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6" r:id="rId2"/>
    <p:sldId id="259" r:id="rId3"/>
    <p:sldId id="261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2" r:id="rId13"/>
    <p:sldId id="271" r:id="rId14"/>
    <p:sldId id="279" r:id="rId15"/>
    <p:sldId id="273" r:id="rId16"/>
    <p:sldId id="274" r:id="rId17"/>
    <p:sldId id="275" r:id="rId18"/>
    <p:sldId id="276" r:id="rId19"/>
    <p:sldId id="277" r:id="rId20"/>
    <p:sldId id="278" r:id="rId21"/>
    <p:sldId id="281" r:id="rId22"/>
    <p:sldId id="280" r:id="rId23"/>
    <p:sldId id="282" r:id="rId24"/>
    <p:sldId id="283" r:id="rId25"/>
    <p:sldId id="320" r:id="rId26"/>
    <p:sldId id="321" r:id="rId27"/>
    <p:sldId id="322" r:id="rId28"/>
    <p:sldId id="284" r:id="rId29"/>
    <p:sldId id="285" r:id="rId30"/>
    <p:sldId id="29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7" r:id="rId40"/>
    <p:sldId id="298" r:id="rId41"/>
    <p:sldId id="304" r:id="rId42"/>
    <p:sldId id="296" r:id="rId43"/>
    <p:sldId id="294" r:id="rId44"/>
    <p:sldId id="303" r:id="rId45"/>
    <p:sldId id="305" r:id="rId46"/>
    <p:sldId id="299" r:id="rId47"/>
    <p:sldId id="306" r:id="rId48"/>
    <p:sldId id="307" r:id="rId49"/>
    <p:sldId id="302" r:id="rId50"/>
    <p:sldId id="309" r:id="rId51"/>
    <p:sldId id="308" r:id="rId52"/>
    <p:sldId id="311" r:id="rId53"/>
    <p:sldId id="310" r:id="rId54"/>
    <p:sldId id="312" r:id="rId55"/>
    <p:sldId id="313" r:id="rId56"/>
    <p:sldId id="314" r:id="rId57"/>
    <p:sldId id="315" r:id="rId58"/>
    <p:sldId id="319" r:id="rId59"/>
    <p:sldId id="317" r:id="rId60"/>
    <p:sldId id="316" r:id="rId61"/>
    <p:sldId id="318" r:id="rId62"/>
    <p:sldId id="300" r:id="rId63"/>
    <p:sldId id="301" r:id="rId64"/>
    <p:sldId id="323" r:id="rId6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>
        <p:scale>
          <a:sx n="50" d="100"/>
          <a:sy n="50" d="100"/>
        </p:scale>
        <p:origin x="1350" y="15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5CA2A7-8913-41A3-BEAC-8F4B8AFC2904}" type="datetimeFigureOut">
              <a:rPr kumimoji="1" lang="ja-JP" altLang="en-US" smtClean="0"/>
              <a:t>2015/4/27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D036B4-15D5-4E5D-A48E-2949358BA7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3721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036B4-15D5-4E5D-A48E-2949358BA72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7119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036B4-15D5-4E5D-A48E-2949358BA72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3770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036B4-15D5-4E5D-A48E-2949358BA72F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0980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ABAD2-23DD-447B-998D-26EDAC4E28FA}" type="datetime1">
              <a:rPr kumimoji="1" lang="ja-JP" altLang="en-US" smtClean="0"/>
              <a:t>2015/4/28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05994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69C4A-3DB0-412D-B23B-D02B8B782EA5}" type="datetime1">
              <a:rPr kumimoji="1" lang="ja-JP" altLang="en-US" smtClean="0"/>
              <a:t>2015/4/28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5208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313C-184E-47A3-B466-3A315A255E54}" type="datetime1">
              <a:rPr kumimoji="1" lang="ja-JP" altLang="en-US" smtClean="0"/>
              <a:t>2015/4/28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5867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66700" y="257175"/>
            <a:ext cx="11925300" cy="825500"/>
          </a:xfrm>
        </p:spPr>
        <p:txBody>
          <a:bodyPr/>
          <a:lstStyle>
            <a:lvl1pPr>
              <a:defRPr b="1"/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66700" y="1082676"/>
            <a:ext cx="11925300" cy="5775324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/>
            </a:lvl1pPr>
            <a:lvl2pPr>
              <a:lnSpc>
                <a:spcPct val="150000"/>
              </a:lnSpc>
              <a:defRPr/>
            </a:lvl2pPr>
            <a:lvl3pPr marL="1143000" indent="-228600">
              <a:lnSpc>
                <a:spcPct val="150000"/>
              </a:lnSpc>
              <a:buFont typeface="Segoe UI" panose="020B0502040204020203" pitchFamily="34" charset="0"/>
              <a:buChar char="►"/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11201400" y="6492875"/>
            <a:ext cx="990600" cy="365125"/>
          </a:xfrm>
        </p:spPr>
        <p:txBody>
          <a:bodyPr/>
          <a:lstStyle/>
          <a:p>
            <a:fld id="{2F8F4225-5E51-4228-AF32-628431C1BDF6}" type="datetime1">
              <a:rPr kumimoji="1" lang="ja-JP" altLang="en-US" smtClean="0"/>
              <a:t>2015/4/28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1544300" y="6492875"/>
            <a:ext cx="647700" cy="365125"/>
          </a:xfrm>
        </p:spPr>
        <p:txBody>
          <a:bodyPr/>
          <a:lstStyle>
            <a:lvl1pPr>
              <a:defRPr sz="2800"/>
            </a:lvl1pPr>
          </a:lstStyle>
          <a:p>
            <a:fld id="{087446F8-4278-4409-8CDB-AD77C3D443F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0" y="0"/>
            <a:ext cx="12192000" cy="10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54442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D57C8-EE9D-46F6-B374-F2CA7A094819}" type="datetime1">
              <a:rPr kumimoji="1" lang="ja-JP" altLang="en-US" smtClean="0"/>
              <a:t>2015/4/28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3416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FAD51-475E-4A05-B519-58D468D877C0}" type="datetime1">
              <a:rPr kumimoji="1" lang="ja-JP" altLang="en-US" smtClean="0"/>
              <a:t>2015/4/28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9319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5FE18-7B67-4C32-BE10-AE8C9FB47749}" type="datetime1">
              <a:rPr kumimoji="1" lang="ja-JP" altLang="en-US" smtClean="0"/>
              <a:t>2015/4/28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1236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400F-C135-41A4-B688-A1508BF58967}" type="datetime1">
              <a:rPr kumimoji="1" lang="ja-JP" altLang="en-US" smtClean="0"/>
              <a:t>2015/4/28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2863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0BDBC-304A-4194-A4FE-62CF53F5C03C}" type="datetime1">
              <a:rPr kumimoji="1" lang="ja-JP" altLang="en-US" smtClean="0"/>
              <a:t>2015/4/28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1478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B4296-F2DD-4825-A962-1164EAAD6022}" type="datetime1">
              <a:rPr kumimoji="1" lang="ja-JP" altLang="en-US" smtClean="0"/>
              <a:t>2015/4/28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9175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07321-4689-4876-9DCD-8EF7653E7DC2}" type="datetime1">
              <a:rPr kumimoji="1" lang="ja-JP" altLang="en-US" smtClean="0"/>
              <a:t>2015/4/28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8211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D18C1-BCEB-41AD-8A02-C7442C41EF36}" type="datetime1">
              <a:rPr kumimoji="1" lang="ja-JP" altLang="en-US" smtClean="0"/>
              <a:t>2015/4/28</a:t>
            </a:fld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446F8-4278-4409-8CDB-AD77C3D443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525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‒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7.w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wmf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gif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wmf"/><Relationship Id="rId18" Type="http://schemas.openxmlformats.org/officeDocument/2006/relationships/image" Target="../media/image63.png"/><Relationship Id="rId3" Type="http://schemas.openxmlformats.org/officeDocument/2006/relationships/image" Target="../media/image49.gif"/><Relationship Id="rId21" Type="http://schemas.openxmlformats.org/officeDocument/2006/relationships/image" Target="../media/image66.png"/><Relationship Id="rId7" Type="http://schemas.microsoft.com/office/2007/relationships/hdphoto" Target="../media/hdphoto2.wdp"/><Relationship Id="rId12" Type="http://schemas.openxmlformats.org/officeDocument/2006/relationships/image" Target="../media/image57.wmf"/><Relationship Id="rId17" Type="http://schemas.openxmlformats.org/officeDocument/2006/relationships/image" Target="../media/image62.wmf"/><Relationship Id="rId2" Type="http://schemas.openxmlformats.org/officeDocument/2006/relationships/image" Target="../media/image48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6.wmf"/><Relationship Id="rId24" Type="http://schemas.openxmlformats.org/officeDocument/2006/relationships/image" Target="../media/image45.png"/><Relationship Id="rId5" Type="http://schemas.openxmlformats.org/officeDocument/2006/relationships/image" Target="../media/image51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10" Type="http://schemas.openxmlformats.org/officeDocument/2006/relationships/image" Target="../media/image55.png"/><Relationship Id="rId19" Type="http://schemas.openxmlformats.org/officeDocument/2006/relationships/image" Target="../media/image64.wmf"/><Relationship Id="rId4" Type="http://schemas.openxmlformats.org/officeDocument/2006/relationships/image" Target="../media/image50.wmf"/><Relationship Id="rId9" Type="http://schemas.openxmlformats.org/officeDocument/2006/relationships/image" Target="../media/image54.wmf"/><Relationship Id="rId14" Type="http://schemas.openxmlformats.org/officeDocument/2006/relationships/image" Target="../media/image59.wmf"/><Relationship Id="rId22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50.wmf"/><Relationship Id="rId18" Type="http://schemas.openxmlformats.org/officeDocument/2006/relationships/image" Target="../media/image53.png"/><Relationship Id="rId26" Type="http://schemas.openxmlformats.org/officeDocument/2006/relationships/image" Target="../media/image61.png"/><Relationship Id="rId3" Type="http://schemas.openxmlformats.org/officeDocument/2006/relationships/image" Target="../media/image45.png"/><Relationship Id="rId21" Type="http://schemas.openxmlformats.org/officeDocument/2006/relationships/image" Target="../media/image56.wmf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67.png"/><Relationship Id="rId25" Type="http://schemas.openxmlformats.org/officeDocument/2006/relationships/image" Target="../media/image60.png"/><Relationship Id="rId2" Type="http://schemas.openxmlformats.org/officeDocument/2006/relationships/image" Target="../media/image48.png"/><Relationship Id="rId16" Type="http://schemas.microsoft.com/office/2007/relationships/hdphoto" Target="../media/hdphoto2.wdp"/><Relationship Id="rId20" Type="http://schemas.openxmlformats.org/officeDocument/2006/relationships/image" Target="../media/image55.png"/><Relationship Id="rId29" Type="http://schemas.openxmlformats.org/officeDocument/2006/relationships/image" Target="../media/image64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24" Type="http://schemas.openxmlformats.org/officeDocument/2006/relationships/image" Target="../media/image59.wmf"/><Relationship Id="rId5" Type="http://schemas.openxmlformats.org/officeDocument/2006/relationships/image" Target="../media/image65.png"/><Relationship Id="rId15" Type="http://schemas.openxmlformats.org/officeDocument/2006/relationships/image" Target="../media/image52.png"/><Relationship Id="rId23" Type="http://schemas.openxmlformats.org/officeDocument/2006/relationships/image" Target="../media/image58.wmf"/><Relationship Id="rId28" Type="http://schemas.openxmlformats.org/officeDocument/2006/relationships/image" Target="../media/image63.png"/><Relationship Id="rId10" Type="http://schemas.openxmlformats.org/officeDocument/2006/relationships/image" Target="../media/image74.png"/><Relationship Id="rId19" Type="http://schemas.openxmlformats.org/officeDocument/2006/relationships/image" Target="../media/image54.wmf"/><Relationship Id="rId4" Type="http://schemas.openxmlformats.org/officeDocument/2006/relationships/image" Target="../media/image69.png"/><Relationship Id="rId9" Type="http://schemas.openxmlformats.org/officeDocument/2006/relationships/image" Target="../media/image73.png"/><Relationship Id="rId14" Type="http://schemas.openxmlformats.org/officeDocument/2006/relationships/image" Target="../media/image51.png"/><Relationship Id="rId22" Type="http://schemas.openxmlformats.org/officeDocument/2006/relationships/image" Target="../media/image57.wmf"/><Relationship Id="rId27" Type="http://schemas.openxmlformats.org/officeDocument/2006/relationships/image" Target="../media/image62.wmf"/><Relationship Id="rId30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5.png"/><Relationship Id="rId7" Type="http://schemas.openxmlformats.org/officeDocument/2006/relationships/image" Target="../media/image82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97.png"/><Relationship Id="rId4" Type="http://schemas.openxmlformats.org/officeDocument/2006/relationships/image" Target="../media/image8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87.png"/><Relationship Id="rId9" Type="http://schemas.openxmlformats.org/officeDocument/2006/relationships/image" Target="../media/image10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5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3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05.png"/><Relationship Id="rId5" Type="http://schemas.openxmlformats.org/officeDocument/2006/relationships/image" Target="../media/image108.png"/><Relationship Id="rId10" Type="http://schemas.openxmlformats.org/officeDocument/2006/relationships/image" Target="../media/image104.png"/><Relationship Id="rId4" Type="http://schemas.openxmlformats.org/officeDocument/2006/relationships/image" Target="../media/image107.png"/><Relationship Id="rId9" Type="http://schemas.openxmlformats.org/officeDocument/2006/relationships/image" Target="../media/image10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2" Type="http://schemas.openxmlformats.org/officeDocument/2006/relationships/image" Target="../media/image114.png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5.png"/><Relationship Id="rId7" Type="http://schemas.openxmlformats.org/officeDocument/2006/relationships/image" Target="../media/image82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18" Type="http://schemas.openxmlformats.org/officeDocument/2006/relationships/image" Target="../media/image84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17" Type="http://schemas.openxmlformats.org/officeDocument/2006/relationships/image" Target="../media/image153.png"/><Relationship Id="rId2" Type="http://schemas.openxmlformats.org/officeDocument/2006/relationships/image" Target="../media/image139.png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5" Type="http://schemas.openxmlformats.org/officeDocument/2006/relationships/image" Target="../media/image15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2.png"/><Relationship Id="rId18" Type="http://schemas.openxmlformats.org/officeDocument/2006/relationships/image" Target="../media/image166.png"/><Relationship Id="rId26" Type="http://schemas.openxmlformats.org/officeDocument/2006/relationships/image" Target="../media/image97.png"/><Relationship Id="rId3" Type="http://schemas.openxmlformats.org/officeDocument/2006/relationships/image" Target="../media/image155.png"/><Relationship Id="rId21" Type="http://schemas.openxmlformats.org/officeDocument/2006/relationships/image" Target="../media/image169.png"/><Relationship Id="rId7" Type="http://schemas.openxmlformats.org/officeDocument/2006/relationships/image" Target="../media/image157.png"/><Relationship Id="rId12" Type="http://schemas.openxmlformats.org/officeDocument/2006/relationships/image" Target="../media/image89.png"/><Relationship Id="rId17" Type="http://schemas.openxmlformats.org/officeDocument/2006/relationships/image" Target="../media/image165.png"/><Relationship Id="rId25" Type="http://schemas.openxmlformats.org/officeDocument/2006/relationships/image" Target="../media/image87.png"/><Relationship Id="rId2" Type="http://schemas.openxmlformats.org/officeDocument/2006/relationships/image" Target="../media/image154.png"/><Relationship Id="rId16" Type="http://schemas.openxmlformats.org/officeDocument/2006/relationships/image" Target="../media/image164.png"/><Relationship Id="rId20" Type="http://schemas.openxmlformats.org/officeDocument/2006/relationships/image" Target="../media/image168.png"/><Relationship Id="rId29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24" Type="http://schemas.openxmlformats.org/officeDocument/2006/relationships/image" Target="../media/image96.png"/><Relationship Id="rId32" Type="http://schemas.openxmlformats.org/officeDocument/2006/relationships/image" Target="../media/image175.png"/><Relationship Id="rId5" Type="http://schemas.openxmlformats.org/officeDocument/2006/relationships/image" Target="../media/image93.png"/><Relationship Id="rId15" Type="http://schemas.openxmlformats.org/officeDocument/2006/relationships/image" Target="../media/image163.png"/><Relationship Id="rId23" Type="http://schemas.openxmlformats.org/officeDocument/2006/relationships/image" Target="../media/image95.png"/><Relationship Id="rId28" Type="http://schemas.openxmlformats.org/officeDocument/2006/relationships/image" Target="../media/image84.png"/><Relationship Id="rId10" Type="http://schemas.openxmlformats.org/officeDocument/2006/relationships/image" Target="../media/image160.png"/><Relationship Id="rId19" Type="http://schemas.openxmlformats.org/officeDocument/2006/relationships/image" Target="../media/image167.png"/><Relationship Id="rId31" Type="http://schemas.openxmlformats.org/officeDocument/2006/relationships/image" Target="../media/image174.png"/><Relationship Id="rId4" Type="http://schemas.openxmlformats.org/officeDocument/2006/relationships/image" Target="../media/image153.png"/><Relationship Id="rId9" Type="http://schemas.openxmlformats.org/officeDocument/2006/relationships/image" Target="../media/image159.png"/><Relationship Id="rId14" Type="http://schemas.openxmlformats.org/officeDocument/2006/relationships/image" Target="../media/image90.png"/><Relationship Id="rId22" Type="http://schemas.openxmlformats.org/officeDocument/2006/relationships/image" Target="../media/image170.png"/><Relationship Id="rId27" Type="http://schemas.openxmlformats.org/officeDocument/2006/relationships/image" Target="../media/image171.png"/><Relationship Id="rId30" Type="http://schemas.openxmlformats.org/officeDocument/2006/relationships/image" Target="../media/image17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30.png"/><Relationship Id="rId18" Type="http://schemas.openxmlformats.org/officeDocument/2006/relationships/image" Target="../media/image178.png"/><Relationship Id="rId21" Type="http://schemas.openxmlformats.org/officeDocument/2006/relationships/image" Target="../media/image181.png"/><Relationship Id="rId12" Type="http://schemas.openxmlformats.org/officeDocument/2006/relationships/image" Target="../media/image1020.png"/><Relationship Id="rId17" Type="http://schemas.openxmlformats.org/officeDocument/2006/relationships/image" Target="../media/image177.png"/><Relationship Id="rId2" Type="http://schemas.openxmlformats.org/officeDocument/2006/relationships/image" Target="../media/image176.png"/><Relationship Id="rId16" Type="http://schemas.openxmlformats.org/officeDocument/2006/relationships/image" Target="../media/image1060.png"/><Relationship Id="rId20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010.png"/><Relationship Id="rId15" Type="http://schemas.openxmlformats.org/officeDocument/2006/relationships/image" Target="../media/image1050.png"/><Relationship Id="rId10" Type="http://schemas.openxmlformats.org/officeDocument/2006/relationships/image" Target="../media/image1000.png"/><Relationship Id="rId19" Type="http://schemas.openxmlformats.org/officeDocument/2006/relationships/image" Target="../media/image179.png"/><Relationship Id="rId14" Type="http://schemas.openxmlformats.org/officeDocument/2006/relationships/image" Target="../media/image104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90.png"/><Relationship Id="rId18" Type="http://schemas.openxmlformats.org/officeDocument/2006/relationships/image" Target="../media/image195.png"/><Relationship Id="rId3" Type="http://schemas.openxmlformats.org/officeDocument/2006/relationships/image" Target="../media/image183.png"/><Relationship Id="rId21" Type="http://schemas.openxmlformats.org/officeDocument/2006/relationships/image" Target="../media/image198.png"/><Relationship Id="rId7" Type="http://schemas.openxmlformats.org/officeDocument/2006/relationships/image" Target="../media/image186.png"/><Relationship Id="rId12" Type="http://schemas.openxmlformats.org/officeDocument/2006/relationships/image" Target="../media/image189.png"/><Relationship Id="rId17" Type="http://schemas.openxmlformats.org/officeDocument/2006/relationships/image" Target="../media/image194.jpeg"/><Relationship Id="rId2" Type="http://schemas.openxmlformats.org/officeDocument/2006/relationships/image" Target="../media/image182.png"/><Relationship Id="rId16" Type="http://schemas.openxmlformats.org/officeDocument/2006/relationships/image" Target="../media/image193.png"/><Relationship Id="rId20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11" Type="http://schemas.openxmlformats.org/officeDocument/2006/relationships/image" Target="../media/image780.png"/><Relationship Id="rId24" Type="http://schemas.openxmlformats.org/officeDocument/2006/relationships/image" Target="../media/image200.png"/><Relationship Id="rId5" Type="http://schemas.openxmlformats.org/officeDocument/2006/relationships/image" Target="../media/image185.png"/><Relationship Id="rId15" Type="http://schemas.openxmlformats.org/officeDocument/2006/relationships/image" Target="../media/image192.png"/><Relationship Id="rId23" Type="http://schemas.openxmlformats.org/officeDocument/2006/relationships/image" Target="../media/image900.png"/><Relationship Id="rId10" Type="http://schemas.openxmlformats.org/officeDocument/2006/relationships/image" Target="../media/image188.png"/><Relationship Id="rId19" Type="http://schemas.openxmlformats.org/officeDocument/2006/relationships/image" Target="../media/image196.png"/><Relationship Id="rId4" Type="http://schemas.openxmlformats.org/officeDocument/2006/relationships/image" Target="../media/image184.png"/><Relationship Id="rId9" Type="http://schemas.openxmlformats.org/officeDocument/2006/relationships/image" Target="../media/image760.png"/><Relationship Id="rId14" Type="http://schemas.openxmlformats.org/officeDocument/2006/relationships/image" Target="../media/image191.png"/><Relationship Id="rId22" Type="http://schemas.openxmlformats.org/officeDocument/2006/relationships/image" Target="../media/image19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image" Target="../media/image1030.pn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12" Type="http://schemas.openxmlformats.org/officeDocument/2006/relationships/image" Target="../media/image1020.png"/><Relationship Id="rId2" Type="http://schemas.openxmlformats.org/officeDocument/2006/relationships/image" Target="../media/image201.png"/><Relationship Id="rId16" Type="http://schemas.openxmlformats.org/officeDocument/2006/relationships/image" Target="../media/image10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11" Type="http://schemas.openxmlformats.org/officeDocument/2006/relationships/image" Target="../media/image1010.png"/><Relationship Id="rId5" Type="http://schemas.openxmlformats.org/officeDocument/2006/relationships/image" Target="../media/image204.png"/><Relationship Id="rId15" Type="http://schemas.openxmlformats.org/officeDocument/2006/relationships/image" Target="../media/image1050.png"/><Relationship Id="rId10" Type="http://schemas.openxmlformats.org/officeDocument/2006/relationships/image" Target="../media/image1000.png"/><Relationship Id="rId4" Type="http://schemas.openxmlformats.org/officeDocument/2006/relationships/image" Target="../media/image203.png"/><Relationship Id="rId9" Type="http://schemas.openxmlformats.org/officeDocument/2006/relationships/image" Target="../media/image176.png"/><Relationship Id="rId14" Type="http://schemas.openxmlformats.org/officeDocument/2006/relationships/image" Target="../media/image1040.png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6.png"/><Relationship Id="rId18" Type="http://schemas.openxmlformats.org/officeDocument/2006/relationships/image" Target="../media/image1191.png"/><Relationship Id="rId26" Type="http://schemas.openxmlformats.org/officeDocument/2006/relationships/image" Target="../media/image910.png"/><Relationship Id="rId39" Type="http://schemas.openxmlformats.org/officeDocument/2006/relationships/image" Target="../media/image220.png"/><Relationship Id="rId21" Type="http://schemas.openxmlformats.org/officeDocument/2006/relationships/image" Target="../media/image1210.png"/><Relationship Id="rId34" Type="http://schemas.openxmlformats.org/officeDocument/2006/relationships/image" Target="../media/image1280.png"/><Relationship Id="rId7" Type="http://schemas.openxmlformats.org/officeDocument/2006/relationships/image" Target="../media/image209.png"/><Relationship Id="rId12" Type="http://schemas.openxmlformats.org/officeDocument/2006/relationships/image" Target="../media/image195.png"/><Relationship Id="rId25" Type="http://schemas.openxmlformats.org/officeDocument/2006/relationships/image" Target="../media/image1200.png"/><Relationship Id="rId33" Type="http://schemas.openxmlformats.org/officeDocument/2006/relationships/image" Target="../media/image1180.png"/><Relationship Id="rId38" Type="http://schemas.openxmlformats.org/officeDocument/2006/relationships/image" Target="../media/image219.png"/><Relationship Id="rId2" Type="http://schemas.openxmlformats.org/officeDocument/2006/relationships/image" Target="../media/image208.png"/><Relationship Id="rId20" Type="http://schemas.openxmlformats.org/officeDocument/2006/relationships/image" Target="../media/image215.png"/><Relationship Id="rId29" Type="http://schemas.openxmlformats.org/officeDocument/2006/relationships/image" Target="../media/image1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0.png"/><Relationship Id="rId11" Type="http://schemas.openxmlformats.org/officeDocument/2006/relationships/image" Target="../media/image213.jpeg"/><Relationship Id="rId24" Type="http://schemas.openxmlformats.org/officeDocument/2006/relationships/image" Target="../media/image216.png"/><Relationship Id="rId32" Type="http://schemas.openxmlformats.org/officeDocument/2006/relationships/image" Target="../media/image1270.png"/><Relationship Id="rId37" Type="http://schemas.openxmlformats.org/officeDocument/2006/relationships/image" Target="../media/image218.jpeg"/><Relationship Id="rId5" Type="http://schemas.openxmlformats.org/officeDocument/2006/relationships/image" Target="../media/image1120.png"/><Relationship Id="rId15" Type="http://schemas.openxmlformats.org/officeDocument/2006/relationships/image" Target="../media/image214.png"/><Relationship Id="rId23" Type="http://schemas.openxmlformats.org/officeDocument/2006/relationships/image" Target="../media/image1230.png"/><Relationship Id="rId28" Type="http://schemas.openxmlformats.org/officeDocument/2006/relationships/image" Target="../media/image1250.png"/><Relationship Id="rId36" Type="http://schemas.openxmlformats.org/officeDocument/2006/relationships/image" Target="../media/image217.png"/><Relationship Id="rId10" Type="http://schemas.openxmlformats.org/officeDocument/2006/relationships/image" Target="../media/image212.png"/><Relationship Id="rId19" Type="http://schemas.openxmlformats.org/officeDocument/2006/relationships/image" Target="../media/image1201.png"/><Relationship Id="rId31" Type="http://schemas.openxmlformats.org/officeDocument/2006/relationships/image" Target="../media/image1190.png"/><Relationship Id="rId9" Type="http://schemas.openxmlformats.org/officeDocument/2006/relationships/image" Target="../media/image211.png"/><Relationship Id="rId14" Type="http://schemas.openxmlformats.org/officeDocument/2006/relationships/image" Target="../media/image199.png"/><Relationship Id="rId22" Type="http://schemas.openxmlformats.org/officeDocument/2006/relationships/image" Target="../media/image1220.png"/><Relationship Id="rId27" Type="http://schemas.openxmlformats.org/officeDocument/2006/relationships/image" Target="../media/image1170.png"/><Relationship Id="rId30" Type="http://schemas.openxmlformats.org/officeDocument/2006/relationships/image" Target="../media/image1260.png"/><Relationship Id="rId35" Type="http://schemas.openxmlformats.org/officeDocument/2006/relationships/image" Target="../media/image192.png"/><Relationship Id="rId8" Type="http://schemas.openxmlformats.org/officeDocument/2006/relationships/image" Target="../media/image210.png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7.png"/><Relationship Id="rId26" Type="http://schemas.openxmlformats.org/officeDocument/2006/relationships/image" Target="../media/image190.png"/><Relationship Id="rId39" Type="http://schemas.openxmlformats.org/officeDocument/2006/relationships/image" Target="../media/image230.png"/><Relationship Id="rId3" Type="http://schemas.openxmlformats.org/officeDocument/2006/relationships/image" Target="../media/image221.png"/><Relationship Id="rId34" Type="http://schemas.openxmlformats.org/officeDocument/2006/relationships/image" Target="../media/image1030.png"/><Relationship Id="rId42" Type="http://schemas.openxmlformats.org/officeDocument/2006/relationships/image" Target="../media/image233.png"/><Relationship Id="rId7" Type="http://schemas.openxmlformats.org/officeDocument/2006/relationships/image" Target="../media/image222.png"/><Relationship Id="rId12" Type="http://schemas.openxmlformats.org/officeDocument/2006/relationships/image" Target="../media/image226.png"/><Relationship Id="rId25" Type="http://schemas.openxmlformats.org/officeDocument/2006/relationships/image" Target="../media/image1410.png"/><Relationship Id="rId33" Type="http://schemas.openxmlformats.org/officeDocument/2006/relationships/image" Target="../media/image1020.png"/><Relationship Id="rId38" Type="http://schemas.openxmlformats.org/officeDocument/2006/relationships/image" Target="../media/image1070.png"/><Relationship Id="rId2" Type="http://schemas.openxmlformats.org/officeDocument/2006/relationships/image" Target="../media/image208.png"/><Relationship Id="rId16" Type="http://schemas.openxmlformats.org/officeDocument/2006/relationships/image" Target="../media/image196.png"/><Relationship Id="rId29" Type="http://schemas.openxmlformats.org/officeDocument/2006/relationships/image" Target="../media/image193.png"/><Relationship Id="rId41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0.png"/><Relationship Id="rId11" Type="http://schemas.openxmlformats.org/officeDocument/2006/relationships/image" Target="../media/image225.png"/><Relationship Id="rId32" Type="http://schemas.openxmlformats.org/officeDocument/2006/relationships/image" Target="../media/image1010.png"/><Relationship Id="rId37" Type="http://schemas.openxmlformats.org/officeDocument/2006/relationships/image" Target="../media/image1060.png"/><Relationship Id="rId40" Type="http://schemas.openxmlformats.org/officeDocument/2006/relationships/image" Target="../media/image231.png"/><Relationship Id="rId5" Type="http://schemas.openxmlformats.org/officeDocument/2006/relationships/image" Target="../media/image1290.png"/><Relationship Id="rId15" Type="http://schemas.openxmlformats.org/officeDocument/2006/relationships/image" Target="../media/image229.png"/><Relationship Id="rId28" Type="http://schemas.openxmlformats.org/officeDocument/2006/relationships/image" Target="../media/image192.png"/><Relationship Id="rId36" Type="http://schemas.openxmlformats.org/officeDocument/2006/relationships/image" Target="../media/image1050.png"/><Relationship Id="rId10" Type="http://schemas.openxmlformats.org/officeDocument/2006/relationships/image" Target="../media/image224.png"/><Relationship Id="rId31" Type="http://schemas.openxmlformats.org/officeDocument/2006/relationships/image" Target="../media/image1000.png"/><Relationship Id="rId44" Type="http://schemas.openxmlformats.org/officeDocument/2006/relationships/image" Target="../media/image234.png"/><Relationship Id="rId9" Type="http://schemas.openxmlformats.org/officeDocument/2006/relationships/image" Target="../media/image980.png"/><Relationship Id="rId14" Type="http://schemas.openxmlformats.org/officeDocument/2006/relationships/image" Target="../media/image228.png"/><Relationship Id="rId27" Type="http://schemas.openxmlformats.org/officeDocument/2006/relationships/image" Target="../media/image191.png"/><Relationship Id="rId30" Type="http://schemas.openxmlformats.org/officeDocument/2006/relationships/image" Target="../media/image990.png"/><Relationship Id="rId35" Type="http://schemas.openxmlformats.org/officeDocument/2006/relationships/image" Target="../media/image1040.png"/><Relationship Id="rId43" Type="http://schemas.openxmlformats.org/officeDocument/2006/relationships/image" Target="../media/image199.png"/><Relationship Id="rId8" Type="http://schemas.openxmlformats.org/officeDocument/2006/relationships/image" Target="../media/image22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238.png"/><Relationship Id="rId3" Type="http://schemas.openxmlformats.org/officeDocument/2006/relationships/image" Target="../media/image236.png"/><Relationship Id="rId7" Type="http://schemas.openxmlformats.org/officeDocument/2006/relationships/image" Target="../media/image194.jpeg"/><Relationship Id="rId12" Type="http://schemas.openxmlformats.org/officeDocument/2006/relationships/image" Target="../media/image192.png"/><Relationship Id="rId2" Type="http://schemas.openxmlformats.org/officeDocument/2006/relationships/image" Target="../media/image235.png"/><Relationship Id="rId16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11" Type="http://schemas.openxmlformats.org/officeDocument/2006/relationships/image" Target="../media/image191.png"/><Relationship Id="rId5" Type="http://schemas.openxmlformats.org/officeDocument/2006/relationships/image" Target="../media/image190.png"/><Relationship Id="rId15" Type="http://schemas.openxmlformats.org/officeDocument/2006/relationships/image" Target="../media/image240.png"/><Relationship Id="rId10" Type="http://schemas.openxmlformats.org/officeDocument/2006/relationships/image" Target="../media/image199.png"/><Relationship Id="rId4" Type="http://schemas.openxmlformats.org/officeDocument/2006/relationships/image" Target="../media/image237.png"/><Relationship Id="rId9" Type="http://schemas.openxmlformats.org/officeDocument/2006/relationships/image" Target="../media/image196.png"/><Relationship Id="rId14" Type="http://schemas.openxmlformats.org/officeDocument/2006/relationships/image" Target="../media/image23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24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13" Type="http://schemas.openxmlformats.org/officeDocument/2006/relationships/image" Target="../media/image258.png"/><Relationship Id="rId18" Type="http://schemas.openxmlformats.org/officeDocument/2006/relationships/image" Target="../media/image263.png"/><Relationship Id="rId3" Type="http://schemas.openxmlformats.org/officeDocument/2006/relationships/image" Target="../media/image244.png"/><Relationship Id="rId21" Type="http://schemas.openxmlformats.org/officeDocument/2006/relationships/image" Target="../media/image266.png"/><Relationship Id="rId7" Type="http://schemas.openxmlformats.org/officeDocument/2006/relationships/image" Target="../media/image252.png"/><Relationship Id="rId12" Type="http://schemas.openxmlformats.org/officeDocument/2006/relationships/image" Target="../media/image257.png"/><Relationship Id="rId17" Type="http://schemas.openxmlformats.org/officeDocument/2006/relationships/image" Target="../media/image262.png"/><Relationship Id="rId2" Type="http://schemas.openxmlformats.org/officeDocument/2006/relationships/image" Target="../media/image243.png"/><Relationship Id="rId16" Type="http://schemas.openxmlformats.org/officeDocument/2006/relationships/image" Target="../media/image261.png"/><Relationship Id="rId20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11" Type="http://schemas.openxmlformats.org/officeDocument/2006/relationships/image" Target="../media/image256.png"/><Relationship Id="rId5" Type="http://schemas.openxmlformats.org/officeDocument/2006/relationships/image" Target="../media/image250.png"/><Relationship Id="rId15" Type="http://schemas.openxmlformats.org/officeDocument/2006/relationships/image" Target="../media/image260.png"/><Relationship Id="rId10" Type="http://schemas.openxmlformats.org/officeDocument/2006/relationships/image" Target="../media/image255.png"/><Relationship Id="rId19" Type="http://schemas.openxmlformats.org/officeDocument/2006/relationships/image" Target="../media/image264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Relationship Id="rId14" Type="http://schemas.openxmlformats.org/officeDocument/2006/relationships/image" Target="../media/image259.png"/><Relationship Id="rId22" Type="http://schemas.openxmlformats.org/officeDocument/2006/relationships/image" Target="../media/image24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13" Type="http://schemas.openxmlformats.org/officeDocument/2006/relationships/image" Target="../media/image276.png"/><Relationship Id="rId18" Type="http://schemas.openxmlformats.org/officeDocument/2006/relationships/image" Target="../media/image281.png"/><Relationship Id="rId3" Type="http://schemas.openxmlformats.org/officeDocument/2006/relationships/image" Target="../media/image245.png"/><Relationship Id="rId7" Type="http://schemas.openxmlformats.org/officeDocument/2006/relationships/image" Target="../media/image270.png"/><Relationship Id="rId12" Type="http://schemas.openxmlformats.org/officeDocument/2006/relationships/image" Target="../media/image275.png"/><Relationship Id="rId17" Type="http://schemas.openxmlformats.org/officeDocument/2006/relationships/image" Target="../media/image280.png"/><Relationship Id="rId2" Type="http://schemas.openxmlformats.org/officeDocument/2006/relationships/image" Target="../media/image243.png"/><Relationship Id="rId16" Type="http://schemas.openxmlformats.org/officeDocument/2006/relationships/image" Target="../media/image279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11" Type="http://schemas.openxmlformats.org/officeDocument/2006/relationships/image" Target="../media/image274.png"/><Relationship Id="rId5" Type="http://schemas.openxmlformats.org/officeDocument/2006/relationships/image" Target="../media/image268.png"/><Relationship Id="rId15" Type="http://schemas.openxmlformats.org/officeDocument/2006/relationships/image" Target="../media/image278.png"/><Relationship Id="rId10" Type="http://schemas.openxmlformats.org/officeDocument/2006/relationships/image" Target="../media/image273.png"/><Relationship Id="rId19" Type="http://schemas.openxmlformats.org/officeDocument/2006/relationships/image" Target="../media/image244.png"/><Relationship Id="rId4" Type="http://schemas.openxmlformats.org/officeDocument/2006/relationships/image" Target="../media/image267.png"/><Relationship Id="rId9" Type="http://schemas.openxmlformats.org/officeDocument/2006/relationships/image" Target="../media/image272.png"/><Relationship Id="rId14" Type="http://schemas.openxmlformats.org/officeDocument/2006/relationships/image" Target="../media/image27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b="1" dirty="0" smtClean="0"/>
              <a:t>関係データと</a:t>
            </a:r>
            <a:r>
              <a:rPr kumimoji="1" lang="en-US" altLang="ja-JP" b="1" dirty="0" smtClean="0"/>
              <a:t>Tensor</a:t>
            </a:r>
            <a:r>
              <a:rPr kumimoji="1" lang="ja-JP" altLang="en-US" b="1" dirty="0" smtClean="0"/>
              <a:t> </a:t>
            </a:r>
            <a:r>
              <a:rPr kumimoji="1" lang="en-US" altLang="ja-JP" b="1" dirty="0" smtClean="0"/>
              <a:t>SOM</a:t>
            </a:r>
            <a:endParaRPr kumimoji="1" lang="ja-JP" altLang="en-US" b="1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800" dirty="0" smtClean="0"/>
              <a:t>2015/4/28</a:t>
            </a:r>
          </a:p>
          <a:p>
            <a:r>
              <a:rPr lang="en-US" altLang="ja-JP" sz="2800" dirty="0" smtClean="0"/>
              <a:t>D3</a:t>
            </a:r>
            <a:r>
              <a:rPr lang="ja-JP" altLang="en-US" sz="2800" dirty="0" smtClean="0"/>
              <a:t>　岩崎 亘</a:t>
            </a:r>
            <a:endParaRPr kumimoji="1" lang="ja-JP" altLang="en-US" sz="2800" dirty="0"/>
          </a:p>
        </p:txBody>
      </p:sp>
      <p:sp>
        <p:nvSpPr>
          <p:cNvPr id="9" name="スライド番号プレースホルダー 3"/>
          <p:cNvSpPr txBox="1">
            <a:spLocks/>
          </p:cNvSpPr>
          <p:nvPr/>
        </p:nvSpPr>
        <p:spPr>
          <a:xfrm>
            <a:off x="11544300" y="6492875"/>
            <a:ext cx="647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dirty="0" smtClean="0"/>
              <a:t>1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5894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関係データと多変量データの違い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66700" y="968376"/>
            <a:ext cx="11925300" cy="5597524"/>
          </a:xfrm>
        </p:spPr>
        <p:txBody>
          <a:bodyPr/>
          <a:lstStyle/>
          <a:p>
            <a:r>
              <a:rPr kumimoji="1" lang="ja-JP" altLang="en-US" dirty="0" smtClean="0"/>
              <a:t>データそのものを比較して考えると</a:t>
            </a:r>
            <a:r>
              <a:rPr kumimoji="1" lang="en-US" altLang="ja-JP" dirty="0" smtClean="0"/>
              <a:t>…</a:t>
            </a:r>
            <a:endParaRPr kumimoji="1" lang="ja-JP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492" y="3068960"/>
            <a:ext cx="3541713" cy="260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345" y="3326934"/>
            <a:ext cx="3176587" cy="245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431" y="3772726"/>
            <a:ext cx="2030413" cy="1884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線コネクタ 6"/>
          <p:cNvCxnSpPr/>
          <p:nvPr/>
        </p:nvCxnSpPr>
        <p:spPr>
          <a:xfrm>
            <a:off x="6096000" y="1628800"/>
            <a:ext cx="0" cy="5229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>
            <a:off x="0" y="1627208"/>
            <a:ext cx="12192000" cy="15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2577507" y="3326934"/>
            <a:ext cx="1163337" cy="445792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127842" y="1628800"/>
            <a:ext cx="156966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多変量データ</a:t>
            </a:r>
            <a:endParaRPr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8474586" y="1628800"/>
            <a:ext cx="133882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関係データ</a:t>
            </a:r>
            <a:endParaRPr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1915644" y="577803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母集団の数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：１</a:t>
            </a:r>
            <a:endParaRPr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8082722" y="577803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母集団の数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：２以上</a:t>
            </a:r>
            <a:endParaRPr lang="ja-JP" altLang="en-US" dirty="0"/>
          </a:p>
        </p:txBody>
      </p:sp>
      <p:sp>
        <p:nvSpPr>
          <p:cNvPr id="16" name="スライド番号プレースホルダー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31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関係データと多変量データの違い</a:t>
            </a:r>
            <a:endParaRPr kumimoji="1" lang="ja-JP" altLang="en-US" dirty="0"/>
          </a:p>
        </p:txBody>
      </p:sp>
      <p:cxnSp>
        <p:nvCxnSpPr>
          <p:cNvPr id="4" name="直線コネクタ 3"/>
          <p:cNvCxnSpPr/>
          <p:nvPr/>
        </p:nvCxnSpPr>
        <p:spPr>
          <a:xfrm>
            <a:off x="6096000" y="1628800"/>
            <a:ext cx="0" cy="5229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/>
          <p:cNvCxnSpPr/>
          <p:nvPr/>
        </p:nvCxnSpPr>
        <p:spPr>
          <a:xfrm>
            <a:off x="0" y="1627208"/>
            <a:ext cx="12192000" cy="15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2127842" y="1628800"/>
            <a:ext cx="156966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多変量データ</a:t>
            </a:r>
            <a:endParaRPr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8474586" y="1628800"/>
            <a:ext cx="133882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関係データ</a:t>
            </a:r>
            <a:endParaRPr lang="ja-JP" altLang="en-US" dirty="0"/>
          </a:p>
        </p:txBody>
      </p:sp>
      <p:sp>
        <p:nvSpPr>
          <p:cNvPr id="10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66700" y="968376"/>
            <a:ext cx="11925300" cy="5597524"/>
          </a:xfrm>
        </p:spPr>
        <p:txBody>
          <a:bodyPr/>
          <a:lstStyle/>
          <a:p>
            <a:r>
              <a:rPr kumimoji="1" lang="ja-JP" altLang="en-US" dirty="0" smtClean="0"/>
              <a:t>データを得るための指定の数の違い</a:t>
            </a:r>
            <a:endParaRPr kumimoji="1" lang="ja-JP" altLang="en-US" dirty="0"/>
          </a:p>
        </p:txBody>
      </p:sp>
      <p:grpSp>
        <p:nvGrpSpPr>
          <p:cNvPr id="11" name="グループ化 10"/>
          <p:cNvGrpSpPr/>
          <p:nvPr/>
        </p:nvGrpSpPr>
        <p:grpSpPr>
          <a:xfrm>
            <a:off x="1499434" y="2803740"/>
            <a:ext cx="288032" cy="542133"/>
            <a:chOff x="907867" y="3501008"/>
            <a:chExt cx="288032" cy="542133"/>
          </a:xfrm>
        </p:grpSpPr>
        <p:sp>
          <p:nvSpPr>
            <p:cNvPr id="12" name="二等辺三角形 11"/>
            <p:cNvSpPr/>
            <p:nvPr/>
          </p:nvSpPr>
          <p:spPr>
            <a:xfrm>
              <a:off x="907867" y="3539750"/>
              <a:ext cx="288032" cy="503391"/>
            </a:xfrm>
            <a:prstGeom prst="triangl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円/楕円 12"/>
            <p:cNvSpPr/>
            <p:nvPr/>
          </p:nvSpPr>
          <p:spPr>
            <a:xfrm>
              <a:off x="907867" y="3501008"/>
              <a:ext cx="288032" cy="288032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" name="グループ化 13"/>
          <p:cNvGrpSpPr/>
          <p:nvPr/>
        </p:nvGrpSpPr>
        <p:grpSpPr>
          <a:xfrm>
            <a:off x="1489737" y="3817585"/>
            <a:ext cx="288032" cy="542133"/>
            <a:chOff x="907867" y="3501008"/>
            <a:chExt cx="288032" cy="542133"/>
          </a:xfrm>
        </p:grpSpPr>
        <p:sp>
          <p:nvSpPr>
            <p:cNvPr id="15" name="二等辺三角形 14"/>
            <p:cNvSpPr/>
            <p:nvPr/>
          </p:nvSpPr>
          <p:spPr>
            <a:xfrm>
              <a:off x="907867" y="3539750"/>
              <a:ext cx="288032" cy="503391"/>
            </a:xfrm>
            <a:prstGeom prst="triangl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円/楕円 15"/>
            <p:cNvSpPr/>
            <p:nvPr/>
          </p:nvSpPr>
          <p:spPr>
            <a:xfrm>
              <a:off x="907867" y="3501008"/>
              <a:ext cx="288032" cy="288032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7" name="グループ化 16"/>
          <p:cNvGrpSpPr/>
          <p:nvPr/>
        </p:nvGrpSpPr>
        <p:grpSpPr>
          <a:xfrm>
            <a:off x="1485959" y="5572269"/>
            <a:ext cx="288032" cy="542133"/>
            <a:chOff x="907867" y="3501008"/>
            <a:chExt cx="288032" cy="542133"/>
          </a:xfrm>
        </p:grpSpPr>
        <p:sp>
          <p:nvSpPr>
            <p:cNvPr id="18" name="二等辺三角形 17"/>
            <p:cNvSpPr/>
            <p:nvPr/>
          </p:nvSpPr>
          <p:spPr>
            <a:xfrm>
              <a:off x="907867" y="3539750"/>
              <a:ext cx="288032" cy="503391"/>
            </a:xfrm>
            <a:prstGeom prst="triangl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円/楕円 18"/>
            <p:cNvSpPr/>
            <p:nvPr/>
          </p:nvSpPr>
          <p:spPr>
            <a:xfrm>
              <a:off x="907867" y="3501008"/>
              <a:ext cx="288032" cy="288032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0" name="角丸四角形吹き出し 19"/>
          <p:cNvSpPr/>
          <p:nvPr/>
        </p:nvSpPr>
        <p:spPr>
          <a:xfrm>
            <a:off x="2545383" y="2173333"/>
            <a:ext cx="1944216" cy="1009818"/>
          </a:xfrm>
          <a:prstGeom prst="wedgeRoundRectCallout">
            <a:avLst>
              <a:gd name="adj1" fmla="val -83423"/>
              <a:gd name="adj2" fmla="val 26496"/>
              <a:gd name="adj3" fmla="val 16667"/>
            </a:avLst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dirty="0" smtClean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身長：</a:t>
            </a:r>
            <a:r>
              <a:rPr kumimoji="1" lang="en-US" altLang="ja-JP" dirty="0" smtClean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152cm</a:t>
            </a:r>
          </a:p>
          <a:p>
            <a:r>
              <a:rPr lang="ja-JP" altLang="en-US" dirty="0" smtClean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体重：</a:t>
            </a:r>
            <a:r>
              <a:rPr lang="en-US" altLang="ja-JP" dirty="0" smtClean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5</a:t>
            </a:r>
            <a:r>
              <a:rPr lang="en-US" altLang="ja-JP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1</a:t>
            </a:r>
            <a:r>
              <a:rPr lang="en-US" altLang="ja-JP" dirty="0" smtClean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kg</a:t>
            </a:r>
          </a:p>
          <a:p>
            <a:r>
              <a:rPr kumimoji="1" lang="ja-JP" altLang="en-US" dirty="0" smtClean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年齢：</a:t>
            </a:r>
            <a:r>
              <a:rPr kumimoji="1" lang="en-US" altLang="ja-JP" dirty="0" smtClean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20</a:t>
            </a:r>
            <a:r>
              <a:rPr kumimoji="1" lang="ja-JP" altLang="en-US" dirty="0" smtClean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歳</a:t>
            </a:r>
            <a:endParaRPr kumimoji="1" lang="ja-JP" altLang="en-US" dirty="0">
              <a:solidFill>
                <a:schemeClr val="bg1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21" name="正方形/長方形 20"/>
          <p:cNvSpPr/>
          <p:nvPr/>
        </p:nvSpPr>
        <p:spPr>
          <a:xfrm rot="5400000">
            <a:off x="1511633" y="4664940"/>
            <a:ext cx="4683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/>
              <a:t>…</a:t>
            </a:r>
            <a:endParaRPr lang="ja-JP" altLang="en-US" sz="3200" dirty="0"/>
          </a:p>
        </p:txBody>
      </p:sp>
      <p:sp>
        <p:nvSpPr>
          <p:cNvPr id="22" name="右矢印 21"/>
          <p:cNvSpPr/>
          <p:nvPr/>
        </p:nvSpPr>
        <p:spPr>
          <a:xfrm rot="2592087">
            <a:off x="1172968" y="2514002"/>
            <a:ext cx="326466" cy="32848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3" name="グループ化 22"/>
          <p:cNvGrpSpPr/>
          <p:nvPr/>
        </p:nvGrpSpPr>
        <p:grpSpPr>
          <a:xfrm>
            <a:off x="7703247" y="2705120"/>
            <a:ext cx="288032" cy="542133"/>
            <a:chOff x="907867" y="3501008"/>
            <a:chExt cx="288032" cy="542133"/>
          </a:xfrm>
        </p:grpSpPr>
        <p:sp>
          <p:nvSpPr>
            <p:cNvPr id="24" name="二等辺三角形 23"/>
            <p:cNvSpPr/>
            <p:nvPr/>
          </p:nvSpPr>
          <p:spPr>
            <a:xfrm>
              <a:off x="907867" y="3539750"/>
              <a:ext cx="288032" cy="503391"/>
            </a:xfrm>
            <a:prstGeom prst="triangl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/>
            <p:cNvSpPr/>
            <p:nvPr/>
          </p:nvSpPr>
          <p:spPr>
            <a:xfrm>
              <a:off x="907867" y="3501008"/>
              <a:ext cx="288032" cy="288032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6" name="グループ化 25"/>
          <p:cNvGrpSpPr/>
          <p:nvPr/>
        </p:nvGrpSpPr>
        <p:grpSpPr>
          <a:xfrm>
            <a:off x="7693550" y="3718965"/>
            <a:ext cx="288032" cy="542133"/>
            <a:chOff x="907867" y="3501008"/>
            <a:chExt cx="288032" cy="542133"/>
          </a:xfrm>
        </p:grpSpPr>
        <p:sp>
          <p:nvSpPr>
            <p:cNvPr id="27" name="二等辺三角形 26"/>
            <p:cNvSpPr/>
            <p:nvPr/>
          </p:nvSpPr>
          <p:spPr>
            <a:xfrm>
              <a:off x="907867" y="3539750"/>
              <a:ext cx="288032" cy="503391"/>
            </a:xfrm>
            <a:prstGeom prst="triangl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円/楕円 27"/>
            <p:cNvSpPr/>
            <p:nvPr/>
          </p:nvSpPr>
          <p:spPr>
            <a:xfrm>
              <a:off x="907867" y="3501008"/>
              <a:ext cx="288032" cy="288032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9" name="グループ化 28"/>
          <p:cNvGrpSpPr/>
          <p:nvPr/>
        </p:nvGrpSpPr>
        <p:grpSpPr>
          <a:xfrm>
            <a:off x="7689772" y="5473649"/>
            <a:ext cx="288032" cy="542133"/>
            <a:chOff x="907867" y="3501008"/>
            <a:chExt cx="288032" cy="542133"/>
          </a:xfrm>
        </p:grpSpPr>
        <p:sp>
          <p:nvSpPr>
            <p:cNvPr id="30" name="二等辺三角形 29"/>
            <p:cNvSpPr/>
            <p:nvPr/>
          </p:nvSpPr>
          <p:spPr>
            <a:xfrm>
              <a:off x="907867" y="3539750"/>
              <a:ext cx="288032" cy="503391"/>
            </a:xfrm>
            <a:prstGeom prst="triangl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/>
            <p:cNvSpPr/>
            <p:nvPr/>
          </p:nvSpPr>
          <p:spPr>
            <a:xfrm>
              <a:off x="907867" y="3501008"/>
              <a:ext cx="288032" cy="288032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32" name="Picture 18" descr="C:\Users\Tima\Dropbox\20130524_Tensor_SOMコロキウム\pic\raw\resize\0222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675" y="5764086"/>
            <a:ext cx="245466" cy="7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9" descr="C:\Users\Tima\Dropbox\20130524_Tensor_SOMコロキウム\pic\raw\resize\490872910555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675" y="4448901"/>
            <a:ext cx="261154" cy="7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0" descr="C:\Users\Tima\Dropbox\20130524_Tensor_SOMコロキウム\pic\raw\resize\ayataka5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9588" y="3569993"/>
            <a:ext cx="291640" cy="7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1" descr="C:\Users\Tima\Dropbox\20130524_Tensor_SOMコロキウム\pic\raw\resize\coca-cola 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7030" y="2691086"/>
            <a:ext cx="296756" cy="767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>
            <a:off x="8033128" y="3001535"/>
            <a:ext cx="2223973" cy="73287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/>
          <p:cNvSpPr txBox="1"/>
          <p:nvPr/>
        </p:nvSpPr>
        <p:spPr>
          <a:xfrm rot="150777">
            <a:off x="8628272" y="2646985"/>
            <a:ext cx="719175" cy="38951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accent2">
                <a:lumMod val="75000"/>
              </a:schemeClr>
            </a:solidFill>
          </a:ln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(4,4,3)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cxnSp>
        <p:nvCxnSpPr>
          <p:cNvPr id="38" name="直線コネクタ 37"/>
          <p:cNvCxnSpPr/>
          <p:nvPr/>
        </p:nvCxnSpPr>
        <p:spPr>
          <a:xfrm>
            <a:off x="8033128" y="3001535"/>
            <a:ext cx="2223973" cy="1069366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8033128" y="3001535"/>
            <a:ext cx="2202666" cy="1831102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/>
        </p:nvCxnSpPr>
        <p:spPr>
          <a:xfrm>
            <a:off x="8033128" y="3001535"/>
            <a:ext cx="2202666" cy="2908973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正方形/長方形 40"/>
          <p:cNvSpPr/>
          <p:nvPr/>
        </p:nvSpPr>
        <p:spPr>
          <a:xfrm rot="5400000">
            <a:off x="10374657" y="5181262"/>
            <a:ext cx="4683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/>
              <a:t>…</a:t>
            </a:r>
            <a:endParaRPr lang="ja-JP" altLang="en-US" sz="3200" dirty="0"/>
          </a:p>
        </p:txBody>
      </p:sp>
      <p:sp>
        <p:nvSpPr>
          <p:cNvPr id="42" name="正方形/長方形 41"/>
          <p:cNvSpPr/>
          <p:nvPr/>
        </p:nvSpPr>
        <p:spPr>
          <a:xfrm rot="5400000">
            <a:off x="7715446" y="4566320"/>
            <a:ext cx="4683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/>
              <a:t>…</a:t>
            </a:r>
            <a:endParaRPr lang="ja-JP" altLang="en-US" sz="3200" dirty="0"/>
          </a:p>
        </p:txBody>
      </p:sp>
      <p:cxnSp>
        <p:nvCxnSpPr>
          <p:cNvPr id="43" name="直線コネクタ 42"/>
          <p:cNvCxnSpPr/>
          <p:nvPr/>
        </p:nvCxnSpPr>
        <p:spPr>
          <a:xfrm flipV="1">
            <a:off x="8096861" y="3074823"/>
            <a:ext cx="2160240" cy="934579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/>
        </p:nvCxnSpPr>
        <p:spPr>
          <a:xfrm>
            <a:off x="8096861" y="4009402"/>
            <a:ext cx="2160240" cy="61499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/>
        </p:nvCxnSpPr>
        <p:spPr>
          <a:xfrm>
            <a:off x="8096861" y="4009402"/>
            <a:ext cx="2138933" cy="823235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/>
        </p:nvCxnSpPr>
        <p:spPr>
          <a:xfrm>
            <a:off x="8096861" y="4006997"/>
            <a:ext cx="2138933" cy="1903511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/>
          <p:nvPr/>
        </p:nvCxnSpPr>
        <p:spPr>
          <a:xfrm flipV="1">
            <a:off x="8238607" y="3074823"/>
            <a:ext cx="2018494" cy="2608841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/>
        </p:nvCxnSpPr>
        <p:spPr>
          <a:xfrm flipV="1">
            <a:off x="8238607" y="4070901"/>
            <a:ext cx="2018494" cy="1612762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/>
          <p:cNvCxnSpPr/>
          <p:nvPr/>
        </p:nvCxnSpPr>
        <p:spPr>
          <a:xfrm flipV="1">
            <a:off x="8238607" y="4832637"/>
            <a:ext cx="1997187" cy="85102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コネクタ 49"/>
          <p:cNvCxnSpPr/>
          <p:nvPr/>
        </p:nvCxnSpPr>
        <p:spPr>
          <a:xfrm>
            <a:off x="8238607" y="5681257"/>
            <a:ext cx="1997187" cy="229251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右矢印 50"/>
          <p:cNvSpPr/>
          <p:nvPr/>
        </p:nvSpPr>
        <p:spPr>
          <a:xfrm rot="2592087">
            <a:off x="7410162" y="2415380"/>
            <a:ext cx="326466" cy="32848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右矢印 51"/>
          <p:cNvSpPr/>
          <p:nvPr/>
        </p:nvSpPr>
        <p:spPr>
          <a:xfrm rot="2592087">
            <a:off x="10070717" y="2415379"/>
            <a:ext cx="326466" cy="32848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スライド番号プレースホルダー 5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245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50" decel="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37" grpId="0" animBg="1"/>
      <p:bldP spid="51" grpId="0" animBg="1"/>
      <p:bldP spid="5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関係データと多変量データの違い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グラフ構造で考えると</a:t>
            </a:r>
            <a:r>
              <a:rPr kumimoji="1" lang="en-US" altLang="ja-JP" dirty="0" smtClean="0"/>
              <a:t>…</a:t>
            </a:r>
            <a:r>
              <a:rPr lang="en-US" altLang="ja-JP" dirty="0"/>
              <a:t>	</a:t>
            </a:r>
            <a:r>
              <a:rPr lang="ja-JP" altLang="en-US" dirty="0" smtClean="0"/>
              <a:t>ノードに着目する：</a:t>
            </a:r>
            <a:r>
              <a:rPr lang="ja-JP" altLang="en-US" dirty="0" smtClean="0">
                <a:solidFill>
                  <a:schemeClr val="accent3"/>
                </a:solidFill>
              </a:rPr>
              <a:t>多変量データ</a:t>
            </a:r>
            <a:endParaRPr lang="en-US" altLang="ja-JP" dirty="0" smtClean="0">
              <a:solidFill>
                <a:schemeClr val="accent3"/>
              </a:solidFill>
            </a:endParaRPr>
          </a:p>
          <a:p>
            <a:pPr>
              <a:lnSpc>
                <a:spcPct val="100000"/>
              </a:lnSpc>
            </a:pPr>
            <a:r>
              <a:rPr kumimoji="1" lang="en-US" altLang="ja-JP" dirty="0"/>
              <a:t>	</a:t>
            </a:r>
            <a:r>
              <a:rPr kumimoji="1" lang="en-US" altLang="ja-JP" dirty="0" smtClean="0"/>
              <a:t>				</a:t>
            </a:r>
            <a:r>
              <a:rPr kumimoji="1" lang="ja-JP" altLang="en-US" dirty="0" smtClean="0"/>
              <a:t>リンクに着目する：</a:t>
            </a:r>
            <a:r>
              <a:rPr kumimoji="1" lang="ja-JP" altLang="en-US" dirty="0" smtClean="0">
                <a:solidFill>
                  <a:schemeClr val="accent2"/>
                </a:solidFill>
              </a:rPr>
              <a:t>関係データ</a:t>
            </a:r>
            <a:endParaRPr kumimoji="1" lang="en-US" altLang="ja-JP" dirty="0" smtClean="0">
              <a:solidFill>
                <a:schemeClr val="accent2"/>
              </a:solidFill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4621932" y="3031562"/>
            <a:ext cx="288032" cy="542133"/>
            <a:chOff x="907867" y="3501008"/>
            <a:chExt cx="288032" cy="542133"/>
          </a:xfrm>
        </p:grpSpPr>
        <p:sp>
          <p:nvSpPr>
            <p:cNvPr id="5" name="二等辺三角形 4"/>
            <p:cNvSpPr/>
            <p:nvPr/>
          </p:nvSpPr>
          <p:spPr>
            <a:xfrm>
              <a:off x="907867" y="3539750"/>
              <a:ext cx="288032" cy="503391"/>
            </a:xfrm>
            <a:prstGeom prst="triangl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円/楕円 5"/>
            <p:cNvSpPr/>
            <p:nvPr/>
          </p:nvSpPr>
          <p:spPr>
            <a:xfrm>
              <a:off x="907867" y="3501008"/>
              <a:ext cx="288032" cy="288032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" name="グループ化 6"/>
          <p:cNvGrpSpPr/>
          <p:nvPr/>
        </p:nvGrpSpPr>
        <p:grpSpPr>
          <a:xfrm>
            <a:off x="4612235" y="4045407"/>
            <a:ext cx="288032" cy="542133"/>
            <a:chOff x="907867" y="3501008"/>
            <a:chExt cx="288032" cy="542133"/>
          </a:xfrm>
        </p:grpSpPr>
        <p:sp>
          <p:nvSpPr>
            <p:cNvPr id="8" name="二等辺三角形 7"/>
            <p:cNvSpPr/>
            <p:nvPr/>
          </p:nvSpPr>
          <p:spPr>
            <a:xfrm>
              <a:off x="907867" y="3539750"/>
              <a:ext cx="288032" cy="503391"/>
            </a:xfrm>
            <a:prstGeom prst="triangl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円/楕円 8"/>
            <p:cNvSpPr/>
            <p:nvPr/>
          </p:nvSpPr>
          <p:spPr>
            <a:xfrm>
              <a:off x="907867" y="3501008"/>
              <a:ext cx="288032" cy="288032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4608457" y="5800091"/>
            <a:ext cx="288032" cy="542133"/>
            <a:chOff x="907867" y="3501008"/>
            <a:chExt cx="288032" cy="542133"/>
          </a:xfrm>
        </p:grpSpPr>
        <p:sp>
          <p:nvSpPr>
            <p:cNvPr id="11" name="二等辺三角形 10"/>
            <p:cNvSpPr/>
            <p:nvPr/>
          </p:nvSpPr>
          <p:spPr>
            <a:xfrm>
              <a:off x="907867" y="3539750"/>
              <a:ext cx="288032" cy="503391"/>
            </a:xfrm>
            <a:prstGeom prst="triangl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円/楕円 11"/>
            <p:cNvSpPr/>
            <p:nvPr/>
          </p:nvSpPr>
          <p:spPr>
            <a:xfrm>
              <a:off x="907867" y="3501008"/>
              <a:ext cx="288032" cy="288032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3" name="Picture 18" descr="C:\Users\Tima\Dropbox\20130524_Tensor_SOMコロキウム\pic\raw\resize\0222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360" y="6090528"/>
            <a:ext cx="245466" cy="7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9" descr="C:\Users\Tima\Dropbox\20130524_Tensor_SOMコロキウム\pic\raw\resize\490872910555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360" y="4775343"/>
            <a:ext cx="261154" cy="7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0" descr="C:\Users\Tima\Dropbox\20130524_Tensor_SOMコロキウム\pic\raw\resize\ayataka5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273" y="3896435"/>
            <a:ext cx="291640" cy="7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1" descr="C:\Users\Tima\Dropbox\20130524_Tensor_SOMコロキウム\pic\raw\resize\coca-cola 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715" y="3017528"/>
            <a:ext cx="296756" cy="767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コネクタ 16"/>
          <p:cNvCxnSpPr/>
          <p:nvPr/>
        </p:nvCxnSpPr>
        <p:spPr>
          <a:xfrm>
            <a:off x="4951813" y="3327977"/>
            <a:ext cx="2223973" cy="73287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4951813" y="3327977"/>
            <a:ext cx="2223973" cy="1069366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4951813" y="3327977"/>
            <a:ext cx="2202666" cy="1831102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4951813" y="3327977"/>
            <a:ext cx="2202666" cy="2908973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 rot="5400000">
            <a:off x="7293342" y="5507704"/>
            <a:ext cx="4683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/>
              <a:t>…</a:t>
            </a:r>
            <a:endParaRPr lang="ja-JP" altLang="en-US" sz="3200" dirty="0"/>
          </a:p>
        </p:txBody>
      </p:sp>
      <p:sp>
        <p:nvSpPr>
          <p:cNvPr id="22" name="正方形/長方形 21"/>
          <p:cNvSpPr/>
          <p:nvPr/>
        </p:nvSpPr>
        <p:spPr>
          <a:xfrm rot="5400000">
            <a:off x="4634131" y="4892762"/>
            <a:ext cx="4683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/>
              <a:t>…</a:t>
            </a:r>
            <a:endParaRPr lang="ja-JP" altLang="en-US" sz="3200" dirty="0"/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5015546" y="3401265"/>
            <a:ext cx="2160240" cy="934579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>
            <a:off x="5015546" y="4335844"/>
            <a:ext cx="2160240" cy="61499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5015546" y="4335844"/>
            <a:ext cx="2138933" cy="823235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5015546" y="4333439"/>
            <a:ext cx="2138933" cy="1903511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 flipV="1">
            <a:off x="5157292" y="3401265"/>
            <a:ext cx="2018494" cy="2608841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 flipV="1">
            <a:off x="5157292" y="4397343"/>
            <a:ext cx="2018494" cy="1612762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5157292" y="5159079"/>
            <a:ext cx="1997187" cy="85102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/>
        </p:nvCxnSpPr>
        <p:spPr>
          <a:xfrm>
            <a:off x="5157292" y="6007699"/>
            <a:ext cx="1997187" cy="229251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グループ化 30"/>
          <p:cNvGrpSpPr/>
          <p:nvPr/>
        </p:nvGrpSpPr>
        <p:grpSpPr>
          <a:xfrm>
            <a:off x="2493736" y="3050645"/>
            <a:ext cx="476250" cy="371475"/>
            <a:chOff x="1262399" y="3251054"/>
            <a:chExt cx="476250" cy="371475"/>
          </a:xfrm>
        </p:grpSpPr>
        <p:sp>
          <p:nvSpPr>
            <p:cNvPr id="32" name="フリーフォーム 31"/>
            <p:cNvSpPr/>
            <p:nvPr/>
          </p:nvSpPr>
          <p:spPr>
            <a:xfrm>
              <a:off x="1264444" y="3298031"/>
              <a:ext cx="361950" cy="274093"/>
            </a:xfrm>
            <a:custGeom>
              <a:avLst/>
              <a:gdLst>
                <a:gd name="connsiteX0" fmla="*/ 292894 w 361950"/>
                <a:gd name="connsiteY0" fmla="*/ 0 h 274093"/>
                <a:gd name="connsiteX1" fmla="*/ 292894 w 361950"/>
                <a:gd name="connsiteY1" fmla="*/ 0 h 274093"/>
                <a:gd name="connsiteX2" fmla="*/ 309562 w 361950"/>
                <a:gd name="connsiteY2" fmla="*/ 11907 h 274093"/>
                <a:gd name="connsiteX3" fmla="*/ 319087 w 361950"/>
                <a:gd name="connsiteY3" fmla="*/ 26194 h 274093"/>
                <a:gd name="connsiteX4" fmla="*/ 333375 w 361950"/>
                <a:gd name="connsiteY4" fmla="*/ 38100 h 274093"/>
                <a:gd name="connsiteX5" fmla="*/ 338137 w 361950"/>
                <a:gd name="connsiteY5" fmla="*/ 45244 h 274093"/>
                <a:gd name="connsiteX6" fmla="*/ 345281 w 361950"/>
                <a:gd name="connsiteY6" fmla="*/ 52388 h 274093"/>
                <a:gd name="connsiteX7" fmla="*/ 347662 w 361950"/>
                <a:gd name="connsiteY7" fmla="*/ 59532 h 274093"/>
                <a:gd name="connsiteX8" fmla="*/ 352425 w 361950"/>
                <a:gd name="connsiteY8" fmla="*/ 66675 h 274093"/>
                <a:gd name="connsiteX9" fmla="*/ 354806 w 361950"/>
                <a:gd name="connsiteY9" fmla="*/ 76200 h 274093"/>
                <a:gd name="connsiteX10" fmla="*/ 359569 w 361950"/>
                <a:gd name="connsiteY10" fmla="*/ 109538 h 274093"/>
                <a:gd name="connsiteX11" fmla="*/ 361950 w 361950"/>
                <a:gd name="connsiteY11" fmla="*/ 130969 h 274093"/>
                <a:gd name="connsiteX12" fmla="*/ 359569 w 361950"/>
                <a:gd name="connsiteY12" fmla="*/ 161925 h 274093"/>
                <a:gd name="connsiteX13" fmla="*/ 354806 w 361950"/>
                <a:gd name="connsiteY13" fmla="*/ 178594 h 274093"/>
                <a:gd name="connsiteX14" fmla="*/ 350044 w 361950"/>
                <a:gd name="connsiteY14" fmla="*/ 226219 h 274093"/>
                <a:gd name="connsiteX15" fmla="*/ 345281 w 361950"/>
                <a:gd name="connsiteY15" fmla="*/ 242888 h 274093"/>
                <a:gd name="connsiteX16" fmla="*/ 338137 w 361950"/>
                <a:gd name="connsiteY16" fmla="*/ 245269 h 274093"/>
                <a:gd name="connsiteX17" fmla="*/ 330994 w 361950"/>
                <a:gd name="connsiteY17" fmla="*/ 252413 h 274093"/>
                <a:gd name="connsiteX18" fmla="*/ 323850 w 361950"/>
                <a:gd name="connsiteY18" fmla="*/ 254794 h 274093"/>
                <a:gd name="connsiteX19" fmla="*/ 316706 w 361950"/>
                <a:gd name="connsiteY19" fmla="*/ 259557 h 274093"/>
                <a:gd name="connsiteX20" fmla="*/ 309562 w 361950"/>
                <a:gd name="connsiteY20" fmla="*/ 273844 h 274093"/>
                <a:gd name="connsiteX21" fmla="*/ 307181 w 361950"/>
                <a:gd name="connsiteY21" fmla="*/ 273844 h 274093"/>
                <a:gd name="connsiteX22" fmla="*/ 0 w 361950"/>
                <a:gd name="connsiteY22" fmla="*/ 164307 h 274093"/>
                <a:gd name="connsiteX23" fmla="*/ 7144 w 361950"/>
                <a:gd name="connsiteY23" fmla="*/ 145257 h 274093"/>
                <a:gd name="connsiteX24" fmla="*/ 14287 w 361950"/>
                <a:gd name="connsiteY24" fmla="*/ 140494 h 274093"/>
                <a:gd name="connsiteX25" fmla="*/ 21431 w 361950"/>
                <a:gd name="connsiteY25" fmla="*/ 126207 h 274093"/>
                <a:gd name="connsiteX26" fmla="*/ 28575 w 361950"/>
                <a:gd name="connsiteY26" fmla="*/ 123825 h 274093"/>
                <a:gd name="connsiteX27" fmla="*/ 50006 w 361950"/>
                <a:gd name="connsiteY27" fmla="*/ 107157 h 274093"/>
                <a:gd name="connsiteX28" fmla="*/ 57150 w 361950"/>
                <a:gd name="connsiteY28" fmla="*/ 100013 h 274093"/>
                <a:gd name="connsiteX29" fmla="*/ 133350 w 361950"/>
                <a:gd name="connsiteY29" fmla="*/ 61913 h 274093"/>
                <a:gd name="connsiteX30" fmla="*/ 292894 w 361950"/>
                <a:gd name="connsiteY30" fmla="*/ 0 h 274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1950" h="274093">
                  <a:moveTo>
                    <a:pt x="292894" y="0"/>
                  </a:moveTo>
                  <a:lnTo>
                    <a:pt x="292894" y="0"/>
                  </a:lnTo>
                  <a:cubicBezTo>
                    <a:pt x="298450" y="3969"/>
                    <a:pt x="304734" y="7079"/>
                    <a:pt x="309562" y="11907"/>
                  </a:cubicBezTo>
                  <a:cubicBezTo>
                    <a:pt x="313609" y="15954"/>
                    <a:pt x="315040" y="22147"/>
                    <a:pt x="319087" y="26194"/>
                  </a:cubicBezTo>
                  <a:cubicBezTo>
                    <a:pt x="328255" y="35362"/>
                    <a:pt x="323429" y="31470"/>
                    <a:pt x="333375" y="38100"/>
                  </a:cubicBezTo>
                  <a:cubicBezTo>
                    <a:pt x="334962" y="40481"/>
                    <a:pt x="336305" y="43045"/>
                    <a:pt x="338137" y="45244"/>
                  </a:cubicBezTo>
                  <a:cubicBezTo>
                    <a:pt x="340293" y="47831"/>
                    <a:pt x="343413" y="49586"/>
                    <a:pt x="345281" y="52388"/>
                  </a:cubicBezTo>
                  <a:cubicBezTo>
                    <a:pt x="346673" y="54477"/>
                    <a:pt x="346539" y="57287"/>
                    <a:pt x="347662" y="59532"/>
                  </a:cubicBezTo>
                  <a:cubicBezTo>
                    <a:pt x="348942" y="62092"/>
                    <a:pt x="350837" y="64294"/>
                    <a:pt x="352425" y="66675"/>
                  </a:cubicBezTo>
                  <a:cubicBezTo>
                    <a:pt x="353219" y="69850"/>
                    <a:pt x="354374" y="72956"/>
                    <a:pt x="354806" y="76200"/>
                  </a:cubicBezTo>
                  <a:cubicBezTo>
                    <a:pt x="359442" y="110977"/>
                    <a:pt x="353833" y="92335"/>
                    <a:pt x="359569" y="109538"/>
                  </a:cubicBezTo>
                  <a:cubicBezTo>
                    <a:pt x="360363" y="116682"/>
                    <a:pt x="361950" y="123781"/>
                    <a:pt x="361950" y="130969"/>
                  </a:cubicBezTo>
                  <a:cubicBezTo>
                    <a:pt x="361950" y="141318"/>
                    <a:pt x="360778" y="151647"/>
                    <a:pt x="359569" y="161925"/>
                  </a:cubicBezTo>
                  <a:cubicBezTo>
                    <a:pt x="359026" y="166540"/>
                    <a:pt x="356344" y="173978"/>
                    <a:pt x="354806" y="178594"/>
                  </a:cubicBezTo>
                  <a:cubicBezTo>
                    <a:pt x="353162" y="201613"/>
                    <a:pt x="353788" y="207501"/>
                    <a:pt x="350044" y="226219"/>
                  </a:cubicBezTo>
                  <a:cubicBezTo>
                    <a:pt x="350029" y="226294"/>
                    <a:pt x="346414" y="241755"/>
                    <a:pt x="345281" y="242888"/>
                  </a:cubicBezTo>
                  <a:cubicBezTo>
                    <a:pt x="343506" y="244663"/>
                    <a:pt x="340518" y="244475"/>
                    <a:pt x="338137" y="245269"/>
                  </a:cubicBezTo>
                  <a:cubicBezTo>
                    <a:pt x="335756" y="247650"/>
                    <a:pt x="333796" y="250545"/>
                    <a:pt x="330994" y="252413"/>
                  </a:cubicBezTo>
                  <a:cubicBezTo>
                    <a:pt x="328905" y="253805"/>
                    <a:pt x="326095" y="253671"/>
                    <a:pt x="323850" y="254794"/>
                  </a:cubicBezTo>
                  <a:cubicBezTo>
                    <a:pt x="321290" y="256074"/>
                    <a:pt x="319087" y="257969"/>
                    <a:pt x="316706" y="259557"/>
                  </a:cubicBezTo>
                  <a:cubicBezTo>
                    <a:pt x="314769" y="265368"/>
                    <a:pt x="314179" y="269227"/>
                    <a:pt x="309562" y="273844"/>
                  </a:cubicBezTo>
                  <a:cubicBezTo>
                    <a:pt x="309001" y="274405"/>
                    <a:pt x="307975" y="273844"/>
                    <a:pt x="307181" y="273844"/>
                  </a:cubicBezTo>
                  <a:lnTo>
                    <a:pt x="0" y="164307"/>
                  </a:lnTo>
                  <a:cubicBezTo>
                    <a:pt x="2381" y="157957"/>
                    <a:pt x="3655" y="151072"/>
                    <a:pt x="7144" y="145257"/>
                  </a:cubicBezTo>
                  <a:cubicBezTo>
                    <a:pt x="8616" y="142803"/>
                    <a:pt x="12499" y="142729"/>
                    <a:pt x="14287" y="140494"/>
                  </a:cubicBezTo>
                  <a:cubicBezTo>
                    <a:pt x="21952" y="130912"/>
                    <a:pt x="10285" y="135124"/>
                    <a:pt x="21431" y="126207"/>
                  </a:cubicBezTo>
                  <a:cubicBezTo>
                    <a:pt x="23391" y="124639"/>
                    <a:pt x="26194" y="124619"/>
                    <a:pt x="28575" y="123825"/>
                  </a:cubicBezTo>
                  <a:cubicBezTo>
                    <a:pt x="40345" y="106171"/>
                    <a:pt x="32487" y="110660"/>
                    <a:pt x="50006" y="107157"/>
                  </a:cubicBezTo>
                  <a:lnTo>
                    <a:pt x="57150" y="100013"/>
                  </a:lnTo>
                  <a:lnTo>
                    <a:pt x="133350" y="61913"/>
                  </a:lnTo>
                  <a:lnTo>
                    <a:pt x="292894" y="0"/>
                  </a:lnTo>
                  <a:close/>
                </a:path>
              </a:pathLst>
            </a:custGeom>
            <a:solidFill>
              <a:srgbClr val="F9FBFD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フリーフォーム 32"/>
            <p:cNvSpPr/>
            <p:nvPr/>
          </p:nvSpPr>
          <p:spPr>
            <a:xfrm>
              <a:off x="1504950" y="3357563"/>
              <a:ext cx="119063" cy="157185"/>
            </a:xfrm>
            <a:custGeom>
              <a:avLst/>
              <a:gdLst>
                <a:gd name="connsiteX0" fmla="*/ 109538 w 119063"/>
                <a:gd name="connsiteY0" fmla="*/ 9525 h 157185"/>
                <a:gd name="connsiteX1" fmla="*/ 109538 w 119063"/>
                <a:gd name="connsiteY1" fmla="*/ 9525 h 157185"/>
                <a:gd name="connsiteX2" fmla="*/ 88106 w 119063"/>
                <a:gd name="connsiteY2" fmla="*/ 4762 h 157185"/>
                <a:gd name="connsiteX3" fmla="*/ 73819 w 119063"/>
                <a:gd name="connsiteY3" fmla="*/ 0 h 157185"/>
                <a:gd name="connsiteX4" fmla="*/ 57150 w 119063"/>
                <a:gd name="connsiteY4" fmla="*/ 2381 h 157185"/>
                <a:gd name="connsiteX5" fmla="*/ 50006 w 119063"/>
                <a:gd name="connsiteY5" fmla="*/ 7143 h 157185"/>
                <a:gd name="connsiteX6" fmla="*/ 26194 w 119063"/>
                <a:gd name="connsiteY6" fmla="*/ 14287 h 157185"/>
                <a:gd name="connsiteX7" fmla="*/ 23813 w 119063"/>
                <a:gd name="connsiteY7" fmla="*/ 21431 h 157185"/>
                <a:gd name="connsiteX8" fmla="*/ 9525 w 119063"/>
                <a:gd name="connsiteY8" fmla="*/ 30956 h 157185"/>
                <a:gd name="connsiteX9" fmla="*/ 4763 w 119063"/>
                <a:gd name="connsiteY9" fmla="*/ 38100 h 157185"/>
                <a:gd name="connsiteX10" fmla="*/ 0 w 119063"/>
                <a:gd name="connsiteY10" fmla="*/ 64293 h 157185"/>
                <a:gd name="connsiteX11" fmla="*/ 2381 w 119063"/>
                <a:gd name="connsiteY11" fmla="*/ 100012 h 157185"/>
                <a:gd name="connsiteX12" fmla="*/ 16669 w 119063"/>
                <a:gd name="connsiteY12" fmla="*/ 128587 h 157185"/>
                <a:gd name="connsiteX13" fmla="*/ 30956 w 119063"/>
                <a:gd name="connsiteY13" fmla="*/ 138112 h 157185"/>
                <a:gd name="connsiteX14" fmla="*/ 38100 w 119063"/>
                <a:gd name="connsiteY14" fmla="*/ 142875 h 157185"/>
                <a:gd name="connsiteX15" fmla="*/ 54769 w 119063"/>
                <a:gd name="connsiteY15" fmla="*/ 147637 h 157185"/>
                <a:gd name="connsiteX16" fmla="*/ 59531 w 119063"/>
                <a:gd name="connsiteY16" fmla="*/ 154781 h 157185"/>
                <a:gd name="connsiteX17" fmla="*/ 88106 w 119063"/>
                <a:gd name="connsiteY17" fmla="*/ 154781 h 157185"/>
                <a:gd name="connsiteX18" fmla="*/ 102394 w 119063"/>
                <a:gd name="connsiteY18" fmla="*/ 147637 h 157185"/>
                <a:gd name="connsiteX19" fmla="*/ 107156 w 119063"/>
                <a:gd name="connsiteY19" fmla="*/ 140493 h 157185"/>
                <a:gd name="connsiteX20" fmla="*/ 109538 w 119063"/>
                <a:gd name="connsiteY20" fmla="*/ 133350 h 157185"/>
                <a:gd name="connsiteX21" fmla="*/ 114300 w 119063"/>
                <a:gd name="connsiteY21" fmla="*/ 126206 h 157185"/>
                <a:gd name="connsiteX22" fmla="*/ 119063 w 119063"/>
                <a:gd name="connsiteY22" fmla="*/ 111918 h 157185"/>
                <a:gd name="connsiteX23" fmla="*/ 116681 w 119063"/>
                <a:gd name="connsiteY23" fmla="*/ 57150 h 157185"/>
                <a:gd name="connsiteX24" fmla="*/ 114300 w 119063"/>
                <a:gd name="connsiteY24" fmla="*/ 42862 h 157185"/>
                <a:gd name="connsiteX25" fmla="*/ 109538 w 119063"/>
                <a:gd name="connsiteY25" fmla="*/ 28575 h 157185"/>
                <a:gd name="connsiteX26" fmla="*/ 109538 w 119063"/>
                <a:gd name="connsiteY26" fmla="*/ 9525 h 157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9063" h="157185">
                  <a:moveTo>
                    <a:pt x="109538" y="9525"/>
                  </a:moveTo>
                  <a:lnTo>
                    <a:pt x="109538" y="9525"/>
                  </a:lnTo>
                  <a:cubicBezTo>
                    <a:pt x="102394" y="7937"/>
                    <a:pt x="95177" y="6648"/>
                    <a:pt x="88106" y="4762"/>
                  </a:cubicBezTo>
                  <a:cubicBezTo>
                    <a:pt x="83256" y="3469"/>
                    <a:pt x="73819" y="0"/>
                    <a:pt x="73819" y="0"/>
                  </a:cubicBezTo>
                  <a:cubicBezTo>
                    <a:pt x="68263" y="794"/>
                    <a:pt x="62526" y="768"/>
                    <a:pt x="57150" y="2381"/>
                  </a:cubicBezTo>
                  <a:cubicBezTo>
                    <a:pt x="54409" y="3203"/>
                    <a:pt x="52621" y="5981"/>
                    <a:pt x="50006" y="7143"/>
                  </a:cubicBezTo>
                  <a:cubicBezTo>
                    <a:pt x="42547" y="10458"/>
                    <a:pt x="34114" y="12307"/>
                    <a:pt x="26194" y="14287"/>
                  </a:cubicBezTo>
                  <a:cubicBezTo>
                    <a:pt x="25400" y="16668"/>
                    <a:pt x="25588" y="19656"/>
                    <a:pt x="23813" y="21431"/>
                  </a:cubicBezTo>
                  <a:cubicBezTo>
                    <a:pt x="19766" y="25478"/>
                    <a:pt x="9525" y="30956"/>
                    <a:pt x="9525" y="30956"/>
                  </a:cubicBezTo>
                  <a:cubicBezTo>
                    <a:pt x="7938" y="33337"/>
                    <a:pt x="5890" y="35470"/>
                    <a:pt x="4763" y="38100"/>
                  </a:cubicBezTo>
                  <a:cubicBezTo>
                    <a:pt x="2355" y="43718"/>
                    <a:pt x="553" y="60422"/>
                    <a:pt x="0" y="64293"/>
                  </a:cubicBezTo>
                  <a:cubicBezTo>
                    <a:pt x="794" y="76199"/>
                    <a:pt x="693" y="88199"/>
                    <a:pt x="2381" y="100012"/>
                  </a:cubicBezTo>
                  <a:cubicBezTo>
                    <a:pt x="3382" y="107018"/>
                    <a:pt x="10712" y="124616"/>
                    <a:pt x="16669" y="128587"/>
                  </a:cubicBezTo>
                  <a:lnTo>
                    <a:pt x="30956" y="138112"/>
                  </a:lnTo>
                  <a:cubicBezTo>
                    <a:pt x="33337" y="139700"/>
                    <a:pt x="35323" y="142181"/>
                    <a:pt x="38100" y="142875"/>
                  </a:cubicBezTo>
                  <a:cubicBezTo>
                    <a:pt x="50060" y="145865"/>
                    <a:pt x="44520" y="144221"/>
                    <a:pt x="54769" y="147637"/>
                  </a:cubicBezTo>
                  <a:cubicBezTo>
                    <a:pt x="56356" y="150018"/>
                    <a:pt x="57046" y="153361"/>
                    <a:pt x="59531" y="154781"/>
                  </a:cubicBezTo>
                  <a:cubicBezTo>
                    <a:pt x="67887" y="159556"/>
                    <a:pt x="79986" y="155941"/>
                    <a:pt x="88106" y="154781"/>
                  </a:cubicBezTo>
                  <a:cubicBezTo>
                    <a:pt x="93917" y="152844"/>
                    <a:pt x="97777" y="152254"/>
                    <a:pt x="102394" y="147637"/>
                  </a:cubicBezTo>
                  <a:cubicBezTo>
                    <a:pt x="104418" y="145613"/>
                    <a:pt x="105876" y="143053"/>
                    <a:pt x="107156" y="140493"/>
                  </a:cubicBezTo>
                  <a:cubicBezTo>
                    <a:pt x="108279" y="138248"/>
                    <a:pt x="108415" y="135595"/>
                    <a:pt x="109538" y="133350"/>
                  </a:cubicBezTo>
                  <a:cubicBezTo>
                    <a:pt x="110818" y="130790"/>
                    <a:pt x="113138" y="128821"/>
                    <a:pt x="114300" y="126206"/>
                  </a:cubicBezTo>
                  <a:cubicBezTo>
                    <a:pt x="116339" y="121618"/>
                    <a:pt x="119063" y="111918"/>
                    <a:pt x="119063" y="111918"/>
                  </a:cubicBezTo>
                  <a:cubicBezTo>
                    <a:pt x="118269" y="93662"/>
                    <a:pt x="117938" y="75380"/>
                    <a:pt x="116681" y="57150"/>
                  </a:cubicBezTo>
                  <a:cubicBezTo>
                    <a:pt x="116349" y="52333"/>
                    <a:pt x="115471" y="47546"/>
                    <a:pt x="114300" y="42862"/>
                  </a:cubicBezTo>
                  <a:cubicBezTo>
                    <a:pt x="113083" y="37992"/>
                    <a:pt x="109538" y="33595"/>
                    <a:pt x="109538" y="28575"/>
                  </a:cubicBezTo>
                  <a:lnTo>
                    <a:pt x="109538" y="9525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円弧 33"/>
            <p:cNvSpPr/>
            <p:nvPr/>
          </p:nvSpPr>
          <p:spPr>
            <a:xfrm rot="2700000">
              <a:off x="1262832" y="3254657"/>
              <a:ext cx="364264" cy="364266"/>
            </a:xfrm>
            <a:prstGeom prst="arc">
              <a:avLst>
                <a:gd name="adj1" fmla="val 15975764"/>
                <a:gd name="adj2" fmla="val 0"/>
              </a:avLst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円弧 34"/>
            <p:cNvSpPr/>
            <p:nvPr/>
          </p:nvSpPr>
          <p:spPr>
            <a:xfrm rot="18900000">
              <a:off x="1499188" y="3357155"/>
              <a:ext cx="159272" cy="159270"/>
            </a:xfrm>
            <a:prstGeom prst="arc">
              <a:avLst>
                <a:gd name="adj1" fmla="val 6716938"/>
                <a:gd name="adj2" fmla="val 20286210"/>
              </a:avLst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フリーフォーム 35"/>
            <p:cNvSpPr/>
            <p:nvPr/>
          </p:nvSpPr>
          <p:spPr>
            <a:xfrm>
              <a:off x="1262399" y="3251054"/>
              <a:ext cx="476250" cy="371475"/>
            </a:xfrm>
            <a:custGeom>
              <a:avLst/>
              <a:gdLst>
                <a:gd name="connsiteX0" fmla="*/ 476250 w 476250"/>
                <a:gd name="connsiteY0" fmla="*/ 0 h 371475"/>
                <a:gd name="connsiteX1" fmla="*/ 0 w 476250"/>
                <a:gd name="connsiteY1" fmla="*/ 209550 h 371475"/>
                <a:gd name="connsiteX2" fmla="*/ 457200 w 476250"/>
                <a:gd name="connsiteY2" fmla="*/ 37147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0" h="371475">
                  <a:moveTo>
                    <a:pt x="476250" y="0"/>
                  </a:moveTo>
                  <a:cubicBezTo>
                    <a:pt x="249237" y="62706"/>
                    <a:pt x="22225" y="125413"/>
                    <a:pt x="0" y="209550"/>
                  </a:cubicBezTo>
                  <a:lnTo>
                    <a:pt x="457200" y="371475"/>
                  </a:lnTo>
                </a:path>
              </a:pathLst>
            </a:cu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37" name="直線矢印コネクタ 36"/>
          <p:cNvCxnSpPr/>
          <p:nvPr/>
        </p:nvCxnSpPr>
        <p:spPr>
          <a:xfrm>
            <a:off x="3181772" y="3234668"/>
            <a:ext cx="1224136" cy="79671"/>
          </a:xfrm>
          <a:prstGeom prst="straightConnector1">
            <a:avLst/>
          </a:prstGeom>
          <a:ln w="38100">
            <a:solidFill>
              <a:schemeClr val="accent3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正方形/長方形 37"/>
          <p:cNvSpPr/>
          <p:nvPr/>
        </p:nvSpPr>
        <p:spPr>
          <a:xfrm>
            <a:off x="2199702" y="2754563"/>
            <a:ext cx="954107" cy="276999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wrap="none">
            <a:spAutoFit/>
          </a:bodyPr>
          <a:lstStyle/>
          <a:p>
            <a:r>
              <a:rPr lang="ja-JP" altLang="en-US" sz="1200" dirty="0" smtClean="0">
                <a:solidFill>
                  <a:schemeClr val="accent3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多変量解析</a:t>
            </a:r>
            <a:endParaRPr lang="ja-JP" altLang="en-US" sz="1200" dirty="0">
              <a:solidFill>
                <a:schemeClr val="accent3"/>
              </a:solidFill>
            </a:endParaRPr>
          </a:p>
        </p:txBody>
      </p:sp>
      <p:grpSp>
        <p:nvGrpSpPr>
          <p:cNvPr id="39" name="グループ化 38"/>
          <p:cNvGrpSpPr/>
          <p:nvPr/>
        </p:nvGrpSpPr>
        <p:grpSpPr>
          <a:xfrm flipH="1">
            <a:off x="9518476" y="3050645"/>
            <a:ext cx="476250" cy="371475"/>
            <a:chOff x="6444208" y="2611053"/>
            <a:chExt cx="476250" cy="371475"/>
          </a:xfrm>
        </p:grpSpPr>
        <p:sp>
          <p:nvSpPr>
            <p:cNvPr id="40" name="フリーフォーム 39"/>
            <p:cNvSpPr/>
            <p:nvPr/>
          </p:nvSpPr>
          <p:spPr>
            <a:xfrm>
              <a:off x="6446253" y="2658030"/>
              <a:ext cx="361950" cy="274093"/>
            </a:xfrm>
            <a:custGeom>
              <a:avLst/>
              <a:gdLst>
                <a:gd name="connsiteX0" fmla="*/ 292894 w 361950"/>
                <a:gd name="connsiteY0" fmla="*/ 0 h 274093"/>
                <a:gd name="connsiteX1" fmla="*/ 292894 w 361950"/>
                <a:gd name="connsiteY1" fmla="*/ 0 h 274093"/>
                <a:gd name="connsiteX2" fmla="*/ 309562 w 361950"/>
                <a:gd name="connsiteY2" fmla="*/ 11907 h 274093"/>
                <a:gd name="connsiteX3" fmla="*/ 319087 w 361950"/>
                <a:gd name="connsiteY3" fmla="*/ 26194 h 274093"/>
                <a:gd name="connsiteX4" fmla="*/ 333375 w 361950"/>
                <a:gd name="connsiteY4" fmla="*/ 38100 h 274093"/>
                <a:gd name="connsiteX5" fmla="*/ 338137 w 361950"/>
                <a:gd name="connsiteY5" fmla="*/ 45244 h 274093"/>
                <a:gd name="connsiteX6" fmla="*/ 345281 w 361950"/>
                <a:gd name="connsiteY6" fmla="*/ 52388 h 274093"/>
                <a:gd name="connsiteX7" fmla="*/ 347662 w 361950"/>
                <a:gd name="connsiteY7" fmla="*/ 59532 h 274093"/>
                <a:gd name="connsiteX8" fmla="*/ 352425 w 361950"/>
                <a:gd name="connsiteY8" fmla="*/ 66675 h 274093"/>
                <a:gd name="connsiteX9" fmla="*/ 354806 w 361950"/>
                <a:gd name="connsiteY9" fmla="*/ 76200 h 274093"/>
                <a:gd name="connsiteX10" fmla="*/ 359569 w 361950"/>
                <a:gd name="connsiteY10" fmla="*/ 109538 h 274093"/>
                <a:gd name="connsiteX11" fmla="*/ 361950 w 361950"/>
                <a:gd name="connsiteY11" fmla="*/ 130969 h 274093"/>
                <a:gd name="connsiteX12" fmla="*/ 359569 w 361950"/>
                <a:gd name="connsiteY12" fmla="*/ 161925 h 274093"/>
                <a:gd name="connsiteX13" fmla="*/ 354806 w 361950"/>
                <a:gd name="connsiteY13" fmla="*/ 178594 h 274093"/>
                <a:gd name="connsiteX14" fmla="*/ 350044 w 361950"/>
                <a:gd name="connsiteY14" fmla="*/ 226219 h 274093"/>
                <a:gd name="connsiteX15" fmla="*/ 345281 w 361950"/>
                <a:gd name="connsiteY15" fmla="*/ 242888 h 274093"/>
                <a:gd name="connsiteX16" fmla="*/ 338137 w 361950"/>
                <a:gd name="connsiteY16" fmla="*/ 245269 h 274093"/>
                <a:gd name="connsiteX17" fmla="*/ 330994 w 361950"/>
                <a:gd name="connsiteY17" fmla="*/ 252413 h 274093"/>
                <a:gd name="connsiteX18" fmla="*/ 323850 w 361950"/>
                <a:gd name="connsiteY18" fmla="*/ 254794 h 274093"/>
                <a:gd name="connsiteX19" fmla="*/ 316706 w 361950"/>
                <a:gd name="connsiteY19" fmla="*/ 259557 h 274093"/>
                <a:gd name="connsiteX20" fmla="*/ 309562 w 361950"/>
                <a:gd name="connsiteY20" fmla="*/ 273844 h 274093"/>
                <a:gd name="connsiteX21" fmla="*/ 307181 w 361950"/>
                <a:gd name="connsiteY21" fmla="*/ 273844 h 274093"/>
                <a:gd name="connsiteX22" fmla="*/ 0 w 361950"/>
                <a:gd name="connsiteY22" fmla="*/ 164307 h 274093"/>
                <a:gd name="connsiteX23" fmla="*/ 7144 w 361950"/>
                <a:gd name="connsiteY23" fmla="*/ 145257 h 274093"/>
                <a:gd name="connsiteX24" fmla="*/ 14287 w 361950"/>
                <a:gd name="connsiteY24" fmla="*/ 140494 h 274093"/>
                <a:gd name="connsiteX25" fmla="*/ 21431 w 361950"/>
                <a:gd name="connsiteY25" fmla="*/ 126207 h 274093"/>
                <a:gd name="connsiteX26" fmla="*/ 28575 w 361950"/>
                <a:gd name="connsiteY26" fmla="*/ 123825 h 274093"/>
                <a:gd name="connsiteX27" fmla="*/ 50006 w 361950"/>
                <a:gd name="connsiteY27" fmla="*/ 107157 h 274093"/>
                <a:gd name="connsiteX28" fmla="*/ 57150 w 361950"/>
                <a:gd name="connsiteY28" fmla="*/ 100013 h 274093"/>
                <a:gd name="connsiteX29" fmla="*/ 133350 w 361950"/>
                <a:gd name="connsiteY29" fmla="*/ 61913 h 274093"/>
                <a:gd name="connsiteX30" fmla="*/ 292894 w 361950"/>
                <a:gd name="connsiteY30" fmla="*/ 0 h 274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1950" h="274093">
                  <a:moveTo>
                    <a:pt x="292894" y="0"/>
                  </a:moveTo>
                  <a:lnTo>
                    <a:pt x="292894" y="0"/>
                  </a:lnTo>
                  <a:cubicBezTo>
                    <a:pt x="298450" y="3969"/>
                    <a:pt x="304734" y="7079"/>
                    <a:pt x="309562" y="11907"/>
                  </a:cubicBezTo>
                  <a:cubicBezTo>
                    <a:pt x="313609" y="15954"/>
                    <a:pt x="315040" y="22147"/>
                    <a:pt x="319087" y="26194"/>
                  </a:cubicBezTo>
                  <a:cubicBezTo>
                    <a:pt x="328255" y="35362"/>
                    <a:pt x="323429" y="31470"/>
                    <a:pt x="333375" y="38100"/>
                  </a:cubicBezTo>
                  <a:cubicBezTo>
                    <a:pt x="334962" y="40481"/>
                    <a:pt x="336305" y="43045"/>
                    <a:pt x="338137" y="45244"/>
                  </a:cubicBezTo>
                  <a:cubicBezTo>
                    <a:pt x="340293" y="47831"/>
                    <a:pt x="343413" y="49586"/>
                    <a:pt x="345281" y="52388"/>
                  </a:cubicBezTo>
                  <a:cubicBezTo>
                    <a:pt x="346673" y="54477"/>
                    <a:pt x="346539" y="57287"/>
                    <a:pt x="347662" y="59532"/>
                  </a:cubicBezTo>
                  <a:cubicBezTo>
                    <a:pt x="348942" y="62092"/>
                    <a:pt x="350837" y="64294"/>
                    <a:pt x="352425" y="66675"/>
                  </a:cubicBezTo>
                  <a:cubicBezTo>
                    <a:pt x="353219" y="69850"/>
                    <a:pt x="354374" y="72956"/>
                    <a:pt x="354806" y="76200"/>
                  </a:cubicBezTo>
                  <a:cubicBezTo>
                    <a:pt x="359442" y="110977"/>
                    <a:pt x="353833" y="92335"/>
                    <a:pt x="359569" y="109538"/>
                  </a:cubicBezTo>
                  <a:cubicBezTo>
                    <a:pt x="360363" y="116682"/>
                    <a:pt x="361950" y="123781"/>
                    <a:pt x="361950" y="130969"/>
                  </a:cubicBezTo>
                  <a:cubicBezTo>
                    <a:pt x="361950" y="141318"/>
                    <a:pt x="360778" y="151647"/>
                    <a:pt x="359569" y="161925"/>
                  </a:cubicBezTo>
                  <a:cubicBezTo>
                    <a:pt x="359026" y="166540"/>
                    <a:pt x="356344" y="173978"/>
                    <a:pt x="354806" y="178594"/>
                  </a:cubicBezTo>
                  <a:cubicBezTo>
                    <a:pt x="353162" y="201613"/>
                    <a:pt x="353788" y="207501"/>
                    <a:pt x="350044" y="226219"/>
                  </a:cubicBezTo>
                  <a:cubicBezTo>
                    <a:pt x="350029" y="226294"/>
                    <a:pt x="346414" y="241755"/>
                    <a:pt x="345281" y="242888"/>
                  </a:cubicBezTo>
                  <a:cubicBezTo>
                    <a:pt x="343506" y="244663"/>
                    <a:pt x="340518" y="244475"/>
                    <a:pt x="338137" y="245269"/>
                  </a:cubicBezTo>
                  <a:cubicBezTo>
                    <a:pt x="335756" y="247650"/>
                    <a:pt x="333796" y="250545"/>
                    <a:pt x="330994" y="252413"/>
                  </a:cubicBezTo>
                  <a:cubicBezTo>
                    <a:pt x="328905" y="253805"/>
                    <a:pt x="326095" y="253671"/>
                    <a:pt x="323850" y="254794"/>
                  </a:cubicBezTo>
                  <a:cubicBezTo>
                    <a:pt x="321290" y="256074"/>
                    <a:pt x="319087" y="257969"/>
                    <a:pt x="316706" y="259557"/>
                  </a:cubicBezTo>
                  <a:cubicBezTo>
                    <a:pt x="314769" y="265368"/>
                    <a:pt x="314179" y="269227"/>
                    <a:pt x="309562" y="273844"/>
                  </a:cubicBezTo>
                  <a:cubicBezTo>
                    <a:pt x="309001" y="274405"/>
                    <a:pt x="307975" y="273844"/>
                    <a:pt x="307181" y="273844"/>
                  </a:cubicBezTo>
                  <a:lnTo>
                    <a:pt x="0" y="164307"/>
                  </a:lnTo>
                  <a:cubicBezTo>
                    <a:pt x="2381" y="157957"/>
                    <a:pt x="3655" y="151072"/>
                    <a:pt x="7144" y="145257"/>
                  </a:cubicBezTo>
                  <a:cubicBezTo>
                    <a:pt x="8616" y="142803"/>
                    <a:pt x="12499" y="142729"/>
                    <a:pt x="14287" y="140494"/>
                  </a:cubicBezTo>
                  <a:cubicBezTo>
                    <a:pt x="21952" y="130912"/>
                    <a:pt x="10285" y="135124"/>
                    <a:pt x="21431" y="126207"/>
                  </a:cubicBezTo>
                  <a:cubicBezTo>
                    <a:pt x="23391" y="124639"/>
                    <a:pt x="26194" y="124619"/>
                    <a:pt x="28575" y="123825"/>
                  </a:cubicBezTo>
                  <a:cubicBezTo>
                    <a:pt x="40345" y="106171"/>
                    <a:pt x="32487" y="110660"/>
                    <a:pt x="50006" y="107157"/>
                  </a:cubicBezTo>
                  <a:lnTo>
                    <a:pt x="57150" y="100013"/>
                  </a:lnTo>
                  <a:lnTo>
                    <a:pt x="133350" y="61913"/>
                  </a:lnTo>
                  <a:lnTo>
                    <a:pt x="292894" y="0"/>
                  </a:lnTo>
                  <a:close/>
                </a:path>
              </a:pathLst>
            </a:custGeom>
            <a:solidFill>
              <a:srgbClr val="FD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フリーフォーム 40"/>
            <p:cNvSpPr/>
            <p:nvPr/>
          </p:nvSpPr>
          <p:spPr>
            <a:xfrm>
              <a:off x="6686759" y="2717562"/>
              <a:ext cx="119063" cy="157185"/>
            </a:xfrm>
            <a:custGeom>
              <a:avLst/>
              <a:gdLst>
                <a:gd name="connsiteX0" fmla="*/ 109538 w 119063"/>
                <a:gd name="connsiteY0" fmla="*/ 9525 h 157185"/>
                <a:gd name="connsiteX1" fmla="*/ 109538 w 119063"/>
                <a:gd name="connsiteY1" fmla="*/ 9525 h 157185"/>
                <a:gd name="connsiteX2" fmla="*/ 88106 w 119063"/>
                <a:gd name="connsiteY2" fmla="*/ 4762 h 157185"/>
                <a:gd name="connsiteX3" fmla="*/ 73819 w 119063"/>
                <a:gd name="connsiteY3" fmla="*/ 0 h 157185"/>
                <a:gd name="connsiteX4" fmla="*/ 57150 w 119063"/>
                <a:gd name="connsiteY4" fmla="*/ 2381 h 157185"/>
                <a:gd name="connsiteX5" fmla="*/ 50006 w 119063"/>
                <a:gd name="connsiteY5" fmla="*/ 7143 h 157185"/>
                <a:gd name="connsiteX6" fmla="*/ 26194 w 119063"/>
                <a:gd name="connsiteY6" fmla="*/ 14287 h 157185"/>
                <a:gd name="connsiteX7" fmla="*/ 23813 w 119063"/>
                <a:gd name="connsiteY7" fmla="*/ 21431 h 157185"/>
                <a:gd name="connsiteX8" fmla="*/ 9525 w 119063"/>
                <a:gd name="connsiteY8" fmla="*/ 30956 h 157185"/>
                <a:gd name="connsiteX9" fmla="*/ 4763 w 119063"/>
                <a:gd name="connsiteY9" fmla="*/ 38100 h 157185"/>
                <a:gd name="connsiteX10" fmla="*/ 0 w 119063"/>
                <a:gd name="connsiteY10" fmla="*/ 64293 h 157185"/>
                <a:gd name="connsiteX11" fmla="*/ 2381 w 119063"/>
                <a:gd name="connsiteY11" fmla="*/ 100012 h 157185"/>
                <a:gd name="connsiteX12" fmla="*/ 16669 w 119063"/>
                <a:gd name="connsiteY12" fmla="*/ 128587 h 157185"/>
                <a:gd name="connsiteX13" fmla="*/ 30956 w 119063"/>
                <a:gd name="connsiteY13" fmla="*/ 138112 h 157185"/>
                <a:gd name="connsiteX14" fmla="*/ 38100 w 119063"/>
                <a:gd name="connsiteY14" fmla="*/ 142875 h 157185"/>
                <a:gd name="connsiteX15" fmla="*/ 54769 w 119063"/>
                <a:gd name="connsiteY15" fmla="*/ 147637 h 157185"/>
                <a:gd name="connsiteX16" fmla="*/ 59531 w 119063"/>
                <a:gd name="connsiteY16" fmla="*/ 154781 h 157185"/>
                <a:gd name="connsiteX17" fmla="*/ 88106 w 119063"/>
                <a:gd name="connsiteY17" fmla="*/ 154781 h 157185"/>
                <a:gd name="connsiteX18" fmla="*/ 102394 w 119063"/>
                <a:gd name="connsiteY18" fmla="*/ 147637 h 157185"/>
                <a:gd name="connsiteX19" fmla="*/ 107156 w 119063"/>
                <a:gd name="connsiteY19" fmla="*/ 140493 h 157185"/>
                <a:gd name="connsiteX20" fmla="*/ 109538 w 119063"/>
                <a:gd name="connsiteY20" fmla="*/ 133350 h 157185"/>
                <a:gd name="connsiteX21" fmla="*/ 114300 w 119063"/>
                <a:gd name="connsiteY21" fmla="*/ 126206 h 157185"/>
                <a:gd name="connsiteX22" fmla="*/ 119063 w 119063"/>
                <a:gd name="connsiteY22" fmla="*/ 111918 h 157185"/>
                <a:gd name="connsiteX23" fmla="*/ 116681 w 119063"/>
                <a:gd name="connsiteY23" fmla="*/ 57150 h 157185"/>
                <a:gd name="connsiteX24" fmla="*/ 114300 w 119063"/>
                <a:gd name="connsiteY24" fmla="*/ 42862 h 157185"/>
                <a:gd name="connsiteX25" fmla="*/ 109538 w 119063"/>
                <a:gd name="connsiteY25" fmla="*/ 28575 h 157185"/>
                <a:gd name="connsiteX26" fmla="*/ 109538 w 119063"/>
                <a:gd name="connsiteY26" fmla="*/ 9525 h 157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9063" h="157185">
                  <a:moveTo>
                    <a:pt x="109538" y="9525"/>
                  </a:moveTo>
                  <a:lnTo>
                    <a:pt x="109538" y="9525"/>
                  </a:lnTo>
                  <a:cubicBezTo>
                    <a:pt x="102394" y="7937"/>
                    <a:pt x="95177" y="6648"/>
                    <a:pt x="88106" y="4762"/>
                  </a:cubicBezTo>
                  <a:cubicBezTo>
                    <a:pt x="83256" y="3469"/>
                    <a:pt x="73819" y="0"/>
                    <a:pt x="73819" y="0"/>
                  </a:cubicBezTo>
                  <a:cubicBezTo>
                    <a:pt x="68263" y="794"/>
                    <a:pt x="62526" y="768"/>
                    <a:pt x="57150" y="2381"/>
                  </a:cubicBezTo>
                  <a:cubicBezTo>
                    <a:pt x="54409" y="3203"/>
                    <a:pt x="52621" y="5981"/>
                    <a:pt x="50006" y="7143"/>
                  </a:cubicBezTo>
                  <a:cubicBezTo>
                    <a:pt x="42547" y="10458"/>
                    <a:pt x="34114" y="12307"/>
                    <a:pt x="26194" y="14287"/>
                  </a:cubicBezTo>
                  <a:cubicBezTo>
                    <a:pt x="25400" y="16668"/>
                    <a:pt x="25588" y="19656"/>
                    <a:pt x="23813" y="21431"/>
                  </a:cubicBezTo>
                  <a:cubicBezTo>
                    <a:pt x="19766" y="25478"/>
                    <a:pt x="9525" y="30956"/>
                    <a:pt x="9525" y="30956"/>
                  </a:cubicBezTo>
                  <a:cubicBezTo>
                    <a:pt x="7938" y="33337"/>
                    <a:pt x="5890" y="35470"/>
                    <a:pt x="4763" y="38100"/>
                  </a:cubicBezTo>
                  <a:cubicBezTo>
                    <a:pt x="2355" y="43718"/>
                    <a:pt x="553" y="60422"/>
                    <a:pt x="0" y="64293"/>
                  </a:cubicBezTo>
                  <a:cubicBezTo>
                    <a:pt x="794" y="76199"/>
                    <a:pt x="693" y="88199"/>
                    <a:pt x="2381" y="100012"/>
                  </a:cubicBezTo>
                  <a:cubicBezTo>
                    <a:pt x="3382" y="107018"/>
                    <a:pt x="10712" y="124616"/>
                    <a:pt x="16669" y="128587"/>
                  </a:cubicBezTo>
                  <a:lnTo>
                    <a:pt x="30956" y="138112"/>
                  </a:lnTo>
                  <a:cubicBezTo>
                    <a:pt x="33337" y="139700"/>
                    <a:pt x="35323" y="142181"/>
                    <a:pt x="38100" y="142875"/>
                  </a:cubicBezTo>
                  <a:cubicBezTo>
                    <a:pt x="50060" y="145865"/>
                    <a:pt x="44520" y="144221"/>
                    <a:pt x="54769" y="147637"/>
                  </a:cubicBezTo>
                  <a:cubicBezTo>
                    <a:pt x="56356" y="150018"/>
                    <a:pt x="57046" y="153361"/>
                    <a:pt x="59531" y="154781"/>
                  </a:cubicBezTo>
                  <a:cubicBezTo>
                    <a:pt x="67887" y="159556"/>
                    <a:pt x="79986" y="155941"/>
                    <a:pt x="88106" y="154781"/>
                  </a:cubicBezTo>
                  <a:cubicBezTo>
                    <a:pt x="93917" y="152844"/>
                    <a:pt x="97777" y="152254"/>
                    <a:pt x="102394" y="147637"/>
                  </a:cubicBezTo>
                  <a:cubicBezTo>
                    <a:pt x="104418" y="145613"/>
                    <a:pt x="105876" y="143053"/>
                    <a:pt x="107156" y="140493"/>
                  </a:cubicBezTo>
                  <a:cubicBezTo>
                    <a:pt x="108279" y="138248"/>
                    <a:pt x="108415" y="135595"/>
                    <a:pt x="109538" y="133350"/>
                  </a:cubicBezTo>
                  <a:cubicBezTo>
                    <a:pt x="110818" y="130790"/>
                    <a:pt x="113138" y="128821"/>
                    <a:pt x="114300" y="126206"/>
                  </a:cubicBezTo>
                  <a:cubicBezTo>
                    <a:pt x="116339" y="121618"/>
                    <a:pt x="119063" y="111918"/>
                    <a:pt x="119063" y="111918"/>
                  </a:cubicBezTo>
                  <a:cubicBezTo>
                    <a:pt x="118269" y="93662"/>
                    <a:pt x="117938" y="75380"/>
                    <a:pt x="116681" y="57150"/>
                  </a:cubicBezTo>
                  <a:cubicBezTo>
                    <a:pt x="116349" y="52333"/>
                    <a:pt x="115471" y="47546"/>
                    <a:pt x="114300" y="42862"/>
                  </a:cubicBezTo>
                  <a:cubicBezTo>
                    <a:pt x="113083" y="37992"/>
                    <a:pt x="109538" y="33595"/>
                    <a:pt x="109538" y="28575"/>
                  </a:cubicBezTo>
                  <a:lnTo>
                    <a:pt x="109538" y="95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円弧 41"/>
            <p:cNvSpPr/>
            <p:nvPr/>
          </p:nvSpPr>
          <p:spPr>
            <a:xfrm rot="2700000">
              <a:off x="6444641" y="2614656"/>
              <a:ext cx="364264" cy="364266"/>
            </a:xfrm>
            <a:prstGeom prst="arc">
              <a:avLst>
                <a:gd name="adj1" fmla="val 15975764"/>
                <a:gd name="adj2" fmla="val 0"/>
              </a:avLst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円弧 42"/>
            <p:cNvSpPr/>
            <p:nvPr/>
          </p:nvSpPr>
          <p:spPr>
            <a:xfrm rot="18900000">
              <a:off x="6680997" y="2717154"/>
              <a:ext cx="159272" cy="159270"/>
            </a:xfrm>
            <a:prstGeom prst="arc">
              <a:avLst>
                <a:gd name="adj1" fmla="val 6716938"/>
                <a:gd name="adj2" fmla="val 20286210"/>
              </a:avLst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フリーフォーム 43"/>
            <p:cNvSpPr/>
            <p:nvPr/>
          </p:nvSpPr>
          <p:spPr>
            <a:xfrm>
              <a:off x="6444208" y="2611053"/>
              <a:ext cx="476250" cy="371475"/>
            </a:xfrm>
            <a:custGeom>
              <a:avLst/>
              <a:gdLst>
                <a:gd name="connsiteX0" fmla="*/ 476250 w 476250"/>
                <a:gd name="connsiteY0" fmla="*/ 0 h 371475"/>
                <a:gd name="connsiteX1" fmla="*/ 0 w 476250"/>
                <a:gd name="connsiteY1" fmla="*/ 209550 h 371475"/>
                <a:gd name="connsiteX2" fmla="*/ 457200 w 476250"/>
                <a:gd name="connsiteY2" fmla="*/ 37147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0" h="371475">
                  <a:moveTo>
                    <a:pt x="476250" y="0"/>
                  </a:moveTo>
                  <a:cubicBezTo>
                    <a:pt x="249237" y="62706"/>
                    <a:pt x="22225" y="125413"/>
                    <a:pt x="0" y="209550"/>
                  </a:cubicBezTo>
                  <a:lnTo>
                    <a:pt x="457200" y="371475"/>
                  </a:lnTo>
                </a:path>
              </a:pathLst>
            </a:cu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5" name="正方形/長方形 44"/>
          <p:cNvSpPr/>
          <p:nvPr/>
        </p:nvSpPr>
        <p:spPr>
          <a:xfrm>
            <a:off x="9140931" y="2754563"/>
            <a:ext cx="12618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 dirty="0" smtClean="0">
                <a:solidFill>
                  <a:schemeClr val="accent2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関係データ解析</a:t>
            </a:r>
            <a:endParaRPr lang="ja-JP" altLang="en-US" sz="1200" dirty="0">
              <a:solidFill>
                <a:schemeClr val="accent2"/>
              </a:solidFill>
            </a:endParaRPr>
          </a:p>
        </p:txBody>
      </p:sp>
      <p:sp>
        <p:nvSpPr>
          <p:cNvPr id="46" name="フリーフォーム 45"/>
          <p:cNvSpPr/>
          <p:nvPr/>
        </p:nvSpPr>
        <p:spPr>
          <a:xfrm>
            <a:off x="6026150" y="2471831"/>
            <a:ext cx="3244850" cy="879760"/>
          </a:xfrm>
          <a:custGeom>
            <a:avLst/>
            <a:gdLst>
              <a:gd name="connsiteX0" fmla="*/ 3244850 w 3244850"/>
              <a:gd name="connsiteY0" fmla="*/ 632110 h 879760"/>
              <a:gd name="connsiteX1" fmla="*/ 850900 w 3244850"/>
              <a:gd name="connsiteY1" fmla="*/ 3460 h 879760"/>
              <a:gd name="connsiteX2" fmla="*/ 0 w 3244850"/>
              <a:gd name="connsiteY2" fmla="*/ 879760 h 87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44850" h="879760">
                <a:moveTo>
                  <a:pt x="3244850" y="632110"/>
                </a:moveTo>
                <a:cubicBezTo>
                  <a:pt x="2318279" y="297147"/>
                  <a:pt x="1391708" y="-37815"/>
                  <a:pt x="850900" y="3460"/>
                </a:cubicBezTo>
                <a:cubicBezTo>
                  <a:pt x="310092" y="44735"/>
                  <a:pt x="155046" y="462247"/>
                  <a:pt x="0" y="879760"/>
                </a:cubicBezTo>
              </a:path>
            </a:pathLst>
          </a:custGeom>
          <a:noFill/>
          <a:ln w="38100">
            <a:solidFill>
              <a:schemeClr val="accent2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スライド番号プレースホルダー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106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z="3600" b="0" dirty="0" smtClean="0"/>
              <a:t>（補足）多変量データも関係データと考えられなくもない</a:t>
            </a:r>
            <a:endParaRPr kumimoji="1" lang="ja-JP" altLang="en-US" sz="3600" b="0" dirty="0"/>
          </a:p>
        </p:txBody>
      </p:sp>
      <p:sp>
        <p:nvSpPr>
          <p:cNvPr id="24" name="正方形/長方形 23"/>
          <p:cNvSpPr/>
          <p:nvPr/>
        </p:nvSpPr>
        <p:spPr>
          <a:xfrm>
            <a:off x="4135512" y="5465696"/>
            <a:ext cx="7053188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ja-JP" altLang="en-US" dirty="0" smtClean="0"/>
              <a:t>多変量データを</a:t>
            </a:r>
            <a:r>
              <a:rPr lang="en-US" altLang="ja-JP" dirty="0" smtClean="0"/>
              <a:t>2</a:t>
            </a:r>
            <a:r>
              <a:rPr lang="ja-JP" altLang="en-US" dirty="0" smtClean="0"/>
              <a:t>者の</a:t>
            </a:r>
            <a:r>
              <a:rPr lang="ja-JP" altLang="en-US" dirty="0" smtClean="0"/>
              <a:t>関係データとして</a:t>
            </a:r>
            <a:r>
              <a:rPr lang="en-US" altLang="ja-JP" dirty="0" smtClean="0"/>
              <a:t>Tensor SOM</a:t>
            </a:r>
            <a:r>
              <a:rPr lang="ja-JP" altLang="en-US" dirty="0" smtClean="0"/>
              <a:t>で解析すると、</a:t>
            </a:r>
            <a:endParaRPr lang="en-US" altLang="ja-JP" dirty="0" smtClean="0"/>
          </a:p>
          <a:p>
            <a:r>
              <a:rPr lang="ja-JP" altLang="en-US" dirty="0" smtClean="0"/>
              <a:t>変数マップ</a:t>
            </a:r>
            <a:r>
              <a:rPr lang="en-US" altLang="ja-JP" dirty="0" smtClean="0"/>
              <a:t>(F-Lab</a:t>
            </a:r>
            <a:r>
              <a:rPr lang="ja-JP" altLang="en-US" dirty="0" smtClean="0"/>
              <a:t>用語で言う因子マップ</a:t>
            </a:r>
            <a:r>
              <a:rPr lang="en-US" altLang="ja-JP" dirty="0" smtClean="0"/>
              <a:t>)</a:t>
            </a:r>
            <a:r>
              <a:rPr lang="ja-JP" altLang="en-US" dirty="0" smtClean="0"/>
              <a:t>が得られる。</a:t>
            </a:r>
            <a:endParaRPr lang="en-US" altLang="ja-JP" dirty="0" smtClean="0"/>
          </a:p>
          <a:p>
            <a:r>
              <a:rPr lang="ja-JP" altLang="en-US" dirty="0" smtClean="0"/>
              <a:t>　（</a:t>
            </a:r>
            <a:r>
              <a:rPr lang="ja-JP" altLang="en-US" dirty="0"/>
              <a:t>関係データでも　　　 </a:t>
            </a:r>
            <a:r>
              <a:rPr lang="ja-JP" altLang="en-US" dirty="0" err="1" smtClean="0"/>
              <a:t>を</a:t>
            </a:r>
            <a:r>
              <a:rPr lang="en-US" altLang="ja-JP" dirty="0" smtClean="0"/>
              <a:t>1</a:t>
            </a:r>
            <a:r>
              <a:rPr lang="ja-JP" altLang="en-US" dirty="0" smtClean="0"/>
              <a:t>種</a:t>
            </a:r>
            <a:r>
              <a:rPr lang="ja-JP" altLang="en-US" dirty="0" smtClean="0"/>
              <a:t>の標本集合だと</a:t>
            </a:r>
            <a:r>
              <a:rPr lang="ja-JP" altLang="en-US" dirty="0" smtClean="0"/>
              <a:t>みなして</a:t>
            </a:r>
            <a:endParaRPr lang="en-US" altLang="ja-JP" dirty="0" smtClean="0"/>
          </a:p>
          <a:p>
            <a:r>
              <a:rPr lang="ja-JP" altLang="en-US" dirty="0" smtClean="0"/>
              <a:t>　　</a:t>
            </a:r>
            <a:r>
              <a:rPr lang="en-US" altLang="ja-JP" dirty="0" smtClean="0"/>
              <a:t>Tensor </a:t>
            </a:r>
            <a:r>
              <a:rPr lang="en-US" altLang="ja-JP" dirty="0"/>
              <a:t>SOM</a:t>
            </a:r>
            <a:r>
              <a:rPr lang="ja-JP" altLang="en-US" dirty="0"/>
              <a:t>で解析する</a:t>
            </a:r>
            <a:r>
              <a:rPr lang="ja-JP" altLang="en-US" dirty="0" smtClean="0"/>
              <a:t>と</a:t>
            </a:r>
            <a:r>
              <a:rPr lang="ja-JP" altLang="en-US" dirty="0"/>
              <a:t>、</a:t>
            </a:r>
            <a:r>
              <a:rPr lang="ja-JP" altLang="en-US" dirty="0" smtClean="0"/>
              <a:t>因子マップが得られる）</a:t>
            </a:r>
            <a:endParaRPr lang="en-US" altLang="ja-JP" dirty="0" smtClean="0"/>
          </a:p>
        </p:txBody>
      </p:sp>
      <p:grpSp>
        <p:nvGrpSpPr>
          <p:cNvPr id="25" name="グループ化 24"/>
          <p:cNvGrpSpPr/>
          <p:nvPr/>
        </p:nvGrpSpPr>
        <p:grpSpPr>
          <a:xfrm>
            <a:off x="956313" y="1813751"/>
            <a:ext cx="288032" cy="542133"/>
            <a:chOff x="907867" y="3501008"/>
            <a:chExt cx="288032" cy="542133"/>
          </a:xfrm>
        </p:grpSpPr>
        <p:sp>
          <p:nvSpPr>
            <p:cNvPr id="26" name="二等辺三角形 25"/>
            <p:cNvSpPr/>
            <p:nvPr/>
          </p:nvSpPr>
          <p:spPr>
            <a:xfrm>
              <a:off x="907867" y="3539750"/>
              <a:ext cx="288032" cy="503391"/>
            </a:xfrm>
            <a:prstGeom prst="triangl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円/楕円 26"/>
            <p:cNvSpPr/>
            <p:nvPr/>
          </p:nvSpPr>
          <p:spPr>
            <a:xfrm>
              <a:off x="907867" y="3501008"/>
              <a:ext cx="288032" cy="288032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8" name="グループ化 27"/>
          <p:cNvGrpSpPr/>
          <p:nvPr/>
        </p:nvGrpSpPr>
        <p:grpSpPr>
          <a:xfrm>
            <a:off x="946616" y="2827596"/>
            <a:ext cx="288032" cy="542133"/>
            <a:chOff x="907867" y="3501008"/>
            <a:chExt cx="288032" cy="542133"/>
          </a:xfrm>
        </p:grpSpPr>
        <p:sp>
          <p:nvSpPr>
            <p:cNvPr id="29" name="二等辺三角形 28"/>
            <p:cNvSpPr/>
            <p:nvPr/>
          </p:nvSpPr>
          <p:spPr>
            <a:xfrm>
              <a:off x="907867" y="3539750"/>
              <a:ext cx="288032" cy="503391"/>
            </a:xfrm>
            <a:prstGeom prst="triangl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円/楕円 29"/>
            <p:cNvSpPr/>
            <p:nvPr/>
          </p:nvSpPr>
          <p:spPr>
            <a:xfrm>
              <a:off x="907867" y="3501008"/>
              <a:ext cx="288032" cy="288032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1" name="グループ化 30"/>
          <p:cNvGrpSpPr/>
          <p:nvPr/>
        </p:nvGrpSpPr>
        <p:grpSpPr>
          <a:xfrm>
            <a:off x="942838" y="4582280"/>
            <a:ext cx="288032" cy="542133"/>
            <a:chOff x="907867" y="3501008"/>
            <a:chExt cx="288032" cy="542133"/>
          </a:xfrm>
        </p:grpSpPr>
        <p:sp>
          <p:nvSpPr>
            <p:cNvPr id="32" name="二等辺三角形 31"/>
            <p:cNvSpPr/>
            <p:nvPr/>
          </p:nvSpPr>
          <p:spPr>
            <a:xfrm>
              <a:off x="907867" y="3539750"/>
              <a:ext cx="288032" cy="503391"/>
            </a:xfrm>
            <a:prstGeom prst="triangl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円/楕円 32"/>
            <p:cNvSpPr/>
            <p:nvPr/>
          </p:nvSpPr>
          <p:spPr>
            <a:xfrm>
              <a:off x="907867" y="3501008"/>
              <a:ext cx="288032" cy="288032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4" name="角丸四角形吹き出し 33"/>
          <p:cNvSpPr/>
          <p:nvPr/>
        </p:nvSpPr>
        <p:spPr>
          <a:xfrm>
            <a:off x="2002262" y="1397621"/>
            <a:ext cx="1944216" cy="1009818"/>
          </a:xfrm>
          <a:prstGeom prst="wedgeRoundRectCallout">
            <a:avLst>
              <a:gd name="adj1" fmla="val -85077"/>
              <a:gd name="adj2" fmla="val 21157"/>
              <a:gd name="adj3" fmla="val 16667"/>
            </a:avLst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dirty="0" smtClean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身長：</a:t>
            </a:r>
            <a:r>
              <a:rPr kumimoji="1" lang="en-US" altLang="ja-JP" dirty="0" smtClean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152cm</a:t>
            </a:r>
          </a:p>
          <a:p>
            <a:r>
              <a:rPr lang="ja-JP" altLang="en-US" dirty="0" smtClean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体重：</a:t>
            </a:r>
            <a:r>
              <a:rPr lang="en-US" altLang="ja-JP" dirty="0" smtClean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5</a:t>
            </a:r>
            <a:r>
              <a:rPr lang="en-US" altLang="ja-JP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1</a:t>
            </a:r>
            <a:r>
              <a:rPr lang="en-US" altLang="ja-JP" dirty="0" smtClean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kg</a:t>
            </a:r>
          </a:p>
          <a:p>
            <a:r>
              <a:rPr kumimoji="1" lang="ja-JP" altLang="en-US" dirty="0" smtClean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年齢：</a:t>
            </a:r>
            <a:r>
              <a:rPr kumimoji="1" lang="en-US" altLang="ja-JP" dirty="0" smtClean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20</a:t>
            </a:r>
            <a:r>
              <a:rPr kumimoji="1" lang="ja-JP" altLang="en-US" dirty="0" smtClean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歳</a:t>
            </a:r>
            <a:endParaRPr kumimoji="1" lang="ja-JP" altLang="en-US" dirty="0">
              <a:solidFill>
                <a:schemeClr val="bg1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35" name="角丸四角形吹き出し 34"/>
          <p:cNvSpPr/>
          <p:nvPr/>
        </p:nvSpPr>
        <p:spPr>
          <a:xfrm>
            <a:off x="2002262" y="2457040"/>
            <a:ext cx="1944216" cy="1009818"/>
          </a:xfrm>
          <a:prstGeom prst="wedgeRoundRectCallout">
            <a:avLst>
              <a:gd name="adj1" fmla="val -84893"/>
              <a:gd name="adj2" fmla="val 19360"/>
              <a:gd name="adj3" fmla="val 16667"/>
            </a:avLst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dirty="0" smtClean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身長：</a:t>
            </a:r>
            <a:r>
              <a:rPr kumimoji="1" lang="en-US" altLang="ja-JP" dirty="0" smtClean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175cm</a:t>
            </a:r>
          </a:p>
          <a:p>
            <a:r>
              <a:rPr lang="ja-JP" altLang="en-US" dirty="0" smtClean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体重：</a:t>
            </a:r>
            <a:r>
              <a:rPr lang="en-US" altLang="ja-JP" dirty="0" smtClean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62kg</a:t>
            </a:r>
          </a:p>
          <a:p>
            <a:r>
              <a:rPr kumimoji="1" lang="ja-JP" altLang="en-US" dirty="0" smtClean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年齢：</a:t>
            </a:r>
            <a:r>
              <a:rPr lang="en-US" altLang="ja-JP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38</a:t>
            </a:r>
            <a:r>
              <a:rPr kumimoji="1" lang="ja-JP" altLang="en-US" dirty="0" smtClean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歳</a:t>
            </a:r>
            <a:endParaRPr kumimoji="1" lang="ja-JP" altLang="en-US" dirty="0">
              <a:solidFill>
                <a:schemeClr val="bg1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36" name="角丸四角形吹き出し 35"/>
          <p:cNvSpPr/>
          <p:nvPr/>
        </p:nvSpPr>
        <p:spPr>
          <a:xfrm>
            <a:off x="2002262" y="4201538"/>
            <a:ext cx="1944216" cy="1009818"/>
          </a:xfrm>
          <a:prstGeom prst="wedgeRoundRectCallout">
            <a:avLst>
              <a:gd name="adj1" fmla="val -86575"/>
              <a:gd name="adj2" fmla="val 20980"/>
              <a:gd name="adj3" fmla="val 16667"/>
            </a:avLst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dirty="0" smtClean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身長：</a:t>
            </a:r>
            <a:r>
              <a:rPr kumimoji="1" lang="en-US" altLang="ja-JP" dirty="0" smtClean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165cm</a:t>
            </a:r>
          </a:p>
          <a:p>
            <a:r>
              <a:rPr lang="ja-JP" altLang="en-US" dirty="0" smtClean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体重：</a:t>
            </a:r>
            <a:r>
              <a:rPr lang="en-US" altLang="ja-JP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65</a:t>
            </a:r>
            <a:r>
              <a:rPr lang="en-US" altLang="ja-JP" dirty="0" smtClean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kg</a:t>
            </a:r>
          </a:p>
          <a:p>
            <a:r>
              <a:rPr kumimoji="1" lang="ja-JP" altLang="en-US" dirty="0" smtClean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年齢：</a:t>
            </a:r>
            <a:r>
              <a:rPr kumimoji="1" lang="en-US" altLang="ja-JP" dirty="0" smtClean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24</a:t>
            </a:r>
            <a:r>
              <a:rPr kumimoji="1" lang="ja-JP" altLang="en-US" dirty="0" smtClean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歳</a:t>
            </a:r>
            <a:endParaRPr kumimoji="1" lang="ja-JP" altLang="en-US" dirty="0">
              <a:solidFill>
                <a:schemeClr val="bg1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37" name="正方形/長方形 36"/>
          <p:cNvSpPr/>
          <p:nvPr/>
        </p:nvSpPr>
        <p:spPr>
          <a:xfrm rot="5400000">
            <a:off x="968512" y="3674951"/>
            <a:ext cx="4683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/>
              <a:t>…</a:t>
            </a:r>
            <a:endParaRPr lang="ja-JP" altLang="en-US" sz="32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6376130" y="6070055"/>
            <a:ext cx="558070" cy="21159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9525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39" name="上矢印吹き出し 38"/>
          <p:cNvSpPr/>
          <p:nvPr/>
        </p:nvSpPr>
        <p:spPr>
          <a:xfrm>
            <a:off x="5842000" y="4352902"/>
            <a:ext cx="1821448" cy="921174"/>
          </a:xfrm>
          <a:prstGeom prst="upArrowCallout">
            <a:avLst>
              <a:gd name="adj1" fmla="val 19717"/>
              <a:gd name="adj2" fmla="val 19716"/>
              <a:gd name="adj3" fmla="val 25000"/>
              <a:gd name="adj4" fmla="val 6497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chemeClr val="accent3"/>
                </a:solidFill>
              </a:rPr>
              <a:t>必ずスカラー</a:t>
            </a:r>
            <a:endParaRPr lang="en-US" altLang="ja-JP" dirty="0" smtClean="0">
              <a:solidFill>
                <a:schemeClr val="accent3"/>
              </a:solidFill>
            </a:endParaRPr>
          </a:p>
          <a:p>
            <a:pPr algn="ctr"/>
            <a:r>
              <a:rPr kumimoji="1" lang="ja-JP" altLang="en-US" dirty="0" smtClean="0">
                <a:solidFill>
                  <a:schemeClr val="accent3"/>
                </a:solidFill>
              </a:rPr>
              <a:t>となってしまう</a:t>
            </a:r>
            <a:endParaRPr kumimoji="1" lang="en-US" altLang="ja-JP" dirty="0" smtClean="0">
              <a:solidFill>
                <a:schemeClr val="accent3"/>
              </a:solidFill>
            </a:endParaRPr>
          </a:p>
        </p:txBody>
      </p:sp>
      <p:sp>
        <p:nvSpPr>
          <p:cNvPr id="40" name="上矢印吹き出し 39"/>
          <p:cNvSpPr/>
          <p:nvPr/>
        </p:nvSpPr>
        <p:spPr>
          <a:xfrm>
            <a:off x="7767394" y="4352901"/>
            <a:ext cx="1884606" cy="948432"/>
          </a:xfrm>
          <a:prstGeom prst="upArrowCallout">
            <a:avLst>
              <a:gd name="adj1" fmla="val 19717"/>
              <a:gd name="adj2" fmla="val 19716"/>
              <a:gd name="adj3" fmla="val 25000"/>
              <a:gd name="adj4" fmla="val 6497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chemeClr val="accent3"/>
                </a:solidFill>
              </a:rPr>
              <a:t>母集団の名前</a:t>
            </a:r>
            <a:endParaRPr lang="en-US" altLang="ja-JP" dirty="0" smtClean="0">
              <a:solidFill>
                <a:schemeClr val="accent3"/>
              </a:solidFill>
            </a:endParaRPr>
          </a:p>
          <a:p>
            <a:pPr algn="ctr"/>
            <a:r>
              <a:rPr lang="ja-JP" altLang="en-US" dirty="0" smtClean="0">
                <a:solidFill>
                  <a:schemeClr val="accent3"/>
                </a:solidFill>
              </a:rPr>
              <a:t>が分からない</a:t>
            </a:r>
            <a:endParaRPr kumimoji="1" lang="en-US" altLang="ja-JP" dirty="0" smtClean="0">
              <a:solidFill>
                <a:schemeClr val="accent3"/>
              </a:solidFill>
            </a:endParaRPr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5433516" y="1212955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3"/>
                </a:solidFill>
              </a:rPr>
              <a:t>一般的でない、特殊な関係データ</a:t>
            </a:r>
            <a:endParaRPr kumimoji="1" lang="ja-JP" altLang="en-US" dirty="0">
              <a:solidFill>
                <a:schemeClr val="accent3"/>
              </a:solidFill>
            </a:endParaRPr>
          </a:p>
        </p:txBody>
      </p:sp>
      <p:sp>
        <p:nvSpPr>
          <p:cNvPr id="42" name="等号 41"/>
          <p:cNvSpPr/>
          <p:nvPr/>
        </p:nvSpPr>
        <p:spPr>
          <a:xfrm>
            <a:off x="4135512" y="2866338"/>
            <a:ext cx="936104" cy="600520"/>
          </a:xfrm>
          <a:prstGeom prst="mathEqual">
            <a:avLst>
              <a:gd name="adj1" fmla="val 11062"/>
              <a:gd name="adj2" fmla="val 3474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069" y="1547025"/>
            <a:ext cx="3859213" cy="3335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スライド番号プレースホルダー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994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/>
      <p:bldP spid="4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関係データの具体例</a:t>
            </a:r>
            <a:endParaRPr kumimoji="1" lang="ja-JP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628" y="1631376"/>
            <a:ext cx="1788825" cy="1771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548" y="1631376"/>
            <a:ext cx="1688669" cy="1709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2416170" y="3393866"/>
            <a:ext cx="144783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500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(</a:t>
            </a:r>
            <a:r>
              <a:rPr lang="ja-JP" altLang="en-US" sz="1500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顧客</a:t>
            </a:r>
            <a:r>
              <a:rPr lang="en-US" altLang="ja-JP" sz="1500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)×(</a:t>
            </a:r>
            <a:r>
              <a:rPr lang="ja-JP" altLang="en-US" sz="1500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商品</a:t>
            </a:r>
            <a:r>
              <a:rPr lang="en-US" altLang="ja-JP" sz="1500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)</a:t>
            </a:r>
            <a:endParaRPr lang="ja-JP" altLang="en-US" sz="1500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4747763" y="3393866"/>
            <a:ext cx="183255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5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(</a:t>
            </a:r>
            <a:r>
              <a:rPr lang="ja-JP" altLang="en-US" sz="15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ユーザ</a:t>
            </a:r>
            <a:r>
              <a:rPr lang="en-US" altLang="ja-JP" sz="15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)×(</a:t>
            </a:r>
            <a:r>
              <a:rPr lang="ja-JP" altLang="en-US" sz="15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ユーザ</a:t>
            </a:r>
            <a:r>
              <a:rPr lang="en-US" altLang="ja-JP" sz="15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)</a:t>
            </a:r>
            <a:endParaRPr lang="ja-JP" altLang="en-US" sz="1500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pic>
        <p:nvPicPr>
          <p:cNvPr id="8" name="Picture 27" descr="http://www.brain.riken.jp/bsi-news/bsinews34/files/research0104-big.gif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4" b="15903"/>
          <a:stretch/>
        </p:blipFill>
        <p:spPr bwMode="auto">
          <a:xfrm>
            <a:off x="8203146" y="1931016"/>
            <a:ext cx="1338699" cy="81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7" descr="http://www.brain.riken.jp/bsi-news/bsinews34/files/research0104-big.gif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4" r="10764" b="15903"/>
          <a:stretch/>
        </p:blipFill>
        <p:spPr bwMode="auto">
          <a:xfrm rot="10800000">
            <a:off x="8083350" y="2094082"/>
            <a:ext cx="1174775" cy="81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7" descr="http://www.brain.riken.jp/bsi-news/bsinews34/files/research0104-big.gif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4" r="10764" b="15903"/>
          <a:stretch/>
        </p:blipFill>
        <p:spPr bwMode="auto">
          <a:xfrm>
            <a:off x="7988955" y="2148057"/>
            <a:ext cx="1174775" cy="81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7" descr="http://www.brain.riken.jp/bsi-news/bsinews34/files/research0104-big.gif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4" r="10764" b="15903"/>
          <a:stretch/>
        </p:blipFill>
        <p:spPr bwMode="auto">
          <a:xfrm rot="10800000">
            <a:off x="7875510" y="2310106"/>
            <a:ext cx="1174775" cy="81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7" descr="http://www.brain.riken.jp/bsi-news/bsinews34/files/research0104-big.gif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15"/>
          <a:stretch/>
        </p:blipFill>
        <p:spPr bwMode="auto">
          <a:xfrm>
            <a:off x="7597982" y="2366239"/>
            <a:ext cx="1364258" cy="97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/>
          <p:cNvSpPr/>
          <p:nvPr/>
        </p:nvSpPr>
        <p:spPr>
          <a:xfrm>
            <a:off x="7207356" y="3393866"/>
            <a:ext cx="273344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5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(</a:t>
            </a:r>
            <a:r>
              <a:rPr lang="ja-JP" altLang="en-US" sz="15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計測位置</a:t>
            </a:r>
            <a:r>
              <a:rPr lang="en-US" altLang="ja-JP" sz="15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)×(</a:t>
            </a:r>
            <a:r>
              <a:rPr lang="ja-JP" altLang="en-US" sz="15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時間</a:t>
            </a:r>
            <a:r>
              <a:rPr lang="en-US" altLang="ja-JP" sz="15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)×(</a:t>
            </a:r>
            <a:r>
              <a:rPr lang="ja-JP" altLang="en-US" sz="15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周波数</a:t>
            </a:r>
            <a:r>
              <a:rPr lang="en-US" altLang="ja-JP" sz="15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)</a:t>
            </a:r>
            <a:endParaRPr lang="ja-JP" altLang="en-US" sz="1500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pic>
        <p:nvPicPr>
          <p:cNvPr id="14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132" y="3989783"/>
            <a:ext cx="5693143" cy="1674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正方形/長方形 14"/>
          <p:cNvSpPr/>
          <p:nvPr/>
        </p:nvSpPr>
        <p:spPr>
          <a:xfrm>
            <a:off x="3471244" y="5527371"/>
            <a:ext cx="382668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5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(</a:t>
            </a:r>
            <a:r>
              <a:rPr lang="ja-JP" altLang="en-US" sz="15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人物</a:t>
            </a:r>
            <a:r>
              <a:rPr lang="en-US" altLang="ja-JP" sz="15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)×(</a:t>
            </a:r>
            <a:r>
              <a:rPr lang="ja-JP" altLang="en-US" sz="15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表情</a:t>
            </a:r>
            <a:r>
              <a:rPr lang="en-US" altLang="ja-JP" sz="15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)×(</a:t>
            </a:r>
            <a:r>
              <a:rPr lang="ja-JP" altLang="en-US" sz="15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カメラアングル</a:t>
            </a:r>
            <a:r>
              <a:rPr lang="en-US" altLang="ja-JP" sz="15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)×(</a:t>
            </a:r>
            <a:r>
              <a:rPr lang="ja-JP" altLang="en-US" sz="15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光源</a:t>
            </a:r>
            <a:r>
              <a:rPr lang="en-US" altLang="ja-JP" sz="15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)</a:t>
            </a:r>
            <a:endParaRPr lang="ja-JP" altLang="en-US" sz="1500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2035302" y="1416144"/>
            <a:ext cx="2144203" cy="23008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031088" y="1283079"/>
            <a:ext cx="2150195" cy="31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36000" rIns="36000" bIns="0">
            <a:spAutoFit/>
          </a:bodyPr>
          <a:lstStyle/>
          <a:p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オンラインショップ</a:t>
            </a:r>
            <a:endParaRPr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4388389" y="1424781"/>
            <a:ext cx="2611860" cy="23008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7207355" y="1416144"/>
            <a:ext cx="2733441" cy="23008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035304" y="3917436"/>
            <a:ext cx="7905492" cy="19330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388389" y="1285515"/>
            <a:ext cx="2611860" cy="31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36000" rIns="36000" bIns="0">
            <a:spAutoFit/>
          </a:bodyPr>
          <a:lstStyle/>
          <a:p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ソーシャルネットワーク</a:t>
            </a:r>
            <a:endParaRPr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7207354" y="1285515"/>
            <a:ext cx="2733442" cy="31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36000" rIns="36000" bIns="0">
            <a:spAutoFit/>
          </a:bodyPr>
          <a:lstStyle/>
          <a:p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脳波データ</a:t>
            </a:r>
            <a:endParaRPr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2031088" y="3850097"/>
            <a:ext cx="1457698" cy="31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36000" rIns="36000" bIns="0">
            <a:spAutoFit/>
          </a:bodyPr>
          <a:lstStyle/>
          <a:p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顔画像データ</a:t>
            </a:r>
            <a:endParaRPr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4976206" y="5964513"/>
            <a:ext cx="5431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/>
              <a:t>[1]</a:t>
            </a:r>
            <a:r>
              <a:rPr lang="ja-JP" altLang="en-US" sz="1400" dirty="0" smtClean="0"/>
              <a:t>関係</a:t>
            </a:r>
            <a:r>
              <a:rPr lang="ja-JP" altLang="en-US" sz="1400" dirty="0"/>
              <a:t>データの機械</a:t>
            </a:r>
            <a:r>
              <a:rPr lang="ja-JP" altLang="en-US" sz="1400" dirty="0" smtClean="0"/>
              <a:t>学習</a:t>
            </a:r>
            <a:r>
              <a:rPr lang="en-US" altLang="ja-JP" sz="1400" dirty="0"/>
              <a:t>- </a:t>
            </a:r>
            <a:r>
              <a:rPr lang="ja-JP" altLang="en-US" sz="1400" dirty="0"/>
              <a:t>行列と多次元配列の解析</a:t>
            </a:r>
            <a:r>
              <a:rPr lang="en-US" altLang="ja-JP" sz="1400" dirty="0" smtClean="0"/>
              <a:t>-</a:t>
            </a:r>
            <a:r>
              <a:rPr lang="ja-JP" altLang="en-US" sz="1400" dirty="0" err="1" smtClean="0"/>
              <a:t>，</a:t>
            </a:r>
            <a:r>
              <a:rPr lang="ja-JP" altLang="en-US" sz="1400" dirty="0" smtClean="0"/>
              <a:t>鹿島久嗣</a:t>
            </a:r>
            <a:endParaRPr lang="ja-JP" altLang="en-US" sz="1400" dirty="0"/>
          </a:p>
        </p:txBody>
      </p:sp>
      <p:sp>
        <p:nvSpPr>
          <p:cNvPr id="25" name="正方形/長方形 24"/>
          <p:cNvSpPr/>
          <p:nvPr/>
        </p:nvSpPr>
        <p:spPr>
          <a:xfrm>
            <a:off x="4976206" y="6280802"/>
            <a:ext cx="62476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/>
              <a:t>[2]</a:t>
            </a:r>
            <a:r>
              <a:rPr lang="ja-JP" altLang="en-US" sz="1400" dirty="0" smtClean="0"/>
              <a:t>テンソル</a:t>
            </a:r>
            <a:r>
              <a:rPr lang="ja-JP" altLang="en-US" sz="1400" dirty="0"/>
              <a:t>分解を用いた関係データ</a:t>
            </a:r>
            <a:r>
              <a:rPr lang="ja-JP" altLang="en-US" sz="1400" dirty="0" smtClean="0"/>
              <a:t>のモデリング</a:t>
            </a:r>
            <a:r>
              <a:rPr lang="ja-JP" altLang="en-US" sz="1400" dirty="0"/>
              <a:t>とその</a:t>
            </a:r>
            <a:r>
              <a:rPr lang="ja-JP" altLang="en-US" sz="1400" dirty="0" smtClean="0"/>
              <a:t>応用，</a:t>
            </a:r>
            <a:r>
              <a:rPr lang="ja-JP" altLang="en-US" sz="1400" dirty="0"/>
              <a:t>林浩平</a:t>
            </a:r>
          </a:p>
        </p:txBody>
      </p:sp>
      <p:sp>
        <p:nvSpPr>
          <p:cNvPr id="26" name="スライド番号プレースホルダー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739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関係データ</a:t>
            </a:r>
            <a:r>
              <a:rPr kumimoji="1" lang="ja-JP" altLang="en-US" b="0" dirty="0" smtClean="0"/>
              <a:t>｜</a:t>
            </a:r>
            <a:r>
              <a:rPr kumimoji="1" lang="ja-JP" altLang="en-US" sz="4000" b="0" dirty="0" smtClean="0"/>
              <a:t>実際に解析対象になりそうなデータ</a:t>
            </a:r>
            <a:endParaRPr kumimoji="1" lang="ja-JP" altLang="en-US" sz="4000" b="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51520" y="2119412"/>
            <a:ext cx="618791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飲料水</a:t>
            </a:r>
            <a:r>
              <a:rPr kumimoji="1"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アンケートデータ</a:t>
            </a:r>
            <a:r>
              <a:rPr kumimoji="1" lang="en-US" altLang="ja-JP" dirty="0" smtClean="0">
                <a:solidFill>
                  <a:schemeClr val="accent3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(</a:t>
            </a:r>
            <a:r>
              <a:rPr kumimoji="1" lang="en-US" altLang="ja-JP" dirty="0" err="1" smtClean="0">
                <a:solidFill>
                  <a:schemeClr val="accent3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mixi</a:t>
            </a:r>
            <a:r>
              <a:rPr kumimoji="1" lang="ja-JP" altLang="en-US" dirty="0" smtClean="0">
                <a:solidFill>
                  <a:schemeClr val="accent3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に依頼した</a:t>
            </a:r>
            <a:r>
              <a:rPr lang="ja-JP" altLang="en-US" dirty="0" smtClean="0">
                <a:solidFill>
                  <a:schemeClr val="accent3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アンケート</a:t>
            </a:r>
            <a:r>
              <a:rPr kumimoji="1" lang="en-US" altLang="ja-JP" dirty="0" smtClean="0">
                <a:solidFill>
                  <a:schemeClr val="accent3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)</a:t>
            </a:r>
          </a:p>
          <a:p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自動車インパネデザインアンケートデータ</a:t>
            </a:r>
            <a:r>
              <a:rPr lang="en-US" altLang="ja-JP" dirty="0" smtClean="0">
                <a:solidFill>
                  <a:schemeClr val="accent3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(TMK</a:t>
            </a:r>
            <a:r>
              <a:rPr lang="ja-JP" altLang="en-US" dirty="0" smtClean="0">
                <a:solidFill>
                  <a:schemeClr val="accent3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との連携</a:t>
            </a:r>
            <a:r>
              <a:rPr lang="en-US" altLang="ja-JP" dirty="0" smtClean="0">
                <a:solidFill>
                  <a:schemeClr val="accent3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)</a:t>
            </a:r>
          </a:p>
          <a:p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社内モラルサーベイデータ</a:t>
            </a:r>
            <a:r>
              <a:rPr lang="en-US" altLang="ja-JP" dirty="0" smtClean="0">
                <a:solidFill>
                  <a:schemeClr val="accent3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(TPEC</a:t>
            </a:r>
            <a:r>
              <a:rPr lang="ja-JP" altLang="en-US" dirty="0" smtClean="0">
                <a:solidFill>
                  <a:schemeClr val="accent3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との連携</a:t>
            </a:r>
            <a:r>
              <a:rPr lang="en-US" altLang="ja-JP" dirty="0" smtClean="0">
                <a:solidFill>
                  <a:schemeClr val="accent3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)</a:t>
            </a:r>
            <a:endParaRPr kumimoji="1" lang="en-US" altLang="ja-JP" dirty="0" smtClean="0">
              <a:solidFill>
                <a:schemeClr val="accent3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サルの皮質脳波</a:t>
            </a:r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(</a:t>
            </a:r>
            <a:r>
              <a:rPr lang="en-US" altLang="ja-JP" dirty="0" err="1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ECoG</a:t>
            </a:r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)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データ</a:t>
            </a:r>
            <a:r>
              <a:rPr lang="en-US" altLang="ja-JP" dirty="0" smtClean="0">
                <a:solidFill>
                  <a:schemeClr val="accent3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(</a:t>
            </a:r>
            <a:r>
              <a:rPr lang="ja-JP" altLang="en-US" dirty="0" smtClean="0">
                <a:solidFill>
                  <a:schemeClr val="accent3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理研との連携</a:t>
            </a:r>
            <a:r>
              <a:rPr lang="en-US" altLang="ja-JP" dirty="0" smtClean="0">
                <a:solidFill>
                  <a:schemeClr val="accent3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)</a:t>
            </a:r>
            <a:endParaRPr lang="en-US" altLang="ja-JP" dirty="0" smtClean="0">
              <a:solidFill>
                <a:schemeClr val="accent3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気象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データ</a:t>
            </a:r>
            <a:endParaRPr lang="en-US" altLang="ja-JP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ja-JP" altLang="en-US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顔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画像データ</a:t>
            </a:r>
            <a:r>
              <a:rPr lang="en-US" altLang="ja-JP" dirty="0" smtClean="0">
                <a:solidFill>
                  <a:schemeClr val="accent2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(</a:t>
            </a:r>
            <a:r>
              <a:rPr lang="ja-JP" altLang="en-US" dirty="0" smtClean="0">
                <a:solidFill>
                  <a:schemeClr val="accent2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外部への公開は不可</a:t>
            </a:r>
            <a:r>
              <a:rPr lang="en-US" altLang="ja-JP" dirty="0" smtClean="0">
                <a:solidFill>
                  <a:schemeClr val="accent2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)</a:t>
            </a:r>
          </a:p>
          <a:p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COIL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データ</a:t>
            </a:r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(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日用品をさまざまな角度で撮影</a:t>
            </a:r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)</a:t>
            </a:r>
          </a:p>
          <a:p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楽器音データ</a:t>
            </a:r>
            <a:endParaRPr lang="en-US" altLang="ja-JP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体力テストデータ</a:t>
            </a:r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(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タレント</a:t>
            </a:r>
            <a:r>
              <a:rPr lang="ja-JP" altLang="en-US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発掘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事業</a:t>
            </a:r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)</a:t>
            </a:r>
          </a:p>
          <a:p>
            <a:endParaRPr lang="en-US" altLang="ja-JP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平日</a:t>
            </a:r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1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日の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ライフデータ</a:t>
            </a:r>
            <a:r>
              <a:rPr lang="en-US" altLang="ja-JP" dirty="0" smtClean="0">
                <a:solidFill>
                  <a:schemeClr val="accent3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(</a:t>
            </a:r>
            <a:r>
              <a:rPr lang="ja-JP" altLang="en-US" dirty="0" smtClean="0">
                <a:solidFill>
                  <a:schemeClr val="accent3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他大学との連携</a:t>
            </a:r>
            <a:r>
              <a:rPr lang="en-US" altLang="ja-JP" dirty="0" smtClean="0">
                <a:solidFill>
                  <a:schemeClr val="accent3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)</a:t>
            </a:r>
            <a:endParaRPr lang="en-US" altLang="ja-JP" dirty="0" smtClean="0">
              <a:solidFill>
                <a:schemeClr val="accent3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ja-JP" altLang="en-US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火星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探査機翼型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データ</a:t>
            </a:r>
            <a:r>
              <a:rPr lang="en-US" altLang="ja-JP" dirty="0" smtClean="0">
                <a:solidFill>
                  <a:schemeClr val="accent3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(JAXA</a:t>
            </a:r>
            <a:r>
              <a:rPr lang="ja-JP" altLang="en-US" dirty="0" smtClean="0">
                <a:solidFill>
                  <a:schemeClr val="accent3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との連携</a:t>
            </a:r>
            <a:r>
              <a:rPr lang="en-US" altLang="ja-JP" dirty="0" smtClean="0">
                <a:solidFill>
                  <a:schemeClr val="accent3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)</a:t>
            </a:r>
            <a:endParaRPr lang="en-US" altLang="ja-JP" dirty="0" smtClean="0">
              <a:solidFill>
                <a:schemeClr val="accent3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6667872" y="2119412"/>
            <a:ext cx="527012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寿司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嗜好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データ</a:t>
            </a:r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(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産総研の</a:t>
            </a:r>
            <a:r>
              <a:rPr lang="ja-JP" altLang="en-US" dirty="0" smtClean="0"/>
              <a:t>神嶌さんが作成</a:t>
            </a:r>
            <a:r>
              <a:rPr lang="ja-JP" altLang="en-US" dirty="0"/>
              <a:t>）</a:t>
            </a:r>
            <a:endParaRPr lang="en-US" altLang="ja-JP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Enron</a:t>
            </a:r>
            <a:r>
              <a:rPr lang="ja-JP" altLang="en-US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の</a:t>
            </a:r>
            <a:r>
              <a:rPr lang="en-US" altLang="ja-JP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E-mail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データ</a:t>
            </a:r>
            <a:endParaRPr lang="en-US" altLang="ja-JP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en-US" altLang="ja-JP" dirty="0" err="1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MovieLens</a:t>
            </a:r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 </a:t>
            </a:r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(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映画アンケート</a:t>
            </a:r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)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データ</a:t>
            </a:r>
            <a:endParaRPr lang="en-US" altLang="ja-JP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en-US" altLang="ja-JP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UCI </a:t>
            </a:r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Machine Learning</a:t>
            </a:r>
          </a:p>
          <a:p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トップリーグのバスケデータ</a:t>
            </a:r>
            <a:endParaRPr lang="en-US" altLang="ja-JP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ja-JP" altLang="en-US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プロ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野球のデータ</a:t>
            </a:r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(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チーム・個人</a:t>
            </a:r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)</a:t>
            </a:r>
          </a:p>
          <a:p>
            <a:endParaRPr lang="en-US" altLang="ja-JP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OECD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の</a:t>
            </a:r>
            <a:r>
              <a:rPr lang="en-US" altLang="ja-JP" dirty="0" err="1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factbook</a:t>
            </a:r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(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国の統計データ</a:t>
            </a:r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)</a:t>
            </a:r>
            <a:endParaRPr lang="en-US" altLang="ja-JP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endParaRPr lang="ja-JP" altLang="en-US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51520" y="1511990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Lab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限定データ</a:t>
            </a:r>
            <a:endParaRPr lang="en-US" altLang="ja-JP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6667872" y="1511990"/>
            <a:ext cx="4022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公開データ</a:t>
            </a:r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(Lab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特有のものではない</a:t>
            </a:r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)</a:t>
            </a:r>
            <a:endParaRPr lang="ja-JP" altLang="en-US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914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関係データ</a:t>
            </a:r>
            <a:r>
              <a:rPr kumimoji="1" lang="ja-JP" altLang="en-US" b="0" dirty="0" smtClean="0"/>
              <a:t>｜</a:t>
            </a:r>
            <a:r>
              <a:rPr kumimoji="1" lang="en-US" altLang="ja-JP" sz="4000" b="0" dirty="0" smtClean="0"/>
              <a:t>3</a:t>
            </a:r>
            <a:r>
              <a:rPr kumimoji="1" lang="ja-JP" altLang="en-US" sz="4000" b="0" dirty="0" smtClean="0"/>
              <a:t>者の関係データを考えると</a:t>
            </a:r>
            <a:r>
              <a:rPr kumimoji="1" lang="en-US" altLang="ja-JP" sz="4000" b="0" dirty="0" smtClean="0"/>
              <a:t>…</a:t>
            </a:r>
            <a:endParaRPr kumimoji="1" lang="ja-JP" altLang="en-US" b="0" dirty="0"/>
          </a:p>
        </p:txBody>
      </p:sp>
      <p:sp>
        <p:nvSpPr>
          <p:cNvPr id="4" name="正方形/長方形 3"/>
          <p:cNvSpPr/>
          <p:nvPr/>
        </p:nvSpPr>
        <p:spPr>
          <a:xfrm>
            <a:off x="3783178" y="6377136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立体的な表構造にベクトルが並んでいる</a:t>
            </a:r>
            <a:endParaRPr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1941286" y="1192560"/>
            <a:ext cx="888256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i="1" u="sng" dirty="0">
                <a:ea typeface="Cambria Math" pitchFamily="18" charset="0"/>
                <a:cs typeface="メイリオ" pitchFamily="50" charset="-128"/>
              </a:rPr>
              <a:t>e.g.</a:t>
            </a:r>
            <a:r>
              <a:rPr lang="en-US" altLang="ja-JP" u="sng" dirty="0">
                <a:ea typeface="Cambria Math" pitchFamily="18" charset="0"/>
                <a:cs typeface="メイリオ" pitchFamily="50" charset="-128"/>
              </a:rPr>
              <a:t> </a:t>
            </a:r>
            <a:r>
              <a:rPr lang="ja-JP" altLang="en-US" u="sng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回答者の属性情報に関する</a:t>
            </a:r>
            <a:r>
              <a:rPr lang="ja-JP" altLang="en-US" u="sng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アンケート</a:t>
            </a:r>
            <a:endParaRPr lang="en-US" altLang="ja-JP" u="sng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　　「この飲料をこの状況下で飲みますか？」→良く飲む：５ ～ 全く飲まない：１</a:t>
            </a:r>
            <a:endParaRPr lang="en-US" altLang="ja-JP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　　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（例えば </a:t>
            </a:r>
            <a:r>
              <a:rPr lang="ja-JP" altLang="en-US" dirty="0" smtClean="0">
                <a:solidFill>
                  <a:schemeClr val="accent3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ウーロン</a:t>
            </a:r>
            <a:r>
              <a:rPr lang="ja-JP" altLang="en-US" dirty="0" smtClean="0">
                <a:solidFill>
                  <a:schemeClr val="accent3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茶を食事中に飲みますか</a:t>
            </a:r>
            <a:r>
              <a:rPr lang="ja-JP" altLang="en-US" dirty="0" smtClean="0">
                <a:solidFill>
                  <a:schemeClr val="accent3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？ 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など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）</a:t>
            </a:r>
            <a:endParaRPr lang="en-US" altLang="ja-JP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　　「</a:t>
            </a:r>
            <a:r>
              <a:rPr lang="ja-JP" altLang="en-US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この飲料をこの状況下で飲む人をどう思います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か？」</a:t>
            </a:r>
            <a:endParaRPr lang="en-US" altLang="ja-JP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　　　→とても良いと思う：５ ～ とても悪いと思う：１</a:t>
            </a:r>
            <a:endParaRPr lang="en-US" altLang="ja-JP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4126384" y="4449106"/>
            <a:ext cx="0" cy="18161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/>
          <p:nvPr/>
        </p:nvCxnSpPr>
        <p:spPr>
          <a:xfrm>
            <a:off x="4594436" y="3661742"/>
            <a:ext cx="0" cy="26035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>
            <a:off x="5062488" y="3661742"/>
            <a:ext cx="0" cy="2603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5530540" y="3661742"/>
            <a:ext cx="0" cy="2603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5998592" y="3661742"/>
            <a:ext cx="0" cy="2603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6466644" y="3661742"/>
            <a:ext cx="0" cy="2603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>
          <a:xfrm>
            <a:off x="6934696" y="3661742"/>
            <a:ext cx="0" cy="26035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4126384" y="6265242"/>
            <a:ext cx="280831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>
            <a:off x="4126384" y="5811208"/>
            <a:ext cx="280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/>
        </p:nvCxnSpPr>
        <p:spPr>
          <a:xfrm>
            <a:off x="4126384" y="5357174"/>
            <a:ext cx="280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/>
        </p:nvCxnSpPr>
        <p:spPr>
          <a:xfrm>
            <a:off x="4126384" y="4903140"/>
            <a:ext cx="280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>
            <a:off x="4126384" y="4449106"/>
            <a:ext cx="280831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594436" y="3661742"/>
            <a:ext cx="2340260" cy="1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 flipH="1">
            <a:off x="6934696" y="2648906"/>
            <a:ext cx="1296144" cy="10130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 flipH="1">
            <a:off x="4594436" y="2648906"/>
            <a:ext cx="1296144" cy="10130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H="1">
            <a:off x="5062488" y="2648906"/>
            <a:ext cx="1296144" cy="10130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 flipH="1">
            <a:off x="5530540" y="2648906"/>
            <a:ext cx="1296144" cy="10130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/>
        </p:nvCxnSpPr>
        <p:spPr>
          <a:xfrm flipH="1">
            <a:off x="5998592" y="2648906"/>
            <a:ext cx="1296144" cy="10130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 flipH="1">
            <a:off x="6466644" y="2648906"/>
            <a:ext cx="1296144" cy="10130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 flipH="1">
            <a:off x="6934696" y="3436097"/>
            <a:ext cx="1296144" cy="10130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 flipH="1">
            <a:off x="6934696" y="3890131"/>
            <a:ext cx="1296144" cy="10130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 flipH="1">
            <a:off x="6934696" y="4344165"/>
            <a:ext cx="1296144" cy="10130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 flipH="1">
            <a:off x="6934696" y="4798199"/>
            <a:ext cx="1296144" cy="10130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H="1">
            <a:off x="6934696" y="5252233"/>
            <a:ext cx="1296144" cy="10130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/>
        </p:nvCxnSpPr>
        <p:spPr>
          <a:xfrm>
            <a:off x="8230840" y="2648906"/>
            <a:ext cx="0" cy="26035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5890580" y="2648906"/>
            <a:ext cx="23339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 flipH="1">
            <a:off x="4126384" y="4083297"/>
            <a:ext cx="468052" cy="3658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7906804" y="2902115"/>
            <a:ext cx="0" cy="2603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7582768" y="3155324"/>
            <a:ext cx="0" cy="2603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258732" y="3408533"/>
            <a:ext cx="0" cy="2603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/>
          <p:nvPr/>
        </p:nvCxnSpPr>
        <p:spPr>
          <a:xfrm flipV="1">
            <a:off x="4918472" y="3408533"/>
            <a:ext cx="2340260" cy="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 flipV="1">
            <a:off x="5242508" y="3155410"/>
            <a:ext cx="2340260" cy="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/>
          <p:cNvCxnSpPr/>
          <p:nvPr/>
        </p:nvCxnSpPr>
        <p:spPr>
          <a:xfrm flipV="1">
            <a:off x="5566544" y="2902167"/>
            <a:ext cx="2340260" cy="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グループ化 38"/>
          <p:cNvGrpSpPr/>
          <p:nvPr/>
        </p:nvGrpSpPr>
        <p:grpSpPr>
          <a:xfrm>
            <a:off x="4266813" y="4515523"/>
            <a:ext cx="187194" cy="352336"/>
            <a:chOff x="5590009" y="4017408"/>
            <a:chExt cx="187194" cy="352336"/>
          </a:xfrm>
        </p:grpSpPr>
        <p:sp>
          <p:nvSpPr>
            <p:cNvPr id="40" name="二等辺三角形 39"/>
            <p:cNvSpPr/>
            <p:nvPr/>
          </p:nvSpPr>
          <p:spPr>
            <a:xfrm>
              <a:off x="5590009" y="4042587"/>
              <a:ext cx="187194" cy="327157"/>
            </a:xfrm>
            <a:prstGeom prst="triangl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円/楕円 40"/>
            <p:cNvSpPr/>
            <p:nvPr/>
          </p:nvSpPr>
          <p:spPr>
            <a:xfrm>
              <a:off x="5590009" y="4017408"/>
              <a:ext cx="187194" cy="187194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2" name="グループ化 41"/>
          <p:cNvGrpSpPr/>
          <p:nvPr/>
        </p:nvGrpSpPr>
        <p:grpSpPr>
          <a:xfrm>
            <a:off x="4266813" y="4961607"/>
            <a:ext cx="187194" cy="352336"/>
            <a:chOff x="5576142" y="4463492"/>
            <a:chExt cx="187194" cy="352336"/>
          </a:xfrm>
        </p:grpSpPr>
        <p:sp>
          <p:nvSpPr>
            <p:cNvPr id="43" name="二等辺三角形 42"/>
            <p:cNvSpPr/>
            <p:nvPr/>
          </p:nvSpPr>
          <p:spPr>
            <a:xfrm>
              <a:off x="5576142" y="4488671"/>
              <a:ext cx="187194" cy="327157"/>
            </a:xfrm>
            <a:prstGeom prst="triangl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/楕円 43"/>
            <p:cNvSpPr/>
            <p:nvPr/>
          </p:nvSpPr>
          <p:spPr>
            <a:xfrm>
              <a:off x="5576142" y="4463492"/>
              <a:ext cx="187194" cy="187194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5" name="グループ化 44"/>
          <p:cNvGrpSpPr/>
          <p:nvPr/>
        </p:nvGrpSpPr>
        <p:grpSpPr>
          <a:xfrm>
            <a:off x="4266813" y="5872316"/>
            <a:ext cx="187194" cy="352336"/>
            <a:chOff x="5576534" y="5374201"/>
            <a:chExt cx="187194" cy="352336"/>
          </a:xfrm>
        </p:grpSpPr>
        <p:sp>
          <p:nvSpPr>
            <p:cNvPr id="46" name="二等辺三角形 45"/>
            <p:cNvSpPr/>
            <p:nvPr/>
          </p:nvSpPr>
          <p:spPr>
            <a:xfrm>
              <a:off x="5576534" y="5399380"/>
              <a:ext cx="187194" cy="327157"/>
            </a:xfrm>
            <a:prstGeom prst="triangl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/>
            <p:cNvSpPr/>
            <p:nvPr/>
          </p:nvSpPr>
          <p:spPr>
            <a:xfrm>
              <a:off x="5576534" y="5374201"/>
              <a:ext cx="187194" cy="187194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48" name="Picture 18" descr="C:\Users\Tima\Dropbox\20130524_Tensor_SOMコロキウム\pic\raw\resize\0222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894" y="3758729"/>
            <a:ext cx="212790" cy="66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9" descr="C:\Users\Tima\Dropbox\20130524_Tensor_SOMコロキウム\pic\raw\resize\490872910555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651" y="3758729"/>
            <a:ext cx="226390" cy="66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0" descr="C:\Users\Tima\Dropbox\20130524_Tensor_SOMコロキウム\pic\raw\resize\ayataka5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358" y="3758727"/>
            <a:ext cx="252818" cy="66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1" descr="C:\Users\Tima\Dropbox\20130524_Tensor_SOMコロキウム\pic\raw\resize\coca-cola 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626" y="3758731"/>
            <a:ext cx="257252" cy="665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正方形/長方形 51"/>
          <p:cNvSpPr/>
          <p:nvPr/>
        </p:nvSpPr>
        <p:spPr>
          <a:xfrm>
            <a:off x="6004396" y="3771883"/>
            <a:ext cx="4683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/>
              <a:t>…</a:t>
            </a:r>
            <a:endParaRPr lang="ja-JP" altLang="en-US" sz="3200" dirty="0"/>
          </a:p>
        </p:txBody>
      </p:sp>
      <p:sp>
        <p:nvSpPr>
          <p:cNvPr id="53" name="正方形/長方形 52"/>
          <p:cNvSpPr/>
          <p:nvPr/>
        </p:nvSpPr>
        <p:spPr>
          <a:xfrm rot="5400000">
            <a:off x="4235634" y="5297323"/>
            <a:ext cx="4683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/>
              <a:t>…</a:t>
            </a:r>
            <a:endParaRPr lang="ja-JP" altLang="en-US" sz="3200" dirty="0"/>
          </a:p>
        </p:txBody>
      </p:sp>
      <p:grpSp>
        <p:nvGrpSpPr>
          <p:cNvPr id="54" name="グループ化 53"/>
          <p:cNvGrpSpPr/>
          <p:nvPr/>
        </p:nvGrpSpPr>
        <p:grpSpPr>
          <a:xfrm>
            <a:off x="6777651" y="3607395"/>
            <a:ext cx="636496" cy="700483"/>
            <a:chOff x="1482726" y="4219576"/>
            <a:chExt cx="1484312" cy="1633538"/>
          </a:xfrm>
          <a:scene3d>
            <a:camera prst="isometricOffAxis2Right">
              <a:rot lat="1980000" lon="17759998" rev="0"/>
            </a:camera>
            <a:lightRig rig="threePt" dir="t"/>
          </a:scene3d>
        </p:grpSpPr>
        <p:sp>
          <p:nvSpPr>
            <p:cNvPr id="55" name="Freeform 7"/>
            <p:cNvSpPr>
              <a:spLocks/>
            </p:cNvSpPr>
            <p:nvPr/>
          </p:nvSpPr>
          <p:spPr bwMode="auto">
            <a:xfrm>
              <a:off x="1482726" y="4219576"/>
              <a:ext cx="1484312" cy="1633538"/>
            </a:xfrm>
            <a:custGeom>
              <a:avLst/>
              <a:gdLst>
                <a:gd name="T0" fmla="*/ 919 w 1870"/>
                <a:gd name="T1" fmla="*/ 622 h 2060"/>
                <a:gd name="T2" fmla="*/ 831 w 1870"/>
                <a:gd name="T3" fmla="*/ 603 h 2060"/>
                <a:gd name="T4" fmla="*/ 742 w 1870"/>
                <a:gd name="T5" fmla="*/ 594 h 2060"/>
                <a:gd name="T6" fmla="*/ 656 w 1870"/>
                <a:gd name="T7" fmla="*/ 596 h 2060"/>
                <a:gd name="T8" fmla="*/ 573 w 1870"/>
                <a:gd name="T9" fmla="*/ 607 h 2060"/>
                <a:gd name="T10" fmla="*/ 497 w 1870"/>
                <a:gd name="T11" fmla="*/ 628 h 2060"/>
                <a:gd name="T12" fmla="*/ 424 w 1870"/>
                <a:gd name="T13" fmla="*/ 655 h 2060"/>
                <a:gd name="T14" fmla="*/ 362 w 1870"/>
                <a:gd name="T15" fmla="*/ 687 h 2060"/>
                <a:gd name="T16" fmla="*/ 310 w 1870"/>
                <a:gd name="T17" fmla="*/ 723 h 2060"/>
                <a:gd name="T18" fmla="*/ 268 w 1870"/>
                <a:gd name="T19" fmla="*/ 765 h 2060"/>
                <a:gd name="T20" fmla="*/ 240 w 1870"/>
                <a:gd name="T21" fmla="*/ 809 h 2060"/>
                <a:gd name="T22" fmla="*/ 230 w 1870"/>
                <a:gd name="T23" fmla="*/ 908 h 2060"/>
                <a:gd name="T24" fmla="*/ 190 w 1870"/>
                <a:gd name="T25" fmla="*/ 938 h 2060"/>
                <a:gd name="T26" fmla="*/ 152 w 1870"/>
                <a:gd name="T27" fmla="*/ 970 h 2060"/>
                <a:gd name="T28" fmla="*/ 112 w 1870"/>
                <a:gd name="T29" fmla="*/ 1018 h 2060"/>
                <a:gd name="T30" fmla="*/ 70 w 1870"/>
                <a:gd name="T31" fmla="*/ 1075 h 2060"/>
                <a:gd name="T32" fmla="*/ 36 w 1870"/>
                <a:gd name="T33" fmla="*/ 1145 h 2060"/>
                <a:gd name="T34" fmla="*/ 11 w 1870"/>
                <a:gd name="T35" fmla="*/ 1229 h 2060"/>
                <a:gd name="T36" fmla="*/ 0 w 1870"/>
                <a:gd name="T37" fmla="*/ 1326 h 2060"/>
                <a:gd name="T38" fmla="*/ 10 w 1870"/>
                <a:gd name="T39" fmla="*/ 1434 h 2060"/>
                <a:gd name="T40" fmla="*/ 42 w 1870"/>
                <a:gd name="T41" fmla="*/ 1556 h 2060"/>
                <a:gd name="T42" fmla="*/ 1130 w 1870"/>
                <a:gd name="T43" fmla="*/ 2060 h 2060"/>
                <a:gd name="T44" fmla="*/ 1235 w 1870"/>
                <a:gd name="T45" fmla="*/ 2054 h 2060"/>
                <a:gd name="T46" fmla="*/ 1330 w 1870"/>
                <a:gd name="T47" fmla="*/ 2045 h 2060"/>
                <a:gd name="T48" fmla="*/ 1414 w 1870"/>
                <a:gd name="T49" fmla="*/ 2029 h 2060"/>
                <a:gd name="T50" fmla="*/ 1486 w 1870"/>
                <a:gd name="T51" fmla="*/ 2014 h 2060"/>
                <a:gd name="T52" fmla="*/ 1551 w 1870"/>
                <a:gd name="T53" fmla="*/ 1999 h 2060"/>
                <a:gd name="T54" fmla="*/ 1602 w 1870"/>
                <a:gd name="T55" fmla="*/ 1980 h 2060"/>
                <a:gd name="T56" fmla="*/ 1642 w 1870"/>
                <a:gd name="T57" fmla="*/ 1965 h 2060"/>
                <a:gd name="T58" fmla="*/ 1682 w 1870"/>
                <a:gd name="T59" fmla="*/ 1948 h 2060"/>
                <a:gd name="T60" fmla="*/ 1703 w 1870"/>
                <a:gd name="T61" fmla="*/ 1938 h 2060"/>
                <a:gd name="T62" fmla="*/ 1697 w 1870"/>
                <a:gd name="T63" fmla="*/ 1796 h 2060"/>
                <a:gd name="T64" fmla="*/ 1731 w 1870"/>
                <a:gd name="T65" fmla="*/ 1771 h 2060"/>
                <a:gd name="T66" fmla="*/ 1764 w 1870"/>
                <a:gd name="T67" fmla="*/ 1740 h 2060"/>
                <a:gd name="T68" fmla="*/ 1802 w 1870"/>
                <a:gd name="T69" fmla="*/ 1701 h 2060"/>
                <a:gd name="T70" fmla="*/ 1834 w 1870"/>
                <a:gd name="T71" fmla="*/ 1651 h 2060"/>
                <a:gd name="T72" fmla="*/ 1857 w 1870"/>
                <a:gd name="T73" fmla="*/ 1592 h 2060"/>
                <a:gd name="T74" fmla="*/ 1868 w 1870"/>
                <a:gd name="T75" fmla="*/ 1524 h 2060"/>
                <a:gd name="T76" fmla="*/ 1863 w 1870"/>
                <a:gd name="T77" fmla="*/ 1448 h 2060"/>
                <a:gd name="T78" fmla="*/ 1836 w 1870"/>
                <a:gd name="T79" fmla="*/ 1364 h 2060"/>
                <a:gd name="T80" fmla="*/ 1796 w 1870"/>
                <a:gd name="T81" fmla="*/ 1284 h 2060"/>
                <a:gd name="T82" fmla="*/ 1807 w 1870"/>
                <a:gd name="T83" fmla="*/ 1254 h 2060"/>
                <a:gd name="T84" fmla="*/ 1826 w 1870"/>
                <a:gd name="T85" fmla="*/ 1219 h 2060"/>
                <a:gd name="T86" fmla="*/ 1845 w 1870"/>
                <a:gd name="T87" fmla="*/ 1181 h 2060"/>
                <a:gd name="T88" fmla="*/ 1853 w 1870"/>
                <a:gd name="T89" fmla="*/ 1136 h 2060"/>
                <a:gd name="T90" fmla="*/ 1838 w 1870"/>
                <a:gd name="T91" fmla="*/ 1082 h 2060"/>
                <a:gd name="T92" fmla="*/ 1811 w 1870"/>
                <a:gd name="T93" fmla="*/ 1046 h 2060"/>
                <a:gd name="T94" fmla="*/ 1762 w 1870"/>
                <a:gd name="T95" fmla="*/ 1012 h 2060"/>
                <a:gd name="T96" fmla="*/ 1731 w 1870"/>
                <a:gd name="T97" fmla="*/ 999 h 2060"/>
                <a:gd name="T98" fmla="*/ 1701 w 1870"/>
                <a:gd name="T99" fmla="*/ 989 h 2060"/>
                <a:gd name="T100" fmla="*/ 1672 w 1870"/>
                <a:gd name="T101" fmla="*/ 984 h 2060"/>
                <a:gd name="T102" fmla="*/ 1625 w 1870"/>
                <a:gd name="T103" fmla="*/ 982 h 2060"/>
                <a:gd name="T104" fmla="*/ 1592 w 1870"/>
                <a:gd name="T105" fmla="*/ 982 h 2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70" h="2060">
                  <a:moveTo>
                    <a:pt x="944" y="19"/>
                  </a:moveTo>
                  <a:lnTo>
                    <a:pt x="1041" y="689"/>
                  </a:lnTo>
                  <a:lnTo>
                    <a:pt x="951" y="698"/>
                  </a:lnTo>
                  <a:lnTo>
                    <a:pt x="949" y="634"/>
                  </a:lnTo>
                  <a:lnTo>
                    <a:pt x="934" y="628"/>
                  </a:lnTo>
                  <a:lnTo>
                    <a:pt x="919" y="622"/>
                  </a:lnTo>
                  <a:lnTo>
                    <a:pt x="904" y="618"/>
                  </a:lnTo>
                  <a:lnTo>
                    <a:pt x="890" y="615"/>
                  </a:lnTo>
                  <a:lnTo>
                    <a:pt x="875" y="611"/>
                  </a:lnTo>
                  <a:lnTo>
                    <a:pt x="860" y="607"/>
                  </a:lnTo>
                  <a:lnTo>
                    <a:pt x="845" y="605"/>
                  </a:lnTo>
                  <a:lnTo>
                    <a:pt x="831" y="603"/>
                  </a:lnTo>
                  <a:lnTo>
                    <a:pt x="816" y="599"/>
                  </a:lnTo>
                  <a:lnTo>
                    <a:pt x="801" y="598"/>
                  </a:lnTo>
                  <a:lnTo>
                    <a:pt x="786" y="596"/>
                  </a:lnTo>
                  <a:lnTo>
                    <a:pt x="771" y="596"/>
                  </a:lnTo>
                  <a:lnTo>
                    <a:pt x="757" y="594"/>
                  </a:lnTo>
                  <a:lnTo>
                    <a:pt x="742" y="594"/>
                  </a:lnTo>
                  <a:lnTo>
                    <a:pt x="729" y="594"/>
                  </a:lnTo>
                  <a:lnTo>
                    <a:pt x="713" y="594"/>
                  </a:lnTo>
                  <a:lnTo>
                    <a:pt x="698" y="594"/>
                  </a:lnTo>
                  <a:lnTo>
                    <a:pt x="685" y="594"/>
                  </a:lnTo>
                  <a:lnTo>
                    <a:pt x="670" y="594"/>
                  </a:lnTo>
                  <a:lnTo>
                    <a:pt x="656" y="596"/>
                  </a:lnTo>
                  <a:lnTo>
                    <a:pt x="641" y="598"/>
                  </a:lnTo>
                  <a:lnTo>
                    <a:pt x="628" y="598"/>
                  </a:lnTo>
                  <a:lnTo>
                    <a:pt x="615" y="599"/>
                  </a:lnTo>
                  <a:lnTo>
                    <a:pt x="601" y="603"/>
                  </a:lnTo>
                  <a:lnTo>
                    <a:pt x="588" y="605"/>
                  </a:lnTo>
                  <a:lnTo>
                    <a:pt x="573" y="607"/>
                  </a:lnTo>
                  <a:lnTo>
                    <a:pt x="561" y="609"/>
                  </a:lnTo>
                  <a:lnTo>
                    <a:pt x="548" y="613"/>
                  </a:lnTo>
                  <a:lnTo>
                    <a:pt x="535" y="617"/>
                  </a:lnTo>
                  <a:lnTo>
                    <a:pt x="521" y="620"/>
                  </a:lnTo>
                  <a:lnTo>
                    <a:pt x="510" y="624"/>
                  </a:lnTo>
                  <a:lnTo>
                    <a:pt x="497" y="628"/>
                  </a:lnTo>
                  <a:lnTo>
                    <a:pt x="483" y="632"/>
                  </a:lnTo>
                  <a:lnTo>
                    <a:pt x="472" y="636"/>
                  </a:lnTo>
                  <a:lnTo>
                    <a:pt x="460" y="639"/>
                  </a:lnTo>
                  <a:lnTo>
                    <a:pt x="449" y="645"/>
                  </a:lnTo>
                  <a:lnTo>
                    <a:pt x="436" y="649"/>
                  </a:lnTo>
                  <a:lnTo>
                    <a:pt x="424" y="655"/>
                  </a:lnTo>
                  <a:lnTo>
                    <a:pt x="415" y="658"/>
                  </a:lnTo>
                  <a:lnTo>
                    <a:pt x="403" y="664"/>
                  </a:lnTo>
                  <a:lnTo>
                    <a:pt x="392" y="670"/>
                  </a:lnTo>
                  <a:lnTo>
                    <a:pt x="382" y="676"/>
                  </a:lnTo>
                  <a:lnTo>
                    <a:pt x="371" y="679"/>
                  </a:lnTo>
                  <a:lnTo>
                    <a:pt x="362" y="687"/>
                  </a:lnTo>
                  <a:lnTo>
                    <a:pt x="352" y="691"/>
                  </a:lnTo>
                  <a:lnTo>
                    <a:pt x="344" y="698"/>
                  </a:lnTo>
                  <a:lnTo>
                    <a:pt x="335" y="704"/>
                  </a:lnTo>
                  <a:lnTo>
                    <a:pt x="327" y="712"/>
                  </a:lnTo>
                  <a:lnTo>
                    <a:pt x="318" y="717"/>
                  </a:lnTo>
                  <a:lnTo>
                    <a:pt x="310" y="723"/>
                  </a:lnTo>
                  <a:lnTo>
                    <a:pt x="303" y="731"/>
                  </a:lnTo>
                  <a:lnTo>
                    <a:pt x="295" y="736"/>
                  </a:lnTo>
                  <a:lnTo>
                    <a:pt x="287" y="744"/>
                  </a:lnTo>
                  <a:lnTo>
                    <a:pt x="282" y="750"/>
                  </a:lnTo>
                  <a:lnTo>
                    <a:pt x="274" y="757"/>
                  </a:lnTo>
                  <a:lnTo>
                    <a:pt x="268" y="765"/>
                  </a:lnTo>
                  <a:lnTo>
                    <a:pt x="263" y="773"/>
                  </a:lnTo>
                  <a:lnTo>
                    <a:pt x="257" y="780"/>
                  </a:lnTo>
                  <a:lnTo>
                    <a:pt x="253" y="786"/>
                  </a:lnTo>
                  <a:lnTo>
                    <a:pt x="249" y="793"/>
                  </a:lnTo>
                  <a:lnTo>
                    <a:pt x="244" y="801"/>
                  </a:lnTo>
                  <a:lnTo>
                    <a:pt x="240" y="809"/>
                  </a:lnTo>
                  <a:lnTo>
                    <a:pt x="238" y="816"/>
                  </a:lnTo>
                  <a:lnTo>
                    <a:pt x="234" y="824"/>
                  </a:lnTo>
                  <a:lnTo>
                    <a:pt x="240" y="904"/>
                  </a:lnTo>
                  <a:lnTo>
                    <a:pt x="240" y="904"/>
                  </a:lnTo>
                  <a:lnTo>
                    <a:pt x="236" y="906"/>
                  </a:lnTo>
                  <a:lnTo>
                    <a:pt x="230" y="908"/>
                  </a:lnTo>
                  <a:lnTo>
                    <a:pt x="225" y="913"/>
                  </a:lnTo>
                  <a:lnTo>
                    <a:pt x="215" y="917"/>
                  </a:lnTo>
                  <a:lnTo>
                    <a:pt x="207" y="925"/>
                  </a:lnTo>
                  <a:lnTo>
                    <a:pt x="202" y="928"/>
                  </a:lnTo>
                  <a:lnTo>
                    <a:pt x="196" y="932"/>
                  </a:lnTo>
                  <a:lnTo>
                    <a:pt x="190" y="938"/>
                  </a:lnTo>
                  <a:lnTo>
                    <a:pt x="185" y="942"/>
                  </a:lnTo>
                  <a:lnTo>
                    <a:pt x="179" y="947"/>
                  </a:lnTo>
                  <a:lnTo>
                    <a:pt x="171" y="953"/>
                  </a:lnTo>
                  <a:lnTo>
                    <a:pt x="166" y="959"/>
                  </a:lnTo>
                  <a:lnTo>
                    <a:pt x="160" y="965"/>
                  </a:lnTo>
                  <a:lnTo>
                    <a:pt x="152" y="970"/>
                  </a:lnTo>
                  <a:lnTo>
                    <a:pt x="147" y="978"/>
                  </a:lnTo>
                  <a:lnTo>
                    <a:pt x="139" y="985"/>
                  </a:lnTo>
                  <a:lnTo>
                    <a:pt x="133" y="993"/>
                  </a:lnTo>
                  <a:lnTo>
                    <a:pt x="126" y="1001"/>
                  </a:lnTo>
                  <a:lnTo>
                    <a:pt x="118" y="1008"/>
                  </a:lnTo>
                  <a:lnTo>
                    <a:pt x="112" y="1018"/>
                  </a:lnTo>
                  <a:lnTo>
                    <a:pt x="105" y="1027"/>
                  </a:lnTo>
                  <a:lnTo>
                    <a:pt x="97" y="1035"/>
                  </a:lnTo>
                  <a:lnTo>
                    <a:pt x="91" y="1044"/>
                  </a:lnTo>
                  <a:lnTo>
                    <a:pt x="84" y="1056"/>
                  </a:lnTo>
                  <a:lnTo>
                    <a:pt x="78" y="1065"/>
                  </a:lnTo>
                  <a:lnTo>
                    <a:pt x="70" y="1075"/>
                  </a:lnTo>
                  <a:lnTo>
                    <a:pt x="65" y="1086"/>
                  </a:lnTo>
                  <a:lnTo>
                    <a:pt x="59" y="1098"/>
                  </a:lnTo>
                  <a:lnTo>
                    <a:pt x="53" y="1109"/>
                  </a:lnTo>
                  <a:lnTo>
                    <a:pt x="48" y="1121"/>
                  </a:lnTo>
                  <a:lnTo>
                    <a:pt x="42" y="1134"/>
                  </a:lnTo>
                  <a:lnTo>
                    <a:pt x="36" y="1145"/>
                  </a:lnTo>
                  <a:lnTo>
                    <a:pt x="30" y="1159"/>
                  </a:lnTo>
                  <a:lnTo>
                    <a:pt x="27" y="1172"/>
                  </a:lnTo>
                  <a:lnTo>
                    <a:pt x="21" y="1187"/>
                  </a:lnTo>
                  <a:lnTo>
                    <a:pt x="17" y="1200"/>
                  </a:lnTo>
                  <a:lnTo>
                    <a:pt x="13" y="1216"/>
                  </a:lnTo>
                  <a:lnTo>
                    <a:pt x="11" y="1229"/>
                  </a:lnTo>
                  <a:lnTo>
                    <a:pt x="8" y="1244"/>
                  </a:lnTo>
                  <a:lnTo>
                    <a:pt x="6" y="1259"/>
                  </a:lnTo>
                  <a:lnTo>
                    <a:pt x="4" y="1276"/>
                  </a:lnTo>
                  <a:lnTo>
                    <a:pt x="2" y="1292"/>
                  </a:lnTo>
                  <a:lnTo>
                    <a:pt x="2" y="1309"/>
                  </a:lnTo>
                  <a:lnTo>
                    <a:pt x="0" y="1326"/>
                  </a:lnTo>
                  <a:lnTo>
                    <a:pt x="0" y="1343"/>
                  </a:lnTo>
                  <a:lnTo>
                    <a:pt x="0" y="1360"/>
                  </a:lnTo>
                  <a:lnTo>
                    <a:pt x="2" y="1379"/>
                  </a:lnTo>
                  <a:lnTo>
                    <a:pt x="4" y="1396"/>
                  </a:lnTo>
                  <a:lnTo>
                    <a:pt x="6" y="1415"/>
                  </a:lnTo>
                  <a:lnTo>
                    <a:pt x="10" y="1434"/>
                  </a:lnTo>
                  <a:lnTo>
                    <a:pt x="11" y="1453"/>
                  </a:lnTo>
                  <a:lnTo>
                    <a:pt x="17" y="1472"/>
                  </a:lnTo>
                  <a:lnTo>
                    <a:pt x="21" y="1493"/>
                  </a:lnTo>
                  <a:lnTo>
                    <a:pt x="27" y="1514"/>
                  </a:lnTo>
                  <a:lnTo>
                    <a:pt x="34" y="1535"/>
                  </a:lnTo>
                  <a:lnTo>
                    <a:pt x="42" y="1556"/>
                  </a:lnTo>
                  <a:lnTo>
                    <a:pt x="50" y="1579"/>
                  </a:lnTo>
                  <a:lnTo>
                    <a:pt x="183" y="1678"/>
                  </a:lnTo>
                  <a:lnTo>
                    <a:pt x="139" y="1952"/>
                  </a:lnTo>
                  <a:lnTo>
                    <a:pt x="1092" y="2060"/>
                  </a:lnTo>
                  <a:lnTo>
                    <a:pt x="1111" y="2060"/>
                  </a:lnTo>
                  <a:lnTo>
                    <a:pt x="1130" y="2060"/>
                  </a:lnTo>
                  <a:lnTo>
                    <a:pt x="1147" y="2058"/>
                  </a:lnTo>
                  <a:lnTo>
                    <a:pt x="1166" y="2058"/>
                  </a:lnTo>
                  <a:lnTo>
                    <a:pt x="1183" y="2058"/>
                  </a:lnTo>
                  <a:lnTo>
                    <a:pt x="1200" y="2056"/>
                  </a:lnTo>
                  <a:lnTo>
                    <a:pt x="1218" y="2056"/>
                  </a:lnTo>
                  <a:lnTo>
                    <a:pt x="1235" y="2054"/>
                  </a:lnTo>
                  <a:lnTo>
                    <a:pt x="1252" y="2052"/>
                  </a:lnTo>
                  <a:lnTo>
                    <a:pt x="1267" y="2050"/>
                  </a:lnTo>
                  <a:lnTo>
                    <a:pt x="1282" y="2049"/>
                  </a:lnTo>
                  <a:lnTo>
                    <a:pt x="1299" y="2049"/>
                  </a:lnTo>
                  <a:lnTo>
                    <a:pt x="1315" y="2047"/>
                  </a:lnTo>
                  <a:lnTo>
                    <a:pt x="1330" y="2045"/>
                  </a:lnTo>
                  <a:lnTo>
                    <a:pt x="1345" y="2043"/>
                  </a:lnTo>
                  <a:lnTo>
                    <a:pt x="1360" y="2041"/>
                  </a:lnTo>
                  <a:lnTo>
                    <a:pt x="1374" y="2039"/>
                  </a:lnTo>
                  <a:lnTo>
                    <a:pt x="1387" y="2035"/>
                  </a:lnTo>
                  <a:lnTo>
                    <a:pt x="1400" y="2033"/>
                  </a:lnTo>
                  <a:lnTo>
                    <a:pt x="1414" y="2029"/>
                  </a:lnTo>
                  <a:lnTo>
                    <a:pt x="1427" y="2028"/>
                  </a:lnTo>
                  <a:lnTo>
                    <a:pt x="1440" y="2026"/>
                  </a:lnTo>
                  <a:lnTo>
                    <a:pt x="1452" y="2022"/>
                  </a:lnTo>
                  <a:lnTo>
                    <a:pt x="1463" y="2020"/>
                  </a:lnTo>
                  <a:lnTo>
                    <a:pt x="1474" y="2018"/>
                  </a:lnTo>
                  <a:lnTo>
                    <a:pt x="1486" y="2014"/>
                  </a:lnTo>
                  <a:lnTo>
                    <a:pt x="1497" y="2012"/>
                  </a:lnTo>
                  <a:lnTo>
                    <a:pt x="1509" y="2009"/>
                  </a:lnTo>
                  <a:lnTo>
                    <a:pt x="1520" y="2007"/>
                  </a:lnTo>
                  <a:lnTo>
                    <a:pt x="1530" y="2005"/>
                  </a:lnTo>
                  <a:lnTo>
                    <a:pt x="1541" y="2001"/>
                  </a:lnTo>
                  <a:lnTo>
                    <a:pt x="1551" y="1999"/>
                  </a:lnTo>
                  <a:lnTo>
                    <a:pt x="1560" y="1995"/>
                  </a:lnTo>
                  <a:lnTo>
                    <a:pt x="1568" y="1993"/>
                  </a:lnTo>
                  <a:lnTo>
                    <a:pt x="1577" y="1990"/>
                  </a:lnTo>
                  <a:lnTo>
                    <a:pt x="1585" y="1988"/>
                  </a:lnTo>
                  <a:lnTo>
                    <a:pt x="1592" y="1984"/>
                  </a:lnTo>
                  <a:lnTo>
                    <a:pt x="1602" y="1980"/>
                  </a:lnTo>
                  <a:lnTo>
                    <a:pt x="1610" y="1978"/>
                  </a:lnTo>
                  <a:lnTo>
                    <a:pt x="1617" y="1976"/>
                  </a:lnTo>
                  <a:lnTo>
                    <a:pt x="1623" y="1972"/>
                  </a:lnTo>
                  <a:lnTo>
                    <a:pt x="1630" y="1971"/>
                  </a:lnTo>
                  <a:lnTo>
                    <a:pt x="1636" y="1967"/>
                  </a:lnTo>
                  <a:lnTo>
                    <a:pt x="1642" y="1965"/>
                  </a:lnTo>
                  <a:lnTo>
                    <a:pt x="1648" y="1963"/>
                  </a:lnTo>
                  <a:lnTo>
                    <a:pt x="1653" y="1959"/>
                  </a:lnTo>
                  <a:lnTo>
                    <a:pt x="1659" y="1957"/>
                  </a:lnTo>
                  <a:lnTo>
                    <a:pt x="1665" y="1957"/>
                  </a:lnTo>
                  <a:lnTo>
                    <a:pt x="1674" y="1952"/>
                  </a:lnTo>
                  <a:lnTo>
                    <a:pt x="1682" y="1948"/>
                  </a:lnTo>
                  <a:lnTo>
                    <a:pt x="1688" y="1944"/>
                  </a:lnTo>
                  <a:lnTo>
                    <a:pt x="1693" y="1942"/>
                  </a:lnTo>
                  <a:lnTo>
                    <a:pt x="1697" y="1938"/>
                  </a:lnTo>
                  <a:lnTo>
                    <a:pt x="1701" y="1938"/>
                  </a:lnTo>
                  <a:lnTo>
                    <a:pt x="1703" y="1938"/>
                  </a:lnTo>
                  <a:lnTo>
                    <a:pt x="1703" y="1938"/>
                  </a:lnTo>
                  <a:lnTo>
                    <a:pt x="1676" y="1811"/>
                  </a:lnTo>
                  <a:lnTo>
                    <a:pt x="1676" y="1811"/>
                  </a:lnTo>
                  <a:lnTo>
                    <a:pt x="1680" y="1809"/>
                  </a:lnTo>
                  <a:lnTo>
                    <a:pt x="1684" y="1805"/>
                  </a:lnTo>
                  <a:lnTo>
                    <a:pt x="1689" y="1801"/>
                  </a:lnTo>
                  <a:lnTo>
                    <a:pt x="1697" y="1796"/>
                  </a:lnTo>
                  <a:lnTo>
                    <a:pt x="1705" y="1792"/>
                  </a:lnTo>
                  <a:lnTo>
                    <a:pt x="1708" y="1786"/>
                  </a:lnTo>
                  <a:lnTo>
                    <a:pt x="1714" y="1784"/>
                  </a:lnTo>
                  <a:lnTo>
                    <a:pt x="1720" y="1780"/>
                  </a:lnTo>
                  <a:lnTo>
                    <a:pt x="1726" y="1777"/>
                  </a:lnTo>
                  <a:lnTo>
                    <a:pt x="1731" y="1771"/>
                  </a:lnTo>
                  <a:lnTo>
                    <a:pt x="1735" y="1767"/>
                  </a:lnTo>
                  <a:lnTo>
                    <a:pt x="1741" y="1761"/>
                  </a:lnTo>
                  <a:lnTo>
                    <a:pt x="1746" y="1758"/>
                  </a:lnTo>
                  <a:lnTo>
                    <a:pt x="1752" y="1752"/>
                  </a:lnTo>
                  <a:lnTo>
                    <a:pt x="1760" y="1746"/>
                  </a:lnTo>
                  <a:lnTo>
                    <a:pt x="1764" y="1740"/>
                  </a:lnTo>
                  <a:lnTo>
                    <a:pt x="1771" y="1735"/>
                  </a:lnTo>
                  <a:lnTo>
                    <a:pt x="1777" y="1727"/>
                  </a:lnTo>
                  <a:lnTo>
                    <a:pt x="1785" y="1721"/>
                  </a:lnTo>
                  <a:lnTo>
                    <a:pt x="1788" y="1714"/>
                  </a:lnTo>
                  <a:lnTo>
                    <a:pt x="1796" y="1708"/>
                  </a:lnTo>
                  <a:lnTo>
                    <a:pt x="1802" y="1701"/>
                  </a:lnTo>
                  <a:lnTo>
                    <a:pt x="1807" y="1693"/>
                  </a:lnTo>
                  <a:lnTo>
                    <a:pt x="1813" y="1683"/>
                  </a:lnTo>
                  <a:lnTo>
                    <a:pt x="1819" y="1678"/>
                  </a:lnTo>
                  <a:lnTo>
                    <a:pt x="1823" y="1668"/>
                  </a:lnTo>
                  <a:lnTo>
                    <a:pt x="1828" y="1659"/>
                  </a:lnTo>
                  <a:lnTo>
                    <a:pt x="1834" y="1651"/>
                  </a:lnTo>
                  <a:lnTo>
                    <a:pt x="1838" y="1642"/>
                  </a:lnTo>
                  <a:lnTo>
                    <a:pt x="1844" y="1632"/>
                  </a:lnTo>
                  <a:lnTo>
                    <a:pt x="1847" y="1623"/>
                  </a:lnTo>
                  <a:lnTo>
                    <a:pt x="1851" y="1613"/>
                  </a:lnTo>
                  <a:lnTo>
                    <a:pt x="1855" y="1602"/>
                  </a:lnTo>
                  <a:lnTo>
                    <a:pt x="1857" y="1592"/>
                  </a:lnTo>
                  <a:lnTo>
                    <a:pt x="1861" y="1581"/>
                  </a:lnTo>
                  <a:lnTo>
                    <a:pt x="1863" y="1569"/>
                  </a:lnTo>
                  <a:lnTo>
                    <a:pt x="1864" y="1560"/>
                  </a:lnTo>
                  <a:lnTo>
                    <a:pt x="1866" y="1546"/>
                  </a:lnTo>
                  <a:lnTo>
                    <a:pt x="1868" y="1535"/>
                  </a:lnTo>
                  <a:lnTo>
                    <a:pt x="1868" y="1524"/>
                  </a:lnTo>
                  <a:lnTo>
                    <a:pt x="1870" y="1512"/>
                  </a:lnTo>
                  <a:lnTo>
                    <a:pt x="1870" y="1501"/>
                  </a:lnTo>
                  <a:lnTo>
                    <a:pt x="1868" y="1488"/>
                  </a:lnTo>
                  <a:lnTo>
                    <a:pt x="1866" y="1474"/>
                  </a:lnTo>
                  <a:lnTo>
                    <a:pt x="1866" y="1461"/>
                  </a:lnTo>
                  <a:lnTo>
                    <a:pt x="1863" y="1448"/>
                  </a:lnTo>
                  <a:lnTo>
                    <a:pt x="1861" y="1434"/>
                  </a:lnTo>
                  <a:lnTo>
                    <a:pt x="1857" y="1421"/>
                  </a:lnTo>
                  <a:lnTo>
                    <a:pt x="1853" y="1408"/>
                  </a:lnTo>
                  <a:lnTo>
                    <a:pt x="1849" y="1392"/>
                  </a:lnTo>
                  <a:lnTo>
                    <a:pt x="1844" y="1379"/>
                  </a:lnTo>
                  <a:lnTo>
                    <a:pt x="1836" y="1364"/>
                  </a:lnTo>
                  <a:lnTo>
                    <a:pt x="1830" y="1349"/>
                  </a:lnTo>
                  <a:lnTo>
                    <a:pt x="1823" y="1333"/>
                  </a:lnTo>
                  <a:lnTo>
                    <a:pt x="1815" y="1318"/>
                  </a:lnTo>
                  <a:lnTo>
                    <a:pt x="1805" y="1303"/>
                  </a:lnTo>
                  <a:lnTo>
                    <a:pt x="1796" y="1288"/>
                  </a:lnTo>
                  <a:lnTo>
                    <a:pt x="1796" y="1284"/>
                  </a:lnTo>
                  <a:lnTo>
                    <a:pt x="1796" y="1278"/>
                  </a:lnTo>
                  <a:lnTo>
                    <a:pt x="1798" y="1273"/>
                  </a:lnTo>
                  <a:lnTo>
                    <a:pt x="1800" y="1269"/>
                  </a:lnTo>
                  <a:lnTo>
                    <a:pt x="1802" y="1263"/>
                  </a:lnTo>
                  <a:lnTo>
                    <a:pt x="1804" y="1257"/>
                  </a:lnTo>
                  <a:lnTo>
                    <a:pt x="1807" y="1254"/>
                  </a:lnTo>
                  <a:lnTo>
                    <a:pt x="1811" y="1248"/>
                  </a:lnTo>
                  <a:lnTo>
                    <a:pt x="1813" y="1242"/>
                  </a:lnTo>
                  <a:lnTo>
                    <a:pt x="1817" y="1237"/>
                  </a:lnTo>
                  <a:lnTo>
                    <a:pt x="1819" y="1231"/>
                  </a:lnTo>
                  <a:lnTo>
                    <a:pt x="1823" y="1225"/>
                  </a:lnTo>
                  <a:lnTo>
                    <a:pt x="1826" y="1219"/>
                  </a:lnTo>
                  <a:lnTo>
                    <a:pt x="1830" y="1214"/>
                  </a:lnTo>
                  <a:lnTo>
                    <a:pt x="1834" y="1206"/>
                  </a:lnTo>
                  <a:lnTo>
                    <a:pt x="1838" y="1202"/>
                  </a:lnTo>
                  <a:lnTo>
                    <a:pt x="1842" y="1195"/>
                  </a:lnTo>
                  <a:lnTo>
                    <a:pt x="1844" y="1187"/>
                  </a:lnTo>
                  <a:lnTo>
                    <a:pt x="1845" y="1181"/>
                  </a:lnTo>
                  <a:lnTo>
                    <a:pt x="1849" y="1174"/>
                  </a:lnTo>
                  <a:lnTo>
                    <a:pt x="1851" y="1166"/>
                  </a:lnTo>
                  <a:lnTo>
                    <a:pt x="1853" y="1159"/>
                  </a:lnTo>
                  <a:lnTo>
                    <a:pt x="1853" y="1151"/>
                  </a:lnTo>
                  <a:lnTo>
                    <a:pt x="1855" y="1145"/>
                  </a:lnTo>
                  <a:lnTo>
                    <a:pt x="1853" y="1136"/>
                  </a:lnTo>
                  <a:lnTo>
                    <a:pt x="1853" y="1128"/>
                  </a:lnTo>
                  <a:lnTo>
                    <a:pt x="1853" y="1119"/>
                  </a:lnTo>
                  <a:lnTo>
                    <a:pt x="1851" y="1111"/>
                  </a:lnTo>
                  <a:lnTo>
                    <a:pt x="1847" y="1101"/>
                  </a:lnTo>
                  <a:lnTo>
                    <a:pt x="1844" y="1092"/>
                  </a:lnTo>
                  <a:lnTo>
                    <a:pt x="1838" y="1082"/>
                  </a:lnTo>
                  <a:lnTo>
                    <a:pt x="1834" y="1075"/>
                  </a:lnTo>
                  <a:lnTo>
                    <a:pt x="1830" y="1069"/>
                  </a:lnTo>
                  <a:lnTo>
                    <a:pt x="1826" y="1063"/>
                  </a:lnTo>
                  <a:lnTo>
                    <a:pt x="1823" y="1058"/>
                  </a:lnTo>
                  <a:lnTo>
                    <a:pt x="1819" y="1054"/>
                  </a:lnTo>
                  <a:lnTo>
                    <a:pt x="1811" y="1046"/>
                  </a:lnTo>
                  <a:lnTo>
                    <a:pt x="1804" y="1039"/>
                  </a:lnTo>
                  <a:lnTo>
                    <a:pt x="1794" y="1031"/>
                  </a:lnTo>
                  <a:lnTo>
                    <a:pt x="1785" y="1025"/>
                  </a:lnTo>
                  <a:lnTo>
                    <a:pt x="1775" y="1020"/>
                  </a:lnTo>
                  <a:lnTo>
                    <a:pt x="1767" y="1014"/>
                  </a:lnTo>
                  <a:lnTo>
                    <a:pt x="1762" y="1012"/>
                  </a:lnTo>
                  <a:lnTo>
                    <a:pt x="1756" y="1010"/>
                  </a:lnTo>
                  <a:lnTo>
                    <a:pt x="1752" y="1006"/>
                  </a:lnTo>
                  <a:lnTo>
                    <a:pt x="1746" y="1005"/>
                  </a:lnTo>
                  <a:lnTo>
                    <a:pt x="1743" y="1003"/>
                  </a:lnTo>
                  <a:lnTo>
                    <a:pt x="1737" y="1001"/>
                  </a:lnTo>
                  <a:lnTo>
                    <a:pt x="1731" y="999"/>
                  </a:lnTo>
                  <a:lnTo>
                    <a:pt x="1727" y="997"/>
                  </a:lnTo>
                  <a:lnTo>
                    <a:pt x="1722" y="995"/>
                  </a:lnTo>
                  <a:lnTo>
                    <a:pt x="1716" y="993"/>
                  </a:lnTo>
                  <a:lnTo>
                    <a:pt x="1712" y="993"/>
                  </a:lnTo>
                  <a:lnTo>
                    <a:pt x="1707" y="991"/>
                  </a:lnTo>
                  <a:lnTo>
                    <a:pt x="1701" y="989"/>
                  </a:lnTo>
                  <a:lnTo>
                    <a:pt x="1697" y="989"/>
                  </a:lnTo>
                  <a:lnTo>
                    <a:pt x="1691" y="987"/>
                  </a:lnTo>
                  <a:lnTo>
                    <a:pt x="1688" y="987"/>
                  </a:lnTo>
                  <a:lnTo>
                    <a:pt x="1682" y="985"/>
                  </a:lnTo>
                  <a:lnTo>
                    <a:pt x="1676" y="985"/>
                  </a:lnTo>
                  <a:lnTo>
                    <a:pt x="1672" y="984"/>
                  </a:lnTo>
                  <a:lnTo>
                    <a:pt x="1667" y="984"/>
                  </a:lnTo>
                  <a:lnTo>
                    <a:pt x="1657" y="984"/>
                  </a:lnTo>
                  <a:lnTo>
                    <a:pt x="1649" y="982"/>
                  </a:lnTo>
                  <a:lnTo>
                    <a:pt x="1642" y="982"/>
                  </a:lnTo>
                  <a:lnTo>
                    <a:pt x="1632" y="982"/>
                  </a:lnTo>
                  <a:lnTo>
                    <a:pt x="1625" y="982"/>
                  </a:lnTo>
                  <a:lnTo>
                    <a:pt x="1619" y="982"/>
                  </a:lnTo>
                  <a:lnTo>
                    <a:pt x="1611" y="982"/>
                  </a:lnTo>
                  <a:lnTo>
                    <a:pt x="1608" y="982"/>
                  </a:lnTo>
                  <a:lnTo>
                    <a:pt x="1602" y="982"/>
                  </a:lnTo>
                  <a:lnTo>
                    <a:pt x="1598" y="982"/>
                  </a:lnTo>
                  <a:lnTo>
                    <a:pt x="1592" y="982"/>
                  </a:lnTo>
                  <a:lnTo>
                    <a:pt x="1592" y="982"/>
                  </a:lnTo>
                  <a:lnTo>
                    <a:pt x="1668" y="0"/>
                  </a:lnTo>
                  <a:lnTo>
                    <a:pt x="944" y="19"/>
                  </a:lnTo>
                  <a:lnTo>
                    <a:pt x="944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56" name="Freeform 8"/>
            <p:cNvSpPr>
              <a:spLocks/>
            </p:cNvSpPr>
            <p:nvPr/>
          </p:nvSpPr>
          <p:spPr bwMode="auto">
            <a:xfrm>
              <a:off x="2368551" y="4273551"/>
              <a:ext cx="338137" cy="290513"/>
            </a:xfrm>
            <a:custGeom>
              <a:avLst/>
              <a:gdLst>
                <a:gd name="T0" fmla="*/ 249 w 424"/>
                <a:gd name="T1" fmla="*/ 365 h 365"/>
                <a:gd name="T2" fmla="*/ 0 w 424"/>
                <a:gd name="T3" fmla="*/ 323 h 365"/>
                <a:gd name="T4" fmla="*/ 17 w 424"/>
                <a:gd name="T5" fmla="*/ 23 h 365"/>
                <a:gd name="T6" fmla="*/ 418 w 424"/>
                <a:gd name="T7" fmla="*/ 0 h 365"/>
                <a:gd name="T8" fmla="*/ 424 w 424"/>
                <a:gd name="T9" fmla="*/ 300 h 365"/>
                <a:gd name="T10" fmla="*/ 249 w 424"/>
                <a:gd name="T11" fmla="*/ 365 h 365"/>
                <a:gd name="T12" fmla="*/ 249 w 424"/>
                <a:gd name="T13" fmla="*/ 365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4" h="365">
                  <a:moveTo>
                    <a:pt x="249" y="365"/>
                  </a:moveTo>
                  <a:lnTo>
                    <a:pt x="0" y="323"/>
                  </a:lnTo>
                  <a:lnTo>
                    <a:pt x="17" y="23"/>
                  </a:lnTo>
                  <a:lnTo>
                    <a:pt x="418" y="0"/>
                  </a:lnTo>
                  <a:lnTo>
                    <a:pt x="424" y="300"/>
                  </a:lnTo>
                  <a:lnTo>
                    <a:pt x="249" y="365"/>
                  </a:lnTo>
                  <a:lnTo>
                    <a:pt x="249" y="365"/>
                  </a:lnTo>
                  <a:close/>
                </a:path>
              </a:pathLst>
            </a:custGeom>
            <a:solidFill>
              <a:srgbClr val="B3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auto">
            <a:xfrm>
              <a:off x="1730376" y="4746626"/>
              <a:ext cx="635000" cy="374650"/>
            </a:xfrm>
            <a:custGeom>
              <a:avLst/>
              <a:gdLst>
                <a:gd name="T0" fmla="*/ 797 w 801"/>
                <a:gd name="T1" fmla="*/ 365 h 474"/>
                <a:gd name="T2" fmla="*/ 774 w 801"/>
                <a:gd name="T3" fmla="*/ 373 h 474"/>
                <a:gd name="T4" fmla="*/ 752 w 801"/>
                <a:gd name="T5" fmla="*/ 379 h 474"/>
                <a:gd name="T6" fmla="*/ 725 w 801"/>
                <a:gd name="T7" fmla="*/ 388 h 474"/>
                <a:gd name="T8" fmla="*/ 693 w 801"/>
                <a:gd name="T9" fmla="*/ 398 h 474"/>
                <a:gd name="T10" fmla="*/ 658 w 801"/>
                <a:gd name="T11" fmla="*/ 409 h 474"/>
                <a:gd name="T12" fmla="*/ 622 w 801"/>
                <a:gd name="T13" fmla="*/ 418 h 474"/>
                <a:gd name="T14" fmla="*/ 584 w 801"/>
                <a:gd name="T15" fmla="*/ 430 h 474"/>
                <a:gd name="T16" fmla="*/ 548 w 801"/>
                <a:gd name="T17" fmla="*/ 441 h 474"/>
                <a:gd name="T18" fmla="*/ 512 w 801"/>
                <a:gd name="T19" fmla="*/ 451 h 474"/>
                <a:gd name="T20" fmla="*/ 479 w 801"/>
                <a:gd name="T21" fmla="*/ 458 h 474"/>
                <a:gd name="T22" fmla="*/ 451 w 801"/>
                <a:gd name="T23" fmla="*/ 466 h 474"/>
                <a:gd name="T24" fmla="*/ 428 w 801"/>
                <a:gd name="T25" fmla="*/ 470 h 474"/>
                <a:gd name="T26" fmla="*/ 403 w 801"/>
                <a:gd name="T27" fmla="*/ 474 h 474"/>
                <a:gd name="T28" fmla="*/ 394 w 801"/>
                <a:gd name="T29" fmla="*/ 466 h 474"/>
                <a:gd name="T30" fmla="*/ 367 w 801"/>
                <a:gd name="T31" fmla="*/ 445 h 474"/>
                <a:gd name="T32" fmla="*/ 339 w 801"/>
                <a:gd name="T33" fmla="*/ 420 h 474"/>
                <a:gd name="T34" fmla="*/ 316 w 801"/>
                <a:gd name="T35" fmla="*/ 403 h 474"/>
                <a:gd name="T36" fmla="*/ 291 w 801"/>
                <a:gd name="T37" fmla="*/ 384 h 474"/>
                <a:gd name="T38" fmla="*/ 268 w 801"/>
                <a:gd name="T39" fmla="*/ 365 h 474"/>
                <a:gd name="T40" fmla="*/ 242 w 801"/>
                <a:gd name="T41" fmla="*/ 346 h 474"/>
                <a:gd name="T42" fmla="*/ 217 w 801"/>
                <a:gd name="T43" fmla="*/ 325 h 474"/>
                <a:gd name="T44" fmla="*/ 192 w 801"/>
                <a:gd name="T45" fmla="*/ 308 h 474"/>
                <a:gd name="T46" fmla="*/ 171 w 801"/>
                <a:gd name="T47" fmla="*/ 291 h 474"/>
                <a:gd name="T48" fmla="*/ 152 w 801"/>
                <a:gd name="T49" fmla="*/ 278 h 474"/>
                <a:gd name="T50" fmla="*/ 131 w 801"/>
                <a:gd name="T51" fmla="*/ 261 h 474"/>
                <a:gd name="T52" fmla="*/ 112 w 801"/>
                <a:gd name="T53" fmla="*/ 251 h 474"/>
                <a:gd name="T54" fmla="*/ 86 w 801"/>
                <a:gd name="T55" fmla="*/ 242 h 474"/>
                <a:gd name="T56" fmla="*/ 63 w 801"/>
                <a:gd name="T57" fmla="*/ 228 h 474"/>
                <a:gd name="T58" fmla="*/ 44 w 801"/>
                <a:gd name="T59" fmla="*/ 215 h 474"/>
                <a:gd name="T60" fmla="*/ 23 w 801"/>
                <a:gd name="T61" fmla="*/ 196 h 474"/>
                <a:gd name="T62" fmla="*/ 2 w 801"/>
                <a:gd name="T63" fmla="*/ 162 h 474"/>
                <a:gd name="T64" fmla="*/ 0 w 801"/>
                <a:gd name="T65" fmla="*/ 129 h 474"/>
                <a:gd name="T66" fmla="*/ 6 w 801"/>
                <a:gd name="T67" fmla="*/ 107 h 474"/>
                <a:gd name="T68" fmla="*/ 29 w 801"/>
                <a:gd name="T69" fmla="*/ 74 h 474"/>
                <a:gd name="T70" fmla="*/ 48 w 801"/>
                <a:gd name="T71" fmla="*/ 59 h 474"/>
                <a:gd name="T72" fmla="*/ 72 w 801"/>
                <a:gd name="T73" fmla="*/ 44 h 474"/>
                <a:gd name="T74" fmla="*/ 105 w 801"/>
                <a:gd name="T75" fmla="*/ 32 h 474"/>
                <a:gd name="T76" fmla="*/ 143 w 801"/>
                <a:gd name="T77" fmla="*/ 23 h 474"/>
                <a:gd name="T78" fmla="*/ 200 w 801"/>
                <a:gd name="T79" fmla="*/ 13 h 474"/>
                <a:gd name="T80" fmla="*/ 284 w 801"/>
                <a:gd name="T81" fmla="*/ 4 h 474"/>
                <a:gd name="T82" fmla="*/ 354 w 801"/>
                <a:gd name="T83" fmla="*/ 0 h 474"/>
                <a:gd name="T84" fmla="*/ 415 w 801"/>
                <a:gd name="T85" fmla="*/ 2 h 474"/>
                <a:gd name="T86" fmla="*/ 466 w 801"/>
                <a:gd name="T87" fmla="*/ 10 h 474"/>
                <a:gd name="T88" fmla="*/ 506 w 801"/>
                <a:gd name="T89" fmla="*/ 19 h 474"/>
                <a:gd name="T90" fmla="*/ 538 w 801"/>
                <a:gd name="T91" fmla="*/ 32 h 474"/>
                <a:gd name="T92" fmla="*/ 563 w 801"/>
                <a:gd name="T93" fmla="*/ 48 h 474"/>
                <a:gd name="T94" fmla="*/ 586 w 801"/>
                <a:gd name="T95" fmla="*/ 69 h 474"/>
                <a:gd name="T96" fmla="*/ 603 w 801"/>
                <a:gd name="T97" fmla="*/ 105 h 474"/>
                <a:gd name="T98" fmla="*/ 609 w 801"/>
                <a:gd name="T99" fmla="*/ 135 h 474"/>
                <a:gd name="T100" fmla="*/ 605 w 801"/>
                <a:gd name="T101" fmla="*/ 16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01" h="474">
                  <a:moveTo>
                    <a:pt x="605" y="162"/>
                  </a:moveTo>
                  <a:lnTo>
                    <a:pt x="801" y="365"/>
                  </a:lnTo>
                  <a:lnTo>
                    <a:pt x="801" y="365"/>
                  </a:lnTo>
                  <a:lnTo>
                    <a:pt x="797" y="365"/>
                  </a:lnTo>
                  <a:lnTo>
                    <a:pt x="791" y="367"/>
                  </a:lnTo>
                  <a:lnTo>
                    <a:pt x="784" y="371"/>
                  </a:lnTo>
                  <a:lnTo>
                    <a:pt x="780" y="371"/>
                  </a:lnTo>
                  <a:lnTo>
                    <a:pt x="774" y="373"/>
                  </a:lnTo>
                  <a:lnTo>
                    <a:pt x="769" y="373"/>
                  </a:lnTo>
                  <a:lnTo>
                    <a:pt x="765" y="375"/>
                  </a:lnTo>
                  <a:lnTo>
                    <a:pt x="759" y="377"/>
                  </a:lnTo>
                  <a:lnTo>
                    <a:pt x="752" y="379"/>
                  </a:lnTo>
                  <a:lnTo>
                    <a:pt x="746" y="380"/>
                  </a:lnTo>
                  <a:lnTo>
                    <a:pt x="740" y="384"/>
                  </a:lnTo>
                  <a:lnTo>
                    <a:pt x="732" y="386"/>
                  </a:lnTo>
                  <a:lnTo>
                    <a:pt x="725" y="388"/>
                  </a:lnTo>
                  <a:lnTo>
                    <a:pt x="717" y="390"/>
                  </a:lnTo>
                  <a:lnTo>
                    <a:pt x="710" y="392"/>
                  </a:lnTo>
                  <a:lnTo>
                    <a:pt x="700" y="396"/>
                  </a:lnTo>
                  <a:lnTo>
                    <a:pt x="693" y="398"/>
                  </a:lnTo>
                  <a:lnTo>
                    <a:pt x="683" y="401"/>
                  </a:lnTo>
                  <a:lnTo>
                    <a:pt x="675" y="403"/>
                  </a:lnTo>
                  <a:lnTo>
                    <a:pt x="666" y="405"/>
                  </a:lnTo>
                  <a:lnTo>
                    <a:pt x="658" y="409"/>
                  </a:lnTo>
                  <a:lnTo>
                    <a:pt x="649" y="411"/>
                  </a:lnTo>
                  <a:lnTo>
                    <a:pt x="641" y="413"/>
                  </a:lnTo>
                  <a:lnTo>
                    <a:pt x="632" y="417"/>
                  </a:lnTo>
                  <a:lnTo>
                    <a:pt x="622" y="418"/>
                  </a:lnTo>
                  <a:lnTo>
                    <a:pt x="613" y="422"/>
                  </a:lnTo>
                  <a:lnTo>
                    <a:pt x="603" y="424"/>
                  </a:lnTo>
                  <a:lnTo>
                    <a:pt x="594" y="428"/>
                  </a:lnTo>
                  <a:lnTo>
                    <a:pt x="584" y="430"/>
                  </a:lnTo>
                  <a:lnTo>
                    <a:pt x="575" y="432"/>
                  </a:lnTo>
                  <a:lnTo>
                    <a:pt x="565" y="436"/>
                  </a:lnTo>
                  <a:lnTo>
                    <a:pt x="556" y="437"/>
                  </a:lnTo>
                  <a:lnTo>
                    <a:pt x="548" y="441"/>
                  </a:lnTo>
                  <a:lnTo>
                    <a:pt x="538" y="443"/>
                  </a:lnTo>
                  <a:lnTo>
                    <a:pt x="531" y="445"/>
                  </a:lnTo>
                  <a:lnTo>
                    <a:pt x="521" y="447"/>
                  </a:lnTo>
                  <a:lnTo>
                    <a:pt x="512" y="451"/>
                  </a:lnTo>
                  <a:lnTo>
                    <a:pt x="504" y="451"/>
                  </a:lnTo>
                  <a:lnTo>
                    <a:pt x="497" y="455"/>
                  </a:lnTo>
                  <a:lnTo>
                    <a:pt x="487" y="457"/>
                  </a:lnTo>
                  <a:lnTo>
                    <a:pt x="479" y="458"/>
                  </a:lnTo>
                  <a:lnTo>
                    <a:pt x="472" y="460"/>
                  </a:lnTo>
                  <a:lnTo>
                    <a:pt x="466" y="462"/>
                  </a:lnTo>
                  <a:lnTo>
                    <a:pt x="459" y="464"/>
                  </a:lnTo>
                  <a:lnTo>
                    <a:pt x="451" y="466"/>
                  </a:lnTo>
                  <a:lnTo>
                    <a:pt x="443" y="466"/>
                  </a:lnTo>
                  <a:lnTo>
                    <a:pt x="440" y="468"/>
                  </a:lnTo>
                  <a:lnTo>
                    <a:pt x="432" y="470"/>
                  </a:lnTo>
                  <a:lnTo>
                    <a:pt x="428" y="470"/>
                  </a:lnTo>
                  <a:lnTo>
                    <a:pt x="422" y="472"/>
                  </a:lnTo>
                  <a:lnTo>
                    <a:pt x="419" y="472"/>
                  </a:lnTo>
                  <a:lnTo>
                    <a:pt x="409" y="472"/>
                  </a:lnTo>
                  <a:lnTo>
                    <a:pt x="403" y="474"/>
                  </a:lnTo>
                  <a:lnTo>
                    <a:pt x="400" y="472"/>
                  </a:lnTo>
                  <a:lnTo>
                    <a:pt x="400" y="472"/>
                  </a:lnTo>
                  <a:lnTo>
                    <a:pt x="396" y="470"/>
                  </a:lnTo>
                  <a:lnTo>
                    <a:pt x="394" y="466"/>
                  </a:lnTo>
                  <a:lnTo>
                    <a:pt x="388" y="462"/>
                  </a:lnTo>
                  <a:lnTo>
                    <a:pt x="382" y="457"/>
                  </a:lnTo>
                  <a:lnTo>
                    <a:pt x="375" y="451"/>
                  </a:lnTo>
                  <a:lnTo>
                    <a:pt x="367" y="445"/>
                  </a:lnTo>
                  <a:lnTo>
                    <a:pt x="360" y="437"/>
                  </a:lnTo>
                  <a:lnTo>
                    <a:pt x="350" y="430"/>
                  </a:lnTo>
                  <a:lnTo>
                    <a:pt x="344" y="424"/>
                  </a:lnTo>
                  <a:lnTo>
                    <a:pt x="339" y="420"/>
                  </a:lnTo>
                  <a:lnTo>
                    <a:pt x="333" y="417"/>
                  </a:lnTo>
                  <a:lnTo>
                    <a:pt x="329" y="411"/>
                  </a:lnTo>
                  <a:lnTo>
                    <a:pt x="322" y="407"/>
                  </a:lnTo>
                  <a:lnTo>
                    <a:pt x="316" y="403"/>
                  </a:lnTo>
                  <a:lnTo>
                    <a:pt x="310" y="399"/>
                  </a:lnTo>
                  <a:lnTo>
                    <a:pt x="304" y="394"/>
                  </a:lnTo>
                  <a:lnTo>
                    <a:pt x="299" y="390"/>
                  </a:lnTo>
                  <a:lnTo>
                    <a:pt x="291" y="384"/>
                  </a:lnTo>
                  <a:lnTo>
                    <a:pt x="285" y="380"/>
                  </a:lnTo>
                  <a:lnTo>
                    <a:pt x="280" y="375"/>
                  </a:lnTo>
                  <a:lnTo>
                    <a:pt x="272" y="371"/>
                  </a:lnTo>
                  <a:lnTo>
                    <a:pt x="268" y="365"/>
                  </a:lnTo>
                  <a:lnTo>
                    <a:pt x="261" y="361"/>
                  </a:lnTo>
                  <a:lnTo>
                    <a:pt x="255" y="356"/>
                  </a:lnTo>
                  <a:lnTo>
                    <a:pt x="249" y="350"/>
                  </a:lnTo>
                  <a:lnTo>
                    <a:pt x="242" y="346"/>
                  </a:lnTo>
                  <a:lnTo>
                    <a:pt x="236" y="341"/>
                  </a:lnTo>
                  <a:lnTo>
                    <a:pt x="230" y="335"/>
                  </a:lnTo>
                  <a:lnTo>
                    <a:pt x="223" y="329"/>
                  </a:lnTo>
                  <a:lnTo>
                    <a:pt x="217" y="325"/>
                  </a:lnTo>
                  <a:lnTo>
                    <a:pt x="211" y="321"/>
                  </a:lnTo>
                  <a:lnTo>
                    <a:pt x="206" y="318"/>
                  </a:lnTo>
                  <a:lnTo>
                    <a:pt x="200" y="312"/>
                  </a:lnTo>
                  <a:lnTo>
                    <a:pt x="192" y="308"/>
                  </a:lnTo>
                  <a:lnTo>
                    <a:pt x="188" y="302"/>
                  </a:lnTo>
                  <a:lnTo>
                    <a:pt x="183" y="301"/>
                  </a:lnTo>
                  <a:lnTo>
                    <a:pt x="177" y="295"/>
                  </a:lnTo>
                  <a:lnTo>
                    <a:pt x="171" y="291"/>
                  </a:lnTo>
                  <a:lnTo>
                    <a:pt x="167" y="287"/>
                  </a:lnTo>
                  <a:lnTo>
                    <a:pt x="162" y="285"/>
                  </a:lnTo>
                  <a:lnTo>
                    <a:pt x="158" y="280"/>
                  </a:lnTo>
                  <a:lnTo>
                    <a:pt x="152" y="278"/>
                  </a:lnTo>
                  <a:lnTo>
                    <a:pt x="148" y="274"/>
                  </a:lnTo>
                  <a:lnTo>
                    <a:pt x="145" y="272"/>
                  </a:lnTo>
                  <a:lnTo>
                    <a:pt x="137" y="266"/>
                  </a:lnTo>
                  <a:lnTo>
                    <a:pt x="131" y="261"/>
                  </a:lnTo>
                  <a:lnTo>
                    <a:pt x="126" y="257"/>
                  </a:lnTo>
                  <a:lnTo>
                    <a:pt x="124" y="255"/>
                  </a:lnTo>
                  <a:lnTo>
                    <a:pt x="120" y="253"/>
                  </a:lnTo>
                  <a:lnTo>
                    <a:pt x="112" y="251"/>
                  </a:lnTo>
                  <a:lnTo>
                    <a:pt x="107" y="249"/>
                  </a:lnTo>
                  <a:lnTo>
                    <a:pt x="99" y="245"/>
                  </a:lnTo>
                  <a:lnTo>
                    <a:pt x="93" y="244"/>
                  </a:lnTo>
                  <a:lnTo>
                    <a:pt x="86" y="242"/>
                  </a:lnTo>
                  <a:lnTo>
                    <a:pt x="80" y="240"/>
                  </a:lnTo>
                  <a:lnTo>
                    <a:pt x="74" y="236"/>
                  </a:lnTo>
                  <a:lnTo>
                    <a:pt x="69" y="234"/>
                  </a:lnTo>
                  <a:lnTo>
                    <a:pt x="63" y="228"/>
                  </a:lnTo>
                  <a:lnTo>
                    <a:pt x="59" y="226"/>
                  </a:lnTo>
                  <a:lnTo>
                    <a:pt x="53" y="223"/>
                  </a:lnTo>
                  <a:lnTo>
                    <a:pt x="50" y="219"/>
                  </a:lnTo>
                  <a:lnTo>
                    <a:pt x="44" y="215"/>
                  </a:lnTo>
                  <a:lnTo>
                    <a:pt x="40" y="211"/>
                  </a:lnTo>
                  <a:lnTo>
                    <a:pt x="34" y="207"/>
                  </a:lnTo>
                  <a:lnTo>
                    <a:pt x="30" y="205"/>
                  </a:lnTo>
                  <a:lnTo>
                    <a:pt x="23" y="196"/>
                  </a:lnTo>
                  <a:lnTo>
                    <a:pt x="17" y="188"/>
                  </a:lnTo>
                  <a:lnTo>
                    <a:pt x="11" y="179"/>
                  </a:lnTo>
                  <a:lnTo>
                    <a:pt x="8" y="171"/>
                  </a:lnTo>
                  <a:lnTo>
                    <a:pt x="2" y="162"/>
                  </a:lnTo>
                  <a:lnTo>
                    <a:pt x="0" y="152"/>
                  </a:lnTo>
                  <a:lnTo>
                    <a:pt x="0" y="143"/>
                  </a:lnTo>
                  <a:lnTo>
                    <a:pt x="0" y="135"/>
                  </a:lnTo>
                  <a:lnTo>
                    <a:pt x="0" y="129"/>
                  </a:lnTo>
                  <a:lnTo>
                    <a:pt x="0" y="124"/>
                  </a:lnTo>
                  <a:lnTo>
                    <a:pt x="0" y="120"/>
                  </a:lnTo>
                  <a:lnTo>
                    <a:pt x="2" y="116"/>
                  </a:lnTo>
                  <a:lnTo>
                    <a:pt x="6" y="107"/>
                  </a:lnTo>
                  <a:lnTo>
                    <a:pt x="10" y="97"/>
                  </a:lnTo>
                  <a:lnTo>
                    <a:pt x="15" y="88"/>
                  </a:lnTo>
                  <a:lnTo>
                    <a:pt x="23" y="78"/>
                  </a:lnTo>
                  <a:lnTo>
                    <a:pt x="29" y="74"/>
                  </a:lnTo>
                  <a:lnTo>
                    <a:pt x="32" y="70"/>
                  </a:lnTo>
                  <a:lnTo>
                    <a:pt x="38" y="67"/>
                  </a:lnTo>
                  <a:lnTo>
                    <a:pt x="42" y="63"/>
                  </a:lnTo>
                  <a:lnTo>
                    <a:pt x="48" y="59"/>
                  </a:lnTo>
                  <a:lnTo>
                    <a:pt x="53" y="55"/>
                  </a:lnTo>
                  <a:lnTo>
                    <a:pt x="59" y="51"/>
                  </a:lnTo>
                  <a:lnTo>
                    <a:pt x="67" y="48"/>
                  </a:lnTo>
                  <a:lnTo>
                    <a:pt x="72" y="44"/>
                  </a:lnTo>
                  <a:lnTo>
                    <a:pt x="80" y="40"/>
                  </a:lnTo>
                  <a:lnTo>
                    <a:pt x="89" y="38"/>
                  </a:lnTo>
                  <a:lnTo>
                    <a:pt x="97" y="36"/>
                  </a:lnTo>
                  <a:lnTo>
                    <a:pt x="105" y="32"/>
                  </a:lnTo>
                  <a:lnTo>
                    <a:pt x="114" y="29"/>
                  </a:lnTo>
                  <a:lnTo>
                    <a:pt x="124" y="27"/>
                  </a:lnTo>
                  <a:lnTo>
                    <a:pt x="133" y="25"/>
                  </a:lnTo>
                  <a:lnTo>
                    <a:pt x="143" y="23"/>
                  </a:lnTo>
                  <a:lnTo>
                    <a:pt x="154" y="19"/>
                  </a:lnTo>
                  <a:lnTo>
                    <a:pt x="166" y="17"/>
                  </a:lnTo>
                  <a:lnTo>
                    <a:pt x="177" y="17"/>
                  </a:lnTo>
                  <a:lnTo>
                    <a:pt x="200" y="13"/>
                  </a:lnTo>
                  <a:lnTo>
                    <a:pt x="221" y="10"/>
                  </a:lnTo>
                  <a:lnTo>
                    <a:pt x="242" y="8"/>
                  </a:lnTo>
                  <a:lnTo>
                    <a:pt x="264" y="6"/>
                  </a:lnTo>
                  <a:lnTo>
                    <a:pt x="284" y="4"/>
                  </a:lnTo>
                  <a:lnTo>
                    <a:pt x="303" y="2"/>
                  </a:lnTo>
                  <a:lnTo>
                    <a:pt x="320" y="2"/>
                  </a:lnTo>
                  <a:lnTo>
                    <a:pt x="339" y="2"/>
                  </a:lnTo>
                  <a:lnTo>
                    <a:pt x="354" y="0"/>
                  </a:lnTo>
                  <a:lnTo>
                    <a:pt x="371" y="0"/>
                  </a:lnTo>
                  <a:lnTo>
                    <a:pt x="386" y="0"/>
                  </a:lnTo>
                  <a:lnTo>
                    <a:pt x="401" y="2"/>
                  </a:lnTo>
                  <a:lnTo>
                    <a:pt x="415" y="2"/>
                  </a:lnTo>
                  <a:lnTo>
                    <a:pt x="430" y="4"/>
                  </a:lnTo>
                  <a:lnTo>
                    <a:pt x="441" y="6"/>
                  </a:lnTo>
                  <a:lnTo>
                    <a:pt x="455" y="8"/>
                  </a:lnTo>
                  <a:lnTo>
                    <a:pt x="466" y="10"/>
                  </a:lnTo>
                  <a:lnTo>
                    <a:pt x="478" y="12"/>
                  </a:lnTo>
                  <a:lnTo>
                    <a:pt x="487" y="13"/>
                  </a:lnTo>
                  <a:lnTo>
                    <a:pt x="498" y="15"/>
                  </a:lnTo>
                  <a:lnTo>
                    <a:pt x="506" y="19"/>
                  </a:lnTo>
                  <a:lnTo>
                    <a:pt x="516" y="21"/>
                  </a:lnTo>
                  <a:lnTo>
                    <a:pt x="523" y="25"/>
                  </a:lnTo>
                  <a:lnTo>
                    <a:pt x="533" y="29"/>
                  </a:lnTo>
                  <a:lnTo>
                    <a:pt x="538" y="32"/>
                  </a:lnTo>
                  <a:lnTo>
                    <a:pt x="546" y="36"/>
                  </a:lnTo>
                  <a:lnTo>
                    <a:pt x="552" y="40"/>
                  </a:lnTo>
                  <a:lnTo>
                    <a:pt x="559" y="44"/>
                  </a:lnTo>
                  <a:lnTo>
                    <a:pt x="563" y="48"/>
                  </a:lnTo>
                  <a:lnTo>
                    <a:pt x="569" y="51"/>
                  </a:lnTo>
                  <a:lnTo>
                    <a:pt x="575" y="55"/>
                  </a:lnTo>
                  <a:lnTo>
                    <a:pt x="580" y="61"/>
                  </a:lnTo>
                  <a:lnTo>
                    <a:pt x="586" y="69"/>
                  </a:lnTo>
                  <a:lnTo>
                    <a:pt x="592" y="78"/>
                  </a:lnTo>
                  <a:lnTo>
                    <a:pt x="597" y="86"/>
                  </a:lnTo>
                  <a:lnTo>
                    <a:pt x="601" y="95"/>
                  </a:lnTo>
                  <a:lnTo>
                    <a:pt x="603" y="105"/>
                  </a:lnTo>
                  <a:lnTo>
                    <a:pt x="607" y="112"/>
                  </a:lnTo>
                  <a:lnTo>
                    <a:pt x="607" y="120"/>
                  </a:lnTo>
                  <a:lnTo>
                    <a:pt x="609" y="128"/>
                  </a:lnTo>
                  <a:lnTo>
                    <a:pt x="609" y="135"/>
                  </a:lnTo>
                  <a:lnTo>
                    <a:pt x="609" y="141"/>
                  </a:lnTo>
                  <a:lnTo>
                    <a:pt x="607" y="147"/>
                  </a:lnTo>
                  <a:lnTo>
                    <a:pt x="607" y="152"/>
                  </a:lnTo>
                  <a:lnTo>
                    <a:pt x="605" y="160"/>
                  </a:lnTo>
                  <a:lnTo>
                    <a:pt x="605" y="162"/>
                  </a:lnTo>
                  <a:lnTo>
                    <a:pt x="605" y="162"/>
                  </a:lnTo>
                  <a:close/>
                </a:path>
              </a:pathLst>
            </a:custGeom>
            <a:solidFill>
              <a:srgbClr val="F0B5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58" name="Freeform 10"/>
            <p:cNvSpPr>
              <a:spLocks/>
            </p:cNvSpPr>
            <p:nvPr/>
          </p:nvSpPr>
          <p:spPr bwMode="auto">
            <a:xfrm>
              <a:off x="1982788" y="4827588"/>
              <a:ext cx="30162" cy="15875"/>
            </a:xfrm>
            <a:custGeom>
              <a:avLst/>
              <a:gdLst>
                <a:gd name="T0" fmla="*/ 17 w 38"/>
                <a:gd name="T1" fmla="*/ 21 h 21"/>
                <a:gd name="T2" fmla="*/ 24 w 38"/>
                <a:gd name="T3" fmla="*/ 19 h 21"/>
                <a:gd name="T4" fmla="*/ 30 w 38"/>
                <a:gd name="T5" fmla="*/ 17 h 21"/>
                <a:gd name="T6" fmla="*/ 36 w 38"/>
                <a:gd name="T7" fmla="*/ 13 h 21"/>
                <a:gd name="T8" fmla="*/ 38 w 38"/>
                <a:gd name="T9" fmla="*/ 11 h 21"/>
                <a:gd name="T10" fmla="*/ 36 w 38"/>
                <a:gd name="T11" fmla="*/ 6 h 21"/>
                <a:gd name="T12" fmla="*/ 32 w 38"/>
                <a:gd name="T13" fmla="*/ 4 h 21"/>
                <a:gd name="T14" fmla="*/ 26 w 38"/>
                <a:gd name="T15" fmla="*/ 0 h 21"/>
                <a:gd name="T16" fmla="*/ 19 w 38"/>
                <a:gd name="T17" fmla="*/ 0 h 21"/>
                <a:gd name="T18" fmla="*/ 11 w 38"/>
                <a:gd name="T19" fmla="*/ 0 h 21"/>
                <a:gd name="T20" fmla="*/ 5 w 38"/>
                <a:gd name="T21" fmla="*/ 2 h 21"/>
                <a:gd name="T22" fmla="*/ 2 w 38"/>
                <a:gd name="T23" fmla="*/ 4 h 21"/>
                <a:gd name="T24" fmla="*/ 0 w 38"/>
                <a:gd name="T25" fmla="*/ 7 h 21"/>
                <a:gd name="T26" fmla="*/ 0 w 38"/>
                <a:gd name="T27" fmla="*/ 11 h 21"/>
                <a:gd name="T28" fmla="*/ 4 w 38"/>
                <a:gd name="T29" fmla="*/ 15 h 21"/>
                <a:gd name="T30" fmla="*/ 9 w 38"/>
                <a:gd name="T31" fmla="*/ 19 h 21"/>
                <a:gd name="T32" fmla="*/ 17 w 38"/>
                <a:gd name="T33" fmla="*/ 21 h 21"/>
                <a:gd name="T34" fmla="*/ 17 w 38"/>
                <a:gd name="T3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21">
                  <a:moveTo>
                    <a:pt x="17" y="21"/>
                  </a:moveTo>
                  <a:lnTo>
                    <a:pt x="24" y="19"/>
                  </a:lnTo>
                  <a:lnTo>
                    <a:pt x="30" y="17"/>
                  </a:lnTo>
                  <a:lnTo>
                    <a:pt x="36" y="13"/>
                  </a:lnTo>
                  <a:lnTo>
                    <a:pt x="38" y="11"/>
                  </a:lnTo>
                  <a:lnTo>
                    <a:pt x="36" y="6"/>
                  </a:lnTo>
                  <a:lnTo>
                    <a:pt x="32" y="4"/>
                  </a:lnTo>
                  <a:lnTo>
                    <a:pt x="26" y="0"/>
                  </a:lnTo>
                  <a:lnTo>
                    <a:pt x="19" y="0"/>
                  </a:lnTo>
                  <a:lnTo>
                    <a:pt x="11" y="0"/>
                  </a:lnTo>
                  <a:lnTo>
                    <a:pt x="5" y="2"/>
                  </a:lnTo>
                  <a:lnTo>
                    <a:pt x="2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4" y="15"/>
                  </a:lnTo>
                  <a:lnTo>
                    <a:pt x="9" y="19"/>
                  </a:lnTo>
                  <a:lnTo>
                    <a:pt x="17" y="21"/>
                  </a:lnTo>
                  <a:lnTo>
                    <a:pt x="17" y="21"/>
                  </a:lnTo>
                  <a:close/>
                </a:path>
              </a:pathLst>
            </a:custGeom>
            <a:solidFill>
              <a:srgbClr val="E680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59" name="Freeform 11"/>
            <p:cNvSpPr>
              <a:spLocks/>
            </p:cNvSpPr>
            <p:nvPr/>
          </p:nvSpPr>
          <p:spPr bwMode="auto">
            <a:xfrm>
              <a:off x="2092326" y="4799013"/>
              <a:ext cx="53975" cy="28575"/>
            </a:xfrm>
            <a:custGeom>
              <a:avLst/>
              <a:gdLst>
                <a:gd name="T0" fmla="*/ 32 w 66"/>
                <a:gd name="T1" fmla="*/ 36 h 36"/>
                <a:gd name="T2" fmla="*/ 38 w 66"/>
                <a:gd name="T3" fmla="*/ 36 h 36"/>
                <a:gd name="T4" fmla="*/ 43 w 66"/>
                <a:gd name="T5" fmla="*/ 34 h 36"/>
                <a:gd name="T6" fmla="*/ 49 w 66"/>
                <a:gd name="T7" fmla="*/ 32 h 36"/>
                <a:gd name="T8" fmla="*/ 55 w 66"/>
                <a:gd name="T9" fmla="*/ 32 h 36"/>
                <a:gd name="T10" fmla="*/ 61 w 66"/>
                <a:gd name="T11" fmla="*/ 28 h 36"/>
                <a:gd name="T12" fmla="*/ 64 w 66"/>
                <a:gd name="T13" fmla="*/ 26 h 36"/>
                <a:gd name="T14" fmla="*/ 64 w 66"/>
                <a:gd name="T15" fmla="*/ 22 h 36"/>
                <a:gd name="T16" fmla="*/ 66 w 66"/>
                <a:gd name="T17" fmla="*/ 21 h 36"/>
                <a:gd name="T18" fmla="*/ 64 w 66"/>
                <a:gd name="T19" fmla="*/ 13 h 36"/>
                <a:gd name="T20" fmla="*/ 57 w 66"/>
                <a:gd name="T21" fmla="*/ 7 h 36"/>
                <a:gd name="T22" fmla="*/ 51 w 66"/>
                <a:gd name="T23" fmla="*/ 3 h 36"/>
                <a:gd name="T24" fmla="*/ 47 w 66"/>
                <a:gd name="T25" fmla="*/ 2 h 36"/>
                <a:gd name="T26" fmla="*/ 41 w 66"/>
                <a:gd name="T27" fmla="*/ 2 h 36"/>
                <a:gd name="T28" fmla="*/ 34 w 66"/>
                <a:gd name="T29" fmla="*/ 2 h 36"/>
                <a:gd name="T30" fmla="*/ 26 w 66"/>
                <a:gd name="T31" fmla="*/ 0 h 36"/>
                <a:gd name="T32" fmla="*/ 21 w 66"/>
                <a:gd name="T33" fmla="*/ 2 h 36"/>
                <a:gd name="T34" fmla="*/ 15 w 66"/>
                <a:gd name="T35" fmla="*/ 2 h 36"/>
                <a:gd name="T36" fmla="*/ 9 w 66"/>
                <a:gd name="T37" fmla="*/ 3 h 36"/>
                <a:gd name="T38" fmla="*/ 2 w 66"/>
                <a:gd name="T39" fmla="*/ 9 h 36"/>
                <a:gd name="T40" fmla="*/ 0 w 66"/>
                <a:gd name="T41" fmla="*/ 17 h 36"/>
                <a:gd name="T42" fmla="*/ 2 w 66"/>
                <a:gd name="T43" fmla="*/ 22 h 36"/>
                <a:gd name="T44" fmla="*/ 9 w 66"/>
                <a:gd name="T45" fmla="*/ 28 h 36"/>
                <a:gd name="T46" fmla="*/ 13 w 66"/>
                <a:gd name="T47" fmla="*/ 30 h 36"/>
                <a:gd name="T48" fmla="*/ 19 w 66"/>
                <a:gd name="T49" fmla="*/ 34 h 36"/>
                <a:gd name="T50" fmla="*/ 24 w 66"/>
                <a:gd name="T51" fmla="*/ 36 h 36"/>
                <a:gd name="T52" fmla="*/ 32 w 66"/>
                <a:gd name="T53" fmla="*/ 36 h 36"/>
                <a:gd name="T54" fmla="*/ 32 w 66"/>
                <a:gd name="T5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6" h="36">
                  <a:moveTo>
                    <a:pt x="32" y="36"/>
                  </a:moveTo>
                  <a:lnTo>
                    <a:pt x="38" y="36"/>
                  </a:lnTo>
                  <a:lnTo>
                    <a:pt x="43" y="34"/>
                  </a:lnTo>
                  <a:lnTo>
                    <a:pt x="49" y="32"/>
                  </a:lnTo>
                  <a:lnTo>
                    <a:pt x="55" y="32"/>
                  </a:lnTo>
                  <a:lnTo>
                    <a:pt x="61" y="28"/>
                  </a:lnTo>
                  <a:lnTo>
                    <a:pt x="64" y="26"/>
                  </a:lnTo>
                  <a:lnTo>
                    <a:pt x="64" y="22"/>
                  </a:lnTo>
                  <a:lnTo>
                    <a:pt x="66" y="21"/>
                  </a:lnTo>
                  <a:lnTo>
                    <a:pt x="64" y="13"/>
                  </a:lnTo>
                  <a:lnTo>
                    <a:pt x="57" y="7"/>
                  </a:lnTo>
                  <a:lnTo>
                    <a:pt x="51" y="3"/>
                  </a:lnTo>
                  <a:lnTo>
                    <a:pt x="47" y="2"/>
                  </a:lnTo>
                  <a:lnTo>
                    <a:pt x="41" y="2"/>
                  </a:lnTo>
                  <a:lnTo>
                    <a:pt x="34" y="2"/>
                  </a:lnTo>
                  <a:lnTo>
                    <a:pt x="26" y="0"/>
                  </a:lnTo>
                  <a:lnTo>
                    <a:pt x="21" y="2"/>
                  </a:lnTo>
                  <a:lnTo>
                    <a:pt x="15" y="2"/>
                  </a:lnTo>
                  <a:lnTo>
                    <a:pt x="9" y="3"/>
                  </a:lnTo>
                  <a:lnTo>
                    <a:pt x="2" y="9"/>
                  </a:lnTo>
                  <a:lnTo>
                    <a:pt x="0" y="17"/>
                  </a:lnTo>
                  <a:lnTo>
                    <a:pt x="2" y="22"/>
                  </a:lnTo>
                  <a:lnTo>
                    <a:pt x="9" y="28"/>
                  </a:lnTo>
                  <a:lnTo>
                    <a:pt x="13" y="30"/>
                  </a:lnTo>
                  <a:lnTo>
                    <a:pt x="19" y="34"/>
                  </a:lnTo>
                  <a:lnTo>
                    <a:pt x="24" y="36"/>
                  </a:lnTo>
                  <a:lnTo>
                    <a:pt x="32" y="36"/>
                  </a:lnTo>
                  <a:lnTo>
                    <a:pt x="32" y="36"/>
                  </a:lnTo>
                  <a:close/>
                </a:path>
              </a:pathLst>
            </a:custGeom>
            <a:solidFill>
              <a:srgbClr val="E680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60" name="Freeform 12"/>
            <p:cNvSpPr>
              <a:spLocks/>
            </p:cNvSpPr>
            <p:nvPr/>
          </p:nvSpPr>
          <p:spPr bwMode="auto">
            <a:xfrm>
              <a:off x="2047876" y="4924426"/>
              <a:ext cx="53975" cy="22225"/>
            </a:xfrm>
            <a:custGeom>
              <a:avLst/>
              <a:gdLst>
                <a:gd name="T0" fmla="*/ 32 w 68"/>
                <a:gd name="T1" fmla="*/ 28 h 28"/>
                <a:gd name="T2" fmla="*/ 40 w 68"/>
                <a:gd name="T3" fmla="*/ 26 h 28"/>
                <a:gd name="T4" fmla="*/ 45 w 68"/>
                <a:gd name="T5" fmla="*/ 26 h 28"/>
                <a:gd name="T6" fmla="*/ 51 w 68"/>
                <a:gd name="T7" fmla="*/ 24 h 28"/>
                <a:gd name="T8" fmla="*/ 57 w 68"/>
                <a:gd name="T9" fmla="*/ 24 h 28"/>
                <a:gd name="T10" fmla="*/ 60 w 68"/>
                <a:gd name="T11" fmla="*/ 22 h 28"/>
                <a:gd name="T12" fmla="*/ 64 w 68"/>
                <a:gd name="T13" fmla="*/ 20 h 28"/>
                <a:gd name="T14" fmla="*/ 66 w 68"/>
                <a:gd name="T15" fmla="*/ 17 h 28"/>
                <a:gd name="T16" fmla="*/ 68 w 68"/>
                <a:gd name="T17" fmla="*/ 15 h 28"/>
                <a:gd name="T18" fmla="*/ 64 w 68"/>
                <a:gd name="T19" fmla="*/ 9 h 28"/>
                <a:gd name="T20" fmla="*/ 59 w 68"/>
                <a:gd name="T21" fmla="*/ 3 h 28"/>
                <a:gd name="T22" fmla="*/ 53 w 68"/>
                <a:gd name="T23" fmla="*/ 1 h 28"/>
                <a:gd name="T24" fmla="*/ 47 w 68"/>
                <a:gd name="T25" fmla="*/ 1 h 28"/>
                <a:gd name="T26" fmla="*/ 41 w 68"/>
                <a:gd name="T27" fmla="*/ 0 h 28"/>
                <a:gd name="T28" fmla="*/ 36 w 68"/>
                <a:gd name="T29" fmla="*/ 0 h 28"/>
                <a:gd name="T30" fmla="*/ 28 w 68"/>
                <a:gd name="T31" fmla="*/ 0 h 28"/>
                <a:gd name="T32" fmla="*/ 20 w 68"/>
                <a:gd name="T33" fmla="*/ 0 h 28"/>
                <a:gd name="T34" fmla="*/ 15 w 68"/>
                <a:gd name="T35" fmla="*/ 0 h 28"/>
                <a:gd name="T36" fmla="*/ 9 w 68"/>
                <a:gd name="T37" fmla="*/ 1 h 28"/>
                <a:gd name="T38" fmla="*/ 1 w 68"/>
                <a:gd name="T39" fmla="*/ 5 h 28"/>
                <a:gd name="T40" fmla="*/ 0 w 68"/>
                <a:gd name="T41" fmla="*/ 11 h 28"/>
                <a:gd name="T42" fmla="*/ 0 w 68"/>
                <a:gd name="T43" fmla="*/ 17 h 28"/>
                <a:gd name="T44" fmla="*/ 9 w 68"/>
                <a:gd name="T45" fmla="*/ 22 h 28"/>
                <a:gd name="T46" fmla="*/ 13 w 68"/>
                <a:gd name="T47" fmla="*/ 24 h 28"/>
                <a:gd name="T48" fmla="*/ 19 w 68"/>
                <a:gd name="T49" fmla="*/ 24 h 28"/>
                <a:gd name="T50" fmla="*/ 24 w 68"/>
                <a:gd name="T51" fmla="*/ 26 h 28"/>
                <a:gd name="T52" fmla="*/ 32 w 68"/>
                <a:gd name="T53" fmla="*/ 28 h 28"/>
                <a:gd name="T54" fmla="*/ 32 w 68"/>
                <a:gd name="T5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8" h="28">
                  <a:moveTo>
                    <a:pt x="32" y="28"/>
                  </a:moveTo>
                  <a:lnTo>
                    <a:pt x="40" y="26"/>
                  </a:lnTo>
                  <a:lnTo>
                    <a:pt x="45" y="26"/>
                  </a:lnTo>
                  <a:lnTo>
                    <a:pt x="51" y="24"/>
                  </a:lnTo>
                  <a:lnTo>
                    <a:pt x="57" y="24"/>
                  </a:lnTo>
                  <a:lnTo>
                    <a:pt x="60" y="22"/>
                  </a:lnTo>
                  <a:lnTo>
                    <a:pt x="64" y="20"/>
                  </a:lnTo>
                  <a:lnTo>
                    <a:pt x="66" y="17"/>
                  </a:lnTo>
                  <a:lnTo>
                    <a:pt x="68" y="15"/>
                  </a:lnTo>
                  <a:lnTo>
                    <a:pt x="64" y="9"/>
                  </a:lnTo>
                  <a:lnTo>
                    <a:pt x="59" y="3"/>
                  </a:lnTo>
                  <a:lnTo>
                    <a:pt x="53" y="1"/>
                  </a:lnTo>
                  <a:lnTo>
                    <a:pt x="47" y="1"/>
                  </a:lnTo>
                  <a:lnTo>
                    <a:pt x="41" y="0"/>
                  </a:lnTo>
                  <a:lnTo>
                    <a:pt x="36" y="0"/>
                  </a:lnTo>
                  <a:lnTo>
                    <a:pt x="28" y="0"/>
                  </a:lnTo>
                  <a:lnTo>
                    <a:pt x="20" y="0"/>
                  </a:lnTo>
                  <a:lnTo>
                    <a:pt x="15" y="0"/>
                  </a:lnTo>
                  <a:lnTo>
                    <a:pt x="9" y="1"/>
                  </a:lnTo>
                  <a:lnTo>
                    <a:pt x="1" y="5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9" y="22"/>
                  </a:lnTo>
                  <a:lnTo>
                    <a:pt x="13" y="24"/>
                  </a:lnTo>
                  <a:lnTo>
                    <a:pt x="19" y="24"/>
                  </a:lnTo>
                  <a:lnTo>
                    <a:pt x="24" y="26"/>
                  </a:lnTo>
                  <a:lnTo>
                    <a:pt x="32" y="28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E680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61" name="Freeform 13"/>
            <p:cNvSpPr>
              <a:spLocks/>
            </p:cNvSpPr>
            <p:nvPr/>
          </p:nvSpPr>
          <p:spPr bwMode="auto">
            <a:xfrm>
              <a:off x="2109788" y="5062538"/>
              <a:ext cx="34925" cy="15875"/>
            </a:xfrm>
            <a:custGeom>
              <a:avLst/>
              <a:gdLst>
                <a:gd name="T0" fmla="*/ 20 w 43"/>
                <a:gd name="T1" fmla="*/ 19 h 19"/>
                <a:gd name="T2" fmla="*/ 30 w 43"/>
                <a:gd name="T3" fmla="*/ 19 h 19"/>
                <a:gd name="T4" fmla="*/ 36 w 43"/>
                <a:gd name="T5" fmla="*/ 18 h 19"/>
                <a:gd name="T6" fmla="*/ 41 w 43"/>
                <a:gd name="T7" fmla="*/ 14 h 19"/>
                <a:gd name="T8" fmla="*/ 43 w 43"/>
                <a:gd name="T9" fmla="*/ 12 h 19"/>
                <a:gd name="T10" fmla="*/ 41 w 43"/>
                <a:gd name="T11" fmla="*/ 8 h 19"/>
                <a:gd name="T12" fmla="*/ 38 w 43"/>
                <a:gd name="T13" fmla="*/ 4 h 19"/>
                <a:gd name="T14" fmla="*/ 30 w 43"/>
                <a:gd name="T15" fmla="*/ 2 h 19"/>
                <a:gd name="T16" fmla="*/ 22 w 43"/>
                <a:gd name="T17" fmla="*/ 2 h 19"/>
                <a:gd name="T18" fmla="*/ 17 w 43"/>
                <a:gd name="T19" fmla="*/ 0 h 19"/>
                <a:gd name="T20" fmla="*/ 13 w 43"/>
                <a:gd name="T21" fmla="*/ 0 h 19"/>
                <a:gd name="T22" fmla="*/ 9 w 43"/>
                <a:gd name="T23" fmla="*/ 2 h 19"/>
                <a:gd name="T24" fmla="*/ 5 w 43"/>
                <a:gd name="T25" fmla="*/ 2 h 19"/>
                <a:gd name="T26" fmla="*/ 1 w 43"/>
                <a:gd name="T27" fmla="*/ 4 h 19"/>
                <a:gd name="T28" fmla="*/ 0 w 43"/>
                <a:gd name="T29" fmla="*/ 8 h 19"/>
                <a:gd name="T30" fmla="*/ 1 w 43"/>
                <a:gd name="T31" fmla="*/ 12 h 19"/>
                <a:gd name="T32" fmla="*/ 5 w 43"/>
                <a:gd name="T33" fmla="*/ 16 h 19"/>
                <a:gd name="T34" fmla="*/ 11 w 43"/>
                <a:gd name="T35" fmla="*/ 18 h 19"/>
                <a:gd name="T36" fmla="*/ 20 w 43"/>
                <a:gd name="T37" fmla="*/ 19 h 19"/>
                <a:gd name="T38" fmla="*/ 20 w 43"/>
                <a:gd name="T3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19">
                  <a:moveTo>
                    <a:pt x="20" y="19"/>
                  </a:moveTo>
                  <a:lnTo>
                    <a:pt x="30" y="19"/>
                  </a:lnTo>
                  <a:lnTo>
                    <a:pt x="36" y="18"/>
                  </a:lnTo>
                  <a:lnTo>
                    <a:pt x="41" y="14"/>
                  </a:lnTo>
                  <a:lnTo>
                    <a:pt x="43" y="12"/>
                  </a:lnTo>
                  <a:lnTo>
                    <a:pt x="41" y="8"/>
                  </a:lnTo>
                  <a:lnTo>
                    <a:pt x="38" y="4"/>
                  </a:lnTo>
                  <a:lnTo>
                    <a:pt x="30" y="2"/>
                  </a:lnTo>
                  <a:lnTo>
                    <a:pt x="22" y="2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9" y="2"/>
                  </a:lnTo>
                  <a:lnTo>
                    <a:pt x="5" y="2"/>
                  </a:lnTo>
                  <a:lnTo>
                    <a:pt x="1" y="4"/>
                  </a:lnTo>
                  <a:lnTo>
                    <a:pt x="0" y="8"/>
                  </a:lnTo>
                  <a:lnTo>
                    <a:pt x="1" y="12"/>
                  </a:lnTo>
                  <a:lnTo>
                    <a:pt x="5" y="16"/>
                  </a:lnTo>
                  <a:lnTo>
                    <a:pt x="11" y="18"/>
                  </a:lnTo>
                  <a:lnTo>
                    <a:pt x="20" y="19"/>
                  </a:lnTo>
                  <a:lnTo>
                    <a:pt x="20" y="19"/>
                  </a:lnTo>
                  <a:close/>
                </a:path>
              </a:pathLst>
            </a:custGeom>
            <a:solidFill>
              <a:srgbClr val="E680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62" name="Freeform 14"/>
            <p:cNvSpPr>
              <a:spLocks/>
            </p:cNvSpPr>
            <p:nvPr/>
          </p:nvSpPr>
          <p:spPr bwMode="auto">
            <a:xfrm>
              <a:off x="1954213" y="5011738"/>
              <a:ext cx="66675" cy="28575"/>
            </a:xfrm>
            <a:custGeom>
              <a:avLst/>
              <a:gdLst>
                <a:gd name="T0" fmla="*/ 40 w 83"/>
                <a:gd name="T1" fmla="*/ 36 h 36"/>
                <a:gd name="T2" fmla="*/ 47 w 83"/>
                <a:gd name="T3" fmla="*/ 34 h 36"/>
                <a:gd name="T4" fmla="*/ 55 w 83"/>
                <a:gd name="T5" fmla="*/ 34 h 36"/>
                <a:gd name="T6" fmla="*/ 62 w 83"/>
                <a:gd name="T7" fmla="*/ 32 h 36"/>
                <a:gd name="T8" fmla="*/ 68 w 83"/>
                <a:gd name="T9" fmla="*/ 32 h 36"/>
                <a:gd name="T10" fmla="*/ 74 w 83"/>
                <a:gd name="T11" fmla="*/ 28 h 36"/>
                <a:gd name="T12" fmla="*/ 80 w 83"/>
                <a:gd name="T13" fmla="*/ 26 h 36"/>
                <a:gd name="T14" fmla="*/ 80 w 83"/>
                <a:gd name="T15" fmla="*/ 23 h 36"/>
                <a:gd name="T16" fmla="*/ 83 w 83"/>
                <a:gd name="T17" fmla="*/ 21 h 36"/>
                <a:gd name="T18" fmla="*/ 81 w 83"/>
                <a:gd name="T19" fmla="*/ 15 h 36"/>
                <a:gd name="T20" fmla="*/ 80 w 83"/>
                <a:gd name="T21" fmla="*/ 13 h 36"/>
                <a:gd name="T22" fmla="*/ 76 w 83"/>
                <a:gd name="T23" fmla="*/ 9 h 36"/>
                <a:gd name="T24" fmla="*/ 70 w 83"/>
                <a:gd name="T25" fmla="*/ 7 h 36"/>
                <a:gd name="T26" fmla="*/ 64 w 83"/>
                <a:gd name="T27" fmla="*/ 4 h 36"/>
                <a:gd name="T28" fmla="*/ 57 w 83"/>
                <a:gd name="T29" fmla="*/ 2 h 36"/>
                <a:gd name="T30" fmla="*/ 49 w 83"/>
                <a:gd name="T31" fmla="*/ 0 h 36"/>
                <a:gd name="T32" fmla="*/ 41 w 83"/>
                <a:gd name="T33" fmla="*/ 0 h 36"/>
                <a:gd name="T34" fmla="*/ 34 w 83"/>
                <a:gd name="T35" fmla="*/ 0 h 36"/>
                <a:gd name="T36" fmla="*/ 26 w 83"/>
                <a:gd name="T37" fmla="*/ 0 h 36"/>
                <a:gd name="T38" fmla="*/ 19 w 83"/>
                <a:gd name="T39" fmla="*/ 2 h 36"/>
                <a:gd name="T40" fmla="*/ 13 w 83"/>
                <a:gd name="T41" fmla="*/ 4 h 36"/>
                <a:gd name="T42" fmla="*/ 7 w 83"/>
                <a:gd name="T43" fmla="*/ 6 h 36"/>
                <a:gd name="T44" fmla="*/ 3 w 83"/>
                <a:gd name="T45" fmla="*/ 7 h 36"/>
                <a:gd name="T46" fmla="*/ 2 w 83"/>
                <a:gd name="T47" fmla="*/ 11 h 36"/>
                <a:gd name="T48" fmla="*/ 2 w 83"/>
                <a:gd name="T49" fmla="*/ 15 h 36"/>
                <a:gd name="T50" fmla="*/ 0 w 83"/>
                <a:gd name="T51" fmla="*/ 19 h 36"/>
                <a:gd name="T52" fmla="*/ 3 w 83"/>
                <a:gd name="T53" fmla="*/ 21 h 36"/>
                <a:gd name="T54" fmla="*/ 5 w 83"/>
                <a:gd name="T55" fmla="*/ 25 h 36"/>
                <a:gd name="T56" fmla="*/ 11 w 83"/>
                <a:gd name="T57" fmla="*/ 28 h 36"/>
                <a:gd name="T58" fmla="*/ 17 w 83"/>
                <a:gd name="T59" fmla="*/ 30 h 36"/>
                <a:gd name="T60" fmla="*/ 24 w 83"/>
                <a:gd name="T61" fmla="*/ 32 h 36"/>
                <a:gd name="T62" fmla="*/ 30 w 83"/>
                <a:gd name="T63" fmla="*/ 34 h 36"/>
                <a:gd name="T64" fmla="*/ 40 w 83"/>
                <a:gd name="T65" fmla="*/ 36 h 36"/>
                <a:gd name="T66" fmla="*/ 40 w 83"/>
                <a:gd name="T6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3" h="36">
                  <a:moveTo>
                    <a:pt x="40" y="36"/>
                  </a:moveTo>
                  <a:lnTo>
                    <a:pt x="47" y="34"/>
                  </a:lnTo>
                  <a:lnTo>
                    <a:pt x="55" y="34"/>
                  </a:lnTo>
                  <a:lnTo>
                    <a:pt x="62" y="32"/>
                  </a:lnTo>
                  <a:lnTo>
                    <a:pt x="68" y="32"/>
                  </a:lnTo>
                  <a:lnTo>
                    <a:pt x="74" y="28"/>
                  </a:lnTo>
                  <a:lnTo>
                    <a:pt x="80" y="26"/>
                  </a:lnTo>
                  <a:lnTo>
                    <a:pt x="80" y="23"/>
                  </a:lnTo>
                  <a:lnTo>
                    <a:pt x="83" y="21"/>
                  </a:lnTo>
                  <a:lnTo>
                    <a:pt x="81" y="15"/>
                  </a:lnTo>
                  <a:lnTo>
                    <a:pt x="80" y="13"/>
                  </a:lnTo>
                  <a:lnTo>
                    <a:pt x="76" y="9"/>
                  </a:lnTo>
                  <a:lnTo>
                    <a:pt x="70" y="7"/>
                  </a:lnTo>
                  <a:lnTo>
                    <a:pt x="64" y="4"/>
                  </a:lnTo>
                  <a:lnTo>
                    <a:pt x="57" y="2"/>
                  </a:lnTo>
                  <a:lnTo>
                    <a:pt x="49" y="0"/>
                  </a:lnTo>
                  <a:lnTo>
                    <a:pt x="41" y="0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19" y="2"/>
                  </a:lnTo>
                  <a:lnTo>
                    <a:pt x="13" y="4"/>
                  </a:lnTo>
                  <a:lnTo>
                    <a:pt x="7" y="6"/>
                  </a:lnTo>
                  <a:lnTo>
                    <a:pt x="3" y="7"/>
                  </a:lnTo>
                  <a:lnTo>
                    <a:pt x="2" y="11"/>
                  </a:lnTo>
                  <a:lnTo>
                    <a:pt x="2" y="15"/>
                  </a:lnTo>
                  <a:lnTo>
                    <a:pt x="0" y="19"/>
                  </a:lnTo>
                  <a:lnTo>
                    <a:pt x="3" y="21"/>
                  </a:lnTo>
                  <a:lnTo>
                    <a:pt x="5" y="25"/>
                  </a:lnTo>
                  <a:lnTo>
                    <a:pt x="11" y="28"/>
                  </a:lnTo>
                  <a:lnTo>
                    <a:pt x="17" y="30"/>
                  </a:lnTo>
                  <a:lnTo>
                    <a:pt x="24" y="32"/>
                  </a:lnTo>
                  <a:lnTo>
                    <a:pt x="30" y="34"/>
                  </a:lnTo>
                  <a:lnTo>
                    <a:pt x="40" y="36"/>
                  </a:lnTo>
                  <a:lnTo>
                    <a:pt x="40" y="36"/>
                  </a:lnTo>
                  <a:close/>
                </a:path>
              </a:pathLst>
            </a:custGeom>
            <a:solidFill>
              <a:srgbClr val="E680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63" name="Freeform 15"/>
            <p:cNvSpPr>
              <a:spLocks/>
            </p:cNvSpPr>
            <p:nvPr/>
          </p:nvSpPr>
          <p:spPr bwMode="auto">
            <a:xfrm>
              <a:off x="2184401" y="4903788"/>
              <a:ext cx="33337" cy="14288"/>
            </a:xfrm>
            <a:custGeom>
              <a:avLst/>
              <a:gdLst>
                <a:gd name="T0" fmla="*/ 21 w 42"/>
                <a:gd name="T1" fmla="*/ 17 h 17"/>
                <a:gd name="T2" fmla="*/ 28 w 42"/>
                <a:gd name="T3" fmla="*/ 17 h 17"/>
                <a:gd name="T4" fmla="*/ 36 w 42"/>
                <a:gd name="T5" fmla="*/ 17 h 17"/>
                <a:gd name="T6" fmla="*/ 40 w 42"/>
                <a:gd name="T7" fmla="*/ 13 h 17"/>
                <a:gd name="T8" fmla="*/ 42 w 42"/>
                <a:gd name="T9" fmla="*/ 11 h 17"/>
                <a:gd name="T10" fmla="*/ 40 w 42"/>
                <a:gd name="T11" fmla="*/ 7 h 17"/>
                <a:gd name="T12" fmla="*/ 36 w 42"/>
                <a:gd name="T13" fmla="*/ 4 h 17"/>
                <a:gd name="T14" fmla="*/ 30 w 42"/>
                <a:gd name="T15" fmla="*/ 0 h 17"/>
                <a:gd name="T16" fmla="*/ 21 w 42"/>
                <a:gd name="T17" fmla="*/ 0 h 17"/>
                <a:gd name="T18" fmla="*/ 13 w 42"/>
                <a:gd name="T19" fmla="*/ 0 h 17"/>
                <a:gd name="T20" fmla="*/ 7 w 42"/>
                <a:gd name="T21" fmla="*/ 2 h 17"/>
                <a:gd name="T22" fmla="*/ 2 w 42"/>
                <a:gd name="T23" fmla="*/ 4 h 17"/>
                <a:gd name="T24" fmla="*/ 0 w 42"/>
                <a:gd name="T25" fmla="*/ 7 h 17"/>
                <a:gd name="T26" fmla="*/ 0 w 42"/>
                <a:gd name="T27" fmla="*/ 11 h 17"/>
                <a:gd name="T28" fmla="*/ 5 w 42"/>
                <a:gd name="T29" fmla="*/ 15 h 17"/>
                <a:gd name="T30" fmla="*/ 11 w 42"/>
                <a:gd name="T31" fmla="*/ 17 h 17"/>
                <a:gd name="T32" fmla="*/ 21 w 42"/>
                <a:gd name="T33" fmla="*/ 17 h 17"/>
                <a:gd name="T34" fmla="*/ 21 w 42"/>
                <a:gd name="T3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" h="17">
                  <a:moveTo>
                    <a:pt x="21" y="17"/>
                  </a:moveTo>
                  <a:lnTo>
                    <a:pt x="28" y="17"/>
                  </a:lnTo>
                  <a:lnTo>
                    <a:pt x="36" y="17"/>
                  </a:lnTo>
                  <a:lnTo>
                    <a:pt x="40" y="13"/>
                  </a:lnTo>
                  <a:lnTo>
                    <a:pt x="42" y="11"/>
                  </a:lnTo>
                  <a:lnTo>
                    <a:pt x="40" y="7"/>
                  </a:lnTo>
                  <a:lnTo>
                    <a:pt x="36" y="4"/>
                  </a:lnTo>
                  <a:lnTo>
                    <a:pt x="30" y="0"/>
                  </a:lnTo>
                  <a:lnTo>
                    <a:pt x="21" y="0"/>
                  </a:lnTo>
                  <a:lnTo>
                    <a:pt x="13" y="0"/>
                  </a:lnTo>
                  <a:lnTo>
                    <a:pt x="7" y="2"/>
                  </a:lnTo>
                  <a:lnTo>
                    <a:pt x="2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5" y="15"/>
                  </a:lnTo>
                  <a:lnTo>
                    <a:pt x="11" y="17"/>
                  </a:lnTo>
                  <a:lnTo>
                    <a:pt x="21" y="17"/>
                  </a:lnTo>
                  <a:lnTo>
                    <a:pt x="21" y="17"/>
                  </a:lnTo>
                  <a:close/>
                </a:path>
              </a:pathLst>
            </a:custGeom>
            <a:solidFill>
              <a:srgbClr val="E680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64" name="Freeform 16"/>
            <p:cNvSpPr>
              <a:spLocks/>
            </p:cNvSpPr>
            <p:nvPr/>
          </p:nvSpPr>
          <p:spPr bwMode="auto">
            <a:xfrm>
              <a:off x="1870076" y="4862513"/>
              <a:ext cx="34925" cy="14288"/>
            </a:xfrm>
            <a:custGeom>
              <a:avLst/>
              <a:gdLst>
                <a:gd name="T0" fmla="*/ 21 w 44"/>
                <a:gd name="T1" fmla="*/ 19 h 19"/>
                <a:gd name="T2" fmla="*/ 29 w 44"/>
                <a:gd name="T3" fmla="*/ 19 h 19"/>
                <a:gd name="T4" fmla="*/ 36 w 44"/>
                <a:gd name="T5" fmla="*/ 17 h 19"/>
                <a:gd name="T6" fmla="*/ 42 w 44"/>
                <a:gd name="T7" fmla="*/ 15 h 19"/>
                <a:gd name="T8" fmla="*/ 44 w 44"/>
                <a:gd name="T9" fmla="*/ 11 h 19"/>
                <a:gd name="T10" fmla="*/ 42 w 44"/>
                <a:gd name="T11" fmla="*/ 7 h 19"/>
                <a:gd name="T12" fmla="*/ 36 w 44"/>
                <a:gd name="T13" fmla="*/ 5 h 19"/>
                <a:gd name="T14" fmla="*/ 30 w 44"/>
                <a:gd name="T15" fmla="*/ 1 h 19"/>
                <a:gd name="T16" fmla="*/ 23 w 44"/>
                <a:gd name="T17" fmla="*/ 1 h 19"/>
                <a:gd name="T18" fmla="*/ 13 w 44"/>
                <a:gd name="T19" fmla="*/ 0 h 19"/>
                <a:gd name="T20" fmla="*/ 6 w 44"/>
                <a:gd name="T21" fmla="*/ 1 h 19"/>
                <a:gd name="T22" fmla="*/ 2 w 44"/>
                <a:gd name="T23" fmla="*/ 5 h 19"/>
                <a:gd name="T24" fmla="*/ 0 w 44"/>
                <a:gd name="T25" fmla="*/ 9 h 19"/>
                <a:gd name="T26" fmla="*/ 2 w 44"/>
                <a:gd name="T27" fmla="*/ 11 h 19"/>
                <a:gd name="T28" fmla="*/ 6 w 44"/>
                <a:gd name="T29" fmla="*/ 15 h 19"/>
                <a:gd name="T30" fmla="*/ 11 w 44"/>
                <a:gd name="T31" fmla="*/ 17 h 19"/>
                <a:gd name="T32" fmla="*/ 21 w 44"/>
                <a:gd name="T33" fmla="*/ 19 h 19"/>
                <a:gd name="T34" fmla="*/ 21 w 44"/>
                <a:gd name="T3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4" h="19">
                  <a:moveTo>
                    <a:pt x="21" y="19"/>
                  </a:moveTo>
                  <a:lnTo>
                    <a:pt x="29" y="19"/>
                  </a:lnTo>
                  <a:lnTo>
                    <a:pt x="36" y="17"/>
                  </a:lnTo>
                  <a:lnTo>
                    <a:pt x="42" y="15"/>
                  </a:lnTo>
                  <a:lnTo>
                    <a:pt x="44" y="11"/>
                  </a:lnTo>
                  <a:lnTo>
                    <a:pt x="42" y="7"/>
                  </a:lnTo>
                  <a:lnTo>
                    <a:pt x="36" y="5"/>
                  </a:lnTo>
                  <a:lnTo>
                    <a:pt x="30" y="1"/>
                  </a:lnTo>
                  <a:lnTo>
                    <a:pt x="23" y="1"/>
                  </a:lnTo>
                  <a:lnTo>
                    <a:pt x="13" y="0"/>
                  </a:lnTo>
                  <a:lnTo>
                    <a:pt x="6" y="1"/>
                  </a:lnTo>
                  <a:lnTo>
                    <a:pt x="2" y="5"/>
                  </a:lnTo>
                  <a:lnTo>
                    <a:pt x="0" y="9"/>
                  </a:lnTo>
                  <a:lnTo>
                    <a:pt x="2" y="11"/>
                  </a:lnTo>
                  <a:lnTo>
                    <a:pt x="6" y="15"/>
                  </a:lnTo>
                  <a:lnTo>
                    <a:pt x="11" y="17"/>
                  </a:lnTo>
                  <a:lnTo>
                    <a:pt x="21" y="19"/>
                  </a:lnTo>
                  <a:lnTo>
                    <a:pt x="21" y="19"/>
                  </a:lnTo>
                  <a:close/>
                </a:path>
              </a:pathLst>
            </a:custGeom>
            <a:solidFill>
              <a:srgbClr val="E680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65" name="Freeform 17"/>
            <p:cNvSpPr>
              <a:spLocks/>
            </p:cNvSpPr>
            <p:nvPr/>
          </p:nvSpPr>
          <p:spPr bwMode="auto">
            <a:xfrm>
              <a:off x="1839913" y="4779963"/>
              <a:ext cx="30162" cy="17463"/>
            </a:xfrm>
            <a:custGeom>
              <a:avLst/>
              <a:gdLst>
                <a:gd name="T0" fmla="*/ 21 w 40"/>
                <a:gd name="T1" fmla="*/ 21 h 21"/>
                <a:gd name="T2" fmla="*/ 27 w 40"/>
                <a:gd name="T3" fmla="*/ 19 h 21"/>
                <a:gd name="T4" fmla="*/ 32 w 40"/>
                <a:gd name="T5" fmla="*/ 17 h 21"/>
                <a:gd name="T6" fmla="*/ 38 w 40"/>
                <a:gd name="T7" fmla="*/ 13 h 21"/>
                <a:gd name="T8" fmla="*/ 40 w 40"/>
                <a:gd name="T9" fmla="*/ 11 h 21"/>
                <a:gd name="T10" fmla="*/ 38 w 40"/>
                <a:gd name="T11" fmla="*/ 6 h 21"/>
                <a:gd name="T12" fmla="*/ 32 w 40"/>
                <a:gd name="T13" fmla="*/ 2 h 21"/>
                <a:gd name="T14" fmla="*/ 27 w 40"/>
                <a:gd name="T15" fmla="*/ 0 h 21"/>
                <a:gd name="T16" fmla="*/ 21 w 40"/>
                <a:gd name="T17" fmla="*/ 0 h 21"/>
                <a:gd name="T18" fmla="*/ 13 w 40"/>
                <a:gd name="T19" fmla="*/ 0 h 21"/>
                <a:gd name="T20" fmla="*/ 6 w 40"/>
                <a:gd name="T21" fmla="*/ 2 h 21"/>
                <a:gd name="T22" fmla="*/ 2 w 40"/>
                <a:gd name="T23" fmla="*/ 4 h 21"/>
                <a:gd name="T24" fmla="*/ 0 w 40"/>
                <a:gd name="T25" fmla="*/ 7 h 21"/>
                <a:gd name="T26" fmla="*/ 2 w 40"/>
                <a:gd name="T27" fmla="*/ 11 h 21"/>
                <a:gd name="T28" fmla="*/ 6 w 40"/>
                <a:gd name="T29" fmla="*/ 15 h 21"/>
                <a:gd name="T30" fmla="*/ 11 w 40"/>
                <a:gd name="T31" fmla="*/ 17 h 21"/>
                <a:gd name="T32" fmla="*/ 21 w 40"/>
                <a:gd name="T33" fmla="*/ 21 h 21"/>
                <a:gd name="T34" fmla="*/ 21 w 40"/>
                <a:gd name="T3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21">
                  <a:moveTo>
                    <a:pt x="21" y="21"/>
                  </a:moveTo>
                  <a:lnTo>
                    <a:pt x="27" y="19"/>
                  </a:lnTo>
                  <a:lnTo>
                    <a:pt x="32" y="17"/>
                  </a:lnTo>
                  <a:lnTo>
                    <a:pt x="38" y="13"/>
                  </a:lnTo>
                  <a:lnTo>
                    <a:pt x="40" y="11"/>
                  </a:lnTo>
                  <a:lnTo>
                    <a:pt x="38" y="6"/>
                  </a:lnTo>
                  <a:lnTo>
                    <a:pt x="32" y="2"/>
                  </a:lnTo>
                  <a:lnTo>
                    <a:pt x="27" y="0"/>
                  </a:lnTo>
                  <a:lnTo>
                    <a:pt x="21" y="0"/>
                  </a:lnTo>
                  <a:lnTo>
                    <a:pt x="13" y="0"/>
                  </a:lnTo>
                  <a:lnTo>
                    <a:pt x="6" y="2"/>
                  </a:lnTo>
                  <a:lnTo>
                    <a:pt x="2" y="4"/>
                  </a:lnTo>
                  <a:lnTo>
                    <a:pt x="0" y="7"/>
                  </a:lnTo>
                  <a:lnTo>
                    <a:pt x="2" y="11"/>
                  </a:lnTo>
                  <a:lnTo>
                    <a:pt x="6" y="15"/>
                  </a:lnTo>
                  <a:lnTo>
                    <a:pt x="11" y="17"/>
                  </a:lnTo>
                  <a:lnTo>
                    <a:pt x="21" y="21"/>
                  </a:lnTo>
                  <a:lnTo>
                    <a:pt x="21" y="21"/>
                  </a:lnTo>
                  <a:close/>
                </a:path>
              </a:pathLst>
            </a:custGeom>
            <a:solidFill>
              <a:srgbClr val="E680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66" name="Freeform 18"/>
            <p:cNvSpPr>
              <a:spLocks/>
            </p:cNvSpPr>
            <p:nvPr/>
          </p:nvSpPr>
          <p:spPr bwMode="auto">
            <a:xfrm>
              <a:off x="2257426" y="5018088"/>
              <a:ext cx="31750" cy="15875"/>
            </a:xfrm>
            <a:custGeom>
              <a:avLst/>
              <a:gdLst>
                <a:gd name="T0" fmla="*/ 21 w 40"/>
                <a:gd name="T1" fmla="*/ 21 h 21"/>
                <a:gd name="T2" fmla="*/ 27 w 40"/>
                <a:gd name="T3" fmla="*/ 19 h 21"/>
                <a:gd name="T4" fmla="*/ 34 w 40"/>
                <a:gd name="T5" fmla="*/ 19 h 21"/>
                <a:gd name="T6" fmla="*/ 38 w 40"/>
                <a:gd name="T7" fmla="*/ 16 h 21"/>
                <a:gd name="T8" fmla="*/ 40 w 40"/>
                <a:gd name="T9" fmla="*/ 12 h 21"/>
                <a:gd name="T10" fmla="*/ 38 w 40"/>
                <a:gd name="T11" fmla="*/ 8 h 21"/>
                <a:gd name="T12" fmla="*/ 34 w 40"/>
                <a:gd name="T13" fmla="*/ 4 h 21"/>
                <a:gd name="T14" fmla="*/ 29 w 40"/>
                <a:gd name="T15" fmla="*/ 0 h 21"/>
                <a:gd name="T16" fmla="*/ 21 w 40"/>
                <a:gd name="T17" fmla="*/ 0 h 21"/>
                <a:gd name="T18" fmla="*/ 13 w 40"/>
                <a:gd name="T19" fmla="*/ 0 h 21"/>
                <a:gd name="T20" fmla="*/ 8 w 40"/>
                <a:gd name="T21" fmla="*/ 2 h 21"/>
                <a:gd name="T22" fmla="*/ 2 w 40"/>
                <a:gd name="T23" fmla="*/ 6 h 21"/>
                <a:gd name="T24" fmla="*/ 0 w 40"/>
                <a:gd name="T25" fmla="*/ 10 h 21"/>
                <a:gd name="T26" fmla="*/ 2 w 40"/>
                <a:gd name="T27" fmla="*/ 14 h 21"/>
                <a:gd name="T28" fmla="*/ 6 w 40"/>
                <a:gd name="T29" fmla="*/ 18 h 21"/>
                <a:gd name="T30" fmla="*/ 11 w 40"/>
                <a:gd name="T31" fmla="*/ 19 h 21"/>
                <a:gd name="T32" fmla="*/ 21 w 40"/>
                <a:gd name="T33" fmla="*/ 21 h 21"/>
                <a:gd name="T34" fmla="*/ 21 w 40"/>
                <a:gd name="T3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21">
                  <a:moveTo>
                    <a:pt x="21" y="21"/>
                  </a:moveTo>
                  <a:lnTo>
                    <a:pt x="27" y="19"/>
                  </a:lnTo>
                  <a:lnTo>
                    <a:pt x="34" y="19"/>
                  </a:lnTo>
                  <a:lnTo>
                    <a:pt x="38" y="16"/>
                  </a:lnTo>
                  <a:lnTo>
                    <a:pt x="40" y="12"/>
                  </a:lnTo>
                  <a:lnTo>
                    <a:pt x="38" y="8"/>
                  </a:lnTo>
                  <a:lnTo>
                    <a:pt x="34" y="4"/>
                  </a:lnTo>
                  <a:lnTo>
                    <a:pt x="29" y="0"/>
                  </a:lnTo>
                  <a:lnTo>
                    <a:pt x="21" y="0"/>
                  </a:lnTo>
                  <a:lnTo>
                    <a:pt x="13" y="0"/>
                  </a:lnTo>
                  <a:lnTo>
                    <a:pt x="8" y="2"/>
                  </a:lnTo>
                  <a:lnTo>
                    <a:pt x="2" y="6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6" y="18"/>
                  </a:lnTo>
                  <a:lnTo>
                    <a:pt x="11" y="19"/>
                  </a:lnTo>
                  <a:lnTo>
                    <a:pt x="21" y="21"/>
                  </a:lnTo>
                  <a:lnTo>
                    <a:pt x="21" y="21"/>
                  </a:lnTo>
                  <a:close/>
                </a:path>
              </a:pathLst>
            </a:custGeom>
            <a:solidFill>
              <a:srgbClr val="E680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67" name="Freeform 19"/>
            <p:cNvSpPr>
              <a:spLocks/>
            </p:cNvSpPr>
            <p:nvPr/>
          </p:nvSpPr>
          <p:spPr bwMode="auto">
            <a:xfrm>
              <a:off x="1800226" y="4889501"/>
              <a:ext cx="33337" cy="14288"/>
            </a:xfrm>
            <a:custGeom>
              <a:avLst/>
              <a:gdLst>
                <a:gd name="T0" fmla="*/ 20 w 41"/>
                <a:gd name="T1" fmla="*/ 19 h 19"/>
                <a:gd name="T2" fmla="*/ 28 w 41"/>
                <a:gd name="T3" fmla="*/ 17 h 19"/>
                <a:gd name="T4" fmla="*/ 36 w 41"/>
                <a:gd name="T5" fmla="*/ 17 h 19"/>
                <a:gd name="T6" fmla="*/ 40 w 41"/>
                <a:gd name="T7" fmla="*/ 13 h 19"/>
                <a:gd name="T8" fmla="*/ 41 w 41"/>
                <a:gd name="T9" fmla="*/ 11 h 19"/>
                <a:gd name="T10" fmla="*/ 40 w 41"/>
                <a:gd name="T11" fmla="*/ 7 h 19"/>
                <a:gd name="T12" fmla="*/ 36 w 41"/>
                <a:gd name="T13" fmla="*/ 4 h 19"/>
                <a:gd name="T14" fmla="*/ 28 w 41"/>
                <a:gd name="T15" fmla="*/ 0 h 19"/>
                <a:gd name="T16" fmla="*/ 22 w 41"/>
                <a:gd name="T17" fmla="*/ 0 h 19"/>
                <a:gd name="T18" fmla="*/ 13 w 41"/>
                <a:gd name="T19" fmla="*/ 0 h 19"/>
                <a:gd name="T20" fmla="*/ 5 w 41"/>
                <a:gd name="T21" fmla="*/ 2 h 19"/>
                <a:gd name="T22" fmla="*/ 1 w 41"/>
                <a:gd name="T23" fmla="*/ 4 h 19"/>
                <a:gd name="T24" fmla="*/ 0 w 41"/>
                <a:gd name="T25" fmla="*/ 7 h 19"/>
                <a:gd name="T26" fmla="*/ 1 w 41"/>
                <a:gd name="T27" fmla="*/ 11 h 19"/>
                <a:gd name="T28" fmla="*/ 5 w 41"/>
                <a:gd name="T29" fmla="*/ 15 h 19"/>
                <a:gd name="T30" fmla="*/ 7 w 41"/>
                <a:gd name="T31" fmla="*/ 15 h 19"/>
                <a:gd name="T32" fmla="*/ 11 w 41"/>
                <a:gd name="T33" fmla="*/ 17 h 19"/>
                <a:gd name="T34" fmla="*/ 15 w 41"/>
                <a:gd name="T35" fmla="*/ 17 h 19"/>
                <a:gd name="T36" fmla="*/ 20 w 41"/>
                <a:gd name="T37" fmla="*/ 19 h 19"/>
                <a:gd name="T38" fmla="*/ 20 w 41"/>
                <a:gd name="T3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" h="19">
                  <a:moveTo>
                    <a:pt x="20" y="19"/>
                  </a:moveTo>
                  <a:lnTo>
                    <a:pt x="28" y="17"/>
                  </a:lnTo>
                  <a:lnTo>
                    <a:pt x="36" y="17"/>
                  </a:lnTo>
                  <a:lnTo>
                    <a:pt x="40" y="13"/>
                  </a:lnTo>
                  <a:lnTo>
                    <a:pt x="41" y="11"/>
                  </a:lnTo>
                  <a:lnTo>
                    <a:pt x="40" y="7"/>
                  </a:lnTo>
                  <a:lnTo>
                    <a:pt x="36" y="4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13" y="0"/>
                  </a:lnTo>
                  <a:lnTo>
                    <a:pt x="5" y="2"/>
                  </a:lnTo>
                  <a:lnTo>
                    <a:pt x="1" y="4"/>
                  </a:lnTo>
                  <a:lnTo>
                    <a:pt x="0" y="7"/>
                  </a:lnTo>
                  <a:lnTo>
                    <a:pt x="1" y="11"/>
                  </a:lnTo>
                  <a:lnTo>
                    <a:pt x="5" y="15"/>
                  </a:lnTo>
                  <a:lnTo>
                    <a:pt x="7" y="15"/>
                  </a:lnTo>
                  <a:lnTo>
                    <a:pt x="11" y="17"/>
                  </a:lnTo>
                  <a:lnTo>
                    <a:pt x="15" y="17"/>
                  </a:lnTo>
                  <a:lnTo>
                    <a:pt x="20" y="19"/>
                  </a:lnTo>
                  <a:lnTo>
                    <a:pt x="20" y="19"/>
                  </a:lnTo>
                  <a:close/>
                </a:path>
              </a:pathLst>
            </a:custGeom>
            <a:solidFill>
              <a:srgbClr val="E680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68" name="Freeform 20"/>
            <p:cNvSpPr>
              <a:spLocks/>
            </p:cNvSpPr>
            <p:nvPr/>
          </p:nvSpPr>
          <p:spPr bwMode="auto">
            <a:xfrm>
              <a:off x="1933576" y="4941888"/>
              <a:ext cx="38100" cy="17463"/>
            </a:xfrm>
            <a:custGeom>
              <a:avLst/>
              <a:gdLst>
                <a:gd name="T0" fmla="*/ 23 w 47"/>
                <a:gd name="T1" fmla="*/ 21 h 21"/>
                <a:gd name="T2" fmla="*/ 27 w 47"/>
                <a:gd name="T3" fmla="*/ 21 h 21"/>
                <a:gd name="T4" fmla="*/ 32 w 47"/>
                <a:gd name="T5" fmla="*/ 21 h 21"/>
                <a:gd name="T6" fmla="*/ 36 w 47"/>
                <a:gd name="T7" fmla="*/ 19 h 21"/>
                <a:gd name="T8" fmla="*/ 40 w 47"/>
                <a:gd name="T9" fmla="*/ 19 h 21"/>
                <a:gd name="T10" fmla="*/ 46 w 47"/>
                <a:gd name="T11" fmla="*/ 16 h 21"/>
                <a:gd name="T12" fmla="*/ 47 w 47"/>
                <a:gd name="T13" fmla="*/ 12 h 21"/>
                <a:gd name="T14" fmla="*/ 46 w 47"/>
                <a:gd name="T15" fmla="*/ 8 h 21"/>
                <a:gd name="T16" fmla="*/ 42 w 47"/>
                <a:gd name="T17" fmla="*/ 4 h 21"/>
                <a:gd name="T18" fmla="*/ 36 w 47"/>
                <a:gd name="T19" fmla="*/ 2 h 21"/>
                <a:gd name="T20" fmla="*/ 32 w 47"/>
                <a:gd name="T21" fmla="*/ 2 h 21"/>
                <a:gd name="T22" fmla="*/ 28 w 47"/>
                <a:gd name="T23" fmla="*/ 2 h 21"/>
                <a:gd name="T24" fmla="*/ 25 w 47"/>
                <a:gd name="T25" fmla="*/ 2 h 21"/>
                <a:gd name="T26" fmla="*/ 19 w 47"/>
                <a:gd name="T27" fmla="*/ 0 h 21"/>
                <a:gd name="T28" fmla="*/ 13 w 47"/>
                <a:gd name="T29" fmla="*/ 0 h 21"/>
                <a:gd name="T30" fmla="*/ 9 w 47"/>
                <a:gd name="T31" fmla="*/ 0 h 21"/>
                <a:gd name="T32" fmla="*/ 6 w 47"/>
                <a:gd name="T33" fmla="*/ 2 h 21"/>
                <a:gd name="T34" fmla="*/ 2 w 47"/>
                <a:gd name="T35" fmla="*/ 4 h 21"/>
                <a:gd name="T36" fmla="*/ 0 w 47"/>
                <a:gd name="T37" fmla="*/ 10 h 21"/>
                <a:gd name="T38" fmla="*/ 0 w 47"/>
                <a:gd name="T39" fmla="*/ 14 h 21"/>
                <a:gd name="T40" fmla="*/ 6 w 47"/>
                <a:gd name="T41" fmla="*/ 17 h 21"/>
                <a:gd name="T42" fmla="*/ 7 w 47"/>
                <a:gd name="T43" fmla="*/ 17 h 21"/>
                <a:gd name="T44" fmla="*/ 13 w 47"/>
                <a:gd name="T45" fmla="*/ 19 h 21"/>
                <a:gd name="T46" fmla="*/ 17 w 47"/>
                <a:gd name="T47" fmla="*/ 19 h 21"/>
                <a:gd name="T48" fmla="*/ 23 w 47"/>
                <a:gd name="T49" fmla="*/ 21 h 21"/>
                <a:gd name="T50" fmla="*/ 23 w 47"/>
                <a:gd name="T51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7" h="21">
                  <a:moveTo>
                    <a:pt x="23" y="21"/>
                  </a:moveTo>
                  <a:lnTo>
                    <a:pt x="27" y="21"/>
                  </a:lnTo>
                  <a:lnTo>
                    <a:pt x="32" y="21"/>
                  </a:lnTo>
                  <a:lnTo>
                    <a:pt x="36" y="19"/>
                  </a:lnTo>
                  <a:lnTo>
                    <a:pt x="40" y="19"/>
                  </a:lnTo>
                  <a:lnTo>
                    <a:pt x="46" y="16"/>
                  </a:lnTo>
                  <a:lnTo>
                    <a:pt x="47" y="12"/>
                  </a:lnTo>
                  <a:lnTo>
                    <a:pt x="46" y="8"/>
                  </a:lnTo>
                  <a:lnTo>
                    <a:pt x="42" y="4"/>
                  </a:lnTo>
                  <a:lnTo>
                    <a:pt x="36" y="2"/>
                  </a:lnTo>
                  <a:lnTo>
                    <a:pt x="32" y="2"/>
                  </a:lnTo>
                  <a:lnTo>
                    <a:pt x="28" y="2"/>
                  </a:lnTo>
                  <a:lnTo>
                    <a:pt x="25" y="2"/>
                  </a:lnTo>
                  <a:lnTo>
                    <a:pt x="19" y="0"/>
                  </a:lnTo>
                  <a:lnTo>
                    <a:pt x="13" y="0"/>
                  </a:lnTo>
                  <a:lnTo>
                    <a:pt x="9" y="0"/>
                  </a:lnTo>
                  <a:lnTo>
                    <a:pt x="6" y="2"/>
                  </a:lnTo>
                  <a:lnTo>
                    <a:pt x="2" y="4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6" y="17"/>
                  </a:lnTo>
                  <a:lnTo>
                    <a:pt x="7" y="17"/>
                  </a:lnTo>
                  <a:lnTo>
                    <a:pt x="13" y="19"/>
                  </a:lnTo>
                  <a:lnTo>
                    <a:pt x="17" y="19"/>
                  </a:lnTo>
                  <a:lnTo>
                    <a:pt x="23" y="21"/>
                  </a:lnTo>
                  <a:lnTo>
                    <a:pt x="23" y="21"/>
                  </a:lnTo>
                  <a:close/>
                </a:path>
              </a:pathLst>
            </a:custGeom>
            <a:solidFill>
              <a:srgbClr val="E680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69" name="Freeform 21"/>
            <p:cNvSpPr>
              <a:spLocks/>
            </p:cNvSpPr>
            <p:nvPr/>
          </p:nvSpPr>
          <p:spPr bwMode="auto">
            <a:xfrm>
              <a:off x="2124076" y="5108576"/>
              <a:ext cx="622300" cy="455613"/>
            </a:xfrm>
            <a:custGeom>
              <a:avLst/>
              <a:gdLst>
                <a:gd name="T0" fmla="*/ 99 w 783"/>
                <a:gd name="T1" fmla="*/ 91 h 574"/>
                <a:gd name="T2" fmla="*/ 125 w 783"/>
                <a:gd name="T3" fmla="*/ 64 h 574"/>
                <a:gd name="T4" fmla="*/ 156 w 783"/>
                <a:gd name="T5" fmla="*/ 30 h 574"/>
                <a:gd name="T6" fmla="*/ 196 w 783"/>
                <a:gd name="T7" fmla="*/ 3 h 574"/>
                <a:gd name="T8" fmla="*/ 230 w 783"/>
                <a:gd name="T9" fmla="*/ 0 h 574"/>
                <a:gd name="T10" fmla="*/ 262 w 783"/>
                <a:gd name="T11" fmla="*/ 7 h 574"/>
                <a:gd name="T12" fmla="*/ 306 w 783"/>
                <a:gd name="T13" fmla="*/ 24 h 574"/>
                <a:gd name="T14" fmla="*/ 342 w 783"/>
                <a:gd name="T15" fmla="*/ 45 h 574"/>
                <a:gd name="T16" fmla="*/ 386 w 783"/>
                <a:gd name="T17" fmla="*/ 77 h 574"/>
                <a:gd name="T18" fmla="*/ 422 w 783"/>
                <a:gd name="T19" fmla="*/ 114 h 574"/>
                <a:gd name="T20" fmla="*/ 460 w 783"/>
                <a:gd name="T21" fmla="*/ 136 h 574"/>
                <a:gd name="T22" fmla="*/ 494 w 783"/>
                <a:gd name="T23" fmla="*/ 146 h 574"/>
                <a:gd name="T24" fmla="*/ 536 w 783"/>
                <a:gd name="T25" fmla="*/ 157 h 574"/>
                <a:gd name="T26" fmla="*/ 593 w 783"/>
                <a:gd name="T27" fmla="*/ 169 h 574"/>
                <a:gd name="T28" fmla="*/ 646 w 783"/>
                <a:gd name="T29" fmla="*/ 186 h 574"/>
                <a:gd name="T30" fmla="*/ 690 w 783"/>
                <a:gd name="T31" fmla="*/ 209 h 574"/>
                <a:gd name="T32" fmla="*/ 724 w 783"/>
                <a:gd name="T33" fmla="*/ 239 h 574"/>
                <a:gd name="T34" fmla="*/ 751 w 783"/>
                <a:gd name="T35" fmla="*/ 271 h 574"/>
                <a:gd name="T36" fmla="*/ 768 w 783"/>
                <a:gd name="T37" fmla="*/ 308 h 574"/>
                <a:gd name="T38" fmla="*/ 780 w 783"/>
                <a:gd name="T39" fmla="*/ 342 h 574"/>
                <a:gd name="T40" fmla="*/ 783 w 783"/>
                <a:gd name="T41" fmla="*/ 380 h 574"/>
                <a:gd name="T42" fmla="*/ 780 w 783"/>
                <a:gd name="T43" fmla="*/ 414 h 574"/>
                <a:gd name="T44" fmla="*/ 772 w 783"/>
                <a:gd name="T45" fmla="*/ 443 h 574"/>
                <a:gd name="T46" fmla="*/ 743 w 783"/>
                <a:gd name="T47" fmla="*/ 484 h 574"/>
                <a:gd name="T48" fmla="*/ 711 w 783"/>
                <a:gd name="T49" fmla="*/ 507 h 574"/>
                <a:gd name="T50" fmla="*/ 679 w 783"/>
                <a:gd name="T51" fmla="*/ 513 h 574"/>
                <a:gd name="T52" fmla="*/ 648 w 783"/>
                <a:gd name="T53" fmla="*/ 511 h 574"/>
                <a:gd name="T54" fmla="*/ 616 w 783"/>
                <a:gd name="T55" fmla="*/ 507 h 574"/>
                <a:gd name="T56" fmla="*/ 586 w 783"/>
                <a:gd name="T57" fmla="*/ 509 h 574"/>
                <a:gd name="T58" fmla="*/ 549 w 783"/>
                <a:gd name="T59" fmla="*/ 519 h 574"/>
                <a:gd name="T60" fmla="*/ 508 w 783"/>
                <a:gd name="T61" fmla="*/ 536 h 574"/>
                <a:gd name="T62" fmla="*/ 464 w 783"/>
                <a:gd name="T63" fmla="*/ 555 h 574"/>
                <a:gd name="T64" fmla="*/ 420 w 783"/>
                <a:gd name="T65" fmla="*/ 568 h 574"/>
                <a:gd name="T66" fmla="*/ 378 w 783"/>
                <a:gd name="T67" fmla="*/ 574 h 574"/>
                <a:gd name="T68" fmla="*/ 344 w 783"/>
                <a:gd name="T69" fmla="*/ 566 h 574"/>
                <a:gd name="T70" fmla="*/ 310 w 783"/>
                <a:gd name="T71" fmla="*/ 551 h 574"/>
                <a:gd name="T72" fmla="*/ 275 w 783"/>
                <a:gd name="T73" fmla="*/ 534 h 574"/>
                <a:gd name="T74" fmla="*/ 243 w 783"/>
                <a:gd name="T75" fmla="*/ 515 h 574"/>
                <a:gd name="T76" fmla="*/ 293 w 783"/>
                <a:gd name="T77" fmla="*/ 376 h 574"/>
                <a:gd name="T78" fmla="*/ 323 w 783"/>
                <a:gd name="T79" fmla="*/ 340 h 574"/>
                <a:gd name="T80" fmla="*/ 327 w 783"/>
                <a:gd name="T81" fmla="*/ 302 h 574"/>
                <a:gd name="T82" fmla="*/ 317 w 783"/>
                <a:gd name="T83" fmla="*/ 271 h 574"/>
                <a:gd name="T84" fmla="*/ 285 w 783"/>
                <a:gd name="T85" fmla="*/ 232 h 574"/>
                <a:gd name="T86" fmla="*/ 249 w 783"/>
                <a:gd name="T87" fmla="*/ 209 h 574"/>
                <a:gd name="T88" fmla="*/ 215 w 783"/>
                <a:gd name="T89" fmla="*/ 193 h 574"/>
                <a:gd name="T90" fmla="*/ 178 w 783"/>
                <a:gd name="T91" fmla="*/ 182 h 574"/>
                <a:gd name="T92" fmla="*/ 140 w 783"/>
                <a:gd name="T93" fmla="*/ 173 h 574"/>
                <a:gd name="T94" fmla="*/ 106 w 783"/>
                <a:gd name="T95" fmla="*/ 167 h 574"/>
                <a:gd name="T96" fmla="*/ 76 w 783"/>
                <a:gd name="T97" fmla="*/ 161 h 574"/>
                <a:gd name="T98" fmla="*/ 36 w 783"/>
                <a:gd name="T99" fmla="*/ 157 h 574"/>
                <a:gd name="T100" fmla="*/ 5 w 783"/>
                <a:gd name="T101" fmla="*/ 138 h 574"/>
                <a:gd name="T102" fmla="*/ 7 w 783"/>
                <a:gd name="T103" fmla="*/ 100 h 574"/>
                <a:gd name="T104" fmla="*/ 43 w 783"/>
                <a:gd name="T105" fmla="*/ 87 h 574"/>
                <a:gd name="T106" fmla="*/ 72 w 783"/>
                <a:gd name="T107" fmla="*/ 93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83" h="574">
                  <a:moveTo>
                    <a:pt x="72" y="93"/>
                  </a:moveTo>
                  <a:lnTo>
                    <a:pt x="78" y="95"/>
                  </a:lnTo>
                  <a:lnTo>
                    <a:pt x="83" y="95"/>
                  </a:lnTo>
                  <a:lnTo>
                    <a:pt x="87" y="95"/>
                  </a:lnTo>
                  <a:lnTo>
                    <a:pt x="93" y="93"/>
                  </a:lnTo>
                  <a:lnTo>
                    <a:pt x="99" y="91"/>
                  </a:lnTo>
                  <a:lnTo>
                    <a:pt x="102" y="87"/>
                  </a:lnTo>
                  <a:lnTo>
                    <a:pt x="108" y="83"/>
                  </a:lnTo>
                  <a:lnTo>
                    <a:pt x="112" y="79"/>
                  </a:lnTo>
                  <a:lnTo>
                    <a:pt x="116" y="76"/>
                  </a:lnTo>
                  <a:lnTo>
                    <a:pt x="121" y="70"/>
                  </a:lnTo>
                  <a:lnTo>
                    <a:pt x="125" y="64"/>
                  </a:lnTo>
                  <a:lnTo>
                    <a:pt x="131" y="58"/>
                  </a:lnTo>
                  <a:lnTo>
                    <a:pt x="135" y="53"/>
                  </a:lnTo>
                  <a:lnTo>
                    <a:pt x="140" y="47"/>
                  </a:lnTo>
                  <a:lnTo>
                    <a:pt x="144" y="41"/>
                  </a:lnTo>
                  <a:lnTo>
                    <a:pt x="152" y="36"/>
                  </a:lnTo>
                  <a:lnTo>
                    <a:pt x="156" y="30"/>
                  </a:lnTo>
                  <a:lnTo>
                    <a:pt x="161" y="24"/>
                  </a:lnTo>
                  <a:lnTo>
                    <a:pt x="167" y="19"/>
                  </a:lnTo>
                  <a:lnTo>
                    <a:pt x="175" y="15"/>
                  </a:lnTo>
                  <a:lnTo>
                    <a:pt x="180" y="9"/>
                  </a:lnTo>
                  <a:lnTo>
                    <a:pt x="188" y="7"/>
                  </a:lnTo>
                  <a:lnTo>
                    <a:pt x="196" y="3"/>
                  </a:lnTo>
                  <a:lnTo>
                    <a:pt x="205" y="1"/>
                  </a:lnTo>
                  <a:lnTo>
                    <a:pt x="209" y="0"/>
                  </a:lnTo>
                  <a:lnTo>
                    <a:pt x="213" y="0"/>
                  </a:lnTo>
                  <a:lnTo>
                    <a:pt x="218" y="0"/>
                  </a:lnTo>
                  <a:lnTo>
                    <a:pt x="224" y="0"/>
                  </a:lnTo>
                  <a:lnTo>
                    <a:pt x="230" y="0"/>
                  </a:lnTo>
                  <a:lnTo>
                    <a:pt x="234" y="0"/>
                  </a:lnTo>
                  <a:lnTo>
                    <a:pt x="239" y="1"/>
                  </a:lnTo>
                  <a:lnTo>
                    <a:pt x="245" y="3"/>
                  </a:lnTo>
                  <a:lnTo>
                    <a:pt x="251" y="3"/>
                  </a:lnTo>
                  <a:lnTo>
                    <a:pt x="256" y="5"/>
                  </a:lnTo>
                  <a:lnTo>
                    <a:pt x="262" y="7"/>
                  </a:lnTo>
                  <a:lnTo>
                    <a:pt x="272" y="9"/>
                  </a:lnTo>
                  <a:lnTo>
                    <a:pt x="277" y="13"/>
                  </a:lnTo>
                  <a:lnTo>
                    <a:pt x="283" y="15"/>
                  </a:lnTo>
                  <a:lnTo>
                    <a:pt x="293" y="19"/>
                  </a:lnTo>
                  <a:lnTo>
                    <a:pt x="300" y="22"/>
                  </a:lnTo>
                  <a:lnTo>
                    <a:pt x="306" y="24"/>
                  </a:lnTo>
                  <a:lnTo>
                    <a:pt x="313" y="30"/>
                  </a:lnTo>
                  <a:lnTo>
                    <a:pt x="319" y="32"/>
                  </a:lnTo>
                  <a:lnTo>
                    <a:pt x="327" y="36"/>
                  </a:lnTo>
                  <a:lnTo>
                    <a:pt x="333" y="39"/>
                  </a:lnTo>
                  <a:lnTo>
                    <a:pt x="336" y="43"/>
                  </a:lnTo>
                  <a:lnTo>
                    <a:pt x="342" y="45"/>
                  </a:lnTo>
                  <a:lnTo>
                    <a:pt x="348" y="49"/>
                  </a:lnTo>
                  <a:lnTo>
                    <a:pt x="357" y="55"/>
                  </a:lnTo>
                  <a:lnTo>
                    <a:pt x="365" y="62"/>
                  </a:lnTo>
                  <a:lnTo>
                    <a:pt x="372" y="66"/>
                  </a:lnTo>
                  <a:lnTo>
                    <a:pt x="380" y="74"/>
                  </a:lnTo>
                  <a:lnTo>
                    <a:pt x="386" y="77"/>
                  </a:lnTo>
                  <a:lnTo>
                    <a:pt x="391" y="83"/>
                  </a:lnTo>
                  <a:lnTo>
                    <a:pt x="395" y="87"/>
                  </a:lnTo>
                  <a:lnTo>
                    <a:pt x="401" y="93"/>
                  </a:lnTo>
                  <a:lnTo>
                    <a:pt x="411" y="102"/>
                  </a:lnTo>
                  <a:lnTo>
                    <a:pt x="420" y="110"/>
                  </a:lnTo>
                  <a:lnTo>
                    <a:pt x="422" y="114"/>
                  </a:lnTo>
                  <a:lnTo>
                    <a:pt x="428" y="117"/>
                  </a:lnTo>
                  <a:lnTo>
                    <a:pt x="431" y="121"/>
                  </a:lnTo>
                  <a:lnTo>
                    <a:pt x="439" y="125"/>
                  </a:lnTo>
                  <a:lnTo>
                    <a:pt x="445" y="129"/>
                  </a:lnTo>
                  <a:lnTo>
                    <a:pt x="452" y="133"/>
                  </a:lnTo>
                  <a:lnTo>
                    <a:pt x="460" y="136"/>
                  </a:lnTo>
                  <a:lnTo>
                    <a:pt x="469" y="140"/>
                  </a:lnTo>
                  <a:lnTo>
                    <a:pt x="473" y="140"/>
                  </a:lnTo>
                  <a:lnTo>
                    <a:pt x="477" y="142"/>
                  </a:lnTo>
                  <a:lnTo>
                    <a:pt x="483" y="144"/>
                  </a:lnTo>
                  <a:lnTo>
                    <a:pt x="489" y="146"/>
                  </a:lnTo>
                  <a:lnTo>
                    <a:pt x="494" y="146"/>
                  </a:lnTo>
                  <a:lnTo>
                    <a:pt x="500" y="150"/>
                  </a:lnTo>
                  <a:lnTo>
                    <a:pt x="506" y="150"/>
                  </a:lnTo>
                  <a:lnTo>
                    <a:pt x="513" y="154"/>
                  </a:lnTo>
                  <a:lnTo>
                    <a:pt x="521" y="154"/>
                  </a:lnTo>
                  <a:lnTo>
                    <a:pt x="528" y="155"/>
                  </a:lnTo>
                  <a:lnTo>
                    <a:pt x="536" y="157"/>
                  </a:lnTo>
                  <a:lnTo>
                    <a:pt x="546" y="159"/>
                  </a:lnTo>
                  <a:lnTo>
                    <a:pt x="553" y="161"/>
                  </a:lnTo>
                  <a:lnTo>
                    <a:pt x="563" y="163"/>
                  </a:lnTo>
                  <a:lnTo>
                    <a:pt x="574" y="165"/>
                  </a:lnTo>
                  <a:lnTo>
                    <a:pt x="584" y="167"/>
                  </a:lnTo>
                  <a:lnTo>
                    <a:pt x="593" y="169"/>
                  </a:lnTo>
                  <a:lnTo>
                    <a:pt x="603" y="171"/>
                  </a:lnTo>
                  <a:lnTo>
                    <a:pt x="612" y="174"/>
                  </a:lnTo>
                  <a:lnTo>
                    <a:pt x="622" y="176"/>
                  </a:lnTo>
                  <a:lnTo>
                    <a:pt x="629" y="178"/>
                  </a:lnTo>
                  <a:lnTo>
                    <a:pt x="639" y="182"/>
                  </a:lnTo>
                  <a:lnTo>
                    <a:pt x="646" y="186"/>
                  </a:lnTo>
                  <a:lnTo>
                    <a:pt x="654" y="188"/>
                  </a:lnTo>
                  <a:lnTo>
                    <a:pt x="662" y="192"/>
                  </a:lnTo>
                  <a:lnTo>
                    <a:pt x="669" y="195"/>
                  </a:lnTo>
                  <a:lnTo>
                    <a:pt x="677" y="199"/>
                  </a:lnTo>
                  <a:lnTo>
                    <a:pt x="684" y="205"/>
                  </a:lnTo>
                  <a:lnTo>
                    <a:pt x="690" y="209"/>
                  </a:lnTo>
                  <a:lnTo>
                    <a:pt x="698" y="212"/>
                  </a:lnTo>
                  <a:lnTo>
                    <a:pt x="703" y="218"/>
                  </a:lnTo>
                  <a:lnTo>
                    <a:pt x="711" y="224"/>
                  </a:lnTo>
                  <a:lnTo>
                    <a:pt x="715" y="228"/>
                  </a:lnTo>
                  <a:lnTo>
                    <a:pt x="721" y="233"/>
                  </a:lnTo>
                  <a:lnTo>
                    <a:pt x="724" y="239"/>
                  </a:lnTo>
                  <a:lnTo>
                    <a:pt x="730" y="243"/>
                  </a:lnTo>
                  <a:lnTo>
                    <a:pt x="734" y="249"/>
                  </a:lnTo>
                  <a:lnTo>
                    <a:pt x="740" y="254"/>
                  </a:lnTo>
                  <a:lnTo>
                    <a:pt x="743" y="260"/>
                  </a:lnTo>
                  <a:lnTo>
                    <a:pt x="747" y="266"/>
                  </a:lnTo>
                  <a:lnTo>
                    <a:pt x="751" y="271"/>
                  </a:lnTo>
                  <a:lnTo>
                    <a:pt x="755" y="277"/>
                  </a:lnTo>
                  <a:lnTo>
                    <a:pt x="757" y="283"/>
                  </a:lnTo>
                  <a:lnTo>
                    <a:pt x="761" y="289"/>
                  </a:lnTo>
                  <a:lnTo>
                    <a:pt x="764" y="294"/>
                  </a:lnTo>
                  <a:lnTo>
                    <a:pt x="766" y="300"/>
                  </a:lnTo>
                  <a:lnTo>
                    <a:pt x="768" y="308"/>
                  </a:lnTo>
                  <a:lnTo>
                    <a:pt x="772" y="313"/>
                  </a:lnTo>
                  <a:lnTo>
                    <a:pt x="774" y="319"/>
                  </a:lnTo>
                  <a:lnTo>
                    <a:pt x="774" y="325"/>
                  </a:lnTo>
                  <a:lnTo>
                    <a:pt x="776" y="330"/>
                  </a:lnTo>
                  <a:lnTo>
                    <a:pt x="778" y="338"/>
                  </a:lnTo>
                  <a:lnTo>
                    <a:pt x="780" y="342"/>
                  </a:lnTo>
                  <a:lnTo>
                    <a:pt x="780" y="349"/>
                  </a:lnTo>
                  <a:lnTo>
                    <a:pt x="781" y="355"/>
                  </a:lnTo>
                  <a:lnTo>
                    <a:pt x="783" y="361"/>
                  </a:lnTo>
                  <a:lnTo>
                    <a:pt x="783" y="367"/>
                  </a:lnTo>
                  <a:lnTo>
                    <a:pt x="783" y="372"/>
                  </a:lnTo>
                  <a:lnTo>
                    <a:pt x="783" y="380"/>
                  </a:lnTo>
                  <a:lnTo>
                    <a:pt x="783" y="386"/>
                  </a:lnTo>
                  <a:lnTo>
                    <a:pt x="783" y="389"/>
                  </a:lnTo>
                  <a:lnTo>
                    <a:pt x="783" y="397"/>
                  </a:lnTo>
                  <a:lnTo>
                    <a:pt x="781" y="403"/>
                  </a:lnTo>
                  <a:lnTo>
                    <a:pt x="781" y="408"/>
                  </a:lnTo>
                  <a:lnTo>
                    <a:pt x="780" y="414"/>
                  </a:lnTo>
                  <a:lnTo>
                    <a:pt x="780" y="420"/>
                  </a:lnTo>
                  <a:lnTo>
                    <a:pt x="778" y="424"/>
                  </a:lnTo>
                  <a:lnTo>
                    <a:pt x="776" y="429"/>
                  </a:lnTo>
                  <a:lnTo>
                    <a:pt x="774" y="433"/>
                  </a:lnTo>
                  <a:lnTo>
                    <a:pt x="774" y="439"/>
                  </a:lnTo>
                  <a:lnTo>
                    <a:pt x="772" y="443"/>
                  </a:lnTo>
                  <a:lnTo>
                    <a:pt x="770" y="448"/>
                  </a:lnTo>
                  <a:lnTo>
                    <a:pt x="764" y="456"/>
                  </a:lnTo>
                  <a:lnTo>
                    <a:pt x="761" y="465"/>
                  </a:lnTo>
                  <a:lnTo>
                    <a:pt x="755" y="471"/>
                  </a:lnTo>
                  <a:lnTo>
                    <a:pt x="751" y="481"/>
                  </a:lnTo>
                  <a:lnTo>
                    <a:pt x="743" y="484"/>
                  </a:lnTo>
                  <a:lnTo>
                    <a:pt x="738" y="490"/>
                  </a:lnTo>
                  <a:lnTo>
                    <a:pt x="732" y="494"/>
                  </a:lnTo>
                  <a:lnTo>
                    <a:pt x="726" y="498"/>
                  </a:lnTo>
                  <a:lnTo>
                    <a:pt x="721" y="502"/>
                  </a:lnTo>
                  <a:lnTo>
                    <a:pt x="715" y="503"/>
                  </a:lnTo>
                  <a:lnTo>
                    <a:pt x="711" y="507"/>
                  </a:lnTo>
                  <a:lnTo>
                    <a:pt x="705" y="509"/>
                  </a:lnTo>
                  <a:lnTo>
                    <a:pt x="700" y="511"/>
                  </a:lnTo>
                  <a:lnTo>
                    <a:pt x="694" y="513"/>
                  </a:lnTo>
                  <a:lnTo>
                    <a:pt x="690" y="513"/>
                  </a:lnTo>
                  <a:lnTo>
                    <a:pt x="684" y="513"/>
                  </a:lnTo>
                  <a:lnTo>
                    <a:pt x="679" y="513"/>
                  </a:lnTo>
                  <a:lnTo>
                    <a:pt x="673" y="513"/>
                  </a:lnTo>
                  <a:lnTo>
                    <a:pt x="669" y="513"/>
                  </a:lnTo>
                  <a:lnTo>
                    <a:pt x="664" y="513"/>
                  </a:lnTo>
                  <a:lnTo>
                    <a:pt x="658" y="513"/>
                  </a:lnTo>
                  <a:lnTo>
                    <a:pt x="654" y="513"/>
                  </a:lnTo>
                  <a:lnTo>
                    <a:pt x="648" y="511"/>
                  </a:lnTo>
                  <a:lnTo>
                    <a:pt x="643" y="511"/>
                  </a:lnTo>
                  <a:lnTo>
                    <a:pt x="637" y="511"/>
                  </a:lnTo>
                  <a:lnTo>
                    <a:pt x="633" y="509"/>
                  </a:lnTo>
                  <a:lnTo>
                    <a:pt x="627" y="509"/>
                  </a:lnTo>
                  <a:lnTo>
                    <a:pt x="622" y="509"/>
                  </a:lnTo>
                  <a:lnTo>
                    <a:pt x="616" y="507"/>
                  </a:lnTo>
                  <a:lnTo>
                    <a:pt x="612" y="507"/>
                  </a:lnTo>
                  <a:lnTo>
                    <a:pt x="606" y="507"/>
                  </a:lnTo>
                  <a:lnTo>
                    <a:pt x="601" y="507"/>
                  </a:lnTo>
                  <a:lnTo>
                    <a:pt x="595" y="507"/>
                  </a:lnTo>
                  <a:lnTo>
                    <a:pt x="591" y="507"/>
                  </a:lnTo>
                  <a:lnTo>
                    <a:pt x="586" y="509"/>
                  </a:lnTo>
                  <a:lnTo>
                    <a:pt x="580" y="511"/>
                  </a:lnTo>
                  <a:lnTo>
                    <a:pt x="574" y="511"/>
                  </a:lnTo>
                  <a:lnTo>
                    <a:pt x="568" y="513"/>
                  </a:lnTo>
                  <a:lnTo>
                    <a:pt x="563" y="515"/>
                  </a:lnTo>
                  <a:lnTo>
                    <a:pt x="555" y="517"/>
                  </a:lnTo>
                  <a:lnTo>
                    <a:pt x="549" y="519"/>
                  </a:lnTo>
                  <a:lnTo>
                    <a:pt x="544" y="522"/>
                  </a:lnTo>
                  <a:lnTo>
                    <a:pt x="536" y="524"/>
                  </a:lnTo>
                  <a:lnTo>
                    <a:pt x="530" y="528"/>
                  </a:lnTo>
                  <a:lnTo>
                    <a:pt x="523" y="530"/>
                  </a:lnTo>
                  <a:lnTo>
                    <a:pt x="515" y="532"/>
                  </a:lnTo>
                  <a:lnTo>
                    <a:pt x="508" y="536"/>
                  </a:lnTo>
                  <a:lnTo>
                    <a:pt x="502" y="540"/>
                  </a:lnTo>
                  <a:lnTo>
                    <a:pt x="494" y="541"/>
                  </a:lnTo>
                  <a:lnTo>
                    <a:pt x="487" y="545"/>
                  </a:lnTo>
                  <a:lnTo>
                    <a:pt x="479" y="549"/>
                  </a:lnTo>
                  <a:lnTo>
                    <a:pt x="471" y="551"/>
                  </a:lnTo>
                  <a:lnTo>
                    <a:pt x="464" y="555"/>
                  </a:lnTo>
                  <a:lnTo>
                    <a:pt x="456" y="557"/>
                  </a:lnTo>
                  <a:lnTo>
                    <a:pt x="449" y="560"/>
                  </a:lnTo>
                  <a:lnTo>
                    <a:pt x="441" y="562"/>
                  </a:lnTo>
                  <a:lnTo>
                    <a:pt x="433" y="564"/>
                  </a:lnTo>
                  <a:lnTo>
                    <a:pt x="426" y="566"/>
                  </a:lnTo>
                  <a:lnTo>
                    <a:pt x="420" y="568"/>
                  </a:lnTo>
                  <a:lnTo>
                    <a:pt x="412" y="570"/>
                  </a:lnTo>
                  <a:lnTo>
                    <a:pt x="405" y="572"/>
                  </a:lnTo>
                  <a:lnTo>
                    <a:pt x="399" y="572"/>
                  </a:lnTo>
                  <a:lnTo>
                    <a:pt x="391" y="574"/>
                  </a:lnTo>
                  <a:lnTo>
                    <a:pt x="386" y="574"/>
                  </a:lnTo>
                  <a:lnTo>
                    <a:pt x="378" y="574"/>
                  </a:lnTo>
                  <a:lnTo>
                    <a:pt x="372" y="574"/>
                  </a:lnTo>
                  <a:lnTo>
                    <a:pt x="367" y="574"/>
                  </a:lnTo>
                  <a:lnTo>
                    <a:pt x="363" y="574"/>
                  </a:lnTo>
                  <a:lnTo>
                    <a:pt x="355" y="572"/>
                  </a:lnTo>
                  <a:lnTo>
                    <a:pt x="350" y="570"/>
                  </a:lnTo>
                  <a:lnTo>
                    <a:pt x="344" y="566"/>
                  </a:lnTo>
                  <a:lnTo>
                    <a:pt x="338" y="564"/>
                  </a:lnTo>
                  <a:lnTo>
                    <a:pt x="333" y="562"/>
                  </a:lnTo>
                  <a:lnTo>
                    <a:pt x="327" y="560"/>
                  </a:lnTo>
                  <a:lnTo>
                    <a:pt x="321" y="557"/>
                  </a:lnTo>
                  <a:lnTo>
                    <a:pt x="315" y="555"/>
                  </a:lnTo>
                  <a:lnTo>
                    <a:pt x="310" y="551"/>
                  </a:lnTo>
                  <a:lnTo>
                    <a:pt x="304" y="549"/>
                  </a:lnTo>
                  <a:lnTo>
                    <a:pt x="296" y="545"/>
                  </a:lnTo>
                  <a:lnTo>
                    <a:pt x="293" y="543"/>
                  </a:lnTo>
                  <a:lnTo>
                    <a:pt x="287" y="540"/>
                  </a:lnTo>
                  <a:lnTo>
                    <a:pt x="281" y="538"/>
                  </a:lnTo>
                  <a:lnTo>
                    <a:pt x="275" y="534"/>
                  </a:lnTo>
                  <a:lnTo>
                    <a:pt x="272" y="532"/>
                  </a:lnTo>
                  <a:lnTo>
                    <a:pt x="266" y="528"/>
                  </a:lnTo>
                  <a:lnTo>
                    <a:pt x="260" y="526"/>
                  </a:lnTo>
                  <a:lnTo>
                    <a:pt x="255" y="522"/>
                  </a:lnTo>
                  <a:lnTo>
                    <a:pt x="253" y="521"/>
                  </a:lnTo>
                  <a:lnTo>
                    <a:pt x="243" y="515"/>
                  </a:lnTo>
                  <a:lnTo>
                    <a:pt x="237" y="511"/>
                  </a:lnTo>
                  <a:lnTo>
                    <a:pt x="232" y="507"/>
                  </a:lnTo>
                  <a:lnTo>
                    <a:pt x="228" y="503"/>
                  </a:lnTo>
                  <a:lnTo>
                    <a:pt x="224" y="502"/>
                  </a:lnTo>
                  <a:lnTo>
                    <a:pt x="291" y="378"/>
                  </a:lnTo>
                  <a:lnTo>
                    <a:pt x="293" y="376"/>
                  </a:lnTo>
                  <a:lnTo>
                    <a:pt x="298" y="372"/>
                  </a:lnTo>
                  <a:lnTo>
                    <a:pt x="304" y="367"/>
                  </a:lnTo>
                  <a:lnTo>
                    <a:pt x="313" y="359"/>
                  </a:lnTo>
                  <a:lnTo>
                    <a:pt x="315" y="351"/>
                  </a:lnTo>
                  <a:lnTo>
                    <a:pt x="319" y="348"/>
                  </a:lnTo>
                  <a:lnTo>
                    <a:pt x="323" y="340"/>
                  </a:lnTo>
                  <a:lnTo>
                    <a:pt x="325" y="332"/>
                  </a:lnTo>
                  <a:lnTo>
                    <a:pt x="327" y="325"/>
                  </a:lnTo>
                  <a:lnTo>
                    <a:pt x="329" y="317"/>
                  </a:lnTo>
                  <a:lnTo>
                    <a:pt x="327" y="311"/>
                  </a:lnTo>
                  <a:lnTo>
                    <a:pt x="327" y="308"/>
                  </a:lnTo>
                  <a:lnTo>
                    <a:pt x="327" y="302"/>
                  </a:lnTo>
                  <a:lnTo>
                    <a:pt x="327" y="298"/>
                  </a:lnTo>
                  <a:lnTo>
                    <a:pt x="325" y="292"/>
                  </a:lnTo>
                  <a:lnTo>
                    <a:pt x="323" y="287"/>
                  </a:lnTo>
                  <a:lnTo>
                    <a:pt x="321" y="281"/>
                  </a:lnTo>
                  <a:lnTo>
                    <a:pt x="319" y="277"/>
                  </a:lnTo>
                  <a:lnTo>
                    <a:pt x="317" y="271"/>
                  </a:lnTo>
                  <a:lnTo>
                    <a:pt x="313" y="266"/>
                  </a:lnTo>
                  <a:lnTo>
                    <a:pt x="312" y="262"/>
                  </a:lnTo>
                  <a:lnTo>
                    <a:pt x="310" y="258"/>
                  </a:lnTo>
                  <a:lnTo>
                    <a:pt x="302" y="249"/>
                  </a:lnTo>
                  <a:lnTo>
                    <a:pt x="294" y="239"/>
                  </a:lnTo>
                  <a:lnTo>
                    <a:pt x="285" y="232"/>
                  </a:lnTo>
                  <a:lnTo>
                    <a:pt x="275" y="226"/>
                  </a:lnTo>
                  <a:lnTo>
                    <a:pt x="272" y="222"/>
                  </a:lnTo>
                  <a:lnTo>
                    <a:pt x="266" y="218"/>
                  </a:lnTo>
                  <a:lnTo>
                    <a:pt x="260" y="214"/>
                  </a:lnTo>
                  <a:lnTo>
                    <a:pt x="255" y="212"/>
                  </a:lnTo>
                  <a:lnTo>
                    <a:pt x="249" y="209"/>
                  </a:lnTo>
                  <a:lnTo>
                    <a:pt x="243" y="207"/>
                  </a:lnTo>
                  <a:lnTo>
                    <a:pt x="237" y="205"/>
                  </a:lnTo>
                  <a:lnTo>
                    <a:pt x="234" y="201"/>
                  </a:lnTo>
                  <a:lnTo>
                    <a:pt x="226" y="199"/>
                  </a:lnTo>
                  <a:lnTo>
                    <a:pt x="220" y="197"/>
                  </a:lnTo>
                  <a:lnTo>
                    <a:pt x="215" y="193"/>
                  </a:lnTo>
                  <a:lnTo>
                    <a:pt x="209" y="192"/>
                  </a:lnTo>
                  <a:lnTo>
                    <a:pt x="203" y="190"/>
                  </a:lnTo>
                  <a:lnTo>
                    <a:pt x="196" y="188"/>
                  </a:lnTo>
                  <a:lnTo>
                    <a:pt x="190" y="186"/>
                  </a:lnTo>
                  <a:lnTo>
                    <a:pt x="184" y="186"/>
                  </a:lnTo>
                  <a:lnTo>
                    <a:pt x="178" y="182"/>
                  </a:lnTo>
                  <a:lnTo>
                    <a:pt x="173" y="180"/>
                  </a:lnTo>
                  <a:lnTo>
                    <a:pt x="165" y="178"/>
                  </a:lnTo>
                  <a:lnTo>
                    <a:pt x="159" y="178"/>
                  </a:lnTo>
                  <a:lnTo>
                    <a:pt x="154" y="176"/>
                  </a:lnTo>
                  <a:lnTo>
                    <a:pt x="146" y="174"/>
                  </a:lnTo>
                  <a:lnTo>
                    <a:pt x="140" y="173"/>
                  </a:lnTo>
                  <a:lnTo>
                    <a:pt x="135" y="173"/>
                  </a:lnTo>
                  <a:lnTo>
                    <a:pt x="129" y="171"/>
                  </a:lnTo>
                  <a:lnTo>
                    <a:pt x="123" y="169"/>
                  </a:lnTo>
                  <a:lnTo>
                    <a:pt x="118" y="167"/>
                  </a:lnTo>
                  <a:lnTo>
                    <a:pt x="112" y="167"/>
                  </a:lnTo>
                  <a:lnTo>
                    <a:pt x="106" y="167"/>
                  </a:lnTo>
                  <a:lnTo>
                    <a:pt x="100" y="165"/>
                  </a:lnTo>
                  <a:lnTo>
                    <a:pt x="95" y="165"/>
                  </a:lnTo>
                  <a:lnTo>
                    <a:pt x="91" y="165"/>
                  </a:lnTo>
                  <a:lnTo>
                    <a:pt x="85" y="163"/>
                  </a:lnTo>
                  <a:lnTo>
                    <a:pt x="81" y="163"/>
                  </a:lnTo>
                  <a:lnTo>
                    <a:pt x="76" y="161"/>
                  </a:lnTo>
                  <a:lnTo>
                    <a:pt x="72" y="161"/>
                  </a:lnTo>
                  <a:lnTo>
                    <a:pt x="62" y="159"/>
                  </a:lnTo>
                  <a:lnTo>
                    <a:pt x="55" y="159"/>
                  </a:lnTo>
                  <a:lnTo>
                    <a:pt x="47" y="159"/>
                  </a:lnTo>
                  <a:lnTo>
                    <a:pt x="41" y="157"/>
                  </a:lnTo>
                  <a:lnTo>
                    <a:pt x="36" y="157"/>
                  </a:lnTo>
                  <a:lnTo>
                    <a:pt x="34" y="157"/>
                  </a:lnTo>
                  <a:lnTo>
                    <a:pt x="26" y="155"/>
                  </a:lnTo>
                  <a:lnTo>
                    <a:pt x="22" y="152"/>
                  </a:lnTo>
                  <a:lnTo>
                    <a:pt x="17" y="148"/>
                  </a:lnTo>
                  <a:lnTo>
                    <a:pt x="13" y="146"/>
                  </a:lnTo>
                  <a:lnTo>
                    <a:pt x="5" y="138"/>
                  </a:lnTo>
                  <a:lnTo>
                    <a:pt x="1" y="133"/>
                  </a:lnTo>
                  <a:lnTo>
                    <a:pt x="0" y="125"/>
                  </a:lnTo>
                  <a:lnTo>
                    <a:pt x="0" y="119"/>
                  </a:lnTo>
                  <a:lnTo>
                    <a:pt x="0" y="112"/>
                  </a:lnTo>
                  <a:lnTo>
                    <a:pt x="3" y="106"/>
                  </a:lnTo>
                  <a:lnTo>
                    <a:pt x="7" y="100"/>
                  </a:lnTo>
                  <a:lnTo>
                    <a:pt x="13" y="95"/>
                  </a:lnTo>
                  <a:lnTo>
                    <a:pt x="21" y="91"/>
                  </a:lnTo>
                  <a:lnTo>
                    <a:pt x="28" y="89"/>
                  </a:lnTo>
                  <a:lnTo>
                    <a:pt x="34" y="87"/>
                  </a:lnTo>
                  <a:lnTo>
                    <a:pt x="38" y="87"/>
                  </a:lnTo>
                  <a:lnTo>
                    <a:pt x="43" y="87"/>
                  </a:lnTo>
                  <a:lnTo>
                    <a:pt x="49" y="87"/>
                  </a:lnTo>
                  <a:lnTo>
                    <a:pt x="53" y="87"/>
                  </a:lnTo>
                  <a:lnTo>
                    <a:pt x="59" y="89"/>
                  </a:lnTo>
                  <a:lnTo>
                    <a:pt x="64" y="91"/>
                  </a:lnTo>
                  <a:lnTo>
                    <a:pt x="72" y="93"/>
                  </a:lnTo>
                  <a:lnTo>
                    <a:pt x="72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0" name="Freeform 22"/>
            <p:cNvSpPr>
              <a:spLocks/>
            </p:cNvSpPr>
            <p:nvPr/>
          </p:nvSpPr>
          <p:spPr bwMode="auto">
            <a:xfrm>
              <a:off x="2282826" y="5211763"/>
              <a:ext cx="288925" cy="231775"/>
            </a:xfrm>
            <a:custGeom>
              <a:avLst/>
              <a:gdLst>
                <a:gd name="T0" fmla="*/ 105 w 364"/>
                <a:gd name="T1" fmla="*/ 255 h 291"/>
                <a:gd name="T2" fmla="*/ 94 w 364"/>
                <a:gd name="T3" fmla="*/ 239 h 291"/>
                <a:gd name="T4" fmla="*/ 101 w 364"/>
                <a:gd name="T5" fmla="*/ 218 h 291"/>
                <a:gd name="T6" fmla="*/ 105 w 364"/>
                <a:gd name="T7" fmla="*/ 199 h 291"/>
                <a:gd name="T8" fmla="*/ 107 w 364"/>
                <a:gd name="T9" fmla="*/ 184 h 291"/>
                <a:gd name="T10" fmla="*/ 109 w 364"/>
                <a:gd name="T11" fmla="*/ 169 h 291"/>
                <a:gd name="T12" fmla="*/ 109 w 364"/>
                <a:gd name="T13" fmla="*/ 156 h 291"/>
                <a:gd name="T14" fmla="*/ 105 w 364"/>
                <a:gd name="T15" fmla="*/ 131 h 291"/>
                <a:gd name="T16" fmla="*/ 95 w 364"/>
                <a:gd name="T17" fmla="*/ 114 h 291"/>
                <a:gd name="T18" fmla="*/ 82 w 364"/>
                <a:gd name="T19" fmla="*/ 99 h 291"/>
                <a:gd name="T20" fmla="*/ 65 w 364"/>
                <a:gd name="T21" fmla="*/ 87 h 291"/>
                <a:gd name="T22" fmla="*/ 48 w 364"/>
                <a:gd name="T23" fmla="*/ 78 h 291"/>
                <a:gd name="T24" fmla="*/ 31 w 364"/>
                <a:gd name="T25" fmla="*/ 70 h 291"/>
                <a:gd name="T26" fmla="*/ 14 w 364"/>
                <a:gd name="T27" fmla="*/ 64 h 291"/>
                <a:gd name="T28" fmla="*/ 0 w 364"/>
                <a:gd name="T29" fmla="*/ 57 h 291"/>
                <a:gd name="T30" fmla="*/ 10 w 364"/>
                <a:gd name="T31" fmla="*/ 42 h 291"/>
                <a:gd name="T32" fmla="*/ 25 w 364"/>
                <a:gd name="T33" fmla="*/ 28 h 291"/>
                <a:gd name="T34" fmla="*/ 42 w 364"/>
                <a:gd name="T35" fmla="*/ 17 h 291"/>
                <a:gd name="T36" fmla="*/ 63 w 364"/>
                <a:gd name="T37" fmla="*/ 9 h 291"/>
                <a:gd name="T38" fmla="*/ 84 w 364"/>
                <a:gd name="T39" fmla="*/ 4 h 291"/>
                <a:gd name="T40" fmla="*/ 109 w 364"/>
                <a:gd name="T41" fmla="*/ 0 h 291"/>
                <a:gd name="T42" fmla="*/ 134 w 364"/>
                <a:gd name="T43" fmla="*/ 0 h 291"/>
                <a:gd name="T44" fmla="*/ 162 w 364"/>
                <a:gd name="T45" fmla="*/ 4 h 291"/>
                <a:gd name="T46" fmla="*/ 189 w 364"/>
                <a:gd name="T47" fmla="*/ 9 h 291"/>
                <a:gd name="T48" fmla="*/ 215 w 364"/>
                <a:gd name="T49" fmla="*/ 19 h 291"/>
                <a:gd name="T50" fmla="*/ 244 w 364"/>
                <a:gd name="T51" fmla="*/ 30 h 291"/>
                <a:gd name="T52" fmla="*/ 269 w 364"/>
                <a:gd name="T53" fmla="*/ 47 h 291"/>
                <a:gd name="T54" fmla="*/ 291 w 364"/>
                <a:gd name="T55" fmla="*/ 62 h 291"/>
                <a:gd name="T56" fmla="*/ 312 w 364"/>
                <a:gd name="T57" fmla="*/ 81 h 291"/>
                <a:gd name="T58" fmla="*/ 329 w 364"/>
                <a:gd name="T59" fmla="*/ 101 h 291"/>
                <a:gd name="T60" fmla="*/ 345 w 364"/>
                <a:gd name="T61" fmla="*/ 123 h 291"/>
                <a:gd name="T62" fmla="*/ 354 w 364"/>
                <a:gd name="T63" fmla="*/ 142 h 291"/>
                <a:gd name="T64" fmla="*/ 360 w 364"/>
                <a:gd name="T65" fmla="*/ 163 h 291"/>
                <a:gd name="T66" fmla="*/ 364 w 364"/>
                <a:gd name="T67" fmla="*/ 184 h 291"/>
                <a:gd name="T68" fmla="*/ 364 w 364"/>
                <a:gd name="T69" fmla="*/ 205 h 291"/>
                <a:gd name="T70" fmla="*/ 356 w 364"/>
                <a:gd name="T71" fmla="*/ 224 h 291"/>
                <a:gd name="T72" fmla="*/ 347 w 364"/>
                <a:gd name="T73" fmla="*/ 241 h 291"/>
                <a:gd name="T74" fmla="*/ 333 w 364"/>
                <a:gd name="T75" fmla="*/ 256 h 291"/>
                <a:gd name="T76" fmla="*/ 318 w 364"/>
                <a:gd name="T77" fmla="*/ 270 h 291"/>
                <a:gd name="T78" fmla="*/ 299 w 364"/>
                <a:gd name="T79" fmla="*/ 279 h 291"/>
                <a:gd name="T80" fmla="*/ 278 w 364"/>
                <a:gd name="T81" fmla="*/ 285 h 291"/>
                <a:gd name="T82" fmla="*/ 255 w 364"/>
                <a:gd name="T83" fmla="*/ 289 h 291"/>
                <a:gd name="T84" fmla="*/ 231 w 364"/>
                <a:gd name="T85" fmla="*/ 291 h 291"/>
                <a:gd name="T86" fmla="*/ 204 w 364"/>
                <a:gd name="T87" fmla="*/ 287 h 291"/>
                <a:gd name="T88" fmla="*/ 175 w 364"/>
                <a:gd name="T89" fmla="*/ 281 h 291"/>
                <a:gd name="T90" fmla="*/ 149 w 364"/>
                <a:gd name="T91" fmla="*/ 274 h 291"/>
                <a:gd name="T92" fmla="*/ 122 w 364"/>
                <a:gd name="T93" fmla="*/ 262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4" h="291">
                  <a:moveTo>
                    <a:pt x="122" y="262"/>
                  </a:moveTo>
                  <a:lnTo>
                    <a:pt x="113" y="258"/>
                  </a:lnTo>
                  <a:lnTo>
                    <a:pt x="105" y="255"/>
                  </a:lnTo>
                  <a:lnTo>
                    <a:pt x="97" y="249"/>
                  </a:lnTo>
                  <a:lnTo>
                    <a:pt x="92" y="247"/>
                  </a:lnTo>
                  <a:lnTo>
                    <a:pt x="94" y="239"/>
                  </a:lnTo>
                  <a:lnTo>
                    <a:pt x="95" y="232"/>
                  </a:lnTo>
                  <a:lnTo>
                    <a:pt x="97" y="224"/>
                  </a:lnTo>
                  <a:lnTo>
                    <a:pt x="101" y="218"/>
                  </a:lnTo>
                  <a:lnTo>
                    <a:pt x="101" y="211"/>
                  </a:lnTo>
                  <a:lnTo>
                    <a:pt x="103" y="205"/>
                  </a:lnTo>
                  <a:lnTo>
                    <a:pt x="105" y="199"/>
                  </a:lnTo>
                  <a:lnTo>
                    <a:pt x="107" y="196"/>
                  </a:lnTo>
                  <a:lnTo>
                    <a:pt x="107" y="188"/>
                  </a:lnTo>
                  <a:lnTo>
                    <a:pt x="107" y="184"/>
                  </a:lnTo>
                  <a:lnTo>
                    <a:pt x="109" y="178"/>
                  </a:lnTo>
                  <a:lnTo>
                    <a:pt x="109" y="175"/>
                  </a:lnTo>
                  <a:lnTo>
                    <a:pt x="109" y="169"/>
                  </a:lnTo>
                  <a:lnTo>
                    <a:pt x="109" y="163"/>
                  </a:lnTo>
                  <a:lnTo>
                    <a:pt x="109" y="159"/>
                  </a:lnTo>
                  <a:lnTo>
                    <a:pt x="109" y="156"/>
                  </a:lnTo>
                  <a:lnTo>
                    <a:pt x="107" y="146"/>
                  </a:lnTo>
                  <a:lnTo>
                    <a:pt x="107" y="139"/>
                  </a:lnTo>
                  <a:lnTo>
                    <a:pt x="105" y="131"/>
                  </a:lnTo>
                  <a:lnTo>
                    <a:pt x="101" y="127"/>
                  </a:lnTo>
                  <a:lnTo>
                    <a:pt x="97" y="120"/>
                  </a:lnTo>
                  <a:lnTo>
                    <a:pt x="95" y="114"/>
                  </a:lnTo>
                  <a:lnTo>
                    <a:pt x="90" y="108"/>
                  </a:lnTo>
                  <a:lnTo>
                    <a:pt x="86" y="104"/>
                  </a:lnTo>
                  <a:lnTo>
                    <a:pt x="82" y="99"/>
                  </a:lnTo>
                  <a:lnTo>
                    <a:pt x="76" y="95"/>
                  </a:lnTo>
                  <a:lnTo>
                    <a:pt x="71" y="91"/>
                  </a:lnTo>
                  <a:lnTo>
                    <a:pt x="65" y="87"/>
                  </a:lnTo>
                  <a:lnTo>
                    <a:pt x="59" y="83"/>
                  </a:lnTo>
                  <a:lnTo>
                    <a:pt x="54" y="81"/>
                  </a:lnTo>
                  <a:lnTo>
                    <a:pt x="48" y="78"/>
                  </a:lnTo>
                  <a:lnTo>
                    <a:pt x="44" y="76"/>
                  </a:lnTo>
                  <a:lnTo>
                    <a:pt x="36" y="74"/>
                  </a:lnTo>
                  <a:lnTo>
                    <a:pt x="31" y="70"/>
                  </a:lnTo>
                  <a:lnTo>
                    <a:pt x="25" y="68"/>
                  </a:lnTo>
                  <a:lnTo>
                    <a:pt x="19" y="66"/>
                  </a:lnTo>
                  <a:lnTo>
                    <a:pt x="14" y="64"/>
                  </a:lnTo>
                  <a:lnTo>
                    <a:pt x="10" y="61"/>
                  </a:lnTo>
                  <a:lnTo>
                    <a:pt x="4" y="59"/>
                  </a:lnTo>
                  <a:lnTo>
                    <a:pt x="0" y="57"/>
                  </a:lnTo>
                  <a:lnTo>
                    <a:pt x="4" y="51"/>
                  </a:lnTo>
                  <a:lnTo>
                    <a:pt x="6" y="47"/>
                  </a:lnTo>
                  <a:lnTo>
                    <a:pt x="10" y="42"/>
                  </a:lnTo>
                  <a:lnTo>
                    <a:pt x="16" y="36"/>
                  </a:lnTo>
                  <a:lnTo>
                    <a:pt x="19" y="32"/>
                  </a:lnTo>
                  <a:lnTo>
                    <a:pt x="25" y="28"/>
                  </a:lnTo>
                  <a:lnTo>
                    <a:pt x="31" y="24"/>
                  </a:lnTo>
                  <a:lnTo>
                    <a:pt x="36" y="21"/>
                  </a:lnTo>
                  <a:lnTo>
                    <a:pt x="42" y="17"/>
                  </a:lnTo>
                  <a:lnTo>
                    <a:pt x="50" y="15"/>
                  </a:lnTo>
                  <a:lnTo>
                    <a:pt x="56" y="11"/>
                  </a:lnTo>
                  <a:lnTo>
                    <a:pt x="63" y="9"/>
                  </a:lnTo>
                  <a:lnTo>
                    <a:pt x="69" y="5"/>
                  </a:lnTo>
                  <a:lnTo>
                    <a:pt x="76" y="5"/>
                  </a:lnTo>
                  <a:lnTo>
                    <a:pt x="84" y="4"/>
                  </a:lnTo>
                  <a:lnTo>
                    <a:pt x="94" y="4"/>
                  </a:lnTo>
                  <a:lnTo>
                    <a:pt x="101" y="2"/>
                  </a:lnTo>
                  <a:lnTo>
                    <a:pt x="109" y="0"/>
                  </a:lnTo>
                  <a:lnTo>
                    <a:pt x="116" y="0"/>
                  </a:lnTo>
                  <a:lnTo>
                    <a:pt x="126" y="0"/>
                  </a:lnTo>
                  <a:lnTo>
                    <a:pt x="134" y="0"/>
                  </a:lnTo>
                  <a:lnTo>
                    <a:pt x="143" y="2"/>
                  </a:lnTo>
                  <a:lnTo>
                    <a:pt x="153" y="2"/>
                  </a:lnTo>
                  <a:lnTo>
                    <a:pt x="162" y="4"/>
                  </a:lnTo>
                  <a:lnTo>
                    <a:pt x="170" y="5"/>
                  </a:lnTo>
                  <a:lnTo>
                    <a:pt x="179" y="7"/>
                  </a:lnTo>
                  <a:lnTo>
                    <a:pt x="189" y="9"/>
                  </a:lnTo>
                  <a:lnTo>
                    <a:pt x="198" y="13"/>
                  </a:lnTo>
                  <a:lnTo>
                    <a:pt x="206" y="15"/>
                  </a:lnTo>
                  <a:lnTo>
                    <a:pt x="215" y="19"/>
                  </a:lnTo>
                  <a:lnTo>
                    <a:pt x="225" y="23"/>
                  </a:lnTo>
                  <a:lnTo>
                    <a:pt x="234" y="26"/>
                  </a:lnTo>
                  <a:lnTo>
                    <a:pt x="244" y="30"/>
                  </a:lnTo>
                  <a:lnTo>
                    <a:pt x="251" y="36"/>
                  </a:lnTo>
                  <a:lnTo>
                    <a:pt x="259" y="42"/>
                  </a:lnTo>
                  <a:lnTo>
                    <a:pt x="269" y="47"/>
                  </a:lnTo>
                  <a:lnTo>
                    <a:pt x="276" y="51"/>
                  </a:lnTo>
                  <a:lnTo>
                    <a:pt x="284" y="57"/>
                  </a:lnTo>
                  <a:lnTo>
                    <a:pt x="291" y="62"/>
                  </a:lnTo>
                  <a:lnTo>
                    <a:pt x="299" y="70"/>
                  </a:lnTo>
                  <a:lnTo>
                    <a:pt x="305" y="76"/>
                  </a:lnTo>
                  <a:lnTo>
                    <a:pt x="312" y="81"/>
                  </a:lnTo>
                  <a:lnTo>
                    <a:pt x="318" y="87"/>
                  </a:lnTo>
                  <a:lnTo>
                    <a:pt x="324" y="95"/>
                  </a:lnTo>
                  <a:lnTo>
                    <a:pt x="329" y="101"/>
                  </a:lnTo>
                  <a:lnTo>
                    <a:pt x="333" y="108"/>
                  </a:lnTo>
                  <a:lnTo>
                    <a:pt x="339" y="116"/>
                  </a:lnTo>
                  <a:lnTo>
                    <a:pt x="345" y="123"/>
                  </a:lnTo>
                  <a:lnTo>
                    <a:pt x="347" y="129"/>
                  </a:lnTo>
                  <a:lnTo>
                    <a:pt x="350" y="137"/>
                  </a:lnTo>
                  <a:lnTo>
                    <a:pt x="354" y="142"/>
                  </a:lnTo>
                  <a:lnTo>
                    <a:pt x="356" y="150"/>
                  </a:lnTo>
                  <a:lnTo>
                    <a:pt x="358" y="158"/>
                  </a:lnTo>
                  <a:lnTo>
                    <a:pt x="360" y="163"/>
                  </a:lnTo>
                  <a:lnTo>
                    <a:pt x="362" y="171"/>
                  </a:lnTo>
                  <a:lnTo>
                    <a:pt x="364" y="178"/>
                  </a:lnTo>
                  <a:lnTo>
                    <a:pt x="364" y="184"/>
                  </a:lnTo>
                  <a:lnTo>
                    <a:pt x="364" y="192"/>
                  </a:lnTo>
                  <a:lnTo>
                    <a:pt x="364" y="197"/>
                  </a:lnTo>
                  <a:lnTo>
                    <a:pt x="364" y="205"/>
                  </a:lnTo>
                  <a:lnTo>
                    <a:pt x="362" y="211"/>
                  </a:lnTo>
                  <a:lnTo>
                    <a:pt x="360" y="218"/>
                  </a:lnTo>
                  <a:lnTo>
                    <a:pt x="356" y="224"/>
                  </a:lnTo>
                  <a:lnTo>
                    <a:pt x="356" y="232"/>
                  </a:lnTo>
                  <a:lnTo>
                    <a:pt x="350" y="237"/>
                  </a:lnTo>
                  <a:lnTo>
                    <a:pt x="347" y="241"/>
                  </a:lnTo>
                  <a:lnTo>
                    <a:pt x="343" y="247"/>
                  </a:lnTo>
                  <a:lnTo>
                    <a:pt x="339" y="253"/>
                  </a:lnTo>
                  <a:lnTo>
                    <a:pt x="333" y="256"/>
                  </a:lnTo>
                  <a:lnTo>
                    <a:pt x="329" y="260"/>
                  </a:lnTo>
                  <a:lnTo>
                    <a:pt x="324" y="266"/>
                  </a:lnTo>
                  <a:lnTo>
                    <a:pt x="318" y="270"/>
                  </a:lnTo>
                  <a:lnTo>
                    <a:pt x="312" y="272"/>
                  </a:lnTo>
                  <a:lnTo>
                    <a:pt x="305" y="275"/>
                  </a:lnTo>
                  <a:lnTo>
                    <a:pt x="299" y="279"/>
                  </a:lnTo>
                  <a:lnTo>
                    <a:pt x="293" y="281"/>
                  </a:lnTo>
                  <a:lnTo>
                    <a:pt x="284" y="283"/>
                  </a:lnTo>
                  <a:lnTo>
                    <a:pt x="278" y="285"/>
                  </a:lnTo>
                  <a:lnTo>
                    <a:pt x="270" y="287"/>
                  </a:lnTo>
                  <a:lnTo>
                    <a:pt x="263" y="289"/>
                  </a:lnTo>
                  <a:lnTo>
                    <a:pt x="255" y="289"/>
                  </a:lnTo>
                  <a:lnTo>
                    <a:pt x="246" y="291"/>
                  </a:lnTo>
                  <a:lnTo>
                    <a:pt x="238" y="291"/>
                  </a:lnTo>
                  <a:lnTo>
                    <a:pt x="231" y="291"/>
                  </a:lnTo>
                  <a:lnTo>
                    <a:pt x="221" y="289"/>
                  </a:lnTo>
                  <a:lnTo>
                    <a:pt x="212" y="289"/>
                  </a:lnTo>
                  <a:lnTo>
                    <a:pt x="204" y="287"/>
                  </a:lnTo>
                  <a:lnTo>
                    <a:pt x="194" y="287"/>
                  </a:lnTo>
                  <a:lnTo>
                    <a:pt x="185" y="283"/>
                  </a:lnTo>
                  <a:lnTo>
                    <a:pt x="175" y="281"/>
                  </a:lnTo>
                  <a:lnTo>
                    <a:pt x="166" y="279"/>
                  </a:lnTo>
                  <a:lnTo>
                    <a:pt x="158" y="277"/>
                  </a:lnTo>
                  <a:lnTo>
                    <a:pt x="149" y="274"/>
                  </a:lnTo>
                  <a:lnTo>
                    <a:pt x="139" y="270"/>
                  </a:lnTo>
                  <a:lnTo>
                    <a:pt x="130" y="266"/>
                  </a:lnTo>
                  <a:lnTo>
                    <a:pt x="122" y="262"/>
                  </a:lnTo>
                  <a:lnTo>
                    <a:pt x="122" y="262"/>
                  </a:ln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1" name="Freeform 23"/>
            <p:cNvSpPr>
              <a:spLocks/>
            </p:cNvSpPr>
            <p:nvPr/>
          </p:nvSpPr>
          <p:spPr bwMode="auto">
            <a:xfrm>
              <a:off x="1728788" y="5124451"/>
              <a:ext cx="596900" cy="471488"/>
            </a:xfrm>
            <a:custGeom>
              <a:avLst/>
              <a:gdLst>
                <a:gd name="T0" fmla="*/ 451 w 752"/>
                <a:gd name="T1" fmla="*/ 113 h 594"/>
                <a:gd name="T2" fmla="*/ 419 w 752"/>
                <a:gd name="T3" fmla="*/ 97 h 594"/>
                <a:gd name="T4" fmla="*/ 394 w 752"/>
                <a:gd name="T5" fmla="*/ 86 h 594"/>
                <a:gd name="T6" fmla="*/ 365 w 752"/>
                <a:gd name="T7" fmla="*/ 73 h 594"/>
                <a:gd name="T8" fmla="*/ 335 w 752"/>
                <a:gd name="T9" fmla="*/ 59 h 594"/>
                <a:gd name="T10" fmla="*/ 301 w 752"/>
                <a:gd name="T11" fmla="*/ 46 h 594"/>
                <a:gd name="T12" fmla="*/ 266 w 752"/>
                <a:gd name="T13" fmla="*/ 33 h 594"/>
                <a:gd name="T14" fmla="*/ 232 w 752"/>
                <a:gd name="T15" fmla="*/ 19 h 594"/>
                <a:gd name="T16" fmla="*/ 196 w 752"/>
                <a:gd name="T17" fmla="*/ 10 h 594"/>
                <a:gd name="T18" fmla="*/ 164 w 752"/>
                <a:gd name="T19" fmla="*/ 2 h 594"/>
                <a:gd name="T20" fmla="*/ 133 w 752"/>
                <a:gd name="T21" fmla="*/ 0 h 594"/>
                <a:gd name="T22" fmla="*/ 103 w 752"/>
                <a:gd name="T23" fmla="*/ 0 h 594"/>
                <a:gd name="T24" fmla="*/ 95 w 752"/>
                <a:gd name="T25" fmla="*/ 27 h 594"/>
                <a:gd name="T26" fmla="*/ 116 w 752"/>
                <a:gd name="T27" fmla="*/ 56 h 594"/>
                <a:gd name="T28" fmla="*/ 158 w 752"/>
                <a:gd name="T29" fmla="*/ 99 h 594"/>
                <a:gd name="T30" fmla="*/ 183 w 752"/>
                <a:gd name="T31" fmla="*/ 139 h 594"/>
                <a:gd name="T32" fmla="*/ 169 w 752"/>
                <a:gd name="T33" fmla="*/ 160 h 594"/>
                <a:gd name="T34" fmla="*/ 143 w 752"/>
                <a:gd name="T35" fmla="*/ 166 h 594"/>
                <a:gd name="T36" fmla="*/ 120 w 752"/>
                <a:gd name="T37" fmla="*/ 172 h 594"/>
                <a:gd name="T38" fmla="*/ 91 w 752"/>
                <a:gd name="T39" fmla="*/ 181 h 594"/>
                <a:gd name="T40" fmla="*/ 50 w 752"/>
                <a:gd name="T41" fmla="*/ 204 h 594"/>
                <a:gd name="T42" fmla="*/ 17 w 752"/>
                <a:gd name="T43" fmla="*/ 231 h 594"/>
                <a:gd name="T44" fmla="*/ 0 w 752"/>
                <a:gd name="T45" fmla="*/ 259 h 594"/>
                <a:gd name="T46" fmla="*/ 6 w 752"/>
                <a:gd name="T47" fmla="*/ 289 h 594"/>
                <a:gd name="T48" fmla="*/ 36 w 752"/>
                <a:gd name="T49" fmla="*/ 320 h 594"/>
                <a:gd name="T50" fmla="*/ 74 w 752"/>
                <a:gd name="T51" fmla="*/ 339 h 594"/>
                <a:gd name="T52" fmla="*/ 107 w 752"/>
                <a:gd name="T53" fmla="*/ 347 h 594"/>
                <a:gd name="T54" fmla="*/ 131 w 752"/>
                <a:gd name="T55" fmla="*/ 348 h 594"/>
                <a:gd name="T56" fmla="*/ 162 w 752"/>
                <a:gd name="T57" fmla="*/ 352 h 594"/>
                <a:gd name="T58" fmla="*/ 179 w 752"/>
                <a:gd name="T59" fmla="*/ 373 h 594"/>
                <a:gd name="T60" fmla="*/ 190 w 752"/>
                <a:gd name="T61" fmla="*/ 405 h 594"/>
                <a:gd name="T62" fmla="*/ 202 w 752"/>
                <a:gd name="T63" fmla="*/ 442 h 594"/>
                <a:gd name="T64" fmla="*/ 219 w 752"/>
                <a:gd name="T65" fmla="*/ 482 h 594"/>
                <a:gd name="T66" fmla="*/ 249 w 752"/>
                <a:gd name="T67" fmla="*/ 518 h 594"/>
                <a:gd name="T68" fmla="*/ 278 w 752"/>
                <a:gd name="T69" fmla="*/ 539 h 594"/>
                <a:gd name="T70" fmla="*/ 305 w 752"/>
                <a:gd name="T71" fmla="*/ 556 h 594"/>
                <a:gd name="T72" fmla="*/ 341 w 752"/>
                <a:gd name="T73" fmla="*/ 569 h 594"/>
                <a:gd name="T74" fmla="*/ 383 w 752"/>
                <a:gd name="T75" fmla="*/ 580 h 594"/>
                <a:gd name="T76" fmla="*/ 436 w 752"/>
                <a:gd name="T77" fmla="*/ 590 h 594"/>
                <a:gd name="T78" fmla="*/ 485 w 752"/>
                <a:gd name="T79" fmla="*/ 594 h 594"/>
                <a:gd name="T80" fmla="*/ 527 w 752"/>
                <a:gd name="T81" fmla="*/ 592 h 594"/>
                <a:gd name="T82" fmla="*/ 563 w 752"/>
                <a:gd name="T83" fmla="*/ 590 h 594"/>
                <a:gd name="T84" fmla="*/ 592 w 752"/>
                <a:gd name="T85" fmla="*/ 582 h 594"/>
                <a:gd name="T86" fmla="*/ 620 w 752"/>
                <a:gd name="T87" fmla="*/ 569 h 594"/>
                <a:gd name="T88" fmla="*/ 651 w 752"/>
                <a:gd name="T89" fmla="*/ 542 h 594"/>
                <a:gd name="T90" fmla="*/ 666 w 752"/>
                <a:gd name="T91" fmla="*/ 512 h 594"/>
                <a:gd name="T92" fmla="*/ 676 w 752"/>
                <a:gd name="T93" fmla="*/ 485 h 594"/>
                <a:gd name="T94" fmla="*/ 683 w 752"/>
                <a:gd name="T95" fmla="*/ 461 h 594"/>
                <a:gd name="T96" fmla="*/ 702 w 752"/>
                <a:gd name="T97" fmla="*/ 434 h 594"/>
                <a:gd name="T98" fmla="*/ 719 w 752"/>
                <a:gd name="T99" fmla="*/ 407 h 594"/>
                <a:gd name="T100" fmla="*/ 738 w 752"/>
                <a:gd name="T101" fmla="*/ 377 h 594"/>
                <a:gd name="T102" fmla="*/ 750 w 752"/>
                <a:gd name="T103" fmla="*/ 339 h 594"/>
                <a:gd name="T104" fmla="*/ 750 w 752"/>
                <a:gd name="T105" fmla="*/ 297 h 594"/>
                <a:gd name="T106" fmla="*/ 742 w 752"/>
                <a:gd name="T107" fmla="*/ 269 h 594"/>
                <a:gd name="T108" fmla="*/ 729 w 752"/>
                <a:gd name="T109" fmla="*/ 240 h 594"/>
                <a:gd name="T110" fmla="*/ 693 w 752"/>
                <a:gd name="T111" fmla="*/ 202 h 594"/>
                <a:gd name="T112" fmla="*/ 664 w 752"/>
                <a:gd name="T113" fmla="*/ 187 h 594"/>
                <a:gd name="T114" fmla="*/ 639 w 752"/>
                <a:gd name="T115" fmla="*/ 177 h 594"/>
                <a:gd name="T116" fmla="*/ 613 w 752"/>
                <a:gd name="T117" fmla="*/ 170 h 594"/>
                <a:gd name="T118" fmla="*/ 588 w 752"/>
                <a:gd name="T119" fmla="*/ 164 h 594"/>
                <a:gd name="T120" fmla="*/ 548 w 752"/>
                <a:gd name="T121" fmla="*/ 158 h 594"/>
                <a:gd name="T122" fmla="*/ 514 w 752"/>
                <a:gd name="T123" fmla="*/ 158 h 594"/>
                <a:gd name="T124" fmla="*/ 461 w 752"/>
                <a:gd name="T125" fmla="*/ 118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52" h="594">
                  <a:moveTo>
                    <a:pt x="461" y="118"/>
                  </a:moveTo>
                  <a:lnTo>
                    <a:pt x="461" y="118"/>
                  </a:lnTo>
                  <a:lnTo>
                    <a:pt x="459" y="116"/>
                  </a:lnTo>
                  <a:lnTo>
                    <a:pt x="455" y="115"/>
                  </a:lnTo>
                  <a:lnTo>
                    <a:pt x="451" y="113"/>
                  </a:lnTo>
                  <a:lnTo>
                    <a:pt x="443" y="109"/>
                  </a:lnTo>
                  <a:lnTo>
                    <a:pt x="440" y="107"/>
                  </a:lnTo>
                  <a:lnTo>
                    <a:pt x="432" y="103"/>
                  </a:lnTo>
                  <a:lnTo>
                    <a:pt x="424" y="99"/>
                  </a:lnTo>
                  <a:lnTo>
                    <a:pt x="419" y="97"/>
                  </a:lnTo>
                  <a:lnTo>
                    <a:pt x="415" y="96"/>
                  </a:lnTo>
                  <a:lnTo>
                    <a:pt x="409" y="92"/>
                  </a:lnTo>
                  <a:lnTo>
                    <a:pt x="405" y="90"/>
                  </a:lnTo>
                  <a:lnTo>
                    <a:pt x="400" y="88"/>
                  </a:lnTo>
                  <a:lnTo>
                    <a:pt x="394" y="86"/>
                  </a:lnTo>
                  <a:lnTo>
                    <a:pt x="390" y="82"/>
                  </a:lnTo>
                  <a:lnTo>
                    <a:pt x="384" y="80"/>
                  </a:lnTo>
                  <a:lnTo>
                    <a:pt x="379" y="76"/>
                  </a:lnTo>
                  <a:lnTo>
                    <a:pt x="373" y="75"/>
                  </a:lnTo>
                  <a:lnTo>
                    <a:pt x="365" y="73"/>
                  </a:lnTo>
                  <a:lnTo>
                    <a:pt x="362" y="69"/>
                  </a:lnTo>
                  <a:lnTo>
                    <a:pt x="354" y="67"/>
                  </a:lnTo>
                  <a:lnTo>
                    <a:pt x="348" y="65"/>
                  </a:lnTo>
                  <a:lnTo>
                    <a:pt x="341" y="61"/>
                  </a:lnTo>
                  <a:lnTo>
                    <a:pt x="335" y="59"/>
                  </a:lnTo>
                  <a:lnTo>
                    <a:pt x="329" y="56"/>
                  </a:lnTo>
                  <a:lnTo>
                    <a:pt x="322" y="54"/>
                  </a:lnTo>
                  <a:lnTo>
                    <a:pt x="314" y="50"/>
                  </a:lnTo>
                  <a:lnTo>
                    <a:pt x="308" y="48"/>
                  </a:lnTo>
                  <a:lnTo>
                    <a:pt x="301" y="46"/>
                  </a:lnTo>
                  <a:lnTo>
                    <a:pt x="293" y="42"/>
                  </a:lnTo>
                  <a:lnTo>
                    <a:pt x="287" y="40"/>
                  </a:lnTo>
                  <a:lnTo>
                    <a:pt x="282" y="37"/>
                  </a:lnTo>
                  <a:lnTo>
                    <a:pt x="272" y="35"/>
                  </a:lnTo>
                  <a:lnTo>
                    <a:pt x="266" y="33"/>
                  </a:lnTo>
                  <a:lnTo>
                    <a:pt x="259" y="29"/>
                  </a:lnTo>
                  <a:lnTo>
                    <a:pt x="251" y="27"/>
                  </a:lnTo>
                  <a:lnTo>
                    <a:pt x="246" y="25"/>
                  </a:lnTo>
                  <a:lnTo>
                    <a:pt x="238" y="21"/>
                  </a:lnTo>
                  <a:lnTo>
                    <a:pt x="232" y="19"/>
                  </a:lnTo>
                  <a:lnTo>
                    <a:pt x="225" y="18"/>
                  </a:lnTo>
                  <a:lnTo>
                    <a:pt x="217" y="16"/>
                  </a:lnTo>
                  <a:lnTo>
                    <a:pt x="211" y="14"/>
                  </a:lnTo>
                  <a:lnTo>
                    <a:pt x="204" y="12"/>
                  </a:lnTo>
                  <a:lnTo>
                    <a:pt x="196" y="10"/>
                  </a:lnTo>
                  <a:lnTo>
                    <a:pt x="190" y="8"/>
                  </a:lnTo>
                  <a:lnTo>
                    <a:pt x="183" y="6"/>
                  </a:lnTo>
                  <a:lnTo>
                    <a:pt x="177" y="4"/>
                  </a:lnTo>
                  <a:lnTo>
                    <a:pt x="171" y="4"/>
                  </a:lnTo>
                  <a:lnTo>
                    <a:pt x="164" y="2"/>
                  </a:lnTo>
                  <a:lnTo>
                    <a:pt x="158" y="2"/>
                  </a:lnTo>
                  <a:lnTo>
                    <a:pt x="150" y="0"/>
                  </a:lnTo>
                  <a:lnTo>
                    <a:pt x="145" y="0"/>
                  </a:lnTo>
                  <a:lnTo>
                    <a:pt x="139" y="0"/>
                  </a:lnTo>
                  <a:lnTo>
                    <a:pt x="133" y="0"/>
                  </a:lnTo>
                  <a:lnTo>
                    <a:pt x="128" y="0"/>
                  </a:lnTo>
                  <a:lnTo>
                    <a:pt x="122" y="0"/>
                  </a:lnTo>
                  <a:lnTo>
                    <a:pt x="114" y="0"/>
                  </a:lnTo>
                  <a:lnTo>
                    <a:pt x="107" y="0"/>
                  </a:lnTo>
                  <a:lnTo>
                    <a:pt x="103" y="0"/>
                  </a:lnTo>
                  <a:lnTo>
                    <a:pt x="97" y="4"/>
                  </a:lnTo>
                  <a:lnTo>
                    <a:pt x="91" y="6"/>
                  </a:lnTo>
                  <a:lnTo>
                    <a:pt x="91" y="14"/>
                  </a:lnTo>
                  <a:lnTo>
                    <a:pt x="91" y="19"/>
                  </a:lnTo>
                  <a:lnTo>
                    <a:pt x="95" y="27"/>
                  </a:lnTo>
                  <a:lnTo>
                    <a:pt x="97" y="33"/>
                  </a:lnTo>
                  <a:lnTo>
                    <a:pt x="101" y="37"/>
                  </a:lnTo>
                  <a:lnTo>
                    <a:pt x="103" y="42"/>
                  </a:lnTo>
                  <a:lnTo>
                    <a:pt x="109" y="46"/>
                  </a:lnTo>
                  <a:lnTo>
                    <a:pt x="116" y="56"/>
                  </a:lnTo>
                  <a:lnTo>
                    <a:pt x="124" y="63"/>
                  </a:lnTo>
                  <a:lnTo>
                    <a:pt x="131" y="73"/>
                  </a:lnTo>
                  <a:lnTo>
                    <a:pt x="141" y="82"/>
                  </a:lnTo>
                  <a:lnTo>
                    <a:pt x="150" y="90"/>
                  </a:lnTo>
                  <a:lnTo>
                    <a:pt x="158" y="99"/>
                  </a:lnTo>
                  <a:lnTo>
                    <a:pt x="166" y="107"/>
                  </a:lnTo>
                  <a:lnTo>
                    <a:pt x="171" y="116"/>
                  </a:lnTo>
                  <a:lnTo>
                    <a:pt x="177" y="124"/>
                  </a:lnTo>
                  <a:lnTo>
                    <a:pt x="181" y="132"/>
                  </a:lnTo>
                  <a:lnTo>
                    <a:pt x="183" y="139"/>
                  </a:lnTo>
                  <a:lnTo>
                    <a:pt x="183" y="147"/>
                  </a:lnTo>
                  <a:lnTo>
                    <a:pt x="181" y="151"/>
                  </a:lnTo>
                  <a:lnTo>
                    <a:pt x="175" y="156"/>
                  </a:lnTo>
                  <a:lnTo>
                    <a:pt x="171" y="158"/>
                  </a:lnTo>
                  <a:lnTo>
                    <a:pt x="169" y="160"/>
                  </a:lnTo>
                  <a:lnTo>
                    <a:pt x="164" y="162"/>
                  </a:lnTo>
                  <a:lnTo>
                    <a:pt x="160" y="164"/>
                  </a:lnTo>
                  <a:lnTo>
                    <a:pt x="154" y="164"/>
                  </a:lnTo>
                  <a:lnTo>
                    <a:pt x="149" y="164"/>
                  </a:lnTo>
                  <a:lnTo>
                    <a:pt x="143" y="166"/>
                  </a:lnTo>
                  <a:lnTo>
                    <a:pt x="139" y="168"/>
                  </a:lnTo>
                  <a:lnTo>
                    <a:pt x="133" y="168"/>
                  </a:lnTo>
                  <a:lnTo>
                    <a:pt x="130" y="170"/>
                  </a:lnTo>
                  <a:lnTo>
                    <a:pt x="124" y="170"/>
                  </a:lnTo>
                  <a:lnTo>
                    <a:pt x="120" y="172"/>
                  </a:lnTo>
                  <a:lnTo>
                    <a:pt x="114" y="173"/>
                  </a:lnTo>
                  <a:lnTo>
                    <a:pt x="109" y="175"/>
                  </a:lnTo>
                  <a:lnTo>
                    <a:pt x="105" y="175"/>
                  </a:lnTo>
                  <a:lnTo>
                    <a:pt x="101" y="177"/>
                  </a:lnTo>
                  <a:lnTo>
                    <a:pt x="91" y="181"/>
                  </a:lnTo>
                  <a:lnTo>
                    <a:pt x="82" y="187"/>
                  </a:lnTo>
                  <a:lnTo>
                    <a:pt x="72" y="189"/>
                  </a:lnTo>
                  <a:lnTo>
                    <a:pt x="63" y="194"/>
                  </a:lnTo>
                  <a:lnTo>
                    <a:pt x="55" y="198"/>
                  </a:lnTo>
                  <a:lnTo>
                    <a:pt x="50" y="204"/>
                  </a:lnTo>
                  <a:lnTo>
                    <a:pt x="42" y="208"/>
                  </a:lnTo>
                  <a:lnTo>
                    <a:pt x="34" y="213"/>
                  </a:lnTo>
                  <a:lnTo>
                    <a:pt x="29" y="219"/>
                  </a:lnTo>
                  <a:lnTo>
                    <a:pt x="23" y="225"/>
                  </a:lnTo>
                  <a:lnTo>
                    <a:pt x="17" y="231"/>
                  </a:lnTo>
                  <a:lnTo>
                    <a:pt x="12" y="236"/>
                  </a:lnTo>
                  <a:lnTo>
                    <a:pt x="8" y="242"/>
                  </a:lnTo>
                  <a:lnTo>
                    <a:pt x="6" y="248"/>
                  </a:lnTo>
                  <a:lnTo>
                    <a:pt x="2" y="253"/>
                  </a:lnTo>
                  <a:lnTo>
                    <a:pt x="0" y="259"/>
                  </a:lnTo>
                  <a:lnTo>
                    <a:pt x="0" y="265"/>
                  </a:lnTo>
                  <a:lnTo>
                    <a:pt x="0" y="272"/>
                  </a:lnTo>
                  <a:lnTo>
                    <a:pt x="0" y="278"/>
                  </a:lnTo>
                  <a:lnTo>
                    <a:pt x="2" y="284"/>
                  </a:lnTo>
                  <a:lnTo>
                    <a:pt x="6" y="289"/>
                  </a:lnTo>
                  <a:lnTo>
                    <a:pt x="10" y="295"/>
                  </a:lnTo>
                  <a:lnTo>
                    <a:pt x="13" y="301"/>
                  </a:lnTo>
                  <a:lnTo>
                    <a:pt x="21" y="308"/>
                  </a:lnTo>
                  <a:lnTo>
                    <a:pt x="29" y="312"/>
                  </a:lnTo>
                  <a:lnTo>
                    <a:pt x="36" y="320"/>
                  </a:lnTo>
                  <a:lnTo>
                    <a:pt x="44" y="324"/>
                  </a:lnTo>
                  <a:lnTo>
                    <a:pt x="52" y="329"/>
                  </a:lnTo>
                  <a:lnTo>
                    <a:pt x="61" y="331"/>
                  </a:lnTo>
                  <a:lnTo>
                    <a:pt x="69" y="337"/>
                  </a:lnTo>
                  <a:lnTo>
                    <a:pt x="74" y="339"/>
                  </a:lnTo>
                  <a:lnTo>
                    <a:pt x="82" y="341"/>
                  </a:lnTo>
                  <a:lnTo>
                    <a:pt x="90" y="343"/>
                  </a:lnTo>
                  <a:lnTo>
                    <a:pt x="95" y="345"/>
                  </a:lnTo>
                  <a:lnTo>
                    <a:pt x="101" y="347"/>
                  </a:lnTo>
                  <a:lnTo>
                    <a:pt x="107" y="347"/>
                  </a:lnTo>
                  <a:lnTo>
                    <a:pt x="112" y="347"/>
                  </a:lnTo>
                  <a:lnTo>
                    <a:pt x="116" y="348"/>
                  </a:lnTo>
                  <a:lnTo>
                    <a:pt x="122" y="348"/>
                  </a:lnTo>
                  <a:lnTo>
                    <a:pt x="126" y="348"/>
                  </a:lnTo>
                  <a:lnTo>
                    <a:pt x="131" y="348"/>
                  </a:lnTo>
                  <a:lnTo>
                    <a:pt x="135" y="348"/>
                  </a:lnTo>
                  <a:lnTo>
                    <a:pt x="141" y="348"/>
                  </a:lnTo>
                  <a:lnTo>
                    <a:pt x="149" y="348"/>
                  </a:lnTo>
                  <a:lnTo>
                    <a:pt x="154" y="350"/>
                  </a:lnTo>
                  <a:lnTo>
                    <a:pt x="162" y="352"/>
                  </a:lnTo>
                  <a:lnTo>
                    <a:pt x="166" y="356"/>
                  </a:lnTo>
                  <a:lnTo>
                    <a:pt x="171" y="362"/>
                  </a:lnTo>
                  <a:lnTo>
                    <a:pt x="173" y="364"/>
                  </a:lnTo>
                  <a:lnTo>
                    <a:pt x="177" y="369"/>
                  </a:lnTo>
                  <a:lnTo>
                    <a:pt x="179" y="373"/>
                  </a:lnTo>
                  <a:lnTo>
                    <a:pt x="183" y="381"/>
                  </a:lnTo>
                  <a:lnTo>
                    <a:pt x="185" y="385"/>
                  </a:lnTo>
                  <a:lnTo>
                    <a:pt x="187" y="392"/>
                  </a:lnTo>
                  <a:lnTo>
                    <a:pt x="188" y="398"/>
                  </a:lnTo>
                  <a:lnTo>
                    <a:pt x="190" y="405"/>
                  </a:lnTo>
                  <a:lnTo>
                    <a:pt x="192" y="411"/>
                  </a:lnTo>
                  <a:lnTo>
                    <a:pt x="194" y="419"/>
                  </a:lnTo>
                  <a:lnTo>
                    <a:pt x="198" y="426"/>
                  </a:lnTo>
                  <a:lnTo>
                    <a:pt x="200" y="434"/>
                  </a:lnTo>
                  <a:lnTo>
                    <a:pt x="202" y="442"/>
                  </a:lnTo>
                  <a:lnTo>
                    <a:pt x="204" y="449"/>
                  </a:lnTo>
                  <a:lnTo>
                    <a:pt x="208" y="457"/>
                  </a:lnTo>
                  <a:lnTo>
                    <a:pt x="211" y="464"/>
                  </a:lnTo>
                  <a:lnTo>
                    <a:pt x="215" y="472"/>
                  </a:lnTo>
                  <a:lnTo>
                    <a:pt x="219" y="482"/>
                  </a:lnTo>
                  <a:lnTo>
                    <a:pt x="225" y="489"/>
                  </a:lnTo>
                  <a:lnTo>
                    <a:pt x="230" y="497"/>
                  </a:lnTo>
                  <a:lnTo>
                    <a:pt x="236" y="504"/>
                  </a:lnTo>
                  <a:lnTo>
                    <a:pt x="242" y="512"/>
                  </a:lnTo>
                  <a:lnTo>
                    <a:pt x="249" y="518"/>
                  </a:lnTo>
                  <a:lnTo>
                    <a:pt x="259" y="525"/>
                  </a:lnTo>
                  <a:lnTo>
                    <a:pt x="263" y="529"/>
                  </a:lnTo>
                  <a:lnTo>
                    <a:pt x="266" y="531"/>
                  </a:lnTo>
                  <a:lnTo>
                    <a:pt x="272" y="535"/>
                  </a:lnTo>
                  <a:lnTo>
                    <a:pt x="278" y="539"/>
                  </a:lnTo>
                  <a:lnTo>
                    <a:pt x="282" y="542"/>
                  </a:lnTo>
                  <a:lnTo>
                    <a:pt x="287" y="546"/>
                  </a:lnTo>
                  <a:lnTo>
                    <a:pt x="293" y="550"/>
                  </a:lnTo>
                  <a:lnTo>
                    <a:pt x="301" y="554"/>
                  </a:lnTo>
                  <a:lnTo>
                    <a:pt x="305" y="556"/>
                  </a:lnTo>
                  <a:lnTo>
                    <a:pt x="312" y="558"/>
                  </a:lnTo>
                  <a:lnTo>
                    <a:pt x="318" y="561"/>
                  </a:lnTo>
                  <a:lnTo>
                    <a:pt x="325" y="563"/>
                  </a:lnTo>
                  <a:lnTo>
                    <a:pt x="333" y="567"/>
                  </a:lnTo>
                  <a:lnTo>
                    <a:pt x="341" y="569"/>
                  </a:lnTo>
                  <a:lnTo>
                    <a:pt x="348" y="573"/>
                  </a:lnTo>
                  <a:lnTo>
                    <a:pt x="358" y="575"/>
                  </a:lnTo>
                  <a:lnTo>
                    <a:pt x="365" y="577"/>
                  </a:lnTo>
                  <a:lnTo>
                    <a:pt x="375" y="579"/>
                  </a:lnTo>
                  <a:lnTo>
                    <a:pt x="383" y="580"/>
                  </a:lnTo>
                  <a:lnTo>
                    <a:pt x="394" y="582"/>
                  </a:lnTo>
                  <a:lnTo>
                    <a:pt x="403" y="584"/>
                  </a:lnTo>
                  <a:lnTo>
                    <a:pt x="413" y="586"/>
                  </a:lnTo>
                  <a:lnTo>
                    <a:pt x="424" y="588"/>
                  </a:lnTo>
                  <a:lnTo>
                    <a:pt x="436" y="590"/>
                  </a:lnTo>
                  <a:lnTo>
                    <a:pt x="445" y="592"/>
                  </a:lnTo>
                  <a:lnTo>
                    <a:pt x="455" y="592"/>
                  </a:lnTo>
                  <a:lnTo>
                    <a:pt x="466" y="592"/>
                  </a:lnTo>
                  <a:lnTo>
                    <a:pt x="476" y="594"/>
                  </a:lnTo>
                  <a:lnTo>
                    <a:pt x="485" y="594"/>
                  </a:lnTo>
                  <a:lnTo>
                    <a:pt x="493" y="594"/>
                  </a:lnTo>
                  <a:lnTo>
                    <a:pt x="502" y="594"/>
                  </a:lnTo>
                  <a:lnTo>
                    <a:pt x="512" y="594"/>
                  </a:lnTo>
                  <a:lnTo>
                    <a:pt x="520" y="594"/>
                  </a:lnTo>
                  <a:lnTo>
                    <a:pt x="527" y="592"/>
                  </a:lnTo>
                  <a:lnTo>
                    <a:pt x="535" y="592"/>
                  </a:lnTo>
                  <a:lnTo>
                    <a:pt x="542" y="592"/>
                  </a:lnTo>
                  <a:lnTo>
                    <a:pt x="550" y="592"/>
                  </a:lnTo>
                  <a:lnTo>
                    <a:pt x="556" y="590"/>
                  </a:lnTo>
                  <a:lnTo>
                    <a:pt x="563" y="590"/>
                  </a:lnTo>
                  <a:lnTo>
                    <a:pt x="571" y="588"/>
                  </a:lnTo>
                  <a:lnTo>
                    <a:pt x="575" y="586"/>
                  </a:lnTo>
                  <a:lnTo>
                    <a:pt x="582" y="584"/>
                  </a:lnTo>
                  <a:lnTo>
                    <a:pt x="586" y="582"/>
                  </a:lnTo>
                  <a:lnTo>
                    <a:pt x="592" y="582"/>
                  </a:lnTo>
                  <a:lnTo>
                    <a:pt x="598" y="579"/>
                  </a:lnTo>
                  <a:lnTo>
                    <a:pt x="601" y="577"/>
                  </a:lnTo>
                  <a:lnTo>
                    <a:pt x="607" y="575"/>
                  </a:lnTo>
                  <a:lnTo>
                    <a:pt x="611" y="573"/>
                  </a:lnTo>
                  <a:lnTo>
                    <a:pt x="620" y="569"/>
                  </a:lnTo>
                  <a:lnTo>
                    <a:pt x="628" y="563"/>
                  </a:lnTo>
                  <a:lnTo>
                    <a:pt x="634" y="560"/>
                  </a:lnTo>
                  <a:lnTo>
                    <a:pt x="641" y="554"/>
                  </a:lnTo>
                  <a:lnTo>
                    <a:pt x="645" y="548"/>
                  </a:lnTo>
                  <a:lnTo>
                    <a:pt x="651" y="542"/>
                  </a:lnTo>
                  <a:lnTo>
                    <a:pt x="653" y="537"/>
                  </a:lnTo>
                  <a:lnTo>
                    <a:pt x="658" y="531"/>
                  </a:lnTo>
                  <a:lnTo>
                    <a:pt x="660" y="523"/>
                  </a:lnTo>
                  <a:lnTo>
                    <a:pt x="664" y="518"/>
                  </a:lnTo>
                  <a:lnTo>
                    <a:pt x="666" y="512"/>
                  </a:lnTo>
                  <a:lnTo>
                    <a:pt x="670" y="508"/>
                  </a:lnTo>
                  <a:lnTo>
                    <a:pt x="670" y="502"/>
                  </a:lnTo>
                  <a:lnTo>
                    <a:pt x="672" y="495"/>
                  </a:lnTo>
                  <a:lnTo>
                    <a:pt x="674" y="491"/>
                  </a:lnTo>
                  <a:lnTo>
                    <a:pt x="676" y="485"/>
                  </a:lnTo>
                  <a:lnTo>
                    <a:pt x="676" y="482"/>
                  </a:lnTo>
                  <a:lnTo>
                    <a:pt x="677" y="476"/>
                  </a:lnTo>
                  <a:lnTo>
                    <a:pt x="679" y="472"/>
                  </a:lnTo>
                  <a:lnTo>
                    <a:pt x="681" y="470"/>
                  </a:lnTo>
                  <a:lnTo>
                    <a:pt x="683" y="461"/>
                  </a:lnTo>
                  <a:lnTo>
                    <a:pt x="689" y="453"/>
                  </a:lnTo>
                  <a:lnTo>
                    <a:pt x="691" y="449"/>
                  </a:lnTo>
                  <a:lnTo>
                    <a:pt x="693" y="444"/>
                  </a:lnTo>
                  <a:lnTo>
                    <a:pt x="696" y="440"/>
                  </a:lnTo>
                  <a:lnTo>
                    <a:pt x="702" y="434"/>
                  </a:lnTo>
                  <a:lnTo>
                    <a:pt x="704" y="430"/>
                  </a:lnTo>
                  <a:lnTo>
                    <a:pt x="708" y="424"/>
                  </a:lnTo>
                  <a:lnTo>
                    <a:pt x="712" y="419"/>
                  </a:lnTo>
                  <a:lnTo>
                    <a:pt x="715" y="413"/>
                  </a:lnTo>
                  <a:lnTo>
                    <a:pt x="719" y="407"/>
                  </a:lnTo>
                  <a:lnTo>
                    <a:pt x="723" y="402"/>
                  </a:lnTo>
                  <a:lnTo>
                    <a:pt x="727" y="396"/>
                  </a:lnTo>
                  <a:lnTo>
                    <a:pt x="733" y="390"/>
                  </a:lnTo>
                  <a:lnTo>
                    <a:pt x="734" y="383"/>
                  </a:lnTo>
                  <a:lnTo>
                    <a:pt x="738" y="377"/>
                  </a:lnTo>
                  <a:lnTo>
                    <a:pt x="740" y="369"/>
                  </a:lnTo>
                  <a:lnTo>
                    <a:pt x="744" y="362"/>
                  </a:lnTo>
                  <a:lnTo>
                    <a:pt x="746" y="354"/>
                  </a:lnTo>
                  <a:lnTo>
                    <a:pt x="748" y="347"/>
                  </a:lnTo>
                  <a:lnTo>
                    <a:pt x="750" y="339"/>
                  </a:lnTo>
                  <a:lnTo>
                    <a:pt x="752" y="331"/>
                  </a:lnTo>
                  <a:lnTo>
                    <a:pt x="752" y="322"/>
                  </a:lnTo>
                  <a:lnTo>
                    <a:pt x="752" y="314"/>
                  </a:lnTo>
                  <a:lnTo>
                    <a:pt x="750" y="305"/>
                  </a:lnTo>
                  <a:lnTo>
                    <a:pt x="750" y="297"/>
                  </a:lnTo>
                  <a:lnTo>
                    <a:pt x="748" y="291"/>
                  </a:lnTo>
                  <a:lnTo>
                    <a:pt x="748" y="288"/>
                  </a:lnTo>
                  <a:lnTo>
                    <a:pt x="746" y="282"/>
                  </a:lnTo>
                  <a:lnTo>
                    <a:pt x="746" y="278"/>
                  </a:lnTo>
                  <a:lnTo>
                    <a:pt x="742" y="269"/>
                  </a:lnTo>
                  <a:lnTo>
                    <a:pt x="740" y="259"/>
                  </a:lnTo>
                  <a:lnTo>
                    <a:pt x="736" y="253"/>
                  </a:lnTo>
                  <a:lnTo>
                    <a:pt x="734" y="248"/>
                  </a:lnTo>
                  <a:lnTo>
                    <a:pt x="733" y="244"/>
                  </a:lnTo>
                  <a:lnTo>
                    <a:pt x="729" y="240"/>
                  </a:lnTo>
                  <a:lnTo>
                    <a:pt x="721" y="231"/>
                  </a:lnTo>
                  <a:lnTo>
                    <a:pt x="715" y="223"/>
                  </a:lnTo>
                  <a:lnTo>
                    <a:pt x="708" y="215"/>
                  </a:lnTo>
                  <a:lnTo>
                    <a:pt x="700" y="208"/>
                  </a:lnTo>
                  <a:lnTo>
                    <a:pt x="693" y="202"/>
                  </a:lnTo>
                  <a:lnTo>
                    <a:pt x="683" y="196"/>
                  </a:lnTo>
                  <a:lnTo>
                    <a:pt x="677" y="194"/>
                  </a:lnTo>
                  <a:lnTo>
                    <a:pt x="674" y="191"/>
                  </a:lnTo>
                  <a:lnTo>
                    <a:pt x="668" y="189"/>
                  </a:lnTo>
                  <a:lnTo>
                    <a:pt x="664" y="187"/>
                  </a:lnTo>
                  <a:lnTo>
                    <a:pt x="658" y="185"/>
                  </a:lnTo>
                  <a:lnTo>
                    <a:pt x="653" y="181"/>
                  </a:lnTo>
                  <a:lnTo>
                    <a:pt x="649" y="179"/>
                  </a:lnTo>
                  <a:lnTo>
                    <a:pt x="643" y="179"/>
                  </a:lnTo>
                  <a:lnTo>
                    <a:pt x="639" y="177"/>
                  </a:lnTo>
                  <a:lnTo>
                    <a:pt x="634" y="175"/>
                  </a:lnTo>
                  <a:lnTo>
                    <a:pt x="628" y="173"/>
                  </a:lnTo>
                  <a:lnTo>
                    <a:pt x="624" y="172"/>
                  </a:lnTo>
                  <a:lnTo>
                    <a:pt x="618" y="170"/>
                  </a:lnTo>
                  <a:lnTo>
                    <a:pt x="613" y="170"/>
                  </a:lnTo>
                  <a:lnTo>
                    <a:pt x="609" y="168"/>
                  </a:lnTo>
                  <a:lnTo>
                    <a:pt x="603" y="168"/>
                  </a:lnTo>
                  <a:lnTo>
                    <a:pt x="599" y="166"/>
                  </a:lnTo>
                  <a:lnTo>
                    <a:pt x="594" y="166"/>
                  </a:lnTo>
                  <a:lnTo>
                    <a:pt x="588" y="164"/>
                  </a:lnTo>
                  <a:lnTo>
                    <a:pt x="582" y="164"/>
                  </a:lnTo>
                  <a:lnTo>
                    <a:pt x="573" y="162"/>
                  </a:lnTo>
                  <a:lnTo>
                    <a:pt x="565" y="160"/>
                  </a:lnTo>
                  <a:lnTo>
                    <a:pt x="556" y="158"/>
                  </a:lnTo>
                  <a:lnTo>
                    <a:pt x="548" y="158"/>
                  </a:lnTo>
                  <a:lnTo>
                    <a:pt x="539" y="158"/>
                  </a:lnTo>
                  <a:lnTo>
                    <a:pt x="533" y="158"/>
                  </a:lnTo>
                  <a:lnTo>
                    <a:pt x="525" y="158"/>
                  </a:lnTo>
                  <a:lnTo>
                    <a:pt x="520" y="158"/>
                  </a:lnTo>
                  <a:lnTo>
                    <a:pt x="514" y="158"/>
                  </a:lnTo>
                  <a:lnTo>
                    <a:pt x="510" y="158"/>
                  </a:lnTo>
                  <a:lnTo>
                    <a:pt x="504" y="158"/>
                  </a:lnTo>
                  <a:lnTo>
                    <a:pt x="502" y="158"/>
                  </a:lnTo>
                  <a:lnTo>
                    <a:pt x="461" y="118"/>
                  </a:lnTo>
                  <a:lnTo>
                    <a:pt x="461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2" name="Freeform 24"/>
            <p:cNvSpPr>
              <a:spLocks/>
            </p:cNvSpPr>
            <p:nvPr/>
          </p:nvSpPr>
          <p:spPr bwMode="auto">
            <a:xfrm>
              <a:off x="1905001" y="5259388"/>
              <a:ext cx="306387" cy="223838"/>
            </a:xfrm>
            <a:custGeom>
              <a:avLst/>
              <a:gdLst>
                <a:gd name="T0" fmla="*/ 127 w 384"/>
                <a:gd name="T1" fmla="*/ 243 h 281"/>
                <a:gd name="T2" fmla="*/ 154 w 384"/>
                <a:gd name="T3" fmla="*/ 256 h 281"/>
                <a:gd name="T4" fmla="*/ 173 w 384"/>
                <a:gd name="T5" fmla="*/ 264 h 281"/>
                <a:gd name="T6" fmla="*/ 192 w 384"/>
                <a:gd name="T7" fmla="*/ 270 h 281"/>
                <a:gd name="T8" fmla="*/ 211 w 384"/>
                <a:gd name="T9" fmla="*/ 274 h 281"/>
                <a:gd name="T10" fmla="*/ 228 w 384"/>
                <a:gd name="T11" fmla="*/ 277 h 281"/>
                <a:gd name="T12" fmla="*/ 257 w 384"/>
                <a:gd name="T13" fmla="*/ 281 h 281"/>
                <a:gd name="T14" fmla="*/ 281 w 384"/>
                <a:gd name="T15" fmla="*/ 281 h 281"/>
                <a:gd name="T16" fmla="*/ 304 w 384"/>
                <a:gd name="T17" fmla="*/ 277 h 281"/>
                <a:gd name="T18" fmla="*/ 327 w 384"/>
                <a:gd name="T19" fmla="*/ 272 h 281"/>
                <a:gd name="T20" fmla="*/ 346 w 384"/>
                <a:gd name="T21" fmla="*/ 264 h 281"/>
                <a:gd name="T22" fmla="*/ 361 w 384"/>
                <a:gd name="T23" fmla="*/ 251 h 281"/>
                <a:gd name="T24" fmla="*/ 373 w 384"/>
                <a:gd name="T25" fmla="*/ 237 h 281"/>
                <a:gd name="T26" fmla="*/ 380 w 384"/>
                <a:gd name="T27" fmla="*/ 220 h 281"/>
                <a:gd name="T28" fmla="*/ 384 w 384"/>
                <a:gd name="T29" fmla="*/ 203 h 281"/>
                <a:gd name="T30" fmla="*/ 382 w 384"/>
                <a:gd name="T31" fmla="*/ 184 h 281"/>
                <a:gd name="T32" fmla="*/ 378 w 384"/>
                <a:gd name="T33" fmla="*/ 165 h 281"/>
                <a:gd name="T34" fmla="*/ 369 w 384"/>
                <a:gd name="T35" fmla="*/ 144 h 281"/>
                <a:gd name="T36" fmla="*/ 359 w 384"/>
                <a:gd name="T37" fmla="*/ 123 h 281"/>
                <a:gd name="T38" fmla="*/ 342 w 384"/>
                <a:gd name="T39" fmla="*/ 104 h 281"/>
                <a:gd name="T40" fmla="*/ 323 w 384"/>
                <a:gd name="T41" fmla="*/ 85 h 281"/>
                <a:gd name="T42" fmla="*/ 300 w 384"/>
                <a:gd name="T43" fmla="*/ 66 h 281"/>
                <a:gd name="T44" fmla="*/ 277 w 384"/>
                <a:gd name="T45" fmla="*/ 49 h 281"/>
                <a:gd name="T46" fmla="*/ 262 w 384"/>
                <a:gd name="T47" fmla="*/ 42 h 281"/>
                <a:gd name="T48" fmla="*/ 239 w 384"/>
                <a:gd name="T49" fmla="*/ 30 h 281"/>
                <a:gd name="T50" fmla="*/ 224 w 384"/>
                <a:gd name="T51" fmla="*/ 22 h 281"/>
                <a:gd name="T52" fmla="*/ 201 w 384"/>
                <a:gd name="T53" fmla="*/ 15 h 281"/>
                <a:gd name="T54" fmla="*/ 188 w 384"/>
                <a:gd name="T55" fmla="*/ 9 h 281"/>
                <a:gd name="T56" fmla="*/ 165 w 384"/>
                <a:gd name="T57" fmla="*/ 5 h 281"/>
                <a:gd name="T58" fmla="*/ 137 w 384"/>
                <a:gd name="T59" fmla="*/ 2 h 281"/>
                <a:gd name="T60" fmla="*/ 110 w 384"/>
                <a:gd name="T61" fmla="*/ 0 h 281"/>
                <a:gd name="T62" fmla="*/ 87 w 384"/>
                <a:gd name="T63" fmla="*/ 2 h 281"/>
                <a:gd name="T64" fmla="*/ 66 w 384"/>
                <a:gd name="T65" fmla="*/ 7 h 281"/>
                <a:gd name="T66" fmla="*/ 45 w 384"/>
                <a:gd name="T67" fmla="*/ 15 h 281"/>
                <a:gd name="T68" fmla="*/ 28 w 384"/>
                <a:gd name="T69" fmla="*/ 26 h 281"/>
                <a:gd name="T70" fmla="*/ 15 w 384"/>
                <a:gd name="T71" fmla="*/ 40 h 281"/>
                <a:gd name="T72" fmla="*/ 7 w 384"/>
                <a:gd name="T73" fmla="*/ 57 h 281"/>
                <a:gd name="T74" fmla="*/ 0 w 384"/>
                <a:gd name="T75" fmla="*/ 72 h 281"/>
                <a:gd name="T76" fmla="*/ 0 w 384"/>
                <a:gd name="T77" fmla="*/ 91 h 281"/>
                <a:gd name="T78" fmla="*/ 4 w 384"/>
                <a:gd name="T79" fmla="*/ 110 h 281"/>
                <a:gd name="T80" fmla="*/ 11 w 384"/>
                <a:gd name="T81" fmla="*/ 131 h 281"/>
                <a:gd name="T82" fmla="*/ 21 w 384"/>
                <a:gd name="T83" fmla="*/ 152 h 281"/>
                <a:gd name="T84" fmla="*/ 38 w 384"/>
                <a:gd name="T85" fmla="*/ 171 h 281"/>
                <a:gd name="T86" fmla="*/ 55 w 384"/>
                <a:gd name="T87" fmla="*/ 192 h 281"/>
                <a:gd name="T88" fmla="*/ 76 w 384"/>
                <a:gd name="T89" fmla="*/ 211 h 281"/>
                <a:gd name="T90" fmla="*/ 101 w 384"/>
                <a:gd name="T91" fmla="*/ 228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4" h="281">
                  <a:moveTo>
                    <a:pt x="110" y="234"/>
                  </a:moveTo>
                  <a:lnTo>
                    <a:pt x="118" y="239"/>
                  </a:lnTo>
                  <a:lnTo>
                    <a:pt x="127" y="243"/>
                  </a:lnTo>
                  <a:lnTo>
                    <a:pt x="137" y="249"/>
                  </a:lnTo>
                  <a:lnTo>
                    <a:pt x="146" y="253"/>
                  </a:lnTo>
                  <a:lnTo>
                    <a:pt x="154" y="256"/>
                  </a:lnTo>
                  <a:lnTo>
                    <a:pt x="163" y="260"/>
                  </a:lnTo>
                  <a:lnTo>
                    <a:pt x="169" y="260"/>
                  </a:lnTo>
                  <a:lnTo>
                    <a:pt x="173" y="264"/>
                  </a:lnTo>
                  <a:lnTo>
                    <a:pt x="179" y="264"/>
                  </a:lnTo>
                  <a:lnTo>
                    <a:pt x="182" y="268"/>
                  </a:lnTo>
                  <a:lnTo>
                    <a:pt x="192" y="270"/>
                  </a:lnTo>
                  <a:lnTo>
                    <a:pt x="201" y="272"/>
                  </a:lnTo>
                  <a:lnTo>
                    <a:pt x="205" y="274"/>
                  </a:lnTo>
                  <a:lnTo>
                    <a:pt x="211" y="274"/>
                  </a:lnTo>
                  <a:lnTo>
                    <a:pt x="215" y="275"/>
                  </a:lnTo>
                  <a:lnTo>
                    <a:pt x="220" y="277"/>
                  </a:lnTo>
                  <a:lnTo>
                    <a:pt x="228" y="277"/>
                  </a:lnTo>
                  <a:lnTo>
                    <a:pt x="238" y="279"/>
                  </a:lnTo>
                  <a:lnTo>
                    <a:pt x="247" y="281"/>
                  </a:lnTo>
                  <a:lnTo>
                    <a:pt x="257" y="281"/>
                  </a:lnTo>
                  <a:lnTo>
                    <a:pt x="264" y="281"/>
                  </a:lnTo>
                  <a:lnTo>
                    <a:pt x="274" y="281"/>
                  </a:lnTo>
                  <a:lnTo>
                    <a:pt x="281" y="281"/>
                  </a:lnTo>
                  <a:lnTo>
                    <a:pt x="289" y="281"/>
                  </a:lnTo>
                  <a:lnTo>
                    <a:pt x="297" y="279"/>
                  </a:lnTo>
                  <a:lnTo>
                    <a:pt x="304" y="277"/>
                  </a:lnTo>
                  <a:lnTo>
                    <a:pt x="312" y="275"/>
                  </a:lnTo>
                  <a:lnTo>
                    <a:pt x="319" y="275"/>
                  </a:lnTo>
                  <a:lnTo>
                    <a:pt x="327" y="272"/>
                  </a:lnTo>
                  <a:lnTo>
                    <a:pt x="333" y="270"/>
                  </a:lnTo>
                  <a:lnTo>
                    <a:pt x="338" y="266"/>
                  </a:lnTo>
                  <a:lnTo>
                    <a:pt x="346" y="264"/>
                  </a:lnTo>
                  <a:lnTo>
                    <a:pt x="350" y="260"/>
                  </a:lnTo>
                  <a:lnTo>
                    <a:pt x="355" y="256"/>
                  </a:lnTo>
                  <a:lnTo>
                    <a:pt x="361" y="251"/>
                  </a:lnTo>
                  <a:lnTo>
                    <a:pt x="367" y="249"/>
                  </a:lnTo>
                  <a:lnTo>
                    <a:pt x="369" y="243"/>
                  </a:lnTo>
                  <a:lnTo>
                    <a:pt x="373" y="237"/>
                  </a:lnTo>
                  <a:lnTo>
                    <a:pt x="376" y="232"/>
                  </a:lnTo>
                  <a:lnTo>
                    <a:pt x="378" y="228"/>
                  </a:lnTo>
                  <a:lnTo>
                    <a:pt x="380" y="220"/>
                  </a:lnTo>
                  <a:lnTo>
                    <a:pt x="382" y="215"/>
                  </a:lnTo>
                  <a:lnTo>
                    <a:pt x="382" y="209"/>
                  </a:lnTo>
                  <a:lnTo>
                    <a:pt x="384" y="203"/>
                  </a:lnTo>
                  <a:lnTo>
                    <a:pt x="384" y="197"/>
                  </a:lnTo>
                  <a:lnTo>
                    <a:pt x="384" y="190"/>
                  </a:lnTo>
                  <a:lnTo>
                    <a:pt x="382" y="184"/>
                  </a:lnTo>
                  <a:lnTo>
                    <a:pt x="382" y="178"/>
                  </a:lnTo>
                  <a:lnTo>
                    <a:pt x="380" y="171"/>
                  </a:lnTo>
                  <a:lnTo>
                    <a:pt x="378" y="165"/>
                  </a:lnTo>
                  <a:lnTo>
                    <a:pt x="376" y="158"/>
                  </a:lnTo>
                  <a:lnTo>
                    <a:pt x="375" y="152"/>
                  </a:lnTo>
                  <a:lnTo>
                    <a:pt x="369" y="144"/>
                  </a:lnTo>
                  <a:lnTo>
                    <a:pt x="367" y="138"/>
                  </a:lnTo>
                  <a:lnTo>
                    <a:pt x="361" y="129"/>
                  </a:lnTo>
                  <a:lnTo>
                    <a:pt x="359" y="123"/>
                  </a:lnTo>
                  <a:lnTo>
                    <a:pt x="354" y="118"/>
                  </a:lnTo>
                  <a:lnTo>
                    <a:pt x="348" y="110"/>
                  </a:lnTo>
                  <a:lnTo>
                    <a:pt x="342" y="104"/>
                  </a:lnTo>
                  <a:lnTo>
                    <a:pt x="336" y="99"/>
                  </a:lnTo>
                  <a:lnTo>
                    <a:pt x="329" y="91"/>
                  </a:lnTo>
                  <a:lnTo>
                    <a:pt x="323" y="85"/>
                  </a:lnTo>
                  <a:lnTo>
                    <a:pt x="316" y="78"/>
                  </a:lnTo>
                  <a:lnTo>
                    <a:pt x="310" y="72"/>
                  </a:lnTo>
                  <a:lnTo>
                    <a:pt x="300" y="66"/>
                  </a:lnTo>
                  <a:lnTo>
                    <a:pt x="293" y="61"/>
                  </a:lnTo>
                  <a:lnTo>
                    <a:pt x="285" y="55"/>
                  </a:lnTo>
                  <a:lnTo>
                    <a:pt x="277" y="49"/>
                  </a:lnTo>
                  <a:lnTo>
                    <a:pt x="272" y="47"/>
                  </a:lnTo>
                  <a:lnTo>
                    <a:pt x="268" y="43"/>
                  </a:lnTo>
                  <a:lnTo>
                    <a:pt x="262" y="42"/>
                  </a:lnTo>
                  <a:lnTo>
                    <a:pt x="258" y="38"/>
                  </a:lnTo>
                  <a:lnTo>
                    <a:pt x="249" y="34"/>
                  </a:lnTo>
                  <a:lnTo>
                    <a:pt x="239" y="30"/>
                  </a:lnTo>
                  <a:lnTo>
                    <a:pt x="234" y="26"/>
                  </a:lnTo>
                  <a:lnTo>
                    <a:pt x="230" y="24"/>
                  </a:lnTo>
                  <a:lnTo>
                    <a:pt x="224" y="22"/>
                  </a:lnTo>
                  <a:lnTo>
                    <a:pt x="220" y="21"/>
                  </a:lnTo>
                  <a:lnTo>
                    <a:pt x="211" y="17"/>
                  </a:lnTo>
                  <a:lnTo>
                    <a:pt x="201" y="15"/>
                  </a:lnTo>
                  <a:lnTo>
                    <a:pt x="198" y="13"/>
                  </a:lnTo>
                  <a:lnTo>
                    <a:pt x="192" y="11"/>
                  </a:lnTo>
                  <a:lnTo>
                    <a:pt x="188" y="9"/>
                  </a:lnTo>
                  <a:lnTo>
                    <a:pt x="182" y="9"/>
                  </a:lnTo>
                  <a:lnTo>
                    <a:pt x="173" y="7"/>
                  </a:lnTo>
                  <a:lnTo>
                    <a:pt x="165" y="5"/>
                  </a:lnTo>
                  <a:lnTo>
                    <a:pt x="156" y="3"/>
                  </a:lnTo>
                  <a:lnTo>
                    <a:pt x="146" y="2"/>
                  </a:lnTo>
                  <a:lnTo>
                    <a:pt x="137" y="2"/>
                  </a:lnTo>
                  <a:lnTo>
                    <a:pt x="129" y="2"/>
                  </a:lnTo>
                  <a:lnTo>
                    <a:pt x="120" y="0"/>
                  </a:lnTo>
                  <a:lnTo>
                    <a:pt x="110" y="0"/>
                  </a:lnTo>
                  <a:lnTo>
                    <a:pt x="102" y="0"/>
                  </a:lnTo>
                  <a:lnTo>
                    <a:pt x="95" y="2"/>
                  </a:lnTo>
                  <a:lnTo>
                    <a:pt x="87" y="2"/>
                  </a:lnTo>
                  <a:lnTo>
                    <a:pt x="80" y="3"/>
                  </a:lnTo>
                  <a:lnTo>
                    <a:pt x="72" y="5"/>
                  </a:lnTo>
                  <a:lnTo>
                    <a:pt x="66" y="7"/>
                  </a:lnTo>
                  <a:lnTo>
                    <a:pt x="59" y="9"/>
                  </a:lnTo>
                  <a:lnTo>
                    <a:pt x="51" y="11"/>
                  </a:lnTo>
                  <a:lnTo>
                    <a:pt x="45" y="15"/>
                  </a:lnTo>
                  <a:lnTo>
                    <a:pt x="40" y="19"/>
                  </a:lnTo>
                  <a:lnTo>
                    <a:pt x="34" y="22"/>
                  </a:lnTo>
                  <a:lnTo>
                    <a:pt x="28" y="26"/>
                  </a:lnTo>
                  <a:lnTo>
                    <a:pt x="24" y="30"/>
                  </a:lnTo>
                  <a:lnTo>
                    <a:pt x="21" y="36"/>
                  </a:lnTo>
                  <a:lnTo>
                    <a:pt x="15" y="40"/>
                  </a:lnTo>
                  <a:lnTo>
                    <a:pt x="11" y="45"/>
                  </a:lnTo>
                  <a:lnTo>
                    <a:pt x="9" y="49"/>
                  </a:lnTo>
                  <a:lnTo>
                    <a:pt x="7" y="57"/>
                  </a:lnTo>
                  <a:lnTo>
                    <a:pt x="4" y="61"/>
                  </a:lnTo>
                  <a:lnTo>
                    <a:pt x="2" y="66"/>
                  </a:lnTo>
                  <a:lnTo>
                    <a:pt x="0" y="72"/>
                  </a:lnTo>
                  <a:lnTo>
                    <a:pt x="0" y="80"/>
                  </a:lnTo>
                  <a:lnTo>
                    <a:pt x="0" y="85"/>
                  </a:lnTo>
                  <a:lnTo>
                    <a:pt x="0" y="91"/>
                  </a:lnTo>
                  <a:lnTo>
                    <a:pt x="0" y="99"/>
                  </a:lnTo>
                  <a:lnTo>
                    <a:pt x="2" y="104"/>
                  </a:lnTo>
                  <a:lnTo>
                    <a:pt x="4" y="110"/>
                  </a:lnTo>
                  <a:lnTo>
                    <a:pt x="5" y="118"/>
                  </a:lnTo>
                  <a:lnTo>
                    <a:pt x="9" y="123"/>
                  </a:lnTo>
                  <a:lnTo>
                    <a:pt x="11" y="131"/>
                  </a:lnTo>
                  <a:lnTo>
                    <a:pt x="15" y="138"/>
                  </a:lnTo>
                  <a:lnTo>
                    <a:pt x="19" y="144"/>
                  </a:lnTo>
                  <a:lnTo>
                    <a:pt x="21" y="152"/>
                  </a:lnTo>
                  <a:lnTo>
                    <a:pt x="26" y="159"/>
                  </a:lnTo>
                  <a:lnTo>
                    <a:pt x="32" y="165"/>
                  </a:lnTo>
                  <a:lnTo>
                    <a:pt x="38" y="171"/>
                  </a:lnTo>
                  <a:lnTo>
                    <a:pt x="42" y="178"/>
                  </a:lnTo>
                  <a:lnTo>
                    <a:pt x="49" y="186"/>
                  </a:lnTo>
                  <a:lnTo>
                    <a:pt x="55" y="192"/>
                  </a:lnTo>
                  <a:lnTo>
                    <a:pt x="61" y="197"/>
                  </a:lnTo>
                  <a:lnTo>
                    <a:pt x="68" y="203"/>
                  </a:lnTo>
                  <a:lnTo>
                    <a:pt x="76" y="211"/>
                  </a:lnTo>
                  <a:lnTo>
                    <a:pt x="83" y="216"/>
                  </a:lnTo>
                  <a:lnTo>
                    <a:pt x="91" y="222"/>
                  </a:lnTo>
                  <a:lnTo>
                    <a:pt x="101" y="228"/>
                  </a:lnTo>
                  <a:lnTo>
                    <a:pt x="110" y="234"/>
                  </a:lnTo>
                  <a:lnTo>
                    <a:pt x="110" y="234"/>
                  </a:ln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3" name="Freeform 25"/>
            <p:cNvSpPr>
              <a:spLocks/>
            </p:cNvSpPr>
            <p:nvPr/>
          </p:nvSpPr>
          <p:spPr bwMode="auto">
            <a:xfrm>
              <a:off x="2352676" y="4926013"/>
              <a:ext cx="257175" cy="303213"/>
            </a:xfrm>
            <a:custGeom>
              <a:avLst/>
              <a:gdLst>
                <a:gd name="T0" fmla="*/ 2 w 323"/>
                <a:gd name="T1" fmla="*/ 116 h 383"/>
                <a:gd name="T2" fmla="*/ 19 w 323"/>
                <a:gd name="T3" fmla="*/ 111 h 383"/>
                <a:gd name="T4" fmla="*/ 36 w 323"/>
                <a:gd name="T5" fmla="*/ 111 h 383"/>
                <a:gd name="T6" fmla="*/ 53 w 323"/>
                <a:gd name="T7" fmla="*/ 118 h 383"/>
                <a:gd name="T8" fmla="*/ 63 w 323"/>
                <a:gd name="T9" fmla="*/ 135 h 383"/>
                <a:gd name="T10" fmla="*/ 66 w 323"/>
                <a:gd name="T11" fmla="*/ 151 h 383"/>
                <a:gd name="T12" fmla="*/ 66 w 323"/>
                <a:gd name="T13" fmla="*/ 166 h 383"/>
                <a:gd name="T14" fmla="*/ 65 w 323"/>
                <a:gd name="T15" fmla="*/ 185 h 383"/>
                <a:gd name="T16" fmla="*/ 61 w 323"/>
                <a:gd name="T17" fmla="*/ 200 h 383"/>
                <a:gd name="T18" fmla="*/ 61 w 323"/>
                <a:gd name="T19" fmla="*/ 219 h 383"/>
                <a:gd name="T20" fmla="*/ 68 w 323"/>
                <a:gd name="T21" fmla="*/ 238 h 383"/>
                <a:gd name="T22" fmla="*/ 80 w 323"/>
                <a:gd name="T23" fmla="*/ 255 h 383"/>
                <a:gd name="T24" fmla="*/ 91 w 323"/>
                <a:gd name="T25" fmla="*/ 267 h 383"/>
                <a:gd name="T26" fmla="*/ 106 w 323"/>
                <a:gd name="T27" fmla="*/ 272 h 383"/>
                <a:gd name="T28" fmla="*/ 122 w 323"/>
                <a:gd name="T29" fmla="*/ 274 h 383"/>
                <a:gd name="T30" fmla="*/ 137 w 323"/>
                <a:gd name="T31" fmla="*/ 276 h 383"/>
                <a:gd name="T32" fmla="*/ 158 w 323"/>
                <a:gd name="T33" fmla="*/ 276 h 383"/>
                <a:gd name="T34" fmla="*/ 181 w 323"/>
                <a:gd name="T35" fmla="*/ 286 h 383"/>
                <a:gd name="T36" fmla="*/ 186 w 323"/>
                <a:gd name="T37" fmla="*/ 295 h 383"/>
                <a:gd name="T38" fmla="*/ 190 w 323"/>
                <a:gd name="T39" fmla="*/ 310 h 383"/>
                <a:gd name="T40" fmla="*/ 188 w 323"/>
                <a:gd name="T41" fmla="*/ 331 h 383"/>
                <a:gd name="T42" fmla="*/ 192 w 323"/>
                <a:gd name="T43" fmla="*/ 347 h 383"/>
                <a:gd name="T44" fmla="*/ 209 w 323"/>
                <a:gd name="T45" fmla="*/ 362 h 383"/>
                <a:gd name="T46" fmla="*/ 226 w 323"/>
                <a:gd name="T47" fmla="*/ 369 h 383"/>
                <a:gd name="T48" fmla="*/ 245 w 323"/>
                <a:gd name="T49" fmla="*/ 375 h 383"/>
                <a:gd name="T50" fmla="*/ 264 w 323"/>
                <a:gd name="T51" fmla="*/ 379 h 383"/>
                <a:gd name="T52" fmla="*/ 283 w 323"/>
                <a:gd name="T53" fmla="*/ 381 h 383"/>
                <a:gd name="T54" fmla="*/ 300 w 323"/>
                <a:gd name="T55" fmla="*/ 383 h 383"/>
                <a:gd name="T56" fmla="*/ 319 w 323"/>
                <a:gd name="T57" fmla="*/ 383 h 383"/>
                <a:gd name="T58" fmla="*/ 319 w 323"/>
                <a:gd name="T59" fmla="*/ 377 h 383"/>
                <a:gd name="T60" fmla="*/ 310 w 323"/>
                <a:gd name="T61" fmla="*/ 362 h 383"/>
                <a:gd name="T62" fmla="*/ 302 w 323"/>
                <a:gd name="T63" fmla="*/ 348 h 383"/>
                <a:gd name="T64" fmla="*/ 293 w 323"/>
                <a:gd name="T65" fmla="*/ 331 h 383"/>
                <a:gd name="T66" fmla="*/ 281 w 323"/>
                <a:gd name="T67" fmla="*/ 316 h 383"/>
                <a:gd name="T68" fmla="*/ 272 w 323"/>
                <a:gd name="T69" fmla="*/ 297 h 383"/>
                <a:gd name="T70" fmla="*/ 262 w 323"/>
                <a:gd name="T71" fmla="*/ 280 h 383"/>
                <a:gd name="T72" fmla="*/ 251 w 323"/>
                <a:gd name="T73" fmla="*/ 265 h 383"/>
                <a:gd name="T74" fmla="*/ 240 w 323"/>
                <a:gd name="T75" fmla="*/ 242 h 383"/>
                <a:gd name="T76" fmla="*/ 217 w 323"/>
                <a:gd name="T77" fmla="*/ 227 h 383"/>
                <a:gd name="T78" fmla="*/ 198 w 323"/>
                <a:gd name="T79" fmla="*/ 227 h 383"/>
                <a:gd name="T80" fmla="*/ 182 w 323"/>
                <a:gd name="T81" fmla="*/ 229 h 383"/>
                <a:gd name="T82" fmla="*/ 167 w 323"/>
                <a:gd name="T83" fmla="*/ 234 h 383"/>
                <a:gd name="T84" fmla="*/ 148 w 323"/>
                <a:gd name="T85" fmla="*/ 236 h 383"/>
                <a:gd name="T86" fmla="*/ 133 w 323"/>
                <a:gd name="T87" fmla="*/ 238 h 383"/>
                <a:gd name="T88" fmla="*/ 116 w 323"/>
                <a:gd name="T89" fmla="*/ 236 h 383"/>
                <a:gd name="T90" fmla="*/ 99 w 323"/>
                <a:gd name="T91" fmla="*/ 225 h 383"/>
                <a:gd name="T92" fmla="*/ 95 w 323"/>
                <a:gd name="T93" fmla="*/ 206 h 383"/>
                <a:gd name="T94" fmla="*/ 101 w 323"/>
                <a:gd name="T95" fmla="*/ 189 h 383"/>
                <a:gd name="T96" fmla="*/ 110 w 323"/>
                <a:gd name="T97" fmla="*/ 173 h 383"/>
                <a:gd name="T98" fmla="*/ 122 w 323"/>
                <a:gd name="T99" fmla="*/ 156 h 383"/>
                <a:gd name="T100" fmla="*/ 125 w 323"/>
                <a:gd name="T101" fmla="*/ 135 h 383"/>
                <a:gd name="T102" fmla="*/ 122 w 323"/>
                <a:gd name="T103" fmla="*/ 113 h 383"/>
                <a:gd name="T104" fmla="*/ 106 w 323"/>
                <a:gd name="T105" fmla="*/ 95 h 383"/>
                <a:gd name="T106" fmla="*/ 82 w 323"/>
                <a:gd name="T107" fmla="*/ 90 h 383"/>
                <a:gd name="T108" fmla="*/ 63 w 323"/>
                <a:gd name="T109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3" h="383">
                  <a:moveTo>
                    <a:pt x="4" y="14"/>
                  </a:moveTo>
                  <a:lnTo>
                    <a:pt x="0" y="118"/>
                  </a:lnTo>
                  <a:lnTo>
                    <a:pt x="2" y="116"/>
                  </a:lnTo>
                  <a:lnTo>
                    <a:pt x="9" y="113"/>
                  </a:lnTo>
                  <a:lnTo>
                    <a:pt x="13" y="113"/>
                  </a:lnTo>
                  <a:lnTo>
                    <a:pt x="19" y="111"/>
                  </a:lnTo>
                  <a:lnTo>
                    <a:pt x="25" y="111"/>
                  </a:lnTo>
                  <a:lnTo>
                    <a:pt x="32" y="111"/>
                  </a:lnTo>
                  <a:lnTo>
                    <a:pt x="36" y="111"/>
                  </a:lnTo>
                  <a:lnTo>
                    <a:pt x="44" y="113"/>
                  </a:lnTo>
                  <a:lnTo>
                    <a:pt x="47" y="115"/>
                  </a:lnTo>
                  <a:lnTo>
                    <a:pt x="53" y="118"/>
                  </a:lnTo>
                  <a:lnTo>
                    <a:pt x="57" y="124"/>
                  </a:lnTo>
                  <a:lnTo>
                    <a:pt x="61" y="132"/>
                  </a:lnTo>
                  <a:lnTo>
                    <a:pt x="63" y="135"/>
                  </a:lnTo>
                  <a:lnTo>
                    <a:pt x="65" y="139"/>
                  </a:lnTo>
                  <a:lnTo>
                    <a:pt x="65" y="145"/>
                  </a:lnTo>
                  <a:lnTo>
                    <a:pt x="66" y="151"/>
                  </a:lnTo>
                  <a:lnTo>
                    <a:pt x="66" y="156"/>
                  </a:lnTo>
                  <a:lnTo>
                    <a:pt x="66" y="162"/>
                  </a:lnTo>
                  <a:lnTo>
                    <a:pt x="66" y="166"/>
                  </a:lnTo>
                  <a:lnTo>
                    <a:pt x="66" y="172"/>
                  </a:lnTo>
                  <a:lnTo>
                    <a:pt x="66" y="179"/>
                  </a:lnTo>
                  <a:lnTo>
                    <a:pt x="65" y="185"/>
                  </a:lnTo>
                  <a:lnTo>
                    <a:pt x="63" y="191"/>
                  </a:lnTo>
                  <a:lnTo>
                    <a:pt x="63" y="196"/>
                  </a:lnTo>
                  <a:lnTo>
                    <a:pt x="61" y="200"/>
                  </a:lnTo>
                  <a:lnTo>
                    <a:pt x="61" y="204"/>
                  </a:lnTo>
                  <a:lnTo>
                    <a:pt x="59" y="211"/>
                  </a:lnTo>
                  <a:lnTo>
                    <a:pt x="61" y="219"/>
                  </a:lnTo>
                  <a:lnTo>
                    <a:pt x="63" y="225"/>
                  </a:lnTo>
                  <a:lnTo>
                    <a:pt x="65" y="231"/>
                  </a:lnTo>
                  <a:lnTo>
                    <a:pt x="68" y="238"/>
                  </a:lnTo>
                  <a:lnTo>
                    <a:pt x="74" y="246"/>
                  </a:lnTo>
                  <a:lnTo>
                    <a:pt x="76" y="251"/>
                  </a:lnTo>
                  <a:lnTo>
                    <a:pt x="80" y="255"/>
                  </a:lnTo>
                  <a:lnTo>
                    <a:pt x="84" y="259"/>
                  </a:lnTo>
                  <a:lnTo>
                    <a:pt x="87" y="263"/>
                  </a:lnTo>
                  <a:lnTo>
                    <a:pt x="91" y="267"/>
                  </a:lnTo>
                  <a:lnTo>
                    <a:pt x="95" y="269"/>
                  </a:lnTo>
                  <a:lnTo>
                    <a:pt x="101" y="270"/>
                  </a:lnTo>
                  <a:lnTo>
                    <a:pt x="106" y="272"/>
                  </a:lnTo>
                  <a:lnTo>
                    <a:pt x="110" y="272"/>
                  </a:lnTo>
                  <a:lnTo>
                    <a:pt x="116" y="274"/>
                  </a:lnTo>
                  <a:lnTo>
                    <a:pt x="122" y="274"/>
                  </a:lnTo>
                  <a:lnTo>
                    <a:pt x="125" y="276"/>
                  </a:lnTo>
                  <a:lnTo>
                    <a:pt x="131" y="276"/>
                  </a:lnTo>
                  <a:lnTo>
                    <a:pt x="137" y="276"/>
                  </a:lnTo>
                  <a:lnTo>
                    <a:pt x="143" y="276"/>
                  </a:lnTo>
                  <a:lnTo>
                    <a:pt x="148" y="276"/>
                  </a:lnTo>
                  <a:lnTo>
                    <a:pt x="158" y="276"/>
                  </a:lnTo>
                  <a:lnTo>
                    <a:pt x="165" y="278"/>
                  </a:lnTo>
                  <a:lnTo>
                    <a:pt x="173" y="282"/>
                  </a:lnTo>
                  <a:lnTo>
                    <a:pt x="181" y="286"/>
                  </a:lnTo>
                  <a:lnTo>
                    <a:pt x="182" y="288"/>
                  </a:lnTo>
                  <a:lnTo>
                    <a:pt x="186" y="291"/>
                  </a:lnTo>
                  <a:lnTo>
                    <a:pt x="186" y="295"/>
                  </a:lnTo>
                  <a:lnTo>
                    <a:pt x="188" y="301"/>
                  </a:lnTo>
                  <a:lnTo>
                    <a:pt x="188" y="305"/>
                  </a:lnTo>
                  <a:lnTo>
                    <a:pt x="190" y="310"/>
                  </a:lnTo>
                  <a:lnTo>
                    <a:pt x="190" y="318"/>
                  </a:lnTo>
                  <a:lnTo>
                    <a:pt x="190" y="326"/>
                  </a:lnTo>
                  <a:lnTo>
                    <a:pt x="188" y="331"/>
                  </a:lnTo>
                  <a:lnTo>
                    <a:pt x="188" y="337"/>
                  </a:lnTo>
                  <a:lnTo>
                    <a:pt x="188" y="341"/>
                  </a:lnTo>
                  <a:lnTo>
                    <a:pt x="192" y="347"/>
                  </a:lnTo>
                  <a:lnTo>
                    <a:pt x="196" y="354"/>
                  </a:lnTo>
                  <a:lnTo>
                    <a:pt x="205" y="360"/>
                  </a:lnTo>
                  <a:lnTo>
                    <a:pt x="209" y="362"/>
                  </a:lnTo>
                  <a:lnTo>
                    <a:pt x="215" y="366"/>
                  </a:lnTo>
                  <a:lnTo>
                    <a:pt x="219" y="367"/>
                  </a:lnTo>
                  <a:lnTo>
                    <a:pt x="226" y="369"/>
                  </a:lnTo>
                  <a:lnTo>
                    <a:pt x="232" y="371"/>
                  </a:lnTo>
                  <a:lnTo>
                    <a:pt x="238" y="373"/>
                  </a:lnTo>
                  <a:lnTo>
                    <a:pt x="245" y="375"/>
                  </a:lnTo>
                  <a:lnTo>
                    <a:pt x="251" y="377"/>
                  </a:lnTo>
                  <a:lnTo>
                    <a:pt x="257" y="377"/>
                  </a:lnTo>
                  <a:lnTo>
                    <a:pt x="264" y="379"/>
                  </a:lnTo>
                  <a:lnTo>
                    <a:pt x="270" y="379"/>
                  </a:lnTo>
                  <a:lnTo>
                    <a:pt x="278" y="381"/>
                  </a:lnTo>
                  <a:lnTo>
                    <a:pt x="283" y="381"/>
                  </a:lnTo>
                  <a:lnTo>
                    <a:pt x="289" y="381"/>
                  </a:lnTo>
                  <a:lnTo>
                    <a:pt x="295" y="381"/>
                  </a:lnTo>
                  <a:lnTo>
                    <a:pt x="300" y="383"/>
                  </a:lnTo>
                  <a:lnTo>
                    <a:pt x="308" y="383"/>
                  </a:lnTo>
                  <a:lnTo>
                    <a:pt x="316" y="383"/>
                  </a:lnTo>
                  <a:lnTo>
                    <a:pt x="319" y="383"/>
                  </a:lnTo>
                  <a:lnTo>
                    <a:pt x="323" y="383"/>
                  </a:lnTo>
                  <a:lnTo>
                    <a:pt x="321" y="381"/>
                  </a:lnTo>
                  <a:lnTo>
                    <a:pt x="319" y="377"/>
                  </a:lnTo>
                  <a:lnTo>
                    <a:pt x="316" y="371"/>
                  </a:lnTo>
                  <a:lnTo>
                    <a:pt x="312" y="366"/>
                  </a:lnTo>
                  <a:lnTo>
                    <a:pt x="310" y="362"/>
                  </a:lnTo>
                  <a:lnTo>
                    <a:pt x="306" y="358"/>
                  </a:lnTo>
                  <a:lnTo>
                    <a:pt x="304" y="352"/>
                  </a:lnTo>
                  <a:lnTo>
                    <a:pt x="302" y="348"/>
                  </a:lnTo>
                  <a:lnTo>
                    <a:pt x="299" y="343"/>
                  </a:lnTo>
                  <a:lnTo>
                    <a:pt x="297" y="337"/>
                  </a:lnTo>
                  <a:lnTo>
                    <a:pt x="293" y="331"/>
                  </a:lnTo>
                  <a:lnTo>
                    <a:pt x="289" y="327"/>
                  </a:lnTo>
                  <a:lnTo>
                    <a:pt x="285" y="320"/>
                  </a:lnTo>
                  <a:lnTo>
                    <a:pt x="281" y="316"/>
                  </a:lnTo>
                  <a:lnTo>
                    <a:pt x="278" y="308"/>
                  </a:lnTo>
                  <a:lnTo>
                    <a:pt x="276" y="303"/>
                  </a:lnTo>
                  <a:lnTo>
                    <a:pt x="272" y="297"/>
                  </a:lnTo>
                  <a:lnTo>
                    <a:pt x="268" y="291"/>
                  </a:lnTo>
                  <a:lnTo>
                    <a:pt x="264" y="286"/>
                  </a:lnTo>
                  <a:lnTo>
                    <a:pt x="262" y="280"/>
                  </a:lnTo>
                  <a:lnTo>
                    <a:pt x="257" y="274"/>
                  </a:lnTo>
                  <a:lnTo>
                    <a:pt x="255" y="269"/>
                  </a:lnTo>
                  <a:lnTo>
                    <a:pt x="251" y="265"/>
                  </a:lnTo>
                  <a:lnTo>
                    <a:pt x="249" y="259"/>
                  </a:lnTo>
                  <a:lnTo>
                    <a:pt x="243" y="250"/>
                  </a:lnTo>
                  <a:lnTo>
                    <a:pt x="240" y="242"/>
                  </a:lnTo>
                  <a:lnTo>
                    <a:pt x="234" y="236"/>
                  </a:lnTo>
                  <a:lnTo>
                    <a:pt x="226" y="231"/>
                  </a:lnTo>
                  <a:lnTo>
                    <a:pt x="217" y="227"/>
                  </a:lnTo>
                  <a:lnTo>
                    <a:pt x="209" y="227"/>
                  </a:lnTo>
                  <a:lnTo>
                    <a:pt x="203" y="227"/>
                  </a:lnTo>
                  <a:lnTo>
                    <a:pt x="198" y="227"/>
                  </a:lnTo>
                  <a:lnTo>
                    <a:pt x="194" y="227"/>
                  </a:lnTo>
                  <a:lnTo>
                    <a:pt x="188" y="229"/>
                  </a:lnTo>
                  <a:lnTo>
                    <a:pt x="182" y="229"/>
                  </a:lnTo>
                  <a:lnTo>
                    <a:pt x="177" y="231"/>
                  </a:lnTo>
                  <a:lnTo>
                    <a:pt x="171" y="232"/>
                  </a:lnTo>
                  <a:lnTo>
                    <a:pt x="167" y="234"/>
                  </a:lnTo>
                  <a:lnTo>
                    <a:pt x="160" y="234"/>
                  </a:lnTo>
                  <a:lnTo>
                    <a:pt x="156" y="236"/>
                  </a:lnTo>
                  <a:lnTo>
                    <a:pt x="148" y="236"/>
                  </a:lnTo>
                  <a:lnTo>
                    <a:pt x="144" y="236"/>
                  </a:lnTo>
                  <a:lnTo>
                    <a:pt x="139" y="236"/>
                  </a:lnTo>
                  <a:lnTo>
                    <a:pt x="133" y="238"/>
                  </a:lnTo>
                  <a:lnTo>
                    <a:pt x="129" y="238"/>
                  </a:lnTo>
                  <a:lnTo>
                    <a:pt x="125" y="238"/>
                  </a:lnTo>
                  <a:lnTo>
                    <a:pt x="116" y="236"/>
                  </a:lnTo>
                  <a:lnTo>
                    <a:pt x="108" y="236"/>
                  </a:lnTo>
                  <a:lnTo>
                    <a:pt x="103" y="231"/>
                  </a:lnTo>
                  <a:lnTo>
                    <a:pt x="99" y="225"/>
                  </a:lnTo>
                  <a:lnTo>
                    <a:pt x="95" y="217"/>
                  </a:lnTo>
                  <a:lnTo>
                    <a:pt x="95" y="211"/>
                  </a:lnTo>
                  <a:lnTo>
                    <a:pt x="95" y="206"/>
                  </a:lnTo>
                  <a:lnTo>
                    <a:pt x="97" y="200"/>
                  </a:lnTo>
                  <a:lnTo>
                    <a:pt x="97" y="194"/>
                  </a:lnTo>
                  <a:lnTo>
                    <a:pt x="101" y="189"/>
                  </a:lnTo>
                  <a:lnTo>
                    <a:pt x="104" y="185"/>
                  </a:lnTo>
                  <a:lnTo>
                    <a:pt x="108" y="179"/>
                  </a:lnTo>
                  <a:lnTo>
                    <a:pt x="110" y="173"/>
                  </a:lnTo>
                  <a:lnTo>
                    <a:pt x="114" y="168"/>
                  </a:lnTo>
                  <a:lnTo>
                    <a:pt x="118" y="162"/>
                  </a:lnTo>
                  <a:lnTo>
                    <a:pt x="122" y="156"/>
                  </a:lnTo>
                  <a:lnTo>
                    <a:pt x="124" y="151"/>
                  </a:lnTo>
                  <a:lnTo>
                    <a:pt x="125" y="145"/>
                  </a:lnTo>
                  <a:lnTo>
                    <a:pt x="125" y="135"/>
                  </a:lnTo>
                  <a:lnTo>
                    <a:pt x="125" y="130"/>
                  </a:lnTo>
                  <a:lnTo>
                    <a:pt x="124" y="120"/>
                  </a:lnTo>
                  <a:lnTo>
                    <a:pt x="122" y="113"/>
                  </a:lnTo>
                  <a:lnTo>
                    <a:pt x="118" y="109"/>
                  </a:lnTo>
                  <a:lnTo>
                    <a:pt x="116" y="103"/>
                  </a:lnTo>
                  <a:lnTo>
                    <a:pt x="106" y="95"/>
                  </a:lnTo>
                  <a:lnTo>
                    <a:pt x="97" y="94"/>
                  </a:lnTo>
                  <a:lnTo>
                    <a:pt x="87" y="90"/>
                  </a:lnTo>
                  <a:lnTo>
                    <a:pt x="82" y="90"/>
                  </a:lnTo>
                  <a:lnTo>
                    <a:pt x="76" y="90"/>
                  </a:lnTo>
                  <a:lnTo>
                    <a:pt x="76" y="90"/>
                  </a:lnTo>
                  <a:lnTo>
                    <a:pt x="63" y="0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solidFill>
              <a:srgbClr val="A82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4" name="Freeform 26"/>
            <p:cNvSpPr>
              <a:spLocks/>
            </p:cNvSpPr>
            <p:nvPr/>
          </p:nvSpPr>
          <p:spPr bwMode="auto">
            <a:xfrm>
              <a:off x="2436813" y="4865688"/>
              <a:ext cx="420687" cy="533400"/>
            </a:xfrm>
            <a:custGeom>
              <a:avLst/>
              <a:gdLst>
                <a:gd name="T0" fmla="*/ 10 w 529"/>
                <a:gd name="T1" fmla="*/ 33 h 674"/>
                <a:gd name="T2" fmla="*/ 31 w 529"/>
                <a:gd name="T3" fmla="*/ 59 h 674"/>
                <a:gd name="T4" fmla="*/ 50 w 529"/>
                <a:gd name="T5" fmla="*/ 90 h 674"/>
                <a:gd name="T6" fmla="*/ 54 w 529"/>
                <a:gd name="T7" fmla="*/ 111 h 674"/>
                <a:gd name="T8" fmla="*/ 37 w 529"/>
                <a:gd name="T9" fmla="*/ 122 h 674"/>
                <a:gd name="T10" fmla="*/ 19 w 529"/>
                <a:gd name="T11" fmla="*/ 133 h 674"/>
                <a:gd name="T12" fmla="*/ 6 w 529"/>
                <a:gd name="T13" fmla="*/ 152 h 674"/>
                <a:gd name="T14" fmla="*/ 19 w 529"/>
                <a:gd name="T15" fmla="*/ 171 h 674"/>
                <a:gd name="T16" fmla="*/ 25 w 529"/>
                <a:gd name="T17" fmla="*/ 198 h 674"/>
                <a:gd name="T18" fmla="*/ 25 w 529"/>
                <a:gd name="T19" fmla="*/ 227 h 674"/>
                <a:gd name="T20" fmla="*/ 21 w 529"/>
                <a:gd name="T21" fmla="*/ 253 h 674"/>
                <a:gd name="T22" fmla="*/ 19 w 529"/>
                <a:gd name="T23" fmla="*/ 276 h 674"/>
                <a:gd name="T24" fmla="*/ 29 w 529"/>
                <a:gd name="T25" fmla="*/ 297 h 674"/>
                <a:gd name="T26" fmla="*/ 40 w 529"/>
                <a:gd name="T27" fmla="*/ 291 h 674"/>
                <a:gd name="T28" fmla="*/ 63 w 529"/>
                <a:gd name="T29" fmla="*/ 284 h 674"/>
                <a:gd name="T30" fmla="*/ 84 w 529"/>
                <a:gd name="T31" fmla="*/ 282 h 674"/>
                <a:gd name="T32" fmla="*/ 105 w 529"/>
                <a:gd name="T33" fmla="*/ 282 h 674"/>
                <a:gd name="T34" fmla="*/ 124 w 529"/>
                <a:gd name="T35" fmla="*/ 286 h 674"/>
                <a:gd name="T36" fmla="*/ 145 w 529"/>
                <a:gd name="T37" fmla="*/ 295 h 674"/>
                <a:gd name="T38" fmla="*/ 168 w 529"/>
                <a:gd name="T39" fmla="*/ 322 h 674"/>
                <a:gd name="T40" fmla="*/ 189 w 529"/>
                <a:gd name="T41" fmla="*/ 354 h 674"/>
                <a:gd name="T42" fmla="*/ 196 w 529"/>
                <a:gd name="T43" fmla="*/ 383 h 674"/>
                <a:gd name="T44" fmla="*/ 200 w 529"/>
                <a:gd name="T45" fmla="*/ 403 h 674"/>
                <a:gd name="T46" fmla="*/ 217 w 529"/>
                <a:gd name="T47" fmla="*/ 386 h 674"/>
                <a:gd name="T48" fmla="*/ 240 w 529"/>
                <a:gd name="T49" fmla="*/ 373 h 674"/>
                <a:gd name="T50" fmla="*/ 257 w 529"/>
                <a:gd name="T51" fmla="*/ 369 h 674"/>
                <a:gd name="T52" fmla="*/ 265 w 529"/>
                <a:gd name="T53" fmla="*/ 386 h 674"/>
                <a:gd name="T54" fmla="*/ 261 w 529"/>
                <a:gd name="T55" fmla="*/ 411 h 674"/>
                <a:gd name="T56" fmla="*/ 252 w 529"/>
                <a:gd name="T57" fmla="*/ 434 h 674"/>
                <a:gd name="T58" fmla="*/ 246 w 529"/>
                <a:gd name="T59" fmla="*/ 455 h 674"/>
                <a:gd name="T60" fmla="*/ 252 w 529"/>
                <a:gd name="T61" fmla="*/ 472 h 674"/>
                <a:gd name="T62" fmla="*/ 276 w 529"/>
                <a:gd name="T63" fmla="*/ 483 h 674"/>
                <a:gd name="T64" fmla="*/ 309 w 529"/>
                <a:gd name="T65" fmla="*/ 491 h 674"/>
                <a:gd name="T66" fmla="*/ 330 w 529"/>
                <a:gd name="T67" fmla="*/ 495 h 674"/>
                <a:gd name="T68" fmla="*/ 529 w 529"/>
                <a:gd name="T69" fmla="*/ 588 h 674"/>
                <a:gd name="T70" fmla="*/ 508 w 529"/>
                <a:gd name="T71" fmla="*/ 575 h 674"/>
                <a:gd name="T72" fmla="*/ 487 w 529"/>
                <a:gd name="T73" fmla="*/ 559 h 674"/>
                <a:gd name="T74" fmla="*/ 465 w 529"/>
                <a:gd name="T75" fmla="*/ 542 h 674"/>
                <a:gd name="T76" fmla="*/ 440 w 529"/>
                <a:gd name="T77" fmla="*/ 519 h 674"/>
                <a:gd name="T78" fmla="*/ 419 w 529"/>
                <a:gd name="T79" fmla="*/ 497 h 674"/>
                <a:gd name="T80" fmla="*/ 402 w 529"/>
                <a:gd name="T81" fmla="*/ 472 h 674"/>
                <a:gd name="T82" fmla="*/ 394 w 529"/>
                <a:gd name="T83" fmla="*/ 445 h 674"/>
                <a:gd name="T84" fmla="*/ 394 w 529"/>
                <a:gd name="T85" fmla="*/ 423 h 674"/>
                <a:gd name="T86" fmla="*/ 400 w 529"/>
                <a:gd name="T87" fmla="*/ 402 h 674"/>
                <a:gd name="T88" fmla="*/ 409 w 529"/>
                <a:gd name="T89" fmla="*/ 369 h 674"/>
                <a:gd name="T90" fmla="*/ 404 w 529"/>
                <a:gd name="T91" fmla="*/ 341 h 674"/>
                <a:gd name="T92" fmla="*/ 388 w 529"/>
                <a:gd name="T93" fmla="*/ 327 h 674"/>
                <a:gd name="T94" fmla="*/ 360 w 529"/>
                <a:gd name="T95" fmla="*/ 314 h 674"/>
                <a:gd name="T96" fmla="*/ 341 w 529"/>
                <a:gd name="T97" fmla="*/ 308 h 674"/>
                <a:gd name="T98" fmla="*/ 307 w 529"/>
                <a:gd name="T99" fmla="*/ 301 h 674"/>
                <a:gd name="T100" fmla="*/ 280 w 529"/>
                <a:gd name="T101" fmla="*/ 301 h 674"/>
                <a:gd name="T102" fmla="*/ 255 w 529"/>
                <a:gd name="T103" fmla="*/ 305 h 674"/>
                <a:gd name="T104" fmla="*/ 231 w 529"/>
                <a:gd name="T105" fmla="*/ 314 h 674"/>
                <a:gd name="T106" fmla="*/ 212 w 529"/>
                <a:gd name="T107" fmla="*/ 331 h 674"/>
                <a:gd name="T108" fmla="*/ 73 w 529"/>
                <a:gd name="T109" fmla="*/ 152 h 674"/>
                <a:gd name="T110" fmla="*/ 97 w 529"/>
                <a:gd name="T111" fmla="*/ 132 h 674"/>
                <a:gd name="T112" fmla="*/ 109 w 529"/>
                <a:gd name="T113" fmla="*/ 109 h 674"/>
                <a:gd name="T114" fmla="*/ 111 w 529"/>
                <a:gd name="T115" fmla="*/ 80 h 674"/>
                <a:gd name="T116" fmla="*/ 107 w 529"/>
                <a:gd name="T117" fmla="*/ 54 h 674"/>
                <a:gd name="T118" fmla="*/ 99 w 529"/>
                <a:gd name="T119" fmla="*/ 29 h 674"/>
                <a:gd name="T120" fmla="*/ 86 w 529"/>
                <a:gd name="T121" fmla="*/ 8 h 674"/>
                <a:gd name="T122" fmla="*/ 0 w 529"/>
                <a:gd name="T123" fmla="*/ 21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9" h="674">
                  <a:moveTo>
                    <a:pt x="0" y="21"/>
                  </a:moveTo>
                  <a:lnTo>
                    <a:pt x="2" y="23"/>
                  </a:lnTo>
                  <a:lnTo>
                    <a:pt x="4" y="27"/>
                  </a:lnTo>
                  <a:lnTo>
                    <a:pt x="10" y="33"/>
                  </a:lnTo>
                  <a:lnTo>
                    <a:pt x="14" y="38"/>
                  </a:lnTo>
                  <a:lnTo>
                    <a:pt x="19" y="44"/>
                  </a:lnTo>
                  <a:lnTo>
                    <a:pt x="25" y="52"/>
                  </a:lnTo>
                  <a:lnTo>
                    <a:pt x="31" y="59"/>
                  </a:lnTo>
                  <a:lnTo>
                    <a:pt x="35" y="67"/>
                  </a:lnTo>
                  <a:lnTo>
                    <a:pt x="40" y="75"/>
                  </a:lnTo>
                  <a:lnTo>
                    <a:pt x="44" y="80"/>
                  </a:lnTo>
                  <a:lnTo>
                    <a:pt x="50" y="90"/>
                  </a:lnTo>
                  <a:lnTo>
                    <a:pt x="52" y="95"/>
                  </a:lnTo>
                  <a:lnTo>
                    <a:pt x="54" y="101"/>
                  </a:lnTo>
                  <a:lnTo>
                    <a:pt x="54" y="107"/>
                  </a:lnTo>
                  <a:lnTo>
                    <a:pt x="54" y="111"/>
                  </a:lnTo>
                  <a:lnTo>
                    <a:pt x="50" y="113"/>
                  </a:lnTo>
                  <a:lnTo>
                    <a:pt x="46" y="116"/>
                  </a:lnTo>
                  <a:lnTo>
                    <a:pt x="40" y="118"/>
                  </a:lnTo>
                  <a:lnTo>
                    <a:pt x="37" y="122"/>
                  </a:lnTo>
                  <a:lnTo>
                    <a:pt x="31" y="124"/>
                  </a:lnTo>
                  <a:lnTo>
                    <a:pt x="27" y="128"/>
                  </a:lnTo>
                  <a:lnTo>
                    <a:pt x="21" y="130"/>
                  </a:lnTo>
                  <a:lnTo>
                    <a:pt x="19" y="133"/>
                  </a:lnTo>
                  <a:lnTo>
                    <a:pt x="10" y="139"/>
                  </a:lnTo>
                  <a:lnTo>
                    <a:pt x="6" y="147"/>
                  </a:lnTo>
                  <a:lnTo>
                    <a:pt x="6" y="149"/>
                  </a:lnTo>
                  <a:lnTo>
                    <a:pt x="6" y="152"/>
                  </a:lnTo>
                  <a:lnTo>
                    <a:pt x="8" y="156"/>
                  </a:lnTo>
                  <a:lnTo>
                    <a:pt x="14" y="162"/>
                  </a:lnTo>
                  <a:lnTo>
                    <a:pt x="16" y="166"/>
                  </a:lnTo>
                  <a:lnTo>
                    <a:pt x="19" y="171"/>
                  </a:lnTo>
                  <a:lnTo>
                    <a:pt x="21" y="177"/>
                  </a:lnTo>
                  <a:lnTo>
                    <a:pt x="23" y="183"/>
                  </a:lnTo>
                  <a:lnTo>
                    <a:pt x="25" y="191"/>
                  </a:lnTo>
                  <a:lnTo>
                    <a:pt x="25" y="198"/>
                  </a:lnTo>
                  <a:lnTo>
                    <a:pt x="25" y="206"/>
                  </a:lnTo>
                  <a:lnTo>
                    <a:pt x="27" y="213"/>
                  </a:lnTo>
                  <a:lnTo>
                    <a:pt x="25" y="221"/>
                  </a:lnTo>
                  <a:lnTo>
                    <a:pt x="25" y="227"/>
                  </a:lnTo>
                  <a:lnTo>
                    <a:pt x="23" y="234"/>
                  </a:lnTo>
                  <a:lnTo>
                    <a:pt x="23" y="242"/>
                  </a:lnTo>
                  <a:lnTo>
                    <a:pt x="21" y="248"/>
                  </a:lnTo>
                  <a:lnTo>
                    <a:pt x="21" y="253"/>
                  </a:lnTo>
                  <a:lnTo>
                    <a:pt x="19" y="259"/>
                  </a:lnTo>
                  <a:lnTo>
                    <a:pt x="19" y="263"/>
                  </a:lnTo>
                  <a:lnTo>
                    <a:pt x="19" y="270"/>
                  </a:lnTo>
                  <a:lnTo>
                    <a:pt x="19" y="276"/>
                  </a:lnTo>
                  <a:lnTo>
                    <a:pt x="19" y="282"/>
                  </a:lnTo>
                  <a:lnTo>
                    <a:pt x="23" y="287"/>
                  </a:lnTo>
                  <a:lnTo>
                    <a:pt x="25" y="295"/>
                  </a:lnTo>
                  <a:lnTo>
                    <a:pt x="29" y="297"/>
                  </a:lnTo>
                  <a:lnTo>
                    <a:pt x="29" y="297"/>
                  </a:lnTo>
                  <a:lnTo>
                    <a:pt x="31" y="295"/>
                  </a:lnTo>
                  <a:lnTo>
                    <a:pt x="35" y="293"/>
                  </a:lnTo>
                  <a:lnTo>
                    <a:pt x="40" y="291"/>
                  </a:lnTo>
                  <a:lnTo>
                    <a:pt x="48" y="289"/>
                  </a:lnTo>
                  <a:lnTo>
                    <a:pt x="56" y="286"/>
                  </a:lnTo>
                  <a:lnTo>
                    <a:pt x="59" y="284"/>
                  </a:lnTo>
                  <a:lnTo>
                    <a:pt x="63" y="284"/>
                  </a:lnTo>
                  <a:lnTo>
                    <a:pt x="69" y="282"/>
                  </a:lnTo>
                  <a:lnTo>
                    <a:pt x="75" y="282"/>
                  </a:lnTo>
                  <a:lnTo>
                    <a:pt x="78" y="282"/>
                  </a:lnTo>
                  <a:lnTo>
                    <a:pt x="84" y="282"/>
                  </a:lnTo>
                  <a:lnTo>
                    <a:pt x="90" y="282"/>
                  </a:lnTo>
                  <a:lnTo>
                    <a:pt x="94" y="282"/>
                  </a:lnTo>
                  <a:lnTo>
                    <a:pt x="99" y="282"/>
                  </a:lnTo>
                  <a:lnTo>
                    <a:pt x="105" y="282"/>
                  </a:lnTo>
                  <a:lnTo>
                    <a:pt x="111" y="282"/>
                  </a:lnTo>
                  <a:lnTo>
                    <a:pt x="115" y="282"/>
                  </a:lnTo>
                  <a:lnTo>
                    <a:pt x="120" y="284"/>
                  </a:lnTo>
                  <a:lnTo>
                    <a:pt x="124" y="286"/>
                  </a:lnTo>
                  <a:lnTo>
                    <a:pt x="130" y="287"/>
                  </a:lnTo>
                  <a:lnTo>
                    <a:pt x="135" y="289"/>
                  </a:lnTo>
                  <a:lnTo>
                    <a:pt x="139" y="291"/>
                  </a:lnTo>
                  <a:lnTo>
                    <a:pt x="145" y="295"/>
                  </a:lnTo>
                  <a:lnTo>
                    <a:pt x="149" y="299"/>
                  </a:lnTo>
                  <a:lnTo>
                    <a:pt x="154" y="305"/>
                  </a:lnTo>
                  <a:lnTo>
                    <a:pt x="162" y="312"/>
                  </a:lnTo>
                  <a:lnTo>
                    <a:pt x="168" y="322"/>
                  </a:lnTo>
                  <a:lnTo>
                    <a:pt x="174" y="329"/>
                  </a:lnTo>
                  <a:lnTo>
                    <a:pt x="179" y="339"/>
                  </a:lnTo>
                  <a:lnTo>
                    <a:pt x="183" y="346"/>
                  </a:lnTo>
                  <a:lnTo>
                    <a:pt x="189" y="354"/>
                  </a:lnTo>
                  <a:lnTo>
                    <a:pt x="191" y="362"/>
                  </a:lnTo>
                  <a:lnTo>
                    <a:pt x="194" y="371"/>
                  </a:lnTo>
                  <a:lnTo>
                    <a:pt x="194" y="377"/>
                  </a:lnTo>
                  <a:lnTo>
                    <a:pt x="196" y="383"/>
                  </a:lnTo>
                  <a:lnTo>
                    <a:pt x="198" y="388"/>
                  </a:lnTo>
                  <a:lnTo>
                    <a:pt x="200" y="394"/>
                  </a:lnTo>
                  <a:lnTo>
                    <a:pt x="200" y="402"/>
                  </a:lnTo>
                  <a:lnTo>
                    <a:pt x="200" y="403"/>
                  </a:lnTo>
                  <a:lnTo>
                    <a:pt x="202" y="402"/>
                  </a:lnTo>
                  <a:lnTo>
                    <a:pt x="210" y="394"/>
                  </a:lnTo>
                  <a:lnTo>
                    <a:pt x="212" y="390"/>
                  </a:lnTo>
                  <a:lnTo>
                    <a:pt x="217" y="386"/>
                  </a:lnTo>
                  <a:lnTo>
                    <a:pt x="223" y="383"/>
                  </a:lnTo>
                  <a:lnTo>
                    <a:pt x="229" y="379"/>
                  </a:lnTo>
                  <a:lnTo>
                    <a:pt x="234" y="375"/>
                  </a:lnTo>
                  <a:lnTo>
                    <a:pt x="240" y="373"/>
                  </a:lnTo>
                  <a:lnTo>
                    <a:pt x="244" y="369"/>
                  </a:lnTo>
                  <a:lnTo>
                    <a:pt x="250" y="369"/>
                  </a:lnTo>
                  <a:lnTo>
                    <a:pt x="253" y="367"/>
                  </a:lnTo>
                  <a:lnTo>
                    <a:pt x="257" y="369"/>
                  </a:lnTo>
                  <a:lnTo>
                    <a:pt x="261" y="371"/>
                  </a:lnTo>
                  <a:lnTo>
                    <a:pt x="263" y="377"/>
                  </a:lnTo>
                  <a:lnTo>
                    <a:pt x="263" y="383"/>
                  </a:lnTo>
                  <a:lnTo>
                    <a:pt x="265" y="386"/>
                  </a:lnTo>
                  <a:lnTo>
                    <a:pt x="263" y="392"/>
                  </a:lnTo>
                  <a:lnTo>
                    <a:pt x="263" y="400"/>
                  </a:lnTo>
                  <a:lnTo>
                    <a:pt x="261" y="403"/>
                  </a:lnTo>
                  <a:lnTo>
                    <a:pt x="261" y="411"/>
                  </a:lnTo>
                  <a:lnTo>
                    <a:pt x="259" y="417"/>
                  </a:lnTo>
                  <a:lnTo>
                    <a:pt x="257" y="424"/>
                  </a:lnTo>
                  <a:lnTo>
                    <a:pt x="253" y="428"/>
                  </a:lnTo>
                  <a:lnTo>
                    <a:pt x="252" y="434"/>
                  </a:lnTo>
                  <a:lnTo>
                    <a:pt x="250" y="440"/>
                  </a:lnTo>
                  <a:lnTo>
                    <a:pt x="248" y="445"/>
                  </a:lnTo>
                  <a:lnTo>
                    <a:pt x="246" y="449"/>
                  </a:lnTo>
                  <a:lnTo>
                    <a:pt x="246" y="455"/>
                  </a:lnTo>
                  <a:lnTo>
                    <a:pt x="246" y="459"/>
                  </a:lnTo>
                  <a:lnTo>
                    <a:pt x="248" y="464"/>
                  </a:lnTo>
                  <a:lnTo>
                    <a:pt x="250" y="468"/>
                  </a:lnTo>
                  <a:lnTo>
                    <a:pt x="252" y="472"/>
                  </a:lnTo>
                  <a:lnTo>
                    <a:pt x="257" y="474"/>
                  </a:lnTo>
                  <a:lnTo>
                    <a:pt x="263" y="478"/>
                  </a:lnTo>
                  <a:lnTo>
                    <a:pt x="271" y="480"/>
                  </a:lnTo>
                  <a:lnTo>
                    <a:pt x="276" y="483"/>
                  </a:lnTo>
                  <a:lnTo>
                    <a:pt x="284" y="485"/>
                  </a:lnTo>
                  <a:lnTo>
                    <a:pt x="293" y="487"/>
                  </a:lnTo>
                  <a:lnTo>
                    <a:pt x="299" y="489"/>
                  </a:lnTo>
                  <a:lnTo>
                    <a:pt x="309" y="491"/>
                  </a:lnTo>
                  <a:lnTo>
                    <a:pt x="314" y="491"/>
                  </a:lnTo>
                  <a:lnTo>
                    <a:pt x="322" y="493"/>
                  </a:lnTo>
                  <a:lnTo>
                    <a:pt x="326" y="495"/>
                  </a:lnTo>
                  <a:lnTo>
                    <a:pt x="330" y="495"/>
                  </a:lnTo>
                  <a:lnTo>
                    <a:pt x="331" y="495"/>
                  </a:lnTo>
                  <a:lnTo>
                    <a:pt x="333" y="495"/>
                  </a:lnTo>
                  <a:lnTo>
                    <a:pt x="438" y="674"/>
                  </a:lnTo>
                  <a:lnTo>
                    <a:pt x="529" y="588"/>
                  </a:lnTo>
                  <a:lnTo>
                    <a:pt x="527" y="586"/>
                  </a:lnTo>
                  <a:lnTo>
                    <a:pt x="524" y="584"/>
                  </a:lnTo>
                  <a:lnTo>
                    <a:pt x="516" y="578"/>
                  </a:lnTo>
                  <a:lnTo>
                    <a:pt x="508" y="575"/>
                  </a:lnTo>
                  <a:lnTo>
                    <a:pt x="503" y="571"/>
                  </a:lnTo>
                  <a:lnTo>
                    <a:pt x="499" y="567"/>
                  </a:lnTo>
                  <a:lnTo>
                    <a:pt x="493" y="563"/>
                  </a:lnTo>
                  <a:lnTo>
                    <a:pt x="487" y="559"/>
                  </a:lnTo>
                  <a:lnTo>
                    <a:pt x="482" y="556"/>
                  </a:lnTo>
                  <a:lnTo>
                    <a:pt x="476" y="552"/>
                  </a:lnTo>
                  <a:lnTo>
                    <a:pt x="470" y="546"/>
                  </a:lnTo>
                  <a:lnTo>
                    <a:pt x="465" y="542"/>
                  </a:lnTo>
                  <a:lnTo>
                    <a:pt x="459" y="537"/>
                  </a:lnTo>
                  <a:lnTo>
                    <a:pt x="451" y="531"/>
                  </a:lnTo>
                  <a:lnTo>
                    <a:pt x="446" y="525"/>
                  </a:lnTo>
                  <a:lnTo>
                    <a:pt x="440" y="519"/>
                  </a:lnTo>
                  <a:lnTo>
                    <a:pt x="434" y="514"/>
                  </a:lnTo>
                  <a:lnTo>
                    <a:pt x="428" y="508"/>
                  </a:lnTo>
                  <a:lnTo>
                    <a:pt x="423" y="502"/>
                  </a:lnTo>
                  <a:lnTo>
                    <a:pt x="419" y="497"/>
                  </a:lnTo>
                  <a:lnTo>
                    <a:pt x="413" y="489"/>
                  </a:lnTo>
                  <a:lnTo>
                    <a:pt x="409" y="483"/>
                  </a:lnTo>
                  <a:lnTo>
                    <a:pt x="406" y="478"/>
                  </a:lnTo>
                  <a:lnTo>
                    <a:pt x="402" y="472"/>
                  </a:lnTo>
                  <a:lnTo>
                    <a:pt x="400" y="464"/>
                  </a:lnTo>
                  <a:lnTo>
                    <a:pt x="398" y="459"/>
                  </a:lnTo>
                  <a:lnTo>
                    <a:pt x="394" y="453"/>
                  </a:lnTo>
                  <a:lnTo>
                    <a:pt x="394" y="445"/>
                  </a:lnTo>
                  <a:lnTo>
                    <a:pt x="392" y="440"/>
                  </a:lnTo>
                  <a:lnTo>
                    <a:pt x="392" y="434"/>
                  </a:lnTo>
                  <a:lnTo>
                    <a:pt x="392" y="426"/>
                  </a:lnTo>
                  <a:lnTo>
                    <a:pt x="394" y="423"/>
                  </a:lnTo>
                  <a:lnTo>
                    <a:pt x="394" y="415"/>
                  </a:lnTo>
                  <a:lnTo>
                    <a:pt x="396" y="411"/>
                  </a:lnTo>
                  <a:lnTo>
                    <a:pt x="396" y="405"/>
                  </a:lnTo>
                  <a:lnTo>
                    <a:pt x="400" y="402"/>
                  </a:lnTo>
                  <a:lnTo>
                    <a:pt x="402" y="392"/>
                  </a:lnTo>
                  <a:lnTo>
                    <a:pt x="404" y="383"/>
                  </a:lnTo>
                  <a:lnTo>
                    <a:pt x="408" y="375"/>
                  </a:lnTo>
                  <a:lnTo>
                    <a:pt x="409" y="369"/>
                  </a:lnTo>
                  <a:lnTo>
                    <a:pt x="409" y="362"/>
                  </a:lnTo>
                  <a:lnTo>
                    <a:pt x="409" y="354"/>
                  </a:lnTo>
                  <a:lnTo>
                    <a:pt x="408" y="346"/>
                  </a:lnTo>
                  <a:lnTo>
                    <a:pt x="404" y="341"/>
                  </a:lnTo>
                  <a:lnTo>
                    <a:pt x="400" y="337"/>
                  </a:lnTo>
                  <a:lnTo>
                    <a:pt x="398" y="333"/>
                  </a:lnTo>
                  <a:lnTo>
                    <a:pt x="392" y="331"/>
                  </a:lnTo>
                  <a:lnTo>
                    <a:pt x="388" y="327"/>
                  </a:lnTo>
                  <a:lnTo>
                    <a:pt x="381" y="324"/>
                  </a:lnTo>
                  <a:lnTo>
                    <a:pt x="375" y="322"/>
                  </a:lnTo>
                  <a:lnTo>
                    <a:pt x="368" y="318"/>
                  </a:lnTo>
                  <a:lnTo>
                    <a:pt x="360" y="314"/>
                  </a:lnTo>
                  <a:lnTo>
                    <a:pt x="354" y="312"/>
                  </a:lnTo>
                  <a:lnTo>
                    <a:pt x="349" y="310"/>
                  </a:lnTo>
                  <a:lnTo>
                    <a:pt x="345" y="308"/>
                  </a:lnTo>
                  <a:lnTo>
                    <a:pt x="341" y="308"/>
                  </a:lnTo>
                  <a:lnTo>
                    <a:pt x="331" y="305"/>
                  </a:lnTo>
                  <a:lnTo>
                    <a:pt x="324" y="303"/>
                  </a:lnTo>
                  <a:lnTo>
                    <a:pt x="314" y="301"/>
                  </a:lnTo>
                  <a:lnTo>
                    <a:pt x="307" y="301"/>
                  </a:lnTo>
                  <a:lnTo>
                    <a:pt x="299" y="301"/>
                  </a:lnTo>
                  <a:lnTo>
                    <a:pt x="293" y="301"/>
                  </a:lnTo>
                  <a:lnTo>
                    <a:pt x="286" y="301"/>
                  </a:lnTo>
                  <a:lnTo>
                    <a:pt x="280" y="301"/>
                  </a:lnTo>
                  <a:lnTo>
                    <a:pt x="272" y="301"/>
                  </a:lnTo>
                  <a:lnTo>
                    <a:pt x="267" y="301"/>
                  </a:lnTo>
                  <a:lnTo>
                    <a:pt x="261" y="303"/>
                  </a:lnTo>
                  <a:lnTo>
                    <a:pt x="255" y="305"/>
                  </a:lnTo>
                  <a:lnTo>
                    <a:pt x="252" y="305"/>
                  </a:lnTo>
                  <a:lnTo>
                    <a:pt x="248" y="308"/>
                  </a:lnTo>
                  <a:lnTo>
                    <a:pt x="238" y="310"/>
                  </a:lnTo>
                  <a:lnTo>
                    <a:pt x="231" y="314"/>
                  </a:lnTo>
                  <a:lnTo>
                    <a:pt x="223" y="318"/>
                  </a:lnTo>
                  <a:lnTo>
                    <a:pt x="219" y="322"/>
                  </a:lnTo>
                  <a:lnTo>
                    <a:pt x="212" y="329"/>
                  </a:lnTo>
                  <a:lnTo>
                    <a:pt x="212" y="331"/>
                  </a:lnTo>
                  <a:lnTo>
                    <a:pt x="135" y="257"/>
                  </a:lnTo>
                  <a:lnTo>
                    <a:pt x="65" y="156"/>
                  </a:lnTo>
                  <a:lnTo>
                    <a:pt x="67" y="154"/>
                  </a:lnTo>
                  <a:lnTo>
                    <a:pt x="73" y="152"/>
                  </a:lnTo>
                  <a:lnTo>
                    <a:pt x="80" y="147"/>
                  </a:lnTo>
                  <a:lnTo>
                    <a:pt x="90" y="141"/>
                  </a:lnTo>
                  <a:lnTo>
                    <a:pt x="92" y="135"/>
                  </a:lnTo>
                  <a:lnTo>
                    <a:pt x="97" y="132"/>
                  </a:lnTo>
                  <a:lnTo>
                    <a:pt x="101" y="126"/>
                  </a:lnTo>
                  <a:lnTo>
                    <a:pt x="105" y="122"/>
                  </a:lnTo>
                  <a:lnTo>
                    <a:pt x="107" y="114"/>
                  </a:lnTo>
                  <a:lnTo>
                    <a:pt x="109" y="109"/>
                  </a:lnTo>
                  <a:lnTo>
                    <a:pt x="111" y="101"/>
                  </a:lnTo>
                  <a:lnTo>
                    <a:pt x="111" y="95"/>
                  </a:lnTo>
                  <a:lnTo>
                    <a:pt x="111" y="88"/>
                  </a:lnTo>
                  <a:lnTo>
                    <a:pt x="111" y="80"/>
                  </a:lnTo>
                  <a:lnTo>
                    <a:pt x="109" y="73"/>
                  </a:lnTo>
                  <a:lnTo>
                    <a:pt x="109" y="67"/>
                  </a:lnTo>
                  <a:lnTo>
                    <a:pt x="107" y="59"/>
                  </a:lnTo>
                  <a:lnTo>
                    <a:pt x="107" y="54"/>
                  </a:lnTo>
                  <a:lnTo>
                    <a:pt x="105" y="46"/>
                  </a:lnTo>
                  <a:lnTo>
                    <a:pt x="103" y="40"/>
                  </a:lnTo>
                  <a:lnTo>
                    <a:pt x="101" y="35"/>
                  </a:lnTo>
                  <a:lnTo>
                    <a:pt x="99" y="29"/>
                  </a:lnTo>
                  <a:lnTo>
                    <a:pt x="97" y="23"/>
                  </a:lnTo>
                  <a:lnTo>
                    <a:pt x="94" y="17"/>
                  </a:lnTo>
                  <a:lnTo>
                    <a:pt x="90" y="14"/>
                  </a:lnTo>
                  <a:lnTo>
                    <a:pt x="86" y="8"/>
                  </a:lnTo>
                  <a:lnTo>
                    <a:pt x="82" y="4"/>
                  </a:lnTo>
                  <a:lnTo>
                    <a:pt x="78" y="0"/>
                  </a:lnTo>
                  <a:lnTo>
                    <a:pt x="0" y="21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A82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5" name="Freeform 27"/>
            <p:cNvSpPr>
              <a:spLocks/>
            </p:cNvSpPr>
            <p:nvPr/>
          </p:nvSpPr>
          <p:spPr bwMode="auto">
            <a:xfrm>
              <a:off x="2408238" y="5216526"/>
              <a:ext cx="165100" cy="227013"/>
            </a:xfrm>
            <a:custGeom>
              <a:avLst/>
              <a:gdLst>
                <a:gd name="T0" fmla="*/ 17 w 208"/>
                <a:gd name="T1" fmla="*/ 0 h 286"/>
                <a:gd name="T2" fmla="*/ 29 w 208"/>
                <a:gd name="T3" fmla="*/ 2 h 286"/>
                <a:gd name="T4" fmla="*/ 44 w 208"/>
                <a:gd name="T5" fmla="*/ 8 h 286"/>
                <a:gd name="T6" fmla="*/ 63 w 208"/>
                <a:gd name="T7" fmla="*/ 16 h 286"/>
                <a:gd name="T8" fmla="*/ 86 w 208"/>
                <a:gd name="T9" fmla="*/ 27 h 286"/>
                <a:gd name="T10" fmla="*/ 109 w 208"/>
                <a:gd name="T11" fmla="*/ 38 h 286"/>
                <a:gd name="T12" fmla="*/ 132 w 208"/>
                <a:gd name="T13" fmla="*/ 54 h 286"/>
                <a:gd name="T14" fmla="*/ 152 w 208"/>
                <a:gd name="T15" fmla="*/ 75 h 286"/>
                <a:gd name="T16" fmla="*/ 173 w 208"/>
                <a:gd name="T17" fmla="*/ 97 h 286"/>
                <a:gd name="T18" fmla="*/ 189 w 208"/>
                <a:gd name="T19" fmla="*/ 120 h 286"/>
                <a:gd name="T20" fmla="*/ 196 w 208"/>
                <a:gd name="T21" fmla="*/ 135 h 286"/>
                <a:gd name="T22" fmla="*/ 206 w 208"/>
                <a:gd name="T23" fmla="*/ 164 h 286"/>
                <a:gd name="T24" fmla="*/ 208 w 208"/>
                <a:gd name="T25" fmla="*/ 189 h 286"/>
                <a:gd name="T26" fmla="*/ 208 w 208"/>
                <a:gd name="T27" fmla="*/ 210 h 286"/>
                <a:gd name="T28" fmla="*/ 202 w 208"/>
                <a:gd name="T29" fmla="*/ 227 h 286"/>
                <a:gd name="T30" fmla="*/ 192 w 208"/>
                <a:gd name="T31" fmla="*/ 242 h 286"/>
                <a:gd name="T32" fmla="*/ 173 w 208"/>
                <a:gd name="T33" fmla="*/ 259 h 286"/>
                <a:gd name="T34" fmla="*/ 151 w 208"/>
                <a:gd name="T35" fmla="*/ 272 h 286"/>
                <a:gd name="T36" fmla="*/ 135 w 208"/>
                <a:gd name="T37" fmla="*/ 278 h 286"/>
                <a:gd name="T38" fmla="*/ 120 w 208"/>
                <a:gd name="T39" fmla="*/ 280 h 286"/>
                <a:gd name="T40" fmla="*/ 103 w 208"/>
                <a:gd name="T41" fmla="*/ 284 h 286"/>
                <a:gd name="T42" fmla="*/ 86 w 208"/>
                <a:gd name="T43" fmla="*/ 286 h 286"/>
                <a:gd name="T44" fmla="*/ 67 w 208"/>
                <a:gd name="T45" fmla="*/ 286 h 286"/>
                <a:gd name="T46" fmla="*/ 55 w 208"/>
                <a:gd name="T47" fmla="*/ 286 h 286"/>
                <a:gd name="T48" fmla="*/ 48 w 208"/>
                <a:gd name="T49" fmla="*/ 280 h 286"/>
                <a:gd name="T50" fmla="*/ 46 w 208"/>
                <a:gd name="T51" fmla="*/ 265 h 286"/>
                <a:gd name="T52" fmla="*/ 57 w 208"/>
                <a:gd name="T53" fmla="*/ 244 h 286"/>
                <a:gd name="T54" fmla="*/ 73 w 208"/>
                <a:gd name="T55" fmla="*/ 229 h 286"/>
                <a:gd name="T56" fmla="*/ 88 w 208"/>
                <a:gd name="T57" fmla="*/ 225 h 286"/>
                <a:gd name="T58" fmla="*/ 103 w 208"/>
                <a:gd name="T59" fmla="*/ 221 h 286"/>
                <a:gd name="T60" fmla="*/ 124 w 208"/>
                <a:gd name="T61" fmla="*/ 225 h 286"/>
                <a:gd name="T62" fmla="*/ 147 w 208"/>
                <a:gd name="T63" fmla="*/ 232 h 286"/>
                <a:gd name="T64" fmla="*/ 168 w 208"/>
                <a:gd name="T65" fmla="*/ 234 h 286"/>
                <a:gd name="T66" fmla="*/ 179 w 208"/>
                <a:gd name="T67" fmla="*/ 225 h 286"/>
                <a:gd name="T68" fmla="*/ 187 w 208"/>
                <a:gd name="T69" fmla="*/ 212 h 286"/>
                <a:gd name="T70" fmla="*/ 185 w 208"/>
                <a:gd name="T71" fmla="*/ 191 h 286"/>
                <a:gd name="T72" fmla="*/ 179 w 208"/>
                <a:gd name="T73" fmla="*/ 168 h 286"/>
                <a:gd name="T74" fmla="*/ 166 w 208"/>
                <a:gd name="T75" fmla="*/ 141 h 286"/>
                <a:gd name="T76" fmla="*/ 151 w 208"/>
                <a:gd name="T77" fmla="*/ 115 h 286"/>
                <a:gd name="T78" fmla="*/ 130 w 208"/>
                <a:gd name="T79" fmla="*/ 90 h 286"/>
                <a:gd name="T80" fmla="*/ 107 w 208"/>
                <a:gd name="T81" fmla="*/ 69 h 286"/>
                <a:gd name="T82" fmla="*/ 82 w 208"/>
                <a:gd name="T83" fmla="*/ 56 h 286"/>
                <a:gd name="T84" fmla="*/ 69 w 208"/>
                <a:gd name="T85" fmla="*/ 50 h 286"/>
                <a:gd name="T86" fmla="*/ 54 w 208"/>
                <a:gd name="T87" fmla="*/ 44 h 286"/>
                <a:gd name="T88" fmla="*/ 34 w 208"/>
                <a:gd name="T89" fmla="*/ 37 h 286"/>
                <a:gd name="T90" fmla="*/ 17 w 208"/>
                <a:gd name="T91" fmla="*/ 29 h 286"/>
                <a:gd name="T92" fmla="*/ 2 w 208"/>
                <a:gd name="T93" fmla="*/ 18 h 286"/>
                <a:gd name="T94" fmla="*/ 2 w 208"/>
                <a:gd name="T95" fmla="*/ 6 h 286"/>
                <a:gd name="T96" fmla="*/ 14 w 208"/>
                <a:gd name="T97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8" h="286">
                  <a:moveTo>
                    <a:pt x="14" y="0"/>
                  </a:moveTo>
                  <a:lnTo>
                    <a:pt x="14" y="0"/>
                  </a:lnTo>
                  <a:lnTo>
                    <a:pt x="17" y="0"/>
                  </a:lnTo>
                  <a:lnTo>
                    <a:pt x="21" y="0"/>
                  </a:lnTo>
                  <a:lnTo>
                    <a:pt x="25" y="2"/>
                  </a:lnTo>
                  <a:lnTo>
                    <a:pt x="29" y="2"/>
                  </a:lnTo>
                  <a:lnTo>
                    <a:pt x="34" y="6"/>
                  </a:lnTo>
                  <a:lnTo>
                    <a:pt x="38" y="6"/>
                  </a:lnTo>
                  <a:lnTo>
                    <a:pt x="44" y="8"/>
                  </a:lnTo>
                  <a:lnTo>
                    <a:pt x="50" y="10"/>
                  </a:lnTo>
                  <a:lnTo>
                    <a:pt x="57" y="14"/>
                  </a:lnTo>
                  <a:lnTo>
                    <a:pt x="63" y="16"/>
                  </a:lnTo>
                  <a:lnTo>
                    <a:pt x="71" y="19"/>
                  </a:lnTo>
                  <a:lnTo>
                    <a:pt x="78" y="21"/>
                  </a:lnTo>
                  <a:lnTo>
                    <a:pt x="86" y="27"/>
                  </a:lnTo>
                  <a:lnTo>
                    <a:pt x="93" y="31"/>
                  </a:lnTo>
                  <a:lnTo>
                    <a:pt x="101" y="35"/>
                  </a:lnTo>
                  <a:lnTo>
                    <a:pt x="109" y="38"/>
                  </a:lnTo>
                  <a:lnTo>
                    <a:pt x="116" y="44"/>
                  </a:lnTo>
                  <a:lnTo>
                    <a:pt x="124" y="50"/>
                  </a:lnTo>
                  <a:lnTo>
                    <a:pt x="132" y="54"/>
                  </a:lnTo>
                  <a:lnTo>
                    <a:pt x="139" y="61"/>
                  </a:lnTo>
                  <a:lnTo>
                    <a:pt x="147" y="69"/>
                  </a:lnTo>
                  <a:lnTo>
                    <a:pt x="152" y="75"/>
                  </a:lnTo>
                  <a:lnTo>
                    <a:pt x="160" y="82"/>
                  </a:lnTo>
                  <a:lnTo>
                    <a:pt x="166" y="90"/>
                  </a:lnTo>
                  <a:lnTo>
                    <a:pt x="173" y="97"/>
                  </a:lnTo>
                  <a:lnTo>
                    <a:pt x="179" y="105"/>
                  </a:lnTo>
                  <a:lnTo>
                    <a:pt x="187" y="115"/>
                  </a:lnTo>
                  <a:lnTo>
                    <a:pt x="189" y="120"/>
                  </a:lnTo>
                  <a:lnTo>
                    <a:pt x="190" y="126"/>
                  </a:lnTo>
                  <a:lnTo>
                    <a:pt x="194" y="132"/>
                  </a:lnTo>
                  <a:lnTo>
                    <a:pt x="196" y="135"/>
                  </a:lnTo>
                  <a:lnTo>
                    <a:pt x="198" y="145"/>
                  </a:lnTo>
                  <a:lnTo>
                    <a:pt x="202" y="154"/>
                  </a:lnTo>
                  <a:lnTo>
                    <a:pt x="206" y="164"/>
                  </a:lnTo>
                  <a:lnTo>
                    <a:pt x="208" y="173"/>
                  </a:lnTo>
                  <a:lnTo>
                    <a:pt x="208" y="181"/>
                  </a:lnTo>
                  <a:lnTo>
                    <a:pt x="208" y="189"/>
                  </a:lnTo>
                  <a:lnTo>
                    <a:pt x="208" y="194"/>
                  </a:lnTo>
                  <a:lnTo>
                    <a:pt x="208" y="204"/>
                  </a:lnTo>
                  <a:lnTo>
                    <a:pt x="208" y="210"/>
                  </a:lnTo>
                  <a:lnTo>
                    <a:pt x="206" y="215"/>
                  </a:lnTo>
                  <a:lnTo>
                    <a:pt x="204" y="221"/>
                  </a:lnTo>
                  <a:lnTo>
                    <a:pt x="202" y="227"/>
                  </a:lnTo>
                  <a:lnTo>
                    <a:pt x="198" y="232"/>
                  </a:lnTo>
                  <a:lnTo>
                    <a:pt x="196" y="236"/>
                  </a:lnTo>
                  <a:lnTo>
                    <a:pt x="192" y="242"/>
                  </a:lnTo>
                  <a:lnTo>
                    <a:pt x="189" y="246"/>
                  </a:lnTo>
                  <a:lnTo>
                    <a:pt x="181" y="253"/>
                  </a:lnTo>
                  <a:lnTo>
                    <a:pt x="173" y="259"/>
                  </a:lnTo>
                  <a:lnTo>
                    <a:pt x="166" y="265"/>
                  </a:lnTo>
                  <a:lnTo>
                    <a:pt x="158" y="269"/>
                  </a:lnTo>
                  <a:lnTo>
                    <a:pt x="151" y="272"/>
                  </a:lnTo>
                  <a:lnTo>
                    <a:pt x="143" y="274"/>
                  </a:lnTo>
                  <a:lnTo>
                    <a:pt x="137" y="276"/>
                  </a:lnTo>
                  <a:lnTo>
                    <a:pt x="135" y="278"/>
                  </a:lnTo>
                  <a:lnTo>
                    <a:pt x="130" y="278"/>
                  </a:lnTo>
                  <a:lnTo>
                    <a:pt x="126" y="280"/>
                  </a:lnTo>
                  <a:lnTo>
                    <a:pt x="120" y="280"/>
                  </a:lnTo>
                  <a:lnTo>
                    <a:pt x="116" y="282"/>
                  </a:lnTo>
                  <a:lnTo>
                    <a:pt x="109" y="282"/>
                  </a:lnTo>
                  <a:lnTo>
                    <a:pt x="103" y="284"/>
                  </a:lnTo>
                  <a:lnTo>
                    <a:pt x="97" y="284"/>
                  </a:lnTo>
                  <a:lnTo>
                    <a:pt x="92" y="286"/>
                  </a:lnTo>
                  <a:lnTo>
                    <a:pt x="86" y="286"/>
                  </a:lnTo>
                  <a:lnTo>
                    <a:pt x="78" y="286"/>
                  </a:lnTo>
                  <a:lnTo>
                    <a:pt x="73" y="286"/>
                  </a:lnTo>
                  <a:lnTo>
                    <a:pt x="67" y="286"/>
                  </a:lnTo>
                  <a:lnTo>
                    <a:pt x="63" y="286"/>
                  </a:lnTo>
                  <a:lnTo>
                    <a:pt x="57" y="286"/>
                  </a:lnTo>
                  <a:lnTo>
                    <a:pt x="55" y="286"/>
                  </a:lnTo>
                  <a:lnTo>
                    <a:pt x="52" y="286"/>
                  </a:lnTo>
                  <a:lnTo>
                    <a:pt x="50" y="284"/>
                  </a:lnTo>
                  <a:lnTo>
                    <a:pt x="48" y="280"/>
                  </a:lnTo>
                  <a:lnTo>
                    <a:pt x="46" y="274"/>
                  </a:lnTo>
                  <a:lnTo>
                    <a:pt x="46" y="270"/>
                  </a:lnTo>
                  <a:lnTo>
                    <a:pt x="46" y="265"/>
                  </a:lnTo>
                  <a:lnTo>
                    <a:pt x="50" y="257"/>
                  </a:lnTo>
                  <a:lnTo>
                    <a:pt x="54" y="250"/>
                  </a:lnTo>
                  <a:lnTo>
                    <a:pt x="57" y="244"/>
                  </a:lnTo>
                  <a:lnTo>
                    <a:pt x="63" y="236"/>
                  </a:lnTo>
                  <a:lnTo>
                    <a:pt x="69" y="232"/>
                  </a:lnTo>
                  <a:lnTo>
                    <a:pt x="73" y="229"/>
                  </a:lnTo>
                  <a:lnTo>
                    <a:pt x="76" y="227"/>
                  </a:lnTo>
                  <a:lnTo>
                    <a:pt x="82" y="225"/>
                  </a:lnTo>
                  <a:lnTo>
                    <a:pt x="88" y="225"/>
                  </a:lnTo>
                  <a:lnTo>
                    <a:pt x="92" y="223"/>
                  </a:lnTo>
                  <a:lnTo>
                    <a:pt x="97" y="221"/>
                  </a:lnTo>
                  <a:lnTo>
                    <a:pt x="103" y="221"/>
                  </a:lnTo>
                  <a:lnTo>
                    <a:pt x="111" y="223"/>
                  </a:lnTo>
                  <a:lnTo>
                    <a:pt x="116" y="223"/>
                  </a:lnTo>
                  <a:lnTo>
                    <a:pt x="124" y="225"/>
                  </a:lnTo>
                  <a:lnTo>
                    <a:pt x="132" y="227"/>
                  </a:lnTo>
                  <a:lnTo>
                    <a:pt x="141" y="231"/>
                  </a:lnTo>
                  <a:lnTo>
                    <a:pt x="147" y="232"/>
                  </a:lnTo>
                  <a:lnTo>
                    <a:pt x="156" y="234"/>
                  </a:lnTo>
                  <a:lnTo>
                    <a:pt x="162" y="234"/>
                  </a:lnTo>
                  <a:lnTo>
                    <a:pt x="168" y="234"/>
                  </a:lnTo>
                  <a:lnTo>
                    <a:pt x="173" y="231"/>
                  </a:lnTo>
                  <a:lnTo>
                    <a:pt x="177" y="229"/>
                  </a:lnTo>
                  <a:lnTo>
                    <a:pt x="179" y="225"/>
                  </a:lnTo>
                  <a:lnTo>
                    <a:pt x="183" y="223"/>
                  </a:lnTo>
                  <a:lnTo>
                    <a:pt x="185" y="215"/>
                  </a:lnTo>
                  <a:lnTo>
                    <a:pt x="187" y="212"/>
                  </a:lnTo>
                  <a:lnTo>
                    <a:pt x="187" y="204"/>
                  </a:lnTo>
                  <a:lnTo>
                    <a:pt x="187" y="198"/>
                  </a:lnTo>
                  <a:lnTo>
                    <a:pt x="185" y="191"/>
                  </a:lnTo>
                  <a:lnTo>
                    <a:pt x="185" y="183"/>
                  </a:lnTo>
                  <a:lnTo>
                    <a:pt x="181" y="175"/>
                  </a:lnTo>
                  <a:lnTo>
                    <a:pt x="179" y="168"/>
                  </a:lnTo>
                  <a:lnTo>
                    <a:pt x="175" y="158"/>
                  </a:lnTo>
                  <a:lnTo>
                    <a:pt x="171" y="149"/>
                  </a:lnTo>
                  <a:lnTo>
                    <a:pt x="166" y="141"/>
                  </a:lnTo>
                  <a:lnTo>
                    <a:pt x="162" y="132"/>
                  </a:lnTo>
                  <a:lnTo>
                    <a:pt x="156" y="122"/>
                  </a:lnTo>
                  <a:lnTo>
                    <a:pt x="151" y="115"/>
                  </a:lnTo>
                  <a:lnTo>
                    <a:pt x="145" y="105"/>
                  </a:lnTo>
                  <a:lnTo>
                    <a:pt x="137" y="97"/>
                  </a:lnTo>
                  <a:lnTo>
                    <a:pt x="130" y="90"/>
                  </a:lnTo>
                  <a:lnTo>
                    <a:pt x="122" y="82"/>
                  </a:lnTo>
                  <a:lnTo>
                    <a:pt x="114" y="75"/>
                  </a:lnTo>
                  <a:lnTo>
                    <a:pt x="107" y="69"/>
                  </a:lnTo>
                  <a:lnTo>
                    <a:pt x="97" y="61"/>
                  </a:lnTo>
                  <a:lnTo>
                    <a:pt x="88" y="57"/>
                  </a:lnTo>
                  <a:lnTo>
                    <a:pt x="82" y="56"/>
                  </a:lnTo>
                  <a:lnTo>
                    <a:pt x="78" y="52"/>
                  </a:lnTo>
                  <a:lnTo>
                    <a:pt x="73" y="52"/>
                  </a:lnTo>
                  <a:lnTo>
                    <a:pt x="69" y="50"/>
                  </a:lnTo>
                  <a:lnTo>
                    <a:pt x="63" y="48"/>
                  </a:lnTo>
                  <a:lnTo>
                    <a:pt x="57" y="46"/>
                  </a:lnTo>
                  <a:lnTo>
                    <a:pt x="54" y="44"/>
                  </a:lnTo>
                  <a:lnTo>
                    <a:pt x="50" y="42"/>
                  </a:lnTo>
                  <a:lnTo>
                    <a:pt x="40" y="40"/>
                  </a:lnTo>
                  <a:lnTo>
                    <a:pt x="34" y="37"/>
                  </a:lnTo>
                  <a:lnTo>
                    <a:pt x="27" y="33"/>
                  </a:lnTo>
                  <a:lnTo>
                    <a:pt x="23" y="31"/>
                  </a:lnTo>
                  <a:lnTo>
                    <a:pt x="17" y="29"/>
                  </a:lnTo>
                  <a:lnTo>
                    <a:pt x="14" y="27"/>
                  </a:lnTo>
                  <a:lnTo>
                    <a:pt x="6" y="21"/>
                  </a:lnTo>
                  <a:lnTo>
                    <a:pt x="2" y="18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2" y="6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6" name="Freeform 28"/>
            <p:cNvSpPr>
              <a:spLocks/>
            </p:cNvSpPr>
            <p:nvPr/>
          </p:nvSpPr>
          <p:spPr bwMode="auto">
            <a:xfrm>
              <a:off x="2319338" y="5267326"/>
              <a:ext cx="107950" cy="93663"/>
            </a:xfrm>
            <a:custGeom>
              <a:avLst/>
              <a:gdLst>
                <a:gd name="T0" fmla="*/ 0 w 137"/>
                <a:gd name="T1" fmla="*/ 10 h 120"/>
                <a:gd name="T2" fmla="*/ 2 w 137"/>
                <a:gd name="T3" fmla="*/ 6 h 120"/>
                <a:gd name="T4" fmla="*/ 10 w 137"/>
                <a:gd name="T5" fmla="*/ 2 h 120"/>
                <a:gd name="T6" fmla="*/ 17 w 137"/>
                <a:gd name="T7" fmla="*/ 0 h 120"/>
                <a:gd name="T8" fmla="*/ 27 w 137"/>
                <a:gd name="T9" fmla="*/ 0 h 120"/>
                <a:gd name="T10" fmla="*/ 38 w 137"/>
                <a:gd name="T11" fmla="*/ 0 h 120"/>
                <a:gd name="T12" fmla="*/ 49 w 137"/>
                <a:gd name="T13" fmla="*/ 2 h 120"/>
                <a:gd name="T14" fmla="*/ 63 w 137"/>
                <a:gd name="T15" fmla="*/ 4 h 120"/>
                <a:gd name="T16" fmla="*/ 74 w 137"/>
                <a:gd name="T17" fmla="*/ 8 h 120"/>
                <a:gd name="T18" fmla="*/ 88 w 137"/>
                <a:gd name="T19" fmla="*/ 12 h 120"/>
                <a:gd name="T20" fmla="*/ 99 w 137"/>
                <a:gd name="T21" fmla="*/ 17 h 120"/>
                <a:gd name="T22" fmla="*/ 108 w 137"/>
                <a:gd name="T23" fmla="*/ 25 h 120"/>
                <a:gd name="T24" fmla="*/ 118 w 137"/>
                <a:gd name="T25" fmla="*/ 36 h 120"/>
                <a:gd name="T26" fmla="*/ 127 w 137"/>
                <a:gd name="T27" fmla="*/ 48 h 120"/>
                <a:gd name="T28" fmla="*/ 133 w 137"/>
                <a:gd name="T29" fmla="*/ 61 h 120"/>
                <a:gd name="T30" fmla="*/ 135 w 137"/>
                <a:gd name="T31" fmla="*/ 72 h 120"/>
                <a:gd name="T32" fmla="*/ 137 w 137"/>
                <a:gd name="T33" fmla="*/ 82 h 120"/>
                <a:gd name="T34" fmla="*/ 135 w 137"/>
                <a:gd name="T35" fmla="*/ 91 h 120"/>
                <a:gd name="T36" fmla="*/ 131 w 137"/>
                <a:gd name="T37" fmla="*/ 103 h 120"/>
                <a:gd name="T38" fmla="*/ 120 w 137"/>
                <a:gd name="T39" fmla="*/ 112 h 120"/>
                <a:gd name="T40" fmla="*/ 108 w 137"/>
                <a:gd name="T41" fmla="*/ 120 h 120"/>
                <a:gd name="T42" fmla="*/ 93 w 137"/>
                <a:gd name="T43" fmla="*/ 120 h 120"/>
                <a:gd name="T44" fmla="*/ 78 w 137"/>
                <a:gd name="T45" fmla="*/ 120 h 120"/>
                <a:gd name="T46" fmla="*/ 67 w 137"/>
                <a:gd name="T47" fmla="*/ 116 h 120"/>
                <a:gd name="T48" fmla="*/ 63 w 137"/>
                <a:gd name="T49" fmla="*/ 107 h 120"/>
                <a:gd name="T50" fmla="*/ 63 w 137"/>
                <a:gd name="T51" fmla="*/ 91 h 120"/>
                <a:gd name="T52" fmla="*/ 61 w 137"/>
                <a:gd name="T53" fmla="*/ 76 h 120"/>
                <a:gd name="T54" fmla="*/ 55 w 137"/>
                <a:gd name="T55" fmla="*/ 61 h 120"/>
                <a:gd name="T56" fmla="*/ 48 w 137"/>
                <a:gd name="T57" fmla="*/ 46 h 120"/>
                <a:gd name="T58" fmla="*/ 36 w 137"/>
                <a:gd name="T59" fmla="*/ 33 h 120"/>
                <a:gd name="T60" fmla="*/ 23 w 137"/>
                <a:gd name="T61" fmla="*/ 23 h 120"/>
                <a:gd name="T62" fmla="*/ 10 w 137"/>
                <a:gd name="T63" fmla="*/ 15 h 120"/>
                <a:gd name="T64" fmla="*/ 4 w 137"/>
                <a:gd name="T65" fmla="*/ 1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7" h="120">
                  <a:moveTo>
                    <a:pt x="4" y="12"/>
                  </a:moveTo>
                  <a:lnTo>
                    <a:pt x="0" y="10"/>
                  </a:lnTo>
                  <a:lnTo>
                    <a:pt x="0" y="8"/>
                  </a:lnTo>
                  <a:lnTo>
                    <a:pt x="2" y="6"/>
                  </a:lnTo>
                  <a:lnTo>
                    <a:pt x="8" y="4"/>
                  </a:lnTo>
                  <a:lnTo>
                    <a:pt x="10" y="2"/>
                  </a:lnTo>
                  <a:lnTo>
                    <a:pt x="13" y="2"/>
                  </a:lnTo>
                  <a:lnTo>
                    <a:pt x="17" y="0"/>
                  </a:lnTo>
                  <a:lnTo>
                    <a:pt x="23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8" y="0"/>
                  </a:lnTo>
                  <a:lnTo>
                    <a:pt x="46" y="2"/>
                  </a:lnTo>
                  <a:lnTo>
                    <a:pt x="49" y="2"/>
                  </a:lnTo>
                  <a:lnTo>
                    <a:pt x="57" y="2"/>
                  </a:lnTo>
                  <a:lnTo>
                    <a:pt x="63" y="4"/>
                  </a:lnTo>
                  <a:lnTo>
                    <a:pt x="68" y="6"/>
                  </a:lnTo>
                  <a:lnTo>
                    <a:pt x="74" y="8"/>
                  </a:lnTo>
                  <a:lnTo>
                    <a:pt x="82" y="8"/>
                  </a:lnTo>
                  <a:lnTo>
                    <a:pt x="88" y="12"/>
                  </a:lnTo>
                  <a:lnTo>
                    <a:pt x="93" y="15"/>
                  </a:lnTo>
                  <a:lnTo>
                    <a:pt x="99" y="17"/>
                  </a:lnTo>
                  <a:lnTo>
                    <a:pt x="105" y="21"/>
                  </a:lnTo>
                  <a:lnTo>
                    <a:pt x="108" y="25"/>
                  </a:lnTo>
                  <a:lnTo>
                    <a:pt x="114" y="31"/>
                  </a:lnTo>
                  <a:lnTo>
                    <a:pt x="118" y="36"/>
                  </a:lnTo>
                  <a:lnTo>
                    <a:pt x="124" y="40"/>
                  </a:lnTo>
                  <a:lnTo>
                    <a:pt x="127" y="48"/>
                  </a:lnTo>
                  <a:lnTo>
                    <a:pt x="131" y="55"/>
                  </a:lnTo>
                  <a:lnTo>
                    <a:pt x="133" y="61"/>
                  </a:lnTo>
                  <a:lnTo>
                    <a:pt x="135" y="67"/>
                  </a:lnTo>
                  <a:lnTo>
                    <a:pt x="135" y="72"/>
                  </a:lnTo>
                  <a:lnTo>
                    <a:pt x="137" y="78"/>
                  </a:lnTo>
                  <a:lnTo>
                    <a:pt x="137" y="82"/>
                  </a:lnTo>
                  <a:lnTo>
                    <a:pt x="137" y="88"/>
                  </a:lnTo>
                  <a:lnTo>
                    <a:pt x="135" y="91"/>
                  </a:lnTo>
                  <a:lnTo>
                    <a:pt x="135" y="97"/>
                  </a:lnTo>
                  <a:lnTo>
                    <a:pt x="131" y="103"/>
                  </a:lnTo>
                  <a:lnTo>
                    <a:pt x="127" y="109"/>
                  </a:lnTo>
                  <a:lnTo>
                    <a:pt x="120" y="112"/>
                  </a:lnTo>
                  <a:lnTo>
                    <a:pt x="116" y="118"/>
                  </a:lnTo>
                  <a:lnTo>
                    <a:pt x="108" y="120"/>
                  </a:lnTo>
                  <a:lnTo>
                    <a:pt x="101" y="120"/>
                  </a:lnTo>
                  <a:lnTo>
                    <a:pt x="93" y="120"/>
                  </a:lnTo>
                  <a:lnTo>
                    <a:pt x="86" y="120"/>
                  </a:lnTo>
                  <a:lnTo>
                    <a:pt x="78" y="120"/>
                  </a:lnTo>
                  <a:lnTo>
                    <a:pt x="72" y="118"/>
                  </a:lnTo>
                  <a:lnTo>
                    <a:pt x="67" y="116"/>
                  </a:lnTo>
                  <a:lnTo>
                    <a:pt x="63" y="114"/>
                  </a:lnTo>
                  <a:lnTo>
                    <a:pt x="63" y="107"/>
                  </a:lnTo>
                  <a:lnTo>
                    <a:pt x="65" y="99"/>
                  </a:lnTo>
                  <a:lnTo>
                    <a:pt x="63" y="91"/>
                  </a:lnTo>
                  <a:lnTo>
                    <a:pt x="63" y="84"/>
                  </a:lnTo>
                  <a:lnTo>
                    <a:pt x="61" y="76"/>
                  </a:lnTo>
                  <a:lnTo>
                    <a:pt x="59" y="69"/>
                  </a:lnTo>
                  <a:lnTo>
                    <a:pt x="55" y="61"/>
                  </a:lnTo>
                  <a:lnTo>
                    <a:pt x="51" y="53"/>
                  </a:lnTo>
                  <a:lnTo>
                    <a:pt x="48" y="46"/>
                  </a:lnTo>
                  <a:lnTo>
                    <a:pt x="42" y="40"/>
                  </a:lnTo>
                  <a:lnTo>
                    <a:pt x="36" y="33"/>
                  </a:lnTo>
                  <a:lnTo>
                    <a:pt x="30" y="29"/>
                  </a:lnTo>
                  <a:lnTo>
                    <a:pt x="23" y="23"/>
                  </a:lnTo>
                  <a:lnTo>
                    <a:pt x="17" y="17"/>
                  </a:lnTo>
                  <a:lnTo>
                    <a:pt x="10" y="15"/>
                  </a:lnTo>
                  <a:lnTo>
                    <a:pt x="4" y="12"/>
                  </a:lnTo>
                  <a:lnTo>
                    <a:pt x="4" y="12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7" name="Freeform 29"/>
            <p:cNvSpPr>
              <a:spLocks/>
            </p:cNvSpPr>
            <p:nvPr/>
          </p:nvSpPr>
          <p:spPr bwMode="auto">
            <a:xfrm>
              <a:off x="1535113" y="4962526"/>
              <a:ext cx="1384300" cy="787400"/>
            </a:xfrm>
            <a:custGeom>
              <a:avLst/>
              <a:gdLst>
                <a:gd name="T0" fmla="*/ 144 w 1742"/>
                <a:gd name="T1" fmla="*/ 23 h 991"/>
                <a:gd name="T2" fmla="*/ 97 w 1742"/>
                <a:gd name="T3" fmla="*/ 65 h 991"/>
                <a:gd name="T4" fmla="*/ 70 w 1742"/>
                <a:gd name="T5" fmla="*/ 97 h 991"/>
                <a:gd name="T6" fmla="*/ 49 w 1742"/>
                <a:gd name="T7" fmla="*/ 127 h 991"/>
                <a:gd name="T8" fmla="*/ 32 w 1742"/>
                <a:gd name="T9" fmla="*/ 167 h 991"/>
                <a:gd name="T10" fmla="*/ 17 w 1742"/>
                <a:gd name="T11" fmla="*/ 209 h 991"/>
                <a:gd name="T12" fmla="*/ 5 w 1742"/>
                <a:gd name="T13" fmla="*/ 259 h 991"/>
                <a:gd name="T14" fmla="*/ 0 w 1742"/>
                <a:gd name="T15" fmla="*/ 316 h 991"/>
                <a:gd name="T16" fmla="*/ 0 w 1742"/>
                <a:gd name="T17" fmla="*/ 386 h 991"/>
                <a:gd name="T18" fmla="*/ 24 w 1742"/>
                <a:gd name="T19" fmla="*/ 489 h 991"/>
                <a:gd name="T20" fmla="*/ 78 w 1742"/>
                <a:gd name="T21" fmla="*/ 588 h 991"/>
                <a:gd name="T22" fmla="*/ 158 w 1742"/>
                <a:gd name="T23" fmla="*/ 681 h 991"/>
                <a:gd name="T24" fmla="*/ 260 w 1742"/>
                <a:gd name="T25" fmla="*/ 766 h 991"/>
                <a:gd name="T26" fmla="*/ 382 w 1742"/>
                <a:gd name="T27" fmla="*/ 840 h 991"/>
                <a:gd name="T28" fmla="*/ 517 w 1742"/>
                <a:gd name="T29" fmla="*/ 901 h 991"/>
                <a:gd name="T30" fmla="*/ 665 w 1742"/>
                <a:gd name="T31" fmla="*/ 949 h 991"/>
                <a:gd name="T32" fmla="*/ 821 w 1742"/>
                <a:gd name="T33" fmla="*/ 979 h 991"/>
                <a:gd name="T34" fmla="*/ 979 w 1742"/>
                <a:gd name="T35" fmla="*/ 991 h 991"/>
                <a:gd name="T36" fmla="*/ 1139 w 1742"/>
                <a:gd name="T37" fmla="*/ 981 h 991"/>
                <a:gd name="T38" fmla="*/ 1293 w 1742"/>
                <a:gd name="T39" fmla="*/ 953 h 991"/>
                <a:gd name="T40" fmla="*/ 1423 w 1742"/>
                <a:gd name="T41" fmla="*/ 909 h 991"/>
                <a:gd name="T42" fmla="*/ 1525 w 1742"/>
                <a:gd name="T43" fmla="*/ 856 h 991"/>
                <a:gd name="T44" fmla="*/ 1607 w 1742"/>
                <a:gd name="T45" fmla="*/ 795 h 991"/>
                <a:gd name="T46" fmla="*/ 1666 w 1742"/>
                <a:gd name="T47" fmla="*/ 726 h 991"/>
                <a:gd name="T48" fmla="*/ 1708 w 1742"/>
                <a:gd name="T49" fmla="*/ 660 h 991"/>
                <a:gd name="T50" fmla="*/ 1731 w 1742"/>
                <a:gd name="T51" fmla="*/ 589 h 991"/>
                <a:gd name="T52" fmla="*/ 1740 w 1742"/>
                <a:gd name="T53" fmla="*/ 523 h 991"/>
                <a:gd name="T54" fmla="*/ 1738 w 1742"/>
                <a:gd name="T55" fmla="*/ 460 h 991"/>
                <a:gd name="T56" fmla="*/ 1727 w 1742"/>
                <a:gd name="T57" fmla="*/ 403 h 991"/>
                <a:gd name="T58" fmla="*/ 1704 w 1742"/>
                <a:gd name="T59" fmla="*/ 356 h 991"/>
                <a:gd name="T60" fmla="*/ 1679 w 1742"/>
                <a:gd name="T61" fmla="*/ 546 h 991"/>
                <a:gd name="T62" fmla="*/ 1617 w 1742"/>
                <a:gd name="T63" fmla="*/ 622 h 991"/>
                <a:gd name="T64" fmla="*/ 1537 w 1742"/>
                <a:gd name="T65" fmla="*/ 681 h 991"/>
                <a:gd name="T66" fmla="*/ 1451 w 1742"/>
                <a:gd name="T67" fmla="*/ 726 h 991"/>
                <a:gd name="T68" fmla="*/ 1360 w 1742"/>
                <a:gd name="T69" fmla="*/ 761 h 991"/>
                <a:gd name="T70" fmla="*/ 1270 w 1742"/>
                <a:gd name="T71" fmla="*/ 785 h 991"/>
                <a:gd name="T72" fmla="*/ 1185 w 1742"/>
                <a:gd name="T73" fmla="*/ 799 h 991"/>
                <a:gd name="T74" fmla="*/ 1109 w 1742"/>
                <a:gd name="T75" fmla="*/ 806 h 991"/>
                <a:gd name="T76" fmla="*/ 1048 w 1742"/>
                <a:gd name="T77" fmla="*/ 810 h 991"/>
                <a:gd name="T78" fmla="*/ 1006 w 1742"/>
                <a:gd name="T79" fmla="*/ 812 h 991"/>
                <a:gd name="T80" fmla="*/ 987 w 1742"/>
                <a:gd name="T81" fmla="*/ 812 h 991"/>
                <a:gd name="T82" fmla="*/ 957 w 1742"/>
                <a:gd name="T83" fmla="*/ 827 h 991"/>
                <a:gd name="T84" fmla="*/ 919 w 1742"/>
                <a:gd name="T85" fmla="*/ 846 h 991"/>
                <a:gd name="T86" fmla="*/ 869 w 1742"/>
                <a:gd name="T87" fmla="*/ 867 h 991"/>
                <a:gd name="T88" fmla="*/ 812 w 1742"/>
                <a:gd name="T89" fmla="*/ 888 h 991"/>
                <a:gd name="T90" fmla="*/ 751 w 1742"/>
                <a:gd name="T91" fmla="*/ 905 h 991"/>
                <a:gd name="T92" fmla="*/ 688 w 1742"/>
                <a:gd name="T93" fmla="*/ 917 h 991"/>
                <a:gd name="T94" fmla="*/ 626 w 1742"/>
                <a:gd name="T95" fmla="*/ 917 h 991"/>
                <a:gd name="T96" fmla="*/ 572 w 1742"/>
                <a:gd name="T97" fmla="*/ 905 h 991"/>
                <a:gd name="T98" fmla="*/ 525 w 1742"/>
                <a:gd name="T99" fmla="*/ 877 h 991"/>
                <a:gd name="T100" fmla="*/ 304 w 1742"/>
                <a:gd name="T101" fmla="*/ 576 h 991"/>
                <a:gd name="T102" fmla="*/ 327 w 1742"/>
                <a:gd name="T103" fmla="*/ 310 h 991"/>
                <a:gd name="T104" fmla="*/ 285 w 1742"/>
                <a:gd name="T105" fmla="*/ 297 h 991"/>
                <a:gd name="T106" fmla="*/ 245 w 1742"/>
                <a:gd name="T107" fmla="*/ 274 h 991"/>
                <a:gd name="T108" fmla="*/ 215 w 1742"/>
                <a:gd name="T109" fmla="*/ 245 h 991"/>
                <a:gd name="T110" fmla="*/ 197 w 1742"/>
                <a:gd name="T111" fmla="*/ 215 h 991"/>
                <a:gd name="T112" fmla="*/ 196 w 1742"/>
                <a:gd name="T113" fmla="*/ 177 h 991"/>
                <a:gd name="T114" fmla="*/ 213 w 1742"/>
                <a:gd name="T115" fmla="*/ 143 h 991"/>
                <a:gd name="T116" fmla="*/ 253 w 1742"/>
                <a:gd name="T117" fmla="*/ 106 h 991"/>
                <a:gd name="T118" fmla="*/ 300 w 1742"/>
                <a:gd name="T119" fmla="*/ 87 h 991"/>
                <a:gd name="T120" fmla="*/ 344 w 1742"/>
                <a:gd name="T121" fmla="*/ 76 h 991"/>
                <a:gd name="T122" fmla="*/ 374 w 1742"/>
                <a:gd name="T123" fmla="*/ 74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42" h="991">
                  <a:moveTo>
                    <a:pt x="184" y="0"/>
                  </a:moveTo>
                  <a:lnTo>
                    <a:pt x="177" y="4"/>
                  </a:lnTo>
                  <a:lnTo>
                    <a:pt x="169" y="8"/>
                  </a:lnTo>
                  <a:lnTo>
                    <a:pt x="161" y="13"/>
                  </a:lnTo>
                  <a:lnTo>
                    <a:pt x="154" y="17"/>
                  </a:lnTo>
                  <a:lnTo>
                    <a:pt x="144" y="23"/>
                  </a:lnTo>
                  <a:lnTo>
                    <a:pt x="137" y="28"/>
                  </a:lnTo>
                  <a:lnTo>
                    <a:pt x="129" y="34"/>
                  </a:lnTo>
                  <a:lnTo>
                    <a:pt x="121" y="42"/>
                  </a:lnTo>
                  <a:lnTo>
                    <a:pt x="114" y="47"/>
                  </a:lnTo>
                  <a:lnTo>
                    <a:pt x="104" y="55"/>
                  </a:lnTo>
                  <a:lnTo>
                    <a:pt x="97" y="65"/>
                  </a:lnTo>
                  <a:lnTo>
                    <a:pt x="89" y="74"/>
                  </a:lnTo>
                  <a:lnTo>
                    <a:pt x="85" y="76"/>
                  </a:lnTo>
                  <a:lnTo>
                    <a:pt x="81" y="82"/>
                  </a:lnTo>
                  <a:lnTo>
                    <a:pt x="78" y="87"/>
                  </a:lnTo>
                  <a:lnTo>
                    <a:pt x="74" y="91"/>
                  </a:lnTo>
                  <a:lnTo>
                    <a:pt x="70" y="97"/>
                  </a:lnTo>
                  <a:lnTo>
                    <a:pt x="66" y="101"/>
                  </a:lnTo>
                  <a:lnTo>
                    <a:pt x="64" y="106"/>
                  </a:lnTo>
                  <a:lnTo>
                    <a:pt x="61" y="112"/>
                  </a:lnTo>
                  <a:lnTo>
                    <a:pt x="57" y="118"/>
                  </a:lnTo>
                  <a:lnTo>
                    <a:pt x="53" y="124"/>
                  </a:lnTo>
                  <a:lnTo>
                    <a:pt x="49" y="127"/>
                  </a:lnTo>
                  <a:lnTo>
                    <a:pt x="47" y="135"/>
                  </a:lnTo>
                  <a:lnTo>
                    <a:pt x="43" y="139"/>
                  </a:lnTo>
                  <a:lnTo>
                    <a:pt x="41" y="146"/>
                  </a:lnTo>
                  <a:lnTo>
                    <a:pt x="38" y="152"/>
                  </a:lnTo>
                  <a:lnTo>
                    <a:pt x="36" y="160"/>
                  </a:lnTo>
                  <a:lnTo>
                    <a:pt x="32" y="167"/>
                  </a:lnTo>
                  <a:lnTo>
                    <a:pt x="30" y="173"/>
                  </a:lnTo>
                  <a:lnTo>
                    <a:pt x="26" y="179"/>
                  </a:lnTo>
                  <a:lnTo>
                    <a:pt x="24" y="188"/>
                  </a:lnTo>
                  <a:lnTo>
                    <a:pt x="22" y="194"/>
                  </a:lnTo>
                  <a:lnTo>
                    <a:pt x="19" y="202"/>
                  </a:lnTo>
                  <a:lnTo>
                    <a:pt x="17" y="209"/>
                  </a:lnTo>
                  <a:lnTo>
                    <a:pt x="15" y="219"/>
                  </a:lnTo>
                  <a:lnTo>
                    <a:pt x="13" y="226"/>
                  </a:lnTo>
                  <a:lnTo>
                    <a:pt x="11" y="234"/>
                  </a:lnTo>
                  <a:lnTo>
                    <a:pt x="9" y="241"/>
                  </a:lnTo>
                  <a:lnTo>
                    <a:pt x="7" y="251"/>
                  </a:lnTo>
                  <a:lnTo>
                    <a:pt x="5" y="259"/>
                  </a:lnTo>
                  <a:lnTo>
                    <a:pt x="5" y="268"/>
                  </a:lnTo>
                  <a:lnTo>
                    <a:pt x="3" y="278"/>
                  </a:lnTo>
                  <a:lnTo>
                    <a:pt x="3" y="287"/>
                  </a:lnTo>
                  <a:lnTo>
                    <a:pt x="2" y="297"/>
                  </a:lnTo>
                  <a:lnTo>
                    <a:pt x="2" y="306"/>
                  </a:lnTo>
                  <a:lnTo>
                    <a:pt x="0" y="316"/>
                  </a:lnTo>
                  <a:lnTo>
                    <a:pt x="0" y="327"/>
                  </a:lnTo>
                  <a:lnTo>
                    <a:pt x="0" y="337"/>
                  </a:lnTo>
                  <a:lnTo>
                    <a:pt x="0" y="346"/>
                  </a:lnTo>
                  <a:lnTo>
                    <a:pt x="0" y="357"/>
                  </a:lnTo>
                  <a:lnTo>
                    <a:pt x="0" y="369"/>
                  </a:lnTo>
                  <a:lnTo>
                    <a:pt x="0" y="386"/>
                  </a:lnTo>
                  <a:lnTo>
                    <a:pt x="2" y="403"/>
                  </a:lnTo>
                  <a:lnTo>
                    <a:pt x="3" y="420"/>
                  </a:lnTo>
                  <a:lnTo>
                    <a:pt x="7" y="439"/>
                  </a:lnTo>
                  <a:lnTo>
                    <a:pt x="11" y="454"/>
                  </a:lnTo>
                  <a:lnTo>
                    <a:pt x="17" y="473"/>
                  </a:lnTo>
                  <a:lnTo>
                    <a:pt x="24" y="489"/>
                  </a:lnTo>
                  <a:lnTo>
                    <a:pt x="32" y="506"/>
                  </a:lnTo>
                  <a:lnTo>
                    <a:pt x="38" y="523"/>
                  </a:lnTo>
                  <a:lnTo>
                    <a:pt x="47" y="540"/>
                  </a:lnTo>
                  <a:lnTo>
                    <a:pt x="57" y="555"/>
                  </a:lnTo>
                  <a:lnTo>
                    <a:pt x="66" y="572"/>
                  </a:lnTo>
                  <a:lnTo>
                    <a:pt x="78" y="588"/>
                  </a:lnTo>
                  <a:lnTo>
                    <a:pt x="89" y="605"/>
                  </a:lnTo>
                  <a:lnTo>
                    <a:pt x="102" y="620"/>
                  </a:lnTo>
                  <a:lnTo>
                    <a:pt x="116" y="637"/>
                  </a:lnTo>
                  <a:lnTo>
                    <a:pt x="129" y="652"/>
                  </a:lnTo>
                  <a:lnTo>
                    <a:pt x="144" y="666"/>
                  </a:lnTo>
                  <a:lnTo>
                    <a:pt x="158" y="681"/>
                  </a:lnTo>
                  <a:lnTo>
                    <a:pt x="173" y="696"/>
                  </a:lnTo>
                  <a:lnTo>
                    <a:pt x="190" y="709"/>
                  </a:lnTo>
                  <a:lnTo>
                    <a:pt x="207" y="724"/>
                  </a:lnTo>
                  <a:lnTo>
                    <a:pt x="224" y="738"/>
                  </a:lnTo>
                  <a:lnTo>
                    <a:pt x="243" y="753"/>
                  </a:lnTo>
                  <a:lnTo>
                    <a:pt x="260" y="766"/>
                  </a:lnTo>
                  <a:lnTo>
                    <a:pt x="279" y="778"/>
                  </a:lnTo>
                  <a:lnTo>
                    <a:pt x="298" y="791"/>
                  </a:lnTo>
                  <a:lnTo>
                    <a:pt x="319" y="804"/>
                  </a:lnTo>
                  <a:lnTo>
                    <a:pt x="338" y="818"/>
                  </a:lnTo>
                  <a:lnTo>
                    <a:pt x="359" y="829"/>
                  </a:lnTo>
                  <a:lnTo>
                    <a:pt x="382" y="840"/>
                  </a:lnTo>
                  <a:lnTo>
                    <a:pt x="405" y="852"/>
                  </a:lnTo>
                  <a:lnTo>
                    <a:pt x="424" y="861"/>
                  </a:lnTo>
                  <a:lnTo>
                    <a:pt x="447" y="873"/>
                  </a:lnTo>
                  <a:lnTo>
                    <a:pt x="471" y="882"/>
                  </a:lnTo>
                  <a:lnTo>
                    <a:pt x="494" y="892"/>
                  </a:lnTo>
                  <a:lnTo>
                    <a:pt x="517" y="901"/>
                  </a:lnTo>
                  <a:lnTo>
                    <a:pt x="540" y="909"/>
                  </a:lnTo>
                  <a:lnTo>
                    <a:pt x="565" y="918"/>
                  </a:lnTo>
                  <a:lnTo>
                    <a:pt x="589" y="928"/>
                  </a:lnTo>
                  <a:lnTo>
                    <a:pt x="614" y="934"/>
                  </a:lnTo>
                  <a:lnTo>
                    <a:pt x="639" y="941"/>
                  </a:lnTo>
                  <a:lnTo>
                    <a:pt x="665" y="949"/>
                  </a:lnTo>
                  <a:lnTo>
                    <a:pt x="690" y="955"/>
                  </a:lnTo>
                  <a:lnTo>
                    <a:pt x="715" y="960"/>
                  </a:lnTo>
                  <a:lnTo>
                    <a:pt x="742" y="966"/>
                  </a:lnTo>
                  <a:lnTo>
                    <a:pt x="768" y="970"/>
                  </a:lnTo>
                  <a:lnTo>
                    <a:pt x="795" y="975"/>
                  </a:lnTo>
                  <a:lnTo>
                    <a:pt x="821" y="979"/>
                  </a:lnTo>
                  <a:lnTo>
                    <a:pt x="846" y="981"/>
                  </a:lnTo>
                  <a:lnTo>
                    <a:pt x="873" y="985"/>
                  </a:lnTo>
                  <a:lnTo>
                    <a:pt x="899" y="987"/>
                  </a:lnTo>
                  <a:lnTo>
                    <a:pt x="926" y="989"/>
                  </a:lnTo>
                  <a:lnTo>
                    <a:pt x="953" y="991"/>
                  </a:lnTo>
                  <a:lnTo>
                    <a:pt x="979" y="991"/>
                  </a:lnTo>
                  <a:lnTo>
                    <a:pt x="1006" y="991"/>
                  </a:lnTo>
                  <a:lnTo>
                    <a:pt x="1033" y="991"/>
                  </a:lnTo>
                  <a:lnTo>
                    <a:pt x="1059" y="989"/>
                  </a:lnTo>
                  <a:lnTo>
                    <a:pt x="1086" y="987"/>
                  </a:lnTo>
                  <a:lnTo>
                    <a:pt x="1113" y="985"/>
                  </a:lnTo>
                  <a:lnTo>
                    <a:pt x="1139" y="981"/>
                  </a:lnTo>
                  <a:lnTo>
                    <a:pt x="1166" y="979"/>
                  </a:lnTo>
                  <a:lnTo>
                    <a:pt x="1192" y="974"/>
                  </a:lnTo>
                  <a:lnTo>
                    <a:pt x="1219" y="970"/>
                  </a:lnTo>
                  <a:lnTo>
                    <a:pt x="1246" y="964"/>
                  </a:lnTo>
                  <a:lnTo>
                    <a:pt x="1269" y="958"/>
                  </a:lnTo>
                  <a:lnTo>
                    <a:pt x="1293" y="953"/>
                  </a:lnTo>
                  <a:lnTo>
                    <a:pt x="1316" y="947"/>
                  </a:lnTo>
                  <a:lnTo>
                    <a:pt x="1339" y="939"/>
                  </a:lnTo>
                  <a:lnTo>
                    <a:pt x="1362" y="932"/>
                  </a:lnTo>
                  <a:lnTo>
                    <a:pt x="1383" y="924"/>
                  </a:lnTo>
                  <a:lnTo>
                    <a:pt x="1404" y="918"/>
                  </a:lnTo>
                  <a:lnTo>
                    <a:pt x="1423" y="909"/>
                  </a:lnTo>
                  <a:lnTo>
                    <a:pt x="1442" y="899"/>
                  </a:lnTo>
                  <a:lnTo>
                    <a:pt x="1459" y="892"/>
                  </a:lnTo>
                  <a:lnTo>
                    <a:pt x="1478" y="882"/>
                  </a:lnTo>
                  <a:lnTo>
                    <a:pt x="1495" y="873"/>
                  </a:lnTo>
                  <a:lnTo>
                    <a:pt x="1510" y="865"/>
                  </a:lnTo>
                  <a:lnTo>
                    <a:pt x="1525" y="856"/>
                  </a:lnTo>
                  <a:lnTo>
                    <a:pt x="1543" y="846"/>
                  </a:lnTo>
                  <a:lnTo>
                    <a:pt x="1556" y="837"/>
                  </a:lnTo>
                  <a:lnTo>
                    <a:pt x="1569" y="825"/>
                  </a:lnTo>
                  <a:lnTo>
                    <a:pt x="1582" y="816"/>
                  </a:lnTo>
                  <a:lnTo>
                    <a:pt x="1594" y="806"/>
                  </a:lnTo>
                  <a:lnTo>
                    <a:pt x="1607" y="795"/>
                  </a:lnTo>
                  <a:lnTo>
                    <a:pt x="1619" y="783"/>
                  </a:lnTo>
                  <a:lnTo>
                    <a:pt x="1628" y="772"/>
                  </a:lnTo>
                  <a:lnTo>
                    <a:pt x="1640" y="763"/>
                  </a:lnTo>
                  <a:lnTo>
                    <a:pt x="1647" y="749"/>
                  </a:lnTo>
                  <a:lnTo>
                    <a:pt x="1657" y="740"/>
                  </a:lnTo>
                  <a:lnTo>
                    <a:pt x="1666" y="726"/>
                  </a:lnTo>
                  <a:lnTo>
                    <a:pt x="1676" y="717"/>
                  </a:lnTo>
                  <a:lnTo>
                    <a:pt x="1681" y="705"/>
                  </a:lnTo>
                  <a:lnTo>
                    <a:pt x="1689" y="694"/>
                  </a:lnTo>
                  <a:lnTo>
                    <a:pt x="1695" y="683"/>
                  </a:lnTo>
                  <a:lnTo>
                    <a:pt x="1702" y="671"/>
                  </a:lnTo>
                  <a:lnTo>
                    <a:pt x="1708" y="660"/>
                  </a:lnTo>
                  <a:lnTo>
                    <a:pt x="1714" y="648"/>
                  </a:lnTo>
                  <a:lnTo>
                    <a:pt x="1718" y="635"/>
                  </a:lnTo>
                  <a:lnTo>
                    <a:pt x="1721" y="624"/>
                  </a:lnTo>
                  <a:lnTo>
                    <a:pt x="1725" y="612"/>
                  </a:lnTo>
                  <a:lnTo>
                    <a:pt x="1729" y="601"/>
                  </a:lnTo>
                  <a:lnTo>
                    <a:pt x="1731" y="589"/>
                  </a:lnTo>
                  <a:lnTo>
                    <a:pt x="1735" y="578"/>
                  </a:lnTo>
                  <a:lnTo>
                    <a:pt x="1737" y="567"/>
                  </a:lnTo>
                  <a:lnTo>
                    <a:pt x="1738" y="555"/>
                  </a:lnTo>
                  <a:lnTo>
                    <a:pt x="1738" y="544"/>
                  </a:lnTo>
                  <a:lnTo>
                    <a:pt x="1740" y="534"/>
                  </a:lnTo>
                  <a:lnTo>
                    <a:pt x="1740" y="523"/>
                  </a:lnTo>
                  <a:lnTo>
                    <a:pt x="1742" y="511"/>
                  </a:lnTo>
                  <a:lnTo>
                    <a:pt x="1742" y="502"/>
                  </a:lnTo>
                  <a:lnTo>
                    <a:pt x="1742" y="491"/>
                  </a:lnTo>
                  <a:lnTo>
                    <a:pt x="1740" y="481"/>
                  </a:lnTo>
                  <a:lnTo>
                    <a:pt x="1740" y="470"/>
                  </a:lnTo>
                  <a:lnTo>
                    <a:pt x="1738" y="460"/>
                  </a:lnTo>
                  <a:lnTo>
                    <a:pt x="1737" y="451"/>
                  </a:lnTo>
                  <a:lnTo>
                    <a:pt x="1737" y="439"/>
                  </a:lnTo>
                  <a:lnTo>
                    <a:pt x="1735" y="430"/>
                  </a:lnTo>
                  <a:lnTo>
                    <a:pt x="1731" y="420"/>
                  </a:lnTo>
                  <a:lnTo>
                    <a:pt x="1729" y="413"/>
                  </a:lnTo>
                  <a:lnTo>
                    <a:pt x="1727" y="403"/>
                  </a:lnTo>
                  <a:lnTo>
                    <a:pt x="1723" y="394"/>
                  </a:lnTo>
                  <a:lnTo>
                    <a:pt x="1719" y="386"/>
                  </a:lnTo>
                  <a:lnTo>
                    <a:pt x="1718" y="378"/>
                  </a:lnTo>
                  <a:lnTo>
                    <a:pt x="1712" y="371"/>
                  </a:lnTo>
                  <a:lnTo>
                    <a:pt x="1708" y="363"/>
                  </a:lnTo>
                  <a:lnTo>
                    <a:pt x="1704" y="356"/>
                  </a:lnTo>
                  <a:lnTo>
                    <a:pt x="1702" y="350"/>
                  </a:lnTo>
                  <a:lnTo>
                    <a:pt x="1617" y="354"/>
                  </a:lnTo>
                  <a:lnTo>
                    <a:pt x="1706" y="504"/>
                  </a:lnTo>
                  <a:lnTo>
                    <a:pt x="1697" y="517"/>
                  </a:lnTo>
                  <a:lnTo>
                    <a:pt x="1689" y="532"/>
                  </a:lnTo>
                  <a:lnTo>
                    <a:pt x="1679" y="546"/>
                  </a:lnTo>
                  <a:lnTo>
                    <a:pt x="1670" y="561"/>
                  </a:lnTo>
                  <a:lnTo>
                    <a:pt x="1660" y="572"/>
                  </a:lnTo>
                  <a:lnTo>
                    <a:pt x="1649" y="586"/>
                  </a:lnTo>
                  <a:lnTo>
                    <a:pt x="1638" y="599"/>
                  </a:lnTo>
                  <a:lnTo>
                    <a:pt x="1628" y="612"/>
                  </a:lnTo>
                  <a:lnTo>
                    <a:pt x="1617" y="622"/>
                  </a:lnTo>
                  <a:lnTo>
                    <a:pt x="1603" y="633"/>
                  </a:lnTo>
                  <a:lnTo>
                    <a:pt x="1590" y="643"/>
                  </a:lnTo>
                  <a:lnTo>
                    <a:pt x="1579" y="654"/>
                  </a:lnTo>
                  <a:lnTo>
                    <a:pt x="1565" y="664"/>
                  </a:lnTo>
                  <a:lnTo>
                    <a:pt x="1552" y="673"/>
                  </a:lnTo>
                  <a:lnTo>
                    <a:pt x="1537" y="681"/>
                  </a:lnTo>
                  <a:lnTo>
                    <a:pt x="1525" y="690"/>
                  </a:lnTo>
                  <a:lnTo>
                    <a:pt x="1510" y="698"/>
                  </a:lnTo>
                  <a:lnTo>
                    <a:pt x="1495" y="705"/>
                  </a:lnTo>
                  <a:lnTo>
                    <a:pt x="1480" y="713"/>
                  </a:lnTo>
                  <a:lnTo>
                    <a:pt x="1466" y="721"/>
                  </a:lnTo>
                  <a:lnTo>
                    <a:pt x="1451" y="726"/>
                  </a:lnTo>
                  <a:lnTo>
                    <a:pt x="1436" y="734"/>
                  </a:lnTo>
                  <a:lnTo>
                    <a:pt x="1421" y="740"/>
                  </a:lnTo>
                  <a:lnTo>
                    <a:pt x="1406" y="745"/>
                  </a:lnTo>
                  <a:lnTo>
                    <a:pt x="1390" y="751"/>
                  </a:lnTo>
                  <a:lnTo>
                    <a:pt x="1375" y="757"/>
                  </a:lnTo>
                  <a:lnTo>
                    <a:pt x="1360" y="761"/>
                  </a:lnTo>
                  <a:lnTo>
                    <a:pt x="1345" y="766"/>
                  </a:lnTo>
                  <a:lnTo>
                    <a:pt x="1329" y="768"/>
                  </a:lnTo>
                  <a:lnTo>
                    <a:pt x="1314" y="774"/>
                  </a:lnTo>
                  <a:lnTo>
                    <a:pt x="1299" y="778"/>
                  </a:lnTo>
                  <a:lnTo>
                    <a:pt x="1286" y="782"/>
                  </a:lnTo>
                  <a:lnTo>
                    <a:pt x="1270" y="785"/>
                  </a:lnTo>
                  <a:lnTo>
                    <a:pt x="1255" y="787"/>
                  </a:lnTo>
                  <a:lnTo>
                    <a:pt x="1240" y="789"/>
                  </a:lnTo>
                  <a:lnTo>
                    <a:pt x="1227" y="793"/>
                  </a:lnTo>
                  <a:lnTo>
                    <a:pt x="1211" y="795"/>
                  </a:lnTo>
                  <a:lnTo>
                    <a:pt x="1198" y="797"/>
                  </a:lnTo>
                  <a:lnTo>
                    <a:pt x="1185" y="799"/>
                  </a:lnTo>
                  <a:lnTo>
                    <a:pt x="1172" y="801"/>
                  </a:lnTo>
                  <a:lnTo>
                    <a:pt x="1158" y="802"/>
                  </a:lnTo>
                  <a:lnTo>
                    <a:pt x="1145" y="804"/>
                  </a:lnTo>
                  <a:lnTo>
                    <a:pt x="1133" y="804"/>
                  </a:lnTo>
                  <a:lnTo>
                    <a:pt x="1120" y="806"/>
                  </a:lnTo>
                  <a:lnTo>
                    <a:pt x="1109" y="806"/>
                  </a:lnTo>
                  <a:lnTo>
                    <a:pt x="1097" y="808"/>
                  </a:lnTo>
                  <a:lnTo>
                    <a:pt x="1086" y="808"/>
                  </a:lnTo>
                  <a:lnTo>
                    <a:pt x="1076" y="810"/>
                  </a:lnTo>
                  <a:lnTo>
                    <a:pt x="1067" y="810"/>
                  </a:lnTo>
                  <a:lnTo>
                    <a:pt x="1057" y="810"/>
                  </a:lnTo>
                  <a:lnTo>
                    <a:pt x="1048" y="810"/>
                  </a:lnTo>
                  <a:lnTo>
                    <a:pt x="1040" y="810"/>
                  </a:lnTo>
                  <a:lnTo>
                    <a:pt x="1031" y="810"/>
                  </a:lnTo>
                  <a:lnTo>
                    <a:pt x="1025" y="812"/>
                  </a:lnTo>
                  <a:lnTo>
                    <a:pt x="1017" y="812"/>
                  </a:lnTo>
                  <a:lnTo>
                    <a:pt x="1012" y="812"/>
                  </a:lnTo>
                  <a:lnTo>
                    <a:pt x="1006" y="812"/>
                  </a:lnTo>
                  <a:lnTo>
                    <a:pt x="1002" y="812"/>
                  </a:lnTo>
                  <a:lnTo>
                    <a:pt x="997" y="812"/>
                  </a:lnTo>
                  <a:lnTo>
                    <a:pt x="995" y="812"/>
                  </a:lnTo>
                  <a:lnTo>
                    <a:pt x="989" y="812"/>
                  </a:lnTo>
                  <a:lnTo>
                    <a:pt x="989" y="812"/>
                  </a:lnTo>
                  <a:lnTo>
                    <a:pt x="987" y="812"/>
                  </a:lnTo>
                  <a:lnTo>
                    <a:pt x="983" y="814"/>
                  </a:lnTo>
                  <a:lnTo>
                    <a:pt x="977" y="818"/>
                  </a:lnTo>
                  <a:lnTo>
                    <a:pt x="972" y="821"/>
                  </a:lnTo>
                  <a:lnTo>
                    <a:pt x="966" y="823"/>
                  </a:lnTo>
                  <a:lnTo>
                    <a:pt x="962" y="825"/>
                  </a:lnTo>
                  <a:lnTo>
                    <a:pt x="957" y="827"/>
                  </a:lnTo>
                  <a:lnTo>
                    <a:pt x="951" y="831"/>
                  </a:lnTo>
                  <a:lnTo>
                    <a:pt x="945" y="833"/>
                  </a:lnTo>
                  <a:lnTo>
                    <a:pt x="939" y="837"/>
                  </a:lnTo>
                  <a:lnTo>
                    <a:pt x="932" y="839"/>
                  </a:lnTo>
                  <a:lnTo>
                    <a:pt x="926" y="844"/>
                  </a:lnTo>
                  <a:lnTo>
                    <a:pt x="919" y="846"/>
                  </a:lnTo>
                  <a:lnTo>
                    <a:pt x="911" y="850"/>
                  </a:lnTo>
                  <a:lnTo>
                    <a:pt x="903" y="854"/>
                  </a:lnTo>
                  <a:lnTo>
                    <a:pt x="896" y="856"/>
                  </a:lnTo>
                  <a:lnTo>
                    <a:pt x="886" y="859"/>
                  </a:lnTo>
                  <a:lnTo>
                    <a:pt x="877" y="863"/>
                  </a:lnTo>
                  <a:lnTo>
                    <a:pt x="869" y="867"/>
                  </a:lnTo>
                  <a:lnTo>
                    <a:pt x="860" y="871"/>
                  </a:lnTo>
                  <a:lnTo>
                    <a:pt x="850" y="875"/>
                  </a:lnTo>
                  <a:lnTo>
                    <a:pt x="841" y="879"/>
                  </a:lnTo>
                  <a:lnTo>
                    <a:pt x="831" y="880"/>
                  </a:lnTo>
                  <a:lnTo>
                    <a:pt x="821" y="886"/>
                  </a:lnTo>
                  <a:lnTo>
                    <a:pt x="812" y="888"/>
                  </a:lnTo>
                  <a:lnTo>
                    <a:pt x="802" y="892"/>
                  </a:lnTo>
                  <a:lnTo>
                    <a:pt x="791" y="896"/>
                  </a:lnTo>
                  <a:lnTo>
                    <a:pt x="782" y="898"/>
                  </a:lnTo>
                  <a:lnTo>
                    <a:pt x="772" y="899"/>
                  </a:lnTo>
                  <a:lnTo>
                    <a:pt x="761" y="903"/>
                  </a:lnTo>
                  <a:lnTo>
                    <a:pt x="751" y="905"/>
                  </a:lnTo>
                  <a:lnTo>
                    <a:pt x="740" y="907"/>
                  </a:lnTo>
                  <a:lnTo>
                    <a:pt x="730" y="909"/>
                  </a:lnTo>
                  <a:lnTo>
                    <a:pt x="719" y="913"/>
                  </a:lnTo>
                  <a:lnTo>
                    <a:pt x="709" y="915"/>
                  </a:lnTo>
                  <a:lnTo>
                    <a:pt x="698" y="917"/>
                  </a:lnTo>
                  <a:lnTo>
                    <a:pt x="688" y="917"/>
                  </a:lnTo>
                  <a:lnTo>
                    <a:pt x="677" y="918"/>
                  </a:lnTo>
                  <a:lnTo>
                    <a:pt x="667" y="918"/>
                  </a:lnTo>
                  <a:lnTo>
                    <a:pt x="656" y="918"/>
                  </a:lnTo>
                  <a:lnTo>
                    <a:pt x="646" y="918"/>
                  </a:lnTo>
                  <a:lnTo>
                    <a:pt x="635" y="918"/>
                  </a:lnTo>
                  <a:lnTo>
                    <a:pt x="626" y="917"/>
                  </a:lnTo>
                  <a:lnTo>
                    <a:pt x="618" y="917"/>
                  </a:lnTo>
                  <a:lnTo>
                    <a:pt x="607" y="915"/>
                  </a:lnTo>
                  <a:lnTo>
                    <a:pt x="599" y="913"/>
                  </a:lnTo>
                  <a:lnTo>
                    <a:pt x="589" y="911"/>
                  </a:lnTo>
                  <a:lnTo>
                    <a:pt x="582" y="907"/>
                  </a:lnTo>
                  <a:lnTo>
                    <a:pt x="572" y="905"/>
                  </a:lnTo>
                  <a:lnTo>
                    <a:pt x="565" y="901"/>
                  </a:lnTo>
                  <a:lnTo>
                    <a:pt x="555" y="898"/>
                  </a:lnTo>
                  <a:lnTo>
                    <a:pt x="548" y="894"/>
                  </a:lnTo>
                  <a:lnTo>
                    <a:pt x="540" y="888"/>
                  </a:lnTo>
                  <a:lnTo>
                    <a:pt x="532" y="882"/>
                  </a:lnTo>
                  <a:lnTo>
                    <a:pt x="525" y="877"/>
                  </a:lnTo>
                  <a:lnTo>
                    <a:pt x="521" y="871"/>
                  </a:lnTo>
                  <a:lnTo>
                    <a:pt x="513" y="863"/>
                  </a:lnTo>
                  <a:lnTo>
                    <a:pt x="508" y="856"/>
                  </a:lnTo>
                  <a:lnTo>
                    <a:pt x="504" y="848"/>
                  </a:lnTo>
                  <a:lnTo>
                    <a:pt x="498" y="840"/>
                  </a:lnTo>
                  <a:lnTo>
                    <a:pt x="304" y="576"/>
                  </a:lnTo>
                  <a:lnTo>
                    <a:pt x="177" y="534"/>
                  </a:lnTo>
                  <a:lnTo>
                    <a:pt x="156" y="386"/>
                  </a:lnTo>
                  <a:lnTo>
                    <a:pt x="329" y="340"/>
                  </a:lnTo>
                  <a:lnTo>
                    <a:pt x="338" y="314"/>
                  </a:lnTo>
                  <a:lnTo>
                    <a:pt x="333" y="312"/>
                  </a:lnTo>
                  <a:lnTo>
                    <a:pt x="327" y="310"/>
                  </a:lnTo>
                  <a:lnTo>
                    <a:pt x="323" y="310"/>
                  </a:lnTo>
                  <a:lnTo>
                    <a:pt x="319" y="308"/>
                  </a:lnTo>
                  <a:lnTo>
                    <a:pt x="310" y="306"/>
                  </a:lnTo>
                  <a:lnTo>
                    <a:pt x="302" y="304"/>
                  </a:lnTo>
                  <a:lnTo>
                    <a:pt x="295" y="300"/>
                  </a:lnTo>
                  <a:lnTo>
                    <a:pt x="285" y="297"/>
                  </a:lnTo>
                  <a:lnTo>
                    <a:pt x="277" y="293"/>
                  </a:lnTo>
                  <a:lnTo>
                    <a:pt x="272" y="291"/>
                  </a:lnTo>
                  <a:lnTo>
                    <a:pt x="264" y="287"/>
                  </a:lnTo>
                  <a:lnTo>
                    <a:pt x="256" y="281"/>
                  </a:lnTo>
                  <a:lnTo>
                    <a:pt x="249" y="278"/>
                  </a:lnTo>
                  <a:lnTo>
                    <a:pt x="245" y="274"/>
                  </a:lnTo>
                  <a:lnTo>
                    <a:pt x="237" y="268"/>
                  </a:lnTo>
                  <a:lnTo>
                    <a:pt x="234" y="264"/>
                  </a:lnTo>
                  <a:lnTo>
                    <a:pt x="228" y="259"/>
                  </a:lnTo>
                  <a:lnTo>
                    <a:pt x="224" y="255"/>
                  </a:lnTo>
                  <a:lnTo>
                    <a:pt x="218" y="249"/>
                  </a:lnTo>
                  <a:lnTo>
                    <a:pt x="215" y="245"/>
                  </a:lnTo>
                  <a:lnTo>
                    <a:pt x="211" y="240"/>
                  </a:lnTo>
                  <a:lnTo>
                    <a:pt x="207" y="234"/>
                  </a:lnTo>
                  <a:lnTo>
                    <a:pt x="205" y="228"/>
                  </a:lnTo>
                  <a:lnTo>
                    <a:pt x="201" y="224"/>
                  </a:lnTo>
                  <a:lnTo>
                    <a:pt x="199" y="219"/>
                  </a:lnTo>
                  <a:lnTo>
                    <a:pt x="197" y="215"/>
                  </a:lnTo>
                  <a:lnTo>
                    <a:pt x="196" y="209"/>
                  </a:lnTo>
                  <a:lnTo>
                    <a:pt x="194" y="203"/>
                  </a:lnTo>
                  <a:lnTo>
                    <a:pt x="194" y="198"/>
                  </a:lnTo>
                  <a:lnTo>
                    <a:pt x="194" y="194"/>
                  </a:lnTo>
                  <a:lnTo>
                    <a:pt x="194" y="186"/>
                  </a:lnTo>
                  <a:lnTo>
                    <a:pt x="196" y="177"/>
                  </a:lnTo>
                  <a:lnTo>
                    <a:pt x="196" y="173"/>
                  </a:lnTo>
                  <a:lnTo>
                    <a:pt x="197" y="167"/>
                  </a:lnTo>
                  <a:lnTo>
                    <a:pt x="199" y="162"/>
                  </a:lnTo>
                  <a:lnTo>
                    <a:pt x="203" y="158"/>
                  </a:lnTo>
                  <a:lnTo>
                    <a:pt x="207" y="150"/>
                  </a:lnTo>
                  <a:lnTo>
                    <a:pt x="213" y="143"/>
                  </a:lnTo>
                  <a:lnTo>
                    <a:pt x="217" y="135"/>
                  </a:lnTo>
                  <a:lnTo>
                    <a:pt x="224" y="127"/>
                  </a:lnTo>
                  <a:lnTo>
                    <a:pt x="230" y="122"/>
                  </a:lnTo>
                  <a:lnTo>
                    <a:pt x="237" y="116"/>
                  </a:lnTo>
                  <a:lnTo>
                    <a:pt x="245" y="110"/>
                  </a:lnTo>
                  <a:lnTo>
                    <a:pt x="253" y="106"/>
                  </a:lnTo>
                  <a:lnTo>
                    <a:pt x="260" y="101"/>
                  </a:lnTo>
                  <a:lnTo>
                    <a:pt x="268" y="97"/>
                  </a:lnTo>
                  <a:lnTo>
                    <a:pt x="275" y="95"/>
                  </a:lnTo>
                  <a:lnTo>
                    <a:pt x="283" y="91"/>
                  </a:lnTo>
                  <a:lnTo>
                    <a:pt x="291" y="87"/>
                  </a:lnTo>
                  <a:lnTo>
                    <a:pt x="300" y="87"/>
                  </a:lnTo>
                  <a:lnTo>
                    <a:pt x="306" y="84"/>
                  </a:lnTo>
                  <a:lnTo>
                    <a:pt x="314" y="82"/>
                  </a:lnTo>
                  <a:lnTo>
                    <a:pt x="323" y="80"/>
                  </a:lnTo>
                  <a:lnTo>
                    <a:pt x="331" y="78"/>
                  </a:lnTo>
                  <a:lnTo>
                    <a:pt x="336" y="76"/>
                  </a:lnTo>
                  <a:lnTo>
                    <a:pt x="344" y="76"/>
                  </a:lnTo>
                  <a:lnTo>
                    <a:pt x="350" y="76"/>
                  </a:lnTo>
                  <a:lnTo>
                    <a:pt x="355" y="76"/>
                  </a:lnTo>
                  <a:lnTo>
                    <a:pt x="361" y="76"/>
                  </a:lnTo>
                  <a:lnTo>
                    <a:pt x="365" y="74"/>
                  </a:lnTo>
                  <a:lnTo>
                    <a:pt x="369" y="74"/>
                  </a:lnTo>
                  <a:lnTo>
                    <a:pt x="374" y="74"/>
                  </a:lnTo>
                  <a:lnTo>
                    <a:pt x="378" y="74"/>
                  </a:lnTo>
                  <a:lnTo>
                    <a:pt x="382" y="76"/>
                  </a:lnTo>
                  <a:lnTo>
                    <a:pt x="184" y="0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C2D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8" name="Freeform 30"/>
            <p:cNvSpPr>
              <a:spLocks/>
            </p:cNvSpPr>
            <p:nvPr/>
          </p:nvSpPr>
          <p:spPr bwMode="auto">
            <a:xfrm>
              <a:off x="2517776" y="4848226"/>
              <a:ext cx="395287" cy="357188"/>
            </a:xfrm>
            <a:custGeom>
              <a:avLst/>
              <a:gdLst>
                <a:gd name="T0" fmla="*/ 141 w 499"/>
                <a:gd name="T1" fmla="*/ 276 h 449"/>
                <a:gd name="T2" fmla="*/ 166 w 499"/>
                <a:gd name="T3" fmla="*/ 267 h 449"/>
                <a:gd name="T4" fmla="*/ 189 w 499"/>
                <a:gd name="T5" fmla="*/ 257 h 449"/>
                <a:gd name="T6" fmla="*/ 219 w 499"/>
                <a:gd name="T7" fmla="*/ 251 h 449"/>
                <a:gd name="T8" fmla="*/ 249 w 499"/>
                <a:gd name="T9" fmla="*/ 248 h 449"/>
                <a:gd name="T10" fmla="*/ 282 w 499"/>
                <a:gd name="T11" fmla="*/ 251 h 449"/>
                <a:gd name="T12" fmla="*/ 312 w 499"/>
                <a:gd name="T13" fmla="*/ 263 h 449"/>
                <a:gd name="T14" fmla="*/ 339 w 499"/>
                <a:gd name="T15" fmla="*/ 284 h 449"/>
                <a:gd name="T16" fmla="*/ 356 w 499"/>
                <a:gd name="T17" fmla="*/ 310 h 449"/>
                <a:gd name="T18" fmla="*/ 360 w 499"/>
                <a:gd name="T19" fmla="*/ 339 h 449"/>
                <a:gd name="T20" fmla="*/ 358 w 499"/>
                <a:gd name="T21" fmla="*/ 367 h 449"/>
                <a:gd name="T22" fmla="*/ 350 w 499"/>
                <a:gd name="T23" fmla="*/ 394 h 449"/>
                <a:gd name="T24" fmla="*/ 341 w 499"/>
                <a:gd name="T25" fmla="*/ 419 h 449"/>
                <a:gd name="T26" fmla="*/ 329 w 499"/>
                <a:gd name="T27" fmla="*/ 444 h 449"/>
                <a:gd name="T28" fmla="*/ 461 w 499"/>
                <a:gd name="T29" fmla="*/ 432 h 449"/>
                <a:gd name="T30" fmla="*/ 478 w 499"/>
                <a:gd name="T31" fmla="*/ 409 h 449"/>
                <a:gd name="T32" fmla="*/ 487 w 499"/>
                <a:gd name="T33" fmla="*/ 385 h 449"/>
                <a:gd name="T34" fmla="*/ 497 w 499"/>
                <a:gd name="T35" fmla="*/ 358 h 449"/>
                <a:gd name="T36" fmla="*/ 497 w 499"/>
                <a:gd name="T37" fmla="*/ 328 h 449"/>
                <a:gd name="T38" fmla="*/ 487 w 499"/>
                <a:gd name="T39" fmla="*/ 299 h 449"/>
                <a:gd name="T40" fmla="*/ 461 w 499"/>
                <a:gd name="T41" fmla="*/ 269 h 449"/>
                <a:gd name="T42" fmla="*/ 436 w 499"/>
                <a:gd name="T43" fmla="*/ 253 h 449"/>
                <a:gd name="T44" fmla="*/ 411 w 499"/>
                <a:gd name="T45" fmla="*/ 242 h 449"/>
                <a:gd name="T46" fmla="*/ 386 w 499"/>
                <a:gd name="T47" fmla="*/ 232 h 449"/>
                <a:gd name="T48" fmla="*/ 362 w 499"/>
                <a:gd name="T49" fmla="*/ 225 h 449"/>
                <a:gd name="T50" fmla="*/ 337 w 499"/>
                <a:gd name="T51" fmla="*/ 219 h 449"/>
                <a:gd name="T52" fmla="*/ 312 w 499"/>
                <a:gd name="T53" fmla="*/ 215 h 449"/>
                <a:gd name="T54" fmla="*/ 289 w 499"/>
                <a:gd name="T55" fmla="*/ 212 h 449"/>
                <a:gd name="T56" fmla="*/ 268 w 499"/>
                <a:gd name="T57" fmla="*/ 210 h 449"/>
                <a:gd name="T58" fmla="*/ 248 w 499"/>
                <a:gd name="T59" fmla="*/ 210 h 449"/>
                <a:gd name="T60" fmla="*/ 227 w 499"/>
                <a:gd name="T61" fmla="*/ 208 h 449"/>
                <a:gd name="T62" fmla="*/ 194 w 499"/>
                <a:gd name="T63" fmla="*/ 206 h 449"/>
                <a:gd name="T64" fmla="*/ 164 w 499"/>
                <a:gd name="T65" fmla="*/ 204 h 449"/>
                <a:gd name="T66" fmla="*/ 139 w 499"/>
                <a:gd name="T67" fmla="*/ 196 h 449"/>
                <a:gd name="T68" fmla="*/ 122 w 499"/>
                <a:gd name="T69" fmla="*/ 172 h 449"/>
                <a:gd name="T70" fmla="*/ 116 w 499"/>
                <a:gd name="T71" fmla="*/ 151 h 449"/>
                <a:gd name="T72" fmla="*/ 112 w 499"/>
                <a:gd name="T73" fmla="*/ 130 h 449"/>
                <a:gd name="T74" fmla="*/ 111 w 499"/>
                <a:gd name="T75" fmla="*/ 109 h 449"/>
                <a:gd name="T76" fmla="*/ 109 w 499"/>
                <a:gd name="T77" fmla="*/ 84 h 449"/>
                <a:gd name="T78" fmla="*/ 109 w 499"/>
                <a:gd name="T79" fmla="*/ 61 h 449"/>
                <a:gd name="T80" fmla="*/ 4 w 499"/>
                <a:gd name="T81" fmla="*/ 6 h 449"/>
                <a:gd name="T82" fmla="*/ 19 w 499"/>
                <a:gd name="T83" fmla="*/ 29 h 449"/>
                <a:gd name="T84" fmla="*/ 34 w 499"/>
                <a:gd name="T85" fmla="*/ 54 h 449"/>
                <a:gd name="T86" fmla="*/ 50 w 499"/>
                <a:gd name="T87" fmla="*/ 80 h 449"/>
                <a:gd name="T88" fmla="*/ 65 w 499"/>
                <a:gd name="T89" fmla="*/ 107 h 449"/>
                <a:gd name="T90" fmla="*/ 74 w 499"/>
                <a:gd name="T91" fmla="*/ 132 h 449"/>
                <a:gd name="T92" fmla="*/ 80 w 499"/>
                <a:gd name="T93" fmla="*/ 151 h 449"/>
                <a:gd name="T94" fmla="*/ 74 w 499"/>
                <a:gd name="T95" fmla="*/ 170 h 449"/>
                <a:gd name="T96" fmla="*/ 59 w 499"/>
                <a:gd name="T97" fmla="*/ 189 h 449"/>
                <a:gd name="T98" fmla="*/ 38 w 499"/>
                <a:gd name="T99" fmla="*/ 208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9" h="449">
                  <a:moveTo>
                    <a:pt x="34" y="212"/>
                  </a:moveTo>
                  <a:lnTo>
                    <a:pt x="137" y="280"/>
                  </a:lnTo>
                  <a:lnTo>
                    <a:pt x="137" y="278"/>
                  </a:lnTo>
                  <a:lnTo>
                    <a:pt x="141" y="276"/>
                  </a:lnTo>
                  <a:lnTo>
                    <a:pt x="147" y="272"/>
                  </a:lnTo>
                  <a:lnTo>
                    <a:pt x="156" y="270"/>
                  </a:lnTo>
                  <a:lnTo>
                    <a:pt x="160" y="269"/>
                  </a:lnTo>
                  <a:lnTo>
                    <a:pt x="166" y="267"/>
                  </a:lnTo>
                  <a:lnTo>
                    <a:pt x="170" y="263"/>
                  </a:lnTo>
                  <a:lnTo>
                    <a:pt x="177" y="261"/>
                  </a:lnTo>
                  <a:lnTo>
                    <a:pt x="183" y="259"/>
                  </a:lnTo>
                  <a:lnTo>
                    <a:pt x="189" y="257"/>
                  </a:lnTo>
                  <a:lnTo>
                    <a:pt x="196" y="255"/>
                  </a:lnTo>
                  <a:lnTo>
                    <a:pt x="204" y="253"/>
                  </a:lnTo>
                  <a:lnTo>
                    <a:pt x="211" y="251"/>
                  </a:lnTo>
                  <a:lnTo>
                    <a:pt x="219" y="251"/>
                  </a:lnTo>
                  <a:lnTo>
                    <a:pt x="227" y="250"/>
                  </a:lnTo>
                  <a:lnTo>
                    <a:pt x="234" y="250"/>
                  </a:lnTo>
                  <a:lnTo>
                    <a:pt x="242" y="248"/>
                  </a:lnTo>
                  <a:lnTo>
                    <a:pt x="249" y="248"/>
                  </a:lnTo>
                  <a:lnTo>
                    <a:pt x="257" y="248"/>
                  </a:lnTo>
                  <a:lnTo>
                    <a:pt x="267" y="250"/>
                  </a:lnTo>
                  <a:lnTo>
                    <a:pt x="274" y="250"/>
                  </a:lnTo>
                  <a:lnTo>
                    <a:pt x="282" y="251"/>
                  </a:lnTo>
                  <a:lnTo>
                    <a:pt x="289" y="253"/>
                  </a:lnTo>
                  <a:lnTo>
                    <a:pt x="299" y="255"/>
                  </a:lnTo>
                  <a:lnTo>
                    <a:pt x="305" y="259"/>
                  </a:lnTo>
                  <a:lnTo>
                    <a:pt x="312" y="263"/>
                  </a:lnTo>
                  <a:lnTo>
                    <a:pt x="320" y="267"/>
                  </a:lnTo>
                  <a:lnTo>
                    <a:pt x="329" y="272"/>
                  </a:lnTo>
                  <a:lnTo>
                    <a:pt x="333" y="278"/>
                  </a:lnTo>
                  <a:lnTo>
                    <a:pt x="339" y="284"/>
                  </a:lnTo>
                  <a:lnTo>
                    <a:pt x="345" y="291"/>
                  </a:lnTo>
                  <a:lnTo>
                    <a:pt x="348" y="297"/>
                  </a:lnTo>
                  <a:lnTo>
                    <a:pt x="352" y="303"/>
                  </a:lnTo>
                  <a:lnTo>
                    <a:pt x="356" y="310"/>
                  </a:lnTo>
                  <a:lnTo>
                    <a:pt x="358" y="318"/>
                  </a:lnTo>
                  <a:lnTo>
                    <a:pt x="358" y="326"/>
                  </a:lnTo>
                  <a:lnTo>
                    <a:pt x="358" y="333"/>
                  </a:lnTo>
                  <a:lnTo>
                    <a:pt x="360" y="339"/>
                  </a:lnTo>
                  <a:lnTo>
                    <a:pt x="360" y="347"/>
                  </a:lnTo>
                  <a:lnTo>
                    <a:pt x="360" y="354"/>
                  </a:lnTo>
                  <a:lnTo>
                    <a:pt x="358" y="362"/>
                  </a:lnTo>
                  <a:lnTo>
                    <a:pt x="358" y="367"/>
                  </a:lnTo>
                  <a:lnTo>
                    <a:pt x="356" y="375"/>
                  </a:lnTo>
                  <a:lnTo>
                    <a:pt x="356" y="383"/>
                  </a:lnTo>
                  <a:lnTo>
                    <a:pt x="352" y="388"/>
                  </a:lnTo>
                  <a:lnTo>
                    <a:pt x="350" y="394"/>
                  </a:lnTo>
                  <a:lnTo>
                    <a:pt x="348" y="402"/>
                  </a:lnTo>
                  <a:lnTo>
                    <a:pt x="346" y="407"/>
                  </a:lnTo>
                  <a:lnTo>
                    <a:pt x="343" y="413"/>
                  </a:lnTo>
                  <a:lnTo>
                    <a:pt x="341" y="419"/>
                  </a:lnTo>
                  <a:lnTo>
                    <a:pt x="339" y="423"/>
                  </a:lnTo>
                  <a:lnTo>
                    <a:pt x="337" y="428"/>
                  </a:lnTo>
                  <a:lnTo>
                    <a:pt x="333" y="436"/>
                  </a:lnTo>
                  <a:lnTo>
                    <a:pt x="329" y="444"/>
                  </a:lnTo>
                  <a:lnTo>
                    <a:pt x="327" y="447"/>
                  </a:lnTo>
                  <a:lnTo>
                    <a:pt x="327" y="449"/>
                  </a:lnTo>
                  <a:lnTo>
                    <a:pt x="461" y="434"/>
                  </a:lnTo>
                  <a:lnTo>
                    <a:pt x="461" y="432"/>
                  </a:lnTo>
                  <a:lnTo>
                    <a:pt x="464" y="428"/>
                  </a:lnTo>
                  <a:lnTo>
                    <a:pt x="468" y="423"/>
                  </a:lnTo>
                  <a:lnTo>
                    <a:pt x="474" y="413"/>
                  </a:lnTo>
                  <a:lnTo>
                    <a:pt x="478" y="409"/>
                  </a:lnTo>
                  <a:lnTo>
                    <a:pt x="480" y="404"/>
                  </a:lnTo>
                  <a:lnTo>
                    <a:pt x="482" y="398"/>
                  </a:lnTo>
                  <a:lnTo>
                    <a:pt x="485" y="392"/>
                  </a:lnTo>
                  <a:lnTo>
                    <a:pt x="487" y="385"/>
                  </a:lnTo>
                  <a:lnTo>
                    <a:pt x="491" y="379"/>
                  </a:lnTo>
                  <a:lnTo>
                    <a:pt x="493" y="373"/>
                  </a:lnTo>
                  <a:lnTo>
                    <a:pt x="495" y="366"/>
                  </a:lnTo>
                  <a:lnTo>
                    <a:pt x="497" y="358"/>
                  </a:lnTo>
                  <a:lnTo>
                    <a:pt x="497" y="350"/>
                  </a:lnTo>
                  <a:lnTo>
                    <a:pt x="497" y="343"/>
                  </a:lnTo>
                  <a:lnTo>
                    <a:pt x="499" y="335"/>
                  </a:lnTo>
                  <a:lnTo>
                    <a:pt x="497" y="328"/>
                  </a:lnTo>
                  <a:lnTo>
                    <a:pt x="495" y="322"/>
                  </a:lnTo>
                  <a:lnTo>
                    <a:pt x="493" y="312"/>
                  </a:lnTo>
                  <a:lnTo>
                    <a:pt x="491" y="307"/>
                  </a:lnTo>
                  <a:lnTo>
                    <a:pt x="487" y="299"/>
                  </a:lnTo>
                  <a:lnTo>
                    <a:pt x="482" y="291"/>
                  </a:lnTo>
                  <a:lnTo>
                    <a:pt x="476" y="284"/>
                  </a:lnTo>
                  <a:lnTo>
                    <a:pt x="470" y="276"/>
                  </a:lnTo>
                  <a:lnTo>
                    <a:pt x="461" y="269"/>
                  </a:lnTo>
                  <a:lnTo>
                    <a:pt x="453" y="263"/>
                  </a:lnTo>
                  <a:lnTo>
                    <a:pt x="447" y="259"/>
                  </a:lnTo>
                  <a:lnTo>
                    <a:pt x="442" y="255"/>
                  </a:lnTo>
                  <a:lnTo>
                    <a:pt x="436" y="253"/>
                  </a:lnTo>
                  <a:lnTo>
                    <a:pt x="430" y="251"/>
                  </a:lnTo>
                  <a:lnTo>
                    <a:pt x="424" y="248"/>
                  </a:lnTo>
                  <a:lnTo>
                    <a:pt x="419" y="244"/>
                  </a:lnTo>
                  <a:lnTo>
                    <a:pt x="411" y="242"/>
                  </a:lnTo>
                  <a:lnTo>
                    <a:pt x="405" y="240"/>
                  </a:lnTo>
                  <a:lnTo>
                    <a:pt x="400" y="236"/>
                  </a:lnTo>
                  <a:lnTo>
                    <a:pt x="392" y="234"/>
                  </a:lnTo>
                  <a:lnTo>
                    <a:pt x="386" y="232"/>
                  </a:lnTo>
                  <a:lnTo>
                    <a:pt x="381" y="231"/>
                  </a:lnTo>
                  <a:lnTo>
                    <a:pt x="373" y="229"/>
                  </a:lnTo>
                  <a:lnTo>
                    <a:pt x="367" y="227"/>
                  </a:lnTo>
                  <a:lnTo>
                    <a:pt x="362" y="225"/>
                  </a:lnTo>
                  <a:lnTo>
                    <a:pt x="356" y="223"/>
                  </a:lnTo>
                  <a:lnTo>
                    <a:pt x="348" y="221"/>
                  </a:lnTo>
                  <a:lnTo>
                    <a:pt x="343" y="221"/>
                  </a:lnTo>
                  <a:lnTo>
                    <a:pt x="337" y="219"/>
                  </a:lnTo>
                  <a:lnTo>
                    <a:pt x="331" y="219"/>
                  </a:lnTo>
                  <a:lnTo>
                    <a:pt x="326" y="217"/>
                  </a:lnTo>
                  <a:lnTo>
                    <a:pt x="320" y="215"/>
                  </a:lnTo>
                  <a:lnTo>
                    <a:pt x="312" y="215"/>
                  </a:lnTo>
                  <a:lnTo>
                    <a:pt x="308" y="213"/>
                  </a:lnTo>
                  <a:lnTo>
                    <a:pt x="301" y="213"/>
                  </a:lnTo>
                  <a:lnTo>
                    <a:pt x="295" y="212"/>
                  </a:lnTo>
                  <a:lnTo>
                    <a:pt x="289" y="212"/>
                  </a:lnTo>
                  <a:lnTo>
                    <a:pt x="286" y="212"/>
                  </a:lnTo>
                  <a:lnTo>
                    <a:pt x="280" y="212"/>
                  </a:lnTo>
                  <a:lnTo>
                    <a:pt x="274" y="210"/>
                  </a:lnTo>
                  <a:lnTo>
                    <a:pt x="268" y="210"/>
                  </a:lnTo>
                  <a:lnTo>
                    <a:pt x="263" y="210"/>
                  </a:lnTo>
                  <a:lnTo>
                    <a:pt x="257" y="210"/>
                  </a:lnTo>
                  <a:lnTo>
                    <a:pt x="251" y="210"/>
                  </a:lnTo>
                  <a:lnTo>
                    <a:pt x="248" y="210"/>
                  </a:lnTo>
                  <a:lnTo>
                    <a:pt x="242" y="210"/>
                  </a:lnTo>
                  <a:lnTo>
                    <a:pt x="238" y="210"/>
                  </a:lnTo>
                  <a:lnTo>
                    <a:pt x="232" y="210"/>
                  </a:lnTo>
                  <a:lnTo>
                    <a:pt x="227" y="208"/>
                  </a:lnTo>
                  <a:lnTo>
                    <a:pt x="221" y="208"/>
                  </a:lnTo>
                  <a:lnTo>
                    <a:pt x="211" y="208"/>
                  </a:lnTo>
                  <a:lnTo>
                    <a:pt x="204" y="208"/>
                  </a:lnTo>
                  <a:lnTo>
                    <a:pt x="194" y="206"/>
                  </a:lnTo>
                  <a:lnTo>
                    <a:pt x="187" y="206"/>
                  </a:lnTo>
                  <a:lnTo>
                    <a:pt x="179" y="206"/>
                  </a:lnTo>
                  <a:lnTo>
                    <a:pt x="171" y="206"/>
                  </a:lnTo>
                  <a:lnTo>
                    <a:pt x="164" y="204"/>
                  </a:lnTo>
                  <a:lnTo>
                    <a:pt x="158" y="202"/>
                  </a:lnTo>
                  <a:lnTo>
                    <a:pt x="152" y="202"/>
                  </a:lnTo>
                  <a:lnTo>
                    <a:pt x="149" y="200"/>
                  </a:lnTo>
                  <a:lnTo>
                    <a:pt x="139" y="196"/>
                  </a:lnTo>
                  <a:lnTo>
                    <a:pt x="133" y="192"/>
                  </a:lnTo>
                  <a:lnTo>
                    <a:pt x="130" y="185"/>
                  </a:lnTo>
                  <a:lnTo>
                    <a:pt x="124" y="177"/>
                  </a:lnTo>
                  <a:lnTo>
                    <a:pt x="122" y="172"/>
                  </a:lnTo>
                  <a:lnTo>
                    <a:pt x="120" y="168"/>
                  </a:lnTo>
                  <a:lnTo>
                    <a:pt x="120" y="162"/>
                  </a:lnTo>
                  <a:lnTo>
                    <a:pt x="118" y="158"/>
                  </a:lnTo>
                  <a:lnTo>
                    <a:pt x="116" y="151"/>
                  </a:lnTo>
                  <a:lnTo>
                    <a:pt x="116" y="147"/>
                  </a:lnTo>
                  <a:lnTo>
                    <a:pt x="114" y="141"/>
                  </a:lnTo>
                  <a:lnTo>
                    <a:pt x="112" y="135"/>
                  </a:lnTo>
                  <a:lnTo>
                    <a:pt x="112" y="130"/>
                  </a:lnTo>
                  <a:lnTo>
                    <a:pt x="111" y="124"/>
                  </a:lnTo>
                  <a:lnTo>
                    <a:pt x="111" y="120"/>
                  </a:lnTo>
                  <a:lnTo>
                    <a:pt x="111" y="115"/>
                  </a:lnTo>
                  <a:lnTo>
                    <a:pt x="111" y="109"/>
                  </a:lnTo>
                  <a:lnTo>
                    <a:pt x="111" y="103"/>
                  </a:lnTo>
                  <a:lnTo>
                    <a:pt x="111" y="97"/>
                  </a:lnTo>
                  <a:lnTo>
                    <a:pt x="111" y="94"/>
                  </a:lnTo>
                  <a:lnTo>
                    <a:pt x="109" y="84"/>
                  </a:lnTo>
                  <a:lnTo>
                    <a:pt x="109" y="76"/>
                  </a:lnTo>
                  <a:lnTo>
                    <a:pt x="109" y="69"/>
                  </a:lnTo>
                  <a:lnTo>
                    <a:pt x="109" y="65"/>
                  </a:lnTo>
                  <a:lnTo>
                    <a:pt x="109" y="61"/>
                  </a:lnTo>
                  <a:lnTo>
                    <a:pt x="111" y="61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6"/>
                  </a:lnTo>
                  <a:lnTo>
                    <a:pt x="8" y="12"/>
                  </a:lnTo>
                  <a:lnTo>
                    <a:pt x="14" y="19"/>
                  </a:lnTo>
                  <a:lnTo>
                    <a:pt x="17" y="25"/>
                  </a:lnTo>
                  <a:lnTo>
                    <a:pt x="19" y="29"/>
                  </a:lnTo>
                  <a:lnTo>
                    <a:pt x="23" y="35"/>
                  </a:lnTo>
                  <a:lnTo>
                    <a:pt x="27" y="40"/>
                  </a:lnTo>
                  <a:lnTo>
                    <a:pt x="31" y="46"/>
                  </a:lnTo>
                  <a:lnTo>
                    <a:pt x="34" y="54"/>
                  </a:lnTo>
                  <a:lnTo>
                    <a:pt x="38" y="59"/>
                  </a:lnTo>
                  <a:lnTo>
                    <a:pt x="44" y="67"/>
                  </a:lnTo>
                  <a:lnTo>
                    <a:pt x="48" y="73"/>
                  </a:lnTo>
                  <a:lnTo>
                    <a:pt x="50" y="80"/>
                  </a:lnTo>
                  <a:lnTo>
                    <a:pt x="53" y="86"/>
                  </a:lnTo>
                  <a:lnTo>
                    <a:pt x="59" y="94"/>
                  </a:lnTo>
                  <a:lnTo>
                    <a:pt x="61" y="99"/>
                  </a:lnTo>
                  <a:lnTo>
                    <a:pt x="65" y="107"/>
                  </a:lnTo>
                  <a:lnTo>
                    <a:pt x="67" y="113"/>
                  </a:lnTo>
                  <a:lnTo>
                    <a:pt x="71" y="120"/>
                  </a:lnTo>
                  <a:lnTo>
                    <a:pt x="73" y="126"/>
                  </a:lnTo>
                  <a:lnTo>
                    <a:pt x="74" y="132"/>
                  </a:lnTo>
                  <a:lnTo>
                    <a:pt x="76" y="137"/>
                  </a:lnTo>
                  <a:lnTo>
                    <a:pt x="78" y="141"/>
                  </a:lnTo>
                  <a:lnTo>
                    <a:pt x="78" y="147"/>
                  </a:lnTo>
                  <a:lnTo>
                    <a:pt x="80" y="151"/>
                  </a:lnTo>
                  <a:lnTo>
                    <a:pt x="80" y="154"/>
                  </a:lnTo>
                  <a:lnTo>
                    <a:pt x="80" y="160"/>
                  </a:lnTo>
                  <a:lnTo>
                    <a:pt x="76" y="164"/>
                  </a:lnTo>
                  <a:lnTo>
                    <a:pt x="74" y="170"/>
                  </a:lnTo>
                  <a:lnTo>
                    <a:pt x="71" y="175"/>
                  </a:lnTo>
                  <a:lnTo>
                    <a:pt x="67" y="181"/>
                  </a:lnTo>
                  <a:lnTo>
                    <a:pt x="63" y="185"/>
                  </a:lnTo>
                  <a:lnTo>
                    <a:pt x="59" y="189"/>
                  </a:lnTo>
                  <a:lnTo>
                    <a:pt x="55" y="192"/>
                  </a:lnTo>
                  <a:lnTo>
                    <a:pt x="52" y="198"/>
                  </a:lnTo>
                  <a:lnTo>
                    <a:pt x="44" y="202"/>
                  </a:lnTo>
                  <a:lnTo>
                    <a:pt x="38" y="208"/>
                  </a:lnTo>
                  <a:lnTo>
                    <a:pt x="34" y="210"/>
                  </a:lnTo>
                  <a:lnTo>
                    <a:pt x="34" y="212"/>
                  </a:lnTo>
                  <a:lnTo>
                    <a:pt x="34" y="212"/>
                  </a:lnTo>
                  <a:close/>
                </a:path>
              </a:pathLst>
            </a:custGeom>
            <a:solidFill>
              <a:srgbClr val="A82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9" name="Freeform 31"/>
            <p:cNvSpPr>
              <a:spLocks/>
            </p:cNvSpPr>
            <p:nvPr/>
          </p:nvSpPr>
          <p:spPr bwMode="auto">
            <a:xfrm>
              <a:off x="1711326" y="4876801"/>
              <a:ext cx="654050" cy="309563"/>
            </a:xfrm>
            <a:custGeom>
              <a:avLst/>
              <a:gdLst>
                <a:gd name="T0" fmla="*/ 4 w 824"/>
                <a:gd name="T1" fmla="*/ 85 h 389"/>
                <a:gd name="T2" fmla="*/ 17 w 824"/>
                <a:gd name="T3" fmla="*/ 95 h 389"/>
                <a:gd name="T4" fmla="*/ 33 w 824"/>
                <a:gd name="T5" fmla="*/ 106 h 389"/>
                <a:gd name="T6" fmla="*/ 46 w 824"/>
                <a:gd name="T7" fmla="*/ 114 h 389"/>
                <a:gd name="T8" fmla="*/ 61 w 824"/>
                <a:gd name="T9" fmla="*/ 123 h 389"/>
                <a:gd name="T10" fmla="*/ 78 w 824"/>
                <a:gd name="T11" fmla="*/ 129 h 389"/>
                <a:gd name="T12" fmla="*/ 99 w 824"/>
                <a:gd name="T13" fmla="*/ 135 h 389"/>
                <a:gd name="T14" fmla="*/ 122 w 824"/>
                <a:gd name="T15" fmla="*/ 140 h 389"/>
                <a:gd name="T16" fmla="*/ 147 w 824"/>
                <a:gd name="T17" fmla="*/ 144 h 389"/>
                <a:gd name="T18" fmla="*/ 563 w 824"/>
                <a:gd name="T19" fmla="*/ 349 h 389"/>
                <a:gd name="T20" fmla="*/ 573 w 824"/>
                <a:gd name="T21" fmla="*/ 340 h 389"/>
                <a:gd name="T22" fmla="*/ 588 w 824"/>
                <a:gd name="T23" fmla="*/ 327 h 389"/>
                <a:gd name="T24" fmla="*/ 609 w 824"/>
                <a:gd name="T25" fmla="*/ 311 h 389"/>
                <a:gd name="T26" fmla="*/ 634 w 824"/>
                <a:gd name="T27" fmla="*/ 294 h 389"/>
                <a:gd name="T28" fmla="*/ 660 w 824"/>
                <a:gd name="T29" fmla="*/ 279 h 389"/>
                <a:gd name="T30" fmla="*/ 679 w 824"/>
                <a:gd name="T31" fmla="*/ 268 h 389"/>
                <a:gd name="T32" fmla="*/ 695 w 824"/>
                <a:gd name="T33" fmla="*/ 264 h 389"/>
                <a:gd name="T34" fmla="*/ 708 w 824"/>
                <a:gd name="T35" fmla="*/ 258 h 389"/>
                <a:gd name="T36" fmla="*/ 723 w 824"/>
                <a:gd name="T37" fmla="*/ 256 h 389"/>
                <a:gd name="T38" fmla="*/ 746 w 824"/>
                <a:gd name="T39" fmla="*/ 256 h 389"/>
                <a:gd name="T40" fmla="*/ 771 w 824"/>
                <a:gd name="T41" fmla="*/ 262 h 389"/>
                <a:gd name="T42" fmla="*/ 794 w 824"/>
                <a:gd name="T43" fmla="*/ 281 h 389"/>
                <a:gd name="T44" fmla="*/ 425 w 824"/>
                <a:gd name="T45" fmla="*/ 344 h 389"/>
                <a:gd name="T46" fmla="*/ 406 w 824"/>
                <a:gd name="T47" fmla="*/ 329 h 389"/>
                <a:gd name="T48" fmla="*/ 388 w 824"/>
                <a:gd name="T49" fmla="*/ 313 h 389"/>
                <a:gd name="T50" fmla="*/ 373 w 824"/>
                <a:gd name="T51" fmla="*/ 300 h 389"/>
                <a:gd name="T52" fmla="*/ 356 w 824"/>
                <a:gd name="T53" fmla="*/ 287 h 389"/>
                <a:gd name="T54" fmla="*/ 341 w 824"/>
                <a:gd name="T55" fmla="*/ 273 h 389"/>
                <a:gd name="T56" fmla="*/ 326 w 824"/>
                <a:gd name="T57" fmla="*/ 262 h 389"/>
                <a:gd name="T58" fmla="*/ 310 w 824"/>
                <a:gd name="T59" fmla="*/ 249 h 389"/>
                <a:gd name="T60" fmla="*/ 295 w 824"/>
                <a:gd name="T61" fmla="*/ 237 h 389"/>
                <a:gd name="T62" fmla="*/ 269 w 824"/>
                <a:gd name="T63" fmla="*/ 214 h 389"/>
                <a:gd name="T64" fmla="*/ 244 w 824"/>
                <a:gd name="T65" fmla="*/ 195 h 389"/>
                <a:gd name="T66" fmla="*/ 221 w 824"/>
                <a:gd name="T67" fmla="*/ 178 h 389"/>
                <a:gd name="T68" fmla="*/ 200 w 824"/>
                <a:gd name="T69" fmla="*/ 163 h 389"/>
                <a:gd name="T70" fmla="*/ 179 w 824"/>
                <a:gd name="T71" fmla="*/ 150 h 389"/>
                <a:gd name="T72" fmla="*/ 162 w 824"/>
                <a:gd name="T73" fmla="*/ 138 h 389"/>
                <a:gd name="T74" fmla="*/ 145 w 824"/>
                <a:gd name="T75" fmla="*/ 131 h 389"/>
                <a:gd name="T76" fmla="*/ 128 w 824"/>
                <a:gd name="T77" fmla="*/ 121 h 389"/>
                <a:gd name="T78" fmla="*/ 109 w 824"/>
                <a:gd name="T79" fmla="*/ 108 h 389"/>
                <a:gd name="T80" fmla="*/ 92 w 824"/>
                <a:gd name="T81" fmla="*/ 95 h 389"/>
                <a:gd name="T82" fmla="*/ 75 w 824"/>
                <a:gd name="T83" fmla="*/ 81 h 389"/>
                <a:gd name="T84" fmla="*/ 59 w 824"/>
                <a:gd name="T85" fmla="*/ 68 h 389"/>
                <a:gd name="T86" fmla="*/ 42 w 824"/>
                <a:gd name="T87" fmla="*/ 53 h 389"/>
                <a:gd name="T88" fmla="*/ 21 w 824"/>
                <a:gd name="T89" fmla="*/ 32 h 389"/>
                <a:gd name="T90" fmla="*/ 4 w 824"/>
                <a:gd name="T91" fmla="*/ 7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24" h="389">
                  <a:moveTo>
                    <a:pt x="0" y="0"/>
                  </a:moveTo>
                  <a:lnTo>
                    <a:pt x="4" y="83"/>
                  </a:lnTo>
                  <a:lnTo>
                    <a:pt x="4" y="85"/>
                  </a:lnTo>
                  <a:lnTo>
                    <a:pt x="8" y="87"/>
                  </a:lnTo>
                  <a:lnTo>
                    <a:pt x="14" y="93"/>
                  </a:lnTo>
                  <a:lnTo>
                    <a:pt x="17" y="95"/>
                  </a:lnTo>
                  <a:lnTo>
                    <a:pt x="25" y="100"/>
                  </a:lnTo>
                  <a:lnTo>
                    <a:pt x="27" y="102"/>
                  </a:lnTo>
                  <a:lnTo>
                    <a:pt x="33" y="106"/>
                  </a:lnTo>
                  <a:lnTo>
                    <a:pt x="36" y="108"/>
                  </a:lnTo>
                  <a:lnTo>
                    <a:pt x="42" y="112"/>
                  </a:lnTo>
                  <a:lnTo>
                    <a:pt x="46" y="114"/>
                  </a:lnTo>
                  <a:lnTo>
                    <a:pt x="50" y="117"/>
                  </a:lnTo>
                  <a:lnTo>
                    <a:pt x="55" y="119"/>
                  </a:lnTo>
                  <a:lnTo>
                    <a:pt x="61" y="123"/>
                  </a:lnTo>
                  <a:lnTo>
                    <a:pt x="67" y="123"/>
                  </a:lnTo>
                  <a:lnTo>
                    <a:pt x="73" y="127"/>
                  </a:lnTo>
                  <a:lnTo>
                    <a:pt x="78" y="129"/>
                  </a:lnTo>
                  <a:lnTo>
                    <a:pt x="86" y="133"/>
                  </a:lnTo>
                  <a:lnTo>
                    <a:pt x="94" y="135"/>
                  </a:lnTo>
                  <a:lnTo>
                    <a:pt x="99" y="135"/>
                  </a:lnTo>
                  <a:lnTo>
                    <a:pt x="107" y="136"/>
                  </a:lnTo>
                  <a:lnTo>
                    <a:pt x="114" y="140"/>
                  </a:lnTo>
                  <a:lnTo>
                    <a:pt x="122" y="140"/>
                  </a:lnTo>
                  <a:lnTo>
                    <a:pt x="130" y="142"/>
                  </a:lnTo>
                  <a:lnTo>
                    <a:pt x="139" y="144"/>
                  </a:lnTo>
                  <a:lnTo>
                    <a:pt x="147" y="144"/>
                  </a:lnTo>
                  <a:lnTo>
                    <a:pt x="331" y="338"/>
                  </a:lnTo>
                  <a:lnTo>
                    <a:pt x="438" y="389"/>
                  </a:lnTo>
                  <a:lnTo>
                    <a:pt x="563" y="349"/>
                  </a:lnTo>
                  <a:lnTo>
                    <a:pt x="563" y="348"/>
                  </a:lnTo>
                  <a:lnTo>
                    <a:pt x="569" y="344"/>
                  </a:lnTo>
                  <a:lnTo>
                    <a:pt x="573" y="340"/>
                  </a:lnTo>
                  <a:lnTo>
                    <a:pt x="577" y="336"/>
                  </a:lnTo>
                  <a:lnTo>
                    <a:pt x="582" y="332"/>
                  </a:lnTo>
                  <a:lnTo>
                    <a:pt x="588" y="327"/>
                  </a:lnTo>
                  <a:lnTo>
                    <a:pt x="594" y="321"/>
                  </a:lnTo>
                  <a:lnTo>
                    <a:pt x="601" y="315"/>
                  </a:lnTo>
                  <a:lnTo>
                    <a:pt x="609" y="311"/>
                  </a:lnTo>
                  <a:lnTo>
                    <a:pt x="617" y="306"/>
                  </a:lnTo>
                  <a:lnTo>
                    <a:pt x="624" y="300"/>
                  </a:lnTo>
                  <a:lnTo>
                    <a:pt x="634" y="294"/>
                  </a:lnTo>
                  <a:lnTo>
                    <a:pt x="643" y="289"/>
                  </a:lnTo>
                  <a:lnTo>
                    <a:pt x="653" y="285"/>
                  </a:lnTo>
                  <a:lnTo>
                    <a:pt x="660" y="279"/>
                  </a:lnTo>
                  <a:lnTo>
                    <a:pt x="670" y="273"/>
                  </a:lnTo>
                  <a:lnTo>
                    <a:pt x="676" y="271"/>
                  </a:lnTo>
                  <a:lnTo>
                    <a:pt x="679" y="268"/>
                  </a:lnTo>
                  <a:lnTo>
                    <a:pt x="685" y="266"/>
                  </a:lnTo>
                  <a:lnTo>
                    <a:pt x="689" y="266"/>
                  </a:lnTo>
                  <a:lnTo>
                    <a:pt x="695" y="264"/>
                  </a:lnTo>
                  <a:lnTo>
                    <a:pt x="699" y="262"/>
                  </a:lnTo>
                  <a:lnTo>
                    <a:pt x="704" y="260"/>
                  </a:lnTo>
                  <a:lnTo>
                    <a:pt x="708" y="258"/>
                  </a:lnTo>
                  <a:lnTo>
                    <a:pt x="714" y="256"/>
                  </a:lnTo>
                  <a:lnTo>
                    <a:pt x="718" y="256"/>
                  </a:lnTo>
                  <a:lnTo>
                    <a:pt x="723" y="256"/>
                  </a:lnTo>
                  <a:lnTo>
                    <a:pt x="729" y="256"/>
                  </a:lnTo>
                  <a:lnTo>
                    <a:pt x="737" y="254"/>
                  </a:lnTo>
                  <a:lnTo>
                    <a:pt x="746" y="256"/>
                  </a:lnTo>
                  <a:lnTo>
                    <a:pt x="756" y="256"/>
                  </a:lnTo>
                  <a:lnTo>
                    <a:pt x="763" y="258"/>
                  </a:lnTo>
                  <a:lnTo>
                    <a:pt x="771" y="262"/>
                  </a:lnTo>
                  <a:lnTo>
                    <a:pt x="778" y="266"/>
                  </a:lnTo>
                  <a:lnTo>
                    <a:pt x="786" y="273"/>
                  </a:lnTo>
                  <a:lnTo>
                    <a:pt x="794" y="281"/>
                  </a:lnTo>
                  <a:lnTo>
                    <a:pt x="820" y="266"/>
                  </a:lnTo>
                  <a:lnTo>
                    <a:pt x="824" y="220"/>
                  </a:lnTo>
                  <a:lnTo>
                    <a:pt x="425" y="344"/>
                  </a:lnTo>
                  <a:lnTo>
                    <a:pt x="419" y="338"/>
                  </a:lnTo>
                  <a:lnTo>
                    <a:pt x="413" y="334"/>
                  </a:lnTo>
                  <a:lnTo>
                    <a:pt x="406" y="329"/>
                  </a:lnTo>
                  <a:lnTo>
                    <a:pt x="402" y="323"/>
                  </a:lnTo>
                  <a:lnTo>
                    <a:pt x="396" y="317"/>
                  </a:lnTo>
                  <a:lnTo>
                    <a:pt x="388" y="313"/>
                  </a:lnTo>
                  <a:lnTo>
                    <a:pt x="385" y="310"/>
                  </a:lnTo>
                  <a:lnTo>
                    <a:pt x="379" y="306"/>
                  </a:lnTo>
                  <a:lnTo>
                    <a:pt x="373" y="300"/>
                  </a:lnTo>
                  <a:lnTo>
                    <a:pt x="367" y="296"/>
                  </a:lnTo>
                  <a:lnTo>
                    <a:pt x="362" y="291"/>
                  </a:lnTo>
                  <a:lnTo>
                    <a:pt x="356" y="287"/>
                  </a:lnTo>
                  <a:lnTo>
                    <a:pt x="350" y="283"/>
                  </a:lnTo>
                  <a:lnTo>
                    <a:pt x="345" y="277"/>
                  </a:lnTo>
                  <a:lnTo>
                    <a:pt x="341" y="273"/>
                  </a:lnTo>
                  <a:lnTo>
                    <a:pt x="335" y="270"/>
                  </a:lnTo>
                  <a:lnTo>
                    <a:pt x="331" y="266"/>
                  </a:lnTo>
                  <a:lnTo>
                    <a:pt x="326" y="262"/>
                  </a:lnTo>
                  <a:lnTo>
                    <a:pt x="320" y="256"/>
                  </a:lnTo>
                  <a:lnTo>
                    <a:pt x="314" y="252"/>
                  </a:lnTo>
                  <a:lnTo>
                    <a:pt x="310" y="249"/>
                  </a:lnTo>
                  <a:lnTo>
                    <a:pt x="305" y="245"/>
                  </a:lnTo>
                  <a:lnTo>
                    <a:pt x="301" y="241"/>
                  </a:lnTo>
                  <a:lnTo>
                    <a:pt x="295" y="237"/>
                  </a:lnTo>
                  <a:lnTo>
                    <a:pt x="286" y="230"/>
                  </a:lnTo>
                  <a:lnTo>
                    <a:pt x="278" y="222"/>
                  </a:lnTo>
                  <a:lnTo>
                    <a:pt x="269" y="214"/>
                  </a:lnTo>
                  <a:lnTo>
                    <a:pt x="261" y="209"/>
                  </a:lnTo>
                  <a:lnTo>
                    <a:pt x="253" y="201"/>
                  </a:lnTo>
                  <a:lnTo>
                    <a:pt x="244" y="195"/>
                  </a:lnTo>
                  <a:lnTo>
                    <a:pt x="236" y="188"/>
                  </a:lnTo>
                  <a:lnTo>
                    <a:pt x="229" y="184"/>
                  </a:lnTo>
                  <a:lnTo>
                    <a:pt x="221" y="178"/>
                  </a:lnTo>
                  <a:lnTo>
                    <a:pt x="213" y="173"/>
                  </a:lnTo>
                  <a:lnTo>
                    <a:pt x="206" y="167"/>
                  </a:lnTo>
                  <a:lnTo>
                    <a:pt x="200" y="163"/>
                  </a:lnTo>
                  <a:lnTo>
                    <a:pt x="192" y="157"/>
                  </a:lnTo>
                  <a:lnTo>
                    <a:pt x="185" y="154"/>
                  </a:lnTo>
                  <a:lnTo>
                    <a:pt x="179" y="150"/>
                  </a:lnTo>
                  <a:lnTo>
                    <a:pt x="173" y="146"/>
                  </a:lnTo>
                  <a:lnTo>
                    <a:pt x="166" y="142"/>
                  </a:lnTo>
                  <a:lnTo>
                    <a:pt x="162" y="138"/>
                  </a:lnTo>
                  <a:lnTo>
                    <a:pt x="156" y="136"/>
                  </a:lnTo>
                  <a:lnTo>
                    <a:pt x="151" y="135"/>
                  </a:lnTo>
                  <a:lnTo>
                    <a:pt x="145" y="131"/>
                  </a:lnTo>
                  <a:lnTo>
                    <a:pt x="139" y="127"/>
                  </a:lnTo>
                  <a:lnTo>
                    <a:pt x="133" y="123"/>
                  </a:lnTo>
                  <a:lnTo>
                    <a:pt x="128" y="121"/>
                  </a:lnTo>
                  <a:lnTo>
                    <a:pt x="122" y="116"/>
                  </a:lnTo>
                  <a:lnTo>
                    <a:pt x="114" y="112"/>
                  </a:lnTo>
                  <a:lnTo>
                    <a:pt x="109" y="108"/>
                  </a:lnTo>
                  <a:lnTo>
                    <a:pt x="103" y="104"/>
                  </a:lnTo>
                  <a:lnTo>
                    <a:pt x="97" y="100"/>
                  </a:lnTo>
                  <a:lnTo>
                    <a:pt x="92" y="95"/>
                  </a:lnTo>
                  <a:lnTo>
                    <a:pt x="86" y="91"/>
                  </a:lnTo>
                  <a:lnTo>
                    <a:pt x="80" y="87"/>
                  </a:lnTo>
                  <a:lnTo>
                    <a:pt x="75" y="81"/>
                  </a:lnTo>
                  <a:lnTo>
                    <a:pt x="69" y="78"/>
                  </a:lnTo>
                  <a:lnTo>
                    <a:pt x="65" y="74"/>
                  </a:lnTo>
                  <a:lnTo>
                    <a:pt x="59" y="68"/>
                  </a:lnTo>
                  <a:lnTo>
                    <a:pt x="54" y="62"/>
                  </a:lnTo>
                  <a:lnTo>
                    <a:pt x="48" y="59"/>
                  </a:lnTo>
                  <a:lnTo>
                    <a:pt x="42" y="53"/>
                  </a:lnTo>
                  <a:lnTo>
                    <a:pt x="38" y="49"/>
                  </a:lnTo>
                  <a:lnTo>
                    <a:pt x="29" y="39"/>
                  </a:lnTo>
                  <a:lnTo>
                    <a:pt x="21" y="32"/>
                  </a:lnTo>
                  <a:lnTo>
                    <a:pt x="14" y="22"/>
                  </a:lnTo>
                  <a:lnTo>
                    <a:pt x="8" y="15"/>
                  </a:lnTo>
                  <a:lnTo>
                    <a:pt x="4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80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0" name="Freeform 32"/>
            <p:cNvSpPr>
              <a:spLocks/>
            </p:cNvSpPr>
            <p:nvPr/>
          </p:nvSpPr>
          <p:spPr bwMode="auto">
            <a:xfrm>
              <a:off x="1941513" y="5283201"/>
              <a:ext cx="146050" cy="107950"/>
            </a:xfrm>
            <a:custGeom>
              <a:avLst/>
              <a:gdLst>
                <a:gd name="T0" fmla="*/ 63 w 185"/>
                <a:gd name="T1" fmla="*/ 118 h 135"/>
                <a:gd name="T2" fmla="*/ 80 w 185"/>
                <a:gd name="T3" fmla="*/ 126 h 135"/>
                <a:gd name="T4" fmla="*/ 97 w 185"/>
                <a:gd name="T5" fmla="*/ 131 h 135"/>
                <a:gd name="T6" fmla="*/ 115 w 185"/>
                <a:gd name="T7" fmla="*/ 133 h 135"/>
                <a:gd name="T8" fmla="*/ 132 w 185"/>
                <a:gd name="T9" fmla="*/ 135 h 135"/>
                <a:gd name="T10" fmla="*/ 147 w 185"/>
                <a:gd name="T11" fmla="*/ 133 h 135"/>
                <a:gd name="T12" fmla="*/ 160 w 185"/>
                <a:gd name="T13" fmla="*/ 129 h 135"/>
                <a:gd name="T14" fmla="*/ 172 w 185"/>
                <a:gd name="T15" fmla="*/ 124 h 135"/>
                <a:gd name="T16" fmla="*/ 179 w 185"/>
                <a:gd name="T17" fmla="*/ 114 h 135"/>
                <a:gd name="T18" fmla="*/ 185 w 185"/>
                <a:gd name="T19" fmla="*/ 103 h 135"/>
                <a:gd name="T20" fmla="*/ 185 w 185"/>
                <a:gd name="T21" fmla="*/ 91 h 135"/>
                <a:gd name="T22" fmla="*/ 183 w 185"/>
                <a:gd name="T23" fmla="*/ 80 h 135"/>
                <a:gd name="T24" fmla="*/ 177 w 185"/>
                <a:gd name="T25" fmla="*/ 67 h 135"/>
                <a:gd name="T26" fmla="*/ 168 w 185"/>
                <a:gd name="T27" fmla="*/ 53 h 135"/>
                <a:gd name="T28" fmla="*/ 156 w 185"/>
                <a:gd name="T29" fmla="*/ 40 h 135"/>
                <a:gd name="T30" fmla="*/ 143 w 185"/>
                <a:gd name="T31" fmla="*/ 29 h 135"/>
                <a:gd name="T32" fmla="*/ 124 w 185"/>
                <a:gd name="T33" fmla="*/ 19 h 135"/>
                <a:gd name="T34" fmla="*/ 107 w 185"/>
                <a:gd name="T35" fmla="*/ 10 h 135"/>
                <a:gd name="T36" fmla="*/ 88 w 185"/>
                <a:gd name="T37" fmla="*/ 4 h 135"/>
                <a:gd name="T38" fmla="*/ 71 w 185"/>
                <a:gd name="T39" fmla="*/ 0 h 135"/>
                <a:gd name="T40" fmla="*/ 54 w 185"/>
                <a:gd name="T41" fmla="*/ 0 h 135"/>
                <a:gd name="T42" fmla="*/ 38 w 185"/>
                <a:gd name="T43" fmla="*/ 0 h 135"/>
                <a:gd name="T44" fmla="*/ 25 w 185"/>
                <a:gd name="T45" fmla="*/ 6 h 135"/>
                <a:gd name="T46" fmla="*/ 14 w 185"/>
                <a:gd name="T47" fmla="*/ 12 h 135"/>
                <a:gd name="T48" fmla="*/ 6 w 185"/>
                <a:gd name="T49" fmla="*/ 21 h 135"/>
                <a:gd name="T50" fmla="*/ 2 w 185"/>
                <a:gd name="T51" fmla="*/ 32 h 135"/>
                <a:gd name="T52" fmla="*/ 0 w 185"/>
                <a:gd name="T53" fmla="*/ 44 h 135"/>
                <a:gd name="T54" fmla="*/ 4 w 185"/>
                <a:gd name="T55" fmla="*/ 57 h 135"/>
                <a:gd name="T56" fmla="*/ 10 w 185"/>
                <a:gd name="T57" fmla="*/ 70 h 135"/>
                <a:gd name="T58" fmla="*/ 18 w 185"/>
                <a:gd name="T59" fmla="*/ 82 h 135"/>
                <a:gd name="T60" fmla="*/ 31 w 185"/>
                <a:gd name="T61" fmla="*/ 95 h 135"/>
                <a:gd name="T62" fmla="*/ 44 w 185"/>
                <a:gd name="T63" fmla="*/ 107 h 135"/>
                <a:gd name="T64" fmla="*/ 54 w 185"/>
                <a:gd name="T65" fmla="*/ 11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5" h="135">
                  <a:moveTo>
                    <a:pt x="54" y="112"/>
                  </a:moveTo>
                  <a:lnTo>
                    <a:pt x="63" y="118"/>
                  </a:lnTo>
                  <a:lnTo>
                    <a:pt x="71" y="122"/>
                  </a:lnTo>
                  <a:lnTo>
                    <a:pt x="80" y="126"/>
                  </a:lnTo>
                  <a:lnTo>
                    <a:pt x="90" y="129"/>
                  </a:lnTo>
                  <a:lnTo>
                    <a:pt x="97" y="131"/>
                  </a:lnTo>
                  <a:lnTo>
                    <a:pt x="107" y="133"/>
                  </a:lnTo>
                  <a:lnTo>
                    <a:pt x="115" y="133"/>
                  </a:lnTo>
                  <a:lnTo>
                    <a:pt x="124" y="135"/>
                  </a:lnTo>
                  <a:lnTo>
                    <a:pt x="132" y="135"/>
                  </a:lnTo>
                  <a:lnTo>
                    <a:pt x="139" y="135"/>
                  </a:lnTo>
                  <a:lnTo>
                    <a:pt x="147" y="133"/>
                  </a:lnTo>
                  <a:lnTo>
                    <a:pt x="154" y="131"/>
                  </a:lnTo>
                  <a:lnTo>
                    <a:pt x="160" y="129"/>
                  </a:lnTo>
                  <a:lnTo>
                    <a:pt x="166" y="128"/>
                  </a:lnTo>
                  <a:lnTo>
                    <a:pt x="172" y="124"/>
                  </a:lnTo>
                  <a:lnTo>
                    <a:pt x="177" y="120"/>
                  </a:lnTo>
                  <a:lnTo>
                    <a:pt x="179" y="114"/>
                  </a:lnTo>
                  <a:lnTo>
                    <a:pt x="183" y="108"/>
                  </a:lnTo>
                  <a:lnTo>
                    <a:pt x="185" y="103"/>
                  </a:lnTo>
                  <a:lnTo>
                    <a:pt x="185" y="97"/>
                  </a:lnTo>
                  <a:lnTo>
                    <a:pt x="185" y="91"/>
                  </a:lnTo>
                  <a:lnTo>
                    <a:pt x="185" y="86"/>
                  </a:lnTo>
                  <a:lnTo>
                    <a:pt x="183" y="80"/>
                  </a:lnTo>
                  <a:lnTo>
                    <a:pt x="181" y="72"/>
                  </a:lnTo>
                  <a:lnTo>
                    <a:pt x="177" y="67"/>
                  </a:lnTo>
                  <a:lnTo>
                    <a:pt x="174" y="59"/>
                  </a:lnTo>
                  <a:lnTo>
                    <a:pt x="168" y="53"/>
                  </a:lnTo>
                  <a:lnTo>
                    <a:pt x="164" y="48"/>
                  </a:lnTo>
                  <a:lnTo>
                    <a:pt x="156" y="40"/>
                  </a:lnTo>
                  <a:lnTo>
                    <a:pt x="151" y="34"/>
                  </a:lnTo>
                  <a:lnTo>
                    <a:pt x="143" y="29"/>
                  </a:lnTo>
                  <a:lnTo>
                    <a:pt x="134" y="25"/>
                  </a:lnTo>
                  <a:lnTo>
                    <a:pt x="124" y="19"/>
                  </a:lnTo>
                  <a:lnTo>
                    <a:pt x="116" y="13"/>
                  </a:lnTo>
                  <a:lnTo>
                    <a:pt x="107" y="10"/>
                  </a:lnTo>
                  <a:lnTo>
                    <a:pt x="97" y="8"/>
                  </a:lnTo>
                  <a:lnTo>
                    <a:pt x="88" y="4"/>
                  </a:lnTo>
                  <a:lnTo>
                    <a:pt x="80" y="2"/>
                  </a:lnTo>
                  <a:lnTo>
                    <a:pt x="71" y="0"/>
                  </a:lnTo>
                  <a:lnTo>
                    <a:pt x="63" y="0"/>
                  </a:lnTo>
                  <a:lnTo>
                    <a:pt x="54" y="0"/>
                  </a:lnTo>
                  <a:lnTo>
                    <a:pt x="46" y="0"/>
                  </a:lnTo>
                  <a:lnTo>
                    <a:pt x="38" y="0"/>
                  </a:lnTo>
                  <a:lnTo>
                    <a:pt x="33" y="4"/>
                  </a:lnTo>
                  <a:lnTo>
                    <a:pt x="25" y="6"/>
                  </a:lnTo>
                  <a:lnTo>
                    <a:pt x="21" y="8"/>
                  </a:lnTo>
                  <a:lnTo>
                    <a:pt x="14" y="12"/>
                  </a:lnTo>
                  <a:lnTo>
                    <a:pt x="12" y="17"/>
                  </a:lnTo>
                  <a:lnTo>
                    <a:pt x="6" y="21"/>
                  </a:lnTo>
                  <a:lnTo>
                    <a:pt x="4" y="27"/>
                  </a:lnTo>
                  <a:lnTo>
                    <a:pt x="2" y="32"/>
                  </a:lnTo>
                  <a:lnTo>
                    <a:pt x="2" y="38"/>
                  </a:lnTo>
                  <a:lnTo>
                    <a:pt x="0" y="44"/>
                  </a:lnTo>
                  <a:lnTo>
                    <a:pt x="2" y="50"/>
                  </a:lnTo>
                  <a:lnTo>
                    <a:pt x="4" y="57"/>
                  </a:lnTo>
                  <a:lnTo>
                    <a:pt x="6" y="63"/>
                  </a:lnTo>
                  <a:lnTo>
                    <a:pt x="10" y="70"/>
                  </a:lnTo>
                  <a:lnTo>
                    <a:pt x="14" y="76"/>
                  </a:lnTo>
                  <a:lnTo>
                    <a:pt x="18" y="82"/>
                  </a:lnTo>
                  <a:lnTo>
                    <a:pt x="23" y="89"/>
                  </a:lnTo>
                  <a:lnTo>
                    <a:pt x="31" y="95"/>
                  </a:lnTo>
                  <a:lnTo>
                    <a:pt x="38" y="101"/>
                  </a:lnTo>
                  <a:lnTo>
                    <a:pt x="44" y="107"/>
                  </a:lnTo>
                  <a:lnTo>
                    <a:pt x="54" y="112"/>
                  </a:lnTo>
                  <a:lnTo>
                    <a:pt x="54" y="112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1" name="Freeform 33"/>
            <p:cNvSpPr>
              <a:spLocks/>
            </p:cNvSpPr>
            <p:nvPr/>
          </p:nvSpPr>
          <p:spPr bwMode="auto">
            <a:xfrm>
              <a:off x="2017713" y="5273676"/>
              <a:ext cx="195262" cy="212725"/>
            </a:xfrm>
            <a:custGeom>
              <a:avLst/>
              <a:gdLst>
                <a:gd name="T0" fmla="*/ 87 w 247"/>
                <a:gd name="T1" fmla="*/ 13 h 268"/>
                <a:gd name="T2" fmla="*/ 108 w 247"/>
                <a:gd name="T3" fmla="*/ 28 h 268"/>
                <a:gd name="T4" fmla="*/ 123 w 247"/>
                <a:gd name="T5" fmla="*/ 40 h 268"/>
                <a:gd name="T6" fmla="*/ 136 w 247"/>
                <a:gd name="T7" fmla="*/ 49 h 268"/>
                <a:gd name="T8" fmla="*/ 152 w 247"/>
                <a:gd name="T9" fmla="*/ 62 h 268"/>
                <a:gd name="T10" fmla="*/ 167 w 247"/>
                <a:gd name="T11" fmla="*/ 78 h 268"/>
                <a:gd name="T12" fmla="*/ 186 w 247"/>
                <a:gd name="T13" fmla="*/ 100 h 268"/>
                <a:gd name="T14" fmla="*/ 197 w 247"/>
                <a:gd name="T15" fmla="*/ 114 h 268"/>
                <a:gd name="T16" fmla="*/ 203 w 247"/>
                <a:gd name="T17" fmla="*/ 133 h 268"/>
                <a:gd name="T18" fmla="*/ 190 w 247"/>
                <a:gd name="T19" fmla="*/ 156 h 268"/>
                <a:gd name="T20" fmla="*/ 178 w 247"/>
                <a:gd name="T21" fmla="*/ 167 h 268"/>
                <a:gd name="T22" fmla="*/ 182 w 247"/>
                <a:gd name="T23" fmla="*/ 184 h 268"/>
                <a:gd name="T24" fmla="*/ 190 w 247"/>
                <a:gd name="T25" fmla="*/ 197 h 268"/>
                <a:gd name="T26" fmla="*/ 199 w 247"/>
                <a:gd name="T27" fmla="*/ 213 h 268"/>
                <a:gd name="T28" fmla="*/ 197 w 247"/>
                <a:gd name="T29" fmla="*/ 222 h 268"/>
                <a:gd name="T30" fmla="*/ 186 w 247"/>
                <a:gd name="T31" fmla="*/ 232 h 268"/>
                <a:gd name="T32" fmla="*/ 165 w 247"/>
                <a:gd name="T33" fmla="*/ 234 h 268"/>
                <a:gd name="T34" fmla="*/ 140 w 247"/>
                <a:gd name="T35" fmla="*/ 237 h 268"/>
                <a:gd name="T36" fmla="*/ 117 w 247"/>
                <a:gd name="T37" fmla="*/ 237 h 268"/>
                <a:gd name="T38" fmla="*/ 102 w 247"/>
                <a:gd name="T39" fmla="*/ 237 h 268"/>
                <a:gd name="T40" fmla="*/ 76 w 247"/>
                <a:gd name="T41" fmla="*/ 235 h 268"/>
                <a:gd name="T42" fmla="*/ 51 w 247"/>
                <a:gd name="T43" fmla="*/ 234 h 268"/>
                <a:gd name="T44" fmla="*/ 30 w 247"/>
                <a:gd name="T45" fmla="*/ 232 h 268"/>
                <a:gd name="T46" fmla="*/ 17 w 247"/>
                <a:gd name="T47" fmla="*/ 232 h 268"/>
                <a:gd name="T48" fmla="*/ 7 w 247"/>
                <a:gd name="T49" fmla="*/ 239 h 268"/>
                <a:gd name="T50" fmla="*/ 24 w 247"/>
                <a:gd name="T51" fmla="*/ 245 h 268"/>
                <a:gd name="T52" fmla="*/ 47 w 247"/>
                <a:gd name="T53" fmla="*/ 253 h 268"/>
                <a:gd name="T54" fmla="*/ 70 w 247"/>
                <a:gd name="T55" fmla="*/ 258 h 268"/>
                <a:gd name="T56" fmla="*/ 85 w 247"/>
                <a:gd name="T57" fmla="*/ 262 h 268"/>
                <a:gd name="T58" fmla="*/ 100 w 247"/>
                <a:gd name="T59" fmla="*/ 264 h 268"/>
                <a:gd name="T60" fmla="*/ 117 w 247"/>
                <a:gd name="T61" fmla="*/ 266 h 268"/>
                <a:gd name="T62" fmla="*/ 133 w 247"/>
                <a:gd name="T63" fmla="*/ 268 h 268"/>
                <a:gd name="T64" fmla="*/ 148 w 247"/>
                <a:gd name="T65" fmla="*/ 268 h 268"/>
                <a:gd name="T66" fmla="*/ 163 w 247"/>
                <a:gd name="T67" fmla="*/ 264 h 268"/>
                <a:gd name="T68" fmla="*/ 178 w 247"/>
                <a:gd name="T69" fmla="*/ 262 h 268"/>
                <a:gd name="T70" fmla="*/ 197 w 247"/>
                <a:gd name="T71" fmla="*/ 253 h 268"/>
                <a:gd name="T72" fmla="*/ 222 w 247"/>
                <a:gd name="T73" fmla="*/ 237 h 268"/>
                <a:gd name="T74" fmla="*/ 235 w 247"/>
                <a:gd name="T75" fmla="*/ 213 h 268"/>
                <a:gd name="T76" fmla="*/ 243 w 247"/>
                <a:gd name="T77" fmla="*/ 197 h 268"/>
                <a:gd name="T78" fmla="*/ 247 w 247"/>
                <a:gd name="T79" fmla="*/ 178 h 268"/>
                <a:gd name="T80" fmla="*/ 247 w 247"/>
                <a:gd name="T81" fmla="*/ 161 h 268"/>
                <a:gd name="T82" fmla="*/ 243 w 247"/>
                <a:gd name="T83" fmla="*/ 144 h 268"/>
                <a:gd name="T84" fmla="*/ 239 w 247"/>
                <a:gd name="T85" fmla="*/ 129 h 268"/>
                <a:gd name="T86" fmla="*/ 232 w 247"/>
                <a:gd name="T87" fmla="*/ 114 h 268"/>
                <a:gd name="T88" fmla="*/ 224 w 247"/>
                <a:gd name="T89" fmla="*/ 100 h 268"/>
                <a:gd name="T90" fmla="*/ 209 w 247"/>
                <a:gd name="T91" fmla="*/ 83 h 268"/>
                <a:gd name="T92" fmla="*/ 186 w 247"/>
                <a:gd name="T93" fmla="*/ 61 h 268"/>
                <a:gd name="T94" fmla="*/ 163 w 247"/>
                <a:gd name="T95" fmla="*/ 45 h 268"/>
                <a:gd name="T96" fmla="*/ 150 w 247"/>
                <a:gd name="T97" fmla="*/ 36 h 268"/>
                <a:gd name="T98" fmla="*/ 123 w 247"/>
                <a:gd name="T99" fmla="*/ 21 h 268"/>
                <a:gd name="T100" fmla="*/ 100 w 247"/>
                <a:gd name="T101" fmla="*/ 11 h 268"/>
                <a:gd name="T102" fmla="*/ 81 w 247"/>
                <a:gd name="T103" fmla="*/ 3 h 268"/>
                <a:gd name="T104" fmla="*/ 68 w 247"/>
                <a:gd name="T105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47" h="268">
                  <a:moveTo>
                    <a:pt x="79" y="9"/>
                  </a:moveTo>
                  <a:lnTo>
                    <a:pt x="83" y="11"/>
                  </a:lnTo>
                  <a:lnTo>
                    <a:pt x="87" y="13"/>
                  </a:lnTo>
                  <a:lnTo>
                    <a:pt x="95" y="19"/>
                  </a:lnTo>
                  <a:lnTo>
                    <a:pt x="100" y="23"/>
                  </a:lnTo>
                  <a:lnTo>
                    <a:pt x="108" y="28"/>
                  </a:lnTo>
                  <a:lnTo>
                    <a:pt x="114" y="30"/>
                  </a:lnTo>
                  <a:lnTo>
                    <a:pt x="117" y="36"/>
                  </a:lnTo>
                  <a:lnTo>
                    <a:pt x="123" y="40"/>
                  </a:lnTo>
                  <a:lnTo>
                    <a:pt x="127" y="43"/>
                  </a:lnTo>
                  <a:lnTo>
                    <a:pt x="133" y="45"/>
                  </a:lnTo>
                  <a:lnTo>
                    <a:pt x="136" y="49"/>
                  </a:lnTo>
                  <a:lnTo>
                    <a:pt x="142" y="53"/>
                  </a:lnTo>
                  <a:lnTo>
                    <a:pt x="146" y="59"/>
                  </a:lnTo>
                  <a:lnTo>
                    <a:pt x="152" y="62"/>
                  </a:lnTo>
                  <a:lnTo>
                    <a:pt x="157" y="68"/>
                  </a:lnTo>
                  <a:lnTo>
                    <a:pt x="161" y="72"/>
                  </a:lnTo>
                  <a:lnTo>
                    <a:pt x="167" y="78"/>
                  </a:lnTo>
                  <a:lnTo>
                    <a:pt x="175" y="85"/>
                  </a:lnTo>
                  <a:lnTo>
                    <a:pt x="182" y="95"/>
                  </a:lnTo>
                  <a:lnTo>
                    <a:pt x="186" y="100"/>
                  </a:lnTo>
                  <a:lnTo>
                    <a:pt x="190" y="104"/>
                  </a:lnTo>
                  <a:lnTo>
                    <a:pt x="194" y="110"/>
                  </a:lnTo>
                  <a:lnTo>
                    <a:pt x="197" y="114"/>
                  </a:lnTo>
                  <a:lnTo>
                    <a:pt x="201" y="121"/>
                  </a:lnTo>
                  <a:lnTo>
                    <a:pt x="203" y="129"/>
                  </a:lnTo>
                  <a:lnTo>
                    <a:pt x="203" y="133"/>
                  </a:lnTo>
                  <a:lnTo>
                    <a:pt x="203" y="140"/>
                  </a:lnTo>
                  <a:lnTo>
                    <a:pt x="197" y="148"/>
                  </a:lnTo>
                  <a:lnTo>
                    <a:pt x="190" y="156"/>
                  </a:lnTo>
                  <a:lnTo>
                    <a:pt x="186" y="158"/>
                  </a:lnTo>
                  <a:lnTo>
                    <a:pt x="182" y="161"/>
                  </a:lnTo>
                  <a:lnTo>
                    <a:pt x="178" y="167"/>
                  </a:lnTo>
                  <a:lnTo>
                    <a:pt x="178" y="171"/>
                  </a:lnTo>
                  <a:lnTo>
                    <a:pt x="178" y="177"/>
                  </a:lnTo>
                  <a:lnTo>
                    <a:pt x="182" y="184"/>
                  </a:lnTo>
                  <a:lnTo>
                    <a:pt x="184" y="188"/>
                  </a:lnTo>
                  <a:lnTo>
                    <a:pt x="188" y="192"/>
                  </a:lnTo>
                  <a:lnTo>
                    <a:pt x="190" y="197"/>
                  </a:lnTo>
                  <a:lnTo>
                    <a:pt x="195" y="203"/>
                  </a:lnTo>
                  <a:lnTo>
                    <a:pt x="197" y="207"/>
                  </a:lnTo>
                  <a:lnTo>
                    <a:pt x="199" y="213"/>
                  </a:lnTo>
                  <a:lnTo>
                    <a:pt x="199" y="215"/>
                  </a:lnTo>
                  <a:lnTo>
                    <a:pt x="199" y="220"/>
                  </a:lnTo>
                  <a:lnTo>
                    <a:pt x="197" y="222"/>
                  </a:lnTo>
                  <a:lnTo>
                    <a:pt x="195" y="226"/>
                  </a:lnTo>
                  <a:lnTo>
                    <a:pt x="190" y="228"/>
                  </a:lnTo>
                  <a:lnTo>
                    <a:pt x="186" y="232"/>
                  </a:lnTo>
                  <a:lnTo>
                    <a:pt x="178" y="232"/>
                  </a:lnTo>
                  <a:lnTo>
                    <a:pt x="173" y="234"/>
                  </a:lnTo>
                  <a:lnTo>
                    <a:pt x="165" y="234"/>
                  </a:lnTo>
                  <a:lnTo>
                    <a:pt x="159" y="235"/>
                  </a:lnTo>
                  <a:lnTo>
                    <a:pt x="148" y="235"/>
                  </a:lnTo>
                  <a:lnTo>
                    <a:pt x="140" y="237"/>
                  </a:lnTo>
                  <a:lnTo>
                    <a:pt x="131" y="237"/>
                  </a:lnTo>
                  <a:lnTo>
                    <a:pt x="123" y="237"/>
                  </a:lnTo>
                  <a:lnTo>
                    <a:pt x="117" y="237"/>
                  </a:lnTo>
                  <a:lnTo>
                    <a:pt x="112" y="237"/>
                  </a:lnTo>
                  <a:lnTo>
                    <a:pt x="108" y="237"/>
                  </a:lnTo>
                  <a:lnTo>
                    <a:pt x="102" y="237"/>
                  </a:lnTo>
                  <a:lnTo>
                    <a:pt x="93" y="235"/>
                  </a:lnTo>
                  <a:lnTo>
                    <a:pt x="85" y="235"/>
                  </a:lnTo>
                  <a:lnTo>
                    <a:pt x="76" y="235"/>
                  </a:lnTo>
                  <a:lnTo>
                    <a:pt x="66" y="235"/>
                  </a:lnTo>
                  <a:lnTo>
                    <a:pt x="58" y="234"/>
                  </a:lnTo>
                  <a:lnTo>
                    <a:pt x="51" y="234"/>
                  </a:lnTo>
                  <a:lnTo>
                    <a:pt x="43" y="234"/>
                  </a:lnTo>
                  <a:lnTo>
                    <a:pt x="36" y="232"/>
                  </a:lnTo>
                  <a:lnTo>
                    <a:pt x="30" y="232"/>
                  </a:lnTo>
                  <a:lnTo>
                    <a:pt x="26" y="232"/>
                  </a:lnTo>
                  <a:lnTo>
                    <a:pt x="19" y="232"/>
                  </a:lnTo>
                  <a:lnTo>
                    <a:pt x="17" y="232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7" y="239"/>
                  </a:lnTo>
                  <a:lnTo>
                    <a:pt x="11" y="239"/>
                  </a:lnTo>
                  <a:lnTo>
                    <a:pt x="19" y="241"/>
                  </a:lnTo>
                  <a:lnTo>
                    <a:pt x="24" y="245"/>
                  </a:lnTo>
                  <a:lnTo>
                    <a:pt x="32" y="247"/>
                  </a:lnTo>
                  <a:lnTo>
                    <a:pt x="38" y="251"/>
                  </a:lnTo>
                  <a:lnTo>
                    <a:pt x="47" y="253"/>
                  </a:lnTo>
                  <a:lnTo>
                    <a:pt x="57" y="255"/>
                  </a:lnTo>
                  <a:lnTo>
                    <a:pt x="66" y="258"/>
                  </a:lnTo>
                  <a:lnTo>
                    <a:pt x="70" y="258"/>
                  </a:lnTo>
                  <a:lnTo>
                    <a:pt x="76" y="260"/>
                  </a:lnTo>
                  <a:lnTo>
                    <a:pt x="79" y="260"/>
                  </a:lnTo>
                  <a:lnTo>
                    <a:pt x="85" y="262"/>
                  </a:lnTo>
                  <a:lnTo>
                    <a:pt x="91" y="262"/>
                  </a:lnTo>
                  <a:lnTo>
                    <a:pt x="97" y="262"/>
                  </a:lnTo>
                  <a:lnTo>
                    <a:pt x="100" y="264"/>
                  </a:lnTo>
                  <a:lnTo>
                    <a:pt x="108" y="266"/>
                  </a:lnTo>
                  <a:lnTo>
                    <a:pt x="112" y="266"/>
                  </a:lnTo>
                  <a:lnTo>
                    <a:pt x="117" y="266"/>
                  </a:lnTo>
                  <a:lnTo>
                    <a:pt x="123" y="266"/>
                  </a:lnTo>
                  <a:lnTo>
                    <a:pt x="127" y="268"/>
                  </a:lnTo>
                  <a:lnTo>
                    <a:pt x="133" y="268"/>
                  </a:lnTo>
                  <a:lnTo>
                    <a:pt x="138" y="268"/>
                  </a:lnTo>
                  <a:lnTo>
                    <a:pt x="144" y="268"/>
                  </a:lnTo>
                  <a:lnTo>
                    <a:pt x="148" y="268"/>
                  </a:lnTo>
                  <a:lnTo>
                    <a:pt x="154" y="266"/>
                  </a:lnTo>
                  <a:lnTo>
                    <a:pt x="159" y="266"/>
                  </a:lnTo>
                  <a:lnTo>
                    <a:pt x="163" y="264"/>
                  </a:lnTo>
                  <a:lnTo>
                    <a:pt x="169" y="264"/>
                  </a:lnTo>
                  <a:lnTo>
                    <a:pt x="175" y="262"/>
                  </a:lnTo>
                  <a:lnTo>
                    <a:pt x="178" y="262"/>
                  </a:lnTo>
                  <a:lnTo>
                    <a:pt x="184" y="260"/>
                  </a:lnTo>
                  <a:lnTo>
                    <a:pt x="190" y="258"/>
                  </a:lnTo>
                  <a:lnTo>
                    <a:pt x="197" y="253"/>
                  </a:lnTo>
                  <a:lnTo>
                    <a:pt x="207" y="249"/>
                  </a:lnTo>
                  <a:lnTo>
                    <a:pt x="214" y="243"/>
                  </a:lnTo>
                  <a:lnTo>
                    <a:pt x="222" y="237"/>
                  </a:lnTo>
                  <a:lnTo>
                    <a:pt x="228" y="228"/>
                  </a:lnTo>
                  <a:lnTo>
                    <a:pt x="234" y="220"/>
                  </a:lnTo>
                  <a:lnTo>
                    <a:pt x="235" y="213"/>
                  </a:lnTo>
                  <a:lnTo>
                    <a:pt x="237" y="209"/>
                  </a:lnTo>
                  <a:lnTo>
                    <a:pt x="241" y="203"/>
                  </a:lnTo>
                  <a:lnTo>
                    <a:pt x="243" y="197"/>
                  </a:lnTo>
                  <a:lnTo>
                    <a:pt x="245" y="192"/>
                  </a:lnTo>
                  <a:lnTo>
                    <a:pt x="245" y="184"/>
                  </a:lnTo>
                  <a:lnTo>
                    <a:pt x="247" y="178"/>
                  </a:lnTo>
                  <a:lnTo>
                    <a:pt x="247" y="173"/>
                  </a:lnTo>
                  <a:lnTo>
                    <a:pt x="247" y="167"/>
                  </a:lnTo>
                  <a:lnTo>
                    <a:pt x="247" y="161"/>
                  </a:lnTo>
                  <a:lnTo>
                    <a:pt x="245" y="156"/>
                  </a:lnTo>
                  <a:lnTo>
                    <a:pt x="245" y="150"/>
                  </a:lnTo>
                  <a:lnTo>
                    <a:pt x="243" y="144"/>
                  </a:lnTo>
                  <a:lnTo>
                    <a:pt x="241" y="140"/>
                  </a:lnTo>
                  <a:lnTo>
                    <a:pt x="239" y="135"/>
                  </a:lnTo>
                  <a:lnTo>
                    <a:pt x="239" y="129"/>
                  </a:lnTo>
                  <a:lnTo>
                    <a:pt x="237" y="123"/>
                  </a:lnTo>
                  <a:lnTo>
                    <a:pt x="235" y="119"/>
                  </a:lnTo>
                  <a:lnTo>
                    <a:pt x="232" y="114"/>
                  </a:lnTo>
                  <a:lnTo>
                    <a:pt x="230" y="110"/>
                  </a:lnTo>
                  <a:lnTo>
                    <a:pt x="228" y="104"/>
                  </a:lnTo>
                  <a:lnTo>
                    <a:pt x="224" y="100"/>
                  </a:lnTo>
                  <a:lnTo>
                    <a:pt x="220" y="95"/>
                  </a:lnTo>
                  <a:lnTo>
                    <a:pt x="218" y="91"/>
                  </a:lnTo>
                  <a:lnTo>
                    <a:pt x="209" y="83"/>
                  </a:lnTo>
                  <a:lnTo>
                    <a:pt x="203" y="76"/>
                  </a:lnTo>
                  <a:lnTo>
                    <a:pt x="194" y="68"/>
                  </a:lnTo>
                  <a:lnTo>
                    <a:pt x="186" y="61"/>
                  </a:lnTo>
                  <a:lnTo>
                    <a:pt x="178" y="53"/>
                  </a:lnTo>
                  <a:lnTo>
                    <a:pt x="169" y="49"/>
                  </a:lnTo>
                  <a:lnTo>
                    <a:pt x="163" y="45"/>
                  </a:lnTo>
                  <a:lnTo>
                    <a:pt x="159" y="42"/>
                  </a:lnTo>
                  <a:lnTo>
                    <a:pt x="154" y="40"/>
                  </a:lnTo>
                  <a:lnTo>
                    <a:pt x="150" y="36"/>
                  </a:lnTo>
                  <a:lnTo>
                    <a:pt x="140" y="30"/>
                  </a:lnTo>
                  <a:lnTo>
                    <a:pt x="133" y="26"/>
                  </a:lnTo>
                  <a:lnTo>
                    <a:pt x="123" y="21"/>
                  </a:lnTo>
                  <a:lnTo>
                    <a:pt x="116" y="19"/>
                  </a:lnTo>
                  <a:lnTo>
                    <a:pt x="108" y="13"/>
                  </a:lnTo>
                  <a:lnTo>
                    <a:pt x="100" y="11"/>
                  </a:lnTo>
                  <a:lnTo>
                    <a:pt x="93" y="7"/>
                  </a:lnTo>
                  <a:lnTo>
                    <a:pt x="87" y="5"/>
                  </a:lnTo>
                  <a:lnTo>
                    <a:pt x="81" y="3"/>
                  </a:lnTo>
                  <a:lnTo>
                    <a:pt x="78" y="2"/>
                  </a:lnTo>
                  <a:lnTo>
                    <a:pt x="70" y="0"/>
                  </a:lnTo>
                  <a:lnTo>
                    <a:pt x="68" y="0"/>
                  </a:lnTo>
                  <a:lnTo>
                    <a:pt x="79" y="9"/>
                  </a:lnTo>
                  <a:lnTo>
                    <a:pt x="79" y="9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2" name="Freeform 34"/>
            <p:cNvSpPr>
              <a:spLocks/>
            </p:cNvSpPr>
            <p:nvPr/>
          </p:nvSpPr>
          <p:spPr bwMode="auto">
            <a:xfrm>
              <a:off x="1846263" y="5297488"/>
              <a:ext cx="484187" cy="309563"/>
            </a:xfrm>
            <a:custGeom>
              <a:avLst/>
              <a:gdLst>
                <a:gd name="T0" fmla="*/ 13 w 608"/>
                <a:gd name="T1" fmla="*/ 128 h 392"/>
                <a:gd name="T2" fmla="*/ 45 w 608"/>
                <a:gd name="T3" fmla="*/ 135 h 392"/>
                <a:gd name="T4" fmla="*/ 83 w 608"/>
                <a:gd name="T5" fmla="*/ 164 h 392"/>
                <a:gd name="T6" fmla="*/ 106 w 608"/>
                <a:gd name="T7" fmla="*/ 192 h 392"/>
                <a:gd name="T8" fmla="*/ 127 w 608"/>
                <a:gd name="T9" fmla="*/ 228 h 392"/>
                <a:gd name="T10" fmla="*/ 146 w 608"/>
                <a:gd name="T11" fmla="*/ 265 h 392"/>
                <a:gd name="T12" fmla="*/ 169 w 608"/>
                <a:gd name="T13" fmla="*/ 299 h 392"/>
                <a:gd name="T14" fmla="*/ 201 w 608"/>
                <a:gd name="T15" fmla="*/ 329 h 392"/>
                <a:gd name="T16" fmla="*/ 234 w 608"/>
                <a:gd name="T17" fmla="*/ 348 h 392"/>
                <a:gd name="T18" fmla="*/ 258 w 608"/>
                <a:gd name="T19" fmla="*/ 358 h 392"/>
                <a:gd name="T20" fmla="*/ 289 w 608"/>
                <a:gd name="T21" fmla="*/ 365 h 392"/>
                <a:gd name="T22" fmla="*/ 319 w 608"/>
                <a:gd name="T23" fmla="*/ 365 h 392"/>
                <a:gd name="T24" fmla="*/ 348 w 608"/>
                <a:gd name="T25" fmla="*/ 363 h 392"/>
                <a:gd name="T26" fmla="*/ 374 w 608"/>
                <a:gd name="T27" fmla="*/ 360 h 392"/>
                <a:gd name="T28" fmla="*/ 418 w 608"/>
                <a:gd name="T29" fmla="*/ 346 h 392"/>
                <a:gd name="T30" fmla="*/ 454 w 608"/>
                <a:gd name="T31" fmla="*/ 322 h 392"/>
                <a:gd name="T32" fmla="*/ 479 w 608"/>
                <a:gd name="T33" fmla="*/ 291 h 392"/>
                <a:gd name="T34" fmla="*/ 488 w 608"/>
                <a:gd name="T35" fmla="*/ 257 h 392"/>
                <a:gd name="T36" fmla="*/ 485 w 608"/>
                <a:gd name="T37" fmla="*/ 223 h 392"/>
                <a:gd name="T38" fmla="*/ 479 w 608"/>
                <a:gd name="T39" fmla="*/ 192 h 392"/>
                <a:gd name="T40" fmla="*/ 494 w 608"/>
                <a:gd name="T41" fmla="*/ 171 h 392"/>
                <a:gd name="T42" fmla="*/ 519 w 608"/>
                <a:gd name="T43" fmla="*/ 156 h 392"/>
                <a:gd name="T44" fmla="*/ 547 w 608"/>
                <a:gd name="T45" fmla="*/ 143 h 392"/>
                <a:gd name="T46" fmla="*/ 576 w 608"/>
                <a:gd name="T47" fmla="*/ 124 h 392"/>
                <a:gd name="T48" fmla="*/ 591 w 608"/>
                <a:gd name="T49" fmla="*/ 97 h 392"/>
                <a:gd name="T50" fmla="*/ 587 w 608"/>
                <a:gd name="T51" fmla="*/ 71 h 392"/>
                <a:gd name="T52" fmla="*/ 578 w 608"/>
                <a:gd name="T53" fmla="*/ 38 h 392"/>
                <a:gd name="T54" fmla="*/ 557 w 608"/>
                <a:gd name="T55" fmla="*/ 8 h 392"/>
                <a:gd name="T56" fmla="*/ 565 w 608"/>
                <a:gd name="T57" fmla="*/ 2 h 392"/>
                <a:gd name="T58" fmla="*/ 591 w 608"/>
                <a:gd name="T59" fmla="*/ 31 h 392"/>
                <a:gd name="T60" fmla="*/ 605 w 608"/>
                <a:gd name="T61" fmla="*/ 61 h 392"/>
                <a:gd name="T62" fmla="*/ 608 w 608"/>
                <a:gd name="T63" fmla="*/ 97 h 392"/>
                <a:gd name="T64" fmla="*/ 605 w 608"/>
                <a:gd name="T65" fmla="*/ 120 h 392"/>
                <a:gd name="T66" fmla="*/ 599 w 608"/>
                <a:gd name="T67" fmla="*/ 147 h 392"/>
                <a:gd name="T68" fmla="*/ 585 w 608"/>
                <a:gd name="T69" fmla="*/ 177 h 392"/>
                <a:gd name="T70" fmla="*/ 538 w 608"/>
                <a:gd name="T71" fmla="*/ 259 h 392"/>
                <a:gd name="T72" fmla="*/ 536 w 608"/>
                <a:gd name="T73" fmla="*/ 276 h 392"/>
                <a:gd name="T74" fmla="*/ 530 w 608"/>
                <a:gd name="T75" fmla="*/ 304 h 392"/>
                <a:gd name="T76" fmla="*/ 511 w 608"/>
                <a:gd name="T77" fmla="*/ 337 h 392"/>
                <a:gd name="T78" fmla="*/ 475 w 608"/>
                <a:gd name="T79" fmla="*/ 365 h 392"/>
                <a:gd name="T80" fmla="*/ 450 w 608"/>
                <a:gd name="T81" fmla="*/ 377 h 392"/>
                <a:gd name="T82" fmla="*/ 416 w 608"/>
                <a:gd name="T83" fmla="*/ 386 h 392"/>
                <a:gd name="T84" fmla="*/ 376 w 608"/>
                <a:gd name="T85" fmla="*/ 390 h 392"/>
                <a:gd name="T86" fmla="*/ 331 w 608"/>
                <a:gd name="T87" fmla="*/ 392 h 392"/>
                <a:gd name="T88" fmla="*/ 279 w 608"/>
                <a:gd name="T89" fmla="*/ 386 h 392"/>
                <a:gd name="T90" fmla="*/ 235 w 608"/>
                <a:gd name="T91" fmla="*/ 377 h 392"/>
                <a:gd name="T92" fmla="*/ 197 w 608"/>
                <a:gd name="T93" fmla="*/ 365 h 392"/>
                <a:gd name="T94" fmla="*/ 165 w 608"/>
                <a:gd name="T95" fmla="*/ 350 h 392"/>
                <a:gd name="T96" fmla="*/ 138 w 608"/>
                <a:gd name="T97" fmla="*/ 335 h 392"/>
                <a:gd name="T98" fmla="*/ 108 w 608"/>
                <a:gd name="T99" fmla="*/ 312 h 392"/>
                <a:gd name="T100" fmla="*/ 76 w 608"/>
                <a:gd name="T101" fmla="*/ 278 h 392"/>
                <a:gd name="T102" fmla="*/ 59 w 608"/>
                <a:gd name="T103" fmla="*/ 253 h 392"/>
                <a:gd name="T104" fmla="*/ 26 w 608"/>
                <a:gd name="T105" fmla="*/ 156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08" h="392">
                  <a:moveTo>
                    <a:pt x="0" y="133"/>
                  </a:moveTo>
                  <a:lnTo>
                    <a:pt x="1" y="131"/>
                  </a:lnTo>
                  <a:lnTo>
                    <a:pt x="5" y="130"/>
                  </a:lnTo>
                  <a:lnTo>
                    <a:pt x="9" y="130"/>
                  </a:lnTo>
                  <a:lnTo>
                    <a:pt x="13" y="128"/>
                  </a:lnTo>
                  <a:lnTo>
                    <a:pt x="19" y="128"/>
                  </a:lnTo>
                  <a:lnTo>
                    <a:pt x="24" y="130"/>
                  </a:lnTo>
                  <a:lnTo>
                    <a:pt x="30" y="130"/>
                  </a:lnTo>
                  <a:lnTo>
                    <a:pt x="38" y="133"/>
                  </a:lnTo>
                  <a:lnTo>
                    <a:pt x="45" y="135"/>
                  </a:lnTo>
                  <a:lnTo>
                    <a:pt x="55" y="141"/>
                  </a:lnTo>
                  <a:lnTo>
                    <a:pt x="62" y="147"/>
                  </a:lnTo>
                  <a:lnTo>
                    <a:pt x="72" y="154"/>
                  </a:lnTo>
                  <a:lnTo>
                    <a:pt x="78" y="158"/>
                  </a:lnTo>
                  <a:lnTo>
                    <a:pt x="83" y="164"/>
                  </a:lnTo>
                  <a:lnTo>
                    <a:pt x="87" y="169"/>
                  </a:lnTo>
                  <a:lnTo>
                    <a:pt x="93" y="175"/>
                  </a:lnTo>
                  <a:lnTo>
                    <a:pt x="97" y="181"/>
                  </a:lnTo>
                  <a:lnTo>
                    <a:pt x="102" y="187"/>
                  </a:lnTo>
                  <a:lnTo>
                    <a:pt x="106" y="192"/>
                  </a:lnTo>
                  <a:lnTo>
                    <a:pt x="112" y="200"/>
                  </a:lnTo>
                  <a:lnTo>
                    <a:pt x="114" y="206"/>
                  </a:lnTo>
                  <a:lnTo>
                    <a:pt x="119" y="213"/>
                  </a:lnTo>
                  <a:lnTo>
                    <a:pt x="123" y="221"/>
                  </a:lnTo>
                  <a:lnTo>
                    <a:pt x="127" y="228"/>
                  </a:lnTo>
                  <a:lnTo>
                    <a:pt x="131" y="234"/>
                  </a:lnTo>
                  <a:lnTo>
                    <a:pt x="135" y="242"/>
                  </a:lnTo>
                  <a:lnTo>
                    <a:pt x="138" y="249"/>
                  </a:lnTo>
                  <a:lnTo>
                    <a:pt x="142" y="257"/>
                  </a:lnTo>
                  <a:lnTo>
                    <a:pt x="146" y="265"/>
                  </a:lnTo>
                  <a:lnTo>
                    <a:pt x="152" y="272"/>
                  </a:lnTo>
                  <a:lnTo>
                    <a:pt x="156" y="278"/>
                  </a:lnTo>
                  <a:lnTo>
                    <a:pt x="161" y="285"/>
                  </a:lnTo>
                  <a:lnTo>
                    <a:pt x="165" y="293"/>
                  </a:lnTo>
                  <a:lnTo>
                    <a:pt x="169" y="299"/>
                  </a:lnTo>
                  <a:lnTo>
                    <a:pt x="175" y="306"/>
                  </a:lnTo>
                  <a:lnTo>
                    <a:pt x="180" y="314"/>
                  </a:lnTo>
                  <a:lnTo>
                    <a:pt x="186" y="318"/>
                  </a:lnTo>
                  <a:lnTo>
                    <a:pt x="192" y="325"/>
                  </a:lnTo>
                  <a:lnTo>
                    <a:pt x="201" y="329"/>
                  </a:lnTo>
                  <a:lnTo>
                    <a:pt x="209" y="337"/>
                  </a:lnTo>
                  <a:lnTo>
                    <a:pt x="215" y="341"/>
                  </a:lnTo>
                  <a:lnTo>
                    <a:pt x="224" y="346"/>
                  </a:lnTo>
                  <a:lnTo>
                    <a:pt x="228" y="346"/>
                  </a:lnTo>
                  <a:lnTo>
                    <a:pt x="234" y="348"/>
                  </a:lnTo>
                  <a:lnTo>
                    <a:pt x="237" y="350"/>
                  </a:lnTo>
                  <a:lnTo>
                    <a:pt x="243" y="354"/>
                  </a:lnTo>
                  <a:lnTo>
                    <a:pt x="247" y="354"/>
                  </a:lnTo>
                  <a:lnTo>
                    <a:pt x="253" y="356"/>
                  </a:lnTo>
                  <a:lnTo>
                    <a:pt x="258" y="358"/>
                  </a:lnTo>
                  <a:lnTo>
                    <a:pt x="264" y="360"/>
                  </a:lnTo>
                  <a:lnTo>
                    <a:pt x="270" y="360"/>
                  </a:lnTo>
                  <a:lnTo>
                    <a:pt x="275" y="362"/>
                  </a:lnTo>
                  <a:lnTo>
                    <a:pt x="283" y="363"/>
                  </a:lnTo>
                  <a:lnTo>
                    <a:pt x="289" y="365"/>
                  </a:lnTo>
                  <a:lnTo>
                    <a:pt x="294" y="365"/>
                  </a:lnTo>
                  <a:lnTo>
                    <a:pt x="302" y="365"/>
                  </a:lnTo>
                  <a:lnTo>
                    <a:pt x="306" y="365"/>
                  </a:lnTo>
                  <a:lnTo>
                    <a:pt x="313" y="365"/>
                  </a:lnTo>
                  <a:lnTo>
                    <a:pt x="319" y="365"/>
                  </a:lnTo>
                  <a:lnTo>
                    <a:pt x="325" y="365"/>
                  </a:lnTo>
                  <a:lnTo>
                    <a:pt x="331" y="365"/>
                  </a:lnTo>
                  <a:lnTo>
                    <a:pt x="338" y="365"/>
                  </a:lnTo>
                  <a:lnTo>
                    <a:pt x="342" y="365"/>
                  </a:lnTo>
                  <a:lnTo>
                    <a:pt x="348" y="363"/>
                  </a:lnTo>
                  <a:lnTo>
                    <a:pt x="353" y="363"/>
                  </a:lnTo>
                  <a:lnTo>
                    <a:pt x="359" y="363"/>
                  </a:lnTo>
                  <a:lnTo>
                    <a:pt x="365" y="362"/>
                  </a:lnTo>
                  <a:lnTo>
                    <a:pt x="371" y="362"/>
                  </a:lnTo>
                  <a:lnTo>
                    <a:pt x="374" y="360"/>
                  </a:lnTo>
                  <a:lnTo>
                    <a:pt x="382" y="360"/>
                  </a:lnTo>
                  <a:lnTo>
                    <a:pt x="390" y="356"/>
                  </a:lnTo>
                  <a:lnTo>
                    <a:pt x="399" y="354"/>
                  </a:lnTo>
                  <a:lnTo>
                    <a:pt x="409" y="350"/>
                  </a:lnTo>
                  <a:lnTo>
                    <a:pt x="418" y="346"/>
                  </a:lnTo>
                  <a:lnTo>
                    <a:pt x="426" y="343"/>
                  </a:lnTo>
                  <a:lnTo>
                    <a:pt x="433" y="337"/>
                  </a:lnTo>
                  <a:lnTo>
                    <a:pt x="441" y="333"/>
                  </a:lnTo>
                  <a:lnTo>
                    <a:pt x="449" y="327"/>
                  </a:lnTo>
                  <a:lnTo>
                    <a:pt x="454" y="322"/>
                  </a:lnTo>
                  <a:lnTo>
                    <a:pt x="460" y="316"/>
                  </a:lnTo>
                  <a:lnTo>
                    <a:pt x="466" y="310"/>
                  </a:lnTo>
                  <a:lnTo>
                    <a:pt x="471" y="304"/>
                  </a:lnTo>
                  <a:lnTo>
                    <a:pt x="473" y="297"/>
                  </a:lnTo>
                  <a:lnTo>
                    <a:pt x="479" y="291"/>
                  </a:lnTo>
                  <a:lnTo>
                    <a:pt x="481" y="285"/>
                  </a:lnTo>
                  <a:lnTo>
                    <a:pt x="485" y="278"/>
                  </a:lnTo>
                  <a:lnTo>
                    <a:pt x="485" y="270"/>
                  </a:lnTo>
                  <a:lnTo>
                    <a:pt x="487" y="265"/>
                  </a:lnTo>
                  <a:lnTo>
                    <a:pt x="488" y="257"/>
                  </a:lnTo>
                  <a:lnTo>
                    <a:pt x="488" y="249"/>
                  </a:lnTo>
                  <a:lnTo>
                    <a:pt x="488" y="244"/>
                  </a:lnTo>
                  <a:lnTo>
                    <a:pt x="487" y="236"/>
                  </a:lnTo>
                  <a:lnTo>
                    <a:pt x="485" y="228"/>
                  </a:lnTo>
                  <a:lnTo>
                    <a:pt x="485" y="223"/>
                  </a:lnTo>
                  <a:lnTo>
                    <a:pt x="481" y="213"/>
                  </a:lnTo>
                  <a:lnTo>
                    <a:pt x="479" y="207"/>
                  </a:lnTo>
                  <a:lnTo>
                    <a:pt x="479" y="202"/>
                  </a:lnTo>
                  <a:lnTo>
                    <a:pt x="479" y="196"/>
                  </a:lnTo>
                  <a:lnTo>
                    <a:pt x="479" y="192"/>
                  </a:lnTo>
                  <a:lnTo>
                    <a:pt x="481" y="187"/>
                  </a:lnTo>
                  <a:lnTo>
                    <a:pt x="485" y="183"/>
                  </a:lnTo>
                  <a:lnTo>
                    <a:pt x="487" y="179"/>
                  </a:lnTo>
                  <a:lnTo>
                    <a:pt x="490" y="173"/>
                  </a:lnTo>
                  <a:lnTo>
                    <a:pt x="494" y="171"/>
                  </a:lnTo>
                  <a:lnTo>
                    <a:pt x="498" y="168"/>
                  </a:lnTo>
                  <a:lnTo>
                    <a:pt x="504" y="164"/>
                  </a:lnTo>
                  <a:lnTo>
                    <a:pt x="507" y="162"/>
                  </a:lnTo>
                  <a:lnTo>
                    <a:pt x="513" y="160"/>
                  </a:lnTo>
                  <a:lnTo>
                    <a:pt x="519" y="156"/>
                  </a:lnTo>
                  <a:lnTo>
                    <a:pt x="525" y="154"/>
                  </a:lnTo>
                  <a:lnTo>
                    <a:pt x="530" y="150"/>
                  </a:lnTo>
                  <a:lnTo>
                    <a:pt x="536" y="149"/>
                  </a:lnTo>
                  <a:lnTo>
                    <a:pt x="542" y="145"/>
                  </a:lnTo>
                  <a:lnTo>
                    <a:pt x="547" y="143"/>
                  </a:lnTo>
                  <a:lnTo>
                    <a:pt x="553" y="139"/>
                  </a:lnTo>
                  <a:lnTo>
                    <a:pt x="559" y="137"/>
                  </a:lnTo>
                  <a:lnTo>
                    <a:pt x="563" y="133"/>
                  </a:lnTo>
                  <a:lnTo>
                    <a:pt x="568" y="131"/>
                  </a:lnTo>
                  <a:lnTo>
                    <a:pt x="576" y="124"/>
                  </a:lnTo>
                  <a:lnTo>
                    <a:pt x="584" y="116"/>
                  </a:lnTo>
                  <a:lnTo>
                    <a:pt x="585" y="112"/>
                  </a:lnTo>
                  <a:lnTo>
                    <a:pt x="589" y="107"/>
                  </a:lnTo>
                  <a:lnTo>
                    <a:pt x="589" y="103"/>
                  </a:lnTo>
                  <a:lnTo>
                    <a:pt x="591" y="97"/>
                  </a:lnTo>
                  <a:lnTo>
                    <a:pt x="591" y="91"/>
                  </a:lnTo>
                  <a:lnTo>
                    <a:pt x="591" y="86"/>
                  </a:lnTo>
                  <a:lnTo>
                    <a:pt x="589" y="80"/>
                  </a:lnTo>
                  <a:lnTo>
                    <a:pt x="589" y="74"/>
                  </a:lnTo>
                  <a:lnTo>
                    <a:pt x="587" y="71"/>
                  </a:lnTo>
                  <a:lnTo>
                    <a:pt x="585" y="65"/>
                  </a:lnTo>
                  <a:lnTo>
                    <a:pt x="585" y="61"/>
                  </a:lnTo>
                  <a:lnTo>
                    <a:pt x="584" y="55"/>
                  </a:lnTo>
                  <a:lnTo>
                    <a:pt x="582" y="46"/>
                  </a:lnTo>
                  <a:lnTo>
                    <a:pt x="578" y="38"/>
                  </a:lnTo>
                  <a:lnTo>
                    <a:pt x="572" y="31"/>
                  </a:lnTo>
                  <a:lnTo>
                    <a:pt x="570" y="25"/>
                  </a:lnTo>
                  <a:lnTo>
                    <a:pt x="565" y="19"/>
                  </a:lnTo>
                  <a:lnTo>
                    <a:pt x="561" y="14"/>
                  </a:lnTo>
                  <a:lnTo>
                    <a:pt x="557" y="8"/>
                  </a:lnTo>
                  <a:lnTo>
                    <a:pt x="553" y="6"/>
                  </a:lnTo>
                  <a:lnTo>
                    <a:pt x="549" y="0"/>
                  </a:lnTo>
                  <a:lnTo>
                    <a:pt x="547" y="0"/>
                  </a:lnTo>
                  <a:lnTo>
                    <a:pt x="561" y="0"/>
                  </a:lnTo>
                  <a:lnTo>
                    <a:pt x="565" y="2"/>
                  </a:lnTo>
                  <a:lnTo>
                    <a:pt x="568" y="4"/>
                  </a:lnTo>
                  <a:lnTo>
                    <a:pt x="574" y="12"/>
                  </a:lnTo>
                  <a:lnTo>
                    <a:pt x="580" y="17"/>
                  </a:lnTo>
                  <a:lnTo>
                    <a:pt x="587" y="27"/>
                  </a:lnTo>
                  <a:lnTo>
                    <a:pt x="591" y="31"/>
                  </a:lnTo>
                  <a:lnTo>
                    <a:pt x="593" y="36"/>
                  </a:lnTo>
                  <a:lnTo>
                    <a:pt x="597" y="40"/>
                  </a:lnTo>
                  <a:lnTo>
                    <a:pt x="601" y="48"/>
                  </a:lnTo>
                  <a:lnTo>
                    <a:pt x="603" y="53"/>
                  </a:lnTo>
                  <a:lnTo>
                    <a:pt x="605" y="61"/>
                  </a:lnTo>
                  <a:lnTo>
                    <a:pt x="605" y="69"/>
                  </a:lnTo>
                  <a:lnTo>
                    <a:pt x="606" y="76"/>
                  </a:lnTo>
                  <a:lnTo>
                    <a:pt x="606" y="84"/>
                  </a:lnTo>
                  <a:lnTo>
                    <a:pt x="608" y="91"/>
                  </a:lnTo>
                  <a:lnTo>
                    <a:pt x="608" y="97"/>
                  </a:lnTo>
                  <a:lnTo>
                    <a:pt x="608" y="101"/>
                  </a:lnTo>
                  <a:lnTo>
                    <a:pt x="608" y="107"/>
                  </a:lnTo>
                  <a:lnTo>
                    <a:pt x="608" y="112"/>
                  </a:lnTo>
                  <a:lnTo>
                    <a:pt x="606" y="116"/>
                  </a:lnTo>
                  <a:lnTo>
                    <a:pt x="605" y="120"/>
                  </a:lnTo>
                  <a:lnTo>
                    <a:pt x="605" y="126"/>
                  </a:lnTo>
                  <a:lnTo>
                    <a:pt x="603" y="131"/>
                  </a:lnTo>
                  <a:lnTo>
                    <a:pt x="603" y="135"/>
                  </a:lnTo>
                  <a:lnTo>
                    <a:pt x="601" y="141"/>
                  </a:lnTo>
                  <a:lnTo>
                    <a:pt x="599" y="147"/>
                  </a:lnTo>
                  <a:lnTo>
                    <a:pt x="597" y="152"/>
                  </a:lnTo>
                  <a:lnTo>
                    <a:pt x="593" y="158"/>
                  </a:lnTo>
                  <a:lnTo>
                    <a:pt x="591" y="164"/>
                  </a:lnTo>
                  <a:lnTo>
                    <a:pt x="587" y="169"/>
                  </a:lnTo>
                  <a:lnTo>
                    <a:pt x="585" y="177"/>
                  </a:lnTo>
                  <a:lnTo>
                    <a:pt x="582" y="183"/>
                  </a:lnTo>
                  <a:lnTo>
                    <a:pt x="580" y="188"/>
                  </a:lnTo>
                  <a:lnTo>
                    <a:pt x="576" y="194"/>
                  </a:lnTo>
                  <a:lnTo>
                    <a:pt x="572" y="204"/>
                  </a:lnTo>
                  <a:lnTo>
                    <a:pt x="538" y="259"/>
                  </a:lnTo>
                  <a:lnTo>
                    <a:pt x="538" y="261"/>
                  </a:lnTo>
                  <a:lnTo>
                    <a:pt x="538" y="265"/>
                  </a:lnTo>
                  <a:lnTo>
                    <a:pt x="536" y="266"/>
                  </a:lnTo>
                  <a:lnTo>
                    <a:pt x="536" y="272"/>
                  </a:lnTo>
                  <a:lnTo>
                    <a:pt x="536" y="276"/>
                  </a:lnTo>
                  <a:lnTo>
                    <a:pt x="536" y="282"/>
                  </a:lnTo>
                  <a:lnTo>
                    <a:pt x="534" y="285"/>
                  </a:lnTo>
                  <a:lnTo>
                    <a:pt x="534" y="291"/>
                  </a:lnTo>
                  <a:lnTo>
                    <a:pt x="532" y="297"/>
                  </a:lnTo>
                  <a:lnTo>
                    <a:pt x="530" y="304"/>
                  </a:lnTo>
                  <a:lnTo>
                    <a:pt x="527" y="308"/>
                  </a:lnTo>
                  <a:lnTo>
                    <a:pt x="525" y="316"/>
                  </a:lnTo>
                  <a:lnTo>
                    <a:pt x="521" y="323"/>
                  </a:lnTo>
                  <a:lnTo>
                    <a:pt x="517" y="329"/>
                  </a:lnTo>
                  <a:lnTo>
                    <a:pt x="511" y="337"/>
                  </a:lnTo>
                  <a:lnTo>
                    <a:pt x="506" y="343"/>
                  </a:lnTo>
                  <a:lnTo>
                    <a:pt x="500" y="348"/>
                  </a:lnTo>
                  <a:lnTo>
                    <a:pt x="494" y="354"/>
                  </a:lnTo>
                  <a:lnTo>
                    <a:pt x="485" y="360"/>
                  </a:lnTo>
                  <a:lnTo>
                    <a:pt x="475" y="365"/>
                  </a:lnTo>
                  <a:lnTo>
                    <a:pt x="471" y="367"/>
                  </a:lnTo>
                  <a:lnTo>
                    <a:pt x="466" y="371"/>
                  </a:lnTo>
                  <a:lnTo>
                    <a:pt x="460" y="373"/>
                  </a:lnTo>
                  <a:lnTo>
                    <a:pt x="456" y="375"/>
                  </a:lnTo>
                  <a:lnTo>
                    <a:pt x="450" y="377"/>
                  </a:lnTo>
                  <a:lnTo>
                    <a:pt x="443" y="379"/>
                  </a:lnTo>
                  <a:lnTo>
                    <a:pt x="437" y="381"/>
                  </a:lnTo>
                  <a:lnTo>
                    <a:pt x="431" y="384"/>
                  </a:lnTo>
                  <a:lnTo>
                    <a:pt x="424" y="384"/>
                  </a:lnTo>
                  <a:lnTo>
                    <a:pt x="416" y="386"/>
                  </a:lnTo>
                  <a:lnTo>
                    <a:pt x="409" y="386"/>
                  </a:lnTo>
                  <a:lnTo>
                    <a:pt x="403" y="388"/>
                  </a:lnTo>
                  <a:lnTo>
                    <a:pt x="393" y="390"/>
                  </a:lnTo>
                  <a:lnTo>
                    <a:pt x="386" y="390"/>
                  </a:lnTo>
                  <a:lnTo>
                    <a:pt x="376" y="390"/>
                  </a:lnTo>
                  <a:lnTo>
                    <a:pt x="369" y="392"/>
                  </a:lnTo>
                  <a:lnTo>
                    <a:pt x="359" y="392"/>
                  </a:lnTo>
                  <a:lnTo>
                    <a:pt x="350" y="392"/>
                  </a:lnTo>
                  <a:lnTo>
                    <a:pt x="340" y="392"/>
                  </a:lnTo>
                  <a:lnTo>
                    <a:pt x="331" y="392"/>
                  </a:lnTo>
                  <a:lnTo>
                    <a:pt x="319" y="390"/>
                  </a:lnTo>
                  <a:lnTo>
                    <a:pt x="308" y="390"/>
                  </a:lnTo>
                  <a:lnTo>
                    <a:pt x="298" y="388"/>
                  </a:lnTo>
                  <a:lnTo>
                    <a:pt x="289" y="388"/>
                  </a:lnTo>
                  <a:lnTo>
                    <a:pt x="279" y="386"/>
                  </a:lnTo>
                  <a:lnTo>
                    <a:pt x="270" y="384"/>
                  </a:lnTo>
                  <a:lnTo>
                    <a:pt x="260" y="382"/>
                  </a:lnTo>
                  <a:lnTo>
                    <a:pt x="253" y="381"/>
                  </a:lnTo>
                  <a:lnTo>
                    <a:pt x="243" y="379"/>
                  </a:lnTo>
                  <a:lnTo>
                    <a:pt x="235" y="377"/>
                  </a:lnTo>
                  <a:lnTo>
                    <a:pt x="228" y="375"/>
                  </a:lnTo>
                  <a:lnTo>
                    <a:pt x="220" y="373"/>
                  </a:lnTo>
                  <a:lnTo>
                    <a:pt x="213" y="369"/>
                  </a:lnTo>
                  <a:lnTo>
                    <a:pt x="205" y="367"/>
                  </a:lnTo>
                  <a:lnTo>
                    <a:pt x="197" y="365"/>
                  </a:lnTo>
                  <a:lnTo>
                    <a:pt x="192" y="363"/>
                  </a:lnTo>
                  <a:lnTo>
                    <a:pt x="184" y="360"/>
                  </a:lnTo>
                  <a:lnTo>
                    <a:pt x="178" y="356"/>
                  </a:lnTo>
                  <a:lnTo>
                    <a:pt x="171" y="354"/>
                  </a:lnTo>
                  <a:lnTo>
                    <a:pt x="165" y="350"/>
                  </a:lnTo>
                  <a:lnTo>
                    <a:pt x="159" y="346"/>
                  </a:lnTo>
                  <a:lnTo>
                    <a:pt x="154" y="344"/>
                  </a:lnTo>
                  <a:lnTo>
                    <a:pt x="148" y="341"/>
                  </a:lnTo>
                  <a:lnTo>
                    <a:pt x="142" y="339"/>
                  </a:lnTo>
                  <a:lnTo>
                    <a:pt x="138" y="335"/>
                  </a:lnTo>
                  <a:lnTo>
                    <a:pt x="133" y="331"/>
                  </a:lnTo>
                  <a:lnTo>
                    <a:pt x="127" y="327"/>
                  </a:lnTo>
                  <a:lnTo>
                    <a:pt x="123" y="325"/>
                  </a:lnTo>
                  <a:lnTo>
                    <a:pt x="114" y="318"/>
                  </a:lnTo>
                  <a:lnTo>
                    <a:pt x="108" y="312"/>
                  </a:lnTo>
                  <a:lnTo>
                    <a:pt x="100" y="304"/>
                  </a:lnTo>
                  <a:lnTo>
                    <a:pt x="93" y="297"/>
                  </a:lnTo>
                  <a:lnTo>
                    <a:pt x="85" y="291"/>
                  </a:lnTo>
                  <a:lnTo>
                    <a:pt x="81" y="285"/>
                  </a:lnTo>
                  <a:lnTo>
                    <a:pt x="76" y="278"/>
                  </a:lnTo>
                  <a:lnTo>
                    <a:pt x="72" y="272"/>
                  </a:lnTo>
                  <a:lnTo>
                    <a:pt x="66" y="266"/>
                  </a:lnTo>
                  <a:lnTo>
                    <a:pt x="64" y="263"/>
                  </a:lnTo>
                  <a:lnTo>
                    <a:pt x="60" y="257"/>
                  </a:lnTo>
                  <a:lnTo>
                    <a:pt x="59" y="253"/>
                  </a:lnTo>
                  <a:lnTo>
                    <a:pt x="55" y="247"/>
                  </a:lnTo>
                  <a:lnTo>
                    <a:pt x="55" y="246"/>
                  </a:lnTo>
                  <a:lnTo>
                    <a:pt x="53" y="242"/>
                  </a:lnTo>
                  <a:lnTo>
                    <a:pt x="53" y="240"/>
                  </a:lnTo>
                  <a:lnTo>
                    <a:pt x="26" y="156"/>
                  </a:lnTo>
                  <a:lnTo>
                    <a:pt x="0" y="133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F5E8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3" name="Freeform 35"/>
            <p:cNvSpPr>
              <a:spLocks/>
            </p:cNvSpPr>
            <p:nvPr/>
          </p:nvSpPr>
          <p:spPr bwMode="auto">
            <a:xfrm>
              <a:off x="2301876" y="5195888"/>
              <a:ext cx="452437" cy="382588"/>
            </a:xfrm>
            <a:custGeom>
              <a:avLst/>
              <a:gdLst>
                <a:gd name="T0" fmla="*/ 69 w 571"/>
                <a:gd name="T1" fmla="*/ 325 h 483"/>
                <a:gd name="T2" fmla="*/ 112 w 571"/>
                <a:gd name="T3" fmla="*/ 359 h 483"/>
                <a:gd name="T4" fmla="*/ 143 w 571"/>
                <a:gd name="T5" fmla="*/ 378 h 483"/>
                <a:gd name="T6" fmla="*/ 177 w 571"/>
                <a:gd name="T7" fmla="*/ 395 h 483"/>
                <a:gd name="T8" fmla="*/ 213 w 571"/>
                <a:gd name="T9" fmla="*/ 407 h 483"/>
                <a:gd name="T10" fmla="*/ 251 w 571"/>
                <a:gd name="T11" fmla="*/ 412 h 483"/>
                <a:gd name="T12" fmla="*/ 291 w 571"/>
                <a:gd name="T13" fmla="*/ 407 h 483"/>
                <a:gd name="T14" fmla="*/ 329 w 571"/>
                <a:gd name="T15" fmla="*/ 392 h 483"/>
                <a:gd name="T16" fmla="*/ 365 w 571"/>
                <a:gd name="T17" fmla="*/ 363 h 483"/>
                <a:gd name="T18" fmla="*/ 400 w 571"/>
                <a:gd name="T19" fmla="*/ 340 h 483"/>
                <a:gd name="T20" fmla="*/ 432 w 571"/>
                <a:gd name="T21" fmla="*/ 321 h 483"/>
                <a:gd name="T22" fmla="*/ 480 w 571"/>
                <a:gd name="T23" fmla="*/ 295 h 483"/>
                <a:gd name="T24" fmla="*/ 516 w 571"/>
                <a:gd name="T25" fmla="*/ 274 h 483"/>
                <a:gd name="T26" fmla="*/ 535 w 571"/>
                <a:gd name="T27" fmla="*/ 236 h 483"/>
                <a:gd name="T28" fmla="*/ 523 w 571"/>
                <a:gd name="T29" fmla="*/ 192 h 483"/>
                <a:gd name="T30" fmla="*/ 493 w 571"/>
                <a:gd name="T31" fmla="*/ 154 h 483"/>
                <a:gd name="T32" fmla="*/ 461 w 571"/>
                <a:gd name="T33" fmla="*/ 129 h 483"/>
                <a:gd name="T34" fmla="*/ 424 w 571"/>
                <a:gd name="T35" fmla="*/ 110 h 483"/>
                <a:gd name="T36" fmla="*/ 390 w 571"/>
                <a:gd name="T37" fmla="*/ 93 h 483"/>
                <a:gd name="T38" fmla="*/ 352 w 571"/>
                <a:gd name="T39" fmla="*/ 80 h 483"/>
                <a:gd name="T40" fmla="*/ 320 w 571"/>
                <a:gd name="T41" fmla="*/ 68 h 483"/>
                <a:gd name="T42" fmla="*/ 289 w 571"/>
                <a:gd name="T43" fmla="*/ 61 h 483"/>
                <a:gd name="T44" fmla="*/ 249 w 571"/>
                <a:gd name="T45" fmla="*/ 51 h 483"/>
                <a:gd name="T46" fmla="*/ 206 w 571"/>
                <a:gd name="T47" fmla="*/ 9 h 483"/>
                <a:gd name="T48" fmla="*/ 238 w 571"/>
                <a:gd name="T49" fmla="*/ 25 h 483"/>
                <a:gd name="T50" fmla="*/ 278 w 571"/>
                <a:gd name="T51" fmla="*/ 40 h 483"/>
                <a:gd name="T52" fmla="*/ 322 w 571"/>
                <a:gd name="T53" fmla="*/ 49 h 483"/>
                <a:gd name="T54" fmla="*/ 352 w 571"/>
                <a:gd name="T55" fmla="*/ 57 h 483"/>
                <a:gd name="T56" fmla="*/ 390 w 571"/>
                <a:gd name="T57" fmla="*/ 64 h 483"/>
                <a:gd name="T58" fmla="*/ 421 w 571"/>
                <a:gd name="T59" fmla="*/ 74 h 483"/>
                <a:gd name="T60" fmla="*/ 462 w 571"/>
                <a:gd name="T61" fmla="*/ 93 h 483"/>
                <a:gd name="T62" fmla="*/ 506 w 571"/>
                <a:gd name="T63" fmla="*/ 123 h 483"/>
                <a:gd name="T64" fmla="*/ 533 w 571"/>
                <a:gd name="T65" fmla="*/ 154 h 483"/>
                <a:gd name="T66" fmla="*/ 552 w 571"/>
                <a:gd name="T67" fmla="*/ 180 h 483"/>
                <a:gd name="T68" fmla="*/ 559 w 571"/>
                <a:gd name="T69" fmla="*/ 209 h 483"/>
                <a:gd name="T70" fmla="*/ 569 w 571"/>
                <a:gd name="T71" fmla="*/ 255 h 483"/>
                <a:gd name="T72" fmla="*/ 571 w 571"/>
                <a:gd name="T73" fmla="*/ 285 h 483"/>
                <a:gd name="T74" fmla="*/ 567 w 571"/>
                <a:gd name="T75" fmla="*/ 315 h 483"/>
                <a:gd name="T76" fmla="*/ 552 w 571"/>
                <a:gd name="T77" fmla="*/ 357 h 483"/>
                <a:gd name="T78" fmla="*/ 514 w 571"/>
                <a:gd name="T79" fmla="*/ 390 h 483"/>
                <a:gd name="T80" fmla="*/ 478 w 571"/>
                <a:gd name="T81" fmla="*/ 401 h 483"/>
                <a:gd name="T82" fmla="*/ 430 w 571"/>
                <a:gd name="T83" fmla="*/ 405 h 483"/>
                <a:gd name="T84" fmla="*/ 386 w 571"/>
                <a:gd name="T85" fmla="*/ 409 h 483"/>
                <a:gd name="T86" fmla="*/ 352 w 571"/>
                <a:gd name="T87" fmla="*/ 412 h 483"/>
                <a:gd name="T88" fmla="*/ 316 w 571"/>
                <a:gd name="T89" fmla="*/ 418 h 483"/>
                <a:gd name="T90" fmla="*/ 272 w 571"/>
                <a:gd name="T91" fmla="*/ 433 h 483"/>
                <a:gd name="T92" fmla="*/ 244 w 571"/>
                <a:gd name="T93" fmla="*/ 449 h 483"/>
                <a:gd name="T94" fmla="*/ 209 w 571"/>
                <a:gd name="T95" fmla="*/ 475 h 483"/>
                <a:gd name="T96" fmla="*/ 177 w 571"/>
                <a:gd name="T97" fmla="*/ 481 h 483"/>
                <a:gd name="T98" fmla="*/ 141 w 571"/>
                <a:gd name="T99" fmla="*/ 479 h 483"/>
                <a:gd name="T100" fmla="*/ 101 w 571"/>
                <a:gd name="T101" fmla="*/ 470 h 483"/>
                <a:gd name="T102" fmla="*/ 65 w 571"/>
                <a:gd name="T103" fmla="*/ 458 h 483"/>
                <a:gd name="T104" fmla="*/ 21 w 571"/>
                <a:gd name="T105" fmla="*/ 431 h 483"/>
                <a:gd name="T106" fmla="*/ 0 w 571"/>
                <a:gd name="T107" fmla="*/ 395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71" h="483">
                  <a:moveTo>
                    <a:pt x="48" y="304"/>
                  </a:moveTo>
                  <a:lnTo>
                    <a:pt x="50" y="306"/>
                  </a:lnTo>
                  <a:lnTo>
                    <a:pt x="55" y="312"/>
                  </a:lnTo>
                  <a:lnTo>
                    <a:pt x="59" y="314"/>
                  </a:lnTo>
                  <a:lnTo>
                    <a:pt x="63" y="319"/>
                  </a:lnTo>
                  <a:lnTo>
                    <a:pt x="69" y="325"/>
                  </a:lnTo>
                  <a:lnTo>
                    <a:pt x="76" y="331"/>
                  </a:lnTo>
                  <a:lnTo>
                    <a:pt x="82" y="336"/>
                  </a:lnTo>
                  <a:lnTo>
                    <a:pt x="91" y="342"/>
                  </a:lnTo>
                  <a:lnTo>
                    <a:pt x="99" y="350"/>
                  </a:lnTo>
                  <a:lnTo>
                    <a:pt x="109" y="355"/>
                  </a:lnTo>
                  <a:lnTo>
                    <a:pt x="112" y="359"/>
                  </a:lnTo>
                  <a:lnTo>
                    <a:pt x="118" y="361"/>
                  </a:lnTo>
                  <a:lnTo>
                    <a:pt x="122" y="365"/>
                  </a:lnTo>
                  <a:lnTo>
                    <a:pt x="128" y="369"/>
                  </a:lnTo>
                  <a:lnTo>
                    <a:pt x="133" y="371"/>
                  </a:lnTo>
                  <a:lnTo>
                    <a:pt x="139" y="374"/>
                  </a:lnTo>
                  <a:lnTo>
                    <a:pt x="143" y="378"/>
                  </a:lnTo>
                  <a:lnTo>
                    <a:pt x="150" y="382"/>
                  </a:lnTo>
                  <a:lnTo>
                    <a:pt x="154" y="384"/>
                  </a:lnTo>
                  <a:lnTo>
                    <a:pt x="160" y="388"/>
                  </a:lnTo>
                  <a:lnTo>
                    <a:pt x="166" y="390"/>
                  </a:lnTo>
                  <a:lnTo>
                    <a:pt x="171" y="393"/>
                  </a:lnTo>
                  <a:lnTo>
                    <a:pt x="177" y="395"/>
                  </a:lnTo>
                  <a:lnTo>
                    <a:pt x="183" y="397"/>
                  </a:lnTo>
                  <a:lnTo>
                    <a:pt x="190" y="401"/>
                  </a:lnTo>
                  <a:lnTo>
                    <a:pt x="196" y="403"/>
                  </a:lnTo>
                  <a:lnTo>
                    <a:pt x="200" y="403"/>
                  </a:lnTo>
                  <a:lnTo>
                    <a:pt x="208" y="405"/>
                  </a:lnTo>
                  <a:lnTo>
                    <a:pt x="213" y="407"/>
                  </a:lnTo>
                  <a:lnTo>
                    <a:pt x="221" y="409"/>
                  </a:lnTo>
                  <a:lnTo>
                    <a:pt x="227" y="411"/>
                  </a:lnTo>
                  <a:lnTo>
                    <a:pt x="234" y="412"/>
                  </a:lnTo>
                  <a:lnTo>
                    <a:pt x="240" y="412"/>
                  </a:lnTo>
                  <a:lnTo>
                    <a:pt x="247" y="412"/>
                  </a:lnTo>
                  <a:lnTo>
                    <a:pt x="251" y="412"/>
                  </a:lnTo>
                  <a:lnTo>
                    <a:pt x="259" y="412"/>
                  </a:lnTo>
                  <a:lnTo>
                    <a:pt x="265" y="412"/>
                  </a:lnTo>
                  <a:lnTo>
                    <a:pt x="272" y="412"/>
                  </a:lnTo>
                  <a:lnTo>
                    <a:pt x="278" y="411"/>
                  </a:lnTo>
                  <a:lnTo>
                    <a:pt x="286" y="409"/>
                  </a:lnTo>
                  <a:lnTo>
                    <a:pt x="291" y="407"/>
                  </a:lnTo>
                  <a:lnTo>
                    <a:pt x="299" y="407"/>
                  </a:lnTo>
                  <a:lnTo>
                    <a:pt x="305" y="403"/>
                  </a:lnTo>
                  <a:lnTo>
                    <a:pt x="310" y="401"/>
                  </a:lnTo>
                  <a:lnTo>
                    <a:pt x="316" y="397"/>
                  </a:lnTo>
                  <a:lnTo>
                    <a:pt x="324" y="395"/>
                  </a:lnTo>
                  <a:lnTo>
                    <a:pt x="329" y="392"/>
                  </a:lnTo>
                  <a:lnTo>
                    <a:pt x="335" y="388"/>
                  </a:lnTo>
                  <a:lnTo>
                    <a:pt x="343" y="382"/>
                  </a:lnTo>
                  <a:lnTo>
                    <a:pt x="348" y="380"/>
                  </a:lnTo>
                  <a:lnTo>
                    <a:pt x="354" y="374"/>
                  </a:lnTo>
                  <a:lnTo>
                    <a:pt x="360" y="369"/>
                  </a:lnTo>
                  <a:lnTo>
                    <a:pt x="365" y="363"/>
                  </a:lnTo>
                  <a:lnTo>
                    <a:pt x="371" y="359"/>
                  </a:lnTo>
                  <a:lnTo>
                    <a:pt x="377" y="354"/>
                  </a:lnTo>
                  <a:lnTo>
                    <a:pt x="383" y="352"/>
                  </a:lnTo>
                  <a:lnTo>
                    <a:pt x="388" y="346"/>
                  </a:lnTo>
                  <a:lnTo>
                    <a:pt x="394" y="344"/>
                  </a:lnTo>
                  <a:lnTo>
                    <a:pt x="400" y="340"/>
                  </a:lnTo>
                  <a:lnTo>
                    <a:pt x="405" y="336"/>
                  </a:lnTo>
                  <a:lnTo>
                    <a:pt x="411" y="333"/>
                  </a:lnTo>
                  <a:lnTo>
                    <a:pt x="415" y="331"/>
                  </a:lnTo>
                  <a:lnTo>
                    <a:pt x="421" y="327"/>
                  </a:lnTo>
                  <a:lnTo>
                    <a:pt x="426" y="323"/>
                  </a:lnTo>
                  <a:lnTo>
                    <a:pt x="432" y="321"/>
                  </a:lnTo>
                  <a:lnTo>
                    <a:pt x="436" y="319"/>
                  </a:lnTo>
                  <a:lnTo>
                    <a:pt x="445" y="312"/>
                  </a:lnTo>
                  <a:lnTo>
                    <a:pt x="455" y="308"/>
                  </a:lnTo>
                  <a:lnTo>
                    <a:pt x="462" y="302"/>
                  </a:lnTo>
                  <a:lnTo>
                    <a:pt x="472" y="300"/>
                  </a:lnTo>
                  <a:lnTo>
                    <a:pt x="480" y="295"/>
                  </a:lnTo>
                  <a:lnTo>
                    <a:pt x="487" y="291"/>
                  </a:lnTo>
                  <a:lnTo>
                    <a:pt x="493" y="287"/>
                  </a:lnTo>
                  <a:lnTo>
                    <a:pt x="501" y="285"/>
                  </a:lnTo>
                  <a:lnTo>
                    <a:pt x="506" y="279"/>
                  </a:lnTo>
                  <a:lnTo>
                    <a:pt x="512" y="277"/>
                  </a:lnTo>
                  <a:lnTo>
                    <a:pt x="516" y="274"/>
                  </a:lnTo>
                  <a:lnTo>
                    <a:pt x="521" y="270"/>
                  </a:lnTo>
                  <a:lnTo>
                    <a:pt x="527" y="260"/>
                  </a:lnTo>
                  <a:lnTo>
                    <a:pt x="533" y="253"/>
                  </a:lnTo>
                  <a:lnTo>
                    <a:pt x="533" y="247"/>
                  </a:lnTo>
                  <a:lnTo>
                    <a:pt x="535" y="241"/>
                  </a:lnTo>
                  <a:lnTo>
                    <a:pt x="535" y="236"/>
                  </a:lnTo>
                  <a:lnTo>
                    <a:pt x="535" y="230"/>
                  </a:lnTo>
                  <a:lnTo>
                    <a:pt x="533" y="220"/>
                  </a:lnTo>
                  <a:lnTo>
                    <a:pt x="531" y="215"/>
                  </a:lnTo>
                  <a:lnTo>
                    <a:pt x="529" y="205"/>
                  </a:lnTo>
                  <a:lnTo>
                    <a:pt x="525" y="198"/>
                  </a:lnTo>
                  <a:lnTo>
                    <a:pt x="523" y="192"/>
                  </a:lnTo>
                  <a:lnTo>
                    <a:pt x="521" y="188"/>
                  </a:lnTo>
                  <a:lnTo>
                    <a:pt x="518" y="182"/>
                  </a:lnTo>
                  <a:lnTo>
                    <a:pt x="516" y="179"/>
                  </a:lnTo>
                  <a:lnTo>
                    <a:pt x="510" y="169"/>
                  </a:lnTo>
                  <a:lnTo>
                    <a:pt x="502" y="161"/>
                  </a:lnTo>
                  <a:lnTo>
                    <a:pt x="493" y="154"/>
                  </a:lnTo>
                  <a:lnTo>
                    <a:pt x="485" y="146"/>
                  </a:lnTo>
                  <a:lnTo>
                    <a:pt x="480" y="142"/>
                  </a:lnTo>
                  <a:lnTo>
                    <a:pt x="476" y="139"/>
                  </a:lnTo>
                  <a:lnTo>
                    <a:pt x="470" y="135"/>
                  </a:lnTo>
                  <a:lnTo>
                    <a:pt x="466" y="133"/>
                  </a:lnTo>
                  <a:lnTo>
                    <a:pt x="461" y="129"/>
                  </a:lnTo>
                  <a:lnTo>
                    <a:pt x="455" y="125"/>
                  </a:lnTo>
                  <a:lnTo>
                    <a:pt x="449" y="122"/>
                  </a:lnTo>
                  <a:lnTo>
                    <a:pt x="443" y="118"/>
                  </a:lnTo>
                  <a:lnTo>
                    <a:pt x="438" y="116"/>
                  </a:lnTo>
                  <a:lnTo>
                    <a:pt x="432" y="112"/>
                  </a:lnTo>
                  <a:lnTo>
                    <a:pt x="424" y="110"/>
                  </a:lnTo>
                  <a:lnTo>
                    <a:pt x="421" y="106"/>
                  </a:lnTo>
                  <a:lnTo>
                    <a:pt x="413" y="104"/>
                  </a:lnTo>
                  <a:lnTo>
                    <a:pt x="407" y="101"/>
                  </a:lnTo>
                  <a:lnTo>
                    <a:pt x="402" y="99"/>
                  </a:lnTo>
                  <a:lnTo>
                    <a:pt x="396" y="97"/>
                  </a:lnTo>
                  <a:lnTo>
                    <a:pt x="390" y="93"/>
                  </a:lnTo>
                  <a:lnTo>
                    <a:pt x="383" y="91"/>
                  </a:lnTo>
                  <a:lnTo>
                    <a:pt x="377" y="89"/>
                  </a:lnTo>
                  <a:lnTo>
                    <a:pt x="371" y="87"/>
                  </a:lnTo>
                  <a:lnTo>
                    <a:pt x="365" y="85"/>
                  </a:lnTo>
                  <a:lnTo>
                    <a:pt x="360" y="82"/>
                  </a:lnTo>
                  <a:lnTo>
                    <a:pt x="352" y="80"/>
                  </a:lnTo>
                  <a:lnTo>
                    <a:pt x="348" y="78"/>
                  </a:lnTo>
                  <a:lnTo>
                    <a:pt x="343" y="76"/>
                  </a:lnTo>
                  <a:lnTo>
                    <a:pt x="335" y="74"/>
                  </a:lnTo>
                  <a:lnTo>
                    <a:pt x="331" y="72"/>
                  </a:lnTo>
                  <a:lnTo>
                    <a:pt x="325" y="70"/>
                  </a:lnTo>
                  <a:lnTo>
                    <a:pt x="320" y="68"/>
                  </a:lnTo>
                  <a:lnTo>
                    <a:pt x="314" y="68"/>
                  </a:lnTo>
                  <a:lnTo>
                    <a:pt x="308" y="66"/>
                  </a:lnTo>
                  <a:lnTo>
                    <a:pt x="303" y="64"/>
                  </a:lnTo>
                  <a:lnTo>
                    <a:pt x="299" y="63"/>
                  </a:lnTo>
                  <a:lnTo>
                    <a:pt x="293" y="63"/>
                  </a:lnTo>
                  <a:lnTo>
                    <a:pt x="289" y="61"/>
                  </a:lnTo>
                  <a:lnTo>
                    <a:pt x="286" y="61"/>
                  </a:lnTo>
                  <a:lnTo>
                    <a:pt x="276" y="57"/>
                  </a:lnTo>
                  <a:lnTo>
                    <a:pt x="270" y="57"/>
                  </a:lnTo>
                  <a:lnTo>
                    <a:pt x="263" y="55"/>
                  </a:lnTo>
                  <a:lnTo>
                    <a:pt x="257" y="53"/>
                  </a:lnTo>
                  <a:lnTo>
                    <a:pt x="249" y="51"/>
                  </a:lnTo>
                  <a:lnTo>
                    <a:pt x="247" y="51"/>
                  </a:lnTo>
                  <a:lnTo>
                    <a:pt x="192" y="0"/>
                  </a:lnTo>
                  <a:lnTo>
                    <a:pt x="194" y="2"/>
                  </a:lnTo>
                  <a:lnTo>
                    <a:pt x="196" y="4"/>
                  </a:lnTo>
                  <a:lnTo>
                    <a:pt x="202" y="7"/>
                  </a:lnTo>
                  <a:lnTo>
                    <a:pt x="206" y="9"/>
                  </a:lnTo>
                  <a:lnTo>
                    <a:pt x="213" y="13"/>
                  </a:lnTo>
                  <a:lnTo>
                    <a:pt x="217" y="15"/>
                  </a:lnTo>
                  <a:lnTo>
                    <a:pt x="223" y="17"/>
                  </a:lnTo>
                  <a:lnTo>
                    <a:pt x="227" y="21"/>
                  </a:lnTo>
                  <a:lnTo>
                    <a:pt x="232" y="23"/>
                  </a:lnTo>
                  <a:lnTo>
                    <a:pt x="238" y="25"/>
                  </a:lnTo>
                  <a:lnTo>
                    <a:pt x="242" y="26"/>
                  </a:lnTo>
                  <a:lnTo>
                    <a:pt x="249" y="30"/>
                  </a:lnTo>
                  <a:lnTo>
                    <a:pt x="255" y="32"/>
                  </a:lnTo>
                  <a:lnTo>
                    <a:pt x="263" y="34"/>
                  </a:lnTo>
                  <a:lnTo>
                    <a:pt x="270" y="36"/>
                  </a:lnTo>
                  <a:lnTo>
                    <a:pt x="278" y="40"/>
                  </a:lnTo>
                  <a:lnTo>
                    <a:pt x="287" y="42"/>
                  </a:lnTo>
                  <a:lnTo>
                    <a:pt x="295" y="44"/>
                  </a:lnTo>
                  <a:lnTo>
                    <a:pt x="305" y="45"/>
                  </a:lnTo>
                  <a:lnTo>
                    <a:pt x="310" y="47"/>
                  </a:lnTo>
                  <a:lnTo>
                    <a:pt x="316" y="49"/>
                  </a:lnTo>
                  <a:lnTo>
                    <a:pt x="322" y="49"/>
                  </a:lnTo>
                  <a:lnTo>
                    <a:pt x="325" y="51"/>
                  </a:lnTo>
                  <a:lnTo>
                    <a:pt x="331" y="53"/>
                  </a:lnTo>
                  <a:lnTo>
                    <a:pt x="337" y="53"/>
                  </a:lnTo>
                  <a:lnTo>
                    <a:pt x="343" y="55"/>
                  </a:lnTo>
                  <a:lnTo>
                    <a:pt x="348" y="57"/>
                  </a:lnTo>
                  <a:lnTo>
                    <a:pt x="352" y="57"/>
                  </a:lnTo>
                  <a:lnTo>
                    <a:pt x="360" y="59"/>
                  </a:lnTo>
                  <a:lnTo>
                    <a:pt x="365" y="59"/>
                  </a:lnTo>
                  <a:lnTo>
                    <a:pt x="371" y="61"/>
                  </a:lnTo>
                  <a:lnTo>
                    <a:pt x="377" y="61"/>
                  </a:lnTo>
                  <a:lnTo>
                    <a:pt x="383" y="63"/>
                  </a:lnTo>
                  <a:lnTo>
                    <a:pt x="390" y="64"/>
                  </a:lnTo>
                  <a:lnTo>
                    <a:pt x="396" y="66"/>
                  </a:lnTo>
                  <a:lnTo>
                    <a:pt x="402" y="66"/>
                  </a:lnTo>
                  <a:lnTo>
                    <a:pt x="405" y="68"/>
                  </a:lnTo>
                  <a:lnTo>
                    <a:pt x="411" y="68"/>
                  </a:lnTo>
                  <a:lnTo>
                    <a:pt x="417" y="72"/>
                  </a:lnTo>
                  <a:lnTo>
                    <a:pt x="421" y="74"/>
                  </a:lnTo>
                  <a:lnTo>
                    <a:pt x="426" y="76"/>
                  </a:lnTo>
                  <a:lnTo>
                    <a:pt x="432" y="78"/>
                  </a:lnTo>
                  <a:lnTo>
                    <a:pt x="438" y="80"/>
                  </a:lnTo>
                  <a:lnTo>
                    <a:pt x="445" y="83"/>
                  </a:lnTo>
                  <a:lnTo>
                    <a:pt x="455" y="89"/>
                  </a:lnTo>
                  <a:lnTo>
                    <a:pt x="462" y="93"/>
                  </a:lnTo>
                  <a:lnTo>
                    <a:pt x="470" y="97"/>
                  </a:lnTo>
                  <a:lnTo>
                    <a:pt x="480" y="102"/>
                  </a:lnTo>
                  <a:lnTo>
                    <a:pt x="487" y="108"/>
                  </a:lnTo>
                  <a:lnTo>
                    <a:pt x="493" y="114"/>
                  </a:lnTo>
                  <a:lnTo>
                    <a:pt x="501" y="118"/>
                  </a:lnTo>
                  <a:lnTo>
                    <a:pt x="506" y="123"/>
                  </a:lnTo>
                  <a:lnTo>
                    <a:pt x="512" y="129"/>
                  </a:lnTo>
                  <a:lnTo>
                    <a:pt x="516" y="135"/>
                  </a:lnTo>
                  <a:lnTo>
                    <a:pt x="521" y="139"/>
                  </a:lnTo>
                  <a:lnTo>
                    <a:pt x="525" y="144"/>
                  </a:lnTo>
                  <a:lnTo>
                    <a:pt x="529" y="148"/>
                  </a:lnTo>
                  <a:lnTo>
                    <a:pt x="533" y="154"/>
                  </a:lnTo>
                  <a:lnTo>
                    <a:pt x="537" y="158"/>
                  </a:lnTo>
                  <a:lnTo>
                    <a:pt x="539" y="161"/>
                  </a:lnTo>
                  <a:lnTo>
                    <a:pt x="542" y="167"/>
                  </a:lnTo>
                  <a:lnTo>
                    <a:pt x="546" y="173"/>
                  </a:lnTo>
                  <a:lnTo>
                    <a:pt x="550" y="179"/>
                  </a:lnTo>
                  <a:lnTo>
                    <a:pt x="552" y="180"/>
                  </a:lnTo>
                  <a:lnTo>
                    <a:pt x="552" y="182"/>
                  </a:lnTo>
                  <a:lnTo>
                    <a:pt x="552" y="184"/>
                  </a:lnTo>
                  <a:lnTo>
                    <a:pt x="556" y="192"/>
                  </a:lnTo>
                  <a:lnTo>
                    <a:pt x="556" y="196"/>
                  </a:lnTo>
                  <a:lnTo>
                    <a:pt x="558" y="201"/>
                  </a:lnTo>
                  <a:lnTo>
                    <a:pt x="559" y="209"/>
                  </a:lnTo>
                  <a:lnTo>
                    <a:pt x="561" y="217"/>
                  </a:lnTo>
                  <a:lnTo>
                    <a:pt x="563" y="222"/>
                  </a:lnTo>
                  <a:lnTo>
                    <a:pt x="565" y="232"/>
                  </a:lnTo>
                  <a:lnTo>
                    <a:pt x="567" y="241"/>
                  </a:lnTo>
                  <a:lnTo>
                    <a:pt x="569" y="251"/>
                  </a:lnTo>
                  <a:lnTo>
                    <a:pt x="569" y="255"/>
                  </a:lnTo>
                  <a:lnTo>
                    <a:pt x="569" y="260"/>
                  </a:lnTo>
                  <a:lnTo>
                    <a:pt x="569" y="264"/>
                  </a:lnTo>
                  <a:lnTo>
                    <a:pt x="571" y="270"/>
                  </a:lnTo>
                  <a:lnTo>
                    <a:pt x="571" y="276"/>
                  </a:lnTo>
                  <a:lnTo>
                    <a:pt x="571" y="279"/>
                  </a:lnTo>
                  <a:lnTo>
                    <a:pt x="571" y="285"/>
                  </a:lnTo>
                  <a:lnTo>
                    <a:pt x="571" y="291"/>
                  </a:lnTo>
                  <a:lnTo>
                    <a:pt x="571" y="295"/>
                  </a:lnTo>
                  <a:lnTo>
                    <a:pt x="569" y="300"/>
                  </a:lnTo>
                  <a:lnTo>
                    <a:pt x="569" y="306"/>
                  </a:lnTo>
                  <a:lnTo>
                    <a:pt x="569" y="312"/>
                  </a:lnTo>
                  <a:lnTo>
                    <a:pt x="567" y="315"/>
                  </a:lnTo>
                  <a:lnTo>
                    <a:pt x="565" y="321"/>
                  </a:lnTo>
                  <a:lnTo>
                    <a:pt x="565" y="325"/>
                  </a:lnTo>
                  <a:lnTo>
                    <a:pt x="563" y="331"/>
                  </a:lnTo>
                  <a:lnTo>
                    <a:pt x="561" y="340"/>
                  </a:lnTo>
                  <a:lnTo>
                    <a:pt x="556" y="350"/>
                  </a:lnTo>
                  <a:lnTo>
                    <a:pt x="552" y="357"/>
                  </a:lnTo>
                  <a:lnTo>
                    <a:pt x="546" y="367"/>
                  </a:lnTo>
                  <a:lnTo>
                    <a:pt x="539" y="373"/>
                  </a:lnTo>
                  <a:lnTo>
                    <a:pt x="531" y="380"/>
                  </a:lnTo>
                  <a:lnTo>
                    <a:pt x="525" y="382"/>
                  </a:lnTo>
                  <a:lnTo>
                    <a:pt x="520" y="386"/>
                  </a:lnTo>
                  <a:lnTo>
                    <a:pt x="514" y="390"/>
                  </a:lnTo>
                  <a:lnTo>
                    <a:pt x="510" y="392"/>
                  </a:lnTo>
                  <a:lnTo>
                    <a:pt x="504" y="393"/>
                  </a:lnTo>
                  <a:lnTo>
                    <a:pt x="499" y="397"/>
                  </a:lnTo>
                  <a:lnTo>
                    <a:pt x="491" y="399"/>
                  </a:lnTo>
                  <a:lnTo>
                    <a:pt x="485" y="401"/>
                  </a:lnTo>
                  <a:lnTo>
                    <a:pt x="478" y="401"/>
                  </a:lnTo>
                  <a:lnTo>
                    <a:pt x="470" y="403"/>
                  </a:lnTo>
                  <a:lnTo>
                    <a:pt x="462" y="403"/>
                  </a:lnTo>
                  <a:lnTo>
                    <a:pt x="455" y="405"/>
                  </a:lnTo>
                  <a:lnTo>
                    <a:pt x="447" y="405"/>
                  </a:lnTo>
                  <a:lnTo>
                    <a:pt x="438" y="405"/>
                  </a:lnTo>
                  <a:lnTo>
                    <a:pt x="430" y="405"/>
                  </a:lnTo>
                  <a:lnTo>
                    <a:pt x="423" y="405"/>
                  </a:lnTo>
                  <a:lnTo>
                    <a:pt x="415" y="405"/>
                  </a:lnTo>
                  <a:lnTo>
                    <a:pt x="407" y="407"/>
                  </a:lnTo>
                  <a:lnTo>
                    <a:pt x="400" y="407"/>
                  </a:lnTo>
                  <a:lnTo>
                    <a:pt x="394" y="409"/>
                  </a:lnTo>
                  <a:lnTo>
                    <a:pt x="386" y="409"/>
                  </a:lnTo>
                  <a:lnTo>
                    <a:pt x="381" y="409"/>
                  </a:lnTo>
                  <a:lnTo>
                    <a:pt x="373" y="411"/>
                  </a:lnTo>
                  <a:lnTo>
                    <a:pt x="369" y="411"/>
                  </a:lnTo>
                  <a:lnTo>
                    <a:pt x="362" y="411"/>
                  </a:lnTo>
                  <a:lnTo>
                    <a:pt x="356" y="412"/>
                  </a:lnTo>
                  <a:lnTo>
                    <a:pt x="352" y="412"/>
                  </a:lnTo>
                  <a:lnTo>
                    <a:pt x="346" y="414"/>
                  </a:lnTo>
                  <a:lnTo>
                    <a:pt x="341" y="414"/>
                  </a:lnTo>
                  <a:lnTo>
                    <a:pt x="335" y="414"/>
                  </a:lnTo>
                  <a:lnTo>
                    <a:pt x="329" y="416"/>
                  </a:lnTo>
                  <a:lnTo>
                    <a:pt x="325" y="416"/>
                  </a:lnTo>
                  <a:lnTo>
                    <a:pt x="316" y="418"/>
                  </a:lnTo>
                  <a:lnTo>
                    <a:pt x="308" y="422"/>
                  </a:lnTo>
                  <a:lnTo>
                    <a:pt x="301" y="424"/>
                  </a:lnTo>
                  <a:lnTo>
                    <a:pt x="291" y="426"/>
                  </a:lnTo>
                  <a:lnTo>
                    <a:pt x="286" y="430"/>
                  </a:lnTo>
                  <a:lnTo>
                    <a:pt x="280" y="431"/>
                  </a:lnTo>
                  <a:lnTo>
                    <a:pt x="272" y="433"/>
                  </a:lnTo>
                  <a:lnTo>
                    <a:pt x="268" y="435"/>
                  </a:lnTo>
                  <a:lnTo>
                    <a:pt x="263" y="439"/>
                  </a:lnTo>
                  <a:lnTo>
                    <a:pt x="259" y="441"/>
                  </a:lnTo>
                  <a:lnTo>
                    <a:pt x="253" y="443"/>
                  </a:lnTo>
                  <a:lnTo>
                    <a:pt x="249" y="447"/>
                  </a:lnTo>
                  <a:lnTo>
                    <a:pt x="244" y="449"/>
                  </a:lnTo>
                  <a:lnTo>
                    <a:pt x="242" y="452"/>
                  </a:lnTo>
                  <a:lnTo>
                    <a:pt x="234" y="456"/>
                  </a:lnTo>
                  <a:lnTo>
                    <a:pt x="228" y="462"/>
                  </a:lnTo>
                  <a:lnTo>
                    <a:pt x="223" y="468"/>
                  </a:lnTo>
                  <a:lnTo>
                    <a:pt x="217" y="473"/>
                  </a:lnTo>
                  <a:lnTo>
                    <a:pt x="209" y="475"/>
                  </a:lnTo>
                  <a:lnTo>
                    <a:pt x="202" y="479"/>
                  </a:lnTo>
                  <a:lnTo>
                    <a:pt x="198" y="479"/>
                  </a:lnTo>
                  <a:lnTo>
                    <a:pt x="192" y="481"/>
                  </a:lnTo>
                  <a:lnTo>
                    <a:pt x="187" y="481"/>
                  </a:lnTo>
                  <a:lnTo>
                    <a:pt x="183" y="483"/>
                  </a:lnTo>
                  <a:lnTo>
                    <a:pt x="177" y="481"/>
                  </a:lnTo>
                  <a:lnTo>
                    <a:pt x="171" y="481"/>
                  </a:lnTo>
                  <a:lnTo>
                    <a:pt x="164" y="481"/>
                  </a:lnTo>
                  <a:lnTo>
                    <a:pt x="160" y="481"/>
                  </a:lnTo>
                  <a:lnTo>
                    <a:pt x="152" y="481"/>
                  </a:lnTo>
                  <a:lnTo>
                    <a:pt x="147" y="479"/>
                  </a:lnTo>
                  <a:lnTo>
                    <a:pt x="141" y="479"/>
                  </a:lnTo>
                  <a:lnTo>
                    <a:pt x="133" y="479"/>
                  </a:lnTo>
                  <a:lnTo>
                    <a:pt x="128" y="477"/>
                  </a:lnTo>
                  <a:lnTo>
                    <a:pt x="122" y="475"/>
                  </a:lnTo>
                  <a:lnTo>
                    <a:pt x="114" y="473"/>
                  </a:lnTo>
                  <a:lnTo>
                    <a:pt x="109" y="473"/>
                  </a:lnTo>
                  <a:lnTo>
                    <a:pt x="101" y="470"/>
                  </a:lnTo>
                  <a:lnTo>
                    <a:pt x="95" y="470"/>
                  </a:lnTo>
                  <a:lnTo>
                    <a:pt x="88" y="466"/>
                  </a:lnTo>
                  <a:lnTo>
                    <a:pt x="82" y="466"/>
                  </a:lnTo>
                  <a:lnTo>
                    <a:pt x="76" y="464"/>
                  </a:lnTo>
                  <a:lnTo>
                    <a:pt x="71" y="460"/>
                  </a:lnTo>
                  <a:lnTo>
                    <a:pt x="65" y="458"/>
                  </a:lnTo>
                  <a:lnTo>
                    <a:pt x="61" y="456"/>
                  </a:lnTo>
                  <a:lnTo>
                    <a:pt x="50" y="452"/>
                  </a:lnTo>
                  <a:lnTo>
                    <a:pt x="42" y="447"/>
                  </a:lnTo>
                  <a:lnTo>
                    <a:pt x="34" y="441"/>
                  </a:lnTo>
                  <a:lnTo>
                    <a:pt x="29" y="437"/>
                  </a:lnTo>
                  <a:lnTo>
                    <a:pt x="21" y="431"/>
                  </a:lnTo>
                  <a:lnTo>
                    <a:pt x="17" y="428"/>
                  </a:lnTo>
                  <a:lnTo>
                    <a:pt x="10" y="418"/>
                  </a:lnTo>
                  <a:lnTo>
                    <a:pt x="6" y="411"/>
                  </a:lnTo>
                  <a:lnTo>
                    <a:pt x="2" y="403"/>
                  </a:lnTo>
                  <a:lnTo>
                    <a:pt x="0" y="399"/>
                  </a:lnTo>
                  <a:lnTo>
                    <a:pt x="0" y="395"/>
                  </a:lnTo>
                  <a:lnTo>
                    <a:pt x="40" y="321"/>
                  </a:lnTo>
                  <a:lnTo>
                    <a:pt x="48" y="304"/>
                  </a:lnTo>
                  <a:lnTo>
                    <a:pt x="48" y="304"/>
                  </a:lnTo>
                  <a:close/>
                </a:path>
              </a:pathLst>
            </a:custGeom>
            <a:solidFill>
              <a:srgbClr val="F5E8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4" name="Freeform 36"/>
            <p:cNvSpPr>
              <a:spLocks/>
            </p:cNvSpPr>
            <p:nvPr/>
          </p:nvSpPr>
          <p:spPr bwMode="auto">
            <a:xfrm>
              <a:off x="2241551" y="4843463"/>
              <a:ext cx="185737" cy="84138"/>
            </a:xfrm>
            <a:custGeom>
              <a:avLst/>
              <a:gdLst>
                <a:gd name="T0" fmla="*/ 0 w 234"/>
                <a:gd name="T1" fmla="*/ 0 h 104"/>
                <a:gd name="T2" fmla="*/ 2 w 234"/>
                <a:gd name="T3" fmla="*/ 0 h 104"/>
                <a:gd name="T4" fmla="*/ 6 w 234"/>
                <a:gd name="T5" fmla="*/ 0 h 104"/>
                <a:gd name="T6" fmla="*/ 9 w 234"/>
                <a:gd name="T7" fmla="*/ 0 h 104"/>
                <a:gd name="T8" fmla="*/ 15 w 234"/>
                <a:gd name="T9" fmla="*/ 0 h 104"/>
                <a:gd name="T10" fmla="*/ 19 w 234"/>
                <a:gd name="T11" fmla="*/ 2 h 104"/>
                <a:gd name="T12" fmla="*/ 25 w 234"/>
                <a:gd name="T13" fmla="*/ 2 h 104"/>
                <a:gd name="T14" fmla="*/ 30 w 234"/>
                <a:gd name="T15" fmla="*/ 2 h 104"/>
                <a:gd name="T16" fmla="*/ 38 w 234"/>
                <a:gd name="T17" fmla="*/ 4 h 104"/>
                <a:gd name="T18" fmla="*/ 46 w 234"/>
                <a:gd name="T19" fmla="*/ 4 h 104"/>
                <a:gd name="T20" fmla="*/ 53 w 234"/>
                <a:gd name="T21" fmla="*/ 5 h 104"/>
                <a:gd name="T22" fmla="*/ 61 w 234"/>
                <a:gd name="T23" fmla="*/ 5 h 104"/>
                <a:gd name="T24" fmla="*/ 68 w 234"/>
                <a:gd name="T25" fmla="*/ 7 h 104"/>
                <a:gd name="T26" fmla="*/ 78 w 234"/>
                <a:gd name="T27" fmla="*/ 9 h 104"/>
                <a:gd name="T28" fmla="*/ 87 w 234"/>
                <a:gd name="T29" fmla="*/ 11 h 104"/>
                <a:gd name="T30" fmla="*/ 95 w 234"/>
                <a:gd name="T31" fmla="*/ 13 h 104"/>
                <a:gd name="T32" fmla="*/ 105 w 234"/>
                <a:gd name="T33" fmla="*/ 13 h 104"/>
                <a:gd name="T34" fmla="*/ 110 w 234"/>
                <a:gd name="T35" fmla="*/ 15 h 104"/>
                <a:gd name="T36" fmla="*/ 114 w 234"/>
                <a:gd name="T37" fmla="*/ 17 h 104"/>
                <a:gd name="T38" fmla="*/ 120 w 234"/>
                <a:gd name="T39" fmla="*/ 17 h 104"/>
                <a:gd name="T40" fmla="*/ 124 w 234"/>
                <a:gd name="T41" fmla="*/ 19 h 104"/>
                <a:gd name="T42" fmla="*/ 129 w 234"/>
                <a:gd name="T43" fmla="*/ 19 h 104"/>
                <a:gd name="T44" fmla="*/ 135 w 234"/>
                <a:gd name="T45" fmla="*/ 21 h 104"/>
                <a:gd name="T46" fmla="*/ 139 w 234"/>
                <a:gd name="T47" fmla="*/ 23 h 104"/>
                <a:gd name="T48" fmla="*/ 145 w 234"/>
                <a:gd name="T49" fmla="*/ 23 h 104"/>
                <a:gd name="T50" fmla="*/ 148 w 234"/>
                <a:gd name="T51" fmla="*/ 24 h 104"/>
                <a:gd name="T52" fmla="*/ 154 w 234"/>
                <a:gd name="T53" fmla="*/ 26 h 104"/>
                <a:gd name="T54" fmla="*/ 158 w 234"/>
                <a:gd name="T55" fmla="*/ 28 h 104"/>
                <a:gd name="T56" fmla="*/ 164 w 234"/>
                <a:gd name="T57" fmla="*/ 30 h 104"/>
                <a:gd name="T58" fmla="*/ 173 w 234"/>
                <a:gd name="T59" fmla="*/ 32 h 104"/>
                <a:gd name="T60" fmla="*/ 183 w 234"/>
                <a:gd name="T61" fmla="*/ 36 h 104"/>
                <a:gd name="T62" fmla="*/ 190 w 234"/>
                <a:gd name="T63" fmla="*/ 40 h 104"/>
                <a:gd name="T64" fmla="*/ 200 w 234"/>
                <a:gd name="T65" fmla="*/ 45 h 104"/>
                <a:gd name="T66" fmla="*/ 207 w 234"/>
                <a:gd name="T67" fmla="*/ 49 h 104"/>
                <a:gd name="T68" fmla="*/ 217 w 234"/>
                <a:gd name="T69" fmla="*/ 55 h 104"/>
                <a:gd name="T70" fmla="*/ 224 w 234"/>
                <a:gd name="T71" fmla="*/ 59 h 104"/>
                <a:gd name="T72" fmla="*/ 234 w 234"/>
                <a:gd name="T73" fmla="*/ 64 h 104"/>
                <a:gd name="T74" fmla="*/ 93 w 234"/>
                <a:gd name="T75" fmla="*/ 104 h 104"/>
                <a:gd name="T76" fmla="*/ 9 w 234"/>
                <a:gd name="T77" fmla="*/ 57 h 104"/>
                <a:gd name="T78" fmla="*/ 0 w 234"/>
                <a:gd name="T79" fmla="*/ 0 h 104"/>
                <a:gd name="T80" fmla="*/ 0 w 234"/>
                <a:gd name="T81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4" h="104">
                  <a:moveTo>
                    <a:pt x="0" y="0"/>
                  </a:moveTo>
                  <a:lnTo>
                    <a:pt x="2" y="0"/>
                  </a:lnTo>
                  <a:lnTo>
                    <a:pt x="6" y="0"/>
                  </a:lnTo>
                  <a:lnTo>
                    <a:pt x="9" y="0"/>
                  </a:lnTo>
                  <a:lnTo>
                    <a:pt x="15" y="0"/>
                  </a:lnTo>
                  <a:lnTo>
                    <a:pt x="19" y="2"/>
                  </a:lnTo>
                  <a:lnTo>
                    <a:pt x="25" y="2"/>
                  </a:lnTo>
                  <a:lnTo>
                    <a:pt x="30" y="2"/>
                  </a:lnTo>
                  <a:lnTo>
                    <a:pt x="38" y="4"/>
                  </a:lnTo>
                  <a:lnTo>
                    <a:pt x="46" y="4"/>
                  </a:lnTo>
                  <a:lnTo>
                    <a:pt x="53" y="5"/>
                  </a:lnTo>
                  <a:lnTo>
                    <a:pt x="61" y="5"/>
                  </a:lnTo>
                  <a:lnTo>
                    <a:pt x="68" y="7"/>
                  </a:lnTo>
                  <a:lnTo>
                    <a:pt x="78" y="9"/>
                  </a:lnTo>
                  <a:lnTo>
                    <a:pt x="87" y="11"/>
                  </a:lnTo>
                  <a:lnTo>
                    <a:pt x="95" y="13"/>
                  </a:lnTo>
                  <a:lnTo>
                    <a:pt x="105" y="13"/>
                  </a:lnTo>
                  <a:lnTo>
                    <a:pt x="110" y="15"/>
                  </a:lnTo>
                  <a:lnTo>
                    <a:pt x="114" y="17"/>
                  </a:lnTo>
                  <a:lnTo>
                    <a:pt x="120" y="17"/>
                  </a:lnTo>
                  <a:lnTo>
                    <a:pt x="124" y="19"/>
                  </a:lnTo>
                  <a:lnTo>
                    <a:pt x="129" y="19"/>
                  </a:lnTo>
                  <a:lnTo>
                    <a:pt x="135" y="21"/>
                  </a:lnTo>
                  <a:lnTo>
                    <a:pt x="139" y="23"/>
                  </a:lnTo>
                  <a:lnTo>
                    <a:pt x="145" y="23"/>
                  </a:lnTo>
                  <a:lnTo>
                    <a:pt x="148" y="24"/>
                  </a:lnTo>
                  <a:lnTo>
                    <a:pt x="154" y="26"/>
                  </a:lnTo>
                  <a:lnTo>
                    <a:pt x="158" y="28"/>
                  </a:lnTo>
                  <a:lnTo>
                    <a:pt x="164" y="30"/>
                  </a:lnTo>
                  <a:lnTo>
                    <a:pt x="173" y="32"/>
                  </a:lnTo>
                  <a:lnTo>
                    <a:pt x="183" y="36"/>
                  </a:lnTo>
                  <a:lnTo>
                    <a:pt x="190" y="40"/>
                  </a:lnTo>
                  <a:lnTo>
                    <a:pt x="200" y="45"/>
                  </a:lnTo>
                  <a:lnTo>
                    <a:pt x="207" y="49"/>
                  </a:lnTo>
                  <a:lnTo>
                    <a:pt x="217" y="55"/>
                  </a:lnTo>
                  <a:lnTo>
                    <a:pt x="224" y="59"/>
                  </a:lnTo>
                  <a:lnTo>
                    <a:pt x="234" y="64"/>
                  </a:lnTo>
                  <a:lnTo>
                    <a:pt x="93" y="104"/>
                  </a:lnTo>
                  <a:lnTo>
                    <a:pt x="9" y="5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C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5" name="Freeform 38"/>
            <p:cNvSpPr>
              <a:spLocks/>
            </p:cNvSpPr>
            <p:nvPr/>
          </p:nvSpPr>
          <p:spPr bwMode="auto">
            <a:xfrm>
              <a:off x="2300288" y="4268788"/>
              <a:ext cx="96837" cy="571500"/>
            </a:xfrm>
            <a:custGeom>
              <a:avLst/>
              <a:gdLst>
                <a:gd name="T0" fmla="*/ 52 w 122"/>
                <a:gd name="T1" fmla="*/ 702 h 721"/>
                <a:gd name="T2" fmla="*/ 52 w 122"/>
                <a:gd name="T3" fmla="*/ 694 h 721"/>
                <a:gd name="T4" fmla="*/ 52 w 122"/>
                <a:gd name="T5" fmla="*/ 681 h 721"/>
                <a:gd name="T6" fmla="*/ 50 w 122"/>
                <a:gd name="T7" fmla="*/ 668 h 721"/>
                <a:gd name="T8" fmla="*/ 50 w 122"/>
                <a:gd name="T9" fmla="*/ 656 h 721"/>
                <a:gd name="T10" fmla="*/ 50 w 122"/>
                <a:gd name="T11" fmla="*/ 645 h 721"/>
                <a:gd name="T12" fmla="*/ 48 w 122"/>
                <a:gd name="T13" fmla="*/ 632 h 721"/>
                <a:gd name="T14" fmla="*/ 46 w 122"/>
                <a:gd name="T15" fmla="*/ 616 h 721"/>
                <a:gd name="T16" fmla="*/ 46 w 122"/>
                <a:gd name="T17" fmla="*/ 603 h 721"/>
                <a:gd name="T18" fmla="*/ 44 w 122"/>
                <a:gd name="T19" fmla="*/ 586 h 721"/>
                <a:gd name="T20" fmla="*/ 42 w 122"/>
                <a:gd name="T21" fmla="*/ 569 h 721"/>
                <a:gd name="T22" fmla="*/ 42 w 122"/>
                <a:gd name="T23" fmla="*/ 554 h 721"/>
                <a:gd name="T24" fmla="*/ 42 w 122"/>
                <a:gd name="T25" fmla="*/ 535 h 721"/>
                <a:gd name="T26" fmla="*/ 40 w 122"/>
                <a:gd name="T27" fmla="*/ 517 h 721"/>
                <a:gd name="T28" fmla="*/ 38 w 122"/>
                <a:gd name="T29" fmla="*/ 498 h 721"/>
                <a:gd name="T30" fmla="*/ 36 w 122"/>
                <a:gd name="T31" fmla="*/ 479 h 721"/>
                <a:gd name="T32" fmla="*/ 35 w 122"/>
                <a:gd name="T33" fmla="*/ 460 h 721"/>
                <a:gd name="T34" fmla="*/ 33 w 122"/>
                <a:gd name="T35" fmla="*/ 439 h 721"/>
                <a:gd name="T36" fmla="*/ 33 w 122"/>
                <a:gd name="T37" fmla="*/ 420 h 721"/>
                <a:gd name="T38" fmla="*/ 31 w 122"/>
                <a:gd name="T39" fmla="*/ 401 h 721"/>
                <a:gd name="T40" fmla="*/ 29 w 122"/>
                <a:gd name="T41" fmla="*/ 382 h 721"/>
                <a:gd name="T42" fmla="*/ 27 w 122"/>
                <a:gd name="T43" fmla="*/ 363 h 721"/>
                <a:gd name="T44" fmla="*/ 25 w 122"/>
                <a:gd name="T45" fmla="*/ 344 h 721"/>
                <a:gd name="T46" fmla="*/ 23 w 122"/>
                <a:gd name="T47" fmla="*/ 325 h 721"/>
                <a:gd name="T48" fmla="*/ 23 w 122"/>
                <a:gd name="T49" fmla="*/ 308 h 721"/>
                <a:gd name="T50" fmla="*/ 21 w 122"/>
                <a:gd name="T51" fmla="*/ 291 h 721"/>
                <a:gd name="T52" fmla="*/ 19 w 122"/>
                <a:gd name="T53" fmla="*/ 276 h 721"/>
                <a:gd name="T54" fmla="*/ 19 w 122"/>
                <a:gd name="T55" fmla="*/ 261 h 721"/>
                <a:gd name="T56" fmla="*/ 17 w 122"/>
                <a:gd name="T57" fmla="*/ 244 h 721"/>
                <a:gd name="T58" fmla="*/ 15 w 122"/>
                <a:gd name="T59" fmla="*/ 230 h 721"/>
                <a:gd name="T60" fmla="*/ 14 w 122"/>
                <a:gd name="T61" fmla="*/ 217 h 721"/>
                <a:gd name="T62" fmla="*/ 14 w 122"/>
                <a:gd name="T63" fmla="*/ 204 h 721"/>
                <a:gd name="T64" fmla="*/ 12 w 122"/>
                <a:gd name="T65" fmla="*/ 190 h 721"/>
                <a:gd name="T66" fmla="*/ 10 w 122"/>
                <a:gd name="T67" fmla="*/ 179 h 721"/>
                <a:gd name="T68" fmla="*/ 8 w 122"/>
                <a:gd name="T69" fmla="*/ 166 h 721"/>
                <a:gd name="T70" fmla="*/ 8 w 122"/>
                <a:gd name="T71" fmla="*/ 154 h 721"/>
                <a:gd name="T72" fmla="*/ 6 w 122"/>
                <a:gd name="T73" fmla="*/ 145 h 721"/>
                <a:gd name="T74" fmla="*/ 6 w 122"/>
                <a:gd name="T75" fmla="*/ 133 h 721"/>
                <a:gd name="T76" fmla="*/ 4 w 122"/>
                <a:gd name="T77" fmla="*/ 122 h 721"/>
                <a:gd name="T78" fmla="*/ 2 w 122"/>
                <a:gd name="T79" fmla="*/ 112 h 721"/>
                <a:gd name="T80" fmla="*/ 2 w 122"/>
                <a:gd name="T81" fmla="*/ 103 h 721"/>
                <a:gd name="T82" fmla="*/ 2 w 122"/>
                <a:gd name="T83" fmla="*/ 90 h 721"/>
                <a:gd name="T84" fmla="*/ 2 w 122"/>
                <a:gd name="T85" fmla="*/ 74 h 721"/>
                <a:gd name="T86" fmla="*/ 2 w 122"/>
                <a:gd name="T87" fmla="*/ 61 h 721"/>
                <a:gd name="T88" fmla="*/ 0 w 122"/>
                <a:gd name="T89" fmla="*/ 48 h 721"/>
                <a:gd name="T90" fmla="*/ 0 w 122"/>
                <a:gd name="T91" fmla="*/ 38 h 721"/>
                <a:gd name="T92" fmla="*/ 0 w 122"/>
                <a:gd name="T93" fmla="*/ 27 h 721"/>
                <a:gd name="T94" fmla="*/ 0 w 122"/>
                <a:gd name="T95" fmla="*/ 17 h 721"/>
                <a:gd name="T96" fmla="*/ 0 w 122"/>
                <a:gd name="T97" fmla="*/ 12 h 721"/>
                <a:gd name="T98" fmla="*/ 38 w 122"/>
                <a:gd name="T99" fmla="*/ 204 h 721"/>
                <a:gd name="T100" fmla="*/ 122 w 122"/>
                <a:gd name="T101" fmla="*/ 721 h 721"/>
                <a:gd name="T102" fmla="*/ 54 w 122"/>
                <a:gd name="T103" fmla="*/ 704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" h="721">
                  <a:moveTo>
                    <a:pt x="54" y="704"/>
                  </a:moveTo>
                  <a:lnTo>
                    <a:pt x="52" y="702"/>
                  </a:lnTo>
                  <a:lnTo>
                    <a:pt x="52" y="700"/>
                  </a:lnTo>
                  <a:lnTo>
                    <a:pt x="52" y="694"/>
                  </a:lnTo>
                  <a:lnTo>
                    <a:pt x="52" y="689"/>
                  </a:lnTo>
                  <a:lnTo>
                    <a:pt x="52" y="681"/>
                  </a:lnTo>
                  <a:lnTo>
                    <a:pt x="52" y="673"/>
                  </a:lnTo>
                  <a:lnTo>
                    <a:pt x="50" y="668"/>
                  </a:lnTo>
                  <a:lnTo>
                    <a:pt x="50" y="662"/>
                  </a:lnTo>
                  <a:lnTo>
                    <a:pt x="50" y="656"/>
                  </a:lnTo>
                  <a:lnTo>
                    <a:pt x="50" y="652"/>
                  </a:lnTo>
                  <a:lnTo>
                    <a:pt x="50" y="645"/>
                  </a:lnTo>
                  <a:lnTo>
                    <a:pt x="48" y="637"/>
                  </a:lnTo>
                  <a:lnTo>
                    <a:pt x="48" y="632"/>
                  </a:lnTo>
                  <a:lnTo>
                    <a:pt x="48" y="626"/>
                  </a:lnTo>
                  <a:lnTo>
                    <a:pt x="46" y="616"/>
                  </a:lnTo>
                  <a:lnTo>
                    <a:pt x="46" y="611"/>
                  </a:lnTo>
                  <a:lnTo>
                    <a:pt x="46" y="603"/>
                  </a:lnTo>
                  <a:lnTo>
                    <a:pt x="46" y="595"/>
                  </a:lnTo>
                  <a:lnTo>
                    <a:pt x="44" y="586"/>
                  </a:lnTo>
                  <a:lnTo>
                    <a:pt x="44" y="578"/>
                  </a:lnTo>
                  <a:lnTo>
                    <a:pt x="42" y="569"/>
                  </a:lnTo>
                  <a:lnTo>
                    <a:pt x="42" y="561"/>
                  </a:lnTo>
                  <a:lnTo>
                    <a:pt x="42" y="554"/>
                  </a:lnTo>
                  <a:lnTo>
                    <a:pt x="42" y="544"/>
                  </a:lnTo>
                  <a:lnTo>
                    <a:pt x="42" y="535"/>
                  </a:lnTo>
                  <a:lnTo>
                    <a:pt x="42" y="527"/>
                  </a:lnTo>
                  <a:lnTo>
                    <a:pt x="40" y="517"/>
                  </a:lnTo>
                  <a:lnTo>
                    <a:pt x="40" y="508"/>
                  </a:lnTo>
                  <a:lnTo>
                    <a:pt x="38" y="498"/>
                  </a:lnTo>
                  <a:lnTo>
                    <a:pt x="38" y="489"/>
                  </a:lnTo>
                  <a:lnTo>
                    <a:pt x="36" y="479"/>
                  </a:lnTo>
                  <a:lnTo>
                    <a:pt x="36" y="470"/>
                  </a:lnTo>
                  <a:lnTo>
                    <a:pt x="35" y="460"/>
                  </a:lnTo>
                  <a:lnTo>
                    <a:pt x="35" y="451"/>
                  </a:lnTo>
                  <a:lnTo>
                    <a:pt x="33" y="439"/>
                  </a:lnTo>
                  <a:lnTo>
                    <a:pt x="33" y="430"/>
                  </a:lnTo>
                  <a:lnTo>
                    <a:pt x="33" y="420"/>
                  </a:lnTo>
                  <a:lnTo>
                    <a:pt x="33" y="413"/>
                  </a:lnTo>
                  <a:lnTo>
                    <a:pt x="31" y="401"/>
                  </a:lnTo>
                  <a:lnTo>
                    <a:pt x="31" y="392"/>
                  </a:lnTo>
                  <a:lnTo>
                    <a:pt x="29" y="382"/>
                  </a:lnTo>
                  <a:lnTo>
                    <a:pt x="29" y="373"/>
                  </a:lnTo>
                  <a:lnTo>
                    <a:pt x="27" y="363"/>
                  </a:lnTo>
                  <a:lnTo>
                    <a:pt x="27" y="354"/>
                  </a:lnTo>
                  <a:lnTo>
                    <a:pt x="25" y="344"/>
                  </a:lnTo>
                  <a:lnTo>
                    <a:pt x="25" y="335"/>
                  </a:lnTo>
                  <a:lnTo>
                    <a:pt x="23" y="325"/>
                  </a:lnTo>
                  <a:lnTo>
                    <a:pt x="23" y="318"/>
                  </a:lnTo>
                  <a:lnTo>
                    <a:pt x="23" y="308"/>
                  </a:lnTo>
                  <a:lnTo>
                    <a:pt x="23" y="301"/>
                  </a:lnTo>
                  <a:lnTo>
                    <a:pt x="21" y="291"/>
                  </a:lnTo>
                  <a:lnTo>
                    <a:pt x="21" y="284"/>
                  </a:lnTo>
                  <a:lnTo>
                    <a:pt x="19" y="276"/>
                  </a:lnTo>
                  <a:lnTo>
                    <a:pt x="19" y="268"/>
                  </a:lnTo>
                  <a:lnTo>
                    <a:pt x="19" y="261"/>
                  </a:lnTo>
                  <a:lnTo>
                    <a:pt x="17" y="251"/>
                  </a:lnTo>
                  <a:lnTo>
                    <a:pt x="17" y="244"/>
                  </a:lnTo>
                  <a:lnTo>
                    <a:pt x="17" y="238"/>
                  </a:lnTo>
                  <a:lnTo>
                    <a:pt x="15" y="230"/>
                  </a:lnTo>
                  <a:lnTo>
                    <a:pt x="14" y="223"/>
                  </a:lnTo>
                  <a:lnTo>
                    <a:pt x="14" y="217"/>
                  </a:lnTo>
                  <a:lnTo>
                    <a:pt x="14" y="211"/>
                  </a:lnTo>
                  <a:lnTo>
                    <a:pt x="14" y="204"/>
                  </a:lnTo>
                  <a:lnTo>
                    <a:pt x="12" y="198"/>
                  </a:lnTo>
                  <a:lnTo>
                    <a:pt x="12" y="190"/>
                  </a:lnTo>
                  <a:lnTo>
                    <a:pt x="12" y="185"/>
                  </a:lnTo>
                  <a:lnTo>
                    <a:pt x="10" y="179"/>
                  </a:lnTo>
                  <a:lnTo>
                    <a:pt x="10" y="171"/>
                  </a:lnTo>
                  <a:lnTo>
                    <a:pt x="8" y="166"/>
                  </a:lnTo>
                  <a:lnTo>
                    <a:pt x="8" y="160"/>
                  </a:lnTo>
                  <a:lnTo>
                    <a:pt x="8" y="154"/>
                  </a:lnTo>
                  <a:lnTo>
                    <a:pt x="6" y="149"/>
                  </a:lnTo>
                  <a:lnTo>
                    <a:pt x="6" y="145"/>
                  </a:lnTo>
                  <a:lnTo>
                    <a:pt x="6" y="139"/>
                  </a:lnTo>
                  <a:lnTo>
                    <a:pt x="6" y="133"/>
                  </a:lnTo>
                  <a:lnTo>
                    <a:pt x="4" y="128"/>
                  </a:lnTo>
                  <a:lnTo>
                    <a:pt x="4" y="122"/>
                  </a:lnTo>
                  <a:lnTo>
                    <a:pt x="4" y="118"/>
                  </a:lnTo>
                  <a:lnTo>
                    <a:pt x="2" y="112"/>
                  </a:lnTo>
                  <a:lnTo>
                    <a:pt x="2" y="109"/>
                  </a:lnTo>
                  <a:lnTo>
                    <a:pt x="2" y="103"/>
                  </a:lnTo>
                  <a:lnTo>
                    <a:pt x="2" y="99"/>
                  </a:lnTo>
                  <a:lnTo>
                    <a:pt x="2" y="90"/>
                  </a:lnTo>
                  <a:lnTo>
                    <a:pt x="2" y="82"/>
                  </a:lnTo>
                  <a:lnTo>
                    <a:pt x="2" y="74"/>
                  </a:lnTo>
                  <a:lnTo>
                    <a:pt x="2" y="69"/>
                  </a:lnTo>
                  <a:lnTo>
                    <a:pt x="2" y="61"/>
                  </a:lnTo>
                  <a:lnTo>
                    <a:pt x="2" y="55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0" y="33"/>
                  </a:lnTo>
                  <a:lnTo>
                    <a:pt x="0" y="27"/>
                  </a:lnTo>
                  <a:lnTo>
                    <a:pt x="0" y="25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74" y="0"/>
                  </a:lnTo>
                  <a:lnTo>
                    <a:pt x="38" y="204"/>
                  </a:lnTo>
                  <a:lnTo>
                    <a:pt x="65" y="516"/>
                  </a:lnTo>
                  <a:lnTo>
                    <a:pt x="122" y="721"/>
                  </a:lnTo>
                  <a:lnTo>
                    <a:pt x="54" y="704"/>
                  </a:lnTo>
                  <a:lnTo>
                    <a:pt x="54" y="704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6" name="Freeform 39"/>
            <p:cNvSpPr>
              <a:spLocks/>
            </p:cNvSpPr>
            <p:nvPr/>
          </p:nvSpPr>
          <p:spPr bwMode="auto">
            <a:xfrm>
              <a:off x="2366963" y="4510088"/>
              <a:ext cx="339725" cy="395288"/>
            </a:xfrm>
            <a:custGeom>
              <a:avLst/>
              <a:gdLst>
                <a:gd name="T0" fmla="*/ 0 w 426"/>
                <a:gd name="T1" fmla="*/ 0 h 499"/>
                <a:gd name="T2" fmla="*/ 426 w 426"/>
                <a:gd name="T3" fmla="*/ 0 h 499"/>
                <a:gd name="T4" fmla="*/ 386 w 426"/>
                <a:gd name="T5" fmla="*/ 284 h 499"/>
                <a:gd name="T6" fmla="*/ 323 w 426"/>
                <a:gd name="T7" fmla="*/ 499 h 499"/>
                <a:gd name="T8" fmla="*/ 274 w 426"/>
                <a:gd name="T9" fmla="*/ 404 h 499"/>
                <a:gd name="T10" fmla="*/ 266 w 426"/>
                <a:gd name="T11" fmla="*/ 398 h 499"/>
                <a:gd name="T12" fmla="*/ 259 w 426"/>
                <a:gd name="T13" fmla="*/ 396 h 499"/>
                <a:gd name="T14" fmla="*/ 249 w 426"/>
                <a:gd name="T15" fmla="*/ 392 h 499"/>
                <a:gd name="T16" fmla="*/ 243 w 426"/>
                <a:gd name="T17" fmla="*/ 392 h 499"/>
                <a:gd name="T18" fmla="*/ 236 w 426"/>
                <a:gd name="T19" fmla="*/ 388 h 499"/>
                <a:gd name="T20" fmla="*/ 226 w 426"/>
                <a:gd name="T21" fmla="*/ 388 h 499"/>
                <a:gd name="T22" fmla="*/ 221 w 426"/>
                <a:gd name="T23" fmla="*/ 388 h 499"/>
                <a:gd name="T24" fmla="*/ 215 w 426"/>
                <a:gd name="T25" fmla="*/ 388 h 499"/>
                <a:gd name="T26" fmla="*/ 207 w 426"/>
                <a:gd name="T27" fmla="*/ 388 h 499"/>
                <a:gd name="T28" fmla="*/ 202 w 426"/>
                <a:gd name="T29" fmla="*/ 388 h 499"/>
                <a:gd name="T30" fmla="*/ 194 w 426"/>
                <a:gd name="T31" fmla="*/ 388 h 499"/>
                <a:gd name="T32" fmla="*/ 188 w 426"/>
                <a:gd name="T33" fmla="*/ 390 h 499"/>
                <a:gd name="T34" fmla="*/ 183 w 426"/>
                <a:gd name="T35" fmla="*/ 390 h 499"/>
                <a:gd name="T36" fmla="*/ 177 w 426"/>
                <a:gd name="T37" fmla="*/ 392 h 499"/>
                <a:gd name="T38" fmla="*/ 171 w 426"/>
                <a:gd name="T39" fmla="*/ 394 h 499"/>
                <a:gd name="T40" fmla="*/ 167 w 426"/>
                <a:gd name="T41" fmla="*/ 396 h 499"/>
                <a:gd name="T42" fmla="*/ 162 w 426"/>
                <a:gd name="T43" fmla="*/ 398 h 499"/>
                <a:gd name="T44" fmla="*/ 158 w 426"/>
                <a:gd name="T45" fmla="*/ 400 h 499"/>
                <a:gd name="T46" fmla="*/ 152 w 426"/>
                <a:gd name="T47" fmla="*/ 402 h 499"/>
                <a:gd name="T48" fmla="*/ 148 w 426"/>
                <a:gd name="T49" fmla="*/ 404 h 499"/>
                <a:gd name="T50" fmla="*/ 141 w 426"/>
                <a:gd name="T51" fmla="*/ 409 h 499"/>
                <a:gd name="T52" fmla="*/ 135 w 426"/>
                <a:gd name="T53" fmla="*/ 413 h 499"/>
                <a:gd name="T54" fmla="*/ 129 w 426"/>
                <a:gd name="T55" fmla="*/ 415 h 499"/>
                <a:gd name="T56" fmla="*/ 127 w 426"/>
                <a:gd name="T57" fmla="*/ 419 h 499"/>
                <a:gd name="T58" fmla="*/ 125 w 426"/>
                <a:gd name="T59" fmla="*/ 421 h 499"/>
                <a:gd name="T60" fmla="*/ 125 w 426"/>
                <a:gd name="T61" fmla="*/ 423 h 499"/>
                <a:gd name="T62" fmla="*/ 59 w 426"/>
                <a:gd name="T63" fmla="*/ 423 h 499"/>
                <a:gd name="T64" fmla="*/ 11 w 426"/>
                <a:gd name="T65" fmla="*/ 193 h 499"/>
                <a:gd name="T66" fmla="*/ 0 w 426"/>
                <a:gd name="T67" fmla="*/ 0 h 499"/>
                <a:gd name="T68" fmla="*/ 0 w 426"/>
                <a:gd name="T69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26" h="499">
                  <a:moveTo>
                    <a:pt x="0" y="0"/>
                  </a:moveTo>
                  <a:lnTo>
                    <a:pt x="426" y="0"/>
                  </a:lnTo>
                  <a:lnTo>
                    <a:pt x="386" y="284"/>
                  </a:lnTo>
                  <a:lnTo>
                    <a:pt x="323" y="499"/>
                  </a:lnTo>
                  <a:lnTo>
                    <a:pt x="274" y="404"/>
                  </a:lnTo>
                  <a:lnTo>
                    <a:pt x="266" y="398"/>
                  </a:lnTo>
                  <a:lnTo>
                    <a:pt x="259" y="396"/>
                  </a:lnTo>
                  <a:lnTo>
                    <a:pt x="249" y="392"/>
                  </a:lnTo>
                  <a:lnTo>
                    <a:pt x="243" y="392"/>
                  </a:lnTo>
                  <a:lnTo>
                    <a:pt x="236" y="388"/>
                  </a:lnTo>
                  <a:lnTo>
                    <a:pt x="226" y="388"/>
                  </a:lnTo>
                  <a:lnTo>
                    <a:pt x="221" y="388"/>
                  </a:lnTo>
                  <a:lnTo>
                    <a:pt x="215" y="388"/>
                  </a:lnTo>
                  <a:lnTo>
                    <a:pt x="207" y="388"/>
                  </a:lnTo>
                  <a:lnTo>
                    <a:pt x="202" y="388"/>
                  </a:lnTo>
                  <a:lnTo>
                    <a:pt x="194" y="388"/>
                  </a:lnTo>
                  <a:lnTo>
                    <a:pt x="188" y="390"/>
                  </a:lnTo>
                  <a:lnTo>
                    <a:pt x="183" y="390"/>
                  </a:lnTo>
                  <a:lnTo>
                    <a:pt x="177" y="392"/>
                  </a:lnTo>
                  <a:lnTo>
                    <a:pt x="171" y="394"/>
                  </a:lnTo>
                  <a:lnTo>
                    <a:pt x="167" y="396"/>
                  </a:lnTo>
                  <a:lnTo>
                    <a:pt x="162" y="398"/>
                  </a:lnTo>
                  <a:lnTo>
                    <a:pt x="158" y="400"/>
                  </a:lnTo>
                  <a:lnTo>
                    <a:pt x="152" y="402"/>
                  </a:lnTo>
                  <a:lnTo>
                    <a:pt x="148" y="404"/>
                  </a:lnTo>
                  <a:lnTo>
                    <a:pt x="141" y="409"/>
                  </a:lnTo>
                  <a:lnTo>
                    <a:pt x="135" y="413"/>
                  </a:lnTo>
                  <a:lnTo>
                    <a:pt x="129" y="415"/>
                  </a:lnTo>
                  <a:lnTo>
                    <a:pt x="127" y="419"/>
                  </a:lnTo>
                  <a:lnTo>
                    <a:pt x="125" y="421"/>
                  </a:lnTo>
                  <a:lnTo>
                    <a:pt x="125" y="423"/>
                  </a:lnTo>
                  <a:lnTo>
                    <a:pt x="59" y="423"/>
                  </a:lnTo>
                  <a:lnTo>
                    <a:pt x="11" y="19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7" name="Freeform 40"/>
            <p:cNvSpPr>
              <a:spLocks/>
            </p:cNvSpPr>
            <p:nvPr/>
          </p:nvSpPr>
          <p:spPr bwMode="auto">
            <a:xfrm>
              <a:off x="2636838" y="4268788"/>
              <a:ext cx="125412" cy="711200"/>
            </a:xfrm>
            <a:custGeom>
              <a:avLst/>
              <a:gdLst>
                <a:gd name="T0" fmla="*/ 81 w 157"/>
                <a:gd name="T1" fmla="*/ 886 h 896"/>
                <a:gd name="T2" fmla="*/ 81 w 157"/>
                <a:gd name="T3" fmla="*/ 879 h 896"/>
                <a:gd name="T4" fmla="*/ 83 w 157"/>
                <a:gd name="T5" fmla="*/ 869 h 896"/>
                <a:gd name="T6" fmla="*/ 83 w 157"/>
                <a:gd name="T7" fmla="*/ 860 h 896"/>
                <a:gd name="T8" fmla="*/ 85 w 157"/>
                <a:gd name="T9" fmla="*/ 846 h 896"/>
                <a:gd name="T10" fmla="*/ 85 w 157"/>
                <a:gd name="T11" fmla="*/ 831 h 896"/>
                <a:gd name="T12" fmla="*/ 87 w 157"/>
                <a:gd name="T13" fmla="*/ 816 h 896"/>
                <a:gd name="T14" fmla="*/ 89 w 157"/>
                <a:gd name="T15" fmla="*/ 797 h 896"/>
                <a:gd name="T16" fmla="*/ 89 w 157"/>
                <a:gd name="T17" fmla="*/ 778 h 896"/>
                <a:gd name="T18" fmla="*/ 91 w 157"/>
                <a:gd name="T19" fmla="*/ 755 h 896"/>
                <a:gd name="T20" fmla="*/ 93 w 157"/>
                <a:gd name="T21" fmla="*/ 732 h 896"/>
                <a:gd name="T22" fmla="*/ 97 w 157"/>
                <a:gd name="T23" fmla="*/ 708 h 896"/>
                <a:gd name="T24" fmla="*/ 98 w 157"/>
                <a:gd name="T25" fmla="*/ 683 h 896"/>
                <a:gd name="T26" fmla="*/ 100 w 157"/>
                <a:gd name="T27" fmla="*/ 658 h 896"/>
                <a:gd name="T28" fmla="*/ 104 w 157"/>
                <a:gd name="T29" fmla="*/ 632 h 896"/>
                <a:gd name="T30" fmla="*/ 106 w 157"/>
                <a:gd name="T31" fmla="*/ 605 h 896"/>
                <a:gd name="T32" fmla="*/ 108 w 157"/>
                <a:gd name="T33" fmla="*/ 576 h 896"/>
                <a:gd name="T34" fmla="*/ 110 w 157"/>
                <a:gd name="T35" fmla="*/ 550 h 896"/>
                <a:gd name="T36" fmla="*/ 114 w 157"/>
                <a:gd name="T37" fmla="*/ 521 h 896"/>
                <a:gd name="T38" fmla="*/ 116 w 157"/>
                <a:gd name="T39" fmla="*/ 495 h 896"/>
                <a:gd name="T40" fmla="*/ 119 w 157"/>
                <a:gd name="T41" fmla="*/ 466 h 896"/>
                <a:gd name="T42" fmla="*/ 121 w 157"/>
                <a:gd name="T43" fmla="*/ 441 h 896"/>
                <a:gd name="T44" fmla="*/ 123 w 157"/>
                <a:gd name="T45" fmla="*/ 415 h 896"/>
                <a:gd name="T46" fmla="*/ 125 w 157"/>
                <a:gd name="T47" fmla="*/ 390 h 896"/>
                <a:gd name="T48" fmla="*/ 129 w 157"/>
                <a:gd name="T49" fmla="*/ 363 h 896"/>
                <a:gd name="T50" fmla="*/ 129 w 157"/>
                <a:gd name="T51" fmla="*/ 341 h 896"/>
                <a:gd name="T52" fmla="*/ 133 w 157"/>
                <a:gd name="T53" fmla="*/ 320 h 896"/>
                <a:gd name="T54" fmla="*/ 135 w 157"/>
                <a:gd name="T55" fmla="*/ 299 h 896"/>
                <a:gd name="T56" fmla="*/ 136 w 157"/>
                <a:gd name="T57" fmla="*/ 278 h 896"/>
                <a:gd name="T58" fmla="*/ 138 w 157"/>
                <a:gd name="T59" fmla="*/ 261 h 896"/>
                <a:gd name="T60" fmla="*/ 140 w 157"/>
                <a:gd name="T61" fmla="*/ 244 h 896"/>
                <a:gd name="T62" fmla="*/ 142 w 157"/>
                <a:gd name="T63" fmla="*/ 230 h 896"/>
                <a:gd name="T64" fmla="*/ 142 w 157"/>
                <a:gd name="T65" fmla="*/ 217 h 896"/>
                <a:gd name="T66" fmla="*/ 144 w 157"/>
                <a:gd name="T67" fmla="*/ 204 h 896"/>
                <a:gd name="T68" fmla="*/ 146 w 157"/>
                <a:gd name="T69" fmla="*/ 190 h 896"/>
                <a:gd name="T70" fmla="*/ 146 w 157"/>
                <a:gd name="T71" fmla="*/ 179 h 896"/>
                <a:gd name="T72" fmla="*/ 148 w 157"/>
                <a:gd name="T73" fmla="*/ 166 h 896"/>
                <a:gd name="T74" fmla="*/ 148 w 157"/>
                <a:gd name="T75" fmla="*/ 154 h 896"/>
                <a:gd name="T76" fmla="*/ 150 w 157"/>
                <a:gd name="T77" fmla="*/ 145 h 896"/>
                <a:gd name="T78" fmla="*/ 150 w 157"/>
                <a:gd name="T79" fmla="*/ 133 h 896"/>
                <a:gd name="T80" fmla="*/ 150 w 157"/>
                <a:gd name="T81" fmla="*/ 122 h 896"/>
                <a:gd name="T82" fmla="*/ 152 w 157"/>
                <a:gd name="T83" fmla="*/ 112 h 896"/>
                <a:gd name="T84" fmla="*/ 152 w 157"/>
                <a:gd name="T85" fmla="*/ 103 h 896"/>
                <a:gd name="T86" fmla="*/ 154 w 157"/>
                <a:gd name="T87" fmla="*/ 90 h 896"/>
                <a:gd name="T88" fmla="*/ 156 w 157"/>
                <a:gd name="T89" fmla="*/ 74 h 896"/>
                <a:gd name="T90" fmla="*/ 156 w 157"/>
                <a:gd name="T91" fmla="*/ 61 h 896"/>
                <a:gd name="T92" fmla="*/ 156 w 157"/>
                <a:gd name="T93" fmla="*/ 48 h 896"/>
                <a:gd name="T94" fmla="*/ 157 w 157"/>
                <a:gd name="T95" fmla="*/ 38 h 896"/>
                <a:gd name="T96" fmla="*/ 157 w 157"/>
                <a:gd name="T97" fmla="*/ 27 h 896"/>
                <a:gd name="T98" fmla="*/ 157 w 157"/>
                <a:gd name="T99" fmla="*/ 17 h 896"/>
                <a:gd name="T100" fmla="*/ 157 w 157"/>
                <a:gd name="T101" fmla="*/ 12 h 896"/>
                <a:gd name="T102" fmla="*/ 114 w 157"/>
                <a:gd name="T103" fmla="*/ 0 h 896"/>
                <a:gd name="T104" fmla="*/ 93 w 157"/>
                <a:gd name="T105" fmla="*/ 588 h 896"/>
                <a:gd name="T106" fmla="*/ 81 w 157"/>
                <a:gd name="T107" fmla="*/ 888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7" h="896">
                  <a:moveTo>
                    <a:pt x="81" y="888"/>
                  </a:moveTo>
                  <a:lnTo>
                    <a:pt x="81" y="886"/>
                  </a:lnTo>
                  <a:lnTo>
                    <a:pt x="81" y="883"/>
                  </a:lnTo>
                  <a:lnTo>
                    <a:pt x="81" y="879"/>
                  </a:lnTo>
                  <a:lnTo>
                    <a:pt x="81" y="875"/>
                  </a:lnTo>
                  <a:lnTo>
                    <a:pt x="83" y="869"/>
                  </a:lnTo>
                  <a:lnTo>
                    <a:pt x="83" y="865"/>
                  </a:lnTo>
                  <a:lnTo>
                    <a:pt x="83" y="860"/>
                  </a:lnTo>
                  <a:lnTo>
                    <a:pt x="83" y="854"/>
                  </a:lnTo>
                  <a:lnTo>
                    <a:pt x="85" y="846"/>
                  </a:lnTo>
                  <a:lnTo>
                    <a:pt x="85" y="841"/>
                  </a:lnTo>
                  <a:lnTo>
                    <a:pt x="85" y="831"/>
                  </a:lnTo>
                  <a:lnTo>
                    <a:pt x="87" y="824"/>
                  </a:lnTo>
                  <a:lnTo>
                    <a:pt x="87" y="816"/>
                  </a:lnTo>
                  <a:lnTo>
                    <a:pt x="89" y="808"/>
                  </a:lnTo>
                  <a:lnTo>
                    <a:pt x="89" y="797"/>
                  </a:lnTo>
                  <a:lnTo>
                    <a:pt x="89" y="787"/>
                  </a:lnTo>
                  <a:lnTo>
                    <a:pt x="89" y="778"/>
                  </a:lnTo>
                  <a:lnTo>
                    <a:pt x="91" y="767"/>
                  </a:lnTo>
                  <a:lnTo>
                    <a:pt x="91" y="755"/>
                  </a:lnTo>
                  <a:lnTo>
                    <a:pt x="93" y="744"/>
                  </a:lnTo>
                  <a:lnTo>
                    <a:pt x="93" y="732"/>
                  </a:lnTo>
                  <a:lnTo>
                    <a:pt x="95" y="721"/>
                  </a:lnTo>
                  <a:lnTo>
                    <a:pt x="97" y="708"/>
                  </a:lnTo>
                  <a:lnTo>
                    <a:pt x="98" y="696"/>
                  </a:lnTo>
                  <a:lnTo>
                    <a:pt x="98" y="683"/>
                  </a:lnTo>
                  <a:lnTo>
                    <a:pt x="100" y="671"/>
                  </a:lnTo>
                  <a:lnTo>
                    <a:pt x="100" y="658"/>
                  </a:lnTo>
                  <a:lnTo>
                    <a:pt x="102" y="645"/>
                  </a:lnTo>
                  <a:lnTo>
                    <a:pt x="104" y="632"/>
                  </a:lnTo>
                  <a:lnTo>
                    <a:pt x="106" y="618"/>
                  </a:lnTo>
                  <a:lnTo>
                    <a:pt x="106" y="605"/>
                  </a:lnTo>
                  <a:lnTo>
                    <a:pt x="108" y="592"/>
                  </a:lnTo>
                  <a:lnTo>
                    <a:pt x="108" y="576"/>
                  </a:lnTo>
                  <a:lnTo>
                    <a:pt x="110" y="563"/>
                  </a:lnTo>
                  <a:lnTo>
                    <a:pt x="110" y="550"/>
                  </a:lnTo>
                  <a:lnTo>
                    <a:pt x="112" y="535"/>
                  </a:lnTo>
                  <a:lnTo>
                    <a:pt x="114" y="521"/>
                  </a:lnTo>
                  <a:lnTo>
                    <a:pt x="116" y="508"/>
                  </a:lnTo>
                  <a:lnTo>
                    <a:pt x="116" y="495"/>
                  </a:lnTo>
                  <a:lnTo>
                    <a:pt x="117" y="481"/>
                  </a:lnTo>
                  <a:lnTo>
                    <a:pt x="119" y="466"/>
                  </a:lnTo>
                  <a:lnTo>
                    <a:pt x="119" y="455"/>
                  </a:lnTo>
                  <a:lnTo>
                    <a:pt x="121" y="441"/>
                  </a:lnTo>
                  <a:lnTo>
                    <a:pt x="123" y="428"/>
                  </a:lnTo>
                  <a:lnTo>
                    <a:pt x="123" y="415"/>
                  </a:lnTo>
                  <a:lnTo>
                    <a:pt x="125" y="403"/>
                  </a:lnTo>
                  <a:lnTo>
                    <a:pt x="125" y="390"/>
                  </a:lnTo>
                  <a:lnTo>
                    <a:pt x="127" y="377"/>
                  </a:lnTo>
                  <a:lnTo>
                    <a:pt x="129" y="363"/>
                  </a:lnTo>
                  <a:lnTo>
                    <a:pt x="129" y="352"/>
                  </a:lnTo>
                  <a:lnTo>
                    <a:pt x="129" y="341"/>
                  </a:lnTo>
                  <a:lnTo>
                    <a:pt x="131" y="329"/>
                  </a:lnTo>
                  <a:lnTo>
                    <a:pt x="133" y="320"/>
                  </a:lnTo>
                  <a:lnTo>
                    <a:pt x="135" y="308"/>
                  </a:lnTo>
                  <a:lnTo>
                    <a:pt x="135" y="299"/>
                  </a:lnTo>
                  <a:lnTo>
                    <a:pt x="136" y="287"/>
                  </a:lnTo>
                  <a:lnTo>
                    <a:pt x="136" y="278"/>
                  </a:lnTo>
                  <a:lnTo>
                    <a:pt x="138" y="270"/>
                  </a:lnTo>
                  <a:lnTo>
                    <a:pt x="138" y="261"/>
                  </a:lnTo>
                  <a:lnTo>
                    <a:pt x="138" y="251"/>
                  </a:lnTo>
                  <a:lnTo>
                    <a:pt x="140" y="244"/>
                  </a:lnTo>
                  <a:lnTo>
                    <a:pt x="142" y="238"/>
                  </a:lnTo>
                  <a:lnTo>
                    <a:pt x="142" y="230"/>
                  </a:lnTo>
                  <a:lnTo>
                    <a:pt x="142" y="223"/>
                  </a:lnTo>
                  <a:lnTo>
                    <a:pt x="142" y="217"/>
                  </a:lnTo>
                  <a:lnTo>
                    <a:pt x="144" y="211"/>
                  </a:lnTo>
                  <a:lnTo>
                    <a:pt x="144" y="204"/>
                  </a:lnTo>
                  <a:lnTo>
                    <a:pt x="144" y="198"/>
                  </a:lnTo>
                  <a:lnTo>
                    <a:pt x="146" y="190"/>
                  </a:lnTo>
                  <a:lnTo>
                    <a:pt x="146" y="185"/>
                  </a:lnTo>
                  <a:lnTo>
                    <a:pt x="146" y="179"/>
                  </a:lnTo>
                  <a:lnTo>
                    <a:pt x="148" y="171"/>
                  </a:lnTo>
                  <a:lnTo>
                    <a:pt x="148" y="166"/>
                  </a:lnTo>
                  <a:lnTo>
                    <a:pt x="148" y="160"/>
                  </a:lnTo>
                  <a:lnTo>
                    <a:pt x="148" y="154"/>
                  </a:lnTo>
                  <a:lnTo>
                    <a:pt x="148" y="149"/>
                  </a:lnTo>
                  <a:lnTo>
                    <a:pt x="150" y="145"/>
                  </a:lnTo>
                  <a:lnTo>
                    <a:pt x="150" y="139"/>
                  </a:lnTo>
                  <a:lnTo>
                    <a:pt x="150" y="133"/>
                  </a:lnTo>
                  <a:lnTo>
                    <a:pt x="150" y="128"/>
                  </a:lnTo>
                  <a:lnTo>
                    <a:pt x="150" y="122"/>
                  </a:lnTo>
                  <a:lnTo>
                    <a:pt x="152" y="118"/>
                  </a:lnTo>
                  <a:lnTo>
                    <a:pt x="152" y="112"/>
                  </a:lnTo>
                  <a:lnTo>
                    <a:pt x="152" y="109"/>
                  </a:lnTo>
                  <a:lnTo>
                    <a:pt x="152" y="103"/>
                  </a:lnTo>
                  <a:lnTo>
                    <a:pt x="154" y="99"/>
                  </a:lnTo>
                  <a:lnTo>
                    <a:pt x="154" y="90"/>
                  </a:lnTo>
                  <a:lnTo>
                    <a:pt x="154" y="82"/>
                  </a:lnTo>
                  <a:lnTo>
                    <a:pt x="156" y="74"/>
                  </a:lnTo>
                  <a:lnTo>
                    <a:pt x="156" y="69"/>
                  </a:lnTo>
                  <a:lnTo>
                    <a:pt x="156" y="61"/>
                  </a:lnTo>
                  <a:lnTo>
                    <a:pt x="156" y="55"/>
                  </a:lnTo>
                  <a:lnTo>
                    <a:pt x="156" y="48"/>
                  </a:lnTo>
                  <a:lnTo>
                    <a:pt x="157" y="42"/>
                  </a:lnTo>
                  <a:lnTo>
                    <a:pt x="157" y="38"/>
                  </a:lnTo>
                  <a:lnTo>
                    <a:pt x="157" y="33"/>
                  </a:lnTo>
                  <a:lnTo>
                    <a:pt x="157" y="27"/>
                  </a:lnTo>
                  <a:lnTo>
                    <a:pt x="157" y="25"/>
                  </a:lnTo>
                  <a:lnTo>
                    <a:pt x="157" y="17"/>
                  </a:lnTo>
                  <a:lnTo>
                    <a:pt x="157" y="14"/>
                  </a:lnTo>
                  <a:lnTo>
                    <a:pt x="157" y="12"/>
                  </a:lnTo>
                  <a:lnTo>
                    <a:pt x="157" y="12"/>
                  </a:lnTo>
                  <a:lnTo>
                    <a:pt x="114" y="0"/>
                  </a:lnTo>
                  <a:lnTo>
                    <a:pt x="133" y="202"/>
                  </a:lnTo>
                  <a:lnTo>
                    <a:pt x="93" y="588"/>
                  </a:lnTo>
                  <a:lnTo>
                    <a:pt x="0" y="896"/>
                  </a:lnTo>
                  <a:lnTo>
                    <a:pt x="81" y="888"/>
                  </a:lnTo>
                  <a:lnTo>
                    <a:pt x="81" y="888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8" name="Freeform 41"/>
            <p:cNvSpPr>
              <a:spLocks/>
            </p:cNvSpPr>
            <p:nvPr/>
          </p:nvSpPr>
          <p:spPr bwMode="auto">
            <a:xfrm>
              <a:off x="2584451" y="4508501"/>
              <a:ext cx="85725" cy="377825"/>
            </a:xfrm>
            <a:custGeom>
              <a:avLst/>
              <a:gdLst>
                <a:gd name="T0" fmla="*/ 30 w 106"/>
                <a:gd name="T1" fmla="*/ 1 h 475"/>
                <a:gd name="T2" fmla="*/ 30 w 106"/>
                <a:gd name="T3" fmla="*/ 175 h 475"/>
                <a:gd name="T4" fmla="*/ 0 w 106"/>
                <a:gd name="T5" fmla="*/ 405 h 475"/>
                <a:gd name="T6" fmla="*/ 34 w 106"/>
                <a:gd name="T7" fmla="*/ 475 h 475"/>
                <a:gd name="T8" fmla="*/ 80 w 106"/>
                <a:gd name="T9" fmla="*/ 251 h 475"/>
                <a:gd name="T10" fmla="*/ 106 w 106"/>
                <a:gd name="T11" fmla="*/ 0 h 475"/>
                <a:gd name="T12" fmla="*/ 30 w 106"/>
                <a:gd name="T13" fmla="*/ 1 h 475"/>
                <a:gd name="T14" fmla="*/ 30 w 106"/>
                <a:gd name="T15" fmla="*/ 1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475">
                  <a:moveTo>
                    <a:pt x="30" y="1"/>
                  </a:moveTo>
                  <a:lnTo>
                    <a:pt x="30" y="175"/>
                  </a:lnTo>
                  <a:lnTo>
                    <a:pt x="0" y="405"/>
                  </a:lnTo>
                  <a:lnTo>
                    <a:pt x="34" y="475"/>
                  </a:lnTo>
                  <a:lnTo>
                    <a:pt x="80" y="251"/>
                  </a:lnTo>
                  <a:lnTo>
                    <a:pt x="106" y="0"/>
                  </a:lnTo>
                  <a:lnTo>
                    <a:pt x="30" y="1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9" name="Freeform 42"/>
            <p:cNvSpPr>
              <a:spLocks/>
            </p:cNvSpPr>
            <p:nvPr/>
          </p:nvSpPr>
          <p:spPr bwMode="auto">
            <a:xfrm>
              <a:off x="2608263" y="4267201"/>
              <a:ext cx="88900" cy="246063"/>
            </a:xfrm>
            <a:custGeom>
              <a:avLst/>
              <a:gdLst>
                <a:gd name="T0" fmla="*/ 78 w 113"/>
                <a:gd name="T1" fmla="*/ 310 h 310"/>
                <a:gd name="T2" fmla="*/ 0 w 113"/>
                <a:gd name="T3" fmla="*/ 310 h 310"/>
                <a:gd name="T4" fmla="*/ 0 w 113"/>
                <a:gd name="T5" fmla="*/ 0 h 310"/>
                <a:gd name="T6" fmla="*/ 113 w 113"/>
                <a:gd name="T7" fmla="*/ 0 h 310"/>
                <a:gd name="T8" fmla="*/ 78 w 113"/>
                <a:gd name="T9" fmla="*/ 310 h 310"/>
                <a:gd name="T10" fmla="*/ 78 w 113"/>
                <a:gd name="T11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" h="310">
                  <a:moveTo>
                    <a:pt x="78" y="310"/>
                  </a:moveTo>
                  <a:lnTo>
                    <a:pt x="0" y="310"/>
                  </a:lnTo>
                  <a:lnTo>
                    <a:pt x="0" y="0"/>
                  </a:lnTo>
                  <a:lnTo>
                    <a:pt x="113" y="0"/>
                  </a:lnTo>
                  <a:lnTo>
                    <a:pt x="78" y="310"/>
                  </a:lnTo>
                  <a:lnTo>
                    <a:pt x="78" y="3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0" name="Freeform 43"/>
            <p:cNvSpPr>
              <a:spLocks/>
            </p:cNvSpPr>
            <p:nvPr/>
          </p:nvSpPr>
          <p:spPr bwMode="auto">
            <a:xfrm>
              <a:off x="2560638" y="4970463"/>
              <a:ext cx="336550" cy="149225"/>
            </a:xfrm>
            <a:custGeom>
              <a:avLst/>
              <a:gdLst>
                <a:gd name="T0" fmla="*/ 48 w 425"/>
                <a:gd name="T1" fmla="*/ 46 h 189"/>
                <a:gd name="T2" fmla="*/ 56 w 425"/>
                <a:gd name="T3" fmla="*/ 54 h 189"/>
                <a:gd name="T4" fmla="*/ 65 w 425"/>
                <a:gd name="T5" fmla="*/ 59 h 189"/>
                <a:gd name="T6" fmla="*/ 75 w 425"/>
                <a:gd name="T7" fmla="*/ 65 h 189"/>
                <a:gd name="T8" fmla="*/ 84 w 425"/>
                <a:gd name="T9" fmla="*/ 67 h 189"/>
                <a:gd name="T10" fmla="*/ 94 w 425"/>
                <a:gd name="T11" fmla="*/ 69 h 189"/>
                <a:gd name="T12" fmla="*/ 105 w 425"/>
                <a:gd name="T13" fmla="*/ 71 h 189"/>
                <a:gd name="T14" fmla="*/ 116 w 425"/>
                <a:gd name="T15" fmla="*/ 73 h 189"/>
                <a:gd name="T16" fmla="*/ 132 w 425"/>
                <a:gd name="T17" fmla="*/ 75 h 189"/>
                <a:gd name="T18" fmla="*/ 147 w 425"/>
                <a:gd name="T19" fmla="*/ 75 h 189"/>
                <a:gd name="T20" fmla="*/ 160 w 425"/>
                <a:gd name="T21" fmla="*/ 73 h 189"/>
                <a:gd name="T22" fmla="*/ 170 w 425"/>
                <a:gd name="T23" fmla="*/ 73 h 189"/>
                <a:gd name="T24" fmla="*/ 183 w 425"/>
                <a:gd name="T25" fmla="*/ 69 h 189"/>
                <a:gd name="T26" fmla="*/ 196 w 425"/>
                <a:gd name="T27" fmla="*/ 69 h 189"/>
                <a:gd name="T28" fmla="*/ 208 w 425"/>
                <a:gd name="T29" fmla="*/ 69 h 189"/>
                <a:gd name="T30" fmla="*/ 217 w 425"/>
                <a:gd name="T31" fmla="*/ 69 h 189"/>
                <a:gd name="T32" fmla="*/ 229 w 425"/>
                <a:gd name="T33" fmla="*/ 71 h 189"/>
                <a:gd name="T34" fmla="*/ 238 w 425"/>
                <a:gd name="T35" fmla="*/ 71 h 189"/>
                <a:gd name="T36" fmla="*/ 250 w 425"/>
                <a:gd name="T37" fmla="*/ 73 h 189"/>
                <a:gd name="T38" fmla="*/ 259 w 425"/>
                <a:gd name="T39" fmla="*/ 75 h 189"/>
                <a:gd name="T40" fmla="*/ 269 w 425"/>
                <a:gd name="T41" fmla="*/ 78 h 189"/>
                <a:gd name="T42" fmla="*/ 278 w 425"/>
                <a:gd name="T43" fmla="*/ 80 h 189"/>
                <a:gd name="T44" fmla="*/ 290 w 425"/>
                <a:gd name="T45" fmla="*/ 84 h 189"/>
                <a:gd name="T46" fmla="*/ 299 w 425"/>
                <a:gd name="T47" fmla="*/ 88 h 189"/>
                <a:gd name="T48" fmla="*/ 309 w 425"/>
                <a:gd name="T49" fmla="*/ 90 h 189"/>
                <a:gd name="T50" fmla="*/ 318 w 425"/>
                <a:gd name="T51" fmla="*/ 96 h 189"/>
                <a:gd name="T52" fmla="*/ 328 w 425"/>
                <a:gd name="T53" fmla="*/ 99 h 189"/>
                <a:gd name="T54" fmla="*/ 341 w 425"/>
                <a:gd name="T55" fmla="*/ 107 h 189"/>
                <a:gd name="T56" fmla="*/ 358 w 425"/>
                <a:gd name="T57" fmla="*/ 116 h 189"/>
                <a:gd name="T58" fmla="*/ 373 w 425"/>
                <a:gd name="T59" fmla="*/ 128 h 189"/>
                <a:gd name="T60" fmla="*/ 387 w 425"/>
                <a:gd name="T61" fmla="*/ 139 h 189"/>
                <a:gd name="T62" fmla="*/ 400 w 425"/>
                <a:gd name="T63" fmla="*/ 149 h 189"/>
                <a:gd name="T64" fmla="*/ 409 w 425"/>
                <a:gd name="T65" fmla="*/ 160 h 189"/>
                <a:gd name="T66" fmla="*/ 417 w 425"/>
                <a:gd name="T67" fmla="*/ 172 h 189"/>
                <a:gd name="T68" fmla="*/ 423 w 425"/>
                <a:gd name="T69" fmla="*/ 183 h 189"/>
                <a:gd name="T70" fmla="*/ 320 w 425"/>
                <a:gd name="T71" fmla="*/ 164 h 189"/>
                <a:gd name="T72" fmla="*/ 316 w 425"/>
                <a:gd name="T73" fmla="*/ 154 h 189"/>
                <a:gd name="T74" fmla="*/ 310 w 425"/>
                <a:gd name="T75" fmla="*/ 143 h 189"/>
                <a:gd name="T76" fmla="*/ 303 w 425"/>
                <a:gd name="T77" fmla="*/ 130 h 189"/>
                <a:gd name="T78" fmla="*/ 290 w 425"/>
                <a:gd name="T79" fmla="*/ 116 h 189"/>
                <a:gd name="T80" fmla="*/ 272 w 425"/>
                <a:gd name="T81" fmla="*/ 103 h 189"/>
                <a:gd name="T82" fmla="*/ 263 w 425"/>
                <a:gd name="T83" fmla="*/ 97 h 189"/>
                <a:gd name="T84" fmla="*/ 252 w 425"/>
                <a:gd name="T85" fmla="*/ 92 h 189"/>
                <a:gd name="T86" fmla="*/ 238 w 425"/>
                <a:gd name="T87" fmla="*/ 88 h 189"/>
                <a:gd name="T88" fmla="*/ 225 w 425"/>
                <a:gd name="T89" fmla="*/ 84 h 189"/>
                <a:gd name="T90" fmla="*/ 210 w 425"/>
                <a:gd name="T91" fmla="*/ 80 h 189"/>
                <a:gd name="T92" fmla="*/ 196 w 425"/>
                <a:gd name="T93" fmla="*/ 78 h 189"/>
                <a:gd name="T94" fmla="*/ 183 w 425"/>
                <a:gd name="T95" fmla="*/ 78 h 189"/>
                <a:gd name="T96" fmla="*/ 170 w 425"/>
                <a:gd name="T97" fmla="*/ 78 h 189"/>
                <a:gd name="T98" fmla="*/ 156 w 425"/>
                <a:gd name="T99" fmla="*/ 77 h 189"/>
                <a:gd name="T100" fmla="*/ 143 w 425"/>
                <a:gd name="T101" fmla="*/ 78 h 189"/>
                <a:gd name="T102" fmla="*/ 134 w 425"/>
                <a:gd name="T103" fmla="*/ 78 h 189"/>
                <a:gd name="T104" fmla="*/ 124 w 425"/>
                <a:gd name="T105" fmla="*/ 80 h 189"/>
                <a:gd name="T106" fmla="*/ 113 w 425"/>
                <a:gd name="T107" fmla="*/ 82 h 189"/>
                <a:gd name="T108" fmla="*/ 105 w 425"/>
                <a:gd name="T109" fmla="*/ 84 h 189"/>
                <a:gd name="T110" fmla="*/ 92 w 425"/>
                <a:gd name="T111" fmla="*/ 88 h 189"/>
                <a:gd name="T112" fmla="*/ 82 w 425"/>
                <a:gd name="T113" fmla="*/ 90 h 189"/>
                <a:gd name="T114" fmla="*/ 80 w 425"/>
                <a:gd name="T115" fmla="*/ 92 h 189"/>
                <a:gd name="T116" fmla="*/ 40 w 425"/>
                <a:gd name="T117" fmla="*/ 2 h 189"/>
                <a:gd name="T118" fmla="*/ 46 w 425"/>
                <a:gd name="T119" fmla="*/ 46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5" h="189">
                  <a:moveTo>
                    <a:pt x="46" y="46"/>
                  </a:moveTo>
                  <a:lnTo>
                    <a:pt x="48" y="46"/>
                  </a:lnTo>
                  <a:lnTo>
                    <a:pt x="52" y="52"/>
                  </a:lnTo>
                  <a:lnTo>
                    <a:pt x="56" y="54"/>
                  </a:lnTo>
                  <a:lnTo>
                    <a:pt x="59" y="56"/>
                  </a:lnTo>
                  <a:lnTo>
                    <a:pt x="65" y="59"/>
                  </a:lnTo>
                  <a:lnTo>
                    <a:pt x="73" y="63"/>
                  </a:lnTo>
                  <a:lnTo>
                    <a:pt x="75" y="65"/>
                  </a:lnTo>
                  <a:lnTo>
                    <a:pt x="78" y="67"/>
                  </a:lnTo>
                  <a:lnTo>
                    <a:pt x="84" y="67"/>
                  </a:lnTo>
                  <a:lnTo>
                    <a:pt x="88" y="69"/>
                  </a:lnTo>
                  <a:lnTo>
                    <a:pt x="94" y="69"/>
                  </a:lnTo>
                  <a:lnTo>
                    <a:pt x="97" y="71"/>
                  </a:lnTo>
                  <a:lnTo>
                    <a:pt x="105" y="71"/>
                  </a:lnTo>
                  <a:lnTo>
                    <a:pt x="111" y="73"/>
                  </a:lnTo>
                  <a:lnTo>
                    <a:pt x="116" y="73"/>
                  </a:lnTo>
                  <a:lnTo>
                    <a:pt x="124" y="75"/>
                  </a:lnTo>
                  <a:lnTo>
                    <a:pt x="132" y="75"/>
                  </a:lnTo>
                  <a:lnTo>
                    <a:pt x="139" y="75"/>
                  </a:lnTo>
                  <a:lnTo>
                    <a:pt x="147" y="75"/>
                  </a:lnTo>
                  <a:lnTo>
                    <a:pt x="154" y="75"/>
                  </a:lnTo>
                  <a:lnTo>
                    <a:pt x="160" y="73"/>
                  </a:lnTo>
                  <a:lnTo>
                    <a:pt x="164" y="73"/>
                  </a:lnTo>
                  <a:lnTo>
                    <a:pt x="170" y="73"/>
                  </a:lnTo>
                  <a:lnTo>
                    <a:pt x="175" y="73"/>
                  </a:lnTo>
                  <a:lnTo>
                    <a:pt x="183" y="69"/>
                  </a:lnTo>
                  <a:lnTo>
                    <a:pt x="193" y="69"/>
                  </a:lnTo>
                  <a:lnTo>
                    <a:pt x="196" y="69"/>
                  </a:lnTo>
                  <a:lnTo>
                    <a:pt x="202" y="69"/>
                  </a:lnTo>
                  <a:lnTo>
                    <a:pt x="208" y="69"/>
                  </a:lnTo>
                  <a:lnTo>
                    <a:pt x="213" y="69"/>
                  </a:lnTo>
                  <a:lnTo>
                    <a:pt x="217" y="69"/>
                  </a:lnTo>
                  <a:lnTo>
                    <a:pt x="223" y="69"/>
                  </a:lnTo>
                  <a:lnTo>
                    <a:pt x="229" y="71"/>
                  </a:lnTo>
                  <a:lnTo>
                    <a:pt x="234" y="71"/>
                  </a:lnTo>
                  <a:lnTo>
                    <a:pt x="238" y="71"/>
                  </a:lnTo>
                  <a:lnTo>
                    <a:pt x="244" y="73"/>
                  </a:lnTo>
                  <a:lnTo>
                    <a:pt x="250" y="73"/>
                  </a:lnTo>
                  <a:lnTo>
                    <a:pt x="253" y="75"/>
                  </a:lnTo>
                  <a:lnTo>
                    <a:pt x="259" y="75"/>
                  </a:lnTo>
                  <a:lnTo>
                    <a:pt x="265" y="77"/>
                  </a:lnTo>
                  <a:lnTo>
                    <a:pt x="269" y="78"/>
                  </a:lnTo>
                  <a:lnTo>
                    <a:pt x="274" y="78"/>
                  </a:lnTo>
                  <a:lnTo>
                    <a:pt x="278" y="80"/>
                  </a:lnTo>
                  <a:lnTo>
                    <a:pt x="284" y="82"/>
                  </a:lnTo>
                  <a:lnTo>
                    <a:pt x="290" y="84"/>
                  </a:lnTo>
                  <a:lnTo>
                    <a:pt x="293" y="86"/>
                  </a:lnTo>
                  <a:lnTo>
                    <a:pt x="299" y="88"/>
                  </a:lnTo>
                  <a:lnTo>
                    <a:pt x="303" y="88"/>
                  </a:lnTo>
                  <a:lnTo>
                    <a:pt x="309" y="90"/>
                  </a:lnTo>
                  <a:lnTo>
                    <a:pt x="314" y="94"/>
                  </a:lnTo>
                  <a:lnTo>
                    <a:pt x="318" y="96"/>
                  </a:lnTo>
                  <a:lnTo>
                    <a:pt x="324" y="97"/>
                  </a:lnTo>
                  <a:lnTo>
                    <a:pt x="328" y="99"/>
                  </a:lnTo>
                  <a:lnTo>
                    <a:pt x="333" y="103"/>
                  </a:lnTo>
                  <a:lnTo>
                    <a:pt x="341" y="107"/>
                  </a:lnTo>
                  <a:lnTo>
                    <a:pt x="350" y="111"/>
                  </a:lnTo>
                  <a:lnTo>
                    <a:pt x="358" y="116"/>
                  </a:lnTo>
                  <a:lnTo>
                    <a:pt x="366" y="122"/>
                  </a:lnTo>
                  <a:lnTo>
                    <a:pt x="373" y="128"/>
                  </a:lnTo>
                  <a:lnTo>
                    <a:pt x="381" y="132"/>
                  </a:lnTo>
                  <a:lnTo>
                    <a:pt x="387" y="139"/>
                  </a:lnTo>
                  <a:lnTo>
                    <a:pt x="394" y="145"/>
                  </a:lnTo>
                  <a:lnTo>
                    <a:pt x="400" y="149"/>
                  </a:lnTo>
                  <a:lnTo>
                    <a:pt x="404" y="154"/>
                  </a:lnTo>
                  <a:lnTo>
                    <a:pt x="409" y="160"/>
                  </a:lnTo>
                  <a:lnTo>
                    <a:pt x="413" y="166"/>
                  </a:lnTo>
                  <a:lnTo>
                    <a:pt x="417" y="172"/>
                  </a:lnTo>
                  <a:lnTo>
                    <a:pt x="421" y="177"/>
                  </a:lnTo>
                  <a:lnTo>
                    <a:pt x="423" y="183"/>
                  </a:lnTo>
                  <a:lnTo>
                    <a:pt x="425" y="189"/>
                  </a:lnTo>
                  <a:lnTo>
                    <a:pt x="320" y="164"/>
                  </a:lnTo>
                  <a:lnTo>
                    <a:pt x="318" y="160"/>
                  </a:lnTo>
                  <a:lnTo>
                    <a:pt x="316" y="154"/>
                  </a:lnTo>
                  <a:lnTo>
                    <a:pt x="312" y="149"/>
                  </a:lnTo>
                  <a:lnTo>
                    <a:pt x="310" y="143"/>
                  </a:lnTo>
                  <a:lnTo>
                    <a:pt x="307" y="137"/>
                  </a:lnTo>
                  <a:lnTo>
                    <a:pt x="303" y="130"/>
                  </a:lnTo>
                  <a:lnTo>
                    <a:pt x="295" y="124"/>
                  </a:lnTo>
                  <a:lnTo>
                    <a:pt x="290" y="116"/>
                  </a:lnTo>
                  <a:lnTo>
                    <a:pt x="282" y="109"/>
                  </a:lnTo>
                  <a:lnTo>
                    <a:pt x="272" y="103"/>
                  </a:lnTo>
                  <a:lnTo>
                    <a:pt x="267" y="99"/>
                  </a:lnTo>
                  <a:lnTo>
                    <a:pt x="263" y="97"/>
                  </a:lnTo>
                  <a:lnTo>
                    <a:pt x="257" y="96"/>
                  </a:lnTo>
                  <a:lnTo>
                    <a:pt x="252" y="92"/>
                  </a:lnTo>
                  <a:lnTo>
                    <a:pt x="244" y="90"/>
                  </a:lnTo>
                  <a:lnTo>
                    <a:pt x="238" y="88"/>
                  </a:lnTo>
                  <a:lnTo>
                    <a:pt x="232" y="86"/>
                  </a:lnTo>
                  <a:lnTo>
                    <a:pt x="225" y="84"/>
                  </a:lnTo>
                  <a:lnTo>
                    <a:pt x="217" y="82"/>
                  </a:lnTo>
                  <a:lnTo>
                    <a:pt x="210" y="80"/>
                  </a:lnTo>
                  <a:lnTo>
                    <a:pt x="204" y="78"/>
                  </a:lnTo>
                  <a:lnTo>
                    <a:pt x="196" y="78"/>
                  </a:lnTo>
                  <a:lnTo>
                    <a:pt x="189" y="78"/>
                  </a:lnTo>
                  <a:lnTo>
                    <a:pt x="183" y="78"/>
                  </a:lnTo>
                  <a:lnTo>
                    <a:pt x="175" y="78"/>
                  </a:lnTo>
                  <a:lnTo>
                    <a:pt x="170" y="78"/>
                  </a:lnTo>
                  <a:lnTo>
                    <a:pt x="162" y="77"/>
                  </a:lnTo>
                  <a:lnTo>
                    <a:pt x="156" y="77"/>
                  </a:lnTo>
                  <a:lnTo>
                    <a:pt x="149" y="77"/>
                  </a:lnTo>
                  <a:lnTo>
                    <a:pt x="143" y="78"/>
                  </a:lnTo>
                  <a:lnTo>
                    <a:pt x="137" y="78"/>
                  </a:lnTo>
                  <a:lnTo>
                    <a:pt x="134" y="78"/>
                  </a:lnTo>
                  <a:lnTo>
                    <a:pt x="128" y="78"/>
                  </a:lnTo>
                  <a:lnTo>
                    <a:pt x="124" y="80"/>
                  </a:lnTo>
                  <a:lnTo>
                    <a:pt x="118" y="80"/>
                  </a:lnTo>
                  <a:lnTo>
                    <a:pt x="113" y="82"/>
                  </a:lnTo>
                  <a:lnTo>
                    <a:pt x="109" y="82"/>
                  </a:lnTo>
                  <a:lnTo>
                    <a:pt x="105" y="84"/>
                  </a:lnTo>
                  <a:lnTo>
                    <a:pt x="96" y="86"/>
                  </a:lnTo>
                  <a:lnTo>
                    <a:pt x="92" y="88"/>
                  </a:lnTo>
                  <a:lnTo>
                    <a:pt x="84" y="88"/>
                  </a:lnTo>
                  <a:lnTo>
                    <a:pt x="82" y="90"/>
                  </a:lnTo>
                  <a:lnTo>
                    <a:pt x="80" y="90"/>
                  </a:lnTo>
                  <a:lnTo>
                    <a:pt x="80" y="92"/>
                  </a:lnTo>
                  <a:lnTo>
                    <a:pt x="0" y="61"/>
                  </a:lnTo>
                  <a:lnTo>
                    <a:pt x="40" y="2"/>
                  </a:lnTo>
                  <a:lnTo>
                    <a:pt x="61" y="0"/>
                  </a:lnTo>
                  <a:lnTo>
                    <a:pt x="46" y="46"/>
                  </a:lnTo>
                  <a:lnTo>
                    <a:pt x="46" y="46"/>
                  </a:lnTo>
                  <a:close/>
                </a:path>
              </a:pathLst>
            </a:custGeom>
            <a:solidFill>
              <a:srgbClr val="D65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1" name="Freeform 44"/>
            <p:cNvSpPr>
              <a:spLocks/>
            </p:cNvSpPr>
            <p:nvPr/>
          </p:nvSpPr>
          <p:spPr bwMode="auto">
            <a:xfrm>
              <a:off x="2636838" y="5116513"/>
              <a:ext cx="184150" cy="222250"/>
            </a:xfrm>
            <a:custGeom>
              <a:avLst/>
              <a:gdLst>
                <a:gd name="T0" fmla="*/ 1 w 232"/>
                <a:gd name="T1" fmla="*/ 28 h 279"/>
                <a:gd name="T2" fmla="*/ 11 w 232"/>
                <a:gd name="T3" fmla="*/ 25 h 279"/>
                <a:gd name="T4" fmla="*/ 24 w 232"/>
                <a:gd name="T5" fmla="*/ 17 h 279"/>
                <a:gd name="T6" fmla="*/ 39 w 232"/>
                <a:gd name="T7" fmla="*/ 13 h 279"/>
                <a:gd name="T8" fmla="*/ 55 w 232"/>
                <a:gd name="T9" fmla="*/ 8 h 279"/>
                <a:gd name="T10" fmla="*/ 70 w 232"/>
                <a:gd name="T11" fmla="*/ 9 h 279"/>
                <a:gd name="T12" fmla="*/ 78 w 232"/>
                <a:gd name="T13" fmla="*/ 13 h 279"/>
                <a:gd name="T14" fmla="*/ 81 w 232"/>
                <a:gd name="T15" fmla="*/ 25 h 279"/>
                <a:gd name="T16" fmla="*/ 79 w 232"/>
                <a:gd name="T17" fmla="*/ 42 h 279"/>
                <a:gd name="T18" fmla="*/ 76 w 232"/>
                <a:gd name="T19" fmla="*/ 49 h 279"/>
                <a:gd name="T20" fmla="*/ 74 w 232"/>
                <a:gd name="T21" fmla="*/ 61 h 279"/>
                <a:gd name="T22" fmla="*/ 68 w 232"/>
                <a:gd name="T23" fmla="*/ 68 h 279"/>
                <a:gd name="T24" fmla="*/ 62 w 232"/>
                <a:gd name="T25" fmla="*/ 80 h 279"/>
                <a:gd name="T26" fmla="*/ 58 w 232"/>
                <a:gd name="T27" fmla="*/ 89 h 279"/>
                <a:gd name="T28" fmla="*/ 53 w 232"/>
                <a:gd name="T29" fmla="*/ 99 h 279"/>
                <a:gd name="T30" fmla="*/ 41 w 232"/>
                <a:gd name="T31" fmla="*/ 116 h 279"/>
                <a:gd name="T32" fmla="*/ 32 w 232"/>
                <a:gd name="T33" fmla="*/ 129 h 279"/>
                <a:gd name="T34" fmla="*/ 24 w 232"/>
                <a:gd name="T35" fmla="*/ 137 h 279"/>
                <a:gd name="T36" fmla="*/ 22 w 232"/>
                <a:gd name="T37" fmla="*/ 143 h 279"/>
                <a:gd name="T38" fmla="*/ 167 w 232"/>
                <a:gd name="T39" fmla="*/ 279 h 279"/>
                <a:gd name="T40" fmla="*/ 226 w 232"/>
                <a:gd name="T41" fmla="*/ 266 h 279"/>
                <a:gd name="T42" fmla="*/ 216 w 232"/>
                <a:gd name="T43" fmla="*/ 260 h 279"/>
                <a:gd name="T44" fmla="*/ 205 w 232"/>
                <a:gd name="T45" fmla="*/ 255 h 279"/>
                <a:gd name="T46" fmla="*/ 195 w 232"/>
                <a:gd name="T47" fmla="*/ 247 h 279"/>
                <a:gd name="T48" fmla="*/ 182 w 232"/>
                <a:gd name="T49" fmla="*/ 238 h 279"/>
                <a:gd name="T50" fmla="*/ 165 w 232"/>
                <a:gd name="T51" fmla="*/ 224 h 279"/>
                <a:gd name="T52" fmla="*/ 148 w 232"/>
                <a:gd name="T53" fmla="*/ 209 h 279"/>
                <a:gd name="T54" fmla="*/ 135 w 232"/>
                <a:gd name="T55" fmla="*/ 194 h 279"/>
                <a:gd name="T56" fmla="*/ 123 w 232"/>
                <a:gd name="T57" fmla="*/ 179 h 279"/>
                <a:gd name="T58" fmla="*/ 116 w 232"/>
                <a:gd name="T59" fmla="*/ 167 h 279"/>
                <a:gd name="T60" fmla="*/ 108 w 232"/>
                <a:gd name="T61" fmla="*/ 156 h 279"/>
                <a:gd name="T62" fmla="*/ 104 w 232"/>
                <a:gd name="T63" fmla="*/ 146 h 279"/>
                <a:gd name="T64" fmla="*/ 102 w 232"/>
                <a:gd name="T65" fmla="*/ 135 h 279"/>
                <a:gd name="T66" fmla="*/ 102 w 232"/>
                <a:gd name="T67" fmla="*/ 125 h 279"/>
                <a:gd name="T68" fmla="*/ 102 w 232"/>
                <a:gd name="T69" fmla="*/ 116 h 279"/>
                <a:gd name="T70" fmla="*/ 104 w 232"/>
                <a:gd name="T71" fmla="*/ 106 h 279"/>
                <a:gd name="T72" fmla="*/ 108 w 232"/>
                <a:gd name="T73" fmla="*/ 91 h 279"/>
                <a:gd name="T74" fmla="*/ 116 w 232"/>
                <a:gd name="T75" fmla="*/ 74 h 279"/>
                <a:gd name="T76" fmla="*/ 121 w 232"/>
                <a:gd name="T77" fmla="*/ 57 h 279"/>
                <a:gd name="T78" fmla="*/ 127 w 232"/>
                <a:gd name="T79" fmla="*/ 44 h 279"/>
                <a:gd name="T80" fmla="*/ 127 w 232"/>
                <a:gd name="T81" fmla="*/ 28 h 279"/>
                <a:gd name="T82" fmla="*/ 119 w 232"/>
                <a:gd name="T83" fmla="*/ 17 h 279"/>
                <a:gd name="T84" fmla="*/ 104 w 232"/>
                <a:gd name="T85" fmla="*/ 8 h 279"/>
                <a:gd name="T86" fmla="*/ 91 w 232"/>
                <a:gd name="T87" fmla="*/ 4 h 279"/>
                <a:gd name="T88" fmla="*/ 79 w 232"/>
                <a:gd name="T89" fmla="*/ 2 h 279"/>
                <a:gd name="T90" fmla="*/ 70 w 232"/>
                <a:gd name="T91" fmla="*/ 2 h 279"/>
                <a:gd name="T92" fmla="*/ 60 w 232"/>
                <a:gd name="T93" fmla="*/ 2 h 279"/>
                <a:gd name="T94" fmla="*/ 49 w 232"/>
                <a:gd name="T95" fmla="*/ 0 h 279"/>
                <a:gd name="T96" fmla="*/ 39 w 232"/>
                <a:gd name="T97" fmla="*/ 0 h 279"/>
                <a:gd name="T98" fmla="*/ 24 w 232"/>
                <a:gd name="T99" fmla="*/ 2 h 279"/>
                <a:gd name="T100" fmla="*/ 11 w 232"/>
                <a:gd name="T101" fmla="*/ 2 h 279"/>
                <a:gd name="T102" fmla="*/ 1 w 232"/>
                <a:gd name="T103" fmla="*/ 4 h 279"/>
                <a:gd name="T104" fmla="*/ 0 w 232"/>
                <a:gd name="T105" fmla="*/ 3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2" h="279">
                  <a:moveTo>
                    <a:pt x="0" y="30"/>
                  </a:moveTo>
                  <a:lnTo>
                    <a:pt x="1" y="28"/>
                  </a:lnTo>
                  <a:lnTo>
                    <a:pt x="5" y="25"/>
                  </a:lnTo>
                  <a:lnTo>
                    <a:pt x="11" y="25"/>
                  </a:lnTo>
                  <a:lnTo>
                    <a:pt x="17" y="21"/>
                  </a:lnTo>
                  <a:lnTo>
                    <a:pt x="24" y="17"/>
                  </a:lnTo>
                  <a:lnTo>
                    <a:pt x="32" y="15"/>
                  </a:lnTo>
                  <a:lnTo>
                    <a:pt x="39" y="13"/>
                  </a:lnTo>
                  <a:lnTo>
                    <a:pt x="47" y="9"/>
                  </a:lnTo>
                  <a:lnTo>
                    <a:pt x="55" y="8"/>
                  </a:lnTo>
                  <a:lnTo>
                    <a:pt x="62" y="8"/>
                  </a:lnTo>
                  <a:lnTo>
                    <a:pt x="70" y="9"/>
                  </a:lnTo>
                  <a:lnTo>
                    <a:pt x="74" y="9"/>
                  </a:lnTo>
                  <a:lnTo>
                    <a:pt x="78" y="13"/>
                  </a:lnTo>
                  <a:lnTo>
                    <a:pt x="79" y="17"/>
                  </a:lnTo>
                  <a:lnTo>
                    <a:pt x="81" y="25"/>
                  </a:lnTo>
                  <a:lnTo>
                    <a:pt x="81" y="32"/>
                  </a:lnTo>
                  <a:lnTo>
                    <a:pt x="79" y="42"/>
                  </a:lnTo>
                  <a:lnTo>
                    <a:pt x="78" y="46"/>
                  </a:lnTo>
                  <a:lnTo>
                    <a:pt x="76" y="49"/>
                  </a:lnTo>
                  <a:lnTo>
                    <a:pt x="74" y="55"/>
                  </a:lnTo>
                  <a:lnTo>
                    <a:pt x="74" y="61"/>
                  </a:lnTo>
                  <a:lnTo>
                    <a:pt x="70" y="65"/>
                  </a:lnTo>
                  <a:lnTo>
                    <a:pt x="68" y="68"/>
                  </a:lnTo>
                  <a:lnTo>
                    <a:pt x="66" y="74"/>
                  </a:lnTo>
                  <a:lnTo>
                    <a:pt x="62" y="80"/>
                  </a:lnTo>
                  <a:lnTo>
                    <a:pt x="60" y="84"/>
                  </a:lnTo>
                  <a:lnTo>
                    <a:pt x="58" y="89"/>
                  </a:lnTo>
                  <a:lnTo>
                    <a:pt x="55" y="93"/>
                  </a:lnTo>
                  <a:lnTo>
                    <a:pt x="53" y="99"/>
                  </a:lnTo>
                  <a:lnTo>
                    <a:pt x="47" y="106"/>
                  </a:lnTo>
                  <a:lnTo>
                    <a:pt x="41" y="116"/>
                  </a:lnTo>
                  <a:lnTo>
                    <a:pt x="36" y="122"/>
                  </a:lnTo>
                  <a:lnTo>
                    <a:pt x="32" y="129"/>
                  </a:lnTo>
                  <a:lnTo>
                    <a:pt x="28" y="133"/>
                  </a:lnTo>
                  <a:lnTo>
                    <a:pt x="24" y="137"/>
                  </a:lnTo>
                  <a:lnTo>
                    <a:pt x="22" y="141"/>
                  </a:lnTo>
                  <a:lnTo>
                    <a:pt x="22" y="143"/>
                  </a:lnTo>
                  <a:lnTo>
                    <a:pt x="81" y="152"/>
                  </a:lnTo>
                  <a:lnTo>
                    <a:pt x="167" y="279"/>
                  </a:lnTo>
                  <a:lnTo>
                    <a:pt x="232" y="268"/>
                  </a:lnTo>
                  <a:lnTo>
                    <a:pt x="226" y="266"/>
                  </a:lnTo>
                  <a:lnTo>
                    <a:pt x="220" y="262"/>
                  </a:lnTo>
                  <a:lnTo>
                    <a:pt x="216" y="260"/>
                  </a:lnTo>
                  <a:lnTo>
                    <a:pt x="211" y="257"/>
                  </a:lnTo>
                  <a:lnTo>
                    <a:pt x="205" y="255"/>
                  </a:lnTo>
                  <a:lnTo>
                    <a:pt x="201" y="251"/>
                  </a:lnTo>
                  <a:lnTo>
                    <a:pt x="195" y="247"/>
                  </a:lnTo>
                  <a:lnTo>
                    <a:pt x="192" y="245"/>
                  </a:lnTo>
                  <a:lnTo>
                    <a:pt x="182" y="238"/>
                  </a:lnTo>
                  <a:lnTo>
                    <a:pt x="173" y="230"/>
                  </a:lnTo>
                  <a:lnTo>
                    <a:pt x="165" y="224"/>
                  </a:lnTo>
                  <a:lnTo>
                    <a:pt x="157" y="217"/>
                  </a:lnTo>
                  <a:lnTo>
                    <a:pt x="148" y="209"/>
                  </a:lnTo>
                  <a:lnTo>
                    <a:pt x="142" y="201"/>
                  </a:lnTo>
                  <a:lnTo>
                    <a:pt x="135" y="194"/>
                  </a:lnTo>
                  <a:lnTo>
                    <a:pt x="129" y="186"/>
                  </a:lnTo>
                  <a:lnTo>
                    <a:pt x="123" y="179"/>
                  </a:lnTo>
                  <a:lnTo>
                    <a:pt x="119" y="173"/>
                  </a:lnTo>
                  <a:lnTo>
                    <a:pt x="116" y="167"/>
                  </a:lnTo>
                  <a:lnTo>
                    <a:pt x="112" y="163"/>
                  </a:lnTo>
                  <a:lnTo>
                    <a:pt x="108" y="156"/>
                  </a:lnTo>
                  <a:lnTo>
                    <a:pt x="106" y="152"/>
                  </a:lnTo>
                  <a:lnTo>
                    <a:pt x="104" y="146"/>
                  </a:lnTo>
                  <a:lnTo>
                    <a:pt x="104" y="141"/>
                  </a:lnTo>
                  <a:lnTo>
                    <a:pt x="102" y="135"/>
                  </a:lnTo>
                  <a:lnTo>
                    <a:pt x="102" y="131"/>
                  </a:lnTo>
                  <a:lnTo>
                    <a:pt x="102" y="125"/>
                  </a:lnTo>
                  <a:lnTo>
                    <a:pt x="102" y="122"/>
                  </a:lnTo>
                  <a:lnTo>
                    <a:pt x="102" y="116"/>
                  </a:lnTo>
                  <a:lnTo>
                    <a:pt x="104" y="110"/>
                  </a:lnTo>
                  <a:lnTo>
                    <a:pt x="104" y="106"/>
                  </a:lnTo>
                  <a:lnTo>
                    <a:pt x="106" y="101"/>
                  </a:lnTo>
                  <a:lnTo>
                    <a:pt x="108" y="91"/>
                  </a:lnTo>
                  <a:lnTo>
                    <a:pt x="114" y="84"/>
                  </a:lnTo>
                  <a:lnTo>
                    <a:pt x="116" y="74"/>
                  </a:lnTo>
                  <a:lnTo>
                    <a:pt x="119" y="65"/>
                  </a:lnTo>
                  <a:lnTo>
                    <a:pt x="121" y="57"/>
                  </a:lnTo>
                  <a:lnTo>
                    <a:pt x="125" y="51"/>
                  </a:lnTo>
                  <a:lnTo>
                    <a:pt x="127" y="44"/>
                  </a:lnTo>
                  <a:lnTo>
                    <a:pt x="127" y="34"/>
                  </a:lnTo>
                  <a:lnTo>
                    <a:pt x="127" y="28"/>
                  </a:lnTo>
                  <a:lnTo>
                    <a:pt x="123" y="23"/>
                  </a:lnTo>
                  <a:lnTo>
                    <a:pt x="119" y="17"/>
                  </a:lnTo>
                  <a:lnTo>
                    <a:pt x="112" y="11"/>
                  </a:lnTo>
                  <a:lnTo>
                    <a:pt x="104" y="8"/>
                  </a:lnTo>
                  <a:lnTo>
                    <a:pt x="97" y="6"/>
                  </a:lnTo>
                  <a:lnTo>
                    <a:pt x="91" y="4"/>
                  </a:lnTo>
                  <a:lnTo>
                    <a:pt x="85" y="4"/>
                  </a:lnTo>
                  <a:lnTo>
                    <a:pt x="79" y="2"/>
                  </a:lnTo>
                  <a:lnTo>
                    <a:pt x="76" y="2"/>
                  </a:lnTo>
                  <a:lnTo>
                    <a:pt x="70" y="2"/>
                  </a:lnTo>
                  <a:lnTo>
                    <a:pt x="66" y="2"/>
                  </a:lnTo>
                  <a:lnTo>
                    <a:pt x="60" y="2"/>
                  </a:lnTo>
                  <a:lnTo>
                    <a:pt x="55" y="2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34" y="0"/>
                  </a:lnTo>
                  <a:lnTo>
                    <a:pt x="24" y="2"/>
                  </a:lnTo>
                  <a:lnTo>
                    <a:pt x="19" y="2"/>
                  </a:lnTo>
                  <a:lnTo>
                    <a:pt x="11" y="2"/>
                  </a:lnTo>
                  <a:lnTo>
                    <a:pt x="5" y="4"/>
                  </a:lnTo>
                  <a:lnTo>
                    <a:pt x="1" y="4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D65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2" name="Freeform 45"/>
            <p:cNvSpPr>
              <a:spLocks/>
            </p:cNvSpPr>
            <p:nvPr/>
          </p:nvSpPr>
          <p:spPr bwMode="auto">
            <a:xfrm>
              <a:off x="2476501" y="5116513"/>
              <a:ext cx="98425" cy="101600"/>
            </a:xfrm>
            <a:custGeom>
              <a:avLst/>
              <a:gdLst>
                <a:gd name="T0" fmla="*/ 0 w 124"/>
                <a:gd name="T1" fmla="*/ 25 h 127"/>
                <a:gd name="T2" fmla="*/ 0 w 124"/>
                <a:gd name="T3" fmla="*/ 23 h 127"/>
                <a:gd name="T4" fmla="*/ 4 w 124"/>
                <a:gd name="T5" fmla="*/ 17 h 127"/>
                <a:gd name="T6" fmla="*/ 9 w 124"/>
                <a:gd name="T7" fmla="*/ 13 h 127"/>
                <a:gd name="T8" fmla="*/ 17 w 124"/>
                <a:gd name="T9" fmla="*/ 8 h 127"/>
                <a:gd name="T10" fmla="*/ 21 w 124"/>
                <a:gd name="T11" fmla="*/ 6 h 127"/>
                <a:gd name="T12" fmla="*/ 26 w 124"/>
                <a:gd name="T13" fmla="*/ 4 h 127"/>
                <a:gd name="T14" fmla="*/ 30 w 124"/>
                <a:gd name="T15" fmla="*/ 2 h 127"/>
                <a:gd name="T16" fmla="*/ 38 w 124"/>
                <a:gd name="T17" fmla="*/ 2 h 127"/>
                <a:gd name="T18" fmla="*/ 42 w 124"/>
                <a:gd name="T19" fmla="*/ 0 h 127"/>
                <a:gd name="T20" fmla="*/ 49 w 124"/>
                <a:gd name="T21" fmla="*/ 2 h 127"/>
                <a:gd name="T22" fmla="*/ 57 w 124"/>
                <a:gd name="T23" fmla="*/ 4 h 127"/>
                <a:gd name="T24" fmla="*/ 65 w 124"/>
                <a:gd name="T25" fmla="*/ 8 h 127"/>
                <a:gd name="T26" fmla="*/ 70 w 124"/>
                <a:gd name="T27" fmla="*/ 11 h 127"/>
                <a:gd name="T28" fmla="*/ 76 w 124"/>
                <a:gd name="T29" fmla="*/ 17 h 127"/>
                <a:gd name="T30" fmla="*/ 82 w 124"/>
                <a:gd name="T31" fmla="*/ 25 h 127"/>
                <a:gd name="T32" fmla="*/ 89 w 124"/>
                <a:gd name="T33" fmla="*/ 34 h 127"/>
                <a:gd name="T34" fmla="*/ 89 w 124"/>
                <a:gd name="T35" fmla="*/ 38 h 127"/>
                <a:gd name="T36" fmla="*/ 93 w 124"/>
                <a:gd name="T37" fmla="*/ 44 h 127"/>
                <a:gd name="T38" fmla="*/ 95 w 124"/>
                <a:gd name="T39" fmla="*/ 47 h 127"/>
                <a:gd name="T40" fmla="*/ 99 w 124"/>
                <a:gd name="T41" fmla="*/ 53 h 127"/>
                <a:gd name="T42" fmla="*/ 101 w 124"/>
                <a:gd name="T43" fmla="*/ 59 h 127"/>
                <a:gd name="T44" fmla="*/ 103 w 124"/>
                <a:gd name="T45" fmla="*/ 65 h 127"/>
                <a:gd name="T46" fmla="*/ 104 w 124"/>
                <a:gd name="T47" fmla="*/ 68 h 127"/>
                <a:gd name="T48" fmla="*/ 108 w 124"/>
                <a:gd name="T49" fmla="*/ 74 h 127"/>
                <a:gd name="T50" fmla="*/ 108 w 124"/>
                <a:gd name="T51" fmla="*/ 80 h 127"/>
                <a:gd name="T52" fmla="*/ 110 w 124"/>
                <a:gd name="T53" fmla="*/ 84 h 127"/>
                <a:gd name="T54" fmla="*/ 112 w 124"/>
                <a:gd name="T55" fmla="*/ 89 h 127"/>
                <a:gd name="T56" fmla="*/ 114 w 124"/>
                <a:gd name="T57" fmla="*/ 95 h 127"/>
                <a:gd name="T58" fmla="*/ 114 w 124"/>
                <a:gd name="T59" fmla="*/ 99 h 127"/>
                <a:gd name="T60" fmla="*/ 116 w 124"/>
                <a:gd name="T61" fmla="*/ 103 h 127"/>
                <a:gd name="T62" fmla="*/ 118 w 124"/>
                <a:gd name="T63" fmla="*/ 106 h 127"/>
                <a:gd name="T64" fmla="*/ 120 w 124"/>
                <a:gd name="T65" fmla="*/ 112 h 127"/>
                <a:gd name="T66" fmla="*/ 120 w 124"/>
                <a:gd name="T67" fmla="*/ 118 h 127"/>
                <a:gd name="T68" fmla="*/ 122 w 124"/>
                <a:gd name="T69" fmla="*/ 124 h 127"/>
                <a:gd name="T70" fmla="*/ 122 w 124"/>
                <a:gd name="T71" fmla="*/ 125 h 127"/>
                <a:gd name="T72" fmla="*/ 124 w 124"/>
                <a:gd name="T73" fmla="*/ 127 h 127"/>
                <a:gd name="T74" fmla="*/ 47 w 124"/>
                <a:gd name="T75" fmla="*/ 89 h 127"/>
                <a:gd name="T76" fmla="*/ 47 w 124"/>
                <a:gd name="T77" fmla="*/ 87 h 127"/>
                <a:gd name="T78" fmla="*/ 51 w 124"/>
                <a:gd name="T79" fmla="*/ 84 h 127"/>
                <a:gd name="T80" fmla="*/ 53 w 124"/>
                <a:gd name="T81" fmla="*/ 76 h 127"/>
                <a:gd name="T82" fmla="*/ 59 w 124"/>
                <a:gd name="T83" fmla="*/ 70 h 127"/>
                <a:gd name="T84" fmla="*/ 61 w 124"/>
                <a:gd name="T85" fmla="*/ 61 h 127"/>
                <a:gd name="T86" fmla="*/ 65 w 124"/>
                <a:gd name="T87" fmla="*/ 53 h 127"/>
                <a:gd name="T88" fmla="*/ 66 w 124"/>
                <a:gd name="T89" fmla="*/ 44 h 127"/>
                <a:gd name="T90" fmla="*/ 66 w 124"/>
                <a:gd name="T91" fmla="*/ 38 h 127"/>
                <a:gd name="T92" fmla="*/ 61 w 124"/>
                <a:gd name="T93" fmla="*/ 32 h 127"/>
                <a:gd name="T94" fmla="*/ 53 w 124"/>
                <a:gd name="T95" fmla="*/ 28 h 127"/>
                <a:gd name="T96" fmla="*/ 49 w 124"/>
                <a:gd name="T97" fmla="*/ 25 h 127"/>
                <a:gd name="T98" fmla="*/ 44 w 124"/>
                <a:gd name="T99" fmla="*/ 25 h 127"/>
                <a:gd name="T100" fmla="*/ 40 w 124"/>
                <a:gd name="T101" fmla="*/ 25 h 127"/>
                <a:gd name="T102" fmla="*/ 36 w 124"/>
                <a:gd name="T103" fmla="*/ 25 h 127"/>
                <a:gd name="T104" fmla="*/ 30 w 124"/>
                <a:gd name="T105" fmla="*/ 25 h 127"/>
                <a:gd name="T106" fmla="*/ 25 w 124"/>
                <a:gd name="T107" fmla="*/ 25 h 127"/>
                <a:gd name="T108" fmla="*/ 21 w 124"/>
                <a:gd name="T109" fmla="*/ 25 h 127"/>
                <a:gd name="T110" fmla="*/ 17 w 124"/>
                <a:gd name="T111" fmla="*/ 25 h 127"/>
                <a:gd name="T112" fmla="*/ 11 w 124"/>
                <a:gd name="T113" fmla="*/ 25 h 127"/>
                <a:gd name="T114" fmla="*/ 11 w 124"/>
                <a:gd name="T115" fmla="*/ 25 h 127"/>
                <a:gd name="T116" fmla="*/ 0 w 124"/>
                <a:gd name="T117" fmla="*/ 25 h 127"/>
                <a:gd name="T118" fmla="*/ 0 w 124"/>
                <a:gd name="T119" fmla="*/ 2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4" h="127">
                  <a:moveTo>
                    <a:pt x="0" y="25"/>
                  </a:moveTo>
                  <a:lnTo>
                    <a:pt x="0" y="23"/>
                  </a:lnTo>
                  <a:lnTo>
                    <a:pt x="4" y="17"/>
                  </a:lnTo>
                  <a:lnTo>
                    <a:pt x="9" y="13"/>
                  </a:lnTo>
                  <a:lnTo>
                    <a:pt x="17" y="8"/>
                  </a:lnTo>
                  <a:lnTo>
                    <a:pt x="21" y="6"/>
                  </a:lnTo>
                  <a:lnTo>
                    <a:pt x="26" y="4"/>
                  </a:lnTo>
                  <a:lnTo>
                    <a:pt x="30" y="2"/>
                  </a:lnTo>
                  <a:lnTo>
                    <a:pt x="38" y="2"/>
                  </a:lnTo>
                  <a:lnTo>
                    <a:pt x="42" y="0"/>
                  </a:lnTo>
                  <a:lnTo>
                    <a:pt x="49" y="2"/>
                  </a:lnTo>
                  <a:lnTo>
                    <a:pt x="57" y="4"/>
                  </a:lnTo>
                  <a:lnTo>
                    <a:pt x="65" y="8"/>
                  </a:lnTo>
                  <a:lnTo>
                    <a:pt x="70" y="11"/>
                  </a:lnTo>
                  <a:lnTo>
                    <a:pt x="76" y="17"/>
                  </a:lnTo>
                  <a:lnTo>
                    <a:pt x="82" y="25"/>
                  </a:lnTo>
                  <a:lnTo>
                    <a:pt x="89" y="34"/>
                  </a:lnTo>
                  <a:lnTo>
                    <a:pt x="89" y="38"/>
                  </a:lnTo>
                  <a:lnTo>
                    <a:pt x="93" y="44"/>
                  </a:lnTo>
                  <a:lnTo>
                    <a:pt x="95" y="47"/>
                  </a:lnTo>
                  <a:lnTo>
                    <a:pt x="99" y="53"/>
                  </a:lnTo>
                  <a:lnTo>
                    <a:pt x="101" y="59"/>
                  </a:lnTo>
                  <a:lnTo>
                    <a:pt x="103" y="65"/>
                  </a:lnTo>
                  <a:lnTo>
                    <a:pt x="104" y="68"/>
                  </a:lnTo>
                  <a:lnTo>
                    <a:pt x="108" y="74"/>
                  </a:lnTo>
                  <a:lnTo>
                    <a:pt x="108" y="80"/>
                  </a:lnTo>
                  <a:lnTo>
                    <a:pt x="110" y="84"/>
                  </a:lnTo>
                  <a:lnTo>
                    <a:pt x="112" y="89"/>
                  </a:lnTo>
                  <a:lnTo>
                    <a:pt x="114" y="95"/>
                  </a:lnTo>
                  <a:lnTo>
                    <a:pt x="114" y="99"/>
                  </a:lnTo>
                  <a:lnTo>
                    <a:pt x="116" y="103"/>
                  </a:lnTo>
                  <a:lnTo>
                    <a:pt x="118" y="106"/>
                  </a:lnTo>
                  <a:lnTo>
                    <a:pt x="120" y="112"/>
                  </a:lnTo>
                  <a:lnTo>
                    <a:pt x="120" y="118"/>
                  </a:lnTo>
                  <a:lnTo>
                    <a:pt x="122" y="124"/>
                  </a:lnTo>
                  <a:lnTo>
                    <a:pt x="122" y="125"/>
                  </a:lnTo>
                  <a:lnTo>
                    <a:pt x="124" y="127"/>
                  </a:lnTo>
                  <a:lnTo>
                    <a:pt x="47" y="89"/>
                  </a:lnTo>
                  <a:lnTo>
                    <a:pt x="47" y="87"/>
                  </a:lnTo>
                  <a:lnTo>
                    <a:pt x="51" y="84"/>
                  </a:lnTo>
                  <a:lnTo>
                    <a:pt x="53" y="76"/>
                  </a:lnTo>
                  <a:lnTo>
                    <a:pt x="59" y="70"/>
                  </a:lnTo>
                  <a:lnTo>
                    <a:pt x="61" y="61"/>
                  </a:lnTo>
                  <a:lnTo>
                    <a:pt x="65" y="53"/>
                  </a:lnTo>
                  <a:lnTo>
                    <a:pt x="66" y="44"/>
                  </a:lnTo>
                  <a:lnTo>
                    <a:pt x="66" y="38"/>
                  </a:lnTo>
                  <a:lnTo>
                    <a:pt x="61" y="32"/>
                  </a:lnTo>
                  <a:lnTo>
                    <a:pt x="53" y="28"/>
                  </a:lnTo>
                  <a:lnTo>
                    <a:pt x="49" y="25"/>
                  </a:lnTo>
                  <a:lnTo>
                    <a:pt x="44" y="25"/>
                  </a:lnTo>
                  <a:lnTo>
                    <a:pt x="40" y="25"/>
                  </a:lnTo>
                  <a:lnTo>
                    <a:pt x="36" y="25"/>
                  </a:lnTo>
                  <a:lnTo>
                    <a:pt x="30" y="25"/>
                  </a:lnTo>
                  <a:lnTo>
                    <a:pt x="25" y="25"/>
                  </a:lnTo>
                  <a:lnTo>
                    <a:pt x="21" y="25"/>
                  </a:lnTo>
                  <a:lnTo>
                    <a:pt x="17" y="25"/>
                  </a:lnTo>
                  <a:lnTo>
                    <a:pt x="11" y="25"/>
                  </a:lnTo>
                  <a:lnTo>
                    <a:pt x="11" y="25"/>
                  </a:ln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D65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3" name="Freeform 46"/>
            <p:cNvSpPr>
              <a:spLocks/>
            </p:cNvSpPr>
            <p:nvPr/>
          </p:nvSpPr>
          <p:spPr bwMode="auto">
            <a:xfrm>
              <a:off x="2459038" y="4870451"/>
              <a:ext cx="55562" cy="206375"/>
            </a:xfrm>
            <a:custGeom>
              <a:avLst/>
              <a:gdLst>
                <a:gd name="T0" fmla="*/ 23 w 68"/>
                <a:gd name="T1" fmla="*/ 30 h 261"/>
                <a:gd name="T2" fmla="*/ 28 w 68"/>
                <a:gd name="T3" fmla="*/ 40 h 261"/>
                <a:gd name="T4" fmla="*/ 36 w 68"/>
                <a:gd name="T5" fmla="*/ 51 h 261"/>
                <a:gd name="T6" fmla="*/ 42 w 68"/>
                <a:gd name="T7" fmla="*/ 63 h 261"/>
                <a:gd name="T8" fmla="*/ 47 w 68"/>
                <a:gd name="T9" fmla="*/ 76 h 261"/>
                <a:gd name="T10" fmla="*/ 47 w 68"/>
                <a:gd name="T11" fmla="*/ 91 h 261"/>
                <a:gd name="T12" fmla="*/ 46 w 68"/>
                <a:gd name="T13" fmla="*/ 105 h 261"/>
                <a:gd name="T14" fmla="*/ 38 w 68"/>
                <a:gd name="T15" fmla="*/ 118 h 261"/>
                <a:gd name="T16" fmla="*/ 28 w 68"/>
                <a:gd name="T17" fmla="*/ 129 h 261"/>
                <a:gd name="T18" fmla="*/ 19 w 68"/>
                <a:gd name="T19" fmla="*/ 143 h 261"/>
                <a:gd name="T20" fmla="*/ 8 w 68"/>
                <a:gd name="T21" fmla="*/ 154 h 261"/>
                <a:gd name="T22" fmla="*/ 2 w 68"/>
                <a:gd name="T23" fmla="*/ 162 h 261"/>
                <a:gd name="T24" fmla="*/ 0 w 68"/>
                <a:gd name="T25" fmla="*/ 162 h 261"/>
                <a:gd name="T26" fmla="*/ 0 w 68"/>
                <a:gd name="T27" fmla="*/ 169 h 261"/>
                <a:gd name="T28" fmla="*/ 0 w 68"/>
                <a:gd name="T29" fmla="*/ 183 h 261"/>
                <a:gd name="T30" fmla="*/ 0 w 68"/>
                <a:gd name="T31" fmla="*/ 200 h 261"/>
                <a:gd name="T32" fmla="*/ 2 w 68"/>
                <a:gd name="T33" fmla="*/ 219 h 261"/>
                <a:gd name="T34" fmla="*/ 6 w 68"/>
                <a:gd name="T35" fmla="*/ 234 h 261"/>
                <a:gd name="T36" fmla="*/ 9 w 68"/>
                <a:gd name="T37" fmla="*/ 249 h 261"/>
                <a:gd name="T38" fmla="*/ 19 w 68"/>
                <a:gd name="T39" fmla="*/ 259 h 261"/>
                <a:gd name="T40" fmla="*/ 28 w 68"/>
                <a:gd name="T41" fmla="*/ 261 h 261"/>
                <a:gd name="T42" fmla="*/ 36 w 68"/>
                <a:gd name="T43" fmla="*/ 259 h 261"/>
                <a:gd name="T44" fmla="*/ 47 w 68"/>
                <a:gd name="T45" fmla="*/ 255 h 261"/>
                <a:gd name="T46" fmla="*/ 59 w 68"/>
                <a:gd name="T47" fmla="*/ 243 h 261"/>
                <a:gd name="T48" fmla="*/ 15 w 68"/>
                <a:gd name="T49" fmla="*/ 162 h 261"/>
                <a:gd name="T50" fmla="*/ 23 w 68"/>
                <a:gd name="T51" fmla="*/ 158 h 261"/>
                <a:gd name="T52" fmla="*/ 38 w 68"/>
                <a:gd name="T53" fmla="*/ 145 h 261"/>
                <a:gd name="T54" fmla="*/ 46 w 68"/>
                <a:gd name="T55" fmla="*/ 135 h 261"/>
                <a:gd name="T56" fmla="*/ 55 w 68"/>
                <a:gd name="T57" fmla="*/ 124 h 261"/>
                <a:gd name="T58" fmla="*/ 61 w 68"/>
                <a:gd name="T59" fmla="*/ 110 h 261"/>
                <a:gd name="T60" fmla="*/ 67 w 68"/>
                <a:gd name="T61" fmla="*/ 95 h 261"/>
                <a:gd name="T62" fmla="*/ 68 w 68"/>
                <a:gd name="T63" fmla="*/ 76 h 261"/>
                <a:gd name="T64" fmla="*/ 67 w 68"/>
                <a:gd name="T65" fmla="*/ 59 h 261"/>
                <a:gd name="T66" fmla="*/ 63 w 68"/>
                <a:gd name="T67" fmla="*/ 42 h 261"/>
                <a:gd name="T68" fmla="*/ 59 w 68"/>
                <a:gd name="T69" fmla="*/ 29 h 261"/>
                <a:gd name="T70" fmla="*/ 53 w 68"/>
                <a:gd name="T71" fmla="*/ 17 h 261"/>
                <a:gd name="T72" fmla="*/ 49 w 68"/>
                <a:gd name="T73" fmla="*/ 8 h 261"/>
                <a:gd name="T74" fmla="*/ 46 w 68"/>
                <a:gd name="T75" fmla="*/ 0 h 261"/>
                <a:gd name="T76" fmla="*/ 21 w 68"/>
                <a:gd name="T77" fmla="*/ 2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8" h="261">
                  <a:moveTo>
                    <a:pt x="21" y="29"/>
                  </a:moveTo>
                  <a:lnTo>
                    <a:pt x="23" y="30"/>
                  </a:lnTo>
                  <a:lnTo>
                    <a:pt x="27" y="36"/>
                  </a:lnTo>
                  <a:lnTo>
                    <a:pt x="28" y="40"/>
                  </a:lnTo>
                  <a:lnTo>
                    <a:pt x="32" y="46"/>
                  </a:lnTo>
                  <a:lnTo>
                    <a:pt x="36" y="51"/>
                  </a:lnTo>
                  <a:lnTo>
                    <a:pt x="40" y="57"/>
                  </a:lnTo>
                  <a:lnTo>
                    <a:pt x="42" y="63"/>
                  </a:lnTo>
                  <a:lnTo>
                    <a:pt x="46" y="70"/>
                  </a:lnTo>
                  <a:lnTo>
                    <a:pt x="47" y="76"/>
                  </a:lnTo>
                  <a:lnTo>
                    <a:pt x="49" y="84"/>
                  </a:lnTo>
                  <a:lnTo>
                    <a:pt x="47" y="91"/>
                  </a:lnTo>
                  <a:lnTo>
                    <a:pt x="47" y="99"/>
                  </a:lnTo>
                  <a:lnTo>
                    <a:pt x="46" y="105"/>
                  </a:lnTo>
                  <a:lnTo>
                    <a:pt x="42" y="112"/>
                  </a:lnTo>
                  <a:lnTo>
                    <a:pt x="38" y="118"/>
                  </a:lnTo>
                  <a:lnTo>
                    <a:pt x="32" y="124"/>
                  </a:lnTo>
                  <a:lnTo>
                    <a:pt x="28" y="129"/>
                  </a:lnTo>
                  <a:lnTo>
                    <a:pt x="25" y="135"/>
                  </a:lnTo>
                  <a:lnTo>
                    <a:pt x="19" y="143"/>
                  </a:lnTo>
                  <a:lnTo>
                    <a:pt x="13" y="150"/>
                  </a:lnTo>
                  <a:lnTo>
                    <a:pt x="8" y="154"/>
                  </a:lnTo>
                  <a:lnTo>
                    <a:pt x="4" y="158"/>
                  </a:lnTo>
                  <a:lnTo>
                    <a:pt x="2" y="162"/>
                  </a:lnTo>
                  <a:lnTo>
                    <a:pt x="2" y="162"/>
                  </a:lnTo>
                  <a:lnTo>
                    <a:pt x="0" y="162"/>
                  </a:lnTo>
                  <a:lnTo>
                    <a:pt x="0" y="165"/>
                  </a:lnTo>
                  <a:lnTo>
                    <a:pt x="0" y="169"/>
                  </a:lnTo>
                  <a:lnTo>
                    <a:pt x="0" y="177"/>
                  </a:lnTo>
                  <a:lnTo>
                    <a:pt x="0" y="183"/>
                  </a:lnTo>
                  <a:lnTo>
                    <a:pt x="0" y="192"/>
                  </a:lnTo>
                  <a:lnTo>
                    <a:pt x="0" y="200"/>
                  </a:lnTo>
                  <a:lnTo>
                    <a:pt x="2" y="209"/>
                  </a:lnTo>
                  <a:lnTo>
                    <a:pt x="2" y="219"/>
                  </a:lnTo>
                  <a:lnTo>
                    <a:pt x="4" y="226"/>
                  </a:lnTo>
                  <a:lnTo>
                    <a:pt x="6" y="234"/>
                  </a:lnTo>
                  <a:lnTo>
                    <a:pt x="8" y="243"/>
                  </a:lnTo>
                  <a:lnTo>
                    <a:pt x="9" y="249"/>
                  </a:lnTo>
                  <a:lnTo>
                    <a:pt x="13" y="255"/>
                  </a:lnTo>
                  <a:lnTo>
                    <a:pt x="19" y="259"/>
                  </a:lnTo>
                  <a:lnTo>
                    <a:pt x="25" y="261"/>
                  </a:lnTo>
                  <a:lnTo>
                    <a:pt x="28" y="261"/>
                  </a:lnTo>
                  <a:lnTo>
                    <a:pt x="32" y="261"/>
                  </a:lnTo>
                  <a:lnTo>
                    <a:pt x="36" y="259"/>
                  </a:lnTo>
                  <a:lnTo>
                    <a:pt x="42" y="259"/>
                  </a:lnTo>
                  <a:lnTo>
                    <a:pt x="47" y="255"/>
                  </a:lnTo>
                  <a:lnTo>
                    <a:pt x="51" y="251"/>
                  </a:lnTo>
                  <a:lnTo>
                    <a:pt x="59" y="243"/>
                  </a:lnTo>
                  <a:lnTo>
                    <a:pt x="61" y="242"/>
                  </a:lnTo>
                  <a:lnTo>
                    <a:pt x="15" y="162"/>
                  </a:lnTo>
                  <a:lnTo>
                    <a:pt x="17" y="160"/>
                  </a:lnTo>
                  <a:lnTo>
                    <a:pt x="23" y="158"/>
                  </a:lnTo>
                  <a:lnTo>
                    <a:pt x="28" y="152"/>
                  </a:lnTo>
                  <a:lnTo>
                    <a:pt x="38" y="145"/>
                  </a:lnTo>
                  <a:lnTo>
                    <a:pt x="42" y="141"/>
                  </a:lnTo>
                  <a:lnTo>
                    <a:pt x="46" y="135"/>
                  </a:lnTo>
                  <a:lnTo>
                    <a:pt x="51" y="129"/>
                  </a:lnTo>
                  <a:lnTo>
                    <a:pt x="55" y="124"/>
                  </a:lnTo>
                  <a:lnTo>
                    <a:pt x="59" y="118"/>
                  </a:lnTo>
                  <a:lnTo>
                    <a:pt x="61" y="110"/>
                  </a:lnTo>
                  <a:lnTo>
                    <a:pt x="65" y="103"/>
                  </a:lnTo>
                  <a:lnTo>
                    <a:pt x="67" y="95"/>
                  </a:lnTo>
                  <a:lnTo>
                    <a:pt x="67" y="86"/>
                  </a:lnTo>
                  <a:lnTo>
                    <a:pt x="68" y="76"/>
                  </a:lnTo>
                  <a:lnTo>
                    <a:pt x="67" y="67"/>
                  </a:lnTo>
                  <a:lnTo>
                    <a:pt x="67" y="59"/>
                  </a:lnTo>
                  <a:lnTo>
                    <a:pt x="65" y="51"/>
                  </a:lnTo>
                  <a:lnTo>
                    <a:pt x="63" y="42"/>
                  </a:lnTo>
                  <a:lnTo>
                    <a:pt x="61" y="34"/>
                  </a:lnTo>
                  <a:lnTo>
                    <a:pt x="59" y="29"/>
                  </a:lnTo>
                  <a:lnTo>
                    <a:pt x="57" y="23"/>
                  </a:lnTo>
                  <a:lnTo>
                    <a:pt x="53" y="17"/>
                  </a:lnTo>
                  <a:lnTo>
                    <a:pt x="51" y="10"/>
                  </a:lnTo>
                  <a:lnTo>
                    <a:pt x="49" y="8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21" y="29"/>
                  </a:lnTo>
                  <a:lnTo>
                    <a:pt x="21" y="29"/>
                  </a:lnTo>
                  <a:close/>
                </a:path>
              </a:pathLst>
            </a:custGeom>
            <a:solidFill>
              <a:srgbClr val="D65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4" name="Freeform 47"/>
            <p:cNvSpPr>
              <a:spLocks/>
            </p:cNvSpPr>
            <p:nvPr/>
          </p:nvSpPr>
          <p:spPr bwMode="auto">
            <a:xfrm>
              <a:off x="2360613" y="4932363"/>
              <a:ext cx="85725" cy="158750"/>
            </a:xfrm>
            <a:custGeom>
              <a:avLst/>
              <a:gdLst>
                <a:gd name="T0" fmla="*/ 19 w 109"/>
                <a:gd name="T1" fmla="*/ 11 h 200"/>
                <a:gd name="T2" fmla="*/ 16 w 109"/>
                <a:gd name="T3" fmla="*/ 19 h 200"/>
                <a:gd name="T4" fmla="*/ 10 w 109"/>
                <a:gd name="T5" fmla="*/ 30 h 200"/>
                <a:gd name="T6" fmla="*/ 6 w 109"/>
                <a:gd name="T7" fmla="*/ 40 h 200"/>
                <a:gd name="T8" fmla="*/ 4 w 109"/>
                <a:gd name="T9" fmla="*/ 51 h 200"/>
                <a:gd name="T10" fmla="*/ 2 w 109"/>
                <a:gd name="T11" fmla="*/ 66 h 200"/>
                <a:gd name="T12" fmla="*/ 0 w 109"/>
                <a:gd name="T13" fmla="*/ 84 h 200"/>
                <a:gd name="T14" fmla="*/ 8 w 109"/>
                <a:gd name="T15" fmla="*/ 93 h 200"/>
                <a:gd name="T16" fmla="*/ 17 w 109"/>
                <a:gd name="T17" fmla="*/ 97 h 200"/>
                <a:gd name="T18" fmla="*/ 31 w 109"/>
                <a:gd name="T19" fmla="*/ 99 h 200"/>
                <a:gd name="T20" fmla="*/ 46 w 109"/>
                <a:gd name="T21" fmla="*/ 99 h 200"/>
                <a:gd name="T22" fmla="*/ 57 w 109"/>
                <a:gd name="T23" fmla="*/ 99 h 200"/>
                <a:gd name="T24" fmla="*/ 71 w 109"/>
                <a:gd name="T25" fmla="*/ 103 h 200"/>
                <a:gd name="T26" fmla="*/ 78 w 109"/>
                <a:gd name="T27" fmla="*/ 110 h 200"/>
                <a:gd name="T28" fmla="*/ 82 w 109"/>
                <a:gd name="T29" fmla="*/ 124 h 200"/>
                <a:gd name="T30" fmla="*/ 82 w 109"/>
                <a:gd name="T31" fmla="*/ 137 h 200"/>
                <a:gd name="T32" fmla="*/ 80 w 109"/>
                <a:gd name="T33" fmla="*/ 150 h 200"/>
                <a:gd name="T34" fmla="*/ 76 w 109"/>
                <a:gd name="T35" fmla="*/ 163 h 200"/>
                <a:gd name="T36" fmla="*/ 75 w 109"/>
                <a:gd name="T37" fmla="*/ 175 h 200"/>
                <a:gd name="T38" fmla="*/ 71 w 109"/>
                <a:gd name="T39" fmla="*/ 186 h 200"/>
                <a:gd name="T40" fmla="*/ 67 w 109"/>
                <a:gd name="T41" fmla="*/ 196 h 200"/>
                <a:gd name="T42" fmla="*/ 86 w 109"/>
                <a:gd name="T43" fmla="*/ 184 h 200"/>
                <a:gd name="T44" fmla="*/ 92 w 109"/>
                <a:gd name="T45" fmla="*/ 177 h 200"/>
                <a:gd name="T46" fmla="*/ 97 w 109"/>
                <a:gd name="T47" fmla="*/ 167 h 200"/>
                <a:gd name="T48" fmla="*/ 103 w 109"/>
                <a:gd name="T49" fmla="*/ 158 h 200"/>
                <a:gd name="T50" fmla="*/ 107 w 109"/>
                <a:gd name="T51" fmla="*/ 144 h 200"/>
                <a:gd name="T52" fmla="*/ 109 w 109"/>
                <a:gd name="T53" fmla="*/ 133 h 200"/>
                <a:gd name="T54" fmla="*/ 107 w 109"/>
                <a:gd name="T55" fmla="*/ 120 h 200"/>
                <a:gd name="T56" fmla="*/ 99 w 109"/>
                <a:gd name="T57" fmla="*/ 108 h 200"/>
                <a:gd name="T58" fmla="*/ 86 w 109"/>
                <a:gd name="T59" fmla="*/ 97 h 200"/>
                <a:gd name="T60" fmla="*/ 73 w 109"/>
                <a:gd name="T61" fmla="*/ 91 h 200"/>
                <a:gd name="T62" fmla="*/ 57 w 109"/>
                <a:gd name="T63" fmla="*/ 87 h 200"/>
                <a:gd name="T64" fmla="*/ 46 w 109"/>
                <a:gd name="T65" fmla="*/ 87 h 200"/>
                <a:gd name="T66" fmla="*/ 33 w 109"/>
                <a:gd name="T67" fmla="*/ 89 h 200"/>
                <a:gd name="T68" fmla="*/ 23 w 109"/>
                <a:gd name="T69" fmla="*/ 91 h 200"/>
                <a:gd name="T70" fmla="*/ 16 w 109"/>
                <a:gd name="T71" fmla="*/ 93 h 200"/>
                <a:gd name="T72" fmla="*/ 21 w 109"/>
                <a:gd name="T73" fmla="*/ 11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9" h="200">
                  <a:moveTo>
                    <a:pt x="21" y="11"/>
                  </a:moveTo>
                  <a:lnTo>
                    <a:pt x="19" y="11"/>
                  </a:lnTo>
                  <a:lnTo>
                    <a:pt x="17" y="13"/>
                  </a:lnTo>
                  <a:lnTo>
                    <a:pt x="16" y="19"/>
                  </a:lnTo>
                  <a:lnTo>
                    <a:pt x="12" y="27"/>
                  </a:lnTo>
                  <a:lnTo>
                    <a:pt x="10" y="30"/>
                  </a:lnTo>
                  <a:lnTo>
                    <a:pt x="8" y="34"/>
                  </a:lnTo>
                  <a:lnTo>
                    <a:pt x="6" y="40"/>
                  </a:lnTo>
                  <a:lnTo>
                    <a:pt x="6" y="46"/>
                  </a:lnTo>
                  <a:lnTo>
                    <a:pt x="4" y="51"/>
                  </a:lnTo>
                  <a:lnTo>
                    <a:pt x="2" y="59"/>
                  </a:lnTo>
                  <a:lnTo>
                    <a:pt x="2" y="66"/>
                  </a:lnTo>
                  <a:lnTo>
                    <a:pt x="2" y="76"/>
                  </a:lnTo>
                  <a:lnTo>
                    <a:pt x="0" y="84"/>
                  </a:lnTo>
                  <a:lnTo>
                    <a:pt x="4" y="87"/>
                  </a:lnTo>
                  <a:lnTo>
                    <a:pt x="8" y="93"/>
                  </a:lnTo>
                  <a:lnTo>
                    <a:pt x="12" y="95"/>
                  </a:lnTo>
                  <a:lnTo>
                    <a:pt x="17" y="97"/>
                  </a:lnTo>
                  <a:lnTo>
                    <a:pt x="23" y="99"/>
                  </a:lnTo>
                  <a:lnTo>
                    <a:pt x="31" y="99"/>
                  </a:lnTo>
                  <a:lnTo>
                    <a:pt x="38" y="99"/>
                  </a:lnTo>
                  <a:lnTo>
                    <a:pt x="46" y="99"/>
                  </a:lnTo>
                  <a:lnTo>
                    <a:pt x="52" y="99"/>
                  </a:lnTo>
                  <a:lnTo>
                    <a:pt x="57" y="99"/>
                  </a:lnTo>
                  <a:lnTo>
                    <a:pt x="65" y="101"/>
                  </a:lnTo>
                  <a:lnTo>
                    <a:pt x="71" y="103"/>
                  </a:lnTo>
                  <a:lnTo>
                    <a:pt x="76" y="105"/>
                  </a:lnTo>
                  <a:lnTo>
                    <a:pt x="78" y="110"/>
                  </a:lnTo>
                  <a:lnTo>
                    <a:pt x="82" y="116"/>
                  </a:lnTo>
                  <a:lnTo>
                    <a:pt x="82" y="124"/>
                  </a:lnTo>
                  <a:lnTo>
                    <a:pt x="84" y="129"/>
                  </a:lnTo>
                  <a:lnTo>
                    <a:pt x="82" y="137"/>
                  </a:lnTo>
                  <a:lnTo>
                    <a:pt x="82" y="144"/>
                  </a:lnTo>
                  <a:lnTo>
                    <a:pt x="80" y="150"/>
                  </a:lnTo>
                  <a:lnTo>
                    <a:pt x="78" y="158"/>
                  </a:lnTo>
                  <a:lnTo>
                    <a:pt x="76" y="163"/>
                  </a:lnTo>
                  <a:lnTo>
                    <a:pt x="76" y="171"/>
                  </a:lnTo>
                  <a:lnTo>
                    <a:pt x="75" y="175"/>
                  </a:lnTo>
                  <a:lnTo>
                    <a:pt x="73" y="181"/>
                  </a:lnTo>
                  <a:lnTo>
                    <a:pt x="71" y="186"/>
                  </a:lnTo>
                  <a:lnTo>
                    <a:pt x="69" y="190"/>
                  </a:lnTo>
                  <a:lnTo>
                    <a:pt x="67" y="196"/>
                  </a:lnTo>
                  <a:lnTo>
                    <a:pt x="67" y="200"/>
                  </a:lnTo>
                  <a:lnTo>
                    <a:pt x="86" y="184"/>
                  </a:lnTo>
                  <a:lnTo>
                    <a:pt x="86" y="182"/>
                  </a:lnTo>
                  <a:lnTo>
                    <a:pt x="92" y="177"/>
                  </a:lnTo>
                  <a:lnTo>
                    <a:pt x="94" y="173"/>
                  </a:lnTo>
                  <a:lnTo>
                    <a:pt x="97" y="167"/>
                  </a:lnTo>
                  <a:lnTo>
                    <a:pt x="99" y="163"/>
                  </a:lnTo>
                  <a:lnTo>
                    <a:pt x="103" y="158"/>
                  </a:lnTo>
                  <a:lnTo>
                    <a:pt x="105" y="152"/>
                  </a:lnTo>
                  <a:lnTo>
                    <a:pt x="107" y="144"/>
                  </a:lnTo>
                  <a:lnTo>
                    <a:pt x="109" y="139"/>
                  </a:lnTo>
                  <a:lnTo>
                    <a:pt x="109" y="133"/>
                  </a:lnTo>
                  <a:lnTo>
                    <a:pt x="109" y="125"/>
                  </a:lnTo>
                  <a:lnTo>
                    <a:pt x="107" y="120"/>
                  </a:lnTo>
                  <a:lnTo>
                    <a:pt x="103" y="114"/>
                  </a:lnTo>
                  <a:lnTo>
                    <a:pt x="99" y="108"/>
                  </a:lnTo>
                  <a:lnTo>
                    <a:pt x="94" y="103"/>
                  </a:lnTo>
                  <a:lnTo>
                    <a:pt x="86" y="97"/>
                  </a:lnTo>
                  <a:lnTo>
                    <a:pt x="80" y="93"/>
                  </a:lnTo>
                  <a:lnTo>
                    <a:pt x="73" y="91"/>
                  </a:lnTo>
                  <a:lnTo>
                    <a:pt x="65" y="87"/>
                  </a:lnTo>
                  <a:lnTo>
                    <a:pt x="57" y="87"/>
                  </a:lnTo>
                  <a:lnTo>
                    <a:pt x="52" y="87"/>
                  </a:lnTo>
                  <a:lnTo>
                    <a:pt x="46" y="87"/>
                  </a:lnTo>
                  <a:lnTo>
                    <a:pt x="38" y="87"/>
                  </a:lnTo>
                  <a:lnTo>
                    <a:pt x="33" y="89"/>
                  </a:lnTo>
                  <a:lnTo>
                    <a:pt x="27" y="89"/>
                  </a:lnTo>
                  <a:lnTo>
                    <a:pt x="23" y="91"/>
                  </a:lnTo>
                  <a:lnTo>
                    <a:pt x="17" y="93"/>
                  </a:lnTo>
                  <a:lnTo>
                    <a:pt x="16" y="93"/>
                  </a:lnTo>
                  <a:lnTo>
                    <a:pt x="50" y="0"/>
                  </a:lnTo>
                  <a:lnTo>
                    <a:pt x="21" y="11"/>
                  </a:lnTo>
                  <a:lnTo>
                    <a:pt x="21" y="11"/>
                  </a:lnTo>
                  <a:close/>
                </a:path>
              </a:pathLst>
            </a:custGeom>
            <a:solidFill>
              <a:srgbClr val="D65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5" name="Freeform 48"/>
            <p:cNvSpPr>
              <a:spLocks/>
            </p:cNvSpPr>
            <p:nvPr/>
          </p:nvSpPr>
          <p:spPr bwMode="auto">
            <a:xfrm>
              <a:off x="2386013" y="4508501"/>
              <a:ext cx="50800" cy="244475"/>
            </a:xfrm>
            <a:custGeom>
              <a:avLst/>
              <a:gdLst>
                <a:gd name="T0" fmla="*/ 0 w 64"/>
                <a:gd name="T1" fmla="*/ 1 h 308"/>
                <a:gd name="T2" fmla="*/ 47 w 64"/>
                <a:gd name="T3" fmla="*/ 308 h 308"/>
                <a:gd name="T4" fmla="*/ 64 w 64"/>
                <a:gd name="T5" fmla="*/ 171 h 308"/>
                <a:gd name="T6" fmla="*/ 53 w 64"/>
                <a:gd name="T7" fmla="*/ 0 h 308"/>
                <a:gd name="T8" fmla="*/ 0 w 64"/>
                <a:gd name="T9" fmla="*/ 1 h 308"/>
                <a:gd name="T10" fmla="*/ 0 w 64"/>
                <a:gd name="T11" fmla="*/ 1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308">
                  <a:moveTo>
                    <a:pt x="0" y="1"/>
                  </a:moveTo>
                  <a:lnTo>
                    <a:pt x="47" y="308"/>
                  </a:lnTo>
                  <a:lnTo>
                    <a:pt x="64" y="171"/>
                  </a:lnTo>
                  <a:lnTo>
                    <a:pt x="53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5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6" name="Freeform 49"/>
            <p:cNvSpPr>
              <a:spLocks/>
            </p:cNvSpPr>
            <p:nvPr/>
          </p:nvSpPr>
          <p:spPr bwMode="auto">
            <a:xfrm>
              <a:off x="2336801" y="4249738"/>
              <a:ext cx="203200" cy="26988"/>
            </a:xfrm>
            <a:custGeom>
              <a:avLst/>
              <a:gdLst>
                <a:gd name="T0" fmla="*/ 0 w 255"/>
                <a:gd name="T1" fmla="*/ 35 h 35"/>
                <a:gd name="T2" fmla="*/ 255 w 255"/>
                <a:gd name="T3" fmla="*/ 23 h 35"/>
                <a:gd name="T4" fmla="*/ 255 w 255"/>
                <a:gd name="T5" fmla="*/ 0 h 35"/>
                <a:gd name="T6" fmla="*/ 17 w 255"/>
                <a:gd name="T7" fmla="*/ 25 h 35"/>
                <a:gd name="T8" fmla="*/ 0 w 255"/>
                <a:gd name="T9" fmla="*/ 35 h 35"/>
                <a:gd name="T10" fmla="*/ 0 w 255"/>
                <a:gd name="T11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5" h="35">
                  <a:moveTo>
                    <a:pt x="0" y="35"/>
                  </a:moveTo>
                  <a:lnTo>
                    <a:pt x="255" y="23"/>
                  </a:lnTo>
                  <a:lnTo>
                    <a:pt x="255" y="0"/>
                  </a:lnTo>
                  <a:lnTo>
                    <a:pt x="17" y="25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7" name="Freeform 50"/>
            <p:cNvSpPr>
              <a:spLocks/>
            </p:cNvSpPr>
            <p:nvPr/>
          </p:nvSpPr>
          <p:spPr bwMode="auto">
            <a:xfrm>
              <a:off x="1549401" y="4983163"/>
              <a:ext cx="382587" cy="677863"/>
            </a:xfrm>
            <a:custGeom>
              <a:avLst/>
              <a:gdLst>
                <a:gd name="T0" fmla="*/ 142 w 481"/>
                <a:gd name="T1" fmla="*/ 15 h 854"/>
                <a:gd name="T2" fmla="*/ 131 w 481"/>
                <a:gd name="T3" fmla="*/ 34 h 854"/>
                <a:gd name="T4" fmla="*/ 118 w 481"/>
                <a:gd name="T5" fmla="*/ 57 h 854"/>
                <a:gd name="T6" fmla="*/ 106 w 481"/>
                <a:gd name="T7" fmla="*/ 85 h 854"/>
                <a:gd name="T8" fmla="*/ 93 w 481"/>
                <a:gd name="T9" fmla="*/ 118 h 854"/>
                <a:gd name="T10" fmla="*/ 82 w 481"/>
                <a:gd name="T11" fmla="*/ 152 h 854"/>
                <a:gd name="T12" fmla="*/ 72 w 481"/>
                <a:gd name="T13" fmla="*/ 190 h 854"/>
                <a:gd name="T14" fmla="*/ 66 w 481"/>
                <a:gd name="T15" fmla="*/ 230 h 854"/>
                <a:gd name="T16" fmla="*/ 66 w 481"/>
                <a:gd name="T17" fmla="*/ 274 h 854"/>
                <a:gd name="T18" fmla="*/ 68 w 481"/>
                <a:gd name="T19" fmla="*/ 317 h 854"/>
                <a:gd name="T20" fmla="*/ 76 w 481"/>
                <a:gd name="T21" fmla="*/ 365 h 854"/>
                <a:gd name="T22" fmla="*/ 89 w 481"/>
                <a:gd name="T23" fmla="*/ 414 h 854"/>
                <a:gd name="T24" fmla="*/ 110 w 481"/>
                <a:gd name="T25" fmla="*/ 464 h 854"/>
                <a:gd name="T26" fmla="*/ 141 w 481"/>
                <a:gd name="T27" fmla="*/ 515 h 854"/>
                <a:gd name="T28" fmla="*/ 173 w 481"/>
                <a:gd name="T29" fmla="*/ 563 h 854"/>
                <a:gd name="T30" fmla="*/ 203 w 481"/>
                <a:gd name="T31" fmla="*/ 604 h 854"/>
                <a:gd name="T32" fmla="*/ 234 w 481"/>
                <a:gd name="T33" fmla="*/ 642 h 854"/>
                <a:gd name="T34" fmla="*/ 264 w 481"/>
                <a:gd name="T35" fmla="*/ 677 h 854"/>
                <a:gd name="T36" fmla="*/ 293 w 481"/>
                <a:gd name="T37" fmla="*/ 707 h 854"/>
                <a:gd name="T38" fmla="*/ 321 w 481"/>
                <a:gd name="T39" fmla="*/ 732 h 854"/>
                <a:gd name="T40" fmla="*/ 348 w 481"/>
                <a:gd name="T41" fmla="*/ 755 h 854"/>
                <a:gd name="T42" fmla="*/ 373 w 481"/>
                <a:gd name="T43" fmla="*/ 774 h 854"/>
                <a:gd name="T44" fmla="*/ 395 w 481"/>
                <a:gd name="T45" fmla="*/ 791 h 854"/>
                <a:gd name="T46" fmla="*/ 420 w 481"/>
                <a:gd name="T47" fmla="*/ 806 h 854"/>
                <a:gd name="T48" fmla="*/ 453 w 481"/>
                <a:gd name="T49" fmla="*/ 823 h 854"/>
                <a:gd name="T50" fmla="*/ 473 w 481"/>
                <a:gd name="T51" fmla="*/ 834 h 854"/>
                <a:gd name="T52" fmla="*/ 477 w 481"/>
                <a:gd name="T53" fmla="*/ 852 h 854"/>
                <a:gd name="T54" fmla="*/ 453 w 481"/>
                <a:gd name="T55" fmla="*/ 842 h 854"/>
                <a:gd name="T56" fmla="*/ 432 w 481"/>
                <a:gd name="T57" fmla="*/ 833 h 854"/>
                <a:gd name="T58" fmla="*/ 407 w 481"/>
                <a:gd name="T59" fmla="*/ 821 h 854"/>
                <a:gd name="T60" fmla="*/ 378 w 481"/>
                <a:gd name="T61" fmla="*/ 808 h 854"/>
                <a:gd name="T62" fmla="*/ 348 w 481"/>
                <a:gd name="T63" fmla="*/ 793 h 854"/>
                <a:gd name="T64" fmla="*/ 316 w 481"/>
                <a:gd name="T65" fmla="*/ 774 h 854"/>
                <a:gd name="T66" fmla="*/ 279 w 481"/>
                <a:gd name="T67" fmla="*/ 751 h 854"/>
                <a:gd name="T68" fmla="*/ 243 w 481"/>
                <a:gd name="T69" fmla="*/ 726 h 854"/>
                <a:gd name="T70" fmla="*/ 207 w 481"/>
                <a:gd name="T71" fmla="*/ 696 h 854"/>
                <a:gd name="T72" fmla="*/ 173 w 481"/>
                <a:gd name="T73" fmla="*/ 665 h 854"/>
                <a:gd name="T74" fmla="*/ 137 w 481"/>
                <a:gd name="T75" fmla="*/ 629 h 854"/>
                <a:gd name="T76" fmla="*/ 106 w 481"/>
                <a:gd name="T77" fmla="*/ 591 h 854"/>
                <a:gd name="T78" fmla="*/ 76 w 481"/>
                <a:gd name="T79" fmla="*/ 547 h 854"/>
                <a:gd name="T80" fmla="*/ 49 w 481"/>
                <a:gd name="T81" fmla="*/ 504 h 854"/>
                <a:gd name="T82" fmla="*/ 28 w 481"/>
                <a:gd name="T83" fmla="*/ 454 h 854"/>
                <a:gd name="T84" fmla="*/ 13 w 481"/>
                <a:gd name="T85" fmla="*/ 409 h 854"/>
                <a:gd name="T86" fmla="*/ 4 w 481"/>
                <a:gd name="T87" fmla="*/ 363 h 854"/>
                <a:gd name="T88" fmla="*/ 2 w 481"/>
                <a:gd name="T89" fmla="*/ 321 h 854"/>
                <a:gd name="T90" fmla="*/ 2 w 481"/>
                <a:gd name="T91" fmla="*/ 279 h 854"/>
                <a:gd name="T92" fmla="*/ 7 w 481"/>
                <a:gd name="T93" fmla="*/ 239 h 854"/>
                <a:gd name="T94" fmla="*/ 17 w 481"/>
                <a:gd name="T95" fmla="*/ 203 h 854"/>
                <a:gd name="T96" fmla="*/ 28 w 481"/>
                <a:gd name="T97" fmla="*/ 169 h 854"/>
                <a:gd name="T98" fmla="*/ 40 w 481"/>
                <a:gd name="T99" fmla="*/ 138 h 854"/>
                <a:gd name="T100" fmla="*/ 53 w 481"/>
                <a:gd name="T101" fmla="*/ 110 h 854"/>
                <a:gd name="T102" fmla="*/ 66 w 481"/>
                <a:gd name="T103" fmla="*/ 85 h 854"/>
                <a:gd name="T104" fmla="*/ 80 w 481"/>
                <a:gd name="T105" fmla="*/ 66 h 854"/>
                <a:gd name="T106" fmla="*/ 99 w 481"/>
                <a:gd name="T107" fmla="*/ 38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81" h="854">
                  <a:moveTo>
                    <a:pt x="156" y="0"/>
                  </a:moveTo>
                  <a:lnTo>
                    <a:pt x="150" y="3"/>
                  </a:lnTo>
                  <a:lnTo>
                    <a:pt x="146" y="11"/>
                  </a:lnTo>
                  <a:lnTo>
                    <a:pt x="142" y="15"/>
                  </a:lnTo>
                  <a:lnTo>
                    <a:pt x="141" y="21"/>
                  </a:lnTo>
                  <a:lnTo>
                    <a:pt x="137" y="24"/>
                  </a:lnTo>
                  <a:lnTo>
                    <a:pt x="135" y="30"/>
                  </a:lnTo>
                  <a:lnTo>
                    <a:pt x="131" y="34"/>
                  </a:lnTo>
                  <a:lnTo>
                    <a:pt x="127" y="40"/>
                  </a:lnTo>
                  <a:lnTo>
                    <a:pt x="125" y="45"/>
                  </a:lnTo>
                  <a:lnTo>
                    <a:pt x="122" y="51"/>
                  </a:lnTo>
                  <a:lnTo>
                    <a:pt x="118" y="57"/>
                  </a:lnTo>
                  <a:lnTo>
                    <a:pt x="116" y="64"/>
                  </a:lnTo>
                  <a:lnTo>
                    <a:pt x="112" y="72"/>
                  </a:lnTo>
                  <a:lnTo>
                    <a:pt x="108" y="80"/>
                  </a:lnTo>
                  <a:lnTo>
                    <a:pt x="106" y="85"/>
                  </a:lnTo>
                  <a:lnTo>
                    <a:pt x="102" y="93"/>
                  </a:lnTo>
                  <a:lnTo>
                    <a:pt x="99" y="100"/>
                  </a:lnTo>
                  <a:lnTo>
                    <a:pt x="97" y="110"/>
                  </a:lnTo>
                  <a:lnTo>
                    <a:pt x="93" y="118"/>
                  </a:lnTo>
                  <a:lnTo>
                    <a:pt x="91" y="125"/>
                  </a:lnTo>
                  <a:lnTo>
                    <a:pt x="87" y="135"/>
                  </a:lnTo>
                  <a:lnTo>
                    <a:pt x="85" y="144"/>
                  </a:lnTo>
                  <a:lnTo>
                    <a:pt x="82" y="152"/>
                  </a:lnTo>
                  <a:lnTo>
                    <a:pt x="80" y="161"/>
                  </a:lnTo>
                  <a:lnTo>
                    <a:pt x="78" y="171"/>
                  </a:lnTo>
                  <a:lnTo>
                    <a:pt x="76" y="180"/>
                  </a:lnTo>
                  <a:lnTo>
                    <a:pt x="72" y="190"/>
                  </a:lnTo>
                  <a:lnTo>
                    <a:pt x="70" y="199"/>
                  </a:lnTo>
                  <a:lnTo>
                    <a:pt x="68" y="211"/>
                  </a:lnTo>
                  <a:lnTo>
                    <a:pt x="68" y="220"/>
                  </a:lnTo>
                  <a:lnTo>
                    <a:pt x="66" y="230"/>
                  </a:lnTo>
                  <a:lnTo>
                    <a:pt x="66" y="241"/>
                  </a:lnTo>
                  <a:lnTo>
                    <a:pt x="66" y="251"/>
                  </a:lnTo>
                  <a:lnTo>
                    <a:pt x="66" y="262"/>
                  </a:lnTo>
                  <a:lnTo>
                    <a:pt x="66" y="274"/>
                  </a:lnTo>
                  <a:lnTo>
                    <a:pt x="66" y="285"/>
                  </a:lnTo>
                  <a:lnTo>
                    <a:pt x="66" y="294"/>
                  </a:lnTo>
                  <a:lnTo>
                    <a:pt x="68" y="308"/>
                  </a:lnTo>
                  <a:lnTo>
                    <a:pt x="68" y="317"/>
                  </a:lnTo>
                  <a:lnTo>
                    <a:pt x="68" y="331"/>
                  </a:lnTo>
                  <a:lnTo>
                    <a:pt x="70" y="342"/>
                  </a:lnTo>
                  <a:lnTo>
                    <a:pt x="74" y="353"/>
                  </a:lnTo>
                  <a:lnTo>
                    <a:pt x="76" y="365"/>
                  </a:lnTo>
                  <a:lnTo>
                    <a:pt x="78" y="378"/>
                  </a:lnTo>
                  <a:lnTo>
                    <a:pt x="82" y="390"/>
                  </a:lnTo>
                  <a:lnTo>
                    <a:pt x="87" y="403"/>
                  </a:lnTo>
                  <a:lnTo>
                    <a:pt x="89" y="414"/>
                  </a:lnTo>
                  <a:lnTo>
                    <a:pt x="95" y="426"/>
                  </a:lnTo>
                  <a:lnTo>
                    <a:pt x="99" y="439"/>
                  </a:lnTo>
                  <a:lnTo>
                    <a:pt x="106" y="452"/>
                  </a:lnTo>
                  <a:lnTo>
                    <a:pt x="110" y="464"/>
                  </a:lnTo>
                  <a:lnTo>
                    <a:pt x="118" y="477"/>
                  </a:lnTo>
                  <a:lnTo>
                    <a:pt x="125" y="490"/>
                  </a:lnTo>
                  <a:lnTo>
                    <a:pt x="135" y="504"/>
                  </a:lnTo>
                  <a:lnTo>
                    <a:pt x="141" y="515"/>
                  </a:lnTo>
                  <a:lnTo>
                    <a:pt x="148" y="528"/>
                  </a:lnTo>
                  <a:lnTo>
                    <a:pt x="156" y="538"/>
                  </a:lnTo>
                  <a:lnTo>
                    <a:pt x="165" y="551"/>
                  </a:lnTo>
                  <a:lnTo>
                    <a:pt x="173" y="563"/>
                  </a:lnTo>
                  <a:lnTo>
                    <a:pt x="180" y="574"/>
                  </a:lnTo>
                  <a:lnTo>
                    <a:pt x="188" y="583"/>
                  </a:lnTo>
                  <a:lnTo>
                    <a:pt x="196" y="595"/>
                  </a:lnTo>
                  <a:lnTo>
                    <a:pt x="203" y="604"/>
                  </a:lnTo>
                  <a:lnTo>
                    <a:pt x="211" y="614"/>
                  </a:lnTo>
                  <a:lnTo>
                    <a:pt x="219" y="623"/>
                  </a:lnTo>
                  <a:lnTo>
                    <a:pt x="226" y="633"/>
                  </a:lnTo>
                  <a:lnTo>
                    <a:pt x="234" y="642"/>
                  </a:lnTo>
                  <a:lnTo>
                    <a:pt x="241" y="652"/>
                  </a:lnTo>
                  <a:lnTo>
                    <a:pt x="249" y="660"/>
                  </a:lnTo>
                  <a:lnTo>
                    <a:pt x="257" y="669"/>
                  </a:lnTo>
                  <a:lnTo>
                    <a:pt x="264" y="677"/>
                  </a:lnTo>
                  <a:lnTo>
                    <a:pt x="272" y="684"/>
                  </a:lnTo>
                  <a:lnTo>
                    <a:pt x="278" y="692"/>
                  </a:lnTo>
                  <a:lnTo>
                    <a:pt x="287" y="699"/>
                  </a:lnTo>
                  <a:lnTo>
                    <a:pt x="293" y="707"/>
                  </a:lnTo>
                  <a:lnTo>
                    <a:pt x="300" y="713"/>
                  </a:lnTo>
                  <a:lnTo>
                    <a:pt x="306" y="720"/>
                  </a:lnTo>
                  <a:lnTo>
                    <a:pt x="316" y="728"/>
                  </a:lnTo>
                  <a:lnTo>
                    <a:pt x="321" y="732"/>
                  </a:lnTo>
                  <a:lnTo>
                    <a:pt x="329" y="739"/>
                  </a:lnTo>
                  <a:lnTo>
                    <a:pt x="335" y="743"/>
                  </a:lnTo>
                  <a:lnTo>
                    <a:pt x="342" y="751"/>
                  </a:lnTo>
                  <a:lnTo>
                    <a:pt x="348" y="755"/>
                  </a:lnTo>
                  <a:lnTo>
                    <a:pt x="356" y="760"/>
                  </a:lnTo>
                  <a:lnTo>
                    <a:pt x="361" y="766"/>
                  </a:lnTo>
                  <a:lnTo>
                    <a:pt x="367" y="770"/>
                  </a:lnTo>
                  <a:lnTo>
                    <a:pt x="373" y="774"/>
                  </a:lnTo>
                  <a:lnTo>
                    <a:pt x="378" y="779"/>
                  </a:lnTo>
                  <a:lnTo>
                    <a:pt x="384" y="783"/>
                  </a:lnTo>
                  <a:lnTo>
                    <a:pt x="390" y="787"/>
                  </a:lnTo>
                  <a:lnTo>
                    <a:pt x="395" y="791"/>
                  </a:lnTo>
                  <a:lnTo>
                    <a:pt x="401" y="795"/>
                  </a:lnTo>
                  <a:lnTo>
                    <a:pt x="407" y="796"/>
                  </a:lnTo>
                  <a:lnTo>
                    <a:pt x="411" y="802"/>
                  </a:lnTo>
                  <a:lnTo>
                    <a:pt x="420" y="806"/>
                  </a:lnTo>
                  <a:lnTo>
                    <a:pt x="430" y="812"/>
                  </a:lnTo>
                  <a:lnTo>
                    <a:pt x="437" y="817"/>
                  </a:lnTo>
                  <a:lnTo>
                    <a:pt x="447" y="821"/>
                  </a:lnTo>
                  <a:lnTo>
                    <a:pt x="453" y="823"/>
                  </a:lnTo>
                  <a:lnTo>
                    <a:pt x="458" y="827"/>
                  </a:lnTo>
                  <a:lnTo>
                    <a:pt x="462" y="831"/>
                  </a:lnTo>
                  <a:lnTo>
                    <a:pt x="468" y="833"/>
                  </a:lnTo>
                  <a:lnTo>
                    <a:pt x="473" y="834"/>
                  </a:lnTo>
                  <a:lnTo>
                    <a:pt x="477" y="836"/>
                  </a:lnTo>
                  <a:lnTo>
                    <a:pt x="481" y="854"/>
                  </a:lnTo>
                  <a:lnTo>
                    <a:pt x="479" y="852"/>
                  </a:lnTo>
                  <a:lnTo>
                    <a:pt x="477" y="852"/>
                  </a:lnTo>
                  <a:lnTo>
                    <a:pt x="473" y="850"/>
                  </a:lnTo>
                  <a:lnTo>
                    <a:pt x="468" y="848"/>
                  </a:lnTo>
                  <a:lnTo>
                    <a:pt x="460" y="844"/>
                  </a:lnTo>
                  <a:lnTo>
                    <a:pt x="453" y="842"/>
                  </a:lnTo>
                  <a:lnTo>
                    <a:pt x="447" y="838"/>
                  </a:lnTo>
                  <a:lnTo>
                    <a:pt x="441" y="836"/>
                  </a:lnTo>
                  <a:lnTo>
                    <a:pt x="437" y="834"/>
                  </a:lnTo>
                  <a:lnTo>
                    <a:pt x="432" y="833"/>
                  </a:lnTo>
                  <a:lnTo>
                    <a:pt x="426" y="831"/>
                  </a:lnTo>
                  <a:lnTo>
                    <a:pt x="420" y="827"/>
                  </a:lnTo>
                  <a:lnTo>
                    <a:pt x="413" y="825"/>
                  </a:lnTo>
                  <a:lnTo>
                    <a:pt x="407" y="821"/>
                  </a:lnTo>
                  <a:lnTo>
                    <a:pt x="399" y="819"/>
                  </a:lnTo>
                  <a:lnTo>
                    <a:pt x="394" y="815"/>
                  </a:lnTo>
                  <a:lnTo>
                    <a:pt x="386" y="812"/>
                  </a:lnTo>
                  <a:lnTo>
                    <a:pt x="378" y="808"/>
                  </a:lnTo>
                  <a:lnTo>
                    <a:pt x="371" y="804"/>
                  </a:lnTo>
                  <a:lnTo>
                    <a:pt x="363" y="800"/>
                  </a:lnTo>
                  <a:lnTo>
                    <a:pt x="356" y="795"/>
                  </a:lnTo>
                  <a:lnTo>
                    <a:pt x="348" y="793"/>
                  </a:lnTo>
                  <a:lnTo>
                    <a:pt x="338" y="787"/>
                  </a:lnTo>
                  <a:lnTo>
                    <a:pt x="331" y="783"/>
                  </a:lnTo>
                  <a:lnTo>
                    <a:pt x="323" y="777"/>
                  </a:lnTo>
                  <a:lnTo>
                    <a:pt x="316" y="774"/>
                  </a:lnTo>
                  <a:lnTo>
                    <a:pt x="306" y="768"/>
                  </a:lnTo>
                  <a:lnTo>
                    <a:pt x="297" y="762"/>
                  </a:lnTo>
                  <a:lnTo>
                    <a:pt x="287" y="757"/>
                  </a:lnTo>
                  <a:lnTo>
                    <a:pt x="279" y="751"/>
                  </a:lnTo>
                  <a:lnTo>
                    <a:pt x="270" y="743"/>
                  </a:lnTo>
                  <a:lnTo>
                    <a:pt x="260" y="738"/>
                  </a:lnTo>
                  <a:lnTo>
                    <a:pt x="253" y="732"/>
                  </a:lnTo>
                  <a:lnTo>
                    <a:pt x="243" y="726"/>
                  </a:lnTo>
                  <a:lnTo>
                    <a:pt x="234" y="718"/>
                  </a:lnTo>
                  <a:lnTo>
                    <a:pt x="226" y="711"/>
                  </a:lnTo>
                  <a:lnTo>
                    <a:pt x="217" y="703"/>
                  </a:lnTo>
                  <a:lnTo>
                    <a:pt x="207" y="696"/>
                  </a:lnTo>
                  <a:lnTo>
                    <a:pt x="198" y="688"/>
                  </a:lnTo>
                  <a:lnTo>
                    <a:pt x="190" y="680"/>
                  </a:lnTo>
                  <a:lnTo>
                    <a:pt x="180" y="673"/>
                  </a:lnTo>
                  <a:lnTo>
                    <a:pt x="173" y="665"/>
                  </a:lnTo>
                  <a:lnTo>
                    <a:pt x="163" y="656"/>
                  </a:lnTo>
                  <a:lnTo>
                    <a:pt x="154" y="646"/>
                  </a:lnTo>
                  <a:lnTo>
                    <a:pt x="146" y="639"/>
                  </a:lnTo>
                  <a:lnTo>
                    <a:pt x="137" y="629"/>
                  </a:lnTo>
                  <a:lnTo>
                    <a:pt x="129" y="620"/>
                  </a:lnTo>
                  <a:lnTo>
                    <a:pt x="122" y="610"/>
                  </a:lnTo>
                  <a:lnTo>
                    <a:pt x="114" y="601"/>
                  </a:lnTo>
                  <a:lnTo>
                    <a:pt x="106" y="591"/>
                  </a:lnTo>
                  <a:lnTo>
                    <a:pt x="97" y="580"/>
                  </a:lnTo>
                  <a:lnTo>
                    <a:pt x="89" y="568"/>
                  </a:lnTo>
                  <a:lnTo>
                    <a:pt x="83" y="559"/>
                  </a:lnTo>
                  <a:lnTo>
                    <a:pt x="76" y="547"/>
                  </a:lnTo>
                  <a:lnTo>
                    <a:pt x="68" y="538"/>
                  </a:lnTo>
                  <a:lnTo>
                    <a:pt x="63" y="526"/>
                  </a:lnTo>
                  <a:lnTo>
                    <a:pt x="55" y="515"/>
                  </a:lnTo>
                  <a:lnTo>
                    <a:pt x="49" y="504"/>
                  </a:lnTo>
                  <a:lnTo>
                    <a:pt x="44" y="490"/>
                  </a:lnTo>
                  <a:lnTo>
                    <a:pt x="38" y="479"/>
                  </a:lnTo>
                  <a:lnTo>
                    <a:pt x="32" y="466"/>
                  </a:lnTo>
                  <a:lnTo>
                    <a:pt x="28" y="454"/>
                  </a:lnTo>
                  <a:lnTo>
                    <a:pt x="23" y="443"/>
                  </a:lnTo>
                  <a:lnTo>
                    <a:pt x="19" y="431"/>
                  </a:lnTo>
                  <a:lnTo>
                    <a:pt x="15" y="418"/>
                  </a:lnTo>
                  <a:lnTo>
                    <a:pt x="13" y="409"/>
                  </a:lnTo>
                  <a:lnTo>
                    <a:pt x="9" y="397"/>
                  </a:lnTo>
                  <a:lnTo>
                    <a:pt x="7" y="386"/>
                  </a:lnTo>
                  <a:lnTo>
                    <a:pt x="5" y="374"/>
                  </a:lnTo>
                  <a:lnTo>
                    <a:pt x="4" y="363"/>
                  </a:lnTo>
                  <a:lnTo>
                    <a:pt x="2" y="351"/>
                  </a:lnTo>
                  <a:lnTo>
                    <a:pt x="2" y="342"/>
                  </a:lnTo>
                  <a:lnTo>
                    <a:pt x="2" y="331"/>
                  </a:lnTo>
                  <a:lnTo>
                    <a:pt x="2" y="321"/>
                  </a:lnTo>
                  <a:lnTo>
                    <a:pt x="0" y="310"/>
                  </a:lnTo>
                  <a:lnTo>
                    <a:pt x="0" y="298"/>
                  </a:lnTo>
                  <a:lnTo>
                    <a:pt x="2" y="289"/>
                  </a:lnTo>
                  <a:lnTo>
                    <a:pt x="2" y="279"/>
                  </a:lnTo>
                  <a:lnTo>
                    <a:pt x="2" y="268"/>
                  </a:lnTo>
                  <a:lnTo>
                    <a:pt x="4" y="258"/>
                  </a:lnTo>
                  <a:lnTo>
                    <a:pt x="5" y="249"/>
                  </a:lnTo>
                  <a:lnTo>
                    <a:pt x="7" y="239"/>
                  </a:lnTo>
                  <a:lnTo>
                    <a:pt x="9" y="230"/>
                  </a:lnTo>
                  <a:lnTo>
                    <a:pt x="11" y="220"/>
                  </a:lnTo>
                  <a:lnTo>
                    <a:pt x="15" y="211"/>
                  </a:lnTo>
                  <a:lnTo>
                    <a:pt x="17" y="203"/>
                  </a:lnTo>
                  <a:lnTo>
                    <a:pt x="19" y="194"/>
                  </a:lnTo>
                  <a:lnTo>
                    <a:pt x="23" y="184"/>
                  </a:lnTo>
                  <a:lnTo>
                    <a:pt x="24" y="177"/>
                  </a:lnTo>
                  <a:lnTo>
                    <a:pt x="28" y="169"/>
                  </a:lnTo>
                  <a:lnTo>
                    <a:pt x="30" y="161"/>
                  </a:lnTo>
                  <a:lnTo>
                    <a:pt x="34" y="152"/>
                  </a:lnTo>
                  <a:lnTo>
                    <a:pt x="38" y="144"/>
                  </a:lnTo>
                  <a:lnTo>
                    <a:pt x="40" y="138"/>
                  </a:lnTo>
                  <a:lnTo>
                    <a:pt x="44" y="131"/>
                  </a:lnTo>
                  <a:lnTo>
                    <a:pt x="47" y="123"/>
                  </a:lnTo>
                  <a:lnTo>
                    <a:pt x="49" y="116"/>
                  </a:lnTo>
                  <a:lnTo>
                    <a:pt x="53" y="110"/>
                  </a:lnTo>
                  <a:lnTo>
                    <a:pt x="57" y="102"/>
                  </a:lnTo>
                  <a:lnTo>
                    <a:pt x="59" y="97"/>
                  </a:lnTo>
                  <a:lnTo>
                    <a:pt x="63" y="91"/>
                  </a:lnTo>
                  <a:lnTo>
                    <a:pt x="66" y="85"/>
                  </a:lnTo>
                  <a:lnTo>
                    <a:pt x="68" y="80"/>
                  </a:lnTo>
                  <a:lnTo>
                    <a:pt x="72" y="74"/>
                  </a:lnTo>
                  <a:lnTo>
                    <a:pt x="76" y="70"/>
                  </a:lnTo>
                  <a:lnTo>
                    <a:pt x="80" y="66"/>
                  </a:lnTo>
                  <a:lnTo>
                    <a:pt x="85" y="57"/>
                  </a:lnTo>
                  <a:lnTo>
                    <a:pt x="89" y="49"/>
                  </a:lnTo>
                  <a:lnTo>
                    <a:pt x="95" y="42"/>
                  </a:lnTo>
                  <a:lnTo>
                    <a:pt x="99" y="38"/>
                  </a:lnTo>
                  <a:lnTo>
                    <a:pt x="156" y="0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D4EB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8" name="Freeform 51"/>
            <p:cNvSpPr>
              <a:spLocks/>
            </p:cNvSpPr>
            <p:nvPr/>
          </p:nvSpPr>
          <p:spPr bwMode="auto">
            <a:xfrm>
              <a:off x="1535113" y="4986338"/>
              <a:ext cx="365125" cy="603250"/>
            </a:xfrm>
            <a:custGeom>
              <a:avLst/>
              <a:gdLst>
                <a:gd name="T0" fmla="*/ 36 w 458"/>
                <a:gd name="T1" fmla="*/ 240 h 761"/>
                <a:gd name="T2" fmla="*/ 70 w 458"/>
                <a:gd name="T3" fmla="*/ 229 h 761"/>
                <a:gd name="T4" fmla="*/ 102 w 458"/>
                <a:gd name="T5" fmla="*/ 225 h 761"/>
                <a:gd name="T6" fmla="*/ 137 w 458"/>
                <a:gd name="T7" fmla="*/ 213 h 761"/>
                <a:gd name="T8" fmla="*/ 163 w 458"/>
                <a:gd name="T9" fmla="*/ 179 h 761"/>
                <a:gd name="T10" fmla="*/ 171 w 458"/>
                <a:gd name="T11" fmla="*/ 139 h 761"/>
                <a:gd name="T12" fmla="*/ 177 w 458"/>
                <a:gd name="T13" fmla="*/ 101 h 761"/>
                <a:gd name="T14" fmla="*/ 184 w 458"/>
                <a:gd name="T15" fmla="*/ 69 h 761"/>
                <a:gd name="T16" fmla="*/ 217 w 458"/>
                <a:gd name="T17" fmla="*/ 35 h 761"/>
                <a:gd name="T18" fmla="*/ 245 w 458"/>
                <a:gd name="T19" fmla="*/ 27 h 761"/>
                <a:gd name="T20" fmla="*/ 277 w 458"/>
                <a:gd name="T21" fmla="*/ 23 h 761"/>
                <a:gd name="T22" fmla="*/ 255 w 458"/>
                <a:gd name="T23" fmla="*/ 0 h 761"/>
                <a:gd name="T24" fmla="*/ 226 w 458"/>
                <a:gd name="T25" fmla="*/ 10 h 761"/>
                <a:gd name="T26" fmla="*/ 194 w 458"/>
                <a:gd name="T27" fmla="*/ 35 h 761"/>
                <a:gd name="T28" fmla="*/ 177 w 458"/>
                <a:gd name="T29" fmla="*/ 65 h 761"/>
                <a:gd name="T30" fmla="*/ 159 w 458"/>
                <a:gd name="T31" fmla="*/ 109 h 761"/>
                <a:gd name="T32" fmla="*/ 139 w 458"/>
                <a:gd name="T33" fmla="*/ 145 h 761"/>
                <a:gd name="T34" fmla="*/ 100 w 458"/>
                <a:gd name="T35" fmla="*/ 160 h 761"/>
                <a:gd name="T36" fmla="*/ 64 w 458"/>
                <a:gd name="T37" fmla="*/ 174 h 761"/>
                <a:gd name="T38" fmla="*/ 32 w 458"/>
                <a:gd name="T39" fmla="*/ 191 h 761"/>
                <a:gd name="T40" fmla="*/ 9 w 458"/>
                <a:gd name="T41" fmla="*/ 229 h 761"/>
                <a:gd name="T42" fmla="*/ 15 w 458"/>
                <a:gd name="T43" fmla="*/ 343 h 761"/>
                <a:gd name="T44" fmla="*/ 45 w 458"/>
                <a:gd name="T45" fmla="*/ 373 h 761"/>
                <a:gd name="T46" fmla="*/ 80 w 458"/>
                <a:gd name="T47" fmla="*/ 404 h 761"/>
                <a:gd name="T48" fmla="*/ 108 w 458"/>
                <a:gd name="T49" fmla="*/ 432 h 761"/>
                <a:gd name="T50" fmla="*/ 131 w 458"/>
                <a:gd name="T51" fmla="*/ 463 h 761"/>
                <a:gd name="T52" fmla="*/ 139 w 458"/>
                <a:gd name="T53" fmla="*/ 495 h 761"/>
                <a:gd name="T54" fmla="*/ 146 w 458"/>
                <a:gd name="T55" fmla="*/ 537 h 761"/>
                <a:gd name="T56" fmla="*/ 159 w 458"/>
                <a:gd name="T57" fmla="*/ 584 h 761"/>
                <a:gd name="T58" fmla="*/ 182 w 458"/>
                <a:gd name="T59" fmla="*/ 632 h 761"/>
                <a:gd name="T60" fmla="*/ 217 w 458"/>
                <a:gd name="T61" fmla="*/ 677 h 761"/>
                <a:gd name="T62" fmla="*/ 255 w 458"/>
                <a:gd name="T63" fmla="*/ 706 h 761"/>
                <a:gd name="T64" fmla="*/ 285 w 458"/>
                <a:gd name="T65" fmla="*/ 721 h 761"/>
                <a:gd name="T66" fmla="*/ 325 w 458"/>
                <a:gd name="T67" fmla="*/ 738 h 761"/>
                <a:gd name="T68" fmla="*/ 376 w 458"/>
                <a:gd name="T69" fmla="*/ 752 h 761"/>
                <a:gd name="T70" fmla="*/ 416 w 458"/>
                <a:gd name="T71" fmla="*/ 759 h 761"/>
                <a:gd name="T72" fmla="*/ 449 w 458"/>
                <a:gd name="T73" fmla="*/ 761 h 761"/>
                <a:gd name="T74" fmla="*/ 412 w 458"/>
                <a:gd name="T75" fmla="*/ 704 h 761"/>
                <a:gd name="T76" fmla="*/ 384 w 458"/>
                <a:gd name="T77" fmla="*/ 704 h 761"/>
                <a:gd name="T78" fmla="*/ 342 w 458"/>
                <a:gd name="T79" fmla="*/ 702 h 761"/>
                <a:gd name="T80" fmla="*/ 293 w 458"/>
                <a:gd name="T81" fmla="*/ 695 h 761"/>
                <a:gd name="T82" fmla="*/ 251 w 458"/>
                <a:gd name="T83" fmla="*/ 683 h 761"/>
                <a:gd name="T84" fmla="*/ 220 w 458"/>
                <a:gd name="T85" fmla="*/ 660 h 761"/>
                <a:gd name="T86" fmla="*/ 199 w 458"/>
                <a:gd name="T87" fmla="*/ 615 h 761"/>
                <a:gd name="T88" fmla="*/ 190 w 458"/>
                <a:gd name="T89" fmla="*/ 584 h 761"/>
                <a:gd name="T90" fmla="*/ 184 w 458"/>
                <a:gd name="T91" fmla="*/ 550 h 761"/>
                <a:gd name="T92" fmla="*/ 177 w 458"/>
                <a:gd name="T93" fmla="*/ 518 h 761"/>
                <a:gd name="T94" fmla="*/ 173 w 458"/>
                <a:gd name="T95" fmla="*/ 485 h 761"/>
                <a:gd name="T96" fmla="*/ 169 w 458"/>
                <a:gd name="T97" fmla="*/ 451 h 761"/>
                <a:gd name="T98" fmla="*/ 165 w 458"/>
                <a:gd name="T99" fmla="*/ 417 h 761"/>
                <a:gd name="T100" fmla="*/ 139 w 458"/>
                <a:gd name="T101" fmla="*/ 404 h 761"/>
                <a:gd name="T102" fmla="*/ 99 w 458"/>
                <a:gd name="T103" fmla="*/ 379 h 761"/>
                <a:gd name="T104" fmla="*/ 57 w 458"/>
                <a:gd name="T105" fmla="*/ 345 h 761"/>
                <a:gd name="T106" fmla="*/ 24 w 458"/>
                <a:gd name="T107" fmla="*/ 307 h 761"/>
                <a:gd name="T108" fmla="*/ 21 w 458"/>
                <a:gd name="T109" fmla="*/ 269 h 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58" h="761">
                  <a:moveTo>
                    <a:pt x="21" y="269"/>
                  </a:moveTo>
                  <a:lnTo>
                    <a:pt x="21" y="261"/>
                  </a:lnTo>
                  <a:lnTo>
                    <a:pt x="24" y="255"/>
                  </a:lnTo>
                  <a:lnTo>
                    <a:pt x="26" y="250"/>
                  </a:lnTo>
                  <a:lnTo>
                    <a:pt x="30" y="248"/>
                  </a:lnTo>
                  <a:lnTo>
                    <a:pt x="36" y="240"/>
                  </a:lnTo>
                  <a:lnTo>
                    <a:pt x="45" y="236"/>
                  </a:lnTo>
                  <a:lnTo>
                    <a:pt x="49" y="232"/>
                  </a:lnTo>
                  <a:lnTo>
                    <a:pt x="55" y="232"/>
                  </a:lnTo>
                  <a:lnTo>
                    <a:pt x="59" y="231"/>
                  </a:lnTo>
                  <a:lnTo>
                    <a:pt x="64" y="231"/>
                  </a:lnTo>
                  <a:lnTo>
                    <a:pt x="70" y="229"/>
                  </a:lnTo>
                  <a:lnTo>
                    <a:pt x="74" y="229"/>
                  </a:lnTo>
                  <a:lnTo>
                    <a:pt x="80" y="229"/>
                  </a:lnTo>
                  <a:lnTo>
                    <a:pt x="85" y="229"/>
                  </a:lnTo>
                  <a:lnTo>
                    <a:pt x="91" y="227"/>
                  </a:lnTo>
                  <a:lnTo>
                    <a:pt x="97" y="227"/>
                  </a:lnTo>
                  <a:lnTo>
                    <a:pt x="102" y="225"/>
                  </a:lnTo>
                  <a:lnTo>
                    <a:pt x="108" y="225"/>
                  </a:lnTo>
                  <a:lnTo>
                    <a:pt x="114" y="223"/>
                  </a:lnTo>
                  <a:lnTo>
                    <a:pt x="118" y="221"/>
                  </a:lnTo>
                  <a:lnTo>
                    <a:pt x="123" y="221"/>
                  </a:lnTo>
                  <a:lnTo>
                    <a:pt x="129" y="219"/>
                  </a:lnTo>
                  <a:lnTo>
                    <a:pt x="137" y="213"/>
                  </a:lnTo>
                  <a:lnTo>
                    <a:pt x="146" y="208"/>
                  </a:lnTo>
                  <a:lnTo>
                    <a:pt x="150" y="202"/>
                  </a:lnTo>
                  <a:lnTo>
                    <a:pt x="154" y="198"/>
                  </a:lnTo>
                  <a:lnTo>
                    <a:pt x="158" y="193"/>
                  </a:lnTo>
                  <a:lnTo>
                    <a:pt x="161" y="187"/>
                  </a:lnTo>
                  <a:lnTo>
                    <a:pt x="163" y="179"/>
                  </a:lnTo>
                  <a:lnTo>
                    <a:pt x="165" y="174"/>
                  </a:lnTo>
                  <a:lnTo>
                    <a:pt x="167" y="166"/>
                  </a:lnTo>
                  <a:lnTo>
                    <a:pt x="169" y="160"/>
                  </a:lnTo>
                  <a:lnTo>
                    <a:pt x="169" y="153"/>
                  </a:lnTo>
                  <a:lnTo>
                    <a:pt x="171" y="147"/>
                  </a:lnTo>
                  <a:lnTo>
                    <a:pt x="171" y="139"/>
                  </a:lnTo>
                  <a:lnTo>
                    <a:pt x="173" y="134"/>
                  </a:lnTo>
                  <a:lnTo>
                    <a:pt x="173" y="126"/>
                  </a:lnTo>
                  <a:lnTo>
                    <a:pt x="173" y="120"/>
                  </a:lnTo>
                  <a:lnTo>
                    <a:pt x="175" y="115"/>
                  </a:lnTo>
                  <a:lnTo>
                    <a:pt x="177" y="109"/>
                  </a:lnTo>
                  <a:lnTo>
                    <a:pt x="177" y="101"/>
                  </a:lnTo>
                  <a:lnTo>
                    <a:pt x="178" y="97"/>
                  </a:lnTo>
                  <a:lnTo>
                    <a:pt x="178" y="92"/>
                  </a:lnTo>
                  <a:lnTo>
                    <a:pt x="180" y="86"/>
                  </a:lnTo>
                  <a:lnTo>
                    <a:pt x="180" y="80"/>
                  </a:lnTo>
                  <a:lnTo>
                    <a:pt x="182" y="75"/>
                  </a:lnTo>
                  <a:lnTo>
                    <a:pt x="184" y="69"/>
                  </a:lnTo>
                  <a:lnTo>
                    <a:pt x="186" y="65"/>
                  </a:lnTo>
                  <a:lnTo>
                    <a:pt x="190" y="58"/>
                  </a:lnTo>
                  <a:lnTo>
                    <a:pt x="196" y="50"/>
                  </a:lnTo>
                  <a:lnTo>
                    <a:pt x="203" y="42"/>
                  </a:lnTo>
                  <a:lnTo>
                    <a:pt x="213" y="37"/>
                  </a:lnTo>
                  <a:lnTo>
                    <a:pt x="217" y="35"/>
                  </a:lnTo>
                  <a:lnTo>
                    <a:pt x="222" y="33"/>
                  </a:lnTo>
                  <a:lnTo>
                    <a:pt x="228" y="31"/>
                  </a:lnTo>
                  <a:lnTo>
                    <a:pt x="236" y="29"/>
                  </a:lnTo>
                  <a:lnTo>
                    <a:pt x="237" y="27"/>
                  </a:lnTo>
                  <a:lnTo>
                    <a:pt x="239" y="27"/>
                  </a:lnTo>
                  <a:lnTo>
                    <a:pt x="245" y="27"/>
                  </a:lnTo>
                  <a:lnTo>
                    <a:pt x="249" y="27"/>
                  </a:lnTo>
                  <a:lnTo>
                    <a:pt x="255" y="25"/>
                  </a:lnTo>
                  <a:lnTo>
                    <a:pt x="260" y="25"/>
                  </a:lnTo>
                  <a:lnTo>
                    <a:pt x="264" y="23"/>
                  </a:lnTo>
                  <a:lnTo>
                    <a:pt x="272" y="23"/>
                  </a:lnTo>
                  <a:lnTo>
                    <a:pt x="277" y="23"/>
                  </a:lnTo>
                  <a:lnTo>
                    <a:pt x="283" y="21"/>
                  </a:lnTo>
                  <a:lnTo>
                    <a:pt x="287" y="21"/>
                  </a:lnTo>
                  <a:lnTo>
                    <a:pt x="293" y="21"/>
                  </a:lnTo>
                  <a:lnTo>
                    <a:pt x="298" y="21"/>
                  </a:lnTo>
                  <a:lnTo>
                    <a:pt x="302" y="21"/>
                  </a:lnTo>
                  <a:lnTo>
                    <a:pt x="255" y="0"/>
                  </a:lnTo>
                  <a:lnTo>
                    <a:pt x="251" y="0"/>
                  </a:lnTo>
                  <a:lnTo>
                    <a:pt x="245" y="2"/>
                  </a:lnTo>
                  <a:lnTo>
                    <a:pt x="241" y="4"/>
                  </a:lnTo>
                  <a:lnTo>
                    <a:pt x="236" y="6"/>
                  </a:lnTo>
                  <a:lnTo>
                    <a:pt x="232" y="8"/>
                  </a:lnTo>
                  <a:lnTo>
                    <a:pt x="226" y="10"/>
                  </a:lnTo>
                  <a:lnTo>
                    <a:pt x="222" y="12"/>
                  </a:lnTo>
                  <a:lnTo>
                    <a:pt x="217" y="16"/>
                  </a:lnTo>
                  <a:lnTo>
                    <a:pt x="211" y="18"/>
                  </a:lnTo>
                  <a:lnTo>
                    <a:pt x="207" y="21"/>
                  </a:lnTo>
                  <a:lnTo>
                    <a:pt x="197" y="27"/>
                  </a:lnTo>
                  <a:lnTo>
                    <a:pt x="194" y="35"/>
                  </a:lnTo>
                  <a:lnTo>
                    <a:pt x="190" y="37"/>
                  </a:lnTo>
                  <a:lnTo>
                    <a:pt x="188" y="42"/>
                  </a:lnTo>
                  <a:lnTo>
                    <a:pt x="186" y="48"/>
                  </a:lnTo>
                  <a:lnTo>
                    <a:pt x="184" y="54"/>
                  </a:lnTo>
                  <a:lnTo>
                    <a:pt x="180" y="59"/>
                  </a:lnTo>
                  <a:lnTo>
                    <a:pt x="177" y="65"/>
                  </a:lnTo>
                  <a:lnTo>
                    <a:pt x="173" y="73"/>
                  </a:lnTo>
                  <a:lnTo>
                    <a:pt x="171" y="80"/>
                  </a:lnTo>
                  <a:lnTo>
                    <a:pt x="167" y="88"/>
                  </a:lnTo>
                  <a:lnTo>
                    <a:pt x="163" y="94"/>
                  </a:lnTo>
                  <a:lnTo>
                    <a:pt x="161" y="101"/>
                  </a:lnTo>
                  <a:lnTo>
                    <a:pt x="159" y="109"/>
                  </a:lnTo>
                  <a:lnTo>
                    <a:pt x="156" y="116"/>
                  </a:lnTo>
                  <a:lnTo>
                    <a:pt x="154" y="122"/>
                  </a:lnTo>
                  <a:lnTo>
                    <a:pt x="150" y="130"/>
                  </a:lnTo>
                  <a:lnTo>
                    <a:pt x="148" y="135"/>
                  </a:lnTo>
                  <a:lnTo>
                    <a:pt x="144" y="139"/>
                  </a:lnTo>
                  <a:lnTo>
                    <a:pt x="139" y="145"/>
                  </a:lnTo>
                  <a:lnTo>
                    <a:pt x="131" y="149"/>
                  </a:lnTo>
                  <a:lnTo>
                    <a:pt x="123" y="155"/>
                  </a:lnTo>
                  <a:lnTo>
                    <a:pt x="116" y="155"/>
                  </a:lnTo>
                  <a:lnTo>
                    <a:pt x="112" y="158"/>
                  </a:lnTo>
                  <a:lnTo>
                    <a:pt x="106" y="158"/>
                  </a:lnTo>
                  <a:lnTo>
                    <a:pt x="100" y="160"/>
                  </a:lnTo>
                  <a:lnTo>
                    <a:pt x="95" y="162"/>
                  </a:lnTo>
                  <a:lnTo>
                    <a:pt x="89" y="164"/>
                  </a:lnTo>
                  <a:lnTo>
                    <a:pt x="83" y="168"/>
                  </a:lnTo>
                  <a:lnTo>
                    <a:pt x="78" y="170"/>
                  </a:lnTo>
                  <a:lnTo>
                    <a:pt x="70" y="172"/>
                  </a:lnTo>
                  <a:lnTo>
                    <a:pt x="64" y="174"/>
                  </a:lnTo>
                  <a:lnTo>
                    <a:pt x="59" y="177"/>
                  </a:lnTo>
                  <a:lnTo>
                    <a:pt x="53" y="179"/>
                  </a:lnTo>
                  <a:lnTo>
                    <a:pt x="47" y="181"/>
                  </a:lnTo>
                  <a:lnTo>
                    <a:pt x="41" y="185"/>
                  </a:lnTo>
                  <a:lnTo>
                    <a:pt x="36" y="189"/>
                  </a:lnTo>
                  <a:lnTo>
                    <a:pt x="32" y="191"/>
                  </a:lnTo>
                  <a:lnTo>
                    <a:pt x="22" y="198"/>
                  </a:lnTo>
                  <a:lnTo>
                    <a:pt x="17" y="208"/>
                  </a:lnTo>
                  <a:lnTo>
                    <a:pt x="13" y="212"/>
                  </a:lnTo>
                  <a:lnTo>
                    <a:pt x="11" y="217"/>
                  </a:lnTo>
                  <a:lnTo>
                    <a:pt x="9" y="223"/>
                  </a:lnTo>
                  <a:lnTo>
                    <a:pt x="9" y="229"/>
                  </a:lnTo>
                  <a:lnTo>
                    <a:pt x="0" y="318"/>
                  </a:lnTo>
                  <a:lnTo>
                    <a:pt x="2" y="322"/>
                  </a:lnTo>
                  <a:lnTo>
                    <a:pt x="3" y="328"/>
                  </a:lnTo>
                  <a:lnTo>
                    <a:pt x="7" y="333"/>
                  </a:lnTo>
                  <a:lnTo>
                    <a:pt x="13" y="337"/>
                  </a:lnTo>
                  <a:lnTo>
                    <a:pt x="15" y="343"/>
                  </a:lnTo>
                  <a:lnTo>
                    <a:pt x="21" y="348"/>
                  </a:lnTo>
                  <a:lnTo>
                    <a:pt x="24" y="352"/>
                  </a:lnTo>
                  <a:lnTo>
                    <a:pt x="30" y="358"/>
                  </a:lnTo>
                  <a:lnTo>
                    <a:pt x="36" y="362"/>
                  </a:lnTo>
                  <a:lnTo>
                    <a:pt x="40" y="367"/>
                  </a:lnTo>
                  <a:lnTo>
                    <a:pt x="45" y="373"/>
                  </a:lnTo>
                  <a:lnTo>
                    <a:pt x="51" y="379"/>
                  </a:lnTo>
                  <a:lnTo>
                    <a:pt x="57" y="383"/>
                  </a:lnTo>
                  <a:lnTo>
                    <a:pt x="62" y="388"/>
                  </a:lnTo>
                  <a:lnTo>
                    <a:pt x="68" y="394"/>
                  </a:lnTo>
                  <a:lnTo>
                    <a:pt x="74" y="400"/>
                  </a:lnTo>
                  <a:lnTo>
                    <a:pt x="80" y="404"/>
                  </a:lnTo>
                  <a:lnTo>
                    <a:pt x="85" y="409"/>
                  </a:lnTo>
                  <a:lnTo>
                    <a:pt x="89" y="413"/>
                  </a:lnTo>
                  <a:lnTo>
                    <a:pt x="95" y="419"/>
                  </a:lnTo>
                  <a:lnTo>
                    <a:pt x="99" y="423"/>
                  </a:lnTo>
                  <a:lnTo>
                    <a:pt x="104" y="428"/>
                  </a:lnTo>
                  <a:lnTo>
                    <a:pt x="108" y="432"/>
                  </a:lnTo>
                  <a:lnTo>
                    <a:pt x="114" y="438"/>
                  </a:lnTo>
                  <a:lnTo>
                    <a:pt x="118" y="444"/>
                  </a:lnTo>
                  <a:lnTo>
                    <a:pt x="121" y="447"/>
                  </a:lnTo>
                  <a:lnTo>
                    <a:pt x="123" y="453"/>
                  </a:lnTo>
                  <a:lnTo>
                    <a:pt x="127" y="457"/>
                  </a:lnTo>
                  <a:lnTo>
                    <a:pt x="131" y="463"/>
                  </a:lnTo>
                  <a:lnTo>
                    <a:pt x="133" y="466"/>
                  </a:lnTo>
                  <a:lnTo>
                    <a:pt x="135" y="472"/>
                  </a:lnTo>
                  <a:lnTo>
                    <a:pt x="137" y="476"/>
                  </a:lnTo>
                  <a:lnTo>
                    <a:pt x="137" y="482"/>
                  </a:lnTo>
                  <a:lnTo>
                    <a:pt x="139" y="487"/>
                  </a:lnTo>
                  <a:lnTo>
                    <a:pt x="139" y="495"/>
                  </a:lnTo>
                  <a:lnTo>
                    <a:pt x="140" y="501"/>
                  </a:lnTo>
                  <a:lnTo>
                    <a:pt x="140" y="506"/>
                  </a:lnTo>
                  <a:lnTo>
                    <a:pt x="142" y="514"/>
                  </a:lnTo>
                  <a:lnTo>
                    <a:pt x="144" y="522"/>
                  </a:lnTo>
                  <a:lnTo>
                    <a:pt x="146" y="529"/>
                  </a:lnTo>
                  <a:lnTo>
                    <a:pt x="146" y="537"/>
                  </a:lnTo>
                  <a:lnTo>
                    <a:pt x="148" y="544"/>
                  </a:lnTo>
                  <a:lnTo>
                    <a:pt x="150" y="552"/>
                  </a:lnTo>
                  <a:lnTo>
                    <a:pt x="152" y="560"/>
                  </a:lnTo>
                  <a:lnTo>
                    <a:pt x="154" y="567"/>
                  </a:lnTo>
                  <a:lnTo>
                    <a:pt x="158" y="577"/>
                  </a:lnTo>
                  <a:lnTo>
                    <a:pt x="159" y="584"/>
                  </a:lnTo>
                  <a:lnTo>
                    <a:pt x="163" y="594"/>
                  </a:lnTo>
                  <a:lnTo>
                    <a:pt x="165" y="601"/>
                  </a:lnTo>
                  <a:lnTo>
                    <a:pt x="169" y="609"/>
                  </a:lnTo>
                  <a:lnTo>
                    <a:pt x="173" y="617"/>
                  </a:lnTo>
                  <a:lnTo>
                    <a:pt x="177" y="624"/>
                  </a:lnTo>
                  <a:lnTo>
                    <a:pt x="182" y="632"/>
                  </a:lnTo>
                  <a:lnTo>
                    <a:pt x="186" y="639"/>
                  </a:lnTo>
                  <a:lnTo>
                    <a:pt x="192" y="647"/>
                  </a:lnTo>
                  <a:lnTo>
                    <a:pt x="197" y="657"/>
                  </a:lnTo>
                  <a:lnTo>
                    <a:pt x="203" y="662"/>
                  </a:lnTo>
                  <a:lnTo>
                    <a:pt x="211" y="670"/>
                  </a:lnTo>
                  <a:lnTo>
                    <a:pt x="217" y="677"/>
                  </a:lnTo>
                  <a:lnTo>
                    <a:pt x="224" y="683"/>
                  </a:lnTo>
                  <a:lnTo>
                    <a:pt x="234" y="689"/>
                  </a:lnTo>
                  <a:lnTo>
                    <a:pt x="241" y="696"/>
                  </a:lnTo>
                  <a:lnTo>
                    <a:pt x="245" y="698"/>
                  </a:lnTo>
                  <a:lnTo>
                    <a:pt x="251" y="702"/>
                  </a:lnTo>
                  <a:lnTo>
                    <a:pt x="255" y="706"/>
                  </a:lnTo>
                  <a:lnTo>
                    <a:pt x="260" y="710"/>
                  </a:lnTo>
                  <a:lnTo>
                    <a:pt x="264" y="712"/>
                  </a:lnTo>
                  <a:lnTo>
                    <a:pt x="270" y="714"/>
                  </a:lnTo>
                  <a:lnTo>
                    <a:pt x="274" y="717"/>
                  </a:lnTo>
                  <a:lnTo>
                    <a:pt x="279" y="719"/>
                  </a:lnTo>
                  <a:lnTo>
                    <a:pt x="285" y="721"/>
                  </a:lnTo>
                  <a:lnTo>
                    <a:pt x="289" y="723"/>
                  </a:lnTo>
                  <a:lnTo>
                    <a:pt x="295" y="727"/>
                  </a:lnTo>
                  <a:lnTo>
                    <a:pt x="298" y="729"/>
                  </a:lnTo>
                  <a:lnTo>
                    <a:pt x="308" y="733"/>
                  </a:lnTo>
                  <a:lnTo>
                    <a:pt x="317" y="736"/>
                  </a:lnTo>
                  <a:lnTo>
                    <a:pt x="325" y="738"/>
                  </a:lnTo>
                  <a:lnTo>
                    <a:pt x="334" y="742"/>
                  </a:lnTo>
                  <a:lnTo>
                    <a:pt x="344" y="744"/>
                  </a:lnTo>
                  <a:lnTo>
                    <a:pt x="352" y="748"/>
                  </a:lnTo>
                  <a:lnTo>
                    <a:pt x="359" y="748"/>
                  </a:lnTo>
                  <a:lnTo>
                    <a:pt x="369" y="752"/>
                  </a:lnTo>
                  <a:lnTo>
                    <a:pt x="376" y="752"/>
                  </a:lnTo>
                  <a:lnTo>
                    <a:pt x="384" y="754"/>
                  </a:lnTo>
                  <a:lnTo>
                    <a:pt x="392" y="755"/>
                  </a:lnTo>
                  <a:lnTo>
                    <a:pt x="399" y="757"/>
                  </a:lnTo>
                  <a:lnTo>
                    <a:pt x="405" y="757"/>
                  </a:lnTo>
                  <a:lnTo>
                    <a:pt x="411" y="757"/>
                  </a:lnTo>
                  <a:lnTo>
                    <a:pt x="416" y="759"/>
                  </a:lnTo>
                  <a:lnTo>
                    <a:pt x="424" y="759"/>
                  </a:lnTo>
                  <a:lnTo>
                    <a:pt x="428" y="759"/>
                  </a:lnTo>
                  <a:lnTo>
                    <a:pt x="433" y="759"/>
                  </a:lnTo>
                  <a:lnTo>
                    <a:pt x="437" y="759"/>
                  </a:lnTo>
                  <a:lnTo>
                    <a:pt x="443" y="761"/>
                  </a:lnTo>
                  <a:lnTo>
                    <a:pt x="449" y="761"/>
                  </a:lnTo>
                  <a:lnTo>
                    <a:pt x="454" y="761"/>
                  </a:lnTo>
                  <a:lnTo>
                    <a:pt x="456" y="761"/>
                  </a:lnTo>
                  <a:lnTo>
                    <a:pt x="458" y="761"/>
                  </a:lnTo>
                  <a:lnTo>
                    <a:pt x="420" y="704"/>
                  </a:lnTo>
                  <a:lnTo>
                    <a:pt x="416" y="704"/>
                  </a:lnTo>
                  <a:lnTo>
                    <a:pt x="412" y="704"/>
                  </a:lnTo>
                  <a:lnTo>
                    <a:pt x="409" y="704"/>
                  </a:lnTo>
                  <a:lnTo>
                    <a:pt x="405" y="704"/>
                  </a:lnTo>
                  <a:lnTo>
                    <a:pt x="401" y="704"/>
                  </a:lnTo>
                  <a:lnTo>
                    <a:pt x="395" y="704"/>
                  </a:lnTo>
                  <a:lnTo>
                    <a:pt x="390" y="704"/>
                  </a:lnTo>
                  <a:lnTo>
                    <a:pt x="384" y="704"/>
                  </a:lnTo>
                  <a:lnTo>
                    <a:pt x="376" y="702"/>
                  </a:lnTo>
                  <a:lnTo>
                    <a:pt x="371" y="702"/>
                  </a:lnTo>
                  <a:lnTo>
                    <a:pt x="363" y="702"/>
                  </a:lnTo>
                  <a:lnTo>
                    <a:pt x="355" y="702"/>
                  </a:lnTo>
                  <a:lnTo>
                    <a:pt x="348" y="702"/>
                  </a:lnTo>
                  <a:lnTo>
                    <a:pt x="342" y="702"/>
                  </a:lnTo>
                  <a:lnTo>
                    <a:pt x="333" y="700"/>
                  </a:lnTo>
                  <a:lnTo>
                    <a:pt x="325" y="698"/>
                  </a:lnTo>
                  <a:lnTo>
                    <a:pt x="317" y="698"/>
                  </a:lnTo>
                  <a:lnTo>
                    <a:pt x="310" y="696"/>
                  </a:lnTo>
                  <a:lnTo>
                    <a:pt x="300" y="696"/>
                  </a:lnTo>
                  <a:lnTo>
                    <a:pt x="293" y="695"/>
                  </a:lnTo>
                  <a:lnTo>
                    <a:pt x="285" y="693"/>
                  </a:lnTo>
                  <a:lnTo>
                    <a:pt x="277" y="693"/>
                  </a:lnTo>
                  <a:lnTo>
                    <a:pt x="270" y="689"/>
                  </a:lnTo>
                  <a:lnTo>
                    <a:pt x="262" y="687"/>
                  </a:lnTo>
                  <a:lnTo>
                    <a:pt x="255" y="685"/>
                  </a:lnTo>
                  <a:lnTo>
                    <a:pt x="251" y="683"/>
                  </a:lnTo>
                  <a:lnTo>
                    <a:pt x="245" y="679"/>
                  </a:lnTo>
                  <a:lnTo>
                    <a:pt x="239" y="677"/>
                  </a:lnTo>
                  <a:lnTo>
                    <a:pt x="234" y="674"/>
                  </a:lnTo>
                  <a:lnTo>
                    <a:pt x="230" y="672"/>
                  </a:lnTo>
                  <a:lnTo>
                    <a:pt x="224" y="666"/>
                  </a:lnTo>
                  <a:lnTo>
                    <a:pt x="220" y="660"/>
                  </a:lnTo>
                  <a:lnTo>
                    <a:pt x="217" y="655"/>
                  </a:lnTo>
                  <a:lnTo>
                    <a:pt x="215" y="647"/>
                  </a:lnTo>
                  <a:lnTo>
                    <a:pt x="209" y="639"/>
                  </a:lnTo>
                  <a:lnTo>
                    <a:pt x="205" y="632"/>
                  </a:lnTo>
                  <a:lnTo>
                    <a:pt x="203" y="624"/>
                  </a:lnTo>
                  <a:lnTo>
                    <a:pt x="199" y="615"/>
                  </a:lnTo>
                  <a:lnTo>
                    <a:pt x="197" y="609"/>
                  </a:lnTo>
                  <a:lnTo>
                    <a:pt x="196" y="605"/>
                  </a:lnTo>
                  <a:lnTo>
                    <a:pt x="194" y="599"/>
                  </a:lnTo>
                  <a:lnTo>
                    <a:pt x="194" y="594"/>
                  </a:lnTo>
                  <a:lnTo>
                    <a:pt x="192" y="588"/>
                  </a:lnTo>
                  <a:lnTo>
                    <a:pt x="190" y="584"/>
                  </a:lnTo>
                  <a:lnTo>
                    <a:pt x="188" y="579"/>
                  </a:lnTo>
                  <a:lnTo>
                    <a:pt x="188" y="573"/>
                  </a:lnTo>
                  <a:lnTo>
                    <a:pt x="186" y="567"/>
                  </a:lnTo>
                  <a:lnTo>
                    <a:pt x="186" y="561"/>
                  </a:lnTo>
                  <a:lnTo>
                    <a:pt x="184" y="556"/>
                  </a:lnTo>
                  <a:lnTo>
                    <a:pt x="184" y="550"/>
                  </a:lnTo>
                  <a:lnTo>
                    <a:pt x="182" y="544"/>
                  </a:lnTo>
                  <a:lnTo>
                    <a:pt x="182" y="541"/>
                  </a:lnTo>
                  <a:lnTo>
                    <a:pt x="180" y="535"/>
                  </a:lnTo>
                  <a:lnTo>
                    <a:pt x="180" y="529"/>
                  </a:lnTo>
                  <a:lnTo>
                    <a:pt x="178" y="523"/>
                  </a:lnTo>
                  <a:lnTo>
                    <a:pt x="177" y="518"/>
                  </a:lnTo>
                  <a:lnTo>
                    <a:pt x="177" y="512"/>
                  </a:lnTo>
                  <a:lnTo>
                    <a:pt x="175" y="506"/>
                  </a:lnTo>
                  <a:lnTo>
                    <a:pt x="175" y="503"/>
                  </a:lnTo>
                  <a:lnTo>
                    <a:pt x="173" y="497"/>
                  </a:lnTo>
                  <a:lnTo>
                    <a:pt x="173" y="491"/>
                  </a:lnTo>
                  <a:lnTo>
                    <a:pt x="173" y="485"/>
                  </a:lnTo>
                  <a:lnTo>
                    <a:pt x="171" y="482"/>
                  </a:lnTo>
                  <a:lnTo>
                    <a:pt x="171" y="476"/>
                  </a:lnTo>
                  <a:lnTo>
                    <a:pt x="169" y="472"/>
                  </a:lnTo>
                  <a:lnTo>
                    <a:pt x="169" y="466"/>
                  </a:lnTo>
                  <a:lnTo>
                    <a:pt x="169" y="459"/>
                  </a:lnTo>
                  <a:lnTo>
                    <a:pt x="169" y="451"/>
                  </a:lnTo>
                  <a:lnTo>
                    <a:pt x="167" y="444"/>
                  </a:lnTo>
                  <a:lnTo>
                    <a:pt x="165" y="436"/>
                  </a:lnTo>
                  <a:lnTo>
                    <a:pt x="165" y="430"/>
                  </a:lnTo>
                  <a:lnTo>
                    <a:pt x="165" y="426"/>
                  </a:lnTo>
                  <a:lnTo>
                    <a:pt x="165" y="419"/>
                  </a:lnTo>
                  <a:lnTo>
                    <a:pt x="165" y="417"/>
                  </a:lnTo>
                  <a:lnTo>
                    <a:pt x="163" y="415"/>
                  </a:lnTo>
                  <a:lnTo>
                    <a:pt x="158" y="413"/>
                  </a:lnTo>
                  <a:lnTo>
                    <a:pt x="154" y="411"/>
                  </a:lnTo>
                  <a:lnTo>
                    <a:pt x="150" y="409"/>
                  </a:lnTo>
                  <a:lnTo>
                    <a:pt x="144" y="406"/>
                  </a:lnTo>
                  <a:lnTo>
                    <a:pt x="139" y="404"/>
                  </a:lnTo>
                  <a:lnTo>
                    <a:pt x="133" y="400"/>
                  </a:lnTo>
                  <a:lnTo>
                    <a:pt x="125" y="396"/>
                  </a:lnTo>
                  <a:lnTo>
                    <a:pt x="119" y="392"/>
                  </a:lnTo>
                  <a:lnTo>
                    <a:pt x="114" y="388"/>
                  </a:lnTo>
                  <a:lnTo>
                    <a:pt x="104" y="383"/>
                  </a:lnTo>
                  <a:lnTo>
                    <a:pt x="99" y="379"/>
                  </a:lnTo>
                  <a:lnTo>
                    <a:pt x="91" y="373"/>
                  </a:lnTo>
                  <a:lnTo>
                    <a:pt x="85" y="369"/>
                  </a:lnTo>
                  <a:lnTo>
                    <a:pt x="76" y="362"/>
                  </a:lnTo>
                  <a:lnTo>
                    <a:pt x="70" y="356"/>
                  </a:lnTo>
                  <a:lnTo>
                    <a:pt x="62" y="350"/>
                  </a:lnTo>
                  <a:lnTo>
                    <a:pt x="57" y="345"/>
                  </a:lnTo>
                  <a:lnTo>
                    <a:pt x="49" y="339"/>
                  </a:lnTo>
                  <a:lnTo>
                    <a:pt x="43" y="333"/>
                  </a:lnTo>
                  <a:lnTo>
                    <a:pt x="38" y="326"/>
                  </a:lnTo>
                  <a:lnTo>
                    <a:pt x="34" y="320"/>
                  </a:lnTo>
                  <a:lnTo>
                    <a:pt x="28" y="312"/>
                  </a:lnTo>
                  <a:lnTo>
                    <a:pt x="24" y="307"/>
                  </a:lnTo>
                  <a:lnTo>
                    <a:pt x="22" y="301"/>
                  </a:lnTo>
                  <a:lnTo>
                    <a:pt x="21" y="293"/>
                  </a:lnTo>
                  <a:lnTo>
                    <a:pt x="17" y="288"/>
                  </a:lnTo>
                  <a:lnTo>
                    <a:pt x="17" y="282"/>
                  </a:lnTo>
                  <a:lnTo>
                    <a:pt x="17" y="274"/>
                  </a:lnTo>
                  <a:lnTo>
                    <a:pt x="21" y="269"/>
                  </a:lnTo>
                  <a:lnTo>
                    <a:pt x="21" y="269"/>
                  </a:lnTo>
                  <a:close/>
                </a:path>
              </a:pathLst>
            </a:custGeom>
            <a:solidFill>
              <a:srgbClr val="EBFA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9" name="Freeform 52"/>
            <p:cNvSpPr>
              <a:spLocks/>
            </p:cNvSpPr>
            <p:nvPr/>
          </p:nvSpPr>
          <p:spPr bwMode="auto">
            <a:xfrm>
              <a:off x="2149476" y="5270501"/>
              <a:ext cx="773112" cy="463550"/>
            </a:xfrm>
            <a:custGeom>
              <a:avLst/>
              <a:gdLst>
                <a:gd name="T0" fmla="*/ 23 w 972"/>
                <a:gd name="T1" fmla="*/ 529 h 584"/>
                <a:gd name="T2" fmla="*/ 61 w 972"/>
                <a:gd name="T3" fmla="*/ 544 h 584"/>
                <a:gd name="T4" fmla="*/ 95 w 972"/>
                <a:gd name="T5" fmla="*/ 555 h 584"/>
                <a:gd name="T6" fmla="*/ 135 w 972"/>
                <a:gd name="T7" fmla="*/ 567 h 584"/>
                <a:gd name="T8" fmla="*/ 181 w 972"/>
                <a:gd name="T9" fmla="*/ 576 h 584"/>
                <a:gd name="T10" fmla="*/ 230 w 972"/>
                <a:gd name="T11" fmla="*/ 582 h 584"/>
                <a:gd name="T12" fmla="*/ 281 w 972"/>
                <a:gd name="T13" fmla="*/ 584 h 584"/>
                <a:gd name="T14" fmla="*/ 337 w 972"/>
                <a:gd name="T15" fmla="*/ 580 h 584"/>
                <a:gd name="T16" fmla="*/ 394 w 972"/>
                <a:gd name="T17" fmla="*/ 570 h 584"/>
                <a:gd name="T18" fmla="*/ 443 w 972"/>
                <a:gd name="T19" fmla="*/ 555 h 584"/>
                <a:gd name="T20" fmla="*/ 485 w 972"/>
                <a:gd name="T21" fmla="*/ 536 h 584"/>
                <a:gd name="T22" fmla="*/ 521 w 972"/>
                <a:gd name="T23" fmla="*/ 513 h 584"/>
                <a:gd name="T24" fmla="*/ 555 w 972"/>
                <a:gd name="T25" fmla="*/ 487 h 584"/>
                <a:gd name="T26" fmla="*/ 605 w 972"/>
                <a:gd name="T27" fmla="*/ 437 h 584"/>
                <a:gd name="T28" fmla="*/ 649 w 972"/>
                <a:gd name="T29" fmla="*/ 392 h 584"/>
                <a:gd name="T30" fmla="*/ 692 w 972"/>
                <a:gd name="T31" fmla="*/ 363 h 584"/>
                <a:gd name="T32" fmla="*/ 723 w 972"/>
                <a:gd name="T33" fmla="*/ 354 h 584"/>
                <a:gd name="T34" fmla="*/ 753 w 972"/>
                <a:gd name="T35" fmla="*/ 344 h 584"/>
                <a:gd name="T36" fmla="*/ 786 w 972"/>
                <a:gd name="T37" fmla="*/ 333 h 584"/>
                <a:gd name="T38" fmla="*/ 818 w 972"/>
                <a:gd name="T39" fmla="*/ 319 h 584"/>
                <a:gd name="T40" fmla="*/ 848 w 972"/>
                <a:gd name="T41" fmla="*/ 306 h 584"/>
                <a:gd name="T42" fmla="*/ 881 w 972"/>
                <a:gd name="T43" fmla="*/ 287 h 584"/>
                <a:gd name="T44" fmla="*/ 930 w 972"/>
                <a:gd name="T45" fmla="*/ 245 h 584"/>
                <a:gd name="T46" fmla="*/ 961 w 972"/>
                <a:gd name="T47" fmla="*/ 198 h 584"/>
                <a:gd name="T48" fmla="*/ 970 w 972"/>
                <a:gd name="T49" fmla="*/ 165 h 584"/>
                <a:gd name="T50" fmla="*/ 972 w 972"/>
                <a:gd name="T51" fmla="*/ 133 h 584"/>
                <a:gd name="T52" fmla="*/ 968 w 972"/>
                <a:gd name="T53" fmla="*/ 104 h 584"/>
                <a:gd name="T54" fmla="*/ 949 w 972"/>
                <a:gd name="T55" fmla="*/ 61 h 584"/>
                <a:gd name="T56" fmla="*/ 919 w 972"/>
                <a:gd name="T57" fmla="*/ 28 h 584"/>
                <a:gd name="T58" fmla="*/ 888 w 972"/>
                <a:gd name="T59" fmla="*/ 9 h 584"/>
                <a:gd name="T60" fmla="*/ 892 w 972"/>
                <a:gd name="T61" fmla="*/ 53 h 584"/>
                <a:gd name="T62" fmla="*/ 923 w 972"/>
                <a:gd name="T63" fmla="*/ 80 h 584"/>
                <a:gd name="T64" fmla="*/ 953 w 972"/>
                <a:gd name="T65" fmla="*/ 125 h 584"/>
                <a:gd name="T66" fmla="*/ 957 w 972"/>
                <a:gd name="T67" fmla="*/ 158 h 584"/>
                <a:gd name="T68" fmla="*/ 944 w 972"/>
                <a:gd name="T69" fmla="*/ 188 h 584"/>
                <a:gd name="T70" fmla="*/ 904 w 972"/>
                <a:gd name="T71" fmla="*/ 222 h 584"/>
                <a:gd name="T72" fmla="*/ 866 w 972"/>
                <a:gd name="T73" fmla="*/ 238 h 584"/>
                <a:gd name="T74" fmla="*/ 820 w 972"/>
                <a:gd name="T75" fmla="*/ 249 h 584"/>
                <a:gd name="T76" fmla="*/ 791 w 972"/>
                <a:gd name="T77" fmla="*/ 272 h 584"/>
                <a:gd name="T78" fmla="*/ 749 w 972"/>
                <a:gd name="T79" fmla="*/ 300 h 584"/>
                <a:gd name="T80" fmla="*/ 704 w 972"/>
                <a:gd name="T81" fmla="*/ 327 h 584"/>
                <a:gd name="T82" fmla="*/ 675 w 972"/>
                <a:gd name="T83" fmla="*/ 342 h 584"/>
                <a:gd name="T84" fmla="*/ 641 w 972"/>
                <a:gd name="T85" fmla="*/ 355 h 584"/>
                <a:gd name="T86" fmla="*/ 607 w 972"/>
                <a:gd name="T87" fmla="*/ 367 h 584"/>
                <a:gd name="T88" fmla="*/ 580 w 972"/>
                <a:gd name="T89" fmla="*/ 378 h 584"/>
                <a:gd name="T90" fmla="*/ 555 w 972"/>
                <a:gd name="T91" fmla="*/ 405 h 584"/>
                <a:gd name="T92" fmla="*/ 521 w 972"/>
                <a:gd name="T93" fmla="*/ 449 h 584"/>
                <a:gd name="T94" fmla="*/ 474 w 972"/>
                <a:gd name="T95" fmla="*/ 492 h 584"/>
                <a:gd name="T96" fmla="*/ 424 w 972"/>
                <a:gd name="T97" fmla="*/ 534 h 584"/>
                <a:gd name="T98" fmla="*/ 373 w 972"/>
                <a:gd name="T99" fmla="*/ 561 h 584"/>
                <a:gd name="T100" fmla="*/ 337 w 972"/>
                <a:gd name="T101" fmla="*/ 563 h 584"/>
                <a:gd name="T102" fmla="*/ 306 w 972"/>
                <a:gd name="T103" fmla="*/ 555 h 584"/>
                <a:gd name="T104" fmla="*/ 274 w 972"/>
                <a:gd name="T105" fmla="*/ 544 h 584"/>
                <a:gd name="T106" fmla="*/ 243 w 972"/>
                <a:gd name="T107" fmla="*/ 529 h 584"/>
                <a:gd name="T108" fmla="*/ 215 w 972"/>
                <a:gd name="T109" fmla="*/ 510 h 584"/>
                <a:gd name="T110" fmla="*/ 169 w 972"/>
                <a:gd name="T111" fmla="*/ 477 h 584"/>
                <a:gd name="T112" fmla="*/ 141 w 972"/>
                <a:gd name="T113" fmla="*/ 456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72" h="584">
                  <a:moveTo>
                    <a:pt x="0" y="517"/>
                  </a:moveTo>
                  <a:lnTo>
                    <a:pt x="2" y="517"/>
                  </a:lnTo>
                  <a:lnTo>
                    <a:pt x="8" y="521"/>
                  </a:lnTo>
                  <a:lnTo>
                    <a:pt x="11" y="523"/>
                  </a:lnTo>
                  <a:lnTo>
                    <a:pt x="17" y="525"/>
                  </a:lnTo>
                  <a:lnTo>
                    <a:pt x="23" y="529"/>
                  </a:lnTo>
                  <a:lnTo>
                    <a:pt x="30" y="532"/>
                  </a:lnTo>
                  <a:lnTo>
                    <a:pt x="38" y="534"/>
                  </a:lnTo>
                  <a:lnTo>
                    <a:pt x="47" y="538"/>
                  </a:lnTo>
                  <a:lnTo>
                    <a:pt x="51" y="540"/>
                  </a:lnTo>
                  <a:lnTo>
                    <a:pt x="57" y="542"/>
                  </a:lnTo>
                  <a:lnTo>
                    <a:pt x="61" y="544"/>
                  </a:lnTo>
                  <a:lnTo>
                    <a:pt x="67" y="546"/>
                  </a:lnTo>
                  <a:lnTo>
                    <a:pt x="72" y="548"/>
                  </a:lnTo>
                  <a:lnTo>
                    <a:pt x="78" y="549"/>
                  </a:lnTo>
                  <a:lnTo>
                    <a:pt x="84" y="551"/>
                  </a:lnTo>
                  <a:lnTo>
                    <a:pt x="89" y="553"/>
                  </a:lnTo>
                  <a:lnTo>
                    <a:pt x="95" y="555"/>
                  </a:lnTo>
                  <a:lnTo>
                    <a:pt x="103" y="557"/>
                  </a:lnTo>
                  <a:lnTo>
                    <a:pt x="108" y="559"/>
                  </a:lnTo>
                  <a:lnTo>
                    <a:pt x="116" y="561"/>
                  </a:lnTo>
                  <a:lnTo>
                    <a:pt x="122" y="563"/>
                  </a:lnTo>
                  <a:lnTo>
                    <a:pt x="129" y="565"/>
                  </a:lnTo>
                  <a:lnTo>
                    <a:pt x="135" y="567"/>
                  </a:lnTo>
                  <a:lnTo>
                    <a:pt x="143" y="568"/>
                  </a:lnTo>
                  <a:lnTo>
                    <a:pt x="150" y="568"/>
                  </a:lnTo>
                  <a:lnTo>
                    <a:pt x="158" y="570"/>
                  </a:lnTo>
                  <a:lnTo>
                    <a:pt x="165" y="572"/>
                  </a:lnTo>
                  <a:lnTo>
                    <a:pt x="173" y="574"/>
                  </a:lnTo>
                  <a:lnTo>
                    <a:pt x="181" y="576"/>
                  </a:lnTo>
                  <a:lnTo>
                    <a:pt x="188" y="576"/>
                  </a:lnTo>
                  <a:lnTo>
                    <a:pt x="196" y="578"/>
                  </a:lnTo>
                  <a:lnTo>
                    <a:pt x="203" y="580"/>
                  </a:lnTo>
                  <a:lnTo>
                    <a:pt x="211" y="580"/>
                  </a:lnTo>
                  <a:lnTo>
                    <a:pt x="221" y="580"/>
                  </a:lnTo>
                  <a:lnTo>
                    <a:pt x="230" y="582"/>
                  </a:lnTo>
                  <a:lnTo>
                    <a:pt x="238" y="584"/>
                  </a:lnTo>
                  <a:lnTo>
                    <a:pt x="245" y="584"/>
                  </a:lnTo>
                  <a:lnTo>
                    <a:pt x="255" y="584"/>
                  </a:lnTo>
                  <a:lnTo>
                    <a:pt x="262" y="584"/>
                  </a:lnTo>
                  <a:lnTo>
                    <a:pt x="272" y="584"/>
                  </a:lnTo>
                  <a:lnTo>
                    <a:pt x="281" y="584"/>
                  </a:lnTo>
                  <a:lnTo>
                    <a:pt x="291" y="584"/>
                  </a:lnTo>
                  <a:lnTo>
                    <a:pt x="301" y="584"/>
                  </a:lnTo>
                  <a:lnTo>
                    <a:pt x="310" y="584"/>
                  </a:lnTo>
                  <a:lnTo>
                    <a:pt x="318" y="582"/>
                  </a:lnTo>
                  <a:lnTo>
                    <a:pt x="327" y="582"/>
                  </a:lnTo>
                  <a:lnTo>
                    <a:pt x="337" y="580"/>
                  </a:lnTo>
                  <a:lnTo>
                    <a:pt x="346" y="580"/>
                  </a:lnTo>
                  <a:lnTo>
                    <a:pt x="356" y="578"/>
                  </a:lnTo>
                  <a:lnTo>
                    <a:pt x="365" y="576"/>
                  </a:lnTo>
                  <a:lnTo>
                    <a:pt x="375" y="574"/>
                  </a:lnTo>
                  <a:lnTo>
                    <a:pt x="384" y="574"/>
                  </a:lnTo>
                  <a:lnTo>
                    <a:pt x="394" y="570"/>
                  </a:lnTo>
                  <a:lnTo>
                    <a:pt x="401" y="568"/>
                  </a:lnTo>
                  <a:lnTo>
                    <a:pt x="411" y="567"/>
                  </a:lnTo>
                  <a:lnTo>
                    <a:pt x="420" y="563"/>
                  </a:lnTo>
                  <a:lnTo>
                    <a:pt x="428" y="561"/>
                  </a:lnTo>
                  <a:lnTo>
                    <a:pt x="436" y="557"/>
                  </a:lnTo>
                  <a:lnTo>
                    <a:pt x="443" y="555"/>
                  </a:lnTo>
                  <a:lnTo>
                    <a:pt x="451" y="551"/>
                  </a:lnTo>
                  <a:lnTo>
                    <a:pt x="458" y="549"/>
                  </a:lnTo>
                  <a:lnTo>
                    <a:pt x="466" y="546"/>
                  </a:lnTo>
                  <a:lnTo>
                    <a:pt x="472" y="542"/>
                  </a:lnTo>
                  <a:lnTo>
                    <a:pt x="479" y="540"/>
                  </a:lnTo>
                  <a:lnTo>
                    <a:pt x="485" y="536"/>
                  </a:lnTo>
                  <a:lnTo>
                    <a:pt x="493" y="532"/>
                  </a:lnTo>
                  <a:lnTo>
                    <a:pt x="498" y="529"/>
                  </a:lnTo>
                  <a:lnTo>
                    <a:pt x="506" y="527"/>
                  </a:lnTo>
                  <a:lnTo>
                    <a:pt x="512" y="521"/>
                  </a:lnTo>
                  <a:lnTo>
                    <a:pt x="515" y="519"/>
                  </a:lnTo>
                  <a:lnTo>
                    <a:pt x="521" y="513"/>
                  </a:lnTo>
                  <a:lnTo>
                    <a:pt x="527" y="510"/>
                  </a:lnTo>
                  <a:lnTo>
                    <a:pt x="533" y="506"/>
                  </a:lnTo>
                  <a:lnTo>
                    <a:pt x="536" y="502"/>
                  </a:lnTo>
                  <a:lnTo>
                    <a:pt x="542" y="498"/>
                  </a:lnTo>
                  <a:lnTo>
                    <a:pt x="548" y="494"/>
                  </a:lnTo>
                  <a:lnTo>
                    <a:pt x="555" y="487"/>
                  </a:lnTo>
                  <a:lnTo>
                    <a:pt x="565" y="479"/>
                  </a:lnTo>
                  <a:lnTo>
                    <a:pt x="574" y="470"/>
                  </a:lnTo>
                  <a:lnTo>
                    <a:pt x="582" y="462"/>
                  </a:lnTo>
                  <a:lnTo>
                    <a:pt x="590" y="454"/>
                  </a:lnTo>
                  <a:lnTo>
                    <a:pt x="597" y="445"/>
                  </a:lnTo>
                  <a:lnTo>
                    <a:pt x="605" y="437"/>
                  </a:lnTo>
                  <a:lnTo>
                    <a:pt x="613" y="430"/>
                  </a:lnTo>
                  <a:lnTo>
                    <a:pt x="620" y="422"/>
                  </a:lnTo>
                  <a:lnTo>
                    <a:pt x="626" y="414"/>
                  </a:lnTo>
                  <a:lnTo>
                    <a:pt x="633" y="407"/>
                  </a:lnTo>
                  <a:lnTo>
                    <a:pt x="641" y="399"/>
                  </a:lnTo>
                  <a:lnTo>
                    <a:pt x="649" y="392"/>
                  </a:lnTo>
                  <a:lnTo>
                    <a:pt x="656" y="386"/>
                  </a:lnTo>
                  <a:lnTo>
                    <a:pt x="664" y="380"/>
                  </a:lnTo>
                  <a:lnTo>
                    <a:pt x="671" y="376"/>
                  </a:lnTo>
                  <a:lnTo>
                    <a:pt x="681" y="371"/>
                  </a:lnTo>
                  <a:lnTo>
                    <a:pt x="689" y="367"/>
                  </a:lnTo>
                  <a:lnTo>
                    <a:pt x="692" y="363"/>
                  </a:lnTo>
                  <a:lnTo>
                    <a:pt x="698" y="361"/>
                  </a:lnTo>
                  <a:lnTo>
                    <a:pt x="704" y="359"/>
                  </a:lnTo>
                  <a:lnTo>
                    <a:pt x="710" y="359"/>
                  </a:lnTo>
                  <a:lnTo>
                    <a:pt x="713" y="357"/>
                  </a:lnTo>
                  <a:lnTo>
                    <a:pt x="719" y="355"/>
                  </a:lnTo>
                  <a:lnTo>
                    <a:pt x="723" y="354"/>
                  </a:lnTo>
                  <a:lnTo>
                    <a:pt x="729" y="352"/>
                  </a:lnTo>
                  <a:lnTo>
                    <a:pt x="732" y="350"/>
                  </a:lnTo>
                  <a:lnTo>
                    <a:pt x="738" y="348"/>
                  </a:lnTo>
                  <a:lnTo>
                    <a:pt x="744" y="346"/>
                  </a:lnTo>
                  <a:lnTo>
                    <a:pt x="749" y="346"/>
                  </a:lnTo>
                  <a:lnTo>
                    <a:pt x="753" y="344"/>
                  </a:lnTo>
                  <a:lnTo>
                    <a:pt x="759" y="342"/>
                  </a:lnTo>
                  <a:lnTo>
                    <a:pt x="765" y="340"/>
                  </a:lnTo>
                  <a:lnTo>
                    <a:pt x="770" y="338"/>
                  </a:lnTo>
                  <a:lnTo>
                    <a:pt x="774" y="336"/>
                  </a:lnTo>
                  <a:lnTo>
                    <a:pt x="780" y="335"/>
                  </a:lnTo>
                  <a:lnTo>
                    <a:pt x="786" y="333"/>
                  </a:lnTo>
                  <a:lnTo>
                    <a:pt x="791" y="331"/>
                  </a:lnTo>
                  <a:lnTo>
                    <a:pt x="797" y="329"/>
                  </a:lnTo>
                  <a:lnTo>
                    <a:pt x="801" y="327"/>
                  </a:lnTo>
                  <a:lnTo>
                    <a:pt x="807" y="325"/>
                  </a:lnTo>
                  <a:lnTo>
                    <a:pt x="812" y="323"/>
                  </a:lnTo>
                  <a:lnTo>
                    <a:pt x="818" y="319"/>
                  </a:lnTo>
                  <a:lnTo>
                    <a:pt x="822" y="317"/>
                  </a:lnTo>
                  <a:lnTo>
                    <a:pt x="827" y="316"/>
                  </a:lnTo>
                  <a:lnTo>
                    <a:pt x="833" y="314"/>
                  </a:lnTo>
                  <a:lnTo>
                    <a:pt x="837" y="312"/>
                  </a:lnTo>
                  <a:lnTo>
                    <a:pt x="843" y="308"/>
                  </a:lnTo>
                  <a:lnTo>
                    <a:pt x="848" y="306"/>
                  </a:lnTo>
                  <a:lnTo>
                    <a:pt x="852" y="304"/>
                  </a:lnTo>
                  <a:lnTo>
                    <a:pt x="858" y="300"/>
                  </a:lnTo>
                  <a:lnTo>
                    <a:pt x="862" y="298"/>
                  </a:lnTo>
                  <a:lnTo>
                    <a:pt x="867" y="297"/>
                  </a:lnTo>
                  <a:lnTo>
                    <a:pt x="873" y="295"/>
                  </a:lnTo>
                  <a:lnTo>
                    <a:pt x="881" y="287"/>
                  </a:lnTo>
                  <a:lnTo>
                    <a:pt x="890" y="281"/>
                  </a:lnTo>
                  <a:lnTo>
                    <a:pt x="900" y="274"/>
                  </a:lnTo>
                  <a:lnTo>
                    <a:pt x="907" y="268"/>
                  </a:lnTo>
                  <a:lnTo>
                    <a:pt x="915" y="260"/>
                  </a:lnTo>
                  <a:lnTo>
                    <a:pt x="923" y="253"/>
                  </a:lnTo>
                  <a:lnTo>
                    <a:pt x="930" y="245"/>
                  </a:lnTo>
                  <a:lnTo>
                    <a:pt x="938" y="238"/>
                  </a:lnTo>
                  <a:lnTo>
                    <a:pt x="944" y="230"/>
                  </a:lnTo>
                  <a:lnTo>
                    <a:pt x="949" y="220"/>
                  </a:lnTo>
                  <a:lnTo>
                    <a:pt x="955" y="211"/>
                  </a:lnTo>
                  <a:lnTo>
                    <a:pt x="961" y="203"/>
                  </a:lnTo>
                  <a:lnTo>
                    <a:pt x="961" y="198"/>
                  </a:lnTo>
                  <a:lnTo>
                    <a:pt x="963" y="192"/>
                  </a:lnTo>
                  <a:lnTo>
                    <a:pt x="964" y="186"/>
                  </a:lnTo>
                  <a:lnTo>
                    <a:pt x="966" y="182"/>
                  </a:lnTo>
                  <a:lnTo>
                    <a:pt x="968" y="177"/>
                  </a:lnTo>
                  <a:lnTo>
                    <a:pt x="970" y="171"/>
                  </a:lnTo>
                  <a:lnTo>
                    <a:pt x="970" y="165"/>
                  </a:lnTo>
                  <a:lnTo>
                    <a:pt x="972" y="162"/>
                  </a:lnTo>
                  <a:lnTo>
                    <a:pt x="972" y="156"/>
                  </a:lnTo>
                  <a:lnTo>
                    <a:pt x="972" y="148"/>
                  </a:lnTo>
                  <a:lnTo>
                    <a:pt x="972" y="144"/>
                  </a:lnTo>
                  <a:lnTo>
                    <a:pt x="972" y="139"/>
                  </a:lnTo>
                  <a:lnTo>
                    <a:pt x="972" y="133"/>
                  </a:lnTo>
                  <a:lnTo>
                    <a:pt x="972" y="127"/>
                  </a:lnTo>
                  <a:lnTo>
                    <a:pt x="972" y="123"/>
                  </a:lnTo>
                  <a:lnTo>
                    <a:pt x="972" y="118"/>
                  </a:lnTo>
                  <a:lnTo>
                    <a:pt x="970" y="114"/>
                  </a:lnTo>
                  <a:lnTo>
                    <a:pt x="968" y="108"/>
                  </a:lnTo>
                  <a:lnTo>
                    <a:pt x="968" y="104"/>
                  </a:lnTo>
                  <a:lnTo>
                    <a:pt x="966" y="99"/>
                  </a:lnTo>
                  <a:lnTo>
                    <a:pt x="964" y="91"/>
                  </a:lnTo>
                  <a:lnTo>
                    <a:pt x="963" y="84"/>
                  </a:lnTo>
                  <a:lnTo>
                    <a:pt x="957" y="76"/>
                  </a:lnTo>
                  <a:lnTo>
                    <a:pt x="953" y="68"/>
                  </a:lnTo>
                  <a:lnTo>
                    <a:pt x="949" y="61"/>
                  </a:lnTo>
                  <a:lnTo>
                    <a:pt x="944" y="55"/>
                  </a:lnTo>
                  <a:lnTo>
                    <a:pt x="940" y="49"/>
                  </a:lnTo>
                  <a:lnTo>
                    <a:pt x="934" y="44"/>
                  </a:lnTo>
                  <a:lnTo>
                    <a:pt x="930" y="38"/>
                  </a:lnTo>
                  <a:lnTo>
                    <a:pt x="925" y="34"/>
                  </a:lnTo>
                  <a:lnTo>
                    <a:pt x="919" y="28"/>
                  </a:lnTo>
                  <a:lnTo>
                    <a:pt x="913" y="25"/>
                  </a:lnTo>
                  <a:lnTo>
                    <a:pt x="909" y="21"/>
                  </a:lnTo>
                  <a:lnTo>
                    <a:pt x="904" y="17"/>
                  </a:lnTo>
                  <a:lnTo>
                    <a:pt x="898" y="13"/>
                  </a:lnTo>
                  <a:lnTo>
                    <a:pt x="892" y="11"/>
                  </a:lnTo>
                  <a:lnTo>
                    <a:pt x="888" y="9"/>
                  </a:lnTo>
                  <a:lnTo>
                    <a:pt x="885" y="7"/>
                  </a:lnTo>
                  <a:lnTo>
                    <a:pt x="877" y="2"/>
                  </a:lnTo>
                  <a:lnTo>
                    <a:pt x="871" y="0"/>
                  </a:lnTo>
                  <a:lnTo>
                    <a:pt x="867" y="0"/>
                  </a:lnTo>
                  <a:lnTo>
                    <a:pt x="867" y="0"/>
                  </a:lnTo>
                  <a:lnTo>
                    <a:pt x="892" y="53"/>
                  </a:lnTo>
                  <a:lnTo>
                    <a:pt x="896" y="55"/>
                  </a:lnTo>
                  <a:lnTo>
                    <a:pt x="900" y="57"/>
                  </a:lnTo>
                  <a:lnTo>
                    <a:pt x="904" y="63"/>
                  </a:lnTo>
                  <a:lnTo>
                    <a:pt x="909" y="66"/>
                  </a:lnTo>
                  <a:lnTo>
                    <a:pt x="915" y="72"/>
                  </a:lnTo>
                  <a:lnTo>
                    <a:pt x="923" y="80"/>
                  </a:lnTo>
                  <a:lnTo>
                    <a:pt x="930" y="87"/>
                  </a:lnTo>
                  <a:lnTo>
                    <a:pt x="936" y="95"/>
                  </a:lnTo>
                  <a:lnTo>
                    <a:pt x="942" y="104"/>
                  </a:lnTo>
                  <a:lnTo>
                    <a:pt x="947" y="112"/>
                  </a:lnTo>
                  <a:lnTo>
                    <a:pt x="953" y="122"/>
                  </a:lnTo>
                  <a:lnTo>
                    <a:pt x="953" y="125"/>
                  </a:lnTo>
                  <a:lnTo>
                    <a:pt x="955" y="131"/>
                  </a:lnTo>
                  <a:lnTo>
                    <a:pt x="955" y="137"/>
                  </a:lnTo>
                  <a:lnTo>
                    <a:pt x="957" y="143"/>
                  </a:lnTo>
                  <a:lnTo>
                    <a:pt x="957" y="146"/>
                  </a:lnTo>
                  <a:lnTo>
                    <a:pt x="957" y="152"/>
                  </a:lnTo>
                  <a:lnTo>
                    <a:pt x="957" y="158"/>
                  </a:lnTo>
                  <a:lnTo>
                    <a:pt x="957" y="163"/>
                  </a:lnTo>
                  <a:lnTo>
                    <a:pt x="955" y="167"/>
                  </a:lnTo>
                  <a:lnTo>
                    <a:pt x="953" y="173"/>
                  </a:lnTo>
                  <a:lnTo>
                    <a:pt x="951" y="177"/>
                  </a:lnTo>
                  <a:lnTo>
                    <a:pt x="949" y="181"/>
                  </a:lnTo>
                  <a:lnTo>
                    <a:pt x="944" y="188"/>
                  </a:lnTo>
                  <a:lnTo>
                    <a:pt x="940" y="196"/>
                  </a:lnTo>
                  <a:lnTo>
                    <a:pt x="930" y="203"/>
                  </a:lnTo>
                  <a:lnTo>
                    <a:pt x="925" y="209"/>
                  </a:lnTo>
                  <a:lnTo>
                    <a:pt x="917" y="215"/>
                  </a:lnTo>
                  <a:lnTo>
                    <a:pt x="909" y="220"/>
                  </a:lnTo>
                  <a:lnTo>
                    <a:pt x="904" y="222"/>
                  </a:lnTo>
                  <a:lnTo>
                    <a:pt x="900" y="224"/>
                  </a:lnTo>
                  <a:lnTo>
                    <a:pt x="894" y="226"/>
                  </a:lnTo>
                  <a:lnTo>
                    <a:pt x="890" y="228"/>
                  </a:lnTo>
                  <a:lnTo>
                    <a:pt x="881" y="232"/>
                  </a:lnTo>
                  <a:lnTo>
                    <a:pt x="871" y="236"/>
                  </a:lnTo>
                  <a:lnTo>
                    <a:pt x="866" y="238"/>
                  </a:lnTo>
                  <a:lnTo>
                    <a:pt x="862" y="239"/>
                  </a:lnTo>
                  <a:lnTo>
                    <a:pt x="856" y="241"/>
                  </a:lnTo>
                  <a:lnTo>
                    <a:pt x="852" y="243"/>
                  </a:lnTo>
                  <a:lnTo>
                    <a:pt x="843" y="245"/>
                  </a:lnTo>
                  <a:lnTo>
                    <a:pt x="833" y="249"/>
                  </a:lnTo>
                  <a:lnTo>
                    <a:pt x="820" y="249"/>
                  </a:lnTo>
                  <a:lnTo>
                    <a:pt x="820" y="249"/>
                  </a:lnTo>
                  <a:lnTo>
                    <a:pt x="816" y="253"/>
                  </a:lnTo>
                  <a:lnTo>
                    <a:pt x="808" y="257"/>
                  </a:lnTo>
                  <a:lnTo>
                    <a:pt x="801" y="264"/>
                  </a:lnTo>
                  <a:lnTo>
                    <a:pt x="795" y="266"/>
                  </a:lnTo>
                  <a:lnTo>
                    <a:pt x="791" y="272"/>
                  </a:lnTo>
                  <a:lnTo>
                    <a:pt x="784" y="276"/>
                  </a:lnTo>
                  <a:lnTo>
                    <a:pt x="778" y="281"/>
                  </a:lnTo>
                  <a:lnTo>
                    <a:pt x="770" y="285"/>
                  </a:lnTo>
                  <a:lnTo>
                    <a:pt x="765" y="291"/>
                  </a:lnTo>
                  <a:lnTo>
                    <a:pt x="757" y="297"/>
                  </a:lnTo>
                  <a:lnTo>
                    <a:pt x="749" y="300"/>
                  </a:lnTo>
                  <a:lnTo>
                    <a:pt x="742" y="306"/>
                  </a:lnTo>
                  <a:lnTo>
                    <a:pt x="732" y="312"/>
                  </a:lnTo>
                  <a:lnTo>
                    <a:pt x="723" y="317"/>
                  </a:lnTo>
                  <a:lnTo>
                    <a:pt x="713" y="321"/>
                  </a:lnTo>
                  <a:lnTo>
                    <a:pt x="710" y="323"/>
                  </a:lnTo>
                  <a:lnTo>
                    <a:pt x="704" y="327"/>
                  </a:lnTo>
                  <a:lnTo>
                    <a:pt x="700" y="329"/>
                  </a:lnTo>
                  <a:lnTo>
                    <a:pt x="694" y="331"/>
                  </a:lnTo>
                  <a:lnTo>
                    <a:pt x="691" y="335"/>
                  </a:lnTo>
                  <a:lnTo>
                    <a:pt x="685" y="336"/>
                  </a:lnTo>
                  <a:lnTo>
                    <a:pt x="679" y="338"/>
                  </a:lnTo>
                  <a:lnTo>
                    <a:pt x="675" y="342"/>
                  </a:lnTo>
                  <a:lnTo>
                    <a:pt x="670" y="344"/>
                  </a:lnTo>
                  <a:lnTo>
                    <a:pt x="664" y="346"/>
                  </a:lnTo>
                  <a:lnTo>
                    <a:pt x="658" y="348"/>
                  </a:lnTo>
                  <a:lnTo>
                    <a:pt x="652" y="350"/>
                  </a:lnTo>
                  <a:lnTo>
                    <a:pt x="647" y="352"/>
                  </a:lnTo>
                  <a:lnTo>
                    <a:pt x="641" y="355"/>
                  </a:lnTo>
                  <a:lnTo>
                    <a:pt x="635" y="357"/>
                  </a:lnTo>
                  <a:lnTo>
                    <a:pt x="632" y="359"/>
                  </a:lnTo>
                  <a:lnTo>
                    <a:pt x="624" y="361"/>
                  </a:lnTo>
                  <a:lnTo>
                    <a:pt x="618" y="363"/>
                  </a:lnTo>
                  <a:lnTo>
                    <a:pt x="613" y="365"/>
                  </a:lnTo>
                  <a:lnTo>
                    <a:pt x="607" y="367"/>
                  </a:lnTo>
                  <a:lnTo>
                    <a:pt x="601" y="369"/>
                  </a:lnTo>
                  <a:lnTo>
                    <a:pt x="595" y="369"/>
                  </a:lnTo>
                  <a:lnTo>
                    <a:pt x="590" y="371"/>
                  </a:lnTo>
                  <a:lnTo>
                    <a:pt x="584" y="373"/>
                  </a:lnTo>
                  <a:lnTo>
                    <a:pt x="582" y="375"/>
                  </a:lnTo>
                  <a:lnTo>
                    <a:pt x="580" y="378"/>
                  </a:lnTo>
                  <a:lnTo>
                    <a:pt x="576" y="380"/>
                  </a:lnTo>
                  <a:lnTo>
                    <a:pt x="573" y="386"/>
                  </a:lnTo>
                  <a:lnTo>
                    <a:pt x="571" y="390"/>
                  </a:lnTo>
                  <a:lnTo>
                    <a:pt x="567" y="395"/>
                  </a:lnTo>
                  <a:lnTo>
                    <a:pt x="561" y="399"/>
                  </a:lnTo>
                  <a:lnTo>
                    <a:pt x="555" y="405"/>
                  </a:lnTo>
                  <a:lnTo>
                    <a:pt x="552" y="411"/>
                  </a:lnTo>
                  <a:lnTo>
                    <a:pt x="546" y="418"/>
                  </a:lnTo>
                  <a:lnTo>
                    <a:pt x="538" y="426"/>
                  </a:lnTo>
                  <a:lnTo>
                    <a:pt x="533" y="432"/>
                  </a:lnTo>
                  <a:lnTo>
                    <a:pt x="527" y="439"/>
                  </a:lnTo>
                  <a:lnTo>
                    <a:pt x="521" y="449"/>
                  </a:lnTo>
                  <a:lnTo>
                    <a:pt x="512" y="454"/>
                  </a:lnTo>
                  <a:lnTo>
                    <a:pt x="504" y="462"/>
                  </a:lnTo>
                  <a:lnTo>
                    <a:pt x="496" y="470"/>
                  </a:lnTo>
                  <a:lnTo>
                    <a:pt x="491" y="479"/>
                  </a:lnTo>
                  <a:lnTo>
                    <a:pt x="481" y="485"/>
                  </a:lnTo>
                  <a:lnTo>
                    <a:pt x="474" y="492"/>
                  </a:lnTo>
                  <a:lnTo>
                    <a:pt x="466" y="500"/>
                  </a:lnTo>
                  <a:lnTo>
                    <a:pt x="458" y="510"/>
                  </a:lnTo>
                  <a:lnTo>
                    <a:pt x="449" y="515"/>
                  </a:lnTo>
                  <a:lnTo>
                    <a:pt x="441" y="521"/>
                  </a:lnTo>
                  <a:lnTo>
                    <a:pt x="432" y="529"/>
                  </a:lnTo>
                  <a:lnTo>
                    <a:pt x="424" y="534"/>
                  </a:lnTo>
                  <a:lnTo>
                    <a:pt x="415" y="540"/>
                  </a:lnTo>
                  <a:lnTo>
                    <a:pt x="407" y="546"/>
                  </a:lnTo>
                  <a:lnTo>
                    <a:pt x="399" y="551"/>
                  </a:lnTo>
                  <a:lnTo>
                    <a:pt x="392" y="557"/>
                  </a:lnTo>
                  <a:lnTo>
                    <a:pt x="382" y="559"/>
                  </a:lnTo>
                  <a:lnTo>
                    <a:pt x="373" y="561"/>
                  </a:lnTo>
                  <a:lnTo>
                    <a:pt x="365" y="563"/>
                  </a:lnTo>
                  <a:lnTo>
                    <a:pt x="356" y="565"/>
                  </a:lnTo>
                  <a:lnTo>
                    <a:pt x="350" y="563"/>
                  </a:lnTo>
                  <a:lnTo>
                    <a:pt x="346" y="563"/>
                  </a:lnTo>
                  <a:lnTo>
                    <a:pt x="340" y="563"/>
                  </a:lnTo>
                  <a:lnTo>
                    <a:pt x="337" y="563"/>
                  </a:lnTo>
                  <a:lnTo>
                    <a:pt x="331" y="561"/>
                  </a:lnTo>
                  <a:lnTo>
                    <a:pt x="325" y="561"/>
                  </a:lnTo>
                  <a:lnTo>
                    <a:pt x="321" y="561"/>
                  </a:lnTo>
                  <a:lnTo>
                    <a:pt x="316" y="559"/>
                  </a:lnTo>
                  <a:lnTo>
                    <a:pt x="312" y="557"/>
                  </a:lnTo>
                  <a:lnTo>
                    <a:pt x="306" y="555"/>
                  </a:lnTo>
                  <a:lnTo>
                    <a:pt x="301" y="553"/>
                  </a:lnTo>
                  <a:lnTo>
                    <a:pt x="295" y="551"/>
                  </a:lnTo>
                  <a:lnTo>
                    <a:pt x="291" y="549"/>
                  </a:lnTo>
                  <a:lnTo>
                    <a:pt x="285" y="548"/>
                  </a:lnTo>
                  <a:lnTo>
                    <a:pt x="280" y="546"/>
                  </a:lnTo>
                  <a:lnTo>
                    <a:pt x="274" y="544"/>
                  </a:lnTo>
                  <a:lnTo>
                    <a:pt x="270" y="542"/>
                  </a:lnTo>
                  <a:lnTo>
                    <a:pt x="264" y="538"/>
                  </a:lnTo>
                  <a:lnTo>
                    <a:pt x="259" y="536"/>
                  </a:lnTo>
                  <a:lnTo>
                    <a:pt x="253" y="532"/>
                  </a:lnTo>
                  <a:lnTo>
                    <a:pt x="249" y="530"/>
                  </a:lnTo>
                  <a:lnTo>
                    <a:pt x="243" y="529"/>
                  </a:lnTo>
                  <a:lnTo>
                    <a:pt x="240" y="525"/>
                  </a:lnTo>
                  <a:lnTo>
                    <a:pt x="234" y="523"/>
                  </a:lnTo>
                  <a:lnTo>
                    <a:pt x="230" y="519"/>
                  </a:lnTo>
                  <a:lnTo>
                    <a:pt x="224" y="515"/>
                  </a:lnTo>
                  <a:lnTo>
                    <a:pt x="219" y="513"/>
                  </a:lnTo>
                  <a:lnTo>
                    <a:pt x="215" y="510"/>
                  </a:lnTo>
                  <a:lnTo>
                    <a:pt x="205" y="504"/>
                  </a:lnTo>
                  <a:lnTo>
                    <a:pt x="198" y="498"/>
                  </a:lnTo>
                  <a:lnTo>
                    <a:pt x="190" y="492"/>
                  </a:lnTo>
                  <a:lnTo>
                    <a:pt x="181" y="487"/>
                  </a:lnTo>
                  <a:lnTo>
                    <a:pt x="173" y="481"/>
                  </a:lnTo>
                  <a:lnTo>
                    <a:pt x="169" y="477"/>
                  </a:lnTo>
                  <a:lnTo>
                    <a:pt x="162" y="471"/>
                  </a:lnTo>
                  <a:lnTo>
                    <a:pt x="156" y="468"/>
                  </a:lnTo>
                  <a:lnTo>
                    <a:pt x="152" y="464"/>
                  </a:lnTo>
                  <a:lnTo>
                    <a:pt x="148" y="462"/>
                  </a:lnTo>
                  <a:lnTo>
                    <a:pt x="143" y="458"/>
                  </a:lnTo>
                  <a:lnTo>
                    <a:pt x="141" y="456"/>
                  </a:lnTo>
                  <a:lnTo>
                    <a:pt x="0" y="517"/>
                  </a:lnTo>
                  <a:lnTo>
                    <a:pt x="0" y="517"/>
                  </a:lnTo>
                  <a:close/>
                </a:path>
              </a:pathLst>
            </a:custGeom>
            <a:solidFill>
              <a:srgbClr val="EBFA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0" name="Freeform 53"/>
            <p:cNvSpPr>
              <a:spLocks/>
            </p:cNvSpPr>
            <p:nvPr/>
          </p:nvSpPr>
          <p:spPr bwMode="auto">
            <a:xfrm>
              <a:off x="1554163" y="5113338"/>
              <a:ext cx="58737" cy="76200"/>
            </a:xfrm>
            <a:custGeom>
              <a:avLst/>
              <a:gdLst>
                <a:gd name="T0" fmla="*/ 18 w 75"/>
                <a:gd name="T1" fmla="*/ 27 h 97"/>
                <a:gd name="T2" fmla="*/ 0 w 75"/>
                <a:gd name="T3" fmla="*/ 97 h 97"/>
                <a:gd name="T4" fmla="*/ 2 w 75"/>
                <a:gd name="T5" fmla="*/ 91 h 97"/>
                <a:gd name="T6" fmla="*/ 10 w 75"/>
                <a:gd name="T7" fmla="*/ 84 h 97"/>
                <a:gd name="T8" fmla="*/ 16 w 75"/>
                <a:gd name="T9" fmla="*/ 80 h 97"/>
                <a:gd name="T10" fmla="*/ 23 w 75"/>
                <a:gd name="T11" fmla="*/ 76 h 97"/>
                <a:gd name="T12" fmla="*/ 25 w 75"/>
                <a:gd name="T13" fmla="*/ 72 h 97"/>
                <a:gd name="T14" fmla="*/ 31 w 75"/>
                <a:gd name="T15" fmla="*/ 72 h 97"/>
                <a:gd name="T16" fmla="*/ 35 w 75"/>
                <a:gd name="T17" fmla="*/ 71 h 97"/>
                <a:gd name="T18" fmla="*/ 40 w 75"/>
                <a:gd name="T19" fmla="*/ 71 h 97"/>
                <a:gd name="T20" fmla="*/ 44 w 75"/>
                <a:gd name="T21" fmla="*/ 71 h 97"/>
                <a:gd name="T22" fmla="*/ 50 w 75"/>
                <a:gd name="T23" fmla="*/ 71 h 97"/>
                <a:gd name="T24" fmla="*/ 52 w 75"/>
                <a:gd name="T25" fmla="*/ 69 h 97"/>
                <a:gd name="T26" fmla="*/ 56 w 75"/>
                <a:gd name="T27" fmla="*/ 69 h 97"/>
                <a:gd name="T28" fmla="*/ 59 w 75"/>
                <a:gd name="T29" fmla="*/ 69 h 97"/>
                <a:gd name="T30" fmla="*/ 63 w 75"/>
                <a:gd name="T31" fmla="*/ 69 h 97"/>
                <a:gd name="T32" fmla="*/ 65 w 75"/>
                <a:gd name="T33" fmla="*/ 69 h 97"/>
                <a:gd name="T34" fmla="*/ 65 w 75"/>
                <a:gd name="T35" fmla="*/ 69 h 97"/>
                <a:gd name="T36" fmla="*/ 75 w 75"/>
                <a:gd name="T37" fmla="*/ 0 h 97"/>
                <a:gd name="T38" fmla="*/ 42 w 75"/>
                <a:gd name="T39" fmla="*/ 15 h 97"/>
                <a:gd name="T40" fmla="*/ 18 w 75"/>
                <a:gd name="T41" fmla="*/ 27 h 97"/>
                <a:gd name="T42" fmla="*/ 18 w 75"/>
                <a:gd name="T43" fmla="*/ 2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" h="97">
                  <a:moveTo>
                    <a:pt x="18" y="27"/>
                  </a:moveTo>
                  <a:lnTo>
                    <a:pt x="0" y="97"/>
                  </a:lnTo>
                  <a:lnTo>
                    <a:pt x="2" y="91"/>
                  </a:lnTo>
                  <a:lnTo>
                    <a:pt x="10" y="84"/>
                  </a:lnTo>
                  <a:lnTo>
                    <a:pt x="16" y="80"/>
                  </a:lnTo>
                  <a:lnTo>
                    <a:pt x="23" y="76"/>
                  </a:lnTo>
                  <a:lnTo>
                    <a:pt x="25" y="72"/>
                  </a:lnTo>
                  <a:lnTo>
                    <a:pt x="31" y="72"/>
                  </a:lnTo>
                  <a:lnTo>
                    <a:pt x="35" y="71"/>
                  </a:lnTo>
                  <a:lnTo>
                    <a:pt x="40" y="71"/>
                  </a:lnTo>
                  <a:lnTo>
                    <a:pt x="44" y="71"/>
                  </a:lnTo>
                  <a:lnTo>
                    <a:pt x="50" y="71"/>
                  </a:lnTo>
                  <a:lnTo>
                    <a:pt x="52" y="69"/>
                  </a:lnTo>
                  <a:lnTo>
                    <a:pt x="56" y="69"/>
                  </a:lnTo>
                  <a:lnTo>
                    <a:pt x="59" y="69"/>
                  </a:lnTo>
                  <a:lnTo>
                    <a:pt x="63" y="69"/>
                  </a:lnTo>
                  <a:lnTo>
                    <a:pt x="65" y="69"/>
                  </a:lnTo>
                  <a:lnTo>
                    <a:pt x="65" y="69"/>
                  </a:lnTo>
                  <a:lnTo>
                    <a:pt x="75" y="0"/>
                  </a:lnTo>
                  <a:lnTo>
                    <a:pt x="42" y="15"/>
                  </a:lnTo>
                  <a:lnTo>
                    <a:pt x="18" y="27"/>
                  </a:lnTo>
                  <a:lnTo>
                    <a:pt x="18" y="27"/>
                  </a:lnTo>
                  <a:close/>
                </a:path>
              </a:pathLst>
            </a:custGeom>
            <a:solidFill>
              <a:srgbClr val="F5F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pic>
        <p:nvPicPr>
          <p:cNvPr id="101" name="Picture 71" descr="C:\Users\Iwasaki\AppData\Local\Microsoft\Windows\Temporary Internet Files\Content.IE5\WWKCTOGY\MC900389384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048" y="3354739"/>
            <a:ext cx="465724" cy="609525"/>
          </a:xfrm>
          <a:prstGeom prst="rect">
            <a:avLst/>
          </a:prstGeom>
          <a:noFill/>
          <a:scene3d>
            <a:camera prst="isometricOffAxis2Right">
              <a:rot lat="1980000" lon="17759998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72" descr="C:\Users\Iwasaki\AppData\Local\Microsoft\Windows\Temporary Internet Files\Content.IE5\LK3FSAZ3\MC900397885[1].wm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794" y="2848744"/>
            <a:ext cx="579851" cy="599908"/>
          </a:xfrm>
          <a:prstGeom prst="rect">
            <a:avLst/>
          </a:prstGeom>
          <a:noFill/>
          <a:scene3d>
            <a:camera prst="isometricOffAxis2Right">
              <a:rot lat="1980000" lon="17759998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正方形/長方形 102"/>
          <p:cNvSpPr/>
          <p:nvPr/>
        </p:nvSpPr>
        <p:spPr>
          <a:xfrm>
            <a:off x="7528589" y="3090398"/>
            <a:ext cx="468398" cy="584775"/>
          </a:xfrm>
          <a:prstGeom prst="rect">
            <a:avLst/>
          </a:prstGeom>
          <a:scene3d>
            <a:camera prst="isometricOffAxis2Right">
              <a:rot lat="1980000" lon="17759998" rev="0"/>
            </a:camera>
            <a:lightRig rig="threePt" dir="t"/>
          </a:scene3d>
        </p:spPr>
        <p:txBody>
          <a:bodyPr wrap="none">
            <a:spAutoFit/>
          </a:bodyPr>
          <a:lstStyle/>
          <a:p>
            <a:r>
              <a:rPr lang="en-US" altLang="ja-JP" sz="3200" dirty="0"/>
              <a:t>…</a:t>
            </a:r>
            <a:endParaRPr lang="ja-JP" altLang="en-US" sz="3200" dirty="0"/>
          </a:p>
        </p:txBody>
      </p:sp>
      <p:sp>
        <p:nvSpPr>
          <p:cNvPr id="104" name="テキスト ボックス 103"/>
          <p:cNvSpPr txBox="1"/>
          <p:nvPr/>
        </p:nvSpPr>
        <p:spPr>
          <a:xfrm>
            <a:off x="4674709" y="4515523"/>
            <a:ext cx="321086" cy="33821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9525"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05" name="テキスト ボックス 104"/>
          <p:cNvSpPr txBox="1"/>
          <p:nvPr/>
        </p:nvSpPr>
        <p:spPr>
          <a:xfrm>
            <a:off x="5131224" y="4515523"/>
            <a:ext cx="321086" cy="33821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9525"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06" name="テキスト ボックス 105"/>
          <p:cNvSpPr txBox="1"/>
          <p:nvPr/>
        </p:nvSpPr>
        <p:spPr>
          <a:xfrm>
            <a:off x="6554592" y="4515523"/>
            <a:ext cx="321086" cy="33821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9525"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07" name="テキスト ボックス 106"/>
          <p:cNvSpPr txBox="1"/>
          <p:nvPr/>
        </p:nvSpPr>
        <p:spPr>
          <a:xfrm>
            <a:off x="5605303" y="4515523"/>
            <a:ext cx="321086" cy="33821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9525"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08" name="テキスト ボックス 107"/>
          <p:cNvSpPr txBox="1"/>
          <p:nvPr/>
        </p:nvSpPr>
        <p:spPr>
          <a:xfrm>
            <a:off x="4674709" y="4953619"/>
            <a:ext cx="321086" cy="33821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9525"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09" name="テキスト ボックス 108"/>
          <p:cNvSpPr txBox="1"/>
          <p:nvPr/>
        </p:nvSpPr>
        <p:spPr>
          <a:xfrm>
            <a:off x="5131224" y="4953619"/>
            <a:ext cx="321086" cy="33821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9525"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10" name="テキスト ボックス 109"/>
          <p:cNvSpPr txBox="1"/>
          <p:nvPr/>
        </p:nvSpPr>
        <p:spPr>
          <a:xfrm>
            <a:off x="6554592" y="4953619"/>
            <a:ext cx="321086" cy="33821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9525"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11" name="テキスト ボックス 110"/>
          <p:cNvSpPr txBox="1"/>
          <p:nvPr/>
        </p:nvSpPr>
        <p:spPr>
          <a:xfrm>
            <a:off x="5605303" y="4953619"/>
            <a:ext cx="321086" cy="33821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9525"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12" name="テキスト ボックス 111"/>
          <p:cNvSpPr txBox="1"/>
          <p:nvPr/>
        </p:nvSpPr>
        <p:spPr>
          <a:xfrm>
            <a:off x="4674709" y="5867901"/>
            <a:ext cx="321086" cy="33821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9525"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13" name="テキスト ボックス 112"/>
          <p:cNvSpPr txBox="1"/>
          <p:nvPr/>
        </p:nvSpPr>
        <p:spPr>
          <a:xfrm>
            <a:off x="5131224" y="5867901"/>
            <a:ext cx="321086" cy="33821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9525"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14" name="テキスト ボックス 113"/>
          <p:cNvSpPr txBox="1"/>
          <p:nvPr/>
        </p:nvSpPr>
        <p:spPr>
          <a:xfrm>
            <a:off x="6554592" y="5867901"/>
            <a:ext cx="321086" cy="33821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9525"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15" name="テキスト ボックス 114"/>
          <p:cNvSpPr txBox="1"/>
          <p:nvPr/>
        </p:nvSpPr>
        <p:spPr>
          <a:xfrm>
            <a:off x="5605303" y="5867901"/>
            <a:ext cx="321086" cy="33821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9525"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16" name="テキスト ボックス 115"/>
          <p:cNvSpPr txBox="1"/>
          <p:nvPr/>
        </p:nvSpPr>
        <p:spPr>
          <a:xfrm>
            <a:off x="6947382" y="4393212"/>
            <a:ext cx="321086" cy="33821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txBody>
          <a:bodyPr wrap="square" lIns="0" tIns="0" rIns="0" bIns="0" rtlCol="0">
            <a:noAutofit/>
          </a:bodyPr>
          <a:lstStyle/>
          <a:p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17" name="テキスト ボックス 116"/>
          <p:cNvSpPr txBox="1"/>
          <p:nvPr/>
        </p:nvSpPr>
        <p:spPr>
          <a:xfrm>
            <a:off x="7258732" y="4127803"/>
            <a:ext cx="321086" cy="33821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txBody>
          <a:bodyPr wrap="square" lIns="0" tIns="0" rIns="0" bIns="0" rtlCol="0">
            <a:noAutofit/>
          </a:bodyPr>
          <a:lstStyle/>
          <a:p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18" name="テキスト ボックス 117"/>
          <p:cNvSpPr txBox="1"/>
          <p:nvPr/>
        </p:nvSpPr>
        <p:spPr>
          <a:xfrm>
            <a:off x="7914176" y="3619421"/>
            <a:ext cx="321086" cy="33821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txBody>
          <a:bodyPr wrap="square" lIns="0" tIns="0" rIns="0" bIns="0" rtlCol="0">
            <a:noAutofit/>
          </a:bodyPr>
          <a:lstStyle/>
          <a:p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19" name="テキスト ボックス 118"/>
          <p:cNvSpPr txBox="1"/>
          <p:nvPr/>
        </p:nvSpPr>
        <p:spPr>
          <a:xfrm>
            <a:off x="6947382" y="4840321"/>
            <a:ext cx="321086" cy="33821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txBody>
          <a:bodyPr wrap="square" lIns="0" tIns="0" rIns="0" bIns="0" rtlCol="0">
            <a:noAutofit/>
          </a:bodyPr>
          <a:lstStyle/>
          <a:p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20" name="テキスト ボックス 119"/>
          <p:cNvSpPr txBox="1"/>
          <p:nvPr/>
        </p:nvSpPr>
        <p:spPr>
          <a:xfrm>
            <a:off x="7258732" y="4574912"/>
            <a:ext cx="321086" cy="33821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txBody>
          <a:bodyPr wrap="square" lIns="0" tIns="0" rIns="0" bIns="0" rtlCol="0">
            <a:noAutofit/>
          </a:bodyPr>
          <a:lstStyle/>
          <a:p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21" name="テキスト ボックス 120"/>
          <p:cNvSpPr txBox="1"/>
          <p:nvPr/>
        </p:nvSpPr>
        <p:spPr>
          <a:xfrm>
            <a:off x="7914176" y="4066530"/>
            <a:ext cx="321086" cy="33821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txBody>
          <a:bodyPr wrap="square" lIns="0" tIns="0" rIns="0" bIns="0" rtlCol="0">
            <a:noAutofit/>
          </a:bodyPr>
          <a:lstStyle/>
          <a:p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22" name="テキスト ボックス 121"/>
          <p:cNvSpPr txBox="1"/>
          <p:nvPr/>
        </p:nvSpPr>
        <p:spPr>
          <a:xfrm>
            <a:off x="6947382" y="5750889"/>
            <a:ext cx="321086" cy="33821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txBody>
          <a:bodyPr wrap="square" lIns="0" tIns="0" rIns="0" bIns="0" rtlCol="0">
            <a:noAutofit/>
          </a:bodyPr>
          <a:lstStyle/>
          <a:p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23" name="テキスト ボックス 122"/>
          <p:cNvSpPr txBox="1"/>
          <p:nvPr/>
        </p:nvSpPr>
        <p:spPr>
          <a:xfrm>
            <a:off x="7258732" y="5485480"/>
            <a:ext cx="321086" cy="33821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txBody>
          <a:bodyPr wrap="square" lIns="0" tIns="0" rIns="0" bIns="0" rtlCol="0">
            <a:noAutofit/>
          </a:bodyPr>
          <a:lstStyle/>
          <a:p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24" name="テキスト ボックス 123"/>
          <p:cNvSpPr txBox="1"/>
          <p:nvPr/>
        </p:nvSpPr>
        <p:spPr>
          <a:xfrm>
            <a:off x="7914176" y="4977098"/>
            <a:ext cx="321086" cy="33821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txBody>
          <a:bodyPr wrap="square" lIns="0" tIns="0" rIns="0" bIns="0" rtlCol="0">
            <a:noAutofit/>
          </a:bodyPr>
          <a:lstStyle/>
          <a:p>
            <a:endParaRPr kumimoji="1" lang="ja-JP" altLang="en-US" dirty="0">
              <a:solidFill>
                <a:schemeClr val="bg1"/>
              </a:solidFill>
            </a:endParaRPr>
          </a:p>
        </p:txBody>
      </p:sp>
      <p:cxnSp>
        <p:nvCxnSpPr>
          <p:cNvPr id="125" name="直線コネクタ 124"/>
          <p:cNvCxnSpPr/>
          <p:nvPr/>
        </p:nvCxnSpPr>
        <p:spPr>
          <a:xfrm>
            <a:off x="3910360" y="6665168"/>
            <a:ext cx="154195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スライド番号プレースホルダー 1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543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テンソル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66700" y="917576"/>
            <a:ext cx="11925300" cy="5775324"/>
          </a:xfrm>
        </p:spPr>
        <p:txBody>
          <a:bodyPr/>
          <a:lstStyle/>
          <a:p>
            <a:r>
              <a:rPr kumimoji="1" lang="ja-JP" altLang="en-US" b="1" dirty="0" smtClean="0">
                <a:solidFill>
                  <a:schemeClr val="accent2"/>
                </a:solidFill>
              </a:rPr>
              <a:t>テンソル</a:t>
            </a:r>
            <a:r>
              <a:rPr kumimoji="1" lang="ja-JP" altLang="en-US" dirty="0" smtClean="0"/>
              <a:t>は行列やベクトルを一般化した概念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テキスト ボックス 3"/>
              <p:cNvSpPr txBox="1"/>
              <p:nvPr/>
            </p:nvSpPr>
            <p:spPr>
              <a:xfrm>
                <a:off x="2113159" y="1868046"/>
                <a:ext cx="3384376" cy="3163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dirty="0" smtClean="0">
                    <a:latin typeface="メイリオ" pitchFamily="50" charset="-128"/>
                    <a:ea typeface="メイリオ" pitchFamily="50" charset="-128"/>
                    <a:cs typeface="メイリオ" pitchFamily="50" charset="-128"/>
                  </a:rPr>
                  <a:t>ベクトル：　</a:t>
                </a:r>
                <a14:m>
                  <m:oMath xmlns:m="http://schemas.openxmlformats.org/officeDocument/2006/math">
                    <m:r>
                      <a:rPr kumimoji="1" lang="en-US" altLang="ja-JP" b="1" i="1" smtClean="0">
                        <a:latin typeface="Cambria Math"/>
                      </a:rPr>
                      <m:t>𝒙</m:t>
                    </m:r>
                    <m:r>
                      <a:rPr kumimoji="1" lang="en-US" altLang="ja-JP" b="0" i="0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ja-JP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ja-JP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1" lang="en-US" altLang="ja-JP" i="1" smtClean="0">
                                  <a:latin typeface="Cambria Math"/>
                                  <a:ea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kumimoji="1" lang="en-US" altLang="ja-JP" dirty="0" smtClean="0">
                  <a:latin typeface="メイリオ" pitchFamily="50" charset="-128"/>
                  <a:ea typeface="メイリオ" pitchFamily="50" charset="-128"/>
                  <a:cs typeface="メイリオ" pitchFamily="50" charset="-128"/>
                </a:endParaRPr>
              </a:p>
              <a:p>
                <a:endParaRPr lang="en-US" altLang="ja-JP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endParaRPr>
              </a:p>
              <a:p>
                <a:r>
                  <a:rPr kumimoji="1" lang="ja-JP" altLang="en-US" dirty="0" smtClean="0">
                    <a:latin typeface="メイリオ" pitchFamily="50" charset="-128"/>
                    <a:ea typeface="メイリオ" pitchFamily="50" charset="-128"/>
                    <a:cs typeface="メイリオ" pitchFamily="50" charset="-128"/>
                  </a:rPr>
                  <a:t>　</a:t>
                </a:r>
                <a:endParaRPr kumimoji="1" lang="en-US" altLang="ja-JP" dirty="0" smtClean="0">
                  <a:latin typeface="メイリオ" pitchFamily="50" charset="-128"/>
                  <a:ea typeface="メイリオ" pitchFamily="50" charset="-128"/>
                  <a:cs typeface="メイリオ" pitchFamily="50" charset="-128"/>
                </a:endParaRPr>
              </a:p>
              <a:p>
                <a:endParaRPr lang="en-US" altLang="ja-JP" dirty="0" smtClean="0">
                  <a:latin typeface="メイリオ" pitchFamily="50" charset="-128"/>
                  <a:ea typeface="メイリオ" pitchFamily="50" charset="-128"/>
                  <a:cs typeface="メイリオ" pitchFamily="50" charset="-128"/>
                </a:endParaRPr>
              </a:p>
              <a:p>
                <a:r>
                  <a:rPr lang="ja-JP" altLang="en-US" dirty="0" smtClean="0">
                    <a:latin typeface="メイリオ" pitchFamily="50" charset="-128"/>
                    <a:ea typeface="メイリオ" pitchFamily="50" charset="-128"/>
                    <a:cs typeface="メイリオ" pitchFamily="50" charset="-128"/>
                  </a:rPr>
                  <a:t>行列：　</a:t>
                </a:r>
                <a14:m>
                  <m:oMath xmlns:m="http://schemas.openxmlformats.org/officeDocument/2006/math">
                    <m:r>
                      <a:rPr lang="en-US" altLang="ja-JP" b="1" i="1" smtClean="0">
                        <a:latin typeface="Cambria Math"/>
                      </a:rPr>
                      <m:t>𝑿</m:t>
                    </m:r>
                    <m:r>
                      <a:rPr lang="en-US" altLang="ja-JP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ja-JP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ja-JP" b="0" i="1" smtClean="0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altLang="ja-JP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ja-JP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b="0" i="1" smtClean="0"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altLang="ja-JP" b="0" i="1" smtClean="0">
                                      <a:latin typeface="Cambria Math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ja-JP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ja-JP" i="1" smtClean="0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ja-JP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b="0" i="1" smtClean="0">
                                      <a:latin typeface="Cambria Math"/>
                                    </a:rPr>
                                    <m:t>𝑀</m:t>
                                  </m:r>
                                  <m:r>
                                    <a:rPr lang="en-US" altLang="ja-JP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ja-JP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b="0" i="1" smtClean="0">
                                      <a:latin typeface="Cambria Math"/>
                                    </a:rPr>
                                    <m:t>𝑀𝑁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kumimoji="1" lang="en-US" altLang="ja-JP" dirty="0" smtClean="0">
                  <a:latin typeface="メイリオ" pitchFamily="50" charset="-128"/>
                  <a:ea typeface="メイリオ" pitchFamily="50" charset="-128"/>
                  <a:cs typeface="メイリオ" pitchFamily="50" charset="-128"/>
                </a:endParaRPr>
              </a:p>
              <a:p>
                <a:endParaRPr lang="en-US" altLang="ja-JP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endParaRPr>
              </a:p>
              <a:p>
                <a:endParaRPr kumimoji="1" lang="en-US" altLang="ja-JP" dirty="0" smtClean="0">
                  <a:latin typeface="メイリオ" pitchFamily="50" charset="-128"/>
                  <a:ea typeface="メイリオ" pitchFamily="50" charset="-128"/>
                  <a:cs typeface="メイリオ" pitchFamily="50" charset="-128"/>
                </a:endParaRPr>
              </a:p>
              <a:p>
                <a:endParaRPr kumimoji="1" lang="en-US" altLang="ja-JP" dirty="0" smtClean="0">
                  <a:latin typeface="メイリオ" pitchFamily="50" charset="-128"/>
                  <a:ea typeface="メイリオ" pitchFamily="50" charset="-128"/>
                  <a:cs typeface="メイリオ" pitchFamily="50" charset="-128"/>
                </a:endParaRPr>
              </a:p>
              <a:p>
                <a:endParaRPr lang="en-US" altLang="ja-JP" sz="400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endParaRPr>
              </a:p>
              <a:p>
                <a:endParaRPr kumimoji="1" lang="en-US" altLang="ja-JP" sz="400" dirty="0" smtClean="0">
                  <a:latin typeface="メイリオ" pitchFamily="50" charset="-128"/>
                  <a:ea typeface="メイリオ" pitchFamily="50" charset="-128"/>
                  <a:cs typeface="メイリオ" pitchFamily="50" charset="-128"/>
                </a:endParaRPr>
              </a:p>
              <a:p>
                <a:r>
                  <a:rPr kumimoji="1" lang="ja-JP" altLang="en-US" dirty="0" smtClean="0">
                    <a:latin typeface="メイリオ" pitchFamily="50" charset="-128"/>
                    <a:ea typeface="メイリオ" pitchFamily="50" charset="-128"/>
                    <a:cs typeface="メイリオ" pitchFamily="50" charset="-128"/>
                  </a:rPr>
                  <a:t>？</a:t>
                </a:r>
                <a:r>
                  <a:rPr lang="ja-JP" altLang="en-US" dirty="0" smtClean="0">
                    <a:latin typeface="メイリオ" pitchFamily="50" charset="-128"/>
                    <a:ea typeface="メイリオ" pitchFamily="50" charset="-128"/>
                    <a:cs typeface="メイリオ" pitchFamily="50" charset="-128"/>
                  </a:rPr>
                  <a:t>：　</a:t>
                </a:r>
                <a:r>
                  <a:rPr lang="en-US" altLang="ja-JP" b="1" dirty="0" smtClean="0">
                    <a:latin typeface="メイリオ" pitchFamily="50" charset="-128"/>
                    <a:ea typeface="メイリオ" pitchFamily="50" charset="-128"/>
                    <a:cs typeface="メイリオ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b="1" i="1" u="sng">
                        <a:latin typeface="Cambria Math"/>
                      </a:rPr>
                      <m:t>𝑿</m:t>
                    </m:r>
                    <m:r>
                      <a:rPr lang="en-US" altLang="ja-JP" b="1" i="1" smtClean="0">
                        <a:latin typeface="Cambria Math"/>
                      </a:rPr>
                      <m:t>=…</m:t>
                    </m:r>
                    <m:r>
                      <a:rPr lang="ja-JP" altLang="en-US" b="1" i="1" smtClean="0">
                        <a:latin typeface="Cambria Math"/>
                      </a:rPr>
                      <m:t>？</m:t>
                    </m:r>
                  </m:oMath>
                </a14:m>
                <a:r>
                  <a:rPr lang="ja-JP" altLang="en-US" sz="800" dirty="0" smtClean="0">
                    <a:latin typeface="メイリオ" pitchFamily="50" charset="-128"/>
                    <a:ea typeface="メイリオ" pitchFamily="50" charset="-128"/>
                    <a:cs typeface="メイリオ" pitchFamily="50" charset="-128"/>
                  </a:rPr>
                  <a:t>行列表記を</a:t>
                </a:r>
                <a:r>
                  <a:rPr lang="en-US" altLang="ja-JP" sz="800" dirty="0" smtClean="0">
                    <a:latin typeface="メイリオ" pitchFamily="50" charset="-128"/>
                    <a:ea typeface="メイリオ" pitchFamily="50" charset="-128"/>
                    <a:cs typeface="メイリオ" pitchFamily="50" charset="-128"/>
                  </a:rPr>
                  <a:t>3</a:t>
                </a:r>
                <a:r>
                  <a:rPr lang="ja-JP" altLang="en-US" sz="800" dirty="0" smtClean="0">
                    <a:latin typeface="メイリオ" pitchFamily="50" charset="-128"/>
                    <a:ea typeface="メイリオ" pitchFamily="50" charset="-128"/>
                    <a:cs typeface="メイリオ" pitchFamily="50" charset="-128"/>
                  </a:rPr>
                  <a:t>次元化したもの？</a:t>
                </a:r>
                <a:endParaRPr kumimoji="1" lang="ja-JP" altLang="en-US" sz="800" b="1" i="1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endParaRPr>
              </a:p>
            </p:txBody>
          </p:sp>
        </mc:Choice>
        <mc:Fallback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159" y="1868046"/>
                <a:ext cx="3384376" cy="3163430"/>
              </a:xfrm>
              <a:prstGeom prst="rect">
                <a:avLst/>
              </a:prstGeom>
              <a:blipFill rotWithShape="0">
                <a:blip r:embed="rId2"/>
                <a:stretch>
                  <a:fillRect l="-1622" t="-578" b="-25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正方形/長方形 4"/>
          <p:cNvSpPr/>
          <p:nvPr/>
        </p:nvSpPr>
        <p:spPr>
          <a:xfrm>
            <a:off x="5344315" y="1868046"/>
            <a:ext cx="1481496" cy="48013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←</a:t>
            </a:r>
            <a:r>
              <a:rPr lang="en-US" altLang="ja-JP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1</a:t>
            </a:r>
            <a:r>
              <a:rPr lang="ja-JP" altLang="en-US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次元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配列</a:t>
            </a:r>
            <a:endParaRPr lang="en-US" altLang="ja-JP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endParaRPr lang="en-US" altLang="ja-JP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endParaRPr lang="en-US" altLang="ja-JP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endParaRPr lang="en-US" altLang="ja-JP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←</a:t>
            </a:r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2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次元配列</a:t>
            </a:r>
            <a:endParaRPr lang="en-US" altLang="ja-JP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endParaRPr lang="en-US" altLang="ja-JP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endParaRPr lang="en-US" altLang="ja-JP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endParaRPr lang="en-US" altLang="ja-JP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endParaRPr lang="en-US" altLang="ja-JP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endParaRPr lang="en-US" altLang="ja-JP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←</a:t>
            </a:r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3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次元配列</a:t>
            </a:r>
            <a:endParaRPr lang="en-US" altLang="ja-JP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endParaRPr lang="en-US" altLang="ja-JP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endParaRPr lang="en-US" altLang="ja-JP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endParaRPr lang="en-US" altLang="ja-JP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endParaRPr lang="en-US" altLang="ja-JP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endParaRPr lang="en-US" altLang="ja-JP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endParaRPr lang="en-US" altLang="ja-JP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表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1762503"/>
                  </p:ext>
                </p:extLst>
              </p:nvPr>
            </p:nvGraphicFramePr>
            <p:xfrm>
              <a:off x="5568931" y="3306082"/>
              <a:ext cx="998684" cy="995116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249671"/>
                    <a:gridCol w="249671"/>
                    <a:gridCol w="249671"/>
                    <a:gridCol w="249671"/>
                  </a:tblGrid>
                  <a:tr h="248779"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ja-JP" sz="90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900" u="none" strike="noStrike" smtClean="0"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sz="900" u="none" strike="noStrike" smtClean="0">
                                        <a:effectLst/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ja-JP" altLang="en-US" sz="9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/>
                          </a:endParaRPr>
                        </a:p>
                      </a:txBody>
                      <a:tcPr marL="13376" marR="13376" marT="13376" marB="0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ja-JP" altLang="en-US" sz="900" u="none" strike="noStrike" dirty="0">
                              <a:effectLst/>
                            </a:rPr>
                            <a:t>　</a:t>
                          </a:r>
                          <a:endParaRPr lang="ja-JP" altLang="en-US" sz="9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/>
                          </a:endParaRPr>
                        </a:p>
                      </a:txBody>
                      <a:tcPr marL="13376" marR="13376" marT="13376" marB="0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ja-JP" altLang="en-US" sz="900" u="none" strike="noStrike" dirty="0">
                              <a:effectLst/>
                            </a:rPr>
                            <a:t>　</a:t>
                          </a:r>
                          <a:endParaRPr lang="ja-JP" altLang="en-US" sz="9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/>
                          </a:endParaRPr>
                        </a:p>
                      </a:txBody>
                      <a:tcPr marL="13376" marR="13376" marT="13376" marB="0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ja-JP" sz="90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900" u="none" strike="noStrike" smtClean="0"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sz="900" u="none" strike="noStrike" smtClean="0"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altLang="ja-JP" sz="900" b="0" i="1" u="none" strike="noStrike" smtClean="0">
                                        <a:effectLst/>
                                        <a:latin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ja-JP" altLang="en-US" sz="9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/>
                          </a:endParaRPr>
                        </a:p>
                      </a:txBody>
                      <a:tcPr marL="13376" marR="13376" marT="13376" marB="0"/>
                    </a:tc>
                  </a:tr>
                  <a:tr h="248779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ja-JP" altLang="en-US" sz="900" u="none" strike="noStrike" dirty="0">
                              <a:effectLst/>
                            </a:rPr>
                            <a:t>　</a:t>
                          </a:r>
                          <a:endParaRPr lang="ja-JP" altLang="en-US" sz="9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/>
                          </a:endParaRPr>
                        </a:p>
                      </a:txBody>
                      <a:tcPr marL="13376" marR="13376" marT="13376" marB="0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ja-JP" altLang="en-US" sz="900" u="none" strike="noStrike" dirty="0">
                              <a:effectLst/>
                            </a:rPr>
                            <a:t>　</a:t>
                          </a:r>
                          <a:endParaRPr lang="ja-JP" altLang="en-US" sz="9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/>
                          </a:endParaRPr>
                        </a:p>
                      </a:txBody>
                      <a:tcPr marL="13376" marR="13376" marT="13376" marB="0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ja-JP" altLang="en-US" sz="900" u="none" strike="noStrike" dirty="0">
                              <a:effectLst/>
                            </a:rPr>
                            <a:t>　</a:t>
                          </a:r>
                          <a:endParaRPr lang="ja-JP" altLang="en-US" sz="9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/>
                          </a:endParaRPr>
                        </a:p>
                      </a:txBody>
                      <a:tcPr marL="13376" marR="13376" marT="13376" marB="0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ja-JP" altLang="en-US" sz="900" u="none" strike="noStrike" dirty="0">
                              <a:effectLst/>
                            </a:rPr>
                            <a:t>　</a:t>
                          </a:r>
                          <a:endParaRPr lang="ja-JP" altLang="en-US" sz="9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/>
                          </a:endParaRPr>
                        </a:p>
                      </a:txBody>
                      <a:tcPr marL="13376" marR="13376" marT="13376" marB="0"/>
                    </a:tc>
                  </a:tr>
                  <a:tr h="248779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ja-JP" altLang="en-US" sz="900" u="none" strike="noStrike" dirty="0">
                              <a:effectLst/>
                            </a:rPr>
                            <a:t>　</a:t>
                          </a:r>
                          <a:endParaRPr lang="ja-JP" altLang="en-US" sz="9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/>
                          </a:endParaRPr>
                        </a:p>
                      </a:txBody>
                      <a:tcPr marL="13376" marR="13376" marT="13376" marB="0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ja-JP" altLang="en-US" sz="900" u="none" strike="noStrike" dirty="0">
                              <a:effectLst/>
                            </a:rPr>
                            <a:t>　</a:t>
                          </a:r>
                          <a:endParaRPr lang="ja-JP" altLang="en-US" sz="9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/>
                          </a:endParaRPr>
                        </a:p>
                      </a:txBody>
                      <a:tcPr marL="13376" marR="13376" marT="13376" marB="0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ja-JP" altLang="en-US" sz="900" u="none" strike="noStrike" dirty="0">
                              <a:effectLst/>
                            </a:rPr>
                            <a:t>　</a:t>
                          </a:r>
                          <a:endParaRPr lang="ja-JP" altLang="en-US" sz="9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/>
                          </a:endParaRPr>
                        </a:p>
                      </a:txBody>
                      <a:tcPr marL="13376" marR="13376" marT="13376" marB="0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ja-JP" altLang="en-US" sz="900" u="none" strike="noStrike" dirty="0">
                              <a:effectLst/>
                            </a:rPr>
                            <a:t>　</a:t>
                          </a:r>
                          <a:endParaRPr lang="ja-JP" altLang="en-US" sz="9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/>
                          </a:endParaRPr>
                        </a:p>
                      </a:txBody>
                      <a:tcPr marL="13376" marR="13376" marT="13376" marB="0"/>
                    </a:tc>
                  </a:tr>
                  <a:tr h="248779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ja-JP" sz="90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900" u="none" strike="noStrike" smtClean="0"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sz="900" b="0" i="1" u="none" strike="noStrike" smtClean="0">
                                        <a:effectLst/>
                                        <a:latin typeface="Cambria Math"/>
                                      </a:rPr>
                                      <m:t>𝑀</m:t>
                                    </m:r>
                                    <m:r>
                                      <a:rPr lang="en-US" altLang="ja-JP" sz="900" u="none" strike="noStrike" smtClean="0"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ja-JP" altLang="en-US" sz="9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/>
                          </a:endParaRPr>
                        </a:p>
                      </a:txBody>
                      <a:tcPr marL="13376" marR="13376" marT="13376" marB="0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ja-JP" altLang="en-US" sz="900" u="none" strike="noStrike" dirty="0">
                              <a:effectLst/>
                            </a:rPr>
                            <a:t>　</a:t>
                          </a:r>
                          <a:endParaRPr lang="ja-JP" altLang="en-US" sz="9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/>
                          </a:endParaRPr>
                        </a:p>
                      </a:txBody>
                      <a:tcPr marL="13376" marR="13376" marT="13376" marB="0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ja-JP" altLang="en-US" sz="900" u="none" strike="noStrike" dirty="0">
                              <a:effectLst/>
                            </a:rPr>
                            <a:t>　</a:t>
                          </a:r>
                          <a:endParaRPr lang="ja-JP" altLang="en-US" sz="9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/>
                          </a:endParaRPr>
                        </a:p>
                      </a:txBody>
                      <a:tcPr marL="13376" marR="13376" marT="13376" marB="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ja-JP" sz="90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900" u="none" strike="noStrike" smtClean="0"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sz="900" u="none" strike="noStrike" smtClean="0">
                                        <a:effectLst/>
                                        <a:latin typeface="Cambria Math"/>
                                      </a:rPr>
                                      <m:t>𝑀</m:t>
                                    </m:r>
                                    <m:r>
                                      <a:rPr lang="en-US" altLang="ja-JP" sz="900" b="0" i="1" u="none" strike="noStrike" smtClean="0">
                                        <a:effectLst/>
                                        <a:latin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ja-JP" altLang="en-US" sz="9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/>
                          </a:endParaRPr>
                        </a:p>
                      </a:txBody>
                      <a:tcPr marL="13376" marR="13376" marT="13376" marB="0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6" name="表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1762503"/>
                  </p:ext>
                </p:extLst>
              </p:nvPr>
            </p:nvGraphicFramePr>
            <p:xfrm>
              <a:off x="5568931" y="3306082"/>
              <a:ext cx="998684" cy="995116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249671"/>
                    <a:gridCol w="249671"/>
                    <a:gridCol w="249671"/>
                    <a:gridCol w="249671"/>
                  </a:tblGrid>
                  <a:tr h="248779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13376" marR="13376" marT="13376" marB="0">
                        <a:blipFill rotWithShape="0">
                          <a:blip r:embed="rId3"/>
                          <a:stretch>
                            <a:fillRect l="-2439" t="-2439" r="-307317" b="-3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ja-JP" altLang="en-US" sz="900" u="none" strike="noStrike" dirty="0">
                              <a:effectLst/>
                            </a:rPr>
                            <a:t>　</a:t>
                          </a:r>
                          <a:endParaRPr lang="ja-JP" altLang="en-US" sz="9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/>
                          </a:endParaRPr>
                        </a:p>
                      </a:txBody>
                      <a:tcPr marL="13376" marR="13376" marT="13376" marB="0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ja-JP" altLang="en-US" sz="900" u="none" strike="noStrike" dirty="0">
                              <a:effectLst/>
                            </a:rPr>
                            <a:t>　</a:t>
                          </a:r>
                          <a:endParaRPr lang="ja-JP" altLang="en-US" sz="9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/>
                          </a:endParaRPr>
                        </a:p>
                      </a:txBody>
                      <a:tcPr marL="13376" marR="13376" marT="13376" marB="0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13376" marR="13376" marT="13376" marB="0">
                        <a:blipFill rotWithShape="0">
                          <a:blip r:embed="rId3"/>
                          <a:stretch>
                            <a:fillRect l="-304878" t="-2439" r="-4878" b="-304878"/>
                          </a:stretch>
                        </a:blipFill>
                      </a:tcPr>
                    </a:tc>
                  </a:tr>
                  <a:tr h="248779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ja-JP" altLang="en-US" sz="900" u="none" strike="noStrike" dirty="0">
                              <a:effectLst/>
                            </a:rPr>
                            <a:t>　</a:t>
                          </a:r>
                          <a:endParaRPr lang="ja-JP" altLang="en-US" sz="9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/>
                          </a:endParaRPr>
                        </a:p>
                      </a:txBody>
                      <a:tcPr marL="13376" marR="13376" marT="13376" marB="0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ja-JP" altLang="en-US" sz="900" u="none" strike="noStrike" dirty="0">
                              <a:effectLst/>
                            </a:rPr>
                            <a:t>　</a:t>
                          </a:r>
                          <a:endParaRPr lang="ja-JP" altLang="en-US" sz="9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/>
                          </a:endParaRPr>
                        </a:p>
                      </a:txBody>
                      <a:tcPr marL="13376" marR="13376" marT="13376" marB="0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ja-JP" altLang="en-US" sz="900" u="none" strike="noStrike" dirty="0">
                              <a:effectLst/>
                            </a:rPr>
                            <a:t>　</a:t>
                          </a:r>
                          <a:endParaRPr lang="ja-JP" altLang="en-US" sz="9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/>
                          </a:endParaRPr>
                        </a:p>
                      </a:txBody>
                      <a:tcPr marL="13376" marR="13376" marT="13376" marB="0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ja-JP" altLang="en-US" sz="900" u="none" strike="noStrike" dirty="0">
                              <a:effectLst/>
                            </a:rPr>
                            <a:t>　</a:t>
                          </a:r>
                          <a:endParaRPr lang="ja-JP" altLang="en-US" sz="9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/>
                          </a:endParaRPr>
                        </a:p>
                      </a:txBody>
                      <a:tcPr marL="13376" marR="13376" marT="13376" marB="0"/>
                    </a:tc>
                  </a:tr>
                  <a:tr h="248779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ja-JP" altLang="en-US" sz="900" u="none" strike="noStrike" dirty="0">
                              <a:effectLst/>
                            </a:rPr>
                            <a:t>　</a:t>
                          </a:r>
                          <a:endParaRPr lang="ja-JP" altLang="en-US" sz="9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/>
                          </a:endParaRPr>
                        </a:p>
                      </a:txBody>
                      <a:tcPr marL="13376" marR="13376" marT="13376" marB="0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ja-JP" altLang="en-US" sz="900" u="none" strike="noStrike" dirty="0">
                              <a:effectLst/>
                            </a:rPr>
                            <a:t>　</a:t>
                          </a:r>
                          <a:endParaRPr lang="ja-JP" altLang="en-US" sz="9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/>
                          </a:endParaRPr>
                        </a:p>
                      </a:txBody>
                      <a:tcPr marL="13376" marR="13376" marT="13376" marB="0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ja-JP" altLang="en-US" sz="900" u="none" strike="noStrike" dirty="0">
                              <a:effectLst/>
                            </a:rPr>
                            <a:t>　</a:t>
                          </a:r>
                          <a:endParaRPr lang="ja-JP" altLang="en-US" sz="9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/>
                          </a:endParaRPr>
                        </a:p>
                      </a:txBody>
                      <a:tcPr marL="13376" marR="13376" marT="13376" marB="0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ja-JP" altLang="en-US" sz="900" u="none" strike="noStrike" dirty="0">
                              <a:effectLst/>
                            </a:rPr>
                            <a:t>　</a:t>
                          </a:r>
                          <a:endParaRPr lang="ja-JP" altLang="en-US" sz="9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/>
                          </a:endParaRPr>
                        </a:p>
                      </a:txBody>
                      <a:tcPr marL="13376" marR="13376" marT="13376" marB="0"/>
                    </a:tc>
                  </a:tr>
                  <a:tr h="248779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13376" marR="13376" marT="13376" marB="0">
                        <a:blipFill rotWithShape="0">
                          <a:blip r:embed="rId3"/>
                          <a:stretch>
                            <a:fillRect l="-2439" t="-302439" r="-307317" b="-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ja-JP" altLang="en-US" sz="900" u="none" strike="noStrike" dirty="0">
                              <a:effectLst/>
                            </a:rPr>
                            <a:t>　</a:t>
                          </a:r>
                          <a:endParaRPr lang="ja-JP" altLang="en-US" sz="9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/>
                          </a:endParaRPr>
                        </a:p>
                      </a:txBody>
                      <a:tcPr marL="13376" marR="13376" marT="13376" marB="0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ja-JP" altLang="en-US" sz="900" u="none" strike="noStrike" dirty="0">
                              <a:effectLst/>
                            </a:rPr>
                            <a:t>　</a:t>
                          </a:r>
                          <a:endParaRPr lang="ja-JP" altLang="en-US" sz="9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/>
                          </a:endParaRPr>
                        </a:p>
                      </a:txBody>
                      <a:tcPr marL="13376" marR="13376" marT="13376" marB="0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13376" marR="13376" marT="13376" marB="0">
                        <a:blipFill rotWithShape="0">
                          <a:blip r:embed="rId3"/>
                          <a:stretch>
                            <a:fillRect l="-304878" t="-302439" r="-4878" b="-487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表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2585718"/>
                  </p:ext>
                </p:extLst>
              </p:nvPr>
            </p:nvGraphicFramePr>
            <p:xfrm>
              <a:off x="5582135" y="2228087"/>
              <a:ext cx="998684" cy="248779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249671"/>
                    <a:gridCol w="249671"/>
                    <a:gridCol w="249671"/>
                    <a:gridCol w="249671"/>
                  </a:tblGrid>
                  <a:tr h="248779"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ja-JP" sz="90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900" u="none" strike="noStrike" smtClean="0"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sz="900" u="none" strike="noStrike" smtClean="0"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ja-JP" altLang="en-US" sz="9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/>
                          </a:endParaRPr>
                        </a:p>
                      </a:txBody>
                      <a:tcPr marL="13376" marR="13376" marT="13376" marB="0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ja-JP" altLang="en-US" sz="900" u="none" strike="noStrike" dirty="0">
                              <a:effectLst/>
                            </a:rPr>
                            <a:t>　</a:t>
                          </a:r>
                          <a:endParaRPr lang="ja-JP" altLang="en-US" sz="9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/>
                          </a:endParaRPr>
                        </a:p>
                      </a:txBody>
                      <a:tcPr marL="13376" marR="13376" marT="13376" marB="0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ja-JP" altLang="en-US" sz="900" u="none" strike="noStrike" dirty="0">
                              <a:effectLst/>
                            </a:rPr>
                            <a:t>　</a:t>
                          </a:r>
                          <a:endParaRPr lang="ja-JP" altLang="en-US" sz="9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/>
                          </a:endParaRPr>
                        </a:p>
                      </a:txBody>
                      <a:tcPr marL="13376" marR="13376" marT="13376" marB="0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ja-JP" sz="900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900" u="none" strike="noStrike" smtClean="0"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sz="900" b="0" i="1" u="none" strike="noStrike" smtClean="0">
                                        <a:effectLst/>
                                        <a:latin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ja-JP" altLang="en-US" sz="9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/>
                          </a:endParaRPr>
                        </a:p>
                      </a:txBody>
                      <a:tcPr marL="13376" marR="13376" marT="13376" marB="0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7" name="表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2585718"/>
                  </p:ext>
                </p:extLst>
              </p:nvPr>
            </p:nvGraphicFramePr>
            <p:xfrm>
              <a:off x="5582135" y="2228087"/>
              <a:ext cx="998684" cy="248779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249671"/>
                    <a:gridCol w="249671"/>
                    <a:gridCol w="249671"/>
                    <a:gridCol w="249671"/>
                  </a:tblGrid>
                  <a:tr h="248779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13376" marR="13376" marT="13376" marB="0">
                        <a:blipFill rotWithShape="0">
                          <a:blip r:embed="rId4"/>
                          <a:stretch>
                            <a:fillRect l="-2439" t="-2381" r="-307317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ja-JP" altLang="en-US" sz="900" u="none" strike="noStrike" dirty="0">
                              <a:effectLst/>
                            </a:rPr>
                            <a:t>　</a:t>
                          </a:r>
                          <a:endParaRPr lang="ja-JP" altLang="en-US" sz="9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/>
                          </a:endParaRPr>
                        </a:p>
                      </a:txBody>
                      <a:tcPr marL="13376" marR="13376" marT="13376" marB="0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ja-JP" altLang="en-US" sz="900" u="none" strike="noStrike" dirty="0">
                              <a:effectLst/>
                            </a:rPr>
                            <a:t>　</a:t>
                          </a:r>
                          <a:endParaRPr lang="ja-JP" altLang="en-US" sz="9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/>
                          </a:endParaRPr>
                        </a:p>
                      </a:txBody>
                      <a:tcPr marL="13376" marR="13376" marT="13376" marB="0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13376" marR="13376" marT="13376" marB="0">
                        <a:blipFill rotWithShape="0">
                          <a:blip r:embed="rId4"/>
                          <a:stretch>
                            <a:fillRect l="-304878" t="-2381" r="-4878" b="-476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右中かっこ 7"/>
          <p:cNvSpPr/>
          <p:nvPr/>
        </p:nvSpPr>
        <p:spPr>
          <a:xfrm>
            <a:off x="6766933" y="1844506"/>
            <a:ext cx="530802" cy="4704061"/>
          </a:xfrm>
          <a:prstGeom prst="rightBrace">
            <a:avLst>
              <a:gd name="adj1" fmla="val 29867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7341870" y="3792808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800" b="1" dirty="0">
                <a:solidFill>
                  <a:schemeClr val="accent2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テンソル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64016" y="2204864"/>
            <a:ext cx="154401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smtClean="0">
                <a:solidFill>
                  <a:schemeClr val="accent2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1</a:t>
            </a:r>
            <a:r>
              <a:rPr lang="ja-JP" altLang="en-US" sz="1600" b="1" dirty="0" smtClean="0">
                <a:solidFill>
                  <a:schemeClr val="accent2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次のテンソル</a:t>
            </a:r>
            <a:endParaRPr kumimoji="1" lang="en-US" altLang="ja-JP" sz="1600" b="1" dirty="0" smtClean="0">
              <a:solidFill>
                <a:schemeClr val="accent2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endParaRPr lang="en-US" altLang="ja-JP" sz="1600" b="1" dirty="0">
              <a:solidFill>
                <a:schemeClr val="accent2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kumimoji="1" lang="ja-JP" altLang="en-US" sz="1600" b="1" dirty="0" smtClean="0">
                <a:solidFill>
                  <a:schemeClr val="accent2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　</a:t>
            </a:r>
            <a:endParaRPr kumimoji="1" lang="en-US" altLang="ja-JP" sz="1600" b="1" dirty="0" smtClean="0">
              <a:solidFill>
                <a:schemeClr val="accent2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endParaRPr lang="en-US" altLang="ja-JP" sz="1600" b="1" dirty="0" smtClean="0">
              <a:solidFill>
                <a:schemeClr val="accent2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endParaRPr lang="en-US" altLang="ja-JP" sz="1600" b="1" dirty="0" smtClean="0">
              <a:solidFill>
                <a:schemeClr val="accent2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endParaRPr lang="en-US" altLang="ja-JP" sz="1600" b="1" dirty="0" smtClean="0">
              <a:solidFill>
                <a:schemeClr val="accent2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en-US" altLang="ja-JP" sz="1600" b="1" dirty="0" smtClean="0">
                <a:solidFill>
                  <a:schemeClr val="accent2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2</a:t>
            </a:r>
            <a:r>
              <a:rPr lang="ja-JP" altLang="en-US" sz="1600" b="1" dirty="0">
                <a:solidFill>
                  <a:schemeClr val="accent2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次</a:t>
            </a:r>
            <a:r>
              <a:rPr lang="ja-JP" altLang="en-US" sz="1600" b="1" dirty="0" smtClean="0">
                <a:solidFill>
                  <a:schemeClr val="accent2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のテンソル</a:t>
            </a:r>
            <a:endParaRPr kumimoji="1" lang="en-US" altLang="ja-JP" sz="1600" b="1" dirty="0" smtClean="0">
              <a:solidFill>
                <a:schemeClr val="accent2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endParaRPr lang="en-US" altLang="ja-JP" sz="1600" b="1" dirty="0">
              <a:solidFill>
                <a:schemeClr val="accent2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endParaRPr kumimoji="1" lang="en-US" altLang="ja-JP" sz="1600" b="1" dirty="0" smtClean="0">
              <a:solidFill>
                <a:schemeClr val="accent2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endParaRPr kumimoji="1" lang="en-US" altLang="ja-JP" sz="1600" b="1" dirty="0" smtClean="0">
              <a:solidFill>
                <a:schemeClr val="accent2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endParaRPr kumimoji="1" lang="en-US" altLang="ja-JP" sz="1600" b="1" dirty="0" smtClean="0">
              <a:solidFill>
                <a:schemeClr val="accent2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endParaRPr kumimoji="1" lang="en-US" altLang="ja-JP" sz="600" b="1" dirty="0" smtClean="0">
              <a:solidFill>
                <a:schemeClr val="accent2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kumimoji="1" lang="en-US" altLang="ja-JP" sz="1600" b="1" dirty="0" smtClean="0">
                <a:solidFill>
                  <a:schemeClr val="accent2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3</a:t>
            </a:r>
            <a:r>
              <a:rPr lang="ja-JP" altLang="en-US" sz="1600" b="1" dirty="0">
                <a:solidFill>
                  <a:schemeClr val="accent2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次</a:t>
            </a:r>
            <a:r>
              <a:rPr kumimoji="1" lang="ja-JP" altLang="en-US" sz="1600" b="1" dirty="0" smtClean="0">
                <a:solidFill>
                  <a:schemeClr val="accent2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の</a:t>
            </a:r>
            <a:r>
              <a:rPr kumimoji="1" lang="ja-JP" altLang="en-US" sz="1600" b="1" dirty="0" smtClean="0">
                <a:solidFill>
                  <a:schemeClr val="accent2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テンソル</a:t>
            </a:r>
            <a:endParaRPr kumimoji="1" lang="en-US" altLang="ja-JP" sz="1600" b="1" dirty="0" smtClean="0">
              <a:solidFill>
                <a:schemeClr val="accent2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grpSp>
        <p:nvGrpSpPr>
          <p:cNvPr id="11" name="グループ化 10"/>
          <p:cNvGrpSpPr/>
          <p:nvPr/>
        </p:nvGrpSpPr>
        <p:grpSpPr>
          <a:xfrm>
            <a:off x="5282678" y="4728373"/>
            <a:ext cx="1757138" cy="1760837"/>
            <a:chOff x="3853087" y="4129087"/>
            <a:chExt cx="1757138" cy="1760837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3534" y="4393122"/>
              <a:ext cx="956691" cy="1425517"/>
            </a:xfrm>
            <a:prstGeom prst="rect">
              <a:avLst/>
            </a:prstGeom>
            <a:noFill/>
            <a:ln>
              <a:noFill/>
            </a:ln>
            <a:scene3d>
              <a:camera prst="orthographicFront">
                <a:rot lat="18899995" lon="330000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2651" y="4129087"/>
              <a:ext cx="1428492" cy="953717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19476217" lon="3609750" rev="18883117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3087" y="4883449"/>
              <a:ext cx="1006475" cy="1006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15" name="直線矢印コネクタ 14"/>
          <p:cNvCxnSpPr/>
          <p:nvPr/>
        </p:nvCxnSpPr>
        <p:spPr>
          <a:xfrm flipH="1">
            <a:off x="6388348" y="5985972"/>
            <a:ext cx="1440160" cy="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828508" y="5801306"/>
            <a:ext cx="2031325" cy="646331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wrap="none">
            <a:spAutoFit/>
          </a:bodyPr>
          <a:lstStyle/>
          <a:p>
            <a:r>
              <a:rPr lang="ja-JP" altLang="en-US" dirty="0" smtClean="0">
                <a:solidFill>
                  <a:schemeClr val="accent3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各成分はスカラー</a:t>
            </a:r>
            <a:endParaRPr lang="en-US" altLang="ja-JP" dirty="0" smtClean="0">
              <a:solidFill>
                <a:schemeClr val="accent3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ja-JP" altLang="en-US" dirty="0" err="1" smtClean="0">
                <a:solidFill>
                  <a:schemeClr val="accent3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なので</a:t>
            </a:r>
            <a:r>
              <a:rPr lang="ja-JP" altLang="en-US" dirty="0" smtClean="0">
                <a:solidFill>
                  <a:schemeClr val="accent3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注意！</a:t>
            </a:r>
            <a:endParaRPr lang="ja-JP" altLang="en-US" dirty="0">
              <a:solidFill>
                <a:schemeClr val="accent3"/>
              </a:solidFill>
            </a:endParaRPr>
          </a:p>
        </p:txBody>
      </p:sp>
      <p:sp>
        <p:nvSpPr>
          <p:cNvPr id="30" name="スライド番号プレースホルダー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831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 animBg="1"/>
      <p:bldP spid="9" grpId="0"/>
      <p:bldP spid="10" grpId="0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600" dirty="0" smtClean="0"/>
              <a:t>M</a:t>
            </a:r>
            <a:r>
              <a:rPr kumimoji="1" lang="ja-JP" altLang="en-US" sz="3600" dirty="0" smtClean="0"/>
              <a:t>者の関係データは</a:t>
            </a:r>
            <a:r>
              <a:rPr kumimoji="1" lang="en-US" altLang="ja-JP" sz="3600" dirty="0" smtClean="0">
                <a:latin typeface="+mn-ea"/>
                <a:ea typeface="+mn-ea"/>
              </a:rPr>
              <a:t>(M+1</a:t>
            </a:r>
            <a:r>
              <a:rPr lang="en-US" altLang="ja-JP" sz="3600" dirty="0" smtClean="0">
                <a:latin typeface="+mn-ea"/>
                <a:ea typeface="+mn-ea"/>
              </a:rPr>
              <a:t>)</a:t>
            </a:r>
            <a:r>
              <a:rPr lang="ja-JP" altLang="en-US" sz="3600" dirty="0" smtClean="0"/>
              <a:t>次のテンソルで表現できる</a:t>
            </a:r>
            <a:endParaRPr kumimoji="1" lang="ja-JP" altLang="en-US" sz="3600" dirty="0"/>
          </a:p>
        </p:txBody>
      </p:sp>
      <p:sp>
        <p:nvSpPr>
          <p:cNvPr id="4" name="正方形/長方形 3"/>
          <p:cNvSpPr/>
          <p:nvPr/>
        </p:nvSpPr>
        <p:spPr>
          <a:xfrm>
            <a:off x="4540501" y="961117"/>
            <a:ext cx="7532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solidFill>
                  <a:schemeClr val="accent3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昔のスライドでは「</a:t>
            </a:r>
            <a:r>
              <a:rPr lang="en-US" altLang="ja-JP" dirty="0" smtClean="0">
                <a:solidFill>
                  <a:schemeClr val="accent3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M</a:t>
            </a:r>
            <a:r>
              <a:rPr lang="ja-JP" altLang="en-US" dirty="0" smtClean="0">
                <a:solidFill>
                  <a:schemeClr val="accent3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次テンソルで表現できる」と書いていたので注意</a:t>
            </a:r>
            <a:endParaRPr lang="ja-JP" altLang="en-US" dirty="0">
              <a:solidFill>
                <a:schemeClr val="accent3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1334145" y="6288350"/>
            <a:ext cx="3918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(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回答者</a:t>
            </a:r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)×(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飲料</a:t>
            </a:r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)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の</a:t>
            </a:r>
            <a:r>
              <a:rPr lang="en-US" altLang="ja-JP" b="1" dirty="0" smtClean="0">
                <a:solidFill>
                  <a:schemeClr val="accent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2</a:t>
            </a:r>
            <a:r>
              <a:rPr lang="ja-JP" altLang="en-US" b="1" dirty="0" smtClean="0">
                <a:solidFill>
                  <a:schemeClr val="accent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者の関係データ</a:t>
            </a:r>
            <a:endParaRPr lang="en-US" altLang="ja-JP" b="1" dirty="0" smtClean="0">
              <a:solidFill>
                <a:schemeClr val="accent1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12" y="3615432"/>
            <a:ext cx="3541713" cy="260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等号 6"/>
          <p:cNvSpPr/>
          <p:nvPr/>
        </p:nvSpPr>
        <p:spPr>
          <a:xfrm>
            <a:off x="5042025" y="4917182"/>
            <a:ext cx="936104" cy="600520"/>
          </a:xfrm>
          <a:prstGeom prst="mathEqual">
            <a:avLst>
              <a:gd name="adj1" fmla="val 10831"/>
              <a:gd name="adj2" fmla="val 3474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264146" y="1752516"/>
            <a:ext cx="817243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i="1" u="sng" dirty="0" smtClean="0">
                <a:latin typeface="+mj-lt"/>
                <a:ea typeface="Cambria Math" pitchFamily="18" charset="0"/>
                <a:cs typeface="メイリオ" pitchFamily="50" charset="-128"/>
              </a:rPr>
              <a:t>e.g.</a:t>
            </a:r>
            <a:r>
              <a:rPr lang="en-US" altLang="ja-JP" sz="1600" u="sng" dirty="0" smtClean="0">
                <a:latin typeface="+mj-lt"/>
                <a:ea typeface="Cambria Math" pitchFamily="18" charset="0"/>
                <a:cs typeface="メイリオ" pitchFamily="50" charset="-128"/>
              </a:rPr>
              <a:t> </a:t>
            </a:r>
            <a:r>
              <a:rPr lang="ja-JP" altLang="en-US" sz="1600" u="sng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飲料水に関するアンケート</a:t>
            </a:r>
            <a:endParaRPr lang="en-US" altLang="ja-JP" sz="1600" u="sng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ja-JP" altLang="en-US" sz="1600" dirty="0"/>
              <a:t>　</a:t>
            </a:r>
            <a:r>
              <a:rPr lang="ja-JP" altLang="en-US" sz="1600" dirty="0" smtClean="0"/>
              <a:t>　　</a:t>
            </a:r>
            <a:r>
              <a:rPr lang="ja-JP" altLang="en-US" sz="16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「この飲料を良く飲みますか？」→ 良く飲む：５ ～ 全く飲まない：１</a:t>
            </a:r>
            <a:endParaRPr lang="en-US" altLang="ja-JP" sz="1600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ja-JP" altLang="en-US" sz="1600" dirty="0"/>
              <a:t>　　　</a:t>
            </a:r>
            <a:r>
              <a:rPr lang="ja-JP" altLang="en-US" sz="16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「この飲料を甘いと思いますか？」→とても思う：</a:t>
            </a:r>
            <a:r>
              <a:rPr lang="en-US" altLang="ja-JP" sz="16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5 </a:t>
            </a:r>
            <a:r>
              <a:rPr lang="ja-JP" altLang="en-US" sz="16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～ </a:t>
            </a:r>
            <a:r>
              <a:rPr lang="ja-JP" altLang="en-US" sz="1600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全く</a:t>
            </a:r>
            <a:r>
              <a:rPr lang="ja-JP" altLang="en-US" sz="16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思わない：</a:t>
            </a:r>
            <a:r>
              <a:rPr lang="en-US" altLang="ja-JP" sz="16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1</a:t>
            </a:r>
          </a:p>
          <a:p>
            <a:r>
              <a:rPr lang="ja-JP" altLang="en-US" sz="1600" dirty="0"/>
              <a:t>　　　</a:t>
            </a:r>
            <a:r>
              <a:rPr lang="ja-JP" altLang="en-US" sz="16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「この飲料は高級感があると思いますか？</a:t>
            </a:r>
            <a:r>
              <a:rPr lang="ja-JP" altLang="en-US" sz="1600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」→とても思う：</a:t>
            </a:r>
            <a:r>
              <a:rPr lang="en-US" altLang="ja-JP" sz="1600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5 </a:t>
            </a:r>
            <a:r>
              <a:rPr lang="ja-JP" altLang="en-US" sz="1600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～ 全く思わない：</a:t>
            </a:r>
            <a:r>
              <a:rPr lang="en-US" altLang="ja-JP" sz="16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1</a:t>
            </a:r>
            <a:endParaRPr lang="en-US" altLang="ja-JP" sz="1600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7210696" y="6288350"/>
            <a:ext cx="1481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solidFill>
                  <a:schemeClr val="accent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3</a:t>
            </a:r>
            <a:r>
              <a:rPr lang="ja-JP" altLang="en-US" b="1" dirty="0" smtClean="0">
                <a:solidFill>
                  <a:schemeClr val="accent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次テンソル</a:t>
            </a:r>
            <a:endParaRPr lang="en-US" altLang="ja-JP" b="1" dirty="0" smtClean="0">
              <a:solidFill>
                <a:schemeClr val="accent1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187" y="2870576"/>
            <a:ext cx="3944937" cy="343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スライド番号プレースホルダー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053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テンソル</a:t>
            </a:r>
            <a:r>
              <a:rPr lang="ja-JP" altLang="en-US" b="0" dirty="0" smtClean="0"/>
              <a:t>｜</a:t>
            </a:r>
            <a:r>
              <a:rPr lang="ja-JP" altLang="en-US" sz="4000" b="0" dirty="0" smtClean="0"/>
              <a:t>用語</a:t>
            </a:r>
            <a:r>
              <a:rPr lang="en-US" altLang="ja-JP" sz="4000" b="0" dirty="0" smtClean="0"/>
              <a:t>(</a:t>
            </a:r>
            <a:r>
              <a:rPr lang="ja-JP" altLang="en-US" sz="3200" b="0" dirty="0" smtClean="0"/>
              <a:t>初歩</a:t>
            </a:r>
            <a:r>
              <a:rPr lang="en-US" altLang="ja-JP" sz="4000" b="0" dirty="0" smtClean="0"/>
              <a:t>)</a:t>
            </a:r>
            <a:endParaRPr kumimoji="1" lang="ja-JP" altLang="en-US" b="0" dirty="0"/>
          </a:p>
        </p:txBody>
      </p:sp>
      <p:sp>
        <p:nvSpPr>
          <p:cNvPr id="4" name="正方形/長方形 3"/>
          <p:cNvSpPr/>
          <p:nvPr/>
        </p:nvSpPr>
        <p:spPr>
          <a:xfrm>
            <a:off x="6965254" y="346759"/>
            <a:ext cx="41088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 smtClean="0">
                <a:solidFill>
                  <a:schemeClr val="accent3">
                    <a:lumMod val="75000"/>
                  </a:schemeClr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関係データと</a:t>
            </a:r>
            <a:r>
              <a:rPr lang="ja-JP" altLang="en-US" dirty="0" smtClean="0">
                <a:solidFill>
                  <a:schemeClr val="accent3">
                    <a:lumMod val="75000"/>
                  </a:schemeClr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は</a:t>
            </a:r>
            <a:r>
              <a:rPr lang="ja-JP" altLang="en-US" dirty="0">
                <a:solidFill>
                  <a:schemeClr val="accent3">
                    <a:lumMod val="75000"/>
                  </a:schemeClr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逆</a:t>
            </a:r>
            <a:r>
              <a:rPr lang="ja-JP" altLang="en-US" dirty="0" smtClean="0">
                <a:solidFill>
                  <a:schemeClr val="accent3">
                    <a:lumMod val="75000"/>
                  </a:schemeClr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で</a:t>
            </a:r>
            <a:r>
              <a:rPr lang="ja-JP" altLang="en-US" dirty="0" smtClean="0">
                <a:solidFill>
                  <a:schemeClr val="accent3">
                    <a:lumMod val="75000"/>
                  </a:schemeClr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、</a:t>
            </a:r>
            <a:r>
              <a:rPr lang="ja-JP" altLang="en-US" dirty="0" smtClean="0">
                <a:solidFill>
                  <a:schemeClr val="accent3">
                    <a:lumMod val="75000"/>
                  </a:schemeClr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用語が</a:t>
            </a:r>
            <a:r>
              <a:rPr lang="ja-JP" altLang="en-US" dirty="0" smtClean="0">
                <a:solidFill>
                  <a:schemeClr val="accent3">
                    <a:lumMod val="75000"/>
                  </a:schemeClr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多すぎる</a:t>
            </a:r>
            <a:endParaRPr lang="en-US" altLang="ja-JP" dirty="0" smtClean="0">
              <a:solidFill>
                <a:schemeClr val="accent3">
                  <a:lumMod val="75000"/>
                </a:schemeClr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pPr algn="ctr"/>
            <a:r>
              <a:rPr lang="ja-JP" altLang="en-US" dirty="0" smtClean="0">
                <a:solidFill>
                  <a:schemeClr val="accent3">
                    <a:lumMod val="75000"/>
                  </a:schemeClr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しかも</a:t>
            </a:r>
            <a:r>
              <a:rPr lang="ja-JP" altLang="en-US" dirty="0" smtClean="0">
                <a:solidFill>
                  <a:schemeClr val="accent3">
                    <a:lumMod val="75000"/>
                  </a:schemeClr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全然統一されてない</a:t>
            </a:r>
            <a:endParaRPr lang="ja-JP" altLang="en-US" dirty="0">
              <a:solidFill>
                <a:schemeClr val="accent3">
                  <a:lumMod val="75000"/>
                </a:schemeClr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941" y="2806328"/>
            <a:ext cx="3366646" cy="2934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1563051" y="1503714"/>
            <a:ext cx="896591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 smtClean="0">
                <a:solidFill>
                  <a:schemeClr val="accent2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モード</a:t>
            </a:r>
            <a:r>
              <a:rPr lang="ja-JP" altLang="en-US" sz="24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：テンソルの</a:t>
            </a:r>
            <a:r>
              <a:rPr lang="ja-JP" altLang="en-US" sz="24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各軸</a:t>
            </a:r>
            <a:endParaRPr lang="en-US" altLang="ja-JP" sz="2400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ja-JP" altLang="en-US" sz="2400" b="1" dirty="0" smtClean="0">
                <a:solidFill>
                  <a:schemeClr val="accent2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次元</a:t>
            </a:r>
            <a:r>
              <a:rPr lang="ja-JP" altLang="en-US" sz="2400" dirty="0" smtClean="0">
                <a:solidFill>
                  <a:schemeClr val="accent2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　</a:t>
            </a:r>
            <a:r>
              <a:rPr lang="ja-JP" altLang="en-US" sz="24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：</a:t>
            </a:r>
            <a:r>
              <a:rPr lang="ja-JP" altLang="en-US" sz="24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各モードの成分数</a:t>
            </a:r>
            <a:endParaRPr lang="en-US" altLang="ja-JP" sz="2400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ja-JP" altLang="en-US" sz="2400" b="1" dirty="0" smtClean="0">
                <a:solidFill>
                  <a:schemeClr val="accent2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次数</a:t>
            </a:r>
            <a:r>
              <a:rPr lang="ja-JP" altLang="en-US" sz="2400" dirty="0" smtClean="0">
                <a:solidFill>
                  <a:schemeClr val="accent2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　</a:t>
            </a:r>
            <a:r>
              <a:rPr lang="ja-JP" altLang="en-US" sz="24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：</a:t>
            </a:r>
            <a:r>
              <a:rPr lang="ja-JP" altLang="en-US" sz="24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モードの数</a:t>
            </a:r>
            <a:r>
              <a:rPr lang="ja-JP" altLang="en-US" sz="2400" dirty="0" smtClean="0">
                <a:solidFill>
                  <a:schemeClr val="accent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　</a:t>
            </a:r>
            <a:r>
              <a:rPr lang="en-US" altLang="ja-JP" sz="2400" b="1" dirty="0" smtClean="0">
                <a:solidFill>
                  <a:schemeClr val="accent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(</a:t>
            </a:r>
            <a:r>
              <a:rPr lang="ja-JP" altLang="en-US" sz="2400" b="1" dirty="0" smtClean="0">
                <a:solidFill>
                  <a:schemeClr val="accent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次数</a:t>
            </a:r>
            <a:r>
              <a:rPr lang="en-US" altLang="ja-JP" sz="2400" b="1" dirty="0" smtClean="0">
                <a:solidFill>
                  <a:schemeClr val="accent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M</a:t>
            </a:r>
            <a:r>
              <a:rPr lang="ja-JP" altLang="en-US" sz="2400" b="1" dirty="0" smtClean="0">
                <a:solidFill>
                  <a:schemeClr val="accent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のテンソルは</a:t>
            </a:r>
            <a:r>
              <a:rPr lang="en-US" altLang="ja-JP" sz="2400" b="1" dirty="0" smtClean="0">
                <a:solidFill>
                  <a:schemeClr val="accent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M</a:t>
            </a:r>
            <a:r>
              <a:rPr lang="ja-JP" altLang="en-US" sz="2400" b="1" dirty="0" smtClean="0">
                <a:solidFill>
                  <a:schemeClr val="accent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次テンソルと呼ぶ</a:t>
            </a:r>
            <a:r>
              <a:rPr lang="en-US" altLang="ja-JP" sz="2400" b="1" dirty="0" smtClean="0">
                <a:solidFill>
                  <a:schemeClr val="accent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)</a:t>
            </a:r>
            <a:endParaRPr lang="ja-JP" altLang="en-US" sz="2400" b="1" dirty="0">
              <a:solidFill>
                <a:schemeClr val="accent1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4503068" y="4102472"/>
            <a:ext cx="0" cy="1638325"/>
          </a:xfrm>
          <a:prstGeom prst="straightConnector1">
            <a:avLst/>
          </a:prstGeom>
          <a:ln w="38100">
            <a:solidFill>
              <a:schemeClr val="accent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3588266" y="4102472"/>
            <a:ext cx="738664" cy="167930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2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第１モード</a:t>
            </a:r>
            <a:endParaRPr kumimoji="1" lang="en-US" altLang="ja-JP" dirty="0" smtClean="0">
              <a:solidFill>
                <a:schemeClr val="accent2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en-US" altLang="ja-JP" dirty="0">
                <a:solidFill>
                  <a:schemeClr val="accent2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(</a:t>
            </a:r>
            <a:r>
              <a:rPr lang="ja-JP" altLang="en-US" dirty="0" smtClean="0">
                <a:solidFill>
                  <a:schemeClr val="accent2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回答者モード</a:t>
            </a:r>
            <a:r>
              <a:rPr lang="en-US" altLang="ja-JP" dirty="0" smtClean="0">
                <a:solidFill>
                  <a:schemeClr val="accent2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)</a:t>
            </a:r>
            <a:endParaRPr kumimoji="1" lang="ja-JP" altLang="en-US" dirty="0">
              <a:solidFill>
                <a:schemeClr val="accent2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5132444" y="5902672"/>
            <a:ext cx="1962912" cy="0"/>
          </a:xfrm>
          <a:prstGeom prst="straightConnector1">
            <a:avLst/>
          </a:prstGeom>
          <a:ln w="38100">
            <a:solidFill>
              <a:schemeClr val="accent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5424448" y="6048428"/>
            <a:ext cx="1540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2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第</a:t>
            </a:r>
            <a:r>
              <a:rPr kumimoji="1" lang="en-US" altLang="ja-JP" dirty="0" smtClean="0">
                <a:solidFill>
                  <a:schemeClr val="accent2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2</a:t>
            </a:r>
            <a:r>
              <a:rPr kumimoji="1" lang="ja-JP" altLang="en-US" dirty="0" smtClean="0">
                <a:solidFill>
                  <a:schemeClr val="accent2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モード</a:t>
            </a:r>
            <a:endParaRPr kumimoji="1" lang="en-US" altLang="ja-JP" dirty="0" smtClean="0">
              <a:solidFill>
                <a:schemeClr val="accent2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en-US" altLang="ja-JP" dirty="0" smtClean="0">
                <a:solidFill>
                  <a:schemeClr val="accent2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(</a:t>
            </a:r>
            <a:r>
              <a:rPr lang="ja-JP" altLang="en-US" dirty="0" smtClean="0">
                <a:solidFill>
                  <a:schemeClr val="accent2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飲料モード</a:t>
            </a:r>
            <a:r>
              <a:rPr lang="en-US" altLang="ja-JP" dirty="0" smtClean="0">
                <a:solidFill>
                  <a:schemeClr val="accent2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)</a:t>
            </a:r>
            <a:endParaRPr kumimoji="1" lang="ja-JP" altLang="en-US" dirty="0">
              <a:solidFill>
                <a:schemeClr val="accent2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 flipV="1">
            <a:off x="7247756" y="5110584"/>
            <a:ext cx="927720" cy="681066"/>
          </a:xfrm>
          <a:prstGeom prst="straightConnector1">
            <a:avLst/>
          </a:prstGeom>
          <a:ln w="38100">
            <a:solidFill>
              <a:schemeClr val="accent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 rot="19325007">
            <a:off x="7499965" y="5381261"/>
            <a:ext cx="1250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2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第</a:t>
            </a:r>
            <a:r>
              <a:rPr lang="en-US" altLang="ja-JP" dirty="0">
                <a:solidFill>
                  <a:schemeClr val="accent2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3</a:t>
            </a:r>
            <a:r>
              <a:rPr kumimoji="1" lang="ja-JP" altLang="en-US" dirty="0" smtClean="0">
                <a:solidFill>
                  <a:schemeClr val="accent2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モード</a:t>
            </a:r>
            <a:endParaRPr kumimoji="1" lang="en-US" altLang="ja-JP" dirty="0" smtClean="0">
              <a:solidFill>
                <a:schemeClr val="accent2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endParaRPr kumimoji="1" lang="ja-JP" altLang="en-US" dirty="0">
              <a:solidFill>
                <a:schemeClr val="accent2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657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 smtClean="0">
                <a:solidFill>
                  <a:schemeClr val="bg1"/>
                </a:solidFill>
              </a:rPr>
              <a:t>このゼミで特に伝えたいところ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dirty="0" smtClean="0">
                <a:solidFill>
                  <a:schemeClr val="bg1"/>
                </a:solidFill>
              </a:rPr>
              <a:t>関係データの概念</a:t>
            </a:r>
            <a:endParaRPr kumimoji="1" lang="en-US" altLang="ja-JP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dirty="0" smtClean="0">
                <a:solidFill>
                  <a:schemeClr val="bg1"/>
                </a:solidFill>
              </a:rPr>
              <a:t>関係データ</a:t>
            </a:r>
            <a:r>
              <a:rPr lang="ja-JP" altLang="en-US" dirty="0">
                <a:solidFill>
                  <a:schemeClr val="bg1"/>
                </a:solidFill>
              </a:rPr>
              <a:t>と</a:t>
            </a:r>
            <a:r>
              <a:rPr kumimoji="1" lang="ja-JP" altLang="en-US" dirty="0" smtClean="0">
                <a:solidFill>
                  <a:schemeClr val="bg1"/>
                </a:solidFill>
              </a:rPr>
              <a:t>多変量データの違い</a:t>
            </a:r>
            <a:endParaRPr kumimoji="1" lang="en-US" altLang="ja-JP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dirty="0" smtClean="0">
                <a:solidFill>
                  <a:schemeClr val="bg1"/>
                </a:solidFill>
              </a:rPr>
              <a:t>多変量解析手法</a:t>
            </a:r>
            <a:r>
              <a:rPr lang="en-US" altLang="ja-JP" dirty="0" smtClean="0">
                <a:solidFill>
                  <a:schemeClr val="bg1"/>
                </a:solidFill>
              </a:rPr>
              <a:t>(SOM)</a:t>
            </a:r>
            <a:r>
              <a:rPr lang="ja-JP" altLang="en-US" dirty="0" smtClean="0">
                <a:solidFill>
                  <a:schemeClr val="bg1"/>
                </a:solidFill>
              </a:rPr>
              <a:t>で関係データを解析することのデメリット</a:t>
            </a:r>
            <a:endParaRPr lang="en-US" altLang="ja-JP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dirty="0" smtClean="0">
                <a:solidFill>
                  <a:schemeClr val="bg1"/>
                </a:solidFill>
              </a:rPr>
              <a:t>Tensor</a:t>
            </a:r>
            <a:r>
              <a:rPr lang="ja-JP" altLang="en-US" dirty="0">
                <a:solidFill>
                  <a:schemeClr val="bg1"/>
                </a:solidFill>
              </a:rPr>
              <a:t> </a:t>
            </a:r>
            <a:r>
              <a:rPr lang="en-US" altLang="ja-JP" dirty="0" smtClean="0">
                <a:solidFill>
                  <a:schemeClr val="bg1"/>
                </a:solidFill>
              </a:rPr>
              <a:t>SOM</a:t>
            </a:r>
            <a:r>
              <a:rPr lang="ja-JP" altLang="en-US" dirty="0" smtClean="0">
                <a:solidFill>
                  <a:schemeClr val="bg1"/>
                </a:solidFill>
              </a:rPr>
              <a:t>とは何か</a:t>
            </a:r>
            <a:endParaRPr lang="en-US" altLang="ja-JP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ja-JP" dirty="0" smtClean="0">
              <a:solidFill>
                <a:schemeClr val="bg1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976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>
                <a:solidFill>
                  <a:schemeClr val="accent1"/>
                </a:solidFill>
              </a:rPr>
              <a:t>世の中には</a:t>
            </a:r>
            <a:r>
              <a:rPr kumimoji="1" lang="ja-JP" altLang="en-US" dirty="0" smtClean="0">
                <a:solidFill>
                  <a:schemeClr val="accent3"/>
                </a:solidFill>
              </a:rPr>
              <a:t>（古川研究室にも）</a:t>
            </a:r>
            <a:r>
              <a:rPr kumimoji="1" lang="ja-JP" altLang="en-US" dirty="0" smtClean="0">
                <a:solidFill>
                  <a:schemeClr val="accent1"/>
                </a:solidFill>
              </a:rPr>
              <a:t>関係データがたくさんある</a:t>
            </a:r>
            <a:endParaRPr kumimoji="1" lang="en-US" altLang="ja-JP" dirty="0" smtClean="0">
              <a:solidFill>
                <a:schemeClr val="accent1"/>
              </a:solidFill>
            </a:endParaRPr>
          </a:p>
          <a:p>
            <a:r>
              <a:rPr lang="ja-JP" altLang="en-US" dirty="0" smtClean="0"/>
              <a:t>関係データと多変量データは</a:t>
            </a:r>
            <a:r>
              <a:rPr lang="ja-JP" altLang="en-US" dirty="0" smtClean="0">
                <a:solidFill>
                  <a:schemeClr val="accent1"/>
                </a:solidFill>
              </a:rPr>
              <a:t>違う</a:t>
            </a:r>
            <a:endParaRPr lang="en-US" altLang="ja-JP" dirty="0" smtClean="0">
              <a:solidFill>
                <a:schemeClr val="accent1"/>
              </a:solidFill>
            </a:endParaRPr>
          </a:p>
          <a:p>
            <a:r>
              <a:rPr kumimoji="1" lang="ja-JP" altLang="en-US" dirty="0" smtClean="0"/>
              <a:t>多変量解析手法は世の中にたくさんある</a:t>
            </a:r>
            <a:endParaRPr kumimoji="1" lang="en-US" altLang="ja-JP" dirty="0" smtClean="0"/>
          </a:p>
          <a:p>
            <a:r>
              <a:rPr lang="ja-JP" altLang="en-US" dirty="0" smtClean="0">
                <a:solidFill>
                  <a:schemeClr val="accent1"/>
                </a:solidFill>
              </a:rPr>
              <a:t>テンソル</a:t>
            </a:r>
            <a:r>
              <a:rPr lang="ja-JP" altLang="en-US" dirty="0" smtClean="0"/>
              <a:t>はベクトルや行列の概念を一般化したものである</a:t>
            </a:r>
            <a:endParaRPr lang="en-US" altLang="ja-JP" dirty="0" smtClean="0"/>
          </a:p>
          <a:p>
            <a:r>
              <a:rPr kumimoji="1" lang="ja-JP" altLang="en-US" dirty="0" smtClean="0">
                <a:solidFill>
                  <a:schemeClr val="accent1"/>
                </a:solidFill>
              </a:rPr>
              <a:t>関係データ</a:t>
            </a:r>
            <a:r>
              <a:rPr lang="ja-JP" altLang="en-US" dirty="0" smtClean="0">
                <a:solidFill>
                  <a:schemeClr val="accent1"/>
                </a:solidFill>
              </a:rPr>
              <a:t>はテンソルで表現できる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0" y="101600"/>
            <a:ext cx="12192000" cy="9810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データについての話　まとめ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58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2540000"/>
            <a:ext cx="12192000" cy="1778000"/>
          </a:xfrm>
        </p:spPr>
        <p:txBody>
          <a:bodyPr>
            <a:noAutofit/>
          </a:bodyPr>
          <a:lstStyle/>
          <a:p>
            <a:pPr algn="ctr"/>
            <a:r>
              <a:rPr kumimoji="1" lang="ja-JP" altLang="en-US" sz="5400" dirty="0" smtClean="0"/>
              <a:t>つぎに</a:t>
            </a:r>
            <a:r>
              <a:rPr kumimoji="1" lang="en-US" altLang="ja-JP" sz="5400" dirty="0" smtClean="0"/>
              <a:t/>
            </a:r>
            <a:br>
              <a:rPr kumimoji="1" lang="en-US" altLang="ja-JP" sz="5400" dirty="0" smtClean="0"/>
            </a:br>
            <a:r>
              <a:rPr lang="ja-JP" altLang="en-US" sz="5400" dirty="0" smtClean="0"/>
              <a:t>関係データをどう解析するか</a:t>
            </a:r>
            <a:endParaRPr kumimoji="1" lang="ja-JP" altLang="en-US" sz="5400" dirty="0"/>
          </a:p>
        </p:txBody>
      </p:sp>
      <p:sp>
        <p:nvSpPr>
          <p:cNvPr id="3" name="正方形/長方形 2"/>
          <p:cNvSpPr/>
          <p:nvPr/>
        </p:nvSpPr>
        <p:spPr>
          <a:xfrm>
            <a:off x="5952748" y="4318000"/>
            <a:ext cx="59154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 smtClean="0">
                <a:solidFill>
                  <a:schemeClr val="accent3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以降は</a:t>
            </a:r>
            <a:r>
              <a:rPr lang="en-US" altLang="ja-JP" sz="2400" dirty="0" smtClean="0">
                <a:solidFill>
                  <a:schemeClr val="accent3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2</a:t>
            </a:r>
            <a:r>
              <a:rPr lang="ja-JP" altLang="en-US" sz="2400" dirty="0" smtClean="0">
                <a:solidFill>
                  <a:schemeClr val="accent3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者の関係データを例に説明を行う</a:t>
            </a:r>
            <a:endParaRPr lang="ja-JP" altLang="en-US" sz="2400" dirty="0">
              <a:solidFill>
                <a:schemeClr val="accent3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502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関係データを多変量解析する場合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b="1" dirty="0" smtClean="0">
                <a:solidFill>
                  <a:schemeClr val="accent2"/>
                </a:solidFill>
              </a:rPr>
              <a:t>まず解析対象の関係データを，多変量データとみなす工程が必要</a:t>
            </a:r>
            <a:endParaRPr kumimoji="1" lang="en-US" altLang="ja-JP" b="1" dirty="0" smtClean="0">
              <a:solidFill>
                <a:schemeClr val="accent2"/>
              </a:solidFill>
            </a:endParaRPr>
          </a:p>
          <a:p>
            <a:endParaRPr kumimoji="1" lang="ja-JP" altLang="en-US" dirty="0">
              <a:solidFill>
                <a:schemeClr val="accent2"/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886" y="3140968"/>
            <a:ext cx="3541713" cy="260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1483712" y="5805264"/>
            <a:ext cx="3918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(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回答者</a:t>
            </a:r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)×(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飲料</a:t>
            </a:r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)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の</a:t>
            </a:r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2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者の関係データ</a:t>
            </a:r>
            <a:endParaRPr lang="en-US" altLang="ja-JP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266700" y="1941505"/>
            <a:ext cx="88439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解析方法１：どれか</a:t>
            </a:r>
            <a:r>
              <a:rPr lang="ja-JP" altLang="en-US" sz="2400" dirty="0" smtClean="0">
                <a:solidFill>
                  <a:schemeClr val="accent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ひとつ</a:t>
            </a:r>
            <a:r>
              <a:rPr lang="ja-JP" altLang="en-US" sz="2400" dirty="0" smtClean="0">
                <a:solidFill>
                  <a:schemeClr val="accent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の母集団に</a:t>
            </a:r>
            <a:r>
              <a:rPr lang="ja-JP" altLang="en-US" sz="2400" dirty="0" smtClean="0">
                <a:solidFill>
                  <a:schemeClr val="accent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のみ着目</a:t>
            </a:r>
            <a:r>
              <a:rPr lang="ja-JP" altLang="en-US" sz="24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し</a:t>
            </a:r>
            <a:r>
              <a:rPr lang="ja-JP" altLang="en-US" sz="24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、</a:t>
            </a:r>
            <a:endParaRPr lang="en-US" altLang="ja-JP" sz="2400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en-US" altLang="ja-JP" sz="24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	</a:t>
            </a:r>
            <a:r>
              <a:rPr lang="en-US" altLang="ja-JP" sz="2400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	</a:t>
            </a:r>
            <a:r>
              <a:rPr lang="ja-JP" altLang="en-US" sz="2400" dirty="0" smtClean="0">
                <a:solidFill>
                  <a:schemeClr val="accent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他</a:t>
            </a:r>
            <a:r>
              <a:rPr lang="ja-JP" altLang="en-US" sz="2400" dirty="0" smtClean="0">
                <a:solidFill>
                  <a:schemeClr val="accent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はすべて変数</a:t>
            </a:r>
            <a:r>
              <a:rPr lang="ja-JP" altLang="en-US" sz="24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とみなす</a:t>
            </a:r>
            <a:endParaRPr lang="ja-JP" altLang="en-US" sz="2400" dirty="0"/>
          </a:p>
        </p:txBody>
      </p:sp>
      <p:sp>
        <p:nvSpPr>
          <p:cNvPr id="8" name="右矢印 7"/>
          <p:cNvSpPr/>
          <p:nvPr/>
        </p:nvSpPr>
        <p:spPr>
          <a:xfrm>
            <a:off x="5416075" y="4335264"/>
            <a:ext cx="504056" cy="4264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382" y="2780928"/>
            <a:ext cx="2501255" cy="1415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807" y="4693260"/>
            <a:ext cx="2016224" cy="1832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正方形/長方形 10"/>
          <p:cNvSpPr/>
          <p:nvPr/>
        </p:nvSpPr>
        <p:spPr>
          <a:xfrm>
            <a:off x="8020861" y="4213678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or</a:t>
            </a:r>
            <a:endParaRPr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8758883" y="2719498"/>
            <a:ext cx="226215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データ数：回答者数</a:t>
            </a:r>
            <a:endParaRPr lang="en-US" altLang="ja-JP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endParaRPr lang="en-US" altLang="ja-JP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変数の数：飲料数</a:t>
            </a:r>
            <a:endParaRPr lang="en-US" altLang="ja-JP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en-US" altLang="ja-JP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	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　</a:t>
            </a:r>
            <a:r>
              <a:rPr lang="ja-JP" altLang="en-US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　</a:t>
            </a:r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×</a:t>
            </a:r>
          </a:p>
          <a:p>
            <a:r>
              <a:rPr lang="en-US" altLang="ja-JP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	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　項目数</a:t>
            </a:r>
            <a:endParaRPr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8619857" y="4995753"/>
            <a:ext cx="226215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データ数：飲料数</a:t>
            </a:r>
            <a:endParaRPr lang="en-US" altLang="ja-JP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endParaRPr lang="en-US" altLang="ja-JP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変数の数：回答者数</a:t>
            </a:r>
            <a:endParaRPr lang="en-US" altLang="ja-JP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en-US" altLang="ja-JP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	</a:t>
            </a:r>
            <a:r>
              <a:rPr lang="ja-JP" altLang="en-US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　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　</a:t>
            </a:r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×</a:t>
            </a:r>
            <a:endParaRPr lang="en-US" altLang="ja-JP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en-US" altLang="ja-JP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	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　項目数</a:t>
            </a:r>
            <a:endParaRPr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6140087" y="2442374"/>
            <a:ext cx="8627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u="sng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Case.1</a:t>
            </a:r>
            <a:endParaRPr lang="ja-JP" altLang="en-US" sz="1600" u="sng" dirty="0"/>
          </a:p>
        </p:txBody>
      </p:sp>
      <p:sp>
        <p:nvSpPr>
          <p:cNvPr id="15" name="正方形/長方形 14"/>
          <p:cNvSpPr/>
          <p:nvPr/>
        </p:nvSpPr>
        <p:spPr>
          <a:xfrm>
            <a:off x="6140087" y="4354706"/>
            <a:ext cx="8627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u="sng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Case.2</a:t>
            </a:r>
            <a:endParaRPr lang="ja-JP" altLang="en-US" sz="1600" u="sng" dirty="0"/>
          </a:p>
        </p:txBody>
      </p:sp>
      <p:sp>
        <p:nvSpPr>
          <p:cNvPr id="16" name="正方形/長方形 15"/>
          <p:cNvSpPr/>
          <p:nvPr/>
        </p:nvSpPr>
        <p:spPr>
          <a:xfrm>
            <a:off x="8839025" y="1648612"/>
            <a:ext cx="3262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 smtClean="0">
                <a:solidFill>
                  <a:schemeClr val="accent3"/>
                </a:solidFill>
              </a:rPr>
              <a:t>そうしないと解析できない</a:t>
            </a:r>
            <a:endParaRPr lang="ja-JP" altLang="en-US" sz="2000" dirty="0">
              <a:solidFill>
                <a:schemeClr val="accent3"/>
              </a:solidFill>
            </a:endParaRPr>
          </a:p>
        </p:txBody>
      </p:sp>
      <p:sp>
        <p:nvSpPr>
          <p:cNvPr id="17" name="スライド番号プレースホルダー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728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12" grpId="0"/>
      <p:bldP spid="13" grpId="0"/>
      <p:bldP spid="14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66700" y="257175"/>
            <a:ext cx="11925300" cy="825500"/>
          </a:xfrm>
        </p:spPr>
        <p:txBody>
          <a:bodyPr/>
          <a:lstStyle/>
          <a:p>
            <a:r>
              <a:rPr kumimoji="1" lang="ja-JP" altLang="en-US" dirty="0" smtClean="0"/>
              <a:t>関係データを多変量解析する場合</a:t>
            </a:r>
            <a:endParaRPr kumimoji="1" lang="ja-JP" altLang="en-US" dirty="0"/>
          </a:p>
        </p:txBody>
      </p: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66700" y="1082676"/>
            <a:ext cx="11925300" cy="5775324"/>
          </a:xfrm>
        </p:spPr>
        <p:txBody>
          <a:bodyPr/>
          <a:lstStyle/>
          <a:p>
            <a:r>
              <a:rPr kumimoji="1" lang="ja-JP" altLang="en-US" b="1" dirty="0" smtClean="0">
                <a:solidFill>
                  <a:schemeClr val="accent2"/>
                </a:solidFill>
              </a:rPr>
              <a:t>まず解析対象の関係データを，多変量データとみなす工程が必要</a:t>
            </a:r>
            <a:endParaRPr kumimoji="1" lang="en-US" altLang="ja-JP" b="1" dirty="0" smtClean="0">
              <a:solidFill>
                <a:schemeClr val="accent2"/>
              </a:solidFill>
            </a:endParaRPr>
          </a:p>
          <a:p>
            <a:endParaRPr kumimoji="1" lang="ja-JP" altLang="en-US" dirty="0">
              <a:solidFill>
                <a:schemeClr val="accent2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8839025" y="1648612"/>
            <a:ext cx="3262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 smtClean="0">
                <a:solidFill>
                  <a:schemeClr val="accent3"/>
                </a:solidFill>
              </a:rPr>
              <a:t>そうしないと解析できない</a:t>
            </a:r>
            <a:endParaRPr lang="ja-JP" altLang="en-US" sz="2000" dirty="0">
              <a:solidFill>
                <a:schemeClr val="accent3"/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886" y="3140968"/>
            <a:ext cx="3541713" cy="260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正方形/長方形 8"/>
          <p:cNvSpPr/>
          <p:nvPr/>
        </p:nvSpPr>
        <p:spPr>
          <a:xfrm>
            <a:off x="1483712" y="5805264"/>
            <a:ext cx="3918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(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回答者</a:t>
            </a:r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)×(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飲料</a:t>
            </a:r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)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の</a:t>
            </a:r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2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者の関係データ</a:t>
            </a:r>
            <a:endParaRPr lang="en-US" altLang="ja-JP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266700" y="1941505"/>
            <a:ext cx="88439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解析</a:t>
            </a:r>
            <a:r>
              <a:rPr lang="ja-JP" altLang="en-US" sz="24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方法２：</a:t>
            </a:r>
            <a:r>
              <a:rPr lang="ja-JP" altLang="en-US" sz="2400" dirty="0" smtClean="0">
                <a:solidFill>
                  <a:schemeClr val="accent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全母集団の組み合わせでひとつの母集団</a:t>
            </a:r>
            <a:r>
              <a:rPr lang="ja-JP" altLang="en-US" sz="24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とみ</a:t>
            </a:r>
            <a:r>
              <a:rPr lang="ja-JP" altLang="en-US" sz="24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なす</a:t>
            </a:r>
            <a:endParaRPr lang="ja-JP" altLang="en-US" sz="2400" dirty="0"/>
          </a:p>
        </p:txBody>
      </p:sp>
      <p:sp>
        <p:nvSpPr>
          <p:cNvPr id="33" name="右矢印 32"/>
          <p:cNvSpPr/>
          <p:nvPr/>
        </p:nvSpPr>
        <p:spPr>
          <a:xfrm>
            <a:off x="6040824" y="4532722"/>
            <a:ext cx="504056" cy="4264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978" y="2510891"/>
            <a:ext cx="903913" cy="4285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正方形/長方形 34"/>
          <p:cNvSpPr/>
          <p:nvPr/>
        </p:nvSpPr>
        <p:spPr>
          <a:xfrm>
            <a:off x="8967204" y="4005057"/>
            <a:ext cx="226215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データ数：回答者数</a:t>
            </a:r>
            <a:endParaRPr lang="en-US" altLang="ja-JP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en-US" altLang="ja-JP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	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　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　</a:t>
            </a:r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×</a:t>
            </a:r>
            <a:endParaRPr lang="en-US" altLang="ja-JP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en-US" altLang="ja-JP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	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　飲料数</a:t>
            </a:r>
            <a:endParaRPr lang="en-US" altLang="ja-JP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endParaRPr lang="en-US" altLang="ja-JP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変数の数：項目数</a:t>
            </a:r>
            <a:endParaRPr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6544880" y="2341615"/>
            <a:ext cx="8627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u="sng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Case.3</a:t>
            </a:r>
            <a:endParaRPr lang="ja-JP" altLang="en-US" sz="1600" u="sng" dirty="0"/>
          </a:p>
        </p:txBody>
      </p:sp>
      <p:sp>
        <p:nvSpPr>
          <p:cNvPr id="38" name="スライド番号プレースホルダー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546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/>
      <p:bldP spid="3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SOM</a:t>
            </a:r>
            <a:r>
              <a:rPr kumimoji="1" lang="ja-JP" altLang="en-US" dirty="0" smtClean="0"/>
              <a:t>のおさらい</a:t>
            </a:r>
            <a:r>
              <a:rPr kumimoji="1" lang="ja-JP" altLang="en-US" b="0" dirty="0" smtClean="0"/>
              <a:t>｜ア</a:t>
            </a:r>
            <a:r>
              <a:rPr kumimoji="1" lang="ja-JP" altLang="en-US" sz="4000" b="0" dirty="0" smtClean="0"/>
              <a:t>ルゴリズム</a:t>
            </a:r>
            <a:endParaRPr kumimoji="1" lang="ja-JP" altLang="en-US" b="0" dirty="0"/>
          </a:p>
        </p:txBody>
      </p:sp>
      <p:sp>
        <p:nvSpPr>
          <p:cNvPr id="4" name="角丸四角形 3"/>
          <p:cNvSpPr/>
          <p:nvPr/>
        </p:nvSpPr>
        <p:spPr>
          <a:xfrm>
            <a:off x="6968042" y="5600860"/>
            <a:ext cx="2615903" cy="73398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50000"/>
                  <a:shade val="95000"/>
                  <a:satMod val="300000"/>
                  <a:alpha val="50000"/>
                </a:schemeClr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6975796" y="3011299"/>
            <a:ext cx="2615903" cy="73025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50000"/>
                  <a:shade val="95000"/>
                  <a:satMod val="300000"/>
                  <a:alpha val="50000"/>
                </a:schemeClr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6968043" y="1677607"/>
            <a:ext cx="2615903" cy="46196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50000"/>
                  <a:shade val="95000"/>
                  <a:satMod val="300000"/>
                  <a:alpha val="50000"/>
                </a:schemeClr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4436217" y="6229617"/>
            <a:ext cx="1058820" cy="9642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平行四辺形 7"/>
          <p:cNvSpPr/>
          <p:nvPr/>
        </p:nvSpPr>
        <p:spPr>
          <a:xfrm>
            <a:off x="2326685" y="5879505"/>
            <a:ext cx="1440160" cy="566937"/>
          </a:xfrm>
          <a:prstGeom prst="parallelogram">
            <a:avLst>
              <a:gd name="adj" fmla="val 84184"/>
            </a:avLst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3046765" y="609552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2814303" y="5994614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1" i="1" smtClean="0">
                          <a:latin typeface="Cambria Math"/>
                        </a:rPr>
                        <m:t>𝒛</m:t>
                      </m:r>
                    </m:oMath>
                  </m:oMathPara>
                </a14:m>
                <a:endParaRPr kumimoji="1" lang="ja-JP" altLang="en-US" b="1" i="1" dirty="0"/>
              </a:p>
            </p:txBody>
          </p:sp>
        </mc:Choice>
        <mc:Fallback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303" y="5994614"/>
                <a:ext cx="288032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テキスト ボックス 10"/>
          <p:cNvSpPr txBox="1"/>
          <p:nvPr/>
        </p:nvSpPr>
        <p:spPr>
          <a:xfrm>
            <a:off x="2469238" y="6541631"/>
            <a:ext cx="9781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>
                <a:latin typeface="Times New Roman" pitchFamily="18" charset="0"/>
                <a:cs typeface="Times New Roman" pitchFamily="18" charset="0"/>
              </a:rPr>
              <a:t>潜在空間</a:t>
            </a:r>
            <a:endParaRPr kumimoji="1" lang="ja-JP" altLang="en-US" sz="1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451471" y="6541631"/>
            <a:ext cx="8275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>
                <a:latin typeface="Times New Roman" pitchFamily="18" charset="0"/>
                <a:cs typeface="Times New Roman" pitchFamily="18" charset="0"/>
              </a:rPr>
              <a:t>観測空間</a:t>
            </a:r>
            <a:endParaRPr kumimoji="1" lang="ja-JP" altLang="en-US" sz="1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3" name="直線矢印コネクタ 12"/>
          <p:cNvCxnSpPr/>
          <p:nvPr/>
        </p:nvCxnSpPr>
        <p:spPr>
          <a:xfrm flipH="1">
            <a:off x="4115325" y="6224146"/>
            <a:ext cx="320892" cy="31748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V="1">
            <a:off x="4436217" y="5240193"/>
            <a:ext cx="843" cy="98395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大波 14"/>
          <p:cNvSpPr/>
          <p:nvPr/>
        </p:nvSpPr>
        <p:spPr>
          <a:xfrm>
            <a:off x="4270901" y="5607348"/>
            <a:ext cx="1224136" cy="710790"/>
          </a:xfrm>
          <a:prstGeom prst="wave">
            <a:avLst>
              <a:gd name="adj1" fmla="val 12500"/>
              <a:gd name="adj2" fmla="val -10000"/>
            </a:avLst>
          </a:prstGeom>
          <a:solidFill>
            <a:srgbClr val="FFFFFF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矢印 15"/>
          <p:cNvSpPr/>
          <p:nvPr/>
        </p:nvSpPr>
        <p:spPr>
          <a:xfrm rot="21167268">
            <a:off x="3092280" y="5986388"/>
            <a:ext cx="1658385" cy="45719"/>
          </a:xfrm>
          <a:prstGeom prst="rightArrow">
            <a:avLst>
              <a:gd name="adj1" fmla="val 50000"/>
              <a:gd name="adj2" fmla="val 133604"/>
            </a:avLst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/>
        </p:nvSpPr>
        <p:spPr>
          <a:xfrm>
            <a:off x="4743639" y="587728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テキスト ボックス 17"/>
              <p:cNvSpPr txBox="1"/>
              <p:nvPr/>
            </p:nvSpPr>
            <p:spPr>
              <a:xfrm>
                <a:off x="4766498" y="5764931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1" i="1" smtClean="0">
                          <a:latin typeface="Cambria Math"/>
                        </a:rPr>
                        <m:t>𝒚</m:t>
                      </m:r>
                    </m:oMath>
                  </m:oMathPara>
                </a14:m>
                <a:endParaRPr kumimoji="1" lang="ja-JP" altLang="en-US" b="1" i="1" dirty="0"/>
              </a:p>
            </p:txBody>
          </p:sp>
        </mc:Choice>
        <mc:Fallback>
          <p:sp>
            <p:nvSpPr>
              <p:cNvPr id="18" name="テキスト ボックス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6498" y="5764931"/>
                <a:ext cx="288032" cy="369332"/>
              </a:xfrm>
              <a:prstGeom prst="rect">
                <a:avLst/>
              </a:prstGeom>
              <a:blipFill rotWithShape="0">
                <a:blip r:embed="rId3"/>
                <a:stretch>
                  <a:fillRect r="-10638" b="-1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右矢印 18"/>
          <p:cNvSpPr/>
          <p:nvPr/>
        </p:nvSpPr>
        <p:spPr>
          <a:xfrm rot="17451104">
            <a:off x="4650709" y="5647281"/>
            <a:ext cx="425904" cy="45719"/>
          </a:xfrm>
          <a:prstGeom prst="rightArrow">
            <a:avLst>
              <a:gd name="adj1" fmla="val 50000"/>
              <a:gd name="adj2" fmla="val 133604"/>
            </a:avLst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テキスト ボックス 19"/>
              <p:cNvSpPr txBox="1"/>
              <p:nvPr/>
            </p:nvSpPr>
            <p:spPr>
              <a:xfrm>
                <a:off x="4652274" y="5308623"/>
                <a:ext cx="28803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1" i="1" smtClean="0">
                          <a:latin typeface="Cambria Math"/>
                        </a:rPr>
                        <m:t>𝒙</m:t>
                      </m:r>
                    </m:oMath>
                  </m:oMathPara>
                </a14:m>
                <a:endParaRPr kumimoji="1" lang="ja-JP" altLang="en-US" b="1" i="1" dirty="0"/>
              </a:p>
            </p:txBody>
          </p:sp>
        </mc:Choice>
        <mc:Fallback>
          <p:sp>
            <p:nvSpPr>
              <p:cNvPr id="20" name="テキスト ボックス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274" y="5308623"/>
                <a:ext cx="288032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円/楕円 20"/>
          <p:cNvSpPr/>
          <p:nvPr/>
        </p:nvSpPr>
        <p:spPr>
          <a:xfrm>
            <a:off x="4922073" y="542426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平行四辺形 21"/>
          <p:cNvSpPr/>
          <p:nvPr/>
        </p:nvSpPr>
        <p:spPr>
          <a:xfrm>
            <a:off x="3977387" y="5923001"/>
            <a:ext cx="72372" cy="158070"/>
          </a:xfrm>
          <a:prstGeom prst="parallelogram">
            <a:avLst>
              <a:gd name="adj" fmla="val 3833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テキスト ボックス 22"/>
              <p:cNvSpPr txBox="1"/>
              <p:nvPr/>
            </p:nvSpPr>
            <p:spPr>
              <a:xfrm>
                <a:off x="3936748" y="5850986"/>
                <a:ext cx="178577" cy="283277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n w="6350" cmpd="sng">
                            <a:noFill/>
                          </a:ln>
                          <a:effectLst/>
                          <a:latin typeface="Cambria Math"/>
                        </a:rPr>
                        <m:t>𝑓</m:t>
                      </m:r>
                    </m:oMath>
                  </m:oMathPara>
                </a14:m>
                <a:endParaRPr kumimoji="1" lang="ja-JP" altLang="en-US" dirty="0">
                  <a:ln w="6350" cmpd="sng">
                    <a:noFill/>
                  </a:ln>
                  <a:effectLst/>
                </a:endParaRPr>
              </a:p>
            </p:txBody>
          </p:sp>
        </mc:Choice>
        <mc:Fallback>
          <p:sp>
            <p:nvSpPr>
              <p:cNvPr id="23" name="テキスト ボックス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748" y="5850986"/>
                <a:ext cx="178577" cy="283277"/>
              </a:xfrm>
              <a:prstGeom prst="rect">
                <a:avLst/>
              </a:prstGeom>
              <a:blipFill rotWithShape="0">
                <a:blip r:embed="rId5"/>
                <a:stretch>
                  <a:fillRect l="-48276" r="-48276" b="-36957"/>
                </a:stretch>
              </a:blipFill>
              <a:ln w="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コネクタ 23"/>
          <p:cNvCxnSpPr>
            <a:stCxn id="58" idx="6"/>
            <a:endCxn id="102" idx="2"/>
          </p:cNvCxnSpPr>
          <p:nvPr/>
        </p:nvCxnSpPr>
        <p:spPr>
          <a:xfrm flipV="1">
            <a:off x="2925420" y="3522849"/>
            <a:ext cx="1651433" cy="227752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平行四辺形 24"/>
          <p:cNvSpPr/>
          <p:nvPr/>
        </p:nvSpPr>
        <p:spPr>
          <a:xfrm>
            <a:off x="2367682" y="3696958"/>
            <a:ext cx="1440160" cy="566937"/>
          </a:xfrm>
          <a:prstGeom prst="parallelogram">
            <a:avLst>
              <a:gd name="adj" fmla="val 85444"/>
            </a:avLst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/>
        </p:nvSpPr>
        <p:spPr>
          <a:xfrm>
            <a:off x="4767462" y="343439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>
            <a:off x="5449318" y="357015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/>
        </p:nvSpPr>
        <p:spPr>
          <a:xfrm>
            <a:off x="5247546" y="360329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>
            <a:off x="5290459" y="389024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/>
        </p:nvSpPr>
        <p:spPr>
          <a:xfrm>
            <a:off x="5084034" y="393588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>
            <a:off x="4869062" y="384301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>
            <a:off x="4632226" y="376327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/>
        </p:nvSpPr>
        <p:spPr>
          <a:xfrm>
            <a:off x="5146740" y="380808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4934150" y="372077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/>
        </p:nvSpPr>
        <p:spPr>
          <a:xfrm>
            <a:off x="5340466" y="379419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35"/>
          <p:cNvSpPr/>
          <p:nvPr/>
        </p:nvSpPr>
        <p:spPr>
          <a:xfrm>
            <a:off x="4684912" y="364060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7" name="グループ化 36"/>
          <p:cNvGrpSpPr/>
          <p:nvPr/>
        </p:nvGrpSpPr>
        <p:grpSpPr>
          <a:xfrm>
            <a:off x="2483613" y="3726956"/>
            <a:ext cx="1213083" cy="507817"/>
            <a:chOff x="323612" y="5921299"/>
            <a:chExt cx="1501731" cy="628650"/>
          </a:xfrm>
        </p:grpSpPr>
        <p:sp>
          <p:nvSpPr>
            <p:cNvPr id="38" name="円/楕円 37"/>
            <p:cNvSpPr/>
            <p:nvPr/>
          </p:nvSpPr>
          <p:spPr>
            <a:xfrm>
              <a:off x="1766801" y="5921299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/>
          </p:nvSpPr>
          <p:spPr>
            <a:xfrm>
              <a:off x="1527954" y="5921299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/>
          </p:nvSpPr>
          <p:spPr>
            <a:xfrm>
              <a:off x="1289107" y="5921299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円/楕円 40"/>
            <p:cNvSpPr/>
            <p:nvPr/>
          </p:nvSpPr>
          <p:spPr>
            <a:xfrm>
              <a:off x="1050260" y="5921299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円/楕円 41"/>
            <p:cNvSpPr/>
            <p:nvPr/>
          </p:nvSpPr>
          <p:spPr>
            <a:xfrm>
              <a:off x="1644317" y="6064000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1405470" y="6064000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/楕円 43"/>
            <p:cNvSpPr/>
            <p:nvPr/>
          </p:nvSpPr>
          <p:spPr>
            <a:xfrm>
              <a:off x="1166623" y="6064000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円/楕円 44"/>
            <p:cNvSpPr/>
            <p:nvPr/>
          </p:nvSpPr>
          <p:spPr>
            <a:xfrm>
              <a:off x="927776" y="6064000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/>
          </p:nvSpPr>
          <p:spPr>
            <a:xfrm>
              <a:off x="1521833" y="6206701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/>
            <p:cNvSpPr/>
            <p:nvPr/>
          </p:nvSpPr>
          <p:spPr>
            <a:xfrm>
              <a:off x="1282986" y="6206701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円/楕円 47"/>
            <p:cNvSpPr/>
            <p:nvPr/>
          </p:nvSpPr>
          <p:spPr>
            <a:xfrm>
              <a:off x="1044139" y="6206701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円/楕円 48"/>
            <p:cNvSpPr/>
            <p:nvPr/>
          </p:nvSpPr>
          <p:spPr>
            <a:xfrm>
              <a:off x="805292" y="6206701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円/楕円 49"/>
            <p:cNvSpPr/>
            <p:nvPr/>
          </p:nvSpPr>
          <p:spPr>
            <a:xfrm>
              <a:off x="1400191" y="6349402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円/楕円 50"/>
            <p:cNvSpPr/>
            <p:nvPr/>
          </p:nvSpPr>
          <p:spPr>
            <a:xfrm>
              <a:off x="1161344" y="6349402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円/楕円 51"/>
            <p:cNvSpPr/>
            <p:nvPr/>
          </p:nvSpPr>
          <p:spPr>
            <a:xfrm>
              <a:off x="922497" y="6349402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円/楕円 52"/>
            <p:cNvSpPr/>
            <p:nvPr/>
          </p:nvSpPr>
          <p:spPr>
            <a:xfrm>
              <a:off x="683650" y="6349402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円/楕円 53"/>
            <p:cNvSpPr/>
            <p:nvPr/>
          </p:nvSpPr>
          <p:spPr>
            <a:xfrm>
              <a:off x="1278410" y="6491407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円/楕円 54"/>
            <p:cNvSpPr/>
            <p:nvPr/>
          </p:nvSpPr>
          <p:spPr>
            <a:xfrm>
              <a:off x="1039563" y="6491407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円/楕円 55"/>
            <p:cNvSpPr/>
            <p:nvPr/>
          </p:nvSpPr>
          <p:spPr>
            <a:xfrm>
              <a:off x="800716" y="6491407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円/楕円 56"/>
            <p:cNvSpPr/>
            <p:nvPr/>
          </p:nvSpPr>
          <p:spPr>
            <a:xfrm>
              <a:off x="561869" y="6491407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円/楕円 57"/>
            <p:cNvSpPr/>
            <p:nvPr/>
          </p:nvSpPr>
          <p:spPr>
            <a:xfrm>
              <a:off x="812003" y="5921299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円/楕円 58"/>
            <p:cNvSpPr/>
            <p:nvPr/>
          </p:nvSpPr>
          <p:spPr>
            <a:xfrm>
              <a:off x="689519" y="6064000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円/楕円 59"/>
            <p:cNvSpPr/>
            <p:nvPr/>
          </p:nvSpPr>
          <p:spPr>
            <a:xfrm>
              <a:off x="567035" y="6206701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/>
            <p:cNvSpPr/>
            <p:nvPr/>
          </p:nvSpPr>
          <p:spPr>
            <a:xfrm>
              <a:off x="445393" y="6349402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円/楕円 61"/>
            <p:cNvSpPr/>
            <p:nvPr/>
          </p:nvSpPr>
          <p:spPr>
            <a:xfrm>
              <a:off x="323612" y="6491407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63" name="直線コネクタ 62"/>
          <p:cNvCxnSpPr/>
          <p:nvPr/>
        </p:nvCxnSpPr>
        <p:spPr>
          <a:xfrm>
            <a:off x="4791300" y="3458486"/>
            <a:ext cx="245269" cy="85725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/>
          <p:nvPr/>
        </p:nvCxnSpPr>
        <p:spPr>
          <a:xfrm>
            <a:off x="5038950" y="3541830"/>
            <a:ext cx="233363" cy="83344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/>
          <p:cNvCxnSpPr/>
          <p:nvPr/>
        </p:nvCxnSpPr>
        <p:spPr>
          <a:xfrm flipV="1">
            <a:off x="5272313" y="3594217"/>
            <a:ext cx="200025" cy="33338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 flipV="1">
            <a:off x="4957988" y="3644226"/>
            <a:ext cx="42862" cy="10001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コネクタ 66"/>
          <p:cNvCxnSpPr/>
          <p:nvPr/>
        </p:nvCxnSpPr>
        <p:spPr>
          <a:xfrm flipV="1">
            <a:off x="5410425" y="3594217"/>
            <a:ext cx="61913" cy="119063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/>
          <p:cNvCxnSpPr/>
          <p:nvPr/>
        </p:nvCxnSpPr>
        <p:spPr>
          <a:xfrm flipV="1">
            <a:off x="5169919" y="3727567"/>
            <a:ext cx="54770" cy="104775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コネクタ 68"/>
          <p:cNvCxnSpPr/>
          <p:nvPr/>
        </p:nvCxnSpPr>
        <p:spPr>
          <a:xfrm flipV="1">
            <a:off x="5169919" y="3818055"/>
            <a:ext cx="195263" cy="14287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コネクタ 69"/>
          <p:cNvCxnSpPr/>
          <p:nvPr/>
        </p:nvCxnSpPr>
        <p:spPr>
          <a:xfrm>
            <a:off x="4707956" y="3663274"/>
            <a:ext cx="250032" cy="80962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コネクタ 70"/>
          <p:cNvCxnSpPr/>
          <p:nvPr/>
        </p:nvCxnSpPr>
        <p:spPr>
          <a:xfrm flipV="1">
            <a:off x="4707956" y="3563261"/>
            <a:ext cx="38100" cy="100014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コネクタ 71"/>
          <p:cNvCxnSpPr/>
          <p:nvPr/>
        </p:nvCxnSpPr>
        <p:spPr>
          <a:xfrm flipV="1">
            <a:off x="4893694" y="3746617"/>
            <a:ext cx="64294" cy="119063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/>
          <p:cNvCxnSpPr/>
          <p:nvPr/>
        </p:nvCxnSpPr>
        <p:spPr>
          <a:xfrm>
            <a:off x="4891313" y="3865680"/>
            <a:ext cx="216693" cy="9525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73"/>
          <p:cNvCxnSpPr/>
          <p:nvPr/>
        </p:nvCxnSpPr>
        <p:spPr>
          <a:xfrm flipV="1">
            <a:off x="5365181" y="3713280"/>
            <a:ext cx="45244" cy="100013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コネクタ 74"/>
          <p:cNvCxnSpPr/>
          <p:nvPr/>
        </p:nvCxnSpPr>
        <p:spPr>
          <a:xfrm flipV="1">
            <a:off x="5108006" y="3832342"/>
            <a:ext cx="64294" cy="126207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コネクタ 75"/>
          <p:cNvCxnSpPr/>
          <p:nvPr/>
        </p:nvCxnSpPr>
        <p:spPr>
          <a:xfrm flipV="1">
            <a:off x="5108006" y="3913305"/>
            <a:ext cx="204788" cy="45244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/>
          <p:cNvCxnSpPr/>
          <p:nvPr/>
        </p:nvCxnSpPr>
        <p:spPr>
          <a:xfrm>
            <a:off x="4653188" y="3787099"/>
            <a:ext cx="238125" cy="762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コネクタ 77"/>
          <p:cNvCxnSpPr/>
          <p:nvPr/>
        </p:nvCxnSpPr>
        <p:spPr>
          <a:xfrm flipV="1">
            <a:off x="4653188" y="3663274"/>
            <a:ext cx="54768" cy="123826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コネクタ 78"/>
          <p:cNvCxnSpPr/>
          <p:nvPr/>
        </p:nvCxnSpPr>
        <p:spPr>
          <a:xfrm>
            <a:off x="4957988" y="3746617"/>
            <a:ext cx="214312" cy="83344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円/楕円 79"/>
          <p:cNvSpPr/>
          <p:nvPr/>
        </p:nvSpPr>
        <p:spPr>
          <a:xfrm>
            <a:off x="4791324" y="398403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80"/>
          <p:cNvSpPr/>
          <p:nvPr/>
        </p:nvSpPr>
        <p:spPr>
          <a:xfrm>
            <a:off x="5241820" y="400479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/>
          <p:cNvSpPr/>
          <p:nvPr/>
        </p:nvSpPr>
        <p:spPr>
          <a:xfrm>
            <a:off x="4571980" y="389805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/>
          <p:cNvSpPr/>
          <p:nvPr/>
        </p:nvSpPr>
        <p:spPr>
          <a:xfrm>
            <a:off x="5032979" y="407355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4" name="直線コネクタ 83"/>
          <p:cNvCxnSpPr/>
          <p:nvPr/>
        </p:nvCxnSpPr>
        <p:spPr>
          <a:xfrm>
            <a:off x="4815113" y="4008555"/>
            <a:ext cx="240506" cy="88106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 flipV="1">
            <a:off x="5312794" y="3818055"/>
            <a:ext cx="52387" cy="9525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コネクタ 85"/>
          <p:cNvCxnSpPr/>
          <p:nvPr/>
        </p:nvCxnSpPr>
        <p:spPr>
          <a:xfrm flipV="1">
            <a:off x="5058000" y="3956167"/>
            <a:ext cx="50006" cy="138113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コネクタ 86"/>
          <p:cNvCxnSpPr/>
          <p:nvPr/>
        </p:nvCxnSpPr>
        <p:spPr>
          <a:xfrm flipV="1">
            <a:off x="5055619" y="4027605"/>
            <a:ext cx="209550" cy="69056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コネクタ 87"/>
          <p:cNvCxnSpPr/>
          <p:nvPr/>
        </p:nvCxnSpPr>
        <p:spPr>
          <a:xfrm>
            <a:off x="4596038" y="3922830"/>
            <a:ext cx="219075" cy="85725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コネクタ 88"/>
          <p:cNvCxnSpPr/>
          <p:nvPr/>
        </p:nvCxnSpPr>
        <p:spPr>
          <a:xfrm flipV="1">
            <a:off x="4593656" y="3787099"/>
            <a:ext cx="61913" cy="135731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コネクタ 89"/>
          <p:cNvCxnSpPr/>
          <p:nvPr/>
        </p:nvCxnSpPr>
        <p:spPr>
          <a:xfrm flipV="1">
            <a:off x="4815113" y="3868061"/>
            <a:ext cx="78581" cy="140494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円/楕円 90"/>
          <p:cNvSpPr/>
          <p:nvPr/>
        </p:nvSpPr>
        <p:spPr>
          <a:xfrm>
            <a:off x="4977011" y="362235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91"/>
          <p:cNvSpPr/>
          <p:nvPr/>
        </p:nvSpPr>
        <p:spPr>
          <a:xfrm>
            <a:off x="5386645" y="369015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/>
          <p:cNvSpPr/>
          <p:nvPr/>
        </p:nvSpPr>
        <p:spPr>
          <a:xfrm>
            <a:off x="4721948" y="353875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/>
          <p:cNvSpPr/>
          <p:nvPr/>
        </p:nvSpPr>
        <p:spPr>
          <a:xfrm>
            <a:off x="5199922" y="370251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5" name="直線コネクタ 94"/>
          <p:cNvCxnSpPr/>
          <p:nvPr/>
        </p:nvCxnSpPr>
        <p:spPr>
          <a:xfrm>
            <a:off x="4998469" y="3646605"/>
            <a:ext cx="228600" cy="78581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/>
          <p:cNvCxnSpPr/>
          <p:nvPr/>
        </p:nvCxnSpPr>
        <p:spPr>
          <a:xfrm flipV="1">
            <a:off x="5265169" y="3913305"/>
            <a:ext cx="50006" cy="116681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コネクタ 96"/>
          <p:cNvCxnSpPr/>
          <p:nvPr/>
        </p:nvCxnSpPr>
        <p:spPr>
          <a:xfrm flipV="1">
            <a:off x="5224688" y="3625175"/>
            <a:ext cx="47626" cy="100011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コネクタ 97"/>
          <p:cNvCxnSpPr/>
          <p:nvPr/>
        </p:nvCxnSpPr>
        <p:spPr>
          <a:xfrm flipV="1">
            <a:off x="5224688" y="3713280"/>
            <a:ext cx="185737" cy="11906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コネクタ 98"/>
          <p:cNvCxnSpPr/>
          <p:nvPr/>
        </p:nvCxnSpPr>
        <p:spPr>
          <a:xfrm>
            <a:off x="4743675" y="3560880"/>
            <a:ext cx="259556" cy="83344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コネクタ 99"/>
          <p:cNvCxnSpPr/>
          <p:nvPr/>
        </p:nvCxnSpPr>
        <p:spPr>
          <a:xfrm flipV="1">
            <a:off x="4746056" y="3456105"/>
            <a:ext cx="45245" cy="107156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コネクタ 100"/>
          <p:cNvCxnSpPr/>
          <p:nvPr/>
        </p:nvCxnSpPr>
        <p:spPr>
          <a:xfrm flipV="1">
            <a:off x="4998469" y="3544211"/>
            <a:ext cx="40481" cy="102394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円/楕円 101"/>
          <p:cNvSpPr/>
          <p:nvPr/>
        </p:nvSpPr>
        <p:spPr>
          <a:xfrm>
            <a:off x="4576853" y="349998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円/楕円 102"/>
          <p:cNvSpPr/>
          <p:nvPr/>
        </p:nvSpPr>
        <p:spPr>
          <a:xfrm>
            <a:off x="4432390" y="380939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円/楕円 103"/>
          <p:cNvSpPr/>
          <p:nvPr/>
        </p:nvSpPr>
        <p:spPr>
          <a:xfrm>
            <a:off x="4532403" y="359666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5" name="直線コネクタ 104"/>
          <p:cNvCxnSpPr/>
          <p:nvPr/>
        </p:nvCxnSpPr>
        <p:spPr>
          <a:xfrm flipV="1">
            <a:off x="4600800" y="3458486"/>
            <a:ext cx="190500" cy="64294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 flipV="1">
            <a:off x="4503169" y="3663275"/>
            <a:ext cx="204787" cy="5715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コネクタ 106"/>
          <p:cNvCxnSpPr/>
          <p:nvPr/>
        </p:nvCxnSpPr>
        <p:spPr>
          <a:xfrm flipV="1">
            <a:off x="4500788" y="3620411"/>
            <a:ext cx="52387" cy="100014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コネクタ 107"/>
          <p:cNvCxnSpPr/>
          <p:nvPr/>
        </p:nvCxnSpPr>
        <p:spPr>
          <a:xfrm flipV="1">
            <a:off x="4455544" y="3787100"/>
            <a:ext cx="200025" cy="42861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コネクタ 108"/>
          <p:cNvCxnSpPr/>
          <p:nvPr/>
        </p:nvCxnSpPr>
        <p:spPr>
          <a:xfrm flipV="1">
            <a:off x="4453163" y="3720424"/>
            <a:ext cx="50006" cy="111918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円/楕円 109"/>
          <p:cNvSpPr/>
          <p:nvPr/>
        </p:nvSpPr>
        <p:spPr>
          <a:xfrm>
            <a:off x="4374177" y="392912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1" name="直線コネクタ 110"/>
          <p:cNvCxnSpPr/>
          <p:nvPr/>
        </p:nvCxnSpPr>
        <p:spPr>
          <a:xfrm flipV="1">
            <a:off x="4398394" y="3920449"/>
            <a:ext cx="197644" cy="30956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コネクタ 111"/>
          <p:cNvCxnSpPr/>
          <p:nvPr/>
        </p:nvCxnSpPr>
        <p:spPr>
          <a:xfrm flipV="1">
            <a:off x="4396013" y="3834725"/>
            <a:ext cx="59531" cy="119061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円/楕円 112"/>
          <p:cNvSpPr/>
          <p:nvPr/>
        </p:nvSpPr>
        <p:spPr>
          <a:xfrm>
            <a:off x="4478952" y="369721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4" name="直線コネクタ 113"/>
          <p:cNvCxnSpPr/>
          <p:nvPr/>
        </p:nvCxnSpPr>
        <p:spPr>
          <a:xfrm flipV="1">
            <a:off x="4553175" y="3563261"/>
            <a:ext cx="192881" cy="5477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コネクタ 114"/>
          <p:cNvCxnSpPr/>
          <p:nvPr/>
        </p:nvCxnSpPr>
        <p:spPr>
          <a:xfrm flipV="1">
            <a:off x="4555556" y="3522780"/>
            <a:ext cx="42863" cy="97632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テキスト ボックス 115"/>
              <p:cNvSpPr txBox="1"/>
              <p:nvPr/>
            </p:nvSpPr>
            <p:spPr>
              <a:xfrm>
                <a:off x="2367681" y="4316707"/>
                <a:ext cx="139916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1000" dirty="0" smtClean="0">
                    <a:latin typeface="Times New Roman" pitchFamily="18" charset="0"/>
                    <a:cs typeface="Times New Roman" pitchFamily="18" charset="0"/>
                  </a:rPr>
                  <a:t>潜在空間</a:t>
                </a:r>
                <a:r>
                  <a:rPr lang="ja-JP" altLang="en-US" sz="1000" dirty="0" smtClean="0">
                    <a:latin typeface="Times New Roman" pitchFamily="18" charset="0"/>
                    <a:cs typeface="Times New Roman" pitchFamily="18" charset="0"/>
                  </a:rPr>
                  <a:t>（</a:t>
                </a:r>
                <a:r>
                  <a:rPr lang="en-US" altLang="ja-JP" sz="1000" dirty="0">
                    <a:ea typeface="Cambria Math"/>
                    <a:cs typeface="メイリオ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1000" i="1">
                        <a:latin typeface="Cambria Math"/>
                        <a:ea typeface="Cambria Math"/>
                        <a:cs typeface="メイリオ" pitchFamily="50" charset="-128"/>
                      </a:rPr>
                      <m:t>𝐿</m:t>
                    </m:r>
                    <m:r>
                      <a:rPr lang="en-US" altLang="ja-JP" sz="1000" i="1">
                        <a:latin typeface="Cambria Math"/>
                        <a:ea typeface="Cambria Math"/>
                        <a:cs typeface="メイリオ" pitchFamily="50" charset="-128"/>
                      </a:rPr>
                      <m:t> </m:t>
                    </m:r>
                  </m:oMath>
                </a14:m>
                <a:r>
                  <a:rPr lang="ja-JP" altLang="en-US" sz="1000" dirty="0" smtClean="0">
                    <a:latin typeface="Times New Roman" pitchFamily="18" charset="0"/>
                    <a:cs typeface="Times New Roman" pitchFamily="18" charset="0"/>
                  </a:rPr>
                  <a:t>次元）</a:t>
                </a:r>
                <a:endParaRPr kumimoji="1" lang="ja-JP" altLang="en-US" sz="1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116" name="テキスト ボックス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681" y="4316707"/>
                <a:ext cx="1399163" cy="246221"/>
              </a:xfrm>
              <a:prstGeom prst="rect">
                <a:avLst/>
              </a:prstGeom>
              <a:blipFill rotWithShape="0">
                <a:blip r:embed="rId6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テキスト ボックス 116"/>
              <p:cNvSpPr txBox="1"/>
              <p:nvPr/>
            </p:nvSpPr>
            <p:spPr>
              <a:xfrm>
                <a:off x="4271999" y="4317681"/>
                <a:ext cx="143562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1000" dirty="0" smtClean="0">
                    <a:latin typeface="Times New Roman" pitchFamily="18" charset="0"/>
                    <a:cs typeface="Times New Roman" pitchFamily="18" charset="0"/>
                  </a:rPr>
                  <a:t>観測空間（</a:t>
                </a:r>
                <a:r>
                  <a:rPr lang="en-US" altLang="ja-JP" sz="1000" dirty="0">
                    <a:ea typeface="Cambria Math"/>
                    <a:cs typeface="メイリオ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1000" b="0" i="1" smtClean="0">
                        <a:latin typeface="Cambria Math"/>
                        <a:ea typeface="Cambria Math"/>
                        <a:cs typeface="メイリオ" pitchFamily="50" charset="-128"/>
                      </a:rPr>
                      <m:t>𝐷</m:t>
                    </m:r>
                    <m:r>
                      <a:rPr lang="en-US" altLang="ja-JP" sz="1000" i="1">
                        <a:latin typeface="Cambria Math"/>
                        <a:ea typeface="Cambria Math"/>
                        <a:cs typeface="メイリオ" pitchFamily="50" charset="-128"/>
                      </a:rPr>
                      <m:t> </m:t>
                    </m:r>
                  </m:oMath>
                </a14:m>
                <a:r>
                  <a:rPr kumimoji="1" lang="ja-JP" altLang="en-US" sz="1000" dirty="0" smtClean="0">
                    <a:latin typeface="Times New Roman" pitchFamily="18" charset="0"/>
                    <a:cs typeface="Times New Roman" pitchFamily="18" charset="0"/>
                  </a:rPr>
                  <a:t>次元）</a:t>
                </a:r>
                <a:endParaRPr kumimoji="1" lang="ja-JP" altLang="en-US" sz="1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117" name="テキスト ボックス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999" y="4317681"/>
                <a:ext cx="1435628" cy="246221"/>
              </a:xfrm>
              <a:prstGeom prst="rect">
                <a:avLst/>
              </a:prstGeom>
              <a:blipFill rotWithShape="0">
                <a:blip r:embed="rId7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直線コネクタ 117"/>
          <p:cNvCxnSpPr>
            <a:stCxn id="58" idx="6"/>
            <a:endCxn id="38" idx="2"/>
          </p:cNvCxnSpPr>
          <p:nvPr/>
        </p:nvCxnSpPr>
        <p:spPr>
          <a:xfrm>
            <a:off x="2925420" y="3750601"/>
            <a:ext cx="723986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コネクタ 118"/>
          <p:cNvCxnSpPr>
            <a:stCxn id="59" idx="6"/>
            <a:endCxn id="42" idx="2"/>
          </p:cNvCxnSpPr>
          <p:nvPr/>
        </p:nvCxnSpPr>
        <p:spPr>
          <a:xfrm>
            <a:off x="2826479" y="3865873"/>
            <a:ext cx="723986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コネクタ 119"/>
          <p:cNvCxnSpPr>
            <a:stCxn id="60" idx="6"/>
            <a:endCxn id="46" idx="2"/>
          </p:cNvCxnSpPr>
          <p:nvPr/>
        </p:nvCxnSpPr>
        <p:spPr>
          <a:xfrm>
            <a:off x="2727538" y="3981146"/>
            <a:ext cx="723986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コネクタ 120"/>
          <p:cNvCxnSpPr>
            <a:stCxn id="61" idx="6"/>
            <a:endCxn id="50" idx="2"/>
          </p:cNvCxnSpPr>
          <p:nvPr/>
        </p:nvCxnSpPr>
        <p:spPr>
          <a:xfrm>
            <a:off x="2629276" y="4096418"/>
            <a:ext cx="723987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コネクタ 121"/>
          <p:cNvCxnSpPr>
            <a:stCxn id="62" idx="6"/>
            <a:endCxn id="54" idx="2"/>
          </p:cNvCxnSpPr>
          <p:nvPr/>
        </p:nvCxnSpPr>
        <p:spPr>
          <a:xfrm>
            <a:off x="2530903" y="4211128"/>
            <a:ext cx="723986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コネクタ 122"/>
          <p:cNvCxnSpPr>
            <a:stCxn id="62" idx="7"/>
            <a:endCxn id="58" idx="3"/>
          </p:cNvCxnSpPr>
          <p:nvPr/>
        </p:nvCxnSpPr>
        <p:spPr>
          <a:xfrm flipV="1">
            <a:off x="2523978" y="3767321"/>
            <a:ext cx="361077" cy="427087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/>
          <p:cNvCxnSpPr>
            <a:stCxn id="57" idx="7"/>
            <a:endCxn id="41" idx="3"/>
          </p:cNvCxnSpPr>
          <p:nvPr/>
        </p:nvCxnSpPr>
        <p:spPr>
          <a:xfrm flipV="1">
            <a:off x="2716440" y="3767321"/>
            <a:ext cx="361077" cy="427087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コネクタ 124"/>
          <p:cNvCxnSpPr>
            <a:stCxn id="56" idx="7"/>
            <a:endCxn id="40" idx="3"/>
          </p:cNvCxnSpPr>
          <p:nvPr/>
        </p:nvCxnSpPr>
        <p:spPr>
          <a:xfrm flipV="1">
            <a:off x="2909378" y="3767321"/>
            <a:ext cx="361077" cy="427087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コネクタ 125"/>
          <p:cNvCxnSpPr>
            <a:stCxn id="55" idx="7"/>
            <a:endCxn id="39" idx="3"/>
          </p:cNvCxnSpPr>
          <p:nvPr/>
        </p:nvCxnSpPr>
        <p:spPr>
          <a:xfrm flipV="1">
            <a:off x="3102316" y="3767321"/>
            <a:ext cx="361077" cy="427087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コネクタ 126"/>
          <p:cNvCxnSpPr>
            <a:stCxn id="54" idx="7"/>
            <a:endCxn id="38" idx="3"/>
          </p:cNvCxnSpPr>
          <p:nvPr/>
        </p:nvCxnSpPr>
        <p:spPr>
          <a:xfrm flipV="1">
            <a:off x="3295254" y="3767321"/>
            <a:ext cx="361077" cy="427087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右矢印 127"/>
          <p:cNvSpPr/>
          <p:nvPr/>
        </p:nvSpPr>
        <p:spPr>
          <a:xfrm rot="20994912">
            <a:off x="3022664" y="3689897"/>
            <a:ext cx="1686771" cy="46502"/>
          </a:xfrm>
          <a:prstGeom prst="rightArrow">
            <a:avLst>
              <a:gd name="adj1" fmla="val 50000"/>
              <a:gd name="adj2" fmla="val 133604"/>
            </a:avLst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9" name="直線コネクタ 128"/>
          <p:cNvCxnSpPr>
            <a:stCxn id="54" idx="6"/>
            <a:endCxn id="81" idx="2"/>
          </p:cNvCxnSpPr>
          <p:nvPr/>
        </p:nvCxnSpPr>
        <p:spPr>
          <a:xfrm flipV="1">
            <a:off x="3302179" y="4027651"/>
            <a:ext cx="1939641" cy="183477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平行四辺形 129"/>
          <p:cNvSpPr/>
          <p:nvPr/>
        </p:nvSpPr>
        <p:spPr>
          <a:xfrm>
            <a:off x="2956150" y="3619500"/>
            <a:ext cx="84312" cy="104409"/>
          </a:xfrm>
          <a:prstGeom prst="parallelogram">
            <a:avLst>
              <a:gd name="adj" fmla="val 17726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平行四辺形 130"/>
          <p:cNvSpPr/>
          <p:nvPr/>
        </p:nvSpPr>
        <p:spPr>
          <a:xfrm>
            <a:off x="2995295" y="3709661"/>
            <a:ext cx="259594" cy="77437"/>
          </a:xfrm>
          <a:prstGeom prst="parallelogram">
            <a:avLst>
              <a:gd name="adj" fmla="val 78032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フローチャート: 手作業 131"/>
          <p:cNvSpPr/>
          <p:nvPr/>
        </p:nvSpPr>
        <p:spPr>
          <a:xfrm>
            <a:off x="4831251" y="3555688"/>
            <a:ext cx="236918" cy="126416"/>
          </a:xfrm>
          <a:prstGeom prst="flowChartManualOperati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テキスト ボックス 132"/>
              <p:cNvSpPr txBox="1"/>
              <p:nvPr/>
            </p:nvSpPr>
            <p:spPr>
              <a:xfrm>
                <a:off x="4677945" y="3359853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1" i="1" smtClean="0">
                              <a:latin typeface="Cambria Math"/>
                            </a:rPr>
                            <m:t>𝒘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ja-JP" altLang="en-US" b="1" dirty="0"/>
              </a:p>
            </p:txBody>
          </p:sp>
        </mc:Choice>
        <mc:Fallback>
          <p:sp>
            <p:nvSpPr>
              <p:cNvPr id="133" name="テキスト ボックス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945" y="3359853"/>
                <a:ext cx="288032" cy="369332"/>
              </a:xfrm>
              <a:prstGeom prst="rect">
                <a:avLst/>
              </a:prstGeom>
              <a:blipFill rotWithShape="0">
                <a:blip r:embed="rId8"/>
                <a:stretch>
                  <a:fillRect r="-50000" b="-3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正方形/長方形 133"/>
              <p:cNvSpPr/>
              <p:nvPr/>
            </p:nvSpPr>
            <p:spPr>
              <a:xfrm>
                <a:off x="5245641" y="3909614"/>
                <a:ext cx="4619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0" smtClean="0">
                          <a:ln w="6350" cmpd="sng">
                            <a:noFill/>
                          </a:ln>
                          <a:latin typeface="Cambria Math"/>
                        </a:rPr>
                        <m:t>𝐖</m:t>
                      </m:r>
                    </m:oMath>
                  </m:oMathPara>
                </a14:m>
                <a:endParaRPr lang="ja-JP" altLang="en-US" b="1" dirty="0">
                  <a:ln w="6350" cmpd="sng">
                    <a:noFill/>
                  </a:ln>
                </a:endParaRPr>
              </a:p>
            </p:txBody>
          </p:sp>
        </mc:Choice>
        <mc:Fallback>
          <p:sp>
            <p:nvSpPr>
              <p:cNvPr id="134" name="正方形/長方形 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641" y="3909614"/>
                <a:ext cx="461986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5" name="テキスト ボックス 134"/>
              <p:cNvSpPr txBox="1"/>
              <p:nvPr/>
            </p:nvSpPr>
            <p:spPr>
              <a:xfrm>
                <a:off x="2872633" y="3504307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b="1" i="1" smtClean="0">
                              <a:latin typeface="Cambria Math"/>
                            </a:rPr>
                            <m:t>𝜻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1" lang="ja-JP" altLang="en-US" b="1" dirty="0"/>
              </a:p>
            </p:txBody>
          </p:sp>
        </mc:Choice>
        <mc:Fallback>
          <p:sp>
            <p:nvSpPr>
              <p:cNvPr id="135" name="テキスト ボックス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633" y="3504307"/>
                <a:ext cx="288032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4255" r="-31915"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円/楕円 135"/>
          <p:cNvSpPr/>
          <p:nvPr/>
        </p:nvSpPr>
        <p:spPr>
          <a:xfrm>
            <a:off x="5014318" y="351995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正方形/長方形 136"/>
              <p:cNvSpPr/>
              <p:nvPr/>
            </p:nvSpPr>
            <p:spPr>
              <a:xfrm>
                <a:off x="1556153" y="1140450"/>
                <a:ext cx="40359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 smtClean="0">
                    <a:latin typeface="メイリオ" pitchFamily="50" charset="-128"/>
                    <a:ea typeface="メイリオ" pitchFamily="50" charset="-128"/>
                    <a:cs typeface="メイリオ" pitchFamily="50" charset="-128"/>
                  </a:rPr>
                  <a:t>入力データ </a:t>
                </a:r>
                <a14:m>
                  <m:oMath xmlns:m="http://schemas.openxmlformats.org/officeDocument/2006/math">
                    <m:r>
                      <a:rPr lang="en-US" altLang="ja-JP" b="1" i="1" smtClean="0">
                        <a:latin typeface="Cambria Math"/>
                        <a:ea typeface="メイリオ" pitchFamily="50" charset="-128"/>
                        <a:cs typeface="メイリオ" pitchFamily="50" charset="-128"/>
                      </a:rPr>
                      <m:t>𝑿</m:t>
                    </m:r>
                    <m:r>
                      <a:rPr lang="en-US" altLang="ja-JP" b="0" i="1" smtClean="0">
                        <a:latin typeface="Cambria Math"/>
                        <a:ea typeface="メイリオ" pitchFamily="50" charset="-128"/>
                        <a:cs typeface="メイリオ" pitchFamily="50" charset="-128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メイリオ" pitchFamily="50" charset="-128"/>
                            <a:cs typeface="メイリオ" pitchFamily="50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  <a:ea typeface="メイリオ" pitchFamily="50" charset="-128"/>
                                <a:cs typeface="メイリオ" pitchFamily="50" charset="-128"/>
                              </a:rPr>
                            </m:ctrlPr>
                          </m:sSubPr>
                          <m:e>
                            <m:r>
                              <a:rPr lang="en-US" altLang="ja-JP" b="1" i="1" smtClean="0">
                                <a:latin typeface="Cambria Math"/>
                                <a:ea typeface="メイリオ" pitchFamily="50" charset="-128"/>
                                <a:cs typeface="メイリオ" pitchFamily="50" charset="-128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/>
                                <a:ea typeface="メイリオ" pitchFamily="50" charset="-128"/>
                                <a:cs typeface="メイリオ" pitchFamily="50" charset="-128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b="0" i="1" smtClean="0">
                            <a:latin typeface="Cambria Math"/>
                            <a:ea typeface="メイリオ" pitchFamily="50" charset="-128"/>
                            <a:cs typeface="メイリオ" pitchFamily="50" charset="-128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  <a:ea typeface="メイリオ" pitchFamily="50" charset="-128"/>
                                <a:cs typeface="メイリオ" pitchFamily="50" charset="-128"/>
                              </a:rPr>
                            </m:ctrlPr>
                          </m:sSubPr>
                          <m:e>
                            <m:r>
                              <a:rPr lang="en-US" altLang="ja-JP" b="1" i="1" smtClean="0">
                                <a:latin typeface="Cambria Math"/>
                                <a:ea typeface="メイリオ" pitchFamily="50" charset="-128"/>
                                <a:cs typeface="メイリオ" pitchFamily="50" charset="-128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/>
                                <a:ea typeface="メイリオ" pitchFamily="50" charset="-128"/>
                                <a:cs typeface="メイリオ" pitchFamily="50" charset="-128"/>
                              </a:rPr>
                              <m:t>𝐼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dirty="0" smtClean="0"/>
                  <a:t>　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メイリオ" pitchFamily="50" charset="-128"/>
                            <a:cs typeface="メイリオ" pitchFamily="50" charset="-128"/>
                          </a:rPr>
                        </m:ctrlPr>
                      </m:sSubPr>
                      <m:e>
                        <m:r>
                          <a:rPr lang="en-US" altLang="ja-JP" b="1" i="1">
                            <a:latin typeface="Cambria Math"/>
                            <a:ea typeface="メイリオ" pitchFamily="50" charset="-128"/>
                            <a:cs typeface="メイリオ" pitchFamily="50" charset="-128"/>
                          </a:rPr>
                          <m:t>𝒙</m:t>
                        </m:r>
                      </m:e>
                      <m:sub>
                        <m:r>
                          <a:rPr lang="en-US" altLang="ja-JP" b="0" i="1" smtClean="0">
                            <a:latin typeface="Cambria Math"/>
                            <a:ea typeface="メイリオ" pitchFamily="50" charset="-128"/>
                            <a:cs typeface="メイリオ" pitchFamily="50" charset="-128"/>
                          </a:rPr>
                          <m:t>𝑖</m:t>
                        </m:r>
                      </m:sub>
                    </m:sSub>
                    <m:r>
                      <a:rPr lang="en-US" altLang="ja-JP" b="0" i="1" smtClean="0">
                        <a:latin typeface="Cambria Math"/>
                        <a:ea typeface="メイリオ" pitchFamily="50" charset="-128"/>
                        <a:cs typeface="メイリオ" pitchFamily="50" charset="-128"/>
                      </a:rPr>
                      <m:t>∈ 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/>
                            <a:cs typeface="メイリオ" pitchFamily="50" charset="-128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/>
                            <a:ea typeface="Cambria Math"/>
                            <a:cs typeface="メイリオ" pitchFamily="50" charset="-128"/>
                          </a:rPr>
                          <m:t>ℝ</m:t>
                        </m:r>
                      </m:e>
                      <m:sup>
                        <m:r>
                          <a:rPr lang="en-US" altLang="ja-JP" b="0" i="1" smtClean="0">
                            <a:latin typeface="Cambria Math"/>
                            <a:ea typeface="Cambria Math"/>
                            <a:cs typeface="メイリオ" pitchFamily="50" charset="-128"/>
                          </a:rPr>
                          <m:t>𝐷</m:t>
                        </m:r>
                      </m:sup>
                    </m:sSup>
                  </m:oMath>
                </a14:m>
                <a:endParaRPr lang="ja-JP" altLang="en-US" dirty="0"/>
              </a:p>
            </p:txBody>
          </p:sp>
        </mc:Choice>
        <mc:Fallback>
          <p:sp>
            <p:nvSpPr>
              <p:cNvPr id="137" name="正方形/長方形 1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153" y="1140450"/>
                <a:ext cx="4035913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208" t="-4918" r="-1662" b="-278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正方形/長方形 137"/>
              <p:cNvSpPr/>
              <p:nvPr/>
            </p:nvSpPr>
            <p:spPr>
              <a:xfrm>
                <a:off x="6975796" y="1654159"/>
                <a:ext cx="2608150" cy="5088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itchFamily="50" charset="-128"/>
                              <a:cs typeface="メイリオ" pitchFamily="50" charset="-128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/>
                              <a:ea typeface="メイリオ" pitchFamily="50" charset="-128"/>
                              <a:cs typeface="メイリオ" pitchFamily="50" charset="-128"/>
                            </a:rPr>
                            <m:t>𝑘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/>
                              <a:ea typeface="メイリオ" pitchFamily="50" charset="-128"/>
                              <a:cs typeface="メイリオ" pitchFamily="50" charset="-128"/>
                            </a:rPr>
                            <m:t>𝑖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/>
                              <a:ea typeface="メイリオ" pitchFamily="50" charset="-128"/>
                              <a:cs typeface="メイリオ" pitchFamily="50" charset="-128"/>
                            </a:rPr>
                            <m:t>∗</m:t>
                          </m:r>
                        </m:sup>
                      </m:sSubSup>
                      <m:r>
                        <a:rPr lang="en-US" altLang="ja-JP" b="0" i="1" smtClean="0">
                          <a:latin typeface="Cambria Math"/>
                          <a:ea typeface="メイリオ" pitchFamily="50" charset="-128"/>
                          <a:cs typeface="メイリオ" pitchFamily="50" charset="-128"/>
                        </a:rPr>
                        <m:t>=</m:t>
                      </m:r>
                      <m:func>
                        <m:func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itchFamily="50" charset="-128"/>
                              <a:cs typeface="メイリオ" pitchFamily="50" charset="-128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itchFamily="50" charset="-128"/>
                                  <a:cs typeface="メイリオ" pitchFamily="50" charset="-128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 b="0" i="0" smtClean="0">
                                  <a:latin typeface="Cambria Math"/>
                                  <a:ea typeface="メイリオ" pitchFamily="50" charset="-128"/>
                                  <a:cs typeface="メイリオ" pitchFamily="50" charset="-128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altLang="ja-JP" b="0" i="1" smtClean="0">
                                  <a:latin typeface="Cambria Math"/>
                                  <a:ea typeface="メイリオ" pitchFamily="50" charset="-128"/>
                                  <a:cs typeface="メイリオ" pitchFamily="50" charset="-128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itchFamily="50" charset="-128"/>
                                  <a:cs typeface="メイリオ" pitchFamily="50" charset="-128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itchFamily="50" charset="-128"/>
                                      <a:cs typeface="メイリオ" pitchFamily="50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  <a:ea typeface="メイリオ" pitchFamily="50" charset="-128"/>
                                          <a:cs typeface="メイリオ" pitchFamily="50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b="1" i="1" smtClean="0">
                                          <a:latin typeface="Cambria Math"/>
                                          <a:ea typeface="メイリオ" pitchFamily="50" charset="-128"/>
                                          <a:cs typeface="メイリオ" pitchFamily="50" charset="-128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lang="en-US" altLang="ja-JP" b="0" i="1" smtClean="0">
                                          <a:latin typeface="Cambria Math"/>
                                          <a:ea typeface="メイリオ" pitchFamily="50" charset="-128"/>
                                          <a:cs typeface="メイリオ" pitchFamily="50" charset="-128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ja-JP" b="0" i="1" smtClean="0">
                                      <a:latin typeface="Cambria Math"/>
                                      <a:ea typeface="メイリオ" pitchFamily="50" charset="-128"/>
                                      <a:cs typeface="メイリオ" pitchFamily="50" charset="-128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  <a:ea typeface="メイリオ" pitchFamily="50" charset="-128"/>
                                          <a:cs typeface="メイリオ" pitchFamily="50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b="1" i="1" smtClean="0">
                                          <a:latin typeface="Cambria Math"/>
                                          <a:ea typeface="メイリオ" pitchFamily="50" charset="-128"/>
                                          <a:cs typeface="メイリオ" pitchFamily="50" charset="-128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ja-JP" b="0" i="1" smtClean="0">
                                          <a:latin typeface="Cambria Math"/>
                                          <a:ea typeface="メイリオ" pitchFamily="50" charset="-128"/>
                                          <a:cs typeface="メイリオ" pitchFamily="50" charset="-128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ja-JP" b="0" i="1" smtClean="0">
                                  <a:latin typeface="Cambria Math"/>
                                  <a:ea typeface="メイリオ" pitchFamily="50" charset="-128"/>
                                  <a:cs typeface="メイリオ" pitchFamily="50" charset="-128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ja-JP" altLang="en-US" dirty="0"/>
              </a:p>
            </p:txBody>
          </p:sp>
        </mc:Choice>
        <mc:Fallback>
          <p:sp>
            <p:nvSpPr>
              <p:cNvPr id="138" name="正方形/長方形 1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5796" y="1654159"/>
                <a:ext cx="2608150" cy="508857"/>
              </a:xfrm>
              <a:prstGeom prst="rect">
                <a:avLst/>
              </a:prstGeom>
              <a:blipFill rotWithShape="0">
                <a:blip r:embed="rId12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9" name="正方形/長方形 138"/>
              <p:cNvSpPr/>
              <p:nvPr/>
            </p:nvSpPr>
            <p:spPr>
              <a:xfrm>
                <a:off x="6975796" y="3003430"/>
                <a:ext cx="2247089" cy="725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itchFamily="50" charset="-128"/>
                              <a:cs typeface="メイリオ" pitchFamily="50" charset="-128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/>
                              <a:ea typeface="メイリオ" pitchFamily="50" charset="-128"/>
                              <a:cs typeface="メイリオ" pitchFamily="50" charset="-128"/>
                            </a:rPr>
                            <m:t>𝛼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/>
                              <a:ea typeface="メイリオ" pitchFamily="50" charset="-128"/>
                              <a:cs typeface="メイリオ" pitchFamily="50" charset="-128"/>
                            </a:rPr>
                            <m:t>𝑖𝑘</m:t>
                          </m:r>
                        </m:sub>
                      </m:sSub>
                      <m:r>
                        <a:rPr lang="en-US" altLang="ja-JP" b="0" i="1" smtClean="0">
                          <a:latin typeface="Cambria Math"/>
                          <a:ea typeface="メイリオ" pitchFamily="50" charset="-128"/>
                          <a:cs typeface="メイリオ" pitchFamily="50" charset="-128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itchFamily="50" charset="-128"/>
                              <a:cs typeface="メイリオ" pitchFamily="50" charset="-128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/>
                              <a:ea typeface="メイリオ" pitchFamily="50" charset="-128"/>
                              <a:cs typeface="メイリオ" pitchFamily="50" charset="-128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itchFamily="50" charset="-128"/>
                                  <a:cs typeface="メイリオ" pitchFamily="50" charset="-128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itchFamily="50" charset="-128"/>
                                      <a:cs typeface="メイリオ" pitchFamily="50" charset="-128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b="0" i="1" smtClean="0">
                                      <a:latin typeface="Cambria Math"/>
                                      <a:ea typeface="メイリオ" pitchFamily="50" charset="-128"/>
                                      <a:cs typeface="メイリオ" pitchFamily="50" charset="-128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ja-JP" b="0" i="1" smtClean="0">
                                      <a:latin typeface="Cambria Math"/>
                                      <a:ea typeface="メイリオ" pitchFamily="50" charset="-128"/>
                                      <a:cs typeface="メイリオ" pitchFamily="50" charset="-128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ja-JP" b="0" i="1" smtClean="0">
                                      <a:latin typeface="Cambria Math"/>
                                      <a:ea typeface="メイリオ" pitchFamily="50" charset="-128"/>
                                      <a:cs typeface="メイリオ" pitchFamily="50" charset="-128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altLang="ja-JP" b="0" i="1" smtClean="0">
                                  <a:latin typeface="Cambria Math"/>
                                  <a:ea typeface="メイリオ" pitchFamily="50" charset="-128"/>
                                  <a:cs typeface="メイリオ" pitchFamily="50" charset="-128"/>
                                </a:rPr>
                                <m:t>,</m:t>
                              </m:r>
                              <m:r>
                                <a:rPr lang="en-US" altLang="ja-JP" b="0" i="1" smtClean="0">
                                  <a:latin typeface="Cambria Math"/>
                                  <a:ea typeface="メイリオ" pitchFamily="50" charset="-128"/>
                                  <a:cs typeface="メイリオ" pitchFamily="50" charset="-128"/>
                                </a:rPr>
                                <m:t>𝑘</m:t>
                              </m:r>
                              <m:r>
                                <a:rPr lang="en-US" altLang="ja-JP" b="0" i="1" smtClean="0">
                                  <a:latin typeface="Cambria Math"/>
                                  <a:ea typeface="メイリオ" pitchFamily="50" charset="-128"/>
                                  <a:cs typeface="メイリオ" pitchFamily="50" charset="-128"/>
                                </a:rPr>
                                <m:t>,</m:t>
                              </m:r>
                              <m:r>
                                <a:rPr lang="en-US" altLang="ja-JP" b="0" i="1" smtClean="0">
                                  <a:latin typeface="Cambria Math"/>
                                  <a:ea typeface="メイリオ" pitchFamily="50" charset="-128"/>
                                  <a:cs typeface="メイリオ" pitchFamily="50" charset="-128"/>
                                </a:rPr>
                                <m:t>𝜎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itchFamily="50" charset="-128"/>
                                  <a:cs typeface="メイリオ" pitchFamily="50" charset="-128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itchFamily="50" charset="-128"/>
                                      <a:cs typeface="メイリオ" pitchFamily="50" charset="-128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b="0" i="1" smtClean="0">
                                      <a:latin typeface="Cambria Math"/>
                                      <a:ea typeface="メイリオ" pitchFamily="50" charset="-128"/>
                                      <a:cs typeface="メイリオ" pitchFamily="50" charset="-128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altLang="ja-JP" b="0" i="1" smtClean="0">
                                      <a:latin typeface="Cambria Math"/>
                                      <a:ea typeface="メイリオ" pitchFamily="50" charset="-128"/>
                                      <a:cs typeface="メイリオ" pitchFamily="50" charset="-128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altLang="ja-JP" b="0" i="1" smtClean="0">
                                  <a:latin typeface="Cambria Math"/>
                                  <a:ea typeface="メイリオ" pitchFamily="50" charset="-128"/>
                                  <a:cs typeface="メイリオ" pitchFamily="50" charset="-128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itchFamily="50" charset="-128"/>
                                      <a:cs typeface="メイリオ" pitchFamily="50" charset="-128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  <a:ea typeface="メイリオ" pitchFamily="50" charset="-128"/>
                                          <a:cs typeface="メイリオ" pitchFamily="50" charset="-128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ja-JP" b="0" i="1" smtClean="0">
                                          <a:latin typeface="Cambria Math"/>
                                          <a:ea typeface="メイリオ" pitchFamily="50" charset="-128"/>
                                          <a:cs typeface="メイリオ" pitchFamily="50" charset="-128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  <a:ea typeface="メイリオ" pitchFamily="50" charset="-128"/>
                                              <a:cs typeface="メイリオ" pitchFamily="50" charset="-128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ja-JP" b="0" i="1" smtClean="0">
                                              <a:latin typeface="Cambria Math"/>
                                              <a:ea typeface="メイリオ" pitchFamily="50" charset="-128"/>
                                              <a:cs typeface="メイリオ" pitchFamily="50" charset="-128"/>
                                            </a:rPr>
                                            <m:t>𝑖</m:t>
                                          </m:r>
                                        </m:e>
                                        <m:sup>
                                          <m:r>
                                            <a:rPr lang="en-US" altLang="ja-JP" b="0" i="1" smtClean="0">
                                              <a:latin typeface="Cambria Math"/>
                                              <a:ea typeface="メイリオ" pitchFamily="50" charset="-128"/>
                                              <a:cs typeface="メイリオ" pitchFamily="50" charset="-128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en-US" altLang="ja-JP" b="0" i="1" smtClean="0">
                                          <a:latin typeface="Cambria Math"/>
                                          <a:ea typeface="メイリオ" pitchFamily="50" charset="-128"/>
                                          <a:cs typeface="メイリオ" pitchFamily="50" charset="-128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altLang="ja-JP" b="0" i="1" smtClean="0">
                                      <a:latin typeface="Cambria Math"/>
                                      <a:ea typeface="メイリオ" pitchFamily="50" charset="-128"/>
                                      <a:cs typeface="メイリオ" pitchFamily="50" charset="-128"/>
                                    </a:rPr>
                                    <m:t>,</m:t>
                                  </m:r>
                                  <m:r>
                                    <a:rPr lang="en-US" altLang="ja-JP" b="0" i="1" smtClean="0">
                                      <a:latin typeface="Cambria Math"/>
                                      <a:ea typeface="メイリオ" pitchFamily="50" charset="-128"/>
                                      <a:cs typeface="メイリオ" pitchFamily="50" charset="-128"/>
                                    </a:rPr>
                                    <m:t>𝑘</m:t>
                                  </m:r>
                                  <m:r>
                                    <a:rPr lang="en-US" altLang="ja-JP" b="0" i="1" smtClean="0">
                                      <a:latin typeface="Cambria Math"/>
                                      <a:ea typeface="メイリオ" pitchFamily="50" charset="-128"/>
                                      <a:cs typeface="メイリオ" pitchFamily="50" charset="-128"/>
                                    </a:rPr>
                                    <m:t>, </m:t>
                                  </m:r>
                                  <m:r>
                                    <a:rPr lang="en-US" altLang="ja-JP" b="0" i="1" smtClean="0">
                                      <a:latin typeface="Cambria Math"/>
                                      <a:ea typeface="メイリオ" pitchFamily="50" charset="-128"/>
                                      <a:cs typeface="メイリオ" pitchFamily="50" charset="-128"/>
                                    </a:rPr>
                                    <m:t>𝜎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>
          <p:sp>
            <p:nvSpPr>
              <p:cNvPr id="139" name="正方形/長方形 1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5796" y="3003430"/>
                <a:ext cx="2247089" cy="72507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0" name="正方形/長方形 139"/>
              <p:cNvSpPr/>
              <p:nvPr/>
            </p:nvSpPr>
            <p:spPr>
              <a:xfrm>
                <a:off x="7034386" y="3806064"/>
                <a:ext cx="3017173" cy="5855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400" i="1" smtClean="0">
                          <a:latin typeface="Cambria Math"/>
                          <a:ea typeface="メイリオ" pitchFamily="50" charset="-128"/>
                          <a:cs typeface="メイリオ" pitchFamily="50" charset="-128"/>
                        </a:rPr>
                        <m:t>h</m:t>
                      </m:r>
                      <m:d>
                        <m:dPr>
                          <m:ctrlPr>
                            <a:rPr lang="en-US" altLang="ja-JP" sz="1400" i="1">
                              <a:latin typeface="Cambria Math" panose="02040503050406030204" pitchFamily="18" charset="0"/>
                              <a:ea typeface="メイリオ" pitchFamily="50" charset="-128"/>
                              <a:cs typeface="メイリオ" pitchFamily="50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1400" b="0" i="1" smtClean="0">
                                  <a:latin typeface="Cambria Math" panose="02040503050406030204" pitchFamily="18" charset="0"/>
                                  <a:ea typeface="メイリオ" pitchFamily="50" charset="-128"/>
                                  <a:cs typeface="メイリオ" pitchFamily="50" charset="-128"/>
                                </a:rPr>
                              </m:ctrlPr>
                            </m:sSubPr>
                            <m:e>
                              <m:r>
                                <a:rPr lang="en-US" altLang="ja-JP" sz="1400" b="0" i="1" smtClean="0">
                                  <a:latin typeface="Cambria Math"/>
                                  <a:ea typeface="メイリオ" pitchFamily="50" charset="-128"/>
                                  <a:cs typeface="メイリオ" pitchFamily="50" charset="-128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ja-JP" sz="1400" b="0" i="1" smtClean="0">
                                  <a:latin typeface="Cambria Math"/>
                                  <a:ea typeface="メイリオ" pitchFamily="50" charset="-128"/>
                                  <a:cs typeface="メイリオ" pitchFamily="50" charset="-128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ja-JP" sz="1400" i="1">
                              <a:latin typeface="Cambria Math"/>
                              <a:ea typeface="メイリオ" pitchFamily="50" charset="-128"/>
                              <a:cs typeface="メイリオ" pitchFamily="50" charset="-128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sz="1400" b="0" i="1" smtClean="0">
                                  <a:latin typeface="Cambria Math" panose="02040503050406030204" pitchFamily="18" charset="0"/>
                                  <a:ea typeface="メイリオ" pitchFamily="50" charset="-128"/>
                                  <a:cs typeface="メイリオ" pitchFamily="50" charset="-128"/>
                                </a:rPr>
                              </m:ctrlPr>
                            </m:sSubPr>
                            <m:e>
                              <m:r>
                                <a:rPr lang="en-US" altLang="ja-JP" sz="1400" i="1">
                                  <a:latin typeface="Cambria Math"/>
                                  <a:ea typeface="メイリオ" pitchFamily="50" charset="-128"/>
                                  <a:cs typeface="メイリオ" pitchFamily="50" charset="-128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ja-JP" sz="1400" b="0" i="1" smtClean="0">
                                  <a:latin typeface="Cambria Math"/>
                                  <a:ea typeface="メイリオ" pitchFamily="50" charset="-128"/>
                                  <a:cs typeface="メイリオ" pitchFamily="50" charset="-128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400" i="1">
                              <a:latin typeface="Cambria Math"/>
                              <a:ea typeface="メイリオ" pitchFamily="50" charset="-128"/>
                              <a:cs typeface="メイリオ" pitchFamily="50" charset="-128"/>
                            </a:rPr>
                            <m:t>,</m:t>
                          </m:r>
                          <m:r>
                            <a:rPr lang="en-US" altLang="ja-JP" sz="1400" i="1">
                              <a:latin typeface="Cambria Math"/>
                              <a:ea typeface="メイリオ" pitchFamily="50" charset="-128"/>
                              <a:cs typeface="メイリオ" pitchFamily="50" charset="-128"/>
                            </a:rPr>
                            <m:t>𝜎</m:t>
                          </m:r>
                        </m:e>
                      </m:d>
                      <m:r>
                        <a:rPr lang="en-US" altLang="ja-JP" sz="1400" b="0" i="1" smtClean="0">
                          <a:latin typeface="Cambria Math"/>
                          <a:ea typeface="メイリオ" pitchFamily="50" charset="-128"/>
                          <a:cs typeface="メイリオ" pitchFamily="50" charset="-128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ja-JP" sz="1400" b="0" i="0" smtClean="0">
                          <a:latin typeface="Cambria Math"/>
                          <a:ea typeface="メイリオ" pitchFamily="50" charset="-128"/>
                          <a:cs typeface="メイリオ" pitchFamily="50" charset="-128"/>
                        </a:rPr>
                        <m:t>exp</m:t>
                      </m:r>
                      <m:r>
                        <a:rPr lang="en-US" altLang="ja-JP" sz="1400" b="0" i="1" smtClean="0">
                          <a:latin typeface="Cambria Math"/>
                          <a:ea typeface="メイリオ" pitchFamily="50" charset="-128"/>
                          <a:cs typeface="メイリオ" pitchFamily="50" charset="-128"/>
                        </a:rPr>
                        <m:t>⁡</m:t>
                      </m:r>
                      <m:d>
                        <m:dPr>
                          <m:ctrlPr>
                            <a:rPr lang="en-US" altLang="ja-JP" sz="1400" b="0" i="1" smtClean="0">
                              <a:latin typeface="Cambria Math" panose="02040503050406030204" pitchFamily="18" charset="0"/>
                              <a:ea typeface="メイリオ" pitchFamily="50" charset="-128"/>
                              <a:cs typeface="メイリオ" pitchFamily="50" charset="-128"/>
                            </a:rPr>
                          </m:ctrlPr>
                        </m:dPr>
                        <m:e>
                          <m:r>
                            <a:rPr lang="en-US" altLang="ja-JP" sz="1400" i="1">
                              <a:latin typeface="Cambria Math"/>
                              <a:ea typeface="メイリオ" pitchFamily="50" charset="-128"/>
                              <a:cs typeface="メイリオ" pitchFamily="50" charset="-128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1400" i="1">
                                  <a:latin typeface="Cambria Math" panose="02040503050406030204" pitchFamily="18" charset="0"/>
                                  <a:ea typeface="メイリオ" pitchFamily="50" charset="-128"/>
                                  <a:cs typeface="メイリオ" pitchFamily="50" charset="-128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ja-JP" sz="1400" i="1">
                                      <a:latin typeface="Cambria Math" panose="02040503050406030204" pitchFamily="18" charset="0"/>
                                      <a:ea typeface="メイリオ" pitchFamily="50" charset="-128"/>
                                      <a:cs typeface="メイリオ" pitchFamily="50" charset="-128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ja-JP" sz="1400" i="1">
                                          <a:latin typeface="Cambria Math" panose="02040503050406030204" pitchFamily="18" charset="0"/>
                                          <a:ea typeface="メイリオ" pitchFamily="50" charset="-128"/>
                                          <a:cs typeface="メイリオ" pitchFamily="50" charset="-128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sz="1400" i="1">
                                              <a:latin typeface="Cambria Math" panose="02040503050406030204" pitchFamily="18" charset="0"/>
                                              <a:ea typeface="メイリオ" pitchFamily="50" charset="-128"/>
                                              <a:cs typeface="メイリオ" pitchFamily="50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1400" b="1" i="1">
                                              <a:latin typeface="Cambria Math"/>
                                              <a:ea typeface="メイリオ" pitchFamily="50" charset="-128"/>
                                              <a:cs typeface="メイリオ" pitchFamily="50" charset="-128"/>
                                            </a:rPr>
                                            <m:t>𝜻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altLang="ja-JP" sz="1400" i="1">
                                                  <a:latin typeface="Cambria Math" panose="02040503050406030204" pitchFamily="18" charset="0"/>
                                                  <a:ea typeface="メイリオ" pitchFamily="50" charset="-128"/>
                                                  <a:cs typeface="メイリオ" pitchFamily="50" charset="-128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sz="1400" i="1">
                                                  <a:latin typeface="Cambria Math"/>
                                                  <a:ea typeface="メイリオ" pitchFamily="50" charset="-128"/>
                                                  <a:cs typeface="メイリオ" pitchFamily="50" charset="-128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sz="1400" i="1">
                                                  <a:latin typeface="Cambria Math"/>
                                                  <a:ea typeface="メイリオ" pitchFamily="50" charset="-128"/>
                                                  <a:cs typeface="メイリオ" pitchFamily="50" charset="-128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US" altLang="ja-JP" sz="1400" i="1">
                                          <a:latin typeface="Cambria Math"/>
                                          <a:ea typeface="メイリオ" pitchFamily="50" charset="-128"/>
                                          <a:cs typeface="メイリオ" pitchFamily="50" charset="-128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sz="1400" i="1">
                                              <a:latin typeface="Cambria Math" panose="02040503050406030204" pitchFamily="18" charset="0"/>
                                              <a:ea typeface="メイリオ" pitchFamily="50" charset="-128"/>
                                              <a:cs typeface="メイリオ" pitchFamily="50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1400" b="1" i="1">
                                              <a:latin typeface="Cambria Math"/>
                                              <a:ea typeface="メイリオ" pitchFamily="50" charset="-128"/>
                                              <a:cs typeface="メイリオ" pitchFamily="50" charset="-128"/>
                                            </a:rPr>
                                            <m:t>𝜻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altLang="ja-JP" sz="1400" i="1">
                                                  <a:latin typeface="Cambria Math" panose="02040503050406030204" pitchFamily="18" charset="0"/>
                                                  <a:ea typeface="メイリオ" pitchFamily="50" charset="-128"/>
                                                  <a:cs typeface="メイリオ" pitchFamily="50" charset="-128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sz="1400" i="1">
                                                  <a:latin typeface="Cambria Math"/>
                                                  <a:ea typeface="メイリオ" pitchFamily="50" charset="-128"/>
                                                  <a:cs typeface="メイリオ" pitchFamily="50" charset="-128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sz="1400" i="1">
                                                  <a:latin typeface="Cambria Math"/>
                                                  <a:ea typeface="メイリオ" pitchFamily="50" charset="-128"/>
                                                  <a:cs typeface="メイリオ" pitchFamily="50" charset="-128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ja-JP" sz="1400" i="1">
                                      <a:latin typeface="Cambria Math"/>
                                      <a:ea typeface="メイリオ" pitchFamily="50" charset="-128"/>
                                      <a:cs typeface="メイリオ" pitchFamily="50" charset="-128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ja-JP" sz="1400" i="1">
                                  <a:latin typeface="Cambria Math"/>
                                  <a:ea typeface="メイリオ" pitchFamily="50" charset="-128"/>
                                  <a:cs typeface="メイリオ" pitchFamily="50" charset="-128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ja-JP" sz="1400" i="1">
                                      <a:latin typeface="Cambria Math" panose="02040503050406030204" pitchFamily="18" charset="0"/>
                                      <a:ea typeface="メイリオ" pitchFamily="50" charset="-128"/>
                                      <a:cs typeface="メイリオ" pitchFamily="50" charset="-128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1400" i="1">
                                      <a:latin typeface="Cambria Math"/>
                                      <a:ea typeface="メイリオ" pitchFamily="50" charset="-128"/>
                                      <a:cs typeface="メイリオ" pitchFamily="50" charset="-128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ja-JP" sz="1400" i="1">
                                      <a:latin typeface="Cambria Math"/>
                                      <a:ea typeface="メイリオ" pitchFamily="50" charset="-128"/>
                                      <a:cs typeface="メイリオ" pitchFamily="50" charset="-128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ja-JP" altLang="en-US" sz="1400" dirty="0"/>
              </a:p>
            </p:txBody>
          </p:sp>
        </mc:Choice>
        <mc:Fallback>
          <p:sp>
            <p:nvSpPr>
              <p:cNvPr id="140" name="正方形/長方形 1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386" y="3806064"/>
                <a:ext cx="3017173" cy="585545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1" name="正方形/長方形 140"/>
              <p:cNvSpPr/>
              <p:nvPr/>
            </p:nvSpPr>
            <p:spPr>
              <a:xfrm>
                <a:off x="7036869" y="4409065"/>
                <a:ext cx="2941703" cy="4860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400" i="1" smtClean="0">
                          <a:latin typeface="Cambria Math"/>
                          <a:ea typeface="メイリオ" pitchFamily="50" charset="-128"/>
                          <a:cs typeface="メイリオ" pitchFamily="50" charset="-128"/>
                        </a:rPr>
                        <m:t>𝜎</m:t>
                      </m:r>
                      <m:r>
                        <a:rPr lang="en-US" altLang="ja-JP" sz="1400" b="0" i="1" smtClean="0">
                          <a:latin typeface="Cambria Math"/>
                          <a:ea typeface="メイリオ" pitchFamily="50" charset="-128"/>
                          <a:cs typeface="メイリオ" pitchFamily="50" charset="-128"/>
                        </a:rPr>
                        <m:t>=</m:t>
                      </m:r>
                      <m:sSub>
                        <m:sSubPr>
                          <m:ctrlPr>
                            <a:rPr lang="en-US" altLang="ja-JP" sz="1400" b="0" i="1" smtClean="0">
                              <a:latin typeface="Cambria Math" panose="02040503050406030204" pitchFamily="18" charset="0"/>
                              <a:ea typeface="メイリオ" pitchFamily="50" charset="-128"/>
                              <a:cs typeface="メイリオ" pitchFamily="50" charset="-128"/>
                            </a:rPr>
                          </m:ctrlPr>
                        </m:sSubPr>
                        <m:e>
                          <m:r>
                            <a:rPr lang="en-US" altLang="ja-JP" sz="1400" b="0" i="1" smtClean="0">
                              <a:latin typeface="Cambria Math"/>
                              <a:ea typeface="メイリオ" pitchFamily="50" charset="-128"/>
                              <a:cs typeface="メイリオ" pitchFamily="50" charset="-128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sz="1400" b="0" i="1" smtClean="0">
                              <a:latin typeface="Cambria Math"/>
                              <a:ea typeface="メイリオ" pitchFamily="50" charset="-128"/>
                              <a:cs typeface="メイリオ" pitchFamily="50" charset="-128"/>
                            </a:rPr>
                            <m:t>min</m:t>
                          </m:r>
                        </m:sub>
                      </m:sSub>
                      <m:r>
                        <a:rPr lang="en-US" altLang="ja-JP" sz="1400" b="0" i="1" smtClean="0">
                          <a:latin typeface="Cambria Math"/>
                          <a:ea typeface="メイリオ" pitchFamily="50" charset="-128"/>
                          <a:cs typeface="メイリオ" pitchFamily="50" charset="-128"/>
                        </a:rPr>
                        <m:t>+</m:t>
                      </m:r>
                      <m:d>
                        <m:dPr>
                          <m:ctrlPr>
                            <a:rPr lang="en-US" altLang="ja-JP" sz="1400" b="0" i="1" smtClean="0">
                              <a:latin typeface="Cambria Math" panose="02040503050406030204" pitchFamily="18" charset="0"/>
                              <a:ea typeface="メイリオ" pitchFamily="50" charset="-128"/>
                              <a:cs typeface="メイリオ" pitchFamily="50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1400" i="1">
                                  <a:latin typeface="Cambria Math" panose="02040503050406030204" pitchFamily="18" charset="0"/>
                                  <a:ea typeface="メイリオ" pitchFamily="50" charset="-128"/>
                                  <a:cs typeface="メイリオ" pitchFamily="50" charset="-128"/>
                                </a:rPr>
                              </m:ctrlPr>
                            </m:sSubPr>
                            <m:e>
                              <m:r>
                                <a:rPr lang="en-US" altLang="ja-JP" sz="1400" i="1">
                                  <a:latin typeface="Cambria Math"/>
                                  <a:ea typeface="メイリオ" pitchFamily="50" charset="-128"/>
                                  <a:cs typeface="メイリオ" pitchFamily="50" charset="-128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ja-JP" sz="1400" i="1">
                                  <a:latin typeface="Cambria Math"/>
                                  <a:ea typeface="メイリオ" pitchFamily="50" charset="-128"/>
                                  <a:cs typeface="メイリオ" pitchFamily="50" charset="-128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 sz="1400" b="0" i="1" smtClean="0">
                                  <a:latin typeface="Cambria Math"/>
                                  <a:ea typeface="メイリオ" pitchFamily="50" charset="-128"/>
                                  <a:cs typeface="メイリオ" pitchFamily="50" charset="-128"/>
                                </a:rPr>
                                <m:t>ax</m:t>
                              </m:r>
                            </m:sub>
                          </m:sSub>
                          <m:r>
                            <a:rPr lang="en-US" altLang="ja-JP" sz="1400" b="0" i="1" smtClean="0">
                              <a:latin typeface="Cambria Math"/>
                              <a:ea typeface="メイリオ" pitchFamily="50" charset="-128"/>
                              <a:cs typeface="メイリオ" pitchFamily="50" charset="-128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ja-JP" sz="1400" i="1">
                                  <a:latin typeface="Cambria Math" panose="02040503050406030204" pitchFamily="18" charset="0"/>
                                  <a:ea typeface="メイリオ" pitchFamily="50" charset="-128"/>
                                  <a:cs typeface="メイリオ" pitchFamily="50" charset="-128"/>
                                </a:rPr>
                              </m:ctrlPr>
                            </m:sSubPr>
                            <m:e>
                              <m:r>
                                <a:rPr lang="en-US" altLang="ja-JP" sz="1400" i="1">
                                  <a:latin typeface="Cambria Math"/>
                                  <a:ea typeface="メイリオ" pitchFamily="50" charset="-128"/>
                                  <a:cs typeface="メイリオ" pitchFamily="50" charset="-128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ja-JP" sz="1400" i="1">
                                  <a:latin typeface="Cambria Math"/>
                                  <a:ea typeface="メイリオ" pitchFamily="50" charset="-128"/>
                                  <a:cs typeface="メイリオ" pitchFamily="50" charset="-128"/>
                                </a:rPr>
                                <m:t>min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n-US" altLang="ja-JP" sz="1400" b="0" i="1" smtClean="0">
                          <a:latin typeface="Cambria Math"/>
                          <a:ea typeface="メイリオ" pitchFamily="50" charset="-128"/>
                          <a:cs typeface="メイリオ" pitchFamily="50" charset="-128"/>
                        </a:rPr>
                        <m:t>exp</m:t>
                      </m:r>
                      <m:d>
                        <m:dPr>
                          <m:ctrlPr>
                            <a:rPr lang="en-US" altLang="ja-JP" sz="1400" b="0" i="1" smtClean="0">
                              <a:latin typeface="Cambria Math" panose="02040503050406030204" pitchFamily="18" charset="0"/>
                              <a:ea typeface="メイリオ" pitchFamily="50" charset="-128"/>
                              <a:cs typeface="メイリオ" pitchFamily="50" charset="-128"/>
                            </a:rPr>
                          </m:ctrlPr>
                        </m:dPr>
                        <m:e>
                          <m:r>
                            <a:rPr lang="en-US" altLang="ja-JP" sz="1400" b="0" i="1" smtClean="0">
                              <a:latin typeface="Cambria Math"/>
                              <a:ea typeface="メイリオ" pitchFamily="50" charset="-128"/>
                              <a:cs typeface="メイリオ" pitchFamily="50" charset="-128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1400" b="0" i="1" smtClean="0">
                                  <a:latin typeface="Cambria Math" panose="02040503050406030204" pitchFamily="18" charset="0"/>
                                  <a:ea typeface="メイリオ" pitchFamily="50" charset="-128"/>
                                  <a:cs typeface="メイリオ" pitchFamily="50" charset="-128"/>
                                </a:rPr>
                              </m:ctrlPr>
                            </m:fPr>
                            <m:num>
                              <m:r>
                                <a:rPr lang="en-US" altLang="ja-JP" sz="1400" b="0" i="1" smtClean="0">
                                  <a:latin typeface="Cambria Math"/>
                                  <a:ea typeface="メイリオ" pitchFamily="50" charset="-128"/>
                                  <a:cs typeface="メイリオ" pitchFamily="50" charset="-128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altLang="ja-JP" sz="1400" b="0" i="1" smtClean="0">
                                  <a:latin typeface="Cambria Math"/>
                                  <a:ea typeface="メイリオ" pitchFamily="50" charset="-128"/>
                                  <a:cs typeface="メイリオ" pitchFamily="50" charset="-128"/>
                                </a:rPr>
                                <m:t>𝜏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ja-JP" altLang="en-US" sz="1400" dirty="0"/>
              </a:p>
            </p:txBody>
          </p:sp>
        </mc:Choice>
        <mc:Fallback>
          <p:sp>
            <p:nvSpPr>
              <p:cNvPr id="141" name="正方形/長方形 1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869" y="4409065"/>
                <a:ext cx="2941703" cy="48603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2" name="正方形/長方形 141"/>
              <p:cNvSpPr/>
              <p:nvPr/>
            </p:nvSpPr>
            <p:spPr>
              <a:xfrm>
                <a:off x="6981702" y="5585568"/>
                <a:ext cx="1703543" cy="764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ea typeface="メイリオ" pitchFamily="50" charset="-128"/>
                              <a:cs typeface="メイリオ" pitchFamily="50" charset="-128"/>
                            </a:rPr>
                          </m:ctrlPr>
                        </m:sSubPr>
                        <m:e>
                          <m:r>
                            <a:rPr lang="en-US" altLang="ja-JP" b="1" i="1">
                              <a:latin typeface="Cambria Math"/>
                              <a:ea typeface="メイリオ" pitchFamily="50" charset="-128"/>
                              <a:cs typeface="メイリオ" pitchFamily="50" charset="-128"/>
                            </a:rPr>
                            <m:t>𝒘</m:t>
                          </m:r>
                        </m:e>
                        <m:sub>
                          <m:r>
                            <a:rPr lang="en-US" altLang="ja-JP" i="1">
                              <a:latin typeface="Cambria Math"/>
                              <a:ea typeface="メイリオ" pitchFamily="50" charset="-128"/>
                              <a:cs typeface="メイリオ" pitchFamily="50" charset="-128"/>
                            </a:rPr>
                            <m:t>𝑘</m:t>
                          </m:r>
                        </m:sub>
                      </m:sSub>
                      <m:r>
                        <a:rPr lang="en-US" altLang="ja-JP" i="1">
                          <a:latin typeface="Cambria Math"/>
                          <a:ea typeface="メイリオ" pitchFamily="50" charset="-128"/>
                          <a:cs typeface="メイリオ" pitchFamily="50" charset="-128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メイリオ" pitchFamily="50" charset="-128"/>
                              <a:cs typeface="メイリオ" pitchFamily="50" charset="-128"/>
                            </a:rPr>
                          </m:ctrlPr>
                        </m:naryPr>
                        <m:sub>
                          <m:r>
                            <a:rPr lang="en-US" altLang="ja-JP" i="1">
                              <a:latin typeface="Cambria Math"/>
                              <a:ea typeface="メイリオ" pitchFamily="50" charset="-128"/>
                              <a:cs typeface="メイリオ" pitchFamily="50" charset="-128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itchFamily="50" charset="-128"/>
                                  <a:cs typeface="メイリオ" pitchFamily="50" charset="-128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/>
                                  <a:ea typeface="メイリオ" pitchFamily="50" charset="-128"/>
                                  <a:cs typeface="メイリオ" pitchFamily="50" charset="-128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/>
                                  <a:ea typeface="メイリオ" pitchFamily="50" charset="-128"/>
                                  <a:cs typeface="メイリオ" pitchFamily="50" charset="-128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itchFamily="50" charset="-128"/>
                                  <a:cs typeface="メイリオ" pitchFamily="50" charset="-128"/>
                                </a:rPr>
                              </m:ctrlPr>
                            </m:sSubPr>
                            <m:e>
                              <m:r>
                                <a:rPr lang="en-US" altLang="ja-JP" b="1" i="1" smtClean="0">
                                  <a:latin typeface="Cambria Math"/>
                                  <a:ea typeface="メイリオ" pitchFamily="50" charset="-128"/>
                                  <a:cs typeface="メイリオ" pitchFamily="50" charset="-128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/>
                                  <a:ea typeface="メイリオ" pitchFamily="50" charset="-128"/>
                                  <a:cs typeface="メイリオ" pitchFamily="50" charset="-128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ja-JP" altLang="en-US" dirty="0"/>
              </a:p>
            </p:txBody>
          </p:sp>
        </mc:Choice>
        <mc:Fallback>
          <p:sp>
            <p:nvSpPr>
              <p:cNvPr id="142" name="正方形/長方形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702" y="5585568"/>
                <a:ext cx="1703543" cy="764568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テキスト ボックス 142"/>
          <p:cNvSpPr txBox="1"/>
          <p:nvPr/>
        </p:nvSpPr>
        <p:spPr>
          <a:xfrm>
            <a:off x="6674346" y="2539479"/>
            <a:ext cx="2376264" cy="3079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ja-JP" altLang="en-US" sz="1400" dirty="0">
                <a:ea typeface="ＭＳ Ｐゴシック" pitchFamily="50" charset="-128"/>
              </a:rPr>
              <a:t>協調</a:t>
            </a:r>
            <a:r>
              <a:rPr lang="ja-JP" altLang="en-US" sz="1400" dirty="0" smtClean="0">
                <a:ea typeface="ＭＳ Ｐゴシック" pitchFamily="50" charset="-128"/>
              </a:rPr>
              <a:t>プロセス</a:t>
            </a:r>
            <a:r>
              <a:rPr lang="en-US" altLang="ja-JP" sz="1400" dirty="0" smtClean="0">
                <a:ea typeface="ＭＳ Ｐゴシック" pitchFamily="50" charset="-128"/>
              </a:rPr>
              <a:t>: </a:t>
            </a:r>
            <a:r>
              <a:rPr lang="ja-JP" altLang="en-US" sz="1400" dirty="0" smtClean="0">
                <a:ea typeface="ＭＳ Ｐゴシック" pitchFamily="50" charset="-128"/>
              </a:rPr>
              <a:t>学習率の計算</a:t>
            </a:r>
            <a:endParaRPr lang="ja-JP" altLang="en-US" sz="1400" dirty="0">
              <a:ea typeface="ＭＳ Ｐゴシック" pitchFamily="50" charset="-128"/>
            </a:endParaRPr>
          </a:p>
        </p:txBody>
      </p:sp>
      <p:sp>
        <p:nvSpPr>
          <p:cNvPr id="144" name="テキスト ボックス 143"/>
          <p:cNvSpPr txBox="1"/>
          <p:nvPr/>
        </p:nvSpPr>
        <p:spPr>
          <a:xfrm>
            <a:off x="6674346" y="1171228"/>
            <a:ext cx="2088232" cy="3077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ja-JP" altLang="en-US" sz="1400" dirty="0">
                <a:ea typeface="ＭＳ Ｐゴシック" pitchFamily="50" charset="-128"/>
              </a:rPr>
              <a:t>競合</a:t>
            </a:r>
            <a:r>
              <a:rPr lang="ja-JP" altLang="en-US" sz="1400" dirty="0" smtClean="0">
                <a:ea typeface="ＭＳ Ｐゴシック" pitchFamily="50" charset="-128"/>
              </a:rPr>
              <a:t>プロセス</a:t>
            </a:r>
            <a:r>
              <a:rPr lang="en-US" altLang="ja-JP" sz="1400" dirty="0" smtClean="0">
                <a:ea typeface="ＭＳ Ｐゴシック" pitchFamily="50" charset="-128"/>
              </a:rPr>
              <a:t>:</a:t>
            </a:r>
            <a:r>
              <a:rPr lang="ja-JP" altLang="en-US" sz="1400" dirty="0">
                <a:ea typeface="ＭＳ Ｐゴシック" pitchFamily="50" charset="-128"/>
              </a:rPr>
              <a:t> </a:t>
            </a:r>
            <a:r>
              <a:rPr lang="ja-JP" altLang="en-US" sz="1400" dirty="0" smtClean="0">
                <a:ea typeface="ＭＳ Ｐゴシック" pitchFamily="50" charset="-128"/>
              </a:rPr>
              <a:t>勝者決定</a:t>
            </a:r>
            <a:endParaRPr lang="en-US" altLang="ja-JP" sz="1400" dirty="0" smtClean="0">
              <a:ea typeface="ＭＳ Ｐゴシック" pitchFamily="50" charset="-128"/>
            </a:endParaRPr>
          </a:p>
        </p:txBody>
      </p:sp>
      <p:sp>
        <p:nvSpPr>
          <p:cNvPr id="145" name="テキスト ボックス 144"/>
          <p:cNvSpPr txBox="1"/>
          <p:nvPr/>
        </p:nvSpPr>
        <p:spPr>
          <a:xfrm>
            <a:off x="6674347" y="5142171"/>
            <a:ext cx="2778968" cy="3077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ja-JP" altLang="en-US" sz="1400" dirty="0" smtClean="0">
                <a:ea typeface="ＭＳ Ｐゴシック" pitchFamily="50" charset="-128"/>
              </a:rPr>
              <a:t>適応プロセス</a:t>
            </a:r>
            <a:r>
              <a:rPr lang="en-US" altLang="ja-JP" sz="1400" dirty="0" smtClean="0">
                <a:ea typeface="ＭＳ Ｐゴシック" pitchFamily="50" charset="-128"/>
              </a:rPr>
              <a:t>: </a:t>
            </a:r>
            <a:r>
              <a:rPr lang="ja-JP" altLang="en-US" sz="1400" dirty="0">
                <a:ea typeface="ＭＳ Ｐゴシック" pitchFamily="50" charset="-128"/>
              </a:rPr>
              <a:t>参照ベクトル</a:t>
            </a:r>
            <a:r>
              <a:rPr lang="ja-JP" altLang="en-US" sz="1400" dirty="0" smtClean="0">
                <a:ea typeface="ＭＳ Ｐゴシック" pitchFamily="50" charset="-128"/>
              </a:rPr>
              <a:t>の更新</a:t>
            </a:r>
            <a:endParaRPr lang="ja-JP" altLang="en-US" sz="1400" dirty="0">
              <a:ea typeface="ＭＳ Ｐゴシック" pitchFamily="50" charset="-128"/>
            </a:endParaRPr>
          </a:p>
        </p:txBody>
      </p:sp>
      <p:sp>
        <p:nvSpPr>
          <p:cNvPr id="146" name="正方形/長方形 145"/>
          <p:cNvSpPr/>
          <p:nvPr/>
        </p:nvSpPr>
        <p:spPr>
          <a:xfrm>
            <a:off x="6674346" y="1171228"/>
            <a:ext cx="3316288" cy="5400699"/>
          </a:xfrm>
          <a:prstGeom prst="rect">
            <a:avLst/>
          </a:prstGeom>
          <a:noFill/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7" name="正方形/長方形 146"/>
              <p:cNvSpPr/>
              <p:nvPr/>
            </p:nvSpPr>
            <p:spPr>
              <a:xfrm>
                <a:off x="1952768" y="2071844"/>
                <a:ext cx="395089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1600" dirty="0" smtClean="0">
                    <a:latin typeface="メイリオ" pitchFamily="50" charset="-128"/>
                    <a:ea typeface="メイリオ" pitchFamily="50" charset="-128"/>
                    <a:cs typeface="メイリオ" pitchFamily="50" charset="-128"/>
                  </a:rPr>
                  <a:t>参照</a:t>
                </a:r>
                <a:r>
                  <a:rPr lang="ja-JP" altLang="en-US" sz="1600" dirty="0">
                    <a:latin typeface="メイリオ" pitchFamily="50" charset="-128"/>
                    <a:ea typeface="メイリオ" pitchFamily="50" charset="-128"/>
                    <a:cs typeface="メイリオ" pitchFamily="50" charset="-128"/>
                  </a:rPr>
                  <a:t>ベクトル</a:t>
                </a:r>
                <a:r>
                  <a:rPr lang="ja-JP" altLang="en-US" sz="1600" dirty="0" smtClean="0">
                    <a:latin typeface="メイリオ" pitchFamily="50" charset="-128"/>
                    <a:ea typeface="メイリオ" pitchFamily="50" charset="-128"/>
                    <a:cs typeface="メイリオ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1600" b="1" i="1" smtClean="0">
                        <a:latin typeface="Cambria Math"/>
                        <a:ea typeface="メイリオ" pitchFamily="50" charset="-128"/>
                        <a:cs typeface="メイリオ" pitchFamily="50" charset="-128"/>
                      </a:rPr>
                      <m:t>𝑾</m:t>
                    </m:r>
                    <m:r>
                      <a:rPr lang="en-US" altLang="ja-JP" sz="1600" b="0" i="1" smtClean="0">
                        <a:latin typeface="Cambria Math"/>
                        <a:ea typeface="メイリオ" pitchFamily="50" charset="-128"/>
                        <a:cs typeface="メイリオ" pitchFamily="50" charset="-128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ja-JP" sz="1600" b="0" i="1" smtClean="0">
                            <a:latin typeface="Cambria Math" panose="02040503050406030204" pitchFamily="18" charset="0"/>
                            <a:ea typeface="メイリオ" pitchFamily="50" charset="-128"/>
                            <a:cs typeface="メイリオ" pitchFamily="50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1600" b="0" i="1" smtClean="0">
                                <a:latin typeface="Cambria Math" panose="02040503050406030204" pitchFamily="18" charset="0"/>
                                <a:ea typeface="メイリオ" pitchFamily="50" charset="-128"/>
                                <a:cs typeface="メイリオ" pitchFamily="50" charset="-128"/>
                              </a:rPr>
                            </m:ctrlPr>
                          </m:sSubPr>
                          <m:e>
                            <m:r>
                              <a:rPr lang="en-US" altLang="ja-JP" sz="1600" b="1" i="1" smtClean="0">
                                <a:latin typeface="Cambria Math"/>
                                <a:ea typeface="メイリオ" pitchFamily="50" charset="-128"/>
                                <a:cs typeface="メイリオ" pitchFamily="50" charset="-128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ja-JP" sz="1600" b="0" i="1" smtClean="0">
                                <a:latin typeface="Cambria Math"/>
                                <a:ea typeface="メイリオ" pitchFamily="50" charset="-128"/>
                                <a:cs typeface="メイリオ" pitchFamily="50" charset="-128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sz="1600" b="0" i="1" smtClean="0">
                            <a:latin typeface="Cambria Math"/>
                            <a:ea typeface="メイリオ" pitchFamily="50" charset="-128"/>
                            <a:cs typeface="メイリオ" pitchFamily="50" charset="-128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ja-JP" sz="1600" b="0" i="1" smtClean="0">
                                <a:latin typeface="Cambria Math" panose="02040503050406030204" pitchFamily="18" charset="0"/>
                                <a:ea typeface="メイリオ" pitchFamily="50" charset="-128"/>
                                <a:cs typeface="メイリオ" pitchFamily="50" charset="-128"/>
                              </a:rPr>
                            </m:ctrlPr>
                          </m:sSubPr>
                          <m:e>
                            <m:r>
                              <a:rPr lang="en-US" altLang="ja-JP" sz="1600" b="1" i="1" smtClean="0">
                                <a:latin typeface="Cambria Math"/>
                                <a:ea typeface="メイリオ" pitchFamily="50" charset="-128"/>
                                <a:cs typeface="メイリオ" pitchFamily="50" charset="-128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ja-JP" sz="1600" b="0" i="1" smtClean="0">
                                <a:latin typeface="Cambria Math"/>
                                <a:ea typeface="メイリオ" pitchFamily="50" charset="-128"/>
                                <a:cs typeface="メイリオ" pitchFamily="50" charset="-128"/>
                              </a:rPr>
                              <m:t>𝐾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1600" dirty="0" smtClean="0"/>
                  <a:t>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600" i="1">
                            <a:latin typeface="Cambria Math" panose="02040503050406030204" pitchFamily="18" charset="0"/>
                            <a:ea typeface="メイリオ" pitchFamily="50" charset="-128"/>
                            <a:cs typeface="メイリオ" pitchFamily="50" charset="-128"/>
                          </a:rPr>
                        </m:ctrlPr>
                      </m:sSubPr>
                      <m:e>
                        <m:r>
                          <a:rPr lang="en-US" altLang="ja-JP" sz="1600" b="1" i="1" smtClean="0">
                            <a:latin typeface="Cambria Math"/>
                            <a:ea typeface="メイリオ" pitchFamily="50" charset="-128"/>
                            <a:cs typeface="メイリオ" pitchFamily="50" charset="-128"/>
                          </a:rPr>
                          <m:t>𝒘</m:t>
                        </m:r>
                      </m:e>
                      <m:sub>
                        <m:r>
                          <a:rPr lang="en-US" altLang="ja-JP" sz="1600" b="0" i="1" smtClean="0">
                            <a:latin typeface="Cambria Math"/>
                            <a:ea typeface="メイリオ" pitchFamily="50" charset="-128"/>
                            <a:cs typeface="メイリオ" pitchFamily="50" charset="-128"/>
                          </a:rPr>
                          <m:t>𝑘</m:t>
                        </m:r>
                      </m:sub>
                    </m:sSub>
                    <m:r>
                      <a:rPr lang="en-US" altLang="ja-JP" sz="1600" b="0" i="1" smtClean="0">
                        <a:latin typeface="Cambria Math"/>
                        <a:ea typeface="メイリオ" pitchFamily="50" charset="-128"/>
                        <a:cs typeface="メイリオ" pitchFamily="50" charset="-128"/>
                      </a:rPr>
                      <m:t>∈ </m:t>
                    </m:r>
                    <m:sSup>
                      <m:sSupPr>
                        <m:ctrlPr>
                          <a:rPr lang="en-US" altLang="ja-JP" sz="1600" b="0" i="1" smtClean="0">
                            <a:latin typeface="Cambria Math" panose="02040503050406030204" pitchFamily="18" charset="0"/>
                            <a:ea typeface="Cambria Math"/>
                            <a:cs typeface="メイリオ" pitchFamily="50" charset="-128"/>
                          </a:rPr>
                        </m:ctrlPr>
                      </m:sSupPr>
                      <m:e>
                        <m:r>
                          <a:rPr lang="en-US" altLang="ja-JP" sz="1600" i="1">
                            <a:latin typeface="Cambria Math"/>
                            <a:ea typeface="Cambria Math"/>
                            <a:cs typeface="メイリオ" pitchFamily="50" charset="-128"/>
                          </a:rPr>
                          <m:t>ℝ</m:t>
                        </m:r>
                      </m:e>
                      <m:sup>
                        <m:r>
                          <a:rPr lang="en-US" altLang="ja-JP" sz="1600" b="0" i="1" smtClean="0">
                            <a:latin typeface="Cambria Math"/>
                            <a:ea typeface="Cambria Math"/>
                            <a:cs typeface="メイリオ" pitchFamily="50" charset="-128"/>
                          </a:rPr>
                          <m:t>𝐷</m:t>
                        </m:r>
                      </m:sup>
                    </m:sSup>
                  </m:oMath>
                </a14:m>
                <a:endParaRPr lang="en-US" altLang="ja-JP" sz="1600" dirty="0" smtClean="0"/>
              </a:p>
            </p:txBody>
          </p:sp>
        </mc:Choice>
        <mc:Fallback>
          <p:sp>
            <p:nvSpPr>
              <p:cNvPr id="147" name="正方形/長方形 1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768" y="2071844"/>
                <a:ext cx="3950890" cy="338554"/>
              </a:xfrm>
              <a:prstGeom prst="rect">
                <a:avLst/>
              </a:prstGeom>
              <a:blipFill rotWithShape="0">
                <a:blip r:embed="rId17"/>
                <a:stretch>
                  <a:fillRect l="-772" t="-3636" b="-254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8" name="正方形/長方形 147"/>
              <p:cNvSpPr/>
              <p:nvPr/>
            </p:nvSpPr>
            <p:spPr>
              <a:xfrm>
                <a:off x="1971168" y="2488858"/>
                <a:ext cx="367395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sz="1600" dirty="0" smtClean="0">
                    <a:latin typeface="メイリオ" pitchFamily="50" charset="-128"/>
                    <a:ea typeface="メイリオ" pitchFamily="50" charset="-128"/>
                    <a:cs typeface="メイリオ" pitchFamily="50" charset="-128"/>
                  </a:rPr>
                  <a:t>ユニット座標 </a:t>
                </a:r>
                <a14:m>
                  <m:oMath xmlns:m="http://schemas.openxmlformats.org/officeDocument/2006/math">
                    <m:r>
                      <a:rPr lang="en-US" altLang="ja-JP" sz="1600" b="1" i="0" smtClean="0">
                        <a:latin typeface="Cambria Math"/>
                        <a:ea typeface="メイリオ" pitchFamily="50" charset="-128"/>
                        <a:cs typeface="メイリオ" pitchFamily="50" charset="-128"/>
                      </a:rPr>
                      <m:t>𝚭</m:t>
                    </m:r>
                    <m:r>
                      <a:rPr lang="en-US" altLang="ja-JP" sz="1600" b="0" i="1" smtClean="0">
                        <a:latin typeface="Cambria Math"/>
                        <a:ea typeface="メイリオ" pitchFamily="50" charset="-128"/>
                        <a:cs typeface="メイリオ" pitchFamily="50" charset="-128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ja-JP" sz="1600" b="0" i="1" smtClean="0">
                            <a:latin typeface="Cambria Math" panose="02040503050406030204" pitchFamily="18" charset="0"/>
                            <a:ea typeface="メイリオ" pitchFamily="50" charset="-128"/>
                            <a:cs typeface="メイリオ" pitchFamily="50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1600" b="0" i="1" smtClean="0">
                                <a:latin typeface="Cambria Math" panose="02040503050406030204" pitchFamily="18" charset="0"/>
                                <a:ea typeface="メイリオ" pitchFamily="50" charset="-128"/>
                                <a:cs typeface="メイリオ" pitchFamily="50" charset="-128"/>
                              </a:rPr>
                            </m:ctrlPr>
                          </m:sSubPr>
                          <m:e>
                            <m:r>
                              <a:rPr lang="en-US" altLang="ja-JP" sz="1600" b="1" i="1" smtClean="0">
                                <a:latin typeface="Cambria Math"/>
                                <a:ea typeface="メイリオ" pitchFamily="50" charset="-128"/>
                                <a:cs typeface="メイリオ" pitchFamily="50" charset="-128"/>
                              </a:rPr>
                              <m:t>𝜻</m:t>
                            </m:r>
                          </m:e>
                          <m:sub>
                            <m:r>
                              <a:rPr lang="en-US" altLang="ja-JP" sz="1600" b="0" i="1" smtClean="0">
                                <a:latin typeface="Cambria Math"/>
                                <a:ea typeface="メイリオ" pitchFamily="50" charset="-128"/>
                                <a:cs typeface="メイリオ" pitchFamily="50" charset="-128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sz="1600" b="0" i="1" smtClean="0">
                            <a:latin typeface="Cambria Math"/>
                            <a:ea typeface="メイリオ" pitchFamily="50" charset="-128"/>
                            <a:cs typeface="メイリオ" pitchFamily="50" charset="-128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ja-JP" sz="1600" b="0" i="1" smtClean="0">
                                <a:latin typeface="Cambria Math" panose="02040503050406030204" pitchFamily="18" charset="0"/>
                                <a:ea typeface="メイリオ" pitchFamily="50" charset="-128"/>
                                <a:cs typeface="メイリオ" pitchFamily="50" charset="-128"/>
                              </a:rPr>
                            </m:ctrlPr>
                          </m:sSubPr>
                          <m:e>
                            <m:r>
                              <a:rPr lang="en-US" altLang="ja-JP" sz="1600" b="1" i="1" smtClean="0">
                                <a:latin typeface="Cambria Math"/>
                                <a:ea typeface="メイリオ" pitchFamily="50" charset="-128"/>
                                <a:cs typeface="メイリオ" pitchFamily="50" charset="-128"/>
                              </a:rPr>
                              <m:t>𝜻</m:t>
                            </m:r>
                          </m:e>
                          <m:sub>
                            <m:r>
                              <a:rPr lang="en-US" altLang="ja-JP" sz="1600" b="0" i="1" smtClean="0">
                                <a:latin typeface="Cambria Math"/>
                                <a:ea typeface="メイリオ" pitchFamily="50" charset="-128"/>
                                <a:cs typeface="メイリオ" pitchFamily="50" charset="-128"/>
                              </a:rPr>
                              <m:t>𝐾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1600" dirty="0" smtClean="0"/>
                  <a:t>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600" i="1">
                            <a:latin typeface="Cambria Math" panose="02040503050406030204" pitchFamily="18" charset="0"/>
                            <a:ea typeface="メイリオ" pitchFamily="50" charset="-128"/>
                            <a:cs typeface="メイリオ" pitchFamily="50" charset="-128"/>
                          </a:rPr>
                        </m:ctrlPr>
                      </m:sSubPr>
                      <m:e>
                        <m:r>
                          <a:rPr lang="en-US" altLang="ja-JP" sz="1600" b="1" i="1" smtClean="0">
                            <a:latin typeface="Cambria Math"/>
                            <a:ea typeface="メイリオ" pitchFamily="50" charset="-128"/>
                            <a:cs typeface="メイリオ" pitchFamily="50" charset="-128"/>
                          </a:rPr>
                          <m:t>𝜻</m:t>
                        </m:r>
                      </m:e>
                      <m:sub>
                        <m:r>
                          <a:rPr lang="en-US" altLang="ja-JP" sz="1600" b="0" i="1" smtClean="0">
                            <a:latin typeface="Cambria Math"/>
                            <a:ea typeface="メイリオ" pitchFamily="50" charset="-128"/>
                            <a:cs typeface="メイリオ" pitchFamily="50" charset="-128"/>
                          </a:rPr>
                          <m:t>𝑘</m:t>
                        </m:r>
                      </m:sub>
                    </m:sSub>
                    <m:r>
                      <a:rPr lang="en-US" altLang="ja-JP" sz="1600" b="0" i="1" smtClean="0">
                        <a:latin typeface="Cambria Math"/>
                        <a:ea typeface="メイリオ" pitchFamily="50" charset="-128"/>
                        <a:cs typeface="メイリオ" pitchFamily="50" charset="-128"/>
                      </a:rPr>
                      <m:t>∈ </m:t>
                    </m:r>
                    <m:sSup>
                      <m:sSupPr>
                        <m:ctrlPr>
                          <a:rPr lang="en-US" altLang="ja-JP" sz="1600" b="0" i="1" smtClean="0">
                            <a:latin typeface="Cambria Math" panose="02040503050406030204" pitchFamily="18" charset="0"/>
                            <a:ea typeface="Cambria Math"/>
                            <a:cs typeface="メイリオ" pitchFamily="50" charset="-128"/>
                          </a:rPr>
                        </m:ctrlPr>
                      </m:sSupPr>
                      <m:e>
                        <m:r>
                          <a:rPr lang="en-US" altLang="ja-JP" sz="1600" i="1">
                            <a:latin typeface="Cambria Math"/>
                            <a:ea typeface="Cambria Math"/>
                            <a:cs typeface="メイリオ" pitchFamily="50" charset="-128"/>
                          </a:rPr>
                          <m:t>ℝ</m:t>
                        </m:r>
                      </m:e>
                      <m:sup>
                        <m:r>
                          <a:rPr lang="en-US" altLang="ja-JP" sz="1600" b="0" i="1" smtClean="0">
                            <a:latin typeface="Cambria Math"/>
                            <a:ea typeface="Cambria Math"/>
                            <a:cs typeface="メイリオ" pitchFamily="50" charset="-128"/>
                          </a:rPr>
                          <m:t>𝐿</m:t>
                        </m:r>
                      </m:sup>
                    </m:sSup>
                  </m:oMath>
                </a14:m>
                <a:endParaRPr lang="en-US" altLang="ja-JP" sz="1600" dirty="0" smtClean="0"/>
              </a:p>
            </p:txBody>
          </p:sp>
        </mc:Choice>
        <mc:Fallback>
          <p:sp>
            <p:nvSpPr>
              <p:cNvPr id="148" name="正方形/長方形 1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168" y="2488858"/>
                <a:ext cx="3673954" cy="338554"/>
              </a:xfrm>
              <a:prstGeom prst="rect">
                <a:avLst/>
              </a:prstGeom>
              <a:blipFill rotWithShape="0">
                <a:blip r:embed="rId18"/>
                <a:stretch>
                  <a:fillRect l="-829" t="-3571" b="-2321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正方形/長方形 148"/>
          <p:cNvSpPr/>
          <p:nvPr/>
        </p:nvSpPr>
        <p:spPr>
          <a:xfrm>
            <a:off x="2299324" y="5208373"/>
            <a:ext cx="131799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u="sng" dirty="0" smtClean="0">
                <a:latin typeface="Times New Roman" pitchFamily="18" charset="0"/>
                <a:cs typeface="Times New Roman" pitchFamily="18" charset="0"/>
              </a:rPr>
              <a:t>SOM</a:t>
            </a:r>
            <a:r>
              <a:rPr lang="ja-JP" altLang="en-US" sz="1100" u="sng" dirty="0" smtClean="0">
                <a:latin typeface="Times New Roman" pitchFamily="18" charset="0"/>
                <a:cs typeface="Times New Roman" pitchFamily="18" charset="0"/>
              </a:rPr>
              <a:t>の生成モデル</a:t>
            </a:r>
            <a:endParaRPr lang="en-US" altLang="ja-JP" sz="1100" u="sng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0" name="正方形/長方形 149"/>
          <p:cNvSpPr/>
          <p:nvPr/>
        </p:nvSpPr>
        <p:spPr>
          <a:xfrm>
            <a:off x="2299324" y="3258345"/>
            <a:ext cx="15119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u="sng" dirty="0" smtClean="0">
                <a:latin typeface="Times New Roman" pitchFamily="18" charset="0"/>
                <a:cs typeface="Times New Roman" pitchFamily="18" charset="0"/>
              </a:rPr>
              <a:t>SOM</a:t>
            </a:r>
            <a:r>
              <a:rPr lang="ja-JP" altLang="en-US" sz="1100" u="sng" dirty="0" smtClean="0">
                <a:latin typeface="Times New Roman" pitchFamily="18" charset="0"/>
                <a:cs typeface="Times New Roman" pitchFamily="18" charset="0"/>
              </a:rPr>
              <a:t>のアーキテクチャ</a:t>
            </a:r>
            <a:endParaRPr lang="en-US" altLang="ja-JP" sz="1100" u="sng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1" name="正方形/長方形 150"/>
          <p:cNvSpPr/>
          <p:nvPr/>
        </p:nvSpPr>
        <p:spPr>
          <a:xfrm>
            <a:off x="1555833" y="1722709"/>
            <a:ext cx="3238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SOM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の各ユニットが持つ情報</a:t>
            </a:r>
            <a:endParaRPr lang="en-US" altLang="ja-JP" dirty="0" smtClean="0"/>
          </a:p>
        </p:txBody>
      </p:sp>
      <p:sp>
        <p:nvSpPr>
          <p:cNvPr id="153" name="スライド番号プレースホルダー 15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562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角丸四角形 14"/>
          <p:cNvSpPr/>
          <p:nvPr/>
        </p:nvSpPr>
        <p:spPr>
          <a:xfrm>
            <a:off x="3056626" y="2658506"/>
            <a:ext cx="4433082" cy="2664187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SOM</a:t>
            </a:r>
            <a:r>
              <a:rPr lang="ja-JP" altLang="en-US" dirty="0" smtClean="0"/>
              <a:t>のおさらい</a:t>
            </a:r>
            <a:r>
              <a:rPr lang="ja-JP" altLang="en-US" b="0" dirty="0" smtClean="0"/>
              <a:t>｜結果の表示法</a:t>
            </a:r>
            <a:r>
              <a:rPr lang="en-US" altLang="ja-JP" sz="3600" b="0" dirty="0" smtClean="0"/>
              <a:t>(1/3)</a:t>
            </a:r>
            <a:endParaRPr kumimoji="1" lang="ja-JP" altLang="en-US" b="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観測空間が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次元以下の場合は，</a:t>
            </a:r>
            <a:r>
              <a:rPr kumimoji="1" lang="ja-JP" altLang="en-US" dirty="0" smtClean="0">
                <a:solidFill>
                  <a:schemeClr val="accent1"/>
                </a:solidFill>
              </a:rPr>
              <a:t>観測空間を</a:t>
            </a:r>
            <a:r>
              <a:rPr kumimoji="1" lang="ja-JP" altLang="en-US" b="1" dirty="0" smtClean="0">
                <a:solidFill>
                  <a:schemeClr val="accent1"/>
                </a:solidFill>
              </a:rPr>
              <a:t>直接表示</a:t>
            </a:r>
            <a:endParaRPr kumimoji="1" lang="ja-JP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lang="ja-JP" altLang="en-US" smtClean="0"/>
              <a:pPr/>
              <a:t>25</a:t>
            </a:fld>
            <a:endParaRPr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93641" y="5074027"/>
            <a:ext cx="9781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潜在空間</a:t>
            </a:r>
            <a:endParaRPr kumimoji="1" lang="ja-JP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下矢印 5"/>
          <p:cNvSpPr/>
          <p:nvPr/>
        </p:nvSpPr>
        <p:spPr>
          <a:xfrm>
            <a:off x="11261662" y="4908843"/>
            <a:ext cx="189864" cy="536381"/>
          </a:xfrm>
          <a:prstGeom prst="downArrow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0784363" y="4631844"/>
            <a:ext cx="1107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 b="1" dirty="0" smtClean="0">
                <a:solidFill>
                  <a:srgbClr val="C00000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こっちの表示</a:t>
            </a:r>
            <a:endParaRPr lang="ja-JP" altLang="en-US" sz="1200" b="1" dirty="0">
              <a:solidFill>
                <a:srgbClr val="C00000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389" y="5450385"/>
            <a:ext cx="2543523" cy="1290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円/楕円 8"/>
          <p:cNvSpPr/>
          <p:nvPr/>
        </p:nvSpPr>
        <p:spPr>
          <a:xfrm>
            <a:off x="10784363" y="5564540"/>
            <a:ext cx="1004930" cy="100493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45000"/>
                    </a14:imgEffect>
                    <a14:imgEffect>
                      <a14:brightnessContrast brigh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28" y="3959619"/>
            <a:ext cx="1133475" cy="112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テキスト ボックス 10"/>
          <p:cNvSpPr txBox="1"/>
          <p:nvPr/>
        </p:nvSpPr>
        <p:spPr>
          <a:xfrm>
            <a:off x="4901610" y="5322694"/>
            <a:ext cx="1231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>
                <a:latin typeface="Times New Roman" pitchFamily="18" charset="0"/>
                <a:cs typeface="Times New Roman" pitchFamily="18" charset="0"/>
              </a:rPr>
              <a:t>観測空間</a:t>
            </a:r>
            <a:endParaRPr kumimoji="1" lang="ja-JP" alt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Picture 2" descr="C:\Users\Iwasaki\Documents\kura_som.gif"/>
          <p:cNvPicPr>
            <a:picLocks noChangeAspect="1" noChangeArrowheads="1" noCrop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929" y="2173267"/>
            <a:ext cx="4608512" cy="345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/>
          <p:cNvSpPr/>
          <p:nvPr/>
        </p:nvSpPr>
        <p:spPr>
          <a:xfrm>
            <a:off x="2750008" y="2072274"/>
            <a:ext cx="4846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i="1" u="sng" dirty="0" smtClean="0">
                <a:latin typeface="+mj-lt"/>
                <a:ea typeface="Cambria Math" pitchFamily="18" charset="0"/>
                <a:cs typeface="メイリオ" pitchFamily="50" charset="-128"/>
              </a:rPr>
              <a:t>e.g.</a:t>
            </a:r>
            <a:r>
              <a:rPr lang="en-US" altLang="ja-JP" sz="1600" u="sng" dirty="0" smtClean="0">
                <a:latin typeface="+mj-lt"/>
                <a:ea typeface="Cambria Math" pitchFamily="18" charset="0"/>
                <a:cs typeface="メイリオ" pitchFamily="50" charset="-128"/>
              </a:rPr>
              <a:t> </a:t>
            </a:r>
            <a:r>
              <a:rPr lang="ja-JP" altLang="en-US" sz="1600" u="sng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３次元空間上にある２次曲面のフィッティング</a:t>
            </a:r>
            <a:endParaRPr lang="ja-JP" altLang="en-US" sz="1600" u="sng" dirty="0"/>
          </a:p>
        </p:txBody>
      </p:sp>
    </p:spTree>
    <p:extLst>
      <p:ext uri="{BB962C8B-B14F-4D97-AF65-F5344CB8AC3E}">
        <p14:creationId xmlns:p14="http://schemas.microsoft.com/office/powerpoint/2010/main" val="241132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角丸四角形 71"/>
          <p:cNvSpPr/>
          <p:nvPr/>
        </p:nvSpPr>
        <p:spPr>
          <a:xfrm>
            <a:off x="3842400" y="2690698"/>
            <a:ext cx="4517255" cy="3883709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SOM</a:t>
            </a:r>
            <a:r>
              <a:rPr lang="ja-JP" altLang="en-US" dirty="0" smtClean="0"/>
              <a:t>のおさらい</a:t>
            </a:r>
            <a:r>
              <a:rPr lang="ja-JP" altLang="en-US" b="0" dirty="0" smtClean="0"/>
              <a:t>｜結果の表示法</a:t>
            </a:r>
            <a:r>
              <a:rPr lang="en-US" altLang="ja-JP" sz="3600" b="0" dirty="0" smtClean="0"/>
              <a:t>(2/3)</a:t>
            </a:r>
            <a:endParaRPr kumimoji="1" lang="ja-JP" altLang="en-US" b="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kumimoji="1" lang="ja-JP" altLang="en-US" dirty="0" smtClean="0"/>
              <a:t>観測空間が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次元より上の場合は，</a:t>
            </a:r>
            <a:r>
              <a:rPr kumimoji="1" lang="ja-JP" altLang="en-US" dirty="0" smtClean="0">
                <a:solidFill>
                  <a:schemeClr val="accent1"/>
                </a:solidFill>
              </a:rPr>
              <a:t>潜在空間上に</a:t>
            </a:r>
            <a:r>
              <a:rPr kumimoji="1" lang="ja-JP" altLang="en-US" b="1" dirty="0" smtClean="0">
                <a:solidFill>
                  <a:schemeClr val="accent1"/>
                </a:solidFill>
              </a:rPr>
              <a:t>有益な</a:t>
            </a:r>
            <a:r>
              <a:rPr lang="ja-JP" altLang="en-US" b="1" dirty="0" smtClean="0">
                <a:solidFill>
                  <a:schemeClr val="accent1"/>
                </a:solidFill>
              </a:rPr>
              <a:t>情報を色で表現</a:t>
            </a:r>
            <a:endParaRPr lang="en-US" altLang="ja-JP" b="1" dirty="0" smtClean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ja-JP" altLang="en-US" b="1" dirty="0" smtClean="0">
                <a:solidFill>
                  <a:schemeClr val="accent2"/>
                </a:solidFill>
              </a:rPr>
              <a:t>①</a:t>
            </a:r>
            <a:r>
              <a:rPr lang="en-US" altLang="ja-JP" b="1" dirty="0" smtClean="0">
                <a:solidFill>
                  <a:schemeClr val="accent2"/>
                </a:solidFill>
              </a:rPr>
              <a:t>U-matrix</a:t>
            </a:r>
            <a:r>
              <a:rPr lang="ja-JP" altLang="en-US" b="1" dirty="0" smtClean="0">
                <a:solidFill>
                  <a:schemeClr val="accent2"/>
                </a:solidFill>
              </a:rPr>
              <a:t>：</a:t>
            </a:r>
            <a:r>
              <a:rPr kumimoji="1" lang="ja-JP" altLang="en-US" b="1" dirty="0" smtClean="0">
                <a:solidFill>
                  <a:schemeClr val="accent2"/>
                </a:solidFill>
              </a:rPr>
              <a:t>観測空間上での隣接ユニットと</a:t>
            </a:r>
            <a:r>
              <a:rPr lang="ja-JP" altLang="en-US" b="1" dirty="0" smtClean="0">
                <a:solidFill>
                  <a:schemeClr val="accent2"/>
                </a:solidFill>
              </a:rPr>
              <a:t>の</a:t>
            </a:r>
            <a:r>
              <a:rPr kumimoji="1" lang="ja-JP" altLang="en-US" b="1" dirty="0" smtClean="0">
                <a:solidFill>
                  <a:schemeClr val="accent2"/>
                </a:solidFill>
              </a:rPr>
              <a:t>距離</a:t>
            </a:r>
            <a:endParaRPr kumimoji="1" lang="ja-JP" altLang="en-US" b="1" dirty="0">
              <a:solidFill>
                <a:schemeClr val="accent2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lang="ja-JP" altLang="en-US" smtClean="0"/>
              <a:pPr/>
              <a:t>26</a:t>
            </a:fld>
            <a:endParaRPr lang="ja-JP" altLang="en-US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543" y="1914136"/>
            <a:ext cx="2899313" cy="2990287"/>
          </a:xfrm>
          <a:prstGeom prst="rect">
            <a:avLst/>
          </a:prstGeom>
        </p:spPr>
      </p:pic>
      <p:sp>
        <p:nvSpPr>
          <p:cNvPr id="43" name="テキスト ボックス 42"/>
          <p:cNvSpPr txBox="1"/>
          <p:nvPr/>
        </p:nvSpPr>
        <p:spPr>
          <a:xfrm>
            <a:off x="5591245" y="6519446"/>
            <a:ext cx="1238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>
                <a:latin typeface="Times New Roman" pitchFamily="18" charset="0"/>
                <a:cs typeface="Times New Roman" pitchFamily="18" charset="0"/>
              </a:rPr>
              <a:t>潜在空間</a:t>
            </a:r>
            <a:endParaRPr kumimoji="1" lang="ja-JP" alt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4" name="Picture 2" descr="C:\Users\Iwasaki\Documents\animal_som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060" y="3142992"/>
            <a:ext cx="3737848" cy="315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09" descr="C:\Users\Iwasaki\AppData\Local\Microsoft\Windows\Temporary Internet Files\Content.IE5\FURW4XJ5\MC900046143[1].wmf"/>
          <p:cNvPicPr>
            <a:picLocks noChangeAspect="1" noChangeArrowheads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79003" y="4678838"/>
            <a:ext cx="694138" cy="61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31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642" y="3763375"/>
            <a:ext cx="407300" cy="67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31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463" y="2976295"/>
            <a:ext cx="455964" cy="708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38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766" y="4560130"/>
            <a:ext cx="540562" cy="570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386" descr="C:\Users\Iwasaki\AppData\Local\Microsoft\Windows\Temporary Internet Files\Content.IE5\1WRKXT8Y\MC900326500[1].wm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37229" y="5372030"/>
            <a:ext cx="612658" cy="58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38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99513" y="5861591"/>
            <a:ext cx="736102" cy="561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383" descr="C:\Users\Iwasaki\AppData\Local\Microsoft\Windows\Temporary Internet Files\Content.IE5\1WRKXT8Y\MC900046145[1].wm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57" y="5633764"/>
            <a:ext cx="550610" cy="6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388" descr="C:\Users\Iwasaki\AppData\Local\Microsoft\Windows\Temporary Internet Files\Content.IE5\FURW4XJ5\MC900046124[1].wmf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77714" y="2915781"/>
            <a:ext cx="783384" cy="57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390" descr="C:\Users\Iwasaki\AppData\Local\Microsoft\Windows\Temporary Internet Files\Content.IE5\FBJM997A\MC900045970[1].wmf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78683" y="2916345"/>
            <a:ext cx="667350" cy="58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00" descr="C:\Users\Iwasaki\AppData\Local\Microsoft\Windows\Temporary Internet Files\Content.IE5\FBJM997A\MC900335870[2].wmf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20685" y="2897578"/>
            <a:ext cx="498520" cy="59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03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451" y="4179392"/>
            <a:ext cx="715892" cy="579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606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507" y="4235627"/>
            <a:ext cx="491604" cy="719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395" descr="C:\Users\Iwasaki\AppData\Local\Microsoft\Windows\Temporary Internet Files\Content.IE5\FBJM997A\MC900029956[1].wmf"/>
          <p:cNvPicPr>
            <a:picLocks noChangeAspect="1" noChangeArrowheads="1"/>
          </p:cNvPicPr>
          <p:nvPr/>
        </p:nvPicPr>
        <p:blipFill>
          <a:blip r:embed="rId17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318" y="3026931"/>
            <a:ext cx="781744" cy="43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733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07160" y="5176967"/>
            <a:ext cx="632818" cy="56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735" descr="C:\Users\Iwasaki\AppData\Local\Microsoft\Windows\Temporary Internet Files\Content.IE5\1WRKXT8Y\MC900045948[1].wmf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74976" y="5827751"/>
            <a:ext cx="610032" cy="59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5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1790490" y="4558163"/>
            <a:ext cx="3237910" cy="337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正方形/長方形 60"/>
          <p:cNvSpPr/>
          <p:nvPr/>
        </p:nvSpPr>
        <p:spPr>
          <a:xfrm>
            <a:off x="2676254" y="3089921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遠い</a:t>
            </a:r>
            <a:endParaRPr lang="ja-JP" altLang="en-US" dirty="0"/>
          </a:p>
        </p:txBody>
      </p:sp>
      <p:sp>
        <p:nvSpPr>
          <p:cNvPr id="62" name="正方形/長方形 61"/>
          <p:cNvSpPr/>
          <p:nvPr/>
        </p:nvSpPr>
        <p:spPr>
          <a:xfrm>
            <a:off x="2676254" y="5925748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近い</a:t>
            </a:r>
            <a:endParaRPr lang="ja-JP" altLang="en-US" dirty="0"/>
          </a:p>
        </p:txBody>
      </p:sp>
      <p:pic>
        <p:nvPicPr>
          <p:cNvPr id="63" name="Picture 791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350" y="3201862"/>
            <a:ext cx="2938463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377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372" y="3789391"/>
            <a:ext cx="459280" cy="713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788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01233" y="5765526"/>
            <a:ext cx="738834" cy="689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正方形/長方形 65"/>
          <p:cNvSpPr/>
          <p:nvPr/>
        </p:nvSpPr>
        <p:spPr>
          <a:xfrm>
            <a:off x="3302409" y="2367278"/>
            <a:ext cx="23839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i="1" u="sng" dirty="0" smtClean="0">
                <a:latin typeface="+mj-lt"/>
                <a:ea typeface="Cambria Math" pitchFamily="18" charset="0"/>
                <a:cs typeface="メイリオ" pitchFamily="50" charset="-128"/>
              </a:rPr>
              <a:t>e.g.</a:t>
            </a:r>
            <a:r>
              <a:rPr lang="en-US" altLang="ja-JP" sz="1600" u="sng" dirty="0" smtClean="0">
                <a:latin typeface="+mj-lt"/>
                <a:ea typeface="Cambria Math" pitchFamily="18" charset="0"/>
                <a:cs typeface="メイリオ" pitchFamily="50" charset="-128"/>
              </a:rPr>
              <a:t> </a:t>
            </a:r>
            <a:r>
              <a:rPr lang="ja-JP" altLang="en-US" sz="1600" u="sng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動物データの可視化</a:t>
            </a:r>
            <a:endParaRPr lang="ja-JP" altLang="en-US" sz="1600" u="sng" dirty="0"/>
          </a:p>
        </p:txBody>
      </p:sp>
      <p:sp>
        <p:nvSpPr>
          <p:cNvPr id="68" name="下矢印 67"/>
          <p:cNvSpPr/>
          <p:nvPr/>
        </p:nvSpPr>
        <p:spPr>
          <a:xfrm rot="16200000">
            <a:off x="8941964" y="5760833"/>
            <a:ext cx="189864" cy="536381"/>
          </a:xfrm>
          <a:prstGeom prst="downArrow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8197090" y="6132300"/>
            <a:ext cx="1107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 b="1" dirty="0" smtClean="0">
                <a:solidFill>
                  <a:srgbClr val="C00000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こっちの表示</a:t>
            </a:r>
            <a:endParaRPr lang="ja-JP" altLang="en-US" sz="1200" b="1" dirty="0">
              <a:solidFill>
                <a:srgbClr val="C00000"/>
              </a:solidFill>
            </a:endParaRPr>
          </a:p>
        </p:txBody>
      </p: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519" y="5455322"/>
            <a:ext cx="2543523" cy="1290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" name="円/楕円 70"/>
          <p:cNvSpPr/>
          <p:nvPr/>
        </p:nvSpPr>
        <p:spPr>
          <a:xfrm>
            <a:off x="9328364" y="5569477"/>
            <a:ext cx="1004930" cy="100493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941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SOM</a:t>
            </a:r>
            <a:r>
              <a:rPr lang="ja-JP" altLang="en-US" dirty="0" smtClean="0"/>
              <a:t>のおさらい</a:t>
            </a:r>
            <a:r>
              <a:rPr lang="ja-JP" altLang="en-US" b="0" dirty="0" smtClean="0"/>
              <a:t>｜結果の表示法</a:t>
            </a:r>
            <a:r>
              <a:rPr lang="en-US" altLang="ja-JP" sz="3600" b="0" dirty="0" smtClean="0"/>
              <a:t>(3/3)</a:t>
            </a:r>
            <a:endParaRPr kumimoji="1" lang="ja-JP" altLang="en-US" b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lang="ja-JP" altLang="en-US" smtClean="0"/>
              <a:pPr/>
              <a:t>27</a:t>
            </a:fld>
            <a:endParaRPr lang="ja-JP" altLang="en-US"/>
          </a:p>
        </p:txBody>
      </p:sp>
      <p:sp>
        <p:nvSpPr>
          <p:cNvPr id="4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66700" y="1082676"/>
            <a:ext cx="11925300" cy="577532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ja-JP" altLang="en-US" dirty="0" smtClean="0"/>
              <a:t>観測空間が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次元より上の場合は，</a:t>
            </a:r>
            <a:r>
              <a:rPr kumimoji="1" lang="ja-JP" altLang="en-US" dirty="0" smtClean="0">
                <a:solidFill>
                  <a:schemeClr val="accent1"/>
                </a:solidFill>
              </a:rPr>
              <a:t>潜在空間上に</a:t>
            </a:r>
            <a:r>
              <a:rPr kumimoji="1" lang="ja-JP" altLang="en-US" b="1" dirty="0" smtClean="0">
                <a:solidFill>
                  <a:schemeClr val="accent1"/>
                </a:solidFill>
              </a:rPr>
              <a:t>有益な</a:t>
            </a:r>
            <a:r>
              <a:rPr lang="ja-JP" altLang="en-US" b="1" dirty="0" smtClean="0">
                <a:solidFill>
                  <a:schemeClr val="accent1"/>
                </a:solidFill>
              </a:rPr>
              <a:t>情報を色で表現</a:t>
            </a:r>
            <a:endParaRPr lang="en-US" altLang="ja-JP" b="1" dirty="0" smtClean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ja-JP" altLang="en-US" b="1" dirty="0" smtClean="0">
                <a:solidFill>
                  <a:schemeClr val="accent2"/>
                </a:solidFill>
              </a:rPr>
              <a:t>②</a:t>
            </a:r>
            <a:r>
              <a:rPr lang="en-US" altLang="ja-JP" b="1" dirty="0" smtClean="0">
                <a:solidFill>
                  <a:schemeClr val="accent2"/>
                </a:solidFill>
              </a:rPr>
              <a:t>Component</a:t>
            </a:r>
            <a:r>
              <a:rPr lang="ja-JP" altLang="en-US" b="1" dirty="0" smtClean="0">
                <a:solidFill>
                  <a:schemeClr val="accent2"/>
                </a:solidFill>
              </a:rPr>
              <a:t> </a:t>
            </a:r>
            <a:r>
              <a:rPr lang="en-US" altLang="ja-JP" b="1" dirty="0" smtClean="0">
                <a:solidFill>
                  <a:schemeClr val="accent2"/>
                </a:solidFill>
              </a:rPr>
              <a:t>Plane</a:t>
            </a:r>
            <a:r>
              <a:rPr lang="ja-JP" altLang="en-US" b="1" dirty="0" smtClean="0">
                <a:solidFill>
                  <a:schemeClr val="accent2"/>
                </a:solidFill>
              </a:rPr>
              <a:t>：</a:t>
            </a:r>
            <a:r>
              <a:rPr kumimoji="1" lang="ja-JP" altLang="en-US" b="1" dirty="0" smtClean="0">
                <a:solidFill>
                  <a:schemeClr val="accent2"/>
                </a:solidFill>
              </a:rPr>
              <a:t>観測空間の特定の次元の値</a:t>
            </a:r>
            <a:endParaRPr kumimoji="1" lang="ja-JP" altLang="en-US" b="1" dirty="0">
              <a:solidFill>
                <a:schemeClr val="accent2"/>
              </a:solidFill>
            </a:endParaRPr>
          </a:p>
        </p:txBody>
      </p:sp>
      <p:pic>
        <p:nvPicPr>
          <p:cNvPr id="49" name="図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37" y="1956841"/>
            <a:ext cx="2899313" cy="2990287"/>
          </a:xfrm>
          <a:prstGeom prst="rect">
            <a:avLst/>
          </a:prstGeom>
        </p:spPr>
      </p:pic>
      <p:sp>
        <p:nvSpPr>
          <p:cNvPr id="73" name="正方形/長方形 72"/>
          <p:cNvSpPr/>
          <p:nvPr/>
        </p:nvSpPr>
        <p:spPr>
          <a:xfrm>
            <a:off x="3302409" y="2367278"/>
            <a:ext cx="23839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i="1" u="sng" dirty="0" smtClean="0">
                <a:latin typeface="+mj-lt"/>
                <a:ea typeface="Cambria Math" pitchFamily="18" charset="0"/>
                <a:cs typeface="メイリオ" pitchFamily="50" charset="-128"/>
              </a:rPr>
              <a:t>e.g.</a:t>
            </a:r>
            <a:r>
              <a:rPr lang="en-US" altLang="ja-JP" sz="1600" u="sng" dirty="0" smtClean="0">
                <a:latin typeface="+mj-lt"/>
                <a:ea typeface="Cambria Math" pitchFamily="18" charset="0"/>
                <a:cs typeface="メイリオ" pitchFamily="50" charset="-128"/>
              </a:rPr>
              <a:t> </a:t>
            </a:r>
            <a:r>
              <a:rPr lang="ja-JP" altLang="en-US" sz="1600" u="sng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動物データの可視化</a:t>
            </a:r>
            <a:endParaRPr lang="ja-JP" altLang="en-US" sz="1600" u="sng" dirty="0"/>
          </a:p>
        </p:txBody>
      </p:sp>
      <p:sp>
        <p:nvSpPr>
          <p:cNvPr id="74" name="下矢印 73"/>
          <p:cNvSpPr/>
          <p:nvPr/>
        </p:nvSpPr>
        <p:spPr>
          <a:xfrm rot="16200000">
            <a:off x="8941964" y="5760833"/>
            <a:ext cx="189864" cy="536381"/>
          </a:xfrm>
          <a:prstGeom prst="downArrow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8197090" y="6132300"/>
            <a:ext cx="1107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 b="1" dirty="0" smtClean="0">
                <a:solidFill>
                  <a:srgbClr val="C00000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こっちの表示</a:t>
            </a:r>
            <a:endParaRPr lang="ja-JP" altLang="en-US" sz="1200" b="1" dirty="0">
              <a:solidFill>
                <a:srgbClr val="C00000"/>
              </a:solidFill>
            </a:endParaRPr>
          </a:p>
        </p:txBody>
      </p:sp>
      <p:pic>
        <p:nvPicPr>
          <p:cNvPr id="7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519" y="5455322"/>
            <a:ext cx="2543523" cy="1290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7" name="円/楕円 76"/>
          <p:cNvSpPr/>
          <p:nvPr/>
        </p:nvSpPr>
        <p:spPr>
          <a:xfrm>
            <a:off x="9328364" y="5569477"/>
            <a:ext cx="1004930" cy="100493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2" name="Picture 9" descr="C:\Users\Iwasaki\Dropbox\Univ\Lab\Programs\SOM\resize\animap2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059" y="3107948"/>
            <a:ext cx="3737848" cy="319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正方形/長方形 134"/>
          <p:cNvSpPr/>
          <p:nvPr/>
        </p:nvSpPr>
        <p:spPr>
          <a:xfrm>
            <a:off x="2748700" y="3990957"/>
            <a:ext cx="4215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羽</a:t>
            </a:r>
            <a:r>
              <a:rPr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が</a:t>
            </a:r>
            <a:r>
              <a:rPr lang="ja-JP" altLang="en-US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ある</a:t>
            </a:r>
            <a:endParaRPr lang="ja-JP" altLang="en-US" sz="2000" dirty="0"/>
          </a:p>
        </p:txBody>
      </p:sp>
      <p:pic>
        <p:nvPicPr>
          <p:cNvPr id="136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1790489" y="4558163"/>
            <a:ext cx="3237910" cy="337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7" name="正方形/長方形 136"/>
          <p:cNvSpPr/>
          <p:nvPr/>
        </p:nvSpPr>
        <p:spPr>
          <a:xfrm>
            <a:off x="2676253" y="3089921"/>
            <a:ext cx="564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Yes</a:t>
            </a:r>
            <a:endParaRPr lang="ja-JP" altLang="en-US" dirty="0"/>
          </a:p>
        </p:txBody>
      </p:sp>
      <p:sp>
        <p:nvSpPr>
          <p:cNvPr id="138" name="正方形/長方形 137"/>
          <p:cNvSpPr/>
          <p:nvPr/>
        </p:nvSpPr>
        <p:spPr>
          <a:xfrm>
            <a:off x="2676253" y="5925748"/>
            <a:ext cx="494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No</a:t>
            </a:r>
            <a:endParaRPr lang="ja-JP" altLang="en-US" dirty="0"/>
          </a:p>
        </p:txBody>
      </p:sp>
      <p:sp>
        <p:nvSpPr>
          <p:cNvPr id="139" name="正方形/長方形 138"/>
          <p:cNvSpPr/>
          <p:nvPr/>
        </p:nvSpPr>
        <p:spPr>
          <a:xfrm>
            <a:off x="2748700" y="4005714"/>
            <a:ext cx="4215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蹄がある</a:t>
            </a:r>
            <a:endParaRPr lang="ja-JP" altLang="en-US" sz="2000" dirty="0"/>
          </a:p>
        </p:txBody>
      </p:sp>
      <p:sp>
        <p:nvSpPr>
          <p:cNvPr id="140" name="正方形/長方形 139"/>
          <p:cNvSpPr/>
          <p:nvPr/>
        </p:nvSpPr>
        <p:spPr>
          <a:xfrm>
            <a:off x="2748699" y="4129456"/>
            <a:ext cx="4215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イヌ科</a:t>
            </a:r>
            <a:endParaRPr lang="ja-JP" altLang="en-US" sz="2000" dirty="0"/>
          </a:p>
        </p:txBody>
      </p:sp>
      <p:sp>
        <p:nvSpPr>
          <p:cNvPr id="141" name="正方形/長方形 140"/>
          <p:cNvSpPr/>
          <p:nvPr/>
        </p:nvSpPr>
        <p:spPr>
          <a:xfrm>
            <a:off x="2748700" y="4144213"/>
            <a:ext cx="4215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ネコ</a:t>
            </a:r>
            <a:r>
              <a:rPr lang="ja-JP" altLang="en-US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科</a:t>
            </a:r>
            <a:endParaRPr lang="ja-JP" altLang="en-US" sz="2000" dirty="0"/>
          </a:p>
        </p:txBody>
      </p:sp>
      <p:sp>
        <p:nvSpPr>
          <p:cNvPr id="142" name="正方形/長方形 141"/>
          <p:cNvSpPr/>
          <p:nvPr/>
        </p:nvSpPr>
        <p:spPr>
          <a:xfrm>
            <a:off x="2748700" y="4144213"/>
            <a:ext cx="4215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ペット</a:t>
            </a:r>
            <a:endParaRPr lang="ja-JP" altLang="en-US" sz="2000" dirty="0"/>
          </a:p>
        </p:txBody>
      </p:sp>
      <p:sp>
        <p:nvSpPr>
          <p:cNvPr id="143" name="正方形/長方形 142"/>
          <p:cNvSpPr/>
          <p:nvPr/>
        </p:nvSpPr>
        <p:spPr>
          <a:xfrm>
            <a:off x="2676253" y="3089921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遠い</a:t>
            </a:r>
            <a:endParaRPr lang="ja-JP" altLang="en-US" dirty="0"/>
          </a:p>
        </p:txBody>
      </p:sp>
      <p:sp>
        <p:nvSpPr>
          <p:cNvPr id="144" name="正方形/長方形 143"/>
          <p:cNvSpPr/>
          <p:nvPr/>
        </p:nvSpPr>
        <p:spPr>
          <a:xfrm>
            <a:off x="2676253" y="5925748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近い</a:t>
            </a:r>
            <a:endParaRPr lang="ja-JP" altLang="en-US" dirty="0"/>
          </a:p>
        </p:txBody>
      </p:sp>
      <p:sp>
        <p:nvSpPr>
          <p:cNvPr id="145" name="テキスト ボックス 144"/>
          <p:cNvSpPr txBox="1"/>
          <p:nvPr/>
        </p:nvSpPr>
        <p:spPr>
          <a:xfrm>
            <a:off x="5585682" y="6520072"/>
            <a:ext cx="1238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>
                <a:latin typeface="Times New Roman" pitchFamily="18" charset="0"/>
                <a:cs typeface="Times New Roman" pitchFamily="18" charset="0"/>
              </a:rPr>
              <a:t>潜在空間</a:t>
            </a:r>
            <a:endParaRPr kumimoji="1" lang="ja-JP" alt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6" name="Picture 3" descr="C:\Users\Iwasaki\Dropbox\Now\for_the_1st\programs\TensorSOMViewer\wadasushi\rwbscal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836586" y="4628989"/>
            <a:ext cx="3152090" cy="18009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図 15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107" y="3111716"/>
            <a:ext cx="3736800" cy="3190925"/>
          </a:xfrm>
          <a:prstGeom prst="rect">
            <a:avLst/>
          </a:prstGeom>
        </p:spPr>
      </p:pic>
      <p:pic>
        <p:nvPicPr>
          <p:cNvPr id="150" name="図 14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107" y="3111716"/>
            <a:ext cx="3736800" cy="3190925"/>
          </a:xfrm>
          <a:prstGeom prst="rect">
            <a:avLst/>
          </a:prstGeom>
        </p:spPr>
      </p:pic>
      <p:pic>
        <p:nvPicPr>
          <p:cNvPr id="149" name="図 14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107" y="3111716"/>
            <a:ext cx="3736800" cy="3190925"/>
          </a:xfrm>
          <a:prstGeom prst="rect">
            <a:avLst/>
          </a:prstGeom>
        </p:spPr>
      </p:pic>
      <p:pic>
        <p:nvPicPr>
          <p:cNvPr id="148" name="図 14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107" y="3111716"/>
            <a:ext cx="3736800" cy="3190925"/>
          </a:xfrm>
          <a:prstGeom prst="rect">
            <a:avLst/>
          </a:prstGeom>
        </p:spPr>
      </p:pic>
      <p:pic>
        <p:nvPicPr>
          <p:cNvPr id="147" name="図 14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107" y="3111716"/>
            <a:ext cx="3736800" cy="3190925"/>
          </a:xfrm>
          <a:prstGeom prst="rect">
            <a:avLst/>
          </a:prstGeom>
        </p:spPr>
      </p:pic>
      <p:pic>
        <p:nvPicPr>
          <p:cNvPr id="117" name="Picture 3" descr="C:\Users\Iwasaki\Dropbox\Univ\Lab\Programs\SOM\resize\som_animal_500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107" y="3142992"/>
            <a:ext cx="3737848" cy="315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109" descr="C:\Users\Iwasaki\AppData\Local\Microsoft\Windows\Temporary Internet Files\Content.IE5\FURW4XJ5\MC900046143[1].wmf"/>
          <p:cNvPicPr>
            <a:picLocks noChangeAspect="1" noChangeArrowheads="1"/>
          </p:cNvPicPr>
          <p:nvPr/>
        </p:nvPicPr>
        <p:blipFill>
          <a:blip r:embed="rId1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79002" y="4678838"/>
            <a:ext cx="694138" cy="61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31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641" y="3763375"/>
            <a:ext cx="407300" cy="67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317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462" y="2976295"/>
            <a:ext cx="455964" cy="708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" name="Picture 377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371" y="3789391"/>
            <a:ext cx="459280" cy="713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380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765" y="4560130"/>
            <a:ext cx="540562" cy="570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386" descr="C:\Users\Iwasaki\AppData\Local\Microsoft\Windows\Temporary Internet Files\Content.IE5\1WRKXT8Y\MC900326500[1].wmf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37228" y="5372030"/>
            <a:ext cx="612658" cy="58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385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99512" y="5861591"/>
            <a:ext cx="736102" cy="561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383" descr="C:\Users\Iwasaki\AppData\Local\Microsoft\Windows\Temporary Internet Files\Content.IE5\1WRKXT8Y\MC900046145[1].wmf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56" y="5633764"/>
            <a:ext cx="550610" cy="6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388" descr="C:\Users\Iwasaki\AppData\Local\Microsoft\Windows\Temporary Internet Files\Content.IE5\FURW4XJ5\MC900046124[1].wmf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77713" y="2915781"/>
            <a:ext cx="783384" cy="57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390" descr="C:\Users\Iwasaki\AppData\Local\Microsoft\Windows\Temporary Internet Files\Content.IE5\FBJM997A\MC900045970[1].wmf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78682" y="2916345"/>
            <a:ext cx="667350" cy="58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400" descr="C:\Users\Iwasaki\AppData\Local\Microsoft\Windows\Temporary Internet Files\Content.IE5\FBJM997A\MC900335870[2].wmf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20684" y="2897578"/>
            <a:ext cx="498520" cy="59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503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450" y="4179392"/>
            <a:ext cx="715892" cy="579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606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506" y="4235627"/>
            <a:ext cx="491604" cy="719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395" descr="C:\Users\Iwasaki\AppData\Local\Microsoft\Windows\Temporary Internet Files\Content.IE5\FBJM997A\MC900029956[1].wmf"/>
          <p:cNvPicPr>
            <a:picLocks noChangeAspect="1" noChangeArrowheads="1"/>
          </p:cNvPicPr>
          <p:nvPr/>
        </p:nvPicPr>
        <p:blipFill>
          <a:blip r:embed="rId27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317" y="3026931"/>
            <a:ext cx="781744" cy="43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733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07159" y="5176967"/>
            <a:ext cx="632818" cy="56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735" descr="C:\Users\Iwasaki\AppData\Local\Microsoft\Windows\Temporary Internet Files\Content.IE5\1WRKXT8Y\MC900045948[1].wmf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74975" y="5827751"/>
            <a:ext cx="610032" cy="59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788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01232" y="5765526"/>
            <a:ext cx="738834" cy="689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338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/>
      <p:bldP spid="135" grpId="1"/>
      <p:bldP spid="137" grpId="0"/>
      <p:bldP spid="138" grpId="0"/>
      <p:bldP spid="139" grpId="0"/>
      <p:bldP spid="139" grpId="1"/>
      <p:bldP spid="140" grpId="0"/>
      <p:bldP spid="140" grpId="1"/>
      <p:bldP spid="141" grpId="0"/>
      <p:bldP spid="141" grpId="1"/>
      <p:bldP spid="142" grpId="0"/>
      <p:bldP spid="143" grpId="0"/>
      <p:bldP spid="14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b="0" dirty="0" smtClean="0"/>
              <a:t>(</a:t>
            </a:r>
            <a:r>
              <a:rPr kumimoji="1" lang="ja-JP" altLang="en-US" sz="4000" b="0" dirty="0" smtClean="0"/>
              <a:t>補足</a:t>
            </a:r>
            <a:r>
              <a:rPr kumimoji="1" lang="en-US" altLang="ja-JP" sz="4000" b="0" dirty="0" smtClean="0"/>
              <a:t>) SOM</a:t>
            </a:r>
            <a:r>
              <a:rPr kumimoji="1" lang="ja-JP" altLang="en-US" sz="4000" b="0" dirty="0" smtClean="0"/>
              <a:t>の基礎　潜在空間の話</a:t>
            </a:r>
            <a:endParaRPr kumimoji="1" lang="ja-JP" altLang="en-US" sz="4000" b="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>
                <a:solidFill>
                  <a:schemeClr val="accent2"/>
                </a:solidFill>
              </a:rPr>
              <a:t>潜在空間が</a:t>
            </a:r>
            <a:r>
              <a:rPr kumimoji="1" lang="en-US" altLang="ja-JP" dirty="0" smtClean="0">
                <a:solidFill>
                  <a:schemeClr val="accent2"/>
                </a:solidFill>
              </a:rPr>
              <a:t>2</a:t>
            </a:r>
            <a:r>
              <a:rPr kumimoji="1" lang="ja-JP" altLang="en-US" dirty="0" smtClean="0">
                <a:solidFill>
                  <a:schemeClr val="accent2"/>
                </a:solidFill>
              </a:rPr>
              <a:t>次元とは限らない</a:t>
            </a:r>
            <a:endParaRPr kumimoji="1" lang="ja-JP" altLang="en-US" dirty="0">
              <a:solidFill>
                <a:schemeClr val="accent2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lang="ja-JP" altLang="en-US" smtClean="0"/>
              <a:pPr/>
              <a:t>28</a:t>
            </a:fld>
            <a:endParaRPr lang="ja-JP" altLang="en-US"/>
          </a:p>
        </p:txBody>
      </p:sp>
      <p:pic>
        <p:nvPicPr>
          <p:cNvPr id="5" name="Picture 2" descr="C:\Users\Iwasaki\Documents\curve_som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5" y="2384563"/>
            <a:ext cx="3615447" cy="271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2990503" y="2420888"/>
            <a:ext cx="3469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SOM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に</a:t>
            </a:r>
            <a:r>
              <a:rPr lang="ja-JP" altLang="en-US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よる曲線フィッティング</a:t>
            </a:r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2195736" y="4389536"/>
            <a:ext cx="1880101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2676428" y="4461544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潜在空間</a:t>
            </a:r>
            <a:endParaRPr lang="ja-JP" altLang="en-US" sz="14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598" y="5205413"/>
            <a:ext cx="3279775" cy="16525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グループ化 9"/>
          <p:cNvGrpSpPr/>
          <p:nvPr/>
        </p:nvGrpSpPr>
        <p:grpSpPr>
          <a:xfrm>
            <a:off x="3707904" y="3510909"/>
            <a:ext cx="2852916" cy="950635"/>
            <a:chOff x="3707904" y="3510909"/>
            <a:chExt cx="2852916" cy="950635"/>
          </a:xfrm>
        </p:grpSpPr>
        <p:sp>
          <p:nvSpPr>
            <p:cNvPr id="11" name="円/楕円 10"/>
            <p:cNvSpPr/>
            <p:nvPr/>
          </p:nvSpPr>
          <p:spPr>
            <a:xfrm>
              <a:off x="3707904" y="4317528"/>
              <a:ext cx="144016" cy="14401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フリーフォーム 11"/>
            <p:cNvSpPr/>
            <p:nvPr/>
          </p:nvSpPr>
          <p:spPr>
            <a:xfrm>
              <a:off x="3779520" y="3510909"/>
              <a:ext cx="2781300" cy="885831"/>
            </a:xfrm>
            <a:custGeom>
              <a:avLst/>
              <a:gdLst>
                <a:gd name="connsiteX0" fmla="*/ 0 w 2781300"/>
                <a:gd name="connsiteY0" fmla="*/ 885831 h 885831"/>
                <a:gd name="connsiteX1" fmla="*/ 1562100 w 2781300"/>
                <a:gd name="connsiteY1" fmla="*/ 47631 h 885831"/>
                <a:gd name="connsiteX2" fmla="*/ 2781300 w 2781300"/>
                <a:gd name="connsiteY2" fmla="*/ 177171 h 88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81300" h="885831">
                  <a:moveTo>
                    <a:pt x="0" y="885831"/>
                  </a:moveTo>
                  <a:cubicBezTo>
                    <a:pt x="549275" y="525786"/>
                    <a:pt x="1098550" y="165741"/>
                    <a:pt x="1562100" y="47631"/>
                  </a:cubicBezTo>
                  <a:cubicBezTo>
                    <a:pt x="2025650" y="-70479"/>
                    <a:pt x="2403475" y="53346"/>
                    <a:pt x="2781300" y="177171"/>
                  </a:cubicBezTo>
                </a:path>
              </a:pathLst>
            </a:custGeom>
            <a:noFill/>
            <a:ln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3452809" y="3510909"/>
            <a:ext cx="2852916" cy="950635"/>
            <a:chOff x="3707904" y="3510909"/>
            <a:chExt cx="2852916" cy="950635"/>
          </a:xfrm>
        </p:grpSpPr>
        <p:sp>
          <p:nvSpPr>
            <p:cNvPr id="14" name="円/楕円 13"/>
            <p:cNvSpPr/>
            <p:nvPr/>
          </p:nvSpPr>
          <p:spPr>
            <a:xfrm>
              <a:off x="3707904" y="4317528"/>
              <a:ext cx="144016" cy="14401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フリーフォーム 14"/>
            <p:cNvSpPr/>
            <p:nvPr/>
          </p:nvSpPr>
          <p:spPr>
            <a:xfrm>
              <a:off x="3779520" y="3510909"/>
              <a:ext cx="2781300" cy="885831"/>
            </a:xfrm>
            <a:custGeom>
              <a:avLst/>
              <a:gdLst>
                <a:gd name="connsiteX0" fmla="*/ 0 w 2781300"/>
                <a:gd name="connsiteY0" fmla="*/ 885831 h 885831"/>
                <a:gd name="connsiteX1" fmla="*/ 1562100 w 2781300"/>
                <a:gd name="connsiteY1" fmla="*/ 47631 h 885831"/>
                <a:gd name="connsiteX2" fmla="*/ 2781300 w 2781300"/>
                <a:gd name="connsiteY2" fmla="*/ 177171 h 88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81300" h="885831">
                  <a:moveTo>
                    <a:pt x="0" y="885831"/>
                  </a:moveTo>
                  <a:cubicBezTo>
                    <a:pt x="549275" y="525786"/>
                    <a:pt x="1098550" y="165741"/>
                    <a:pt x="1562100" y="47631"/>
                  </a:cubicBezTo>
                  <a:cubicBezTo>
                    <a:pt x="2025650" y="-70479"/>
                    <a:pt x="2403475" y="53346"/>
                    <a:pt x="2781300" y="177171"/>
                  </a:cubicBezTo>
                </a:path>
              </a:pathLst>
            </a:custGeom>
            <a:noFill/>
            <a:ln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" name="グループ化 15"/>
          <p:cNvGrpSpPr/>
          <p:nvPr/>
        </p:nvGrpSpPr>
        <p:grpSpPr>
          <a:xfrm>
            <a:off x="3135786" y="3510909"/>
            <a:ext cx="2948382" cy="950635"/>
            <a:chOff x="3707904" y="3510909"/>
            <a:chExt cx="2852916" cy="950635"/>
          </a:xfrm>
        </p:grpSpPr>
        <p:sp>
          <p:nvSpPr>
            <p:cNvPr id="17" name="円/楕円 16"/>
            <p:cNvSpPr/>
            <p:nvPr/>
          </p:nvSpPr>
          <p:spPr>
            <a:xfrm>
              <a:off x="3707904" y="4317528"/>
              <a:ext cx="144016" cy="14401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フリーフォーム 17"/>
            <p:cNvSpPr/>
            <p:nvPr/>
          </p:nvSpPr>
          <p:spPr>
            <a:xfrm>
              <a:off x="3779520" y="3510909"/>
              <a:ext cx="2781300" cy="885831"/>
            </a:xfrm>
            <a:custGeom>
              <a:avLst/>
              <a:gdLst>
                <a:gd name="connsiteX0" fmla="*/ 0 w 2781300"/>
                <a:gd name="connsiteY0" fmla="*/ 885831 h 885831"/>
                <a:gd name="connsiteX1" fmla="*/ 1562100 w 2781300"/>
                <a:gd name="connsiteY1" fmla="*/ 47631 h 885831"/>
                <a:gd name="connsiteX2" fmla="*/ 2781300 w 2781300"/>
                <a:gd name="connsiteY2" fmla="*/ 177171 h 88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81300" h="885831">
                  <a:moveTo>
                    <a:pt x="0" y="885831"/>
                  </a:moveTo>
                  <a:cubicBezTo>
                    <a:pt x="549275" y="525786"/>
                    <a:pt x="1098550" y="165741"/>
                    <a:pt x="1562100" y="47631"/>
                  </a:cubicBezTo>
                  <a:cubicBezTo>
                    <a:pt x="2025650" y="-70479"/>
                    <a:pt x="2403475" y="53346"/>
                    <a:pt x="2781300" y="177171"/>
                  </a:cubicBezTo>
                </a:path>
              </a:pathLst>
            </a:custGeom>
            <a:noFill/>
            <a:ln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9" name="正方形/長方形 18"/>
          <p:cNvSpPr/>
          <p:nvPr/>
        </p:nvSpPr>
        <p:spPr>
          <a:xfrm>
            <a:off x="2049502" y="5871250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solidFill>
                  <a:schemeClr val="accent3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問題ないですね？</a:t>
            </a:r>
            <a:endParaRPr lang="ja-JP" altLang="en-US" dirty="0">
              <a:solidFill>
                <a:schemeClr val="accent3"/>
              </a:solidFill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5632762" y="4461544"/>
            <a:ext cx="902811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ja-JP" altLang="en-US" sz="1400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観測</a:t>
            </a:r>
            <a:r>
              <a:rPr lang="ja-JP" altLang="en-US" sz="14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空間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9228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関係データを</a:t>
            </a:r>
            <a:r>
              <a:rPr kumimoji="1" lang="en-US" altLang="ja-JP" dirty="0" smtClean="0"/>
              <a:t>SOM</a:t>
            </a:r>
            <a:r>
              <a:rPr lang="ja-JP" altLang="en-US" dirty="0"/>
              <a:t>で</a:t>
            </a:r>
            <a:r>
              <a:rPr kumimoji="1" lang="ja-JP" altLang="en-US" dirty="0" smtClean="0"/>
              <a:t>解析した結果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回答者のデータとみなすと，</a:t>
            </a:r>
            <a:r>
              <a:rPr kumimoji="1" lang="ja-JP" altLang="en-US" dirty="0" smtClean="0">
                <a:solidFill>
                  <a:schemeClr val="accent1"/>
                </a:solidFill>
              </a:rPr>
              <a:t>回答者の潜在空間しか得られない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lang="ja-JP" altLang="en-US" smtClean="0"/>
              <a:pPr/>
              <a:t>29</a:t>
            </a:fld>
            <a:endParaRPr lang="ja-JP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944" y="3068960"/>
            <a:ext cx="3434556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767" y="2881833"/>
            <a:ext cx="2080961" cy="2039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正方形/長方形 6"/>
          <p:cNvSpPr/>
          <p:nvPr/>
        </p:nvSpPr>
        <p:spPr>
          <a:xfrm>
            <a:off x="7439537" y="4921423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回答者</a:t>
            </a:r>
            <a:r>
              <a:rPr lang="ja-JP" altLang="en-US" sz="14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潜在空間</a:t>
            </a:r>
            <a:endParaRPr lang="ja-JP" altLang="en-US" sz="1400" dirty="0"/>
          </a:p>
        </p:txBody>
      </p:sp>
      <p:sp>
        <p:nvSpPr>
          <p:cNvPr id="8" name="右矢印 7"/>
          <p:cNvSpPr/>
          <p:nvPr/>
        </p:nvSpPr>
        <p:spPr>
          <a:xfrm>
            <a:off x="5960368" y="3714947"/>
            <a:ext cx="504056" cy="4264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999928" y="2615625"/>
            <a:ext cx="8627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u="sng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Case.1</a:t>
            </a:r>
            <a:endParaRPr lang="ja-JP" altLang="en-US" sz="1600" u="sng" dirty="0"/>
          </a:p>
        </p:txBody>
      </p:sp>
    </p:spTree>
    <p:extLst>
      <p:ext uri="{BB962C8B-B14F-4D97-AF65-F5344CB8AC3E}">
        <p14:creationId xmlns:p14="http://schemas.microsoft.com/office/powerpoint/2010/main" val="130208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3016250"/>
            <a:ext cx="12192000" cy="825500"/>
          </a:xfrm>
        </p:spPr>
        <p:txBody>
          <a:bodyPr>
            <a:noAutofit/>
          </a:bodyPr>
          <a:lstStyle/>
          <a:p>
            <a:pPr algn="ctr"/>
            <a:r>
              <a:rPr kumimoji="1" lang="ja-JP" altLang="en-US" sz="5400" dirty="0" smtClean="0"/>
              <a:t>まずはデータの話から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48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関係データを</a:t>
            </a:r>
            <a:r>
              <a:rPr kumimoji="1" lang="en-US" altLang="ja-JP" dirty="0" smtClean="0"/>
              <a:t>SOM</a:t>
            </a:r>
            <a:r>
              <a:rPr lang="ja-JP" altLang="en-US" dirty="0"/>
              <a:t>で</a:t>
            </a:r>
            <a:r>
              <a:rPr kumimoji="1" lang="ja-JP" altLang="en-US" dirty="0" smtClean="0"/>
              <a:t>解析した結果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回答者のデータとみなすと，</a:t>
            </a:r>
            <a:r>
              <a:rPr kumimoji="1" lang="ja-JP" altLang="en-US" dirty="0" smtClean="0">
                <a:solidFill>
                  <a:schemeClr val="accent1"/>
                </a:solidFill>
              </a:rPr>
              <a:t>回答者の潜在空間しか得られない</a:t>
            </a:r>
            <a:endParaRPr kumimoji="1" lang="en-US" altLang="ja-JP" dirty="0" smtClean="0">
              <a:solidFill>
                <a:schemeClr val="accent1"/>
              </a:solidFill>
            </a:endParaRPr>
          </a:p>
          <a:p>
            <a:r>
              <a:rPr kumimoji="1" lang="ja-JP" altLang="en-US" dirty="0" smtClean="0"/>
              <a:t>飲料のデータとみなすと，</a:t>
            </a:r>
            <a:r>
              <a:rPr kumimoji="1" lang="ja-JP" altLang="en-US" dirty="0" smtClean="0">
                <a:solidFill>
                  <a:schemeClr val="accent1"/>
                </a:solidFill>
              </a:rPr>
              <a:t>飲料の潜在空間しか得られない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lang="ja-JP" altLang="en-US" smtClean="0"/>
              <a:pPr/>
              <a:t>30</a:t>
            </a:fld>
            <a:endParaRPr lang="ja-JP" altLang="en-US"/>
          </a:p>
        </p:txBody>
      </p:sp>
      <p:sp>
        <p:nvSpPr>
          <p:cNvPr id="10" name="右矢印 9"/>
          <p:cNvSpPr/>
          <p:nvPr/>
        </p:nvSpPr>
        <p:spPr>
          <a:xfrm>
            <a:off x="5833368" y="4172147"/>
            <a:ext cx="504056" cy="4264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872928" y="3072825"/>
            <a:ext cx="8627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u="sng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Case.2</a:t>
            </a:r>
            <a:endParaRPr lang="ja-JP" altLang="en-US" sz="1600" u="sng" dirty="0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975" y="3411379"/>
            <a:ext cx="2138881" cy="2012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正方形/長方形 12"/>
          <p:cNvSpPr/>
          <p:nvPr/>
        </p:nvSpPr>
        <p:spPr>
          <a:xfrm>
            <a:off x="7345473" y="5410716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飲料</a:t>
            </a:r>
            <a:r>
              <a:rPr lang="ja-JP" altLang="en-US" sz="14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潜在空間</a:t>
            </a:r>
            <a:endParaRPr lang="ja-JP" altLang="en-US" sz="1400" dirty="0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966" y="3468959"/>
            <a:ext cx="2474641" cy="2249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92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関係データを</a:t>
            </a:r>
            <a:r>
              <a:rPr kumimoji="1" lang="en-US" altLang="ja-JP" dirty="0" smtClean="0"/>
              <a:t>SOM</a:t>
            </a:r>
            <a:r>
              <a:rPr kumimoji="1" lang="ja-JP" altLang="en-US" dirty="0" smtClean="0"/>
              <a:t>で解析した結果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全ての母集団を組み合わせて，ひとつの母集団とみなすと，</a:t>
            </a:r>
            <a:endParaRPr kumimoji="1" lang="en-US" altLang="ja-JP" dirty="0" smtClean="0"/>
          </a:p>
          <a:p>
            <a:r>
              <a:rPr lang="ja-JP" altLang="en-US" dirty="0" smtClean="0"/>
              <a:t>もはや</a:t>
            </a:r>
            <a:r>
              <a:rPr lang="ja-JP" altLang="en-US" dirty="0" smtClean="0">
                <a:solidFill>
                  <a:schemeClr val="accent1"/>
                </a:solidFill>
              </a:rPr>
              <a:t>データの関係性は失われてしまう</a:t>
            </a:r>
            <a:r>
              <a:rPr lang="ja-JP" altLang="en-US" dirty="0" smtClean="0"/>
              <a:t>．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lang="ja-JP" altLang="en-US" smtClean="0"/>
              <a:pPr/>
              <a:t>31</a:t>
            </a:fld>
            <a:endParaRPr lang="ja-JP" altLang="en-US"/>
          </a:p>
        </p:txBody>
      </p:sp>
      <p:sp>
        <p:nvSpPr>
          <p:cNvPr id="5" name="右矢印 4"/>
          <p:cNvSpPr/>
          <p:nvPr/>
        </p:nvSpPr>
        <p:spPr>
          <a:xfrm>
            <a:off x="5816724" y="4644757"/>
            <a:ext cx="504056" cy="4264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028700" y="2682024"/>
            <a:ext cx="19591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u="sng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Case.3 </a:t>
            </a:r>
            <a:r>
              <a:rPr lang="ja-JP" altLang="en-US" sz="1600" u="sng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鞍型データ</a:t>
            </a:r>
            <a:endParaRPr lang="ja-JP" altLang="en-US" sz="1600" dirty="0"/>
          </a:p>
        </p:txBody>
      </p:sp>
      <p:pic>
        <p:nvPicPr>
          <p:cNvPr id="7" name="Picture 2" descr="C:\Users\Iwasaki\Documents\kura_som.gif"/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756" y="2851301"/>
            <a:ext cx="4608512" cy="345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514218"/>
              </p:ext>
            </p:extLst>
          </p:nvPr>
        </p:nvGraphicFramePr>
        <p:xfrm>
          <a:off x="4386088" y="3132678"/>
          <a:ext cx="1224136" cy="358345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48072"/>
                <a:gridCol w="576064"/>
              </a:tblGrid>
              <a:tr h="447932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ja-JP" sz="1100" u="none" strike="noStrike" dirty="0" smtClean="0">
                          <a:effectLst/>
                        </a:rPr>
                        <a:t>1</a:t>
                      </a:r>
                      <a:r>
                        <a:rPr lang="ja-JP" altLang="en-US" sz="1100" u="none" strike="noStrike" dirty="0" smtClean="0">
                          <a:effectLst/>
                        </a:rPr>
                        <a:t>行</a:t>
                      </a:r>
                      <a:r>
                        <a:rPr lang="en-US" altLang="ja-JP" sz="1100" u="none" strike="noStrike" dirty="0" smtClean="0">
                          <a:effectLst/>
                        </a:rPr>
                        <a:t>1</a:t>
                      </a:r>
                      <a:r>
                        <a:rPr lang="ja-JP" altLang="en-US" sz="1100" u="none" strike="noStrike" dirty="0" smtClean="0">
                          <a:effectLst/>
                        </a:rPr>
                        <a:t>列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(4,4,3)</a:t>
                      </a:r>
                      <a:endParaRPr lang="ja-JP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47932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ja-JP" sz="1100" u="none" strike="noStrike" dirty="0" smtClean="0">
                          <a:effectLst/>
                        </a:rPr>
                        <a:t>1</a:t>
                      </a:r>
                      <a:r>
                        <a:rPr lang="ja-JP" altLang="en-US" sz="1100" u="none" strike="noStrike" dirty="0" smtClean="0">
                          <a:effectLst/>
                        </a:rPr>
                        <a:t>行</a:t>
                      </a:r>
                      <a:r>
                        <a:rPr lang="en-US" altLang="ja-JP" sz="1100" u="none" strike="noStrike" dirty="0" smtClean="0">
                          <a:effectLst/>
                        </a:rPr>
                        <a:t>2</a:t>
                      </a:r>
                      <a:r>
                        <a:rPr lang="ja-JP" altLang="en-US" sz="1100" u="none" strike="noStrike" dirty="0" smtClean="0">
                          <a:effectLst/>
                        </a:rPr>
                        <a:t>列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(2,5,1)</a:t>
                      </a:r>
                      <a:r>
                        <a:rPr lang="ja-JP" alt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　</a:t>
                      </a:r>
                      <a:endParaRPr lang="ja-JP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47932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</a:rPr>
                        <a:t>　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　</a:t>
                      </a:r>
                      <a:endParaRPr lang="ja-JP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47932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ja-JP" sz="1100" u="none" strike="noStrike" dirty="0" smtClean="0">
                          <a:effectLst/>
                        </a:rPr>
                        <a:t>1</a:t>
                      </a:r>
                      <a:r>
                        <a:rPr lang="ja-JP" altLang="en-US" sz="1100" u="none" strike="noStrike" dirty="0" smtClean="0">
                          <a:effectLst/>
                        </a:rPr>
                        <a:t>行</a:t>
                      </a:r>
                      <a:r>
                        <a:rPr lang="en-US" altLang="ja-JP" sz="1100" u="none" strike="noStrike" dirty="0" smtClean="0">
                          <a:effectLst/>
                        </a:rPr>
                        <a:t>10</a:t>
                      </a:r>
                      <a:r>
                        <a:rPr lang="ja-JP" altLang="en-US" sz="1100" u="none" strike="noStrike" dirty="0" smtClean="0">
                          <a:effectLst/>
                        </a:rPr>
                        <a:t>列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(3,3,2)</a:t>
                      </a:r>
                      <a:r>
                        <a:rPr lang="ja-JP" alt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　</a:t>
                      </a:r>
                      <a:endParaRPr lang="ja-JP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479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  <a:r>
                        <a:rPr lang="ja-JP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行</a:t>
                      </a: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r>
                        <a:rPr lang="ja-JP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列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47932"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47932"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47932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  <a:r>
                        <a:rPr lang="ja-JP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行</a:t>
                      </a: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  <a:r>
                        <a:rPr lang="ja-JP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列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3607577"/>
            <a:ext cx="2398314" cy="2130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正方形/長方形 9"/>
          <p:cNvSpPr/>
          <p:nvPr/>
        </p:nvSpPr>
        <p:spPr>
          <a:xfrm rot="5400000">
            <a:off x="4516284" y="3962972"/>
            <a:ext cx="4683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/>
              <a:t>…</a:t>
            </a:r>
            <a:endParaRPr lang="ja-JP" altLang="en-US" sz="32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061921" y="3175739"/>
            <a:ext cx="519112" cy="35927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9525"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061921" y="3621364"/>
            <a:ext cx="519112" cy="35927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9525"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061921" y="4512615"/>
            <a:ext cx="519112" cy="35927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9525"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061921" y="4966439"/>
            <a:ext cx="519112" cy="35927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9525"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061921" y="6303315"/>
            <a:ext cx="519112" cy="35927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9525"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6" name="正方形/長方形 15"/>
          <p:cNvSpPr/>
          <p:nvPr/>
        </p:nvSpPr>
        <p:spPr>
          <a:xfrm rot="5400000">
            <a:off x="4516284" y="5296474"/>
            <a:ext cx="4683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/>
              <a:t>…</a:t>
            </a:r>
            <a:endParaRPr lang="ja-JP" altLang="en-US" sz="3200" dirty="0"/>
          </a:p>
        </p:txBody>
      </p:sp>
      <p:sp>
        <p:nvSpPr>
          <p:cNvPr id="17" name="正方形/長方形 16"/>
          <p:cNvSpPr/>
          <p:nvPr/>
        </p:nvSpPr>
        <p:spPr>
          <a:xfrm rot="5400000">
            <a:off x="4516284" y="5744151"/>
            <a:ext cx="4683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/>
              <a:t>…</a:t>
            </a:r>
            <a:endParaRPr lang="ja-JP" altLang="en-US" sz="3200" dirty="0"/>
          </a:p>
        </p:txBody>
      </p:sp>
      <p:sp>
        <p:nvSpPr>
          <p:cNvPr id="18" name="右矢印 17"/>
          <p:cNvSpPr/>
          <p:nvPr/>
        </p:nvSpPr>
        <p:spPr>
          <a:xfrm>
            <a:off x="3656484" y="4644757"/>
            <a:ext cx="504056" cy="4264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262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従来の</a:t>
            </a:r>
            <a:r>
              <a:rPr kumimoji="1" lang="en-US" altLang="ja-JP" dirty="0" smtClean="0"/>
              <a:t>SOM</a:t>
            </a:r>
            <a:r>
              <a:rPr kumimoji="1" lang="ja-JP" altLang="en-US" dirty="0" smtClean="0"/>
              <a:t>で生じる問題点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lang="ja-JP" altLang="en-US" smtClean="0"/>
              <a:pPr/>
              <a:t>32</a:t>
            </a:fld>
            <a:endParaRPr lang="ja-JP" alt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844" y="2933081"/>
            <a:ext cx="2397026" cy="234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333" y="2933081"/>
            <a:ext cx="2397026" cy="234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844" y="2933081"/>
            <a:ext cx="2397026" cy="234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333" y="2933081"/>
            <a:ext cx="2395537" cy="234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グループ化 8"/>
          <p:cNvGrpSpPr>
            <a:grpSpLocks/>
          </p:cNvGrpSpPr>
          <p:nvPr/>
        </p:nvGrpSpPr>
        <p:grpSpPr bwMode="auto">
          <a:xfrm>
            <a:off x="5525071" y="2112624"/>
            <a:ext cx="465137" cy="411162"/>
            <a:chOff x="2984151" y="2191906"/>
            <a:chExt cx="460973" cy="459146"/>
          </a:xfrm>
        </p:grpSpPr>
        <p:sp>
          <p:nvSpPr>
            <p:cNvPr id="10" name="AutoShape 111"/>
            <p:cNvSpPr>
              <a:spLocks noChangeAspect="1" noChangeArrowheads="1" noTextEdit="1"/>
            </p:cNvSpPr>
            <p:nvPr/>
          </p:nvSpPr>
          <p:spPr bwMode="auto">
            <a:xfrm>
              <a:off x="2984151" y="2191906"/>
              <a:ext cx="460973" cy="459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114"/>
            <p:cNvSpPr>
              <a:spLocks/>
            </p:cNvSpPr>
            <p:nvPr/>
          </p:nvSpPr>
          <p:spPr bwMode="auto">
            <a:xfrm>
              <a:off x="3268225" y="2206825"/>
              <a:ext cx="102608" cy="115395"/>
            </a:xfrm>
            <a:custGeom>
              <a:avLst/>
              <a:gdLst>
                <a:gd name="T0" fmla="*/ 2147483647 w 672"/>
                <a:gd name="T1" fmla="*/ 2147483647 h 757"/>
                <a:gd name="T2" fmla="*/ 2147483647 w 672"/>
                <a:gd name="T3" fmla="*/ 0 h 757"/>
                <a:gd name="T4" fmla="*/ 0 w 672"/>
                <a:gd name="T5" fmla="*/ 2147483647 h 757"/>
                <a:gd name="T6" fmla="*/ 2147483647 w 672"/>
                <a:gd name="T7" fmla="*/ 2147483647 h 757"/>
                <a:gd name="T8" fmla="*/ 2147483647 w 672"/>
                <a:gd name="T9" fmla="*/ 2147483647 h 757"/>
                <a:gd name="T10" fmla="*/ 2147483647 w 672"/>
                <a:gd name="T11" fmla="*/ 2147483647 h 757"/>
                <a:gd name="T12" fmla="*/ 2147483647 w 672"/>
                <a:gd name="T13" fmla="*/ 2147483647 h 757"/>
                <a:gd name="T14" fmla="*/ 2147483647 w 672"/>
                <a:gd name="T15" fmla="*/ 2147483647 h 757"/>
                <a:gd name="T16" fmla="*/ 2147483647 w 672"/>
                <a:gd name="T17" fmla="*/ 2147483647 h 757"/>
                <a:gd name="T18" fmla="*/ 2147483647 w 672"/>
                <a:gd name="T19" fmla="*/ 2147483647 h 757"/>
                <a:gd name="T20" fmla="*/ 2147483647 w 672"/>
                <a:gd name="T21" fmla="*/ 2147483647 h 757"/>
                <a:gd name="T22" fmla="*/ 2147483647 w 672"/>
                <a:gd name="T23" fmla="*/ 2147483647 h 757"/>
                <a:gd name="T24" fmla="*/ 2147483647 w 672"/>
                <a:gd name="T25" fmla="*/ 2147483647 h 75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72" h="757">
                  <a:moveTo>
                    <a:pt x="378" y="27"/>
                  </a:moveTo>
                  <a:lnTo>
                    <a:pt x="199" y="0"/>
                  </a:lnTo>
                  <a:lnTo>
                    <a:pt x="0" y="336"/>
                  </a:lnTo>
                  <a:lnTo>
                    <a:pt x="174" y="694"/>
                  </a:lnTo>
                  <a:lnTo>
                    <a:pt x="264" y="626"/>
                  </a:lnTo>
                  <a:lnTo>
                    <a:pt x="296" y="745"/>
                  </a:lnTo>
                  <a:lnTo>
                    <a:pt x="385" y="757"/>
                  </a:lnTo>
                  <a:lnTo>
                    <a:pt x="562" y="717"/>
                  </a:lnTo>
                  <a:lnTo>
                    <a:pt x="672" y="572"/>
                  </a:lnTo>
                  <a:lnTo>
                    <a:pt x="652" y="226"/>
                  </a:lnTo>
                  <a:lnTo>
                    <a:pt x="486" y="68"/>
                  </a:lnTo>
                  <a:lnTo>
                    <a:pt x="378" y="27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Freeform 115"/>
            <p:cNvSpPr>
              <a:spLocks/>
            </p:cNvSpPr>
            <p:nvPr/>
          </p:nvSpPr>
          <p:spPr bwMode="auto">
            <a:xfrm>
              <a:off x="3310547" y="2204085"/>
              <a:ext cx="73987" cy="110219"/>
            </a:xfrm>
            <a:custGeom>
              <a:avLst/>
              <a:gdLst>
                <a:gd name="T0" fmla="*/ 2147483647 w 487"/>
                <a:gd name="T1" fmla="*/ 2147483647 h 724"/>
                <a:gd name="T2" fmla="*/ 2147483647 w 487"/>
                <a:gd name="T3" fmla="*/ 2147483647 h 724"/>
                <a:gd name="T4" fmla="*/ 2147483647 w 487"/>
                <a:gd name="T5" fmla="*/ 2147483647 h 724"/>
                <a:gd name="T6" fmla="*/ 2147483647 w 487"/>
                <a:gd name="T7" fmla="*/ 2147483647 h 724"/>
                <a:gd name="T8" fmla="*/ 2147483647 w 487"/>
                <a:gd name="T9" fmla="*/ 2147483647 h 724"/>
                <a:gd name="T10" fmla="*/ 2147483647 w 487"/>
                <a:gd name="T11" fmla="*/ 2147483647 h 724"/>
                <a:gd name="T12" fmla="*/ 2147483647 w 487"/>
                <a:gd name="T13" fmla="*/ 2147483647 h 724"/>
                <a:gd name="T14" fmla="*/ 2147483647 w 487"/>
                <a:gd name="T15" fmla="*/ 2147483647 h 724"/>
                <a:gd name="T16" fmla="*/ 2147483647 w 487"/>
                <a:gd name="T17" fmla="*/ 2147483647 h 724"/>
                <a:gd name="T18" fmla="*/ 2147483647 w 487"/>
                <a:gd name="T19" fmla="*/ 2147483647 h 724"/>
                <a:gd name="T20" fmla="*/ 2147483647 w 487"/>
                <a:gd name="T21" fmla="*/ 2147483647 h 724"/>
                <a:gd name="T22" fmla="*/ 2147483647 w 487"/>
                <a:gd name="T23" fmla="*/ 2147483647 h 724"/>
                <a:gd name="T24" fmla="*/ 2147483647 w 487"/>
                <a:gd name="T25" fmla="*/ 2147483647 h 724"/>
                <a:gd name="T26" fmla="*/ 2147483647 w 487"/>
                <a:gd name="T27" fmla="*/ 2147483647 h 724"/>
                <a:gd name="T28" fmla="*/ 2147483647 w 487"/>
                <a:gd name="T29" fmla="*/ 2147483647 h 724"/>
                <a:gd name="T30" fmla="*/ 2147483647 w 487"/>
                <a:gd name="T31" fmla="*/ 2147483647 h 724"/>
                <a:gd name="T32" fmla="*/ 2147483647 w 487"/>
                <a:gd name="T33" fmla="*/ 2147483647 h 724"/>
                <a:gd name="T34" fmla="*/ 2147483647 w 487"/>
                <a:gd name="T35" fmla="*/ 2147483647 h 724"/>
                <a:gd name="T36" fmla="*/ 2147483647 w 487"/>
                <a:gd name="T37" fmla="*/ 2147483647 h 724"/>
                <a:gd name="T38" fmla="*/ 2147483647 w 487"/>
                <a:gd name="T39" fmla="*/ 2147483647 h 724"/>
                <a:gd name="T40" fmla="*/ 2147483647 w 487"/>
                <a:gd name="T41" fmla="*/ 2147483647 h 724"/>
                <a:gd name="T42" fmla="*/ 2147483647 w 487"/>
                <a:gd name="T43" fmla="*/ 2147483647 h 724"/>
                <a:gd name="T44" fmla="*/ 2147483647 w 487"/>
                <a:gd name="T45" fmla="*/ 2147483647 h 724"/>
                <a:gd name="T46" fmla="*/ 2147483647 w 487"/>
                <a:gd name="T47" fmla="*/ 2147483647 h 724"/>
                <a:gd name="T48" fmla="*/ 2147483647 w 487"/>
                <a:gd name="T49" fmla="*/ 2147483647 h 724"/>
                <a:gd name="T50" fmla="*/ 2147483647 w 487"/>
                <a:gd name="T51" fmla="*/ 2147483647 h 724"/>
                <a:gd name="T52" fmla="*/ 2147483647 w 487"/>
                <a:gd name="T53" fmla="*/ 2147483647 h 724"/>
                <a:gd name="T54" fmla="*/ 2147483647 w 487"/>
                <a:gd name="T55" fmla="*/ 2147483647 h 724"/>
                <a:gd name="T56" fmla="*/ 2147483647 w 487"/>
                <a:gd name="T57" fmla="*/ 2147483647 h 724"/>
                <a:gd name="T58" fmla="*/ 2147483647 w 487"/>
                <a:gd name="T59" fmla="*/ 2147483647 h 724"/>
                <a:gd name="T60" fmla="*/ 2147483647 w 487"/>
                <a:gd name="T61" fmla="*/ 2147483647 h 724"/>
                <a:gd name="T62" fmla="*/ 2147483647 w 487"/>
                <a:gd name="T63" fmla="*/ 2147483647 h 724"/>
                <a:gd name="T64" fmla="*/ 2147483647 w 487"/>
                <a:gd name="T65" fmla="*/ 2147483647 h 724"/>
                <a:gd name="T66" fmla="*/ 2147483647 w 487"/>
                <a:gd name="T67" fmla="*/ 2147483647 h 724"/>
                <a:gd name="T68" fmla="*/ 2147483647 w 487"/>
                <a:gd name="T69" fmla="*/ 2147483647 h 724"/>
                <a:gd name="T70" fmla="*/ 2147483647 w 487"/>
                <a:gd name="T71" fmla="*/ 2147483647 h 724"/>
                <a:gd name="T72" fmla="*/ 2147483647 w 487"/>
                <a:gd name="T73" fmla="*/ 2147483647 h 724"/>
                <a:gd name="T74" fmla="*/ 2147483647 w 487"/>
                <a:gd name="T75" fmla="*/ 2147483647 h 724"/>
                <a:gd name="T76" fmla="*/ 2147483647 w 487"/>
                <a:gd name="T77" fmla="*/ 2147483647 h 724"/>
                <a:gd name="T78" fmla="*/ 2147483647 w 487"/>
                <a:gd name="T79" fmla="*/ 2147483647 h 724"/>
                <a:gd name="T80" fmla="*/ 2147483647 w 487"/>
                <a:gd name="T81" fmla="*/ 2147483647 h 724"/>
                <a:gd name="T82" fmla="*/ 2147483647 w 487"/>
                <a:gd name="T83" fmla="*/ 2147483647 h 724"/>
                <a:gd name="T84" fmla="*/ 2147483647 w 487"/>
                <a:gd name="T85" fmla="*/ 2147483647 h 724"/>
                <a:gd name="T86" fmla="*/ 2147483647 w 487"/>
                <a:gd name="T87" fmla="*/ 2147483647 h 724"/>
                <a:gd name="T88" fmla="*/ 2147483647 w 487"/>
                <a:gd name="T89" fmla="*/ 2147483647 h 724"/>
                <a:gd name="T90" fmla="*/ 2147483647 w 487"/>
                <a:gd name="T91" fmla="*/ 2147483647 h 724"/>
                <a:gd name="T92" fmla="*/ 2147483647 w 487"/>
                <a:gd name="T93" fmla="*/ 2147483647 h 724"/>
                <a:gd name="T94" fmla="*/ 2147483647 w 487"/>
                <a:gd name="T95" fmla="*/ 2147483647 h 724"/>
                <a:gd name="T96" fmla="*/ 2147483647 w 487"/>
                <a:gd name="T97" fmla="*/ 2147483647 h 724"/>
                <a:gd name="T98" fmla="*/ 2147483647 w 487"/>
                <a:gd name="T99" fmla="*/ 2147483647 h 724"/>
                <a:gd name="T100" fmla="*/ 2147483647 w 487"/>
                <a:gd name="T101" fmla="*/ 2147483647 h 724"/>
                <a:gd name="T102" fmla="*/ 2147483647 w 487"/>
                <a:gd name="T103" fmla="*/ 2147483647 h 724"/>
                <a:gd name="T104" fmla="*/ 2147483647 w 487"/>
                <a:gd name="T105" fmla="*/ 2147483647 h 724"/>
                <a:gd name="T106" fmla="*/ 2147483647 w 487"/>
                <a:gd name="T107" fmla="*/ 2147483647 h 724"/>
                <a:gd name="T108" fmla="*/ 2147483647 w 487"/>
                <a:gd name="T109" fmla="*/ 2147483647 h 724"/>
                <a:gd name="T110" fmla="*/ 2147483647 w 487"/>
                <a:gd name="T111" fmla="*/ 2147483647 h 724"/>
                <a:gd name="T112" fmla="*/ 2147483647 w 487"/>
                <a:gd name="T113" fmla="*/ 2147483647 h 724"/>
                <a:gd name="T114" fmla="*/ 2147483647 w 487"/>
                <a:gd name="T115" fmla="*/ 0 h 724"/>
                <a:gd name="T116" fmla="*/ 0 w 487"/>
                <a:gd name="T117" fmla="*/ 2147483647 h 72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487" h="724">
                  <a:moveTo>
                    <a:pt x="0" y="34"/>
                  </a:moveTo>
                  <a:lnTo>
                    <a:pt x="4" y="34"/>
                  </a:lnTo>
                  <a:lnTo>
                    <a:pt x="8" y="34"/>
                  </a:lnTo>
                  <a:lnTo>
                    <a:pt x="13" y="36"/>
                  </a:lnTo>
                  <a:lnTo>
                    <a:pt x="21" y="38"/>
                  </a:lnTo>
                  <a:lnTo>
                    <a:pt x="27" y="40"/>
                  </a:lnTo>
                  <a:lnTo>
                    <a:pt x="36" y="42"/>
                  </a:lnTo>
                  <a:lnTo>
                    <a:pt x="46" y="46"/>
                  </a:lnTo>
                  <a:lnTo>
                    <a:pt x="53" y="49"/>
                  </a:lnTo>
                  <a:lnTo>
                    <a:pt x="61" y="53"/>
                  </a:lnTo>
                  <a:lnTo>
                    <a:pt x="69" y="59"/>
                  </a:lnTo>
                  <a:lnTo>
                    <a:pt x="76" y="65"/>
                  </a:lnTo>
                  <a:lnTo>
                    <a:pt x="82" y="70"/>
                  </a:lnTo>
                  <a:lnTo>
                    <a:pt x="86" y="78"/>
                  </a:lnTo>
                  <a:lnTo>
                    <a:pt x="88" y="85"/>
                  </a:lnTo>
                  <a:lnTo>
                    <a:pt x="91" y="95"/>
                  </a:lnTo>
                  <a:lnTo>
                    <a:pt x="89" y="103"/>
                  </a:lnTo>
                  <a:lnTo>
                    <a:pt x="88" y="112"/>
                  </a:lnTo>
                  <a:lnTo>
                    <a:pt x="82" y="123"/>
                  </a:lnTo>
                  <a:lnTo>
                    <a:pt x="76" y="133"/>
                  </a:lnTo>
                  <a:lnTo>
                    <a:pt x="70" y="144"/>
                  </a:lnTo>
                  <a:lnTo>
                    <a:pt x="63" y="156"/>
                  </a:lnTo>
                  <a:lnTo>
                    <a:pt x="57" y="167"/>
                  </a:lnTo>
                  <a:lnTo>
                    <a:pt x="50" y="181"/>
                  </a:lnTo>
                  <a:lnTo>
                    <a:pt x="44" y="192"/>
                  </a:lnTo>
                  <a:lnTo>
                    <a:pt x="36" y="203"/>
                  </a:lnTo>
                  <a:lnTo>
                    <a:pt x="32" y="213"/>
                  </a:lnTo>
                  <a:lnTo>
                    <a:pt x="29" y="224"/>
                  </a:lnTo>
                  <a:lnTo>
                    <a:pt x="27" y="234"/>
                  </a:lnTo>
                  <a:lnTo>
                    <a:pt x="27" y="245"/>
                  </a:lnTo>
                  <a:lnTo>
                    <a:pt x="29" y="253"/>
                  </a:lnTo>
                  <a:lnTo>
                    <a:pt x="34" y="260"/>
                  </a:lnTo>
                  <a:lnTo>
                    <a:pt x="40" y="266"/>
                  </a:lnTo>
                  <a:lnTo>
                    <a:pt x="50" y="274"/>
                  </a:lnTo>
                  <a:lnTo>
                    <a:pt x="61" y="278"/>
                  </a:lnTo>
                  <a:lnTo>
                    <a:pt x="74" y="283"/>
                  </a:lnTo>
                  <a:lnTo>
                    <a:pt x="88" y="287"/>
                  </a:lnTo>
                  <a:lnTo>
                    <a:pt x="103" y="289"/>
                  </a:lnTo>
                  <a:lnTo>
                    <a:pt x="120" y="293"/>
                  </a:lnTo>
                  <a:lnTo>
                    <a:pt x="135" y="297"/>
                  </a:lnTo>
                  <a:lnTo>
                    <a:pt x="150" y="298"/>
                  </a:lnTo>
                  <a:lnTo>
                    <a:pt x="165" y="300"/>
                  </a:lnTo>
                  <a:lnTo>
                    <a:pt x="181" y="304"/>
                  </a:lnTo>
                  <a:lnTo>
                    <a:pt x="194" y="308"/>
                  </a:lnTo>
                  <a:lnTo>
                    <a:pt x="205" y="310"/>
                  </a:lnTo>
                  <a:lnTo>
                    <a:pt x="213" y="312"/>
                  </a:lnTo>
                  <a:lnTo>
                    <a:pt x="221" y="316"/>
                  </a:lnTo>
                  <a:lnTo>
                    <a:pt x="224" y="321"/>
                  </a:lnTo>
                  <a:lnTo>
                    <a:pt x="224" y="325"/>
                  </a:lnTo>
                  <a:lnTo>
                    <a:pt x="223" y="331"/>
                  </a:lnTo>
                  <a:lnTo>
                    <a:pt x="217" y="335"/>
                  </a:lnTo>
                  <a:lnTo>
                    <a:pt x="211" y="340"/>
                  </a:lnTo>
                  <a:lnTo>
                    <a:pt x="202" y="346"/>
                  </a:lnTo>
                  <a:lnTo>
                    <a:pt x="192" y="352"/>
                  </a:lnTo>
                  <a:lnTo>
                    <a:pt x="181" y="359"/>
                  </a:lnTo>
                  <a:lnTo>
                    <a:pt x="171" y="367"/>
                  </a:lnTo>
                  <a:lnTo>
                    <a:pt x="158" y="373"/>
                  </a:lnTo>
                  <a:lnTo>
                    <a:pt x="146" y="380"/>
                  </a:lnTo>
                  <a:lnTo>
                    <a:pt x="135" y="388"/>
                  </a:lnTo>
                  <a:lnTo>
                    <a:pt x="126" y="395"/>
                  </a:lnTo>
                  <a:lnTo>
                    <a:pt x="118" y="401"/>
                  </a:lnTo>
                  <a:lnTo>
                    <a:pt x="110" y="409"/>
                  </a:lnTo>
                  <a:lnTo>
                    <a:pt x="105" y="416"/>
                  </a:lnTo>
                  <a:lnTo>
                    <a:pt x="103" y="422"/>
                  </a:lnTo>
                  <a:lnTo>
                    <a:pt x="103" y="428"/>
                  </a:lnTo>
                  <a:lnTo>
                    <a:pt x="107" y="433"/>
                  </a:lnTo>
                  <a:lnTo>
                    <a:pt x="110" y="437"/>
                  </a:lnTo>
                  <a:lnTo>
                    <a:pt x="118" y="445"/>
                  </a:lnTo>
                  <a:lnTo>
                    <a:pt x="124" y="449"/>
                  </a:lnTo>
                  <a:lnTo>
                    <a:pt x="133" y="454"/>
                  </a:lnTo>
                  <a:lnTo>
                    <a:pt x="145" y="460"/>
                  </a:lnTo>
                  <a:lnTo>
                    <a:pt x="156" y="466"/>
                  </a:lnTo>
                  <a:lnTo>
                    <a:pt x="165" y="471"/>
                  </a:lnTo>
                  <a:lnTo>
                    <a:pt x="175" y="475"/>
                  </a:lnTo>
                  <a:lnTo>
                    <a:pt x="184" y="483"/>
                  </a:lnTo>
                  <a:lnTo>
                    <a:pt x="196" y="489"/>
                  </a:lnTo>
                  <a:lnTo>
                    <a:pt x="202" y="494"/>
                  </a:lnTo>
                  <a:lnTo>
                    <a:pt x="209" y="500"/>
                  </a:lnTo>
                  <a:lnTo>
                    <a:pt x="215" y="508"/>
                  </a:lnTo>
                  <a:lnTo>
                    <a:pt x="219" y="515"/>
                  </a:lnTo>
                  <a:lnTo>
                    <a:pt x="217" y="521"/>
                  </a:lnTo>
                  <a:lnTo>
                    <a:pt x="213" y="530"/>
                  </a:lnTo>
                  <a:lnTo>
                    <a:pt x="209" y="538"/>
                  </a:lnTo>
                  <a:lnTo>
                    <a:pt x="205" y="548"/>
                  </a:lnTo>
                  <a:lnTo>
                    <a:pt x="196" y="555"/>
                  </a:lnTo>
                  <a:lnTo>
                    <a:pt x="188" y="565"/>
                  </a:lnTo>
                  <a:lnTo>
                    <a:pt x="181" y="574"/>
                  </a:lnTo>
                  <a:lnTo>
                    <a:pt x="171" y="584"/>
                  </a:lnTo>
                  <a:lnTo>
                    <a:pt x="162" y="591"/>
                  </a:lnTo>
                  <a:lnTo>
                    <a:pt x="154" y="601"/>
                  </a:lnTo>
                  <a:lnTo>
                    <a:pt x="145" y="608"/>
                  </a:lnTo>
                  <a:lnTo>
                    <a:pt x="137" y="618"/>
                  </a:lnTo>
                  <a:lnTo>
                    <a:pt x="131" y="627"/>
                  </a:lnTo>
                  <a:lnTo>
                    <a:pt x="126" y="635"/>
                  </a:lnTo>
                  <a:lnTo>
                    <a:pt x="122" y="643"/>
                  </a:lnTo>
                  <a:lnTo>
                    <a:pt x="122" y="652"/>
                  </a:lnTo>
                  <a:lnTo>
                    <a:pt x="122" y="658"/>
                  </a:lnTo>
                  <a:lnTo>
                    <a:pt x="126" y="665"/>
                  </a:lnTo>
                  <a:lnTo>
                    <a:pt x="131" y="671"/>
                  </a:lnTo>
                  <a:lnTo>
                    <a:pt x="137" y="679"/>
                  </a:lnTo>
                  <a:lnTo>
                    <a:pt x="145" y="683"/>
                  </a:lnTo>
                  <a:lnTo>
                    <a:pt x="156" y="690"/>
                  </a:lnTo>
                  <a:lnTo>
                    <a:pt x="164" y="694"/>
                  </a:lnTo>
                  <a:lnTo>
                    <a:pt x="177" y="700"/>
                  </a:lnTo>
                  <a:lnTo>
                    <a:pt x="186" y="703"/>
                  </a:lnTo>
                  <a:lnTo>
                    <a:pt x="200" y="707"/>
                  </a:lnTo>
                  <a:lnTo>
                    <a:pt x="211" y="711"/>
                  </a:lnTo>
                  <a:lnTo>
                    <a:pt x="223" y="715"/>
                  </a:lnTo>
                  <a:lnTo>
                    <a:pt x="232" y="717"/>
                  </a:lnTo>
                  <a:lnTo>
                    <a:pt x="242" y="719"/>
                  </a:lnTo>
                  <a:lnTo>
                    <a:pt x="249" y="721"/>
                  </a:lnTo>
                  <a:lnTo>
                    <a:pt x="259" y="724"/>
                  </a:lnTo>
                  <a:lnTo>
                    <a:pt x="401" y="686"/>
                  </a:lnTo>
                  <a:lnTo>
                    <a:pt x="470" y="506"/>
                  </a:lnTo>
                  <a:lnTo>
                    <a:pt x="487" y="304"/>
                  </a:lnTo>
                  <a:lnTo>
                    <a:pt x="323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16"/>
            <p:cNvSpPr>
              <a:spLocks/>
            </p:cNvSpPr>
            <p:nvPr/>
          </p:nvSpPr>
          <p:spPr bwMode="auto">
            <a:xfrm>
              <a:off x="3300195" y="2279594"/>
              <a:ext cx="21922" cy="10048"/>
            </a:xfrm>
            <a:custGeom>
              <a:avLst/>
              <a:gdLst>
                <a:gd name="T0" fmla="*/ 0 w 144"/>
                <a:gd name="T1" fmla="*/ 0 h 67"/>
                <a:gd name="T2" fmla="*/ 2147483647 w 144"/>
                <a:gd name="T3" fmla="*/ 2147483647 h 67"/>
                <a:gd name="T4" fmla="*/ 2147483647 w 144"/>
                <a:gd name="T5" fmla="*/ 2147483647 h 67"/>
                <a:gd name="T6" fmla="*/ 2147483647 w 144"/>
                <a:gd name="T7" fmla="*/ 2147483647 h 67"/>
                <a:gd name="T8" fmla="*/ 2147483647 w 144"/>
                <a:gd name="T9" fmla="*/ 2147483647 h 67"/>
                <a:gd name="T10" fmla="*/ 2147483647 w 144"/>
                <a:gd name="T11" fmla="*/ 2147483647 h 67"/>
                <a:gd name="T12" fmla="*/ 2147483647 w 144"/>
                <a:gd name="T13" fmla="*/ 2147483647 h 67"/>
                <a:gd name="T14" fmla="*/ 2147483647 w 144"/>
                <a:gd name="T15" fmla="*/ 2147483647 h 67"/>
                <a:gd name="T16" fmla="*/ 2147483647 w 144"/>
                <a:gd name="T17" fmla="*/ 2147483647 h 67"/>
                <a:gd name="T18" fmla="*/ 2147483647 w 144"/>
                <a:gd name="T19" fmla="*/ 2147483647 h 67"/>
                <a:gd name="T20" fmla="*/ 2147483647 w 144"/>
                <a:gd name="T21" fmla="*/ 2147483647 h 67"/>
                <a:gd name="T22" fmla="*/ 2147483647 w 144"/>
                <a:gd name="T23" fmla="*/ 2147483647 h 67"/>
                <a:gd name="T24" fmla="*/ 2147483647 w 144"/>
                <a:gd name="T25" fmla="*/ 2147483647 h 67"/>
                <a:gd name="T26" fmla="*/ 2147483647 w 144"/>
                <a:gd name="T27" fmla="*/ 2147483647 h 67"/>
                <a:gd name="T28" fmla="*/ 2147483647 w 144"/>
                <a:gd name="T29" fmla="*/ 2147483647 h 67"/>
                <a:gd name="T30" fmla="*/ 2147483647 w 144"/>
                <a:gd name="T31" fmla="*/ 2147483647 h 67"/>
                <a:gd name="T32" fmla="*/ 2147483647 w 144"/>
                <a:gd name="T33" fmla="*/ 2147483647 h 67"/>
                <a:gd name="T34" fmla="*/ 2147483647 w 144"/>
                <a:gd name="T35" fmla="*/ 2147483647 h 67"/>
                <a:gd name="T36" fmla="*/ 2147483647 w 144"/>
                <a:gd name="T37" fmla="*/ 2147483647 h 67"/>
                <a:gd name="T38" fmla="*/ 2147483647 w 144"/>
                <a:gd name="T39" fmla="*/ 2147483647 h 67"/>
                <a:gd name="T40" fmla="*/ 2147483647 w 144"/>
                <a:gd name="T41" fmla="*/ 2147483647 h 67"/>
                <a:gd name="T42" fmla="*/ 2147483647 w 144"/>
                <a:gd name="T43" fmla="*/ 2147483647 h 67"/>
                <a:gd name="T44" fmla="*/ 2147483647 w 144"/>
                <a:gd name="T45" fmla="*/ 2147483647 h 67"/>
                <a:gd name="T46" fmla="*/ 2147483647 w 144"/>
                <a:gd name="T47" fmla="*/ 2147483647 h 67"/>
                <a:gd name="T48" fmla="*/ 2147483647 w 144"/>
                <a:gd name="T49" fmla="*/ 2147483647 h 67"/>
                <a:gd name="T50" fmla="*/ 2147483647 w 144"/>
                <a:gd name="T51" fmla="*/ 0 h 67"/>
                <a:gd name="T52" fmla="*/ 2147483647 w 144"/>
                <a:gd name="T53" fmla="*/ 2147483647 h 67"/>
                <a:gd name="T54" fmla="*/ 0 w 144"/>
                <a:gd name="T55" fmla="*/ 0 h 67"/>
                <a:gd name="T56" fmla="*/ 0 w 144"/>
                <a:gd name="T57" fmla="*/ 0 h 6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44" h="67">
                  <a:moveTo>
                    <a:pt x="0" y="0"/>
                  </a:moveTo>
                  <a:lnTo>
                    <a:pt x="2" y="2"/>
                  </a:lnTo>
                  <a:lnTo>
                    <a:pt x="11" y="10"/>
                  </a:lnTo>
                  <a:lnTo>
                    <a:pt x="21" y="17"/>
                  </a:lnTo>
                  <a:lnTo>
                    <a:pt x="26" y="27"/>
                  </a:lnTo>
                  <a:lnTo>
                    <a:pt x="24" y="36"/>
                  </a:lnTo>
                  <a:lnTo>
                    <a:pt x="21" y="46"/>
                  </a:lnTo>
                  <a:lnTo>
                    <a:pt x="17" y="53"/>
                  </a:lnTo>
                  <a:lnTo>
                    <a:pt x="19" y="61"/>
                  </a:lnTo>
                  <a:lnTo>
                    <a:pt x="23" y="63"/>
                  </a:lnTo>
                  <a:lnTo>
                    <a:pt x="30" y="65"/>
                  </a:lnTo>
                  <a:lnTo>
                    <a:pt x="38" y="65"/>
                  </a:lnTo>
                  <a:lnTo>
                    <a:pt x="45" y="67"/>
                  </a:lnTo>
                  <a:lnTo>
                    <a:pt x="55" y="67"/>
                  </a:lnTo>
                  <a:lnTo>
                    <a:pt x="66" y="67"/>
                  </a:lnTo>
                  <a:lnTo>
                    <a:pt x="76" y="65"/>
                  </a:lnTo>
                  <a:lnTo>
                    <a:pt x="87" y="63"/>
                  </a:lnTo>
                  <a:lnTo>
                    <a:pt x="97" y="59"/>
                  </a:lnTo>
                  <a:lnTo>
                    <a:pt x="106" y="55"/>
                  </a:lnTo>
                  <a:lnTo>
                    <a:pt x="116" y="50"/>
                  </a:lnTo>
                  <a:lnTo>
                    <a:pt x="125" y="48"/>
                  </a:lnTo>
                  <a:lnTo>
                    <a:pt x="133" y="44"/>
                  </a:lnTo>
                  <a:lnTo>
                    <a:pt x="138" y="40"/>
                  </a:lnTo>
                  <a:lnTo>
                    <a:pt x="142" y="38"/>
                  </a:lnTo>
                  <a:lnTo>
                    <a:pt x="144" y="38"/>
                  </a:lnTo>
                  <a:lnTo>
                    <a:pt x="106" y="0"/>
                  </a:lnTo>
                  <a:lnTo>
                    <a:pt x="59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17"/>
            <p:cNvSpPr>
              <a:spLocks/>
            </p:cNvSpPr>
            <p:nvPr/>
          </p:nvSpPr>
          <p:spPr bwMode="auto">
            <a:xfrm>
              <a:off x="3293496" y="2224789"/>
              <a:ext cx="24053" cy="50847"/>
            </a:xfrm>
            <a:custGeom>
              <a:avLst/>
              <a:gdLst>
                <a:gd name="T0" fmla="*/ 2147483647 w 158"/>
                <a:gd name="T1" fmla="*/ 2147483647 h 333"/>
                <a:gd name="T2" fmla="*/ 2147483647 w 158"/>
                <a:gd name="T3" fmla="*/ 2147483647 h 333"/>
                <a:gd name="T4" fmla="*/ 2147483647 w 158"/>
                <a:gd name="T5" fmla="*/ 2147483647 h 333"/>
                <a:gd name="T6" fmla="*/ 2147483647 w 158"/>
                <a:gd name="T7" fmla="*/ 2147483647 h 333"/>
                <a:gd name="T8" fmla="*/ 2147483647 w 158"/>
                <a:gd name="T9" fmla="*/ 2147483647 h 333"/>
                <a:gd name="T10" fmla="*/ 2147483647 w 158"/>
                <a:gd name="T11" fmla="*/ 2147483647 h 333"/>
                <a:gd name="T12" fmla="*/ 2147483647 w 158"/>
                <a:gd name="T13" fmla="*/ 2147483647 h 333"/>
                <a:gd name="T14" fmla="*/ 2147483647 w 158"/>
                <a:gd name="T15" fmla="*/ 2147483647 h 333"/>
                <a:gd name="T16" fmla="*/ 2147483647 w 158"/>
                <a:gd name="T17" fmla="*/ 2147483647 h 333"/>
                <a:gd name="T18" fmla="*/ 2147483647 w 158"/>
                <a:gd name="T19" fmla="*/ 2147483647 h 333"/>
                <a:gd name="T20" fmla="*/ 2147483647 w 158"/>
                <a:gd name="T21" fmla="*/ 2147483647 h 333"/>
                <a:gd name="T22" fmla="*/ 2147483647 w 158"/>
                <a:gd name="T23" fmla="*/ 2147483647 h 333"/>
                <a:gd name="T24" fmla="*/ 2147483647 w 158"/>
                <a:gd name="T25" fmla="*/ 2147483647 h 333"/>
                <a:gd name="T26" fmla="*/ 2147483647 w 158"/>
                <a:gd name="T27" fmla="*/ 2147483647 h 333"/>
                <a:gd name="T28" fmla="*/ 2147483647 w 158"/>
                <a:gd name="T29" fmla="*/ 2147483647 h 333"/>
                <a:gd name="T30" fmla="*/ 2147483647 w 158"/>
                <a:gd name="T31" fmla="*/ 2147483647 h 333"/>
                <a:gd name="T32" fmla="*/ 2147483647 w 158"/>
                <a:gd name="T33" fmla="*/ 2147483647 h 333"/>
                <a:gd name="T34" fmla="*/ 2147483647 w 158"/>
                <a:gd name="T35" fmla="*/ 2147483647 h 333"/>
                <a:gd name="T36" fmla="*/ 2147483647 w 158"/>
                <a:gd name="T37" fmla="*/ 2147483647 h 333"/>
                <a:gd name="T38" fmla="*/ 2147483647 w 158"/>
                <a:gd name="T39" fmla="*/ 2147483647 h 333"/>
                <a:gd name="T40" fmla="*/ 2147483647 w 158"/>
                <a:gd name="T41" fmla="*/ 2147483647 h 333"/>
                <a:gd name="T42" fmla="*/ 2147483647 w 158"/>
                <a:gd name="T43" fmla="*/ 2147483647 h 333"/>
                <a:gd name="T44" fmla="*/ 2147483647 w 158"/>
                <a:gd name="T45" fmla="*/ 2147483647 h 333"/>
                <a:gd name="T46" fmla="*/ 2147483647 w 158"/>
                <a:gd name="T47" fmla="*/ 2147483647 h 333"/>
                <a:gd name="T48" fmla="*/ 2147483647 w 158"/>
                <a:gd name="T49" fmla="*/ 2147483647 h 333"/>
                <a:gd name="T50" fmla="*/ 2147483647 w 158"/>
                <a:gd name="T51" fmla="*/ 2147483647 h 333"/>
                <a:gd name="T52" fmla="*/ 2147483647 w 158"/>
                <a:gd name="T53" fmla="*/ 2147483647 h 333"/>
                <a:gd name="T54" fmla="*/ 2147483647 w 158"/>
                <a:gd name="T55" fmla="*/ 2147483647 h 333"/>
                <a:gd name="T56" fmla="*/ 2147483647 w 158"/>
                <a:gd name="T57" fmla="*/ 2147483647 h 333"/>
                <a:gd name="T58" fmla="*/ 2147483647 w 158"/>
                <a:gd name="T59" fmla="*/ 2147483647 h 333"/>
                <a:gd name="T60" fmla="*/ 2147483647 w 158"/>
                <a:gd name="T61" fmla="*/ 2147483647 h 333"/>
                <a:gd name="T62" fmla="*/ 2147483647 w 158"/>
                <a:gd name="T63" fmla="*/ 2147483647 h 333"/>
                <a:gd name="T64" fmla="*/ 2147483647 w 158"/>
                <a:gd name="T65" fmla="*/ 2147483647 h 333"/>
                <a:gd name="T66" fmla="*/ 2147483647 w 158"/>
                <a:gd name="T67" fmla="*/ 2147483647 h 333"/>
                <a:gd name="T68" fmla="*/ 2147483647 w 158"/>
                <a:gd name="T69" fmla="*/ 2147483647 h 333"/>
                <a:gd name="T70" fmla="*/ 2147483647 w 158"/>
                <a:gd name="T71" fmla="*/ 2147483647 h 333"/>
                <a:gd name="T72" fmla="*/ 2147483647 w 158"/>
                <a:gd name="T73" fmla="*/ 2147483647 h 333"/>
                <a:gd name="T74" fmla="*/ 2147483647 w 158"/>
                <a:gd name="T75" fmla="*/ 2147483647 h 333"/>
                <a:gd name="T76" fmla="*/ 2147483647 w 158"/>
                <a:gd name="T77" fmla="*/ 2147483647 h 333"/>
                <a:gd name="T78" fmla="*/ 2147483647 w 158"/>
                <a:gd name="T79" fmla="*/ 2147483647 h 333"/>
                <a:gd name="T80" fmla="*/ 2147483647 w 158"/>
                <a:gd name="T81" fmla="*/ 2147483647 h 333"/>
                <a:gd name="T82" fmla="*/ 2147483647 w 158"/>
                <a:gd name="T83" fmla="*/ 2147483647 h 333"/>
                <a:gd name="T84" fmla="*/ 2147483647 w 158"/>
                <a:gd name="T85" fmla="*/ 2147483647 h 333"/>
                <a:gd name="T86" fmla="*/ 2147483647 w 158"/>
                <a:gd name="T87" fmla="*/ 2147483647 h 333"/>
                <a:gd name="T88" fmla="*/ 2147483647 w 158"/>
                <a:gd name="T89" fmla="*/ 2147483647 h 333"/>
                <a:gd name="T90" fmla="*/ 2147483647 w 158"/>
                <a:gd name="T91" fmla="*/ 2147483647 h 333"/>
                <a:gd name="T92" fmla="*/ 2147483647 w 158"/>
                <a:gd name="T93" fmla="*/ 2147483647 h 333"/>
                <a:gd name="T94" fmla="*/ 2147483647 w 158"/>
                <a:gd name="T95" fmla="*/ 2147483647 h 333"/>
                <a:gd name="T96" fmla="*/ 2147483647 w 158"/>
                <a:gd name="T97" fmla="*/ 2147483647 h 333"/>
                <a:gd name="T98" fmla="*/ 2147483647 w 158"/>
                <a:gd name="T99" fmla="*/ 0 h 333"/>
                <a:gd name="T100" fmla="*/ 0 w 158"/>
                <a:gd name="T101" fmla="*/ 2147483647 h 333"/>
                <a:gd name="T102" fmla="*/ 2147483647 w 158"/>
                <a:gd name="T103" fmla="*/ 2147483647 h 333"/>
                <a:gd name="T104" fmla="*/ 2147483647 w 158"/>
                <a:gd name="T105" fmla="*/ 2147483647 h 33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158" h="333">
                  <a:moveTo>
                    <a:pt x="11" y="108"/>
                  </a:moveTo>
                  <a:lnTo>
                    <a:pt x="13" y="108"/>
                  </a:lnTo>
                  <a:lnTo>
                    <a:pt x="19" y="112"/>
                  </a:lnTo>
                  <a:lnTo>
                    <a:pt x="25" y="116"/>
                  </a:lnTo>
                  <a:lnTo>
                    <a:pt x="32" y="125"/>
                  </a:lnTo>
                  <a:lnTo>
                    <a:pt x="40" y="133"/>
                  </a:lnTo>
                  <a:lnTo>
                    <a:pt x="47" y="141"/>
                  </a:lnTo>
                  <a:lnTo>
                    <a:pt x="51" y="150"/>
                  </a:lnTo>
                  <a:lnTo>
                    <a:pt x="55" y="160"/>
                  </a:lnTo>
                  <a:lnTo>
                    <a:pt x="51" y="165"/>
                  </a:lnTo>
                  <a:lnTo>
                    <a:pt x="46" y="173"/>
                  </a:lnTo>
                  <a:lnTo>
                    <a:pt x="38" y="177"/>
                  </a:lnTo>
                  <a:lnTo>
                    <a:pt x="32" y="182"/>
                  </a:lnTo>
                  <a:lnTo>
                    <a:pt x="23" y="186"/>
                  </a:lnTo>
                  <a:lnTo>
                    <a:pt x="17" y="190"/>
                  </a:lnTo>
                  <a:lnTo>
                    <a:pt x="11" y="196"/>
                  </a:lnTo>
                  <a:lnTo>
                    <a:pt x="11" y="199"/>
                  </a:lnTo>
                  <a:lnTo>
                    <a:pt x="13" y="201"/>
                  </a:lnTo>
                  <a:lnTo>
                    <a:pt x="21" y="205"/>
                  </a:lnTo>
                  <a:lnTo>
                    <a:pt x="28" y="209"/>
                  </a:lnTo>
                  <a:lnTo>
                    <a:pt x="40" y="213"/>
                  </a:lnTo>
                  <a:lnTo>
                    <a:pt x="49" y="217"/>
                  </a:lnTo>
                  <a:lnTo>
                    <a:pt x="61" y="222"/>
                  </a:lnTo>
                  <a:lnTo>
                    <a:pt x="68" y="228"/>
                  </a:lnTo>
                  <a:lnTo>
                    <a:pt x="76" y="234"/>
                  </a:lnTo>
                  <a:lnTo>
                    <a:pt x="76" y="239"/>
                  </a:lnTo>
                  <a:lnTo>
                    <a:pt x="76" y="247"/>
                  </a:lnTo>
                  <a:lnTo>
                    <a:pt x="74" y="255"/>
                  </a:lnTo>
                  <a:lnTo>
                    <a:pt x="74" y="264"/>
                  </a:lnTo>
                  <a:lnTo>
                    <a:pt x="70" y="272"/>
                  </a:lnTo>
                  <a:lnTo>
                    <a:pt x="70" y="281"/>
                  </a:lnTo>
                  <a:lnTo>
                    <a:pt x="72" y="289"/>
                  </a:lnTo>
                  <a:lnTo>
                    <a:pt x="78" y="296"/>
                  </a:lnTo>
                  <a:lnTo>
                    <a:pt x="82" y="300"/>
                  </a:lnTo>
                  <a:lnTo>
                    <a:pt x="86" y="302"/>
                  </a:lnTo>
                  <a:lnTo>
                    <a:pt x="91" y="306"/>
                  </a:lnTo>
                  <a:lnTo>
                    <a:pt x="97" y="310"/>
                  </a:lnTo>
                  <a:lnTo>
                    <a:pt x="103" y="312"/>
                  </a:lnTo>
                  <a:lnTo>
                    <a:pt x="110" y="314"/>
                  </a:lnTo>
                  <a:lnTo>
                    <a:pt x="118" y="317"/>
                  </a:lnTo>
                  <a:lnTo>
                    <a:pt x="124" y="321"/>
                  </a:lnTo>
                  <a:lnTo>
                    <a:pt x="129" y="323"/>
                  </a:lnTo>
                  <a:lnTo>
                    <a:pt x="135" y="325"/>
                  </a:lnTo>
                  <a:lnTo>
                    <a:pt x="141" y="327"/>
                  </a:lnTo>
                  <a:lnTo>
                    <a:pt x="146" y="329"/>
                  </a:lnTo>
                  <a:lnTo>
                    <a:pt x="154" y="331"/>
                  </a:lnTo>
                  <a:lnTo>
                    <a:pt x="158" y="333"/>
                  </a:lnTo>
                  <a:lnTo>
                    <a:pt x="120" y="218"/>
                  </a:lnTo>
                  <a:lnTo>
                    <a:pt x="86" y="80"/>
                  </a:lnTo>
                  <a:lnTo>
                    <a:pt x="61" y="0"/>
                  </a:lnTo>
                  <a:lnTo>
                    <a:pt x="0" y="91"/>
                  </a:lnTo>
                  <a:lnTo>
                    <a:pt x="11" y="108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Freeform 118"/>
            <p:cNvSpPr>
              <a:spLocks/>
            </p:cNvSpPr>
            <p:nvPr/>
          </p:nvSpPr>
          <p:spPr bwMode="auto">
            <a:xfrm>
              <a:off x="3356827" y="2277159"/>
              <a:ext cx="14006" cy="12483"/>
            </a:xfrm>
            <a:custGeom>
              <a:avLst/>
              <a:gdLst>
                <a:gd name="T0" fmla="*/ 2147483647 w 91"/>
                <a:gd name="T1" fmla="*/ 0 h 84"/>
                <a:gd name="T2" fmla="*/ 2147483647 w 91"/>
                <a:gd name="T3" fmla="*/ 2147483647 h 84"/>
                <a:gd name="T4" fmla="*/ 2147483647 w 91"/>
                <a:gd name="T5" fmla="*/ 2147483647 h 84"/>
                <a:gd name="T6" fmla="*/ 2147483647 w 91"/>
                <a:gd name="T7" fmla="*/ 2147483647 h 84"/>
                <a:gd name="T8" fmla="*/ 2147483647 w 91"/>
                <a:gd name="T9" fmla="*/ 2147483647 h 84"/>
                <a:gd name="T10" fmla="*/ 2147483647 w 91"/>
                <a:gd name="T11" fmla="*/ 2147483647 h 84"/>
                <a:gd name="T12" fmla="*/ 2147483647 w 91"/>
                <a:gd name="T13" fmla="*/ 2147483647 h 84"/>
                <a:gd name="T14" fmla="*/ 2147483647 w 91"/>
                <a:gd name="T15" fmla="*/ 2147483647 h 84"/>
                <a:gd name="T16" fmla="*/ 2147483647 w 91"/>
                <a:gd name="T17" fmla="*/ 2147483647 h 84"/>
                <a:gd name="T18" fmla="*/ 0 w 91"/>
                <a:gd name="T19" fmla="*/ 2147483647 h 84"/>
                <a:gd name="T20" fmla="*/ 2147483647 w 91"/>
                <a:gd name="T21" fmla="*/ 2147483647 h 84"/>
                <a:gd name="T22" fmla="*/ 2147483647 w 91"/>
                <a:gd name="T23" fmla="*/ 2147483647 h 84"/>
                <a:gd name="T24" fmla="*/ 2147483647 w 91"/>
                <a:gd name="T25" fmla="*/ 2147483647 h 84"/>
                <a:gd name="T26" fmla="*/ 2147483647 w 91"/>
                <a:gd name="T27" fmla="*/ 2147483647 h 84"/>
                <a:gd name="T28" fmla="*/ 2147483647 w 91"/>
                <a:gd name="T29" fmla="*/ 2147483647 h 84"/>
                <a:gd name="T30" fmla="*/ 2147483647 w 91"/>
                <a:gd name="T31" fmla="*/ 2147483647 h 84"/>
                <a:gd name="T32" fmla="*/ 2147483647 w 91"/>
                <a:gd name="T33" fmla="*/ 2147483647 h 84"/>
                <a:gd name="T34" fmla="*/ 2147483647 w 91"/>
                <a:gd name="T35" fmla="*/ 2147483647 h 84"/>
                <a:gd name="T36" fmla="*/ 2147483647 w 91"/>
                <a:gd name="T37" fmla="*/ 2147483647 h 84"/>
                <a:gd name="T38" fmla="*/ 2147483647 w 91"/>
                <a:gd name="T39" fmla="*/ 2147483647 h 84"/>
                <a:gd name="T40" fmla="*/ 2147483647 w 91"/>
                <a:gd name="T41" fmla="*/ 0 h 84"/>
                <a:gd name="T42" fmla="*/ 2147483647 w 91"/>
                <a:gd name="T43" fmla="*/ 0 h 8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91" h="84">
                  <a:moveTo>
                    <a:pt x="10" y="0"/>
                  </a:moveTo>
                  <a:lnTo>
                    <a:pt x="10" y="2"/>
                  </a:lnTo>
                  <a:lnTo>
                    <a:pt x="12" y="10"/>
                  </a:lnTo>
                  <a:lnTo>
                    <a:pt x="12" y="13"/>
                  </a:lnTo>
                  <a:lnTo>
                    <a:pt x="12" y="19"/>
                  </a:lnTo>
                  <a:lnTo>
                    <a:pt x="12" y="25"/>
                  </a:lnTo>
                  <a:lnTo>
                    <a:pt x="12" y="31"/>
                  </a:lnTo>
                  <a:lnTo>
                    <a:pt x="6" y="38"/>
                  </a:lnTo>
                  <a:lnTo>
                    <a:pt x="2" y="44"/>
                  </a:lnTo>
                  <a:lnTo>
                    <a:pt x="0" y="51"/>
                  </a:lnTo>
                  <a:lnTo>
                    <a:pt x="4" y="57"/>
                  </a:lnTo>
                  <a:lnTo>
                    <a:pt x="8" y="61"/>
                  </a:lnTo>
                  <a:lnTo>
                    <a:pt x="15" y="67"/>
                  </a:lnTo>
                  <a:lnTo>
                    <a:pt x="21" y="69"/>
                  </a:lnTo>
                  <a:lnTo>
                    <a:pt x="29" y="74"/>
                  </a:lnTo>
                  <a:lnTo>
                    <a:pt x="34" y="78"/>
                  </a:lnTo>
                  <a:lnTo>
                    <a:pt x="40" y="80"/>
                  </a:lnTo>
                  <a:lnTo>
                    <a:pt x="44" y="82"/>
                  </a:lnTo>
                  <a:lnTo>
                    <a:pt x="46" y="84"/>
                  </a:lnTo>
                  <a:lnTo>
                    <a:pt x="91" y="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Freeform 119"/>
            <p:cNvSpPr>
              <a:spLocks/>
            </p:cNvSpPr>
            <p:nvPr/>
          </p:nvSpPr>
          <p:spPr bwMode="auto">
            <a:xfrm>
              <a:off x="3334905" y="2275636"/>
              <a:ext cx="15224" cy="26489"/>
            </a:xfrm>
            <a:custGeom>
              <a:avLst/>
              <a:gdLst>
                <a:gd name="T0" fmla="*/ 2147483647 w 101"/>
                <a:gd name="T1" fmla="*/ 0 h 175"/>
                <a:gd name="T2" fmla="*/ 0 w 101"/>
                <a:gd name="T3" fmla="*/ 2147483647 h 175"/>
                <a:gd name="T4" fmla="*/ 2147483647 w 101"/>
                <a:gd name="T5" fmla="*/ 2147483647 h 175"/>
                <a:gd name="T6" fmla="*/ 2147483647 w 101"/>
                <a:gd name="T7" fmla="*/ 2147483647 h 175"/>
                <a:gd name="T8" fmla="*/ 2147483647 w 101"/>
                <a:gd name="T9" fmla="*/ 2147483647 h 175"/>
                <a:gd name="T10" fmla="*/ 2147483647 w 101"/>
                <a:gd name="T11" fmla="*/ 2147483647 h 175"/>
                <a:gd name="T12" fmla="*/ 2147483647 w 101"/>
                <a:gd name="T13" fmla="*/ 2147483647 h 175"/>
                <a:gd name="T14" fmla="*/ 2147483647 w 101"/>
                <a:gd name="T15" fmla="*/ 2147483647 h 175"/>
                <a:gd name="T16" fmla="*/ 2147483647 w 101"/>
                <a:gd name="T17" fmla="*/ 2147483647 h 175"/>
                <a:gd name="T18" fmla="*/ 2147483647 w 101"/>
                <a:gd name="T19" fmla="*/ 2147483647 h 175"/>
                <a:gd name="T20" fmla="*/ 2147483647 w 101"/>
                <a:gd name="T21" fmla="*/ 2147483647 h 175"/>
                <a:gd name="T22" fmla="*/ 2147483647 w 101"/>
                <a:gd name="T23" fmla="*/ 2147483647 h 175"/>
                <a:gd name="T24" fmla="*/ 2147483647 w 101"/>
                <a:gd name="T25" fmla="*/ 2147483647 h 175"/>
                <a:gd name="T26" fmla="*/ 2147483647 w 101"/>
                <a:gd name="T27" fmla="*/ 2147483647 h 175"/>
                <a:gd name="T28" fmla="*/ 2147483647 w 101"/>
                <a:gd name="T29" fmla="*/ 2147483647 h 175"/>
                <a:gd name="T30" fmla="*/ 2147483647 w 101"/>
                <a:gd name="T31" fmla="*/ 2147483647 h 175"/>
                <a:gd name="T32" fmla="*/ 2147483647 w 101"/>
                <a:gd name="T33" fmla="*/ 2147483647 h 175"/>
                <a:gd name="T34" fmla="*/ 2147483647 w 101"/>
                <a:gd name="T35" fmla="*/ 2147483647 h 175"/>
                <a:gd name="T36" fmla="*/ 2147483647 w 101"/>
                <a:gd name="T37" fmla="*/ 2147483647 h 175"/>
                <a:gd name="T38" fmla="*/ 2147483647 w 101"/>
                <a:gd name="T39" fmla="*/ 2147483647 h 175"/>
                <a:gd name="T40" fmla="*/ 2147483647 w 101"/>
                <a:gd name="T41" fmla="*/ 2147483647 h 175"/>
                <a:gd name="T42" fmla="*/ 2147483647 w 101"/>
                <a:gd name="T43" fmla="*/ 2147483647 h 175"/>
                <a:gd name="T44" fmla="*/ 2147483647 w 101"/>
                <a:gd name="T45" fmla="*/ 2147483647 h 175"/>
                <a:gd name="T46" fmla="*/ 2147483647 w 101"/>
                <a:gd name="T47" fmla="*/ 2147483647 h 175"/>
                <a:gd name="T48" fmla="*/ 2147483647 w 101"/>
                <a:gd name="T49" fmla="*/ 2147483647 h 175"/>
                <a:gd name="T50" fmla="*/ 2147483647 w 101"/>
                <a:gd name="T51" fmla="*/ 2147483647 h 175"/>
                <a:gd name="T52" fmla="*/ 2147483647 w 101"/>
                <a:gd name="T53" fmla="*/ 2147483647 h 175"/>
                <a:gd name="T54" fmla="*/ 2147483647 w 101"/>
                <a:gd name="T55" fmla="*/ 2147483647 h 175"/>
                <a:gd name="T56" fmla="*/ 2147483647 w 101"/>
                <a:gd name="T57" fmla="*/ 2147483647 h 175"/>
                <a:gd name="T58" fmla="*/ 2147483647 w 101"/>
                <a:gd name="T59" fmla="*/ 2147483647 h 175"/>
                <a:gd name="T60" fmla="*/ 2147483647 w 101"/>
                <a:gd name="T61" fmla="*/ 2147483647 h 175"/>
                <a:gd name="T62" fmla="*/ 2147483647 w 101"/>
                <a:gd name="T63" fmla="*/ 2147483647 h 175"/>
                <a:gd name="T64" fmla="*/ 2147483647 w 101"/>
                <a:gd name="T65" fmla="*/ 0 h 175"/>
                <a:gd name="T66" fmla="*/ 2147483647 w 101"/>
                <a:gd name="T67" fmla="*/ 0 h 17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1" h="175">
                  <a:moveTo>
                    <a:pt x="2" y="0"/>
                  </a:moveTo>
                  <a:lnTo>
                    <a:pt x="0" y="64"/>
                  </a:lnTo>
                  <a:lnTo>
                    <a:pt x="4" y="70"/>
                  </a:lnTo>
                  <a:lnTo>
                    <a:pt x="9" y="74"/>
                  </a:lnTo>
                  <a:lnTo>
                    <a:pt x="15" y="79"/>
                  </a:lnTo>
                  <a:lnTo>
                    <a:pt x="23" y="87"/>
                  </a:lnTo>
                  <a:lnTo>
                    <a:pt x="28" y="95"/>
                  </a:lnTo>
                  <a:lnTo>
                    <a:pt x="34" y="102"/>
                  </a:lnTo>
                  <a:lnTo>
                    <a:pt x="40" y="110"/>
                  </a:lnTo>
                  <a:lnTo>
                    <a:pt x="40" y="117"/>
                  </a:lnTo>
                  <a:lnTo>
                    <a:pt x="36" y="125"/>
                  </a:lnTo>
                  <a:lnTo>
                    <a:pt x="26" y="131"/>
                  </a:lnTo>
                  <a:lnTo>
                    <a:pt x="17" y="138"/>
                  </a:lnTo>
                  <a:lnTo>
                    <a:pt x="11" y="146"/>
                  </a:lnTo>
                  <a:lnTo>
                    <a:pt x="9" y="157"/>
                  </a:lnTo>
                  <a:lnTo>
                    <a:pt x="9" y="161"/>
                  </a:lnTo>
                  <a:lnTo>
                    <a:pt x="11" y="165"/>
                  </a:lnTo>
                  <a:lnTo>
                    <a:pt x="15" y="169"/>
                  </a:lnTo>
                  <a:lnTo>
                    <a:pt x="23" y="173"/>
                  </a:lnTo>
                  <a:lnTo>
                    <a:pt x="32" y="173"/>
                  </a:lnTo>
                  <a:lnTo>
                    <a:pt x="42" y="175"/>
                  </a:lnTo>
                  <a:lnTo>
                    <a:pt x="47" y="175"/>
                  </a:lnTo>
                  <a:lnTo>
                    <a:pt x="53" y="175"/>
                  </a:lnTo>
                  <a:lnTo>
                    <a:pt x="61" y="175"/>
                  </a:lnTo>
                  <a:lnTo>
                    <a:pt x="66" y="175"/>
                  </a:lnTo>
                  <a:lnTo>
                    <a:pt x="76" y="173"/>
                  </a:lnTo>
                  <a:lnTo>
                    <a:pt x="85" y="173"/>
                  </a:lnTo>
                  <a:lnTo>
                    <a:pt x="89" y="173"/>
                  </a:lnTo>
                  <a:lnTo>
                    <a:pt x="93" y="173"/>
                  </a:lnTo>
                  <a:lnTo>
                    <a:pt x="101" y="146"/>
                  </a:lnTo>
                  <a:lnTo>
                    <a:pt x="78" y="89"/>
                  </a:lnTo>
                  <a:lnTo>
                    <a:pt x="34" y="2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20"/>
            <p:cNvSpPr>
              <a:spLocks/>
            </p:cNvSpPr>
            <p:nvPr/>
          </p:nvSpPr>
          <p:spPr bwMode="auto">
            <a:xfrm>
              <a:off x="3360785" y="2241535"/>
              <a:ext cx="13092" cy="21922"/>
            </a:xfrm>
            <a:custGeom>
              <a:avLst/>
              <a:gdLst>
                <a:gd name="T0" fmla="*/ 2147483647 w 85"/>
                <a:gd name="T1" fmla="*/ 2147483647 h 145"/>
                <a:gd name="T2" fmla="*/ 2147483647 w 85"/>
                <a:gd name="T3" fmla="*/ 2147483647 h 145"/>
                <a:gd name="T4" fmla="*/ 2147483647 w 85"/>
                <a:gd name="T5" fmla="*/ 2147483647 h 145"/>
                <a:gd name="T6" fmla="*/ 2147483647 w 85"/>
                <a:gd name="T7" fmla="*/ 2147483647 h 145"/>
                <a:gd name="T8" fmla="*/ 2147483647 w 85"/>
                <a:gd name="T9" fmla="*/ 2147483647 h 145"/>
                <a:gd name="T10" fmla="*/ 0 w 85"/>
                <a:gd name="T11" fmla="*/ 2147483647 h 145"/>
                <a:gd name="T12" fmla="*/ 0 w 85"/>
                <a:gd name="T13" fmla="*/ 2147483647 h 145"/>
                <a:gd name="T14" fmla="*/ 0 w 85"/>
                <a:gd name="T15" fmla="*/ 2147483647 h 145"/>
                <a:gd name="T16" fmla="*/ 2147483647 w 85"/>
                <a:gd name="T17" fmla="*/ 2147483647 h 145"/>
                <a:gd name="T18" fmla="*/ 2147483647 w 85"/>
                <a:gd name="T19" fmla="*/ 2147483647 h 145"/>
                <a:gd name="T20" fmla="*/ 2147483647 w 85"/>
                <a:gd name="T21" fmla="*/ 2147483647 h 145"/>
                <a:gd name="T22" fmla="*/ 2147483647 w 85"/>
                <a:gd name="T23" fmla="*/ 2147483647 h 145"/>
                <a:gd name="T24" fmla="*/ 2147483647 w 85"/>
                <a:gd name="T25" fmla="*/ 2147483647 h 145"/>
                <a:gd name="T26" fmla="*/ 2147483647 w 85"/>
                <a:gd name="T27" fmla="*/ 2147483647 h 145"/>
                <a:gd name="T28" fmla="*/ 2147483647 w 85"/>
                <a:gd name="T29" fmla="*/ 2147483647 h 145"/>
                <a:gd name="T30" fmla="*/ 2147483647 w 85"/>
                <a:gd name="T31" fmla="*/ 2147483647 h 145"/>
                <a:gd name="T32" fmla="*/ 2147483647 w 85"/>
                <a:gd name="T33" fmla="*/ 2147483647 h 145"/>
                <a:gd name="T34" fmla="*/ 2147483647 w 85"/>
                <a:gd name="T35" fmla="*/ 2147483647 h 145"/>
                <a:gd name="T36" fmla="*/ 2147483647 w 85"/>
                <a:gd name="T37" fmla="*/ 2147483647 h 145"/>
                <a:gd name="T38" fmla="*/ 2147483647 w 85"/>
                <a:gd name="T39" fmla="*/ 2147483647 h 145"/>
                <a:gd name="T40" fmla="*/ 2147483647 w 85"/>
                <a:gd name="T41" fmla="*/ 2147483647 h 145"/>
                <a:gd name="T42" fmla="*/ 2147483647 w 85"/>
                <a:gd name="T43" fmla="*/ 2147483647 h 145"/>
                <a:gd name="T44" fmla="*/ 2147483647 w 85"/>
                <a:gd name="T45" fmla="*/ 2147483647 h 145"/>
                <a:gd name="T46" fmla="*/ 2147483647 w 85"/>
                <a:gd name="T47" fmla="*/ 2147483647 h 145"/>
                <a:gd name="T48" fmla="*/ 2147483647 w 85"/>
                <a:gd name="T49" fmla="*/ 2147483647 h 145"/>
                <a:gd name="T50" fmla="*/ 2147483647 w 85"/>
                <a:gd name="T51" fmla="*/ 0 h 145"/>
                <a:gd name="T52" fmla="*/ 2147483647 w 85"/>
                <a:gd name="T53" fmla="*/ 2147483647 h 145"/>
                <a:gd name="T54" fmla="*/ 2147483647 w 85"/>
                <a:gd name="T55" fmla="*/ 2147483647 h 145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85" h="145">
                  <a:moveTo>
                    <a:pt x="6" y="53"/>
                  </a:moveTo>
                  <a:lnTo>
                    <a:pt x="6" y="53"/>
                  </a:lnTo>
                  <a:lnTo>
                    <a:pt x="4" y="57"/>
                  </a:lnTo>
                  <a:lnTo>
                    <a:pt x="2" y="63"/>
                  </a:lnTo>
                  <a:lnTo>
                    <a:pt x="2" y="71"/>
                  </a:lnTo>
                  <a:lnTo>
                    <a:pt x="0" y="78"/>
                  </a:lnTo>
                  <a:lnTo>
                    <a:pt x="0" y="88"/>
                  </a:lnTo>
                  <a:lnTo>
                    <a:pt x="0" y="93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11" y="103"/>
                  </a:lnTo>
                  <a:lnTo>
                    <a:pt x="15" y="103"/>
                  </a:lnTo>
                  <a:lnTo>
                    <a:pt x="21" y="103"/>
                  </a:lnTo>
                  <a:lnTo>
                    <a:pt x="30" y="103"/>
                  </a:lnTo>
                  <a:lnTo>
                    <a:pt x="34" y="107"/>
                  </a:lnTo>
                  <a:lnTo>
                    <a:pt x="30" y="110"/>
                  </a:lnTo>
                  <a:lnTo>
                    <a:pt x="28" y="116"/>
                  </a:lnTo>
                  <a:lnTo>
                    <a:pt x="21" y="120"/>
                  </a:lnTo>
                  <a:lnTo>
                    <a:pt x="17" y="128"/>
                  </a:lnTo>
                  <a:lnTo>
                    <a:pt x="11" y="133"/>
                  </a:lnTo>
                  <a:lnTo>
                    <a:pt x="6" y="139"/>
                  </a:lnTo>
                  <a:lnTo>
                    <a:pt x="2" y="143"/>
                  </a:lnTo>
                  <a:lnTo>
                    <a:pt x="2" y="145"/>
                  </a:lnTo>
                  <a:lnTo>
                    <a:pt x="85" y="120"/>
                  </a:lnTo>
                  <a:lnTo>
                    <a:pt x="70" y="42"/>
                  </a:lnTo>
                  <a:lnTo>
                    <a:pt x="44" y="0"/>
                  </a:lnTo>
                  <a:lnTo>
                    <a:pt x="6" y="5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21"/>
            <p:cNvSpPr>
              <a:spLocks/>
            </p:cNvSpPr>
            <p:nvPr/>
          </p:nvSpPr>
          <p:spPr bwMode="auto">
            <a:xfrm>
              <a:off x="3329120" y="2228443"/>
              <a:ext cx="18573" cy="33492"/>
            </a:xfrm>
            <a:custGeom>
              <a:avLst/>
              <a:gdLst>
                <a:gd name="T0" fmla="*/ 0 w 121"/>
                <a:gd name="T1" fmla="*/ 0 h 220"/>
                <a:gd name="T2" fmla="*/ 0 w 121"/>
                <a:gd name="T3" fmla="*/ 2147483647 h 220"/>
                <a:gd name="T4" fmla="*/ 0 w 121"/>
                <a:gd name="T5" fmla="*/ 2147483647 h 220"/>
                <a:gd name="T6" fmla="*/ 2147483647 w 121"/>
                <a:gd name="T7" fmla="*/ 2147483647 h 220"/>
                <a:gd name="T8" fmla="*/ 2147483647 w 121"/>
                <a:gd name="T9" fmla="*/ 2147483647 h 220"/>
                <a:gd name="T10" fmla="*/ 2147483647 w 121"/>
                <a:gd name="T11" fmla="*/ 2147483647 h 220"/>
                <a:gd name="T12" fmla="*/ 2147483647 w 121"/>
                <a:gd name="T13" fmla="*/ 2147483647 h 220"/>
                <a:gd name="T14" fmla="*/ 2147483647 w 121"/>
                <a:gd name="T15" fmla="*/ 2147483647 h 220"/>
                <a:gd name="T16" fmla="*/ 2147483647 w 121"/>
                <a:gd name="T17" fmla="*/ 2147483647 h 220"/>
                <a:gd name="T18" fmla="*/ 2147483647 w 121"/>
                <a:gd name="T19" fmla="*/ 2147483647 h 220"/>
                <a:gd name="T20" fmla="*/ 2147483647 w 121"/>
                <a:gd name="T21" fmla="*/ 2147483647 h 220"/>
                <a:gd name="T22" fmla="*/ 2147483647 w 121"/>
                <a:gd name="T23" fmla="*/ 2147483647 h 220"/>
                <a:gd name="T24" fmla="*/ 2147483647 w 121"/>
                <a:gd name="T25" fmla="*/ 2147483647 h 220"/>
                <a:gd name="T26" fmla="*/ 2147483647 w 121"/>
                <a:gd name="T27" fmla="*/ 2147483647 h 220"/>
                <a:gd name="T28" fmla="*/ 2147483647 w 121"/>
                <a:gd name="T29" fmla="*/ 2147483647 h 220"/>
                <a:gd name="T30" fmla="*/ 2147483647 w 121"/>
                <a:gd name="T31" fmla="*/ 2147483647 h 220"/>
                <a:gd name="T32" fmla="*/ 2147483647 w 121"/>
                <a:gd name="T33" fmla="*/ 2147483647 h 220"/>
                <a:gd name="T34" fmla="*/ 2147483647 w 121"/>
                <a:gd name="T35" fmla="*/ 2147483647 h 220"/>
                <a:gd name="T36" fmla="*/ 2147483647 w 121"/>
                <a:gd name="T37" fmla="*/ 2147483647 h 220"/>
                <a:gd name="T38" fmla="*/ 2147483647 w 121"/>
                <a:gd name="T39" fmla="*/ 2147483647 h 220"/>
                <a:gd name="T40" fmla="*/ 2147483647 w 121"/>
                <a:gd name="T41" fmla="*/ 2147483647 h 220"/>
                <a:gd name="T42" fmla="*/ 2147483647 w 121"/>
                <a:gd name="T43" fmla="*/ 2147483647 h 220"/>
                <a:gd name="T44" fmla="*/ 2147483647 w 121"/>
                <a:gd name="T45" fmla="*/ 2147483647 h 220"/>
                <a:gd name="T46" fmla="*/ 2147483647 w 121"/>
                <a:gd name="T47" fmla="*/ 2147483647 h 220"/>
                <a:gd name="T48" fmla="*/ 2147483647 w 121"/>
                <a:gd name="T49" fmla="*/ 2147483647 h 220"/>
                <a:gd name="T50" fmla="*/ 2147483647 w 121"/>
                <a:gd name="T51" fmla="*/ 2147483647 h 220"/>
                <a:gd name="T52" fmla="*/ 2147483647 w 121"/>
                <a:gd name="T53" fmla="*/ 2147483647 h 220"/>
                <a:gd name="T54" fmla="*/ 2147483647 w 121"/>
                <a:gd name="T55" fmla="*/ 2147483647 h 220"/>
                <a:gd name="T56" fmla="*/ 2147483647 w 121"/>
                <a:gd name="T57" fmla="*/ 2147483647 h 220"/>
                <a:gd name="T58" fmla="*/ 2147483647 w 121"/>
                <a:gd name="T59" fmla="*/ 2147483647 h 220"/>
                <a:gd name="T60" fmla="*/ 2147483647 w 121"/>
                <a:gd name="T61" fmla="*/ 2147483647 h 220"/>
                <a:gd name="T62" fmla="*/ 2147483647 w 121"/>
                <a:gd name="T63" fmla="*/ 2147483647 h 220"/>
                <a:gd name="T64" fmla="*/ 2147483647 w 121"/>
                <a:gd name="T65" fmla="*/ 2147483647 h 220"/>
                <a:gd name="T66" fmla="*/ 2147483647 w 121"/>
                <a:gd name="T67" fmla="*/ 2147483647 h 220"/>
                <a:gd name="T68" fmla="*/ 2147483647 w 121"/>
                <a:gd name="T69" fmla="*/ 2147483647 h 220"/>
                <a:gd name="T70" fmla="*/ 2147483647 w 121"/>
                <a:gd name="T71" fmla="*/ 2147483647 h 220"/>
                <a:gd name="T72" fmla="*/ 0 w 121"/>
                <a:gd name="T73" fmla="*/ 0 h 220"/>
                <a:gd name="T74" fmla="*/ 0 w 121"/>
                <a:gd name="T75" fmla="*/ 0 h 22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1" h="220">
                  <a:moveTo>
                    <a:pt x="0" y="0"/>
                  </a:moveTo>
                  <a:lnTo>
                    <a:pt x="0" y="2"/>
                  </a:lnTo>
                  <a:lnTo>
                    <a:pt x="0" y="5"/>
                  </a:lnTo>
                  <a:lnTo>
                    <a:pt x="2" y="11"/>
                  </a:lnTo>
                  <a:lnTo>
                    <a:pt x="4" y="19"/>
                  </a:lnTo>
                  <a:lnTo>
                    <a:pt x="5" y="28"/>
                  </a:lnTo>
                  <a:lnTo>
                    <a:pt x="9" y="38"/>
                  </a:lnTo>
                  <a:lnTo>
                    <a:pt x="11" y="45"/>
                  </a:lnTo>
                  <a:lnTo>
                    <a:pt x="17" y="55"/>
                  </a:lnTo>
                  <a:lnTo>
                    <a:pt x="19" y="59"/>
                  </a:lnTo>
                  <a:lnTo>
                    <a:pt x="24" y="66"/>
                  </a:lnTo>
                  <a:lnTo>
                    <a:pt x="30" y="72"/>
                  </a:lnTo>
                  <a:lnTo>
                    <a:pt x="36" y="76"/>
                  </a:lnTo>
                  <a:lnTo>
                    <a:pt x="40" y="79"/>
                  </a:lnTo>
                  <a:lnTo>
                    <a:pt x="45" y="85"/>
                  </a:lnTo>
                  <a:lnTo>
                    <a:pt x="47" y="89"/>
                  </a:lnTo>
                  <a:lnTo>
                    <a:pt x="49" y="95"/>
                  </a:lnTo>
                  <a:lnTo>
                    <a:pt x="47" y="102"/>
                  </a:lnTo>
                  <a:lnTo>
                    <a:pt x="45" y="110"/>
                  </a:lnTo>
                  <a:lnTo>
                    <a:pt x="42" y="116"/>
                  </a:lnTo>
                  <a:lnTo>
                    <a:pt x="38" y="125"/>
                  </a:lnTo>
                  <a:lnTo>
                    <a:pt x="34" y="135"/>
                  </a:lnTo>
                  <a:lnTo>
                    <a:pt x="28" y="142"/>
                  </a:lnTo>
                  <a:lnTo>
                    <a:pt x="26" y="152"/>
                  </a:lnTo>
                  <a:lnTo>
                    <a:pt x="24" y="161"/>
                  </a:lnTo>
                  <a:lnTo>
                    <a:pt x="23" y="167"/>
                  </a:lnTo>
                  <a:lnTo>
                    <a:pt x="23" y="175"/>
                  </a:lnTo>
                  <a:lnTo>
                    <a:pt x="23" y="180"/>
                  </a:lnTo>
                  <a:lnTo>
                    <a:pt x="24" y="188"/>
                  </a:lnTo>
                  <a:lnTo>
                    <a:pt x="30" y="197"/>
                  </a:lnTo>
                  <a:lnTo>
                    <a:pt x="38" y="205"/>
                  </a:lnTo>
                  <a:lnTo>
                    <a:pt x="45" y="211"/>
                  </a:lnTo>
                  <a:lnTo>
                    <a:pt x="55" y="216"/>
                  </a:lnTo>
                  <a:lnTo>
                    <a:pt x="61" y="218"/>
                  </a:lnTo>
                  <a:lnTo>
                    <a:pt x="64" y="220"/>
                  </a:lnTo>
                  <a:lnTo>
                    <a:pt x="121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22"/>
            <p:cNvSpPr>
              <a:spLocks/>
            </p:cNvSpPr>
            <p:nvPr/>
          </p:nvSpPr>
          <p:spPr bwMode="auto">
            <a:xfrm>
              <a:off x="3238082" y="2306388"/>
              <a:ext cx="76727" cy="59677"/>
            </a:xfrm>
            <a:custGeom>
              <a:avLst/>
              <a:gdLst>
                <a:gd name="T0" fmla="*/ 2147483647 w 504"/>
                <a:gd name="T1" fmla="*/ 2147483647 h 394"/>
                <a:gd name="T2" fmla="*/ 0 w 504"/>
                <a:gd name="T3" fmla="*/ 2147483647 h 394"/>
                <a:gd name="T4" fmla="*/ 2147483647 w 504"/>
                <a:gd name="T5" fmla="*/ 2147483647 h 394"/>
                <a:gd name="T6" fmla="*/ 2147483647 w 504"/>
                <a:gd name="T7" fmla="*/ 2147483647 h 394"/>
                <a:gd name="T8" fmla="*/ 2147483647 w 504"/>
                <a:gd name="T9" fmla="*/ 0 h 394"/>
                <a:gd name="T10" fmla="*/ 2147483647 w 504"/>
                <a:gd name="T11" fmla="*/ 2147483647 h 394"/>
                <a:gd name="T12" fmla="*/ 2147483647 w 504"/>
                <a:gd name="T13" fmla="*/ 2147483647 h 394"/>
                <a:gd name="T14" fmla="*/ 2147483647 w 504"/>
                <a:gd name="T15" fmla="*/ 2147483647 h 39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04" h="394">
                  <a:moveTo>
                    <a:pt x="21" y="126"/>
                  </a:moveTo>
                  <a:lnTo>
                    <a:pt x="0" y="230"/>
                  </a:lnTo>
                  <a:lnTo>
                    <a:pt x="487" y="394"/>
                  </a:lnTo>
                  <a:lnTo>
                    <a:pt x="504" y="34"/>
                  </a:lnTo>
                  <a:lnTo>
                    <a:pt x="481" y="0"/>
                  </a:lnTo>
                  <a:lnTo>
                    <a:pt x="182" y="38"/>
                  </a:lnTo>
                  <a:lnTo>
                    <a:pt x="21" y="126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123"/>
            <p:cNvSpPr>
              <a:spLocks/>
            </p:cNvSpPr>
            <p:nvPr/>
          </p:nvSpPr>
          <p:spPr bwMode="auto">
            <a:xfrm>
              <a:off x="3121469" y="2302125"/>
              <a:ext cx="119963" cy="75205"/>
            </a:xfrm>
            <a:custGeom>
              <a:avLst/>
              <a:gdLst>
                <a:gd name="T0" fmla="*/ 0 w 787"/>
                <a:gd name="T1" fmla="*/ 2147483647 h 492"/>
                <a:gd name="T2" fmla="*/ 2147483647 w 787"/>
                <a:gd name="T3" fmla="*/ 2147483647 h 492"/>
                <a:gd name="T4" fmla="*/ 2147483647 w 787"/>
                <a:gd name="T5" fmla="*/ 2147483647 h 492"/>
                <a:gd name="T6" fmla="*/ 2147483647 w 787"/>
                <a:gd name="T7" fmla="*/ 2147483647 h 492"/>
                <a:gd name="T8" fmla="*/ 2147483647 w 787"/>
                <a:gd name="T9" fmla="*/ 0 h 492"/>
                <a:gd name="T10" fmla="*/ 0 w 787"/>
                <a:gd name="T11" fmla="*/ 2147483647 h 492"/>
                <a:gd name="T12" fmla="*/ 0 w 787"/>
                <a:gd name="T13" fmla="*/ 2147483647 h 49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87" h="492">
                  <a:moveTo>
                    <a:pt x="0" y="60"/>
                  </a:moveTo>
                  <a:lnTo>
                    <a:pt x="4" y="420"/>
                  </a:lnTo>
                  <a:lnTo>
                    <a:pt x="756" y="492"/>
                  </a:lnTo>
                  <a:lnTo>
                    <a:pt x="787" y="152"/>
                  </a:lnTo>
                  <a:lnTo>
                    <a:pt x="321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124"/>
            <p:cNvSpPr>
              <a:spLocks/>
            </p:cNvSpPr>
            <p:nvPr/>
          </p:nvSpPr>
          <p:spPr bwMode="auto">
            <a:xfrm>
              <a:off x="3120251" y="2277768"/>
              <a:ext cx="136100" cy="52369"/>
            </a:xfrm>
            <a:custGeom>
              <a:avLst/>
              <a:gdLst>
                <a:gd name="T0" fmla="*/ 2147483647 w 896"/>
                <a:gd name="T1" fmla="*/ 0 h 342"/>
                <a:gd name="T2" fmla="*/ 2147483647 w 896"/>
                <a:gd name="T3" fmla="*/ 2147483647 h 342"/>
                <a:gd name="T4" fmla="*/ 0 w 896"/>
                <a:gd name="T5" fmla="*/ 2147483647 h 342"/>
                <a:gd name="T6" fmla="*/ 2147483647 w 896"/>
                <a:gd name="T7" fmla="*/ 2147483647 h 342"/>
                <a:gd name="T8" fmla="*/ 2147483647 w 896"/>
                <a:gd name="T9" fmla="*/ 2147483647 h 342"/>
                <a:gd name="T10" fmla="*/ 2147483647 w 896"/>
                <a:gd name="T11" fmla="*/ 2147483647 h 342"/>
                <a:gd name="T12" fmla="*/ 2147483647 w 896"/>
                <a:gd name="T13" fmla="*/ 2147483647 h 342"/>
                <a:gd name="T14" fmla="*/ 2147483647 w 896"/>
                <a:gd name="T15" fmla="*/ 2147483647 h 342"/>
                <a:gd name="T16" fmla="*/ 2147483647 w 896"/>
                <a:gd name="T17" fmla="*/ 0 h 342"/>
                <a:gd name="T18" fmla="*/ 2147483647 w 896"/>
                <a:gd name="T19" fmla="*/ 0 h 342"/>
                <a:gd name="T20" fmla="*/ 2147483647 w 896"/>
                <a:gd name="T21" fmla="*/ 0 h 3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96" h="342">
                  <a:moveTo>
                    <a:pt x="533" y="0"/>
                  </a:moveTo>
                  <a:lnTo>
                    <a:pt x="272" y="21"/>
                  </a:lnTo>
                  <a:lnTo>
                    <a:pt x="0" y="169"/>
                  </a:lnTo>
                  <a:lnTo>
                    <a:pt x="23" y="302"/>
                  </a:lnTo>
                  <a:lnTo>
                    <a:pt x="386" y="342"/>
                  </a:lnTo>
                  <a:lnTo>
                    <a:pt x="643" y="342"/>
                  </a:lnTo>
                  <a:lnTo>
                    <a:pt x="896" y="319"/>
                  </a:lnTo>
                  <a:lnTo>
                    <a:pt x="879" y="57"/>
                  </a:lnTo>
                  <a:lnTo>
                    <a:pt x="846" y="0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125"/>
            <p:cNvSpPr>
              <a:spLocks/>
            </p:cNvSpPr>
            <p:nvPr/>
          </p:nvSpPr>
          <p:spPr bwMode="auto">
            <a:xfrm>
              <a:off x="3201241" y="2272896"/>
              <a:ext cx="89515" cy="52369"/>
            </a:xfrm>
            <a:custGeom>
              <a:avLst/>
              <a:gdLst>
                <a:gd name="T0" fmla="*/ 2147483647 w 589"/>
                <a:gd name="T1" fmla="*/ 2147483647 h 345"/>
                <a:gd name="T2" fmla="*/ 2147483647 w 589"/>
                <a:gd name="T3" fmla="*/ 2147483647 h 345"/>
                <a:gd name="T4" fmla="*/ 2147483647 w 589"/>
                <a:gd name="T5" fmla="*/ 2147483647 h 345"/>
                <a:gd name="T6" fmla="*/ 2147483647 w 589"/>
                <a:gd name="T7" fmla="*/ 2147483647 h 345"/>
                <a:gd name="T8" fmla="*/ 2147483647 w 589"/>
                <a:gd name="T9" fmla="*/ 2147483647 h 345"/>
                <a:gd name="T10" fmla="*/ 2147483647 w 589"/>
                <a:gd name="T11" fmla="*/ 2147483647 h 345"/>
                <a:gd name="T12" fmla="*/ 2147483647 w 589"/>
                <a:gd name="T13" fmla="*/ 2147483647 h 345"/>
                <a:gd name="T14" fmla="*/ 2147483647 w 589"/>
                <a:gd name="T15" fmla="*/ 2147483647 h 345"/>
                <a:gd name="T16" fmla="*/ 2147483647 w 589"/>
                <a:gd name="T17" fmla="*/ 2147483647 h 345"/>
                <a:gd name="T18" fmla="*/ 2147483647 w 589"/>
                <a:gd name="T19" fmla="*/ 2147483647 h 345"/>
                <a:gd name="T20" fmla="*/ 2147483647 w 589"/>
                <a:gd name="T21" fmla="*/ 2147483647 h 345"/>
                <a:gd name="T22" fmla="*/ 2147483647 w 589"/>
                <a:gd name="T23" fmla="*/ 2147483647 h 345"/>
                <a:gd name="T24" fmla="*/ 2147483647 w 589"/>
                <a:gd name="T25" fmla="*/ 2147483647 h 345"/>
                <a:gd name="T26" fmla="*/ 2147483647 w 589"/>
                <a:gd name="T27" fmla="*/ 2147483647 h 345"/>
                <a:gd name="T28" fmla="*/ 2147483647 w 589"/>
                <a:gd name="T29" fmla="*/ 2147483647 h 345"/>
                <a:gd name="T30" fmla="*/ 2147483647 w 589"/>
                <a:gd name="T31" fmla="*/ 2147483647 h 345"/>
                <a:gd name="T32" fmla="*/ 2147483647 w 589"/>
                <a:gd name="T33" fmla="*/ 2147483647 h 345"/>
                <a:gd name="T34" fmla="*/ 2147483647 w 589"/>
                <a:gd name="T35" fmla="*/ 2147483647 h 345"/>
                <a:gd name="T36" fmla="*/ 2147483647 w 589"/>
                <a:gd name="T37" fmla="*/ 2147483647 h 345"/>
                <a:gd name="T38" fmla="*/ 2147483647 w 589"/>
                <a:gd name="T39" fmla="*/ 2147483647 h 345"/>
                <a:gd name="T40" fmla="*/ 2147483647 w 589"/>
                <a:gd name="T41" fmla="*/ 2147483647 h 345"/>
                <a:gd name="T42" fmla="*/ 2147483647 w 589"/>
                <a:gd name="T43" fmla="*/ 2147483647 h 345"/>
                <a:gd name="T44" fmla="*/ 2147483647 w 589"/>
                <a:gd name="T45" fmla="*/ 2147483647 h 345"/>
                <a:gd name="T46" fmla="*/ 2147483647 w 589"/>
                <a:gd name="T47" fmla="*/ 2147483647 h 345"/>
                <a:gd name="T48" fmla="*/ 2147483647 w 589"/>
                <a:gd name="T49" fmla="*/ 2147483647 h 345"/>
                <a:gd name="T50" fmla="*/ 2147483647 w 589"/>
                <a:gd name="T51" fmla="*/ 2147483647 h 345"/>
                <a:gd name="T52" fmla="*/ 2147483647 w 589"/>
                <a:gd name="T53" fmla="*/ 2147483647 h 345"/>
                <a:gd name="T54" fmla="*/ 2147483647 w 589"/>
                <a:gd name="T55" fmla="*/ 2147483647 h 345"/>
                <a:gd name="T56" fmla="*/ 2147483647 w 589"/>
                <a:gd name="T57" fmla="*/ 2147483647 h 345"/>
                <a:gd name="T58" fmla="*/ 2147483647 w 589"/>
                <a:gd name="T59" fmla="*/ 2147483647 h 345"/>
                <a:gd name="T60" fmla="*/ 2147483647 w 589"/>
                <a:gd name="T61" fmla="*/ 2147483647 h 345"/>
                <a:gd name="T62" fmla="*/ 2147483647 w 589"/>
                <a:gd name="T63" fmla="*/ 2147483647 h 345"/>
                <a:gd name="T64" fmla="*/ 2147483647 w 589"/>
                <a:gd name="T65" fmla="*/ 2147483647 h 345"/>
                <a:gd name="T66" fmla="*/ 2147483647 w 589"/>
                <a:gd name="T67" fmla="*/ 2147483647 h 345"/>
                <a:gd name="T68" fmla="*/ 2147483647 w 589"/>
                <a:gd name="T69" fmla="*/ 2147483647 h 345"/>
                <a:gd name="T70" fmla="*/ 2147483647 w 589"/>
                <a:gd name="T71" fmla="*/ 2147483647 h 345"/>
                <a:gd name="T72" fmla="*/ 2147483647 w 589"/>
                <a:gd name="T73" fmla="*/ 2147483647 h 345"/>
                <a:gd name="T74" fmla="*/ 2147483647 w 589"/>
                <a:gd name="T75" fmla="*/ 2147483647 h 345"/>
                <a:gd name="T76" fmla="*/ 2147483647 w 589"/>
                <a:gd name="T77" fmla="*/ 2147483647 h 345"/>
                <a:gd name="T78" fmla="*/ 2147483647 w 589"/>
                <a:gd name="T79" fmla="*/ 2147483647 h 345"/>
                <a:gd name="T80" fmla="*/ 2147483647 w 589"/>
                <a:gd name="T81" fmla="*/ 2147483647 h 345"/>
                <a:gd name="T82" fmla="*/ 2147483647 w 589"/>
                <a:gd name="T83" fmla="*/ 0 h 345"/>
                <a:gd name="T84" fmla="*/ 0 w 589"/>
                <a:gd name="T85" fmla="*/ 2147483647 h 34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589" h="345">
                  <a:moveTo>
                    <a:pt x="0" y="33"/>
                  </a:moveTo>
                  <a:lnTo>
                    <a:pt x="2" y="33"/>
                  </a:lnTo>
                  <a:lnTo>
                    <a:pt x="7" y="33"/>
                  </a:lnTo>
                  <a:lnTo>
                    <a:pt x="17" y="33"/>
                  </a:lnTo>
                  <a:lnTo>
                    <a:pt x="30" y="33"/>
                  </a:lnTo>
                  <a:lnTo>
                    <a:pt x="45" y="33"/>
                  </a:lnTo>
                  <a:lnTo>
                    <a:pt x="64" y="35"/>
                  </a:lnTo>
                  <a:lnTo>
                    <a:pt x="83" y="37"/>
                  </a:lnTo>
                  <a:lnTo>
                    <a:pt x="104" y="40"/>
                  </a:lnTo>
                  <a:lnTo>
                    <a:pt x="125" y="40"/>
                  </a:lnTo>
                  <a:lnTo>
                    <a:pt x="144" y="44"/>
                  </a:lnTo>
                  <a:lnTo>
                    <a:pt x="165" y="46"/>
                  </a:lnTo>
                  <a:lnTo>
                    <a:pt x="184" y="52"/>
                  </a:lnTo>
                  <a:lnTo>
                    <a:pt x="201" y="56"/>
                  </a:lnTo>
                  <a:lnTo>
                    <a:pt x="216" y="63"/>
                  </a:lnTo>
                  <a:lnTo>
                    <a:pt x="228" y="69"/>
                  </a:lnTo>
                  <a:lnTo>
                    <a:pt x="237" y="78"/>
                  </a:lnTo>
                  <a:lnTo>
                    <a:pt x="241" y="84"/>
                  </a:lnTo>
                  <a:lnTo>
                    <a:pt x="243" y="96"/>
                  </a:lnTo>
                  <a:lnTo>
                    <a:pt x="243" y="105"/>
                  </a:lnTo>
                  <a:lnTo>
                    <a:pt x="239" y="116"/>
                  </a:lnTo>
                  <a:lnTo>
                    <a:pt x="233" y="128"/>
                  </a:lnTo>
                  <a:lnTo>
                    <a:pt x="226" y="139"/>
                  </a:lnTo>
                  <a:lnTo>
                    <a:pt x="216" y="151"/>
                  </a:lnTo>
                  <a:lnTo>
                    <a:pt x="209" y="164"/>
                  </a:lnTo>
                  <a:lnTo>
                    <a:pt x="197" y="175"/>
                  </a:lnTo>
                  <a:lnTo>
                    <a:pt x="188" y="187"/>
                  </a:lnTo>
                  <a:lnTo>
                    <a:pt x="178" y="196"/>
                  </a:lnTo>
                  <a:lnTo>
                    <a:pt x="171" y="208"/>
                  </a:lnTo>
                  <a:lnTo>
                    <a:pt x="163" y="217"/>
                  </a:lnTo>
                  <a:lnTo>
                    <a:pt x="157" y="227"/>
                  </a:lnTo>
                  <a:lnTo>
                    <a:pt x="154" y="234"/>
                  </a:lnTo>
                  <a:lnTo>
                    <a:pt x="154" y="242"/>
                  </a:lnTo>
                  <a:lnTo>
                    <a:pt x="155" y="248"/>
                  </a:lnTo>
                  <a:lnTo>
                    <a:pt x="159" y="251"/>
                  </a:lnTo>
                  <a:lnTo>
                    <a:pt x="165" y="253"/>
                  </a:lnTo>
                  <a:lnTo>
                    <a:pt x="176" y="257"/>
                  </a:lnTo>
                  <a:lnTo>
                    <a:pt x="184" y="257"/>
                  </a:lnTo>
                  <a:lnTo>
                    <a:pt x="195" y="259"/>
                  </a:lnTo>
                  <a:lnTo>
                    <a:pt x="209" y="261"/>
                  </a:lnTo>
                  <a:lnTo>
                    <a:pt x="222" y="261"/>
                  </a:lnTo>
                  <a:lnTo>
                    <a:pt x="233" y="261"/>
                  </a:lnTo>
                  <a:lnTo>
                    <a:pt x="247" y="261"/>
                  </a:lnTo>
                  <a:lnTo>
                    <a:pt x="258" y="261"/>
                  </a:lnTo>
                  <a:lnTo>
                    <a:pt x="270" y="263"/>
                  </a:lnTo>
                  <a:lnTo>
                    <a:pt x="277" y="263"/>
                  </a:lnTo>
                  <a:lnTo>
                    <a:pt x="285" y="265"/>
                  </a:lnTo>
                  <a:lnTo>
                    <a:pt x="292" y="267"/>
                  </a:lnTo>
                  <a:lnTo>
                    <a:pt x="296" y="272"/>
                  </a:lnTo>
                  <a:lnTo>
                    <a:pt x="296" y="274"/>
                  </a:lnTo>
                  <a:lnTo>
                    <a:pt x="294" y="278"/>
                  </a:lnTo>
                  <a:lnTo>
                    <a:pt x="290" y="284"/>
                  </a:lnTo>
                  <a:lnTo>
                    <a:pt x="285" y="290"/>
                  </a:lnTo>
                  <a:lnTo>
                    <a:pt x="277" y="295"/>
                  </a:lnTo>
                  <a:lnTo>
                    <a:pt x="271" y="303"/>
                  </a:lnTo>
                  <a:lnTo>
                    <a:pt x="264" y="309"/>
                  </a:lnTo>
                  <a:lnTo>
                    <a:pt x="258" y="316"/>
                  </a:lnTo>
                  <a:lnTo>
                    <a:pt x="251" y="320"/>
                  </a:lnTo>
                  <a:lnTo>
                    <a:pt x="245" y="328"/>
                  </a:lnTo>
                  <a:lnTo>
                    <a:pt x="241" y="331"/>
                  </a:lnTo>
                  <a:lnTo>
                    <a:pt x="241" y="337"/>
                  </a:lnTo>
                  <a:lnTo>
                    <a:pt x="241" y="339"/>
                  </a:lnTo>
                  <a:lnTo>
                    <a:pt x="245" y="341"/>
                  </a:lnTo>
                  <a:lnTo>
                    <a:pt x="251" y="343"/>
                  </a:lnTo>
                  <a:lnTo>
                    <a:pt x="264" y="345"/>
                  </a:lnTo>
                  <a:lnTo>
                    <a:pt x="277" y="341"/>
                  </a:lnTo>
                  <a:lnTo>
                    <a:pt x="294" y="339"/>
                  </a:lnTo>
                  <a:lnTo>
                    <a:pt x="315" y="335"/>
                  </a:lnTo>
                  <a:lnTo>
                    <a:pt x="340" y="329"/>
                  </a:lnTo>
                  <a:lnTo>
                    <a:pt x="365" y="324"/>
                  </a:lnTo>
                  <a:lnTo>
                    <a:pt x="391" y="318"/>
                  </a:lnTo>
                  <a:lnTo>
                    <a:pt x="418" y="312"/>
                  </a:lnTo>
                  <a:lnTo>
                    <a:pt x="446" y="307"/>
                  </a:lnTo>
                  <a:lnTo>
                    <a:pt x="471" y="301"/>
                  </a:lnTo>
                  <a:lnTo>
                    <a:pt x="496" y="293"/>
                  </a:lnTo>
                  <a:lnTo>
                    <a:pt x="519" y="288"/>
                  </a:lnTo>
                  <a:lnTo>
                    <a:pt x="539" y="284"/>
                  </a:lnTo>
                  <a:lnTo>
                    <a:pt x="555" y="278"/>
                  </a:lnTo>
                  <a:lnTo>
                    <a:pt x="568" y="276"/>
                  </a:lnTo>
                  <a:lnTo>
                    <a:pt x="576" y="274"/>
                  </a:lnTo>
                  <a:lnTo>
                    <a:pt x="579" y="274"/>
                  </a:lnTo>
                  <a:lnTo>
                    <a:pt x="589" y="179"/>
                  </a:lnTo>
                  <a:lnTo>
                    <a:pt x="500" y="0"/>
                  </a:lnTo>
                  <a:lnTo>
                    <a:pt x="302" y="0"/>
                  </a:lnTo>
                  <a:lnTo>
                    <a:pt x="110" y="6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126"/>
            <p:cNvSpPr>
              <a:spLocks/>
            </p:cNvSpPr>
            <p:nvPr/>
          </p:nvSpPr>
          <p:spPr bwMode="auto">
            <a:xfrm>
              <a:off x="3122078" y="2366065"/>
              <a:ext cx="169896" cy="274331"/>
            </a:xfrm>
            <a:custGeom>
              <a:avLst/>
              <a:gdLst>
                <a:gd name="T0" fmla="*/ 2147483647 w 1115"/>
                <a:gd name="T1" fmla="*/ 2147483647 h 1801"/>
                <a:gd name="T2" fmla="*/ 2147483647 w 1115"/>
                <a:gd name="T3" fmla="*/ 2147483647 h 1801"/>
                <a:gd name="T4" fmla="*/ 2147483647 w 1115"/>
                <a:gd name="T5" fmla="*/ 2147483647 h 1801"/>
                <a:gd name="T6" fmla="*/ 2147483647 w 1115"/>
                <a:gd name="T7" fmla="*/ 2147483647 h 1801"/>
                <a:gd name="T8" fmla="*/ 2147483647 w 1115"/>
                <a:gd name="T9" fmla="*/ 2147483647 h 1801"/>
                <a:gd name="T10" fmla="*/ 2147483647 w 1115"/>
                <a:gd name="T11" fmla="*/ 2147483647 h 1801"/>
                <a:gd name="T12" fmla="*/ 2147483647 w 1115"/>
                <a:gd name="T13" fmla="*/ 2147483647 h 1801"/>
                <a:gd name="T14" fmla="*/ 2147483647 w 1115"/>
                <a:gd name="T15" fmla="*/ 2147483647 h 1801"/>
                <a:gd name="T16" fmla="*/ 2147483647 w 1115"/>
                <a:gd name="T17" fmla="*/ 2147483647 h 1801"/>
                <a:gd name="T18" fmla="*/ 2147483647 w 1115"/>
                <a:gd name="T19" fmla="*/ 2147483647 h 1801"/>
                <a:gd name="T20" fmla="*/ 2147483647 w 1115"/>
                <a:gd name="T21" fmla="*/ 2147483647 h 1801"/>
                <a:gd name="T22" fmla="*/ 2147483647 w 1115"/>
                <a:gd name="T23" fmla="*/ 2147483647 h 1801"/>
                <a:gd name="T24" fmla="*/ 2147483647 w 1115"/>
                <a:gd name="T25" fmla="*/ 2147483647 h 1801"/>
                <a:gd name="T26" fmla="*/ 2147483647 w 1115"/>
                <a:gd name="T27" fmla="*/ 2147483647 h 1801"/>
                <a:gd name="T28" fmla="*/ 2147483647 w 1115"/>
                <a:gd name="T29" fmla="*/ 2147483647 h 1801"/>
                <a:gd name="T30" fmla="*/ 2147483647 w 1115"/>
                <a:gd name="T31" fmla="*/ 2147483647 h 1801"/>
                <a:gd name="T32" fmla="*/ 2147483647 w 1115"/>
                <a:gd name="T33" fmla="*/ 2147483647 h 1801"/>
                <a:gd name="T34" fmla="*/ 2147483647 w 1115"/>
                <a:gd name="T35" fmla="*/ 2147483647 h 1801"/>
                <a:gd name="T36" fmla="*/ 0 w 1115"/>
                <a:gd name="T37" fmla="*/ 0 h 1801"/>
                <a:gd name="T38" fmla="*/ 2147483647 w 1115"/>
                <a:gd name="T39" fmla="*/ 2147483647 h 1801"/>
                <a:gd name="T40" fmla="*/ 2147483647 w 1115"/>
                <a:gd name="T41" fmla="*/ 2147483647 h 1801"/>
                <a:gd name="T42" fmla="*/ 2147483647 w 1115"/>
                <a:gd name="T43" fmla="*/ 2147483647 h 1801"/>
                <a:gd name="T44" fmla="*/ 2147483647 w 1115"/>
                <a:gd name="T45" fmla="*/ 2147483647 h 1801"/>
                <a:gd name="T46" fmla="*/ 2147483647 w 1115"/>
                <a:gd name="T47" fmla="*/ 2147483647 h 1801"/>
                <a:gd name="T48" fmla="*/ 2147483647 w 1115"/>
                <a:gd name="T49" fmla="*/ 2147483647 h 1801"/>
                <a:gd name="T50" fmla="*/ 2147483647 w 1115"/>
                <a:gd name="T51" fmla="*/ 2147483647 h 1801"/>
                <a:gd name="T52" fmla="*/ 2147483647 w 1115"/>
                <a:gd name="T53" fmla="*/ 2147483647 h 1801"/>
                <a:gd name="T54" fmla="*/ 2147483647 w 1115"/>
                <a:gd name="T55" fmla="*/ 2147483647 h 1801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15" h="1801">
                  <a:moveTo>
                    <a:pt x="735" y="116"/>
                  </a:moveTo>
                  <a:lnTo>
                    <a:pt x="722" y="114"/>
                  </a:lnTo>
                  <a:lnTo>
                    <a:pt x="703" y="112"/>
                  </a:lnTo>
                  <a:lnTo>
                    <a:pt x="674" y="112"/>
                  </a:lnTo>
                  <a:lnTo>
                    <a:pt x="646" y="110"/>
                  </a:lnTo>
                  <a:lnTo>
                    <a:pt x="610" y="108"/>
                  </a:lnTo>
                  <a:lnTo>
                    <a:pt x="570" y="106"/>
                  </a:lnTo>
                  <a:lnTo>
                    <a:pt x="530" y="104"/>
                  </a:lnTo>
                  <a:lnTo>
                    <a:pt x="490" y="104"/>
                  </a:lnTo>
                  <a:lnTo>
                    <a:pt x="448" y="101"/>
                  </a:lnTo>
                  <a:lnTo>
                    <a:pt x="410" y="99"/>
                  </a:lnTo>
                  <a:lnTo>
                    <a:pt x="374" y="97"/>
                  </a:lnTo>
                  <a:lnTo>
                    <a:pt x="342" y="97"/>
                  </a:lnTo>
                  <a:lnTo>
                    <a:pt x="315" y="95"/>
                  </a:lnTo>
                  <a:lnTo>
                    <a:pt x="296" y="93"/>
                  </a:lnTo>
                  <a:lnTo>
                    <a:pt x="283" y="93"/>
                  </a:lnTo>
                  <a:lnTo>
                    <a:pt x="277" y="93"/>
                  </a:lnTo>
                  <a:lnTo>
                    <a:pt x="138" y="5"/>
                  </a:lnTo>
                  <a:lnTo>
                    <a:pt x="0" y="0"/>
                  </a:lnTo>
                  <a:lnTo>
                    <a:pt x="123" y="1597"/>
                  </a:lnTo>
                  <a:lnTo>
                    <a:pt x="372" y="1721"/>
                  </a:lnTo>
                  <a:lnTo>
                    <a:pt x="648" y="1801"/>
                  </a:lnTo>
                  <a:lnTo>
                    <a:pt x="806" y="1787"/>
                  </a:lnTo>
                  <a:lnTo>
                    <a:pt x="1115" y="1390"/>
                  </a:lnTo>
                  <a:lnTo>
                    <a:pt x="1019" y="730"/>
                  </a:lnTo>
                  <a:lnTo>
                    <a:pt x="935" y="277"/>
                  </a:lnTo>
                  <a:lnTo>
                    <a:pt x="735" y="116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127"/>
            <p:cNvSpPr>
              <a:spLocks/>
            </p:cNvSpPr>
            <p:nvPr/>
          </p:nvSpPr>
          <p:spPr bwMode="auto">
            <a:xfrm>
              <a:off x="3179623" y="2342316"/>
              <a:ext cx="137622" cy="294121"/>
            </a:xfrm>
            <a:custGeom>
              <a:avLst/>
              <a:gdLst>
                <a:gd name="T0" fmla="*/ 2147483647 w 905"/>
                <a:gd name="T1" fmla="*/ 2147483647 h 1932"/>
                <a:gd name="T2" fmla="*/ 2147483647 w 905"/>
                <a:gd name="T3" fmla="*/ 2147483647 h 1932"/>
                <a:gd name="T4" fmla="*/ 2147483647 w 905"/>
                <a:gd name="T5" fmla="*/ 2147483647 h 1932"/>
                <a:gd name="T6" fmla="*/ 2147483647 w 905"/>
                <a:gd name="T7" fmla="*/ 2147483647 h 1932"/>
                <a:gd name="T8" fmla="*/ 2147483647 w 905"/>
                <a:gd name="T9" fmla="*/ 2147483647 h 1932"/>
                <a:gd name="T10" fmla="*/ 2147483647 w 905"/>
                <a:gd name="T11" fmla="*/ 2147483647 h 1932"/>
                <a:gd name="T12" fmla="*/ 2147483647 w 905"/>
                <a:gd name="T13" fmla="*/ 2147483647 h 1932"/>
                <a:gd name="T14" fmla="*/ 2147483647 w 905"/>
                <a:gd name="T15" fmla="*/ 2147483647 h 1932"/>
                <a:gd name="T16" fmla="*/ 2147483647 w 905"/>
                <a:gd name="T17" fmla="*/ 2147483647 h 1932"/>
                <a:gd name="T18" fmla="*/ 2147483647 w 905"/>
                <a:gd name="T19" fmla="*/ 2147483647 h 1932"/>
                <a:gd name="T20" fmla="*/ 2147483647 w 905"/>
                <a:gd name="T21" fmla="*/ 2147483647 h 1932"/>
                <a:gd name="T22" fmla="*/ 2147483647 w 905"/>
                <a:gd name="T23" fmla="*/ 2147483647 h 1932"/>
                <a:gd name="T24" fmla="*/ 2147483647 w 905"/>
                <a:gd name="T25" fmla="*/ 2147483647 h 1932"/>
                <a:gd name="T26" fmla="*/ 2147483647 w 905"/>
                <a:gd name="T27" fmla="*/ 2147483647 h 1932"/>
                <a:gd name="T28" fmla="*/ 2147483647 w 905"/>
                <a:gd name="T29" fmla="*/ 2147483647 h 1932"/>
                <a:gd name="T30" fmla="*/ 2147483647 w 905"/>
                <a:gd name="T31" fmla="*/ 2147483647 h 1932"/>
                <a:gd name="T32" fmla="*/ 0 w 905"/>
                <a:gd name="T33" fmla="*/ 2147483647 h 1932"/>
                <a:gd name="T34" fmla="*/ 2147483647 w 905"/>
                <a:gd name="T35" fmla="*/ 2147483647 h 1932"/>
                <a:gd name="T36" fmla="*/ 2147483647 w 905"/>
                <a:gd name="T37" fmla="*/ 2147483647 h 1932"/>
                <a:gd name="T38" fmla="*/ 2147483647 w 905"/>
                <a:gd name="T39" fmla="*/ 2147483647 h 1932"/>
                <a:gd name="T40" fmla="*/ 2147483647 w 905"/>
                <a:gd name="T41" fmla="*/ 2147483647 h 1932"/>
                <a:gd name="T42" fmla="*/ 2147483647 w 905"/>
                <a:gd name="T43" fmla="*/ 2147483647 h 1932"/>
                <a:gd name="T44" fmla="*/ 2147483647 w 905"/>
                <a:gd name="T45" fmla="*/ 2147483647 h 1932"/>
                <a:gd name="T46" fmla="*/ 2147483647 w 905"/>
                <a:gd name="T47" fmla="*/ 2147483647 h 1932"/>
                <a:gd name="T48" fmla="*/ 2147483647 w 905"/>
                <a:gd name="T49" fmla="*/ 2147483647 h 1932"/>
                <a:gd name="T50" fmla="*/ 2147483647 w 905"/>
                <a:gd name="T51" fmla="*/ 2147483647 h 1932"/>
                <a:gd name="T52" fmla="*/ 2147483647 w 905"/>
                <a:gd name="T53" fmla="*/ 2147483647 h 1932"/>
                <a:gd name="T54" fmla="*/ 2147483647 w 905"/>
                <a:gd name="T55" fmla="*/ 2147483647 h 1932"/>
                <a:gd name="T56" fmla="*/ 2147483647 w 905"/>
                <a:gd name="T57" fmla="*/ 2147483647 h 1932"/>
                <a:gd name="T58" fmla="*/ 2147483647 w 905"/>
                <a:gd name="T59" fmla="*/ 2147483647 h 1932"/>
                <a:gd name="T60" fmla="*/ 2147483647 w 905"/>
                <a:gd name="T61" fmla="*/ 2147483647 h 1932"/>
                <a:gd name="T62" fmla="*/ 2147483647 w 905"/>
                <a:gd name="T63" fmla="*/ 2147483647 h 1932"/>
                <a:gd name="T64" fmla="*/ 2147483647 w 905"/>
                <a:gd name="T65" fmla="*/ 2147483647 h 1932"/>
                <a:gd name="T66" fmla="*/ 2147483647 w 905"/>
                <a:gd name="T67" fmla="*/ 2147483647 h 1932"/>
                <a:gd name="T68" fmla="*/ 2147483647 w 905"/>
                <a:gd name="T69" fmla="*/ 2147483647 h 1932"/>
                <a:gd name="T70" fmla="*/ 2147483647 w 905"/>
                <a:gd name="T71" fmla="*/ 2147483647 h 1932"/>
                <a:gd name="T72" fmla="*/ 2147483647 w 905"/>
                <a:gd name="T73" fmla="*/ 2147483647 h 1932"/>
                <a:gd name="T74" fmla="*/ 2147483647 w 905"/>
                <a:gd name="T75" fmla="*/ 2147483647 h 1932"/>
                <a:gd name="T76" fmla="*/ 2147483647 w 905"/>
                <a:gd name="T77" fmla="*/ 2147483647 h 1932"/>
                <a:gd name="T78" fmla="*/ 2147483647 w 905"/>
                <a:gd name="T79" fmla="*/ 2147483647 h 1932"/>
                <a:gd name="T80" fmla="*/ 2147483647 w 905"/>
                <a:gd name="T81" fmla="*/ 2147483647 h 1932"/>
                <a:gd name="T82" fmla="*/ 2147483647 w 905"/>
                <a:gd name="T83" fmla="*/ 2147483647 h 1932"/>
                <a:gd name="T84" fmla="*/ 2147483647 w 905"/>
                <a:gd name="T85" fmla="*/ 2147483647 h 1932"/>
                <a:gd name="T86" fmla="*/ 2147483647 w 905"/>
                <a:gd name="T87" fmla="*/ 2147483647 h 1932"/>
                <a:gd name="T88" fmla="*/ 2147483647 w 905"/>
                <a:gd name="T89" fmla="*/ 2147483647 h 1932"/>
                <a:gd name="T90" fmla="*/ 2147483647 w 905"/>
                <a:gd name="T91" fmla="*/ 2147483647 h 1932"/>
                <a:gd name="T92" fmla="*/ 2147483647 w 905"/>
                <a:gd name="T93" fmla="*/ 2147483647 h 1932"/>
                <a:gd name="T94" fmla="*/ 2147483647 w 905"/>
                <a:gd name="T95" fmla="*/ 2147483647 h 1932"/>
                <a:gd name="T96" fmla="*/ 2147483647 w 905"/>
                <a:gd name="T97" fmla="*/ 2147483647 h 1932"/>
                <a:gd name="T98" fmla="*/ 2147483647 w 905"/>
                <a:gd name="T99" fmla="*/ 2147483647 h 1932"/>
                <a:gd name="T100" fmla="*/ 2147483647 w 905"/>
                <a:gd name="T101" fmla="*/ 2147483647 h 1932"/>
                <a:gd name="T102" fmla="*/ 2147483647 w 905"/>
                <a:gd name="T103" fmla="*/ 2147483647 h 1932"/>
                <a:gd name="T104" fmla="*/ 2147483647 w 905"/>
                <a:gd name="T105" fmla="*/ 2147483647 h 1932"/>
                <a:gd name="T106" fmla="*/ 2147483647 w 905"/>
                <a:gd name="T107" fmla="*/ 2147483647 h 1932"/>
                <a:gd name="T108" fmla="*/ 2147483647 w 905"/>
                <a:gd name="T109" fmla="*/ 2147483647 h 1932"/>
                <a:gd name="T110" fmla="*/ 2147483647 w 905"/>
                <a:gd name="T111" fmla="*/ 2147483647 h 193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905" h="1932">
                  <a:moveTo>
                    <a:pt x="281" y="321"/>
                  </a:moveTo>
                  <a:lnTo>
                    <a:pt x="281" y="321"/>
                  </a:lnTo>
                  <a:lnTo>
                    <a:pt x="287" y="321"/>
                  </a:lnTo>
                  <a:lnTo>
                    <a:pt x="295" y="321"/>
                  </a:lnTo>
                  <a:lnTo>
                    <a:pt x="304" y="325"/>
                  </a:lnTo>
                  <a:lnTo>
                    <a:pt x="316" y="327"/>
                  </a:lnTo>
                  <a:lnTo>
                    <a:pt x="327" y="331"/>
                  </a:lnTo>
                  <a:lnTo>
                    <a:pt x="340" y="335"/>
                  </a:lnTo>
                  <a:lnTo>
                    <a:pt x="357" y="340"/>
                  </a:lnTo>
                  <a:lnTo>
                    <a:pt x="371" y="344"/>
                  </a:lnTo>
                  <a:lnTo>
                    <a:pt x="384" y="350"/>
                  </a:lnTo>
                  <a:lnTo>
                    <a:pt x="395" y="355"/>
                  </a:lnTo>
                  <a:lnTo>
                    <a:pt x="409" y="363"/>
                  </a:lnTo>
                  <a:lnTo>
                    <a:pt x="416" y="369"/>
                  </a:lnTo>
                  <a:lnTo>
                    <a:pt x="424" y="376"/>
                  </a:lnTo>
                  <a:lnTo>
                    <a:pt x="428" y="386"/>
                  </a:lnTo>
                  <a:lnTo>
                    <a:pt x="430" y="395"/>
                  </a:lnTo>
                  <a:lnTo>
                    <a:pt x="426" y="401"/>
                  </a:lnTo>
                  <a:lnTo>
                    <a:pt x="420" y="411"/>
                  </a:lnTo>
                  <a:lnTo>
                    <a:pt x="413" y="420"/>
                  </a:lnTo>
                  <a:lnTo>
                    <a:pt x="401" y="430"/>
                  </a:lnTo>
                  <a:lnTo>
                    <a:pt x="388" y="439"/>
                  </a:lnTo>
                  <a:lnTo>
                    <a:pt x="376" y="449"/>
                  </a:lnTo>
                  <a:lnTo>
                    <a:pt x="361" y="458"/>
                  </a:lnTo>
                  <a:lnTo>
                    <a:pt x="348" y="468"/>
                  </a:lnTo>
                  <a:lnTo>
                    <a:pt x="333" y="477"/>
                  </a:lnTo>
                  <a:lnTo>
                    <a:pt x="319" y="487"/>
                  </a:lnTo>
                  <a:lnTo>
                    <a:pt x="306" y="496"/>
                  </a:lnTo>
                  <a:lnTo>
                    <a:pt x="295" y="506"/>
                  </a:lnTo>
                  <a:lnTo>
                    <a:pt x="285" y="513"/>
                  </a:lnTo>
                  <a:lnTo>
                    <a:pt x="278" y="521"/>
                  </a:lnTo>
                  <a:lnTo>
                    <a:pt x="274" y="530"/>
                  </a:lnTo>
                  <a:lnTo>
                    <a:pt x="276" y="538"/>
                  </a:lnTo>
                  <a:lnTo>
                    <a:pt x="278" y="544"/>
                  </a:lnTo>
                  <a:lnTo>
                    <a:pt x="287" y="549"/>
                  </a:lnTo>
                  <a:lnTo>
                    <a:pt x="297" y="555"/>
                  </a:lnTo>
                  <a:lnTo>
                    <a:pt x="310" y="561"/>
                  </a:lnTo>
                  <a:lnTo>
                    <a:pt x="323" y="567"/>
                  </a:lnTo>
                  <a:lnTo>
                    <a:pt x="336" y="572"/>
                  </a:lnTo>
                  <a:lnTo>
                    <a:pt x="352" y="576"/>
                  </a:lnTo>
                  <a:lnTo>
                    <a:pt x="369" y="582"/>
                  </a:lnTo>
                  <a:lnTo>
                    <a:pt x="382" y="586"/>
                  </a:lnTo>
                  <a:lnTo>
                    <a:pt x="395" y="591"/>
                  </a:lnTo>
                  <a:lnTo>
                    <a:pt x="409" y="597"/>
                  </a:lnTo>
                  <a:lnTo>
                    <a:pt x="418" y="603"/>
                  </a:lnTo>
                  <a:lnTo>
                    <a:pt x="424" y="608"/>
                  </a:lnTo>
                  <a:lnTo>
                    <a:pt x="426" y="616"/>
                  </a:lnTo>
                  <a:lnTo>
                    <a:pt x="424" y="622"/>
                  </a:lnTo>
                  <a:lnTo>
                    <a:pt x="420" y="631"/>
                  </a:lnTo>
                  <a:lnTo>
                    <a:pt x="409" y="639"/>
                  </a:lnTo>
                  <a:lnTo>
                    <a:pt x="392" y="648"/>
                  </a:lnTo>
                  <a:lnTo>
                    <a:pt x="371" y="658"/>
                  </a:lnTo>
                  <a:lnTo>
                    <a:pt x="348" y="669"/>
                  </a:lnTo>
                  <a:lnTo>
                    <a:pt x="321" y="681"/>
                  </a:lnTo>
                  <a:lnTo>
                    <a:pt x="295" y="694"/>
                  </a:lnTo>
                  <a:lnTo>
                    <a:pt x="262" y="705"/>
                  </a:lnTo>
                  <a:lnTo>
                    <a:pt x="234" y="721"/>
                  </a:lnTo>
                  <a:lnTo>
                    <a:pt x="200" y="734"/>
                  </a:lnTo>
                  <a:lnTo>
                    <a:pt x="169" y="751"/>
                  </a:lnTo>
                  <a:lnTo>
                    <a:pt x="139" y="766"/>
                  </a:lnTo>
                  <a:lnTo>
                    <a:pt x="110" y="783"/>
                  </a:lnTo>
                  <a:lnTo>
                    <a:pt x="84" y="802"/>
                  </a:lnTo>
                  <a:lnTo>
                    <a:pt x="59" y="821"/>
                  </a:lnTo>
                  <a:lnTo>
                    <a:pt x="38" y="840"/>
                  </a:lnTo>
                  <a:lnTo>
                    <a:pt x="23" y="863"/>
                  </a:lnTo>
                  <a:lnTo>
                    <a:pt x="11" y="882"/>
                  </a:lnTo>
                  <a:lnTo>
                    <a:pt x="4" y="905"/>
                  </a:lnTo>
                  <a:lnTo>
                    <a:pt x="0" y="928"/>
                  </a:lnTo>
                  <a:lnTo>
                    <a:pt x="0" y="951"/>
                  </a:lnTo>
                  <a:lnTo>
                    <a:pt x="4" y="973"/>
                  </a:lnTo>
                  <a:lnTo>
                    <a:pt x="11" y="996"/>
                  </a:lnTo>
                  <a:lnTo>
                    <a:pt x="23" y="1019"/>
                  </a:lnTo>
                  <a:lnTo>
                    <a:pt x="38" y="1042"/>
                  </a:lnTo>
                  <a:lnTo>
                    <a:pt x="55" y="1063"/>
                  </a:lnTo>
                  <a:lnTo>
                    <a:pt x="74" y="1082"/>
                  </a:lnTo>
                  <a:lnTo>
                    <a:pt x="97" y="1101"/>
                  </a:lnTo>
                  <a:lnTo>
                    <a:pt x="122" y="1120"/>
                  </a:lnTo>
                  <a:lnTo>
                    <a:pt x="146" y="1133"/>
                  </a:lnTo>
                  <a:lnTo>
                    <a:pt x="175" y="1148"/>
                  </a:lnTo>
                  <a:lnTo>
                    <a:pt x="205" y="1160"/>
                  </a:lnTo>
                  <a:lnTo>
                    <a:pt x="236" y="1169"/>
                  </a:lnTo>
                  <a:lnTo>
                    <a:pt x="268" y="1175"/>
                  </a:lnTo>
                  <a:lnTo>
                    <a:pt x="300" y="1179"/>
                  </a:lnTo>
                  <a:lnTo>
                    <a:pt x="335" y="1181"/>
                  </a:lnTo>
                  <a:lnTo>
                    <a:pt x="369" y="1183"/>
                  </a:lnTo>
                  <a:lnTo>
                    <a:pt x="399" y="1183"/>
                  </a:lnTo>
                  <a:lnTo>
                    <a:pt x="432" y="1183"/>
                  </a:lnTo>
                  <a:lnTo>
                    <a:pt x="462" y="1183"/>
                  </a:lnTo>
                  <a:lnTo>
                    <a:pt x="492" y="1183"/>
                  </a:lnTo>
                  <a:lnTo>
                    <a:pt x="515" y="1181"/>
                  </a:lnTo>
                  <a:lnTo>
                    <a:pt x="540" y="1181"/>
                  </a:lnTo>
                  <a:lnTo>
                    <a:pt x="561" y="1181"/>
                  </a:lnTo>
                  <a:lnTo>
                    <a:pt x="576" y="1183"/>
                  </a:lnTo>
                  <a:lnTo>
                    <a:pt x="587" y="1185"/>
                  </a:lnTo>
                  <a:lnTo>
                    <a:pt x="597" y="1192"/>
                  </a:lnTo>
                  <a:lnTo>
                    <a:pt x="599" y="1200"/>
                  </a:lnTo>
                  <a:lnTo>
                    <a:pt x="597" y="1211"/>
                  </a:lnTo>
                  <a:lnTo>
                    <a:pt x="587" y="1223"/>
                  </a:lnTo>
                  <a:lnTo>
                    <a:pt x="574" y="1238"/>
                  </a:lnTo>
                  <a:lnTo>
                    <a:pt x="555" y="1257"/>
                  </a:lnTo>
                  <a:lnTo>
                    <a:pt x="534" y="1276"/>
                  </a:lnTo>
                  <a:lnTo>
                    <a:pt x="509" y="1297"/>
                  </a:lnTo>
                  <a:lnTo>
                    <a:pt x="483" y="1321"/>
                  </a:lnTo>
                  <a:lnTo>
                    <a:pt x="452" y="1344"/>
                  </a:lnTo>
                  <a:lnTo>
                    <a:pt x="424" y="1371"/>
                  </a:lnTo>
                  <a:lnTo>
                    <a:pt x="394" y="1396"/>
                  </a:lnTo>
                  <a:lnTo>
                    <a:pt x="363" y="1420"/>
                  </a:lnTo>
                  <a:lnTo>
                    <a:pt x="336" y="1445"/>
                  </a:lnTo>
                  <a:lnTo>
                    <a:pt x="310" y="1470"/>
                  </a:lnTo>
                  <a:lnTo>
                    <a:pt x="287" y="1493"/>
                  </a:lnTo>
                  <a:lnTo>
                    <a:pt x="268" y="1514"/>
                  </a:lnTo>
                  <a:lnTo>
                    <a:pt x="251" y="1534"/>
                  </a:lnTo>
                  <a:lnTo>
                    <a:pt x="243" y="1553"/>
                  </a:lnTo>
                  <a:lnTo>
                    <a:pt x="236" y="1567"/>
                  </a:lnTo>
                  <a:lnTo>
                    <a:pt x="236" y="1580"/>
                  </a:lnTo>
                  <a:lnTo>
                    <a:pt x="240" y="1590"/>
                  </a:lnTo>
                  <a:lnTo>
                    <a:pt x="247" y="1599"/>
                  </a:lnTo>
                  <a:lnTo>
                    <a:pt x="259" y="1605"/>
                  </a:lnTo>
                  <a:lnTo>
                    <a:pt x="272" y="1612"/>
                  </a:lnTo>
                  <a:lnTo>
                    <a:pt x="287" y="1616"/>
                  </a:lnTo>
                  <a:lnTo>
                    <a:pt x="306" y="1622"/>
                  </a:lnTo>
                  <a:lnTo>
                    <a:pt x="323" y="1622"/>
                  </a:lnTo>
                  <a:lnTo>
                    <a:pt x="342" y="1624"/>
                  </a:lnTo>
                  <a:lnTo>
                    <a:pt x="359" y="1626"/>
                  </a:lnTo>
                  <a:lnTo>
                    <a:pt x="378" y="1628"/>
                  </a:lnTo>
                  <a:lnTo>
                    <a:pt x="394" y="1630"/>
                  </a:lnTo>
                  <a:lnTo>
                    <a:pt x="407" y="1631"/>
                  </a:lnTo>
                  <a:lnTo>
                    <a:pt x="418" y="1633"/>
                  </a:lnTo>
                  <a:lnTo>
                    <a:pt x="426" y="1637"/>
                  </a:lnTo>
                  <a:lnTo>
                    <a:pt x="428" y="1639"/>
                  </a:lnTo>
                  <a:lnTo>
                    <a:pt x="428" y="1643"/>
                  </a:lnTo>
                  <a:lnTo>
                    <a:pt x="424" y="1645"/>
                  </a:lnTo>
                  <a:lnTo>
                    <a:pt x="418" y="1652"/>
                  </a:lnTo>
                  <a:lnTo>
                    <a:pt x="409" y="1656"/>
                  </a:lnTo>
                  <a:lnTo>
                    <a:pt x="399" y="1662"/>
                  </a:lnTo>
                  <a:lnTo>
                    <a:pt x="386" y="1668"/>
                  </a:lnTo>
                  <a:lnTo>
                    <a:pt x="373" y="1675"/>
                  </a:lnTo>
                  <a:lnTo>
                    <a:pt x="357" y="1681"/>
                  </a:lnTo>
                  <a:lnTo>
                    <a:pt x="342" y="1687"/>
                  </a:lnTo>
                  <a:lnTo>
                    <a:pt x="327" y="1692"/>
                  </a:lnTo>
                  <a:lnTo>
                    <a:pt x="312" y="1700"/>
                  </a:lnTo>
                  <a:lnTo>
                    <a:pt x="297" y="1706"/>
                  </a:lnTo>
                  <a:lnTo>
                    <a:pt x="281" y="1713"/>
                  </a:lnTo>
                  <a:lnTo>
                    <a:pt x="268" y="1719"/>
                  </a:lnTo>
                  <a:lnTo>
                    <a:pt x="257" y="1727"/>
                  </a:lnTo>
                  <a:lnTo>
                    <a:pt x="245" y="1730"/>
                  </a:lnTo>
                  <a:lnTo>
                    <a:pt x="238" y="1734"/>
                  </a:lnTo>
                  <a:lnTo>
                    <a:pt x="230" y="1738"/>
                  </a:lnTo>
                  <a:lnTo>
                    <a:pt x="226" y="1744"/>
                  </a:lnTo>
                  <a:lnTo>
                    <a:pt x="221" y="1751"/>
                  </a:lnTo>
                  <a:lnTo>
                    <a:pt x="221" y="1761"/>
                  </a:lnTo>
                  <a:lnTo>
                    <a:pt x="224" y="1770"/>
                  </a:lnTo>
                  <a:lnTo>
                    <a:pt x="232" y="1780"/>
                  </a:lnTo>
                  <a:lnTo>
                    <a:pt x="236" y="1785"/>
                  </a:lnTo>
                  <a:lnTo>
                    <a:pt x="240" y="1793"/>
                  </a:lnTo>
                  <a:lnTo>
                    <a:pt x="247" y="1801"/>
                  </a:lnTo>
                  <a:lnTo>
                    <a:pt x="253" y="1810"/>
                  </a:lnTo>
                  <a:lnTo>
                    <a:pt x="257" y="1816"/>
                  </a:lnTo>
                  <a:lnTo>
                    <a:pt x="262" y="1825"/>
                  </a:lnTo>
                  <a:lnTo>
                    <a:pt x="268" y="1837"/>
                  </a:lnTo>
                  <a:lnTo>
                    <a:pt x="274" y="1846"/>
                  </a:lnTo>
                  <a:lnTo>
                    <a:pt x="278" y="1856"/>
                  </a:lnTo>
                  <a:lnTo>
                    <a:pt x="283" y="1867"/>
                  </a:lnTo>
                  <a:lnTo>
                    <a:pt x="289" y="1877"/>
                  </a:lnTo>
                  <a:lnTo>
                    <a:pt x="295" y="1886"/>
                  </a:lnTo>
                  <a:lnTo>
                    <a:pt x="298" y="1896"/>
                  </a:lnTo>
                  <a:lnTo>
                    <a:pt x="302" y="1903"/>
                  </a:lnTo>
                  <a:lnTo>
                    <a:pt x="306" y="1911"/>
                  </a:lnTo>
                  <a:lnTo>
                    <a:pt x="310" y="1919"/>
                  </a:lnTo>
                  <a:lnTo>
                    <a:pt x="312" y="1922"/>
                  </a:lnTo>
                  <a:lnTo>
                    <a:pt x="314" y="1926"/>
                  </a:lnTo>
                  <a:lnTo>
                    <a:pt x="314" y="1930"/>
                  </a:lnTo>
                  <a:lnTo>
                    <a:pt x="316" y="1932"/>
                  </a:lnTo>
                  <a:lnTo>
                    <a:pt x="696" y="1820"/>
                  </a:lnTo>
                  <a:lnTo>
                    <a:pt x="840" y="1719"/>
                  </a:lnTo>
                  <a:lnTo>
                    <a:pt x="846" y="1620"/>
                  </a:lnTo>
                  <a:lnTo>
                    <a:pt x="869" y="781"/>
                  </a:lnTo>
                  <a:lnTo>
                    <a:pt x="905" y="220"/>
                  </a:lnTo>
                  <a:lnTo>
                    <a:pt x="886" y="99"/>
                  </a:lnTo>
                  <a:lnTo>
                    <a:pt x="884" y="97"/>
                  </a:lnTo>
                  <a:lnTo>
                    <a:pt x="882" y="97"/>
                  </a:lnTo>
                  <a:lnTo>
                    <a:pt x="876" y="95"/>
                  </a:lnTo>
                  <a:lnTo>
                    <a:pt x="871" y="93"/>
                  </a:lnTo>
                  <a:lnTo>
                    <a:pt x="863" y="91"/>
                  </a:lnTo>
                  <a:lnTo>
                    <a:pt x="857" y="89"/>
                  </a:lnTo>
                  <a:lnTo>
                    <a:pt x="848" y="87"/>
                  </a:lnTo>
                  <a:lnTo>
                    <a:pt x="840" y="84"/>
                  </a:lnTo>
                  <a:lnTo>
                    <a:pt x="829" y="80"/>
                  </a:lnTo>
                  <a:lnTo>
                    <a:pt x="817" y="76"/>
                  </a:lnTo>
                  <a:lnTo>
                    <a:pt x="802" y="70"/>
                  </a:lnTo>
                  <a:lnTo>
                    <a:pt x="787" y="65"/>
                  </a:lnTo>
                  <a:lnTo>
                    <a:pt x="768" y="57"/>
                  </a:lnTo>
                  <a:lnTo>
                    <a:pt x="749" y="49"/>
                  </a:lnTo>
                  <a:lnTo>
                    <a:pt x="726" y="42"/>
                  </a:lnTo>
                  <a:lnTo>
                    <a:pt x="707" y="34"/>
                  </a:lnTo>
                  <a:lnTo>
                    <a:pt x="682" y="26"/>
                  </a:lnTo>
                  <a:lnTo>
                    <a:pt x="658" y="19"/>
                  </a:lnTo>
                  <a:lnTo>
                    <a:pt x="633" y="13"/>
                  </a:lnTo>
                  <a:lnTo>
                    <a:pt x="610" y="7"/>
                  </a:lnTo>
                  <a:lnTo>
                    <a:pt x="584" y="4"/>
                  </a:lnTo>
                  <a:lnTo>
                    <a:pt x="559" y="0"/>
                  </a:lnTo>
                  <a:lnTo>
                    <a:pt x="532" y="0"/>
                  </a:lnTo>
                  <a:lnTo>
                    <a:pt x="509" y="2"/>
                  </a:lnTo>
                  <a:lnTo>
                    <a:pt x="485" y="4"/>
                  </a:lnTo>
                  <a:lnTo>
                    <a:pt x="462" y="9"/>
                  </a:lnTo>
                  <a:lnTo>
                    <a:pt x="439" y="19"/>
                  </a:lnTo>
                  <a:lnTo>
                    <a:pt x="420" y="32"/>
                  </a:lnTo>
                  <a:lnTo>
                    <a:pt x="401" y="45"/>
                  </a:lnTo>
                  <a:lnTo>
                    <a:pt x="384" y="65"/>
                  </a:lnTo>
                  <a:lnTo>
                    <a:pt x="367" y="84"/>
                  </a:lnTo>
                  <a:lnTo>
                    <a:pt x="354" y="106"/>
                  </a:lnTo>
                  <a:lnTo>
                    <a:pt x="340" y="129"/>
                  </a:lnTo>
                  <a:lnTo>
                    <a:pt x="329" y="154"/>
                  </a:lnTo>
                  <a:lnTo>
                    <a:pt x="319" y="179"/>
                  </a:lnTo>
                  <a:lnTo>
                    <a:pt x="310" y="203"/>
                  </a:lnTo>
                  <a:lnTo>
                    <a:pt x="302" y="224"/>
                  </a:lnTo>
                  <a:lnTo>
                    <a:pt x="297" y="247"/>
                  </a:lnTo>
                  <a:lnTo>
                    <a:pt x="289" y="266"/>
                  </a:lnTo>
                  <a:lnTo>
                    <a:pt x="287" y="285"/>
                  </a:lnTo>
                  <a:lnTo>
                    <a:pt x="283" y="298"/>
                  </a:lnTo>
                  <a:lnTo>
                    <a:pt x="281" y="310"/>
                  </a:lnTo>
                  <a:lnTo>
                    <a:pt x="281" y="317"/>
                  </a:lnTo>
                  <a:lnTo>
                    <a:pt x="281" y="32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128"/>
            <p:cNvSpPr>
              <a:spLocks/>
            </p:cNvSpPr>
            <p:nvPr/>
          </p:nvSpPr>
          <p:spPr bwMode="auto">
            <a:xfrm>
              <a:off x="3142173" y="2337749"/>
              <a:ext cx="99867" cy="52978"/>
            </a:xfrm>
            <a:custGeom>
              <a:avLst/>
              <a:gdLst>
                <a:gd name="T0" fmla="*/ 2147483647 w 656"/>
                <a:gd name="T1" fmla="*/ 0 h 348"/>
                <a:gd name="T2" fmla="*/ 2147483647 w 656"/>
                <a:gd name="T3" fmla="*/ 2147483647 h 348"/>
                <a:gd name="T4" fmla="*/ 2147483647 w 656"/>
                <a:gd name="T5" fmla="*/ 2147483647 h 348"/>
                <a:gd name="T6" fmla="*/ 0 w 656"/>
                <a:gd name="T7" fmla="*/ 2147483647 h 348"/>
                <a:gd name="T8" fmla="*/ 0 w 656"/>
                <a:gd name="T9" fmla="*/ 2147483647 h 348"/>
                <a:gd name="T10" fmla="*/ 2147483647 w 656"/>
                <a:gd name="T11" fmla="*/ 2147483647 h 348"/>
                <a:gd name="T12" fmla="*/ 2147483647 w 656"/>
                <a:gd name="T13" fmla="*/ 2147483647 h 348"/>
                <a:gd name="T14" fmla="*/ 2147483647 w 656"/>
                <a:gd name="T15" fmla="*/ 2147483647 h 348"/>
                <a:gd name="T16" fmla="*/ 2147483647 w 656"/>
                <a:gd name="T17" fmla="*/ 2147483647 h 348"/>
                <a:gd name="T18" fmla="*/ 2147483647 w 656"/>
                <a:gd name="T19" fmla="*/ 2147483647 h 348"/>
                <a:gd name="T20" fmla="*/ 2147483647 w 656"/>
                <a:gd name="T21" fmla="*/ 2147483647 h 348"/>
                <a:gd name="T22" fmla="*/ 2147483647 w 656"/>
                <a:gd name="T23" fmla="*/ 2147483647 h 348"/>
                <a:gd name="T24" fmla="*/ 2147483647 w 656"/>
                <a:gd name="T25" fmla="*/ 2147483647 h 348"/>
                <a:gd name="T26" fmla="*/ 2147483647 w 656"/>
                <a:gd name="T27" fmla="*/ 2147483647 h 348"/>
                <a:gd name="T28" fmla="*/ 2147483647 w 656"/>
                <a:gd name="T29" fmla="*/ 2147483647 h 348"/>
                <a:gd name="T30" fmla="*/ 2147483647 w 656"/>
                <a:gd name="T31" fmla="*/ 2147483647 h 348"/>
                <a:gd name="T32" fmla="*/ 2147483647 w 656"/>
                <a:gd name="T33" fmla="*/ 2147483647 h 348"/>
                <a:gd name="T34" fmla="*/ 2147483647 w 656"/>
                <a:gd name="T35" fmla="*/ 2147483647 h 348"/>
                <a:gd name="T36" fmla="*/ 2147483647 w 656"/>
                <a:gd name="T37" fmla="*/ 2147483647 h 348"/>
                <a:gd name="T38" fmla="*/ 2147483647 w 656"/>
                <a:gd name="T39" fmla="*/ 2147483647 h 348"/>
                <a:gd name="T40" fmla="*/ 2147483647 w 656"/>
                <a:gd name="T41" fmla="*/ 2147483647 h 348"/>
                <a:gd name="T42" fmla="*/ 2147483647 w 656"/>
                <a:gd name="T43" fmla="*/ 2147483647 h 348"/>
                <a:gd name="T44" fmla="*/ 2147483647 w 656"/>
                <a:gd name="T45" fmla="*/ 2147483647 h 348"/>
                <a:gd name="T46" fmla="*/ 2147483647 w 656"/>
                <a:gd name="T47" fmla="*/ 2147483647 h 348"/>
                <a:gd name="T48" fmla="*/ 2147483647 w 656"/>
                <a:gd name="T49" fmla="*/ 2147483647 h 348"/>
                <a:gd name="T50" fmla="*/ 2147483647 w 656"/>
                <a:gd name="T51" fmla="*/ 2147483647 h 348"/>
                <a:gd name="T52" fmla="*/ 2147483647 w 656"/>
                <a:gd name="T53" fmla="*/ 2147483647 h 348"/>
                <a:gd name="T54" fmla="*/ 2147483647 w 656"/>
                <a:gd name="T55" fmla="*/ 2147483647 h 348"/>
                <a:gd name="T56" fmla="*/ 2147483647 w 656"/>
                <a:gd name="T57" fmla="*/ 2147483647 h 348"/>
                <a:gd name="T58" fmla="*/ 2147483647 w 656"/>
                <a:gd name="T59" fmla="*/ 2147483647 h 348"/>
                <a:gd name="T60" fmla="*/ 2147483647 w 656"/>
                <a:gd name="T61" fmla="*/ 2147483647 h 348"/>
                <a:gd name="T62" fmla="*/ 2147483647 w 656"/>
                <a:gd name="T63" fmla="*/ 2147483647 h 348"/>
                <a:gd name="T64" fmla="*/ 2147483647 w 656"/>
                <a:gd name="T65" fmla="*/ 2147483647 h 348"/>
                <a:gd name="T66" fmla="*/ 2147483647 w 656"/>
                <a:gd name="T67" fmla="*/ 2147483647 h 348"/>
                <a:gd name="T68" fmla="*/ 2147483647 w 656"/>
                <a:gd name="T69" fmla="*/ 2147483647 h 348"/>
                <a:gd name="T70" fmla="*/ 2147483647 w 656"/>
                <a:gd name="T71" fmla="*/ 2147483647 h 348"/>
                <a:gd name="T72" fmla="*/ 2147483647 w 656"/>
                <a:gd name="T73" fmla="*/ 2147483647 h 348"/>
                <a:gd name="T74" fmla="*/ 2147483647 w 656"/>
                <a:gd name="T75" fmla="*/ 2147483647 h 348"/>
                <a:gd name="T76" fmla="*/ 2147483647 w 656"/>
                <a:gd name="T77" fmla="*/ 0 h 348"/>
                <a:gd name="T78" fmla="*/ 2147483647 w 656"/>
                <a:gd name="T79" fmla="*/ 0 h 348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656" h="348">
                  <a:moveTo>
                    <a:pt x="631" y="0"/>
                  </a:moveTo>
                  <a:lnTo>
                    <a:pt x="376" y="27"/>
                  </a:lnTo>
                  <a:lnTo>
                    <a:pt x="121" y="86"/>
                  </a:lnTo>
                  <a:lnTo>
                    <a:pt x="0" y="156"/>
                  </a:lnTo>
                  <a:lnTo>
                    <a:pt x="0" y="158"/>
                  </a:lnTo>
                  <a:lnTo>
                    <a:pt x="4" y="162"/>
                  </a:lnTo>
                  <a:lnTo>
                    <a:pt x="6" y="168"/>
                  </a:lnTo>
                  <a:lnTo>
                    <a:pt x="11" y="179"/>
                  </a:lnTo>
                  <a:lnTo>
                    <a:pt x="19" y="189"/>
                  </a:lnTo>
                  <a:lnTo>
                    <a:pt x="26" y="200"/>
                  </a:lnTo>
                  <a:lnTo>
                    <a:pt x="34" y="213"/>
                  </a:lnTo>
                  <a:lnTo>
                    <a:pt x="44" y="227"/>
                  </a:lnTo>
                  <a:lnTo>
                    <a:pt x="53" y="240"/>
                  </a:lnTo>
                  <a:lnTo>
                    <a:pt x="61" y="251"/>
                  </a:lnTo>
                  <a:lnTo>
                    <a:pt x="68" y="263"/>
                  </a:lnTo>
                  <a:lnTo>
                    <a:pt x="78" y="274"/>
                  </a:lnTo>
                  <a:lnTo>
                    <a:pt x="85" y="282"/>
                  </a:lnTo>
                  <a:lnTo>
                    <a:pt x="93" y="289"/>
                  </a:lnTo>
                  <a:lnTo>
                    <a:pt x="97" y="295"/>
                  </a:lnTo>
                  <a:lnTo>
                    <a:pt x="102" y="297"/>
                  </a:lnTo>
                  <a:lnTo>
                    <a:pt x="108" y="297"/>
                  </a:lnTo>
                  <a:lnTo>
                    <a:pt x="121" y="299"/>
                  </a:lnTo>
                  <a:lnTo>
                    <a:pt x="139" y="301"/>
                  </a:lnTo>
                  <a:lnTo>
                    <a:pt x="161" y="305"/>
                  </a:lnTo>
                  <a:lnTo>
                    <a:pt x="186" y="307"/>
                  </a:lnTo>
                  <a:lnTo>
                    <a:pt x="215" y="312"/>
                  </a:lnTo>
                  <a:lnTo>
                    <a:pt x="245" y="316"/>
                  </a:lnTo>
                  <a:lnTo>
                    <a:pt x="277" y="322"/>
                  </a:lnTo>
                  <a:lnTo>
                    <a:pt x="306" y="328"/>
                  </a:lnTo>
                  <a:lnTo>
                    <a:pt x="336" y="331"/>
                  </a:lnTo>
                  <a:lnTo>
                    <a:pt x="363" y="335"/>
                  </a:lnTo>
                  <a:lnTo>
                    <a:pt x="390" y="341"/>
                  </a:lnTo>
                  <a:lnTo>
                    <a:pt x="409" y="343"/>
                  </a:lnTo>
                  <a:lnTo>
                    <a:pt x="424" y="345"/>
                  </a:lnTo>
                  <a:lnTo>
                    <a:pt x="435" y="347"/>
                  </a:lnTo>
                  <a:lnTo>
                    <a:pt x="439" y="348"/>
                  </a:lnTo>
                  <a:lnTo>
                    <a:pt x="656" y="232"/>
                  </a:lnTo>
                  <a:lnTo>
                    <a:pt x="602" y="57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129"/>
            <p:cNvSpPr>
              <a:spLocks/>
            </p:cNvSpPr>
            <p:nvPr/>
          </p:nvSpPr>
          <p:spPr bwMode="auto">
            <a:xfrm>
              <a:off x="3184495" y="2336531"/>
              <a:ext cx="114787" cy="49629"/>
            </a:xfrm>
            <a:custGeom>
              <a:avLst/>
              <a:gdLst>
                <a:gd name="T0" fmla="*/ 2147483647 w 755"/>
                <a:gd name="T1" fmla="*/ 2147483647 h 325"/>
                <a:gd name="T2" fmla="*/ 2147483647 w 755"/>
                <a:gd name="T3" fmla="*/ 2147483647 h 325"/>
                <a:gd name="T4" fmla="*/ 2147483647 w 755"/>
                <a:gd name="T5" fmla="*/ 2147483647 h 325"/>
                <a:gd name="T6" fmla="*/ 2147483647 w 755"/>
                <a:gd name="T7" fmla="*/ 2147483647 h 325"/>
                <a:gd name="T8" fmla="*/ 2147483647 w 755"/>
                <a:gd name="T9" fmla="*/ 2147483647 h 325"/>
                <a:gd name="T10" fmla="*/ 2147483647 w 755"/>
                <a:gd name="T11" fmla="*/ 2147483647 h 325"/>
                <a:gd name="T12" fmla="*/ 2147483647 w 755"/>
                <a:gd name="T13" fmla="*/ 2147483647 h 325"/>
                <a:gd name="T14" fmla="*/ 2147483647 w 755"/>
                <a:gd name="T15" fmla="*/ 2147483647 h 325"/>
                <a:gd name="T16" fmla="*/ 2147483647 w 755"/>
                <a:gd name="T17" fmla="*/ 2147483647 h 325"/>
                <a:gd name="T18" fmla="*/ 2147483647 w 755"/>
                <a:gd name="T19" fmla="*/ 2147483647 h 325"/>
                <a:gd name="T20" fmla="*/ 2147483647 w 755"/>
                <a:gd name="T21" fmla="*/ 2147483647 h 325"/>
                <a:gd name="T22" fmla="*/ 2147483647 w 755"/>
                <a:gd name="T23" fmla="*/ 2147483647 h 325"/>
                <a:gd name="T24" fmla="*/ 2147483647 w 755"/>
                <a:gd name="T25" fmla="*/ 2147483647 h 325"/>
                <a:gd name="T26" fmla="*/ 2147483647 w 755"/>
                <a:gd name="T27" fmla="*/ 2147483647 h 325"/>
                <a:gd name="T28" fmla="*/ 2147483647 w 755"/>
                <a:gd name="T29" fmla="*/ 2147483647 h 325"/>
                <a:gd name="T30" fmla="*/ 2147483647 w 755"/>
                <a:gd name="T31" fmla="*/ 2147483647 h 325"/>
                <a:gd name="T32" fmla="*/ 2147483647 w 755"/>
                <a:gd name="T33" fmla="*/ 2147483647 h 325"/>
                <a:gd name="T34" fmla="*/ 2147483647 w 755"/>
                <a:gd name="T35" fmla="*/ 2147483647 h 325"/>
                <a:gd name="T36" fmla="*/ 2147483647 w 755"/>
                <a:gd name="T37" fmla="*/ 2147483647 h 325"/>
                <a:gd name="T38" fmla="*/ 2147483647 w 755"/>
                <a:gd name="T39" fmla="*/ 2147483647 h 325"/>
                <a:gd name="T40" fmla="*/ 2147483647 w 755"/>
                <a:gd name="T41" fmla="*/ 2147483647 h 325"/>
                <a:gd name="T42" fmla="*/ 2147483647 w 755"/>
                <a:gd name="T43" fmla="*/ 2147483647 h 325"/>
                <a:gd name="T44" fmla="*/ 2147483647 w 755"/>
                <a:gd name="T45" fmla="*/ 2147483647 h 325"/>
                <a:gd name="T46" fmla="*/ 2147483647 w 755"/>
                <a:gd name="T47" fmla="*/ 2147483647 h 325"/>
                <a:gd name="T48" fmla="*/ 2147483647 w 755"/>
                <a:gd name="T49" fmla="*/ 2147483647 h 325"/>
                <a:gd name="T50" fmla="*/ 2147483647 w 755"/>
                <a:gd name="T51" fmla="*/ 2147483647 h 325"/>
                <a:gd name="T52" fmla="*/ 2147483647 w 755"/>
                <a:gd name="T53" fmla="*/ 2147483647 h 325"/>
                <a:gd name="T54" fmla="*/ 2147483647 w 755"/>
                <a:gd name="T55" fmla="*/ 2147483647 h 325"/>
                <a:gd name="T56" fmla="*/ 2147483647 w 755"/>
                <a:gd name="T57" fmla="*/ 2147483647 h 325"/>
                <a:gd name="T58" fmla="*/ 2147483647 w 755"/>
                <a:gd name="T59" fmla="*/ 2147483647 h 325"/>
                <a:gd name="T60" fmla="*/ 2147483647 w 755"/>
                <a:gd name="T61" fmla="*/ 2147483647 h 325"/>
                <a:gd name="T62" fmla="*/ 2147483647 w 755"/>
                <a:gd name="T63" fmla="*/ 2147483647 h 325"/>
                <a:gd name="T64" fmla="*/ 2147483647 w 755"/>
                <a:gd name="T65" fmla="*/ 2147483647 h 325"/>
                <a:gd name="T66" fmla="*/ 2147483647 w 755"/>
                <a:gd name="T67" fmla="*/ 2147483647 h 325"/>
                <a:gd name="T68" fmla="*/ 0 w 755"/>
                <a:gd name="T69" fmla="*/ 2147483647 h 325"/>
                <a:gd name="T70" fmla="*/ 0 w 755"/>
                <a:gd name="T71" fmla="*/ 2147483647 h 325"/>
                <a:gd name="T72" fmla="*/ 2147483647 w 755"/>
                <a:gd name="T73" fmla="*/ 2147483647 h 325"/>
                <a:gd name="T74" fmla="*/ 2147483647 w 755"/>
                <a:gd name="T75" fmla="*/ 2147483647 h 325"/>
                <a:gd name="T76" fmla="*/ 2147483647 w 755"/>
                <a:gd name="T77" fmla="*/ 2147483647 h 325"/>
                <a:gd name="T78" fmla="*/ 2147483647 w 755"/>
                <a:gd name="T79" fmla="*/ 2147483647 h 325"/>
                <a:gd name="T80" fmla="*/ 2147483647 w 755"/>
                <a:gd name="T81" fmla="*/ 2147483647 h 325"/>
                <a:gd name="T82" fmla="*/ 2147483647 w 755"/>
                <a:gd name="T83" fmla="*/ 2147483647 h 325"/>
                <a:gd name="T84" fmla="*/ 2147483647 w 755"/>
                <a:gd name="T85" fmla="*/ 2147483647 h 32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755" h="325">
                  <a:moveTo>
                    <a:pt x="354" y="7"/>
                  </a:moveTo>
                  <a:lnTo>
                    <a:pt x="352" y="7"/>
                  </a:lnTo>
                  <a:lnTo>
                    <a:pt x="346" y="7"/>
                  </a:lnTo>
                  <a:lnTo>
                    <a:pt x="337" y="9"/>
                  </a:lnTo>
                  <a:lnTo>
                    <a:pt x="327" y="13"/>
                  </a:lnTo>
                  <a:lnTo>
                    <a:pt x="312" y="15"/>
                  </a:lnTo>
                  <a:lnTo>
                    <a:pt x="297" y="19"/>
                  </a:lnTo>
                  <a:lnTo>
                    <a:pt x="282" y="23"/>
                  </a:lnTo>
                  <a:lnTo>
                    <a:pt x="265" y="28"/>
                  </a:lnTo>
                  <a:lnTo>
                    <a:pt x="246" y="32"/>
                  </a:lnTo>
                  <a:lnTo>
                    <a:pt x="228" y="38"/>
                  </a:lnTo>
                  <a:lnTo>
                    <a:pt x="211" y="42"/>
                  </a:lnTo>
                  <a:lnTo>
                    <a:pt x="194" y="47"/>
                  </a:lnTo>
                  <a:lnTo>
                    <a:pt x="179" y="53"/>
                  </a:lnTo>
                  <a:lnTo>
                    <a:pt x="166" y="59"/>
                  </a:lnTo>
                  <a:lnTo>
                    <a:pt x="152" y="64"/>
                  </a:lnTo>
                  <a:lnTo>
                    <a:pt x="143" y="70"/>
                  </a:lnTo>
                  <a:lnTo>
                    <a:pt x="135" y="74"/>
                  </a:lnTo>
                  <a:lnTo>
                    <a:pt x="130" y="78"/>
                  </a:lnTo>
                  <a:lnTo>
                    <a:pt x="128" y="82"/>
                  </a:lnTo>
                  <a:lnTo>
                    <a:pt x="128" y="85"/>
                  </a:lnTo>
                  <a:lnTo>
                    <a:pt x="128" y="89"/>
                  </a:lnTo>
                  <a:lnTo>
                    <a:pt x="132" y="93"/>
                  </a:lnTo>
                  <a:lnTo>
                    <a:pt x="135" y="97"/>
                  </a:lnTo>
                  <a:lnTo>
                    <a:pt x="143" y="101"/>
                  </a:lnTo>
                  <a:lnTo>
                    <a:pt x="149" y="104"/>
                  </a:lnTo>
                  <a:lnTo>
                    <a:pt x="158" y="106"/>
                  </a:lnTo>
                  <a:lnTo>
                    <a:pt x="168" y="112"/>
                  </a:lnTo>
                  <a:lnTo>
                    <a:pt x="177" y="116"/>
                  </a:lnTo>
                  <a:lnTo>
                    <a:pt x="189" y="120"/>
                  </a:lnTo>
                  <a:lnTo>
                    <a:pt x="200" y="125"/>
                  </a:lnTo>
                  <a:lnTo>
                    <a:pt x="211" y="129"/>
                  </a:lnTo>
                  <a:lnTo>
                    <a:pt x="223" y="137"/>
                  </a:lnTo>
                  <a:lnTo>
                    <a:pt x="232" y="141"/>
                  </a:lnTo>
                  <a:lnTo>
                    <a:pt x="244" y="146"/>
                  </a:lnTo>
                  <a:lnTo>
                    <a:pt x="253" y="152"/>
                  </a:lnTo>
                  <a:lnTo>
                    <a:pt x="263" y="160"/>
                  </a:lnTo>
                  <a:lnTo>
                    <a:pt x="270" y="165"/>
                  </a:lnTo>
                  <a:lnTo>
                    <a:pt x="278" y="171"/>
                  </a:lnTo>
                  <a:lnTo>
                    <a:pt x="285" y="179"/>
                  </a:lnTo>
                  <a:lnTo>
                    <a:pt x="291" y="186"/>
                  </a:lnTo>
                  <a:lnTo>
                    <a:pt x="295" y="190"/>
                  </a:lnTo>
                  <a:lnTo>
                    <a:pt x="297" y="198"/>
                  </a:lnTo>
                  <a:lnTo>
                    <a:pt x="299" y="201"/>
                  </a:lnTo>
                  <a:lnTo>
                    <a:pt x="301" y="207"/>
                  </a:lnTo>
                  <a:lnTo>
                    <a:pt x="297" y="213"/>
                  </a:lnTo>
                  <a:lnTo>
                    <a:pt x="293" y="217"/>
                  </a:lnTo>
                  <a:lnTo>
                    <a:pt x="287" y="220"/>
                  </a:lnTo>
                  <a:lnTo>
                    <a:pt x="282" y="224"/>
                  </a:lnTo>
                  <a:lnTo>
                    <a:pt x="270" y="226"/>
                  </a:lnTo>
                  <a:lnTo>
                    <a:pt x="257" y="228"/>
                  </a:lnTo>
                  <a:lnTo>
                    <a:pt x="244" y="228"/>
                  </a:lnTo>
                  <a:lnTo>
                    <a:pt x="228" y="230"/>
                  </a:lnTo>
                  <a:lnTo>
                    <a:pt x="211" y="228"/>
                  </a:lnTo>
                  <a:lnTo>
                    <a:pt x="192" y="228"/>
                  </a:lnTo>
                  <a:lnTo>
                    <a:pt x="175" y="228"/>
                  </a:lnTo>
                  <a:lnTo>
                    <a:pt x="156" y="228"/>
                  </a:lnTo>
                  <a:lnTo>
                    <a:pt x="137" y="228"/>
                  </a:lnTo>
                  <a:lnTo>
                    <a:pt x="118" y="228"/>
                  </a:lnTo>
                  <a:lnTo>
                    <a:pt x="101" y="228"/>
                  </a:lnTo>
                  <a:lnTo>
                    <a:pt x="84" y="228"/>
                  </a:lnTo>
                  <a:lnTo>
                    <a:pt x="67" y="228"/>
                  </a:lnTo>
                  <a:lnTo>
                    <a:pt x="52" y="230"/>
                  </a:lnTo>
                  <a:lnTo>
                    <a:pt x="38" y="232"/>
                  </a:lnTo>
                  <a:lnTo>
                    <a:pt x="29" y="238"/>
                  </a:lnTo>
                  <a:lnTo>
                    <a:pt x="17" y="239"/>
                  </a:lnTo>
                  <a:lnTo>
                    <a:pt x="12" y="243"/>
                  </a:lnTo>
                  <a:lnTo>
                    <a:pt x="6" y="249"/>
                  </a:lnTo>
                  <a:lnTo>
                    <a:pt x="2" y="255"/>
                  </a:lnTo>
                  <a:lnTo>
                    <a:pt x="0" y="260"/>
                  </a:lnTo>
                  <a:lnTo>
                    <a:pt x="0" y="266"/>
                  </a:lnTo>
                  <a:lnTo>
                    <a:pt x="0" y="272"/>
                  </a:lnTo>
                  <a:lnTo>
                    <a:pt x="2" y="277"/>
                  </a:lnTo>
                  <a:lnTo>
                    <a:pt x="2" y="283"/>
                  </a:lnTo>
                  <a:lnTo>
                    <a:pt x="4" y="289"/>
                  </a:lnTo>
                  <a:lnTo>
                    <a:pt x="6" y="295"/>
                  </a:lnTo>
                  <a:lnTo>
                    <a:pt x="8" y="300"/>
                  </a:lnTo>
                  <a:lnTo>
                    <a:pt x="14" y="306"/>
                  </a:lnTo>
                  <a:lnTo>
                    <a:pt x="16" y="310"/>
                  </a:lnTo>
                  <a:lnTo>
                    <a:pt x="223" y="325"/>
                  </a:lnTo>
                  <a:lnTo>
                    <a:pt x="515" y="264"/>
                  </a:lnTo>
                  <a:lnTo>
                    <a:pt x="707" y="169"/>
                  </a:lnTo>
                  <a:lnTo>
                    <a:pt x="755" y="103"/>
                  </a:lnTo>
                  <a:lnTo>
                    <a:pt x="626" y="34"/>
                  </a:lnTo>
                  <a:lnTo>
                    <a:pt x="419" y="0"/>
                  </a:lnTo>
                  <a:lnTo>
                    <a:pt x="354" y="7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" name="Freeform 130"/>
            <p:cNvSpPr>
              <a:spLocks/>
            </p:cNvSpPr>
            <p:nvPr/>
          </p:nvSpPr>
          <p:spPr bwMode="auto">
            <a:xfrm>
              <a:off x="3145826" y="2534134"/>
              <a:ext cx="36537" cy="45367"/>
            </a:xfrm>
            <a:custGeom>
              <a:avLst/>
              <a:gdLst>
                <a:gd name="T0" fmla="*/ 2147483647 w 239"/>
                <a:gd name="T1" fmla="*/ 0 h 298"/>
                <a:gd name="T2" fmla="*/ 0 w 239"/>
                <a:gd name="T3" fmla="*/ 2147483647 h 298"/>
                <a:gd name="T4" fmla="*/ 2147483647 w 239"/>
                <a:gd name="T5" fmla="*/ 2147483647 h 298"/>
                <a:gd name="T6" fmla="*/ 2147483647 w 239"/>
                <a:gd name="T7" fmla="*/ 2147483647 h 298"/>
                <a:gd name="T8" fmla="*/ 2147483647 w 239"/>
                <a:gd name="T9" fmla="*/ 2147483647 h 298"/>
                <a:gd name="T10" fmla="*/ 2147483647 w 239"/>
                <a:gd name="T11" fmla="*/ 2147483647 h 298"/>
                <a:gd name="T12" fmla="*/ 2147483647 w 239"/>
                <a:gd name="T13" fmla="*/ 2147483647 h 298"/>
                <a:gd name="T14" fmla="*/ 2147483647 w 239"/>
                <a:gd name="T15" fmla="*/ 0 h 298"/>
                <a:gd name="T16" fmla="*/ 2147483647 w 239"/>
                <a:gd name="T17" fmla="*/ 0 h 29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39" h="298">
                  <a:moveTo>
                    <a:pt x="28" y="0"/>
                  </a:moveTo>
                  <a:lnTo>
                    <a:pt x="0" y="118"/>
                  </a:lnTo>
                  <a:lnTo>
                    <a:pt x="49" y="298"/>
                  </a:lnTo>
                  <a:lnTo>
                    <a:pt x="209" y="256"/>
                  </a:lnTo>
                  <a:lnTo>
                    <a:pt x="239" y="188"/>
                  </a:lnTo>
                  <a:lnTo>
                    <a:pt x="157" y="123"/>
                  </a:lnTo>
                  <a:lnTo>
                    <a:pt x="77" y="64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Freeform 131"/>
            <p:cNvSpPr>
              <a:spLocks/>
            </p:cNvSpPr>
            <p:nvPr/>
          </p:nvSpPr>
          <p:spPr bwMode="auto">
            <a:xfrm>
              <a:off x="3147653" y="2536570"/>
              <a:ext cx="44758" cy="35014"/>
            </a:xfrm>
            <a:custGeom>
              <a:avLst/>
              <a:gdLst>
                <a:gd name="T0" fmla="*/ 2147483647 w 295"/>
                <a:gd name="T1" fmla="*/ 2147483647 h 230"/>
                <a:gd name="T2" fmla="*/ 2147483647 w 295"/>
                <a:gd name="T3" fmla="*/ 2147483647 h 230"/>
                <a:gd name="T4" fmla="*/ 2147483647 w 295"/>
                <a:gd name="T5" fmla="*/ 2147483647 h 230"/>
                <a:gd name="T6" fmla="*/ 2147483647 w 295"/>
                <a:gd name="T7" fmla="*/ 2147483647 h 230"/>
                <a:gd name="T8" fmla="*/ 2147483647 w 295"/>
                <a:gd name="T9" fmla="*/ 2147483647 h 230"/>
                <a:gd name="T10" fmla="*/ 2147483647 w 295"/>
                <a:gd name="T11" fmla="*/ 2147483647 h 230"/>
                <a:gd name="T12" fmla="*/ 2147483647 w 295"/>
                <a:gd name="T13" fmla="*/ 2147483647 h 230"/>
                <a:gd name="T14" fmla="*/ 2147483647 w 295"/>
                <a:gd name="T15" fmla="*/ 2147483647 h 230"/>
                <a:gd name="T16" fmla="*/ 2147483647 w 295"/>
                <a:gd name="T17" fmla="*/ 2147483647 h 230"/>
                <a:gd name="T18" fmla="*/ 2147483647 w 295"/>
                <a:gd name="T19" fmla="*/ 2147483647 h 230"/>
                <a:gd name="T20" fmla="*/ 2147483647 w 295"/>
                <a:gd name="T21" fmla="*/ 2147483647 h 230"/>
                <a:gd name="T22" fmla="*/ 2147483647 w 295"/>
                <a:gd name="T23" fmla="*/ 2147483647 h 230"/>
                <a:gd name="T24" fmla="*/ 2147483647 w 295"/>
                <a:gd name="T25" fmla="*/ 2147483647 h 230"/>
                <a:gd name="T26" fmla="*/ 2147483647 w 295"/>
                <a:gd name="T27" fmla="*/ 2147483647 h 230"/>
                <a:gd name="T28" fmla="*/ 2147483647 w 295"/>
                <a:gd name="T29" fmla="*/ 2147483647 h 230"/>
                <a:gd name="T30" fmla="*/ 2147483647 w 295"/>
                <a:gd name="T31" fmla="*/ 2147483647 h 230"/>
                <a:gd name="T32" fmla="*/ 2147483647 w 295"/>
                <a:gd name="T33" fmla="*/ 2147483647 h 230"/>
                <a:gd name="T34" fmla="*/ 2147483647 w 295"/>
                <a:gd name="T35" fmla="*/ 2147483647 h 230"/>
                <a:gd name="T36" fmla="*/ 2147483647 w 295"/>
                <a:gd name="T37" fmla="*/ 2147483647 h 230"/>
                <a:gd name="T38" fmla="*/ 2147483647 w 295"/>
                <a:gd name="T39" fmla="*/ 2147483647 h 230"/>
                <a:gd name="T40" fmla="*/ 2147483647 w 295"/>
                <a:gd name="T41" fmla="*/ 2147483647 h 230"/>
                <a:gd name="T42" fmla="*/ 2147483647 w 295"/>
                <a:gd name="T43" fmla="*/ 2147483647 h 230"/>
                <a:gd name="T44" fmla="*/ 2147483647 w 295"/>
                <a:gd name="T45" fmla="*/ 2147483647 h 230"/>
                <a:gd name="T46" fmla="*/ 2147483647 w 295"/>
                <a:gd name="T47" fmla="*/ 2147483647 h 230"/>
                <a:gd name="T48" fmla="*/ 2147483647 w 295"/>
                <a:gd name="T49" fmla="*/ 2147483647 h 230"/>
                <a:gd name="T50" fmla="*/ 2147483647 w 295"/>
                <a:gd name="T51" fmla="*/ 2147483647 h 230"/>
                <a:gd name="T52" fmla="*/ 2147483647 w 295"/>
                <a:gd name="T53" fmla="*/ 2147483647 h 230"/>
                <a:gd name="T54" fmla="*/ 2147483647 w 295"/>
                <a:gd name="T55" fmla="*/ 2147483647 h 230"/>
                <a:gd name="T56" fmla="*/ 2147483647 w 295"/>
                <a:gd name="T57" fmla="*/ 2147483647 h 230"/>
                <a:gd name="T58" fmla="*/ 2147483647 w 295"/>
                <a:gd name="T59" fmla="*/ 2147483647 h 230"/>
                <a:gd name="T60" fmla="*/ 2147483647 w 295"/>
                <a:gd name="T61" fmla="*/ 2147483647 h 230"/>
                <a:gd name="T62" fmla="*/ 2147483647 w 295"/>
                <a:gd name="T63" fmla="*/ 2147483647 h 230"/>
                <a:gd name="T64" fmla="*/ 2147483647 w 295"/>
                <a:gd name="T65" fmla="*/ 2147483647 h 230"/>
                <a:gd name="T66" fmla="*/ 2147483647 w 295"/>
                <a:gd name="T67" fmla="*/ 2147483647 h 230"/>
                <a:gd name="T68" fmla="*/ 2147483647 w 295"/>
                <a:gd name="T69" fmla="*/ 2147483647 h 230"/>
                <a:gd name="T70" fmla="*/ 0 w 295"/>
                <a:gd name="T71" fmla="*/ 0 h 230"/>
                <a:gd name="T72" fmla="*/ 2147483647 w 295"/>
                <a:gd name="T73" fmla="*/ 2147483647 h 23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95" h="230">
                  <a:moveTo>
                    <a:pt x="8" y="21"/>
                  </a:moveTo>
                  <a:lnTo>
                    <a:pt x="8" y="23"/>
                  </a:lnTo>
                  <a:lnTo>
                    <a:pt x="8" y="30"/>
                  </a:lnTo>
                  <a:lnTo>
                    <a:pt x="9" y="38"/>
                  </a:lnTo>
                  <a:lnTo>
                    <a:pt x="11" y="49"/>
                  </a:lnTo>
                  <a:lnTo>
                    <a:pt x="13" y="55"/>
                  </a:lnTo>
                  <a:lnTo>
                    <a:pt x="15" y="61"/>
                  </a:lnTo>
                  <a:lnTo>
                    <a:pt x="17" y="66"/>
                  </a:lnTo>
                  <a:lnTo>
                    <a:pt x="19" y="72"/>
                  </a:lnTo>
                  <a:lnTo>
                    <a:pt x="21" y="82"/>
                  </a:lnTo>
                  <a:lnTo>
                    <a:pt x="27" y="89"/>
                  </a:lnTo>
                  <a:lnTo>
                    <a:pt x="36" y="93"/>
                  </a:lnTo>
                  <a:lnTo>
                    <a:pt x="46" y="91"/>
                  </a:lnTo>
                  <a:lnTo>
                    <a:pt x="55" y="87"/>
                  </a:lnTo>
                  <a:lnTo>
                    <a:pt x="59" y="91"/>
                  </a:lnTo>
                  <a:lnTo>
                    <a:pt x="61" y="95"/>
                  </a:lnTo>
                  <a:lnTo>
                    <a:pt x="61" y="104"/>
                  </a:lnTo>
                  <a:lnTo>
                    <a:pt x="61" y="114"/>
                  </a:lnTo>
                  <a:lnTo>
                    <a:pt x="63" y="123"/>
                  </a:lnTo>
                  <a:lnTo>
                    <a:pt x="65" y="135"/>
                  </a:lnTo>
                  <a:lnTo>
                    <a:pt x="68" y="144"/>
                  </a:lnTo>
                  <a:lnTo>
                    <a:pt x="74" y="154"/>
                  </a:lnTo>
                  <a:lnTo>
                    <a:pt x="84" y="161"/>
                  </a:lnTo>
                  <a:lnTo>
                    <a:pt x="87" y="163"/>
                  </a:lnTo>
                  <a:lnTo>
                    <a:pt x="93" y="165"/>
                  </a:lnTo>
                  <a:lnTo>
                    <a:pt x="101" y="165"/>
                  </a:lnTo>
                  <a:lnTo>
                    <a:pt x="108" y="165"/>
                  </a:lnTo>
                  <a:lnTo>
                    <a:pt x="116" y="165"/>
                  </a:lnTo>
                  <a:lnTo>
                    <a:pt x="124" y="165"/>
                  </a:lnTo>
                  <a:lnTo>
                    <a:pt x="131" y="165"/>
                  </a:lnTo>
                  <a:lnTo>
                    <a:pt x="141" y="165"/>
                  </a:lnTo>
                  <a:lnTo>
                    <a:pt x="146" y="163"/>
                  </a:lnTo>
                  <a:lnTo>
                    <a:pt x="154" y="161"/>
                  </a:lnTo>
                  <a:lnTo>
                    <a:pt x="160" y="161"/>
                  </a:lnTo>
                  <a:lnTo>
                    <a:pt x="167" y="161"/>
                  </a:lnTo>
                  <a:lnTo>
                    <a:pt x="171" y="160"/>
                  </a:lnTo>
                  <a:lnTo>
                    <a:pt x="175" y="160"/>
                  </a:lnTo>
                  <a:lnTo>
                    <a:pt x="179" y="160"/>
                  </a:lnTo>
                  <a:lnTo>
                    <a:pt x="182" y="161"/>
                  </a:lnTo>
                  <a:lnTo>
                    <a:pt x="184" y="165"/>
                  </a:lnTo>
                  <a:lnTo>
                    <a:pt x="182" y="171"/>
                  </a:lnTo>
                  <a:lnTo>
                    <a:pt x="177" y="177"/>
                  </a:lnTo>
                  <a:lnTo>
                    <a:pt x="171" y="186"/>
                  </a:lnTo>
                  <a:lnTo>
                    <a:pt x="165" y="194"/>
                  </a:lnTo>
                  <a:lnTo>
                    <a:pt x="160" y="203"/>
                  </a:lnTo>
                  <a:lnTo>
                    <a:pt x="158" y="211"/>
                  </a:lnTo>
                  <a:lnTo>
                    <a:pt x="160" y="219"/>
                  </a:lnTo>
                  <a:lnTo>
                    <a:pt x="165" y="222"/>
                  </a:lnTo>
                  <a:lnTo>
                    <a:pt x="175" y="226"/>
                  </a:lnTo>
                  <a:lnTo>
                    <a:pt x="182" y="228"/>
                  </a:lnTo>
                  <a:lnTo>
                    <a:pt x="190" y="228"/>
                  </a:lnTo>
                  <a:lnTo>
                    <a:pt x="196" y="230"/>
                  </a:lnTo>
                  <a:lnTo>
                    <a:pt x="205" y="230"/>
                  </a:lnTo>
                  <a:lnTo>
                    <a:pt x="211" y="230"/>
                  </a:lnTo>
                  <a:lnTo>
                    <a:pt x="220" y="230"/>
                  </a:lnTo>
                  <a:lnTo>
                    <a:pt x="228" y="230"/>
                  </a:lnTo>
                  <a:lnTo>
                    <a:pt x="236" y="230"/>
                  </a:lnTo>
                  <a:lnTo>
                    <a:pt x="243" y="228"/>
                  </a:lnTo>
                  <a:lnTo>
                    <a:pt x="251" y="228"/>
                  </a:lnTo>
                  <a:lnTo>
                    <a:pt x="258" y="228"/>
                  </a:lnTo>
                  <a:lnTo>
                    <a:pt x="266" y="228"/>
                  </a:lnTo>
                  <a:lnTo>
                    <a:pt x="274" y="224"/>
                  </a:lnTo>
                  <a:lnTo>
                    <a:pt x="281" y="222"/>
                  </a:lnTo>
                  <a:lnTo>
                    <a:pt x="287" y="220"/>
                  </a:lnTo>
                  <a:lnTo>
                    <a:pt x="291" y="219"/>
                  </a:lnTo>
                  <a:lnTo>
                    <a:pt x="295" y="215"/>
                  </a:lnTo>
                  <a:lnTo>
                    <a:pt x="295" y="213"/>
                  </a:lnTo>
                  <a:lnTo>
                    <a:pt x="291" y="158"/>
                  </a:lnTo>
                  <a:lnTo>
                    <a:pt x="257" y="95"/>
                  </a:lnTo>
                  <a:lnTo>
                    <a:pt x="82" y="49"/>
                  </a:lnTo>
                  <a:lnTo>
                    <a:pt x="46" y="0"/>
                  </a:lnTo>
                  <a:lnTo>
                    <a:pt x="0" y="0"/>
                  </a:lnTo>
                  <a:lnTo>
                    <a:pt x="8" y="2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Freeform 132"/>
            <p:cNvSpPr>
              <a:spLocks/>
            </p:cNvSpPr>
            <p:nvPr/>
          </p:nvSpPr>
          <p:spPr bwMode="auto">
            <a:xfrm>
              <a:off x="3138215" y="2441879"/>
              <a:ext cx="41408" cy="49629"/>
            </a:xfrm>
            <a:custGeom>
              <a:avLst/>
              <a:gdLst>
                <a:gd name="T0" fmla="*/ 2147483647 w 274"/>
                <a:gd name="T1" fmla="*/ 0 h 327"/>
                <a:gd name="T2" fmla="*/ 0 w 274"/>
                <a:gd name="T3" fmla="*/ 2147483647 h 327"/>
                <a:gd name="T4" fmla="*/ 2147483647 w 274"/>
                <a:gd name="T5" fmla="*/ 2147483647 h 327"/>
                <a:gd name="T6" fmla="*/ 2147483647 w 274"/>
                <a:gd name="T7" fmla="*/ 2147483647 h 327"/>
                <a:gd name="T8" fmla="*/ 2147483647 w 274"/>
                <a:gd name="T9" fmla="*/ 2147483647 h 327"/>
                <a:gd name="T10" fmla="*/ 2147483647 w 274"/>
                <a:gd name="T11" fmla="*/ 2147483647 h 327"/>
                <a:gd name="T12" fmla="*/ 2147483647 w 274"/>
                <a:gd name="T13" fmla="*/ 2147483647 h 327"/>
                <a:gd name="T14" fmla="*/ 2147483647 w 274"/>
                <a:gd name="T15" fmla="*/ 0 h 327"/>
                <a:gd name="T16" fmla="*/ 2147483647 w 274"/>
                <a:gd name="T17" fmla="*/ 0 h 3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74" h="327">
                  <a:moveTo>
                    <a:pt x="36" y="0"/>
                  </a:moveTo>
                  <a:lnTo>
                    <a:pt x="0" y="164"/>
                  </a:lnTo>
                  <a:lnTo>
                    <a:pt x="150" y="327"/>
                  </a:lnTo>
                  <a:lnTo>
                    <a:pt x="219" y="327"/>
                  </a:lnTo>
                  <a:lnTo>
                    <a:pt x="225" y="272"/>
                  </a:lnTo>
                  <a:lnTo>
                    <a:pt x="274" y="173"/>
                  </a:lnTo>
                  <a:lnTo>
                    <a:pt x="168" y="7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" name="Freeform 133"/>
            <p:cNvSpPr>
              <a:spLocks/>
            </p:cNvSpPr>
            <p:nvPr/>
          </p:nvSpPr>
          <p:spPr bwMode="auto">
            <a:xfrm>
              <a:off x="3146435" y="2437007"/>
              <a:ext cx="34710" cy="40495"/>
            </a:xfrm>
            <a:custGeom>
              <a:avLst/>
              <a:gdLst>
                <a:gd name="T0" fmla="*/ 0 w 228"/>
                <a:gd name="T1" fmla="*/ 2147483647 h 264"/>
                <a:gd name="T2" fmla="*/ 0 w 228"/>
                <a:gd name="T3" fmla="*/ 2147483647 h 264"/>
                <a:gd name="T4" fmla="*/ 2147483647 w 228"/>
                <a:gd name="T5" fmla="*/ 2147483647 h 264"/>
                <a:gd name="T6" fmla="*/ 2147483647 w 228"/>
                <a:gd name="T7" fmla="*/ 2147483647 h 264"/>
                <a:gd name="T8" fmla="*/ 2147483647 w 228"/>
                <a:gd name="T9" fmla="*/ 2147483647 h 264"/>
                <a:gd name="T10" fmla="*/ 2147483647 w 228"/>
                <a:gd name="T11" fmla="*/ 2147483647 h 264"/>
                <a:gd name="T12" fmla="*/ 2147483647 w 228"/>
                <a:gd name="T13" fmla="*/ 2147483647 h 264"/>
                <a:gd name="T14" fmla="*/ 2147483647 w 228"/>
                <a:gd name="T15" fmla="*/ 2147483647 h 264"/>
                <a:gd name="T16" fmla="*/ 2147483647 w 228"/>
                <a:gd name="T17" fmla="*/ 2147483647 h 264"/>
                <a:gd name="T18" fmla="*/ 2147483647 w 228"/>
                <a:gd name="T19" fmla="*/ 2147483647 h 264"/>
                <a:gd name="T20" fmla="*/ 2147483647 w 228"/>
                <a:gd name="T21" fmla="*/ 2147483647 h 264"/>
                <a:gd name="T22" fmla="*/ 2147483647 w 228"/>
                <a:gd name="T23" fmla="*/ 2147483647 h 264"/>
                <a:gd name="T24" fmla="*/ 2147483647 w 228"/>
                <a:gd name="T25" fmla="*/ 2147483647 h 264"/>
                <a:gd name="T26" fmla="*/ 2147483647 w 228"/>
                <a:gd name="T27" fmla="*/ 2147483647 h 264"/>
                <a:gd name="T28" fmla="*/ 2147483647 w 228"/>
                <a:gd name="T29" fmla="*/ 2147483647 h 264"/>
                <a:gd name="T30" fmla="*/ 2147483647 w 228"/>
                <a:gd name="T31" fmla="*/ 2147483647 h 264"/>
                <a:gd name="T32" fmla="*/ 2147483647 w 228"/>
                <a:gd name="T33" fmla="*/ 2147483647 h 264"/>
                <a:gd name="T34" fmla="*/ 2147483647 w 228"/>
                <a:gd name="T35" fmla="*/ 2147483647 h 264"/>
                <a:gd name="T36" fmla="*/ 2147483647 w 228"/>
                <a:gd name="T37" fmla="*/ 2147483647 h 264"/>
                <a:gd name="T38" fmla="*/ 2147483647 w 228"/>
                <a:gd name="T39" fmla="*/ 2147483647 h 264"/>
                <a:gd name="T40" fmla="*/ 2147483647 w 228"/>
                <a:gd name="T41" fmla="*/ 2147483647 h 264"/>
                <a:gd name="T42" fmla="*/ 2147483647 w 228"/>
                <a:gd name="T43" fmla="*/ 2147483647 h 264"/>
                <a:gd name="T44" fmla="*/ 2147483647 w 228"/>
                <a:gd name="T45" fmla="*/ 2147483647 h 264"/>
                <a:gd name="T46" fmla="*/ 2147483647 w 228"/>
                <a:gd name="T47" fmla="*/ 2147483647 h 264"/>
                <a:gd name="T48" fmla="*/ 2147483647 w 228"/>
                <a:gd name="T49" fmla="*/ 2147483647 h 264"/>
                <a:gd name="T50" fmla="*/ 2147483647 w 228"/>
                <a:gd name="T51" fmla="*/ 2147483647 h 264"/>
                <a:gd name="T52" fmla="*/ 2147483647 w 228"/>
                <a:gd name="T53" fmla="*/ 2147483647 h 264"/>
                <a:gd name="T54" fmla="*/ 2147483647 w 228"/>
                <a:gd name="T55" fmla="*/ 2147483647 h 264"/>
                <a:gd name="T56" fmla="*/ 2147483647 w 228"/>
                <a:gd name="T57" fmla="*/ 2147483647 h 264"/>
                <a:gd name="T58" fmla="*/ 2147483647 w 228"/>
                <a:gd name="T59" fmla="*/ 2147483647 h 264"/>
                <a:gd name="T60" fmla="*/ 2147483647 w 228"/>
                <a:gd name="T61" fmla="*/ 2147483647 h 264"/>
                <a:gd name="T62" fmla="*/ 0 w 228"/>
                <a:gd name="T63" fmla="*/ 2147483647 h 26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28" h="264">
                  <a:moveTo>
                    <a:pt x="0" y="49"/>
                  </a:moveTo>
                  <a:lnTo>
                    <a:pt x="0" y="51"/>
                  </a:lnTo>
                  <a:lnTo>
                    <a:pt x="0" y="57"/>
                  </a:lnTo>
                  <a:lnTo>
                    <a:pt x="0" y="61"/>
                  </a:lnTo>
                  <a:lnTo>
                    <a:pt x="2" y="66"/>
                  </a:lnTo>
                  <a:lnTo>
                    <a:pt x="2" y="72"/>
                  </a:lnTo>
                  <a:lnTo>
                    <a:pt x="4" y="78"/>
                  </a:lnTo>
                  <a:lnTo>
                    <a:pt x="4" y="83"/>
                  </a:lnTo>
                  <a:lnTo>
                    <a:pt x="6" y="87"/>
                  </a:lnTo>
                  <a:lnTo>
                    <a:pt x="8" y="93"/>
                  </a:lnTo>
                  <a:lnTo>
                    <a:pt x="12" y="99"/>
                  </a:lnTo>
                  <a:lnTo>
                    <a:pt x="16" y="108"/>
                  </a:lnTo>
                  <a:lnTo>
                    <a:pt x="21" y="116"/>
                  </a:lnTo>
                  <a:lnTo>
                    <a:pt x="29" y="114"/>
                  </a:lnTo>
                  <a:lnTo>
                    <a:pt x="40" y="108"/>
                  </a:lnTo>
                  <a:lnTo>
                    <a:pt x="44" y="104"/>
                  </a:lnTo>
                  <a:lnTo>
                    <a:pt x="50" y="102"/>
                  </a:lnTo>
                  <a:lnTo>
                    <a:pt x="52" y="104"/>
                  </a:lnTo>
                  <a:lnTo>
                    <a:pt x="55" y="108"/>
                  </a:lnTo>
                  <a:lnTo>
                    <a:pt x="55" y="110"/>
                  </a:lnTo>
                  <a:lnTo>
                    <a:pt x="55" y="116"/>
                  </a:lnTo>
                  <a:lnTo>
                    <a:pt x="55" y="121"/>
                  </a:lnTo>
                  <a:lnTo>
                    <a:pt x="55" y="129"/>
                  </a:lnTo>
                  <a:lnTo>
                    <a:pt x="55" y="135"/>
                  </a:lnTo>
                  <a:lnTo>
                    <a:pt x="55" y="142"/>
                  </a:lnTo>
                  <a:lnTo>
                    <a:pt x="55" y="150"/>
                  </a:lnTo>
                  <a:lnTo>
                    <a:pt x="55" y="158"/>
                  </a:lnTo>
                  <a:lnTo>
                    <a:pt x="55" y="165"/>
                  </a:lnTo>
                  <a:lnTo>
                    <a:pt x="55" y="173"/>
                  </a:lnTo>
                  <a:lnTo>
                    <a:pt x="55" y="180"/>
                  </a:lnTo>
                  <a:lnTo>
                    <a:pt x="57" y="188"/>
                  </a:lnTo>
                  <a:lnTo>
                    <a:pt x="57" y="194"/>
                  </a:lnTo>
                  <a:lnTo>
                    <a:pt x="59" y="199"/>
                  </a:lnTo>
                  <a:lnTo>
                    <a:pt x="63" y="203"/>
                  </a:lnTo>
                  <a:lnTo>
                    <a:pt x="67" y="207"/>
                  </a:lnTo>
                  <a:lnTo>
                    <a:pt x="74" y="209"/>
                  </a:lnTo>
                  <a:lnTo>
                    <a:pt x="86" y="209"/>
                  </a:lnTo>
                  <a:lnTo>
                    <a:pt x="90" y="207"/>
                  </a:lnTo>
                  <a:lnTo>
                    <a:pt x="95" y="205"/>
                  </a:lnTo>
                  <a:lnTo>
                    <a:pt x="101" y="201"/>
                  </a:lnTo>
                  <a:lnTo>
                    <a:pt x="107" y="199"/>
                  </a:lnTo>
                  <a:lnTo>
                    <a:pt x="118" y="192"/>
                  </a:lnTo>
                  <a:lnTo>
                    <a:pt x="128" y="186"/>
                  </a:lnTo>
                  <a:lnTo>
                    <a:pt x="135" y="182"/>
                  </a:lnTo>
                  <a:lnTo>
                    <a:pt x="141" y="182"/>
                  </a:lnTo>
                  <a:lnTo>
                    <a:pt x="141" y="184"/>
                  </a:lnTo>
                  <a:lnTo>
                    <a:pt x="141" y="190"/>
                  </a:lnTo>
                  <a:lnTo>
                    <a:pt x="137" y="197"/>
                  </a:lnTo>
                  <a:lnTo>
                    <a:pt x="133" y="209"/>
                  </a:lnTo>
                  <a:lnTo>
                    <a:pt x="128" y="218"/>
                  </a:lnTo>
                  <a:lnTo>
                    <a:pt x="124" y="230"/>
                  </a:lnTo>
                  <a:lnTo>
                    <a:pt x="120" y="241"/>
                  </a:lnTo>
                  <a:lnTo>
                    <a:pt x="120" y="251"/>
                  </a:lnTo>
                  <a:lnTo>
                    <a:pt x="124" y="255"/>
                  </a:lnTo>
                  <a:lnTo>
                    <a:pt x="130" y="258"/>
                  </a:lnTo>
                  <a:lnTo>
                    <a:pt x="135" y="260"/>
                  </a:lnTo>
                  <a:lnTo>
                    <a:pt x="145" y="264"/>
                  </a:lnTo>
                  <a:lnTo>
                    <a:pt x="152" y="264"/>
                  </a:lnTo>
                  <a:lnTo>
                    <a:pt x="162" y="264"/>
                  </a:lnTo>
                  <a:lnTo>
                    <a:pt x="170" y="262"/>
                  </a:lnTo>
                  <a:lnTo>
                    <a:pt x="175" y="262"/>
                  </a:lnTo>
                  <a:lnTo>
                    <a:pt x="228" y="154"/>
                  </a:lnTo>
                  <a:lnTo>
                    <a:pt x="55" y="0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Freeform 134"/>
            <p:cNvSpPr>
              <a:spLocks/>
            </p:cNvSpPr>
            <p:nvPr/>
          </p:nvSpPr>
          <p:spPr bwMode="auto">
            <a:xfrm>
              <a:off x="3147653" y="2427264"/>
              <a:ext cx="50238" cy="38668"/>
            </a:xfrm>
            <a:custGeom>
              <a:avLst/>
              <a:gdLst>
                <a:gd name="T0" fmla="*/ 2147483647 w 331"/>
                <a:gd name="T1" fmla="*/ 2147483647 h 255"/>
                <a:gd name="T2" fmla="*/ 2147483647 w 331"/>
                <a:gd name="T3" fmla="*/ 2147483647 h 255"/>
                <a:gd name="T4" fmla="*/ 2147483647 w 331"/>
                <a:gd name="T5" fmla="*/ 2147483647 h 255"/>
                <a:gd name="T6" fmla="*/ 0 w 331"/>
                <a:gd name="T7" fmla="*/ 2147483647 h 255"/>
                <a:gd name="T8" fmla="*/ 2147483647 w 331"/>
                <a:gd name="T9" fmla="*/ 0 h 255"/>
                <a:gd name="T10" fmla="*/ 2147483647 w 331"/>
                <a:gd name="T11" fmla="*/ 2147483647 h 255"/>
                <a:gd name="T12" fmla="*/ 2147483647 w 331"/>
                <a:gd name="T13" fmla="*/ 2147483647 h 255"/>
                <a:gd name="T14" fmla="*/ 2147483647 w 331"/>
                <a:gd name="T15" fmla="*/ 2147483647 h 255"/>
                <a:gd name="T16" fmla="*/ 2147483647 w 331"/>
                <a:gd name="T17" fmla="*/ 2147483647 h 255"/>
                <a:gd name="T18" fmla="*/ 2147483647 w 331"/>
                <a:gd name="T19" fmla="*/ 2147483647 h 255"/>
                <a:gd name="T20" fmla="*/ 2147483647 w 331"/>
                <a:gd name="T21" fmla="*/ 2147483647 h 255"/>
                <a:gd name="T22" fmla="*/ 2147483647 w 331"/>
                <a:gd name="T23" fmla="*/ 2147483647 h 255"/>
                <a:gd name="T24" fmla="*/ 2147483647 w 331"/>
                <a:gd name="T25" fmla="*/ 2147483647 h 255"/>
                <a:gd name="T26" fmla="*/ 2147483647 w 331"/>
                <a:gd name="T27" fmla="*/ 2147483647 h 255"/>
                <a:gd name="T28" fmla="*/ 2147483647 w 331"/>
                <a:gd name="T29" fmla="*/ 2147483647 h 255"/>
                <a:gd name="T30" fmla="*/ 2147483647 w 331"/>
                <a:gd name="T31" fmla="*/ 2147483647 h 255"/>
                <a:gd name="T32" fmla="*/ 2147483647 w 331"/>
                <a:gd name="T33" fmla="*/ 2147483647 h 255"/>
                <a:gd name="T34" fmla="*/ 2147483647 w 331"/>
                <a:gd name="T35" fmla="*/ 2147483647 h 255"/>
                <a:gd name="T36" fmla="*/ 2147483647 w 331"/>
                <a:gd name="T37" fmla="*/ 2147483647 h 255"/>
                <a:gd name="T38" fmla="*/ 2147483647 w 331"/>
                <a:gd name="T39" fmla="*/ 2147483647 h 255"/>
                <a:gd name="T40" fmla="*/ 2147483647 w 331"/>
                <a:gd name="T41" fmla="*/ 2147483647 h 255"/>
                <a:gd name="T42" fmla="*/ 2147483647 w 331"/>
                <a:gd name="T43" fmla="*/ 2147483647 h 255"/>
                <a:gd name="T44" fmla="*/ 2147483647 w 331"/>
                <a:gd name="T45" fmla="*/ 2147483647 h 255"/>
                <a:gd name="T46" fmla="*/ 2147483647 w 331"/>
                <a:gd name="T47" fmla="*/ 2147483647 h 255"/>
                <a:gd name="T48" fmla="*/ 2147483647 w 331"/>
                <a:gd name="T49" fmla="*/ 2147483647 h 255"/>
                <a:gd name="T50" fmla="*/ 2147483647 w 331"/>
                <a:gd name="T51" fmla="*/ 2147483647 h 255"/>
                <a:gd name="T52" fmla="*/ 2147483647 w 331"/>
                <a:gd name="T53" fmla="*/ 2147483647 h 255"/>
                <a:gd name="T54" fmla="*/ 2147483647 w 331"/>
                <a:gd name="T55" fmla="*/ 2147483647 h 255"/>
                <a:gd name="T56" fmla="*/ 2147483647 w 331"/>
                <a:gd name="T57" fmla="*/ 2147483647 h 2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31" h="255">
                  <a:moveTo>
                    <a:pt x="325" y="183"/>
                  </a:moveTo>
                  <a:lnTo>
                    <a:pt x="219" y="255"/>
                  </a:lnTo>
                  <a:lnTo>
                    <a:pt x="133" y="131"/>
                  </a:lnTo>
                  <a:lnTo>
                    <a:pt x="0" y="15"/>
                  </a:lnTo>
                  <a:lnTo>
                    <a:pt x="190" y="0"/>
                  </a:lnTo>
                  <a:lnTo>
                    <a:pt x="291" y="48"/>
                  </a:lnTo>
                  <a:lnTo>
                    <a:pt x="293" y="49"/>
                  </a:lnTo>
                  <a:lnTo>
                    <a:pt x="296" y="55"/>
                  </a:lnTo>
                  <a:lnTo>
                    <a:pt x="300" y="59"/>
                  </a:lnTo>
                  <a:lnTo>
                    <a:pt x="304" y="63"/>
                  </a:lnTo>
                  <a:lnTo>
                    <a:pt x="308" y="70"/>
                  </a:lnTo>
                  <a:lnTo>
                    <a:pt x="312" y="76"/>
                  </a:lnTo>
                  <a:lnTo>
                    <a:pt x="315" y="82"/>
                  </a:lnTo>
                  <a:lnTo>
                    <a:pt x="319" y="88"/>
                  </a:lnTo>
                  <a:lnTo>
                    <a:pt x="321" y="95"/>
                  </a:lnTo>
                  <a:lnTo>
                    <a:pt x="325" y="103"/>
                  </a:lnTo>
                  <a:lnTo>
                    <a:pt x="327" y="112"/>
                  </a:lnTo>
                  <a:lnTo>
                    <a:pt x="329" y="120"/>
                  </a:lnTo>
                  <a:lnTo>
                    <a:pt x="329" y="127"/>
                  </a:lnTo>
                  <a:lnTo>
                    <a:pt x="331" y="137"/>
                  </a:lnTo>
                  <a:lnTo>
                    <a:pt x="329" y="145"/>
                  </a:lnTo>
                  <a:lnTo>
                    <a:pt x="329" y="150"/>
                  </a:lnTo>
                  <a:lnTo>
                    <a:pt x="327" y="156"/>
                  </a:lnTo>
                  <a:lnTo>
                    <a:pt x="327" y="162"/>
                  </a:lnTo>
                  <a:lnTo>
                    <a:pt x="325" y="169"/>
                  </a:lnTo>
                  <a:lnTo>
                    <a:pt x="325" y="175"/>
                  </a:lnTo>
                  <a:lnTo>
                    <a:pt x="325" y="181"/>
                  </a:lnTo>
                  <a:lnTo>
                    <a:pt x="325" y="18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2" name="Freeform 135"/>
            <p:cNvSpPr>
              <a:spLocks/>
            </p:cNvSpPr>
            <p:nvPr/>
          </p:nvSpPr>
          <p:spPr bwMode="auto">
            <a:xfrm>
              <a:off x="3162268" y="2423306"/>
              <a:ext cx="40495" cy="31970"/>
            </a:xfrm>
            <a:custGeom>
              <a:avLst/>
              <a:gdLst>
                <a:gd name="T0" fmla="*/ 2147483647 w 266"/>
                <a:gd name="T1" fmla="*/ 2147483647 h 211"/>
                <a:gd name="T2" fmla="*/ 2147483647 w 266"/>
                <a:gd name="T3" fmla="*/ 2147483647 h 211"/>
                <a:gd name="T4" fmla="*/ 2147483647 w 266"/>
                <a:gd name="T5" fmla="*/ 2147483647 h 211"/>
                <a:gd name="T6" fmla="*/ 2147483647 w 266"/>
                <a:gd name="T7" fmla="*/ 2147483647 h 211"/>
                <a:gd name="T8" fmla="*/ 2147483647 w 266"/>
                <a:gd name="T9" fmla="*/ 2147483647 h 211"/>
                <a:gd name="T10" fmla="*/ 2147483647 w 266"/>
                <a:gd name="T11" fmla="*/ 2147483647 h 211"/>
                <a:gd name="T12" fmla="*/ 2147483647 w 266"/>
                <a:gd name="T13" fmla="*/ 2147483647 h 211"/>
                <a:gd name="T14" fmla="*/ 2147483647 w 266"/>
                <a:gd name="T15" fmla="*/ 2147483647 h 211"/>
                <a:gd name="T16" fmla="*/ 2147483647 w 266"/>
                <a:gd name="T17" fmla="*/ 2147483647 h 211"/>
                <a:gd name="T18" fmla="*/ 2147483647 w 266"/>
                <a:gd name="T19" fmla="*/ 2147483647 h 211"/>
                <a:gd name="T20" fmla="*/ 2147483647 w 266"/>
                <a:gd name="T21" fmla="*/ 2147483647 h 211"/>
                <a:gd name="T22" fmla="*/ 2147483647 w 266"/>
                <a:gd name="T23" fmla="*/ 2147483647 h 211"/>
                <a:gd name="T24" fmla="*/ 2147483647 w 266"/>
                <a:gd name="T25" fmla="*/ 2147483647 h 211"/>
                <a:gd name="T26" fmla="*/ 2147483647 w 266"/>
                <a:gd name="T27" fmla="*/ 2147483647 h 211"/>
                <a:gd name="T28" fmla="*/ 2147483647 w 266"/>
                <a:gd name="T29" fmla="*/ 2147483647 h 211"/>
                <a:gd name="T30" fmla="*/ 2147483647 w 266"/>
                <a:gd name="T31" fmla="*/ 2147483647 h 211"/>
                <a:gd name="T32" fmla="*/ 2147483647 w 266"/>
                <a:gd name="T33" fmla="*/ 2147483647 h 211"/>
                <a:gd name="T34" fmla="*/ 2147483647 w 266"/>
                <a:gd name="T35" fmla="*/ 2147483647 h 211"/>
                <a:gd name="T36" fmla="*/ 2147483647 w 266"/>
                <a:gd name="T37" fmla="*/ 2147483647 h 211"/>
                <a:gd name="T38" fmla="*/ 2147483647 w 266"/>
                <a:gd name="T39" fmla="*/ 2147483647 h 211"/>
                <a:gd name="T40" fmla="*/ 2147483647 w 266"/>
                <a:gd name="T41" fmla="*/ 2147483647 h 211"/>
                <a:gd name="T42" fmla="*/ 2147483647 w 266"/>
                <a:gd name="T43" fmla="*/ 2147483647 h 211"/>
                <a:gd name="T44" fmla="*/ 2147483647 w 266"/>
                <a:gd name="T45" fmla="*/ 2147483647 h 211"/>
                <a:gd name="T46" fmla="*/ 2147483647 w 266"/>
                <a:gd name="T47" fmla="*/ 2147483647 h 211"/>
                <a:gd name="T48" fmla="*/ 2147483647 w 266"/>
                <a:gd name="T49" fmla="*/ 2147483647 h 211"/>
                <a:gd name="T50" fmla="*/ 2147483647 w 266"/>
                <a:gd name="T51" fmla="*/ 2147483647 h 211"/>
                <a:gd name="T52" fmla="*/ 2147483647 w 266"/>
                <a:gd name="T53" fmla="*/ 2147483647 h 211"/>
                <a:gd name="T54" fmla="*/ 2147483647 w 266"/>
                <a:gd name="T55" fmla="*/ 2147483647 h 211"/>
                <a:gd name="T56" fmla="*/ 2147483647 w 266"/>
                <a:gd name="T57" fmla="*/ 2147483647 h 211"/>
                <a:gd name="T58" fmla="*/ 2147483647 w 266"/>
                <a:gd name="T59" fmla="*/ 2147483647 h 211"/>
                <a:gd name="T60" fmla="*/ 2147483647 w 266"/>
                <a:gd name="T61" fmla="*/ 2147483647 h 211"/>
                <a:gd name="T62" fmla="*/ 2147483647 w 266"/>
                <a:gd name="T63" fmla="*/ 2147483647 h 211"/>
                <a:gd name="T64" fmla="*/ 2147483647 w 266"/>
                <a:gd name="T65" fmla="*/ 0 h 211"/>
                <a:gd name="T66" fmla="*/ 0 w 266"/>
                <a:gd name="T67" fmla="*/ 2147483647 h 21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66" h="211">
                  <a:moveTo>
                    <a:pt x="0" y="29"/>
                  </a:moveTo>
                  <a:lnTo>
                    <a:pt x="2" y="29"/>
                  </a:lnTo>
                  <a:lnTo>
                    <a:pt x="10" y="31"/>
                  </a:lnTo>
                  <a:lnTo>
                    <a:pt x="15" y="33"/>
                  </a:lnTo>
                  <a:lnTo>
                    <a:pt x="23" y="35"/>
                  </a:lnTo>
                  <a:lnTo>
                    <a:pt x="29" y="38"/>
                  </a:lnTo>
                  <a:lnTo>
                    <a:pt x="38" y="40"/>
                  </a:lnTo>
                  <a:lnTo>
                    <a:pt x="48" y="42"/>
                  </a:lnTo>
                  <a:lnTo>
                    <a:pt x="55" y="46"/>
                  </a:lnTo>
                  <a:lnTo>
                    <a:pt x="65" y="50"/>
                  </a:lnTo>
                  <a:lnTo>
                    <a:pt x="74" y="52"/>
                  </a:lnTo>
                  <a:lnTo>
                    <a:pt x="84" y="56"/>
                  </a:lnTo>
                  <a:lnTo>
                    <a:pt x="93" y="59"/>
                  </a:lnTo>
                  <a:lnTo>
                    <a:pt x="103" y="61"/>
                  </a:lnTo>
                  <a:lnTo>
                    <a:pt x="112" y="65"/>
                  </a:lnTo>
                  <a:lnTo>
                    <a:pt x="118" y="67"/>
                  </a:lnTo>
                  <a:lnTo>
                    <a:pt x="125" y="69"/>
                  </a:lnTo>
                  <a:lnTo>
                    <a:pt x="133" y="73"/>
                  </a:lnTo>
                  <a:lnTo>
                    <a:pt x="141" y="75"/>
                  </a:lnTo>
                  <a:lnTo>
                    <a:pt x="146" y="76"/>
                  </a:lnTo>
                  <a:lnTo>
                    <a:pt x="152" y="78"/>
                  </a:lnTo>
                  <a:lnTo>
                    <a:pt x="158" y="80"/>
                  </a:lnTo>
                  <a:lnTo>
                    <a:pt x="162" y="84"/>
                  </a:lnTo>
                  <a:lnTo>
                    <a:pt x="167" y="88"/>
                  </a:lnTo>
                  <a:lnTo>
                    <a:pt x="175" y="94"/>
                  </a:lnTo>
                  <a:lnTo>
                    <a:pt x="177" y="99"/>
                  </a:lnTo>
                  <a:lnTo>
                    <a:pt x="179" y="109"/>
                  </a:lnTo>
                  <a:lnTo>
                    <a:pt x="177" y="115"/>
                  </a:lnTo>
                  <a:lnTo>
                    <a:pt x="177" y="124"/>
                  </a:lnTo>
                  <a:lnTo>
                    <a:pt x="173" y="132"/>
                  </a:lnTo>
                  <a:lnTo>
                    <a:pt x="171" y="139"/>
                  </a:lnTo>
                  <a:lnTo>
                    <a:pt x="167" y="147"/>
                  </a:lnTo>
                  <a:lnTo>
                    <a:pt x="165" y="154"/>
                  </a:lnTo>
                  <a:lnTo>
                    <a:pt x="165" y="160"/>
                  </a:lnTo>
                  <a:lnTo>
                    <a:pt x="167" y="166"/>
                  </a:lnTo>
                  <a:lnTo>
                    <a:pt x="171" y="168"/>
                  </a:lnTo>
                  <a:lnTo>
                    <a:pt x="177" y="168"/>
                  </a:lnTo>
                  <a:lnTo>
                    <a:pt x="184" y="168"/>
                  </a:lnTo>
                  <a:lnTo>
                    <a:pt x="192" y="168"/>
                  </a:lnTo>
                  <a:lnTo>
                    <a:pt x="200" y="168"/>
                  </a:lnTo>
                  <a:lnTo>
                    <a:pt x="209" y="168"/>
                  </a:lnTo>
                  <a:lnTo>
                    <a:pt x="215" y="172"/>
                  </a:lnTo>
                  <a:lnTo>
                    <a:pt x="222" y="175"/>
                  </a:lnTo>
                  <a:lnTo>
                    <a:pt x="224" y="179"/>
                  </a:lnTo>
                  <a:lnTo>
                    <a:pt x="226" y="187"/>
                  </a:lnTo>
                  <a:lnTo>
                    <a:pt x="226" y="194"/>
                  </a:lnTo>
                  <a:lnTo>
                    <a:pt x="226" y="202"/>
                  </a:lnTo>
                  <a:lnTo>
                    <a:pt x="226" y="208"/>
                  </a:lnTo>
                  <a:lnTo>
                    <a:pt x="226" y="211"/>
                  </a:lnTo>
                  <a:lnTo>
                    <a:pt x="230" y="210"/>
                  </a:lnTo>
                  <a:lnTo>
                    <a:pt x="230" y="204"/>
                  </a:lnTo>
                  <a:lnTo>
                    <a:pt x="234" y="200"/>
                  </a:lnTo>
                  <a:lnTo>
                    <a:pt x="236" y="192"/>
                  </a:lnTo>
                  <a:lnTo>
                    <a:pt x="240" y="187"/>
                  </a:lnTo>
                  <a:lnTo>
                    <a:pt x="241" y="179"/>
                  </a:lnTo>
                  <a:lnTo>
                    <a:pt x="245" y="172"/>
                  </a:lnTo>
                  <a:lnTo>
                    <a:pt x="247" y="164"/>
                  </a:lnTo>
                  <a:lnTo>
                    <a:pt x="251" y="156"/>
                  </a:lnTo>
                  <a:lnTo>
                    <a:pt x="253" y="149"/>
                  </a:lnTo>
                  <a:lnTo>
                    <a:pt x="255" y="141"/>
                  </a:lnTo>
                  <a:lnTo>
                    <a:pt x="259" y="134"/>
                  </a:lnTo>
                  <a:lnTo>
                    <a:pt x="260" y="128"/>
                  </a:lnTo>
                  <a:lnTo>
                    <a:pt x="264" y="118"/>
                  </a:lnTo>
                  <a:lnTo>
                    <a:pt x="266" y="116"/>
                  </a:lnTo>
                  <a:lnTo>
                    <a:pt x="205" y="21"/>
                  </a:lnTo>
                  <a:lnTo>
                    <a:pt x="99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3" name="Freeform 136"/>
            <p:cNvSpPr>
              <a:spLocks/>
            </p:cNvSpPr>
            <p:nvPr/>
          </p:nvSpPr>
          <p:spPr bwMode="auto">
            <a:xfrm>
              <a:off x="3154656" y="2491508"/>
              <a:ext cx="51152" cy="63330"/>
            </a:xfrm>
            <a:custGeom>
              <a:avLst/>
              <a:gdLst>
                <a:gd name="T0" fmla="*/ 2147483647 w 336"/>
                <a:gd name="T1" fmla="*/ 0 h 417"/>
                <a:gd name="T2" fmla="*/ 2147483647 w 336"/>
                <a:gd name="T3" fmla="*/ 2147483647 h 417"/>
                <a:gd name="T4" fmla="*/ 0 w 336"/>
                <a:gd name="T5" fmla="*/ 2147483647 h 417"/>
                <a:gd name="T6" fmla="*/ 2147483647 w 336"/>
                <a:gd name="T7" fmla="*/ 2147483647 h 417"/>
                <a:gd name="T8" fmla="*/ 2147483647 w 336"/>
                <a:gd name="T9" fmla="*/ 2147483647 h 417"/>
                <a:gd name="T10" fmla="*/ 2147483647 w 336"/>
                <a:gd name="T11" fmla="*/ 2147483647 h 417"/>
                <a:gd name="T12" fmla="*/ 2147483647 w 336"/>
                <a:gd name="T13" fmla="*/ 2147483647 h 417"/>
                <a:gd name="T14" fmla="*/ 2147483647 w 336"/>
                <a:gd name="T15" fmla="*/ 2147483647 h 417"/>
                <a:gd name="T16" fmla="*/ 2147483647 w 336"/>
                <a:gd name="T17" fmla="*/ 0 h 417"/>
                <a:gd name="T18" fmla="*/ 2147483647 w 336"/>
                <a:gd name="T19" fmla="*/ 0 h 4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36" h="417">
                  <a:moveTo>
                    <a:pt x="211" y="0"/>
                  </a:moveTo>
                  <a:lnTo>
                    <a:pt x="38" y="12"/>
                  </a:lnTo>
                  <a:lnTo>
                    <a:pt x="0" y="103"/>
                  </a:lnTo>
                  <a:lnTo>
                    <a:pt x="32" y="306"/>
                  </a:lnTo>
                  <a:lnTo>
                    <a:pt x="125" y="369"/>
                  </a:lnTo>
                  <a:lnTo>
                    <a:pt x="321" y="417"/>
                  </a:lnTo>
                  <a:lnTo>
                    <a:pt x="336" y="308"/>
                  </a:lnTo>
                  <a:lnTo>
                    <a:pt x="279" y="107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4" name="Freeform 137"/>
            <p:cNvSpPr>
              <a:spLocks/>
            </p:cNvSpPr>
            <p:nvPr/>
          </p:nvSpPr>
          <p:spPr bwMode="auto">
            <a:xfrm>
              <a:off x="3177492" y="2489377"/>
              <a:ext cx="34710" cy="65766"/>
            </a:xfrm>
            <a:custGeom>
              <a:avLst/>
              <a:gdLst>
                <a:gd name="T0" fmla="*/ 2147483647 w 228"/>
                <a:gd name="T1" fmla="*/ 2147483647 h 432"/>
                <a:gd name="T2" fmla="*/ 2147483647 w 228"/>
                <a:gd name="T3" fmla="*/ 2147483647 h 432"/>
                <a:gd name="T4" fmla="*/ 2147483647 w 228"/>
                <a:gd name="T5" fmla="*/ 2147483647 h 432"/>
                <a:gd name="T6" fmla="*/ 2147483647 w 228"/>
                <a:gd name="T7" fmla="*/ 2147483647 h 432"/>
                <a:gd name="T8" fmla="*/ 2147483647 w 228"/>
                <a:gd name="T9" fmla="*/ 2147483647 h 432"/>
                <a:gd name="T10" fmla="*/ 2147483647 w 228"/>
                <a:gd name="T11" fmla="*/ 2147483647 h 432"/>
                <a:gd name="T12" fmla="*/ 2147483647 w 228"/>
                <a:gd name="T13" fmla="*/ 2147483647 h 432"/>
                <a:gd name="T14" fmla="*/ 2147483647 w 228"/>
                <a:gd name="T15" fmla="*/ 2147483647 h 432"/>
                <a:gd name="T16" fmla="*/ 2147483647 w 228"/>
                <a:gd name="T17" fmla="*/ 2147483647 h 432"/>
                <a:gd name="T18" fmla="*/ 2147483647 w 228"/>
                <a:gd name="T19" fmla="*/ 2147483647 h 432"/>
                <a:gd name="T20" fmla="*/ 2147483647 w 228"/>
                <a:gd name="T21" fmla="*/ 2147483647 h 432"/>
                <a:gd name="T22" fmla="*/ 2147483647 w 228"/>
                <a:gd name="T23" fmla="*/ 2147483647 h 432"/>
                <a:gd name="T24" fmla="*/ 2147483647 w 228"/>
                <a:gd name="T25" fmla="*/ 2147483647 h 432"/>
                <a:gd name="T26" fmla="*/ 2147483647 w 228"/>
                <a:gd name="T27" fmla="*/ 2147483647 h 432"/>
                <a:gd name="T28" fmla="*/ 2147483647 w 228"/>
                <a:gd name="T29" fmla="*/ 2147483647 h 432"/>
                <a:gd name="T30" fmla="*/ 2147483647 w 228"/>
                <a:gd name="T31" fmla="*/ 2147483647 h 432"/>
                <a:gd name="T32" fmla="*/ 2147483647 w 228"/>
                <a:gd name="T33" fmla="*/ 2147483647 h 432"/>
                <a:gd name="T34" fmla="*/ 2147483647 w 228"/>
                <a:gd name="T35" fmla="*/ 2147483647 h 432"/>
                <a:gd name="T36" fmla="*/ 2147483647 w 228"/>
                <a:gd name="T37" fmla="*/ 2147483647 h 432"/>
                <a:gd name="T38" fmla="*/ 2147483647 w 228"/>
                <a:gd name="T39" fmla="*/ 2147483647 h 432"/>
                <a:gd name="T40" fmla="*/ 2147483647 w 228"/>
                <a:gd name="T41" fmla="*/ 2147483647 h 432"/>
                <a:gd name="T42" fmla="*/ 2147483647 w 228"/>
                <a:gd name="T43" fmla="*/ 2147483647 h 432"/>
                <a:gd name="T44" fmla="*/ 2147483647 w 228"/>
                <a:gd name="T45" fmla="*/ 2147483647 h 432"/>
                <a:gd name="T46" fmla="*/ 2147483647 w 228"/>
                <a:gd name="T47" fmla="*/ 2147483647 h 432"/>
                <a:gd name="T48" fmla="*/ 2147483647 w 228"/>
                <a:gd name="T49" fmla="*/ 2147483647 h 432"/>
                <a:gd name="T50" fmla="*/ 2147483647 w 228"/>
                <a:gd name="T51" fmla="*/ 2147483647 h 432"/>
                <a:gd name="T52" fmla="*/ 2147483647 w 228"/>
                <a:gd name="T53" fmla="*/ 2147483647 h 432"/>
                <a:gd name="T54" fmla="*/ 2147483647 w 228"/>
                <a:gd name="T55" fmla="*/ 2147483647 h 432"/>
                <a:gd name="T56" fmla="*/ 2147483647 w 228"/>
                <a:gd name="T57" fmla="*/ 2147483647 h 432"/>
                <a:gd name="T58" fmla="*/ 2147483647 w 228"/>
                <a:gd name="T59" fmla="*/ 2147483647 h 432"/>
                <a:gd name="T60" fmla="*/ 2147483647 w 228"/>
                <a:gd name="T61" fmla="*/ 2147483647 h 432"/>
                <a:gd name="T62" fmla="*/ 2147483647 w 228"/>
                <a:gd name="T63" fmla="*/ 2147483647 h 432"/>
                <a:gd name="T64" fmla="*/ 2147483647 w 228"/>
                <a:gd name="T65" fmla="*/ 2147483647 h 432"/>
                <a:gd name="T66" fmla="*/ 2147483647 w 228"/>
                <a:gd name="T67" fmla="*/ 2147483647 h 432"/>
                <a:gd name="T68" fmla="*/ 2147483647 w 228"/>
                <a:gd name="T69" fmla="*/ 2147483647 h 432"/>
                <a:gd name="T70" fmla="*/ 2147483647 w 228"/>
                <a:gd name="T71" fmla="*/ 2147483647 h 432"/>
                <a:gd name="T72" fmla="*/ 2147483647 w 228"/>
                <a:gd name="T73" fmla="*/ 2147483647 h 432"/>
                <a:gd name="T74" fmla="*/ 2147483647 w 228"/>
                <a:gd name="T75" fmla="*/ 2147483647 h 432"/>
                <a:gd name="T76" fmla="*/ 2147483647 w 228"/>
                <a:gd name="T77" fmla="*/ 2147483647 h 432"/>
                <a:gd name="T78" fmla="*/ 2147483647 w 228"/>
                <a:gd name="T79" fmla="*/ 2147483647 h 432"/>
                <a:gd name="T80" fmla="*/ 2147483647 w 228"/>
                <a:gd name="T81" fmla="*/ 2147483647 h 432"/>
                <a:gd name="T82" fmla="*/ 2147483647 w 228"/>
                <a:gd name="T83" fmla="*/ 2147483647 h 432"/>
                <a:gd name="T84" fmla="*/ 2147483647 w 228"/>
                <a:gd name="T85" fmla="*/ 2147483647 h 432"/>
                <a:gd name="T86" fmla="*/ 2147483647 w 228"/>
                <a:gd name="T87" fmla="*/ 2147483647 h 432"/>
                <a:gd name="T88" fmla="*/ 2147483647 w 228"/>
                <a:gd name="T89" fmla="*/ 2147483647 h 432"/>
                <a:gd name="T90" fmla="*/ 2147483647 w 228"/>
                <a:gd name="T91" fmla="*/ 2147483647 h 432"/>
                <a:gd name="T92" fmla="*/ 2147483647 w 228"/>
                <a:gd name="T93" fmla="*/ 2147483647 h 432"/>
                <a:gd name="T94" fmla="*/ 2147483647 w 228"/>
                <a:gd name="T95" fmla="*/ 2147483647 h 432"/>
                <a:gd name="T96" fmla="*/ 2147483647 w 228"/>
                <a:gd name="T97" fmla="*/ 2147483647 h 432"/>
                <a:gd name="T98" fmla="*/ 2147483647 w 228"/>
                <a:gd name="T99" fmla="*/ 2147483647 h 432"/>
                <a:gd name="T100" fmla="*/ 2147483647 w 228"/>
                <a:gd name="T101" fmla="*/ 2147483647 h 432"/>
                <a:gd name="T102" fmla="*/ 2147483647 w 228"/>
                <a:gd name="T103" fmla="*/ 0 h 43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28" h="432">
                  <a:moveTo>
                    <a:pt x="0" y="19"/>
                  </a:moveTo>
                  <a:lnTo>
                    <a:pt x="0" y="21"/>
                  </a:lnTo>
                  <a:lnTo>
                    <a:pt x="2" y="27"/>
                  </a:lnTo>
                  <a:lnTo>
                    <a:pt x="4" y="30"/>
                  </a:lnTo>
                  <a:lnTo>
                    <a:pt x="5" y="36"/>
                  </a:lnTo>
                  <a:lnTo>
                    <a:pt x="9" y="42"/>
                  </a:lnTo>
                  <a:lnTo>
                    <a:pt x="11" y="49"/>
                  </a:lnTo>
                  <a:lnTo>
                    <a:pt x="15" y="55"/>
                  </a:lnTo>
                  <a:lnTo>
                    <a:pt x="17" y="61"/>
                  </a:lnTo>
                  <a:lnTo>
                    <a:pt x="21" y="68"/>
                  </a:lnTo>
                  <a:lnTo>
                    <a:pt x="26" y="74"/>
                  </a:lnTo>
                  <a:lnTo>
                    <a:pt x="28" y="80"/>
                  </a:lnTo>
                  <a:lnTo>
                    <a:pt x="34" y="85"/>
                  </a:lnTo>
                  <a:lnTo>
                    <a:pt x="40" y="91"/>
                  </a:lnTo>
                  <a:lnTo>
                    <a:pt x="45" y="95"/>
                  </a:lnTo>
                  <a:lnTo>
                    <a:pt x="55" y="101"/>
                  </a:lnTo>
                  <a:lnTo>
                    <a:pt x="64" y="104"/>
                  </a:lnTo>
                  <a:lnTo>
                    <a:pt x="72" y="106"/>
                  </a:lnTo>
                  <a:lnTo>
                    <a:pt x="81" y="108"/>
                  </a:lnTo>
                  <a:lnTo>
                    <a:pt x="87" y="106"/>
                  </a:lnTo>
                  <a:lnTo>
                    <a:pt x="91" y="108"/>
                  </a:lnTo>
                  <a:lnTo>
                    <a:pt x="87" y="112"/>
                  </a:lnTo>
                  <a:lnTo>
                    <a:pt x="83" y="112"/>
                  </a:lnTo>
                  <a:lnTo>
                    <a:pt x="78" y="116"/>
                  </a:lnTo>
                  <a:lnTo>
                    <a:pt x="72" y="118"/>
                  </a:lnTo>
                  <a:lnTo>
                    <a:pt x="66" y="122"/>
                  </a:lnTo>
                  <a:lnTo>
                    <a:pt x="61" y="125"/>
                  </a:lnTo>
                  <a:lnTo>
                    <a:pt x="53" y="129"/>
                  </a:lnTo>
                  <a:lnTo>
                    <a:pt x="47" y="133"/>
                  </a:lnTo>
                  <a:lnTo>
                    <a:pt x="42" y="141"/>
                  </a:lnTo>
                  <a:lnTo>
                    <a:pt x="34" y="144"/>
                  </a:lnTo>
                  <a:lnTo>
                    <a:pt x="28" y="148"/>
                  </a:lnTo>
                  <a:lnTo>
                    <a:pt x="24" y="154"/>
                  </a:lnTo>
                  <a:lnTo>
                    <a:pt x="21" y="160"/>
                  </a:lnTo>
                  <a:lnTo>
                    <a:pt x="17" y="165"/>
                  </a:lnTo>
                  <a:lnTo>
                    <a:pt x="17" y="171"/>
                  </a:lnTo>
                  <a:lnTo>
                    <a:pt x="17" y="177"/>
                  </a:lnTo>
                  <a:lnTo>
                    <a:pt x="21" y="182"/>
                  </a:lnTo>
                  <a:lnTo>
                    <a:pt x="23" y="186"/>
                  </a:lnTo>
                  <a:lnTo>
                    <a:pt x="28" y="190"/>
                  </a:lnTo>
                  <a:lnTo>
                    <a:pt x="36" y="194"/>
                  </a:lnTo>
                  <a:lnTo>
                    <a:pt x="45" y="200"/>
                  </a:lnTo>
                  <a:lnTo>
                    <a:pt x="53" y="203"/>
                  </a:lnTo>
                  <a:lnTo>
                    <a:pt x="62" y="209"/>
                  </a:lnTo>
                  <a:lnTo>
                    <a:pt x="72" y="213"/>
                  </a:lnTo>
                  <a:lnTo>
                    <a:pt x="83" y="219"/>
                  </a:lnTo>
                  <a:lnTo>
                    <a:pt x="93" y="220"/>
                  </a:lnTo>
                  <a:lnTo>
                    <a:pt x="102" y="226"/>
                  </a:lnTo>
                  <a:lnTo>
                    <a:pt x="110" y="230"/>
                  </a:lnTo>
                  <a:lnTo>
                    <a:pt x="119" y="234"/>
                  </a:lnTo>
                  <a:lnTo>
                    <a:pt x="123" y="238"/>
                  </a:lnTo>
                  <a:lnTo>
                    <a:pt x="127" y="241"/>
                  </a:lnTo>
                  <a:lnTo>
                    <a:pt x="131" y="245"/>
                  </a:lnTo>
                  <a:lnTo>
                    <a:pt x="133" y="249"/>
                  </a:lnTo>
                  <a:lnTo>
                    <a:pt x="129" y="253"/>
                  </a:lnTo>
                  <a:lnTo>
                    <a:pt x="123" y="255"/>
                  </a:lnTo>
                  <a:lnTo>
                    <a:pt x="118" y="257"/>
                  </a:lnTo>
                  <a:lnTo>
                    <a:pt x="110" y="260"/>
                  </a:lnTo>
                  <a:lnTo>
                    <a:pt x="100" y="262"/>
                  </a:lnTo>
                  <a:lnTo>
                    <a:pt x="91" y="266"/>
                  </a:lnTo>
                  <a:lnTo>
                    <a:pt x="80" y="268"/>
                  </a:lnTo>
                  <a:lnTo>
                    <a:pt x="72" y="272"/>
                  </a:lnTo>
                  <a:lnTo>
                    <a:pt x="61" y="274"/>
                  </a:lnTo>
                  <a:lnTo>
                    <a:pt x="51" y="278"/>
                  </a:lnTo>
                  <a:lnTo>
                    <a:pt x="42" y="279"/>
                  </a:lnTo>
                  <a:lnTo>
                    <a:pt x="34" y="281"/>
                  </a:lnTo>
                  <a:lnTo>
                    <a:pt x="26" y="285"/>
                  </a:lnTo>
                  <a:lnTo>
                    <a:pt x="23" y="289"/>
                  </a:lnTo>
                  <a:lnTo>
                    <a:pt x="19" y="291"/>
                  </a:lnTo>
                  <a:lnTo>
                    <a:pt x="21" y="295"/>
                  </a:lnTo>
                  <a:lnTo>
                    <a:pt x="21" y="297"/>
                  </a:lnTo>
                  <a:lnTo>
                    <a:pt x="26" y="300"/>
                  </a:lnTo>
                  <a:lnTo>
                    <a:pt x="32" y="302"/>
                  </a:lnTo>
                  <a:lnTo>
                    <a:pt x="40" y="306"/>
                  </a:lnTo>
                  <a:lnTo>
                    <a:pt x="49" y="308"/>
                  </a:lnTo>
                  <a:lnTo>
                    <a:pt x="61" y="312"/>
                  </a:lnTo>
                  <a:lnTo>
                    <a:pt x="74" y="316"/>
                  </a:lnTo>
                  <a:lnTo>
                    <a:pt x="85" y="319"/>
                  </a:lnTo>
                  <a:lnTo>
                    <a:pt x="97" y="321"/>
                  </a:lnTo>
                  <a:lnTo>
                    <a:pt x="108" y="327"/>
                  </a:lnTo>
                  <a:lnTo>
                    <a:pt x="119" y="331"/>
                  </a:lnTo>
                  <a:lnTo>
                    <a:pt x="131" y="335"/>
                  </a:lnTo>
                  <a:lnTo>
                    <a:pt x="139" y="338"/>
                  </a:lnTo>
                  <a:lnTo>
                    <a:pt x="148" y="342"/>
                  </a:lnTo>
                  <a:lnTo>
                    <a:pt x="154" y="346"/>
                  </a:lnTo>
                  <a:lnTo>
                    <a:pt x="159" y="350"/>
                  </a:lnTo>
                  <a:lnTo>
                    <a:pt x="161" y="355"/>
                  </a:lnTo>
                  <a:lnTo>
                    <a:pt x="156" y="365"/>
                  </a:lnTo>
                  <a:lnTo>
                    <a:pt x="150" y="367"/>
                  </a:lnTo>
                  <a:lnTo>
                    <a:pt x="144" y="371"/>
                  </a:lnTo>
                  <a:lnTo>
                    <a:pt x="139" y="376"/>
                  </a:lnTo>
                  <a:lnTo>
                    <a:pt x="133" y="380"/>
                  </a:lnTo>
                  <a:lnTo>
                    <a:pt x="123" y="382"/>
                  </a:lnTo>
                  <a:lnTo>
                    <a:pt x="118" y="386"/>
                  </a:lnTo>
                  <a:lnTo>
                    <a:pt x="110" y="390"/>
                  </a:lnTo>
                  <a:lnTo>
                    <a:pt x="106" y="394"/>
                  </a:lnTo>
                  <a:lnTo>
                    <a:pt x="97" y="399"/>
                  </a:lnTo>
                  <a:lnTo>
                    <a:pt x="93" y="405"/>
                  </a:lnTo>
                  <a:lnTo>
                    <a:pt x="97" y="407"/>
                  </a:lnTo>
                  <a:lnTo>
                    <a:pt x="100" y="409"/>
                  </a:lnTo>
                  <a:lnTo>
                    <a:pt x="108" y="411"/>
                  </a:lnTo>
                  <a:lnTo>
                    <a:pt x="114" y="411"/>
                  </a:lnTo>
                  <a:lnTo>
                    <a:pt x="121" y="413"/>
                  </a:lnTo>
                  <a:lnTo>
                    <a:pt x="127" y="413"/>
                  </a:lnTo>
                  <a:lnTo>
                    <a:pt x="137" y="414"/>
                  </a:lnTo>
                  <a:lnTo>
                    <a:pt x="144" y="414"/>
                  </a:lnTo>
                  <a:lnTo>
                    <a:pt x="152" y="416"/>
                  </a:lnTo>
                  <a:lnTo>
                    <a:pt x="159" y="416"/>
                  </a:lnTo>
                  <a:lnTo>
                    <a:pt x="167" y="416"/>
                  </a:lnTo>
                  <a:lnTo>
                    <a:pt x="173" y="416"/>
                  </a:lnTo>
                  <a:lnTo>
                    <a:pt x="177" y="416"/>
                  </a:lnTo>
                  <a:lnTo>
                    <a:pt x="178" y="416"/>
                  </a:lnTo>
                  <a:lnTo>
                    <a:pt x="182" y="418"/>
                  </a:lnTo>
                  <a:lnTo>
                    <a:pt x="186" y="420"/>
                  </a:lnTo>
                  <a:lnTo>
                    <a:pt x="192" y="424"/>
                  </a:lnTo>
                  <a:lnTo>
                    <a:pt x="201" y="428"/>
                  </a:lnTo>
                  <a:lnTo>
                    <a:pt x="209" y="430"/>
                  </a:lnTo>
                  <a:lnTo>
                    <a:pt x="215" y="432"/>
                  </a:lnTo>
                  <a:lnTo>
                    <a:pt x="220" y="432"/>
                  </a:lnTo>
                  <a:lnTo>
                    <a:pt x="224" y="430"/>
                  </a:lnTo>
                  <a:lnTo>
                    <a:pt x="224" y="426"/>
                  </a:lnTo>
                  <a:lnTo>
                    <a:pt x="224" y="424"/>
                  </a:lnTo>
                  <a:lnTo>
                    <a:pt x="224" y="416"/>
                  </a:lnTo>
                  <a:lnTo>
                    <a:pt x="224" y="413"/>
                  </a:lnTo>
                  <a:lnTo>
                    <a:pt x="224" y="405"/>
                  </a:lnTo>
                  <a:lnTo>
                    <a:pt x="224" y="397"/>
                  </a:lnTo>
                  <a:lnTo>
                    <a:pt x="224" y="390"/>
                  </a:lnTo>
                  <a:lnTo>
                    <a:pt x="226" y="382"/>
                  </a:lnTo>
                  <a:lnTo>
                    <a:pt x="226" y="373"/>
                  </a:lnTo>
                  <a:lnTo>
                    <a:pt x="226" y="365"/>
                  </a:lnTo>
                  <a:lnTo>
                    <a:pt x="226" y="357"/>
                  </a:lnTo>
                  <a:lnTo>
                    <a:pt x="226" y="352"/>
                  </a:lnTo>
                  <a:lnTo>
                    <a:pt x="226" y="344"/>
                  </a:lnTo>
                  <a:lnTo>
                    <a:pt x="226" y="340"/>
                  </a:lnTo>
                  <a:lnTo>
                    <a:pt x="226" y="336"/>
                  </a:lnTo>
                  <a:lnTo>
                    <a:pt x="228" y="335"/>
                  </a:lnTo>
                  <a:lnTo>
                    <a:pt x="226" y="331"/>
                  </a:lnTo>
                  <a:lnTo>
                    <a:pt x="226" y="325"/>
                  </a:lnTo>
                  <a:lnTo>
                    <a:pt x="226" y="316"/>
                  </a:lnTo>
                  <a:lnTo>
                    <a:pt x="226" y="306"/>
                  </a:lnTo>
                  <a:lnTo>
                    <a:pt x="226" y="293"/>
                  </a:lnTo>
                  <a:lnTo>
                    <a:pt x="226" y="279"/>
                  </a:lnTo>
                  <a:lnTo>
                    <a:pt x="226" y="266"/>
                  </a:lnTo>
                  <a:lnTo>
                    <a:pt x="226" y="253"/>
                  </a:lnTo>
                  <a:lnTo>
                    <a:pt x="224" y="239"/>
                  </a:lnTo>
                  <a:lnTo>
                    <a:pt x="224" y="226"/>
                  </a:lnTo>
                  <a:lnTo>
                    <a:pt x="224" y="213"/>
                  </a:lnTo>
                  <a:lnTo>
                    <a:pt x="224" y="203"/>
                  </a:lnTo>
                  <a:lnTo>
                    <a:pt x="224" y="192"/>
                  </a:lnTo>
                  <a:lnTo>
                    <a:pt x="224" y="184"/>
                  </a:lnTo>
                  <a:lnTo>
                    <a:pt x="224" y="181"/>
                  </a:lnTo>
                  <a:lnTo>
                    <a:pt x="159" y="23"/>
                  </a:lnTo>
                  <a:lnTo>
                    <a:pt x="66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5" name="Freeform 138"/>
            <p:cNvSpPr>
              <a:spLocks/>
            </p:cNvSpPr>
            <p:nvPr/>
          </p:nvSpPr>
          <p:spPr bwMode="auto">
            <a:xfrm>
              <a:off x="3194238" y="2445532"/>
              <a:ext cx="53283" cy="52369"/>
            </a:xfrm>
            <a:custGeom>
              <a:avLst/>
              <a:gdLst>
                <a:gd name="T0" fmla="*/ 2147483647 w 350"/>
                <a:gd name="T1" fmla="*/ 0 h 344"/>
                <a:gd name="T2" fmla="*/ 2147483647 w 350"/>
                <a:gd name="T3" fmla="*/ 2147483647 h 344"/>
                <a:gd name="T4" fmla="*/ 0 w 350"/>
                <a:gd name="T5" fmla="*/ 2147483647 h 344"/>
                <a:gd name="T6" fmla="*/ 2147483647 w 350"/>
                <a:gd name="T7" fmla="*/ 2147483647 h 344"/>
                <a:gd name="T8" fmla="*/ 2147483647 w 350"/>
                <a:gd name="T9" fmla="*/ 2147483647 h 344"/>
                <a:gd name="T10" fmla="*/ 2147483647 w 350"/>
                <a:gd name="T11" fmla="*/ 2147483647 h 344"/>
                <a:gd name="T12" fmla="*/ 2147483647 w 350"/>
                <a:gd name="T13" fmla="*/ 2147483647 h 344"/>
                <a:gd name="T14" fmla="*/ 2147483647 w 350"/>
                <a:gd name="T15" fmla="*/ 2147483647 h 344"/>
                <a:gd name="T16" fmla="*/ 2147483647 w 350"/>
                <a:gd name="T17" fmla="*/ 0 h 344"/>
                <a:gd name="T18" fmla="*/ 2147483647 w 350"/>
                <a:gd name="T19" fmla="*/ 0 h 3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50" h="344">
                  <a:moveTo>
                    <a:pt x="247" y="0"/>
                  </a:moveTo>
                  <a:lnTo>
                    <a:pt x="67" y="66"/>
                  </a:lnTo>
                  <a:lnTo>
                    <a:pt x="0" y="209"/>
                  </a:lnTo>
                  <a:lnTo>
                    <a:pt x="9" y="241"/>
                  </a:lnTo>
                  <a:lnTo>
                    <a:pt x="61" y="281"/>
                  </a:lnTo>
                  <a:lnTo>
                    <a:pt x="156" y="340"/>
                  </a:lnTo>
                  <a:lnTo>
                    <a:pt x="255" y="344"/>
                  </a:lnTo>
                  <a:lnTo>
                    <a:pt x="350" y="64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6" name="Freeform 139"/>
            <p:cNvSpPr>
              <a:spLocks/>
            </p:cNvSpPr>
            <p:nvPr/>
          </p:nvSpPr>
          <p:spPr bwMode="auto">
            <a:xfrm>
              <a:off x="3216464" y="2446141"/>
              <a:ext cx="35319" cy="56632"/>
            </a:xfrm>
            <a:custGeom>
              <a:avLst/>
              <a:gdLst>
                <a:gd name="T0" fmla="*/ 2147483647 w 232"/>
                <a:gd name="T1" fmla="*/ 2147483647 h 372"/>
                <a:gd name="T2" fmla="*/ 2147483647 w 232"/>
                <a:gd name="T3" fmla="*/ 2147483647 h 372"/>
                <a:gd name="T4" fmla="*/ 2147483647 w 232"/>
                <a:gd name="T5" fmla="*/ 2147483647 h 372"/>
                <a:gd name="T6" fmla="*/ 2147483647 w 232"/>
                <a:gd name="T7" fmla="*/ 2147483647 h 372"/>
                <a:gd name="T8" fmla="*/ 2147483647 w 232"/>
                <a:gd name="T9" fmla="*/ 2147483647 h 372"/>
                <a:gd name="T10" fmla="*/ 2147483647 w 232"/>
                <a:gd name="T11" fmla="*/ 2147483647 h 372"/>
                <a:gd name="T12" fmla="*/ 2147483647 w 232"/>
                <a:gd name="T13" fmla="*/ 2147483647 h 372"/>
                <a:gd name="T14" fmla="*/ 2147483647 w 232"/>
                <a:gd name="T15" fmla="*/ 2147483647 h 372"/>
                <a:gd name="T16" fmla="*/ 2147483647 w 232"/>
                <a:gd name="T17" fmla="*/ 2147483647 h 372"/>
                <a:gd name="T18" fmla="*/ 2147483647 w 232"/>
                <a:gd name="T19" fmla="*/ 2147483647 h 372"/>
                <a:gd name="T20" fmla="*/ 2147483647 w 232"/>
                <a:gd name="T21" fmla="*/ 2147483647 h 372"/>
                <a:gd name="T22" fmla="*/ 2147483647 w 232"/>
                <a:gd name="T23" fmla="*/ 2147483647 h 372"/>
                <a:gd name="T24" fmla="*/ 2147483647 w 232"/>
                <a:gd name="T25" fmla="*/ 2147483647 h 372"/>
                <a:gd name="T26" fmla="*/ 2147483647 w 232"/>
                <a:gd name="T27" fmla="*/ 2147483647 h 372"/>
                <a:gd name="T28" fmla="*/ 2147483647 w 232"/>
                <a:gd name="T29" fmla="*/ 2147483647 h 372"/>
                <a:gd name="T30" fmla="*/ 2147483647 w 232"/>
                <a:gd name="T31" fmla="*/ 2147483647 h 372"/>
                <a:gd name="T32" fmla="*/ 2147483647 w 232"/>
                <a:gd name="T33" fmla="*/ 2147483647 h 372"/>
                <a:gd name="T34" fmla="*/ 2147483647 w 232"/>
                <a:gd name="T35" fmla="*/ 2147483647 h 372"/>
                <a:gd name="T36" fmla="*/ 2147483647 w 232"/>
                <a:gd name="T37" fmla="*/ 2147483647 h 372"/>
                <a:gd name="T38" fmla="*/ 2147483647 w 232"/>
                <a:gd name="T39" fmla="*/ 2147483647 h 372"/>
                <a:gd name="T40" fmla="*/ 2147483647 w 232"/>
                <a:gd name="T41" fmla="*/ 2147483647 h 372"/>
                <a:gd name="T42" fmla="*/ 2147483647 w 232"/>
                <a:gd name="T43" fmla="*/ 2147483647 h 372"/>
                <a:gd name="T44" fmla="*/ 2147483647 w 232"/>
                <a:gd name="T45" fmla="*/ 2147483647 h 372"/>
                <a:gd name="T46" fmla="*/ 2147483647 w 232"/>
                <a:gd name="T47" fmla="*/ 2147483647 h 372"/>
                <a:gd name="T48" fmla="*/ 2147483647 w 232"/>
                <a:gd name="T49" fmla="*/ 2147483647 h 372"/>
                <a:gd name="T50" fmla="*/ 2147483647 w 232"/>
                <a:gd name="T51" fmla="*/ 2147483647 h 372"/>
                <a:gd name="T52" fmla="*/ 2147483647 w 232"/>
                <a:gd name="T53" fmla="*/ 2147483647 h 372"/>
                <a:gd name="T54" fmla="*/ 2147483647 w 232"/>
                <a:gd name="T55" fmla="*/ 2147483647 h 372"/>
                <a:gd name="T56" fmla="*/ 2147483647 w 232"/>
                <a:gd name="T57" fmla="*/ 2147483647 h 372"/>
                <a:gd name="T58" fmla="*/ 2147483647 w 232"/>
                <a:gd name="T59" fmla="*/ 2147483647 h 372"/>
                <a:gd name="T60" fmla="*/ 2147483647 w 232"/>
                <a:gd name="T61" fmla="*/ 2147483647 h 372"/>
                <a:gd name="T62" fmla="*/ 2147483647 w 232"/>
                <a:gd name="T63" fmla="*/ 2147483647 h 372"/>
                <a:gd name="T64" fmla="*/ 2147483647 w 232"/>
                <a:gd name="T65" fmla="*/ 2147483647 h 372"/>
                <a:gd name="T66" fmla="*/ 2147483647 w 232"/>
                <a:gd name="T67" fmla="*/ 2147483647 h 372"/>
                <a:gd name="T68" fmla="*/ 2147483647 w 232"/>
                <a:gd name="T69" fmla="*/ 2147483647 h 372"/>
                <a:gd name="T70" fmla="*/ 2147483647 w 232"/>
                <a:gd name="T71" fmla="*/ 0 h 372"/>
                <a:gd name="T72" fmla="*/ 2147483647 w 232"/>
                <a:gd name="T73" fmla="*/ 2147483647 h 37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32" h="372">
                  <a:moveTo>
                    <a:pt x="54" y="21"/>
                  </a:moveTo>
                  <a:lnTo>
                    <a:pt x="55" y="21"/>
                  </a:lnTo>
                  <a:lnTo>
                    <a:pt x="61" y="24"/>
                  </a:lnTo>
                  <a:lnTo>
                    <a:pt x="69" y="32"/>
                  </a:lnTo>
                  <a:lnTo>
                    <a:pt x="78" y="40"/>
                  </a:lnTo>
                  <a:lnTo>
                    <a:pt x="86" y="47"/>
                  </a:lnTo>
                  <a:lnTo>
                    <a:pt x="95" y="59"/>
                  </a:lnTo>
                  <a:lnTo>
                    <a:pt x="99" y="64"/>
                  </a:lnTo>
                  <a:lnTo>
                    <a:pt x="103" y="72"/>
                  </a:lnTo>
                  <a:lnTo>
                    <a:pt x="105" y="78"/>
                  </a:lnTo>
                  <a:lnTo>
                    <a:pt x="107" y="83"/>
                  </a:lnTo>
                  <a:lnTo>
                    <a:pt x="107" y="89"/>
                  </a:lnTo>
                  <a:lnTo>
                    <a:pt x="107" y="95"/>
                  </a:lnTo>
                  <a:lnTo>
                    <a:pt x="105" y="100"/>
                  </a:lnTo>
                  <a:lnTo>
                    <a:pt x="103" y="108"/>
                  </a:lnTo>
                  <a:lnTo>
                    <a:pt x="101" y="112"/>
                  </a:lnTo>
                  <a:lnTo>
                    <a:pt x="97" y="119"/>
                  </a:lnTo>
                  <a:lnTo>
                    <a:pt x="93" y="123"/>
                  </a:lnTo>
                  <a:lnTo>
                    <a:pt x="92" y="131"/>
                  </a:lnTo>
                  <a:lnTo>
                    <a:pt x="82" y="138"/>
                  </a:lnTo>
                  <a:lnTo>
                    <a:pt x="78" y="150"/>
                  </a:lnTo>
                  <a:lnTo>
                    <a:pt x="73" y="159"/>
                  </a:lnTo>
                  <a:lnTo>
                    <a:pt x="71" y="167"/>
                  </a:lnTo>
                  <a:lnTo>
                    <a:pt x="71" y="173"/>
                  </a:lnTo>
                  <a:lnTo>
                    <a:pt x="74" y="178"/>
                  </a:lnTo>
                  <a:lnTo>
                    <a:pt x="78" y="182"/>
                  </a:lnTo>
                  <a:lnTo>
                    <a:pt x="82" y="188"/>
                  </a:lnTo>
                  <a:lnTo>
                    <a:pt x="90" y="194"/>
                  </a:lnTo>
                  <a:lnTo>
                    <a:pt x="90" y="199"/>
                  </a:lnTo>
                  <a:lnTo>
                    <a:pt x="84" y="199"/>
                  </a:lnTo>
                  <a:lnTo>
                    <a:pt x="80" y="201"/>
                  </a:lnTo>
                  <a:lnTo>
                    <a:pt x="74" y="203"/>
                  </a:lnTo>
                  <a:lnTo>
                    <a:pt x="69" y="205"/>
                  </a:lnTo>
                  <a:lnTo>
                    <a:pt x="61" y="207"/>
                  </a:lnTo>
                  <a:lnTo>
                    <a:pt x="54" y="209"/>
                  </a:lnTo>
                  <a:lnTo>
                    <a:pt x="46" y="209"/>
                  </a:lnTo>
                  <a:lnTo>
                    <a:pt x="40" y="213"/>
                  </a:lnTo>
                  <a:lnTo>
                    <a:pt x="33" y="213"/>
                  </a:lnTo>
                  <a:lnTo>
                    <a:pt x="27" y="216"/>
                  </a:lnTo>
                  <a:lnTo>
                    <a:pt x="19" y="218"/>
                  </a:lnTo>
                  <a:lnTo>
                    <a:pt x="16" y="220"/>
                  </a:lnTo>
                  <a:lnTo>
                    <a:pt x="6" y="226"/>
                  </a:lnTo>
                  <a:lnTo>
                    <a:pt x="4" y="234"/>
                  </a:lnTo>
                  <a:lnTo>
                    <a:pt x="6" y="239"/>
                  </a:lnTo>
                  <a:lnTo>
                    <a:pt x="14" y="247"/>
                  </a:lnTo>
                  <a:lnTo>
                    <a:pt x="17" y="251"/>
                  </a:lnTo>
                  <a:lnTo>
                    <a:pt x="25" y="254"/>
                  </a:lnTo>
                  <a:lnTo>
                    <a:pt x="31" y="258"/>
                  </a:lnTo>
                  <a:lnTo>
                    <a:pt x="36" y="264"/>
                  </a:lnTo>
                  <a:lnTo>
                    <a:pt x="42" y="268"/>
                  </a:lnTo>
                  <a:lnTo>
                    <a:pt x="48" y="272"/>
                  </a:lnTo>
                  <a:lnTo>
                    <a:pt x="54" y="277"/>
                  </a:lnTo>
                  <a:lnTo>
                    <a:pt x="57" y="281"/>
                  </a:lnTo>
                  <a:lnTo>
                    <a:pt x="65" y="291"/>
                  </a:lnTo>
                  <a:lnTo>
                    <a:pt x="67" y="298"/>
                  </a:lnTo>
                  <a:lnTo>
                    <a:pt x="63" y="306"/>
                  </a:lnTo>
                  <a:lnTo>
                    <a:pt x="55" y="312"/>
                  </a:lnTo>
                  <a:lnTo>
                    <a:pt x="50" y="315"/>
                  </a:lnTo>
                  <a:lnTo>
                    <a:pt x="44" y="317"/>
                  </a:lnTo>
                  <a:lnTo>
                    <a:pt x="38" y="321"/>
                  </a:lnTo>
                  <a:lnTo>
                    <a:pt x="33" y="323"/>
                  </a:lnTo>
                  <a:lnTo>
                    <a:pt x="27" y="325"/>
                  </a:lnTo>
                  <a:lnTo>
                    <a:pt x="19" y="327"/>
                  </a:lnTo>
                  <a:lnTo>
                    <a:pt x="14" y="329"/>
                  </a:lnTo>
                  <a:lnTo>
                    <a:pt x="10" y="331"/>
                  </a:lnTo>
                  <a:lnTo>
                    <a:pt x="2" y="332"/>
                  </a:lnTo>
                  <a:lnTo>
                    <a:pt x="0" y="334"/>
                  </a:lnTo>
                  <a:lnTo>
                    <a:pt x="95" y="372"/>
                  </a:lnTo>
                  <a:lnTo>
                    <a:pt x="154" y="304"/>
                  </a:lnTo>
                  <a:lnTo>
                    <a:pt x="232" y="184"/>
                  </a:lnTo>
                  <a:lnTo>
                    <a:pt x="219" y="59"/>
                  </a:lnTo>
                  <a:lnTo>
                    <a:pt x="114" y="0"/>
                  </a:lnTo>
                  <a:lnTo>
                    <a:pt x="54" y="2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7" name="Freeform 140"/>
            <p:cNvSpPr>
              <a:spLocks/>
            </p:cNvSpPr>
            <p:nvPr/>
          </p:nvSpPr>
          <p:spPr bwMode="auto">
            <a:xfrm>
              <a:off x="3224381" y="2517388"/>
              <a:ext cx="38364" cy="56328"/>
            </a:xfrm>
            <a:custGeom>
              <a:avLst/>
              <a:gdLst>
                <a:gd name="T0" fmla="*/ 2147483647 w 252"/>
                <a:gd name="T1" fmla="*/ 0 h 371"/>
                <a:gd name="T2" fmla="*/ 0 w 252"/>
                <a:gd name="T3" fmla="*/ 2147483647 h 371"/>
                <a:gd name="T4" fmla="*/ 2147483647 w 252"/>
                <a:gd name="T5" fmla="*/ 2147483647 h 371"/>
                <a:gd name="T6" fmla="*/ 2147483647 w 252"/>
                <a:gd name="T7" fmla="*/ 2147483647 h 371"/>
                <a:gd name="T8" fmla="*/ 2147483647 w 252"/>
                <a:gd name="T9" fmla="*/ 2147483647 h 371"/>
                <a:gd name="T10" fmla="*/ 2147483647 w 252"/>
                <a:gd name="T11" fmla="*/ 2147483647 h 371"/>
                <a:gd name="T12" fmla="*/ 2147483647 w 252"/>
                <a:gd name="T13" fmla="*/ 2147483647 h 371"/>
                <a:gd name="T14" fmla="*/ 2147483647 w 252"/>
                <a:gd name="T15" fmla="*/ 0 h 371"/>
                <a:gd name="T16" fmla="*/ 2147483647 w 252"/>
                <a:gd name="T17" fmla="*/ 0 h 37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2" h="371">
                  <a:moveTo>
                    <a:pt x="108" y="0"/>
                  </a:moveTo>
                  <a:lnTo>
                    <a:pt x="0" y="21"/>
                  </a:lnTo>
                  <a:lnTo>
                    <a:pt x="19" y="248"/>
                  </a:lnTo>
                  <a:lnTo>
                    <a:pt x="55" y="371"/>
                  </a:lnTo>
                  <a:lnTo>
                    <a:pt x="252" y="331"/>
                  </a:lnTo>
                  <a:lnTo>
                    <a:pt x="230" y="139"/>
                  </a:lnTo>
                  <a:lnTo>
                    <a:pt x="237" y="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8" name="Freeform 141"/>
            <p:cNvSpPr>
              <a:spLocks/>
            </p:cNvSpPr>
            <p:nvPr/>
          </p:nvSpPr>
          <p:spPr bwMode="auto">
            <a:xfrm>
              <a:off x="3236560" y="2516475"/>
              <a:ext cx="37146" cy="58459"/>
            </a:xfrm>
            <a:custGeom>
              <a:avLst/>
              <a:gdLst>
                <a:gd name="T0" fmla="*/ 2147483647 w 245"/>
                <a:gd name="T1" fmla="*/ 2147483647 h 384"/>
                <a:gd name="T2" fmla="*/ 2147483647 w 245"/>
                <a:gd name="T3" fmla="*/ 2147483647 h 384"/>
                <a:gd name="T4" fmla="*/ 2147483647 w 245"/>
                <a:gd name="T5" fmla="*/ 2147483647 h 384"/>
                <a:gd name="T6" fmla="*/ 2147483647 w 245"/>
                <a:gd name="T7" fmla="*/ 2147483647 h 384"/>
                <a:gd name="T8" fmla="*/ 2147483647 w 245"/>
                <a:gd name="T9" fmla="*/ 2147483647 h 384"/>
                <a:gd name="T10" fmla="*/ 2147483647 w 245"/>
                <a:gd name="T11" fmla="*/ 2147483647 h 384"/>
                <a:gd name="T12" fmla="*/ 2147483647 w 245"/>
                <a:gd name="T13" fmla="*/ 2147483647 h 384"/>
                <a:gd name="T14" fmla="*/ 2147483647 w 245"/>
                <a:gd name="T15" fmla="*/ 2147483647 h 384"/>
                <a:gd name="T16" fmla="*/ 2147483647 w 245"/>
                <a:gd name="T17" fmla="*/ 2147483647 h 384"/>
                <a:gd name="T18" fmla="*/ 2147483647 w 245"/>
                <a:gd name="T19" fmla="*/ 2147483647 h 384"/>
                <a:gd name="T20" fmla="*/ 2147483647 w 245"/>
                <a:gd name="T21" fmla="*/ 2147483647 h 384"/>
                <a:gd name="T22" fmla="*/ 2147483647 w 245"/>
                <a:gd name="T23" fmla="*/ 2147483647 h 384"/>
                <a:gd name="T24" fmla="*/ 2147483647 w 245"/>
                <a:gd name="T25" fmla="*/ 2147483647 h 384"/>
                <a:gd name="T26" fmla="*/ 2147483647 w 245"/>
                <a:gd name="T27" fmla="*/ 2147483647 h 384"/>
                <a:gd name="T28" fmla="*/ 2147483647 w 245"/>
                <a:gd name="T29" fmla="*/ 2147483647 h 384"/>
                <a:gd name="T30" fmla="*/ 2147483647 w 245"/>
                <a:gd name="T31" fmla="*/ 2147483647 h 384"/>
                <a:gd name="T32" fmla="*/ 2147483647 w 245"/>
                <a:gd name="T33" fmla="*/ 2147483647 h 384"/>
                <a:gd name="T34" fmla="*/ 2147483647 w 245"/>
                <a:gd name="T35" fmla="*/ 2147483647 h 384"/>
                <a:gd name="T36" fmla="*/ 2147483647 w 245"/>
                <a:gd name="T37" fmla="*/ 2147483647 h 384"/>
                <a:gd name="T38" fmla="*/ 2147483647 w 245"/>
                <a:gd name="T39" fmla="*/ 2147483647 h 384"/>
                <a:gd name="T40" fmla="*/ 2147483647 w 245"/>
                <a:gd name="T41" fmla="*/ 2147483647 h 384"/>
                <a:gd name="T42" fmla="*/ 2147483647 w 245"/>
                <a:gd name="T43" fmla="*/ 2147483647 h 384"/>
                <a:gd name="T44" fmla="*/ 2147483647 w 245"/>
                <a:gd name="T45" fmla="*/ 2147483647 h 384"/>
                <a:gd name="T46" fmla="*/ 2147483647 w 245"/>
                <a:gd name="T47" fmla="*/ 2147483647 h 384"/>
                <a:gd name="T48" fmla="*/ 2147483647 w 245"/>
                <a:gd name="T49" fmla="*/ 2147483647 h 384"/>
                <a:gd name="T50" fmla="*/ 2147483647 w 245"/>
                <a:gd name="T51" fmla="*/ 2147483647 h 384"/>
                <a:gd name="T52" fmla="*/ 2147483647 w 245"/>
                <a:gd name="T53" fmla="*/ 2147483647 h 384"/>
                <a:gd name="T54" fmla="*/ 2147483647 w 245"/>
                <a:gd name="T55" fmla="*/ 2147483647 h 384"/>
                <a:gd name="T56" fmla="*/ 2147483647 w 245"/>
                <a:gd name="T57" fmla="*/ 2147483647 h 384"/>
                <a:gd name="T58" fmla="*/ 2147483647 w 245"/>
                <a:gd name="T59" fmla="*/ 2147483647 h 384"/>
                <a:gd name="T60" fmla="*/ 2147483647 w 245"/>
                <a:gd name="T61" fmla="*/ 2147483647 h 384"/>
                <a:gd name="T62" fmla="*/ 2147483647 w 245"/>
                <a:gd name="T63" fmla="*/ 2147483647 h 384"/>
                <a:gd name="T64" fmla="*/ 2147483647 w 245"/>
                <a:gd name="T65" fmla="*/ 2147483647 h 384"/>
                <a:gd name="T66" fmla="*/ 2147483647 w 245"/>
                <a:gd name="T67" fmla="*/ 2147483647 h 384"/>
                <a:gd name="T68" fmla="*/ 2147483647 w 245"/>
                <a:gd name="T69" fmla="*/ 2147483647 h 384"/>
                <a:gd name="T70" fmla="*/ 2147483647 w 245"/>
                <a:gd name="T71" fmla="*/ 2147483647 h 384"/>
                <a:gd name="T72" fmla="*/ 2147483647 w 245"/>
                <a:gd name="T73" fmla="*/ 2147483647 h 384"/>
                <a:gd name="T74" fmla="*/ 2147483647 w 245"/>
                <a:gd name="T75" fmla="*/ 2147483647 h 384"/>
                <a:gd name="T76" fmla="*/ 2147483647 w 245"/>
                <a:gd name="T77" fmla="*/ 2147483647 h 384"/>
                <a:gd name="T78" fmla="*/ 2147483647 w 245"/>
                <a:gd name="T79" fmla="*/ 2147483647 h 384"/>
                <a:gd name="T80" fmla="*/ 2147483647 w 245"/>
                <a:gd name="T81" fmla="*/ 2147483647 h 384"/>
                <a:gd name="T82" fmla="*/ 2147483647 w 245"/>
                <a:gd name="T83" fmla="*/ 2147483647 h 384"/>
                <a:gd name="T84" fmla="*/ 2147483647 w 245"/>
                <a:gd name="T85" fmla="*/ 2147483647 h 384"/>
                <a:gd name="T86" fmla="*/ 0 w 245"/>
                <a:gd name="T87" fmla="*/ 2147483647 h 384"/>
                <a:gd name="T88" fmla="*/ 2147483647 w 245"/>
                <a:gd name="T89" fmla="*/ 2147483647 h 384"/>
                <a:gd name="T90" fmla="*/ 2147483647 w 245"/>
                <a:gd name="T91" fmla="*/ 0 h 38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45" h="384">
                  <a:moveTo>
                    <a:pt x="62" y="0"/>
                  </a:moveTo>
                  <a:lnTo>
                    <a:pt x="70" y="4"/>
                  </a:lnTo>
                  <a:lnTo>
                    <a:pt x="72" y="5"/>
                  </a:lnTo>
                  <a:lnTo>
                    <a:pt x="77" y="9"/>
                  </a:lnTo>
                  <a:lnTo>
                    <a:pt x="83" y="13"/>
                  </a:lnTo>
                  <a:lnTo>
                    <a:pt x="89" y="17"/>
                  </a:lnTo>
                  <a:lnTo>
                    <a:pt x="98" y="26"/>
                  </a:lnTo>
                  <a:lnTo>
                    <a:pt x="108" y="36"/>
                  </a:lnTo>
                  <a:lnTo>
                    <a:pt x="110" y="42"/>
                  </a:lnTo>
                  <a:lnTo>
                    <a:pt x="112" y="45"/>
                  </a:lnTo>
                  <a:lnTo>
                    <a:pt x="112" y="53"/>
                  </a:lnTo>
                  <a:lnTo>
                    <a:pt x="112" y="59"/>
                  </a:lnTo>
                  <a:lnTo>
                    <a:pt x="108" y="62"/>
                  </a:lnTo>
                  <a:lnTo>
                    <a:pt x="102" y="68"/>
                  </a:lnTo>
                  <a:lnTo>
                    <a:pt x="96" y="72"/>
                  </a:lnTo>
                  <a:lnTo>
                    <a:pt x="89" y="80"/>
                  </a:lnTo>
                  <a:lnTo>
                    <a:pt x="81" y="83"/>
                  </a:lnTo>
                  <a:lnTo>
                    <a:pt x="74" y="89"/>
                  </a:lnTo>
                  <a:lnTo>
                    <a:pt x="64" y="93"/>
                  </a:lnTo>
                  <a:lnTo>
                    <a:pt x="58" y="101"/>
                  </a:lnTo>
                  <a:lnTo>
                    <a:pt x="49" y="104"/>
                  </a:lnTo>
                  <a:lnTo>
                    <a:pt x="41" y="110"/>
                  </a:lnTo>
                  <a:lnTo>
                    <a:pt x="36" y="114"/>
                  </a:lnTo>
                  <a:lnTo>
                    <a:pt x="30" y="120"/>
                  </a:lnTo>
                  <a:lnTo>
                    <a:pt x="22" y="127"/>
                  </a:lnTo>
                  <a:lnTo>
                    <a:pt x="24" y="137"/>
                  </a:lnTo>
                  <a:lnTo>
                    <a:pt x="26" y="139"/>
                  </a:lnTo>
                  <a:lnTo>
                    <a:pt x="32" y="140"/>
                  </a:lnTo>
                  <a:lnTo>
                    <a:pt x="39" y="142"/>
                  </a:lnTo>
                  <a:lnTo>
                    <a:pt x="49" y="146"/>
                  </a:lnTo>
                  <a:lnTo>
                    <a:pt x="58" y="148"/>
                  </a:lnTo>
                  <a:lnTo>
                    <a:pt x="68" y="152"/>
                  </a:lnTo>
                  <a:lnTo>
                    <a:pt x="79" y="154"/>
                  </a:lnTo>
                  <a:lnTo>
                    <a:pt x="93" y="158"/>
                  </a:lnTo>
                  <a:lnTo>
                    <a:pt x="102" y="159"/>
                  </a:lnTo>
                  <a:lnTo>
                    <a:pt x="114" y="161"/>
                  </a:lnTo>
                  <a:lnTo>
                    <a:pt x="123" y="165"/>
                  </a:lnTo>
                  <a:lnTo>
                    <a:pt x="133" y="167"/>
                  </a:lnTo>
                  <a:lnTo>
                    <a:pt x="140" y="171"/>
                  </a:lnTo>
                  <a:lnTo>
                    <a:pt x="146" y="175"/>
                  </a:lnTo>
                  <a:lnTo>
                    <a:pt x="150" y="178"/>
                  </a:lnTo>
                  <a:lnTo>
                    <a:pt x="152" y="182"/>
                  </a:lnTo>
                  <a:lnTo>
                    <a:pt x="150" y="186"/>
                  </a:lnTo>
                  <a:lnTo>
                    <a:pt x="148" y="190"/>
                  </a:lnTo>
                  <a:lnTo>
                    <a:pt x="142" y="194"/>
                  </a:lnTo>
                  <a:lnTo>
                    <a:pt x="136" y="199"/>
                  </a:lnTo>
                  <a:lnTo>
                    <a:pt x="127" y="203"/>
                  </a:lnTo>
                  <a:lnTo>
                    <a:pt x="119" y="209"/>
                  </a:lnTo>
                  <a:lnTo>
                    <a:pt x="108" y="215"/>
                  </a:lnTo>
                  <a:lnTo>
                    <a:pt x="98" y="218"/>
                  </a:lnTo>
                  <a:lnTo>
                    <a:pt x="87" y="224"/>
                  </a:lnTo>
                  <a:lnTo>
                    <a:pt x="76" y="228"/>
                  </a:lnTo>
                  <a:lnTo>
                    <a:pt x="64" y="232"/>
                  </a:lnTo>
                  <a:lnTo>
                    <a:pt x="57" y="236"/>
                  </a:lnTo>
                  <a:lnTo>
                    <a:pt x="47" y="239"/>
                  </a:lnTo>
                  <a:lnTo>
                    <a:pt x="39" y="241"/>
                  </a:lnTo>
                  <a:lnTo>
                    <a:pt x="34" y="245"/>
                  </a:lnTo>
                  <a:lnTo>
                    <a:pt x="32" y="249"/>
                  </a:lnTo>
                  <a:lnTo>
                    <a:pt x="30" y="249"/>
                  </a:lnTo>
                  <a:lnTo>
                    <a:pt x="38" y="251"/>
                  </a:lnTo>
                  <a:lnTo>
                    <a:pt x="41" y="251"/>
                  </a:lnTo>
                  <a:lnTo>
                    <a:pt x="47" y="251"/>
                  </a:lnTo>
                  <a:lnTo>
                    <a:pt x="55" y="251"/>
                  </a:lnTo>
                  <a:lnTo>
                    <a:pt x="62" y="251"/>
                  </a:lnTo>
                  <a:lnTo>
                    <a:pt x="68" y="251"/>
                  </a:lnTo>
                  <a:lnTo>
                    <a:pt x="76" y="251"/>
                  </a:lnTo>
                  <a:lnTo>
                    <a:pt x="81" y="253"/>
                  </a:lnTo>
                  <a:lnTo>
                    <a:pt x="87" y="255"/>
                  </a:lnTo>
                  <a:lnTo>
                    <a:pt x="93" y="256"/>
                  </a:lnTo>
                  <a:lnTo>
                    <a:pt x="96" y="262"/>
                  </a:lnTo>
                  <a:lnTo>
                    <a:pt x="98" y="266"/>
                  </a:lnTo>
                  <a:lnTo>
                    <a:pt x="98" y="272"/>
                  </a:lnTo>
                  <a:lnTo>
                    <a:pt x="96" y="277"/>
                  </a:lnTo>
                  <a:lnTo>
                    <a:pt x="93" y="285"/>
                  </a:lnTo>
                  <a:lnTo>
                    <a:pt x="87" y="293"/>
                  </a:lnTo>
                  <a:lnTo>
                    <a:pt x="81" y="302"/>
                  </a:lnTo>
                  <a:lnTo>
                    <a:pt x="72" y="312"/>
                  </a:lnTo>
                  <a:lnTo>
                    <a:pt x="64" y="321"/>
                  </a:lnTo>
                  <a:lnTo>
                    <a:pt x="57" y="331"/>
                  </a:lnTo>
                  <a:lnTo>
                    <a:pt x="47" y="340"/>
                  </a:lnTo>
                  <a:lnTo>
                    <a:pt x="38" y="348"/>
                  </a:lnTo>
                  <a:lnTo>
                    <a:pt x="28" y="357"/>
                  </a:lnTo>
                  <a:lnTo>
                    <a:pt x="20" y="363"/>
                  </a:lnTo>
                  <a:lnTo>
                    <a:pt x="13" y="371"/>
                  </a:lnTo>
                  <a:lnTo>
                    <a:pt x="7" y="376"/>
                  </a:lnTo>
                  <a:lnTo>
                    <a:pt x="1" y="380"/>
                  </a:lnTo>
                  <a:lnTo>
                    <a:pt x="0" y="382"/>
                  </a:lnTo>
                  <a:lnTo>
                    <a:pt x="0" y="384"/>
                  </a:lnTo>
                  <a:lnTo>
                    <a:pt x="245" y="323"/>
                  </a:lnTo>
                  <a:lnTo>
                    <a:pt x="222" y="68"/>
                  </a:lnTo>
                  <a:lnTo>
                    <a:pt x="195" y="13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9" name="Freeform 142"/>
            <p:cNvSpPr>
              <a:spLocks/>
            </p:cNvSpPr>
            <p:nvPr/>
          </p:nvSpPr>
          <p:spPr bwMode="auto">
            <a:xfrm>
              <a:off x="3253001" y="2457407"/>
              <a:ext cx="46889" cy="56632"/>
            </a:xfrm>
            <a:custGeom>
              <a:avLst/>
              <a:gdLst>
                <a:gd name="T0" fmla="*/ 2147483647 w 308"/>
                <a:gd name="T1" fmla="*/ 0 h 373"/>
                <a:gd name="T2" fmla="*/ 0 w 308"/>
                <a:gd name="T3" fmla="*/ 2147483647 h 373"/>
                <a:gd name="T4" fmla="*/ 2147483647 w 308"/>
                <a:gd name="T5" fmla="*/ 2147483647 h 373"/>
                <a:gd name="T6" fmla="*/ 2147483647 w 308"/>
                <a:gd name="T7" fmla="*/ 2147483647 h 373"/>
                <a:gd name="T8" fmla="*/ 2147483647 w 308"/>
                <a:gd name="T9" fmla="*/ 2147483647 h 373"/>
                <a:gd name="T10" fmla="*/ 2147483647 w 308"/>
                <a:gd name="T11" fmla="*/ 2147483647 h 373"/>
                <a:gd name="T12" fmla="*/ 2147483647 w 308"/>
                <a:gd name="T13" fmla="*/ 0 h 373"/>
                <a:gd name="T14" fmla="*/ 2147483647 w 308"/>
                <a:gd name="T15" fmla="*/ 0 h 37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08" h="373">
                  <a:moveTo>
                    <a:pt x="215" y="0"/>
                  </a:moveTo>
                  <a:lnTo>
                    <a:pt x="0" y="49"/>
                  </a:lnTo>
                  <a:lnTo>
                    <a:pt x="139" y="373"/>
                  </a:lnTo>
                  <a:lnTo>
                    <a:pt x="308" y="304"/>
                  </a:lnTo>
                  <a:lnTo>
                    <a:pt x="304" y="211"/>
                  </a:lnTo>
                  <a:lnTo>
                    <a:pt x="300" y="61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0" name="Freeform 143"/>
            <p:cNvSpPr>
              <a:spLocks/>
            </p:cNvSpPr>
            <p:nvPr/>
          </p:nvSpPr>
          <p:spPr bwMode="auto">
            <a:xfrm>
              <a:off x="3272487" y="2457407"/>
              <a:ext cx="31665" cy="52978"/>
            </a:xfrm>
            <a:custGeom>
              <a:avLst/>
              <a:gdLst>
                <a:gd name="T0" fmla="*/ 2147483647 w 209"/>
                <a:gd name="T1" fmla="*/ 2147483647 h 348"/>
                <a:gd name="T2" fmla="*/ 2147483647 w 209"/>
                <a:gd name="T3" fmla="*/ 2147483647 h 348"/>
                <a:gd name="T4" fmla="*/ 2147483647 w 209"/>
                <a:gd name="T5" fmla="*/ 2147483647 h 348"/>
                <a:gd name="T6" fmla="*/ 2147483647 w 209"/>
                <a:gd name="T7" fmla="*/ 2147483647 h 348"/>
                <a:gd name="T8" fmla="*/ 2147483647 w 209"/>
                <a:gd name="T9" fmla="*/ 2147483647 h 348"/>
                <a:gd name="T10" fmla="*/ 2147483647 w 209"/>
                <a:gd name="T11" fmla="*/ 2147483647 h 348"/>
                <a:gd name="T12" fmla="*/ 2147483647 w 209"/>
                <a:gd name="T13" fmla="*/ 2147483647 h 348"/>
                <a:gd name="T14" fmla="*/ 2147483647 w 209"/>
                <a:gd name="T15" fmla="*/ 2147483647 h 348"/>
                <a:gd name="T16" fmla="*/ 2147483647 w 209"/>
                <a:gd name="T17" fmla="*/ 2147483647 h 348"/>
                <a:gd name="T18" fmla="*/ 2147483647 w 209"/>
                <a:gd name="T19" fmla="*/ 2147483647 h 348"/>
                <a:gd name="T20" fmla="*/ 2147483647 w 209"/>
                <a:gd name="T21" fmla="*/ 2147483647 h 348"/>
                <a:gd name="T22" fmla="*/ 2147483647 w 209"/>
                <a:gd name="T23" fmla="*/ 2147483647 h 348"/>
                <a:gd name="T24" fmla="*/ 2147483647 w 209"/>
                <a:gd name="T25" fmla="*/ 2147483647 h 348"/>
                <a:gd name="T26" fmla="*/ 2147483647 w 209"/>
                <a:gd name="T27" fmla="*/ 2147483647 h 348"/>
                <a:gd name="T28" fmla="*/ 2147483647 w 209"/>
                <a:gd name="T29" fmla="*/ 2147483647 h 348"/>
                <a:gd name="T30" fmla="*/ 2147483647 w 209"/>
                <a:gd name="T31" fmla="*/ 2147483647 h 348"/>
                <a:gd name="T32" fmla="*/ 2147483647 w 209"/>
                <a:gd name="T33" fmla="*/ 2147483647 h 348"/>
                <a:gd name="T34" fmla="*/ 2147483647 w 209"/>
                <a:gd name="T35" fmla="*/ 2147483647 h 348"/>
                <a:gd name="T36" fmla="*/ 2147483647 w 209"/>
                <a:gd name="T37" fmla="*/ 2147483647 h 348"/>
                <a:gd name="T38" fmla="*/ 2147483647 w 209"/>
                <a:gd name="T39" fmla="*/ 2147483647 h 348"/>
                <a:gd name="T40" fmla="*/ 2147483647 w 209"/>
                <a:gd name="T41" fmla="*/ 2147483647 h 348"/>
                <a:gd name="T42" fmla="*/ 2147483647 w 209"/>
                <a:gd name="T43" fmla="*/ 2147483647 h 348"/>
                <a:gd name="T44" fmla="*/ 2147483647 w 209"/>
                <a:gd name="T45" fmla="*/ 2147483647 h 348"/>
                <a:gd name="T46" fmla="*/ 2147483647 w 209"/>
                <a:gd name="T47" fmla="*/ 2147483647 h 348"/>
                <a:gd name="T48" fmla="*/ 2147483647 w 209"/>
                <a:gd name="T49" fmla="*/ 2147483647 h 348"/>
                <a:gd name="T50" fmla="*/ 2147483647 w 209"/>
                <a:gd name="T51" fmla="*/ 2147483647 h 348"/>
                <a:gd name="T52" fmla="*/ 2147483647 w 209"/>
                <a:gd name="T53" fmla="*/ 2147483647 h 348"/>
                <a:gd name="T54" fmla="*/ 2147483647 w 209"/>
                <a:gd name="T55" fmla="*/ 2147483647 h 348"/>
                <a:gd name="T56" fmla="*/ 2147483647 w 209"/>
                <a:gd name="T57" fmla="*/ 2147483647 h 348"/>
                <a:gd name="T58" fmla="*/ 2147483647 w 209"/>
                <a:gd name="T59" fmla="*/ 2147483647 h 348"/>
                <a:gd name="T60" fmla="*/ 2147483647 w 209"/>
                <a:gd name="T61" fmla="*/ 2147483647 h 348"/>
                <a:gd name="T62" fmla="*/ 2147483647 w 209"/>
                <a:gd name="T63" fmla="*/ 2147483647 h 348"/>
                <a:gd name="T64" fmla="*/ 2147483647 w 209"/>
                <a:gd name="T65" fmla="*/ 2147483647 h 348"/>
                <a:gd name="T66" fmla="*/ 2147483647 w 209"/>
                <a:gd name="T67" fmla="*/ 2147483647 h 348"/>
                <a:gd name="T68" fmla="*/ 2147483647 w 209"/>
                <a:gd name="T69" fmla="*/ 2147483647 h 348"/>
                <a:gd name="T70" fmla="*/ 2147483647 w 209"/>
                <a:gd name="T71" fmla="*/ 2147483647 h 348"/>
                <a:gd name="T72" fmla="*/ 2147483647 w 209"/>
                <a:gd name="T73" fmla="*/ 2147483647 h 348"/>
                <a:gd name="T74" fmla="*/ 2147483647 w 209"/>
                <a:gd name="T75" fmla="*/ 2147483647 h 348"/>
                <a:gd name="T76" fmla="*/ 2147483647 w 209"/>
                <a:gd name="T77" fmla="*/ 2147483647 h 348"/>
                <a:gd name="T78" fmla="*/ 2147483647 w 209"/>
                <a:gd name="T79" fmla="*/ 2147483647 h 348"/>
                <a:gd name="T80" fmla="*/ 2147483647 w 209"/>
                <a:gd name="T81" fmla="*/ 2147483647 h 348"/>
                <a:gd name="T82" fmla="*/ 2147483647 w 209"/>
                <a:gd name="T83" fmla="*/ 2147483647 h 348"/>
                <a:gd name="T84" fmla="*/ 2147483647 w 209"/>
                <a:gd name="T85" fmla="*/ 2147483647 h 348"/>
                <a:gd name="T86" fmla="*/ 2147483647 w 209"/>
                <a:gd name="T87" fmla="*/ 2147483647 h 348"/>
                <a:gd name="T88" fmla="*/ 2147483647 w 209"/>
                <a:gd name="T89" fmla="*/ 2147483647 h 348"/>
                <a:gd name="T90" fmla="*/ 2147483647 w 209"/>
                <a:gd name="T91" fmla="*/ 2147483647 h 348"/>
                <a:gd name="T92" fmla="*/ 2147483647 w 209"/>
                <a:gd name="T93" fmla="*/ 0 h 348"/>
                <a:gd name="T94" fmla="*/ 0 w 209"/>
                <a:gd name="T95" fmla="*/ 2147483647 h 34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9" h="348">
                  <a:moveTo>
                    <a:pt x="0" y="19"/>
                  </a:moveTo>
                  <a:lnTo>
                    <a:pt x="2" y="19"/>
                  </a:lnTo>
                  <a:lnTo>
                    <a:pt x="10" y="19"/>
                  </a:lnTo>
                  <a:lnTo>
                    <a:pt x="14" y="19"/>
                  </a:lnTo>
                  <a:lnTo>
                    <a:pt x="19" y="21"/>
                  </a:lnTo>
                  <a:lnTo>
                    <a:pt x="25" y="21"/>
                  </a:lnTo>
                  <a:lnTo>
                    <a:pt x="33" y="23"/>
                  </a:lnTo>
                  <a:lnTo>
                    <a:pt x="36" y="25"/>
                  </a:lnTo>
                  <a:lnTo>
                    <a:pt x="42" y="26"/>
                  </a:lnTo>
                  <a:lnTo>
                    <a:pt x="50" y="28"/>
                  </a:lnTo>
                  <a:lnTo>
                    <a:pt x="55" y="32"/>
                  </a:lnTo>
                  <a:lnTo>
                    <a:pt x="63" y="38"/>
                  </a:lnTo>
                  <a:lnTo>
                    <a:pt x="71" y="49"/>
                  </a:lnTo>
                  <a:lnTo>
                    <a:pt x="71" y="53"/>
                  </a:lnTo>
                  <a:lnTo>
                    <a:pt x="71" y="61"/>
                  </a:lnTo>
                  <a:lnTo>
                    <a:pt x="69" y="66"/>
                  </a:lnTo>
                  <a:lnTo>
                    <a:pt x="67" y="74"/>
                  </a:lnTo>
                  <a:lnTo>
                    <a:pt x="63" y="80"/>
                  </a:lnTo>
                  <a:lnTo>
                    <a:pt x="61" y="87"/>
                  </a:lnTo>
                  <a:lnTo>
                    <a:pt x="59" y="95"/>
                  </a:lnTo>
                  <a:lnTo>
                    <a:pt x="55" y="104"/>
                  </a:lnTo>
                  <a:lnTo>
                    <a:pt x="52" y="110"/>
                  </a:lnTo>
                  <a:lnTo>
                    <a:pt x="48" y="118"/>
                  </a:lnTo>
                  <a:lnTo>
                    <a:pt x="46" y="123"/>
                  </a:lnTo>
                  <a:lnTo>
                    <a:pt x="44" y="131"/>
                  </a:lnTo>
                  <a:lnTo>
                    <a:pt x="40" y="137"/>
                  </a:lnTo>
                  <a:lnTo>
                    <a:pt x="40" y="144"/>
                  </a:lnTo>
                  <a:lnTo>
                    <a:pt x="40" y="148"/>
                  </a:lnTo>
                  <a:lnTo>
                    <a:pt x="44" y="156"/>
                  </a:lnTo>
                  <a:lnTo>
                    <a:pt x="46" y="158"/>
                  </a:lnTo>
                  <a:lnTo>
                    <a:pt x="50" y="161"/>
                  </a:lnTo>
                  <a:lnTo>
                    <a:pt x="53" y="163"/>
                  </a:lnTo>
                  <a:lnTo>
                    <a:pt x="59" y="167"/>
                  </a:lnTo>
                  <a:lnTo>
                    <a:pt x="65" y="167"/>
                  </a:lnTo>
                  <a:lnTo>
                    <a:pt x="71" y="169"/>
                  </a:lnTo>
                  <a:lnTo>
                    <a:pt x="78" y="171"/>
                  </a:lnTo>
                  <a:lnTo>
                    <a:pt x="86" y="173"/>
                  </a:lnTo>
                  <a:lnTo>
                    <a:pt x="91" y="173"/>
                  </a:lnTo>
                  <a:lnTo>
                    <a:pt x="97" y="173"/>
                  </a:lnTo>
                  <a:lnTo>
                    <a:pt x="103" y="175"/>
                  </a:lnTo>
                  <a:lnTo>
                    <a:pt x="109" y="177"/>
                  </a:lnTo>
                  <a:lnTo>
                    <a:pt x="116" y="180"/>
                  </a:lnTo>
                  <a:lnTo>
                    <a:pt x="120" y="184"/>
                  </a:lnTo>
                  <a:lnTo>
                    <a:pt x="114" y="188"/>
                  </a:lnTo>
                  <a:lnTo>
                    <a:pt x="109" y="196"/>
                  </a:lnTo>
                  <a:lnTo>
                    <a:pt x="101" y="199"/>
                  </a:lnTo>
                  <a:lnTo>
                    <a:pt x="95" y="203"/>
                  </a:lnTo>
                  <a:lnTo>
                    <a:pt x="90" y="207"/>
                  </a:lnTo>
                  <a:lnTo>
                    <a:pt x="84" y="213"/>
                  </a:lnTo>
                  <a:lnTo>
                    <a:pt x="78" y="217"/>
                  </a:lnTo>
                  <a:lnTo>
                    <a:pt x="72" y="220"/>
                  </a:lnTo>
                  <a:lnTo>
                    <a:pt x="65" y="224"/>
                  </a:lnTo>
                  <a:lnTo>
                    <a:pt x="63" y="230"/>
                  </a:lnTo>
                  <a:lnTo>
                    <a:pt x="59" y="236"/>
                  </a:lnTo>
                  <a:lnTo>
                    <a:pt x="61" y="243"/>
                  </a:lnTo>
                  <a:lnTo>
                    <a:pt x="63" y="245"/>
                  </a:lnTo>
                  <a:lnTo>
                    <a:pt x="69" y="247"/>
                  </a:lnTo>
                  <a:lnTo>
                    <a:pt x="74" y="247"/>
                  </a:lnTo>
                  <a:lnTo>
                    <a:pt x="82" y="249"/>
                  </a:lnTo>
                  <a:lnTo>
                    <a:pt x="90" y="251"/>
                  </a:lnTo>
                  <a:lnTo>
                    <a:pt x="99" y="253"/>
                  </a:lnTo>
                  <a:lnTo>
                    <a:pt x="110" y="253"/>
                  </a:lnTo>
                  <a:lnTo>
                    <a:pt x="120" y="255"/>
                  </a:lnTo>
                  <a:lnTo>
                    <a:pt x="128" y="255"/>
                  </a:lnTo>
                  <a:lnTo>
                    <a:pt x="137" y="257"/>
                  </a:lnTo>
                  <a:lnTo>
                    <a:pt x="147" y="258"/>
                  </a:lnTo>
                  <a:lnTo>
                    <a:pt x="154" y="260"/>
                  </a:lnTo>
                  <a:lnTo>
                    <a:pt x="160" y="262"/>
                  </a:lnTo>
                  <a:lnTo>
                    <a:pt x="164" y="266"/>
                  </a:lnTo>
                  <a:lnTo>
                    <a:pt x="166" y="268"/>
                  </a:lnTo>
                  <a:lnTo>
                    <a:pt x="167" y="274"/>
                  </a:lnTo>
                  <a:lnTo>
                    <a:pt x="164" y="276"/>
                  </a:lnTo>
                  <a:lnTo>
                    <a:pt x="160" y="281"/>
                  </a:lnTo>
                  <a:lnTo>
                    <a:pt x="152" y="289"/>
                  </a:lnTo>
                  <a:lnTo>
                    <a:pt x="147" y="295"/>
                  </a:lnTo>
                  <a:lnTo>
                    <a:pt x="135" y="300"/>
                  </a:lnTo>
                  <a:lnTo>
                    <a:pt x="126" y="306"/>
                  </a:lnTo>
                  <a:lnTo>
                    <a:pt x="116" y="314"/>
                  </a:lnTo>
                  <a:lnTo>
                    <a:pt x="107" y="319"/>
                  </a:lnTo>
                  <a:lnTo>
                    <a:pt x="97" y="325"/>
                  </a:lnTo>
                  <a:lnTo>
                    <a:pt x="86" y="331"/>
                  </a:lnTo>
                  <a:lnTo>
                    <a:pt x="76" y="334"/>
                  </a:lnTo>
                  <a:lnTo>
                    <a:pt x="71" y="340"/>
                  </a:lnTo>
                  <a:lnTo>
                    <a:pt x="63" y="342"/>
                  </a:lnTo>
                  <a:lnTo>
                    <a:pt x="57" y="346"/>
                  </a:lnTo>
                  <a:lnTo>
                    <a:pt x="53" y="348"/>
                  </a:lnTo>
                  <a:lnTo>
                    <a:pt x="200" y="295"/>
                  </a:lnTo>
                  <a:lnTo>
                    <a:pt x="206" y="270"/>
                  </a:lnTo>
                  <a:lnTo>
                    <a:pt x="209" y="234"/>
                  </a:lnTo>
                  <a:lnTo>
                    <a:pt x="200" y="161"/>
                  </a:lnTo>
                  <a:lnTo>
                    <a:pt x="169" y="99"/>
                  </a:lnTo>
                  <a:lnTo>
                    <a:pt x="114" y="0"/>
                  </a:lnTo>
                  <a:lnTo>
                    <a:pt x="61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1" name="Freeform 144"/>
            <p:cNvSpPr>
              <a:spLocks/>
            </p:cNvSpPr>
            <p:nvPr/>
          </p:nvSpPr>
          <p:spPr bwMode="auto">
            <a:xfrm>
              <a:off x="3114770" y="2269547"/>
              <a:ext cx="199735" cy="65157"/>
            </a:xfrm>
            <a:custGeom>
              <a:avLst/>
              <a:gdLst>
                <a:gd name="T0" fmla="*/ 2147483647 w 1314"/>
                <a:gd name="T1" fmla="*/ 2147483647 h 428"/>
                <a:gd name="T2" fmla="*/ 2147483647 w 1314"/>
                <a:gd name="T3" fmla="*/ 2147483647 h 428"/>
                <a:gd name="T4" fmla="*/ 2147483647 w 1314"/>
                <a:gd name="T5" fmla="*/ 0 h 428"/>
                <a:gd name="T6" fmla="*/ 2147483647 w 1314"/>
                <a:gd name="T7" fmla="*/ 2147483647 h 428"/>
                <a:gd name="T8" fmla="*/ 2147483647 w 1314"/>
                <a:gd name="T9" fmla="*/ 2147483647 h 428"/>
                <a:gd name="T10" fmla="*/ 2147483647 w 1314"/>
                <a:gd name="T11" fmla="*/ 2147483647 h 428"/>
                <a:gd name="T12" fmla="*/ 2147483647 w 1314"/>
                <a:gd name="T13" fmla="*/ 2147483647 h 428"/>
                <a:gd name="T14" fmla="*/ 2147483647 w 1314"/>
                <a:gd name="T15" fmla="*/ 2147483647 h 428"/>
                <a:gd name="T16" fmla="*/ 2147483647 w 1314"/>
                <a:gd name="T17" fmla="*/ 2147483647 h 428"/>
                <a:gd name="T18" fmla="*/ 2147483647 w 1314"/>
                <a:gd name="T19" fmla="*/ 2147483647 h 428"/>
                <a:gd name="T20" fmla="*/ 2147483647 w 1314"/>
                <a:gd name="T21" fmla="*/ 2147483647 h 428"/>
                <a:gd name="T22" fmla="*/ 0 w 1314"/>
                <a:gd name="T23" fmla="*/ 2147483647 h 428"/>
                <a:gd name="T24" fmla="*/ 2147483647 w 1314"/>
                <a:gd name="T25" fmla="*/ 2147483647 h 428"/>
                <a:gd name="T26" fmla="*/ 2147483647 w 1314"/>
                <a:gd name="T27" fmla="*/ 2147483647 h 428"/>
                <a:gd name="T28" fmla="*/ 2147483647 w 1314"/>
                <a:gd name="T29" fmla="*/ 2147483647 h 428"/>
                <a:gd name="T30" fmla="*/ 2147483647 w 1314"/>
                <a:gd name="T31" fmla="*/ 2147483647 h 428"/>
                <a:gd name="T32" fmla="*/ 2147483647 w 1314"/>
                <a:gd name="T33" fmla="*/ 2147483647 h 428"/>
                <a:gd name="T34" fmla="*/ 2147483647 w 1314"/>
                <a:gd name="T35" fmla="*/ 2147483647 h 428"/>
                <a:gd name="T36" fmla="*/ 2147483647 w 1314"/>
                <a:gd name="T37" fmla="*/ 2147483647 h 428"/>
                <a:gd name="T38" fmla="*/ 2147483647 w 1314"/>
                <a:gd name="T39" fmla="*/ 2147483647 h 428"/>
                <a:gd name="T40" fmla="*/ 2147483647 w 1314"/>
                <a:gd name="T41" fmla="*/ 2147483647 h 428"/>
                <a:gd name="T42" fmla="*/ 2147483647 w 1314"/>
                <a:gd name="T43" fmla="*/ 2147483647 h 428"/>
                <a:gd name="T44" fmla="*/ 2147483647 w 1314"/>
                <a:gd name="T45" fmla="*/ 2147483647 h 428"/>
                <a:gd name="T46" fmla="*/ 2147483647 w 1314"/>
                <a:gd name="T47" fmla="*/ 2147483647 h 428"/>
                <a:gd name="T48" fmla="*/ 2147483647 w 1314"/>
                <a:gd name="T49" fmla="*/ 2147483647 h 428"/>
                <a:gd name="T50" fmla="*/ 2147483647 w 1314"/>
                <a:gd name="T51" fmla="*/ 2147483647 h 428"/>
                <a:gd name="T52" fmla="*/ 2147483647 w 1314"/>
                <a:gd name="T53" fmla="*/ 2147483647 h 428"/>
                <a:gd name="T54" fmla="*/ 2147483647 w 1314"/>
                <a:gd name="T55" fmla="*/ 2147483647 h 428"/>
                <a:gd name="T56" fmla="*/ 2147483647 w 1314"/>
                <a:gd name="T57" fmla="*/ 2147483647 h 428"/>
                <a:gd name="T58" fmla="*/ 2147483647 w 1314"/>
                <a:gd name="T59" fmla="*/ 2147483647 h 428"/>
                <a:gd name="T60" fmla="*/ 2147483647 w 1314"/>
                <a:gd name="T61" fmla="*/ 2147483647 h 428"/>
                <a:gd name="T62" fmla="*/ 2147483647 w 1314"/>
                <a:gd name="T63" fmla="*/ 2147483647 h 428"/>
                <a:gd name="T64" fmla="*/ 2147483647 w 1314"/>
                <a:gd name="T65" fmla="*/ 2147483647 h 428"/>
                <a:gd name="T66" fmla="*/ 2147483647 w 1314"/>
                <a:gd name="T67" fmla="*/ 2147483647 h 428"/>
                <a:gd name="T68" fmla="*/ 2147483647 w 1314"/>
                <a:gd name="T69" fmla="*/ 2147483647 h 428"/>
                <a:gd name="T70" fmla="*/ 2147483647 w 1314"/>
                <a:gd name="T71" fmla="*/ 2147483647 h 428"/>
                <a:gd name="T72" fmla="*/ 2147483647 w 1314"/>
                <a:gd name="T73" fmla="*/ 2147483647 h 428"/>
                <a:gd name="T74" fmla="*/ 2147483647 w 1314"/>
                <a:gd name="T75" fmla="*/ 2147483647 h 428"/>
                <a:gd name="T76" fmla="*/ 2147483647 w 1314"/>
                <a:gd name="T77" fmla="*/ 2147483647 h 428"/>
                <a:gd name="T78" fmla="*/ 2147483647 w 1314"/>
                <a:gd name="T79" fmla="*/ 2147483647 h 428"/>
                <a:gd name="T80" fmla="*/ 2147483647 w 1314"/>
                <a:gd name="T81" fmla="*/ 2147483647 h 428"/>
                <a:gd name="T82" fmla="*/ 2147483647 w 1314"/>
                <a:gd name="T83" fmla="*/ 2147483647 h 428"/>
                <a:gd name="T84" fmla="*/ 2147483647 w 1314"/>
                <a:gd name="T85" fmla="*/ 2147483647 h 428"/>
                <a:gd name="T86" fmla="*/ 2147483647 w 1314"/>
                <a:gd name="T87" fmla="*/ 2147483647 h 428"/>
                <a:gd name="T88" fmla="*/ 2147483647 w 1314"/>
                <a:gd name="T89" fmla="*/ 2147483647 h 428"/>
                <a:gd name="T90" fmla="*/ 2147483647 w 1314"/>
                <a:gd name="T91" fmla="*/ 2147483647 h 428"/>
                <a:gd name="T92" fmla="*/ 2147483647 w 1314"/>
                <a:gd name="T93" fmla="*/ 2147483647 h 428"/>
                <a:gd name="T94" fmla="*/ 2147483647 w 1314"/>
                <a:gd name="T95" fmla="*/ 2147483647 h 428"/>
                <a:gd name="T96" fmla="*/ 2147483647 w 1314"/>
                <a:gd name="T97" fmla="*/ 2147483647 h 428"/>
                <a:gd name="T98" fmla="*/ 2147483647 w 1314"/>
                <a:gd name="T99" fmla="*/ 2147483647 h 428"/>
                <a:gd name="T100" fmla="*/ 2147483647 w 1314"/>
                <a:gd name="T101" fmla="*/ 2147483647 h 428"/>
                <a:gd name="T102" fmla="*/ 2147483647 w 1314"/>
                <a:gd name="T103" fmla="*/ 2147483647 h 428"/>
                <a:gd name="T104" fmla="*/ 2147483647 w 1314"/>
                <a:gd name="T105" fmla="*/ 2147483647 h 428"/>
                <a:gd name="T106" fmla="*/ 2147483647 w 1314"/>
                <a:gd name="T107" fmla="*/ 2147483647 h 428"/>
                <a:gd name="T108" fmla="*/ 2147483647 w 1314"/>
                <a:gd name="T109" fmla="*/ 2147483647 h 428"/>
                <a:gd name="T110" fmla="*/ 2147483647 w 1314"/>
                <a:gd name="T111" fmla="*/ 2147483647 h 428"/>
                <a:gd name="T112" fmla="*/ 2147483647 w 1314"/>
                <a:gd name="T113" fmla="*/ 2147483647 h 42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314" h="428">
                  <a:moveTo>
                    <a:pt x="970" y="11"/>
                  </a:moveTo>
                  <a:lnTo>
                    <a:pt x="966" y="9"/>
                  </a:lnTo>
                  <a:lnTo>
                    <a:pt x="958" y="9"/>
                  </a:lnTo>
                  <a:lnTo>
                    <a:pt x="945" y="7"/>
                  </a:lnTo>
                  <a:lnTo>
                    <a:pt x="926" y="7"/>
                  </a:lnTo>
                  <a:lnTo>
                    <a:pt x="903" y="5"/>
                  </a:lnTo>
                  <a:lnTo>
                    <a:pt x="878" y="5"/>
                  </a:lnTo>
                  <a:lnTo>
                    <a:pt x="848" y="3"/>
                  </a:lnTo>
                  <a:lnTo>
                    <a:pt x="818" y="3"/>
                  </a:lnTo>
                  <a:lnTo>
                    <a:pt x="783" y="2"/>
                  </a:lnTo>
                  <a:lnTo>
                    <a:pt x="747" y="0"/>
                  </a:lnTo>
                  <a:lnTo>
                    <a:pt x="709" y="0"/>
                  </a:lnTo>
                  <a:lnTo>
                    <a:pt x="671" y="2"/>
                  </a:lnTo>
                  <a:lnTo>
                    <a:pt x="631" y="2"/>
                  </a:lnTo>
                  <a:lnTo>
                    <a:pt x="591" y="3"/>
                  </a:lnTo>
                  <a:lnTo>
                    <a:pt x="552" y="5"/>
                  </a:lnTo>
                  <a:lnTo>
                    <a:pt x="515" y="11"/>
                  </a:lnTo>
                  <a:lnTo>
                    <a:pt x="477" y="15"/>
                  </a:lnTo>
                  <a:lnTo>
                    <a:pt x="441" y="21"/>
                  </a:lnTo>
                  <a:lnTo>
                    <a:pt x="407" y="26"/>
                  </a:lnTo>
                  <a:lnTo>
                    <a:pt x="375" y="34"/>
                  </a:lnTo>
                  <a:lnTo>
                    <a:pt x="342" y="41"/>
                  </a:lnTo>
                  <a:lnTo>
                    <a:pt x="312" y="51"/>
                  </a:lnTo>
                  <a:lnTo>
                    <a:pt x="283" y="59"/>
                  </a:lnTo>
                  <a:lnTo>
                    <a:pt x="255" y="68"/>
                  </a:lnTo>
                  <a:lnTo>
                    <a:pt x="228" y="78"/>
                  </a:lnTo>
                  <a:lnTo>
                    <a:pt x="204" y="87"/>
                  </a:lnTo>
                  <a:lnTo>
                    <a:pt x="181" y="95"/>
                  </a:lnTo>
                  <a:lnTo>
                    <a:pt x="160" y="104"/>
                  </a:lnTo>
                  <a:lnTo>
                    <a:pt x="139" y="114"/>
                  </a:lnTo>
                  <a:lnTo>
                    <a:pt x="122" y="123"/>
                  </a:lnTo>
                  <a:lnTo>
                    <a:pt x="105" y="131"/>
                  </a:lnTo>
                  <a:lnTo>
                    <a:pt x="90" y="140"/>
                  </a:lnTo>
                  <a:lnTo>
                    <a:pt x="76" y="146"/>
                  </a:lnTo>
                  <a:lnTo>
                    <a:pt x="63" y="154"/>
                  </a:lnTo>
                  <a:lnTo>
                    <a:pt x="52" y="159"/>
                  </a:lnTo>
                  <a:lnTo>
                    <a:pt x="44" y="167"/>
                  </a:lnTo>
                  <a:lnTo>
                    <a:pt x="34" y="173"/>
                  </a:lnTo>
                  <a:lnTo>
                    <a:pt x="29" y="178"/>
                  </a:lnTo>
                  <a:lnTo>
                    <a:pt x="23" y="184"/>
                  </a:lnTo>
                  <a:lnTo>
                    <a:pt x="17" y="190"/>
                  </a:lnTo>
                  <a:lnTo>
                    <a:pt x="10" y="199"/>
                  </a:lnTo>
                  <a:lnTo>
                    <a:pt x="4" y="211"/>
                  </a:lnTo>
                  <a:lnTo>
                    <a:pt x="2" y="216"/>
                  </a:lnTo>
                  <a:lnTo>
                    <a:pt x="2" y="224"/>
                  </a:lnTo>
                  <a:lnTo>
                    <a:pt x="0" y="230"/>
                  </a:lnTo>
                  <a:lnTo>
                    <a:pt x="0" y="239"/>
                  </a:lnTo>
                  <a:lnTo>
                    <a:pt x="0" y="247"/>
                  </a:lnTo>
                  <a:lnTo>
                    <a:pt x="0" y="254"/>
                  </a:lnTo>
                  <a:lnTo>
                    <a:pt x="0" y="262"/>
                  </a:lnTo>
                  <a:lnTo>
                    <a:pt x="2" y="272"/>
                  </a:lnTo>
                  <a:lnTo>
                    <a:pt x="2" y="279"/>
                  </a:lnTo>
                  <a:lnTo>
                    <a:pt x="4" y="287"/>
                  </a:lnTo>
                  <a:lnTo>
                    <a:pt x="6" y="294"/>
                  </a:lnTo>
                  <a:lnTo>
                    <a:pt x="10" y="302"/>
                  </a:lnTo>
                  <a:lnTo>
                    <a:pt x="10" y="308"/>
                  </a:lnTo>
                  <a:lnTo>
                    <a:pt x="12" y="313"/>
                  </a:lnTo>
                  <a:lnTo>
                    <a:pt x="14" y="319"/>
                  </a:lnTo>
                  <a:lnTo>
                    <a:pt x="15" y="325"/>
                  </a:lnTo>
                  <a:lnTo>
                    <a:pt x="17" y="331"/>
                  </a:lnTo>
                  <a:lnTo>
                    <a:pt x="19" y="334"/>
                  </a:lnTo>
                  <a:lnTo>
                    <a:pt x="21" y="336"/>
                  </a:lnTo>
                  <a:lnTo>
                    <a:pt x="27" y="346"/>
                  </a:lnTo>
                  <a:lnTo>
                    <a:pt x="29" y="350"/>
                  </a:lnTo>
                  <a:lnTo>
                    <a:pt x="36" y="357"/>
                  </a:lnTo>
                  <a:lnTo>
                    <a:pt x="44" y="365"/>
                  </a:lnTo>
                  <a:lnTo>
                    <a:pt x="53" y="372"/>
                  </a:lnTo>
                  <a:lnTo>
                    <a:pt x="65" y="380"/>
                  </a:lnTo>
                  <a:lnTo>
                    <a:pt x="80" y="388"/>
                  </a:lnTo>
                  <a:lnTo>
                    <a:pt x="97" y="395"/>
                  </a:lnTo>
                  <a:lnTo>
                    <a:pt x="118" y="403"/>
                  </a:lnTo>
                  <a:lnTo>
                    <a:pt x="141" y="408"/>
                  </a:lnTo>
                  <a:lnTo>
                    <a:pt x="168" y="414"/>
                  </a:lnTo>
                  <a:lnTo>
                    <a:pt x="198" y="418"/>
                  </a:lnTo>
                  <a:lnTo>
                    <a:pt x="232" y="422"/>
                  </a:lnTo>
                  <a:lnTo>
                    <a:pt x="268" y="424"/>
                  </a:lnTo>
                  <a:lnTo>
                    <a:pt x="310" y="426"/>
                  </a:lnTo>
                  <a:lnTo>
                    <a:pt x="354" y="426"/>
                  </a:lnTo>
                  <a:lnTo>
                    <a:pt x="401" y="428"/>
                  </a:lnTo>
                  <a:lnTo>
                    <a:pt x="449" y="428"/>
                  </a:lnTo>
                  <a:lnTo>
                    <a:pt x="500" y="428"/>
                  </a:lnTo>
                  <a:lnTo>
                    <a:pt x="552" y="426"/>
                  </a:lnTo>
                  <a:lnTo>
                    <a:pt x="603" y="426"/>
                  </a:lnTo>
                  <a:lnTo>
                    <a:pt x="654" y="422"/>
                  </a:lnTo>
                  <a:lnTo>
                    <a:pt x="707" y="420"/>
                  </a:lnTo>
                  <a:lnTo>
                    <a:pt x="759" y="414"/>
                  </a:lnTo>
                  <a:lnTo>
                    <a:pt x="810" y="410"/>
                  </a:lnTo>
                  <a:lnTo>
                    <a:pt x="858" y="405"/>
                  </a:lnTo>
                  <a:lnTo>
                    <a:pt x="907" y="399"/>
                  </a:lnTo>
                  <a:lnTo>
                    <a:pt x="951" y="389"/>
                  </a:lnTo>
                  <a:lnTo>
                    <a:pt x="994" y="384"/>
                  </a:lnTo>
                  <a:lnTo>
                    <a:pt x="1032" y="372"/>
                  </a:lnTo>
                  <a:lnTo>
                    <a:pt x="1069" y="363"/>
                  </a:lnTo>
                  <a:lnTo>
                    <a:pt x="1101" y="350"/>
                  </a:lnTo>
                  <a:lnTo>
                    <a:pt x="1131" y="338"/>
                  </a:lnTo>
                  <a:lnTo>
                    <a:pt x="1158" y="327"/>
                  </a:lnTo>
                  <a:lnTo>
                    <a:pt x="1183" y="313"/>
                  </a:lnTo>
                  <a:lnTo>
                    <a:pt x="1205" y="302"/>
                  </a:lnTo>
                  <a:lnTo>
                    <a:pt x="1226" y="289"/>
                  </a:lnTo>
                  <a:lnTo>
                    <a:pt x="1243" y="275"/>
                  </a:lnTo>
                  <a:lnTo>
                    <a:pt x="1259" y="264"/>
                  </a:lnTo>
                  <a:lnTo>
                    <a:pt x="1272" y="251"/>
                  </a:lnTo>
                  <a:lnTo>
                    <a:pt x="1283" y="241"/>
                  </a:lnTo>
                  <a:lnTo>
                    <a:pt x="1293" y="230"/>
                  </a:lnTo>
                  <a:lnTo>
                    <a:pt x="1300" y="220"/>
                  </a:lnTo>
                  <a:lnTo>
                    <a:pt x="1306" y="211"/>
                  </a:lnTo>
                  <a:lnTo>
                    <a:pt x="1312" y="205"/>
                  </a:lnTo>
                  <a:lnTo>
                    <a:pt x="1314" y="197"/>
                  </a:lnTo>
                  <a:lnTo>
                    <a:pt x="1314" y="192"/>
                  </a:lnTo>
                  <a:lnTo>
                    <a:pt x="1314" y="188"/>
                  </a:lnTo>
                  <a:lnTo>
                    <a:pt x="1312" y="186"/>
                  </a:lnTo>
                  <a:lnTo>
                    <a:pt x="1308" y="184"/>
                  </a:lnTo>
                  <a:lnTo>
                    <a:pt x="1300" y="184"/>
                  </a:lnTo>
                  <a:lnTo>
                    <a:pt x="1291" y="184"/>
                  </a:lnTo>
                  <a:lnTo>
                    <a:pt x="1281" y="188"/>
                  </a:lnTo>
                  <a:lnTo>
                    <a:pt x="1272" y="192"/>
                  </a:lnTo>
                  <a:lnTo>
                    <a:pt x="1266" y="196"/>
                  </a:lnTo>
                  <a:lnTo>
                    <a:pt x="1264" y="196"/>
                  </a:lnTo>
                  <a:lnTo>
                    <a:pt x="1259" y="199"/>
                  </a:lnTo>
                  <a:lnTo>
                    <a:pt x="1249" y="203"/>
                  </a:lnTo>
                  <a:lnTo>
                    <a:pt x="1240" y="211"/>
                  </a:lnTo>
                  <a:lnTo>
                    <a:pt x="1226" y="218"/>
                  </a:lnTo>
                  <a:lnTo>
                    <a:pt x="1211" y="228"/>
                  </a:lnTo>
                  <a:lnTo>
                    <a:pt x="1192" y="237"/>
                  </a:lnTo>
                  <a:lnTo>
                    <a:pt x="1173" y="249"/>
                  </a:lnTo>
                  <a:lnTo>
                    <a:pt x="1150" y="258"/>
                  </a:lnTo>
                  <a:lnTo>
                    <a:pt x="1127" y="270"/>
                  </a:lnTo>
                  <a:lnTo>
                    <a:pt x="1105" y="279"/>
                  </a:lnTo>
                  <a:lnTo>
                    <a:pt x="1080" y="291"/>
                  </a:lnTo>
                  <a:lnTo>
                    <a:pt x="1053" y="300"/>
                  </a:lnTo>
                  <a:lnTo>
                    <a:pt x="1027" y="312"/>
                  </a:lnTo>
                  <a:lnTo>
                    <a:pt x="1000" y="321"/>
                  </a:lnTo>
                  <a:lnTo>
                    <a:pt x="975" y="329"/>
                  </a:lnTo>
                  <a:lnTo>
                    <a:pt x="947" y="334"/>
                  </a:lnTo>
                  <a:lnTo>
                    <a:pt x="918" y="340"/>
                  </a:lnTo>
                  <a:lnTo>
                    <a:pt x="888" y="346"/>
                  </a:lnTo>
                  <a:lnTo>
                    <a:pt x="859" y="351"/>
                  </a:lnTo>
                  <a:lnTo>
                    <a:pt x="829" y="355"/>
                  </a:lnTo>
                  <a:lnTo>
                    <a:pt x="799" y="359"/>
                  </a:lnTo>
                  <a:lnTo>
                    <a:pt x="766" y="363"/>
                  </a:lnTo>
                  <a:lnTo>
                    <a:pt x="738" y="365"/>
                  </a:lnTo>
                  <a:lnTo>
                    <a:pt x="705" y="367"/>
                  </a:lnTo>
                  <a:lnTo>
                    <a:pt x="675" y="369"/>
                  </a:lnTo>
                  <a:lnTo>
                    <a:pt x="645" y="370"/>
                  </a:lnTo>
                  <a:lnTo>
                    <a:pt x="614" y="372"/>
                  </a:lnTo>
                  <a:lnTo>
                    <a:pt x="584" y="372"/>
                  </a:lnTo>
                  <a:lnTo>
                    <a:pt x="555" y="372"/>
                  </a:lnTo>
                  <a:lnTo>
                    <a:pt x="527" y="372"/>
                  </a:lnTo>
                  <a:lnTo>
                    <a:pt x="500" y="374"/>
                  </a:lnTo>
                  <a:lnTo>
                    <a:pt x="474" y="372"/>
                  </a:lnTo>
                  <a:lnTo>
                    <a:pt x="449" y="370"/>
                  </a:lnTo>
                  <a:lnTo>
                    <a:pt x="424" y="369"/>
                  </a:lnTo>
                  <a:lnTo>
                    <a:pt x="401" y="369"/>
                  </a:lnTo>
                  <a:lnTo>
                    <a:pt x="379" y="365"/>
                  </a:lnTo>
                  <a:lnTo>
                    <a:pt x="360" y="363"/>
                  </a:lnTo>
                  <a:lnTo>
                    <a:pt x="339" y="361"/>
                  </a:lnTo>
                  <a:lnTo>
                    <a:pt x="322" y="359"/>
                  </a:lnTo>
                  <a:lnTo>
                    <a:pt x="301" y="355"/>
                  </a:lnTo>
                  <a:lnTo>
                    <a:pt x="283" y="351"/>
                  </a:lnTo>
                  <a:lnTo>
                    <a:pt x="266" y="348"/>
                  </a:lnTo>
                  <a:lnTo>
                    <a:pt x="251" y="346"/>
                  </a:lnTo>
                  <a:lnTo>
                    <a:pt x="236" y="340"/>
                  </a:lnTo>
                  <a:lnTo>
                    <a:pt x="221" y="336"/>
                  </a:lnTo>
                  <a:lnTo>
                    <a:pt x="206" y="332"/>
                  </a:lnTo>
                  <a:lnTo>
                    <a:pt x="192" y="329"/>
                  </a:lnTo>
                  <a:lnTo>
                    <a:pt x="179" y="323"/>
                  </a:lnTo>
                  <a:lnTo>
                    <a:pt x="166" y="317"/>
                  </a:lnTo>
                  <a:lnTo>
                    <a:pt x="154" y="312"/>
                  </a:lnTo>
                  <a:lnTo>
                    <a:pt x="143" y="308"/>
                  </a:lnTo>
                  <a:lnTo>
                    <a:pt x="131" y="300"/>
                  </a:lnTo>
                  <a:lnTo>
                    <a:pt x="124" y="294"/>
                  </a:lnTo>
                  <a:lnTo>
                    <a:pt x="114" y="289"/>
                  </a:lnTo>
                  <a:lnTo>
                    <a:pt x="109" y="283"/>
                  </a:lnTo>
                  <a:lnTo>
                    <a:pt x="101" y="275"/>
                  </a:lnTo>
                  <a:lnTo>
                    <a:pt x="97" y="270"/>
                  </a:lnTo>
                  <a:lnTo>
                    <a:pt x="92" y="262"/>
                  </a:lnTo>
                  <a:lnTo>
                    <a:pt x="90" y="256"/>
                  </a:lnTo>
                  <a:lnTo>
                    <a:pt x="88" y="249"/>
                  </a:lnTo>
                  <a:lnTo>
                    <a:pt x="90" y="241"/>
                  </a:lnTo>
                  <a:lnTo>
                    <a:pt x="90" y="235"/>
                  </a:lnTo>
                  <a:lnTo>
                    <a:pt x="93" y="228"/>
                  </a:lnTo>
                  <a:lnTo>
                    <a:pt x="99" y="220"/>
                  </a:lnTo>
                  <a:lnTo>
                    <a:pt x="105" y="215"/>
                  </a:lnTo>
                  <a:lnTo>
                    <a:pt x="112" y="205"/>
                  </a:lnTo>
                  <a:lnTo>
                    <a:pt x="124" y="199"/>
                  </a:lnTo>
                  <a:lnTo>
                    <a:pt x="133" y="192"/>
                  </a:lnTo>
                  <a:lnTo>
                    <a:pt x="147" y="186"/>
                  </a:lnTo>
                  <a:lnTo>
                    <a:pt x="158" y="178"/>
                  </a:lnTo>
                  <a:lnTo>
                    <a:pt x="173" y="173"/>
                  </a:lnTo>
                  <a:lnTo>
                    <a:pt x="187" y="165"/>
                  </a:lnTo>
                  <a:lnTo>
                    <a:pt x="202" y="157"/>
                  </a:lnTo>
                  <a:lnTo>
                    <a:pt x="217" y="150"/>
                  </a:lnTo>
                  <a:lnTo>
                    <a:pt x="234" y="144"/>
                  </a:lnTo>
                  <a:lnTo>
                    <a:pt x="249" y="138"/>
                  </a:lnTo>
                  <a:lnTo>
                    <a:pt x="266" y="131"/>
                  </a:lnTo>
                  <a:lnTo>
                    <a:pt x="285" y="125"/>
                  </a:lnTo>
                  <a:lnTo>
                    <a:pt x="302" y="119"/>
                  </a:lnTo>
                  <a:lnTo>
                    <a:pt x="318" y="114"/>
                  </a:lnTo>
                  <a:lnTo>
                    <a:pt x="337" y="108"/>
                  </a:lnTo>
                  <a:lnTo>
                    <a:pt x="352" y="102"/>
                  </a:lnTo>
                  <a:lnTo>
                    <a:pt x="371" y="99"/>
                  </a:lnTo>
                  <a:lnTo>
                    <a:pt x="388" y="93"/>
                  </a:lnTo>
                  <a:lnTo>
                    <a:pt x="407" y="89"/>
                  </a:lnTo>
                  <a:lnTo>
                    <a:pt x="424" y="83"/>
                  </a:lnTo>
                  <a:lnTo>
                    <a:pt x="445" y="80"/>
                  </a:lnTo>
                  <a:lnTo>
                    <a:pt x="464" y="76"/>
                  </a:lnTo>
                  <a:lnTo>
                    <a:pt x="485" y="72"/>
                  </a:lnTo>
                  <a:lnTo>
                    <a:pt x="506" y="68"/>
                  </a:lnTo>
                  <a:lnTo>
                    <a:pt x="529" y="66"/>
                  </a:lnTo>
                  <a:lnTo>
                    <a:pt x="552" y="62"/>
                  </a:lnTo>
                  <a:lnTo>
                    <a:pt x="576" y="59"/>
                  </a:lnTo>
                  <a:lnTo>
                    <a:pt x="601" y="57"/>
                  </a:lnTo>
                  <a:lnTo>
                    <a:pt x="629" y="55"/>
                  </a:lnTo>
                  <a:lnTo>
                    <a:pt x="656" y="53"/>
                  </a:lnTo>
                  <a:lnTo>
                    <a:pt x="685" y="51"/>
                  </a:lnTo>
                  <a:lnTo>
                    <a:pt x="713" y="49"/>
                  </a:lnTo>
                  <a:lnTo>
                    <a:pt x="743" y="49"/>
                  </a:lnTo>
                  <a:lnTo>
                    <a:pt x="772" y="49"/>
                  </a:lnTo>
                  <a:lnTo>
                    <a:pt x="801" y="47"/>
                  </a:lnTo>
                  <a:lnTo>
                    <a:pt x="827" y="47"/>
                  </a:lnTo>
                  <a:lnTo>
                    <a:pt x="856" y="47"/>
                  </a:lnTo>
                  <a:lnTo>
                    <a:pt x="878" y="45"/>
                  </a:lnTo>
                  <a:lnTo>
                    <a:pt x="903" y="45"/>
                  </a:lnTo>
                  <a:lnTo>
                    <a:pt x="922" y="45"/>
                  </a:lnTo>
                  <a:lnTo>
                    <a:pt x="941" y="45"/>
                  </a:lnTo>
                  <a:lnTo>
                    <a:pt x="954" y="45"/>
                  </a:lnTo>
                  <a:lnTo>
                    <a:pt x="966" y="45"/>
                  </a:lnTo>
                  <a:lnTo>
                    <a:pt x="972" y="45"/>
                  </a:lnTo>
                  <a:lnTo>
                    <a:pt x="975" y="45"/>
                  </a:lnTo>
                  <a:lnTo>
                    <a:pt x="970" y="1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2" name="Freeform 145"/>
            <p:cNvSpPr>
              <a:spLocks/>
            </p:cNvSpPr>
            <p:nvPr/>
          </p:nvSpPr>
          <p:spPr bwMode="auto">
            <a:xfrm>
              <a:off x="3114770" y="2306084"/>
              <a:ext cx="192732" cy="339183"/>
            </a:xfrm>
            <a:custGeom>
              <a:avLst/>
              <a:gdLst>
                <a:gd name="T0" fmla="*/ 2147483647 w 1266"/>
                <a:gd name="T1" fmla="*/ 2147483647 h 2229"/>
                <a:gd name="T2" fmla="*/ 2147483647 w 1266"/>
                <a:gd name="T3" fmla="*/ 2147483647 h 2229"/>
                <a:gd name="T4" fmla="*/ 2147483647 w 1266"/>
                <a:gd name="T5" fmla="*/ 2147483647 h 2229"/>
                <a:gd name="T6" fmla="*/ 2147483647 w 1266"/>
                <a:gd name="T7" fmla="*/ 2147483647 h 2229"/>
                <a:gd name="T8" fmla="*/ 2147483647 w 1266"/>
                <a:gd name="T9" fmla="*/ 2147483647 h 2229"/>
                <a:gd name="T10" fmla="*/ 2147483647 w 1266"/>
                <a:gd name="T11" fmla="*/ 2147483647 h 2229"/>
                <a:gd name="T12" fmla="*/ 2147483647 w 1266"/>
                <a:gd name="T13" fmla="*/ 2147483647 h 2229"/>
                <a:gd name="T14" fmla="*/ 2147483647 w 1266"/>
                <a:gd name="T15" fmla="*/ 2147483647 h 2229"/>
                <a:gd name="T16" fmla="*/ 2147483647 w 1266"/>
                <a:gd name="T17" fmla="*/ 2147483647 h 2229"/>
                <a:gd name="T18" fmla="*/ 2147483647 w 1266"/>
                <a:gd name="T19" fmla="*/ 2147483647 h 2229"/>
                <a:gd name="T20" fmla="*/ 2147483647 w 1266"/>
                <a:gd name="T21" fmla="*/ 2147483647 h 2229"/>
                <a:gd name="T22" fmla="*/ 2147483647 w 1266"/>
                <a:gd name="T23" fmla="*/ 2147483647 h 2229"/>
                <a:gd name="T24" fmla="*/ 2147483647 w 1266"/>
                <a:gd name="T25" fmla="*/ 2147483647 h 2229"/>
                <a:gd name="T26" fmla="*/ 2147483647 w 1266"/>
                <a:gd name="T27" fmla="*/ 2147483647 h 2229"/>
                <a:gd name="T28" fmla="*/ 2147483647 w 1266"/>
                <a:gd name="T29" fmla="*/ 2147483647 h 2229"/>
                <a:gd name="T30" fmla="*/ 2147483647 w 1266"/>
                <a:gd name="T31" fmla="*/ 2147483647 h 2229"/>
                <a:gd name="T32" fmla="*/ 2147483647 w 1266"/>
                <a:gd name="T33" fmla="*/ 2147483647 h 2229"/>
                <a:gd name="T34" fmla="*/ 2147483647 w 1266"/>
                <a:gd name="T35" fmla="*/ 2147483647 h 2229"/>
                <a:gd name="T36" fmla="*/ 2147483647 w 1266"/>
                <a:gd name="T37" fmla="*/ 2147483647 h 2229"/>
                <a:gd name="T38" fmla="*/ 2147483647 w 1266"/>
                <a:gd name="T39" fmla="*/ 2147483647 h 2229"/>
                <a:gd name="T40" fmla="*/ 2147483647 w 1266"/>
                <a:gd name="T41" fmla="*/ 2147483647 h 2229"/>
                <a:gd name="T42" fmla="*/ 2147483647 w 1266"/>
                <a:gd name="T43" fmla="*/ 2147483647 h 2229"/>
                <a:gd name="T44" fmla="*/ 2147483647 w 1266"/>
                <a:gd name="T45" fmla="*/ 2147483647 h 2229"/>
                <a:gd name="T46" fmla="*/ 2147483647 w 1266"/>
                <a:gd name="T47" fmla="*/ 2147483647 h 2229"/>
                <a:gd name="T48" fmla="*/ 2147483647 w 1266"/>
                <a:gd name="T49" fmla="*/ 2147483647 h 2229"/>
                <a:gd name="T50" fmla="*/ 2147483647 w 1266"/>
                <a:gd name="T51" fmla="*/ 2147483647 h 2229"/>
                <a:gd name="T52" fmla="*/ 2147483647 w 1266"/>
                <a:gd name="T53" fmla="*/ 2147483647 h 2229"/>
                <a:gd name="T54" fmla="*/ 2147483647 w 1266"/>
                <a:gd name="T55" fmla="*/ 2147483647 h 2229"/>
                <a:gd name="T56" fmla="*/ 2147483647 w 1266"/>
                <a:gd name="T57" fmla="*/ 2147483647 h 2229"/>
                <a:gd name="T58" fmla="*/ 2147483647 w 1266"/>
                <a:gd name="T59" fmla="*/ 2147483647 h 2229"/>
                <a:gd name="T60" fmla="*/ 2147483647 w 1266"/>
                <a:gd name="T61" fmla="*/ 2147483647 h 2229"/>
                <a:gd name="T62" fmla="*/ 2147483647 w 1266"/>
                <a:gd name="T63" fmla="*/ 2147483647 h 2229"/>
                <a:gd name="T64" fmla="*/ 2147483647 w 1266"/>
                <a:gd name="T65" fmla="*/ 2147483647 h 2229"/>
                <a:gd name="T66" fmla="*/ 2147483647 w 1266"/>
                <a:gd name="T67" fmla="*/ 2147483647 h 2229"/>
                <a:gd name="T68" fmla="*/ 2147483647 w 1266"/>
                <a:gd name="T69" fmla="*/ 2147483647 h 2229"/>
                <a:gd name="T70" fmla="*/ 2147483647 w 1266"/>
                <a:gd name="T71" fmla="*/ 2147483647 h 2229"/>
                <a:gd name="T72" fmla="*/ 2147483647 w 1266"/>
                <a:gd name="T73" fmla="*/ 2147483647 h 2229"/>
                <a:gd name="T74" fmla="*/ 2147483647 w 1266"/>
                <a:gd name="T75" fmla="*/ 2147483647 h 2229"/>
                <a:gd name="T76" fmla="*/ 2147483647 w 1266"/>
                <a:gd name="T77" fmla="*/ 2147483647 h 2229"/>
                <a:gd name="T78" fmla="*/ 2147483647 w 1266"/>
                <a:gd name="T79" fmla="*/ 2147483647 h 2229"/>
                <a:gd name="T80" fmla="*/ 2147483647 w 1266"/>
                <a:gd name="T81" fmla="*/ 2147483647 h 2229"/>
                <a:gd name="T82" fmla="*/ 2147483647 w 1266"/>
                <a:gd name="T83" fmla="*/ 2147483647 h 2229"/>
                <a:gd name="T84" fmla="*/ 2147483647 w 1266"/>
                <a:gd name="T85" fmla="*/ 2147483647 h 2229"/>
                <a:gd name="T86" fmla="*/ 2147483647 w 1266"/>
                <a:gd name="T87" fmla="*/ 2147483647 h 2229"/>
                <a:gd name="T88" fmla="*/ 2147483647 w 1266"/>
                <a:gd name="T89" fmla="*/ 2147483647 h 2229"/>
                <a:gd name="T90" fmla="*/ 2147483647 w 1266"/>
                <a:gd name="T91" fmla="*/ 2147483647 h 2229"/>
                <a:gd name="T92" fmla="*/ 2147483647 w 1266"/>
                <a:gd name="T93" fmla="*/ 2147483647 h 2229"/>
                <a:gd name="T94" fmla="*/ 2147483647 w 1266"/>
                <a:gd name="T95" fmla="*/ 2147483647 h 2229"/>
                <a:gd name="T96" fmla="*/ 2147483647 w 1266"/>
                <a:gd name="T97" fmla="*/ 2147483647 h 2229"/>
                <a:gd name="T98" fmla="*/ 2147483647 w 1266"/>
                <a:gd name="T99" fmla="*/ 2147483647 h 2229"/>
                <a:gd name="T100" fmla="*/ 0 w 1266"/>
                <a:gd name="T101" fmla="*/ 0 h 222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266" h="2229">
                  <a:moveTo>
                    <a:pt x="0" y="0"/>
                  </a:moveTo>
                  <a:lnTo>
                    <a:pt x="0" y="8"/>
                  </a:lnTo>
                  <a:lnTo>
                    <a:pt x="2" y="31"/>
                  </a:lnTo>
                  <a:lnTo>
                    <a:pt x="2" y="63"/>
                  </a:lnTo>
                  <a:lnTo>
                    <a:pt x="6" y="111"/>
                  </a:lnTo>
                  <a:lnTo>
                    <a:pt x="8" y="168"/>
                  </a:lnTo>
                  <a:lnTo>
                    <a:pt x="12" y="232"/>
                  </a:lnTo>
                  <a:lnTo>
                    <a:pt x="15" y="306"/>
                  </a:lnTo>
                  <a:lnTo>
                    <a:pt x="19" y="384"/>
                  </a:lnTo>
                  <a:lnTo>
                    <a:pt x="23" y="468"/>
                  </a:lnTo>
                  <a:lnTo>
                    <a:pt x="29" y="556"/>
                  </a:lnTo>
                  <a:lnTo>
                    <a:pt x="33" y="645"/>
                  </a:lnTo>
                  <a:lnTo>
                    <a:pt x="38" y="736"/>
                  </a:lnTo>
                  <a:lnTo>
                    <a:pt x="42" y="824"/>
                  </a:lnTo>
                  <a:lnTo>
                    <a:pt x="48" y="911"/>
                  </a:lnTo>
                  <a:lnTo>
                    <a:pt x="53" y="995"/>
                  </a:lnTo>
                  <a:lnTo>
                    <a:pt x="59" y="1075"/>
                  </a:lnTo>
                  <a:lnTo>
                    <a:pt x="63" y="1147"/>
                  </a:lnTo>
                  <a:lnTo>
                    <a:pt x="69" y="1213"/>
                  </a:lnTo>
                  <a:lnTo>
                    <a:pt x="74" y="1274"/>
                  </a:lnTo>
                  <a:lnTo>
                    <a:pt x="78" y="1331"/>
                  </a:lnTo>
                  <a:lnTo>
                    <a:pt x="84" y="1383"/>
                  </a:lnTo>
                  <a:lnTo>
                    <a:pt x="88" y="1428"/>
                  </a:lnTo>
                  <a:lnTo>
                    <a:pt x="92" y="1472"/>
                  </a:lnTo>
                  <a:lnTo>
                    <a:pt x="97" y="1512"/>
                  </a:lnTo>
                  <a:lnTo>
                    <a:pt x="99" y="1548"/>
                  </a:lnTo>
                  <a:lnTo>
                    <a:pt x="103" y="1582"/>
                  </a:lnTo>
                  <a:lnTo>
                    <a:pt x="109" y="1611"/>
                  </a:lnTo>
                  <a:lnTo>
                    <a:pt x="112" y="1639"/>
                  </a:lnTo>
                  <a:lnTo>
                    <a:pt x="114" y="1666"/>
                  </a:lnTo>
                  <a:lnTo>
                    <a:pt x="118" y="1693"/>
                  </a:lnTo>
                  <a:lnTo>
                    <a:pt x="122" y="1717"/>
                  </a:lnTo>
                  <a:lnTo>
                    <a:pt x="126" y="1742"/>
                  </a:lnTo>
                  <a:lnTo>
                    <a:pt x="126" y="1765"/>
                  </a:lnTo>
                  <a:lnTo>
                    <a:pt x="130" y="1786"/>
                  </a:lnTo>
                  <a:lnTo>
                    <a:pt x="130" y="1809"/>
                  </a:lnTo>
                  <a:lnTo>
                    <a:pt x="133" y="1832"/>
                  </a:lnTo>
                  <a:lnTo>
                    <a:pt x="135" y="1852"/>
                  </a:lnTo>
                  <a:lnTo>
                    <a:pt x="135" y="1871"/>
                  </a:lnTo>
                  <a:lnTo>
                    <a:pt x="137" y="1890"/>
                  </a:lnTo>
                  <a:lnTo>
                    <a:pt x="139" y="1911"/>
                  </a:lnTo>
                  <a:lnTo>
                    <a:pt x="139" y="1927"/>
                  </a:lnTo>
                  <a:lnTo>
                    <a:pt x="139" y="1944"/>
                  </a:lnTo>
                  <a:lnTo>
                    <a:pt x="141" y="1959"/>
                  </a:lnTo>
                  <a:lnTo>
                    <a:pt x="141" y="1974"/>
                  </a:lnTo>
                  <a:lnTo>
                    <a:pt x="141" y="1986"/>
                  </a:lnTo>
                  <a:lnTo>
                    <a:pt x="143" y="1997"/>
                  </a:lnTo>
                  <a:lnTo>
                    <a:pt x="143" y="2005"/>
                  </a:lnTo>
                  <a:lnTo>
                    <a:pt x="143" y="2014"/>
                  </a:lnTo>
                  <a:lnTo>
                    <a:pt x="147" y="2016"/>
                  </a:lnTo>
                  <a:lnTo>
                    <a:pt x="154" y="2022"/>
                  </a:lnTo>
                  <a:lnTo>
                    <a:pt x="168" y="2027"/>
                  </a:lnTo>
                  <a:lnTo>
                    <a:pt x="188" y="2039"/>
                  </a:lnTo>
                  <a:lnTo>
                    <a:pt x="209" y="2050"/>
                  </a:lnTo>
                  <a:lnTo>
                    <a:pt x="238" y="2065"/>
                  </a:lnTo>
                  <a:lnTo>
                    <a:pt x="266" y="2083"/>
                  </a:lnTo>
                  <a:lnTo>
                    <a:pt x="301" y="2100"/>
                  </a:lnTo>
                  <a:lnTo>
                    <a:pt x="337" y="2115"/>
                  </a:lnTo>
                  <a:lnTo>
                    <a:pt x="375" y="2134"/>
                  </a:lnTo>
                  <a:lnTo>
                    <a:pt x="413" y="2149"/>
                  </a:lnTo>
                  <a:lnTo>
                    <a:pt x="455" y="2166"/>
                  </a:lnTo>
                  <a:lnTo>
                    <a:pt x="494" y="2181"/>
                  </a:lnTo>
                  <a:lnTo>
                    <a:pt x="536" y="2195"/>
                  </a:lnTo>
                  <a:lnTo>
                    <a:pt x="576" y="2206"/>
                  </a:lnTo>
                  <a:lnTo>
                    <a:pt x="618" y="2216"/>
                  </a:lnTo>
                  <a:lnTo>
                    <a:pt x="656" y="2221"/>
                  </a:lnTo>
                  <a:lnTo>
                    <a:pt x="694" y="2227"/>
                  </a:lnTo>
                  <a:lnTo>
                    <a:pt x="730" y="2227"/>
                  </a:lnTo>
                  <a:lnTo>
                    <a:pt x="764" y="2229"/>
                  </a:lnTo>
                  <a:lnTo>
                    <a:pt x="799" y="2225"/>
                  </a:lnTo>
                  <a:lnTo>
                    <a:pt x="831" y="2221"/>
                  </a:lnTo>
                  <a:lnTo>
                    <a:pt x="861" y="2216"/>
                  </a:lnTo>
                  <a:lnTo>
                    <a:pt x="894" y="2210"/>
                  </a:lnTo>
                  <a:lnTo>
                    <a:pt x="920" y="2199"/>
                  </a:lnTo>
                  <a:lnTo>
                    <a:pt x="949" y="2189"/>
                  </a:lnTo>
                  <a:lnTo>
                    <a:pt x="975" y="2178"/>
                  </a:lnTo>
                  <a:lnTo>
                    <a:pt x="1000" y="2166"/>
                  </a:lnTo>
                  <a:lnTo>
                    <a:pt x="1025" y="2153"/>
                  </a:lnTo>
                  <a:lnTo>
                    <a:pt x="1048" y="2140"/>
                  </a:lnTo>
                  <a:lnTo>
                    <a:pt x="1069" y="2126"/>
                  </a:lnTo>
                  <a:lnTo>
                    <a:pt x="1091" y="2113"/>
                  </a:lnTo>
                  <a:lnTo>
                    <a:pt x="1110" y="2098"/>
                  </a:lnTo>
                  <a:lnTo>
                    <a:pt x="1131" y="2084"/>
                  </a:lnTo>
                  <a:lnTo>
                    <a:pt x="1148" y="2069"/>
                  </a:lnTo>
                  <a:lnTo>
                    <a:pt x="1165" y="2056"/>
                  </a:lnTo>
                  <a:lnTo>
                    <a:pt x="1181" y="2043"/>
                  </a:lnTo>
                  <a:lnTo>
                    <a:pt x="1196" y="2029"/>
                  </a:lnTo>
                  <a:lnTo>
                    <a:pt x="1207" y="2018"/>
                  </a:lnTo>
                  <a:lnTo>
                    <a:pt x="1221" y="2006"/>
                  </a:lnTo>
                  <a:lnTo>
                    <a:pt x="1230" y="1997"/>
                  </a:lnTo>
                  <a:lnTo>
                    <a:pt x="1238" y="1987"/>
                  </a:lnTo>
                  <a:lnTo>
                    <a:pt x="1247" y="1978"/>
                  </a:lnTo>
                  <a:lnTo>
                    <a:pt x="1255" y="1972"/>
                  </a:lnTo>
                  <a:lnTo>
                    <a:pt x="1259" y="1965"/>
                  </a:lnTo>
                  <a:lnTo>
                    <a:pt x="1262" y="1963"/>
                  </a:lnTo>
                  <a:lnTo>
                    <a:pt x="1264" y="1959"/>
                  </a:lnTo>
                  <a:lnTo>
                    <a:pt x="1266" y="1959"/>
                  </a:lnTo>
                  <a:lnTo>
                    <a:pt x="1264" y="1957"/>
                  </a:lnTo>
                  <a:lnTo>
                    <a:pt x="1264" y="1951"/>
                  </a:lnTo>
                  <a:lnTo>
                    <a:pt x="1262" y="1946"/>
                  </a:lnTo>
                  <a:lnTo>
                    <a:pt x="1261" y="1940"/>
                  </a:lnTo>
                  <a:lnTo>
                    <a:pt x="1255" y="1932"/>
                  </a:lnTo>
                  <a:lnTo>
                    <a:pt x="1249" y="1929"/>
                  </a:lnTo>
                  <a:lnTo>
                    <a:pt x="1240" y="1927"/>
                  </a:lnTo>
                  <a:lnTo>
                    <a:pt x="1232" y="1930"/>
                  </a:lnTo>
                  <a:lnTo>
                    <a:pt x="1224" y="1932"/>
                  </a:lnTo>
                  <a:lnTo>
                    <a:pt x="1217" y="1936"/>
                  </a:lnTo>
                  <a:lnTo>
                    <a:pt x="1209" y="1942"/>
                  </a:lnTo>
                  <a:lnTo>
                    <a:pt x="1202" y="1949"/>
                  </a:lnTo>
                  <a:lnTo>
                    <a:pt x="1192" y="1955"/>
                  </a:lnTo>
                  <a:lnTo>
                    <a:pt x="1183" y="1963"/>
                  </a:lnTo>
                  <a:lnTo>
                    <a:pt x="1173" y="1970"/>
                  </a:lnTo>
                  <a:lnTo>
                    <a:pt x="1162" y="1982"/>
                  </a:lnTo>
                  <a:lnTo>
                    <a:pt x="1150" y="1991"/>
                  </a:lnTo>
                  <a:lnTo>
                    <a:pt x="1137" y="2001"/>
                  </a:lnTo>
                  <a:lnTo>
                    <a:pt x="1124" y="2010"/>
                  </a:lnTo>
                  <a:lnTo>
                    <a:pt x="1110" y="2022"/>
                  </a:lnTo>
                  <a:lnTo>
                    <a:pt x="1095" y="2031"/>
                  </a:lnTo>
                  <a:lnTo>
                    <a:pt x="1080" y="2043"/>
                  </a:lnTo>
                  <a:lnTo>
                    <a:pt x="1063" y="2052"/>
                  </a:lnTo>
                  <a:lnTo>
                    <a:pt x="1048" y="2064"/>
                  </a:lnTo>
                  <a:lnTo>
                    <a:pt x="1027" y="2073"/>
                  </a:lnTo>
                  <a:lnTo>
                    <a:pt x="1008" y="2083"/>
                  </a:lnTo>
                  <a:lnTo>
                    <a:pt x="985" y="2092"/>
                  </a:lnTo>
                  <a:lnTo>
                    <a:pt x="962" y="2102"/>
                  </a:lnTo>
                  <a:lnTo>
                    <a:pt x="937" y="2109"/>
                  </a:lnTo>
                  <a:lnTo>
                    <a:pt x="913" y="2117"/>
                  </a:lnTo>
                  <a:lnTo>
                    <a:pt x="884" y="2124"/>
                  </a:lnTo>
                  <a:lnTo>
                    <a:pt x="858" y="2130"/>
                  </a:lnTo>
                  <a:lnTo>
                    <a:pt x="827" y="2136"/>
                  </a:lnTo>
                  <a:lnTo>
                    <a:pt x="797" y="2140"/>
                  </a:lnTo>
                  <a:lnTo>
                    <a:pt x="764" y="2140"/>
                  </a:lnTo>
                  <a:lnTo>
                    <a:pt x="734" y="2141"/>
                  </a:lnTo>
                  <a:lnTo>
                    <a:pt x="700" y="2140"/>
                  </a:lnTo>
                  <a:lnTo>
                    <a:pt x="666" y="2138"/>
                  </a:lnTo>
                  <a:lnTo>
                    <a:pt x="633" y="2134"/>
                  </a:lnTo>
                  <a:lnTo>
                    <a:pt x="599" y="2126"/>
                  </a:lnTo>
                  <a:lnTo>
                    <a:pt x="563" y="2117"/>
                  </a:lnTo>
                  <a:lnTo>
                    <a:pt x="527" y="2107"/>
                  </a:lnTo>
                  <a:lnTo>
                    <a:pt x="491" y="2096"/>
                  </a:lnTo>
                  <a:lnTo>
                    <a:pt x="458" y="2083"/>
                  </a:lnTo>
                  <a:lnTo>
                    <a:pt x="424" y="2067"/>
                  </a:lnTo>
                  <a:lnTo>
                    <a:pt x="392" y="2052"/>
                  </a:lnTo>
                  <a:lnTo>
                    <a:pt x="361" y="2037"/>
                  </a:lnTo>
                  <a:lnTo>
                    <a:pt x="333" y="2024"/>
                  </a:lnTo>
                  <a:lnTo>
                    <a:pt x="304" y="2006"/>
                  </a:lnTo>
                  <a:lnTo>
                    <a:pt x="282" y="1993"/>
                  </a:lnTo>
                  <a:lnTo>
                    <a:pt x="261" y="1982"/>
                  </a:lnTo>
                  <a:lnTo>
                    <a:pt x="242" y="1970"/>
                  </a:lnTo>
                  <a:lnTo>
                    <a:pt x="226" y="1961"/>
                  </a:lnTo>
                  <a:lnTo>
                    <a:pt x="217" y="1955"/>
                  </a:lnTo>
                  <a:lnTo>
                    <a:pt x="211" y="1951"/>
                  </a:lnTo>
                  <a:lnTo>
                    <a:pt x="209" y="1949"/>
                  </a:lnTo>
                  <a:lnTo>
                    <a:pt x="207" y="1948"/>
                  </a:lnTo>
                  <a:lnTo>
                    <a:pt x="206" y="1946"/>
                  </a:lnTo>
                  <a:lnTo>
                    <a:pt x="204" y="1940"/>
                  </a:lnTo>
                  <a:lnTo>
                    <a:pt x="204" y="1934"/>
                  </a:lnTo>
                  <a:lnTo>
                    <a:pt x="200" y="1925"/>
                  </a:lnTo>
                  <a:lnTo>
                    <a:pt x="198" y="1915"/>
                  </a:lnTo>
                  <a:lnTo>
                    <a:pt x="196" y="1904"/>
                  </a:lnTo>
                  <a:lnTo>
                    <a:pt x="192" y="1890"/>
                  </a:lnTo>
                  <a:lnTo>
                    <a:pt x="188" y="1875"/>
                  </a:lnTo>
                  <a:lnTo>
                    <a:pt x="185" y="1858"/>
                  </a:lnTo>
                  <a:lnTo>
                    <a:pt x="183" y="1839"/>
                  </a:lnTo>
                  <a:lnTo>
                    <a:pt x="179" y="1820"/>
                  </a:lnTo>
                  <a:lnTo>
                    <a:pt x="175" y="1797"/>
                  </a:lnTo>
                  <a:lnTo>
                    <a:pt x="171" y="1776"/>
                  </a:lnTo>
                  <a:lnTo>
                    <a:pt x="168" y="1752"/>
                  </a:lnTo>
                  <a:lnTo>
                    <a:pt x="164" y="1727"/>
                  </a:lnTo>
                  <a:lnTo>
                    <a:pt x="160" y="1698"/>
                  </a:lnTo>
                  <a:lnTo>
                    <a:pt x="156" y="1672"/>
                  </a:lnTo>
                  <a:lnTo>
                    <a:pt x="154" y="1639"/>
                  </a:lnTo>
                  <a:lnTo>
                    <a:pt x="150" y="1609"/>
                  </a:lnTo>
                  <a:lnTo>
                    <a:pt x="149" y="1575"/>
                  </a:lnTo>
                  <a:lnTo>
                    <a:pt x="147" y="1539"/>
                  </a:lnTo>
                  <a:lnTo>
                    <a:pt x="143" y="1501"/>
                  </a:lnTo>
                  <a:lnTo>
                    <a:pt x="141" y="1461"/>
                  </a:lnTo>
                  <a:lnTo>
                    <a:pt x="137" y="1417"/>
                  </a:lnTo>
                  <a:lnTo>
                    <a:pt x="135" y="1371"/>
                  </a:lnTo>
                  <a:lnTo>
                    <a:pt x="131" y="1322"/>
                  </a:lnTo>
                  <a:lnTo>
                    <a:pt x="130" y="1269"/>
                  </a:lnTo>
                  <a:lnTo>
                    <a:pt x="126" y="1213"/>
                  </a:lnTo>
                  <a:lnTo>
                    <a:pt x="122" y="1155"/>
                  </a:lnTo>
                  <a:lnTo>
                    <a:pt x="118" y="1092"/>
                  </a:lnTo>
                  <a:lnTo>
                    <a:pt x="116" y="1025"/>
                  </a:lnTo>
                  <a:lnTo>
                    <a:pt x="111" y="953"/>
                  </a:lnTo>
                  <a:lnTo>
                    <a:pt x="105" y="879"/>
                  </a:lnTo>
                  <a:lnTo>
                    <a:pt x="101" y="803"/>
                  </a:lnTo>
                  <a:lnTo>
                    <a:pt x="97" y="727"/>
                  </a:lnTo>
                  <a:lnTo>
                    <a:pt x="90" y="651"/>
                  </a:lnTo>
                  <a:lnTo>
                    <a:pt x="86" y="575"/>
                  </a:lnTo>
                  <a:lnTo>
                    <a:pt x="80" y="502"/>
                  </a:lnTo>
                  <a:lnTo>
                    <a:pt x="78" y="432"/>
                  </a:lnTo>
                  <a:lnTo>
                    <a:pt x="74" y="367"/>
                  </a:lnTo>
                  <a:lnTo>
                    <a:pt x="71" y="306"/>
                  </a:lnTo>
                  <a:lnTo>
                    <a:pt x="67" y="253"/>
                  </a:lnTo>
                  <a:lnTo>
                    <a:pt x="65" y="208"/>
                  </a:lnTo>
                  <a:lnTo>
                    <a:pt x="61" y="169"/>
                  </a:lnTo>
                  <a:lnTo>
                    <a:pt x="61" y="141"/>
                  </a:lnTo>
                  <a:lnTo>
                    <a:pt x="59" y="124"/>
                  </a:lnTo>
                  <a:lnTo>
                    <a:pt x="59" y="118"/>
                  </a:lnTo>
                  <a:lnTo>
                    <a:pt x="46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3" name="Freeform 146"/>
            <p:cNvSpPr>
              <a:spLocks/>
            </p:cNvSpPr>
            <p:nvPr/>
          </p:nvSpPr>
          <p:spPr bwMode="auto">
            <a:xfrm>
              <a:off x="3306589" y="2302734"/>
              <a:ext cx="14006" cy="291990"/>
            </a:xfrm>
            <a:custGeom>
              <a:avLst/>
              <a:gdLst>
                <a:gd name="T0" fmla="*/ 0 w 93"/>
                <a:gd name="T1" fmla="*/ 2147483647 h 1917"/>
                <a:gd name="T2" fmla="*/ 0 w 93"/>
                <a:gd name="T3" fmla="*/ 2147483647 h 1917"/>
                <a:gd name="T4" fmla="*/ 2147483647 w 93"/>
                <a:gd name="T5" fmla="*/ 2147483647 h 1917"/>
                <a:gd name="T6" fmla="*/ 2147483647 w 93"/>
                <a:gd name="T7" fmla="*/ 2147483647 h 1917"/>
                <a:gd name="T8" fmla="*/ 2147483647 w 93"/>
                <a:gd name="T9" fmla="*/ 2147483647 h 1917"/>
                <a:gd name="T10" fmla="*/ 2147483647 w 93"/>
                <a:gd name="T11" fmla="*/ 2147483647 h 1917"/>
                <a:gd name="T12" fmla="*/ 2147483647 w 93"/>
                <a:gd name="T13" fmla="*/ 2147483647 h 1917"/>
                <a:gd name="T14" fmla="*/ 2147483647 w 93"/>
                <a:gd name="T15" fmla="*/ 2147483647 h 1917"/>
                <a:gd name="T16" fmla="*/ 2147483647 w 93"/>
                <a:gd name="T17" fmla="*/ 2147483647 h 1917"/>
                <a:gd name="T18" fmla="*/ 2147483647 w 93"/>
                <a:gd name="T19" fmla="*/ 2147483647 h 1917"/>
                <a:gd name="T20" fmla="*/ 2147483647 w 93"/>
                <a:gd name="T21" fmla="*/ 2147483647 h 1917"/>
                <a:gd name="T22" fmla="*/ 2147483647 w 93"/>
                <a:gd name="T23" fmla="*/ 2147483647 h 1917"/>
                <a:gd name="T24" fmla="*/ 2147483647 w 93"/>
                <a:gd name="T25" fmla="*/ 2147483647 h 1917"/>
                <a:gd name="T26" fmla="*/ 2147483647 w 93"/>
                <a:gd name="T27" fmla="*/ 2147483647 h 1917"/>
                <a:gd name="T28" fmla="*/ 2147483647 w 93"/>
                <a:gd name="T29" fmla="*/ 2147483647 h 1917"/>
                <a:gd name="T30" fmla="*/ 2147483647 w 93"/>
                <a:gd name="T31" fmla="*/ 2147483647 h 1917"/>
                <a:gd name="T32" fmla="*/ 2147483647 w 93"/>
                <a:gd name="T33" fmla="*/ 2147483647 h 1917"/>
                <a:gd name="T34" fmla="*/ 2147483647 w 93"/>
                <a:gd name="T35" fmla="*/ 2147483647 h 1917"/>
                <a:gd name="T36" fmla="*/ 2147483647 w 93"/>
                <a:gd name="T37" fmla="*/ 2147483647 h 1917"/>
                <a:gd name="T38" fmla="*/ 2147483647 w 93"/>
                <a:gd name="T39" fmla="*/ 2147483647 h 1917"/>
                <a:gd name="T40" fmla="*/ 2147483647 w 93"/>
                <a:gd name="T41" fmla="*/ 2147483647 h 1917"/>
                <a:gd name="T42" fmla="*/ 2147483647 w 93"/>
                <a:gd name="T43" fmla="*/ 0 h 1917"/>
                <a:gd name="T44" fmla="*/ 2147483647 w 93"/>
                <a:gd name="T45" fmla="*/ 0 h 1917"/>
                <a:gd name="T46" fmla="*/ 2147483647 w 93"/>
                <a:gd name="T47" fmla="*/ 2147483647 h 1917"/>
                <a:gd name="T48" fmla="*/ 2147483647 w 93"/>
                <a:gd name="T49" fmla="*/ 2147483647 h 1917"/>
                <a:gd name="T50" fmla="*/ 2147483647 w 93"/>
                <a:gd name="T51" fmla="*/ 2147483647 h 1917"/>
                <a:gd name="T52" fmla="*/ 2147483647 w 93"/>
                <a:gd name="T53" fmla="*/ 2147483647 h 1917"/>
                <a:gd name="T54" fmla="*/ 2147483647 w 93"/>
                <a:gd name="T55" fmla="*/ 2147483647 h 1917"/>
                <a:gd name="T56" fmla="*/ 2147483647 w 93"/>
                <a:gd name="T57" fmla="*/ 2147483647 h 1917"/>
                <a:gd name="T58" fmla="*/ 2147483647 w 93"/>
                <a:gd name="T59" fmla="*/ 2147483647 h 1917"/>
                <a:gd name="T60" fmla="*/ 2147483647 w 93"/>
                <a:gd name="T61" fmla="*/ 2147483647 h 1917"/>
                <a:gd name="T62" fmla="*/ 2147483647 w 93"/>
                <a:gd name="T63" fmla="*/ 2147483647 h 1917"/>
                <a:gd name="T64" fmla="*/ 2147483647 w 93"/>
                <a:gd name="T65" fmla="*/ 2147483647 h 1917"/>
                <a:gd name="T66" fmla="*/ 2147483647 w 93"/>
                <a:gd name="T67" fmla="*/ 2147483647 h 1917"/>
                <a:gd name="T68" fmla="*/ 2147483647 w 93"/>
                <a:gd name="T69" fmla="*/ 2147483647 h 1917"/>
                <a:gd name="T70" fmla="*/ 2147483647 w 93"/>
                <a:gd name="T71" fmla="*/ 2147483647 h 1917"/>
                <a:gd name="T72" fmla="*/ 2147483647 w 93"/>
                <a:gd name="T73" fmla="*/ 2147483647 h 1917"/>
                <a:gd name="T74" fmla="*/ 2147483647 w 93"/>
                <a:gd name="T75" fmla="*/ 2147483647 h 1917"/>
                <a:gd name="T76" fmla="*/ 2147483647 w 93"/>
                <a:gd name="T77" fmla="*/ 2147483647 h 1917"/>
                <a:gd name="T78" fmla="*/ 2147483647 w 93"/>
                <a:gd name="T79" fmla="*/ 2147483647 h 1917"/>
                <a:gd name="T80" fmla="*/ 2147483647 w 93"/>
                <a:gd name="T81" fmla="*/ 2147483647 h 1917"/>
                <a:gd name="T82" fmla="*/ 2147483647 w 93"/>
                <a:gd name="T83" fmla="*/ 2147483647 h 1917"/>
                <a:gd name="T84" fmla="*/ 2147483647 w 93"/>
                <a:gd name="T85" fmla="*/ 2147483647 h 1917"/>
                <a:gd name="T86" fmla="*/ 2147483647 w 93"/>
                <a:gd name="T87" fmla="*/ 2147483647 h 1917"/>
                <a:gd name="T88" fmla="*/ 2147483647 w 93"/>
                <a:gd name="T89" fmla="*/ 2147483647 h 1917"/>
                <a:gd name="T90" fmla="*/ 2147483647 w 93"/>
                <a:gd name="T91" fmla="*/ 2147483647 h 1917"/>
                <a:gd name="T92" fmla="*/ 2147483647 w 93"/>
                <a:gd name="T93" fmla="*/ 2147483647 h 1917"/>
                <a:gd name="T94" fmla="*/ 2147483647 w 93"/>
                <a:gd name="T95" fmla="*/ 2147483647 h 1917"/>
                <a:gd name="T96" fmla="*/ 2147483647 w 93"/>
                <a:gd name="T97" fmla="*/ 2147483647 h 1917"/>
                <a:gd name="T98" fmla="*/ 2147483647 w 93"/>
                <a:gd name="T99" fmla="*/ 2147483647 h 1917"/>
                <a:gd name="T100" fmla="*/ 2147483647 w 93"/>
                <a:gd name="T101" fmla="*/ 2147483647 h 1917"/>
                <a:gd name="T102" fmla="*/ 2147483647 w 93"/>
                <a:gd name="T103" fmla="*/ 2147483647 h 1917"/>
                <a:gd name="T104" fmla="*/ 0 w 93"/>
                <a:gd name="T105" fmla="*/ 2147483647 h 1917"/>
                <a:gd name="T106" fmla="*/ 0 w 93"/>
                <a:gd name="T107" fmla="*/ 2147483647 h 191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93" h="1917">
                  <a:moveTo>
                    <a:pt x="0" y="1906"/>
                  </a:moveTo>
                  <a:lnTo>
                    <a:pt x="0" y="1898"/>
                  </a:lnTo>
                  <a:lnTo>
                    <a:pt x="0" y="1877"/>
                  </a:lnTo>
                  <a:lnTo>
                    <a:pt x="0" y="1841"/>
                  </a:lnTo>
                  <a:lnTo>
                    <a:pt x="1" y="1795"/>
                  </a:lnTo>
                  <a:lnTo>
                    <a:pt x="3" y="1738"/>
                  </a:lnTo>
                  <a:lnTo>
                    <a:pt x="5" y="1672"/>
                  </a:lnTo>
                  <a:lnTo>
                    <a:pt x="7" y="1598"/>
                  </a:lnTo>
                  <a:lnTo>
                    <a:pt x="9" y="1518"/>
                  </a:lnTo>
                  <a:lnTo>
                    <a:pt x="11" y="1430"/>
                  </a:lnTo>
                  <a:lnTo>
                    <a:pt x="13" y="1339"/>
                  </a:lnTo>
                  <a:lnTo>
                    <a:pt x="15" y="1246"/>
                  </a:lnTo>
                  <a:lnTo>
                    <a:pt x="17" y="1153"/>
                  </a:lnTo>
                  <a:lnTo>
                    <a:pt x="19" y="1056"/>
                  </a:lnTo>
                  <a:lnTo>
                    <a:pt x="20" y="964"/>
                  </a:lnTo>
                  <a:lnTo>
                    <a:pt x="22" y="871"/>
                  </a:lnTo>
                  <a:lnTo>
                    <a:pt x="24" y="784"/>
                  </a:lnTo>
                  <a:lnTo>
                    <a:pt x="24" y="700"/>
                  </a:lnTo>
                  <a:lnTo>
                    <a:pt x="24" y="620"/>
                  </a:lnTo>
                  <a:lnTo>
                    <a:pt x="24" y="546"/>
                  </a:lnTo>
                  <a:lnTo>
                    <a:pt x="24" y="478"/>
                  </a:lnTo>
                  <a:lnTo>
                    <a:pt x="24" y="413"/>
                  </a:lnTo>
                  <a:lnTo>
                    <a:pt x="24" y="354"/>
                  </a:lnTo>
                  <a:lnTo>
                    <a:pt x="24" y="301"/>
                  </a:lnTo>
                  <a:lnTo>
                    <a:pt x="24" y="255"/>
                  </a:lnTo>
                  <a:lnTo>
                    <a:pt x="22" y="211"/>
                  </a:lnTo>
                  <a:lnTo>
                    <a:pt x="22" y="175"/>
                  </a:lnTo>
                  <a:lnTo>
                    <a:pt x="20" y="143"/>
                  </a:lnTo>
                  <a:lnTo>
                    <a:pt x="20" y="118"/>
                  </a:lnTo>
                  <a:lnTo>
                    <a:pt x="20" y="97"/>
                  </a:lnTo>
                  <a:lnTo>
                    <a:pt x="20" y="82"/>
                  </a:lnTo>
                  <a:lnTo>
                    <a:pt x="20" y="73"/>
                  </a:lnTo>
                  <a:lnTo>
                    <a:pt x="20" y="71"/>
                  </a:lnTo>
                  <a:lnTo>
                    <a:pt x="20" y="69"/>
                  </a:lnTo>
                  <a:lnTo>
                    <a:pt x="22" y="65"/>
                  </a:lnTo>
                  <a:lnTo>
                    <a:pt x="24" y="59"/>
                  </a:lnTo>
                  <a:lnTo>
                    <a:pt x="28" y="54"/>
                  </a:lnTo>
                  <a:lnTo>
                    <a:pt x="32" y="44"/>
                  </a:lnTo>
                  <a:lnTo>
                    <a:pt x="36" y="35"/>
                  </a:lnTo>
                  <a:lnTo>
                    <a:pt x="41" y="25"/>
                  </a:lnTo>
                  <a:lnTo>
                    <a:pt x="49" y="19"/>
                  </a:lnTo>
                  <a:lnTo>
                    <a:pt x="53" y="10"/>
                  </a:lnTo>
                  <a:lnTo>
                    <a:pt x="60" y="4"/>
                  </a:lnTo>
                  <a:lnTo>
                    <a:pt x="64" y="0"/>
                  </a:lnTo>
                  <a:lnTo>
                    <a:pt x="72" y="0"/>
                  </a:lnTo>
                  <a:lnTo>
                    <a:pt x="76" y="0"/>
                  </a:lnTo>
                  <a:lnTo>
                    <a:pt x="81" y="8"/>
                  </a:lnTo>
                  <a:lnTo>
                    <a:pt x="83" y="17"/>
                  </a:lnTo>
                  <a:lnTo>
                    <a:pt x="87" y="31"/>
                  </a:lnTo>
                  <a:lnTo>
                    <a:pt x="89" y="48"/>
                  </a:lnTo>
                  <a:lnTo>
                    <a:pt x="91" y="67"/>
                  </a:lnTo>
                  <a:lnTo>
                    <a:pt x="91" y="90"/>
                  </a:lnTo>
                  <a:lnTo>
                    <a:pt x="93" y="114"/>
                  </a:lnTo>
                  <a:lnTo>
                    <a:pt x="93" y="141"/>
                  </a:lnTo>
                  <a:lnTo>
                    <a:pt x="93" y="170"/>
                  </a:lnTo>
                  <a:lnTo>
                    <a:pt x="91" y="200"/>
                  </a:lnTo>
                  <a:lnTo>
                    <a:pt x="91" y="234"/>
                  </a:lnTo>
                  <a:lnTo>
                    <a:pt x="89" y="268"/>
                  </a:lnTo>
                  <a:lnTo>
                    <a:pt x="87" y="305"/>
                  </a:lnTo>
                  <a:lnTo>
                    <a:pt x="85" y="343"/>
                  </a:lnTo>
                  <a:lnTo>
                    <a:pt x="85" y="384"/>
                  </a:lnTo>
                  <a:lnTo>
                    <a:pt x="83" y="426"/>
                  </a:lnTo>
                  <a:lnTo>
                    <a:pt x="81" y="470"/>
                  </a:lnTo>
                  <a:lnTo>
                    <a:pt x="79" y="514"/>
                  </a:lnTo>
                  <a:lnTo>
                    <a:pt x="77" y="559"/>
                  </a:lnTo>
                  <a:lnTo>
                    <a:pt x="76" y="607"/>
                  </a:lnTo>
                  <a:lnTo>
                    <a:pt x="76" y="654"/>
                  </a:lnTo>
                  <a:lnTo>
                    <a:pt x="74" y="704"/>
                  </a:lnTo>
                  <a:lnTo>
                    <a:pt x="74" y="755"/>
                  </a:lnTo>
                  <a:lnTo>
                    <a:pt x="72" y="805"/>
                  </a:lnTo>
                  <a:lnTo>
                    <a:pt x="72" y="856"/>
                  </a:lnTo>
                  <a:lnTo>
                    <a:pt x="72" y="907"/>
                  </a:lnTo>
                  <a:lnTo>
                    <a:pt x="72" y="961"/>
                  </a:lnTo>
                  <a:lnTo>
                    <a:pt x="70" y="1012"/>
                  </a:lnTo>
                  <a:lnTo>
                    <a:pt x="70" y="1063"/>
                  </a:lnTo>
                  <a:lnTo>
                    <a:pt x="70" y="1113"/>
                  </a:lnTo>
                  <a:lnTo>
                    <a:pt x="70" y="1164"/>
                  </a:lnTo>
                  <a:lnTo>
                    <a:pt x="70" y="1212"/>
                  </a:lnTo>
                  <a:lnTo>
                    <a:pt x="70" y="1261"/>
                  </a:lnTo>
                  <a:lnTo>
                    <a:pt x="70" y="1307"/>
                  </a:lnTo>
                  <a:lnTo>
                    <a:pt x="70" y="1352"/>
                  </a:lnTo>
                  <a:lnTo>
                    <a:pt x="68" y="1396"/>
                  </a:lnTo>
                  <a:lnTo>
                    <a:pt x="68" y="1438"/>
                  </a:lnTo>
                  <a:lnTo>
                    <a:pt x="68" y="1480"/>
                  </a:lnTo>
                  <a:lnTo>
                    <a:pt x="68" y="1522"/>
                  </a:lnTo>
                  <a:lnTo>
                    <a:pt x="66" y="1560"/>
                  </a:lnTo>
                  <a:lnTo>
                    <a:pt x="64" y="1598"/>
                  </a:lnTo>
                  <a:lnTo>
                    <a:pt x="64" y="1634"/>
                  </a:lnTo>
                  <a:lnTo>
                    <a:pt x="64" y="1670"/>
                  </a:lnTo>
                  <a:lnTo>
                    <a:pt x="62" y="1702"/>
                  </a:lnTo>
                  <a:lnTo>
                    <a:pt x="60" y="1733"/>
                  </a:lnTo>
                  <a:lnTo>
                    <a:pt x="58" y="1761"/>
                  </a:lnTo>
                  <a:lnTo>
                    <a:pt x="57" y="1788"/>
                  </a:lnTo>
                  <a:lnTo>
                    <a:pt x="55" y="1811"/>
                  </a:lnTo>
                  <a:lnTo>
                    <a:pt x="53" y="1834"/>
                  </a:lnTo>
                  <a:lnTo>
                    <a:pt x="49" y="1853"/>
                  </a:lnTo>
                  <a:lnTo>
                    <a:pt x="47" y="1870"/>
                  </a:lnTo>
                  <a:lnTo>
                    <a:pt x="43" y="1883"/>
                  </a:lnTo>
                  <a:lnTo>
                    <a:pt x="39" y="1892"/>
                  </a:lnTo>
                  <a:lnTo>
                    <a:pt x="36" y="1900"/>
                  </a:lnTo>
                  <a:lnTo>
                    <a:pt x="32" y="1908"/>
                  </a:lnTo>
                  <a:lnTo>
                    <a:pt x="22" y="1915"/>
                  </a:lnTo>
                  <a:lnTo>
                    <a:pt x="15" y="1917"/>
                  </a:lnTo>
                  <a:lnTo>
                    <a:pt x="9" y="1915"/>
                  </a:lnTo>
                  <a:lnTo>
                    <a:pt x="3" y="1911"/>
                  </a:lnTo>
                  <a:lnTo>
                    <a:pt x="0" y="1908"/>
                  </a:lnTo>
                  <a:lnTo>
                    <a:pt x="0" y="1906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4" name="Freeform 147"/>
            <p:cNvSpPr>
              <a:spLocks/>
            </p:cNvSpPr>
            <p:nvPr/>
          </p:nvSpPr>
          <p:spPr bwMode="auto">
            <a:xfrm>
              <a:off x="3133343" y="2335922"/>
              <a:ext cx="170810" cy="55719"/>
            </a:xfrm>
            <a:custGeom>
              <a:avLst/>
              <a:gdLst>
                <a:gd name="T0" fmla="*/ 2147483647 w 1121"/>
                <a:gd name="T1" fmla="*/ 2147483647 h 367"/>
                <a:gd name="T2" fmla="*/ 2147483647 w 1121"/>
                <a:gd name="T3" fmla="*/ 2147483647 h 367"/>
                <a:gd name="T4" fmla="*/ 2147483647 w 1121"/>
                <a:gd name="T5" fmla="*/ 2147483647 h 367"/>
                <a:gd name="T6" fmla="*/ 2147483647 w 1121"/>
                <a:gd name="T7" fmla="*/ 2147483647 h 367"/>
                <a:gd name="T8" fmla="*/ 2147483647 w 1121"/>
                <a:gd name="T9" fmla="*/ 2147483647 h 367"/>
                <a:gd name="T10" fmla="*/ 2147483647 w 1121"/>
                <a:gd name="T11" fmla="*/ 2147483647 h 367"/>
                <a:gd name="T12" fmla="*/ 0 w 1121"/>
                <a:gd name="T13" fmla="*/ 2147483647 h 367"/>
                <a:gd name="T14" fmla="*/ 2147483647 w 1121"/>
                <a:gd name="T15" fmla="*/ 2147483647 h 367"/>
                <a:gd name="T16" fmla="*/ 2147483647 w 1121"/>
                <a:gd name="T17" fmla="*/ 2147483647 h 367"/>
                <a:gd name="T18" fmla="*/ 2147483647 w 1121"/>
                <a:gd name="T19" fmla="*/ 2147483647 h 367"/>
                <a:gd name="T20" fmla="*/ 2147483647 w 1121"/>
                <a:gd name="T21" fmla="*/ 2147483647 h 367"/>
                <a:gd name="T22" fmla="*/ 2147483647 w 1121"/>
                <a:gd name="T23" fmla="*/ 2147483647 h 367"/>
                <a:gd name="T24" fmla="*/ 2147483647 w 1121"/>
                <a:gd name="T25" fmla="*/ 2147483647 h 367"/>
                <a:gd name="T26" fmla="*/ 2147483647 w 1121"/>
                <a:gd name="T27" fmla="*/ 2147483647 h 367"/>
                <a:gd name="T28" fmla="*/ 2147483647 w 1121"/>
                <a:gd name="T29" fmla="*/ 2147483647 h 367"/>
                <a:gd name="T30" fmla="*/ 2147483647 w 1121"/>
                <a:gd name="T31" fmla="*/ 2147483647 h 367"/>
                <a:gd name="T32" fmla="*/ 2147483647 w 1121"/>
                <a:gd name="T33" fmla="*/ 2147483647 h 367"/>
                <a:gd name="T34" fmla="*/ 2147483647 w 1121"/>
                <a:gd name="T35" fmla="*/ 2147483647 h 367"/>
                <a:gd name="T36" fmla="*/ 2147483647 w 1121"/>
                <a:gd name="T37" fmla="*/ 2147483647 h 367"/>
                <a:gd name="T38" fmla="*/ 2147483647 w 1121"/>
                <a:gd name="T39" fmla="*/ 2147483647 h 367"/>
                <a:gd name="T40" fmla="*/ 2147483647 w 1121"/>
                <a:gd name="T41" fmla="*/ 2147483647 h 367"/>
                <a:gd name="T42" fmla="*/ 2147483647 w 1121"/>
                <a:gd name="T43" fmla="*/ 2147483647 h 367"/>
                <a:gd name="T44" fmla="*/ 2147483647 w 1121"/>
                <a:gd name="T45" fmla="*/ 2147483647 h 367"/>
                <a:gd name="T46" fmla="*/ 2147483647 w 1121"/>
                <a:gd name="T47" fmla="*/ 0 h 367"/>
                <a:gd name="T48" fmla="*/ 2147483647 w 1121"/>
                <a:gd name="T49" fmla="*/ 2147483647 h 367"/>
                <a:gd name="T50" fmla="*/ 2147483647 w 1121"/>
                <a:gd name="T51" fmla="*/ 2147483647 h 367"/>
                <a:gd name="T52" fmla="*/ 2147483647 w 1121"/>
                <a:gd name="T53" fmla="*/ 2147483647 h 367"/>
                <a:gd name="T54" fmla="*/ 2147483647 w 1121"/>
                <a:gd name="T55" fmla="*/ 2147483647 h 367"/>
                <a:gd name="T56" fmla="*/ 2147483647 w 1121"/>
                <a:gd name="T57" fmla="*/ 2147483647 h 367"/>
                <a:gd name="T58" fmla="*/ 2147483647 w 1121"/>
                <a:gd name="T59" fmla="*/ 2147483647 h 367"/>
                <a:gd name="T60" fmla="*/ 2147483647 w 1121"/>
                <a:gd name="T61" fmla="*/ 2147483647 h 367"/>
                <a:gd name="T62" fmla="*/ 2147483647 w 1121"/>
                <a:gd name="T63" fmla="*/ 2147483647 h 367"/>
                <a:gd name="T64" fmla="*/ 2147483647 w 1121"/>
                <a:gd name="T65" fmla="*/ 2147483647 h 367"/>
                <a:gd name="T66" fmla="*/ 2147483647 w 1121"/>
                <a:gd name="T67" fmla="*/ 2147483647 h 367"/>
                <a:gd name="T68" fmla="*/ 2147483647 w 1121"/>
                <a:gd name="T69" fmla="*/ 2147483647 h 367"/>
                <a:gd name="T70" fmla="*/ 2147483647 w 1121"/>
                <a:gd name="T71" fmla="*/ 2147483647 h 367"/>
                <a:gd name="T72" fmla="*/ 2147483647 w 1121"/>
                <a:gd name="T73" fmla="*/ 2147483647 h 367"/>
                <a:gd name="T74" fmla="*/ 2147483647 w 1121"/>
                <a:gd name="T75" fmla="*/ 2147483647 h 367"/>
                <a:gd name="T76" fmla="*/ 2147483647 w 1121"/>
                <a:gd name="T77" fmla="*/ 2147483647 h 367"/>
                <a:gd name="T78" fmla="*/ 2147483647 w 1121"/>
                <a:gd name="T79" fmla="*/ 2147483647 h 367"/>
                <a:gd name="T80" fmla="*/ 2147483647 w 1121"/>
                <a:gd name="T81" fmla="*/ 2147483647 h 367"/>
                <a:gd name="T82" fmla="*/ 2147483647 w 1121"/>
                <a:gd name="T83" fmla="*/ 2147483647 h 367"/>
                <a:gd name="T84" fmla="*/ 2147483647 w 1121"/>
                <a:gd name="T85" fmla="*/ 2147483647 h 367"/>
                <a:gd name="T86" fmla="*/ 2147483647 w 1121"/>
                <a:gd name="T87" fmla="*/ 2147483647 h 367"/>
                <a:gd name="T88" fmla="*/ 2147483647 w 1121"/>
                <a:gd name="T89" fmla="*/ 2147483647 h 367"/>
                <a:gd name="T90" fmla="*/ 2147483647 w 1121"/>
                <a:gd name="T91" fmla="*/ 2147483647 h 367"/>
                <a:gd name="T92" fmla="*/ 2147483647 w 1121"/>
                <a:gd name="T93" fmla="*/ 2147483647 h 367"/>
                <a:gd name="T94" fmla="*/ 2147483647 w 1121"/>
                <a:gd name="T95" fmla="*/ 2147483647 h 367"/>
                <a:gd name="T96" fmla="*/ 2147483647 w 1121"/>
                <a:gd name="T97" fmla="*/ 2147483647 h 367"/>
                <a:gd name="T98" fmla="*/ 2147483647 w 1121"/>
                <a:gd name="T99" fmla="*/ 2147483647 h 367"/>
                <a:gd name="T100" fmla="*/ 2147483647 w 1121"/>
                <a:gd name="T101" fmla="*/ 2147483647 h 36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121" h="367">
                  <a:moveTo>
                    <a:pt x="429" y="32"/>
                  </a:moveTo>
                  <a:lnTo>
                    <a:pt x="428" y="32"/>
                  </a:lnTo>
                  <a:lnTo>
                    <a:pt x="424" y="32"/>
                  </a:lnTo>
                  <a:lnTo>
                    <a:pt x="414" y="32"/>
                  </a:lnTo>
                  <a:lnTo>
                    <a:pt x="405" y="34"/>
                  </a:lnTo>
                  <a:lnTo>
                    <a:pt x="389" y="36"/>
                  </a:lnTo>
                  <a:lnTo>
                    <a:pt x="376" y="38"/>
                  </a:lnTo>
                  <a:lnTo>
                    <a:pt x="359" y="42"/>
                  </a:lnTo>
                  <a:lnTo>
                    <a:pt x="340" y="46"/>
                  </a:lnTo>
                  <a:lnTo>
                    <a:pt x="321" y="48"/>
                  </a:lnTo>
                  <a:lnTo>
                    <a:pt x="298" y="51"/>
                  </a:lnTo>
                  <a:lnTo>
                    <a:pt x="275" y="53"/>
                  </a:lnTo>
                  <a:lnTo>
                    <a:pt x="255" y="59"/>
                  </a:lnTo>
                  <a:lnTo>
                    <a:pt x="230" y="63"/>
                  </a:lnTo>
                  <a:lnTo>
                    <a:pt x="209" y="67"/>
                  </a:lnTo>
                  <a:lnTo>
                    <a:pt x="186" y="70"/>
                  </a:lnTo>
                  <a:lnTo>
                    <a:pt x="165" y="76"/>
                  </a:lnTo>
                  <a:lnTo>
                    <a:pt x="142" y="78"/>
                  </a:lnTo>
                  <a:lnTo>
                    <a:pt x="123" y="84"/>
                  </a:lnTo>
                  <a:lnTo>
                    <a:pt x="104" y="88"/>
                  </a:lnTo>
                  <a:lnTo>
                    <a:pt x="89" y="93"/>
                  </a:lnTo>
                  <a:lnTo>
                    <a:pt x="74" y="97"/>
                  </a:lnTo>
                  <a:lnTo>
                    <a:pt x="61" y="103"/>
                  </a:lnTo>
                  <a:lnTo>
                    <a:pt x="49" y="107"/>
                  </a:lnTo>
                  <a:lnTo>
                    <a:pt x="40" y="112"/>
                  </a:lnTo>
                  <a:lnTo>
                    <a:pt x="28" y="118"/>
                  </a:lnTo>
                  <a:lnTo>
                    <a:pt x="23" y="124"/>
                  </a:lnTo>
                  <a:lnTo>
                    <a:pt x="15" y="129"/>
                  </a:lnTo>
                  <a:lnTo>
                    <a:pt x="11" y="135"/>
                  </a:lnTo>
                  <a:lnTo>
                    <a:pt x="6" y="143"/>
                  </a:lnTo>
                  <a:lnTo>
                    <a:pt x="4" y="148"/>
                  </a:lnTo>
                  <a:lnTo>
                    <a:pt x="2" y="156"/>
                  </a:lnTo>
                  <a:lnTo>
                    <a:pt x="2" y="166"/>
                  </a:lnTo>
                  <a:lnTo>
                    <a:pt x="0" y="173"/>
                  </a:lnTo>
                  <a:lnTo>
                    <a:pt x="0" y="181"/>
                  </a:lnTo>
                  <a:lnTo>
                    <a:pt x="0" y="188"/>
                  </a:lnTo>
                  <a:lnTo>
                    <a:pt x="2" y="198"/>
                  </a:lnTo>
                  <a:lnTo>
                    <a:pt x="4" y="207"/>
                  </a:lnTo>
                  <a:lnTo>
                    <a:pt x="7" y="217"/>
                  </a:lnTo>
                  <a:lnTo>
                    <a:pt x="15" y="226"/>
                  </a:lnTo>
                  <a:lnTo>
                    <a:pt x="23" y="236"/>
                  </a:lnTo>
                  <a:lnTo>
                    <a:pt x="28" y="245"/>
                  </a:lnTo>
                  <a:lnTo>
                    <a:pt x="38" y="255"/>
                  </a:lnTo>
                  <a:lnTo>
                    <a:pt x="49" y="264"/>
                  </a:lnTo>
                  <a:lnTo>
                    <a:pt x="63" y="272"/>
                  </a:lnTo>
                  <a:lnTo>
                    <a:pt x="76" y="282"/>
                  </a:lnTo>
                  <a:lnTo>
                    <a:pt x="91" y="291"/>
                  </a:lnTo>
                  <a:lnTo>
                    <a:pt x="110" y="299"/>
                  </a:lnTo>
                  <a:lnTo>
                    <a:pt x="129" y="308"/>
                  </a:lnTo>
                  <a:lnTo>
                    <a:pt x="150" y="316"/>
                  </a:lnTo>
                  <a:lnTo>
                    <a:pt x="173" y="321"/>
                  </a:lnTo>
                  <a:lnTo>
                    <a:pt x="198" y="329"/>
                  </a:lnTo>
                  <a:lnTo>
                    <a:pt x="222" y="337"/>
                  </a:lnTo>
                  <a:lnTo>
                    <a:pt x="249" y="342"/>
                  </a:lnTo>
                  <a:lnTo>
                    <a:pt x="277" y="346"/>
                  </a:lnTo>
                  <a:lnTo>
                    <a:pt x="304" y="352"/>
                  </a:lnTo>
                  <a:lnTo>
                    <a:pt x="336" y="356"/>
                  </a:lnTo>
                  <a:lnTo>
                    <a:pt x="365" y="360"/>
                  </a:lnTo>
                  <a:lnTo>
                    <a:pt x="397" y="363"/>
                  </a:lnTo>
                  <a:lnTo>
                    <a:pt x="428" y="363"/>
                  </a:lnTo>
                  <a:lnTo>
                    <a:pt x="460" y="365"/>
                  </a:lnTo>
                  <a:lnTo>
                    <a:pt x="490" y="365"/>
                  </a:lnTo>
                  <a:lnTo>
                    <a:pt x="521" y="367"/>
                  </a:lnTo>
                  <a:lnTo>
                    <a:pt x="551" y="365"/>
                  </a:lnTo>
                  <a:lnTo>
                    <a:pt x="583" y="365"/>
                  </a:lnTo>
                  <a:lnTo>
                    <a:pt x="612" y="360"/>
                  </a:lnTo>
                  <a:lnTo>
                    <a:pt x="640" y="356"/>
                  </a:lnTo>
                  <a:lnTo>
                    <a:pt x="669" y="352"/>
                  </a:lnTo>
                  <a:lnTo>
                    <a:pt x="697" y="346"/>
                  </a:lnTo>
                  <a:lnTo>
                    <a:pt x="724" y="341"/>
                  </a:lnTo>
                  <a:lnTo>
                    <a:pt x="751" y="335"/>
                  </a:lnTo>
                  <a:lnTo>
                    <a:pt x="777" y="327"/>
                  </a:lnTo>
                  <a:lnTo>
                    <a:pt x="802" y="320"/>
                  </a:lnTo>
                  <a:lnTo>
                    <a:pt x="827" y="312"/>
                  </a:lnTo>
                  <a:lnTo>
                    <a:pt x="851" y="304"/>
                  </a:lnTo>
                  <a:lnTo>
                    <a:pt x="874" y="295"/>
                  </a:lnTo>
                  <a:lnTo>
                    <a:pt x="897" y="285"/>
                  </a:lnTo>
                  <a:lnTo>
                    <a:pt x="918" y="276"/>
                  </a:lnTo>
                  <a:lnTo>
                    <a:pt x="939" y="268"/>
                  </a:lnTo>
                  <a:lnTo>
                    <a:pt x="960" y="259"/>
                  </a:lnTo>
                  <a:lnTo>
                    <a:pt x="981" y="249"/>
                  </a:lnTo>
                  <a:lnTo>
                    <a:pt x="996" y="238"/>
                  </a:lnTo>
                  <a:lnTo>
                    <a:pt x="1013" y="230"/>
                  </a:lnTo>
                  <a:lnTo>
                    <a:pt x="1028" y="219"/>
                  </a:lnTo>
                  <a:lnTo>
                    <a:pt x="1045" y="209"/>
                  </a:lnTo>
                  <a:lnTo>
                    <a:pt x="1059" y="200"/>
                  </a:lnTo>
                  <a:lnTo>
                    <a:pt x="1072" y="192"/>
                  </a:lnTo>
                  <a:lnTo>
                    <a:pt x="1083" y="183"/>
                  </a:lnTo>
                  <a:lnTo>
                    <a:pt x="1095" y="173"/>
                  </a:lnTo>
                  <a:lnTo>
                    <a:pt x="1102" y="164"/>
                  </a:lnTo>
                  <a:lnTo>
                    <a:pt x="1110" y="154"/>
                  </a:lnTo>
                  <a:lnTo>
                    <a:pt x="1114" y="145"/>
                  </a:lnTo>
                  <a:lnTo>
                    <a:pt x="1119" y="135"/>
                  </a:lnTo>
                  <a:lnTo>
                    <a:pt x="1121" y="126"/>
                  </a:lnTo>
                  <a:lnTo>
                    <a:pt x="1121" y="118"/>
                  </a:lnTo>
                  <a:lnTo>
                    <a:pt x="1121" y="110"/>
                  </a:lnTo>
                  <a:lnTo>
                    <a:pt x="1118" y="101"/>
                  </a:lnTo>
                  <a:lnTo>
                    <a:pt x="1110" y="91"/>
                  </a:lnTo>
                  <a:lnTo>
                    <a:pt x="1102" y="84"/>
                  </a:lnTo>
                  <a:lnTo>
                    <a:pt x="1093" y="76"/>
                  </a:lnTo>
                  <a:lnTo>
                    <a:pt x="1081" y="69"/>
                  </a:lnTo>
                  <a:lnTo>
                    <a:pt x="1068" y="61"/>
                  </a:lnTo>
                  <a:lnTo>
                    <a:pt x="1053" y="53"/>
                  </a:lnTo>
                  <a:lnTo>
                    <a:pt x="1038" y="48"/>
                  </a:lnTo>
                  <a:lnTo>
                    <a:pt x="1022" y="42"/>
                  </a:lnTo>
                  <a:lnTo>
                    <a:pt x="1002" y="36"/>
                  </a:lnTo>
                  <a:lnTo>
                    <a:pt x="984" y="29"/>
                  </a:lnTo>
                  <a:lnTo>
                    <a:pt x="964" y="25"/>
                  </a:lnTo>
                  <a:lnTo>
                    <a:pt x="945" y="21"/>
                  </a:lnTo>
                  <a:lnTo>
                    <a:pt x="922" y="15"/>
                  </a:lnTo>
                  <a:lnTo>
                    <a:pt x="901" y="12"/>
                  </a:lnTo>
                  <a:lnTo>
                    <a:pt x="882" y="8"/>
                  </a:lnTo>
                  <a:lnTo>
                    <a:pt x="861" y="6"/>
                  </a:lnTo>
                  <a:lnTo>
                    <a:pt x="838" y="2"/>
                  </a:lnTo>
                  <a:lnTo>
                    <a:pt x="817" y="2"/>
                  </a:lnTo>
                  <a:lnTo>
                    <a:pt x="796" y="0"/>
                  </a:lnTo>
                  <a:lnTo>
                    <a:pt x="775" y="0"/>
                  </a:lnTo>
                  <a:lnTo>
                    <a:pt x="754" y="0"/>
                  </a:lnTo>
                  <a:lnTo>
                    <a:pt x="737" y="0"/>
                  </a:lnTo>
                  <a:lnTo>
                    <a:pt x="720" y="0"/>
                  </a:lnTo>
                  <a:lnTo>
                    <a:pt x="703" y="0"/>
                  </a:lnTo>
                  <a:lnTo>
                    <a:pt x="688" y="0"/>
                  </a:lnTo>
                  <a:lnTo>
                    <a:pt x="675" y="2"/>
                  </a:lnTo>
                  <a:lnTo>
                    <a:pt x="661" y="2"/>
                  </a:lnTo>
                  <a:lnTo>
                    <a:pt x="652" y="4"/>
                  </a:lnTo>
                  <a:lnTo>
                    <a:pt x="642" y="4"/>
                  </a:lnTo>
                  <a:lnTo>
                    <a:pt x="638" y="4"/>
                  </a:lnTo>
                  <a:lnTo>
                    <a:pt x="635" y="4"/>
                  </a:lnTo>
                  <a:lnTo>
                    <a:pt x="635" y="6"/>
                  </a:lnTo>
                  <a:lnTo>
                    <a:pt x="640" y="6"/>
                  </a:lnTo>
                  <a:lnTo>
                    <a:pt x="648" y="8"/>
                  </a:lnTo>
                  <a:lnTo>
                    <a:pt x="659" y="8"/>
                  </a:lnTo>
                  <a:lnTo>
                    <a:pt x="671" y="10"/>
                  </a:lnTo>
                  <a:lnTo>
                    <a:pt x="688" y="12"/>
                  </a:lnTo>
                  <a:lnTo>
                    <a:pt x="705" y="13"/>
                  </a:lnTo>
                  <a:lnTo>
                    <a:pt x="724" y="17"/>
                  </a:lnTo>
                  <a:lnTo>
                    <a:pt x="743" y="19"/>
                  </a:lnTo>
                  <a:lnTo>
                    <a:pt x="764" y="21"/>
                  </a:lnTo>
                  <a:lnTo>
                    <a:pt x="787" y="25"/>
                  </a:lnTo>
                  <a:lnTo>
                    <a:pt x="810" y="27"/>
                  </a:lnTo>
                  <a:lnTo>
                    <a:pt x="830" y="31"/>
                  </a:lnTo>
                  <a:lnTo>
                    <a:pt x="853" y="34"/>
                  </a:lnTo>
                  <a:lnTo>
                    <a:pt x="874" y="36"/>
                  </a:lnTo>
                  <a:lnTo>
                    <a:pt x="895" y="40"/>
                  </a:lnTo>
                  <a:lnTo>
                    <a:pt x="912" y="44"/>
                  </a:lnTo>
                  <a:lnTo>
                    <a:pt x="931" y="48"/>
                  </a:lnTo>
                  <a:lnTo>
                    <a:pt x="948" y="51"/>
                  </a:lnTo>
                  <a:lnTo>
                    <a:pt x="965" y="55"/>
                  </a:lnTo>
                  <a:lnTo>
                    <a:pt x="981" y="59"/>
                  </a:lnTo>
                  <a:lnTo>
                    <a:pt x="994" y="63"/>
                  </a:lnTo>
                  <a:lnTo>
                    <a:pt x="1005" y="69"/>
                  </a:lnTo>
                  <a:lnTo>
                    <a:pt x="1017" y="74"/>
                  </a:lnTo>
                  <a:lnTo>
                    <a:pt x="1024" y="78"/>
                  </a:lnTo>
                  <a:lnTo>
                    <a:pt x="1032" y="84"/>
                  </a:lnTo>
                  <a:lnTo>
                    <a:pt x="1036" y="89"/>
                  </a:lnTo>
                  <a:lnTo>
                    <a:pt x="1040" y="97"/>
                  </a:lnTo>
                  <a:lnTo>
                    <a:pt x="1040" y="103"/>
                  </a:lnTo>
                  <a:lnTo>
                    <a:pt x="1040" y="109"/>
                  </a:lnTo>
                  <a:lnTo>
                    <a:pt x="1038" y="116"/>
                  </a:lnTo>
                  <a:lnTo>
                    <a:pt x="1034" y="126"/>
                  </a:lnTo>
                  <a:lnTo>
                    <a:pt x="1024" y="133"/>
                  </a:lnTo>
                  <a:lnTo>
                    <a:pt x="1015" y="141"/>
                  </a:lnTo>
                  <a:lnTo>
                    <a:pt x="1002" y="148"/>
                  </a:lnTo>
                  <a:lnTo>
                    <a:pt x="990" y="158"/>
                  </a:lnTo>
                  <a:lnTo>
                    <a:pt x="975" y="167"/>
                  </a:lnTo>
                  <a:lnTo>
                    <a:pt x="960" y="175"/>
                  </a:lnTo>
                  <a:lnTo>
                    <a:pt x="941" y="185"/>
                  </a:lnTo>
                  <a:lnTo>
                    <a:pt x="924" y="194"/>
                  </a:lnTo>
                  <a:lnTo>
                    <a:pt x="905" y="202"/>
                  </a:lnTo>
                  <a:lnTo>
                    <a:pt x="886" y="209"/>
                  </a:lnTo>
                  <a:lnTo>
                    <a:pt x="865" y="217"/>
                  </a:lnTo>
                  <a:lnTo>
                    <a:pt x="846" y="225"/>
                  </a:lnTo>
                  <a:lnTo>
                    <a:pt x="827" y="232"/>
                  </a:lnTo>
                  <a:lnTo>
                    <a:pt x="808" y="238"/>
                  </a:lnTo>
                  <a:lnTo>
                    <a:pt x="789" y="244"/>
                  </a:lnTo>
                  <a:lnTo>
                    <a:pt x="772" y="249"/>
                  </a:lnTo>
                  <a:lnTo>
                    <a:pt x="753" y="253"/>
                  </a:lnTo>
                  <a:lnTo>
                    <a:pt x="737" y="255"/>
                  </a:lnTo>
                  <a:lnTo>
                    <a:pt x="722" y="259"/>
                  </a:lnTo>
                  <a:lnTo>
                    <a:pt x="707" y="263"/>
                  </a:lnTo>
                  <a:lnTo>
                    <a:pt x="692" y="264"/>
                  </a:lnTo>
                  <a:lnTo>
                    <a:pt x="677" y="266"/>
                  </a:lnTo>
                  <a:lnTo>
                    <a:pt x="663" y="268"/>
                  </a:lnTo>
                  <a:lnTo>
                    <a:pt x="652" y="270"/>
                  </a:lnTo>
                  <a:lnTo>
                    <a:pt x="638" y="272"/>
                  </a:lnTo>
                  <a:lnTo>
                    <a:pt x="625" y="272"/>
                  </a:lnTo>
                  <a:lnTo>
                    <a:pt x="612" y="274"/>
                  </a:lnTo>
                  <a:lnTo>
                    <a:pt x="600" y="274"/>
                  </a:lnTo>
                  <a:lnTo>
                    <a:pt x="587" y="274"/>
                  </a:lnTo>
                  <a:lnTo>
                    <a:pt x="574" y="276"/>
                  </a:lnTo>
                  <a:lnTo>
                    <a:pt x="562" y="276"/>
                  </a:lnTo>
                  <a:lnTo>
                    <a:pt x="549" y="278"/>
                  </a:lnTo>
                  <a:lnTo>
                    <a:pt x="536" y="276"/>
                  </a:lnTo>
                  <a:lnTo>
                    <a:pt x="523" y="276"/>
                  </a:lnTo>
                  <a:lnTo>
                    <a:pt x="509" y="276"/>
                  </a:lnTo>
                  <a:lnTo>
                    <a:pt x="496" y="276"/>
                  </a:lnTo>
                  <a:lnTo>
                    <a:pt x="479" y="276"/>
                  </a:lnTo>
                  <a:lnTo>
                    <a:pt x="466" y="276"/>
                  </a:lnTo>
                  <a:lnTo>
                    <a:pt x="450" y="274"/>
                  </a:lnTo>
                  <a:lnTo>
                    <a:pt x="437" y="274"/>
                  </a:lnTo>
                  <a:lnTo>
                    <a:pt x="422" y="272"/>
                  </a:lnTo>
                  <a:lnTo>
                    <a:pt x="407" y="272"/>
                  </a:lnTo>
                  <a:lnTo>
                    <a:pt x="391" y="270"/>
                  </a:lnTo>
                  <a:lnTo>
                    <a:pt x="376" y="270"/>
                  </a:lnTo>
                  <a:lnTo>
                    <a:pt x="359" y="268"/>
                  </a:lnTo>
                  <a:lnTo>
                    <a:pt x="344" y="266"/>
                  </a:lnTo>
                  <a:lnTo>
                    <a:pt x="327" y="264"/>
                  </a:lnTo>
                  <a:lnTo>
                    <a:pt x="312" y="264"/>
                  </a:lnTo>
                  <a:lnTo>
                    <a:pt x="294" y="261"/>
                  </a:lnTo>
                  <a:lnTo>
                    <a:pt x="277" y="257"/>
                  </a:lnTo>
                  <a:lnTo>
                    <a:pt x="260" y="253"/>
                  </a:lnTo>
                  <a:lnTo>
                    <a:pt x="245" y="249"/>
                  </a:lnTo>
                  <a:lnTo>
                    <a:pt x="228" y="245"/>
                  </a:lnTo>
                  <a:lnTo>
                    <a:pt x="213" y="242"/>
                  </a:lnTo>
                  <a:lnTo>
                    <a:pt x="199" y="238"/>
                  </a:lnTo>
                  <a:lnTo>
                    <a:pt x="186" y="234"/>
                  </a:lnTo>
                  <a:lnTo>
                    <a:pt x="171" y="228"/>
                  </a:lnTo>
                  <a:lnTo>
                    <a:pt x="159" y="223"/>
                  </a:lnTo>
                  <a:lnTo>
                    <a:pt x="146" y="217"/>
                  </a:lnTo>
                  <a:lnTo>
                    <a:pt x="137" y="211"/>
                  </a:lnTo>
                  <a:lnTo>
                    <a:pt x="125" y="205"/>
                  </a:lnTo>
                  <a:lnTo>
                    <a:pt x="116" y="200"/>
                  </a:lnTo>
                  <a:lnTo>
                    <a:pt x="110" y="196"/>
                  </a:lnTo>
                  <a:lnTo>
                    <a:pt x="104" y="192"/>
                  </a:lnTo>
                  <a:lnTo>
                    <a:pt x="99" y="185"/>
                  </a:lnTo>
                  <a:lnTo>
                    <a:pt x="95" y="181"/>
                  </a:lnTo>
                  <a:lnTo>
                    <a:pt x="91" y="175"/>
                  </a:lnTo>
                  <a:lnTo>
                    <a:pt x="91" y="171"/>
                  </a:lnTo>
                  <a:lnTo>
                    <a:pt x="93" y="162"/>
                  </a:lnTo>
                  <a:lnTo>
                    <a:pt x="101" y="152"/>
                  </a:lnTo>
                  <a:lnTo>
                    <a:pt x="106" y="148"/>
                  </a:lnTo>
                  <a:lnTo>
                    <a:pt x="112" y="145"/>
                  </a:lnTo>
                  <a:lnTo>
                    <a:pt x="120" y="139"/>
                  </a:lnTo>
                  <a:lnTo>
                    <a:pt x="131" y="137"/>
                  </a:lnTo>
                  <a:lnTo>
                    <a:pt x="140" y="133"/>
                  </a:lnTo>
                  <a:lnTo>
                    <a:pt x="154" y="128"/>
                  </a:lnTo>
                  <a:lnTo>
                    <a:pt x="167" y="124"/>
                  </a:lnTo>
                  <a:lnTo>
                    <a:pt x="184" y="122"/>
                  </a:lnTo>
                  <a:lnTo>
                    <a:pt x="199" y="116"/>
                  </a:lnTo>
                  <a:lnTo>
                    <a:pt x="215" y="112"/>
                  </a:lnTo>
                  <a:lnTo>
                    <a:pt x="230" y="109"/>
                  </a:lnTo>
                  <a:lnTo>
                    <a:pt x="247" y="105"/>
                  </a:lnTo>
                  <a:lnTo>
                    <a:pt x="264" y="101"/>
                  </a:lnTo>
                  <a:lnTo>
                    <a:pt x="281" y="97"/>
                  </a:lnTo>
                  <a:lnTo>
                    <a:pt x="298" y="91"/>
                  </a:lnTo>
                  <a:lnTo>
                    <a:pt x="315" y="89"/>
                  </a:lnTo>
                  <a:lnTo>
                    <a:pt x="331" y="86"/>
                  </a:lnTo>
                  <a:lnTo>
                    <a:pt x="348" y="82"/>
                  </a:lnTo>
                  <a:lnTo>
                    <a:pt x="363" y="78"/>
                  </a:lnTo>
                  <a:lnTo>
                    <a:pt x="378" y="74"/>
                  </a:lnTo>
                  <a:lnTo>
                    <a:pt x="395" y="72"/>
                  </a:lnTo>
                  <a:lnTo>
                    <a:pt x="410" y="69"/>
                  </a:lnTo>
                  <a:lnTo>
                    <a:pt x="424" y="65"/>
                  </a:lnTo>
                  <a:lnTo>
                    <a:pt x="437" y="65"/>
                  </a:lnTo>
                  <a:lnTo>
                    <a:pt x="542" y="27"/>
                  </a:lnTo>
                  <a:lnTo>
                    <a:pt x="429" y="3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5" name="Freeform 148"/>
            <p:cNvSpPr>
              <a:spLocks/>
            </p:cNvSpPr>
            <p:nvPr/>
          </p:nvSpPr>
          <p:spPr bwMode="auto">
            <a:xfrm>
              <a:off x="3263049" y="2202563"/>
              <a:ext cx="134273" cy="119658"/>
            </a:xfrm>
            <a:custGeom>
              <a:avLst/>
              <a:gdLst>
                <a:gd name="T0" fmla="*/ 2147483647 w 882"/>
                <a:gd name="T1" fmla="*/ 2147483647 h 786"/>
                <a:gd name="T2" fmla="*/ 0 w 882"/>
                <a:gd name="T3" fmla="*/ 2147483647 h 786"/>
                <a:gd name="T4" fmla="*/ 2147483647 w 882"/>
                <a:gd name="T5" fmla="*/ 0 h 786"/>
                <a:gd name="T6" fmla="*/ 2147483647 w 882"/>
                <a:gd name="T7" fmla="*/ 2147483647 h 786"/>
                <a:gd name="T8" fmla="*/ 2147483647 w 882"/>
                <a:gd name="T9" fmla="*/ 2147483647 h 786"/>
                <a:gd name="T10" fmla="*/ 2147483647 w 882"/>
                <a:gd name="T11" fmla="*/ 2147483647 h 786"/>
                <a:gd name="T12" fmla="*/ 2147483647 w 882"/>
                <a:gd name="T13" fmla="*/ 2147483647 h 786"/>
                <a:gd name="T14" fmla="*/ 2147483647 w 882"/>
                <a:gd name="T15" fmla="*/ 2147483647 h 786"/>
                <a:gd name="T16" fmla="*/ 2147483647 w 882"/>
                <a:gd name="T17" fmla="*/ 2147483647 h 786"/>
                <a:gd name="T18" fmla="*/ 2147483647 w 882"/>
                <a:gd name="T19" fmla="*/ 2147483647 h 786"/>
                <a:gd name="T20" fmla="*/ 2147483647 w 882"/>
                <a:gd name="T21" fmla="*/ 2147483647 h 786"/>
                <a:gd name="T22" fmla="*/ 2147483647 w 882"/>
                <a:gd name="T23" fmla="*/ 2147483647 h 786"/>
                <a:gd name="T24" fmla="*/ 2147483647 w 882"/>
                <a:gd name="T25" fmla="*/ 2147483647 h 786"/>
                <a:gd name="T26" fmla="*/ 2147483647 w 882"/>
                <a:gd name="T27" fmla="*/ 2147483647 h 786"/>
                <a:gd name="T28" fmla="*/ 2147483647 w 882"/>
                <a:gd name="T29" fmla="*/ 2147483647 h 78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82" h="786">
                  <a:moveTo>
                    <a:pt x="173" y="736"/>
                  </a:moveTo>
                  <a:lnTo>
                    <a:pt x="0" y="350"/>
                  </a:lnTo>
                  <a:lnTo>
                    <a:pt x="211" y="0"/>
                  </a:lnTo>
                  <a:lnTo>
                    <a:pt x="677" y="10"/>
                  </a:lnTo>
                  <a:lnTo>
                    <a:pt x="882" y="390"/>
                  </a:lnTo>
                  <a:lnTo>
                    <a:pt x="749" y="727"/>
                  </a:lnTo>
                  <a:lnTo>
                    <a:pt x="420" y="786"/>
                  </a:lnTo>
                  <a:lnTo>
                    <a:pt x="730" y="647"/>
                  </a:lnTo>
                  <a:lnTo>
                    <a:pt x="793" y="381"/>
                  </a:lnTo>
                  <a:lnTo>
                    <a:pt x="647" y="63"/>
                  </a:lnTo>
                  <a:lnTo>
                    <a:pt x="261" y="78"/>
                  </a:lnTo>
                  <a:lnTo>
                    <a:pt x="73" y="356"/>
                  </a:lnTo>
                  <a:lnTo>
                    <a:pt x="242" y="687"/>
                  </a:lnTo>
                  <a:lnTo>
                    <a:pt x="173" y="736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6" name="Freeform 149"/>
            <p:cNvSpPr>
              <a:spLocks/>
            </p:cNvSpPr>
            <p:nvPr/>
          </p:nvSpPr>
          <p:spPr bwMode="auto">
            <a:xfrm>
              <a:off x="3281317" y="2222049"/>
              <a:ext cx="42931" cy="57545"/>
            </a:xfrm>
            <a:custGeom>
              <a:avLst/>
              <a:gdLst>
                <a:gd name="T0" fmla="*/ 0 w 281"/>
                <a:gd name="T1" fmla="*/ 2147483647 h 378"/>
                <a:gd name="T2" fmla="*/ 2147483647 w 281"/>
                <a:gd name="T3" fmla="*/ 2147483647 h 378"/>
                <a:gd name="T4" fmla="*/ 2147483647 w 281"/>
                <a:gd name="T5" fmla="*/ 2147483647 h 378"/>
                <a:gd name="T6" fmla="*/ 2147483647 w 281"/>
                <a:gd name="T7" fmla="*/ 2147483647 h 378"/>
                <a:gd name="T8" fmla="*/ 2147483647 w 281"/>
                <a:gd name="T9" fmla="*/ 2147483647 h 378"/>
                <a:gd name="T10" fmla="*/ 2147483647 w 281"/>
                <a:gd name="T11" fmla="*/ 2147483647 h 378"/>
                <a:gd name="T12" fmla="*/ 2147483647 w 281"/>
                <a:gd name="T13" fmla="*/ 2147483647 h 378"/>
                <a:gd name="T14" fmla="*/ 2147483647 w 281"/>
                <a:gd name="T15" fmla="*/ 2147483647 h 378"/>
                <a:gd name="T16" fmla="*/ 2147483647 w 281"/>
                <a:gd name="T17" fmla="*/ 2147483647 h 378"/>
                <a:gd name="T18" fmla="*/ 2147483647 w 281"/>
                <a:gd name="T19" fmla="*/ 2147483647 h 378"/>
                <a:gd name="T20" fmla="*/ 2147483647 w 281"/>
                <a:gd name="T21" fmla="*/ 2147483647 h 378"/>
                <a:gd name="T22" fmla="*/ 2147483647 w 281"/>
                <a:gd name="T23" fmla="*/ 2147483647 h 378"/>
                <a:gd name="T24" fmla="*/ 2147483647 w 281"/>
                <a:gd name="T25" fmla="*/ 2147483647 h 378"/>
                <a:gd name="T26" fmla="*/ 2147483647 w 281"/>
                <a:gd name="T27" fmla="*/ 2147483647 h 378"/>
                <a:gd name="T28" fmla="*/ 2147483647 w 281"/>
                <a:gd name="T29" fmla="*/ 2147483647 h 378"/>
                <a:gd name="T30" fmla="*/ 2147483647 w 281"/>
                <a:gd name="T31" fmla="*/ 2147483647 h 378"/>
                <a:gd name="T32" fmla="*/ 2147483647 w 281"/>
                <a:gd name="T33" fmla="*/ 2147483647 h 378"/>
                <a:gd name="T34" fmla="*/ 2147483647 w 281"/>
                <a:gd name="T35" fmla="*/ 2147483647 h 378"/>
                <a:gd name="T36" fmla="*/ 2147483647 w 281"/>
                <a:gd name="T37" fmla="*/ 2147483647 h 378"/>
                <a:gd name="T38" fmla="*/ 2147483647 w 281"/>
                <a:gd name="T39" fmla="*/ 2147483647 h 378"/>
                <a:gd name="T40" fmla="*/ 2147483647 w 281"/>
                <a:gd name="T41" fmla="*/ 2147483647 h 378"/>
                <a:gd name="T42" fmla="*/ 2147483647 w 281"/>
                <a:gd name="T43" fmla="*/ 2147483647 h 378"/>
                <a:gd name="T44" fmla="*/ 2147483647 w 281"/>
                <a:gd name="T45" fmla="*/ 2147483647 h 378"/>
                <a:gd name="T46" fmla="*/ 2147483647 w 281"/>
                <a:gd name="T47" fmla="*/ 2147483647 h 378"/>
                <a:gd name="T48" fmla="*/ 2147483647 w 281"/>
                <a:gd name="T49" fmla="*/ 2147483647 h 378"/>
                <a:gd name="T50" fmla="*/ 2147483647 w 281"/>
                <a:gd name="T51" fmla="*/ 2147483647 h 378"/>
                <a:gd name="T52" fmla="*/ 2147483647 w 281"/>
                <a:gd name="T53" fmla="*/ 2147483647 h 378"/>
                <a:gd name="T54" fmla="*/ 2147483647 w 281"/>
                <a:gd name="T55" fmla="*/ 2147483647 h 378"/>
                <a:gd name="T56" fmla="*/ 2147483647 w 281"/>
                <a:gd name="T57" fmla="*/ 2147483647 h 378"/>
                <a:gd name="T58" fmla="*/ 2147483647 w 281"/>
                <a:gd name="T59" fmla="*/ 2147483647 h 378"/>
                <a:gd name="T60" fmla="*/ 2147483647 w 281"/>
                <a:gd name="T61" fmla="*/ 2147483647 h 378"/>
                <a:gd name="T62" fmla="*/ 2147483647 w 281"/>
                <a:gd name="T63" fmla="*/ 2147483647 h 378"/>
                <a:gd name="T64" fmla="*/ 2147483647 w 281"/>
                <a:gd name="T65" fmla="*/ 2147483647 h 378"/>
                <a:gd name="T66" fmla="*/ 2147483647 w 281"/>
                <a:gd name="T67" fmla="*/ 2147483647 h 378"/>
                <a:gd name="T68" fmla="*/ 2147483647 w 281"/>
                <a:gd name="T69" fmla="*/ 2147483647 h 378"/>
                <a:gd name="T70" fmla="*/ 2147483647 w 281"/>
                <a:gd name="T71" fmla="*/ 2147483647 h 378"/>
                <a:gd name="T72" fmla="*/ 2147483647 w 281"/>
                <a:gd name="T73" fmla="*/ 2147483647 h 378"/>
                <a:gd name="T74" fmla="*/ 2147483647 w 281"/>
                <a:gd name="T75" fmla="*/ 2147483647 h 378"/>
                <a:gd name="T76" fmla="*/ 2147483647 w 281"/>
                <a:gd name="T77" fmla="*/ 2147483647 h 378"/>
                <a:gd name="T78" fmla="*/ 2147483647 w 281"/>
                <a:gd name="T79" fmla="*/ 2147483647 h 378"/>
                <a:gd name="T80" fmla="*/ 2147483647 w 281"/>
                <a:gd name="T81" fmla="*/ 2147483647 h 378"/>
                <a:gd name="T82" fmla="*/ 2147483647 w 281"/>
                <a:gd name="T83" fmla="*/ 2147483647 h 378"/>
                <a:gd name="T84" fmla="*/ 2147483647 w 281"/>
                <a:gd name="T85" fmla="*/ 2147483647 h 378"/>
                <a:gd name="T86" fmla="*/ 2147483647 w 281"/>
                <a:gd name="T87" fmla="*/ 2147483647 h 378"/>
                <a:gd name="T88" fmla="*/ 2147483647 w 281"/>
                <a:gd name="T89" fmla="*/ 0 h 3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81" h="378">
                  <a:moveTo>
                    <a:pt x="148" y="0"/>
                  </a:moveTo>
                  <a:lnTo>
                    <a:pt x="0" y="245"/>
                  </a:lnTo>
                  <a:lnTo>
                    <a:pt x="4" y="247"/>
                  </a:lnTo>
                  <a:lnTo>
                    <a:pt x="10" y="251"/>
                  </a:lnTo>
                  <a:lnTo>
                    <a:pt x="17" y="256"/>
                  </a:lnTo>
                  <a:lnTo>
                    <a:pt x="25" y="262"/>
                  </a:lnTo>
                  <a:lnTo>
                    <a:pt x="36" y="270"/>
                  </a:lnTo>
                  <a:lnTo>
                    <a:pt x="48" y="277"/>
                  </a:lnTo>
                  <a:lnTo>
                    <a:pt x="63" y="285"/>
                  </a:lnTo>
                  <a:lnTo>
                    <a:pt x="76" y="293"/>
                  </a:lnTo>
                  <a:lnTo>
                    <a:pt x="91" y="302"/>
                  </a:lnTo>
                  <a:lnTo>
                    <a:pt x="107" y="312"/>
                  </a:lnTo>
                  <a:lnTo>
                    <a:pt x="122" y="319"/>
                  </a:lnTo>
                  <a:lnTo>
                    <a:pt x="137" y="329"/>
                  </a:lnTo>
                  <a:lnTo>
                    <a:pt x="152" y="336"/>
                  </a:lnTo>
                  <a:lnTo>
                    <a:pt x="166" y="344"/>
                  </a:lnTo>
                  <a:lnTo>
                    <a:pt x="181" y="352"/>
                  </a:lnTo>
                  <a:lnTo>
                    <a:pt x="192" y="355"/>
                  </a:lnTo>
                  <a:lnTo>
                    <a:pt x="205" y="361"/>
                  </a:lnTo>
                  <a:lnTo>
                    <a:pt x="215" y="365"/>
                  </a:lnTo>
                  <a:lnTo>
                    <a:pt x="226" y="369"/>
                  </a:lnTo>
                  <a:lnTo>
                    <a:pt x="234" y="371"/>
                  </a:lnTo>
                  <a:lnTo>
                    <a:pt x="243" y="372"/>
                  </a:lnTo>
                  <a:lnTo>
                    <a:pt x="251" y="374"/>
                  </a:lnTo>
                  <a:lnTo>
                    <a:pt x="257" y="376"/>
                  </a:lnTo>
                  <a:lnTo>
                    <a:pt x="266" y="378"/>
                  </a:lnTo>
                  <a:lnTo>
                    <a:pt x="276" y="378"/>
                  </a:lnTo>
                  <a:lnTo>
                    <a:pt x="280" y="378"/>
                  </a:lnTo>
                  <a:lnTo>
                    <a:pt x="281" y="378"/>
                  </a:lnTo>
                  <a:lnTo>
                    <a:pt x="278" y="376"/>
                  </a:lnTo>
                  <a:lnTo>
                    <a:pt x="274" y="369"/>
                  </a:lnTo>
                  <a:lnTo>
                    <a:pt x="268" y="365"/>
                  </a:lnTo>
                  <a:lnTo>
                    <a:pt x="264" y="359"/>
                  </a:lnTo>
                  <a:lnTo>
                    <a:pt x="259" y="353"/>
                  </a:lnTo>
                  <a:lnTo>
                    <a:pt x="253" y="348"/>
                  </a:lnTo>
                  <a:lnTo>
                    <a:pt x="245" y="340"/>
                  </a:lnTo>
                  <a:lnTo>
                    <a:pt x="238" y="333"/>
                  </a:lnTo>
                  <a:lnTo>
                    <a:pt x="230" y="327"/>
                  </a:lnTo>
                  <a:lnTo>
                    <a:pt x="223" y="319"/>
                  </a:lnTo>
                  <a:lnTo>
                    <a:pt x="213" y="314"/>
                  </a:lnTo>
                  <a:lnTo>
                    <a:pt x="204" y="306"/>
                  </a:lnTo>
                  <a:lnTo>
                    <a:pt x="194" y="300"/>
                  </a:lnTo>
                  <a:lnTo>
                    <a:pt x="186" y="295"/>
                  </a:lnTo>
                  <a:lnTo>
                    <a:pt x="175" y="289"/>
                  </a:lnTo>
                  <a:lnTo>
                    <a:pt x="164" y="283"/>
                  </a:lnTo>
                  <a:lnTo>
                    <a:pt x="154" y="277"/>
                  </a:lnTo>
                  <a:lnTo>
                    <a:pt x="143" y="274"/>
                  </a:lnTo>
                  <a:lnTo>
                    <a:pt x="133" y="268"/>
                  </a:lnTo>
                  <a:lnTo>
                    <a:pt x="124" y="264"/>
                  </a:lnTo>
                  <a:lnTo>
                    <a:pt x="114" y="260"/>
                  </a:lnTo>
                  <a:lnTo>
                    <a:pt x="105" y="256"/>
                  </a:lnTo>
                  <a:lnTo>
                    <a:pt x="95" y="253"/>
                  </a:lnTo>
                  <a:lnTo>
                    <a:pt x="88" y="249"/>
                  </a:lnTo>
                  <a:lnTo>
                    <a:pt x="80" y="245"/>
                  </a:lnTo>
                  <a:lnTo>
                    <a:pt x="74" y="241"/>
                  </a:lnTo>
                  <a:lnTo>
                    <a:pt x="69" y="237"/>
                  </a:lnTo>
                  <a:lnTo>
                    <a:pt x="65" y="234"/>
                  </a:lnTo>
                  <a:lnTo>
                    <a:pt x="61" y="230"/>
                  </a:lnTo>
                  <a:lnTo>
                    <a:pt x="61" y="228"/>
                  </a:lnTo>
                  <a:lnTo>
                    <a:pt x="57" y="222"/>
                  </a:lnTo>
                  <a:lnTo>
                    <a:pt x="59" y="217"/>
                  </a:lnTo>
                  <a:lnTo>
                    <a:pt x="61" y="211"/>
                  </a:lnTo>
                  <a:lnTo>
                    <a:pt x="63" y="205"/>
                  </a:lnTo>
                  <a:lnTo>
                    <a:pt x="67" y="199"/>
                  </a:lnTo>
                  <a:lnTo>
                    <a:pt x="70" y="194"/>
                  </a:lnTo>
                  <a:lnTo>
                    <a:pt x="76" y="186"/>
                  </a:lnTo>
                  <a:lnTo>
                    <a:pt x="82" y="180"/>
                  </a:lnTo>
                  <a:lnTo>
                    <a:pt x="88" y="173"/>
                  </a:lnTo>
                  <a:lnTo>
                    <a:pt x="93" y="167"/>
                  </a:lnTo>
                  <a:lnTo>
                    <a:pt x="101" y="158"/>
                  </a:lnTo>
                  <a:lnTo>
                    <a:pt x="107" y="152"/>
                  </a:lnTo>
                  <a:lnTo>
                    <a:pt x="112" y="142"/>
                  </a:lnTo>
                  <a:lnTo>
                    <a:pt x="118" y="135"/>
                  </a:lnTo>
                  <a:lnTo>
                    <a:pt x="124" y="125"/>
                  </a:lnTo>
                  <a:lnTo>
                    <a:pt x="129" y="118"/>
                  </a:lnTo>
                  <a:lnTo>
                    <a:pt x="133" y="106"/>
                  </a:lnTo>
                  <a:lnTo>
                    <a:pt x="137" y="97"/>
                  </a:lnTo>
                  <a:lnTo>
                    <a:pt x="139" y="85"/>
                  </a:lnTo>
                  <a:lnTo>
                    <a:pt x="141" y="76"/>
                  </a:lnTo>
                  <a:lnTo>
                    <a:pt x="143" y="66"/>
                  </a:lnTo>
                  <a:lnTo>
                    <a:pt x="145" y="57"/>
                  </a:lnTo>
                  <a:lnTo>
                    <a:pt x="145" y="47"/>
                  </a:lnTo>
                  <a:lnTo>
                    <a:pt x="148" y="38"/>
                  </a:lnTo>
                  <a:lnTo>
                    <a:pt x="148" y="30"/>
                  </a:lnTo>
                  <a:lnTo>
                    <a:pt x="148" y="23"/>
                  </a:lnTo>
                  <a:lnTo>
                    <a:pt x="148" y="15"/>
                  </a:lnTo>
                  <a:lnTo>
                    <a:pt x="148" y="11"/>
                  </a:lnTo>
                  <a:lnTo>
                    <a:pt x="148" y="2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7" name="Freeform 150"/>
            <p:cNvSpPr>
              <a:spLocks/>
            </p:cNvSpPr>
            <p:nvPr/>
          </p:nvSpPr>
          <p:spPr bwMode="auto">
            <a:xfrm>
              <a:off x="3317550" y="2222049"/>
              <a:ext cx="39582" cy="52674"/>
            </a:xfrm>
            <a:custGeom>
              <a:avLst/>
              <a:gdLst>
                <a:gd name="T0" fmla="*/ 2147483647 w 260"/>
                <a:gd name="T1" fmla="*/ 2147483647 h 346"/>
                <a:gd name="T2" fmla="*/ 2147483647 w 260"/>
                <a:gd name="T3" fmla="*/ 2147483647 h 346"/>
                <a:gd name="T4" fmla="*/ 2147483647 w 260"/>
                <a:gd name="T5" fmla="*/ 2147483647 h 346"/>
                <a:gd name="T6" fmla="*/ 2147483647 w 260"/>
                <a:gd name="T7" fmla="*/ 2147483647 h 346"/>
                <a:gd name="T8" fmla="*/ 2147483647 w 260"/>
                <a:gd name="T9" fmla="*/ 2147483647 h 346"/>
                <a:gd name="T10" fmla="*/ 2147483647 w 260"/>
                <a:gd name="T11" fmla="*/ 2147483647 h 346"/>
                <a:gd name="T12" fmla="*/ 2147483647 w 260"/>
                <a:gd name="T13" fmla="*/ 2147483647 h 346"/>
                <a:gd name="T14" fmla="*/ 2147483647 w 260"/>
                <a:gd name="T15" fmla="*/ 2147483647 h 346"/>
                <a:gd name="T16" fmla="*/ 2147483647 w 260"/>
                <a:gd name="T17" fmla="*/ 2147483647 h 346"/>
                <a:gd name="T18" fmla="*/ 0 w 260"/>
                <a:gd name="T19" fmla="*/ 2147483647 h 346"/>
                <a:gd name="T20" fmla="*/ 2147483647 w 260"/>
                <a:gd name="T21" fmla="*/ 0 h 346"/>
                <a:gd name="T22" fmla="*/ 2147483647 w 260"/>
                <a:gd name="T23" fmla="*/ 0 h 346"/>
                <a:gd name="T24" fmla="*/ 2147483647 w 260"/>
                <a:gd name="T25" fmla="*/ 2147483647 h 346"/>
                <a:gd name="T26" fmla="*/ 2147483647 w 260"/>
                <a:gd name="T27" fmla="*/ 2147483647 h 346"/>
                <a:gd name="T28" fmla="*/ 2147483647 w 260"/>
                <a:gd name="T29" fmla="*/ 2147483647 h 346"/>
                <a:gd name="T30" fmla="*/ 2147483647 w 260"/>
                <a:gd name="T31" fmla="*/ 2147483647 h 346"/>
                <a:gd name="T32" fmla="*/ 2147483647 w 260"/>
                <a:gd name="T33" fmla="*/ 2147483647 h 346"/>
                <a:gd name="T34" fmla="*/ 2147483647 w 260"/>
                <a:gd name="T35" fmla="*/ 2147483647 h 346"/>
                <a:gd name="T36" fmla="*/ 2147483647 w 260"/>
                <a:gd name="T37" fmla="*/ 2147483647 h 346"/>
                <a:gd name="T38" fmla="*/ 2147483647 w 260"/>
                <a:gd name="T39" fmla="*/ 2147483647 h 346"/>
                <a:gd name="T40" fmla="*/ 2147483647 w 260"/>
                <a:gd name="T41" fmla="*/ 2147483647 h 346"/>
                <a:gd name="T42" fmla="*/ 2147483647 w 260"/>
                <a:gd name="T43" fmla="*/ 2147483647 h 346"/>
                <a:gd name="T44" fmla="*/ 2147483647 w 260"/>
                <a:gd name="T45" fmla="*/ 2147483647 h 346"/>
                <a:gd name="T46" fmla="*/ 2147483647 w 260"/>
                <a:gd name="T47" fmla="*/ 2147483647 h 346"/>
                <a:gd name="T48" fmla="*/ 2147483647 w 260"/>
                <a:gd name="T49" fmla="*/ 2147483647 h 346"/>
                <a:gd name="T50" fmla="*/ 2147483647 w 260"/>
                <a:gd name="T51" fmla="*/ 2147483647 h 346"/>
                <a:gd name="T52" fmla="*/ 2147483647 w 260"/>
                <a:gd name="T53" fmla="*/ 2147483647 h 346"/>
                <a:gd name="T54" fmla="*/ 2147483647 w 260"/>
                <a:gd name="T55" fmla="*/ 2147483647 h 346"/>
                <a:gd name="T56" fmla="*/ 2147483647 w 260"/>
                <a:gd name="T57" fmla="*/ 2147483647 h 346"/>
                <a:gd name="T58" fmla="*/ 2147483647 w 260"/>
                <a:gd name="T59" fmla="*/ 2147483647 h 346"/>
                <a:gd name="T60" fmla="*/ 2147483647 w 260"/>
                <a:gd name="T61" fmla="*/ 2147483647 h 346"/>
                <a:gd name="T62" fmla="*/ 2147483647 w 260"/>
                <a:gd name="T63" fmla="*/ 2147483647 h 346"/>
                <a:gd name="T64" fmla="*/ 2147483647 w 260"/>
                <a:gd name="T65" fmla="*/ 2147483647 h 346"/>
                <a:gd name="T66" fmla="*/ 2147483647 w 260"/>
                <a:gd name="T67" fmla="*/ 2147483647 h 346"/>
                <a:gd name="T68" fmla="*/ 2147483647 w 260"/>
                <a:gd name="T69" fmla="*/ 2147483647 h 346"/>
                <a:gd name="T70" fmla="*/ 2147483647 w 260"/>
                <a:gd name="T71" fmla="*/ 2147483647 h 346"/>
                <a:gd name="T72" fmla="*/ 2147483647 w 260"/>
                <a:gd name="T73" fmla="*/ 2147483647 h 346"/>
                <a:gd name="T74" fmla="*/ 2147483647 w 260"/>
                <a:gd name="T75" fmla="*/ 2147483647 h 346"/>
                <a:gd name="T76" fmla="*/ 2147483647 w 260"/>
                <a:gd name="T77" fmla="*/ 2147483647 h 346"/>
                <a:gd name="T78" fmla="*/ 2147483647 w 260"/>
                <a:gd name="T79" fmla="*/ 2147483647 h 346"/>
                <a:gd name="T80" fmla="*/ 2147483647 w 260"/>
                <a:gd name="T81" fmla="*/ 2147483647 h 346"/>
                <a:gd name="T82" fmla="*/ 2147483647 w 260"/>
                <a:gd name="T83" fmla="*/ 2147483647 h 346"/>
                <a:gd name="T84" fmla="*/ 2147483647 w 260"/>
                <a:gd name="T85" fmla="*/ 2147483647 h 346"/>
                <a:gd name="T86" fmla="*/ 2147483647 w 260"/>
                <a:gd name="T87" fmla="*/ 2147483647 h 346"/>
                <a:gd name="T88" fmla="*/ 2147483647 w 260"/>
                <a:gd name="T89" fmla="*/ 2147483647 h 346"/>
                <a:gd name="T90" fmla="*/ 2147483647 w 260"/>
                <a:gd name="T91" fmla="*/ 2147483647 h 346"/>
                <a:gd name="T92" fmla="*/ 2147483647 w 260"/>
                <a:gd name="T93" fmla="*/ 2147483647 h 346"/>
                <a:gd name="T94" fmla="*/ 2147483647 w 260"/>
                <a:gd name="T95" fmla="*/ 2147483647 h 346"/>
                <a:gd name="T96" fmla="*/ 2147483647 w 260"/>
                <a:gd name="T97" fmla="*/ 2147483647 h 346"/>
                <a:gd name="T98" fmla="*/ 2147483647 w 260"/>
                <a:gd name="T99" fmla="*/ 2147483647 h 346"/>
                <a:gd name="T100" fmla="*/ 2147483647 w 260"/>
                <a:gd name="T101" fmla="*/ 2147483647 h 346"/>
                <a:gd name="T102" fmla="*/ 2147483647 w 260"/>
                <a:gd name="T103" fmla="*/ 2147483647 h 346"/>
                <a:gd name="T104" fmla="*/ 2147483647 w 260"/>
                <a:gd name="T105" fmla="*/ 2147483647 h 346"/>
                <a:gd name="T106" fmla="*/ 2147483647 w 260"/>
                <a:gd name="T107" fmla="*/ 2147483647 h 346"/>
                <a:gd name="T108" fmla="*/ 2147483647 w 260"/>
                <a:gd name="T109" fmla="*/ 2147483647 h 346"/>
                <a:gd name="T110" fmla="*/ 2147483647 w 260"/>
                <a:gd name="T111" fmla="*/ 2147483647 h 346"/>
                <a:gd name="T112" fmla="*/ 2147483647 w 260"/>
                <a:gd name="T113" fmla="*/ 2147483647 h 34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60" h="346">
                  <a:moveTo>
                    <a:pt x="55" y="346"/>
                  </a:moveTo>
                  <a:lnTo>
                    <a:pt x="55" y="342"/>
                  </a:lnTo>
                  <a:lnTo>
                    <a:pt x="57" y="334"/>
                  </a:lnTo>
                  <a:lnTo>
                    <a:pt x="57" y="327"/>
                  </a:lnTo>
                  <a:lnTo>
                    <a:pt x="59" y="321"/>
                  </a:lnTo>
                  <a:lnTo>
                    <a:pt x="59" y="314"/>
                  </a:lnTo>
                  <a:lnTo>
                    <a:pt x="61" y="304"/>
                  </a:lnTo>
                  <a:lnTo>
                    <a:pt x="61" y="295"/>
                  </a:lnTo>
                  <a:lnTo>
                    <a:pt x="61" y="283"/>
                  </a:lnTo>
                  <a:lnTo>
                    <a:pt x="61" y="272"/>
                  </a:lnTo>
                  <a:lnTo>
                    <a:pt x="61" y="260"/>
                  </a:lnTo>
                  <a:lnTo>
                    <a:pt x="61" y="247"/>
                  </a:lnTo>
                  <a:lnTo>
                    <a:pt x="59" y="236"/>
                  </a:lnTo>
                  <a:lnTo>
                    <a:pt x="57" y="222"/>
                  </a:lnTo>
                  <a:lnTo>
                    <a:pt x="55" y="209"/>
                  </a:lnTo>
                  <a:lnTo>
                    <a:pt x="51" y="194"/>
                  </a:lnTo>
                  <a:lnTo>
                    <a:pt x="49" y="179"/>
                  </a:lnTo>
                  <a:lnTo>
                    <a:pt x="43" y="161"/>
                  </a:lnTo>
                  <a:lnTo>
                    <a:pt x="40" y="148"/>
                  </a:lnTo>
                  <a:lnTo>
                    <a:pt x="34" y="133"/>
                  </a:lnTo>
                  <a:lnTo>
                    <a:pt x="30" y="118"/>
                  </a:lnTo>
                  <a:lnTo>
                    <a:pt x="24" y="104"/>
                  </a:lnTo>
                  <a:lnTo>
                    <a:pt x="21" y="91"/>
                  </a:lnTo>
                  <a:lnTo>
                    <a:pt x="15" y="76"/>
                  </a:lnTo>
                  <a:lnTo>
                    <a:pt x="11" y="64"/>
                  </a:lnTo>
                  <a:lnTo>
                    <a:pt x="7" y="53"/>
                  </a:lnTo>
                  <a:lnTo>
                    <a:pt x="4" y="44"/>
                  </a:lnTo>
                  <a:lnTo>
                    <a:pt x="2" y="32"/>
                  </a:lnTo>
                  <a:lnTo>
                    <a:pt x="0" y="24"/>
                  </a:lnTo>
                  <a:lnTo>
                    <a:pt x="0" y="17"/>
                  </a:lnTo>
                  <a:lnTo>
                    <a:pt x="2" y="11"/>
                  </a:lnTo>
                  <a:lnTo>
                    <a:pt x="5" y="2"/>
                  </a:lnTo>
                  <a:lnTo>
                    <a:pt x="15" y="0"/>
                  </a:lnTo>
                  <a:lnTo>
                    <a:pt x="19" y="0"/>
                  </a:lnTo>
                  <a:lnTo>
                    <a:pt x="26" y="0"/>
                  </a:lnTo>
                  <a:lnTo>
                    <a:pt x="36" y="0"/>
                  </a:lnTo>
                  <a:lnTo>
                    <a:pt x="43" y="4"/>
                  </a:lnTo>
                  <a:lnTo>
                    <a:pt x="53" y="5"/>
                  </a:lnTo>
                  <a:lnTo>
                    <a:pt x="62" y="7"/>
                  </a:lnTo>
                  <a:lnTo>
                    <a:pt x="72" y="9"/>
                  </a:lnTo>
                  <a:lnTo>
                    <a:pt x="83" y="13"/>
                  </a:lnTo>
                  <a:lnTo>
                    <a:pt x="93" y="15"/>
                  </a:lnTo>
                  <a:lnTo>
                    <a:pt x="104" y="17"/>
                  </a:lnTo>
                  <a:lnTo>
                    <a:pt x="118" y="19"/>
                  </a:lnTo>
                  <a:lnTo>
                    <a:pt x="129" y="21"/>
                  </a:lnTo>
                  <a:lnTo>
                    <a:pt x="140" y="21"/>
                  </a:lnTo>
                  <a:lnTo>
                    <a:pt x="152" y="21"/>
                  </a:lnTo>
                  <a:lnTo>
                    <a:pt x="163" y="21"/>
                  </a:lnTo>
                  <a:lnTo>
                    <a:pt x="177" y="21"/>
                  </a:lnTo>
                  <a:lnTo>
                    <a:pt x="186" y="19"/>
                  </a:lnTo>
                  <a:lnTo>
                    <a:pt x="197" y="19"/>
                  </a:lnTo>
                  <a:lnTo>
                    <a:pt x="207" y="17"/>
                  </a:lnTo>
                  <a:lnTo>
                    <a:pt x="218" y="15"/>
                  </a:lnTo>
                  <a:lnTo>
                    <a:pt x="226" y="13"/>
                  </a:lnTo>
                  <a:lnTo>
                    <a:pt x="235" y="11"/>
                  </a:lnTo>
                  <a:lnTo>
                    <a:pt x="241" y="9"/>
                  </a:lnTo>
                  <a:lnTo>
                    <a:pt x="249" y="9"/>
                  </a:lnTo>
                  <a:lnTo>
                    <a:pt x="256" y="7"/>
                  </a:lnTo>
                  <a:lnTo>
                    <a:pt x="260" y="7"/>
                  </a:lnTo>
                  <a:lnTo>
                    <a:pt x="258" y="9"/>
                  </a:lnTo>
                  <a:lnTo>
                    <a:pt x="254" y="13"/>
                  </a:lnTo>
                  <a:lnTo>
                    <a:pt x="253" y="21"/>
                  </a:lnTo>
                  <a:lnTo>
                    <a:pt x="249" y="28"/>
                  </a:lnTo>
                  <a:lnTo>
                    <a:pt x="243" y="36"/>
                  </a:lnTo>
                  <a:lnTo>
                    <a:pt x="239" y="45"/>
                  </a:lnTo>
                  <a:lnTo>
                    <a:pt x="235" y="57"/>
                  </a:lnTo>
                  <a:lnTo>
                    <a:pt x="228" y="68"/>
                  </a:lnTo>
                  <a:lnTo>
                    <a:pt x="224" y="80"/>
                  </a:lnTo>
                  <a:lnTo>
                    <a:pt x="216" y="93"/>
                  </a:lnTo>
                  <a:lnTo>
                    <a:pt x="213" y="104"/>
                  </a:lnTo>
                  <a:lnTo>
                    <a:pt x="205" y="118"/>
                  </a:lnTo>
                  <a:lnTo>
                    <a:pt x="201" y="129"/>
                  </a:lnTo>
                  <a:lnTo>
                    <a:pt x="196" y="142"/>
                  </a:lnTo>
                  <a:lnTo>
                    <a:pt x="192" y="154"/>
                  </a:lnTo>
                  <a:lnTo>
                    <a:pt x="186" y="165"/>
                  </a:lnTo>
                  <a:lnTo>
                    <a:pt x="182" y="177"/>
                  </a:lnTo>
                  <a:lnTo>
                    <a:pt x="178" y="186"/>
                  </a:lnTo>
                  <a:lnTo>
                    <a:pt x="177" y="196"/>
                  </a:lnTo>
                  <a:lnTo>
                    <a:pt x="173" y="205"/>
                  </a:lnTo>
                  <a:lnTo>
                    <a:pt x="171" y="215"/>
                  </a:lnTo>
                  <a:lnTo>
                    <a:pt x="169" y="220"/>
                  </a:lnTo>
                  <a:lnTo>
                    <a:pt x="169" y="230"/>
                  </a:lnTo>
                  <a:lnTo>
                    <a:pt x="167" y="236"/>
                  </a:lnTo>
                  <a:lnTo>
                    <a:pt x="165" y="241"/>
                  </a:lnTo>
                  <a:lnTo>
                    <a:pt x="165" y="247"/>
                  </a:lnTo>
                  <a:lnTo>
                    <a:pt x="165" y="253"/>
                  </a:lnTo>
                  <a:lnTo>
                    <a:pt x="165" y="260"/>
                  </a:lnTo>
                  <a:lnTo>
                    <a:pt x="165" y="266"/>
                  </a:lnTo>
                  <a:lnTo>
                    <a:pt x="163" y="266"/>
                  </a:lnTo>
                  <a:lnTo>
                    <a:pt x="159" y="270"/>
                  </a:lnTo>
                  <a:lnTo>
                    <a:pt x="154" y="272"/>
                  </a:lnTo>
                  <a:lnTo>
                    <a:pt x="148" y="276"/>
                  </a:lnTo>
                  <a:lnTo>
                    <a:pt x="142" y="276"/>
                  </a:lnTo>
                  <a:lnTo>
                    <a:pt x="137" y="276"/>
                  </a:lnTo>
                  <a:lnTo>
                    <a:pt x="135" y="272"/>
                  </a:lnTo>
                  <a:lnTo>
                    <a:pt x="133" y="268"/>
                  </a:lnTo>
                  <a:lnTo>
                    <a:pt x="131" y="264"/>
                  </a:lnTo>
                  <a:lnTo>
                    <a:pt x="131" y="258"/>
                  </a:lnTo>
                  <a:lnTo>
                    <a:pt x="131" y="251"/>
                  </a:lnTo>
                  <a:lnTo>
                    <a:pt x="133" y="243"/>
                  </a:lnTo>
                  <a:lnTo>
                    <a:pt x="135" y="232"/>
                  </a:lnTo>
                  <a:lnTo>
                    <a:pt x="138" y="222"/>
                  </a:lnTo>
                  <a:lnTo>
                    <a:pt x="140" y="213"/>
                  </a:lnTo>
                  <a:lnTo>
                    <a:pt x="144" y="199"/>
                  </a:lnTo>
                  <a:lnTo>
                    <a:pt x="148" y="188"/>
                  </a:lnTo>
                  <a:lnTo>
                    <a:pt x="152" y="179"/>
                  </a:lnTo>
                  <a:lnTo>
                    <a:pt x="154" y="167"/>
                  </a:lnTo>
                  <a:lnTo>
                    <a:pt x="158" y="158"/>
                  </a:lnTo>
                  <a:lnTo>
                    <a:pt x="161" y="146"/>
                  </a:lnTo>
                  <a:lnTo>
                    <a:pt x="163" y="140"/>
                  </a:lnTo>
                  <a:lnTo>
                    <a:pt x="165" y="133"/>
                  </a:lnTo>
                  <a:lnTo>
                    <a:pt x="167" y="129"/>
                  </a:lnTo>
                  <a:lnTo>
                    <a:pt x="169" y="123"/>
                  </a:lnTo>
                  <a:lnTo>
                    <a:pt x="169" y="121"/>
                  </a:lnTo>
                  <a:lnTo>
                    <a:pt x="173" y="120"/>
                  </a:lnTo>
                  <a:lnTo>
                    <a:pt x="173" y="114"/>
                  </a:lnTo>
                  <a:lnTo>
                    <a:pt x="175" y="108"/>
                  </a:lnTo>
                  <a:lnTo>
                    <a:pt x="175" y="102"/>
                  </a:lnTo>
                  <a:lnTo>
                    <a:pt x="175" y="97"/>
                  </a:lnTo>
                  <a:lnTo>
                    <a:pt x="173" y="93"/>
                  </a:lnTo>
                  <a:lnTo>
                    <a:pt x="167" y="91"/>
                  </a:lnTo>
                  <a:lnTo>
                    <a:pt x="158" y="87"/>
                  </a:lnTo>
                  <a:lnTo>
                    <a:pt x="150" y="85"/>
                  </a:lnTo>
                  <a:lnTo>
                    <a:pt x="138" y="83"/>
                  </a:lnTo>
                  <a:lnTo>
                    <a:pt x="129" y="82"/>
                  </a:lnTo>
                  <a:lnTo>
                    <a:pt x="118" y="78"/>
                  </a:lnTo>
                  <a:lnTo>
                    <a:pt x="108" y="78"/>
                  </a:lnTo>
                  <a:lnTo>
                    <a:pt x="99" y="78"/>
                  </a:lnTo>
                  <a:lnTo>
                    <a:pt x="91" y="82"/>
                  </a:lnTo>
                  <a:lnTo>
                    <a:pt x="83" y="85"/>
                  </a:lnTo>
                  <a:lnTo>
                    <a:pt x="78" y="93"/>
                  </a:lnTo>
                  <a:lnTo>
                    <a:pt x="76" y="95"/>
                  </a:lnTo>
                  <a:lnTo>
                    <a:pt x="76" y="101"/>
                  </a:lnTo>
                  <a:lnTo>
                    <a:pt x="74" y="106"/>
                  </a:lnTo>
                  <a:lnTo>
                    <a:pt x="74" y="112"/>
                  </a:lnTo>
                  <a:lnTo>
                    <a:pt x="74" y="118"/>
                  </a:lnTo>
                  <a:lnTo>
                    <a:pt x="74" y="123"/>
                  </a:lnTo>
                  <a:lnTo>
                    <a:pt x="74" y="129"/>
                  </a:lnTo>
                  <a:lnTo>
                    <a:pt x="74" y="137"/>
                  </a:lnTo>
                  <a:lnTo>
                    <a:pt x="74" y="142"/>
                  </a:lnTo>
                  <a:lnTo>
                    <a:pt x="76" y="152"/>
                  </a:lnTo>
                  <a:lnTo>
                    <a:pt x="78" y="160"/>
                  </a:lnTo>
                  <a:lnTo>
                    <a:pt x="80" y="169"/>
                  </a:lnTo>
                  <a:lnTo>
                    <a:pt x="81" y="177"/>
                  </a:lnTo>
                  <a:lnTo>
                    <a:pt x="83" y="184"/>
                  </a:lnTo>
                  <a:lnTo>
                    <a:pt x="85" y="194"/>
                  </a:lnTo>
                  <a:lnTo>
                    <a:pt x="89" y="203"/>
                  </a:lnTo>
                  <a:lnTo>
                    <a:pt x="91" y="213"/>
                  </a:lnTo>
                  <a:lnTo>
                    <a:pt x="93" y="220"/>
                  </a:lnTo>
                  <a:lnTo>
                    <a:pt x="95" y="230"/>
                  </a:lnTo>
                  <a:lnTo>
                    <a:pt x="97" y="239"/>
                  </a:lnTo>
                  <a:lnTo>
                    <a:pt x="99" y="247"/>
                  </a:lnTo>
                  <a:lnTo>
                    <a:pt x="99" y="256"/>
                  </a:lnTo>
                  <a:lnTo>
                    <a:pt x="100" y="264"/>
                  </a:lnTo>
                  <a:lnTo>
                    <a:pt x="100" y="272"/>
                  </a:lnTo>
                  <a:lnTo>
                    <a:pt x="100" y="279"/>
                  </a:lnTo>
                  <a:lnTo>
                    <a:pt x="100" y="287"/>
                  </a:lnTo>
                  <a:lnTo>
                    <a:pt x="100" y="295"/>
                  </a:lnTo>
                  <a:lnTo>
                    <a:pt x="100" y="302"/>
                  </a:lnTo>
                  <a:lnTo>
                    <a:pt x="97" y="306"/>
                  </a:lnTo>
                  <a:lnTo>
                    <a:pt x="95" y="312"/>
                  </a:lnTo>
                  <a:lnTo>
                    <a:pt x="91" y="315"/>
                  </a:lnTo>
                  <a:lnTo>
                    <a:pt x="89" y="321"/>
                  </a:lnTo>
                  <a:lnTo>
                    <a:pt x="81" y="329"/>
                  </a:lnTo>
                  <a:lnTo>
                    <a:pt x="74" y="336"/>
                  </a:lnTo>
                  <a:lnTo>
                    <a:pt x="66" y="340"/>
                  </a:lnTo>
                  <a:lnTo>
                    <a:pt x="61" y="342"/>
                  </a:lnTo>
                  <a:lnTo>
                    <a:pt x="57" y="344"/>
                  </a:lnTo>
                  <a:lnTo>
                    <a:pt x="55" y="346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8" name="Freeform 151"/>
            <p:cNvSpPr>
              <a:spLocks/>
            </p:cNvSpPr>
            <p:nvPr/>
          </p:nvSpPr>
          <p:spPr bwMode="auto">
            <a:xfrm>
              <a:off x="3342821" y="2236055"/>
              <a:ext cx="37450" cy="36841"/>
            </a:xfrm>
            <a:custGeom>
              <a:avLst/>
              <a:gdLst>
                <a:gd name="T0" fmla="*/ 2147483647 w 247"/>
                <a:gd name="T1" fmla="*/ 2147483647 h 243"/>
                <a:gd name="T2" fmla="*/ 2147483647 w 247"/>
                <a:gd name="T3" fmla="*/ 2147483647 h 243"/>
                <a:gd name="T4" fmla="*/ 2147483647 w 247"/>
                <a:gd name="T5" fmla="*/ 2147483647 h 243"/>
                <a:gd name="T6" fmla="*/ 2147483647 w 247"/>
                <a:gd name="T7" fmla="*/ 2147483647 h 243"/>
                <a:gd name="T8" fmla="*/ 2147483647 w 247"/>
                <a:gd name="T9" fmla="*/ 2147483647 h 243"/>
                <a:gd name="T10" fmla="*/ 2147483647 w 247"/>
                <a:gd name="T11" fmla="*/ 2147483647 h 243"/>
                <a:gd name="T12" fmla="*/ 2147483647 w 247"/>
                <a:gd name="T13" fmla="*/ 2147483647 h 243"/>
                <a:gd name="T14" fmla="*/ 2147483647 w 247"/>
                <a:gd name="T15" fmla="*/ 2147483647 h 243"/>
                <a:gd name="T16" fmla="*/ 2147483647 w 247"/>
                <a:gd name="T17" fmla="*/ 0 h 243"/>
                <a:gd name="T18" fmla="*/ 2147483647 w 247"/>
                <a:gd name="T19" fmla="*/ 2147483647 h 243"/>
                <a:gd name="T20" fmla="*/ 2147483647 w 247"/>
                <a:gd name="T21" fmla="*/ 2147483647 h 243"/>
                <a:gd name="T22" fmla="*/ 2147483647 w 247"/>
                <a:gd name="T23" fmla="*/ 2147483647 h 243"/>
                <a:gd name="T24" fmla="*/ 2147483647 w 247"/>
                <a:gd name="T25" fmla="*/ 2147483647 h 243"/>
                <a:gd name="T26" fmla="*/ 2147483647 w 247"/>
                <a:gd name="T27" fmla="*/ 2147483647 h 243"/>
                <a:gd name="T28" fmla="*/ 2147483647 w 247"/>
                <a:gd name="T29" fmla="*/ 2147483647 h 243"/>
                <a:gd name="T30" fmla="*/ 2147483647 w 247"/>
                <a:gd name="T31" fmla="*/ 2147483647 h 243"/>
                <a:gd name="T32" fmla="*/ 2147483647 w 247"/>
                <a:gd name="T33" fmla="*/ 2147483647 h 243"/>
                <a:gd name="T34" fmla="*/ 2147483647 w 247"/>
                <a:gd name="T35" fmla="*/ 2147483647 h 243"/>
                <a:gd name="T36" fmla="*/ 2147483647 w 247"/>
                <a:gd name="T37" fmla="*/ 2147483647 h 243"/>
                <a:gd name="T38" fmla="*/ 2147483647 w 247"/>
                <a:gd name="T39" fmla="*/ 2147483647 h 243"/>
                <a:gd name="T40" fmla="*/ 2147483647 w 247"/>
                <a:gd name="T41" fmla="*/ 2147483647 h 243"/>
                <a:gd name="T42" fmla="*/ 2147483647 w 247"/>
                <a:gd name="T43" fmla="*/ 2147483647 h 243"/>
                <a:gd name="T44" fmla="*/ 2147483647 w 247"/>
                <a:gd name="T45" fmla="*/ 2147483647 h 243"/>
                <a:gd name="T46" fmla="*/ 2147483647 w 247"/>
                <a:gd name="T47" fmla="*/ 2147483647 h 243"/>
                <a:gd name="T48" fmla="*/ 2147483647 w 247"/>
                <a:gd name="T49" fmla="*/ 2147483647 h 243"/>
                <a:gd name="T50" fmla="*/ 2147483647 w 247"/>
                <a:gd name="T51" fmla="*/ 2147483647 h 243"/>
                <a:gd name="T52" fmla="*/ 2147483647 w 247"/>
                <a:gd name="T53" fmla="*/ 2147483647 h 243"/>
                <a:gd name="T54" fmla="*/ 2147483647 w 247"/>
                <a:gd name="T55" fmla="*/ 2147483647 h 243"/>
                <a:gd name="T56" fmla="*/ 2147483647 w 247"/>
                <a:gd name="T57" fmla="*/ 2147483647 h 243"/>
                <a:gd name="T58" fmla="*/ 2147483647 w 247"/>
                <a:gd name="T59" fmla="*/ 2147483647 h 243"/>
                <a:gd name="T60" fmla="*/ 2147483647 w 247"/>
                <a:gd name="T61" fmla="*/ 2147483647 h 243"/>
                <a:gd name="T62" fmla="*/ 2147483647 w 247"/>
                <a:gd name="T63" fmla="*/ 2147483647 h 243"/>
                <a:gd name="T64" fmla="*/ 2147483647 w 247"/>
                <a:gd name="T65" fmla="*/ 2147483647 h 243"/>
                <a:gd name="T66" fmla="*/ 2147483647 w 247"/>
                <a:gd name="T67" fmla="*/ 2147483647 h 243"/>
                <a:gd name="T68" fmla="*/ 2147483647 w 247"/>
                <a:gd name="T69" fmla="*/ 2147483647 h 243"/>
                <a:gd name="T70" fmla="*/ 2147483647 w 247"/>
                <a:gd name="T71" fmla="*/ 2147483647 h 243"/>
                <a:gd name="T72" fmla="*/ 2147483647 w 247"/>
                <a:gd name="T73" fmla="*/ 2147483647 h 243"/>
                <a:gd name="T74" fmla="*/ 2147483647 w 247"/>
                <a:gd name="T75" fmla="*/ 2147483647 h 243"/>
                <a:gd name="T76" fmla="*/ 2147483647 w 247"/>
                <a:gd name="T77" fmla="*/ 2147483647 h 243"/>
                <a:gd name="T78" fmla="*/ 2147483647 w 247"/>
                <a:gd name="T79" fmla="*/ 2147483647 h 243"/>
                <a:gd name="T80" fmla="*/ 2147483647 w 247"/>
                <a:gd name="T81" fmla="*/ 2147483647 h 243"/>
                <a:gd name="T82" fmla="*/ 2147483647 w 247"/>
                <a:gd name="T83" fmla="*/ 2147483647 h 243"/>
                <a:gd name="T84" fmla="*/ 2147483647 w 247"/>
                <a:gd name="T85" fmla="*/ 2147483647 h 243"/>
                <a:gd name="T86" fmla="*/ 2147483647 w 247"/>
                <a:gd name="T87" fmla="*/ 2147483647 h 243"/>
                <a:gd name="T88" fmla="*/ 2147483647 w 247"/>
                <a:gd name="T89" fmla="*/ 2147483647 h 243"/>
                <a:gd name="T90" fmla="*/ 2147483647 w 247"/>
                <a:gd name="T91" fmla="*/ 2147483647 h 243"/>
                <a:gd name="T92" fmla="*/ 2147483647 w 247"/>
                <a:gd name="T93" fmla="*/ 2147483647 h 243"/>
                <a:gd name="T94" fmla="*/ 2147483647 w 247"/>
                <a:gd name="T95" fmla="*/ 2147483647 h 243"/>
                <a:gd name="T96" fmla="*/ 2147483647 w 247"/>
                <a:gd name="T97" fmla="*/ 2147483647 h 243"/>
                <a:gd name="T98" fmla="*/ 0 w 247"/>
                <a:gd name="T99" fmla="*/ 2147483647 h 243"/>
                <a:gd name="T100" fmla="*/ 2147483647 w 247"/>
                <a:gd name="T101" fmla="*/ 2147483647 h 243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47" h="243">
                  <a:moveTo>
                    <a:pt x="4" y="215"/>
                  </a:moveTo>
                  <a:lnTo>
                    <a:pt x="4" y="213"/>
                  </a:lnTo>
                  <a:lnTo>
                    <a:pt x="8" y="211"/>
                  </a:lnTo>
                  <a:lnTo>
                    <a:pt x="10" y="205"/>
                  </a:lnTo>
                  <a:lnTo>
                    <a:pt x="15" y="200"/>
                  </a:lnTo>
                  <a:lnTo>
                    <a:pt x="21" y="190"/>
                  </a:lnTo>
                  <a:lnTo>
                    <a:pt x="29" y="181"/>
                  </a:lnTo>
                  <a:lnTo>
                    <a:pt x="36" y="171"/>
                  </a:lnTo>
                  <a:lnTo>
                    <a:pt x="46" y="162"/>
                  </a:lnTo>
                  <a:lnTo>
                    <a:pt x="55" y="148"/>
                  </a:lnTo>
                  <a:lnTo>
                    <a:pt x="63" y="137"/>
                  </a:lnTo>
                  <a:lnTo>
                    <a:pt x="72" y="124"/>
                  </a:lnTo>
                  <a:lnTo>
                    <a:pt x="82" y="110"/>
                  </a:lnTo>
                  <a:lnTo>
                    <a:pt x="91" y="99"/>
                  </a:lnTo>
                  <a:lnTo>
                    <a:pt x="101" y="86"/>
                  </a:lnTo>
                  <a:lnTo>
                    <a:pt x="110" y="74"/>
                  </a:lnTo>
                  <a:lnTo>
                    <a:pt x="120" y="63"/>
                  </a:lnTo>
                  <a:lnTo>
                    <a:pt x="126" y="51"/>
                  </a:lnTo>
                  <a:lnTo>
                    <a:pt x="133" y="44"/>
                  </a:lnTo>
                  <a:lnTo>
                    <a:pt x="139" y="34"/>
                  </a:lnTo>
                  <a:lnTo>
                    <a:pt x="145" y="29"/>
                  </a:lnTo>
                  <a:lnTo>
                    <a:pt x="148" y="21"/>
                  </a:lnTo>
                  <a:lnTo>
                    <a:pt x="154" y="15"/>
                  </a:lnTo>
                  <a:lnTo>
                    <a:pt x="158" y="10"/>
                  </a:lnTo>
                  <a:lnTo>
                    <a:pt x="162" y="6"/>
                  </a:lnTo>
                  <a:lnTo>
                    <a:pt x="167" y="0"/>
                  </a:lnTo>
                  <a:lnTo>
                    <a:pt x="173" y="0"/>
                  </a:lnTo>
                  <a:lnTo>
                    <a:pt x="175" y="0"/>
                  </a:lnTo>
                  <a:lnTo>
                    <a:pt x="179" y="6"/>
                  </a:lnTo>
                  <a:lnTo>
                    <a:pt x="183" y="13"/>
                  </a:lnTo>
                  <a:lnTo>
                    <a:pt x="184" y="25"/>
                  </a:lnTo>
                  <a:lnTo>
                    <a:pt x="186" y="30"/>
                  </a:lnTo>
                  <a:lnTo>
                    <a:pt x="186" y="38"/>
                  </a:lnTo>
                  <a:lnTo>
                    <a:pt x="188" y="44"/>
                  </a:lnTo>
                  <a:lnTo>
                    <a:pt x="190" y="53"/>
                  </a:lnTo>
                  <a:lnTo>
                    <a:pt x="190" y="59"/>
                  </a:lnTo>
                  <a:lnTo>
                    <a:pt x="192" y="67"/>
                  </a:lnTo>
                  <a:lnTo>
                    <a:pt x="194" y="74"/>
                  </a:lnTo>
                  <a:lnTo>
                    <a:pt x="198" y="82"/>
                  </a:lnTo>
                  <a:lnTo>
                    <a:pt x="198" y="89"/>
                  </a:lnTo>
                  <a:lnTo>
                    <a:pt x="202" y="97"/>
                  </a:lnTo>
                  <a:lnTo>
                    <a:pt x="205" y="105"/>
                  </a:lnTo>
                  <a:lnTo>
                    <a:pt x="207" y="112"/>
                  </a:lnTo>
                  <a:lnTo>
                    <a:pt x="211" y="118"/>
                  </a:lnTo>
                  <a:lnTo>
                    <a:pt x="213" y="124"/>
                  </a:lnTo>
                  <a:lnTo>
                    <a:pt x="217" y="127"/>
                  </a:lnTo>
                  <a:lnTo>
                    <a:pt x="221" y="133"/>
                  </a:lnTo>
                  <a:lnTo>
                    <a:pt x="226" y="141"/>
                  </a:lnTo>
                  <a:lnTo>
                    <a:pt x="236" y="148"/>
                  </a:lnTo>
                  <a:lnTo>
                    <a:pt x="240" y="152"/>
                  </a:lnTo>
                  <a:lnTo>
                    <a:pt x="245" y="158"/>
                  </a:lnTo>
                  <a:lnTo>
                    <a:pt x="247" y="162"/>
                  </a:lnTo>
                  <a:lnTo>
                    <a:pt x="247" y="165"/>
                  </a:lnTo>
                  <a:lnTo>
                    <a:pt x="243" y="167"/>
                  </a:lnTo>
                  <a:lnTo>
                    <a:pt x="236" y="169"/>
                  </a:lnTo>
                  <a:lnTo>
                    <a:pt x="230" y="171"/>
                  </a:lnTo>
                  <a:lnTo>
                    <a:pt x="226" y="173"/>
                  </a:lnTo>
                  <a:lnTo>
                    <a:pt x="221" y="175"/>
                  </a:lnTo>
                  <a:lnTo>
                    <a:pt x="215" y="177"/>
                  </a:lnTo>
                  <a:lnTo>
                    <a:pt x="207" y="177"/>
                  </a:lnTo>
                  <a:lnTo>
                    <a:pt x="200" y="179"/>
                  </a:lnTo>
                  <a:lnTo>
                    <a:pt x="192" y="181"/>
                  </a:lnTo>
                  <a:lnTo>
                    <a:pt x="186" y="183"/>
                  </a:lnTo>
                  <a:lnTo>
                    <a:pt x="177" y="185"/>
                  </a:lnTo>
                  <a:lnTo>
                    <a:pt x="169" y="186"/>
                  </a:lnTo>
                  <a:lnTo>
                    <a:pt x="162" y="188"/>
                  </a:lnTo>
                  <a:lnTo>
                    <a:pt x="154" y="192"/>
                  </a:lnTo>
                  <a:lnTo>
                    <a:pt x="145" y="194"/>
                  </a:lnTo>
                  <a:lnTo>
                    <a:pt x="135" y="198"/>
                  </a:lnTo>
                  <a:lnTo>
                    <a:pt x="126" y="202"/>
                  </a:lnTo>
                  <a:lnTo>
                    <a:pt x="116" y="205"/>
                  </a:lnTo>
                  <a:lnTo>
                    <a:pt x="107" y="209"/>
                  </a:lnTo>
                  <a:lnTo>
                    <a:pt x="97" y="211"/>
                  </a:lnTo>
                  <a:lnTo>
                    <a:pt x="89" y="215"/>
                  </a:lnTo>
                  <a:lnTo>
                    <a:pt x="80" y="221"/>
                  </a:lnTo>
                  <a:lnTo>
                    <a:pt x="72" y="223"/>
                  </a:lnTo>
                  <a:lnTo>
                    <a:pt x="65" y="226"/>
                  </a:lnTo>
                  <a:lnTo>
                    <a:pt x="59" y="228"/>
                  </a:lnTo>
                  <a:lnTo>
                    <a:pt x="51" y="234"/>
                  </a:lnTo>
                  <a:lnTo>
                    <a:pt x="46" y="236"/>
                  </a:lnTo>
                  <a:lnTo>
                    <a:pt x="40" y="238"/>
                  </a:lnTo>
                  <a:lnTo>
                    <a:pt x="36" y="240"/>
                  </a:lnTo>
                  <a:lnTo>
                    <a:pt x="32" y="243"/>
                  </a:lnTo>
                  <a:lnTo>
                    <a:pt x="32" y="242"/>
                  </a:lnTo>
                  <a:lnTo>
                    <a:pt x="34" y="238"/>
                  </a:lnTo>
                  <a:lnTo>
                    <a:pt x="36" y="230"/>
                  </a:lnTo>
                  <a:lnTo>
                    <a:pt x="40" y="223"/>
                  </a:lnTo>
                  <a:lnTo>
                    <a:pt x="46" y="213"/>
                  </a:lnTo>
                  <a:lnTo>
                    <a:pt x="67" y="190"/>
                  </a:lnTo>
                  <a:lnTo>
                    <a:pt x="72" y="188"/>
                  </a:lnTo>
                  <a:lnTo>
                    <a:pt x="78" y="185"/>
                  </a:lnTo>
                  <a:lnTo>
                    <a:pt x="84" y="181"/>
                  </a:lnTo>
                  <a:lnTo>
                    <a:pt x="89" y="177"/>
                  </a:lnTo>
                  <a:lnTo>
                    <a:pt x="95" y="175"/>
                  </a:lnTo>
                  <a:lnTo>
                    <a:pt x="101" y="173"/>
                  </a:lnTo>
                  <a:lnTo>
                    <a:pt x="108" y="171"/>
                  </a:lnTo>
                  <a:lnTo>
                    <a:pt x="114" y="169"/>
                  </a:lnTo>
                  <a:lnTo>
                    <a:pt x="120" y="167"/>
                  </a:lnTo>
                  <a:lnTo>
                    <a:pt x="126" y="165"/>
                  </a:lnTo>
                  <a:lnTo>
                    <a:pt x="131" y="165"/>
                  </a:lnTo>
                  <a:lnTo>
                    <a:pt x="137" y="164"/>
                  </a:lnTo>
                  <a:lnTo>
                    <a:pt x="143" y="164"/>
                  </a:lnTo>
                  <a:lnTo>
                    <a:pt x="152" y="164"/>
                  </a:lnTo>
                  <a:lnTo>
                    <a:pt x="164" y="162"/>
                  </a:lnTo>
                  <a:lnTo>
                    <a:pt x="169" y="160"/>
                  </a:lnTo>
                  <a:lnTo>
                    <a:pt x="175" y="156"/>
                  </a:lnTo>
                  <a:lnTo>
                    <a:pt x="179" y="154"/>
                  </a:lnTo>
                  <a:lnTo>
                    <a:pt x="184" y="150"/>
                  </a:lnTo>
                  <a:lnTo>
                    <a:pt x="186" y="146"/>
                  </a:lnTo>
                  <a:lnTo>
                    <a:pt x="186" y="141"/>
                  </a:lnTo>
                  <a:lnTo>
                    <a:pt x="186" y="135"/>
                  </a:lnTo>
                  <a:lnTo>
                    <a:pt x="186" y="129"/>
                  </a:lnTo>
                  <a:lnTo>
                    <a:pt x="184" y="120"/>
                  </a:lnTo>
                  <a:lnTo>
                    <a:pt x="183" y="110"/>
                  </a:lnTo>
                  <a:lnTo>
                    <a:pt x="179" y="101"/>
                  </a:lnTo>
                  <a:lnTo>
                    <a:pt x="177" y="91"/>
                  </a:lnTo>
                  <a:lnTo>
                    <a:pt x="173" y="82"/>
                  </a:lnTo>
                  <a:lnTo>
                    <a:pt x="169" y="76"/>
                  </a:lnTo>
                  <a:lnTo>
                    <a:pt x="167" y="70"/>
                  </a:lnTo>
                  <a:lnTo>
                    <a:pt x="164" y="70"/>
                  </a:lnTo>
                  <a:lnTo>
                    <a:pt x="160" y="69"/>
                  </a:lnTo>
                  <a:lnTo>
                    <a:pt x="154" y="72"/>
                  </a:lnTo>
                  <a:lnTo>
                    <a:pt x="150" y="76"/>
                  </a:lnTo>
                  <a:lnTo>
                    <a:pt x="148" y="84"/>
                  </a:lnTo>
                  <a:lnTo>
                    <a:pt x="145" y="88"/>
                  </a:lnTo>
                  <a:lnTo>
                    <a:pt x="141" y="91"/>
                  </a:lnTo>
                  <a:lnTo>
                    <a:pt x="139" y="99"/>
                  </a:lnTo>
                  <a:lnTo>
                    <a:pt x="135" y="105"/>
                  </a:lnTo>
                  <a:lnTo>
                    <a:pt x="131" y="108"/>
                  </a:lnTo>
                  <a:lnTo>
                    <a:pt x="127" y="116"/>
                  </a:lnTo>
                  <a:lnTo>
                    <a:pt x="124" y="124"/>
                  </a:lnTo>
                  <a:lnTo>
                    <a:pt x="120" y="131"/>
                  </a:lnTo>
                  <a:lnTo>
                    <a:pt x="112" y="137"/>
                  </a:lnTo>
                  <a:lnTo>
                    <a:pt x="107" y="146"/>
                  </a:lnTo>
                  <a:lnTo>
                    <a:pt x="99" y="154"/>
                  </a:lnTo>
                  <a:lnTo>
                    <a:pt x="93" y="162"/>
                  </a:lnTo>
                  <a:lnTo>
                    <a:pt x="84" y="169"/>
                  </a:lnTo>
                  <a:lnTo>
                    <a:pt x="76" y="177"/>
                  </a:lnTo>
                  <a:lnTo>
                    <a:pt x="69" y="186"/>
                  </a:lnTo>
                  <a:lnTo>
                    <a:pt x="55" y="200"/>
                  </a:lnTo>
                  <a:lnTo>
                    <a:pt x="48" y="207"/>
                  </a:lnTo>
                  <a:lnTo>
                    <a:pt x="40" y="213"/>
                  </a:lnTo>
                  <a:lnTo>
                    <a:pt x="34" y="219"/>
                  </a:lnTo>
                  <a:lnTo>
                    <a:pt x="29" y="223"/>
                  </a:lnTo>
                  <a:lnTo>
                    <a:pt x="23" y="228"/>
                  </a:lnTo>
                  <a:lnTo>
                    <a:pt x="17" y="230"/>
                  </a:lnTo>
                  <a:lnTo>
                    <a:pt x="13" y="234"/>
                  </a:lnTo>
                  <a:lnTo>
                    <a:pt x="8" y="236"/>
                  </a:lnTo>
                  <a:lnTo>
                    <a:pt x="2" y="236"/>
                  </a:lnTo>
                  <a:lnTo>
                    <a:pt x="0" y="232"/>
                  </a:lnTo>
                  <a:lnTo>
                    <a:pt x="0" y="228"/>
                  </a:lnTo>
                  <a:lnTo>
                    <a:pt x="2" y="221"/>
                  </a:lnTo>
                  <a:lnTo>
                    <a:pt x="4" y="215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9" name="Freeform 152"/>
            <p:cNvSpPr>
              <a:spLocks/>
            </p:cNvSpPr>
            <p:nvPr/>
          </p:nvSpPr>
          <p:spPr bwMode="auto">
            <a:xfrm>
              <a:off x="3343125" y="2267415"/>
              <a:ext cx="10657" cy="5481"/>
            </a:xfrm>
            <a:custGeom>
              <a:avLst/>
              <a:gdLst>
                <a:gd name="T0" fmla="*/ 0 w 68"/>
                <a:gd name="T1" fmla="*/ 2147483647 h 36"/>
                <a:gd name="T2" fmla="*/ 2147483647 w 68"/>
                <a:gd name="T3" fmla="*/ 2147483647 h 36"/>
                <a:gd name="T4" fmla="*/ 2147483647 w 68"/>
                <a:gd name="T5" fmla="*/ 0 h 36"/>
                <a:gd name="T6" fmla="*/ 2147483647 w 68"/>
                <a:gd name="T7" fmla="*/ 2147483647 h 36"/>
                <a:gd name="T8" fmla="*/ 0 w 68"/>
                <a:gd name="T9" fmla="*/ 2147483647 h 36"/>
                <a:gd name="T10" fmla="*/ 0 w 68"/>
                <a:gd name="T11" fmla="*/ 2147483647 h 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8" h="36">
                  <a:moveTo>
                    <a:pt x="0" y="29"/>
                  </a:moveTo>
                  <a:lnTo>
                    <a:pt x="28" y="36"/>
                  </a:lnTo>
                  <a:lnTo>
                    <a:pt x="68" y="0"/>
                  </a:lnTo>
                  <a:lnTo>
                    <a:pt x="36" y="2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0" name="Freeform 153"/>
            <p:cNvSpPr>
              <a:spLocks/>
            </p:cNvSpPr>
            <p:nvPr/>
          </p:nvSpPr>
          <p:spPr bwMode="auto">
            <a:xfrm>
              <a:off x="3343430" y="2270460"/>
              <a:ext cx="30752" cy="26185"/>
            </a:xfrm>
            <a:custGeom>
              <a:avLst/>
              <a:gdLst>
                <a:gd name="T0" fmla="*/ 2147483647 w 201"/>
                <a:gd name="T1" fmla="*/ 0 h 173"/>
                <a:gd name="T2" fmla="*/ 2147483647 w 201"/>
                <a:gd name="T3" fmla="*/ 2147483647 h 173"/>
                <a:gd name="T4" fmla="*/ 2147483647 w 201"/>
                <a:gd name="T5" fmla="*/ 2147483647 h 173"/>
                <a:gd name="T6" fmla="*/ 2147483647 w 201"/>
                <a:gd name="T7" fmla="*/ 2147483647 h 173"/>
                <a:gd name="T8" fmla="*/ 2147483647 w 201"/>
                <a:gd name="T9" fmla="*/ 2147483647 h 173"/>
                <a:gd name="T10" fmla="*/ 2147483647 w 201"/>
                <a:gd name="T11" fmla="*/ 2147483647 h 173"/>
                <a:gd name="T12" fmla="*/ 2147483647 w 201"/>
                <a:gd name="T13" fmla="*/ 2147483647 h 173"/>
                <a:gd name="T14" fmla="*/ 2147483647 w 201"/>
                <a:gd name="T15" fmla="*/ 2147483647 h 173"/>
                <a:gd name="T16" fmla="*/ 2147483647 w 201"/>
                <a:gd name="T17" fmla="*/ 2147483647 h 173"/>
                <a:gd name="T18" fmla="*/ 2147483647 w 201"/>
                <a:gd name="T19" fmla="*/ 2147483647 h 173"/>
                <a:gd name="T20" fmla="*/ 2147483647 w 201"/>
                <a:gd name="T21" fmla="*/ 2147483647 h 173"/>
                <a:gd name="T22" fmla="*/ 2147483647 w 201"/>
                <a:gd name="T23" fmla="*/ 2147483647 h 173"/>
                <a:gd name="T24" fmla="*/ 0 w 201"/>
                <a:gd name="T25" fmla="*/ 2147483647 h 173"/>
                <a:gd name="T26" fmla="*/ 2147483647 w 201"/>
                <a:gd name="T27" fmla="*/ 2147483647 h 173"/>
                <a:gd name="T28" fmla="*/ 2147483647 w 201"/>
                <a:gd name="T29" fmla="*/ 2147483647 h 173"/>
                <a:gd name="T30" fmla="*/ 2147483647 w 201"/>
                <a:gd name="T31" fmla="*/ 2147483647 h 173"/>
                <a:gd name="T32" fmla="*/ 2147483647 w 201"/>
                <a:gd name="T33" fmla="*/ 2147483647 h 173"/>
                <a:gd name="T34" fmla="*/ 2147483647 w 201"/>
                <a:gd name="T35" fmla="*/ 2147483647 h 173"/>
                <a:gd name="T36" fmla="*/ 2147483647 w 201"/>
                <a:gd name="T37" fmla="*/ 2147483647 h 173"/>
                <a:gd name="T38" fmla="*/ 2147483647 w 201"/>
                <a:gd name="T39" fmla="*/ 2147483647 h 173"/>
                <a:gd name="T40" fmla="*/ 2147483647 w 201"/>
                <a:gd name="T41" fmla="*/ 2147483647 h 173"/>
                <a:gd name="T42" fmla="*/ 2147483647 w 201"/>
                <a:gd name="T43" fmla="*/ 2147483647 h 173"/>
                <a:gd name="T44" fmla="*/ 2147483647 w 201"/>
                <a:gd name="T45" fmla="*/ 2147483647 h 173"/>
                <a:gd name="T46" fmla="*/ 2147483647 w 201"/>
                <a:gd name="T47" fmla="*/ 2147483647 h 173"/>
                <a:gd name="T48" fmla="*/ 2147483647 w 201"/>
                <a:gd name="T49" fmla="*/ 2147483647 h 173"/>
                <a:gd name="T50" fmla="*/ 2147483647 w 201"/>
                <a:gd name="T51" fmla="*/ 2147483647 h 173"/>
                <a:gd name="T52" fmla="*/ 2147483647 w 201"/>
                <a:gd name="T53" fmla="*/ 2147483647 h 173"/>
                <a:gd name="T54" fmla="*/ 2147483647 w 201"/>
                <a:gd name="T55" fmla="*/ 2147483647 h 173"/>
                <a:gd name="T56" fmla="*/ 2147483647 w 201"/>
                <a:gd name="T57" fmla="*/ 2147483647 h 173"/>
                <a:gd name="T58" fmla="*/ 2147483647 w 201"/>
                <a:gd name="T59" fmla="*/ 2147483647 h 173"/>
                <a:gd name="T60" fmla="*/ 2147483647 w 201"/>
                <a:gd name="T61" fmla="*/ 2147483647 h 173"/>
                <a:gd name="T62" fmla="*/ 2147483647 w 201"/>
                <a:gd name="T63" fmla="*/ 2147483647 h 173"/>
                <a:gd name="T64" fmla="*/ 2147483647 w 201"/>
                <a:gd name="T65" fmla="*/ 2147483647 h 173"/>
                <a:gd name="T66" fmla="*/ 2147483647 w 201"/>
                <a:gd name="T67" fmla="*/ 2147483647 h 173"/>
                <a:gd name="T68" fmla="*/ 2147483647 w 201"/>
                <a:gd name="T69" fmla="*/ 2147483647 h 173"/>
                <a:gd name="T70" fmla="*/ 2147483647 w 201"/>
                <a:gd name="T71" fmla="*/ 2147483647 h 173"/>
                <a:gd name="T72" fmla="*/ 2147483647 w 201"/>
                <a:gd name="T73" fmla="*/ 2147483647 h 173"/>
                <a:gd name="T74" fmla="*/ 2147483647 w 201"/>
                <a:gd name="T75" fmla="*/ 2147483647 h 173"/>
                <a:gd name="T76" fmla="*/ 2147483647 w 201"/>
                <a:gd name="T77" fmla="*/ 2147483647 h 173"/>
                <a:gd name="T78" fmla="*/ 2147483647 w 201"/>
                <a:gd name="T79" fmla="*/ 2147483647 h 173"/>
                <a:gd name="T80" fmla="*/ 2147483647 w 201"/>
                <a:gd name="T81" fmla="*/ 2147483647 h 173"/>
                <a:gd name="T82" fmla="*/ 2147483647 w 201"/>
                <a:gd name="T83" fmla="*/ 2147483647 h 173"/>
                <a:gd name="T84" fmla="*/ 2147483647 w 201"/>
                <a:gd name="T85" fmla="*/ 2147483647 h 173"/>
                <a:gd name="T86" fmla="*/ 2147483647 w 201"/>
                <a:gd name="T87" fmla="*/ 2147483647 h 173"/>
                <a:gd name="T88" fmla="*/ 2147483647 w 201"/>
                <a:gd name="T89" fmla="*/ 0 h 17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01" h="173">
                  <a:moveTo>
                    <a:pt x="201" y="0"/>
                  </a:moveTo>
                  <a:lnTo>
                    <a:pt x="197" y="0"/>
                  </a:lnTo>
                  <a:lnTo>
                    <a:pt x="190" y="4"/>
                  </a:lnTo>
                  <a:lnTo>
                    <a:pt x="182" y="8"/>
                  </a:lnTo>
                  <a:lnTo>
                    <a:pt x="177" y="10"/>
                  </a:lnTo>
                  <a:lnTo>
                    <a:pt x="167" y="14"/>
                  </a:lnTo>
                  <a:lnTo>
                    <a:pt x="159" y="16"/>
                  </a:lnTo>
                  <a:lnTo>
                    <a:pt x="148" y="19"/>
                  </a:lnTo>
                  <a:lnTo>
                    <a:pt x="140" y="21"/>
                  </a:lnTo>
                  <a:lnTo>
                    <a:pt x="129" y="25"/>
                  </a:lnTo>
                  <a:lnTo>
                    <a:pt x="120" y="27"/>
                  </a:lnTo>
                  <a:lnTo>
                    <a:pt x="108" y="29"/>
                  </a:lnTo>
                  <a:lnTo>
                    <a:pt x="101" y="33"/>
                  </a:lnTo>
                  <a:lnTo>
                    <a:pt x="89" y="35"/>
                  </a:lnTo>
                  <a:lnTo>
                    <a:pt x="80" y="36"/>
                  </a:lnTo>
                  <a:lnTo>
                    <a:pt x="70" y="36"/>
                  </a:lnTo>
                  <a:lnTo>
                    <a:pt x="61" y="36"/>
                  </a:lnTo>
                  <a:lnTo>
                    <a:pt x="53" y="35"/>
                  </a:lnTo>
                  <a:lnTo>
                    <a:pt x="44" y="35"/>
                  </a:lnTo>
                  <a:lnTo>
                    <a:pt x="36" y="33"/>
                  </a:lnTo>
                  <a:lnTo>
                    <a:pt x="30" y="33"/>
                  </a:lnTo>
                  <a:lnTo>
                    <a:pt x="23" y="31"/>
                  </a:lnTo>
                  <a:lnTo>
                    <a:pt x="19" y="29"/>
                  </a:lnTo>
                  <a:lnTo>
                    <a:pt x="9" y="27"/>
                  </a:lnTo>
                  <a:lnTo>
                    <a:pt x="4" y="27"/>
                  </a:lnTo>
                  <a:lnTo>
                    <a:pt x="0" y="29"/>
                  </a:lnTo>
                  <a:lnTo>
                    <a:pt x="4" y="35"/>
                  </a:lnTo>
                  <a:lnTo>
                    <a:pt x="6" y="40"/>
                  </a:lnTo>
                  <a:lnTo>
                    <a:pt x="15" y="52"/>
                  </a:lnTo>
                  <a:lnTo>
                    <a:pt x="19" y="57"/>
                  </a:lnTo>
                  <a:lnTo>
                    <a:pt x="25" y="63"/>
                  </a:lnTo>
                  <a:lnTo>
                    <a:pt x="30" y="71"/>
                  </a:lnTo>
                  <a:lnTo>
                    <a:pt x="38" y="78"/>
                  </a:lnTo>
                  <a:lnTo>
                    <a:pt x="44" y="84"/>
                  </a:lnTo>
                  <a:lnTo>
                    <a:pt x="51" y="94"/>
                  </a:lnTo>
                  <a:lnTo>
                    <a:pt x="57" y="99"/>
                  </a:lnTo>
                  <a:lnTo>
                    <a:pt x="64" y="109"/>
                  </a:lnTo>
                  <a:lnTo>
                    <a:pt x="70" y="114"/>
                  </a:lnTo>
                  <a:lnTo>
                    <a:pt x="78" y="122"/>
                  </a:lnTo>
                  <a:lnTo>
                    <a:pt x="83" y="128"/>
                  </a:lnTo>
                  <a:lnTo>
                    <a:pt x="91" y="135"/>
                  </a:lnTo>
                  <a:lnTo>
                    <a:pt x="97" y="139"/>
                  </a:lnTo>
                  <a:lnTo>
                    <a:pt x="102" y="145"/>
                  </a:lnTo>
                  <a:lnTo>
                    <a:pt x="108" y="149"/>
                  </a:lnTo>
                  <a:lnTo>
                    <a:pt x="114" y="152"/>
                  </a:lnTo>
                  <a:lnTo>
                    <a:pt x="121" y="160"/>
                  </a:lnTo>
                  <a:lnTo>
                    <a:pt x="129" y="166"/>
                  </a:lnTo>
                  <a:lnTo>
                    <a:pt x="133" y="170"/>
                  </a:lnTo>
                  <a:lnTo>
                    <a:pt x="139" y="171"/>
                  </a:lnTo>
                  <a:lnTo>
                    <a:pt x="140" y="173"/>
                  </a:lnTo>
                  <a:lnTo>
                    <a:pt x="140" y="171"/>
                  </a:lnTo>
                  <a:lnTo>
                    <a:pt x="142" y="170"/>
                  </a:lnTo>
                  <a:lnTo>
                    <a:pt x="144" y="164"/>
                  </a:lnTo>
                  <a:lnTo>
                    <a:pt x="146" y="158"/>
                  </a:lnTo>
                  <a:lnTo>
                    <a:pt x="148" y="151"/>
                  </a:lnTo>
                  <a:lnTo>
                    <a:pt x="152" y="145"/>
                  </a:lnTo>
                  <a:lnTo>
                    <a:pt x="154" y="139"/>
                  </a:lnTo>
                  <a:lnTo>
                    <a:pt x="156" y="135"/>
                  </a:lnTo>
                  <a:lnTo>
                    <a:pt x="154" y="133"/>
                  </a:lnTo>
                  <a:lnTo>
                    <a:pt x="148" y="128"/>
                  </a:lnTo>
                  <a:lnTo>
                    <a:pt x="140" y="122"/>
                  </a:lnTo>
                  <a:lnTo>
                    <a:pt x="131" y="116"/>
                  </a:lnTo>
                  <a:lnTo>
                    <a:pt x="121" y="109"/>
                  </a:lnTo>
                  <a:lnTo>
                    <a:pt x="110" y="99"/>
                  </a:lnTo>
                  <a:lnTo>
                    <a:pt x="101" y="94"/>
                  </a:lnTo>
                  <a:lnTo>
                    <a:pt x="91" y="88"/>
                  </a:lnTo>
                  <a:lnTo>
                    <a:pt x="82" y="82"/>
                  </a:lnTo>
                  <a:lnTo>
                    <a:pt x="74" y="76"/>
                  </a:lnTo>
                  <a:lnTo>
                    <a:pt x="68" y="73"/>
                  </a:lnTo>
                  <a:lnTo>
                    <a:pt x="64" y="69"/>
                  </a:lnTo>
                  <a:lnTo>
                    <a:pt x="57" y="63"/>
                  </a:lnTo>
                  <a:lnTo>
                    <a:pt x="57" y="59"/>
                  </a:lnTo>
                  <a:lnTo>
                    <a:pt x="59" y="59"/>
                  </a:lnTo>
                  <a:lnTo>
                    <a:pt x="64" y="59"/>
                  </a:lnTo>
                  <a:lnTo>
                    <a:pt x="68" y="59"/>
                  </a:lnTo>
                  <a:lnTo>
                    <a:pt x="78" y="61"/>
                  </a:lnTo>
                  <a:lnTo>
                    <a:pt x="87" y="61"/>
                  </a:lnTo>
                  <a:lnTo>
                    <a:pt x="95" y="61"/>
                  </a:lnTo>
                  <a:lnTo>
                    <a:pt x="106" y="61"/>
                  </a:lnTo>
                  <a:lnTo>
                    <a:pt x="118" y="61"/>
                  </a:lnTo>
                  <a:lnTo>
                    <a:pt x="127" y="59"/>
                  </a:lnTo>
                  <a:lnTo>
                    <a:pt x="139" y="57"/>
                  </a:lnTo>
                  <a:lnTo>
                    <a:pt x="148" y="55"/>
                  </a:lnTo>
                  <a:lnTo>
                    <a:pt x="161" y="54"/>
                  </a:lnTo>
                  <a:lnTo>
                    <a:pt x="169" y="50"/>
                  </a:lnTo>
                  <a:lnTo>
                    <a:pt x="177" y="48"/>
                  </a:lnTo>
                  <a:lnTo>
                    <a:pt x="184" y="46"/>
                  </a:lnTo>
                  <a:lnTo>
                    <a:pt x="190" y="46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1" name="Freeform 154"/>
            <p:cNvSpPr>
              <a:spLocks/>
            </p:cNvSpPr>
            <p:nvPr/>
          </p:nvSpPr>
          <p:spPr bwMode="auto">
            <a:xfrm>
              <a:off x="3362003" y="2274723"/>
              <a:ext cx="10352" cy="17355"/>
            </a:xfrm>
            <a:custGeom>
              <a:avLst/>
              <a:gdLst>
                <a:gd name="T0" fmla="*/ 2147483647 w 69"/>
                <a:gd name="T1" fmla="*/ 2147483647 h 114"/>
                <a:gd name="T2" fmla="*/ 2147483647 w 69"/>
                <a:gd name="T3" fmla="*/ 2147483647 h 114"/>
                <a:gd name="T4" fmla="*/ 2147483647 w 69"/>
                <a:gd name="T5" fmla="*/ 2147483647 h 114"/>
                <a:gd name="T6" fmla="*/ 2147483647 w 69"/>
                <a:gd name="T7" fmla="*/ 2147483647 h 114"/>
                <a:gd name="T8" fmla="*/ 2147483647 w 69"/>
                <a:gd name="T9" fmla="*/ 2147483647 h 114"/>
                <a:gd name="T10" fmla="*/ 2147483647 w 69"/>
                <a:gd name="T11" fmla="*/ 2147483647 h 114"/>
                <a:gd name="T12" fmla="*/ 2147483647 w 69"/>
                <a:gd name="T13" fmla="*/ 2147483647 h 114"/>
                <a:gd name="T14" fmla="*/ 2147483647 w 69"/>
                <a:gd name="T15" fmla="*/ 2147483647 h 114"/>
                <a:gd name="T16" fmla="*/ 2147483647 w 69"/>
                <a:gd name="T17" fmla="*/ 2147483647 h 114"/>
                <a:gd name="T18" fmla="*/ 2147483647 w 69"/>
                <a:gd name="T19" fmla="*/ 2147483647 h 114"/>
                <a:gd name="T20" fmla="*/ 2147483647 w 69"/>
                <a:gd name="T21" fmla="*/ 2147483647 h 114"/>
                <a:gd name="T22" fmla="*/ 2147483647 w 69"/>
                <a:gd name="T23" fmla="*/ 2147483647 h 114"/>
                <a:gd name="T24" fmla="*/ 2147483647 w 69"/>
                <a:gd name="T25" fmla="*/ 2147483647 h 114"/>
                <a:gd name="T26" fmla="*/ 2147483647 w 69"/>
                <a:gd name="T27" fmla="*/ 2147483647 h 114"/>
                <a:gd name="T28" fmla="*/ 2147483647 w 69"/>
                <a:gd name="T29" fmla="*/ 2147483647 h 114"/>
                <a:gd name="T30" fmla="*/ 2147483647 w 69"/>
                <a:gd name="T31" fmla="*/ 2147483647 h 114"/>
                <a:gd name="T32" fmla="*/ 2147483647 w 69"/>
                <a:gd name="T33" fmla="*/ 2147483647 h 114"/>
                <a:gd name="T34" fmla="*/ 2147483647 w 69"/>
                <a:gd name="T35" fmla="*/ 2147483647 h 114"/>
                <a:gd name="T36" fmla="*/ 2147483647 w 69"/>
                <a:gd name="T37" fmla="*/ 2147483647 h 114"/>
                <a:gd name="T38" fmla="*/ 2147483647 w 69"/>
                <a:gd name="T39" fmla="*/ 2147483647 h 114"/>
                <a:gd name="T40" fmla="*/ 2147483647 w 69"/>
                <a:gd name="T41" fmla="*/ 2147483647 h 114"/>
                <a:gd name="T42" fmla="*/ 2147483647 w 69"/>
                <a:gd name="T43" fmla="*/ 2147483647 h 114"/>
                <a:gd name="T44" fmla="*/ 2147483647 w 69"/>
                <a:gd name="T45" fmla="*/ 2147483647 h 114"/>
                <a:gd name="T46" fmla="*/ 2147483647 w 69"/>
                <a:gd name="T47" fmla="*/ 2147483647 h 114"/>
                <a:gd name="T48" fmla="*/ 0 w 69"/>
                <a:gd name="T49" fmla="*/ 2147483647 h 114"/>
                <a:gd name="T50" fmla="*/ 0 w 69"/>
                <a:gd name="T51" fmla="*/ 2147483647 h 114"/>
                <a:gd name="T52" fmla="*/ 0 w 69"/>
                <a:gd name="T53" fmla="*/ 2147483647 h 114"/>
                <a:gd name="T54" fmla="*/ 0 w 69"/>
                <a:gd name="T55" fmla="*/ 2147483647 h 114"/>
                <a:gd name="T56" fmla="*/ 2147483647 w 69"/>
                <a:gd name="T57" fmla="*/ 2147483647 h 114"/>
                <a:gd name="T58" fmla="*/ 2147483647 w 69"/>
                <a:gd name="T59" fmla="*/ 2147483647 h 114"/>
                <a:gd name="T60" fmla="*/ 2147483647 w 69"/>
                <a:gd name="T61" fmla="*/ 2147483647 h 114"/>
                <a:gd name="T62" fmla="*/ 2147483647 w 69"/>
                <a:gd name="T63" fmla="*/ 2147483647 h 114"/>
                <a:gd name="T64" fmla="*/ 2147483647 w 69"/>
                <a:gd name="T65" fmla="*/ 2147483647 h 114"/>
                <a:gd name="T66" fmla="*/ 2147483647 w 69"/>
                <a:gd name="T67" fmla="*/ 2147483647 h 114"/>
                <a:gd name="T68" fmla="*/ 2147483647 w 69"/>
                <a:gd name="T69" fmla="*/ 2147483647 h 114"/>
                <a:gd name="T70" fmla="*/ 2147483647 w 69"/>
                <a:gd name="T71" fmla="*/ 2147483647 h 114"/>
                <a:gd name="T72" fmla="*/ 2147483647 w 69"/>
                <a:gd name="T73" fmla="*/ 2147483647 h 114"/>
                <a:gd name="T74" fmla="*/ 2147483647 w 69"/>
                <a:gd name="T75" fmla="*/ 2147483647 h 114"/>
                <a:gd name="T76" fmla="*/ 2147483647 w 69"/>
                <a:gd name="T77" fmla="*/ 2147483647 h 114"/>
                <a:gd name="T78" fmla="*/ 2147483647 w 69"/>
                <a:gd name="T79" fmla="*/ 0 h 114"/>
                <a:gd name="T80" fmla="*/ 2147483647 w 69"/>
                <a:gd name="T81" fmla="*/ 2147483647 h 114"/>
                <a:gd name="T82" fmla="*/ 2147483647 w 69"/>
                <a:gd name="T83" fmla="*/ 2147483647 h 1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69" h="114">
                  <a:moveTo>
                    <a:pt x="69" y="17"/>
                  </a:moveTo>
                  <a:lnTo>
                    <a:pt x="69" y="17"/>
                  </a:lnTo>
                  <a:lnTo>
                    <a:pt x="67" y="23"/>
                  </a:lnTo>
                  <a:lnTo>
                    <a:pt x="65" y="30"/>
                  </a:lnTo>
                  <a:lnTo>
                    <a:pt x="63" y="42"/>
                  </a:lnTo>
                  <a:lnTo>
                    <a:pt x="59" y="51"/>
                  </a:lnTo>
                  <a:lnTo>
                    <a:pt x="57" y="63"/>
                  </a:lnTo>
                  <a:lnTo>
                    <a:pt x="56" y="68"/>
                  </a:lnTo>
                  <a:lnTo>
                    <a:pt x="56" y="74"/>
                  </a:lnTo>
                  <a:lnTo>
                    <a:pt x="52" y="80"/>
                  </a:lnTo>
                  <a:lnTo>
                    <a:pt x="52" y="84"/>
                  </a:lnTo>
                  <a:lnTo>
                    <a:pt x="48" y="91"/>
                  </a:lnTo>
                  <a:lnTo>
                    <a:pt x="46" y="97"/>
                  </a:lnTo>
                  <a:lnTo>
                    <a:pt x="42" y="99"/>
                  </a:lnTo>
                  <a:lnTo>
                    <a:pt x="40" y="104"/>
                  </a:lnTo>
                  <a:lnTo>
                    <a:pt x="37" y="104"/>
                  </a:lnTo>
                  <a:lnTo>
                    <a:pt x="35" y="106"/>
                  </a:lnTo>
                  <a:lnTo>
                    <a:pt x="33" y="106"/>
                  </a:lnTo>
                  <a:lnTo>
                    <a:pt x="29" y="108"/>
                  </a:lnTo>
                  <a:lnTo>
                    <a:pt x="23" y="110"/>
                  </a:lnTo>
                  <a:lnTo>
                    <a:pt x="18" y="112"/>
                  </a:lnTo>
                  <a:lnTo>
                    <a:pt x="12" y="114"/>
                  </a:lnTo>
                  <a:lnTo>
                    <a:pt x="6" y="114"/>
                  </a:lnTo>
                  <a:lnTo>
                    <a:pt x="2" y="110"/>
                  </a:lnTo>
                  <a:lnTo>
                    <a:pt x="0" y="106"/>
                  </a:lnTo>
                  <a:lnTo>
                    <a:pt x="0" y="103"/>
                  </a:lnTo>
                  <a:lnTo>
                    <a:pt x="0" y="97"/>
                  </a:lnTo>
                  <a:lnTo>
                    <a:pt x="0" y="93"/>
                  </a:lnTo>
                  <a:lnTo>
                    <a:pt x="4" y="87"/>
                  </a:lnTo>
                  <a:lnTo>
                    <a:pt x="6" y="82"/>
                  </a:lnTo>
                  <a:lnTo>
                    <a:pt x="8" y="76"/>
                  </a:lnTo>
                  <a:lnTo>
                    <a:pt x="10" y="68"/>
                  </a:lnTo>
                  <a:lnTo>
                    <a:pt x="14" y="65"/>
                  </a:lnTo>
                  <a:lnTo>
                    <a:pt x="18" y="57"/>
                  </a:lnTo>
                  <a:lnTo>
                    <a:pt x="19" y="51"/>
                  </a:lnTo>
                  <a:lnTo>
                    <a:pt x="23" y="46"/>
                  </a:lnTo>
                  <a:lnTo>
                    <a:pt x="25" y="40"/>
                  </a:lnTo>
                  <a:lnTo>
                    <a:pt x="31" y="28"/>
                  </a:lnTo>
                  <a:lnTo>
                    <a:pt x="37" y="21"/>
                  </a:lnTo>
                  <a:lnTo>
                    <a:pt x="61" y="0"/>
                  </a:lnTo>
                  <a:lnTo>
                    <a:pt x="69" y="17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2" name="Freeform 155"/>
            <p:cNvSpPr>
              <a:spLocks/>
            </p:cNvSpPr>
            <p:nvPr/>
          </p:nvSpPr>
          <p:spPr bwMode="auto">
            <a:xfrm>
              <a:off x="3326684" y="2270460"/>
              <a:ext cx="31361" cy="38364"/>
            </a:xfrm>
            <a:custGeom>
              <a:avLst/>
              <a:gdLst>
                <a:gd name="T0" fmla="*/ 2147483647 w 205"/>
                <a:gd name="T1" fmla="*/ 2147483647 h 253"/>
                <a:gd name="T2" fmla="*/ 2147483647 w 205"/>
                <a:gd name="T3" fmla="*/ 2147483647 h 253"/>
                <a:gd name="T4" fmla="*/ 0 w 205"/>
                <a:gd name="T5" fmla="*/ 2147483647 h 253"/>
                <a:gd name="T6" fmla="*/ 0 w 205"/>
                <a:gd name="T7" fmla="*/ 2147483647 h 253"/>
                <a:gd name="T8" fmla="*/ 0 w 205"/>
                <a:gd name="T9" fmla="*/ 2147483647 h 253"/>
                <a:gd name="T10" fmla="*/ 0 w 205"/>
                <a:gd name="T11" fmla="*/ 2147483647 h 253"/>
                <a:gd name="T12" fmla="*/ 2147483647 w 205"/>
                <a:gd name="T13" fmla="*/ 2147483647 h 253"/>
                <a:gd name="T14" fmla="*/ 2147483647 w 205"/>
                <a:gd name="T15" fmla="*/ 2147483647 h 253"/>
                <a:gd name="T16" fmla="*/ 2147483647 w 205"/>
                <a:gd name="T17" fmla="*/ 2147483647 h 253"/>
                <a:gd name="T18" fmla="*/ 2147483647 w 205"/>
                <a:gd name="T19" fmla="*/ 2147483647 h 253"/>
                <a:gd name="T20" fmla="*/ 2147483647 w 205"/>
                <a:gd name="T21" fmla="*/ 2147483647 h 253"/>
                <a:gd name="T22" fmla="*/ 2147483647 w 205"/>
                <a:gd name="T23" fmla="*/ 2147483647 h 253"/>
                <a:gd name="T24" fmla="*/ 2147483647 w 205"/>
                <a:gd name="T25" fmla="*/ 2147483647 h 253"/>
                <a:gd name="T26" fmla="*/ 2147483647 w 205"/>
                <a:gd name="T27" fmla="*/ 2147483647 h 253"/>
                <a:gd name="T28" fmla="*/ 2147483647 w 205"/>
                <a:gd name="T29" fmla="*/ 0 h 253"/>
                <a:gd name="T30" fmla="*/ 2147483647 w 205"/>
                <a:gd name="T31" fmla="*/ 2147483647 h 253"/>
                <a:gd name="T32" fmla="*/ 2147483647 w 205"/>
                <a:gd name="T33" fmla="*/ 2147483647 h 253"/>
                <a:gd name="T34" fmla="*/ 2147483647 w 205"/>
                <a:gd name="T35" fmla="*/ 2147483647 h 253"/>
                <a:gd name="T36" fmla="*/ 2147483647 w 205"/>
                <a:gd name="T37" fmla="*/ 2147483647 h 253"/>
                <a:gd name="T38" fmla="*/ 2147483647 w 205"/>
                <a:gd name="T39" fmla="*/ 2147483647 h 253"/>
                <a:gd name="T40" fmla="*/ 2147483647 w 205"/>
                <a:gd name="T41" fmla="*/ 2147483647 h 253"/>
                <a:gd name="T42" fmla="*/ 2147483647 w 205"/>
                <a:gd name="T43" fmla="*/ 2147483647 h 253"/>
                <a:gd name="T44" fmla="*/ 2147483647 w 205"/>
                <a:gd name="T45" fmla="*/ 2147483647 h 253"/>
                <a:gd name="T46" fmla="*/ 2147483647 w 205"/>
                <a:gd name="T47" fmla="*/ 2147483647 h 253"/>
                <a:gd name="T48" fmla="*/ 2147483647 w 205"/>
                <a:gd name="T49" fmla="*/ 2147483647 h 253"/>
                <a:gd name="T50" fmla="*/ 2147483647 w 205"/>
                <a:gd name="T51" fmla="*/ 2147483647 h 253"/>
                <a:gd name="T52" fmla="*/ 2147483647 w 205"/>
                <a:gd name="T53" fmla="*/ 2147483647 h 253"/>
                <a:gd name="T54" fmla="*/ 2147483647 w 205"/>
                <a:gd name="T55" fmla="*/ 2147483647 h 253"/>
                <a:gd name="T56" fmla="*/ 2147483647 w 205"/>
                <a:gd name="T57" fmla="*/ 2147483647 h 253"/>
                <a:gd name="T58" fmla="*/ 2147483647 w 205"/>
                <a:gd name="T59" fmla="*/ 2147483647 h 253"/>
                <a:gd name="T60" fmla="*/ 2147483647 w 205"/>
                <a:gd name="T61" fmla="*/ 2147483647 h 253"/>
                <a:gd name="T62" fmla="*/ 2147483647 w 205"/>
                <a:gd name="T63" fmla="*/ 2147483647 h 253"/>
                <a:gd name="T64" fmla="*/ 2147483647 w 205"/>
                <a:gd name="T65" fmla="*/ 2147483647 h 253"/>
                <a:gd name="T66" fmla="*/ 2147483647 w 205"/>
                <a:gd name="T67" fmla="*/ 2147483647 h 253"/>
                <a:gd name="T68" fmla="*/ 2147483647 w 205"/>
                <a:gd name="T69" fmla="*/ 2147483647 h 253"/>
                <a:gd name="T70" fmla="*/ 2147483647 w 205"/>
                <a:gd name="T71" fmla="*/ 2147483647 h 253"/>
                <a:gd name="T72" fmla="*/ 2147483647 w 205"/>
                <a:gd name="T73" fmla="*/ 2147483647 h 253"/>
                <a:gd name="T74" fmla="*/ 2147483647 w 205"/>
                <a:gd name="T75" fmla="*/ 2147483647 h 253"/>
                <a:gd name="T76" fmla="*/ 2147483647 w 205"/>
                <a:gd name="T77" fmla="*/ 2147483647 h 253"/>
                <a:gd name="T78" fmla="*/ 2147483647 w 205"/>
                <a:gd name="T79" fmla="*/ 2147483647 h 253"/>
                <a:gd name="T80" fmla="*/ 2147483647 w 205"/>
                <a:gd name="T81" fmla="*/ 2147483647 h 253"/>
                <a:gd name="T82" fmla="*/ 2147483647 w 205"/>
                <a:gd name="T83" fmla="*/ 2147483647 h 253"/>
                <a:gd name="T84" fmla="*/ 2147483647 w 205"/>
                <a:gd name="T85" fmla="*/ 2147483647 h 253"/>
                <a:gd name="T86" fmla="*/ 2147483647 w 205"/>
                <a:gd name="T87" fmla="*/ 2147483647 h 253"/>
                <a:gd name="T88" fmla="*/ 2147483647 w 205"/>
                <a:gd name="T89" fmla="*/ 2147483647 h 253"/>
                <a:gd name="T90" fmla="*/ 2147483647 w 205"/>
                <a:gd name="T91" fmla="*/ 2147483647 h 253"/>
                <a:gd name="T92" fmla="*/ 2147483647 w 205"/>
                <a:gd name="T93" fmla="*/ 2147483647 h 253"/>
                <a:gd name="T94" fmla="*/ 2147483647 w 205"/>
                <a:gd name="T95" fmla="*/ 2147483647 h 253"/>
                <a:gd name="T96" fmla="*/ 2147483647 w 205"/>
                <a:gd name="T97" fmla="*/ 2147483647 h 253"/>
                <a:gd name="T98" fmla="*/ 2147483647 w 205"/>
                <a:gd name="T99" fmla="*/ 2147483647 h 253"/>
                <a:gd name="T100" fmla="*/ 2147483647 w 205"/>
                <a:gd name="T101" fmla="*/ 2147483647 h 253"/>
                <a:gd name="T102" fmla="*/ 2147483647 w 205"/>
                <a:gd name="T103" fmla="*/ 2147483647 h 253"/>
                <a:gd name="T104" fmla="*/ 2147483647 w 205"/>
                <a:gd name="T105" fmla="*/ 2147483647 h 253"/>
                <a:gd name="T106" fmla="*/ 2147483647 w 205"/>
                <a:gd name="T107" fmla="*/ 2147483647 h 253"/>
                <a:gd name="T108" fmla="*/ 2147483647 w 205"/>
                <a:gd name="T109" fmla="*/ 2147483647 h 253"/>
                <a:gd name="T110" fmla="*/ 2147483647 w 205"/>
                <a:gd name="T111" fmla="*/ 2147483647 h 253"/>
                <a:gd name="T112" fmla="*/ 2147483647 w 205"/>
                <a:gd name="T113" fmla="*/ 2147483647 h 253"/>
                <a:gd name="T114" fmla="*/ 2147483647 w 205"/>
                <a:gd name="T115" fmla="*/ 2147483647 h 253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05" h="253">
                  <a:moveTo>
                    <a:pt x="3" y="253"/>
                  </a:moveTo>
                  <a:lnTo>
                    <a:pt x="3" y="249"/>
                  </a:lnTo>
                  <a:lnTo>
                    <a:pt x="1" y="246"/>
                  </a:lnTo>
                  <a:lnTo>
                    <a:pt x="1" y="242"/>
                  </a:lnTo>
                  <a:lnTo>
                    <a:pt x="0" y="236"/>
                  </a:lnTo>
                  <a:lnTo>
                    <a:pt x="0" y="230"/>
                  </a:lnTo>
                  <a:lnTo>
                    <a:pt x="0" y="225"/>
                  </a:lnTo>
                  <a:lnTo>
                    <a:pt x="0" y="217"/>
                  </a:lnTo>
                  <a:lnTo>
                    <a:pt x="0" y="210"/>
                  </a:lnTo>
                  <a:lnTo>
                    <a:pt x="0" y="200"/>
                  </a:lnTo>
                  <a:lnTo>
                    <a:pt x="0" y="192"/>
                  </a:lnTo>
                  <a:lnTo>
                    <a:pt x="0" y="183"/>
                  </a:lnTo>
                  <a:lnTo>
                    <a:pt x="1" y="171"/>
                  </a:lnTo>
                  <a:lnTo>
                    <a:pt x="3" y="160"/>
                  </a:lnTo>
                  <a:lnTo>
                    <a:pt x="5" y="151"/>
                  </a:lnTo>
                  <a:lnTo>
                    <a:pt x="7" y="137"/>
                  </a:lnTo>
                  <a:lnTo>
                    <a:pt x="11" y="124"/>
                  </a:lnTo>
                  <a:lnTo>
                    <a:pt x="13" y="113"/>
                  </a:lnTo>
                  <a:lnTo>
                    <a:pt x="17" y="99"/>
                  </a:lnTo>
                  <a:lnTo>
                    <a:pt x="20" y="86"/>
                  </a:lnTo>
                  <a:lnTo>
                    <a:pt x="24" y="75"/>
                  </a:lnTo>
                  <a:lnTo>
                    <a:pt x="28" y="61"/>
                  </a:lnTo>
                  <a:lnTo>
                    <a:pt x="32" y="52"/>
                  </a:lnTo>
                  <a:lnTo>
                    <a:pt x="34" y="40"/>
                  </a:lnTo>
                  <a:lnTo>
                    <a:pt x="38" y="31"/>
                  </a:lnTo>
                  <a:lnTo>
                    <a:pt x="41" y="21"/>
                  </a:lnTo>
                  <a:lnTo>
                    <a:pt x="43" y="16"/>
                  </a:lnTo>
                  <a:lnTo>
                    <a:pt x="47" y="8"/>
                  </a:lnTo>
                  <a:lnTo>
                    <a:pt x="49" y="4"/>
                  </a:lnTo>
                  <a:lnTo>
                    <a:pt x="49" y="0"/>
                  </a:lnTo>
                  <a:lnTo>
                    <a:pt x="51" y="0"/>
                  </a:lnTo>
                  <a:lnTo>
                    <a:pt x="51" y="2"/>
                  </a:lnTo>
                  <a:lnTo>
                    <a:pt x="57" y="8"/>
                  </a:lnTo>
                  <a:lnTo>
                    <a:pt x="64" y="14"/>
                  </a:lnTo>
                  <a:lnTo>
                    <a:pt x="76" y="25"/>
                  </a:lnTo>
                  <a:lnTo>
                    <a:pt x="79" y="29"/>
                  </a:lnTo>
                  <a:lnTo>
                    <a:pt x="87" y="36"/>
                  </a:lnTo>
                  <a:lnTo>
                    <a:pt x="93" y="44"/>
                  </a:lnTo>
                  <a:lnTo>
                    <a:pt x="100" y="50"/>
                  </a:lnTo>
                  <a:lnTo>
                    <a:pt x="106" y="57"/>
                  </a:lnTo>
                  <a:lnTo>
                    <a:pt x="114" y="65"/>
                  </a:lnTo>
                  <a:lnTo>
                    <a:pt x="119" y="75"/>
                  </a:lnTo>
                  <a:lnTo>
                    <a:pt x="127" y="84"/>
                  </a:lnTo>
                  <a:lnTo>
                    <a:pt x="133" y="90"/>
                  </a:lnTo>
                  <a:lnTo>
                    <a:pt x="140" y="99"/>
                  </a:lnTo>
                  <a:lnTo>
                    <a:pt x="146" y="107"/>
                  </a:lnTo>
                  <a:lnTo>
                    <a:pt x="152" y="114"/>
                  </a:lnTo>
                  <a:lnTo>
                    <a:pt x="157" y="122"/>
                  </a:lnTo>
                  <a:lnTo>
                    <a:pt x="163" y="130"/>
                  </a:lnTo>
                  <a:lnTo>
                    <a:pt x="167" y="137"/>
                  </a:lnTo>
                  <a:lnTo>
                    <a:pt x="174" y="145"/>
                  </a:lnTo>
                  <a:lnTo>
                    <a:pt x="178" y="151"/>
                  </a:lnTo>
                  <a:lnTo>
                    <a:pt x="182" y="158"/>
                  </a:lnTo>
                  <a:lnTo>
                    <a:pt x="186" y="164"/>
                  </a:lnTo>
                  <a:lnTo>
                    <a:pt x="192" y="170"/>
                  </a:lnTo>
                  <a:lnTo>
                    <a:pt x="193" y="175"/>
                  </a:lnTo>
                  <a:lnTo>
                    <a:pt x="199" y="181"/>
                  </a:lnTo>
                  <a:lnTo>
                    <a:pt x="201" y="185"/>
                  </a:lnTo>
                  <a:lnTo>
                    <a:pt x="205" y="189"/>
                  </a:lnTo>
                  <a:lnTo>
                    <a:pt x="176" y="221"/>
                  </a:lnTo>
                  <a:lnTo>
                    <a:pt x="174" y="219"/>
                  </a:lnTo>
                  <a:lnTo>
                    <a:pt x="169" y="211"/>
                  </a:lnTo>
                  <a:lnTo>
                    <a:pt x="165" y="206"/>
                  </a:lnTo>
                  <a:lnTo>
                    <a:pt x="161" y="198"/>
                  </a:lnTo>
                  <a:lnTo>
                    <a:pt x="155" y="192"/>
                  </a:lnTo>
                  <a:lnTo>
                    <a:pt x="150" y="185"/>
                  </a:lnTo>
                  <a:lnTo>
                    <a:pt x="144" y="175"/>
                  </a:lnTo>
                  <a:lnTo>
                    <a:pt x="138" y="168"/>
                  </a:lnTo>
                  <a:lnTo>
                    <a:pt x="131" y="158"/>
                  </a:lnTo>
                  <a:lnTo>
                    <a:pt x="127" y="151"/>
                  </a:lnTo>
                  <a:lnTo>
                    <a:pt x="119" y="141"/>
                  </a:lnTo>
                  <a:lnTo>
                    <a:pt x="114" y="132"/>
                  </a:lnTo>
                  <a:lnTo>
                    <a:pt x="108" y="124"/>
                  </a:lnTo>
                  <a:lnTo>
                    <a:pt x="104" y="114"/>
                  </a:lnTo>
                  <a:lnTo>
                    <a:pt x="98" y="107"/>
                  </a:lnTo>
                  <a:lnTo>
                    <a:pt x="93" y="99"/>
                  </a:lnTo>
                  <a:lnTo>
                    <a:pt x="89" y="94"/>
                  </a:lnTo>
                  <a:lnTo>
                    <a:pt x="85" y="86"/>
                  </a:lnTo>
                  <a:lnTo>
                    <a:pt x="81" y="80"/>
                  </a:lnTo>
                  <a:lnTo>
                    <a:pt x="77" y="75"/>
                  </a:lnTo>
                  <a:lnTo>
                    <a:pt x="76" y="71"/>
                  </a:lnTo>
                  <a:lnTo>
                    <a:pt x="74" y="67"/>
                  </a:lnTo>
                  <a:lnTo>
                    <a:pt x="66" y="59"/>
                  </a:lnTo>
                  <a:lnTo>
                    <a:pt x="64" y="55"/>
                  </a:lnTo>
                  <a:lnTo>
                    <a:pt x="60" y="54"/>
                  </a:lnTo>
                  <a:lnTo>
                    <a:pt x="57" y="57"/>
                  </a:lnTo>
                  <a:lnTo>
                    <a:pt x="53" y="61"/>
                  </a:lnTo>
                  <a:lnTo>
                    <a:pt x="51" y="69"/>
                  </a:lnTo>
                  <a:lnTo>
                    <a:pt x="49" y="73"/>
                  </a:lnTo>
                  <a:lnTo>
                    <a:pt x="49" y="76"/>
                  </a:lnTo>
                  <a:lnTo>
                    <a:pt x="47" y="84"/>
                  </a:lnTo>
                  <a:lnTo>
                    <a:pt x="47" y="90"/>
                  </a:lnTo>
                  <a:lnTo>
                    <a:pt x="43" y="97"/>
                  </a:lnTo>
                  <a:lnTo>
                    <a:pt x="43" y="105"/>
                  </a:lnTo>
                  <a:lnTo>
                    <a:pt x="41" y="113"/>
                  </a:lnTo>
                  <a:lnTo>
                    <a:pt x="41" y="120"/>
                  </a:lnTo>
                  <a:lnTo>
                    <a:pt x="41" y="128"/>
                  </a:lnTo>
                  <a:lnTo>
                    <a:pt x="41" y="137"/>
                  </a:lnTo>
                  <a:lnTo>
                    <a:pt x="41" y="147"/>
                  </a:lnTo>
                  <a:lnTo>
                    <a:pt x="41" y="156"/>
                  </a:lnTo>
                  <a:lnTo>
                    <a:pt x="39" y="164"/>
                  </a:lnTo>
                  <a:lnTo>
                    <a:pt x="39" y="171"/>
                  </a:lnTo>
                  <a:lnTo>
                    <a:pt x="39" y="181"/>
                  </a:lnTo>
                  <a:lnTo>
                    <a:pt x="39" y="189"/>
                  </a:lnTo>
                  <a:lnTo>
                    <a:pt x="39" y="196"/>
                  </a:lnTo>
                  <a:lnTo>
                    <a:pt x="39" y="206"/>
                  </a:lnTo>
                  <a:lnTo>
                    <a:pt x="39" y="211"/>
                  </a:lnTo>
                  <a:lnTo>
                    <a:pt x="39" y="221"/>
                  </a:lnTo>
                  <a:lnTo>
                    <a:pt x="39" y="227"/>
                  </a:lnTo>
                  <a:lnTo>
                    <a:pt x="39" y="232"/>
                  </a:lnTo>
                  <a:lnTo>
                    <a:pt x="39" y="236"/>
                  </a:lnTo>
                  <a:lnTo>
                    <a:pt x="39" y="242"/>
                  </a:lnTo>
                  <a:lnTo>
                    <a:pt x="39" y="248"/>
                  </a:lnTo>
                  <a:lnTo>
                    <a:pt x="39" y="251"/>
                  </a:lnTo>
                  <a:lnTo>
                    <a:pt x="3" y="25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3" name="Freeform 156"/>
            <p:cNvSpPr>
              <a:spLocks/>
            </p:cNvSpPr>
            <p:nvPr/>
          </p:nvSpPr>
          <p:spPr bwMode="auto">
            <a:xfrm>
              <a:off x="3328815" y="2296949"/>
              <a:ext cx="25576" cy="11570"/>
            </a:xfrm>
            <a:custGeom>
              <a:avLst/>
              <a:gdLst>
                <a:gd name="T0" fmla="*/ 2147483647 w 167"/>
                <a:gd name="T1" fmla="*/ 2147483647 h 76"/>
                <a:gd name="T2" fmla="*/ 2147483647 w 167"/>
                <a:gd name="T3" fmla="*/ 2147483647 h 76"/>
                <a:gd name="T4" fmla="*/ 2147483647 w 167"/>
                <a:gd name="T5" fmla="*/ 2147483647 h 76"/>
                <a:gd name="T6" fmla="*/ 2147483647 w 167"/>
                <a:gd name="T7" fmla="*/ 2147483647 h 76"/>
                <a:gd name="T8" fmla="*/ 2147483647 w 167"/>
                <a:gd name="T9" fmla="*/ 2147483647 h 76"/>
                <a:gd name="T10" fmla="*/ 2147483647 w 167"/>
                <a:gd name="T11" fmla="*/ 2147483647 h 76"/>
                <a:gd name="T12" fmla="*/ 2147483647 w 167"/>
                <a:gd name="T13" fmla="*/ 2147483647 h 76"/>
                <a:gd name="T14" fmla="*/ 2147483647 w 167"/>
                <a:gd name="T15" fmla="*/ 2147483647 h 76"/>
                <a:gd name="T16" fmla="*/ 2147483647 w 167"/>
                <a:gd name="T17" fmla="*/ 2147483647 h 76"/>
                <a:gd name="T18" fmla="*/ 2147483647 w 167"/>
                <a:gd name="T19" fmla="*/ 2147483647 h 76"/>
                <a:gd name="T20" fmla="*/ 2147483647 w 167"/>
                <a:gd name="T21" fmla="*/ 2147483647 h 76"/>
                <a:gd name="T22" fmla="*/ 2147483647 w 167"/>
                <a:gd name="T23" fmla="*/ 2147483647 h 76"/>
                <a:gd name="T24" fmla="*/ 2147483647 w 167"/>
                <a:gd name="T25" fmla="*/ 2147483647 h 76"/>
                <a:gd name="T26" fmla="*/ 2147483647 w 167"/>
                <a:gd name="T27" fmla="*/ 2147483647 h 76"/>
                <a:gd name="T28" fmla="*/ 2147483647 w 167"/>
                <a:gd name="T29" fmla="*/ 2147483647 h 76"/>
                <a:gd name="T30" fmla="*/ 2147483647 w 167"/>
                <a:gd name="T31" fmla="*/ 2147483647 h 76"/>
                <a:gd name="T32" fmla="*/ 2147483647 w 167"/>
                <a:gd name="T33" fmla="*/ 0 h 76"/>
                <a:gd name="T34" fmla="*/ 2147483647 w 167"/>
                <a:gd name="T35" fmla="*/ 2147483647 h 76"/>
                <a:gd name="T36" fmla="*/ 2147483647 w 167"/>
                <a:gd name="T37" fmla="*/ 2147483647 h 76"/>
                <a:gd name="T38" fmla="*/ 2147483647 w 167"/>
                <a:gd name="T39" fmla="*/ 2147483647 h 76"/>
                <a:gd name="T40" fmla="*/ 2147483647 w 167"/>
                <a:gd name="T41" fmla="*/ 2147483647 h 76"/>
                <a:gd name="T42" fmla="*/ 2147483647 w 167"/>
                <a:gd name="T43" fmla="*/ 2147483647 h 76"/>
                <a:gd name="T44" fmla="*/ 2147483647 w 167"/>
                <a:gd name="T45" fmla="*/ 2147483647 h 76"/>
                <a:gd name="T46" fmla="*/ 2147483647 w 167"/>
                <a:gd name="T47" fmla="*/ 2147483647 h 76"/>
                <a:gd name="T48" fmla="*/ 2147483647 w 167"/>
                <a:gd name="T49" fmla="*/ 2147483647 h 76"/>
                <a:gd name="T50" fmla="*/ 2147483647 w 167"/>
                <a:gd name="T51" fmla="*/ 2147483647 h 76"/>
                <a:gd name="T52" fmla="*/ 2147483647 w 167"/>
                <a:gd name="T53" fmla="*/ 2147483647 h 76"/>
                <a:gd name="T54" fmla="*/ 2147483647 w 167"/>
                <a:gd name="T55" fmla="*/ 2147483647 h 76"/>
                <a:gd name="T56" fmla="*/ 0 w 167"/>
                <a:gd name="T57" fmla="*/ 2147483647 h 76"/>
                <a:gd name="T58" fmla="*/ 2147483647 w 167"/>
                <a:gd name="T59" fmla="*/ 2147483647 h 76"/>
                <a:gd name="T60" fmla="*/ 2147483647 w 167"/>
                <a:gd name="T61" fmla="*/ 2147483647 h 76"/>
                <a:gd name="T62" fmla="*/ 2147483647 w 167"/>
                <a:gd name="T63" fmla="*/ 2147483647 h 76"/>
                <a:gd name="T64" fmla="*/ 2147483647 w 167"/>
                <a:gd name="T65" fmla="*/ 2147483647 h 7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67" h="76">
                  <a:moveTo>
                    <a:pt x="26" y="76"/>
                  </a:moveTo>
                  <a:lnTo>
                    <a:pt x="26" y="74"/>
                  </a:lnTo>
                  <a:lnTo>
                    <a:pt x="30" y="74"/>
                  </a:lnTo>
                  <a:lnTo>
                    <a:pt x="36" y="73"/>
                  </a:lnTo>
                  <a:lnTo>
                    <a:pt x="42" y="71"/>
                  </a:lnTo>
                  <a:lnTo>
                    <a:pt x="49" y="67"/>
                  </a:lnTo>
                  <a:lnTo>
                    <a:pt x="61" y="65"/>
                  </a:lnTo>
                  <a:lnTo>
                    <a:pt x="64" y="63"/>
                  </a:lnTo>
                  <a:lnTo>
                    <a:pt x="68" y="61"/>
                  </a:lnTo>
                  <a:lnTo>
                    <a:pt x="76" y="59"/>
                  </a:lnTo>
                  <a:lnTo>
                    <a:pt x="82" y="59"/>
                  </a:lnTo>
                  <a:lnTo>
                    <a:pt x="87" y="57"/>
                  </a:lnTo>
                  <a:lnTo>
                    <a:pt x="93" y="57"/>
                  </a:lnTo>
                  <a:lnTo>
                    <a:pt x="99" y="55"/>
                  </a:lnTo>
                  <a:lnTo>
                    <a:pt x="104" y="54"/>
                  </a:lnTo>
                  <a:lnTo>
                    <a:pt x="110" y="54"/>
                  </a:lnTo>
                  <a:lnTo>
                    <a:pt x="116" y="52"/>
                  </a:lnTo>
                  <a:lnTo>
                    <a:pt x="123" y="50"/>
                  </a:lnTo>
                  <a:lnTo>
                    <a:pt x="129" y="50"/>
                  </a:lnTo>
                  <a:lnTo>
                    <a:pt x="139" y="48"/>
                  </a:lnTo>
                  <a:lnTo>
                    <a:pt x="150" y="48"/>
                  </a:lnTo>
                  <a:lnTo>
                    <a:pt x="156" y="46"/>
                  </a:lnTo>
                  <a:lnTo>
                    <a:pt x="163" y="46"/>
                  </a:lnTo>
                  <a:lnTo>
                    <a:pt x="163" y="44"/>
                  </a:lnTo>
                  <a:lnTo>
                    <a:pt x="165" y="42"/>
                  </a:lnTo>
                  <a:lnTo>
                    <a:pt x="165" y="35"/>
                  </a:lnTo>
                  <a:lnTo>
                    <a:pt x="167" y="31"/>
                  </a:lnTo>
                  <a:lnTo>
                    <a:pt x="167" y="23"/>
                  </a:lnTo>
                  <a:lnTo>
                    <a:pt x="167" y="17"/>
                  </a:lnTo>
                  <a:lnTo>
                    <a:pt x="165" y="10"/>
                  </a:lnTo>
                  <a:lnTo>
                    <a:pt x="163" y="6"/>
                  </a:lnTo>
                  <a:lnTo>
                    <a:pt x="160" y="2"/>
                  </a:lnTo>
                  <a:lnTo>
                    <a:pt x="154" y="0"/>
                  </a:lnTo>
                  <a:lnTo>
                    <a:pt x="146" y="0"/>
                  </a:lnTo>
                  <a:lnTo>
                    <a:pt x="139" y="2"/>
                  </a:lnTo>
                  <a:lnTo>
                    <a:pt x="133" y="2"/>
                  </a:lnTo>
                  <a:lnTo>
                    <a:pt x="127" y="4"/>
                  </a:lnTo>
                  <a:lnTo>
                    <a:pt x="122" y="4"/>
                  </a:lnTo>
                  <a:lnTo>
                    <a:pt x="116" y="6"/>
                  </a:lnTo>
                  <a:lnTo>
                    <a:pt x="110" y="6"/>
                  </a:lnTo>
                  <a:lnTo>
                    <a:pt x="104" y="8"/>
                  </a:lnTo>
                  <a:lnTo>
                    <a:pt x="99" y="10"/>
                  </a:lnTo>
                  <a:lnTo>
                    <a:pt x="93" y="12"/>
                  </a:lnTo>
                  <a:lnTo>
                    <a:pt x="85" y="12"/>
                  </a:lnTo>
                  <a:lnTo>
                    <a:pt x="78" y="14"/>
                  </a:lnTo>
                  <a:lnTo>
                    <a:pt x="70" y="14"/>
                  </a:lnTo>
                  <a:lnTo>
                    <a:pt x="63" y="16"/>
                  </a:lnTo>
                  <a:lnTo>
                    <a:pt x="55" y="17"/>
                  </a:lnTo>
                  <a:lnTo>
                    <a:pt x="49" y="19"/>
                  </a:lnTo>
                  <a:lnTo>
                    <a:pt x="42" y="19"/>
                  </a:lnTo>
                  <a:lnTo>
                    <a:pt x="36" y="23"/>
                  </a:lnTo>
                  <a:lnTo>
                    <a:pt x="28" y="23"/>
                  </a:lnTo>
                  <a:lnTo>
                    <a:pt x="23" y="25"/>
                  </a:lnTo>
                  <a:lnTo>
                    <a:pt x="17" y="29"/>
                  </a:lnTo>
                  <a:lnTo>
                    <a:pt x="13" y="31"/>
                  </a:lnTo>
                  <a:lnTo>
                    <a:pt x="6" y="35"/>
                  </a:lnTo>
                  <a:lnTo>
                    <a:pt x="2" y="42"/>
                  </a:lnTo>
                  <a:lnTo>
                    <a:pt x="0" y="46"/>
                  </a:lnTo>
                  <a:lnTo>
                    <a:pt x="2" y="54"/>
                  </a:lnTo>
                  <a:lnTo>
                    <a:pt x="6" y="57"/>
                  </a:lnTo>
                  <a:lnTo>
                    <a:pt x="11" y="63"/>
                  </a:lnTo>
                  <a:lnTo>
                    <a:pt x="15" y="69"/>
                  </a:lnTo>
                  <a:lnTo>
                    <a:pt x="21" y="73"/>
                  </a:lnTo>
                  <a:lnTo>
                    <a:pt x="25" y="74"/>
                  </a:lnTo>
                  <a:lnTo>
                    <a:pt x="26" y="76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4" name="Freeform 157"/>
            <p:cNvSpPr>
              <a:spLocks/>
            </p:cNvSpPr>
            <p:nvPr/>
          </p:nvSpPr>
          <p:spPr bwMode="auto">
            <a:xfrm>
              <a:off x="3286189" y="2269242"/>
              <a:ext cx="36841" cy="28925"/>
            </a:xfrm>
            <a:custGeom>
              <a:avLst/>
              <a:gdLst>
                <a:gd name="T0" fmla="*/ 2147483647 w 242"/>
                <a:gd name="T1" fmla="*/ 2147483647 h 190"/>
                <a:gd name="T2" fmla="*/ 2147483647 w 242"/>
                <a:gd name="T3" fmla="*/ 2147483647 h 190"/>
                <a:gd name="T4" fmla="*/ 2147483647 w 242"/>
                <a:gd name="T5" fmla="*/ 2147483647 h 190"/>
                <a:gd name="T6" fmla="*/ 2147483647 w 242"/>
                <a:gd name="T7" fmla="*/ 2147483647 h 190"/>
                <a:gd name="T8" fmla="*/ 2147483647 w 242"/>
                <a:gd name="T9" fmla="*/ 2147483647 h 190"/>
                <a:gd name="T10" fmla="*/ 2147483647 w 242"/>
                <a:gd name="T11" fmla="*/ 2147483647 h 190"/>
                <a:gd name="T12" fmla="*/ 2147483647 w 242"/>
                <a:gd name="T13" fmla="*/ 2147483647 h 190"/>
                <a:gd name="T14" fmla="*/ 2147483647 w 242"/>
                <a:gd name="T15" fmla="*/ 2147483647 h 190"/>
                <a:gd name="T16" fmla="*/ 2147483647 w 242"/>
                <a:gd name="T17" fmla="*/ 0 h 190"/>
                <a:gd name="T18" fmla="*/ 2147483647 w 242"/>
                <a:gd name="T19" fmla="*/ 2147483647 h 190"/>
                <a:gd name="T20" fmla="*/ 2147483647 w 242"/>
                <a:gd name="T21" fmla="*/ 2147483647 h 190"/>
                <a:gd name="T22" fmla="*/ 2147483647 w 242"/>
                <a:gd name="T23" fmla="*/ 2147483647 h 190"/>
                <a:gd name="T24" fmla="*/ 2147483647 w 242"/>
                <a:gd name="T25" fmla="*/ 2147483647 h 190"/>
                <a:gd name="T26" fmla="*/ 2147483647 w 242"/>
                <a:gd name="T27" fmla="*/ 2147483647 h 190"/>
                <a:gd name="T28" fmla="*/ 2147483647 w 242"/>
                <a:gd name="T29" fmla="*/ 2147483647 h 190"/>
                <a:gd name="T30" fmla="*/ 2147483647 w 242"/>
                <a:gd name="T31" fmla="*/ 2147483647 h 190"/>
                <a:gd name="T32" fmla="*/ 2147483647 w 242"/>
                <a:gd name="T33" fmla="*/ 2147483647 h 190"/>
                <a:gd name="T34" fmla="*/ 2147483647 w 242"/>
                <a:gd name="T35" fmla="*/ 2147483647 h 190"/>
                <a:gd name="T36" fmla="*/ 2147483647 w 242"/>
                <a:gd name="T37" fmla="*/ 2147483647 h 190"/>
                <a:gd name="T38" fmla="*/ 2147483647 w 242"/>
                <a:gd name="T39" fmla="*/ 2147483647 h 190"/>
                <a:gd name="T40" fmla="*/ 2147483647 w 242"/>
                <a:gd name="T41" fmla="*/ 2147483647 h 190"/>
                <a:gd name="T42" fmla="*/ 2147483647 w 242"/>
                <a:gd name="T43" fmla="*/ 2147483647 h 190"/>
                <a:gd name="T44" fmla="*/ 2147483647 w 242"/>
                <a:gd name="T45" fmla="*/ 2147483647 h 190"/>
                <a:gd name="T46" fmla="*/ 2147483647 w 242"/>
                <a:gd name="T47" fmla="*/ 2147483647 h 190"/>
                <a:gd name="T48" fmla="*/ 2147483647 w 242"/>
                <a:gd name="T49" fmla="*/ 2147483647 h 190"/>
                <a:gd name="T50" fmla="*/ 2147483647 w 242"/>
                <a:gd name="T51" fmla="*/ 2147483647 h 190"/>
                <a:gd name="T52" fmla="*/ 2147483647 w 242"/>
                <a:gd name="T53" fmla="*/ 2147483647 h 190"/>
                <a:gd name="T54" fmla="*/ 2147483647 w 242"/>
                <a:gd name="T55" fmla="*/ 2147483647 h 190"/>
                <a:gd name="T56" fmla="*/ 2147483647 w 242"/>
                <a:gd name="T57" fmla="*/ 2147483647 h 190"/>
                <a:gd name="T58" fmla="*/ 2147483647 w 242"/>
                <a:gd name="T59" fmla="*/ 2147483647 h 190"/>
                <a:gd name="T60" fmla="*/ 2147483647 w 242"/>
                <a:gd name="T61" fmla="*/ 2147483647 h 190"/>
                <a:gd name="T62" fmla="*/ 2147483647 w 242"/>
                <a:gd name="T63" fmla="*/ 2147483647 h 190"/>
                <a:gd name="T64" fmla="*/ 2147483647 w 242"/>
                <a:gd name="T65" fmla="*/ 2147483647 h 190"/>
                <a:gd name="T66" fmla="*/ 2147483647 w 242"/>
                <a:gd name="T67" fmla="*/ 2147483647 h 190"/>
                <a:gd name="T68" fmla="*/ 2147483647 w 242"/>
                <a:gd name="T69" fmla="*/ 2147483647 h 190"/>
                <a:gd name="T70" fmla="*/ 2147483647 w 242"/>
                <a:gd name="T71" fmla="*/ 2147483647 h 190"/>
                <a:gd name="T72" fmla="*/ 2147483647 w 242"/>
                <a:gd name="T73" fmla="*/ 2147483647 h 190"/>
                <a:gd name="T74" fmla="*/ 2147483647 w 242"/>
                <a:gd name="T75" fmla="*/ 2147483647 h 190"/>
                <a:gd name="T76" fmla="*/ 2147483647 w 242"/>
                <a:gd name="T77" fmla="*/ 2147483647 h 190"/>
                <a:gd name="T78" fmla="*/ 2147483647 w 242"/>
                <a:gd name="T79" fmla="*/ 2147483647 h 190"/>
                <a:gd name="T80" fmla="*/ 2147483647 w 242"/>
                <a:gd name="T81" fmla="*/ 2147483647 h 190"/>
                <a:gd name="T82" fmla="*/ 2147483647 w 242"/>
                <a:gd name="T83" fmla="*/ 2147483647 h 190"/>
                <a:gd name="T84" fmla="*/ 2147483647 w 242"/>
                <a:gd name="T85" fmla="*/ 2147483647 h 190"/>
                <a:gd name="T86" fmla="*/ 2147483647 w 242"/>
                <a:gd name="T87" fmla="*/ 2147483647 h 190"/>
                <a:gd name="T88" fmla="*/ 2147483647 w 242"/>
                <a:gd name="T89" fmla="*/ 2147483647 h 19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42" h="190">
                  <a:moveTo>
                    <a:pt x="198" y="68"/>
                  </a:moveTo>
                  <a:lnTo>
                    <a:pt x="196" y="68"/>
                  </a:lnTo>
                  <a:lnTo>
                    <a:pt x="194" y="68"/>
                  </a:lnTo>
                  <a:lnTo>
                    <a:pt x="189" y="66"/>
                  </a:lnTo>
                  <a:lnTo>
                    <a:pt x="183" y="66"/>
                  </a:lnTo>
                  <a:lnTo>
                    <a:pt x="175" y="64"/>
                  </a:lnTo>
                  <a:lnTo>
                    <a:pt x="170" y="61"/>
                  </a:lnTo>
                  <a:lnTo>
                    <a:pt x="160" y="59"/>
                  </a:lnTo>
                  <a:lnTo>
                    <a:pt x="151" y="59"/>
                  </a:lnTo>
                  <a:lnTo>
                    <a:pt x="141" y="55"/>
                  </a:lnTo>
                  <a:lnTo>
                    <a:pt x="130" y="53"/>
                  </a:lnTo>
                  <a:lnTo>
                    <a:pt x="120" y="51"/>
                  </a:lnTo>
                  <a:lnTo>
                    <a:pt x="109" y="47"/>
                  </a:lnTo>
                  <a:lnTo>
                    <a:pt x="97" y="43"/>
                  </a:lnTo>
                  <a:lnTo>
                    <a:pt x="88" y="40"/>
                  </a:lnTo>
                  <a:lnTo>
                    <a:pt x="78" y="36"/>
                  </a:lnTo>
                  <a:lnTo>
                    <a:pt x="69" y="34"/>
                  </a:lnTo>
                  <a:lnTo>
                    <a:pt x="59" y="30"/>
                  </a:lnTo>
                  <a:lnTo>
                    <a:pt x="50" y="26"/>
                  </a:lnTo>
                  <a:lnTo>
                    <a:pt x="42" y="21"/>
                  </a:lnTo>
                  <a:lnTo>
                    <a:pt x="37" y="19"/>
                  </a:lnTo>
                  <a:lnTo>
                    <a:pt x="29" y="15"/>
                  </a:lnTo>
                  <a:lnTo>
                    <a:pt x="23" y="11"/>
                  </a:lnTo>
                  <a:lnTo>
                    <a:pt x="18" y="7"/>
                  </a:lnTo>
                  <a:lnTo>
                    <a:pt x="16" y="5"/>
                  </a:lnTo>
                  <a:lnTo>
                    <a:pt x="8" y="2"/>
                  </a:lnTo>
                  <a:lnTo>
                    <a:pt x="4" y="0"/>
                  </a:lnTo>
                  <a:lnTo>
                    <a:pt x="0" y="0"/>
                  </a:lnTo>
                  <a:lnTo>
                    <a:pt x="2" y="5"/>
                  </a:lnTo>
                  <a:lnTo>
                    <a:pt x="2" y="9"/>
                  </a:lnTo>
                  <a:lnTo>
                    <a:pt x="4" y="15"/>
                  </a:lnTo>
                  <a:lnTo>
                    <a:pt x="6" y="19"/>
                  </a:lnTo>
                  <a:lnTo>
                    <a:pt x="8" y="26"/>
                  </a:lnTo>
                  <a:lnTo>
                    <a:pt x="10" y="32"/>
                  </a:lnTo>
                  <a:lnTo>
                    <a:pt x="14" y="42"/>
                  </a:lnTo>
                  <a:lnTo>
                    <a:pt x="18" y="51"/>
                  </a:lnTo>
                  <a:lnTo>
                    <a:pt x="21" y="59"/>
                  </a:lnTo>
                  <a:lnTo>
                    <a:pt x="25" y="68"/>
                  </a:lnTo>
                  <a:lnTo>
                    <a:pt x="29" y="78"/>
                  </a:lnTo>
                  <a:lnTo>
                    <a:pt x="33" y="87"/>
                  </a:lnTo>
                  <a:lnTo>
                    <a:pt x="37" y="97"/>
                  </a:lnTo>
                  <a:lnTo>
                    <a:pt x="38" y="104"/>
                  </a:lnTo>
                  <a:lnTo>
                    <a:pt x="44" y="114"/>
                  </a:lnTo>
                  <a:lnTo>
                    <a:pt x="46" y="121"/>
                  </a:lnTo>
                  <a:lnTo>
                    <a:pt x="50" y="131"/>
                  </a:lnTo>
                  <a:lnTo>
                    <a:pt x="54" y="139"/>
                  </a:lnTo>
                  <a:lnTo>
                    <a:pt x="56" y="144"/>
                  </a:lnTo>
                  <a:lnTo>
                    <a:pt x="57" y="152"/>
                  </a:lnTo>
                  <a:lnTo>
                    <a:pt x="59" y="158"/>
                  </a:lnTo>
                  <a:lnTo>
                    <a:pt x="63" y="169"/>
                  </a:lnTo>
                  <a:lnTo>
                    <a:pt x="69" y="178"/>
                  </a:lnTo>
                  <a:lnTo>
                    <a:pt x="73" y="182"/>
                  </a:lnTo>
                  <a:lnTo>
                    <a:pt x="76" y="188"/>
                  </a:lnTo>
                  <a:lnTo>
                    <a:pt x="84" y="190"/>
                  </a:lnTo>
                  <a:lnTo>
                    <a:pt x="94" y="190"/>
                  </a:lnTo>
                  <a:lnTo>
                    <a:pt x="95" y="188"/>
                  </a:lnTo>
                  <a:lnTo>
                    <a:pt x="101" y="188"/>
                  </a:lnTo>
                  <a:lnTo>
                    <a:pt x="107" y="186"/>
                  </a:lnTo>
                  <a:lnTo>
                    <a:pt x="113" y="184"/>
                  </a:lnTo>
                  <a:lnTo>
                    <a:pt x="120" y="180"/>
                  </a:lnTo>
                  <a:lnTo>
                    <a:pt x="128" y="178"/>
                  </a:lnTo>
                  <a:lnTo>
                    <a:pt x="134" y="177"/>
                  </a:lnTo>
                  <a:lnTo>
                    <a:pt x="141" y="175"/>
                  </a:lnTo>
                  <a:lnTo>
                    <a:pt x="147" y="173"/>
                  </a:lnTo>
                  <a:lnTo>
                    <a:pt x="154" y="169"/>
                  </a:lnTo>
                  <a:lnTo>
                    <a:pt x="162" y="165"/>
                  </a:lnTo>
                  <a:lnTo>
                    <a:pt x="170" y="163"/>
                  </a:lnTo>
                  <a:lnTo>
                    <a:pt x="175" y="159"/>
                  </a:lnTo>
                  <a:lnTo>
                    <a:pt x="183" y="158"/>
                  </a:lnTo>
                  <a:lnTo>
                    <a:pt x="189" y="154"/>
                  </a:lnTo>
                  <a:lnTo>
                    <a:pt x="196" y="154"/>
                  </a:lnTo>
                  <a:lnTo>
                    <a:pt x="206" y="146"/>
                  </a:lnTo>
                  <a:lnTo>
                    <a:pt x="215" y="144"/>
                  </a:lnTo>
                  <a:lnTo>
                    <a:pt x="223" y="140"/>
                  </a:lnTo>
                  <a:lnTo>
                    <a:pt x="230" y="139"/>
                  </a:lnTo>
                  <a:lnTo>
                    <a:pt x="234" y="137"/>
                  </a:lnTo>
                  <a:lnTo>
                    <a:pt x="240" y="137"/>
                  </a:lnTo>
                  <a:lnTo>
                    <a:pt x="242" y="137"/>
                  </a:lnTo>
                  <a:lnTo>
                    <a:pt x="242" y="135"/>
                  </a:lnTo>
                  <a:lnTo>
                    <a:pt x="242" y="131"/>
                  </a:lnTo>
                  <a:lnTo>
                    <a:pt x="240" y="125"/>
                  </a:lnTo>
                  <a:lnTo>
                    <a:pt x="240" y="118"/>
                  </a:lnTo>
                  <a:lnTo>
                    <a:pt x="238" y="110"/>
                  </a:lnTo>
                  <a:lnTo>
                    <a:pt x="236" y="102"/>
                  </a:lnTo>
                  <a:lnTo>
                    <a:pt x="234" y="97"/>
                  </a:lnTo>
                  <a:lnTo>
                    <a:pt x="232" y="95"/>
                  </a:lnTo>
                  <a:lnTo>
                    <a:pt x="229" y="93"/>
                  </a:lnTo>
                  <a:lnTo>
                    <a:pt x="223" y="93"/>
                  </a:lnTo>
                  <a:lnTo>
                    <a:pt x="217" y="95"/>
                  </a:lnTo>
                  <a:lnTo>
                    <a:pt x="210" y="101"/>
                  </a:lnTo>
                  <a:lnTo>
                    <a:pt x="202" y="104"/>
                  </a:lnTo>
                  <a:lnTo>
                    <a:pt x="194" y="112"/>
                  </a:lnTo>
                  <a:lnTo>
                    <a:pt x="185" y="116"/>
                  </a:lnTo>
                  <a:lnTo>
                    <a:pt x="175" y="121"/>
                  </a:lnTo>
                  <a:lnTo>
                    <a:pt x="164" y="127"/>
                  </a:lnTo>
                  <a:lnTo>
                    <a:pt x="154" y="131"/>
                  </a:lnTo>
                  <a:lnTo>
                    <a:pt x="143" y="135"/>
                  </a:lnTo>
                  <a:lnTo>
                    <a:pt x="134" y="140"/>
                  </a:lnTo>
                  <a:lnTo>
                    <a:pt x="124" y="142"/>
                  </a:lnTo>
                  <a:lnTo>
                    <a:pt x="116" y="144"/>
                  </a:lnTo>
                  <a:lnTo>
                    <a:pt x="109" y="146"/>
                  </a:lnTo>
                  <a:lnTo>
                    <a:pt x="105" y="148"/>
                  </a:lnTo>
                  <a:lnTo>
                    <a:pt x="103" y="144"/>
                  </a:lnTo>
                  <a:lnTo>
                    <a:pt x="97" y="135"/>
                  </a:lnTo>
                  <a:lnTo>
                    <a:pt x="92" y="129"/>
                  </a:lnTo>
                  <a:lnTo>
                    <a:pt x="88" y="125"/>
                  </a:lnTo>
                  <a:lnTo>
                    <a:pt x="82" y="118"/>
                  </a:lnTo>
                  <a:lnTo>
                    <a:pt x="76" y="112"/>
                  </a:lnTo>
                  <a:lnTo>
                    <a:pt x="69" y="102"/>
                  </a:lnTo>
                  <a:lnTo>
                    <a:pt x="59" y="95"/>
                  </a:lnTo>
                  <a:lnTo>
                    <a:pt x="54" y="87"/>
                  </a:lnTo>
                  <a:lnTo>
                    <a:pt x="48" y="82"/>
                  </a:lnTo>
                  <a:lnTo>
                    <a:pt x="44" y="74"/>
                  </a:lnTo>
                  <a:lnTo>
                    <a:pt x="42" y="70"/>
                  </a:lnTo>
                  <a:lnTo>
                    <a:pt x="46" y="66"/>
                  </a:lnTo>
                  <a:lnTo>
                    <a:pt x="54" y="66"/>
                  </a:lnTo>
                  <a:lnTo>
                    <a:pt x="57" y="66"/>
                  </a:lnTo>
                  <a:lnTo>
                    <a:pt x="63" y="66"/>
                  </a:lnTo>
                  <a:lnTo>
                    <a:pt x="71" y="66"/>
                  </a:lnTo>
                  <a:lnTo>
                    <a:pt x="76" y="68"/>
                  </a:lnTo>
                  <a:lnTo>
                    <a:pt x="84" y="70"/>
                  </a:lnTo>
                  <a:lnTo>
                    <a:pt x="94" y="72"/>
                  </a:lnTo>
                  <a:lnTo>
                    <a:pt x="101" y="72"/>
                  </a:lnTo>
                  <a:lnTo>
                    <a:pt x="111" y="76"/>
                  </a:lnTo>
                  <a:lnTo>
                    <a:pt x="118" y="78"/>
                  </a:lnTo>
                  <a:lnTo>
                    <a:pt x="124" y="80"/>
                  </a:lnTo>
                  <a:lnTo>
                    <a:pt x="132" y="82"/>
                  </a:lnTo>
                  <a:lnTo>
                    <a:pt x="137" y="83"/>
                  </a:lnTo>
                  <a:lnTo>
                    <a:pt x="143" y="83"/>
                  </a:lnTo>
                  <a:lnTo>
                    <a:pt x="147" y="85"/>
                  </a:lnTo>
                  <a:lnTo>
                    <a:pt x="149" y="87"/>
                  </a:lnTo>
                  <a:lnTo>
                    <a:pt x="151" y="87"/>
                  </a:lnTo>
                  <a:lnTo>
                    <a:pt x="198" y="68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5" name="Freeform 158"/>
            <p:cNvSpPr>
              <a:spLocks/>
            </p:cNvSpPr>
            <p:nvPr/>
          </p:nvSpPr>
          <p:spPr bwMode="auto">
            <a:xfrm>
              <a:off x="3138824" y="2529567"/>
              <a:ext cx="58459" cy="55110"/>
            </a:xfrm>
            <a:custGeom>
              <a:avLst/>
              <a:gdLst>
                <a:gd name="T0" fmla="*/ 2147483647 w 384"/>
                <a:gd name="T1" fmla="*/ 2147483647 h 364"/>
                <a:gd name="T2" fmla="*/ 2147483647 w 384"/>
                <a:gd name="T3" fmla="*/ 2147483647 h 364"/>
                <a:gd name="T4" fmla="*/ 2147483647 w 384"/>
                <a:gd name="T5" fmla="*/ 2147483647 h 364"/>
                <a:gd name="T6" fmla="*/ 2147483647 w 384"/>
                <a:gd name="T7" fmla="*/ 2147483647 h 364"/>
                <a:gd name="T8" fmla="*/ 2147483647 w 384"/>
                <a:gd name="T9" fmla="*/ 2147483647 h 364"/>
                <a:gd name="T10" fmla="*/ 2147483647 w 384"/>
                <a:gd name="T11" fmla="*/ 2147483647 h 364"/>
                <a:gd name="T12" fmla="*/ 2147483647 w 384"/>
                <a:gd name="T13" fmla="*/ 2147483647 h 364"/>
                <a:gd name="T14" fmla="*/ 2147483647 w 384"/>
                <a:gd name="T15" fmla="*/ 2147483647 h 364"/>
                <a:gd name="T16" fmla="*/ 2147483647 w 384"/>
                <a:gd name="T17" fmla="*/ 2147483647 h 364"/>
                <a:gd name="T18" fmla="*/ 2147483647 w 384"/>
                <a:gd name="T19" fmla="*/ 2147483647 h 364"/>
                <a:gd name="T20" fmla="*/ 2147483647 w 384"/>
                <a:gd name="T21" fmla="*/ 2147483647 h 364"/>
                <a:gd name="T22" fmla="*/ 2147483647 w 384"/>
                <a:gd name="T23" fmla="*/ 2147483647 h 364"/>
                <a:gd name="T24" fmla="*/ 2147483647 w 384"/>
                <a:gd name="T25" fmla="*/ 2147483647 h 364"/>
                <a:gd name="T26" fmla="*/ 2147483647 w 384"/>
                <a:gd name="T27" fmla="*/ 2147483647 h 364"/>
                <a:gd name="T28" fmla="*/ 2147483647 w 384"/>
                <a:gd name="T29" fmla="*/ 2147483647 h 364"/>
                <a:gd name="T30" fmla="*/ 2147483647 w 384"/>
                <a:gd name="T31" fmla="*/ 2147483647 h 364"/>
                <a:gd name="T32" fmla="*/ 2147483647 w 384"/>
                <a:gd name="T33" fmla="*/ 2147483647 h 364"/>
                <a:gd name="T34" fmla="*/ 2147483647 w 384"/>
                <a:gd name="T35" fmla="*/ 2147483647 h 364"/>
                <a:gd name="T36" fmla="*/ 2147483647 w 384"/>
                <a:gd name="T37" fmla="*/ 2147483647 h 364"/>
                <a:gd name="T38" fmla="*/ 2147483647 w 384"/>
                <a:gd name="T39" fmla="*/ 2147483647 h 364"/>
                <a:gd name="T40" fmla="*/ 2147483647 w 384"/>
                <a:gd name="T41" fmla="*/ 2147483647 h 364"/>
                <a:gd name="T42" fmla="*/ 2147483647 w 384"/>
                <a:gd name="T43" fmla="*/ 2147483647 h 364"/>
                <a:gd name="T44" fmla="*/ 2147483647 w 384"/>
                <a:gd name="T45" fmla="*/ 2147483647 h 364"/>
                <a:gd name="T46" fmla="*/ 2147483647 w 384"/>
                <a:gd name="T47" fmla="*/ 2147483647 h 364"/>
                <a:gd name="T48" fmla="*/ 2147483647 w 384"/>
                <a:gd name="T49" fmla="*/ 2147483647 h 364"/>
                <a:gd name="T50" fmla="*/ 2147483647 w 384"/>
                <a:gd name="T51" fmla="*/ 2147483647 h 364"/>
                <a:gd name="T52" fmla="*/ 2147483647 w 384"/>
                <a:gd name="T53" fmla="*/ 2147483647 h 364"/>
                <a:gd name="T54" fmla="*/ 2147483647 w 384"/>
                <a:gd name="T55" fmla="*/ 2147483647 h 364"/>
                <a:gd name="T56" fmla="*/ 2147483647 w 384"/>
                <a:gd name="T57" fmla="*/ 2147483647 h 364"/>
                <a:gd name="T58" fmla="*/ 2147483647 w 384"/>
                <a:gd name="T59" fmla="*/ 2147483647 h 364"/>
                <a:gd name="T60" fmla="*/ 2147483647 w 384"/>
                <a:gd name="T61" fmla="*/ 2147483647 h 364"/>
                <a:gd name="T62" fmla="*/ 2147483647 w 384"/>
                <a:gd name="T63" fmla="*/ 2147483647 h 364"/>
                <a:gd name="T64" fmla="*/ 2147483647 w 384"/>
                <a:gd name="T65" fmla="*/ 2147483647 h 364"/>
                <a:gd name="T66" fmla="*/ 2147483647 w 384"/>
                <a:gd name="T67" fmla="*/ 2147483647 h 364"/>
                <a:gd name="T68" fmla="*/ 2147483647 w 384"/>
                <a:gd name="T69" fmla="*/ 2147483647 h 364"/>
                <a:gd name="T70" fmla="*/ 2147483647 w 384"/>
                <a:gd name="T71" fmla="*/ 2147483647 h 364"/>
                <a:gd name="T72" fmla="*/ 2147483647 w 384"/>
                <a:gd name="T73" fmla="*/ 2147483647 h 364"/>
                <a:gd name="T74" fmla="*/ 2147483647 w 384"/>
                <a:gd name="T75" fmla="*/ 2147483647 h 364"/>
                <a:gd name="T76" fmla="*/ 2147483647 w 384"/>
                <a:gd name="T77" fmla="*/ 2147483647 h 364"/>
                <a:gd name="T78" fmla="*/ 2147483647 w 384"/>
                <a:gd name="T79" fmla="*/ 2147483647 h 364"/>
                <a:gd name="T80" fmla="*/ 2147483647 w 384"/>
                <a:gd name="T81" fmla="*/ 2147483647 h 364"/>
                <a:gd name="T82" fmla="*/ 2147483647 w 384"/>
                <a:gd name="T83" fmla="*/ 2147483647 h 364"/>
                <a:gd name="T84" fmla="*/ 2147483647 w 384"/>
                <a:gd name="T85" fmla="*/ 2147483647 h 364"/>
                <a:gd name="T86" fmla="*/ 2147483647 w 384"/>
                <a:gd name="T87" fmla="*/ 2147483647 h 364"/>
                <a:gd name="T88" fmla="*/ 2147483647 w 384"/>
                <a:gd name="T89" fmla="*/ 2147483647 h 364"/>
                <a:gd name="T90" fmla="*/ 2147483647 w 384"/>
                <a:gd name="T91" fmla="*/ 2147483647 h 364"/>
                <a:gd name="T92" fmla="*/ 2147483647 w 384"/>
                <a:gd name="T93" fmla="*/ 2147483647 h 364"/>
                <a:gd name="T94" fmla="*/ 2147483647 w 384"/>
                <a:gd name="T95" fmla="*/ 2147483647 h 364"/>
                <a:gd name="T96" fmla="*/ 2147483647 w 384"/>
                <a:gd name="T97" fmla="*/ 2147483647 h 364"/>
                <a:gd name="T98" fmla="*/ 2147483647 w 384"/>
                <a:gd name="T99" fmla="*/ 2147483647 h 364"/>
                <a:gd name="T100" fmla="*/ 2147483647 w 384"/>
                <a:gd name="T101" fmla="*/ 2147483647 h 364"/>
                <a:gd name="T102" fmla="*/ 2147483647 w 384"/>
                <a:gd name="T103" fmla="*/ 2147483647 h 364"/>
                <a:gd name="T104" fmla="*/ 2147483647 w 384"/>
                <a:gd name="T105" fmla="*/ 2147483647 h 36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84" h="364">
                  <a:moveTo>
                    <a:pt x="84" y="0"/>
                  </a:moveTo>
                  <a:lnTo>
                    <a:pt x="80" y="0"/>
                  </a:lnTo>
                  <a:lnTo>
                    <a:pt x="70" y="2"/>
                  </a:lnTo>
                  <a:lnTo>
                    <a:pt x="65" y="4"/>
                  </a:lnTo>
                  <a:lnTo>
                    <a:pt x="59" y="6"/>
                  </a:lnTo>
                  <a:lnTo>
                    <a:pt x="51" y="10"/>
                  </a:lnTo>
                  <a:lnTo>
                    <a:pt x="46" y="16"/>
                  </a:lnTo>
                  <a:lnTo>
                    <a:pt x="38" y="19"/>
                  </a:lnTo>
                  <a:lnTo>
                    <a:pt x="30" y="27"/>
                  </a:lnTo>
                  <a:lnTo>
                    <a:pt x="25" y="33"/>
                  </a:lnTo>
                  <a:lnTo>
                    <a:pt x="17" y="42"/>
                  </a:lnTo>
                  <a:lnTo>
                    <a:pt x="11" y="50"/>
                  </a:lnTo>
                  <a:lnTo>
                    <a:pt x="8" y="59"/>
                  </a:lnTo>
                  <a:lnTo>
                    <a:pt x="4" y="73"/>
                  </a:lnTo>
                  <a:lnTo>
                    <a:pt x="2" y="86"/>
                  </a:lnTo>
                  <a:lnTo>
                    <a:pt x="0" y="99"/>
                  </a:lnTo>
                  <a:lnTo>
                    <a:pt x="2" y="114"/>
                  </a:lnTo>
                  <a:lnTo>
                    <a:pt x="2" y="130"/>
                  </a:lnTo>
                  <a:lnTo>
                    <a:pt x="6" y="145"/>
                  </a:lnTo>
                  <a:lnTo>
                    <a:pt x="8" y="160"/>
                  </a:lnTo>
                  <a:lnTo>
                    <a:pt x="13" y="177"/>
                  </a:lnTo>
                  <a:lnTo>
                    <a:pt x="17" y="192"/>
                  </a:lnTo>
                  <a:lnTo>
                    <a:pt x="23" y="211"/>
                  </a:lnTo>
                  <a:lnTo>
                    <a:pt x="28" y="225"/>
                  </a:lnTo>
                  <a:lnTo>
                    <a:pt x="34" y="240"/>
                  </a:lnTo>
                  <a:lnTo>
                    <a:pt x="40" y="255"/>
                  </a:lnTo>
                  <a:lnTo>
                    <a:pt x="46" y="272"/>
                  </a:lnTo>
                  <a:lnTo>
                    <a:pt x="51" y="284"/>
                  </a:lnTo>
                  <a:lnTo>
                    <a:pt x="57" y="297"/>
                  </a:lnTo>
                  <a:lnTo>
                    <a:pt x="65" y="308"/>
                  </a:lnTo>
                  <a:lnTo>
                    <a:pt x="70" y="320"/>
                  </a:lnTo>
                  <a:lnTo>
                    <a:pt x="74" y="327"/>
                  </a:lnTo>
                  <a:lnTo>
                    <a:pt x="78" y="337"/>
                  </a:lnTo>
                  <a:lnTo>
                    <a:pt x="82" y="343"/>
                  </a:lnTo>
                  <a:lnTo>
                    <a:pt x="87" y="350"/>
                  </a:lnTo>
                  <a:lnTo>
                    <a:pt x="93" y="358"/>
                  </a:lnTo>
                  <a:lnTo>
                    <a:pt x="101" y="364"/>
                  </a:lnTo>
                  <a:lnTo>
                    <a:pt x="106" y="364"/>
                  </a:lnTo>
                  <a:lnTo>
                    <a:pt x="114" y="362"/>
                  </a:lnTo>
                  <a:lnTo>
                    <a:pt x="120" y="358"/>
                  </a:lnTo>
                  <a:lnTo>
                    <a:pt x="131" y="352"/>
                  </a:lnTo>
                  <a:lnTo>
                    <a:pt x="135" y="348"/>
                  </a:lnTo>
                  <a:lnTo>
                    <a:pt x="141" y="346"/>
                  </a:lnTo>
                  <a:lnTo>
                    <a:pt x="148" y="343"/>
                  </a:lnTo>
                  <a:lnTo>
                    <a:pt x="156" y="339"/>
                  </a:lnTo>
                  <a:lnTo>
                    <a:pt x="163" y="337"/>
                  </a:lnTo>
                  <a:lnTo>
                    <a:pt x="171" y="333"/>
                  </a:lnTo>
                  <a:lnTo>
                    <a:pt x="181" y="331"/>
                  </a:lnTo>
                  <a:lnTo>
                    <a:pt x="190" y="329"/>
                  </a:lnTo>
                  <a:lnTo>
                    <a:pt x="198" y="327"/>
                  </a:lnTo>
                  <a:lnTo>
                    <a:pt x="207" y="325"/>
                  </a:lnTo>
                  <a:lnTo>
                    <a:pt x="217" y="324"/>
                  </a:lnTo>
                  <a:lnTo>
                    <a:pt x="226" y="324"/>
                  </a:lnTo>
                  <a:lnTo>
                    <a:pt x="236" y="322"/>
                  </a:lnTo>
                  <a:lnTo>
                    <a:pt x="245" y="320"/>
                  </a:lnTo>
                  <a:lnTo>
                    <a:pt x="255" y="320"/>
                  </a:lnTo>
                  <a:lnTo>
                    <a:pt x="266" y="320"/>
                  </a:lnTo>
                  <a:lnTo>
                    <a:pt x="276" y="320"/>
                  </a:lnTo>
                  <a:lnTo>
                    <a:pt x="285" y="320"/>
                  </a:lnTo>
                  <a:lnTo>
                    <a:pt x="293" y="320"/>
                  </a:lnTo>
                  <a:lnTo>
                    <a:pt x="304" y="322"/>
                  </a:lnTo>
                  <a:lnTo>
                    <a:pt x="312" y="322"/>
                  </a:lnTo>
                  <a:lnTo>
                    <a:pt x="321" y="322"/>
                  </a:lnTo>
                  <a:lnTo>
                    <a:pt x="329" y="322"/>
                  </a:lnTo>
                  <a:lnTo>
                    <a:pt x="338" y="324"/>
                  </a:lnTo>
                  <a:lnTo>
                    <a:pt x="344" y="322"/>
                  </a:lnTo>
                  <a:lnTo>
                    <a:pt x="352" y="322"/>
                  </a:lnTo>
                  <a:lnTo>
                    <a:pt x="359" y="320"/>
                  </a:lnTo>
                  <a:lnTo>
                    <a:pt x="365" y="318"/>
                  </a:lnTo>
                  <a:lnTo>
                    <a:pt x="374" y="312"/>
                  </a:lnTo>
                  <a:lnTo>
                    <a:pt x="380" y="303"/>
                  </a:lnTo>
                  <a:lnTo>
                    <a:pt x="382" y="297"/>
                  </a:lnTo>
                  <a:lnTo>
                    <a:pt x="384" y="289"/>
                  </a:lnTo>
                  <a:lnTo>
                    <a:pt x="384" y="280"/>
                  </a:lnTo>
                  <a:lnTo>
                    <a:pt x="384" y="274"/>
                  </a:lnTo>
                  <a:lnTo>
                    <a:pt x="382" y="265"/>
                  </a:lnTo>
                  <a:lnTo>
                    <a:pt x="382" y="257"/>
                  </a:lnTo>
                  <a:lnTo>
                    <a:pt x="382" y="248"/>
                  </a:lnTo>
                  <a:lnTo>
                    <a:pt x="380" y="240"/>
                  </a:lnTo>
                  <a:lnTo>
                    <a:pt x="378" y="230"/>
                  </a:lnTo>
                  <a:lnTo>
                    <a:pt x="376" y="225"/>
                  </a:lnTo>
                  <a:lnTo>
                    <a:pt x="374" y="217"/>
                  </a:lnTo>
                  <a:lnTo>
                    <a:pt x="374" y="211"/>
                  </a:lnTo>
                  <a:lnTo>
                    <a:pt x="372" y="202"/>
                  </a:lnTo>
                  <a:lnTo>
                    <a:pt x="372" y="200"/>
                  </a:lnTo>
                  <a:lnTo>
                    <a:pt x="369" y="198"/>
                  </a:lnTo>
                  <a:lnTo>
                    <a:pt x="365" y="192"/>
                  </a:lnTo>
                  <a:lnTo>
                    <a:pt x="359" y="187"/>
                  </a:lnTo>
                  <a:lnTo>
                    <a:pt x="352" y="181"/>
                  </a:lnTo>
                  <a:lnTo>
                    <a:pt x="342" y="175"/>
                  </a:lnTo>
                  <a:lnTo>
                    <a:pt x="336" y="171"/>
                  </a:lnTo>
                  <a:lnTo>
                    <a:pt x="333" y="170"/>
                  </a:lnTo>
                  <a:lnTo>
                    <a:pt x="331" y="175"/>
                  </a:lnTo>
                  <a:lnTo>
                    <a:pt x="331" y="181"/>
                  </a:lnTo>
                  <a:lnTo>
                    <a:pt x="333" y="190"/>
                  </a:lnTo>
                  <a:lnTo>
                    <a:pt x="334" y="194"/>
                  </a:lnTo>
                  <a:lnTo>
                    <a:pt x="336" y="200"/>
                  </a:lnTo>
                  <a:lnTo>
                    <a:pt x="336" y="206"/>
                  </a:lnTo>
                  <a:lnTo>
                    <a:pt x="338" y="213"/>
                  </a:lnTo>
                  <a:lnTo>
                    <a:pt x="338" y="217"/>
                  </a:lnTo>
                  <a:lnTo>
                    <a:pt x="340" y="225"/>
                  </a:lnTo>
                  <a:lnTo>
                    <a:pt x="340" y="229"/>
                  </a:lnTo>
                  <a:lnTo>
                    <a:pt x="340" y="236"/>
                  </a:lnTo>
                  <a:lnTo>
                    <a:pt x="336" y="246"/>
                  </a:lnTo>
                  <a:lnTo>
                    <a:pt x="331" y="255"/>
                  </a:lnTo>
                  <a:lnTo>
                    <a:pt x="327" y="257"/>
                  </a:lnTo>
                  <a:lnTo>
                    <a:pt x="321" y="261"/>
                  </a:lnTo>
                  <a:lnTo>
                    <a:pt x="314" y="263"/>
                  </a:lnTo>
                  <a:lnTo>
                    <a:pt x="308" y="265"/>
                  </a:lnTo>
                  <a:lnTo>
                    <a:pt x="300" y="265"/>
                  </a:lnTo>
                  <a:lnTo>
                    <a:pt x="293" y="265"/>
                  </a:lnTo>
                  <a:lnTo>
                    <a:pt x="285" y="267"/>
                  </a:lnTo>
                  <a:lnTo>
                    <a:pt x="276" y="267"/>
                  </a:lnTo>
                  <a:lnTo>
                    <a:pt x="266" y="267"/>
                  </a:lnTo>
                  <a:lnTo>
                    <a:pt x="257" y="268"/>
                  </a:lnTo>
                  <a:lnTo>
                    <a:pt x="249" y="268"/>
                  </a:lnTo>
                  <a:lnTo>
                    <a:pt x="239" y="268"/>
                  </a:lnTo>
                  <a:lnTo>
                    <a:pt x="230" y="268"/>
                  </a:lnTo>
                  <a:lnTo>
                    <a:pt x="222" y="272"/>
                  </a:lnTo>
                  <a:lnTo>
                    <a:pt x="215" y="272"/>
                  </a:lnTo>
                  <a:lnTo>
                    <a:pt x="207" y="276"/>
                  </a:lnTo>
                  <a:lnTo>
                    <a:pt x="200" y="278"/>
                  </a:lnTo>
                  <a:lnTo>
                    <a:pt x="192" y="280"/>
                  </a:lnTo>
                  <a:lnTo>
                    <a:pt x="186" y="284"/>
                  </a:lnTo>
                  <a:lnTo>
                    <a:pt x="181" y="287"/>
                  </a:lnTo>
                  <a:lnTo>
                    <a:pt x="175" y="289"/>
                  </a:lnTo>
                  <a:lnTo>
                    <a:pt x="167" y="291"/>
                  </a:lnTo>
                  <a:lnTo>
                    <a:pt x="163" y="293"/>
                  </a:lnTo>
                  <a:lnTo>
                    <a:pt x="158" y="297"/>
                  </a:lnTo>
                  <a:lnTo>
                    <a:pt x="146" y="299"/>
                  </a:lnTo>
                  <a:lnTo>
                    <a:pt x="137" y="299"/>
                  </a:lnTo>
                  <a:lnTo>
                    <a:pt x="127" y="297"/>
                  </a:lnTo>
                  <a:lnTo>
                    <a:pt x="118" y="289"/>
                  </a:lnTo>
                  <a:lnTo>
                    <a:pt x="114" y="284"/>
                  </a:lnTo>
                  <a:lnTo>
                    <a:pt x="108" y="278"/>
                  </a:lnTo>
                  <a:lnTo>
                    <a:pt x="103" y="268"/>
                  </a:lnTo>
                  <a:lnTo>
                    <a:pt x="99" y="263"/>
                  </a:lnTo>
                  <a:lnTo>
                    <a:pt x="93" y="253"/>
                  </a:lnTo>
                  <a:lnTo>
                    <a:pt x="89" y="244"/>
                  </a:lnTo>
                  <a:lnTo>
                    <a:pt x="85" y="232"/>
                  </a:lnTo>
                  <a:lnTo>
                    <a:pt x="82" y="223"/>
                  </a:lnTo>
                  <a:lnTo>
                    <a:pt x="78" y="211"/>
                  </a:lnTo>
                  <a:lnTo>
                    <a:pt x="74" y="202"/>
                  </a:lnTo>
                  <a:lnTo>
                    <a:pt x="70" y="190"/>
                  </a:lnTo>
                  <a:lnTo>
                    <a:pt x="68" y="179"/>
                  </a:lnTo>
                  <a:lnTo>
                    <a:pt x="66" y="168"/>
                  </a:lnTo>
                  <a:lnTo>
                    <a:pt x="65" y="158"/>
                  </a:lnTo>
                  <a:lnTo>
                    <a:pt x="65" y="149"/>
                  </a:lnTo>
                  <a:lnTo>
                    <a:pt x="65" y="139"/>
                  </a:lnTo>
                  <a:lnTo>
                    <a:pt x="65" y="130"/>
                  </a:lnTo>
                  <a:lnTo>
                    <a:pt x="66" y="124"/>
                  </a:lnTo>
                  <a:lnTo>
                    <a:pt x="66" y="116"/>
                  </a:lnTo>
                  <a:lnTo>
                    <a:pt x="70" y="111"/>
                  </a:lnTo>
                  <a:lnTo>
                    <a:pt x="76" y="101"/>
                  </a:lnTo>
                  <a:lnTo>
                    <a:pt x="82" y="93"/>
                  </a:lnTo>
                  <a:lnTo>
                    <a:pt x="87" y="88"/>
                  </a:lnTo>
                  <a:lnTo>
                    <a:pt x="93" y="86"/>
                  </a:lnTo>
                  <a:lnTo>
                    <a:pt x="99" y="84"/>
                  </a:lnTo>
                  <a:lnTo>
                    <a:pt x="101" y="8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6" name="Freeform 159"/>
            <p:cNvSpPr>
              <a:spLocks/>
            </p:cNvSpPr>
            <p:nvPr/>
          </p:nvSpPr>
          <p:spPr bwMode="auto">
            <a:xfrm>
              <a:off x="3148262" y="2485723"/>
              <a:ext cx="67593" cy="72769"/>
            </a:xfrm>
            <a:custGeom>
              <a:avLst/>
              <a:gdLst>
                <a:gd name="T0" fmla="*/ 2147483647 w 445"/>
                <a:gd name="T1" fmla="*/ 2147483647 h 477"/>
                <a:gd name="T2" fmla="*/ 2147483647 w 445"/>
                <a:gd name="T3" fmla="*/ 2147483647 h 477"/>
                <a:gd name="T4" fmla="*/ 2147483647 w 445"/>
                <a:gd name="T5" fmla="*/ 2147483647 h 477"/>
                <a:gd name="T6" fmla="*/ 2147483647 w 445"/>
                <a:gd name="T7" fmla="*/ 2147483647 h 477"/>
                <a:gd name="T8" fmla="*/ 2147483647 w 445"/>
                <a:gd name="T9" fmla="*/ 2147483647 h 477"/>
                <a:gd name="T10" fmla="*/ 2147483647 w 445"/>
                <a:gd name="T11" fmla="*/ 2147483647 h 477"/>
                <a:gd name="T12" fmla="*/ 2147483647 w 445"/>
                <a:gd name="T13" fmla="*/ 2147483647 h 477"/>
                <a:gd name="T14" fmla="*/ 0 w 445"/>
                <a:gd name="T15" fmla="*/ 2147483647 h 477"/>
                <a:gd name="T16" fmla="*/ 2147483647 w 445"/>
                <a:gd name="T17" fmla="*/ 2147483647 h 477"/>
                <a:gd name="T18" fmla="*/ 2147483647 w 445"/>
                <a:gd name="T19" fmla="*/ 2147483647 h 477"/>
                <a:gd name="T20" fmla="*/ 2147483647 w 445"/>
                <a:gd name="T21" fmla="*/ 2147483647 h 477"/>
                <a:gd name="T22" fmla="*/ 2147483647 w 445"/>
                <a:gd name="T23" fmla="*/ 0 h 477"/>
                <a:gd name="T24" fmla="*/ 2147483647 w 445"/>
                <a:gd name="T25" fmla="*/ 2147483647 h 477"/>
                <a:gd name="T26" fmla="*/ 2147483647 w 445"/>
                <a:gd name="T27" fmla="*/ 2147483647 h 477"/>
                <a:gd name="T28" fmla="*/ 2147483647 w 445"/>
                <a:gd name="T29" fmla="*/ 2147483647 h 477"/>
                <a:gd name="T30" fmla="*/ 2147483647 w 445"/>
                <a:gd name="T31" fmla="*/ 2147483647 h 477"/>
                <a:gd name="T32" fmla="*/ 2147483647 w 445"/>
                <a:gd name="T33" fmla="*/ 2147483647 h 477"/>
                <a:gd name="T34" fmla="*/ 2147483647 w 445"/>
                <a:gd name="T35" fmla="*/ 2147483647 h 477"/>
                <a:gd name="T36" fmla="*/ 2147483647 w 445"/>
                <a:gd name="T37" fmla="*/ 2147483647 h 477"/>
                <a:gd name="T38" fmla="*/ 2147483647 w 445"/>
                <a:gd name="T39" fmla="*/ 2147483647 h 477"/>
                <a:gd name="T40" fmla="*/ 2147483647 w 445"/>
                <a:gd name="T41" fmla="*/ 2147483647 h 477"/>
                <a:gd name="T42" fmla="*/ 2147483647 w 445"/>
                <a:gd name="T43" fmla="*/ 2147483647 h 477"/>
                <a:gd name="T44" fmla="*/ 2147483647 w 445"/>
                <a:gd name="T45" fmla="*/ 2147483647 h 477"/>
                <a:gd name="T46" fmla="*/ 2147483647 w 445"/>
                <a:gd name="T47" fmla="*/ 2147483647 h 477"/>
                <a:gd name="T48" fmla="*/ 2147483647 w 445"/>
                <a:gd name="T49" fmla="*/ 2147483647 h 477"/>
                <a:gd name="T50" fmla="*/ 2147483647 w 445"/>
                <a:gd name="T51" fmla="*/ 2147483647 h 477"/>
                <a:gd name="T52" fmla="*/ 2147483647 w 445"/>
                <a:gd name="T53" fmla="*/ 2147483647 h 477"/>
                <a:gd name="T54" fmla="*/ 2147483647 w 445"/>
                <a:gd name="T55" fmla="*/ 2147483647 h 477"/>
                <a:gd name="T56" fmla="*/ 2147483647 w 445"/>
                <a:gd name="T57" fmla="*/ 2147483647 h 477"/>
                <a:gd name="T58" fmla="*/ 2147483647 w 445"/>
                <a:gd name="T59" fmla="*/ 2147483647 h 477"/>
                <a:gd name="T60" fmla="*/ 2147483647 w 445"/>
                <a:gd name="T61" fmla="*/ 2147483647 h 477"/>
                <a:gd name="T62" fmla="*/ 2147483647 w 445"/>
                <a:gd name="T63" fmla="*/ 2147483647 h 477"/>
                <a:gd name="T64" fmla="*/ 2147483647 w 445"/>
                <a:gd name="T65" fmla="*/ 2147483647 h 477"/>
                <a:gd name="T66" fmla="*/ 2147483647 w 445"/>
                <a:gd name="T67" fmla="*/ 2147483647 h 477"/>
                <a:gd name="T68" fmla="*/ 2147483647 w 445"/>
                <a:gd name="T69" fmla="*/ 2147483647 h 477"/>
                <a:gd name="T70" fmla="*/ 2147483647 w 445"/>
                <a:gd name="T71" fmla="*/ 2147483647 h 477"/>
                <a:gd name="T72" fmla="*/ 2147483647 w 445"/>
                <a:gd name="T73" fmla="*/ 2147483647 h 477"/>
                <a:gd name="T74" fmla="*/ 2147483647 w 445"/>
                <a:gd name="T75" fmla="*/ 2147483647 h 477"/>
                <a:gd name="T76" fmla="*/ 2147483647 w 445"/>
                <a:gd name="T77" fmla="*/ 2147483647 h 477"/>
                <a:gd name="T78" fmla="*/ 2147483647 w 445"/>
                <a:gd name="T79" fmla="*/ 2147483647 h 477"/>
                <a:gd name="T80" fmla="*/ 2147483647 w 445"/>
                <a:gd name="T81" fmla="*/ 2147483647 h 477"/>
                <a:gd name="T82" fmla="*/ 2147483647 w 445"/>
                <a:gd name="T83" fmla="*/ 2147483647 h 477"/>
                <a:gd name="T84" fmla="*/ 2147483647 w 445"/>
                <a:gd name="T85" fmla="*/ 2147483647 h 477"/>
                <a:gd name="T86" fmla="*/ 2147483647 w 445"/>
                <a:gd name="T87" fmla="*/ 2147483647 h 477"/>
                <a:gd name="T88" fmla="*/ 2147483647 w 445"/>
                <a:gd name="T89" fmla="*/ 2147483647 h 477"/>
                <a:gd name="T90" fmla="*/ 2147483647 w 445"/>
                <a:gd name="T91" fmla="*/ 2147483647 h 477"/>
                <a:gd name="T92" fmla="*/ 2147483647 w 445"/>
                <a:gd name="T93" fmla="*/ 2147483647 h 477"/>
                <a:gd name="T94" fmla="*/ 2147483647 w 445"/>
                <a:gd name="T95" fmla="*/ 2147483647 h 477"/>
                <a:gd name="T96" fmla="*/ 2147483647 w 445"/>
                <a:gd name="T97" fmla="*/ 2147483647 h 477"/>
                <a:gd name="T98" fmla="*/ 2147483647 w 445"/>
                <a:gd name="T99" fmla="*/ 2147483647 h 477"/>
                <a:gd name="T100" fmla="*/ 2147483647 w 445"/>
                <a:gd name="T101" fmla="*/ 2147483647 h 477"/>
                <a:gd name="T102" fmla="*/ 2147483647 w 445"/>
                <a:gd name="T103" fmla="*/ 2147483647 h 477"/>
                <a:gd name="T104" fmla="*/ 2147483647 w 445"/>
                <a:gd name="T105" fmla="*/ 2147483647 h 477"/>
                <a:gd name="T106" fmla="*/ 2147483647 w 445"/>
                <a:gd name="T107" fmla="*/ 2147483647 h 477"/>
                <a:gd name="T108" fmla="*/ 2147483647 w 445"/>
                <a:gd name="T109" fmla="*/ 2147483647 h 477"/>
                <a:gd name="T110" fmla="*/ 2147483647 w 445"/>
                <a:gd name="T111" fmla="*/ 2147483647 h 477"/>
                <a:gd name="T112" fmla="*/ 2147483647 w 445"/>
                <a:gd name="T113" fmla="*/ 2147483647 h 477"/>
                <a:gd name="T114" fmla="*/ 2147483647 w 445"/>
                <a:gd name="T115" fmla="*/ 2147483647 h 477"/>
                <a:gd name="T116" fmla="*/ 2147483647 w 445"/>
                <a:gd name="T117" fmla="*/ 2147483647 h 47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445" h="477">
                  <a:moveTo>
                    <a:pt x="408" y="477"/>
                  </a:moveTo>
                  <a:lnTo>
                    <a:pt x="91" y="405"/>
                  </a:lnTo>
                  <a:lnTo>
                    <a:pt x="87" y="403"/>
                  </a:lnTo>
                  <a:lnTo>
                    <a:pt x="81" y="401"/>
                  </a:lnTo>
                  <a:lnTo>
                    <a:pt x="74" y="396"/>
                  </a:lnTo>
                  <a:lnTo>
                    <a:pt x="66" y="390"/>
                  </a:lnTo>
                  <a:lnTo>
                    <a:pt x="57" y="380"/>
                  </a:lnTo>
                  <a:lnTo>
                    <a:pt x="51" y="371"/>
                  </a:lnTo>
                  <a:lnTo>
                    <a:pt x="45" y="361"/>
                  </a:lnTo>
                  <a:lnTo>
                    <a:pt x="45" y="352"/>
                  </a:lnTo>
                  <a:lnTo>
                    <a:pt x="45" y="344"/>
                  </a:lnTo>
                  <a:lnTo>
                    <a:pt x="45" y="339"/>
                  </a:lnTo>
                  <a:lnTo>
                    <a:pt x="43" y="331"/>
                  </a:lnTo>
                  <a:lnTo>
                    <a:pt x="43" y="322"/>
                  </a:lnTo>
                  <a:lnTo>
                    <a:pt x="40" y="314"/>
                  </a:lnTo>
                  <a:lnTo>
                    <a:pt x="38" y="304"/>
                  </a:lnTo>
                  <a:lnTo>
                    <a:pt x="34" y="293"/>
                  </a:lnTo>
                  <a:lnTo>
                    <a:pt x="32" y="284"/>
                  </a:lnTo>
                  <a:lnTo>
                    <a:pt x="28" y="272"/>
                  </a:lnTo>
                  <a:lnTo>
                    <a:pt x="24" y="261"/>
                  </a:lnTo>
                  <a:lnTo>
                    <a:pt x="21" y="251"/>
                  </a:lnTo>
                  <a:lnTo>
                    <a:pt x="19" y="240"/>
                  </a:lnTo>
                  <a:lnTo>
                    <a:pt x="15" y="226"/>
                  </a:lnTo>
                  <a:lnTo>
                    <a:pt x="11" y="213"/>
                  </a:lnTo>
                  <a:lnTo>
                    <a:pt x="7" y="202"/>
                  </a:lnTo>
                  <a:lnTo>
                    <a:pt x="7" y="188"/>
                  </a:lnTo>
                  <a:lnTo>
                    <a:pt x="4" y="175"/>
                  </a:lnTo>
                  <a:lnTo>
                    <a:pt x="4" y="162"/>
                  </a:lnTo>
                  <a:lnTo>
                    <a:pt x="2" y="148"/>
                  </a:lnTo>
                  <a:lnTo>
                    <a:pt x="2" y="135"/>
                  </a:lnTo>
                  <a:lnTo>
                    <a:pt x="0" y="124"/>
                  </a:lnTo>
                  <a:lnTo>
                    <a:pt x="0" y="110"/>
                  </a:lnTo>
                  <a:lnTo>
                    <a:pt x="0" y="99"/>
                  </a:lnTo>
                  <a:lnTo>
                    <a:pt x="2" y="88"/>
                  </a:lnTo>
                  <a:lnTo>
                    <a:pt x="2" y="74"/>
                  </a:lnTo>
                  <a:lnTo>
                    <a:pt x="4" y="65"/>
                  </a:lnTo>
                  <a:lnTo>
                    <a:pt x="5" y="55"/>
                  </a:lnTo>
                  <a:lnTo>
                    <a:pt x="7" y="46"/>
                  </a:lnTo>
                  <a:lnTo>
                    <a:pt x="9" y="36"/>
                  </a:lnTo>
                  <a:lnTo>
                    <a:pt x="13" y="29"/>
                  </a:lnTo>
                  <a:lnTo>
                    <a:pt x="15" y="23"/>
                  </a:lnTo>
                  <a:lnTo>
                    <a:pt x="19" y="17"/>
                  </a:lnTo>
                  <a:lnTo>
                    <a:pt x="23" y="8"/>
                  </a:lnTo>
                  <a:lnTo>
                    <a:pt x="30" y="2"/>
                  </a:lnTo>
                  <a:lnTo>
                    <a:pt x="34" y="0"/>
                  </a:lnTo>
                  <a:lnTo>
                    <a:pt x="38" y="0"/>
                  </a:lnTo>
                  <a:lnTo>
                    <a:pt x="43" y="0"/>
                  </a:lnTo>
                  <a:lnTo>
                    <a:pt x="49" y="0"/>
                  </a:lnTo>
                  <a:lnTo>
                    <a:pt x="55" y="0"/>
                  </a:lnTo>
                  <a:lnTo>
                    <a:pt x="61" y="2"/>
                  </a:lnTo>
                  <a:lnTo>
                    <a:pt x="66" y="2"/>
                  </a:lnTo>
                  <a:lnTo>
                    <a:pt x="76" y="6"/>
                  </a:lnTo>
                  <a:lnTo>
                    <a:pt x="83" y="6"/>
                  </a:lnTo>
                  <a:lnTo>
                    <a:pt x="95" y="8"/>
                  </a:lnTo>
                  <a:lnTo>
                    <a:pt x="106" y="8"/>
                  </a:lnTo>
                  <a:lnTo>
                    <a:pt x="118" y="10"/>
                  </a:lnTo>
                  <a:lnTo>
                    <a:pt x="131" y="10"/>
                  </a:lnTo>
                  <a:lnTo>
                    <a:pt x="144" y="10"/>
                  </a:lnTo>
                  <a:lnTo>
                    <a:pt x="158" y="10"/>
                  </a:lnTo>
                  <a:lnTo>
                    <a:pt x="173" y="12"/>
                  </a:lnTo>
                  <a:lnTo>
                    <a:pt x="188" y="10"/>
                  </a:lnTo>
                  <a:lnTo>
                    <a:pt x="203" y="10"/>
                  </a:lnTo>
                  <a:lnTo>
                    <a:pt x="216" y="10"/>
                  </a:lnTo>
                  <a:lnTo>
                    <a:pt x="232" y="10"/>
                  </a:lnTo>
                  <a:lnTo>
                    <a:pt x="243" y="10"/>
                  </a:lnTo>
                  <a:lnTo>
                    <a:pt x="256" y="10"/>
                  </a:lnTo>
                  <a:lnTo>
                    <a:pt x="266" y="8"/>
                  </a:lnTo>
                  <a:lnTo>
                    <a:pt x="277" y="8"/>
                  </a:lnTo>
                  <a:lnTo>
                    <a:pt x="283" y="8"/>
                  </a:lnTo>
                  <a:lnTo>
                    <a:pt x="291" y="8"/>
                  </a:lnTo>
                  <a:lnTo>
                    <a:pt x="294" y="8"/>
                  </a:lnTo>
                  <a:lnTo>
                    <a:pt x="296" y="8"/>
                  </a:lnTo>
                  <a:lnTo>
                    <a:pt x="363" y="10"/>
                  </a:lnTo>
                  <a:lnTo>
                    <a:pt x="363" y="12"/>
                  </a:lnTo>
                  <a:lnTo>
                    <a:pt x="363" y="15"/>
                  </a:lnTo>
                  <a:lnTo>
                    <a:pt x="365" y="21"/>
                  </a:lnTo>
                  <a:lnTo>
                    <a:pt x="369" y="31"/>
                  </a:lnTo>
                  <a:lnTo>
                    <a:pt x="370" y="34"/>
                  </a:lnTo>
                  <a:lnTo>
                    <a:pt x="372" y="42"/>
                  </a:lnTo>
                  <a:lnTo>
                    <a:pt x="374" y="48"/>
                  </a:lnTo>
                  <a:lnTo>
                    <a:pt x="378" y="55"/>
                  </a:lnTo>
                  <a:lnTo>
                    <a:pt x="380" y="61"/>
                  </a:lnTo>
                  <a:lnTo>
                    <a:pt x="384" y="69"/>
                  </a:lnTo>
                  <a:lnTo>
                    <a:pt x="388" y="76"/>
                  </a:lnTo>
                  <a:lnTo>
                    <a:pt x="389" y="86"/>
                  </a:lnTo>
                  <a:lnTo>
                    <a:pt x="393" y="93"/>
                  </a:lnTo>
                  <a:lnTo>
                    <a:pt x="395" y="101"/>
                  </a:lnTo>
                  <a:lnTo>
                    <a:pt x="399" y="110"/>
                  </a:lnTo>
                  <a:lnTo>
                    <a:pt x="403" y="120"/>
                  </a:lnTo>
                  <a:lnTo>
                    <a:pt x="407" y="129"/>
                  </a:lnTo>
                  <a:lnTo>
                    <a:pt x="410" y="137"/>
                  </a:lnTo>
                  <a:lnTo>
                    <a:pt x="414" y="148"/>
                  </a:lnTo>
                  <a:lnTo>
                    <a:pt x="418" y="158"/>
                  </a:lnTo>
                  <a:lnTo>
                    <a:pt x="422" y="168"/>
                  </a:lnTo>
                  <a:lnTo>
                    <a:pt x="426" y="177"/>
                  </a:lnTo>
                  <a:lnTo>
                    <a:pt x="427" y="187"/>
                  </a:lnTo>
                  <a:lnTo>
                    <a:pt x="431" y="196"/>
                  </a:lnTo>
                  <a:lnTo>
                    <a:pt x="433" y="204"/>
                  </a:lnTo>
                  <a:lnTo>
                    <a:pt x="437" y="211"/>
                  </a:lnTo>
                  <a:lnTo>
                    <a:pt x="439" y="219"/>
                  </a:lnTo>
                  <a:lnTo>
                    <a:pt x="441" y="228"/>
                  </a:lnTo>
                  <a:lnTo>
                    <a:pt x="443" y="234"/>
                  </a:lnTo>
                  <a:lnTo>
                    <a:pt x="443" y="240"/>
                  </a:lnTo>
                  <a:lnTo>
                    <a:pt x="443" y="245"/>
                  </a:lnTo>
                  <a:lnTo>
                    <a:pt x="445" y="251"/>
                  </a:lnTo>
                  <a:lnTo>
                    <a:pt x="443" y="257"/>
                  </a:lnTo>
                  <a:lnTo>
                    <a:pt x="443" y="264"/>
                  </a:lnTo>
                  <a:lnTo>
                    <a:pt x="439" y="268"/>
                  </a:lnTo>
                  <a:lnTo>
                    <a:pt x="431" y="270"/>
                  </a:lnTo>
                  <a:lnTo>
                    <a:pt x="427" y="268"/>
                  </a:lnTo>
                  <a:lnTo>
                    <a:pt x="424" y="264"/>
                  </a:lnTo>
                  <a:lnTo>
                    <a:pt x="420" y="261"/>
                  </a:lnTo>
                  <a:lnTo>
                    <a:pt x="416" y="255"/>
                  </a:lnTo>
                  <a:lnTo>
                    <a:pt x="412" y="245"/>
                  </a:lnTo>
                  <a:lnTo>
                    <a:pt x="407" y="236"/>
                  </a:lnTo>
                  <a:lnTo>
                    <a:pt x="405" y="230"/>
                  </a:lnTo>
                  <a:lnTo>
                    <a:pt x="403" y="223"/>
                  </a:lnTo>
                  <a:lnTo>
                    <a:pt x="401" y="217"/>
                  </a:lnTo>
                  <a:lnTo>
                    <a:pt x="399" y="209"/>
                  </a:lnTo>
                  <a:lnTo>
                    <a:pt x="395" y="198"/>
                  </a:lnTo>
                  <a:lnTo>
                    <a:pt x="393" y="190"/>
                  </a:lnTo>
                  <a:lnTo>
                    <a:pt x="391" y="179"/>
                  </a:lnTo>
                  <a:lnTo>
                    <a:pt x="389" y="169"/>
                  </a:lnTo>
                  <a:lnTo>
                    <a:pt x="384" y="158"/>
                  </a:lnTo>
                  <a:lnTo>
                    <a:pt x="382" y="147"/>
                  </a:lnTo>
                  <a:lnTo>
                    <a:pt x="378" y="137"/>
                  </a:lnTo>
                  <a:lnTo>
                    <a:pt x="376" y="128"/>
                  </a:lnTo>
                  <a:lnTo>
                    <a:pt x="370" y="116"/>
                  </a:lnTo>
                  <a:lnTo>
                    <a:pt x="367" y="105"/>
                  </a:lnTo>
                  <a:lnTo>
                    <a:pt x="361" y="95"/>
                  </a:lnTo>
                  <a:lnTo>
                    <a:pt x="357" y="88"/>
                  </a:lnTo>
                  <a:lnTo>
                    <a:pt x="351" y="78"/>
                  </a:lnTo>
                  <a:lnTo>
                    <a:pt x="346" y="71"/>
                  </a:lnTo>
                  <a:lnTo>
                    <a:pt x="340" y="65"/>
                  </a:lnTo>
                  <a:lnTo>
                    <a:pt x="332" y="59"/>
                  </a:lnTo>
                  <a:lnTo>
                    <a:pt x="325" y="55"/>
                  </a:lnTo>
                  <a:lnTo>
                    <a:pt x="317" y="52"/>
                  </a:lnTo>
                  <a:lnTo>
                    <a:pt x="310" y="48"/>
                  </a:lnTo>
                  <a:lnTo>
                    <a:pt x="302" y="48"/>
                  </a:lnTo>
                  <a:lnTo>
                    <a:pt x="292" y="46"/>
                  </a:lnTo>
                  <a:lnTo>
                    <a:pt x="283" y="48"/>
                  </a:lnTo>
                  <a:lnTo>
                    <a:pt x="273" y="48"/>
                  </a:lnTo>
                  <a:lnTo>
                    <a:pt x="266" y="50"/>
                  </a:lnTo>
                  <a:lnTo>
                    <a:pt x="254" y="50"/>
                  </a:lnTo>
                  <a:lnTo>
                    <a:pt x="245" y="52"/>
                  </a:lnTo>
                  <a:lnTo>
                    <a:pt x="237" y="53"/>
                  </a:lnTo>
                  <a:lnTo>
                    <a:pt x="228" y="55"/>
                  </a:lnTo>
                  <a:lnTo>
                    <a:pt x="218" y="57"/>
                  </a:lnTo>
                  <a:lnTo>
                    <a:pt x="209" y="59"/>
                  </a:lnTo>
                  <a:lnTo>
                    <a:pt x="199" y="59"/>
                  </a:lnTo>
                  <a:lnTo>
                    <a:pt x="192" y="61"/>
                  </a:lnTo>
                  <a:lnTo>
                    <a:pt x="180" y="61"/>
                  </a:lnTo>
                  <a:lnTo>
                    <a:pt x="171" y="63"/>
                  </a:lnTo>
                  <a:lnTo>
                    <a:pt x="161" y="63"/>
                  </a:lnTo>
                  <a:lnTo>
                    <a:pt x="152" y="63"/>
                  </a:lnTo>
                  <a:lnTo>
                    <a:pt x="142" y="63"/>
                  </a:lnTo>
                  <a:lnTo>
                    <a:pt x="133" y="65"/>
                  </a:lnTo>
                  <a:lnTo>
                    <a:pt x="125" y="67"/>
                  </a:lnTo>
                  <a:lnTo>
                    <a:pt x="118" y="69"/>
                  </a:lnTo>
                  <a:lnTo>
                    <a:pt x="108" y="69"/>
                  </a:lnTo>
                  <a:lnTo>
                    <a:pt x="101" y="71"/>
                  </a:lnTo>
                  <a:lnTo>
                    <a:pt x="95" y="74"/>
                  </a:lnTo>
                  <a:lnTo>
                    <a:pt x="89" y="78"/>
                  </a:lnTo>
                  <a:lnTo>
                    <a:pt x="81" y="82"/>
                  </a:lnTo>
                  <a:lnTo>
                    <a:pt x="80" y="88"/>
                  </a:lnTo>
                  <a:lnTo>
                    <a:pt x="76" y="95"/>
                  </a:lnTo>
                  <a:lnTo>
                    <a:pt x="74" y="105"/>
                  </a:lnTo>
                  <a:lnTo>
                    <a:pt x="70" y="112"/>
                  </a:lnTo>
                  <a:lnTo>
                    <a:pt x="70" y="124"/>
                  </a:lnTo>
                  <a:lnTo>
                    <a:pt x="70" y="135"/>
                  </a:lnTo>
                  <a:lnTo>
                    <a:pt x="72" y="148"/>
                  </a:lnTo>
                  <a:lnTo>
                    <a:pt x="74" y="162"/>
                  </a:lnTo>
                  <a:lnTo>
                    <a:pt x="76" y="175"/>
                  </a:lnTo>
                  <a:lnTo>
                    <a:pt x="78" y="187"/>
                  </a:lnTo>
                  <a:lnTo>
                    <a:pt x="81" y="202"/>
                  </a:lnTo>
                  <a:lnTo>
                    <a:pt x="83" y="211"/>
                  </a:lnTo>
                  <a:lnTo>
                    <a:pt x="87" y="223"/>
                  </a:lnTo>
                  <a:lnTo>
                    <a:pt x="89" y="232"/>
                  </a:lnTo>
                  <a:lnTo>
                    <a:pt x="91" y="244"/>
                  </a:lnTo>
                  <a:lnTo>
                    <a:pt x="93" y="249"/>
                  </a:lnTo>
                  <a:lnTo>
                    <a:pt x="95" y="255"/>
                  </a:lnTo>
                  <a:lnTo>
                    <a:pt x="97" y="259"/>
                  </a:lnTo>
                  <a:lnTo>
                    <a:pt x="97" y="261"/>
                  </a:lnTo>
                  <a:lnTo>
                    <a:pt x="97" y="263"/>
                  </a:lnTo>
                  <a:lnTo>
                    <a:pt x="97" y="272"/>
                  </a:lnTo>
                  <a:lnTo>
                    <a:pt x="97" y="278"/>
                  </a:lnTo>
                  <a:lnTo>
                    <a:pt x="97" y="284"/>
                  </a:lnTo>
                  <a:lnTo>
                    <a:pt x="97" y="291"/>
                  </a:lnTo>
                  <a:lnTo>
                    <a:pt x="99" y="301"/>
                  </a:lnTo>
                  <a:lnTo>
                    <a:pt x="99" y="308"/>
                  </a:lnTo>
                  <a:lnTo>
                    <a:pt x="101" y="318"/>
                  </a:lnTo>
                  <a:lnTo>
                    <a:pt x="104" y="325"/>
                  </a:lnTo>
                  <a:lnTo>
                    <a:pt x="106" y="335"/>
                  </a:lnTo>
                  <a:lnTo>
                    <a:pt x="110" y="342"/>
                  </a:lnTo>
                  <a:lnTo>
                    <a:pt x="114" y="352"/>
                  </a:lnTo>
                  <a:lnTo>
                    <a:pt x="120" y="358"/>
                  </a:lnTo>
                  <a:lnTo>
                    <a:pt x="125" y="365"/>
                  </a:lnTo>
                  <a:lnTo>
                    <a:pt x="131" y="371"/>
                  </a:lnTo>
                  <a:lnTo>
                    <a:pt x="139" y="377"/>
                  </a:lnTo>
                  <a:lnTo>
                    <a:pt x="146" y="379"/>
                  </a:lnTo>
                  <a:lnTo>
                    <a:pt x="156" y="382"/>
                  </a:lnTo>
                  <a:lnTo>
                    <a:pt x="165" y="386"/>
                  </a:lnTo>
                  <a:lnTo>
                    <a:pt x="175" y="388"/>
                  </a:lnTo>
                  <a:lnTo>
                    <a:pt x="184" y="390"/>
                  </a:lnTo>
                  <a:lnTo>
                    <a:pt x="196" y="392"/>
                  </a:lnTo>
                  <a:lnTo>
                    <a:pt x="205" y="392"/>
                  </a:lnTo>
                  <a:lnTo>
                    <a:pt x="216" y="394"/>
                  </a:lnTo>
                  <a:lnTo>
                    <a:pt x="228" y="394"/>
                  </a:lnTo>
                  <a:lnTo>
                    <a:pt x="239" y="396"/>
                  </a:lnTo>
                  <a:lnTo>
                    <a:pt x="251" y="398"/>
                  </a:lnTo>
                  <a:lnTo>
                    <a:pt x="264" y="400"/>
                  </a:lnTo>
                  <a:lnTo>
                    <a:pt x="275" y="401"/>
                  </a:lnTo>
                  <a:lnTo>
                    <a:pt x="287" y="403"/>
                  </a:lnTo>
                  <a:lnTo>
                    <a:pt x="298" y="405"/>
                  </a:lnTo>
                  <a:lnTo>
                    <a:pt x="308" y="407"/>
                  </a:lnTo>
                  <a:lnTo>
                    <a:pt x="319" y="407"/>
                  </a:lnTo>
                  <a:lnTo>
                    <a:pt x="331" y="411"/>
                  </a:lnTo>
                  <a:lnTo>
                    <a:pt x="340" y="413"/>
                  </a:lnTo>
                  <a:lnTo>
                    <a:pt x="350" y="415"/>
                  </a:lnTo>
                  <a:lnTo>
                    <a:pt x="359" y="415"/>
                  </a:lnTo>
                  <a:lnTo>
                    <a:pt x="369" y="419"/>
                  </a:lnTo>
                  <a:lnTo>
                    <a:pt x="376" y="419"/>
                  </a:lnTo>
                  <a:lnTo>
                    <a:pt x="382" y="420"/>
                  </a:lnTo>
                  <a:lnTo>
                    <a:pt x="389" y="424"/>
                  </a:lnTo>
                  <a:lnTo>
                    <a:pt x="395" y="426"/>
                  </a:lnTo>
                  <a:lnTo>
                    <a:pt x="405" y="432"/>
                  </a:lnTo>
                  <a:lnTo>
                    <a:pt x="412" y="439"/>
                  </a:lnTo>
                  <a:lnTo>
                    <a:pt x="414" y="445"/>
                  </a:lnTo>
                  <a:lnTo>
                    <a:pt x="416" y="453"/>
                  </a:lnTo>
                  <a:lnTo>
                    <a:pt x="414" y="458"/>
                  </a:lnTo>
                  <a:lnTo>
                    <a:pt x="414" y="464"/>
                  </a:lnTo>
                  <a:lnTo>
                    <a:pt x="412" y="470"/>
                  </a:lnTo>
                  <a:lnTo>
                    <a:pt x="410" y="474"/>
                  </a:lnTo>
                  <a:lnTo>
                    <a:pt x="408" y="476"/>
                  </a:lnTo>
                  <a:lnTo>
                    <a:pt x="408" y="477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7" name="Freeform 160"/>
            <p:cNvSpPr>
              <a:spLocks/>
            </p:cNvSpPr>
            <p:nvPr/>
          </p:nvSpPr>
          <p:spPr bwMode="auto">
            <a:xfrm>
              <a:off x="3218291" y="2514952"/>
              <a:ext cx="60895" cy="64853"/>
            </a:xfrm>
            <a:custGeom>
              <a:avLst/>
              <a:gdLst>
                <a:gd name="T0" fmla="*/ 0 w 401"/>
                <a:gd name="T1" fmla="*/ 2147483647 h 426"/>
                <a:gd name="T2" fmla="*/ 2147483647 w 401"/>
                <a:gd name="T3" fmla="*/ 2147483647 h 426"/>
                <a:gd name="T4" fmla="*/ 2147483647 w 401"/>
                <a:gd name="T5" fmla="*/ 2147483647 h 426"/>
                <a:gd name="T6" fmla="*/ 2147483647 w 401"/>
                <a:gd name="T7" fmla="*/ 2147483647 h 426"/>
                <a:gd name="T8" fmla="*/ 2147483647 w 401"/>
                <a:gd name="T9" fmla="*/ 2147483647 h 426"/>
                <a:gd name="T10" fmla="*/ 2147483647 w 401"/>
                <a:gd name="T11" fmla="*/ 2147483647 h 426"/>
                <a:gd name="T12" fmla="*/ 2147483647 w 401"/>
                <a:gd name="T13" fmla="*/ 2147483647 h 426"/>
                <a:gd name="T14" fmla="*/ 2147483647 w 401"/>
                <a:gd name="T15" fmla="*/ 2147483647 h 426"/>
                <a:gd name="T16" fmla="*/ 2147483647 w 401"/>
                <a:gd name="T17" fmla="*/ 2147483647 h 426"/>
                <a:gd name="T18" fmla="*/ 2147483647 w 401"/>
                <a:gd name="T19" fmla="*/ 2147483647 h 426"/>
                <a:gd name="T20" fmla="*/ 2147483647 w 401"/>
                <a:gd name="T21" fmla="*/ 2147483647 h 426"/>
                <a:gd name="T22" fmla="*/ 2147483647 w 401"/>
                <a:gd name="T23" fmla="*/ 2147483647 h 426"/>
                <a:gd name="T24" fmla="*/ 2147483647 w 401"/>
                <a:gd name="T25" fmla="*/ 2147483647 h 426"/>
                <a:gd name="T26" fmla="*/ 2147483647 w 401"/>
                <a:gd name="T27" fmla="*/ 2147483647 h 426"/>
                <a:gd name="T28" fmla="*/ 2147483647 w 401"/>
                <a:gd name="T29" fmla="*/ 2147483647 h 426"/>
                <a:gd name="T30" fmla="*/ 2147483647 w 401"/>
                <a:gd name="T31" fmla="*/ 2147483647 h 426"/>
                <a:gd name="T32" fmla="*/ 2147483647 w 401"/>
                <a:gd name="T33" fmla="*/ 2147483647 h 426"/>
                <a:gd name="T34" fmla="*/ 2147483647 w 401"/>
                <a:gd name="T35" fmla="*/ 2147483647 h 426"/>
                <a:gd name="T36" fmla="*/ 2147483647 w 401"/>
                <a:gd name="T37" fmla="*/ 2147483647 h 426"/>
                <a:gd name="T38" fmla="*/ 2147483647 w 401"/>
                <a:gd name="T39" fmla="*/ 2147483647 h 426"/>
                <a:gd name="T40" fmla="*/ 2147483647 w 401"/>
                <a:gd name="T41" fmla="*/ 2147483647 h 426"/>
                <a:gd name="T42" fmla="*/ 2147483647 w 401"/>
                <a:gd name="T43" fmla="*/ 2147483647 h 426"/>
                <a:gd name="T44" fmla="*/ 2147483647 w 401"/>
                <a:gd name="T45" fmla="*/ 2147483647 h 426"/>
                <a:gd name="T46" fmla="*/ 2147483647 w 401"/>
                <a:gd name="T47" fmla="*/ 2147483647 h 426"/>
                <a:gd name="T48" fmla="*/ 2147483647 w 401"/>
                <a:gd name="T49" fmla="*/ 2147483647 h 426"/>
                <a:gd name="T50" fmla="*/ 2147483647 w 401"/>
                <a:gd name="T51" fmla="*/ 2147483647 h 426"/>
                <a:gd name="T52" fmla="*/ 2147483647 w 401"/>
                <a:gd name="T53" fmla="*/ 2147483647 h 426"/>
                <a:gd name="T54" fmla="*/ 2147483647 w 401"/>
                <a:gd name="T55" fmla="*/ 2147483647 h 426"/>
                <a:gd name="T56" fmla="*/ 2147483647 w 401"/>
                <a:gd name="T57" fmla="*/ 2147483647 h 426"/>
                <a:gd name="T58" fmla="*/ 2147483647 w 401"/>
                <a:gd name="T59" fmla="*/ 2147483647 h 426"/>
                <a:gd name="T60" fmla="*/ 2147483647 w 401"/>
                <a:gd name="T61" fmla="*/ 2147483647 h 426"/>
                <a:gd name="T62" fmla="*/ 2147483647 w 401"/>
                <a:gd name="T63" fmla="*/ 2147483647 h 426"/>
                <a:gd name="T64" fmla="*/ 2147483647 w 401"/>
                <a:gd name="T65" fmla="*/ 2147483647 h 426"/>
                <a:gd name="T66" fmla="*/ 2147483647 w 401"/>
                <a:gd name="T67" fmla="*/ 2147483647 h 426"/>
                <a:gd name="T68" fmla="*/ 2147483647 w 401"/>
                <a:gd name="T69" fmla="*/ 2147483647 h 426"/>
                <a:gd name="T70" fmla="*/ 2147483647 w 401"/>
                <a:gd name="T71" fmla="*/ 2147483647 h 426"/>
                <a:gd name="T72" fmla="*/ 2147483647 w 401"/>
                <a:gd name="T73" fmla="*/ 2147483647 h 426"/>
                <a:gd name="T74" fmla="*/ 2147483647 w 401"/>
                <a:gd name="T75" fmla="*/ 2147483647 h 426"/>
                <a:gd name="T76" fmla="*/ 2147483647 w 401"/>
                <a:gd name="T77" fmla="*/ 2147483647 h 426"/>
                <a:gd name="T78" fmla="*/ 2147483647 w 401"/>
                <a:gd name="T79" fmla="*/ 2147483647 h 426"/>
                <a:gd name="T80" fmla="*/ 2147483647 w 401"/>
                <a:gd name="T81" fmla="*/ 2147483647 h 426"/>
                <a:gd name="T82" fmla="*/ 2147483647 w 401"/>
                <a:gd name="T83" fmla="*/ 2147483647 h 426"/>
                <a:gd name="T84" fmla="*/ 2147483647 w 401"/>
                <a:gd name="T85" fmla="*/ 2147483647 h 426"/>
                <a:gd name="T86" fmla="*/ 2147483647 w 401"/>
                <a:gd name="T87" fmla="*/ 2147483647 h 426"/>
                <a:gd name="T88" fmla="*/ 2147483647 w 401"/>
                <a:gd name="T89" fmla="*/ 2147483647 h 426"/>
                <a:gd name="T90" fmla="*/ 2147483647 w 401"/>
                <a:gd name="T91" fmla="*/ 2147483647 h 426"/>
                <a:gd name="T92" fmla="*/ 2147483647 w 401"/>
                <a:gd name="T93" fmla="*/ 2147483647 h 426"/>
                <a:gd name="T94" fmla="*/ 2147483647 w 401"/>
                <a:gd name="T95" fmla="*/ 2147483647 h 426"/>
                <a:gd name="T96" fmla="*/ 2147483647 w 401"/>
                <a:gd name="T97" fmla="*/ 2147483647 h 426"/>
                <a:gd name="T98" fmla="*/ 2147483647 w 401"/>
                <a:gd name="T99" fmla="*/ 0 h 426"/>
                <a:gd name="T100" fmla="*/ 0 w 401"/>
                <a:gd name="T101" fmla="*/ 2147483647 h 42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01" h="426">
                  <a:moveTo>
                    <a:pt x="0" y="6"/>
                  </a:moveTo>
                  <a:lnTo>
                    <a:pt x="0" y="6"/>
                  </a:lnTo>
                  <a:lnTo>
                    <a:pt x="0" y="12"/>
                  </a:lnTo>
                  <a:lnTo>
                    <a:pt x="0" y="19"/>
                  </a:lnTo>
                  <a:lnTo>
                    <a:pt x="2" y="31"/>
                  </a:lnTo>
                  <a:lnTo>
                    <a:pt x="2" y="44"/>
                  </a:lnTo>
                  <a:lnTo>
                    <a:pt x="4" y="61"/>
                  </a:lnTo>
                  <a:lnTo>
                    <a:pt x="5" y="78"/>
                  </a:lnTo>
                  <a:lnTo>
                    <a:pt x="7" y="99"/>
                  </a:lnTo>
                  <a:lnTo>
                    <a:pt x="9" y="118"/>
                  </a:lnTo>
                  <a:lnTo>
                    <a:pt x="11" y="139"/>
                  </a:lnTo>
                  <a:lnTo>
                    <a:pt x="13" y="160"/>
                  </a:lnTo>
                  <a:lnTo>
                    <a:pt x="15" y="183"/>
                  </a:lnTo>
                  <a:lnTo>
                    <a:pt x="17" y="204"/>
                  </a:lnTo>
                  <a:lnTo>
                    <a:pt x="21" y="225"/>
                  </a:lnTo>
                  <a:lnTo>
                    <a:pt x="23" y="246"/>
                  </a:lnTo>
                  <a:lnTo>
                    <a:pt x="26" y="265"/>
                  </a:lnTo>
                  <a:lnTo>
                    <a:pt x="28" y="284"/>
                  </a:lnTo>
                  <a:lnTo>
                    <a:pt x="30" y="299"/>
                  </a:lnTo>
                  <a:lnTo>
                    <a:pt x="32" y="314"/>
                  </a:lnTo>
                  <a:lnTo>
                    <a:pt x="34" y="329"/>
                  </a:lnTo>
                  <a:lnTo>
                    <a:pt x="36" y="341"/>
                  </a:lnTo>
                  <a:lnTo>
                    <a:pt x="38" y="352"/>
                  </a:lnTo>
                  <a:lnTo>
                    <a:pt x="40" y="363"/>
                  </a:lnTo>
                  <a:lnTo>
                    <a:pt x="43" y="375"/>
                  </a:lnTo>
                  <a:lnTo>
                    <a:pt x="43" y="382"/>
                  </a:lnTo>
                  <a:lnTo>
                    <a:pt x="47" y="390"/>
                  </a:lnTo>
                  <a:lnTo>
                    <a:pt x="47" y="396"/>
                  </a:lnTo>
                  <a:lnTo>
                    <a:pt x="51" y="403"/>
                  </a:lnTo>
                  <a:lnTo>
                    <a:pt x="55" y="413"/>
                  </a:lnTo>
                  <a:lnTo>
                    <a:pt x="61" y="420"/>
                  </a:lnTo>
                  <a:lnTo>
                    <a:pt x="64" y="422"/>
                  </a:lnTo>
                  <a:lnTo>
                    <a:pt x="70" y="424"/>
                  </a:lnTo>
                  <a:lnTo>
                    <a:pt x="76" y="424"/>
                  </a:lnTo>
                  <a:lnTo>
                    <a:pt x="83" y="426"/>
                  </a:lnTo>
                  <a:lnTo>
                    <a:pt x="91" y="422"/>
                  </a:lnTo>
                  <a:lnTo>
                    <a:pt x="101" y="420"/>
                  </a:lnTo>
                  <a:lnTo>
                    <a:pt x="104" y="419"/>
                  </a:lnTo>
                  <a:lnTo>
                    <a:pt x="108" y="419"/>
                  </a:lnTo>
                  <a:lnTo>
                    <a:pt x="116" y="417"/>
                  </a:lnTo>
                  <a:lnTo>
                    <a:pt x="121" y="417"/>
                  </a:lnTo>
                  <a:lnTo>
                    <a:pt x="125" y="415"/>
                  </a:lnTo>
                  <a:lnTo>
                    <a:pt x="131" y="413"/>
                  </a:lnTo>
                  <a:lnTo>
                    <a:pt x="139" y="413"/>
                  </a:lnTo>
                  <a:lnTo>
                    <a:pt x="144" y="411"/>
                  </a:lnTo>
                  <a:lnTo>
                    <a:pt x="150" y="409"/>
                  </a:lnTo>
                  <a:lnTo>
                    <a:pt x="156" y="409"/>
                  </a:lnTo>
                  <a:lnTo>
                    <a:pt x="163" y="407"/>
                  </a:lnTo>
                  <a:lnTo>
                    <a:pt x="171" y="407"/>
                  </a:lnTo>
                  <a:lnTo>
                    <a:pt x="177" y="405"/>
                  </a:lnTo>
                  <a:lnTo>
                    <a:pt x="184" y="403"/>
                  </a:lnTo>
                  <a:lnTo>
                    <a:pt x="192" y="400"/>
                  </a:lnTo>
                  <a:lnTo>
                    <a:pt x="201" y="400"/>
                  </a:lnTo>
                  <a:lnTo>
                    <a:pt x="209" y="396"/>
                  </a:lnTo>
                  <a:lnTo>
                    <a:pt x="216" y="394"/>
                  </a:lnTo>
                  <a:lnTo>
                    <a:pt x="226" y="392"/>
                  </a:lnTo>
                  <a:lnTo>
                    <a:pt x="235" y="388"/>
                  </a:lnTo>
                  <a:lnTo>
                    <a:pt x="245" y="386"/>
                  </a:lnTo>
                  <a:lnTo>
                    <a:pt x="254" y="382"/>
                  </a:lnTo>
                  <a:lnTo>
                    <a:pt x="264" y="381"/>
                  </a:lnTo>
                  <a:lnTo>
                    <a:pt x="272" y="377"/>
                  </a:lnTo>
                  <a:lnTo>
                    <a:pt x="281" y="373"/>
                  </a:lnTo>
                  <a:lnTo>
                    <a:pt x="291" y="371"/>
                  </a:lnTo>
                  <a:lnTo>
                    <a:pt x="300" y="367"/>
                  </a:lnTo>
                  <a:lnTo>
                    <a:pt x="310" y="363"/>
                  </a:lnTo>
                  <a:lnTo>
                    <a:pt x="317" y="362"/>
                  </a:lnTo>
                  <a:lnTo>
                    <a:pt x="327" y="358"/>
                  </a:lnTo>
                  <a:lnTo>
                    <a:pt x="334" y="356"/>
                  </a:lnTo>
                  <a:lnTo>
                    <a:pt x="344" y="354"/>
                  </a:lnTo>
                  <a:lnTo>
                    <a:pt x="351" y="352"/>
                  </a:lnTo>
                  <a:lnTo>
                    <a:pt x="357" y="350"/>
                  </a:lnTo>
                  <a:lnTo>
                    <a:pt x="365" y="350"/>
                  </a:lnTo>
                  <a:lnTo>
                    <a:pt x="370" y="350"/>
                  </a:lnTo>
                  <a:lnTo>
                    <a:pt x="380" y="350"/>
                  </a:lnTo>
                  <a:lnTo>
                    <a:pt x="388" y="352"/>
                  </a:lnTo>
                  <a:lnTo>
                    <a:pt x="393" y="354"/>
                  </a:lnTo>
                  <a:lnTo>
                    <a:pt x="397" y="356"/>
                  </a:lnTo>
                  <a:lnTo>
                    <a:pt x="399" y="350"/>
                  </a:lnTo>
                  <a:lnTo>
                    <a:pt x="401" y="344"/>
                  </a:lnTo>
                  <a:lnTo>
                    <a:pt x="399" y="339"/>
                  </a:lnTo>
                  <a:lnTo>
                    <a:pt x="399" y="333"/>
                  </a:lnTo>
                  <a:lnTo>
                    <a:pt x="399" y="324"/>
                  </a:lnTo>
                  <a:lnTo>
                    <a:pt x="399" y="314"/>
                  </a:lnTo>
                  <a:lnTo>
                    <a:pt x="397" y="301"/>
                  </a:lnTo>
                  <a:lnTo>
                    <a:pt x="395" y="285"/>
                  </a:lnTo>
                  <a:lnTo>
                    <a:pt x="393" y="270"/>
                  </a:lnTo>
                  <a:lnTo>
                    <a:pt x="393" y="253"/>
                  </a:lnTo>
                  <a:lnTo>
                    <a:pt x="391" y="234"/>
                  </a:lnTo>
                  <a:lnTo>
                    <a:pt x="389" y="215"/>
                  </a:lnTo>
                  <a:lnTo>
                    <a:pt x="388" y="196"/>
                  </a:lnTo>
                  <a:lnTo>
                    <a:pt x="388" y="177"/>
                  </a:lnTo>
                  <a:lnTo>
                    <a:pt x="384" y="158"/>
                  </a:lnTo>
                  <a:lnTo>
                    <a:pt x="382" y="137"/>
                  </a:lnTo>
                  <a:lnTo>
                    <a:pt x="378" y="120"/>
                  </a:lnTo>
                  <a:lnTo>
                    <a:pt x="376" y="101"/>
                  </a:lnTo>
                  <a:lnTo>
                    <a:pt x="372" y="84"/>
                  </a:lnTo>
                  <a:lnTo>
                    <a:pt x="370" y="69"/>
                  </a:lnTo>
                  <a:lnTo>
                    <a:pt x="369" y="55"/>
                  </a:lnTo>
                  <a:lnTo>
                    <a:pt x="367" y="44"/>
                  </a:lnTo>
                  <a:lnTo>
                    <a:pt x="363" y="34"/>
                  </a:lnTo>
                  <a:lnTo>
                    <a:pt x="359" y="27"/>
                  </a:lnTo>
                  <a:lnTo>
                    <a:pt x="357" y="19"/>
                  </a:lnTo>
                  <a:lnTo>
                    <a:pt x="355" y="17"/>
                  </a:lnTo>
                  <a:lnTo>
                    <a:pt x="350" y="14"/>
                  </a:lnTo>
                  <a:lnTo>
                    <a:pt x="346" y="15"/>
                  </a:lnTo>
                  <a:lnTo>
                    <a:pt x="340" y="19"/>
                  </a:lnTo>
                  <a:lnTo>
                    <a:pt x="336" y="27"/>
                  </a:lnTo>
                  <a:lnTo>
                    <a:pt x="332" y="36"/>
                  </a:lnTo>
                  <a:lnTo>
                    <a:pt x="331" y="44"/>
                  </a:lnTo>
                  <a:lnTo>
                    <a:pt x="329" y="53"/>
                  </a:lnTo>
                  <a:lnTo>
                    <a:pt x="329" y="63"/>
                  </a:lnTo>
                  <a:lnTo>
                    <a:pt x="329" y="72"/>
                  </a:lnTo>
                  <a:lnTo>
                    <a:pt x="331" y="82"/>
                  </a:lnTo>
                  <a:lnTo>
                    <a:pt x="331" y="88"/>
                  </a:lnTo>
                  <a:lnTo>
                    <a:pt x="331" y="95"/>
                  </a:lnTo>
                  <a:lnTo>
                    <a:pt x="332" y="101"/>
                  </a:lnTo>
                  <a:lnTo>
                    <a:pt x="332" y="109"/>
                  </a:lnTo>
                  <a:lnTo>
                    <a:pt x="334" y="114"/>
                  </a:lnTo>
                  <a:lnTo>
                    <a:pt x="334" y="124"/>
                  </a:lnTo>
                  <a:lnTo>
                    <a:pt x="336" y="131"/>
                  </a:lnTo>
                  <a:lnTo>
                    <a:pt x="338" y="141"/>
                  </a:lnTo>
                  <a:lnTo>
                    <a:pt x="338" y="150"/>
                  </a:lnTo>
                  <a:lnTo>
                    <a:pt x="340" y="160"/>
                  </a:lnTo>
                  <a:lnTo>
                    <a:pt x="340" y="171"/>
                  </a:lnTo>
                  <a:lnTo>
                    <a:pt x="340" y="183"/>
                  </a:lnTo>
                  <a:lnTo>
                    <a:pt x="340" y="194"/>
                  </a:lnTo>
                  <a:lnTo>
                    <a:pt x="340" y="206"/>
                  </a:lnTo>
                  <a:lnTo>
                    <a:pt x="340" y="217"/>
                  </a:lnTo>
                  <a:lnTo>
                    <a:pt x="342" y="228"/>
                  </a:lnTo>
                  <a:lnTo>
                    <a:pt x="342" y="240"/>
                  </a:lnTo>
                  <a:lnTo>
                    <a:pt x="342" y="251"/>
                  </a:lnTo>
                  <a:lnTo>
                    <a:pt x="342" y="261"/>
                  </a:lnTo>
                  <a:lnTo>
                    <a:pt x="342" y="272"/>
                  </a:lnTo>
                  <a:lnTo>
                    <a:pt x="342" y="280"/>
                  </a:lnTo>
                  <a:lnTo>
                    <a:pt x="342" y="287"/>
                  </a:lnTo>
                  <a:lnTo>
                    <a:pt x="342" y="295"/>
                  </a:lnTo>
                  <a:lnTo>
                    <a:pt x="342" y="303"/>
                  </a:lnTo>
                  <a:lnTo>
                    <a:pt x="192" y="350"/>
                  </a:lnTo>
                  <a:lnTo>
                    <a:pt x="102" y="363"/>
                  </a:lnTo>
                  <a:lnTo>
                    <a:pt x="78" y="270"/>
                  </a:lnTo>
                  <a:lnTo>
                    <a:pt x="78" y="34"/>
                  </a:lnTo>
                  <a:lnTo>
                    <a:pt x="72" y="27"/>
                  </a:lnTo>
                  <a:lnTo>
                    <a:pt x="68" y="21"/>
                  </a:lnTo>
                  <a:lnTo>
                    <a:pt x="64" y="15"/>
                  </a:lnTo>
                  <a:lnTo>
                    <a:pt x="61" y="14"/>
                  </a:lnTo>
                  <a:lnTo>
                    <a:pt x="51" y="6"/>
                  </a:lnTo>
                  <a:lnTo>
                    <a:pt x="43" y="2"/>
                  </a:lnTo>
                  <a:lnTo>
                    <a:pt x="34" y="0"/>
                  </a:lnTo>
                  <a:lnTo>
                    <a:pt x="23" y="0"/>
                  </a:lnTo>
                  <a:lnTo>
                    <a:pt x="17" y="0"/>
                  </a:lnTo>
                  <a:lnTo>
                    <a:pt x="13" y="2"/>
                  </a:lnTo>
                  <a:lnTo>
                    <a:pt x="5" y="2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8" name="Freeform 161"/>
            <p:cNvSpPr>
              <a:spLocks/>
            </p:cNvSpPr>
            <p:nvPr/>
          </p:nvSpPr>
          <p:spPr bwMode="auto">
            <a:xfrm>
              <a:off x="3231992" y="2508863"/>
              <a:ext cx="35319" cy="12483"/>
            </a:xfrm>
            <a:custGeom>
              <a:avLst/>
              <a:gdLst>
                <a:gd name="T0" fmla="*/ 0 w 234"/>
                <a:gd name="T1" fmla="*/ 2147483647 h 82"/>
                <a:gd name="T2" fmla="*/ 2147483647 w 234"/>
                <a:gd name="T3" fmla="*/ 2147483647 h 82"/>
                <a:gd name="T4" fmla="*/ 2147483647 w 234"/>
                <a:gd name="T5" fmla="*/ 2147483647 h 82"/>
                <a:gd name="T6" fmla="*/ 2147483647 w 234"/>
                <a:gd name="T7" fmla="*/ 2147483647 h 82"/>
                <a:gd name="T8" fmla="*/ 2147483647 w 234"/>
                <a:gd name="T9" fmla="*/ 2147483647 h 82"/>
                <a:gd name="T10" fmla="*/ 2147483647 w 234"/>
                <a:gd name="T11" fmla="*/ 2147483647 h 82"/>
                <a:gd name="T12" fmla="*/ 2147483647 w 234"/>
                <a:gd name="T13" fmla="*/ 2147483647 h 82"/>
                <a:gd name="T14" fmla="*/ 2147483647 w 234"/>
                <a:gd name="T15" fmla="*/ 2147483647 h 82"/>
                <a:gd name="T16" fmla="*/ 2147483647 w 234"/>
                <a:gd name="T17" fmla="*/ 2147483647 h 82"/>
                <a:gd name="T18" fmla="*/ 2147483647 w 234"/>
                <a:gd name="T19" fmla="*/ 2147483647 h 82"/>
                <a:gd name="T20" fmla="*/ 2147483647 w 234"/>
                <a:gd name="T21" fmla="*/ 0 h 82"/>
                <a:gd name="T22" fmla="*/ 2147483647 w 234"/>
                <a:gd name="T23" fmla="*/ 0 h 82"/>
                <a:gd name="T24" fmla="*/ 2147483647 w 234"/>
                <a:gd name="T25" fmla="*/ 2147483647 h 82"/>
                <a:gd name="T26" fmla="*/ 2147483647 w 234"/>
                <a:gd name="T27" fmla="*/ 2147483647 h 82"/>
                <a:gd name="T28" fmla="*/ 2147483647 w 234"/>
                <a:gd name="T29" fmla="*/ 2147483647 h 82"/>
                <a:gd name="T30" fmla="*/ 2147483647 w 234"/>
                <a:gd name="T31" fmla="*/ 2147483647 h 82"/>
                <a:gd name="T32" fmla="*/ 2147483647 w 234"/>
                <a:gd name="T33" fmla="*/ 2147483647 h 82"/>
                <a:gd name="T34" fmla="*/ 2147483647 w 234"/>
                <a:gd name="T35" fmla="*/ 2147483647 h 82"/>
                <a:gd name="T36" fmla="*/ 2147483647 w 234"/>
                <a:gd name="T37" fmla="*/ 2147483647 h 82"/>
                <a:gd name="T38" fmla="*/ 2147483647 w 234"/>
                <a:gd name="T39" fmla="*/ 2147483647 h 82"/>
                <a:gd name="T40" fmla="*/ 2147483647 w 234"/>
                <a:gd name="T41" fmla="*/ 2147483647 h 82"/>
                <a:gd name="T42" fmla="*/ 2147483647 w 234"/>
                <a:gd name="T43" fmla="*/ 2147483647 h 82"/>
                <a:gd name="T44" fmla="*/ 2147483647 w 234"/>
                <a:gd name="T45" fmla="*/ 2147483647 h 82"/>
                <a:gd name="T46" fmla="*/ 2147483647 w 234"/>
                <a:gd name="T47" fmla="*/ 2147483647 h 82"/>
                <a:gd name="T48" fmla="*/ 2147483647 w 234"/>
                <a:gd name="T49" fmla="*/ 2147483647 h 82"/>
                <a:gd name="T50" fmla="*/ 2147483647 w 234"/>
                <a:gd name="T51" fmla="*/ 2147483647 h 82"/>
                <a:gd name="T52" fmla="*/ 2147483647 w 234"/>
                <a:gd name="T53" fmla="*/ 2147483647 h 82"/>
                <a:gd name="T54" fmla="*/ 2147483647 w 234"/>
                <a:gd name="T55" fmla="*/ 2147483647 h 82"/>
                <a:gd name="T56" fmla="*/ 2147483647 w 234"/>
                <a:gd name="T57" fmla="*/ 2147483647 h 82"/>
                <a:gd name="T58" fmla="*/ 2147483647 w 234"/>
                <a:gd name="T59" fmla="*/ 2147483647 h 82"/>
                <a:gd name="T60" fmla="*/ 2147483647 w 234"/>
                <a:gd name="T61" fmla="*/ 2147483647 h 82"/>
                <a:gd name="T62" fmla="*/ 2147483647 w 234"/>
                <a:gd name="T63" fmla="*/ 2147483647 h 82"/>
                <a:gd name="T64" fmla="*/ 2147483647 w 234"/>
                <a:gd name="T65" fmla="*/ 2147483647 h 82"/>
                <a:gd name="T66" fmla="*/ 2147483647 w 234"/>
                <a:gd name="T67" fmla="*/ 2147483647 h 82"/>
                <a:gd name="T68" fmla="*/ 2147483647 w 234"/>
                <a:gd name="T69" fmla="*/ 2147483647 h 82"/>
                <a:gd name="T70" fmla="*/ 2147483647 w 234"/>
                <a:gd name="T71" fmla="*/ 2147483647 h 82"/>
                <a:gd name="T72" fmla="*/ 2147483647 w 234"/>
                <a:gd name="T73" fmla="*/ 2147483647 h 82"/>
                <a:gd name="T74" fmla="*/ 2147483647 w 234"/>
                <a:gd name="T75" fmla="*/ 2147483647 h 82"/>
                <a:gd name="T76" fmla="*/ 2147483647 w 234"/>
                <a:gd name="T77" fmla="*/ 2147483647 h 82"/>
                <a:gd name="T78" fmla="*/ 0 w 234"/>
                <a:gd name="T79" fmla="*/ 2147483647 h 82"/>
                <a:gd name="T80" fmla="*/ 0 w 234"/>
                <a:gd name="T81" fmla="*/ 2147483647 h 8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34" h="82">
                  <a:moveTo>
                    <a:pt x="0" y="36"/>
                  </a:moveTo>
                  <a:lnTo>
                    <a:pt x="0" y="35"/>
                  </a:lnTo>
                  <a:lnTo>
                    <a:pt x="6" y="33"/>
                  </a:lnTo>
                  <a:lnTo>
                    <a:pt x="13" y="31"/>
                  </a:lnTo>
                  <a:lnTo>
                    <a:pt x="23" y="27"/>
                  </a:lnTo>
                  <a:lnTo>
                    <a:pt x="29" y="25"/>
                  </a:lnTo>
                  <a:lnTo>
                    <a:pt x="34" y="23"/>
                  </a:lnTo>
                  <a:lnTo>
                    <a:pt x="40" y="21"/>
                  </a:lnTo>
                  <a:lnTo>
                    <a:pt x="48" y="19"/>
                  </a:lnTo>
                  <a:lnTo>
                    <a:pt x="53" y="17"/>
                  </a:lnTo>
                  <a:lnTo>
                    <a:pt x="63" y="16"/>
                  </a:lnTo>
                  <a:lnTo>
                    <a:pt x="69" y="14"/>
                  </a:lnTo>
                  <a:lnTo>
                    <a:pt x="78" y="14"/>
                  </a:lnTo>
                  <a:lnTo>
                    <a:pt x="86" y="10"/>
                  </a:lnTo>
                  <a:lnTo>
                    <a:pt x="93" y="8"/>
                  </a:lnTo>
                  <a:lnTo>
                    <a:pt x="101" y="6"/>
                  </a:lnTo>
                  <a:lnTo>
                    <a:pt x="110" y="4"/>
                  </a:lnTo>
                  <a:lnTo>
                    <a:pt x="118" y="2"/>
                  </a:lnTo>
                  <a:lnTo>
                    <a:pt x="126" y="2"/>
                  </a:lnTo>
                  <a:lnTo>
                    <a:pt x="133" y="2"/>
                  </a:lnTo>
                  <a:lnTo>
                    <a:pt x="143" y="2"/>
                  </a:lnTo>
                  <a:lnTo>
                    <a:pt x="150" y="0"/>
                  </a:lnTo>
                  <a:lnTo>
                    <a:pt x="158" y="0"/>
                  </a:lnTo>
                  <a:lnTo>
                    <a:pt x="165" y="0"/>
                  </a:lnTo>
                  <a:lnTo>
                    <a:pt x="171" y="2"/>
                  </a:lnTo>
                  <a:lnTo>
                    <a:pt x="179" y="2"/>
                  </a:lnTo>
                  <a:lnTo>
                    <a:pt x="186" y="4"/>
                  </a:lnTo>
                  <a:lnTo>
                    <a:pt x="192" y="6"/>
                  </a:lnTo>
                  <a:lnTo>
                    <a:pt x="198" y="8"/>
                  </a:lnTo>
                  <a:lnTo>
                    <a:pt x="205" y="12"/>
                  </a:lnTo>
                  <a:lnTo>
                    <a:pt x="213" y="17"/>
                  </a:lnTo>
                  <a:lnTo>
                    <a:pt x="219" y="25"/>
                  </a:lnTo>
                  <a:lnTo>
                    <a:pt x="224" y="33"/>
                  </a:lnTo>
                  <a:lnTo>
                    <a:pt x="226" y="40"/>
                  </a:lnTo>
                  <a:lnTo>
                    <a:pt x="230" y="50"/>
                  </a:lnTo>
                  <a:lnTo>
                    <a:pt x="230" y="57"/>
                  </a:lnTo>
                  <a:lnTo>
                    <a:pt x="232" y="65"/>
                  </a:lnTo>
                  <a:lnTo>
                    <a:pt x="232" y="69"/>
                  </a:lnTo>
                  <a:lnTo>
                    <a:pt x="234" y="74"/>
                  </a:lnTo>
                  <a:lnTo>
                    <a:pt x="234" y="76"/>
                  </a:lnTo>
                  <a:lnTo>
                    <a:pt x="232" y="80"/>
                  </a:lnTo>
                  <a:lnTo>
                    <a:pt x="228" y="80"/>
                  </a:lnTo>
                  <a:lnTo>
                    <a:pt x="226" y="82"/>
                  </a:lnTo>
                  <a:lnTo>
                    <a:pt x="219" y="80"/>
                  </a:lnTo>
                  <a:lnTo>
                    <a:pt x="213" y="80"/>
                  </a:lnTo>
                  <a:lnTo>
                    <a:pt x="205" y="78"/>
                  </a:lnTo>
                  <a:lnTo>
                    <a:pt x="202" y="78"/>
                  </a:lnTo>
                  <a:lnTo>
                    <a:pt x="194" y="76"/>
                  </a:lnTo>
                  <a:lnTo>
                    <a:pt x="190" y="74"/>
                  </a:lnTo>
                  <a:lnTo>
                    <a:pt x="183" y="73"/>
                  </a:lnTo>
                  <a:lnTo>
                    <a:pt x="177" y="71"/>
                  </a:lnTo>
                  <a:lnTo>
                    <a:pt x="169" y="69"/>
                  </a:lnTo>
                  <a:lnTo>
                    <a:pt x="164" y="69"/>
                  </a:lnTo>
                  <a:lnTo>
                    <a:pt x="156" y="67"/>
                  </a:lnTo>
                  <a:lnTo>
                    <a:pt x="148" y="65"/>
                  </a:lnTo>
                  <a:lnTo>
                    <a:pt x="141" y="63"/>
                  </a:lnTo>
                  <a:lnTo>
                    <a:pt x="133" y="63"/>
                  </a:lnTo>
                  <a:lnTo>
                    <a:pt x="126" y="61"/>
                  </a:lnTo>
                  <a:lnTo>
                    <a:pt x="118" y="59"/>
                  </a:lnTo>
                  <a:lnTo>
                    <a:pt x="112" y="59"/>
                  </a:lnTo>
                  <a:lnTo>
                    <a:pt x="107" y="59"/>
                  </a:lnTo>
                  <a:lnTo>
                    <a:pt x="101" y="57"/>
                  </a:lnTo>
                  <a:lnTo>
                    <a:pt x="93" y="57"/>
                  </a:lnTo>
                  <a:lnTo>
                    <a:pt x="88" y="57"/>
                  </a:lnTo>
                  <a:lnTo>
                    <a:pt x="84" y="57"/>
                  </a:lnTo>
                  <a:lnTo>
                    <a:pt x="74" y="57"/>
                  </a:lnTo>
                  <a:lnTo>
                    <a:pt x="67" y="59"/>
                  </a:lnTo>
                  <a:lnTo>
                    <a:pt x="57" y="61"/>
                  </a:lnTo>
                  <a:lnTo>
                    <a:pt x="51" y="63"/>
                  </a:lnTo>
                  <a:lnTo>
                    <a:pt x="44" y="67"/>
                  </a:lnTo>
                  <a:lnTo>
                    <a:pt x="42" y="69"/>
                  </a:lnTo>
                  <a:lnTo>
                    <a:pt x="32" y="73"/>
                  </a:lnTo>
                  <a:lnTo>
                    <a:pt x="29" y="76"/>
                  </a:lnTo>
                  <a:lnTo>
                    <a:pt x="23" y="74"/>
                  </a:lnTo>
                  <a:lnTo>
                    <a:pt x="17" y="71"/>
                  </a:lnTo>
                  <a:lnTo>
                    <a:pt x="15" y="67"/>
                  </a:lnTo>
                  <a:lnTo>
                    <a:pt x="12" y="61"/>
                  </a:lnTo>
                  <a:lnTo>
                    <a:pt x="8" y="55"/>
                  </a:lnTo>
                  <a:lnTo>
                    <a:pt x="6" y="50"/>
                  </a:lnTo>
                  <a:lnTo>
                    <a:pt x="0" y="4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9" name="Freeform 162"/>
            <p:cNvSpPr>
              <a:spLocks/>
            </p:cNvSpPr>
            <p:nvPr/>
          </p:nvSpPr>
          <p:spPr bwMode="auto">
            <a:xfrm>
              <a:off x="3132734" y="2418130"/>
              <a:ext cx="72465" cy="72465"/>
            </a:xfrm>
            <a:custGeom>
              <a:avLst/>
              <a:gdLst>
                <a:gd name="T0" fmla="*/ 2147483647 w 477"/>
                <a:gd name="T1" fmla="*/ 2147483647 h 477"/>
                <a:gd name="T2" fmla="*/ 2147483647 w 477"/>
                <a:gd name="T3" fmla="*/ 2147483647 h 477"/>
                <a:gd name="T4" fmla="*/ 2147483647 w 477"/>
                <a:gd name="T5" fmla="*/ 2147483647 h 477"/>
                <a:gd name="T6" fmla="*/ 2147483647 w 477"/>
                <a:gd name="T7" fmla="*/ 2147483647 h 477"/>
                <a:gd name="T8" fmla="*/ 2147483647 w 477"/>
                <a:gd name="T9" fmla="*/ 2147483647 h 477"/>
                <a:gd name="T10" fmla="*/ 2147483647 w 477"/>
                <a:gd name="T11" fmla="*/ 2147483647 h 477"/>
                <a:gd name="T12" fmla="*/ 2147483647 w 477"/>
                <a:gd name="T13" fmla="*/ 2147483647 h 477"/>
                <a:gd name="T14" fmla="*/ 2147483647 w 477"/>
                <a:gd name="T15" fmla="*/ 2147483647 h 477"/>
                <a:gd name="T16" fmla="*/ 2147483647 w 477"/>
                <a:gd name="T17" fmla="*/ 2147483647 h 477"/>
                <a:gd name="T18" fmla="*/ 2147483647 w 477"/>
                <a:gd name="T19" fmla="*/ 2147483647 h 477"/>
                <a:gd name="T20" fmla="*/ 2147483647 w 477"/>
                <a:gd name="T21" fmla="*/ 2147483647 h 477"/>
                <a:gd name="T22" fmla="*/ 2147483647 w 477"/>
                <a:gd name="T23" fmla="*/ 0 h 477"/>
                <a:gd name="T24" fmla="*/ 2147483647 w 477"/>
                <a:gd name="T25" fmla="*/ 2147483647 h 477"/>
                <a:gd name="T26" fmla="*/ 2147483647 w 477"/>
                <a:gd name="T27" fmla="*/ 2147483647 h 477"/>
                <a:gd name="T28" fmla="*/ 2147483647 w 477"/>
                <a:gd name="T29" fmla="*/ 2147483647 h 477"/>
                <a:gd name="T30" fmla="*/ 2147483647 w 477"/>
                <a:gd name="T31" fmla="*/ 2147483647 h 477"/>
                <a:gd name="T32" fmla="*/ 2147483647 w 477"/>
                <a:gd name="T33" fmla="*/ 2147483647 h 477"/>
                <a:gd name="T34" fmla="*/ 2147483647 w 477"/>
                <a:gd name="T35" fmla="*/ 2147483647 h 477"/>
                <a:gd name="T36" fmla="*/ 2147483647 w 477"/>
                <a:gd name="T37" fmla="*/ 2147483647 h 477"/>
                <a:gd name="T38" fmla="*/ 2147483647 w 477"/>
                <a:gd name="T39" fmla="*/ 2147483647 h 477"/>
                <a:gd name="T40" fmla="*/ 2147483647 w 477"/>
                <a:gd name="T41" fmla="*/ 2147483647 h 477"/>
                <a:gd name="T42" fmla="*/ 2147483647 w 477"/>
                <a:gd name="T43" fmla="*/ 2147483647 h 477"/>
                <a:gd name="T44" fmla="*/ 2147483647 w 477"/>
                <a:gd name="T45" fmla="*/ 2147483647 h 477"/>
                <a:gd name="T46" fmla="*/ 2147483647 w 477"/>
                <a:gd name="T47" fmla="*/ 2147483647 h 477"/>
                <a:gd name="T48" fmla="*/ 2147483647 w 477"/>
                <a:gd name="T49" fmla="*/ 2147483647 h 477"/>
                <a:gd name="T50" fmla="*/ 2147483647 w 477"/>
                <a:gd name="T51" fmla="*/ 2147483647 h 477"/>
                <a:gd name="T52" fmla="*/ 2147483647 w 477"/>
                <a:gd name="T53" fmla="*/ 2147483647 h 477"/>
                <a:gd name="T54" fmla="*/ 2147483647 w 477"/>
                <a:gd name="T55" fmla="*/ 2147483647 h 477"/>
                <a:gd name="T56" fmla="*/ 2147483647 w 477"/>
                <a:gd name="T57" fmla="*/ 2147483647 h 477"/>
                <a:gd name="T58" fmla="*/ 2147483647 w 477"/>
                <a:gd name="T59" fmla="*/ 2147483647 h 477"/>
                <a:gd name="T60" fmla="*/ 2147483647 w 477"/>
                <a:gd name="T61" fmla="*/ 2147483647 h 477"/>
                <a:gd name="T62" fmla="*/ 2147483647 w 477"/>
                <a:gd name="T63" fmla="*/ 2147483647 h 477"/>
                <a:gd name="T64" fmla="*/ 2147483647 w 477"/>
                <a:gd name="T65" fmla="*/ 2147483647 h 477"/>
                <a:gd name="T66" fmla="*/ 2147483647 w 477"/>
                <a:gd name="T67" fmla="*/ 2147483647 h 477"/>
                <a:gd name="T68" fmla="*/ 2147483647 w 477"/>
                <a:gd name="T69" fmla="*/ 2147483647 h 477"/>
                <a:gd name="T70" fmla="*/ 2147483647 w 477"/>
                <a:gd name="T71" fmla="*/ 2147483647 h 477"/>
                <a:gd name="T72" fmla="*/ 2147483647 w 477"/>
                <a:gd name="T73" fmla="*/ 2147483647 h 477"/>
                <a:gd name="T74" fmla="*/ 2147483647 w 477"/>
                <a:gd name="T75" fmla="*/ 2147483647 h 477"/>
                <a:gd name="T76" fmla="*/ 2147483647 w 477"/>
                <a:gd name="T77" fmla="*/ 2147483647 h 477"/>
                <a:gd name="T78" fmla="*/ 2147483647 w 477"/>
                <a:gd name="T79" fmla="*/ 2147483647 h 477"/>
                <a:gd name="T80" fmla="*/ 2147483647 w 477"/>
                <a:gd name="T81" fmla="*/ 2147483647 h 477"/>
                <a:gd name="T82" fmla="*/ 2147483647 w 477"/>
                <a:gd name="T83" fmla="*/ 2147483647 h 477"/>
                <a:gd name="T84" fmla="*/ 2147483647 w 477"/>
                <a:gd name="T85" fmla="*/ 2147483647 h 477"/>
                <a:gd name="T86" fmla="*/ 2147483647 w 477"/>
                <a:gd name="T87" fmla="*/ 2147483647 h 477"/>
                <a:gd name="T88" fmla="*/ 2147483647 w 477"/>
                <a:gd name="T89" fmla="*/ 2147483647 h 477"/>
                <a:gd name="T90" fmla="*/ 2147483647 w 477"/>
                <a:gd name="T91" fmla="*/ 2147483647 h 477"/>
                <a:gd name="T92" fmla="*/ 2147483647 w 477"/>
                <a:gd name="T93" fmla="*/ 2147483647 h 477"/>
                <a:gd name="T94" fmla="*/ 2147483647 w 477"/>
                <a:gd name="T95" fmla="*/ 2147483647 h 477"/>
                <a:gd name="T96" fmla="*/ 2147483647 w 477"/>
                <a:gd name="T97" fmla="*/ 2147483647 h 477"/>
                <a:gd name="T98" fmla="*/ 2147483647 w 477"/>
                <a:gd name="T99" fmla="*/ 2147483647 h 477"/>
                <a:gd name="T100" fmla="*/ 2147483647 w 477"/>
                <a:gd name="T101" fmla="*/ 2147483647 h 477"/>
                <a:gd name="T102" fmla="*/ 2147483647 w 477"/>
                <a:gd name="T103" fmla="*/ 2147483647 h 477"/>
                <a:gd name="T104" fmla="*/ 2147483647 w 477"/>
                <a:gd name="T105" fmla="*/ 2147483647 h 477"/>
                <a:gd name="T106" fmla="*/ 2147483647 w 477"/>
                <a:gd name="T107" fmla="*/ 2147483647 h 477"/>
                <a:gd name="T108" fmla="*/ 2147483647 w 477"/>
                <a:gd name="T109" fmla="*/ 2147483647 h 477"/>
                <a:gd name="T110" fmla="*/ 2147483647 w 477"/>
                <a:gd name="T111" fmla="*/ 2147483647 h 477"/>
                <a:gd name="T112" fmla="*/ 2147483647 w 477"/>
                <a:gd name="T113" fmla="*/ 2147483647 h 477"/>
                <a:gd name="T114" fmla="*/ 2147483647 w 477"/>
                <a:gd name="T115" fmla="*/ 2147483647 h 47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477" h="477">
                  <a:moveTo>
                    <a:pt x="148" y="472"/>
                  </a:moveTo>
                  <a:lnTo>
                    <a:pt x="63" y="409"/>
                  </a:lnTo>
                  <a:lnTo>
                    <a:pt x="0" y="331"/>
                  </a:lnTo>
                  <a:lnTo>
                    <a:pt x="0" y="327"/>
                  </a:lnTo>
                  <a:lnTo>
                    <a:pt x="2" y="320"/>
                  </a:lnTo>
                  <a:lnTo>
                    <a:pt x="2" y="312"/>
                  </a:lnTo>
                  <a:lnTo>
                    <a:pt x="4" y="306"/>
                  </a:lnTo>
                  <a:lnTo>
                    <a:pt x="6" y="297"/>
                  </a:lnTo>
                  <a:lnTo>
                    <a:pt x="8" y="291"/>
                  </a:lnTo>
                  <a:lnTo>
                    <a:pt x="8" y="280"/>
                  </a:lnTo>
                  <a:lnTo>
                    <a:pt x="10" y="270"/>
                  </a:lnTo>
                  <a:lnTo>
                    <a:pt x="12" y="261"/>
                  </a:lnTo>
                  <a:lnTo>
                    <a:pt x="13" y="249"/>
                  </a:lnTo>
                  <a:lnTo>
                    <a:pt x="15" y="238"/>
                  </a:lnTo>
                  <a:lnTo>
                    <a:pt x="17" y="228"/>
                  </a:lnTo>
                  <a:lnTo>
                    <a:pt x="19" y="217"/>
                  </a:lnTo>
                  <a:lnTo>
                    <a:pt x="21" y="207"/>
                  </a:lnTo>
                  <a:lnTo>
                    <a:pt x="21" y="196"/>
                  </a:lnTo>
                  <a:lnTo>
                    <a:pt x="21" y="187"/>
                  </a:lnTo>
                  <a:lnTo>
                    <a:pt x="23" y="175"/>
                  </a:lnTo>
                  <a:lnTo>
                    <a:pt x="23" y="164"/>
                  </a:lnTo>
                  <a:lnTo>
                    <a:pt x="23" y="152"/>
                  </a:lnTo>
                  <a:lnTo>
                    <a:pt x="25" y="143"/>
                  </a:lnTo>
                  <a:lnTo>
                    <a:pt x="25" y="131"/>
                  </a:lnTo>
                  <a:lnTo>
                    <a:pt x="29" y="120"/>
                  </a:lnTo>
                  <a:lnTo>
                    <a:pt x="29" y="109"/>
                  </a:lnTo>
                  <a:lnTo>
                    <a:pt x="31" y="99"/>
                  </a:lnTo>
                  <a:lnTo>
                    <a:pt x="31" y="88"/>
                  </a:lnTo>
                  <a:lnTo>
                    <a:pt x="34" y="80"/>
                  </a:lnTo>
                  <a:lnTo>
                    <a:pt x="36" y="71"/>
                  </a:lnTo>
                  <a:lnTo>
                    <a:pt x="40" y="63"/>
                  </a:lnTo>
                  <a:lnTo>
                    <a:pt x="44" y="57"/>
                  </a:lnTo>
                  <a:lnTo>
                    <a:pt x="50" y="52"/>
                  </a:lnTo>
                  <a:lnTo>
                    <a:pt x="53" y="46"/>
                  </a:lnTo>
                  <a:lnTo>
                    <a:pt x="59" y="40"/>
                  </a:lnTo>
                  <a:lnTo>
                    <a:pt x="67" y="36"/>
                  </a:lnTo>
                  <a:lnTo>
                    <a:pt x="72" y="33"/>
                  </a:lnTo>
                  <a:lnTo>
                    <a:pt x="80" y="29"/>
                  </a:lnTo>
                  <a:lnTo>
                    <a:pt x="88" y="29"/>
                  </a:lnTo>
                  <a:lnTo>
                    <a:pt x="97" y="27"/>
                  </a:lnTo>
                  <a:lnTo>
                    <a:pt x="107" y="27"/>
                  </a:lnTo>
                  <a:lnTo>
                    <a:pt x="116" y="25"/>
                  </a:lnTo>
                  <a:lnTo>
                    <a:pt x="126" y="25"/>
                  </a:lnTo>
                  <a:lnTo>
                    <a:pt x="135" y="25"/>
                  </a:lnTo>
                  <a:lnTo>
                    <a:pt x="145" y="25"/>
                  </a:lnTo>
                  <a:lnTo>
                    <a:pt x="154" y="23"/>
                  </a:lnTo>
                  <a:lnTo>
                    <a:pt x="165" y="23"/>
                  </a:lnTo>
                  <a:lnTo>
                    <a:pt x="175" y="23"/>
                  </a:lnTo>
                  <a:lnTo>
                    <a:pt x="186" y="23"/>
                  </a:lnTo>
                  <a:lnTo>
                    <a:pt x="196" y="21"/>
                  </a:lnTo>
                  <a:lnTo>
                    <a:pt x="205" y="17"/>
                  </a:lnTo>
                  <a:lnTo>
                    <a:pt x="215" y="15"/>
                  </a:lnTo>
                  <a:lnTo>
                    <a:pt x="224" y="15"/>
                  </a:lnTo>
                  <a:lnTo>
                    <a:pt x="234" y="12"/>
                  </a:lnTo>
                  <a:lnTo>
                    <a:pt x="243" y="10"/>
                  </a:lnTo>
                  <a:lnTo>
                    <a:pt x="253" y="8"/>
                  </a:lnTo>
                  <a:lnTo>
                    <a:pt x="262" y="8"/>
                  </a:lnTo>
                  <a:lnTo>
                    <a:pt x="272" y="4"/>
                  </a:lnTo>
                  <a:lnTo>
                    <a:pt x="280" y="2"/>
                  </a:lnTo>
                  <a:lnTo>
                    <a:pt x="289" y="0"/>
                  </a:lnTo>
                  <a:lnTo>
                    <a:pt x="297" y="0"/>
                  </a:lnTo>
                  <a:lnTo>
                    <a:pt x="306" y="0"/>
                  </a:lnTo>
                  <a:lnTo>
                    <a:pt x="314" y="0"/>
                  </a:lnTo>
                  <a:lnTo>
                    <a:pt x="321" y="0"/>
                  </a:lnTo>
                  <a:lnTo>
                    <a:pt x="331" y="2"/>
                  </a:lnTo>
                  <a:lnTo>
                    <a:pt x="338" y="2"/>
                  </a:lnTo>
                  <a:lnTo>
                    <a:pt x="346" y="6"/>
                  </a:lnTo>
                  <a:lnTo>
                    <a:pt x="354" y="10"/>
                  </a:lnTo>
                  <a:lnTo>
                    <a:pt x="361" y="13"/>
                  </a:lnTo>
                  <a:lnTo>
                    <a:pt x="369" y="15"/>
                  </a:lnTo>
                  <a:lnTo>
                    <a:pt x="375" y="21"/>
                  </a:lnTo>
                  <a:lnTo>
                    <a:pt x="382" y="27"/>
                  </a:lnTo>
                  <a:lnTo>
                    <a:pt x="390" y="33"/>
                  </a:lnTo>
                  <a:lnTo>
                    <a:pt x="395" y="38"/>
                  </a:lnTo>
                  <a:lnTo>
                    <a:pt x="403" y="44"/>
                  </a:lnTo>
                  <a:lnTo>
                    <a:pt x="409" y="50"/>
                  </a:lnTo>
                  <a:lnTo>
                    <a:pt x="414" y="55"/>
                  </a:lnTo>
                  <a:lnTo>
                    <a:pt x="420" y="61"/>
                  </a:lnTo>
                  <a:lnTo>
                    <a:pt x="424" y="67"/>
                  </a:lnTo>
                  <a:lnTo>
                    <a:pt x="430" y="72"/>
                  </a:lnTo>
                  <a:lnTo>
                    <a:pt x="435" y="78"/>
                  </a:lnTo>
                  <a:lnTo>
                    <a:pt x="445" y="88"/>
                  </a:lnTo>
                  <a:lnTo>
                    <a:pt x="453" y="99"/>
                  </a:lnTo>
                  <a:lnTo>
                    <a:pt x="458" y="109"/>
                  </a:lnTo>
                  <a:lnTo>
                    <a:pt x="466" y="118"/>
                  </a:lnTo>
                  <a:lnTo>
                    <a:pt x="470" y="124"/>
                  </a:lnTo>
                  <a:lnTo>
                    <a:pt x="473" y="131"/>
                  </a:lnTo>
                  <a:lnTo>
                    <a:pt x="475" y="139"/>
                  </a:lnTo>
                  <a:lnTo>
                    <a:pt x="477" y="147"/>
                  </a:lnTo>
                  <a:lnTo>
                    <a:pt x="475" y="152"/>
                  </a:lnTo>
                  <a:lnTo>
                    <a:pt x="473" y="160"/>
                  </a:lnTo>
                  <a:lnTo>
                    <a:pt x="470" y="166"/>
                  </a:lnTo>
                  <a:lnTo>
                    <a:pt x="468" y="171"/>
                  </a:lnTo>
                  <a:lnTo>
                    <a:pt x="462" y="173"/>
                  </a:lnTo>
                  <a:lnTo>
                    <a:pt x="456" y="173"/>
                  </a:lnTo>
                  <a:lnTo>
                    <a:pt x="451" y="171"/>
                  </a:lnTo>
                  <a:lnTo>
                    <a:pt x="445" y="166"/>
                  </a:lnTo>
                  <a:lnTo>
                    <a:pt x="441" y="160"/>
                  </a:lnTo>
                  <a:lnTo>
                    <a:pt x="439" y="156"/>
                  </a:lnTo>
                  <a:lnTo>
                    <a:pt x="435" y="150"/>
                  </a:lnTo>
                  <a:lnTo>
                    <a:pt x="432" y="145"/>
                  </a:lnTo>
                  <a:lnTo>
                    <a:pt x="428" y="137"/>
                  </a:lnTo>
                  <a:lnTo>
                    <a:pt x="424" y="129"/>
                  </a:lnTo>
                  <a:lnTo>
                    <a:pt x="420" y="122"/>
                  </a:lnTo>
                  <a:lnTo>
                    <a:pt x="418" y="116"/>
                  </a:lnTo>
                  <a:lnTo>
                    <a:pt x="413" y="109"/>
                  </a:lnTo>
                  <a:lnTo>
                    <a:pt x="409" y="101"/>
                  </a:lnTo>
                  <a:lnTo>
                    <a:pt x="405" y="93"/>
                  </a:lnTo>
                  <a:lnTo>
                    <a:pt x="401" y="88"/>
                  </a:lnTo>
                  <a:lnTo>
                    <a:pt x="395" y="82"/>
                  </a:lnTo>
                  <a:lnTo>
                    <a:pt x="390" y="76"/>
                  </a:lnTo>
                  <a:lnTo>
                    <a:pt x="384" y="71"/>
                  </a:lnTo>
                  <a:lnTo>
                    <a:pt x="380" y="67"/>
                  </a:lnTo>
                  <a:lnTo>
                    <a:pt x="373" y="63"/>
                  </a:lnTo>
                  <a:lnTo>
                    <a:pt x="367" y="61"/>
                  </a:lnTo>
                  <a:lnTo>
                    <a:pt x="359" y="59"/>
                  </a:lnTo>
                  <a:lnTo>
                    <a:pt x="354" y="59"/>
                  </a:lnTo>
                  <a:lnTo>
                    <a:pt x="346" y="59"/>
                  </a:lnTo>
                  <a:lnTo>
                    <a:pt x="338" y="59"/>
                  </a:lnTo>
                  <a:lnTo>
                    <a:pt x="331" y="61"/>
                  </a:lnTo>
                  <a:lnTo>
                    <a:pt x="323" y="63"/>
                  </a:lnTo>
                  <a:lnTo>
                    <a:pt x="316" y="63"/>
                  </a:lnTo>
                  <a:lnTo>
                    <a:pt x="308" y="65"/>
                  </a:lnTo>
                  <a:lnTo>
                    <a:pt x="300" y="69"/>
                  </a:lnTo>
                  <a:lnTo>
                    <a:pt x="293" y="72"/>
                  </a:lnTo>
                  <a:lnTo>
                    <a:pt x="285" y="74"/>
                  </a:lnTo>
                  <a:lnTo>
                    <a:pt x="278" y="76"/>
                  </a:lnTo>
                  <a:lnTo>
                    <a:pt x="270" y="80"/>
                  </a:lnTo>
                  <a:lnTo>
                    <a:pt x="262" y="84"/>
                  </a:lnTo>
                  <a:lnTo>
                    <a:pt x="255" y="86"/>
                  </a:lnTo>
                  <a:lnTo>
                    <a:pt x="247" y="88"/>
                  </a:lnTo>
                  <a:lnTo>
                    <a:pt x="242" y="90"/>
                  </a:lnTo>
                  <a:lnTo>
                    <a:pt x="234" y="93"/>
                  </a:lnTo>
                  <a:lnTo>
                    <a:pt x="228" y="93"/>
                  </a:lnTo>
                  <a:lnTo>
                    <a:pt x="223" y="95"/>
                  </a:lnTo>
                  <a:lnTo>
                    <a:pt x="217" y="97"/>
                  </a:lnTo>
                  <a:lnTo>
                    <a:pt x="211" y="99"/>
                  </a:lnTo>
                  <a:lnTo>
                    <a:pt x="204" y="101"/>
                  </a:lnTo>
                  <a:lnTo>
                    <a:pt x="196" y="103"/>
                  </a:lnTo>
                  <a:lnTo>
                    <a:pt x="192" y="103"/>
                  </a:lnTo>
                  <a:lnTo>
                    <a:pt x="192" y="105"/>
                  </a:lnTo>
                  <a:lnTo>
                    <a:pt x="194" y="107"/>
                  </a:lnTo>
                  <a:lnTo>
                    <a:pt x="198" y="110"/>
                  </a:lnTo>
                  <a:lnTo>
                    <a:pt x="204" y="116"/>
                  </a:lnTo>
                  <a:lnTo>
                    <a:pt x="209" y="122"/>
                  </a:lnTo>
                  <a:lnTo>
                    <a:pt x="219" y="129"/>
                  </a:lnTo>
                  <a:lnTo>
                    <a:pt x="226" y="137"/>
                  </a:lnTo>
                  <a:lnTo>
                    <a:pt x="236" y="147"/>
                  </a:lnTo>
                  <a:lnTo>
                    <a:pt x="245" y="154"/>
                  </a:lnTo>
                  <a:lnTo>
                    <a:pt x="255" y="164"/>
                  </a:lnTo>
                  <a:lnTo>
                    <a:pt x="264" y="171"/>
                  </a:lnTo>
                  <a:lnTo>
                    <a:pt x="274" y="181"/>
                  </a:lnTo>
                  <a:lnTo>
                    <a:pt x="283" y="188"/>
                  </a:lnTo>
                  <a:lnTo>
                    <a:pt x="293" y="196"/>
                  </a:lnTo>
                  <a:lnTo>
                    <a:pt x="302" y="202"/>
                  </a:lnTo>
                  <a:lnTo>
                    <a:pt x="310" y="209"/>
                  </a:lnTo>
                  <a:lnTo>
                    <a:pt x="318" y="213"/>
                  </a:lnTo>
                  <a:lnTo>
                    <a:pt x="323" y="219"/>
                  </a:lnTo>
                  <a:lnTo>
                    <a:pt x="329" y="223"/>
                  </a:lnTo>
                  <a:lnTo>
                    <a:pt x="335" y="226"/>
                  </a:lnTo>
                  <a:lnTo>
                    <a:pt x="344" y="232"/>
                  </a:lnTo>
                  <a:lnTo>
                    <a:pt x="352" y="238"/>
                  </a:lnTo>
                  <a:lnTo>
                    <a:pt x="357" y="244"/>
                  </a:lnTo>
                  <a:lnTo>
                    <a:pt x="361" y="249"/>
                  </a:lnTo>
                  <a:lnTo>
                    <a:pt x="363" y="255"/>
                  </a:lnTo>
                  <a:lnTo>
                    <a:pt x="365" y="263"/>
                  </a:lnTo>
                  <a:lnTo>
                    <a:pt x="363" y="266"/>
                  </a:lnTo>
                  <a:lnTo>
                    <a:pt x="363" y="272"/>
                  </a:lnTo>
                  <a:lnTo>
                    <a:pt x="361" y="278"/>
                  </a:lnTo>
                  <a:lnTo>
                    <a:pt x="361" y="284"/>
                  </a:lnTo>
                  <a:lnTo>
                    <a:pt x="359" y="287"/>
                  </a:lnTo>
                  <a:lnTo>
                    <a:pt x="357" y="295"/>
                  </a:lnTo>
                  <a:lnTo>
                    <a:pt x="356" y="303"/>
                  </a:lnTo>
                  <a:lnTo>
                    <a:pt x="356" y="308"/>
                  </a:lnTo>
                  <a:lnTo>
                    <a:pt x="352" y="316"/>
                  </a:lnTo>
                  <a:lnTo>
                    <a:pt x="350" y="322"/>
                  </a:lnTo>
                  <a:lnTo>
                    <a:pt x="346" y="329"/>
                  </a:lnTo>
                  <a:lnTo>
                    <a:pt x="344" y="337"/>
                  </a:lnTo>
                  <a:lnTo>
                    <a:pt x="340" y="344"/>
                  </a:lnTo>
                  <a:lnTo>
                    <a:pt x="337" y="352"/>
                  </a:lnTo>
                  <a:lnTo>
                    <a:pt x="335" y="358"/>
                  </a:lnTo>
                  <a:lnTo>
                    <a:pt x="331" y="367"/>
                  </a:lnTo>
                  <a:lnTo>
                    <a:pt x="327" y="373"/>
                  </a:lnTo>
                  <a:lnTo>
                    <a:pt x="323" y="379"/>
                  </a:lnTo>
                  <a:lnTo>
                    <a:pt x="319" y="384"/>
                  </a:lnTo>
                  <a:lnTo>
                    <a:pt x="316" y="392"/>
                  </a:lnTo>
                  <a:lnTo>
                    <a:pt x="310" y="398"/>
                  </a:lnTo>
                  <a:lnTo>
                    <a:pt x="308" y="403"/>
                  </a:lnTo>
                  <a:lnTo>
                    <a:pt x="302" y="409"/>
                  </a:lnTo>
                  <a:lnTo>
                    <a:pt x="299" y="415"/>
                  </a:lnTo>
                  <a:lnTo>
                    <a:pt x="291" y="422"/>
                  </a:lnTo>
                  <a:lnTo>
                    <a:pt x="283" y="432"/>
                  </a:lnTo>
                  <a:lnTo>
                    <a:pt x="274" y="439"/>
                  </a:lnTo>
                  <a:lnTo>
                    <a:pt x="268" y="445"/>
                  </a:lnTo>
                  <a:lnTo>
                    <a:pt x="261" y="451"/>
                  </a:lnTo>
                  <a:lnTo>
                    <a:pt x="255" y="453"/>
                  </a:lnTo>
                  <a:lnTo>
                    <a:pt x="249" y="455"/>
                  </a:lnTo>
                  <a:lnTo>
                    <a:pt x="245" y="455"/>
                  </a:lnTo>
                  <a:lnTo>
                    <a:pt x="242" y="451"/>
                  </a:lnTo>
                  <a:lnTo>
                    <a:pt x="240" y="447"/>
                  </a:lnTo>
                  <a:lnTo>
                    <a:pt x="236" y="443"/>
                  </a:lnTo>
                  <a:lnTo>
                    <a:pt x="236" y="436"/>
                  </a:lnTo>
                  <a:lnTo>
                    <a:pt x="234" y="428"/>
                  </a:lnTo>
                  <a:lnTo>
                    <a:pt x="236" y="419"/>
                  </a:lnTo>
                  <a:lnTo>
                    <a:pt x="240" y="409"/>
                  </a:lnTo>
                  <a:lnTo>
                    <a:pt x="243" y="401"/>
                  </a:lnTo>
                  <a:lnTo>
                    <a:pt x="247" y="390"/>
                  </a:lnTo>
                  <a:lnTo>
                    <a:pt x="253" y="381"/>
                  </a:lnTo>
                  <a:lnTo>
                    <a:pt x="259" y="369"/>
                  </a:lnTo>
                  <a:lnTo>
                    <a:pt x="262" y="360"/>
                  </a:lnTo>
                  <a:lnTo>
                    <a:pt x="264" y="354"/>
                  </a:lnTo>
                  <a:lnTo>
                    <a:pt x="266" y="346"/>
                  </a:lnTo>
                  <a:lnTo>
                    <a:pt x="268" y="341"/>
                  </a:lnTo>
                  <a:lnTo>
                    <a:pt x="270" y="335"/>
                  </a:lnTo>
                  <a:lnTo>
                    <a:pt x="272" y="325"/>
                  </a:lnTo>
                  <a:lnTo>
                    <a:pt x="276" y="316"/>
                  </a:lnTo>
                  <a:lnTo>
                    <a:pt x="276" y="304"/>
                  </a:lnTo>
                  <a:lnTo>
                    <a:pt x="276" y="295"/>
                  </a:lnTo>
                  <a:lnTo>
                    <a:pt x="274" y="287"/>
                  </a:lnTo>
                  <a:lnTo>
                    <a:pt x="272" y="282"/>
                  </a:lnTo>
                  <a:lnTo>
                    <a:pt x="268" y="276"/>
                  </a:lnTo>
                  <a:lnTo>
                    <a:pt x="266" y="270"/>
                  </a:lnTo>
                  <a:lnTo>
                    <a:pt x="261" y="263"/>
                  </a:lnTo>
                  <a:lnTo>
                    <a:pt x="255" y="255"/>
                  </a:lnTo>
                  <a:lnTo>
                    <a:pt x="247" y="245"/>
                  </a:lnTo>
                  <a:lnTo>
                    <a:pt x="242" y="238"/>
                  </a:lnTo>
                  <a:lnTo>
                    <a:pt x="234" y="228"/>
                  </a:lnTo>
                  <a:lnTo>
                    <a:pt x="224" y="221"/>
                  </a:lnTo>
                  <a:lnTo>
                    <a:pt x="217" y="211"/>
                  </a:lnTo>
                  <a:lnTo>
                    <a:pt x="209" y="202"/>
                  </a:lnTo>
                  <a:lnTo>
                    <a:pt x="200" y="194"/>
                  </a:lnTo>
                  <a:lnTo>
                    <a:pt x="190" y="187"/>
                  </a:lnTo>
                  <a:lnTo>
                    <a:pt x="181" y="181"/>
                  </a:lnTo>
                  <a:lnTo>
                    <a:pt x="173" y="175"/>
                  </a:lnTo>
                  <a:lnTo>
                    <a:pt x="165" y="169"/>
                  </a:lnTo>
                  <a:lnTo>
                    <a:pt x="158" y="166"/>
                  </a:lnTo>
                  <a:lnTo>
                    <a:pt x="150" y="164"/>
                  </a:lnTo>
                  <a:lnTo>
                    <a:pt x="145" y="164"/>
                  </a:lnTo>
                  <a:lnTo>
                    <a:pt x="139" y="164"/>
                  </a:lnTo>
                  <a:lnTo>
                    <a:pt x="133" y="166"/>
                  </a:lnTo>
                  <a:lnTo>
                    <a:pt x="127" y="168"/>
                  </a:lnTo>
                  <a:lnTo>
                    <a:pt x="124" y="171"/>
                  </a:lnTo>
                  <a:lnTo>
                    <a:pt x="118" y="175"/>
                  </a:lnTo>
                  <a:lnTo>
                    <a:pt x="116" y="181"/>
                  </a:lnTo>
                  <a:lnTo>
                    <a:pt x="112" y="187"/>
                  </a:lnTo>
                  <a:lnTo>
                    <a:pt x="108" y="192"/>
                  </a:lnTo>
                  <a:lnTo>
                    <a:pt x="107" y="198"/>
                  </a:lnTo>
                  <a:lnTo>
                    <a:pt x="103" y="206"/>
                  </a:lnTo>
                  <a:lnTo>
                    <a:pt x="99" y="211"/>
                  </a:lnTo>
                  <a:lnTo>
                    <a:pt x="97" y="219"/>
                  </a:lnTo>
                  <a:lnTo>
                    <a:pt x="95" y="225"/>
                  </a:lnTo>
                  <a:lnTo>
                    <a:pt x="93" y="232"/>
                  </a:lnTo>
                  <a:lnTo>
                    <a:pt x="91" y="238"/>
                  </a:lnTo>
                  <a:lnTo>
                    <a:pt x="88" y="245"/>
                  </a:lnTo>
                  <a:lnTo>
                    <a:pt x="82" y="255"/>
                  </a:lnTo>
                  <a:lnTo>
                    <a:pt x="74" y="263"/>
                  </a:lnTo>
                  <a:lnTo>
                    <a:pt x="69" y="270"/>
                  </a:lnTo>
                  <a:lnTo>
                    <a:pt x="65" y="278"/>
                  </a:lnTo>
                  <a:lnTo>
                    <a:pt x="57" y="282"/>
                  </a:lnTo>
                  <a:lnTo>
                    <a:pt x="55" y="287"/>
                  </a:lnTo>
                  <a:lnTo>
                    <a:pt x="53" y="293"/>
                  </a:lnTo>
                  <a:lnTo>
                    <a:pt x="53" y="299"/>
                  </a:lnTo>
                  <a:lnTo>
                    <a:pt x="55" y="304"/>
                  </a:lnTo>
                  <a:lnTo>
                    <a:pt x="59" y="312"/>
                  </a:lnTo>
                  <a:lnTo>
                    <a:pt x="63" y="320"/>
                  </a:lnTo>
                  <a:lnTo>
                    <a:pt x="70" y="329"/>
                  </a:lnTo>
                  <a:lnTo>
                    <a:pt x="78" y="337"/>
                  </a:lnTo>
                  <a:lnTo>
                    <a:pt x="86" y="346"/>
                  </a:lnTo>
                  <a:lnTo>
                    <a:pt x="93" y="356"/>
                  </a:lnTo>
                  <a:lnTo>
                    <a:pt x="103" y="365"/>
                  </a:lnTo>
                  <a:lnTo>
                    <a:pt x="110" y="371"/>
                  </a:lnTo>
                  <a:lnTo>
                    <a:pt x="118" y="379"/>
                  </a:lnTo>
                  <a:lnTo>
                    <a:pt x="124" y="384"/>
                  </a:lnTo>
                  <a:lnTo>
                    <a:pt x="133" y="392"/>
                  </a:lnTo>
                  <a:lnTo>
                    <a:pt x="141" y="398"/>
                  </a:lnTo>
                  <a:lnTo>
                    <a:pt x="148" y="405"/>
                  </a:lnTo>
                  <a:lnTo>
                    <a:pt x="154" y="407"/>
                  </a:lnTo>
                  <a:lnTo>
                    <a:pt x="158" y="411"/>
                  </a:lnTo>
                  <a:lnTo>
                    <a:pt x="165" y="417"/>
                  </a:lnTo>
                  <a:lnTo>
                    <a:pt x="171" y="420"/>
                  </a:lnTo>
                  <a:lnTo>
                    <a:pt x="175" y="422"/>
                  </a:lnTo>
                  <a:lnTo>
                    <a:pt x="181" y="428"/>
                  </a:lnTo>
                  <a:lnTo>
                    <a:pt x="186" y="432"/>
                  </a:lnTo>
                  <a:lnTo>
                    <a:pt x="192" y="439"/>
                  </a:lnTo>
                  <a:lnTo>
                    <a:pt x="198" y="443"/>
                  </a:lnTo>
                  <a:lnTo>
                    <a:pt x="204" y="447"/>
                  </a:lnTo>
                  <a:lnTo>
                    <a:pt x="209" y="453"/>
                  </a:lnTo>
                  <a:lnTo>
                    <a:pt x="217" y="457"/>
                  </a:lnTo>
                  <a:lnTo>
                    <a:pt x="224" y="464"/>
                  </a:lnTo>
                  <a:lnTo>
                    <a:pt x="232" y="470"/>
                  </a:lnTo>
                  <a:lnTo>
                    <a:pt x="238" y="476"/>
                  </a:lnTo>
                  <a:lnTo>
                    <a:pt x="242" y="477"/>
                  </a:lnTo>
                  <a:lnTo>
                    <a:pt x="148" y="47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0" name="Freeform 163"/>
            <p:cNvSpPr>
              <a:spLocks/>
            </p:cNvSpPr>
            <p:nvPr/>
          </p:nvSpPr>
          <p:spPr bwMode="auto">
            <a:xfrm>
              <a:off x="3183886" y="2434571"/>
              <a:ext cx="71856" cy="73378"/>
            </a:xfrm>
            <a:custGeom>
              <a:avLst/>
              <a:gdLst>
                <a:gd name="T0" fmla="*/ 2147483647 w 473"/>
                <a:gd name="T1" fmla="*/ 2147483647 h 483"/>
                <a:gd name="T2" fmla="*/ 2147483647 w 473"/>
                <a:gd name="T3" fmla="*/ 2147483647 h 483"/>
                <a:gd name="T4" fmla="*/ 2147483647 w 473"/>
                <a:gd name="T5" fmla="*/ 2147483647 h 483"/>
                <a:gd name="T6" fmla="*/ 2147483647 w 473"/>
                <a:gd name="T7" fmla="*/ 2147483647 h 483"/>
                <a:gd name="T8" fmla="*/ 2147483647 w 473"/>
                <a:gd name="T9" fmla="*/ 2147483647 h 483"/>
                <a:gd name="T10" fmla="*/ 2147483647 w 473"/>
                <a:gd name="T11" fmla="*/ 2147483647 h 483"/>
                <a:gd name="T12" fmla="*/ 2147483647 w 473"/>
                <a:gd name="T13" fmla="*/ 2147483647 h 483"/>
                <a:gd name="T14" fmla="*/ 2147483647 w 473"/>
                <a:gd name="T15" fmla="*/ 2147483647 h 483"/>
                <a:gd name="T16" fmla="*/ 2147483647 w 473"/>
                <a:gd name="T17" fmla="*/ 0 h 483"/>
                <a:gd name="T18" fmla="*/ 2147483647 w 473"/>
                <a:gd name="T19" fmla="*/ 2147483647 h 483"/>
                <a:gd name="T20" fmla="*/ 2147483647 w 473"/>
                <a:gd name="T21" fmla="*/ 2147483647 h 483"/>
                <a:gd name="T22" fmla="*/ 2147483647 w 473"/>
                <a:gd name="T23" fmla="*/ 2147483647 h 483"/>
                <a:gd name="T24" fmla="*/ 2147483647 w 473"/>
                <a:gd name="T25" fmla="*/ 2147483647 h 483"/>
                <a:gd name="T26" fmla="*/ 2147483647 w 473"/>
                <a:gd name="T27" fmla="*/ 2147483647 h 483"/>
                <a:gd name="T28" fmla="*/ 2147483647 w 473"/>
                <a:gd name="T29" fmla="*/ 2147483647 h 483"/>
                <a:gd name="T30" fmla="*/ 2147483647 w 473"/>
                <a:gd name="T31" fmla="*/ 2147483647 h 483"/>
                <a:gd name="T32" fmla="*/ 2147483647 w 473"/>
                <a:gd name="T33" fmla="*/ 2147483647 h 483"/>
                <a:gd name="T34" fmla="*/ 2147483647 w 473"/>
                <a:gd name="T35" fmla="*/ 2147483647 h 483"/>
                <a:gd name="T36" fmla="*/ 2147483647 w 473"/>
                <a:gd name="T37" fmla="*/ 2147483647 h 483"/>
                <a:gd name="T38" fmla="*/ 2147483647 w 473"/>
                <a:gd name="T39" fmla="*/ 2147483647 h 483"/>
                <a:gd name="T40" fmla="*/ 2147483647 w 473"/>
                <a:gd name="T41" fmla="*/ 2147483647 h 483"/>
                <a:gd name="T42" fmla="*/ 2147483647 w 473"/>
                <a:gd name="T43" fmla="*/ 2147483647 h 483"/>
                <a:gd name="T44" fmla="*/ 2147483647 w 473"/>
                <a:gd name="T45" fmla="*/ 2147483647 h 483"/>
                <a:gd name="T46" fmla="*/ 2147483647 w 473"/>
                <a:gd name="T47" fmla="*/ 2147483647 h 483"/>
                <a:gd name="T48" fmla="*/ 2147483647 w 473"/>
                <a:gd name="T49" fmla="*/ 2147483647 h 483"/>
                <a:gd name="T50" fmla="*/ 2147483647 w 473"/>
                <a:gd name="T51" fmla="*/ 2147483647 h 483"/>
                <a:gd name="T52" fmla="*/ 2147483647 w 473"/>
                <a:gd name="T53" fmla="*/ 2147483647 h 483"/>
                <a:gd name="T54" fmla="*/ 2147483647 w 473"/>
                <a:gd name="T55" fmla="*/ 2147483647 h 483"/>
                <a:gd name="T56" fmla="*/ 2147483647 w 473"/>
                <a:gd name="T57" fmla="*/ 2147483647 h 483"/>
                <a:gd name="T58" fmla="*/ 2147483647 w 473"/>
                <a:gd name="T59" fmla="*/ 2147483647 h 483"/>
                <a:gd name="T60" fmla="*/ 2147483647 w 473"/>
                <a:gd name="T61" fmla="*/ 2147483647 h 483"/>
                <a:gd name="T62" fmla="*/ 2147483647 w 473"/>
                <a:gd name="T63" fmla="*/ 2147483647 h 483"/>
                <a:gd name="T64" fmla="*/ 2147483647 w 473"/>
                <a:gd name="T65" fmla="*/ 2147483647 h 483"/>
                <a:gd name="T66" fmla="*/ 2147483647 w 473"/>
                <a:gd name="T67" fmla="*/ 2147483647 h 483"/>
                <a:gd name="T68" fmla="*/ 2147483647 w 473"/>
                <a:gd name="T69" fmla="*/ 2147483647 h 483"/>
                <a:gd name="T70" fmla="*/ 2147483647 w 473"/>
                <a:gd name="T71" fmla="*/ 2147483647 h 483"/>
                <a:gd name="T72" fmla="*/ 2147483647 w 473"/>
                <a:gd name="T73" fmla="*/ 2147483647 h 483"/>
                <a:gd name="T74" fmla="*/ 2147483647 w 473"/>
                <a:gd name="T75" fmla="*/ 2147483647 h 483"/>
                <a:gd name="T76" fmla="*/ 2147483647 w 473"/>
                <a:gd name="T77" fmla="*/ 2147483647 h 483"/>
                <a:gd name="T78" fmla="*/ 2147483647 w 473"/>
                <a:gd name="T79" fmla="*/ 2147483647 h 483"/>
                <a:gd name="T80" fmla="*/ 2147483647 w 473"/>
                <a:gd name="T81" fmla="*/ 2147483647 h 483"/>
                <a:gd name="T82" fmla="*/ 2147483647 w 473"/>
                <a:gd name="T83" fmla="*/ 2147483647 h 483"/>
                <a:gd name="T84" fmla="*/ 2147483647 w 473"/>
                <a:gd name="T85" fmla="*/ 2147483647 h 483"/>
                <a:gd name="T86" fmla="*/ 2147483647 w 473"/>
                <a:gd name="T87" fmla="*/ 2147483647 h 483"/>
                <a:gd name="T88" fmla="*/ 2147483647 w 473"/>
                <a:gd name="T89" fmla="*/ 2147483647 h 483"/>
                <a:gd name="T90" fmla="*/ 2147483647 w 473"/>
                <a:gd name="T91" fmla="*/ 2147483647 h 483"/>
                <a:gd name="T92" fmla="*/ 2147483647 w 473"/>
                <a:gd name="T93" fmla="*/ 2147483647 h 483"/>
                <a:gd name="T94" fmla="*/ 2147483647 w 473"/>
                <a:gd name="T95" fmla="*/ 2147483647 h 483"/>
                <a:gd name="T96" fmla="*/ 2147483647 w 473"/>
                <a:gd name="T97" fmla="*/ 2147483647 h 483"/>
                <a:gd name="T98" fmla="*/ 2147483647 w 473"/>
                <a:gd name="T99" fmla="*/ 2147483647 h 483"/>
                <a:gd name="T100" fmla="*/ 2147483647 w 473"/>
                <a:gd name="T101" fmla="*/ 2147483647 h 483"/>
                <a:gd name="T102" fmla="*/ 2147483647 w 473"/>
                <a:gd name="T103" fmla="*/ 2147483647 h 483"/>
                <a:gd name="T104" fmla="*/ 2147483647 w 473"/>
                <a:gd name="T105" fmla="*/ 2147483647 h 483"/>
                <a:gd name="T106" fmla="*/ 2147483647 w 473"/>
                <a:gd name="T107" fmla="*/ 2147483647 h 483"/>
                <a:gd name="T108" fmla="*/ 2147483647 w 473"/>
                <a:gd name="T109" fmla="*/ 2147483647 h 483"/>
                <a:gd name="T110" fmla="*/ 2147483647 w 473"/>
                <a:gd name="T111" fmla="*/ 2147483647 h 483"/>
                <a:gd name="T112" fmla="*/ 2147483647 w 473"/>
                <a:gd name="T113" fmla="*/ 2147483647 h 483"/>
                <a:gd name="T114" fmla="*/ 2147483647 w 473"/>
                <a:gd name="T115" fmla="*/ 2147483647 h 483"/>
                <a:gd name="T116" fmla="*/ 2147483647 w 473"/>
                <a:gd name="T117" fmla="*/ 2147483647 h 483"/>
                <a:gd name="T118" fmla="*/ 2147483647 w 473"/>
                <a:gd name="T119" fmla="*/ 2147483647 h 483"/>
                <a:gd name="T120" fmla="*/ 2147483647 w 473"/>
                <a:gd name="T121" fmla="*/ 2147483647 h 483"/>
                <a:gd name="T122" fmla="*/ 0 w 473"/>
                <a:gd name="T123" fmla="*/ 2147483647 h 48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473" h="483">
                  <a:moveTo>
                    <a:pt x="0" y="310"/>
                  </a:moveTo>
                  <a:lnTo>
                    <a:pt x="0" y="308"/>
                  </a:lnTo>
                  <a:lnTo>
                    <a:pt x="1" y="304"/>
                  </a:lnTo>
                  <a:lnTo>
                    <a:pt x="3" y="298"/>
                  </a:lnTo>
                  <a:lnTo>
                    <a:pt x="9" y="292"/>
                  </a:lnTo>
                  <a:lnTo>
                    <a:pt x="13" y="283"/>
                  </a:lnTo>
                  <a:lnTo>
                    <a:pt x="20" y="272"/>
                  </a:lnTo>
                  <a:lnTo>
                    <a:pt x="26" y="260"/>
                  </a:lnTo>
                  <a:lnTo>
                    <a:pt x="34" y="249"/>
                  </a:lnTo>
                  <a:lnTo>
                    <a:pt x="41" y="235"/>
                  </a:lnTo>
                  <a:lnTo>
                    <a:pt x="49" y="222"/>
                  </a:lnTo>
                  <a:lnTo>
                    <a:pt x="58" y="207"/>
                  </a:lnTo>
                  <a:lnTo>
                    <a:pt x="68" y="192"/>
                  </a:lnTo>
                  <a:lnTo>
                    <a:pt x="76" y="176"/>
                  </a:lnTo>
                  <a:lnTo>
                    <a:pt x="85" y="161"/>
                  </a:lnTo>
                  <a:lnTo>
                    <a:pt x="93" y="148"/>
                  </a:lnTo>
                  <a:lnTo>
                    <a:pt x="102" y="135"/>
                  </a:lnTo>
                  <a:lnTo>
                    <a:pt x="110" y="117"/>
                  </a:lnTo>
                  <a:lnTo>
                    <a:pt x="117" y="106"/>
                  </a:lnTo>
                  <a:lnTo>
                    <a:pt x="123" y="93"/>
                  </a:lnTo>
                  <a:lnTo>
                    <a:pt x="131" y="83"/>
                  </a:lnTo>
                  <a:lnTo>
                    <a:pt x="136" y="70"/>
                  </a:lnTo>
                  <a:lnTo>
                    <a:pt x="142" y="60"/>
                  </a:lnTo>
                  <a:lnTo>
                    <a:pt x="148" y="51"/>
                  </a:lnTo>
                  <a:lnTo>
                    <a:pt x="155" y="43"/>
                  </a:lnTo>
                  <a:lnTo>
                    <a:pt x="159" y="34"/>
                  </a:lnTo>
                  <a:lnTo>
                    <a:pt x="165" y="28"/>
                  </a:lnTo>
                  <a:lnTo>
                    <a:pt x="171" y="20"/>
                  </a:lnTo>
                  <a:lnTo>
                    <a:pt x="178" y="17"/>
                  </a:lnTo>
                  <a:lnTo>
                    <a:pt x="182" y="11"/>
                  </a:lnTo>
                  <a:lnTo>
                    <a:pt x="188" y="7"/>
                  </a:lnTo>
                  <a:lnTo>
                    <a:pt x="193" y="3"/>
                  </a:lnTo>
                  <a:lnTo>
                    <a:pt x="199" y="3"/>
                  </a:lnTo>
                  <a:lnTo>
                    <a:pt x="207" y="0"/>
                  </a:lnTo>
                  <a:lnTo>
                    <a:pt x="212" y="0"/>
                  </a:lnTo>
                  <a:lnTo>
                    <a:pt x="218" y="0"/>
                  </a:lnTo>
                  <a:lnTo>
                    <a:pt x="226" y="1"/>
                  </a:lnTo>
                  <a:lnTo>
                    <a:pt x="231" y="1"/>
                  </a:lnTo>
                  <a:lnTo>
                    <a:pt x="239" y="5"/>
                  </a:lnTo>
                  <a:lnTo>
                    <a:pt x="247" y="9"/>
                  </a:lnTo>
                  <a:lnTo>
                    <a:pt x="254" y="11"/>
                  </a:lnTo>
                  <a:lnTo>
                    <a:pt x="262" y="15"/>
                  </a:lnTo>
                  <a:lnTo>
                    <a:pt x="269" y="17"/>
                  </a:lnTo>
                  <a:lnTo>
                    <a:pt x="279" y="22"/>
                  </a:lnTo>
                  <a:lnTo>
                    <a:pt x="288" y="26"/>
                  </a:lnTo>
                  <a:lnTo>
                    <a:pt x="296" y="30"/>
                  </a:lnTo>
                  <a:lnTo>
                    <a:pt x="306" y="34"/>
                  </a:lnTo>
                  <a:lnTo>
                    <a:pt x="315" y="38"/>
                  </a:lnTo>
                  <a:lnTo>
                    <a:pt x="327" y="41"/>
                  </a:lnTo>
                  <a:lnTo>
                    <a:pt x="334" y="45"/>
                  </a:lnTo>
                  <a:lnTo>
                    <a:pt x="346" y="49"/>
                  </a:lnTo>
                  <a:lnTo>
                    <a:pt x="355" y="51"/>
                  </a:lnTo>
                  <a:lnTo>
                    <a:pt x="366" y="55"/>
                  </a:lnTo>
                  <a:lnTo>
                    <a:pt x="378" y="57"/>
                  </a:lnTo>
                  <a:lnTo>
                    <a:pt x="387" y="62"/>
                  </a:lnTo>
                  <a:lnTo>
                    <a:pt x="397" y="64"/>
                  </a:lnTo>
                  <a:lnTo>
                    <a:pt x="408" y="70"/>
                  </a:lnTo>
                  <a:lnTo>
                    <a:pt x="418" y="74"/>
                  </a:lnTo>
                  <a:lnTo>
                    <a:pt x="427" y="78"/>
                  </a:lnTo>
                  <a:lnTo>
                    <a:pt x="435" y="85"/>
                  </a:lnTo>
                  <a:lnTo>
                    <a:pt x="444" y="91"/>
                  </a:lnTo>
                  <a:lnTo>
                    <a:pt x="450" y="97"/>
                  </a:lnTo>
                  <a:lnTo>
                    <a:pt x="458" y="106"/>
                  </a:lnTo>
                  <a:lnTo>
                    <a:pt x="463" y="114"/>
                  </a:lnTo>
                  <a:lnTo>
                    <a:pt x="469" y="125"/>
                  </a:lnTo>
                  <a:lnTo>
                    <a:pt x="471" y="135"/>
                  </a:lnTo>
                  <a:lnTo>
                    <a:pt x="473" y="146"/>
                  </a:lnTo>
                  <a:lnTo>
                    <a:pt x="473" y="157"/>
                  </a:lnTo>
                  <a:lnTo>
                    <a:pt x="473" y="171"/>
                  </a:lnTo>
                  <a:lnTo>
                    <a:pt x="473" y="182"/>
                  </a:lnTo>
                  <a:lnTo>
                    <a:pt x="471" y="195"/>
                  </a:lnTo>
                  <a:lnTo>
                    <a:pt x="471" y="207"/>
                  </a:lnTo>
                  <a:lnTo>
                    <a:pt x="469" y="220"/>
                  </a:lnTo>
                  <a:lnTo>
                    <a:pt x="467" y="232"/>
                  </a:lnTo>
                  <a:lnTo>
                    <a:pt x="465" y="241"/>
                  </a:lnTo>
                  <a:lnTo>
                    <a:pt x="463" y="251"/>
                  </a:lnTo>
                  <a:lnTo>
                    <a:pt x="461" y="260"/>
                  </a:lnTo>
                  <a:lnTo>
                    <a:pt x="458" y="266"/>
                  </a:lnTo>
                  <a:lnTo>
                    <a:pt x="458" y="272"/>
                  </a:lnTo>
                  <a:lnTo>
                    <a:pt x="458" y="273"/>
                  </a:lnTo>
                  <a:lnTo>
                    <a:pt x="458" y="275"/>
                  </a:lnTo>
                  <a:lnTo>
                    <a:pt x="456" y="275"/>
                  </a:lnTo>
                  <a:lnTo>
                    <a:pt x="454" y="281"/>
                  </a:lnTo>
                  <a:lnTo>
                    <a:pt x="448" y="287"/>
                  </a:lnTo>
                  <a:lnTo>
                    <a:pt x="444" y="294"/>
                  </a:lnTo>
                  <a:lnTo>
                    <a:pt x="439" y="304"/>
                  </a:lnTo>
                  <a:lnTo>
                    <a:pt x="431" y="315"/>
                  </a:lnTo>
                  <a:lnTo>
                    <a:pt x="423" y="327"/>
                  </a:lnTo>
                  <a:lnTo>
                    <a:pt x="418" y="342"/>
                  </a:lnTo>
                  <a:lnTo>
                    <a:pt x="408" y="353"/>
                  </a:lnTo>
                  <a:lnTo>
                    <a:pt x="401" y="367"/>
                  </a:lnTo>
                  <a:lnTo>
                    <a:pt x="393" y="380"/>
                  </a:lnTo>
                  <a:lnTo>
                    <a:pt x="385" y="393"/>
                  </a:lnTo>
                  <a:lnTo>
                    <a:pt x="378" y="405"/>
                  </a:lnTo>
                  <a:lnTo>
                    <a:pt x="370" y="418"/>
                  </a:lnTo>
                  <a:lnTo>
                    <a:pt x="365" y="426"/>
                  </a:lnTo>
                  <a:lnTo>
                    <a:pt x="361" y="435"/>
                  </a:lnTo>
                  <a:lnTo>
                    <a:pt x="355" y="443"/>
                  </a:lnTo>
                  <a:lnTo>
                    <a:pt x="353" y="448"/>
                  </a:lnTo>
                  <a:lnTo>
                    <a:pt x="349" y="454"/>
                  </a:lnTo>
                  <a:lnTo>
                    <a:pt x="347" y="458"/>
                  </a:lnTo>
                  <a:lnTo>
                    <a:pt x="342" y="467"/>
                  </a:lnTo>
                  <a:lnTo>
                    <a:pt x="340" y="473"/>
                  </a:lnTo>
                  <a:lnTo>
                    <a:pt x="334" y="479"/>
                  </a:lnTo>
                  <a:lnTo>
                    <a:pt x="332" y="481"/>
                  </a:lnTo>
                  <a:lnTo>
                    <a:pt x="327" y="483"/>
                  </a:lnTo>
                  <a:lnTo>
                    <a:pt x="321" y="483"/>
                  </a:lnTo>
                  <a:lnTo>
                    <a:pt x="311" y="479"/>
                  </a:lnTo>
                  <a:lnTo>
                    <a:pt x="304" y="473"/>
                  </a:lnTo>
                  <a:lnTo>
                    <a:pt x="296" y="471"/>
                  </a:lnTo>
                  <a:lnTo>
                    <a:pt x="292" y="469"/>
                  </a:lnTo>
                  <a:lnTo>
                    <a:pt x="285" y="465"/>
                  </a:lnTo>
                  <a:lnTo>
                    <a:pt x="281" y="464"/>
                  </a:lnTo>
                  <a:lnTo>
                    <a:pt x="273" y="460"/>
                  </a:lnTo>
                  <a:lnTo>
                    <a:pt x="268" y="456"/>
                  </a:lnTo>
                  <a:lnTo>
                    <a:pt x="260" y="452"/>
                  </a:lnTo>
                  <a:lnTo>
                    <a:pt x="254" y="448"/>
                  </a:lnTo>
                  <a:lnTo>
                    <a:pt x="249" y="445"/>
                  </a:lnTo>
                  <a:lnTo>
                    <a:pt x="243" y="441"/>
                  </a:lnTo>
                  <a:lnTo>
                    <a:pt x="235" y="435"/>
                  </a:lnTo>
                  <a:lnTo>
                    <a:pt x="230" y="433"/>
                  </a:lnTo>
                  <a:lnTo>
                    <a:pt x="224" y="429"/>
                  </a:lnTo>
                  <a:lnTo>
                    <a:pt x="218" y="424"/>
                  </a:lnTo>
                  <a:lnTo>
                    <a:pt x="211" y="420"/>
                  </a:lnTo>
                  <a:lnTo>
                    <a:pt x="207" y="418"/>
                  </a:lnTo>
                  <a:lnTo>
                    <a:pt x="195" y="410"/>
                  </a:lnTo>
                  <a:lnTo>
                    <a:pt x="190" y="405"/>
                  </a:lnTo>
                  <a:lnTo>
                    <a:pt x="182" y="399"/>
                  </a:lnTo>
                  <a:lnTo>
                    <a:pt x="178" y="395"/>
                  </a:lnTo>
                  <a:lnTo>
                    <a:pt x="176" y="391"/>
                  </a:lnTo>
                  <a:lnTo>
                    <a:pt x="178" y="391"/>
                  </a:lnTo>
                  <a:lnTo>
                    <a:pt x="182" y="389"/>
                  </a:lnTo>
                  <a:lnTo>
                    <a:pt x="192" y="391"/>
                  </a:lnTo>
                  <a:lnTo>
                    <a:pt x="199" y="391"/>
                  </a:lnTo>
                  <a:lnTo>
                    <a:pt x="209" y="395"/>
                  </a:lnTo>
                  <a:lnTo>
                    <a:pt x="218" y="397"/>
                  </a:lnTo>
                  <a:lnTo>
                    <a:pt x="226" y="399"/>
                  </a:lnTo>
                  <a:lnTo>
                    <a:pt x="231" y="399"/>
                  </a:lnTo>
                  <a:lnTo>
                    <a:pt x="233" y="401"/>
                  </a:lnTo>
                  <a:lnTo>
                    <a:pt x="239" y="405"/>
                  </a:lnTo>
                  <a:lnTo>
                    <a:pt x="243" y="408"/>
                  </a:lnTo>
                  <a:lnTo>
                    <a:pt x="252" y="414"/>
                  </a:lnTo>
                  <a:lnTo>
                    <a:pt x="260" y="418"/>
                  </a:lnTo>
                  <a:lnTo>
                    <a:pt x="269" y="424"/>
                  </a:lnTo>
                  <a:lnTo>
                    <a:pt x="279" y="426"/>
                  </a:lnTo>
                  <a:lnTo>
                    <a:pt x="287" y="429"/>
                  </a:lnTo>
                  <a:lnTo>
                    <a:pt x="294" y="427"/>
                  </a:lnTo>
                  <a:lnTo>
                    <a:pt x="302" y="426"/>
                  </a:lnTo>
                  <a:lnTo>
                    <a:pt x="309" y="422"/>
                  </a:lnTo>
                  <a:lnTo>
                    <a:pt x="319" y="418"/>
                  </a:lnTo>
                  <a:lnTo>
                    <a:pt x="328" y="410"/>
                  </a:lnTo>
                  <a:lnTo>
                    <a:pt x="336" y="403"/>
                  </a:lnTo>
                  <a:lnTo>
                    <a:pt x="346" y="393"/>
                  </a:lnTo>
                  <a:lnTo>
                    <a:pt x="357" y="384"/>
                  </a:lnTo>
                  <a:lnTo>
                    <a:pt x="361" y="378"/>
                  </a:lnTo>
                  <a:lnTo>
                    <a:pt x="366" y="370"/>
                  </a:lnTo>
                  <a:lnTo>
                    <a:pt x="370" y="363"/>
                  </a:lnTo>
                  <a:lnTo>
                    <a:pt x="374" y="357"/>
                  </a:lnTo>
                  <a:lnTo>
                    <a:pt x="380" y="348"/>
                  </a:lnTo>
                  <a:lnTo>
                    <a:pt x="384" y="342"/>
                  </a:lnTo>
                  <a:lnTo>
                    <a:pt x="389" y="332"/>
                  </a:lnTo>
                  <a:lnTo>
                    <a:pt x="393" y="325"/>
                  </a:lnTo>
                  <a:lnTo>
                    <a:pt x="397" y="317"/>
                  </a:lnTo>
                  <a:lnTo>
                    <a:pt x="401" y="310"/>
                  </a:lnTo>
                  <a:lnTo>
                    <a:pt x="404" y="302"/>
                  </a:lnTo>
                  <a:lnTo>
                    <a:pt x="408" y="294"/>
                  </a:lnTo>
                  <a:lnTo>
                    <a:pt x="412" y="287"/>
                  </a:lnTo>
                  <a:lnTo>
                    <a:pt x="416" y="279"/>
                  </a:lnTo>
                  <a:lnTo>
                    <a:pt x="418" y="273"/>
                  </a:lnTo>
                  <a:lnTo>
                    <a:pt x="422" y="268"/>
                  </a:lnTo>
                  <a:lnTo>
                    <a:pt x="423" y="260"/>
                  </a:lnTo>
                  <a:lnTo>
                    <a:pt x="427" y="254"/>
                  </a:lnTo>
                  <a:lnTo>
                    <a:pt x="429" y="247"/>
                  </a:lnTo>
                  <a:lnTo>
                    <a:pt x="431" y="241"/>
                  </a:lnTo>
                  <a:lnTo>
                    <a:pt x="433" y="232"/>
                  </a:lnTo>
                  <a:lnTo>
                    <a:pt x="439" y="222"/>
                  </a:lnTo>
                  <a:lnTo>
                    <a:pt x="439" y="213"/>
                  </a:lnTo>
                  <a:lnTo>
                    <a:pt x="441" y="203"/>
                  </a:lnTo>
                  <a:lnTo>
                    <a:pt x="439" y="194"/>
                  </a:lnTo>
                  <a:lnTo>
                    <a:pt x="439" y="186"/>
                  </a:lnTo>
                  <a:lnTo>
                    <a:pt x="433" y="176"/>
                  </a:lnTo>
                  <a:lnTo>
                    <a:pt x="429" y="167"/>
                  </a:lnTo>
                  <a:lnTo>
                    <a:pt x="422" y="157"/>
                  </a:lnTo>
                  <a:lnTo>
                    <a:pt x="416" y="150"/>
                  </a:lnTo>
                  <a:lnTo>
                    <a:pt x="408" y="144"/>
                  </a:lnTo>
                  <a:lnTo>
                    <a:pt x="404" y="140"/>
                  </a:lnTo>
                  <a:lnTo>
                    <a:pt x="397" y="136"/>
                  </a:lnTo>
                  <a:lnTo>
                    <a:pt x="393" y="135"/>
                  </a:lnTo>
                  <a:lnTo>
                    <a:pt x="384" y="131"/>
                  </a:lnTo>
                  <a:lnTo>
                    <a:pt x="378" y="127"/>
                  </a:lnTo>
                  <a:lnTo>
                    <a:pt x="368" y="125"/>
                  </a:lnTo>
                  <a:lnTo>
                    <a:pt x="361" y="125"/>
                  </a:lnTo>
                  <a:lnTo>
                    <a:pt x="351" y="121"/>
                  </a:lnTo>
                  <a:lnTo>
                    <a:pt x="342" y="121"/>
                  </a:lnTo>
                  <a:lnTo>
                    <a:pt x="330" y="117"/>
                  </a:lnTo>
                  <a:lnTo>
                    <a:pt x="321" y="117"/>
                  </a:lnTo>
                  <a:lnTo>
                    <a:pt x="309" y="117"/>
                  </a:lnTo>
                  <a:lnTo>
                    <a:pt x="298" y="117"/>
                  </a:lnTo>
                  <a:lnTo>
                    <a:pt x="287" y="117"/>
                  </a:lnTo>
                  <a:lnTo>
                    <a:pt x="277" y="119"/>
                  </a:lnTo>
                  <a:lnTo>
                    <a:pt x="264" y="119"/>
                  </a:lnTo>
                  <a:lnTo>
                    <a:pt x="252" y="121"/>
                  </a:lnTo>
                  <a:lnTo>
                    <a:pt x="241" y="123"/>
                  </a:lnTo>
                  <a:lnTo>
                    <a:pt x="231" y="127"/>
                  </a:lnTo>
                  <a:lnTo>
                    <a:pt x="220" y="129"/>
                  </a:lnTo>
                  <a:lnTo>
                    <a:pt x="211" y="133"/>
                  </a:lnTo>
                  <a:lnTo>
                    <a:pt x="201" y="136"/>
                  </a:lnTo>
                  <a:lnTo>
                    <a:pt x="193" y="142"/>
                  </a:lnTo>
                  <a:lnTo>
                    <a:pt x="184" y="148"/>
                  </a:lnTo>
                  <a:lnTo>
                    <a:pt x="176" y="152"/>
                  </a:lnTo>
                  <a:lnTo>
                    <a:pt x="169" y="159"/>
                  </a:lnTo>
                  <a:lnTo>
                    <a:pt x="163" y="165"/>
                  </a:lnTo>
                  <a:lnTo>
                    <a:pt x="157" y="171"/>
                  </a:lnTo>
                  <a:lnTo>
                    <a:pt x="152" y="178"/>
                  </a:lnTo>
                  <a:lnTo>
                    <a:pt x="146" y="186"/>
                  </a:lnTo>
                  <a:lnTo>
                    <a:pt x="144" y="194"/>
                  </a:lnTo>
                  <a:lnTo>
                    <a:pt x="138" y="199"/>
                  </a:lnTo>
                  <a:lnTo>
                    <a:pt x="135" y="209"/>
                  </a:lnTo>
                  <a:lnTo>
                    <a:pt x="133" y="214"/>
                  </a:lnTo>
                  <a:lnTo>
                    <a:pt x="129" y="224"/>
                  </a:lnTo>
                  <a:lnTo>
                    <a:pt x="127" y="230"/>
                  </a:lnTo>
                  <a:lnTo>
                    <a:pt x="123" y="237"/>
                  </a:lnTo>
                  <a:lnTo>
                    <a:pt x="119" y="245"/>
                  </a:lnTo>
                  <a:lnTo>
                    <a:pt x="117" y="254"/>
                  </a:lnTo>
                  <a:lnTo>
                    <a:pt x="116" y="260"/>
                  </a:lnTo>
                  <a:lnTo>
                    <a:pt x="112" y="266"/>
                  </a:lnTo>
                  <a:lnTo>
                    <a:pt x="110" y="272"/>
                  </a:lnTo>
                  <a:lnTo>
                    <a:pt x="108" y="277"/>
                  </a:lnTo>
                  <a:lnTo>
                    <a:pt x="106" y="283"/>
                  </a:lnTo>
                  <a:lnTo>
                    <a:pt x="104" y="289"/>
                  </a:lnTo>
                  <a:lnTo>
                    <a:pt x="102" y="294"/>
                  </a:lnTo>
                  <a:lnTo>
                    <a:pt x="100" y="300"/>
                  </a:lnTo>
                  <a:lnTo>
                    <a:pt x="95" y="308"/>
                  </a:lnTo>
                  <a:lnTo>
                    <a:pt x="87" y="315"/>
                  </a:lnTo>
                  <a:lnTo>
                    <a:pt x="79" y="321"/>
                  </a:lnTo>
                  <a:lnTo>
                    <a:pt x="72" y="325"/>
                  </a:lnTo>
                  <a:lnTo>
                    <a:pt x="66" y="325"/>
                  </a:lnTo>
                  <a:lnTo>
                    <a:pt x="60" y="325"/>
                  </a:lnTo>
                  <a:lnTo>
                    <a:pt x="55" y="325"/>
                  </a:lnTo>
                  <a:lnTo>
                    <a:pt x="49" y="325"/>
                  </a:lnTo>
                  <a:lnTo>
                    <a:pt x="43" y="323"/>
                  </a:lnTo>
                  <a:lnTo>
                    <a:pt x="36" y="321"/>
                  </a:lnTo>
                  <a:lnTo>
                    <a:pt x="30" y="319"/>
                  </a:lnTo>
                  <a:lnTo>
                    <a:pt x="24" y="319"/>
                  </a:lnTo>
                  <a:lnTo>
                    <a:pt x="15" y="313"/>
                  </a:lnTo>
                  <a:lnTo>
                    <a:pt x="7" y="311"/>
                  </a:lnTo>
                  <a:lnTo>
                    <a:pt x="0" y="31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1" name="Freeform 164"/>
            <p:cNvSpPr>
              <a:spLocks/>
            </p:cNvSpPr>
            <p:nvPr/>
          </p:nvSpPr>
          <p:spPr bwMode="auto">
            <a:xfrm>
              <a:off x="3250565" y="2443097"/>
              <a:ext cx="56023" cy="73074"/>
            </a:xfrm>
            <a:custGeom>
              <a:avLst/>
              <a:gdLst>
                <a:gd name="T0" fmla="*/ 2147483647 w 367"/>
                <a:gd name="T1" fmla="*/ 2147483647 h 479"/>
                <a:gd name="T2" fmla="*/ 2147483647 w 367"/>
                <a:gd name="T3" fmla="*/ 2147483647 h 479"/>
                <a:gd name="T4" fmla="*/ 2147483647 w 367"/>
                <a:gd name="T5" fmla="*/ 2147483647 h 479"/>
                <a:gd name="T6" fmla="*/ 2147483647 w 367"/>
                <a:gd name="T7" fmla="*/ 2147483647 h 479"/>
                <a:gd name="T8" fmla="*/ 2147483647 w 367"/>
                <a:gd name="T9" fmla="*/ 2147483647 h 479"/>
                <a:gd name="T10" fmla="*/ 2147483647 w 367"/>
                <a:gd name="T11" fmla="*/ 2147483647 h 479"/>
                <a:gd name="T12" fmla="*/ 2147483647 w 367"/>
                <a:gd name="T13" fmla="*/ 2147483647 h 479"/>
                <a:gd name="T14" fmla="*/ 2147483647 w 367"/>
                <a:gd name="T15" fmla="*/ 2147483647 h 479"/>
                <a:gd name="T16" fmla="*/ 2147483647 w 367"/>
                <a:gd name="T17" fmla="*/ 2147483647 h 479"/>
                <a:gd name="T18" fmla="*/ 2147483647 w 367"/>
                <a:gd name="T19" fmla="*/ 2147483647 h 479"/>
                <a:gd name="T20" fmla="*/ 2147483647 w 367"/>
                <a:gd name="T21" fmla="*/ 2147483647 h 479"/>
                <a:gd name="T22" fmla="*/ 2147483647 w 367"/>
                <a:gd name="T23" fmla="*/ 2147483647 h 479"/>
                <a:gd name="T24" fmla="*/ 2147483647 w 367"/>
                <a:gd name="T25" fmla="*/ 2147483647 h 479"/>
                <a:gd name="T26" fmla="*/ 2147483647 w 367"/>
                <a:gd name="T27" fmla="*/ 2147483647 h 479"/>
                <a:gd name="T28" fmla="*/ 2147483647 w 367"/>
                <a:gd name="T29" fmla="*/ 2147483647 h 479"/>
                <a:gd name="T30" fmla="*/ 2147483647 w 367"/>
                <a:gd name="T31" fmla="*/ 2147483647 h 479"/>
                <a:gd name="T32" fmla="*/ 2147483647 w 367"/>
                <a:gd name="T33" fmla="*/ 2147483647 h 479"/>
                <a:gd name="T34" fmla="*/ 2147483647 w 367"/>
                <a:gd name="T35" fmla="*/ 2147483647 h 479"/>
                <a:gd name="T36" fmla="*/ 2147483647 w 367"/>
                <a:gd name="T37" fmla="*/ 2147483647 h 479"/>
                <a:gd name="T38" fmla="*/ 2147483647 w 367"/>
                <a:gd name="T39" fmla="*/ 2147483647 h 479"/>
                <a:gd name="T40" fmla="*/ 2147483647 w 367"/>
                <a:gd name="T41" fmla="*/ 2147483647 h 479"/>
                <a:gd name="T42" fmla="*/ 2147483647 w 367"/>
                <a:gd name="T43" fmla="*/ 2147483647 h 479"/>
                <a:gd name="T44" fmla="*/ 2147483647 w 367"/>
                <a:gd name="T45" fmla="*/ 2147483647 h 479"/>
                <a:gd name="T46" fmla="*/ 2147483647 w 367"/>
                <a:gd name="T47" fmla="*/ 0 h 479"/>
                <a:gd name="T48" fmla="*/ 2147483647 w 367"/>
                <a:gd name="T49" fmla="*/ 2147483647 h 479"/>
                <a:gd name="T50" fmla="*/ 2147483647 w 367"/>
                <a:gd name="T51" fmla="*/ 2147483647 h 479"/>
                <a:gd name="T52" fmla="*/ 2147483647 w 367"/>
                <a:gd name="T53" fmla="*/ 2147483647 h 479"/>
                <a:gd name="T54" fmla="*/ 2147483647 w 367"/>
                <a:gd name="T55" fmla="*/ 2147483647 h 479"/>
                <a:gd name="T56" fmla="*/ 2147483647 w 367"/>
                <a:gd name="T57" fmla="*/ 2147483647 h 479"/>
                <a:gd name="T58" fmla="*/ 2147483647 w 367"/>
                <a:gd name="T59" fmla="*/ 2147483647 h 479"/>
                <a:gd name="T60" fmla="*/ 2147483647 w 367"/>
                <a:gd name="T61" fmla="*/ 2147483647 h 479"/>
                <a:gd name="T62" fmla="*/ 2147483647 w 367"/>
                <a:gd name="T63" fmla="*/ 2147483647 h 479"/>
                <a:gd name="T64" fmla="*/ 2147483647 w 367"/>
                <a:gd name="T65" fmla="*/ 2147483647 h 479"/>
                <a:gd name="T66" fmla="*/ 2147483647 w 367"/>
                <a:gd name="T67" fmla="*/ 2147483647 h 479"/>
                <a:gd name="T68" fmla="*/ 2147483647 w 367"/>
                <a:gd name="T69" fmla="*/ 2147483647 h 479"/>
                <a:gd name="T70" fmla="*/ 2147483647 w 367"/>
                <a:gd name="T71" fmla="*/ 2147483647 h 479"/>
                <a:gd name="T72" fmla="*/ 2147483647 w 367"/>
                <a:gd name="T73" fmla="*/ 2147483647 h 479"/>
                <a:gd name="T74" fmla="*/ 2147483647 w 367"/>
                <a:gd name="T75" fmla="*/ 2147483647 h 479"/>
                <a:gd name="T76" fmla="*/ 2147483647 w 367"/>
                <a:gd name="T77" fmla="*/ 2147483647 h 479"/>
                <a:gd name="T78" fmla="*/ 2147483647 w 367"/>
                <a:gd name="T79" fmla="*/ 2147483647 h 479"/>
                <a:gd name="T80" fmla="*/ 2147483647 w 367"/>
                <a:gd name="T81" fmla="*/ 2147483647 h 479"/>
                <a:gd name="T82" fmla="*/ 2147483647 w 367"/>
                <a:gd name="T83" fmla="*/ 2147483647 h 479"/>
                <a:gd name="T84" fmla="*/ 2147483647 w 367"/>
                <a:gd name="T85" fmla="*/ 2147483647 h 479"/>
                <a:gd name="T86" fmla="*/ 2147483647 w 367"/>
                <a:gd name="T87" fmla="*/ 2147483647 h 479"/>
                <a:gd name="T88" fmla="*/ 2147483647 w 367"/>
                <a:gd name="T89" fmla="*/ 2147483647 h 479"/>
                <a:gd name="T90" fmla="*/ 2147483647 w 367"/>
                <a:gd name="T91" fmla="*/ 2147483647 h 479"/>
                <a:gd name="T92" fmla="*/ 2147483647 w 367"/>
                <a:gd name="T93" fmla="*/ 2147483647 h 479"/>
                <a:gd name="T94" fmla="*/ 2147483647 w 367"/>
                <a:gd name="T95" fmla="*/ 2147483647 h 479"/>
                <a:gd name="T96" fmla="*/ 2147483647 w 367"/>
                <a:gd name="T97" fmla="*/ 2147483647 h 479"/>
                <a:gd name="T98" fmla="*/ 2147483647 w 367"/>
                <a:gd name="T99" fmla="*/ 2147483647 h 479"/>
                <a:gd name="T100" fmla="*/ 2147483647 w 367"/>
                <a:gd name="T101" fmla="*/ 2147483647 h 479"/>
                <a:gd name="T102" fmla="*/ 2147483647 w 367"/>
                <a:gd name="T103" fmla="*/ 2147483647 h 479"/>
                <a:gd name="T104" fmla="*/ 2147483647 w 367"/>
                <a:gd name="T105" fmla="*/ 2147483647 h 479"/>
                <a:gd name="T106" fmla="*/ 2147483647 w 367"/>
                <a:gd name="T107" fmla="*/ 2147483647 h 479"/>
                <a:gd name="T108" fmla="*/ 2147483647 w 367"/>
                <a:gd name="T109" fmla="*/ 2147483647 h 479"/>
                <a:gd name="T110" fmla="*/ 2147483647 w 367"/>
                <a:gd name="T111" fmla="*/ 2147483647 h 479"/>
                <a:gd name="T112" fmla="*/ 2147483647 w 367"/>
                <a:gd name="T113" fmla="*/ 2147483647 h 479"/>
                <a:gd name="T114" fmla="*/ 2147483647 w 367"/>
                <a:gd name="T115" fmla="*/ 2147483647 h 479"/>
                <a:gd name="T116" fmla="*/ 2147483647 w 367"/>
                <a:gd name="T117" fmla="*/ 2147483647 h 479"/>
                <a:gd name="T118" fmla="*/ 2147483647 w 367"/>
                <a:gd name="T119" fmla="*/ 2147483647 h 479"/>
                <a:gd name="T120" fmla="*/ 2147483647 w 367"/>
                <a:gd name="T121" fmla="*/ 2147483647 h 479"/>
                <a:gd name="T122" fmla="*/ 2147483647 w 367"/>
                <a:gd name="T123" fmla="*/ 2147483647 h 479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367" h="479">
                  <a:moveTo>
                    <a:pt x="361" y="391"/>
                  </a:moveTo>
                  <a:lnTo>
                    <a:pt x="258" y="445"/>
                  </a:lnTo>
                  <a:lnTo>
                    <a:pt x="256" y="445"/>
                  </a:lnTo>
                  <a:lnTo>
                    <a:pt x="254" y="445"/>
                  </a:lnTo>
                  <a:lnTo>
                    <a:pt x="249" y="447"/>
                  </a:lnTo>
                  <a:lnTo>
                    <a:pt x="243" y="448"/>
                  </a:lnTo>
                  <a:lnTo>
                    <a:pt x="235" y="450"/>
                  </a:lnTo>
                  <a:lnTo>
                    <a:pt x="228" y="454"/>
                  </a:lnTo>
                  <a:lnTo>
                    <a:pt x="218" y="458"/>
                  </a:lnTo>
                  <a:lnTo>
                    <a:pt x="211" y="462"/>
                  </a:lnTo>
                  <a:lnTo>
                    <a:pt x="197" y="464"/>
                  </a:lnTo>
                  <a:lnTo>
                    <a:pt x="190" y="466"/>
                  </a:lnTo>
                  <a:lnTo>
                    <a:pt x="178" y="469"/>
                  </a:lnTo>
                  <a:lnTo>
                    <a:pt x="169" y="473"/>
                  </a:lnTo>
                  <a:lnTo>
                    <a:pt x="159" y="475"/>
                  </a:lnTo>
                  <a:lnTo>
                    <a:pt x="150" y="477"/>
                  </a:lnTo>
                  <a:lnTo>
                    <a:pt x="140" y="477"/>
                  </a:lnTo>
                  <a:lnTo>
                    <a:pt x="135" y="479"/>
                  </a:lnTo>
                  <a:lnTo>
                    <a:pt x="127" y="477"/>
                  </a:lnTo>
                  <a:lnTo>
                    <a:pt x="121" y="477"/>
                  </a:lnTo>
                  <a:lnTo>
                    <a:pt x="118" y="475"/>
                  </a:lnTo>
                  <a:lnTo>
                    <a:pt x="114" y="473"/>
                  </a:lnTo>
                  <a:lnTo>
                    <a:pt x="110" y="469"/>
                  </a:lnTo>
                  <a:lnTo>
                    <a:pt x="108" y="464"/>
                  </a:lnTo>
                  <a:lnTo>
                    <a:pt x="106" y="458"/>
                  </a:lnTo>
                  <a:lnTo>
                    <a:pt x="104" y="452"/>
                  </a:lnTo>
                  <a:lnTo>
                    <a:pt x="102" y="447"/>
                  </a:lnTo>
                  <a:lnTo>
                    <a:pt x="100" y="439"/>
                  </a:lnTo>
                  <a:lnTo>
                    <a:pt x="98" y="429"/>
                  </a:lnTo>
                  <a:lnTo>
                    <a:pt x="97" y="422"/>
                  </a:lnTo>
                  <a:lnTo>
                    <a:pt x="93" y="410"/>
                  </a:lnTo>
                  <a:lnTo>
                    <a:pt x="91" y="401"/>
                  </a:lnTo>
                  <a:lnTo>
                    <a:pt x="89" y="389"/>
                  </a:lnTo>
                  <a:lnTo>
                    <a:pt x="85" y="378"/>
                  </a:lnTo>
                  <a:lnTo>
                    <a:pt x="79" y="365"/>
                  </a:lnTo>
                  <a:lnTo>
                    <a:pt x="74" y="351"/>
                  </a:lnTo>
                  <a:lnTo>
                    <a:pt x="68" y="338"/>
                  </a:lnTo>
                  <a:lnTo>
                    <a:pt x="62" y="325"/>
                  </a:lnTo>
                  <a:lnTo>
                    <a:pt x="55" y="311"/>
                  </a:lnTo>
                  <a:lnTo>
                    <a:pt x="47" y="298"/>
                  </a:lnTo>
                  <a:lnTo>
                    <a:pt x="41" y="285"/>
                  </a:lnTo>
                  <a:lnTo>
                    <a:pt x="36" y="273"/>
                  </a:lnTo>
                  <a:lnTo>
                    <a:pt x="28" y="262"/>
                  </a:lnTo>
                  <a:lnTo>
                    <a:pt x="22" y="251"/>
                  </a:lnTo>
                  <a:lnTo>
                    <a:pt x="17" y="241"/>
                  </a:lnTo>
                  <a:lnTo>
                    <a:pt x="13" y="234"/>
                  </a:lnTo>
                  <a:lnTo>
                    <a:pt x="7" y="226"/>
                  </a:lnTo>
                  <a:lnTo>
                    <a:pt x="5" y="222"/>
                  </a:lnTo>
                  <a:lnTo>
                    <a:pt x="3" y="218"/>
                  </a:lnTo>
                  <a:lnTo>
                    <a:pt x="3" y="216"/>
                  </a:lnTo>
                  <a:lnTo>
                    <a:pt x="3" y="215"/>
                  </a:lnTo>
                  <a:lnTo>
                    <a:pt x="2" y="211"/>
                  </a:lnTo>
                  <a:lnTo>
                    <a:pt x="2" y="205"/>
                  </a:lnTo>
                  <a:lnTo>
                    <a:pt x="2" y="197"/>
                  </a:lnTo>
                  <a:lnTo>
                    <a:pt x="2" y="190"/>
                  </a:lnTo>
                  <a:lnTo>
                    <a:pt x="2" y="182"/>
                  </a:lnTo>
                  <a:lnTo>
                    <a:pt x="2" y="175"/>
                  </a:lnTo>
                  <a:lnTo>
                    <a:pt x="0" y="165"/>
                  </a:lnTo>
                  <a:lnTo>
                    <a:pt x="0" y="156"/>
                  </a:lnTo>
                  <a:lnTo>
                    <a:pt x="2" y="146"/>
                  </a:lnTo>
                  <a:lnTo>
                    <a:pt x="2" y="140"/>
                  </a:lnTo>
                  <a:lnTo>
                    <a:pt x="3" y="131"/>
                  </a:lnTo>
                  <a:lnTo>
                    <a:pt x="5" y="125"/>
                  </a:lnTo>
                  <a:lnTo>
                    <a:pt x="9" y="119"/>
                  </a:lnTo>
                  <a:lnTo>
                    <a:pt x="13" y="116"/>
                  </a:lnTo>
                  <a:lnTo>
                    <a:pt x="21" y="108"/>
                  </a:lnTo>
                  <a:lnTo>
                    <a:pt x="32" y="104"/>
                  </a:lnTo>
                  <a:lnTo>
                    <a:pt x="38" y="102"/>
                  </a:lnTo>
                  <a:lnTo>
                    <a:pt x="43" y="100"/>
                  </a:lnTo>
                  <a:lnTo>
                    <a:pt x="51" y="97"/>
                  </a:lnTo>
                  <a:lnTo>
                    <a:pt x="59" y="97"/>
                  </a:lnTo>
                  <a:lnTo>
                    <a:pt x="64" y="93"/>
                  </a:lnTo>
                  <a:lnTo>
                    <a:pt x="72" y="91"/>
                  </a:lnTo>
                  <a:lnTo>
                    <a:pt x="79" y="89"/>
                  </a:lnTo>
                  <a:lnTo>
                    <a:pt x="89" y="87"/>
                  </a:lnTo>
                  <a:lnTo>
                    <a:pt x="95" y="83"/>
                  </a:lnTo>
                  <a:lnTo>
                    <a:pt x="104" y="81"/>
                  </a:lnTo>
                  <a:lnTo>
                    <a:pt x="114" y="78"/>
                  </a:lnTo>
                  <a:lnTo>
                    <a:pt x="123" y="76"/>
                  </a:lnTo>
                  <a:lnTo>
                    <a:pt x="131" y="68"/>
                  </a:lnTo>
                  <a:lnTo>
                    <a:pt x="140" y="64"/>
                  </a:lnTo>
                  <a:lnTo>
                    <a:pt x="150" y="59"/>
                  </a:lnTo>
                  <a:lnTo>
                    <a:pt x="159" y="53"/>
                  </a:lnTo>
                  <a:lnTo>
                    <a:pt x="169" y="47"/>
                  </a:lnTo>
                  <a:lnTo>
                    <a:pt x="178" y="41"/>
                  </a:lnTo>
                  <a:lnTo>
                    <a:pt x="188" y="34"/>
                  </a:lnTo>
                  <a:lnTo>
                    <a:pt x="195" y="30"/>
                  </a:lnTo>
                  <a:lnTo>
                    <a:pt x="205" y="22"/>
                  </a:lnTo>
                  <a:lnTo>
                    <a:pt x="214" y="17"/>
                  </a:lnTo>
                  <a:lnTo>
                    <a:pt x="222" y="13"/>
                  </a:lnTo>
                  <a:lnTo>
                    <a:pt x="230" y="9"/>
                  </a:lnTo>
                  <a:lnTo>
                    <a:pt x="237" y="5"/>
                  </a:lnTo>
                  <a:lnTo>
                    <a:pt x="245" y="3"/>
                  </a:lnTo>
                  <a:lnTo>
                    <a:pt x="251" y="0"/>
                  </a:lnTo>
                  <a:lnTo>
                    <a:pt x="258" y="0"/>
                  </a:lnTo>
                  <a:lnTo>
                    <a:pt x="268" y="0"/>
                  </a:lnTo>
                  <a:lnTo>
                    <a:pt x="277" y="5"/>
                  </a:lnTo>
                  <a:lnTo>
                    <a:pt x="279" y="7"/>
                  </a:lnTo>
                  <a:lnTo>
                    <a:pt x="283" y="13"/>
                  </a:lnTo>
                  <a:lnTo>
                    <a:pt x="287" y="19"/>
                  </a:lnTo>
                  <a:lnTo>
                    <a:pt x="289" y="26"/>
                  </a:lnTo>
                  <a:lnTo>
                    <a:pt x="290" y="32"/>
                  </a:lnTo>
                  <a:lnTo>
                    <a:pt x="292" y="40"/>
                  </a:lnTo>
                  <a:lnTo>
                    <a:pt x="294" y="45"/>
                  </a:lnTo>
                  <a:lnTo>
                    <a:pt x="298" y="55"/>
                  </a:lnTo>
                  <a:lnTo>
                    <a:pt x="300" y="64"/>
                  </a:lnTo>
                  <a:lnTo>
                    <a:pt x="304" y="72"/>
                  </a:lnTo>
                  <a:lnTo>
                    <a:pt x="306" y="83"/>
                  </a:lnTo>
                  <a:lnTo>
                    <a:pt x="309" y="93"/>
                  </a:lnTo>
                  <a:lnTo>
                    <a:pt x="313" y="102"/>
                  </a:lnTo>
                  <a:lnTo>
                    <a:pt x="315" y="114"/>
                  </a:lnTo>
                  <a:lnTo>
                    <a:pt x="319" y="125"/>
                  </a:lnTo>
                  <a:lnTo>
                    <a:pt x="323" y="137"/>
                  </a:lnTo>
                  <a:lnTo>
                    <a:pt x="327" y="146"/>
                  </a:lnTo>
                  <a:lnTo>
                    <a:pt x="330" y="157"/>
                  </a:lnTo>
                  <a:lnTo>
                    <a:pt x="336" y="167"/>
                  </a:lnTo>
                  <a:lnTo>
                    <a:pt x="340" y="178"/>
                  </a:lnTo>
                  <a:lnTo>
                    <a:pt x="344" y="188"/>
                  </a:lnTo>
                  <a:lnTo>
                    <a:pt x="348" y="197"/>
                  </a:lnTo>
                  <a:lnTo>
                    <a:pt x="351" y="205"/>
                  </a:lnTo>
                  <a:lnTo>
                    <a:pt x="355" y="215"/>
                  </a:lnTo>
                  <a:lnTo>
                    <a:pt x="357" y="222"/>
                  </a:lnTo>
                  <a:lnTo>
                    <a:pt x="361" y="230"/>
                  </a:lnTo>
                  <a:lnTo>
                    <a:pt x="363" y="235"/>
                  </a:lnTo>
                  <a:lnTo>
                    <a:pt x="367" y="241"/>
                  </a:lnTo>
                  <a:lnTo>
                    <a:pt x="365" y="241"/>
                  </a:lnTo>
                  <a:lnTo>
                    <a:pt x="361" y="241"/>
                  </a:lnTo>
                  <a:lnTo>
                    <a:pt x="355" y="243"/>
                  </a:lnTo>
                  <a:lnTo>
                    <a:pt x="351" y="243"/>
                  </a:lnTo>
                  <a:lnTo>
                    <a:pt x="342" y="243"/>
                  </a:lnTo>
                  <a:lnTo>
                    <a:pt x="334" y="239"/>
                  </a:lnTo>
                  <a:lnTo>
                    <a:pt x="325" y="234"/>
                  </a:lnTo>
                  <a:lnTo>
                    <a:pt x="317" y="226"/>
                  </a:lnTo>
                  <a:lnTo>
                    <a:pt x="311" y="220"/>
                  </a:lnTo>
                  <a:lnTo>
                    <a:pt x="308" y="215"/>
                  </a:lnTo>
                  <a:lnTo>
                    <a:pt x="302" y="207"/>
                  </a:lnTo>
                  <a:lnTo>
                    <a:pt x="298" y="201"/>
                  </a:lnTo>
                  <a:lnTo>
                    <a:pt x="292" y="194"/>
                  </a:lnTo>
                  <a:lnTo>
                    <a:pt x="290" y="188"/>
                  </a:lnTo>
                  <a:lnTo>
                    <a:pt x="285" y="182"/>
                  </a:lnTo>
                  <a:lnTo>
                    <a:pt x="281" y="176"/>
                  </a:lnTo>
                  <a:lnTo>
                    <a:pt x="277" y="169"/>
                  </a:lnTo>
                  <a:lnTo>
                    <a:pt x="271" y="163"/>
                  </a:lnTo>
                  <a:lnTo>
                    <a:pt x="268" y="157"/>
                  </a:lnTo>
                  <a:lnTo>
                    <a:pt x="264" y="152"/>
                  </a:lnTo>
                  <a:lnTo>
                    <a:pt x="254" y="140"/>
                  </a:lnTo>
                  <a:lnTo>
                    <a:pt x="245" y="133"/>
                  </a:lnTo>
                  <a:lnTo>
                    <a:pt x="239" y="129"/>
                  </a:lnTo>
                  <a:lnTo>
                    <a:pt x="232" y="125"/>
                  </a:lnTo>
                  <a:lnTo>
                    <a:pt x="226" y="123"/>
                  </a:lnTo>
                  <a:lnTo>
                    <a:pt x="220" y="121"/>
                  </a:lnTo>
                  <a:lnTo>
                    <a:pt x="214" y="119"/>
                  </a:lnTo>
                  <a:lnTo>
                    <a:pt x="209" y="119"/>
                  </a:lnTo>
                  <a:lnTo>
                    <a:pt x="203" y="119"/>
                  </a:lnTo>
                  <a:lnTo>
                    <a:pt x="197" y="119"/>
                  </a:lnTo>
                  <a:lnTo>
                    <a:pt x="190" y="119"/>
                  </a:lnTo>
                  <a:lnTo>
                    <a:pt x="184" y="119"/>
                  </a:lnTo>
                  <a:lnTo>
                    <a:pt x="176" y="119"/>
                  </a:lnTo>
                  <a:lnTo>
                    <a:pt x="171" y="121"/>
                  </a:lnTo>
                  <a:lnTo>
                    <a:pt x="163" y="121"/>
                  </a:lnTo>
                  <a:lnTo>
                    <a:pt x="157" y="123"/>
                  </a:lnTo>
                  <a:lnTo>
                    <a:pt x="150" y="123"/>
                  </a:lnTo>
                  <a:lnTo>
                    <a:pt x="144" y="125"/>
                  </a:lnTo>
                  <a:lnTo>
                    <a:pt x="137" y="125"/>
                  </a:lnTo>
                  <a:lnTo>
                    <a:pt x="129" y="127"/>
                  </a:lnTo>
                  <a:lnTo>
                    <a:pt x="121" y="129"/>
                  </a:lnTo>
                  <a:lnTo>
                    <a:pt x="116" y="131"/>
                  </a:lnTo>
                  <a:lnTo>
                    <a:pt x="108" y="131"/>
                  </a:lnTo>
                  <a:lnTo>
                    <a:pt x="102" y="133"/>
                  </a:lnTo>
                  <a:lnTo>
                    <a:pt x="97" y="133"/>
                  </a:lnTo>
                  <a:lnTo>
                    <a:pt x="91" y="137"/>
                  </a:lnTo>
                  <a:lnTo>
                    <a:pt x="83" y="137"/>
                  </a:lnTo>
                  <a:lnTo>
                    <a:pt x="78" y="138"/>
                  </a:lnTo>
                  <a:lnTo>
                    <a:pt x="72" y="138"/>
                  </a:lnTo>
                  <a:lnTo>
                    <a:pt x="68" y="140"/>
                  </a:lnTo>
                  <a:lnTo>
                    <a:pt x="59" y="144"/>
                  </a:lnTo>
                  <a:lnTo>
                    <a:pt x="53" y="146"/>
                  </a:lnTo>
                  <a:lnTo>
                    <a:pt x="47" y="148"/>
                  </a:lnTo>
                  <a:lnTo>
                    <a:pt x="43" y="150"/>
                  </a:lnTo>
                  <a:lnTo>
                    <a:pt x="43" y="154"/>
                  </a:lnTo>
                  <a:lnTo>
                    <a:pt x="43" y="157"/>
                  </a:lnTo>
                  <a:lnTo>
                    <a:pt x="45" y="163"/>
                  </a:lnTo>
                  <a:lnTo>
                    <a:pt x="47" y="173"/>
                  </a:lnTo>
                  <a:lnTo>
                    <a:pt x="51" y="176"/>
                  </a:lnTo>
                  <a:lnTo>
                    <a:pt x="53" y="182"/>
                  </a:lnTo>
                  <a:lnTo>
                    <a:pt x="57" y="190"/>
                  </a:lnTo>
                  <a:lnTo>
                    <a:pt x="59" y="199"/>
                  </a:lnTo>
                  <a:lnTo>
                    <a:pt x="62" y="205"/>
                  </a:lnTo>
                  <a:lnTo>
                    <a:pt x="66" y="215"/>
                  </a:lnTo>
                  <a:lnTo>
                    <a:pt x="70" y="224"/>
                  </a:lnTo>
                  <a:lnTo>
                    <a:pt x="76" y="235"/>
                  </a:lnTo>
                  <a:lnTo>
                    <a:pt x="79" y="245"/>
                  </a:lnTo>
                  <a:lnTo>
                    <a:pt x="83" y="256"/>
                  </a:lnTo>
                  <a:lnTo>
                    <a:pt x="89" y="266"/>
                  </a:lnTo>
                  <a:lnTo>
                    <a:pt x="93" y="279"/>
                  </a:lnTo>
                  <a:lnTo>
                    <a:pt x="97" y="289"/>
                  </a:lnTo>
                  <a:lnTo>
                    <a:pt x="102" y="300"/>
                  </a:lnTo>
                  <a:lnTo>
                    <a:pt x="104" y="311"/>
                  </a:lnTo>
                  <a:lnTo>
                    <a:pt x="110" y="323"/>
                  </a:lnTo>
                  <a:lnTo>
                    <a:pt x="114" y="331"/>
                  </a:lnTo>
                  <a:lnTo>
                    <a:pt x="118" y="342"/>
                  </a:lnTo>
                  <a:lnTo>
                    <a:pt x="121" y="350"/>
                  </a:lnTo>
                  <a:lnTo>
                    <a:pt x="125" y="359"/>
                  </a:lnTo>
                  <a:lnTo>
                    <a:pt x="127" y="365"/>
                  </a:lnTo>
                  <a:lnTo>
                    <a:pt x="131" y="372"/>
                  </a:lnTo>
                  <a:lnTo>
                    <a:pt x="133" y="378"/>
                  </a:lnTo>
                  <a:lnTo>
                    <a:pt x="135" y="384"/>
                  </a:lnTo>
                  <a:lnTo>
                    <a:pt x="138" y="391"/>
                  </a:lnTo>
                  <a:lnTo>
                    <a:pt x="142" y="399"/>
                  </a:lnTo>
                  <a:lnTo>
                    <a:pt x="144" y="403"/>
                  </a:lnTo>
                  <a:lnTo>
                    <a:pt x="150" y="407"/>
                  </a:lnTo>
                  <a:lnTo>
                    <a:pt x="156" y="408"/>
                  </a:lnTo>
                  <a:lnTo>
                    <a:pt x="163" y="410"/>
                  </a:lnTo>
                  <a:lnTo>
                    <a:pt x="169" y="410"/>
                  </a:lnTo>
                  <a:lnTo>
                    <a:pt x="178" y="412"/>
                  </a:lnTo>
                  <a:lnTo>
                    <a:pt x="184" y="412"/>
                  </a:lnTo>
                  <a:lnTo>
                    <a:pt x="190" y="412"/>
                  </a:lnTo>
                  <a:lnTo>
                    <a:pt x="195" y="412"/>
                  </a:lnTo>
                  <a:lnTo>
                    <a:pt x="203" y="412"/>
                  </a:lnTo>
                  <a:lnTo>
                    <a:pt x="209" y="412"/>
                  </a:lnTo>
                  <a:lnTo>
                    <a:pt x="214" y="412"/>
                  </a:lnTo>
                  <a:lnTo>
                    <a:pt x="220" y="410"/>
                  </a:lnTo>
                  <a:lnTo>
                    <a:pt x="228" y="410"/>
                  </a:lnTo>
                  <a:lnTo>
                    <a:pt x="233" y="410"/>
                  </a:lnTo>
                  <a:lnTo>
                    <a:pt x="241" y="408"/>
                  </a:lnTo>
                  <a:lnTo>
                    <a:pt x="247" y="408"/>
                  </a:lnTo>
                  <a:lnTo>
                    <a:pt x="254" y="407"/>
                  </a:lnTo>
                  <a:lnTo>
                    <a:pt x="258" y="403"/>
                  </a:lnTo>
                  <a:lnTo>
                    <a:pt x="266" y="401"/>
                  </a:lnTo>
                  <a:lnTo>
                    <a:pt x="270" y="399"/>
                  </a:lnTo>
                  <a:lnTo>
                    <a:pt x="277" y="397"/>
                  </a:lnTo>
                  <a:lnTo>
                    <a:pt x="287" y="391"/>
                  </a:lnTo>
                  <a:lnTo>
                    <a:pt x="298" y="386"/>
                  </a:lnTo>
                  <a:lnTo>
                    <a:pt x="308" y="380"/>
                  </a:lnTo>
                  <a:lnTo>
                    <a:pt x="317" y="374"/>
                  </a:lnTo>
                  <a:lnTo>
                    <a:pt x="325" y="367"/>
                  </a:lnTo>
                  <a:lnTo>
                    <a:pt x="332" y="365"/>
                  </a:lnTo>
                  <a:lnTo>
                    <a:pt x="338" y="359"/>
                  </a:lnTo>
                  <a:lnTo>
                    <a:pt x="344" y="357"/>
                  </a:lnTo>
                  <a:lnTo>
                    <a:pt x="349" y="353"/>
                  </a:lnTo>
                  <a:lnTo>
                    <a:pt x="353" y="353"/>
                  </a:lnTo>
                  <a:lnTo>
                    <a:pt x="361" y="355"/>
                  </a:lnTo>
                  <a:lnTo>
                    <a:pt x="363" y="363"/>
                  </a:lnTo>
                  <a:lnTo>
                    <a:pt x="365" y="369"/>
                  </a:lnTo>
                  <a:lnTo>
                    <a:pt x="363" y="380"/>
                  </a:lnTo>
                  <a:lnTo>
                    <a:pt x="361" y="388"/>
                  </a:lnTo>
                  <a:lnTo>
                    <a:pt x="361" y="39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2" name="Freeform 165"/>
            <p:cNvSpPr>
              <a:spLocks/>
            </p:cNvSpPr>
            <p:nvPr/>
          </p:nvSpPr>
          <p:spPr bwMode="auto">
            <a:xfrm>
              <a:off x="3144913" y="2582241"/>
              <a:ext cx="153759" cy="43844"/>
            </a:xfrm>
            <a:custGeom>
              <a:avLst/>
              <a:gdLst>
                <a:gd name="T0" fmla="*/ 2147483647 w 1009"/>
                <a:gd name="T1" fmla="*/ 2147483647 h 289"/>
                <a:gd name="T2" fmla="*/ 2147483647 w 1009"/>
                <a:gd name="T3" fmla="*/ 2147483647 h 289"/>
                <a:gd name="T4" fmla="*/ 2147483647 w 1009"/>
                <a:gd name="T5" fmla="*/ 2147483647 h 289"/>
                <a:gd name="T6" fmla="*/ 2147483647 w 1009"/>
                <a:gd name="T7" fmla="*/ 2147483647 h 289"/>
                <a:gd name="T8" fmla="*/ 2147483647 w 1009"/>
                <a:gd name="T9" fmla="*/ 2147483647 h 289"/>
                <a:gd name="T10" fmla="*/ 2147483647 w 1009"/>
                <a:gd name="T11" fmla="*/ 2147483647 h 289"/>
                <a:gd name="T12" fmla="*/ 2147483647 w 1009"/>
                <a:gd name="T13" fmla="*/ 2147483647 h 289"/>
                <a:gd name="T14" fmla="*/ 2147483647 w 1009"/>
                <a:gd name="T15" fmla="*/ 2147483647 h 289"/>
                <a:gd name="T16" fmla="*/ 2147483647 w 1009"/>
                <a:gd name="T17" fmla="*/ 2147483647 h 289"/>
                <a:gd name="T18" fmla="*/ 2147483647 w 1009"/>
                <a:gd name="T19" fmla="*/ 2147483647 h 289"/>
                <a:gd name="T20" fmla="*/ 2147483647 w 1009"/>
                <a:gd name="T21" fmla="*/ 2147483647 h 289"/>
                <a:gd name="T22" fmla="*/ 2147483647 w 1009"/>
                <a:gd name="T23" fmla="*/ 2147483647 h 289"/>
                <a:gd name="T24" fmla="*/ 2147483647 w 1009"/>
                <a:gd name="T25" fmla="*/ 2147483647 h 289"/>
                <a:gd name="T26" fmla="*/ 2147483647 w 1009"/>
                <a:gd name="T27" fmla="*/ 2147483647 h 289"/>
                <a:gd name="T28" fmla="*/ 2147483647 w 1009"/>
                <a:gd name="T29" fmla="*/ 2147483647 h 289"/>
                <a:gd name="T30" fmla="*/ 2147483647 w 1009"/>
                <a:gd name="T31" fmla="*/ 2147483647 h 289"/>
                <a:gd name="T32" fmla="*/ 2147483647 w 1009"/>
                <a:gd name="T33" fmla="*/ 2147483647 h 289"/>
                <a:gd name="T34" fmla="*/ 2147483647 w 1009"/>
                <a:gd name="T35" fmla="*/ 2147483647 h 289"/>
                <a:gd name="T36" fmla="*/ 2147483647 w 1009"/>
                <a:gd name="T37" fmla="*/ 2147483647 h 289"/>
                <a:gd name="T38" fmla="*/ 2147483647 w 1009"/>
                <a:gd name="T39" fmla="*/ 2147483647 h 289"/>
                <a:gd name="T40" fmla="*/ 2147483647 w 1009"/>
                <a:gd name="T41" fmla="*/ 2147483647 h 289"/>
                <a:gd name="T42" fmla="*/ 2147483647 w 1009"/>
                <a:gd name="T43" fmla="*/ 2147483647 h 289"/>
                <a:gd name="T44" fmla="*/ 2147483647 w 1009"/>
                <a:gd name="T45" fmla="*/ 2147483647 h 289"/>
                <a:gd name="T46" fmla="*/ 2147483647 w 1009"/>
                <a:gd name="T47" fmla="*/ 2147483647 h 289"/>
                <a:gd name="T48" fmla="*/ 2147483647 w 1009"/>
                <a:gd name="T49" fmla="*/ 2147483647 h 289"/>
                <a:gd name="T50" fmla="*/ 2147483647 w 1009"/>
                <a:gd name="T51" fmla="*/ 2147483647 h 289"/>
                <a:gd name="T52" fmla="*/ 2147483647 w 1009"/>
                <a:gd name="T53" fmla="*/ 2147483647 h 289"/>
                <a:gd name="T54" fmla="*/ 2147483647 w 1009"/>
                <a:gd name="T55" fmla="*/ 2147483647 h 289"/>
                <a:gd name="T56" fmla="*/ 2147483647 w 1009"/>
                <a:gd name="T57" fmla="*/ 2147483647 h 289"/>
                <a:gd name="T58" fmla="*/ 2147483647 w 1009"/>
                <a:gd name="T59" fmla="*/ 2147483647 h 289"/>
                <a:gd name="T60" fmla="*/ 2147483647 w 1009"/>
                <a:gd name="T61" fmla="*/ 2147483647 h 289"/>
                <a:gd name="T62" fmla="*/ 2147483647 w 1009"/>
                <a:gd name="T63" fmla="*/ 2147483647 h 289"/>
                <a:gd name="T64" fmla="*/ 2147483647 w 1009"/>
                <a:gd name="T65" fmla="*/ 2147483647 h 289"/>
                <a:gd name="T66" fmla="*/ 2147483647 w 1009"/>
                <a:gd name="T67" fmla="*/ 2147483647 h 289"/>
                <a:gd name="T68" fmla="*/ 2147483647 w 1009"/>
                <a:gd name="T69" fmla="*/ 2147483647 h 289"/>
                <a:gd name="T70" fmla="*/ 2147483647 w 1009"/>
                <a:gd name="T71" fmla="*/ 2147483647 h 289"/>
                <a:gd name="T72" fmla="*/ 2147483647 w 1009"/>
                <a:gd name="T73" fmla="*/ 2147483647 h 289"/>
                <a:gd name="T74" fmla="*/ 2147483647 w 1009"/>
                <a:gd name="T75" fmla="*/ 0 h 289"/>
                <a:gd name="T76" fmla="*/ 2147483647 w 1009"/>
                <a:gd name="T77" fmla="*/ 2147483647 h 289"/>
                <a:gd name="T78" fmla="*/ 2147483647 w 1009"/>
                <a:gd name="T79" fmla="*/ 2147483647 h 289"/>
                <a:gd name="T80" fmla="*/ 0 w 1009"/>
                <a:gd name="T81" fmla="*/ 2147483647 h 289"/>
                <a:gd name="T82" fmla="*/ 2147483647 w 1009"/>
                <a:gd name="T83" fmla="*/ 2147483647 h 289"/>
                <a:gd name="T84" fmla="*/ 2147483647 w 1009"/>
                <a:gd name="T85" fmla="*/ 2147483647 h 289"/>
                <a:gd name="T86" fmla="*/ 2147483647 w 1009"/>
                <a:gd name="T87" fmla="*/ 2147483647 h 28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009" h="289">
                  <a:moveTo>
                    <a:pt x="15" y="103"/>
                  </a:moveTo>
                  <a:lnTo>
                    <a:pt x="17" y="103"/>
                  </a:lnTo>
                  <a:lnTo>
                    <a:pt x="23" y="105"/>
                  </a:lnTo>
                  <a:lnTo>
                    <a:pt x="34" y="111"/>
                  </a:lnTo>
                  <a:lnTo>
                    <a:pt x="47" y="118"/>
                  </a:lnTo>
                  <a:lnTo>
                    <a:pt x="63" y="126"/>
                  </a:lnTo>
                  <a:lnTo>
                    <a:pt x="83" y="135"/>
                  </a:lnTo>
                  <a:lnTo>
                    <a:pt x="102" y="145"/>
                  </a:lnTo>
                  <a:lnTo>
                    <a:pt x="127" y="156"/>
                  </a:lnTo>
                  <a:lnTo>
                    <a:pt x="152" y="168"/>
                  </a:lnTo>
                  <a:lnTo>
                    <a:pt x="179" y="181"/>
                  </a:lnTo>
                  <a:lnTo>
                    <a:pt x="207" y="194"/>
                  </a:lnTo>
                  <a:lnTo>
                    <a:pt x="234" y="208"/>
                  </a:lnTo>
                  <a:lnTo>
                    <a:pt x="262" y="221"/>
                  </a:lnTo>
                  <a:lnTo>
                    <a:pt x="291" y="232"/>
                  </a:lnTo>
                  <a:lnTo>
                    <a:pt x="317" y="246"/>
                  </a:lnTo>
                  <a:lnTo>
                    <a:pt x="346" y="257"/>
                  </a:lnTo>
                  <a:lnTo>
                    <a:pt x="371" y="265"/>
                  </a:lnTo>
                  <a:lnTo>
                    <a:pt x="397" y="274"/>
                  </a:lnTo>
                  <a:lnTo>
                    <a:pt x="422" y="280"/>
                  </a:lnTo>
                  <a:lnTo>
                    <a:pt x="448" y="286"/>
                  </a:lnTo>
                  <a:lnTo>
                    <a:pt x="473" y="288"/>
                  </a:lnTo>
                  <a:lnTo>
                    <a:pt x="500" y="289"/>
                  </a:lnTo>
                  <a:lnTo>
                    <a:pt x="524" y="289"/>
                  </a:lnTo>
                  <a:lnTo>
                    <a:pt x="551" y="289"/>
                  </a:lnTo>
                  <a:lnTo>
                    <a:pt x="576" y="288"/>
                  </a:lnTo>
                  <a:lnTo>
                    <a:pt x="601" y="284"/>
                  </a:lnTo>
                  <a:lnTo>
                    <a:pt x="625" y="278"/>
                  </a:lnTo>
                  <a:lnTo>
                    <a:pt x="652" y="274"/>
                  </a:lnTo>
                  <a:lnTo>
                    <a:pt x="677" y="265"/>
                  </a:lnTo>
                  <a:lnTo>
                    <a:pt x="701" y="257"/>
                  </a:lnTo>
                  <a:lnTo>
                    <a:pt x="726" y="248"/>
                  </a:lnTo>
                  <a:lnTo>
                    <a:pt x="751" y="238"/>
                  </a:lnTo>
                  <a:lnTo>
                    <a:pt x="775" y="227"/>
                  </a:lnTo>
                  <a:lnTo>
                    <a:pt x="798" y="213"/>
                  </a:lnTo>
                  <a:lnTo>
                    <a:pt x="821" y="200"/>
                  </a:lnTo>
                  <a:lnTo>
                    <a:pt x="844" y="187"/>
                  </a:lnTo>
                  <a:lnTo>
                    <a:pt x="865" y="173"/>
                  </a:lnTo>
                  <a:lnTo>
                    <a:pt x="886" y="160"/>
                  </a:lnTo>
                  <a:lnTo>
                    <a:pt x="905" y="147"/>
                  </a:lnTo>
                  <a:lnTo>
                    <a:pt x="924" y="135"/>
                  </a:lnTo>
                  <a:lnTo>
                    <a:pt x="939" y="122"/>
                  </a:lnTo>
                  <a:lnTo>
                    <a:pt x="954" y="111"/>
                  </a:lnTo>
                  <a:lnTo>
                    <a:pt x="965" y="99"/>
                  </a:lnTo>
                  <a:lnTo>
                    <a:pt x="979" y="92"/>
                  </a:lnTo>
                  <a:lnTo>
                    <a:pt x="986" y="84"/>
                  </a:lnTo>
                  <a:lnTo>
                    <a:pt x="994" y="78"/>
                  </a:lnTo>
                  <a:lnTo>
                    <a:pt x="998" y="75"/>
                  </a:lnTo>
                  <a:lnTo>
                    <a:pt x="1000" y="75"/>
                  </a:lnTo>
                  <a:lnTo>
                    <a:pt x="1000" y="71"/>
                  </a:lnTo>
                  <a:lnTo>
                    <a:pt x="1003" y="63"/>
                  </a:lnTo>
                  <a:lnTo>
                    <a:pt x="1007" y="54"/>
                  </a:lnTo>
                  <a:lnTo>
                    <a:pt x="1009" y="42"/>
                  </a:lnTo>
                  <a:lnTo>
                    <a:pt x="1007" y="33"/>
                  </a:lnTo>
                  <a:lnTo>
                    <a:pt x="1002" y="27"/>
                  </a:lnTo>
                  <a:lnTo>
                    <a:pt x="996" y="25"/>
                  </a:lnTo>
                  <a:lnTo>
                    <a:pt x="988" y="25"/>
                  </a:lnTo>
                  <a:lnTo>
                    <a:pt x="979" y="27"/>
                  </a:lnTo>
                  <a:lnTo>
                    <a:pt x="969" y="33"/>
                  </a:lnTo>
                  <a:lnTo>
                    <a:pt x="954" y="38"/>
                  </a:lnTo>
                  <a:lnTo>
                    <a:pt x="941" y="44"/>
                  </a:lnTo>
                  <a:lnTo>
                    <a:pt x="926" y="50"/>
                  </a:lnTo>
                  <a:lnTo>
                    <a:pt x="910" y="57"/>
                  </a:lnTo>
                  <a:lnTo>
                    <a:pt x="895" y="65"/>
                  </a:lnTo>
                  <a:lnTo>
                    <a:pt x="878" y="75"/>
                  </a:lnTo>
                  <a:lnTo>
                    <a:pt x="861" y="80"/>
                  </a:lnTo>
                  <a:lnTo>
                    <a:pt x="846" y="90"/>
                  </a:lnTo>
                  <a:lnTo>
                    <a:pt x="827" y="99"/>
                  </a:lnTo>
                  <a:lnTo>
                    <a:pt x="808" y="107"/>
                  </a:lnTo>
                  <a:lnTo>
                    <a:pt x="789" y="115"/>
                  </a:lnTo>
                  <a:lnTo>
                    <a:pt x="772" y="124"/>
                  </a:lnTo>
                  <a:lnTo>
                    <a:pt x="751" y="132"/>
                  </a:lnTo>
                  <a:lnTo>
                    <a:pt x="732" y="141"/>
                  </a:lnTo>
                  <a:lnTo>
                    <a:pt x="713" y="151"/>
                  </a:lnTo>
                  <a:lnTo>
                    <a:pt x="694" y="158"/>
                  </a:lnTo>
                  <a:lnTo>
                    <a:pt x="673" y="164"/>
                  </a:lnTo>
                  <a:lnTo>
                    <a:pt x="652" y="172"/>
                  </a:lnTo>
                  <a:lnTo>
                    <a:pt x="633" y="177"/>
                  </a:lnTo>
                  <a:lnTo>
                    <a:pt x="614" y="183"/>
                  </a:lnTo>
                  <a:lnTo>
                    <a:pt x="597" y="187"/>
                  </a:lnTo>
                  <a:lnTo>
                    <a:pt x="578" y="191"/>
                  </a:lnTo>
                  <a:lnTo>
                    <a:pt x="559" y="192"/>
                  </a:lnTo>
                  <a:lnTo>
                    <a:pt x="540" y="194"/>
                  </a:lnTo>
                  <a:lnTo>
                    <a:pt x="521" y="194"/>
                  </a:lnTo>
                  <a:lnTo>
                    <a:pt x="502" y="194"/>
                  </a:lnTo>
                  <a:lnTo>
                    <a:pt x="485" y="192"/>
                  </a:lnTo>
                  <a:lnTo>
                    <a:pt x="466" y="191"/>
                  </a:lnTo>
                  <a:lnTo>
                    <a:pt x="447" y="187"/>
                  </a:lnTo>
                  <a:lnTo>
                    <a:pt x="426" y="185"/>
                  </a:lnTo>
                  <a:lnTo>
                    <a:pt x="407" y="177"/>
                  </a:lnTo>
                  <a:lnTo>
                    <a:pt x="388" y="173"/>
                  </a:lnTo>
                  <a:lnTo>
                    <a:pt x="365" y="164"/>
                  </a:lnTo>
                  <a:lnTo>
                    <a:pt x="342" y="154"/>
                  </a:lnTo>
                  <a:lnTo>
                    <a:pt x="321" y="147"/>
                  </a:lnTo>
                  <a:lnTo>
                    <a:pt x="298" y="137"/>
                  </a:lnTo>
                  <a:lnTo>
                    <a:pt x="275" y="128"/>
                  </a:lnTo>
                  <a:lnTo>
                    <a:pt x="253" y="118"/>
                  </a:lnTo>
                  <a:lnTo>
                    <a:pt x="232" y="111"/>
                  </a:lnTo>
                  <a:lnTo>
                    <a:pt x="211" y="101"/>
                  </a:lnTo>
                  <a:lnTo>
                    <a:pt x="190" y="90"/>
                  </a:lnTo>
                  <a:lnTo>
                    <a:pt x="169" y="80"/>
                  </a:lnTo>
                  <a:lnTo>
                    <a:pt x="150" y="71"/>
                  </a:lnTo>
                  <a:lnTo>
                    <a:pt x="133" y="61"/>
                  </a:lnTo>
                  <a:lnTo>
                    <a:pt x="114" y="52"/>
                  </a:lnTo>
                  <a:lnTo>
                    <a:pt x="99" y="42"/>
                  </a:lnTo>
                  <a:lnTo>
                    <a:pt x="83" y="35"/>
                  </a:lnTo>
                  <a:lnTo>
                    <a:pt x="72" y="27"/>
                  </a:lnTo>
                  <a:lnTo>
                    <a:pt x="59" y="19"/>
                  </a:lnTo>
                  <a:lnTo>
                    <a:pt x="49" y="14"/>
                  </a:lnTo>
                  <a:lnTo>
                    <a:pt x="42" y="8"/>
                  </a:lnTo>
                  <a:lnTo>
                    <a:pt x="36" y="4"/>
                  </a:lnTo>
                  <a:lnTo>
                    <a:pt x="30" y="2"/>
                  </a:lnTo>
                  <a:lnTo>
                    <a:pt x="26" y="0"/>
                  </a:lnTo>
                  <a:lnTo>
                    <a:pt x="25" y="0"/>
                  </a:lnTo>
                  <a:lnTo>
                    <a:pt x="23" y="0"/>
                  </a:lnTo>
                  <a:lnTo>
                    <a:pt x="19" y="2"/>
                  </a:lnTo>
                  <a:lnTo>
                    <a:pt x="17" y="6"/>
                  </a:lnTo>
                  <a:lnTo>
                    <a:pt x="13" y="10"/>
                  </a:lnTo>
                  <a:lnTo>
                    <a:pt x="9" y="16"/>
                  </a:lnTo>
                  <a:lnTo>
                    <a:pt x="4" y="18"/>
                  </a:lnTo>
                  <a:lnTo>
                    <a:pt x="2" y="23"/>
                  </a:lnTo>
                  <a:lnTo>
                    <a:pt x="0" y="29"/>
                  </a:lnTo>
                  <a:lnTo>
                    <a:pt x="0" y="37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2" y="56"/>
                  </a:lnTo>
                  <a:lnTo>
                    <a:pt x="4" y="65"/>
                  </a:lnTo>
                  <a:lnTo>
                    <a:pt x="6" y="71"/>
                  </a:lnTo>
                  <a:lnTo>
                    <a:pt x="7" y="78"/>
                  </a:lnTo>
                  <a:lnTo>
                    <a:pt x="9" y="84"/>
                  </a:lnTo>
                  <a:lnTo>
                    <a:pt x="11" y="90"/>
                  </a:lnTo>
                  <a:lnTo>
                    <a:pt x="13" y="99"/>
                  </a:lnTo>
                  <a:lnTo>
                    <a:pt x="15" y="10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3" name="Freeform 166"/>
            <p:cNvSpPr>
              <a:spLocks/>
            </p:cNvSpPr>
            <p:nvPr/>
          </p:nvSpPr>
          <p:spPr bwMode="auto">
            <a:xfrm>
              <a:off x="3103809" y="2251887"/>
              <a:ext cx="117831" cy="40495"/>
            </a:xfrm>
            <a:custGeom>
              <a:avLst/>
              <a:gdLst>
                <a:gd name="T0" fmla="*/ 2147483647 w 776"/>
                <a:gd name="T1" fmla="*/ 2147483647 h 266"/>
                <a:gd name="T2" fmla="*/ 2147483647 w 776"/>
                <a:gd name="T3" fmla="*/ 2147483647 h 266"/>
                <a:gd name="T4" fmla="*/ 2147483647 w 776"/>
                <a:gd name="T5" fmla="*/ 2147483647 h 266"/>
                <a:gd name="T6" fmla="*/ 2147483647 w 776"/>
                <a:gd name="T7" fmla="*/ 2147483647 h 266"/>
                <a:gd name="T8" fmla="*/ 2147483647 w 776"/>
                <a:gd name="T9" fmla="*/ 2147483647 h 266"/>
                <a:gd name="T10" fmla="*/ 2147483647 w 776"/>
                <a:gd name="T11" fmla="*/ 2147483647 h 266"/>
                <a:gd name="T12" fmla="*/ 2147483647 w 776"/>
                <a:gd name="T13" fmla="*/ 2147483647 h 266"/>
                <a:gd name="T14" fmla="*/ 2147483647 w 776"/>
                <a:gd name="T15" fmla="*/ 2147483647 h 266"/>
                <a:gd name="T16" fmla="*/ 2147483647 w 776"/>
                <a:gd name="T17" fmla="*/ 2147483647 h 266"/>
                <a:gd name="T18" fmla="*/ 2147483647 w 776"/>
                <a:gd name="T19" fmla="*/ 2147483647 h 266"/>
                <a:gd name="T20" fmla="*/ 2147483647 w 776"/>
                <a:gd name="T21" fmla="*/ 2147483647 h 266"/>
                <a:gd name="T22" fmla="*/ 2147483647 w 776"/>
                <a:gd name="T23" fmla="*/ 2147483647 h 266"/>
                <a:gd name="T24" fmla="*/ 2147483647 w 776"/>
                <a:gd name="T25" fmla="*/ 2147483647 h 266"/>
                <a:gd name="T26" fmla="*/ 2147483647 w 776"/>
                <a:gd name="T27" fmla="*/ 2147483647 h 266"/>
                <a:gd name="T28" fmla="*/ 2147483647 w 776"/>
                <a:gd name="T29" fmla="*/ 2147483647 h 266"/>
                <a:gd name="T30" fmla="*/ 2147483647 w 776"/>
                <a:gd name="T31" fmla="*/ 2147483647 h 266"/>
                <a:gd name="T32" fmla="*/ 2147483647 w 776"/>
                <a:gd name="T33" fmla="*/ 2147483647 h 266"/>
                <a:gd name="T34" fmla="*/ 2147483647 w 776"/>
                <a:gd name="T35" fmla="*/ 2147483647 h 266"/>
                <a:gd name="T36" fmla="*/ 2147483647 w 776"/>
                <a:gd name="T37" fmla="*/ 2147483647 h 266"/>
                <a:gd name="T38" fmla="*/ 2147483647 w 776"/>
                <a:gd name="T39" fmla="*/ 2147483647 h 266"/>
                <a:gd name="T40" fmla="*/ 2147483647 w 776"/>
                <a:gd name="T41" fmla="*/ 2147483647 h 266"/>
                <a:gd name="T42" fmla="*/ 2147483647 w 776"/>
                <a:gd name="T43" fmla="*/ 2147483647 h 266"/>
                <a:gd name="T44" fmla="*/ 2147483647 w 776"/>
                <a:gd name="T45" fmla="*/ 2147483647 h 266"/>
                <a:gd name="T46" fmla="*/ 2147483647 w 776"/>
                <a:gd name="T47" fmla="*/ 2147483647 h 266"/>
                <a:gd name="T48" fmla="*/ 2147483647 w 776"/>
                <a:gd name="T49" fmla="*/ 2147483647 h 266"/>
                <a:gd name="T50" fmla="*/ 2147483647 w 776"/>
                <a:gd name="T51" fmla="*/ 2147483647 h 266"/>
                <a:gd name="T52" fmla="*/ 2147483647 w 776"/>
                <a:gd name="T53" fmla="*/ 2147483647 h 266"/>
                <a:gd name="T54" fmla="*/ 2147483647 w 776"/>
                <a:gd name="T55" fmla="*/ 2147483647 h 266"/>
                <a:gd name="T56" fmla="*/ 2147483647 w 776"/>
                <a:gd name="T57" fmla="*/ 2147483647 h 266"/>
                <a:gd name="T58" fmla="*/ 2147483647 w 776"/>
                <a:gd name="T59" fmla="*/ 2147483647 h 266"/>
                <a:gd name="T60" fmla="*/ 2147483647 w 776"/>
                <a:gd name="T61" fmla="*/ 2147483647 h 266"/>
                <a:gd name="T62" fmla="*/ 2147483647 w 776"/>
                <a:gd name="T63" fmla="*/ 2147483647 h 266"/>
                <a:gd name="T64" fmla="*/ 2147483647 w 776"/>
                <a:gd name="T65" fmla="*/ 2147483647 h 266"/>
                <a:gd name="T66" fmla="*/ 2147483647 w 776"/>
                <a:gd name="T67" fmla="*/ 2147483647 h 266"/>
                <a:gd name="T68" fmla="*/ 2147483647 w 776"/>
                <a:gd name="T69" fmla="*/ 0 h 266"/>
                <a:gd name="T70" fmla="*/ 2147483647 w 776"/>
                <a:gd name="T71" fmla="*/ 0 h 266"/>
                <a:gd name="T72" fmla="*/ 2147483647 w 776"/>
                <a:gd name="T73" fmla="*/ 2147483647 h 266"/>
                <a:gd name="T74" fmla="*/ 2147483647 w 776"/>
                <a:gd name="T75" fmla="*/ 2147483647 h 266"/>
                <a:gd name="T76" fmla="*/ 2147483647 w 776"/>
                <a:gd name="T77" fmla="*/ 2147483647 h 266"/>
                <a:gd name="T78" fmla="*/ 2147483647 w 776"/>
                <a:gd name="T79" fmla="*/ 2147483647 h 266"/>
                <a:gd name="T80" fmla="*/ 2147483647 w 776"/>
                <a:gd name="T81" fmla="*/ 2147483647 h 266"/>
                <a:gd name="T82" fmla="*/ 2147483647 w 776"/>
                <a:gd name="T83" fmla="*/ 2147483647 h 266"/>
                <a:gd name="T84" fmla="*/ 2147483647 w 776"/>
                <a:gd name="T85" fmla="*/ 2147483647 h 266"/>
                <a:gd name="T86" fmla="*/ 2147483647 w 776"/>
                <a:gd name="T87" fmla="*/ 2147483647 h 266"/>
                <a:gd name="T88" fmla="*/ 2147483647 w 776"/>
                <a:gd name="T89" fmla="*/ 2147483647 h 266"/>
                <a:gd name="T90" fmla="*/ 2147483647 w 776"/>
                <a:gd name="T91" fmla="*/ 2147483647 h 26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776" h="266">
                  <a:moveTo>
                    <a:pt x="776" y="60"/>
                  </a:moveTo>
                  <a:lnTo>
                    <a:pt x="774" y="60"/>
                  </a:lnTo>
                  <a:lnTo>
                    <a:pt x="766" y="60"/>
                  </a:lnTo>
                  <a:lnTo>
                    <a:pt x="751" y="59"/>
                  </a:lnTo>
                  <a:lnTo>
                    <a:pt x="736" y="59"/>
                  </a:lnTo>
                  <a:lnTo>
                    <a:pt x="713" y="59"/>
                  </a:lnTo>
                  <a:lnTo>
                    <a:pt x="688" y="59"/>
                  </a:lnTo>
                  <a:lnTo>
                    <a:pt x="662" y="59"/>
                  </a:lnTo>
                  <a:lnTo>
                    <a:pt x="633" y="59"/>
                  </a:lnTo>
                  <a:lnTo>
                    <a:pt x="599" y="59"/>
                  </a:lnTo>
                  <a:lnTo>
                    <a:pt x="566" y="60"/>
                  </a:lnTo>
                  <a:lnTo>
                    <a:pt x="532" y="64"/>
                  </a:lnTo>
                  <a:lnTo>
                    <a:pt x="496" y="68"/>
                  </a:lnTo>
                  <a:lnTo>
                    <a:pt x="460" y="72"/>
                  </a:lnTo>
                  <a:lnTo>
                    <a:pt x="426" y="80"/>
                  </a:lnTo>
                  <a:lnTo>
                    <a:pt x="390" y="85"/>
                  </a:lnTo>
                  <a:lnTo>
                    <a:pt x="357" y="97"/>
                  </a:lnTo>
                  <a:lnTo>
                    <a:pt x="325" y="106"/>
                  </a:lnTo>
                  <a:lnTo>
                    <a:pt x="295" y="118"/>
                  </a:lnTo>
                  <a:lnTo>
                    <a:pt x="264" y="131"/>
                  </a:lnTo>
                  <a:lnTo>
                    <a:pt x="238" y="144"/>
                  </a:lnTo>
                  <a:lnTo>
                    <a:pt x="211" y="157"/>
                  </a:lnTo>
                  <a:lnTo>
                    <a:pt x="188" y="171"/>
                  </a:lnTo>
                  <a:lnTo>
                    <a:pt x="165" y="184"/>
                  </a:lnTo>
                  <a:lnTo>
                    <a:pt x="148" y="199"/>
                  </a:lnTo>
                  <a:lnTo>
                    <a:pt x="129" y="211"/>
                  </a:lnTo>
                  <a:lnTo>
                    <a:pt x="114" y="224"/>
                  </a:lnTo>
                  <a:lnTo>
                    <a:pt x="101" y="235"/>
                  </a:lnTo>
                  <a:lnTo>
                    <a:pt x="89" y="245"/>
                  </a:lnTo>
                  <a:lnTo>
                    <a:pt x="82" y="253"/>
                  </a:lnTo>
                  <a:lnTo>
                    <a:pt x="74" y="258"/>
                  </a:lnTo>
                  <a:lnTo>
                    <a:pt x="70" y="264"/>
                  </a:lnTo>
                  <a:lnTo>
                    <a:pt x="70" y="266"/>
                  </a:lnTo>
                  <a:lnTo>
                    <a:pt x="68" y="262"/>
                  </a:lnTo>
                  <a:lnTo>
                    <a:pt x="61" y="256"/>
                  </a:lnTo>
                  <a:lnTo>
                    <a:pt x="57" y="251"/>
                  </a:lnTo>
                  <a:lnTo>
                    <a:pt x="51" y="245"/>
                  </a:lnTo>
                  <a:lnTo>
                    <a:pt x="48" y="239"/>
                  </a:lnTo>
                  <a:lnTo>
                    <a:pt x="42" y="234"/>
                  </a:lnTo>
                  <a:lnTo>
                    <a:pt x="36" y="228"/>
                  </a:lnTo>
                  <a:lnTo>
                    <a:pt x="30" y="220"/>
                  </a:lnTo>
                  <a:lnTo>
                    <a:pt x="25" y="215"/>
                  </a:lnTo>
                  <a:lnTo>
                    <a:pt x="19" y="209"/>
                  </a:lnTo>
                  <a:lnTo>
                    <a:pt x="8" y="197"/>
                  </a:lnTo>
                  <a:lnTo>
                    <a:pt x="0" y="190"/>
                  </a:lnTo>
                  <a:lnTo>
                    <a:pt x="2" y="188"/>
                  </a:lnTo>
                  <a:lnTo>
                    <a:pt x="8" y="184"/>
                  </a:lnTo>
                  <a:lnTo>
                    <a:pt x="17" y="180"/>
                  </a:lnTo>
                  <a:lnTo>
                    <a:pt x="30" y="175"/>
                  </a:lnTo>
                  <a:lnTo>
                    <a:pt x="46" y="167"/>
                  </a:lnTo>
                  <a:lnTo>
                    <a:pt x="65" y="157"/>
                  </a:lnTo>
                  <a:lnTo>
                    <a:pt x="86" y="146"/>
                  </a:lnTo>
                  <a:lnTo>
                    <a:pt x="110" y="137"/>
                  </a:lnTo>
                  <a:lnTo>
                    <a:pt x="133" y="125"/>
                  </a:lnTo>
                  <a:lnTo>
                    <a:pt x="160" y="112"/>
                  </a:lnTo>
                  <a:lnTo>
                    <a:pt x="188" y="100"/>
                  </a:lnTo>
                  <a:lnTo>
                    <a:pt x="215" y="89"/>
                  </a:lnTo>
                  <a:lnTo>
                    <a:pt x="243" y="76"/>
                  </a:lnTo>
                  <a:lnTo>
                    <a:pt x="272" y="64"/>
                  </a:lnTo>
                  <a:lnTo>
                    <a:pt x="298" y="51"/>
                  </a:lnTo>
                  <a:lnTo>
                    <a:pt x="327" y="43"/>
                  </a:lnTo>
                  <a:lnTo>
                    <a:pt x="352" y="32"/>
                  </a:lnTo>
                  <a:lnTo>
                    <a:pt x="376" y="24"/>
                  </a:lnTo>
                  <a:lnTo>
                    <a:pt x="397" y="17"/>
                  </a:lnTo>
                  <a:lnTo>
                    <a:pt x="418" y="13"/>
                  </a:lnTo>
                  <a:lnTo>
                    <a:pt x="435" y="7"/>
                  </a:lnTo>
                  <a:lnTo>
                    <a:pt x="454" y="3"/>
                  </a:lnTo>
                  <a:lnTo>
                    <a:pt x="471" y="2"/>
                  </a:lnTo>
                  <a:lnTo>
                    <a:pt x="489" y="2"/>
                  </a:lnTo>
                  <a:lnTo>
                    <a:pt x="506" y="0"/>
                  </a:lnTo>
                  <a:lnTo>
                    <a:pt x="523" y="0"/>
                  </a:lnTo>
                  <a:lnTo>
                    <a:pt x="540" y="0"/>
                  </a:lnTo>
                  <a:lnTo>
                    <a:pt x="559" y="2"/>
                  </a:lnTo>
                  <a:lnTo>
                    <a:pt x="576" y="2"/>
                  </a:lnTo>
                  <a:lnTo>
                    <a:pt x="597" y="3"/>
                  </a:lnTo>
                  <a:lnTo>
                    <a:pt x="618" y="3"/>
                  </a:lnTo>
                  <a:lnTo>
                    <a:pt x="643" y="5"/>
                  </a:lnTo>
                  <a:lnTo>
                    <a:pt x="663" y="5"/>
                  </a:lnTo>
                  <a:lnTo>
                    <a:pt x="684" y="7"/>
                  </a:lnTo>
                  <a:lnTo>
                    <a:pt x="701" y="11"/>
                  </a:lnTo>
                  <a:lnTo>
                    <a:pt x="717" y="15"/>
                  </a:lnTo>
                  <a:lnTo>
                    <a:pt x="730" y="19"/>
                  </a:lnTo>
                  <a:lnTo>
                    <a:pt x="741" y="22"/>
                  </a:lnTo>
                  <a:lnTo>
                    <a:pt x="749" y="26"/>
                  </a:lnTo>
                  <a:lnTo>
                    <a:pt x="757" y="34"/>
                  </a:lnTo>
                  <a:lnTo>
                    <a:pt x="762" y="38"/>
                  </a:lnTo>
                  <a:lnTo>
                    <a:pt x="766" y="43"/>
                  </a:lnTo>
                  <a:lnTo>
                    <a:pt x="770" y="47"/>
                  </a:lnTo>
                  <a:lnTo>
                    <a:pt x="772" y="51"/>
                  </a:lnTo>
                  <a:lnTo>
                    <a:pt x="776" y="59"/>
                  </a:lnTo>
                  <a:lnTo>
                    <a:pt x="776" y="6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4" name="Freeform 167"/>
            <p:cNvSpPr>
              <a:spLocks/>
            </p:cNvSpPr>
            <p:nvPr/>
          </p:nvSpPr>
          <p:spPr bwMode="auto">
            <a:xfrm>
              <a:off x="3354391" y="2266806"/>
              <a:ext cx="51761" cy="59677"/>
            </a:xfrm>
            <a:custGeom>
              <a:avLst/>
              <a:gdLst>
                <a:gd name="T0" fmla="*/ 0 w 340"/>
                <a:gd name="T1" fmla="*/ 2147483647 h 391"/>
                <a:gd name="T2" fmla="*/ 2147483647 w 340"/>
                <a:gd name="T3" fmla="*/ 2147483647 h 391"/>
                <a:gd name="T4" fmla="*/ 2147483647 w 340"/>
                <a:gd name="T5" fmla="*/ 0 h 391"/>
                <a:gd name="T6" fmla="*/ 2147483647 w 340"/>
                <a:gd name="T7" fmla="*/ 2147483647 h 391"/>
                <a:gd name="T8" fmla="*/ 2147483647 w 340"/>
                <a:gd name="T9" fmla="*/ 2147483647 h 391"/>
                <a:gd name="T10" fmla="*/ 0 w 340"/>
                <a:gd name="T11" fmla="*/ 2147483647 h 391"/>
                <a:gd name="T12" fmla="*/ 0 w 340"/>
                <a:gd name="T13" fmla="*/ 2147483647 h 3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0" h="391">
                  <a:moveTo>
                    <a:pt x="0" y="391"/>
                  </a:moveTo>
                  <a:lnTo>
                    <a:pt x="188" y="327"/>
                  </a:lnTo>
                  <a:lnTo>
                    <a:pt x="310" y="0"/>
                  </a:lnTo>
                  <a:lnTo>
                    <a:pt x="340" y="72"/>
                  </a:lnTo>
                  <a:lnTo>
                    <a:pt x="226" y="342"/>
                  </a:lnTo>
                  <a:lnTo>
                    <a:pt x="0" y="39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5" name="Freeform 168"/>
            <p:cNvSpPr>
              <a:spLocks/>
            </p:cNvSpPr>
            <p:nvPr/>
          </p:nvSpPr>
          <p:spPr bwMode="auto">
            <a:xfrm>
              <a:off x="3260917" y="2202563"/>
              <a:ext cx="102303" cy="115091"/>
            </a:xfrm>
            <a:custGeom>
              <a:avLst/>
              <a:gdLst>
                <a:gd name="T0" fmla="*/ 2147483647 w 673"/>
                <a:gd name="T1" fmla="*/ 2147483647 h 755"/>
                <a:gd name="T2" fmla="*/ 2147483647 w 673"/>
                <a:gd name="T3" fmla="*/ 0 h 755"/>
                <a:gd name="T4" fmla="*/ 0 w 673"/>
                <a:gd name="T5" fmla="*/ 2147483647 h 755"/>
                <a:gd name="T6" fmla="*/ 2147483647 w 673"/>
                <a:gd name="T7" fmla="*/ 2147483647 h 755"/>
                <a:gd name="T8" fmla="*/ 2147483647 w 673"/>
                <a:gd name="T9" fmla="*/ 2147483647 h 755"/>
                <a:gd name="T10" fmla="*/ 2147483647 w 673"/>
                <a:gd name="T11" fmla="*/ 2147483647 h 755"/>
                <a:gd name="T12" fmla="*/ 2147483647 w 673"/>
                <a:gd name="T13" fmla="*/ 2147483647 h 755"/>
                <a:gd name="T14" fmla="*/ 2147483647 w 673"/>
                <a:gd name="T15" fmla="*/ 2147483647 h 755"/>
                <a:gd name="T16" fmla="*/ 2147483647 w 673"/>
                <a:gd name="T17" fmla="*/ 2147483647 h 755"/>
                <a:gd name="T18" fmla="*/ 2147483647 w 673"/>
                <a:gd name="T19" fmla="*/ 2147483647 h 755"/>
                <a:gd name="T20" fmla="*/ 2147483647 w 673"/>
                <a:gd name="T21" fmla="*/ 2147483647 h 755"/>
                <a:gd name="T22" fmla="*/ 2147483647 w 673"/>
                <a:gd name="T23" fmla="*/ 2147483647 h 755"/>
                <a:gd name="T24" fmla="*/ 2147483647 w 673"/>
                <a:gd name="T25" fmla="*/ 2147483647 h 75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73" h="755">
                  <a:moveTo>
                    <a:pt x="378" y="25"/>
                  </a:moveTo>
                  <a:lnTo>
                    <a:pt x="200" y="0"/>
                  </a:lnTo>
                  <a:lnTo>
                    <a:pt x="0" y="337"/>
                  </a:lnTo>
                  <a:lnTo>
                    <a:pt x="175" y="693"/>
                  </a:lnTo>
                  <a:lnTo>
                    <a:pt x="264" y="624"/>
                  </a:lnTo>
                  <a:lnTo>
                    <a:pt x="297" y="742"/>
                  </a:lnTo>
                  <a:lnTo>
                    <a:pt x="384" y="755"/>
                  </a:lnTo>
                  <a:lnTo>
                    <a:pt x="563" y="717"/>
                  </a:lnTo>
                  <a:lnTo>
                    <a:pt x="673" y="569"/>
                  </a:lnTo>
                  <a:lnTo>
                    <a:pt x="652" y="225"/>
                  </a:lnTo>
                  <a:lnTo>
                    <a:pt x="487" y="67"/>
                  </a:lnTo>
                  <a:lnTo>
                    <a:pt x="378" y="25"/>
                  </a:lnTo>
                  <a:close/>
                </a:path>
              </a:pathLst>
            </a:custGeom>
            <a:solidFill>
              <a:srgbClr val="FFF0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6" name="Freeform 169"/>
            <p:cNvSpPr>
              <a:spLocks/>
            </p:cNvSpPr>
            <p:nvPr/>
          </p:nvSpPr>
          <p:spPr bwMode="auto">
            <a:xfrm>
              <a:off x="3302630" y="2199213"/>
              <a:ext cx="74596" cy="110524"/>
            </a:xfrm>
            <a:custGeom>
              <a:avLst/>
              <a:gdLst>
                <a:gd name="T0" fmla="*/ 2147483647 w 488"/>
                <a:gd name="T1" fmla="*/ 2147483647 h 726"/>
                <a:gd name="T2" fmla="*/ 2147483647 w 488"/>
                <a:gd name="T3" fmla="*/ 2147483647 h 726"/>
                <a:gd name="T4" fmla="*/ 2147483647 w 488"/>
                <a:gd name="T5" fmla="*/ 2147483647 h 726"/>
                <a:gd name="T6" fmla="*/ 2147483647 w 488"/>
                <a:gd name="T7" fmla="*/ 2147483647 h 726"/>
                <a:gd name="T8" fmla="*/ 2147483647 w 488"/>
                <a:gd name="T9" fmla="*/ 2147483647 h 726"/>
                <a:gd name="T10" fmla="*/ 2147483647 w 488"/>
                <a:gd name="T11" fmla="*/ 2147483647 h 726"/>
                <a:gd name="T12" fmla="*/ 2147483647 w 488"/>
                <a:gd name="T13" fmla="*/ 2147483647 h 726"/>
                <a:gd name="T14" fmla="*/ 2147483647 w 488"/>
                <a:gd name="T15" fmla="*/ 2147483647 h 726"/>
                <a:gd name="T16" fmla="*/ 2147483647 w 488"/>
                <a:gd name="T17" fmla="*/ 2147483647 h 726"/>
                <a:gd name="T18" fmla="*/ 2147483647 w 488"/>
                <a:gd name="T19" fmla="*/ 2147483647 h 726"/>
                <a:gd name="T20" fmla="*/ 2147483647 w 488"/>
                <a:gd name="T21" fmla="*/ 2147483647 h 726"/>
                <a:gd name="T22" fmla="*/ 2147483647 w 488"/>
                <a:gd name="T23" fmla="*/ 2147483647 h 726"/>
                <a:gd name="T24" fmla="*/ 2147483647 w 488"/>
                <a:gd name="T25" fmla="*/ 2147483647 h 726"/>
                <a:gd name="T26" fmla="*/ 2147483647 w 488"/>
                <a:gd name="T27" fmla="*/ 2147483647 h 726"/>
                <a:gd name="T28" fmla="*/ 2147483647 w 488"/>
                <a:gd name="T29" fmla="*/ 2147483647 h 726"/>
                <a:gd name="T30" fmla="*/ 2147483647 w 488"/>
                <a:gd name="T31" fmla="*/ 2147483647 h 726"/>
                <a:gd name="T32" fmla="*/ 2147483647 w 488"/>
                <a:gd name="T33" fmla="*/ 2147483647 h 726"/>
                <a:gd name="T34" fmla="*/ 2147483647 w 488"/>
                <a:gd name="T35" fmla="*/ 2147483647 h 726"/>
                <a:gd name="T36" fmla="*/ 2147483647 w 488"/>
                <a:gd name="T37" fmla="*/ 2147483647 h 726"/>
                <a:gd name="T38" fmla="*/ 2147483647 w 488"/>
                <a:gd name="T39" fmla="*/ 2147483647 h 726"/>
                <a:gd name="T40" fmla="*/ 2147483647 w 488"/>
                <a:gd name="T41" fmla="*/ 2147483647 h 726"/>
                <a:gd name="T42" fmla="*/ 2147483647 w 488"/>
                <a:gd name="T43" fmla="*/ 2147483647 h 726"/>
                <a:gd name="T44" fmla="*/ 2147483647 w 488"/>
                <a:gd name="T45" fmla="*/ 2147483647 h 726"/>
                <a:gd name="T46" fmla="*/ 2147483647 w 488"/>
                <a:gd name="T47" fmla="*/ 2147483647 h 726"/>
                <a:gd name="T48" fmla="*/ 2147483647 w 488"/>
                <a:gd name="T49" fmla="*/ 2147483647 h 726"/>
                <a:gd name="T50" fmla="*/ 2147483647 w 488"/>
                <a:gd name="T51" fmla="*/ 2147483647 h 726"/>
                <a:gd name="T52" fmla="*/ 2147483647 w 488"/>
                <a:gd name="T53" fmla="*/ 2147483647 h 726"/>
                <a:gd name="T54" fmla="*/ 2147483647 w 488"/>
                <a:gd name="T55" fmla="*/ 2147483647 h 726"/>
                <a:gd name="T56" fmla="*/ 2147483647 w 488"/>
                <a:gd name="T57" fmla="*/ 2147483647 h 726"/>
                <a:gd name="T58" fmla="*/ 2147483647 w 488"/>
                <a:gd name="T59" fmla="*/ 2147483647 h 726"/>
                <a:gd name="T60" fmla="*/ 2147483647 w 488"/>
                <a:gd name="T61" fmla="*/ 2147483647 h 726"/>
                <a:gd name="T62" fmla="*/ 2147483647 w 488"/>
                <a:gd name="T63" fmla="*/ 2147483647 h 726"/>
                <a:gd name="T64" fmla="*/ 2147483647 w 488"/>
                <a:gd name="T65" fmla="*/ 2147483647 h 726"/>
                <a:gd name="T66" fmla="*/ 2147483647 w 488"/>
                <a:gd name="T67" fmla="*/ 2147483647 h 726"/>
                <a:gd name="T68" fmla="*/ 2147483647 w 488"/>
                <a:gd name="T69" fmla="*/ 2147483647 h 726"/>
                <a:gd name="T70" fmla="*/ 2147483647 w 488"/>
                <a:gd name="T71" fmla="*/ 2147483647 h 726"/>
                <a:gd name="T72" fmla="*/ 2147483647 w 488"/>
                <a:gd name="T73" fmla="*/ 2147483647 h 726"/>
                <a:gd name="T74" fmla="*/ 2147483647 w 488"/>
                <a:gd name="T75" fmla="*/ 2147483647 h 726"/>
                <a:gd name="T76" fmla="*/ 2147483647 w 488"/>
                <a:gd name="T77" fmla="*/ 2147483647 h 726"/>
                <a:gd name="T78" fmla="*/ 2147483647 w 488"/>
                <a:gd name="T79" fmla="*/ 2147483647 h 726"/>
                <a:gd name="T80" fmla="*/ 2147483647 w 488"/>
                <a:gd name="T81" fmla="*/ 2147483647 h 726"/>
                <a:gd name="T82" fmla="*/ 2147483647 w 488"/>
                <a:gd name="T83" fmla="*/ 2147483647 h 726"/>
                <a:gd name="T84" fmla="*/ 2147483647 w 488"/>
                <a:gd name="T85" fmla="*/ 2147483647 h 726"/>
                <a:gd name="T86" fmla="*/ 2147483647 w 488"/>
                <a:gd name="T87" fmla="*/ 2147483647 h 726"/>
                <a:gd name="T88" fmla="*/ 2147483647 w 488"/>
                <a:gd name="T89" fmla="*/ 2147483647 h 726"/>
                <a:gd name="T90" fmla="*/ 2147483647 w 488"/>
                <a:gd name="T91" fmla="*/ 2147483647 h 726"/>
                <a:gd name="T92" fmla="*/ 2147483647 w 488"/>
                <a:gd name="T93" fmla="*/ 2147483647 h 726"/>
                <a:gd name="T94" fmla="*/ 2147483647 w 488"/>
                <a:gd name="T95" fmla="*/ 2147483647 h 726"/>
                <a:gd name="T96" fmla="*/ 2147483647 w 488"/>
                <a:gd name="T97" fmla="*/ 2147483647 h 726"/>
                <a:gd name="T98" fmla="*/ 2147483647 w 488"/>
                <a:gd name="T99" fmla="*/ 2147483647 h 726"/>
                <a:gd name="T100" fmla="*/ 2147483647 w 488"/>
                <a:gd name="T101" fmla="*/ 2147483647 h 726"/>
                <a:gd name="T102" fmla="*/ 2147483647 w 488"/>
                <a:gd name="T103" fmla="*/ 2147483647 h 726"/>
                <a:gd name="T104" fmla="*/ 2147483647 w 488"/>
                <a:gd name="T105" fmla="*/ 2147483647 h 726"/>
                <a:gd name="T106" fmla="*/ 2147483647 w 488"/>
                <a:gd name="T107" fmla="*/ 2147483647 h 726"/>
                <a:gd name="T108" fmla="*/ 2147483647 w 488"/>
                <a:gd name="T109" fmla="*/ 2147483647 h 726"/>
                <a:gd name="T110" fmla="*/ 2147483647 w 488"/>
                <a:gd name="T111" fmla="*/ 2147483647 h 726"/>
                <a:gd name="T112" fmla="*/ 2147483647 w 488"/>
                <a:gd name="T113" fmla="*/ 2147483647 h 726"/>
                <a:gd name="T114" fmla="*/ 2147483647 w 488"/>
                <a:gd name="T115" fmla="*/ 0 h 726"/>
                <a:gd name="T116" fmla="*/ 0 w 488"/>
                <a:gd name="T117" fmla="*/ 2147483647 h 72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488" h="726">
                  <a:moveTo>
                    <a:pt x="0" y="36"/>
                  </a:moveTo>
                  <a:lnTo>
                    <a:pt x="4" y="36"/>
                  </a:lnTo>
                  <a:lnTo>
                    <a:pt x="7" y="36"/>
                  </a:lnTo>
                  <a:lnTo>
                    <a:pt x="13" y="38"/>
                  </a:lnTo>
                  <a:lnTo>
                    <a:pt x="21" y="39"/>
                  </a:lnTo>
                  <a:lnTo>
                    <a:pt x="28" y="41"/>
                  </a:lnTo>
                  <a:lnTo>
                    <a:pt x="36" y="45"/>
                  </a:lnTo>
                  <a:lnTo>
                    <a:pt x="45" y="49"/>
                  </a:lnTo>
                  <a:lnTo>
                    <a:pt x="53" y="51"/>
                  </a:lnTo>
                  <a:lnTo>
                    <a:pt x="63" y="57"/>
                  </a:lnTo>
                  <a:lnTo>
                    <a:pt x="70" y="62"/>
                  </a:lnTo>
                  <a:lnTo>
                    <a:pt x="78" y="68"/>
                  </a:lnTo>
                  <a:lnTo>
                    <a:pt x="83" y="74"/>
                  </a:lnTo>
                  <a:lnTo>
                    <a:pt x="89" y="81"/>
                  </a:lnTo>
                  <a:lnTo>
                    <a:pt x="91" y="89"/>
                  </a:lnTo>
                  <a:lnTo>
                    <a:pt x="95" y="98"/>
                  </a:lnTo>
                  <a:lnTo>
                    <a:pt x="93" y="108"/>
                  </a:lnTo>
                  <a:lnTo>
                    <a:pt x="89" y="117"/>
                  </a:lnTo>
                  <a:lnTo>
                    <a:pt x="85" y="127"/>
                  </a:lnTo>
                  <a:lnTo>
                    <a:pt x="80" y="138"/>
                  </a:lnTo>
                  <a:lnTo>
                    <a:pt x="72" y="148"/>
                  </a:lnTo>
                  <a:lnTo>
                    <a:pt x="66" y="159"/>
                  </a:lnTo>
                  <a:lnTo>
                    <a:pt x="59" y="171"/>
                  </a:lnTo>
                  <a:lnTo>
                    <a:pt x="53" y="184"/>
                  </a:lnTo>
                  <a:lnTo>
                    <a:pt x="45" y="194"/>
                  </a:lnTo>
                  <a:lnTo>
                    <a:pt x="40" y="205"/>
                  </a:lnTo>
                  <a:lnTo>
                    <a:pt x="34" y="216"/>
                  </a:lnTo>
                  <a:lnTo>
                    <a:pt x="32" y="226"/>
                  </a:lnTo>
                  <a:lnTo>
                    <a:pt x="28" y="235"/>
                  </a:lnTo>
                  <a:lnTo>
                    <a:pt x="28" y="245"/>
                  </a:lnTo>
                  <a:lnTo>
                    <a:pt x="30" y="254"/>
                  </a:lnTo>
                  <a:lnTo>
                    <a:pt x="36" y="262"/>
                  </a:lnTo>
                  <a:lnTo>
                    <a:pt x="42" y="268"/>
                  </a:lnTo>
                  <a:lnTo>
                    <a:pt x="51" y="273"/>
                  </a:lnTo>
                  <a:lnTo>
                    <a:pt x="63" y="279"/>
                  </a:lnTo>
                  <a:lnTo>
                    <a:pt x="76" y="285"/>
                  </a:lnTo>
                  <a:lnTo>
                    <a:pt x="89" y="287"/>
                  </a:lnTo>
                  <a:lnTo>
                    <a:pt x="106" y="290"/>
                  </a:lnTo>
                  <a:lnTo>
                    <a:pt x="121" y="294"/>
                  </a:lnTo>
                  <a:lnTo>
                    <a:pt x="139" y="298"/>
                  </a:lnTo>
                  <a:lnTo>
                    <a:pt x="152" y="300"/>
                  </a:lnTo>
                  <a:lnTo>
                    <a:pt x="169" y="304"/>
                  </a:lnTo>
                  <a:lnTo>
                    <a:pt x="182" y="306"/>
                  </a:lnTo>
                  <a:lnTo>
                    <a:pt x="196" y="308"/>
                  </a:lnTo>
                  <a:lnTo>
                    <a:pt x="207" y="311"/>
                  </a:lnTo>
                  <a:lnTo>
                    <a:pt x="215" y="315"/>
                  </a:lnTo>
                  <a:lnTo>
                    <a:pt x="222" y="317"/>
                  </a:lnTo>
                  <a:lnTo>
                    <a:pt x="226" y="323"/>
                  </a:lnTo>
                  <a:lnTo>
                    <a:pt x="226" y="327"/>
                  </a:lnTo>
                  <a:lnTo>
                    <a:pt x="224" y="330"/>
                  </a:lnTo>
                  <a:lnTo>
                    <a:pt x="218" y="336"/>
                  </a:lnTo>
                  <a:lnTo>
                    <a:pt x="211" y="342"/>
                  </a:lnTo>
                  <a:lnTo>
                    <a:pt x="201" y="348"/>
                  </a:lnTo>
                  <a:lnTo>
                    <a:pt x="192" y="355"/>
                  </a:lnTo>
                  <a:lnTo>
                    <a:pt x="182" y="361"/>
                  </a:lnTo>
                  <a:lnTo>
                    <a:pt x="171" y="368"/>
                  </a:lnTo>
                  <a:lnTo>
                    <a:pt x="159" y="374"/>
                  </a:lnTo>
                  <a:lnTo>
                    <a:pt x="148" y="382"/>
                  </a:lnTo>
                  <a:lnTo>
                    <a:pt x="137" y="389"/>
                  </a:lnTo>
                  <a:lnTo>
                    <a:pt x="127" y="395"/>
                  </a:lnTo>
                  <a:lnTo>
                    <a:pt x="118" y="403"/>
                  </a:lnTo>
                  <a:lnTo>
                    <a:pt x="112" y="410"/>
                  </a:lnTo>
                  <a:lnTo>
                    <a:pt x="106" y="416"/>
                  </a:lnTo>
                  <a:lnTo>
                    <a:pt x="106" y="424"/>
                  </a:lnTo>
                  <a:lnTo>
                    <a:pt x="104" y="429"/>
                  </a:lnTo>
                  <a:lnTo>
                    <a:pt x="108" y="435"/>
                  </a:lnTo>
                  <a:lnTo>
                    <a:pt x="112" y="441"/>
                  </a:lnTo>
                  <a:lnTo>
                    <a:pt x="120" y="448"/>
                  </a:lnTo>
                  <a:lnTo>
                    <a:pt x="125" y="452"/>
                  </a:lnTo>
                  <a:lnTo>
                    <a:pt x="135" y="458"/>
                  </a:lnTo>
                  <a:lnTo>
                    <a:pt x="146" y="464"/>
                  </a:lnTo>
                  <a:lnTo>
                    <a:pt x="158" y="469"/>
                  </a:lnTo>
                  <a:lnTo>
                    <a:pt x="167" y="475"/>
                  </a:lnTo>
                  <a:lnTo>
                    <a:pt x="177" y="479"/>
                  </a:lnTo>
                  <a:lnTo>
                    <a:pt x="186" y="486"/>
                  </a:lnTo>
                  <a:lnTo>
                    <a:pt x="197" y="492"/>
                  </a:lnTo>
                  <a:lnTo>
                    <a:pt x="205" y="496"/>
                  </a:lnTo>
                  <a:lnTo>
                    <a:pt x="211" y="503"/>
                  </a:lnTo>
                  <a:lnTo>
                    <a:pt x="215" y="511"/>
                  </a:lnTo>
                  <a:lnTo>
                    <a:pt x="218" y="517"/>
                  </a:lnTo>
                  <a:lnTo>
                    <a:pt x="216" y="524"/>
                  </a:lnTo>
                  <a:lnTo>
                    <a:pt x="215" y="532"/>
                  </a:lnTo>
                  <a:lnTo>
                    <a:pt x="211" y="540"/>
                  </a:lnTo>
                  <a:lnTo>
                    <a:pt x="205" y="549"/>
                  </a:lnTo>
                  <a:lnTo>
                    <a:pt x="197" y="557"/>
                  </a:lnTo>
                  <a:lnTo>
                    <a:pt x="190" y="566"/>
                  </a:lnTo>
                  <a:lnTo>
                    <a:pt x="182" y="576"/>
                  </a:lnTo>
                  <a:lnTo>
                    <a:pt x="173" y="585"/>
                  </a:lnTo>
                  <a:lnTo>
                    <a:pt x="163" y="593"/>
                  </a:lnTo>
                  <a:lnTo>
                    <a:pt x="154" y="602"/>
                  </a:lnTo>
                  <a:lnTo>
                    <a:pt x="146" y="612"/>
                  </a:lnTo>
                  <a:lnTo>
                    <a:pt x="139" y="619"/>
                  </a:lnTo>
                  <a:lnTo>
                    <a:pt x="133" y="629"/>
                  </a:lnTo>
                  <a:lnTo>
                    <a:pt x="127" y="638"/>
                  </a:lnTo>
                  <a:lnTo>
                    <a:pt x="123" y="646"/>
                  </a:lnTo>
                  <a:lnTo>
                    <a:pt x="123" y="656"/>
                  </a:lnTo>
                  <a:lnTo>
                    <a:pt x="123" y="661"/>
                  </a:lnTo>
                  <a:lnTo>
                    <a:pt x="127" y="669"/>
                  </a:lnTo>
                  <a:lnTo>
                    <a:pt x="133" y="675"/>
                  </a:lnTo>
                  <a:lnTo>
                    <a:pt x="139" y="680"/>
                  </a:lnTo>
                  <a:lnTo>
                    <a:pt x="146" y="686"/>
                  </a:lnTo>
                  <a:lnTo>
                    <a:pt x="158" y="692"/>
                  </a:lnTo>
                  <a:lnTo>
                    <a:pt x="165" y="697"/>
                  </a:lnTo>
                  <a:lnTo>
                    <a:pt x="178" y="701"/>
                  </a:lnTo>
                  <a:lnTo>
                    <a:pt x="188" y="705"/>
                  </a:lnTo>
                  <a:lnTo>
                    <a:pt x="199" y="709"/>
                  </a:lnTo>
                  <a:lnTo>
                    <a:pt x="211" y="713"/>
                  </a:lnTo>
                  <a:lnTo>
                    <a:pt x="222" y="716"/>
                  </a:lnTo>
                  <a:lnTo>
                    <a:pt x="232" y="718"/>
                  </a:lnTo>
                  <a:lnTo>
                    <a:pt x="241" y="722"/>
                  </a:lnTo>
                  <a:lnTo>
                    <a:pt x="249" y="724"/>
                  </a:lnTo>
                  <a:lnTo>
                    <a:pt x="258" y="726"/>
                  </a:lnTo>
                  <a:lnTo>
                    <a:pt x="405" y="688"/>
                  </a:lnTo>
                  <a:lnTo>
                    <a:pt x="469" y="507"/>
                  </a:lnTo>
                  <a:lnTo>
                    <a:pt x="488" y="310"/>
                  </a:lnTo>
                  <a:lnTo>
                    <a:pt x="325" y="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FDB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7" name="Freeform 170"/>
            <p:cNvSpPr>
              <a:spLocks/>
            </p:cNvSpPr>
            <p:nvPr/>
          </p:nvSpPr>
          <p:spPr bwMode="auto">
            <a:xfrm>
              <a:off x="3292583" y="2275332"/>
              <a:ext cx="21922" cy="10048"/>
            </a:xfrm>
            <a:custGeom>
              <a:avLst/>
              <a:gdLst>
                <a:gd name="T0" fmla="*/ 0 w 145"/>
                <a:gd name="T1" fmla="*/ 0 h 66"/>
                <a:gd name="T2" fmla="*/ 2147483647 w 145"/>
                <a:gd name="T3" fmla="*/ 2147483647 h 66"/>
                <a:gd name="T4" fmla="*/ 2147483647 w 145"/>
                <a:gd name="T5" fmla="*/ 2147483647 h 66"/>
                <a:gd name="T6" fmla="*/ 2147483647 w 145"/>
                <a:gd name="T7" fmla="*/ 2147483647 h 66"/>
                <a:gd name="T8" fmla="*/ 2147483647 w 145"/>
                <a:gd name="T9" fmla="*/ 2147483647 h 66"/>
                <a:gd name="T10" fmla="*/ 2147483647 w 145"/>
                <a:gd name="T11" fmla="*/ 2147483647 h 66"/>
                <a:gd name="T12" fmla="*/ 2147483647 w 145"/>
                <a:gd name="T13" fmla="*/ 2147483647 h 66"/>
                <a:gd name="T14" fmla="*/ 2147483647 w 145"/>
                <a:gd name="T15" fmla="*/ 2147483647 h 66"/>
                <a:gd name="T16" fmla="*/ 2147483647 w 145"/>
                <a:gd name="T17" fmla="*/ 2147483647 h 66"/>
                <a:gd name="T18" fmla="*/ 2147483647 w 145"/>
                <a:gd name="T19" fmla="*/ 2147483647 h 66"/>
                <a:gd name="T20" fmla="*/ 2147483647 w 145"/>
                <a:gd name="T21" fmla="*/ 2147483647 h 66"/>
                <a:gd name="T22" fmla="*/ 2147483647 w 145"/>
                <a:gd name="T23" fmla="*/ 2147483647 h 66"/>
                <a:gd name="T24" fmla="*/ 2147483647 w 145"/>
                <a:gd name="T25" fmla="*/ 2147483647 h 66"/>
                <a:gd name="T26" fmla="*/ 2147483647 w 145"/>
                <a:gd name="T27" fmla="*/ 2147483647 h 66"/>
                <a:gd name="T28" fmla="*/ 2147483647 w 145"/>
                <a:gd name="T29" fmla="*/ 2147483647 h 66"/>
                <a:gd name="T30" fmla="*/ 2147483647 w 145"/>
                <a:gd name="T31" fmla="*/ 2147483647 h 66"/>
                <a:gd name="T32" fmla="*/ 2147483647 w 145"/>
                <a:gd name="T33" fmla="*/ 2147483647 h 66"/>
                <a:gd name="T34" fmla="*/ 2147483647 w 145"/>
                <a:gd name="T35" fmla="*/ 2147483647 h 66"/>
                <a:gd name="T36" fmla="*/ 2147483647 w 145"/>
                <a:gd name="T37" fmla="*/ 2147483647 h 66"/>
                <a:gd name="T38" fmla="*/ 2147483647 w 145"/>
                <a:gd name="T39" fmla="*/ 2147483647 h 66"/>
                <a:gd name="T40" fmla="*/ 2147483647 w 145"/>
                <a:gd name="T41" fmla="*/ 2147483647 h 66"/>
                <a:gd name="T42" fmla="*/ 2147483647 w 145"/>
                <a:gd name="T43" fmla="*/ 2147483647 h 66"/>
                <a:gd name="T44" fmla="*/ 2147483647 w 145"/>
                <a:gd name="T45" fmla="*/ 2147483647 h 66"/>
                <a:gd name="T46" fmla="*/ 2147483647 w 145"/>
                <a:gd name="T47" fmla="*/ 2147483647 h 66"/>
                <a:gd name="T48" fmla="*/ 2147483647 w 145"/>
                <a:gd name="T49" fmla="*/ 2147483647 h 66"/>
                <a:gd name="T50" fmla="*/ 2147483647 w 145"/>
                <a:gd name="T51" fmla="*/ 2147483647 h 66"/>
                <a:gd name="T52" fmla="*/ 2147483647 w 145"/>
                <a:gd name="T53" fmla="*/ 2147483647 h 66"/>
                <a:gd name="T54" fmla="*/ 2147483647 w 145"/>
                <a:gd name="T55" fmla="*/ 2147483647 h 66"/>
                <a:gd name="T56" fmla="*/ 2147483647 w 145"/>
                <a:gd name="T57" fmla="*/ 2147483647 h 66"/>
                <a:gd name="T58" fmla="*/ 0 w 145"/>
                <a:gd name="T59" fmla="*/ 0 h 66"/>
                <a:gd name="T60" fmla="*/ 0 w 145"/>
                <a:gd name="T61" fmla="*/ 0 h 6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45" h="66">
                  <a:moveTo>
                    <a:pt x="0" y="0"/>
                  </a:moveTo>
                  <a:lnTo>
                    <a:pt x="2" y="2"/>
                  </a:lnTo>
                  <a:lnTo>
                    <a:pt x="12" y="7"/>
                  </a:lnTo>
                  <a:lnTo>
                    <a:pt x="19" y="15"/>
                  </a:lnTo>
                  <a:lnTo>
                    <a:pt x="25" y="26"/>
                  </a:lnTo>
                  <a:lnTo>
                    <a:pt x="25" y="36"/>
                  </a:lnTo>
                  <a:lnTo>
                    <a:pt x="21" y="43"/>
                  </a:lnTo>
                  <a:lnTo>
                    <a:pt x="17" y="53"/>
                  </a:lnTo>
                  <a:lnTo>
                    <a:pt x="21" y="61"/>
                  </a:lnTo>
                  <a:lnTo>
                    <a:pt x="23" y="61"/>
                  </a:lnTo>
                  <a:lnTo>
                    <a:pt x="29" y="62"/>
                  </a:lnTo>
                  <a:lnTo>
                    <a:pt x="36" y="64"/>
                  </a:lnTo>
                  <a:lnTo>
                    <a:pt x="46" y="66"/>
                  </a:lnTo>
                  <a:lnTo>
                    <a:pt x="55" y="64"/>
                  </a:lnTo>
                  <a:lnTo>
                    <a:pt x="65" y="64"/>
                  </a:lnTo>
                  <a:lnTo>
                    <a:pt x="71" y="64"/>
                  </a:lnTo>
                  <a:lnTo>
                    <a:pt x="76" y="62"/>
                  </a:lnTo>
                  <a:lnTo>
                    <a:pt x="82" y="62"/>
                  </a:lnTo>
                  <a:lnTo>
                    <a:pt x="88" y="62"/>
                  </a:lnTo>
                  <a:lnTo>
                    <a:pt x="99" y="57"/>
                  </a:lnTo>
                  <a:lnTo>
                    <a:pt x="109" y="53"/>
                  </a:lnTo>
                  <a:lnTo>
                    <a:pt x="118" y="49"/>
                  </a:lnTo>
                  <a:lnTo>
                    <a:pt x="128" y="45"/>
                  </a:lnTo>
                  <a:lnTo>
                    <a:pt x="133" y="42"/>
                  </a:lnTo>
                  <a:lnTo>
                    <a:pt x="139" y="38"/>
                  </a:lnTo>
                  <a:lnTo>
                    <a:pt x="143" y="36"/>
                  </a:lnTo>
                  <a:lnTo>
                    <a:pt x="145" y="36"/>
                  </a:lnTo>
                  <a:lnTo>
                    <a:pt x="107" y="2"/>
                  </a:lnTo>
                  <a:lnTo>
                    <a:pt x="61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8" name="Freeform 171"/>
            <p:cNvSpPr>
              <a:spLocks/>
            </p:cNvSpPr>
            <p:nvPr/>
          </p:nvSpPr>
          <p:spPr bwMode="auto">
            <a:xfrm>
              <a:off x="3285884" y="2220527"/>
              <a:ext cx="24053" cy="50238"/>
            </a:xfrm>
            <a:custGeom>
              <a:avLst/>
              <a:gdLst>
                <a:gd name="T0" fmla="*/ 2147483647 w 157"/>
                <a:gd name="T1" fmla="*/ 2147483647 h 329"/>
                <a:gd name="T2" fmla="*/ 2147483647 w 157"/>
                <a:gd name="T3" fmla="*/ 2147483647 h 329"/>
                <a:gd name="T4" fmla="*/ 2147483647 w 157"/>
                <a:gd name="T5" fmla="*/ 2147483647 h 329"/>
                <a:gd name="T6" fmla="*/ 2147483647 w 157"/>
                <a:gd name="T7" fmla="*/ 2147483647 h 329"/>
                <a:gd name="T8" fmla="*/ 2147483647 w 157"/>
                <a:gd name="T9" fmla="*/ 2147483647 h 329"/>
                <a:gd name="T10" fmla="*/ 2147483647 w 157"/>
                <a:gd name="T11" fmla="*/ 2147483647 h 329"/>
                <a:gd name="T12" fmla="*/ 2147483647 w 157"/>
                <a:gd name="T13" fmla="*/ 2147483647 h 329"/>
                <a:gd name="T14" fmla="*/ 2147483647 w 157"/>
                <a:gd name="T15" fmla="*/ 2147483647 h 329"/>
                <a:gd name="T16" fmla="*/ 2147483647 w 157"/>
                <a:gd name="T17" fmla="*/ 2147483647 h 329"/>
                <a:gd name="T18" fmla="*/ 2147483647 w 157"/>
                <a:gd name="T19" fmla="*/ 2147483647 h 329"/>
                <a:gd name="T20" fmla="*/ 2147483647 w 157"/>
                <a:gd name="T21" fmla="*/ 2147483647 h 329"/>
                <a:gd name="T22" fmla="*/ 2147483647 w 157"/>
                <a:gd name="T23" fmla="*/ 2147483647 h 329"/>
                <a:gd name="T24" fmla="*/ 2147483647 w 157"/>
                <a:gd name="T25" fmla="*/ 2147483647 h 329"/>
                <a:gd name="T26" fmla="*/ 2147483647 w 157"/>
                <a:gd name="T27" fmla="*/ 2147483647 h 329"/>
                <a:gd name="T28" fmla="*/ 2147483647 w 157"/>
                <a:gd name="T29" fmla="*/ 2147483647 h 329"/>
                <a:gd name="T30" fmla="*/ 2147483647 w 157"/>
                <a:gd name="T31" fmla="*/ 2147483647 h 329"/>
                <a:gd name="T32" fmla="*/ 2147483647 w 157"/>
                <a:gd name="T33" fmla="*/ 2147483647 h 329"/>
                <a:gd name="T34" fmla="*/ 2147483647 w 157"/>
                <a:gd name="T35" fmla="*/ 2147483647 h 329"/>
                <a:gd name="T36" fmla="*/ 2147483647 w 157"/>
                <a:gd name="T37" fmla="*/ 2147483647 h 329"/>
                <a:gd name="T38" fmla="*/ 2147483647 w 157"/>
                <a:gd name="T39" fmla="*/ 2147483647 h 329"/>
                <a:gd name="T40" fmla="*/ 2147483647 w 157"/>
                <a:gd name="T41" fmla="*/ 2147483647 h 329"/>
                <a:gd name="T42" fmla="*/ 2147483647 w 157"/>
                <a:gd name="T43" fmla="*/ 2147483647 h 329"/>
                <a:gd name="T44" fmla="*/ 2147483647 w 157"/>
                <a:gd name="T45" fmla="*/ 2147483647 h 329"/>
                <a:gd name="T46" fmla="*/ 2147483647 w 157"/>
                <a:gd name="T47" fmla="*/ 2147483647 h 329"/>
                <a:gd name="T48" fmla="*/ 2147483647 w 157"/>
                <a:gd name="T49" fmla="*/ 2147483647 h 329"/>
                <a:gd name="T50" fmla="*/ 2147483647 w 157"/>
                <a:gd name="T51" fmla="*/ 2147483647 h 329"/>
                <a:gd name="T52" fmla="*/ 2147483647 w 157"/>
                <a:gd name="T53" fmla="*/ 2147483647 h 329"/>
                <a:gd name="T54" fmla="*/ 2147483647 w 157"/>
                <a:gd name="T55" fmla="*/ 2147483647 h 329"/>
                <a:gd name="T56" fmla="*/ 2147483647 w 157"/>
                <a:gd name="T57" fmla="*/ 2147483647 h 329"/>
                <a:gd name="T58" fmla="*/ 2147483647 w 157"/>
                <a:gd name="T59" fmla="*/ 2147483647 h 329"/>
                <a:gd name="T60" fmla="*/ 2147483647 w 157"/>
                <a:gd name="T61" fmla="*/ 2147483647 h 329"/>
                <a:gd name="T62" fmla="*/ 2147483647 w 157"/>
                <a:gd name="T63" fmla="*/ 2147483647 h 329"/>
                <a:gd name="T64" fmla="*/ 2147483647 w 157"/>
                <a:gd name="T65" fmla="*/ 2147483647 h 329"/>
                <a:gd name="T66" fmla="*/ 2147483647 w 157"/>
                <a:gd name="T67" fmla="*/ 2147483647 h 329"/>
                <a:gd name="T68" fmla="*/ 2147483647 w 157"/>
                <a:gd name="T69" fmla="*/ 2147483647 h 329"/>
                <a:gd name="T70" fmla="*/ 2147483647 w 157"/>
                <a:gd name="T71" fmla="*/ 2147483647 h 329"/>
                <a:gd name="T72" fmla="*/ 2147483647 w 157"/>
                <a:gd name="T73" fmla="*/ 2147483647 h 329"/>
                <a:gd name="T74" fmla="*/ 2147483647 w 157"/>
                <a:gd name="T75" fmla="*/ 2147483647 h 329"/>
                <a:gd name="T76" fmla="*/ 2147483647 w 157"/>
                <a:gd name="T77" fmla="*/ 2147483647 h 329"/>
                <a:gd name="T78" fmla="*/ 2147483647 w 157"/>
                <a:gd name="T79" fmla="*/ 2147483647 h 329"/>
                <a:gd name="T80" fmla="*/ 2147483647 w 157"/>
                <a:gd name="T81" fmla="*/ 2147483647 h 329"/>
                <a:gd name="T82" fmla="*/ 2147483647 w 157"/>
                <a:gd name="T83" fmla="*/ 2147483647 h 329"/>
                <a:gd name="T84" fmla="*/ 2147483647 w 157"/>
                <a:gd name="T85" fmla="*/ 2147483647 h 329"/>
                <a:gd name="T86" fmla="*/ 2147483647 w 157"/>
                <a:gd name="T87" fmla="*/ 2147483647 h 329"/>
                <a:gd name="T88" fmla="*/ 2147483647 w 157"/>
                <a:gd name="T89" fmla="*/ 2147483647 h 329"/>
                <a:gd name="T90" fmla="*/ 2147483647 w 157"/>
                <a:gd name="T91" fmla="*/ 2147483647 h 329"/>
                <a:gd name="T92" fmla="*/ 2147483647 w 157"/>
                <a:gd name="T93" fmla="*/ 2147483647 h 329"/>
                <a:gd name="T94" fmla="*/ 2147483647 w 157"/>
                <a:gd name="T95" fmla="*/ 2147483647 h 329"/>
                <a:gd name="T96" fmla="*/ 2147483647 w 157"/>
                <a:gd name="T97" fmla="*/ 2147483647 h 329"/>
                <a:gd name="T98" fmla="*/ 2147483647 w 157"/>
                <a:gd name="T99" fmla="*/ 0 h 329"/>
                <a:gd name="T100" fmla="*/ 0 w 157"/>
                <a:gd name="T101" fmla="*/ 2147483647 h 329"/>
                <a:gd name="T102" fmla="*/ 2147483647 w 157"/>
                <a:gd name="T103" fmla="*/ 2147483647 h 329"/>
                <a:gd name="T104" fmla="*/ 2147483647 w 157"/>
                <a:gd name="T105" fmla="*/ 2147483647 h 329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157" h="329">
                  <a:moveTo>
                    <a:pt x="13" y="107"/>
                  </a:moveTo>
                  <a:lnTo>
                    <a:pt x="13" y="107"/>
                  </a:lnTo>
                  <a:lnTo>
                    <a:pt x="19" y="111"/>
                  </a:lnTo>
                  <a:lnTo>
                    <a:pt x="24" y="116"/>
                  </a:lnTo>
                  <a:lnTo>
                    <a:pt x="34" y="124"/>
                  </a:lnTo>
                  <a:lnTo>
                    <a:pt x="39" y="131"/>
                  </a:lnTo>
                  <a:lnTo>
                    <a:pt x="47" y="141"/>
                  </a:lnTo>
                  <a:lnTo>
                    <a:pt x="53" y="149"/>
                  </a:lnTo>
                  <a:lnTo>
                    <a:pt x="55" y="158"/>
                  </a:lnTo>
                  <a:lnTo>
                    <a:pt x="51" y="164"/>
                  </a:lnTo>
                  <a:lnTo>
                    <a:pt x="45" y="171"/>
                  </a:lnTo>
                  <a:lnTo>
                    <a:pt x="38" y="177"/>
                  </a:lnTo>
                  <a:lnTo>
                    <a:pt x="32" y="183"/>
                  </a:lnTo>
                  <a:lnTo>
                    <a:pt x="22" y="187"/>
                  </a:lnTo>
                  <a:lnTo>
                    <a:pt x="17" y="190"/>
                  </a:lnTo>
                  <a:lnTo>
                    <a:pt x="13" y="194"/>
                  </a:lnTo>
                  <a:lnTo>
                    <a:pt x="13" y="200"/>
                  </a:lnTo>
                  <a:lnTo>
                    <a:pt x="15" y="202"/>
                  </a:lnTo>
                  <a:lnTo>
                    <a:pt x="20" y="206"/>
                  </a:lnTo>
                  <a:lnTo>
                    <a:pt x="30" y="208"/>
                  </a:lnTo>
                  <a:lnTo>
                    <a:pt x="39" y="213"/>
                  </a:lnTo>
                  <a:lnTo>
                    <a:pt x="49" y="215"/>
                  </a:lnTo>
                  <a:lnTo>
                    <a:pt x="60" y="223"/>
                  </a:lnTo>
                  <a:lnTo>
                    <a:pt x="68" y="227"/>
                  </a:lnTo>
                  <a:lnTo>
                    <a:pt x="76" y="234"/>
                  </a:lnTo>
                  <a:lnTo>
                    <a:pt x="76" y="240"/>
                  </a:lnTo>
                  <a:lnTo>
                    <a:pt x="76" y="247"/>
                  </a:lnTo>
                  <a:lnTo>
                    <a:pt x="74" y="253"/>
                  </a:lnTo>
                  <a:lnTo>
                    <a:pt x="72" y="263"/>
                  </a:lnTo>
                  <a:lnTo>
                    <a:pt x="70" y="270"/>
                  </a:lnTo>
                  <a:lnTo>
                    <a:pt x="70" y="278"/>
                  </a:lnTo>
                  <a:lnTo>
                    <a:pt x="72" y="287"/>
                  </a:lnTo>
                  <a:lnTo>
                    <a:pt x="77" y="295"/>
                  </a:lnTo>
                  <a:lnTo>
                    <a:pt x="81" y="299"/>
                  </a:lnTo>
                  <a:lnTo>
                    <a:pt x="85" y="301"/>
                  </a:lnTo>
                  <a:lnTo>
                    <a:pt x="91" y="305"/>
                  </a:lnTo>
                  <a:lnTo>
                    <a:pt x="96" y="308"/>
                  </a:lnTo>
                  <a:lnTo>
                    <a:pt x="104" y="312"/>
                  </a:lnTo>
                  <a:lnTo>
                    <a:pt x="110" y="314"/>
                  </a:lnTo>
                  <a:lnTo>
                    <a:pt x="117" y="316"/>
                  </a:lnTo>
                  <a:lnTo>
                    <a:pt x="123" y="320"/>
                  </a:lnTo>
                  <a:lnTo>
                    <a:pt x="129" y="322"/>
                  </a:lnTo>
                  <a:lnTo>
                    <a:pt x="135" y="324"/>
                  </a:lnTo>
                  <a:lnTo>
                    <a:pt x="140" y="325"/>
                  </a:lnTo>
                  <a:lnTo>
                    <a:pt x="146" y="327"/>
                  </a:lnTo>
                  <a:lnTo>
                    <a:pt x="154" y="329"/>
                  </a:lnTo>
                  <a:lnTo>
                    <a:pt x="157" y="329"/>
                  </a:lnTo>
                  <a:lnTo>
                    <a:pt x="119" y="219"/>
                  </a:lnTo>
                  <a:lnTo>
                    <a:pt x="85" y="78"/>
                  </a:lnTo>
                  <a:lnTo>
                    <a:pt x="60" y="0"/>
                  </a:lnTo>
                  <a:lnTo>
                    <a:pt x="0" y="90"/>
                  </a:lnTo>
                  <a:lnTo>
                    <a:pt x="13" y="107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9" name="Freeform 172"/>
            <p:cNvSpPr>
              <a:spLocks/>
            </p:cNvSpPr>
            <p:nvPr/>
          </p:nvSpPr>
          <p:spPr bwMode="auto">
            <a:xfrm>
              <a:off x="3349519" y="2272287"/>
              <a:ext cx="13701" cy="13092"/>
            </a:xfrm>
            <a:custGeom>
              <a:avLst/>
              <a:gdLst>
                <a:gd name="T0" fmla="*/ 2147483647 w 89"/>
                <a:gd name="T1" fmla="*/ 0 h 85"/>
                <a:gd name="T2" fmla="*/ 2147483647 w 89"/>
                <a:gd name="T3" fmla="*/ 2147483647 h 85"/>
                <a:gd name="T4" fmla="*/ 2147483647 w 89"/>
                <a:gd name="T5" fmla="*/ 2147483647 h 85"/>
                <a:gd name="T6" fmla="*/ 2147483647 w 89"/>
                <a:gd name="T7" fmla="*/ 2147483647 h 85"/>
                <a:gd name="T8" fmla="*/ 2147483647 w 89"/>
                <a:gd name="T9" fmla="*/ 2147483647 h 85"/>
                <a:gd name="T10" fmla="*/ 2147483647 w 89"/>
                <a:gd name="T11" fmla="*/ 2147483647 h 85"/>
                <a:gd name="T12" fmla="*/ 2147483647 w 89"/>
                <a:gd name="T13" fmla="*/ 2147483647 h 85"/>
                <a:gd name="T14" fmla="*/ 0 w 89"/>
                <a:gd name="T15" fmla="*/ 2147483647 h 85"/>
                <a:gd name="T16" fmla="*/ 2147483647 w 89"/>
                <a:gd name="T17" fmla="*/ 2147483647 h 85"/>
                <a:gd name="T18" fmla="*/ 2147483647 w 89"/>
                <a:gd name="T19" fmla="*/ 2147483647 h 85"/>
                <a:gd name="T20" fmla="*/ 2147483647 w 89"/>
                <a:gd name="T21" fmla="*/ 2147483647 h 85"/>
                <a:gd name="T22" fmla="*/ 2147483647 w 89"/>
                <a:gd name="T23" fmla="*/ 2147483647 h 85"/>
                <a:gd name="T24" fmla="*/ 2147483647 w 89"/>
                <a:gd name="T25" fmla="*/ 2147483647 h 85"/>
                <a:gd name="T26" fmla="*/ 2147483647 w 89"/>
                <a:gd name="T27" fmla="*/ 2147483647 h 85"/>
                <a:gd name="T28" fmla="*/ 2147483647 w 89"/>
                <a:gd name="T29" fmla="*/ 2147483647 h 85"/>
                <a:gd name="T30" fmla="*/ 2147483647 w 89"/>
                <a:gd name="T31" fmla="*/ 2147483647 h 85"/>
                <a:gd name="T32" fmla="*/ 2147483647 w 89"/>
                <a:gd name="T33" fmla="*/ 2147483647 h 85"/>
                <a:gd name="T34" fmla="*/ 2147483647 w 89"/>
                <a:gd name="T35" fmla="*/ 2147483647 h 85"/>
                <a:gd name="T36" fmla="*/ 2147483647 w 89"/>
                <a:gd name="T37" fmla="*/ 0 h 85"/>
                <a:gd name="T38" fmla="*/ 2147483647 w 89"/>
                <a:gd name="T39" fmla="*/ 0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7" y="0"/>
                  </a:moveTo>
                  <a:lnTo>
                    <a:pt x="7" y="2"/>
                  </a:lnTo>
                  <a:lnTo>
                    <a:pt x="9" y="9"/>
                  </a:lnTo>
                  <a:lnTo>
                    <a:pt x="11" y="19"/>
                  </a:lnTo>
                  <a:lnTo>
                    <a:pt x="11" y="30"/>
                  </a:lnTo>
                  <a:lnTo>
                    <a:pt x="5" y="38"/>
                  </a:lnTo>
                  <a:lnTo>
                    <a:pt x="2" y="45"/>
                  </a:lnTo>
                  <a:lnTo>
                    <a:pt x="0" y="49"/>
                  </a:lnTo>
                  <a:lnTo>
                    <a:pt x="4" y="57"/>
                  </a:lnTo>
                  <a:lnTo>
                    <a:pt x="5" y="61"/>
                  </a:lnTo>
                  <a:lnTo>
                    <a:pt x="13" y="66"/>
                  </a:lnTo>
                  <a:lnTo>
                    <a:pt x="19" y="70"/>
                  </a:lnTo>
                  <a:lnTo>
                    <a:pt x="26" y="76"/>
                  </a:lnTo>
                  <a:lnTo>
                    <a:pt x="32" y="80"/>
                  </a:lnTo>
                  <a:lnTo>
                    <a:pt x="40" y="83"/>
                  </a:lnTo>
                  <a:lnTo>
                    <a:pt x="43" y="85"/>
                  </a:lnTo>
                  <a:lnTo>
                    <a:pt x="45" y="85"/>
                  </a:lnTo>
                  <a:lnTo>
                    <a:pt x="89" y="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0" name="Freeform 173"/>
            <p:cNvSpPr>
              <a:spLocks/>
            </p:cNvSpPr>
            <p:nvPr/>
          </p:nvSpPr>
          <p:spPr bwMode="auto">
            <a:xfrm>
              <a:off x="3327293" y="2270765"/>
              <a:ext cx="15528" cy="26794"/>
            </a:xfrm>
            <a:custGeom>
              <a:avLst/>
              <a:gdLst>
                <a:gd name="T0" fmla="*/ 2147483647 w 101"/>
                <a:gd name="T1" fmla="*/ 0 h 177"/>
                <a:gd name="T2" fmla="*/ 0 w 101"/>
                <a:gd name="T3" fmla="*/ 2147483647 h 177"/>
                <a:gd name="T4" fmla="*/ 2147483647 w 101"/>
                <a:gd name="T5" fmla="*/ 2147483647 h 177"/>
                <a:gd name="T6" fmla="*/ 2147483647 w 101"/>
                <a:gd name="T7" fmla="*/ 2147483647 h 177"/>
                <a:gd name="T8" fmla="*/ 2147483647 w 101"/>
                <a:gd name="T9" fmla="*/ 2147483647 h 177"/>
                <a:gd name="T10" fmla="*/ 2147483647 w 101"/>
                <a:gd name="T11" fmla="*/ 2147483647 h 177"/>
                <a:gd name="T12" fmla="*/ 2147483647 w 101"/>
                <a:gd name="T13" fmla="*/ 2147483647 h 177"/>
                <a:gd name="T14" fmla="*/ 2147483647 w 101"/>
                <a:gd name="T15" fmla="*/ 2147483647 h 177"/>
                <a:gd name="T16" fmla="*/ 2147483647 w 101"/>
                <a:gd name="T17" fmla="*/ 2147483647 h 177"/>
                <a:gd name="T18" fmla="*/ 2147483647 w 101"/>
                <a:gd name="T19" fmla="*/ 2147483647 h 177"/>
                <a:gd name="T20" fmla="*/ 2147483647 w 101"/>
                <a:gd name="T21" fmla="*/ 2147483647 h 177"/>
                <a:gd name="T22" fmla="*/ 2147483647 w 101"/>
                <a:gd name="T23" fmla="*/ 2147483647 h 177"/>
                <a:gd name="T24" fmla="*/ 2147483647 w 101"/>
                <a:gd name="T25" fmla="*/ 2147483647 h 177"/>
                <a:gd name="T26" fmla="*/ 2147483647 w 101"/>
                <a:gd name="T27" fmla="*/ 2147483647 h 177"/>
                <a:gd name="T28" fmla="*/ 2147483647 w 101"/>
                <a:gd name="T29" fmla="*/ 2147483647 h 177"/>
                <a:gd name="T30" fmla="*/ 2147483647 w 101"/>
                <a:gd name="T31" fmla="*/ 2147483647 h 177"/>
                <a:gd name="T32" fmla="*/ 2147483647 w 101"/>
                <a:gd name="T33" fmla="*/ 2147483647 h 177"/>
                <a:gd name="T34" fmla="*/ 2147483647 w 101"/>
                <a:gd name="T35" fmla="*/ 2147483647 h 177"/>
                <a:gd name="T36" fmla="*/ 2147483647 w 101"/>
                <a:gd name="T37" fmla="*/ 2147483647 h 177"/>
                <a:gd name="T38" fmla="*/ 2147483647 w 101"/>
                <a:gd name="T39" fmla="*/ 2147483647 h 177"/>
                <a:gd name="T40" fmla="*/ 2147483647 w 101"/>
                <a:gd name="T41" fmla="*/ 2147483647 h 177"/>
                <a:gd name="T42" fmla="*/ 2147483647 w 101"/>
                <a:gd name="T43" fmla="*/ 2147483647 h 177"/>
                <a:gd name="T44" fmla="*/ 2147483647 w 101"/>
                <a:gd name="T45" fmla="*/ 2147483647 h 177"/>
                <a:gd name="T46" fmla="*/ 2147483647 w 101"/>
                <a:gd name="T47" fmla="*/ 2147483647 h 177"/>
                <a:gd name="T48" fmla="*/ 2147483647 w 101"/>
                <a:gd name="T49" fmla="*/ 2147483647 h 177"/>
                <a:gd name="T50" fmla="*/ 2147483647 w 101"/>
                <a:gd name="T51" fmla="*/ 2147483647 h 177"/>
                <a:gd name="T52" fmla="*/ 2147483647 w 101"/>
                <a:gd name="T53" fmla="*/ 2147483647 h 177"/>
                <a:gd name="T54" fmla="*/ 2147483647 w 101"/>
                <a:gd name="T55" fmla="*/ 2147483647 h 177"/>
                <a:gd name="T56" fmla="*/ 2147483647 w 101"/>
                <a:gd name="T57" fmla="*/ 2147483647 h 177"/>
                <a:gd name="T58" fmla="*/ 2147483647 w 101"/>
                <a:gd name="T59" fmla="*/ 2147483647 h 177"/>
                <a:gd name="T60" fmla="*/ 2147483647 w 101"/>
                <a:gd name="T61" fmla="*/ 2147483647 h 177"/>
                <a:gd name="T62" fmla="*/ 2147483647 w 101"/>
                <a:gd name="T63" fmla="*/ 2147483647 h 177"/>
                <a:gd name="T64" fmla="*/ 2147483647 w 101"/>
                <a:gd name="T65" fmla="*/ 2147483647 h 177"/>
                <a:gd name="T66" fmla="*/ 2147483647 w 101"/>
                <a:gd name="T67" fmla="*/ 2147483647 h 177"/>
                <a:gd name="T68" fmla="*/ 2147483647 w 101"/>
                <a:gd name="T69" fmla="*/ 2147483647 h 177"/>
                <a:gd name="T70" fmla="*/ 2147483647 w 101"/>
                <a:gd name="T71" fmla="*/ 2147483647 h 177"/>
                <a:gd name="T72" fmla="*/ 2147483647 w 101"/>
                <a:gd name="T73" fmla="*/ 0 h 177"/>
                <a:gd name="T74" fmla="*/ 2147483647 w 101"/>
                <a:gd name="T75" fmla="*/ 0 h 17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01" h="177">
                  <a:moveTo>
                    <a:pt x="2" y="0"/>
                  </a:moveTo>
                  <a:lnTo>
                    <a:pt x="0" y="67"/>
                  </a:lnTo>
                  <a:lnTo>
                    <a:pt x="4" y="71"/>
                  </a:lnTo>
                  <a:lnTo>
                    <a:pt x="10" y="74"/>
                  </a:lnTo>
                  <a:lnTo>
                    <a:pt x="16" y="82"/>
                  </a:lnTo>
                  <a:lnTo>
                    <a:pt x="23" y="88"/>
                  </a:lnTo>
                  <a:lnTo>
                    <a:pt x="29" y="97"/>
                  </a:lnTo>
                  <a:lnTo>
                    <a:pt x="35" y="105"/>
                  </a:lnTo>
                  <a:lnTo>
                    <a:pt x="40" y="111"/>
                  </a:lnTo>
                  <a:lnTo>
                    <a:pt x="40" y="116"/>
                  </a:lnTo>
                  <a:lnTo>
                    <a:pt x="40" y="122"/>
                  </a:lnTo>
                  <a:lnTo>
                    <a:pt x="38" y="124"/>
                  </a:lnTo>
                  <a:lnTo>
                    <a:pt x="36" y="130"/>
                  </a:lnTo>
                  <a:lnTo>
                    <a:pt x="27" y="135"/>
                  </a:lnTo>
                  <a:lnTo>
                    <a:pt x="19" y="143"/>
                  </a:lnTo>
                  <a:lnTo>
                    <a:pt x="12" y="150"/>
                  </a:lnTo>
                  <a:lnTo>
                    <a:pt x="10" y="160"/>
                  </a:lnTo>
                  <a:lnTo>
                    <a:pt x="10" y="166"/>
                  </a:lnTo>
                  <a:lnTo>
                    <a:pt x="12" y="169"/>
                  </a:lnTo>
                  <a:lnTo>
                    <a:pt x="16" y="171"/>
                  </a:lnTo>
                  <a:lnTo>
                    <a:pt x="23" y="173"/>
                  </a:lnTo>
                  <a:lnTo>
                    <a:pt x="27" y="173"/>
                  </a:lnTo>
                  <a:lnTo>
                    <a:pt x="31" y="175"/>
                  </a:lnTo>
                  <a:lnTo>
                    <a:pt x="36" y="175"/>
                  </a:lnTo>
                  <a:lnTo>
                    <a:pt x="44" y="177"/>
                  </a:lnTo>
                  <a:lnTo>
                    <a:pt x="48" y="177"/>
                  </a:lnTo>
                  <a:lnTo>
                    <a:pt x="54" y="177"/>
                  </a:lnTo>
                  <a:lnTo>
                    <a:pt x="59" y="177"/>
                  </a:lnTo>
                  <a:lnTo>
                    <a:pt x="65" y="177"/>
                  </a:lnTo>
                  <a:lnTo>
                    <a:pt x="76" y="175"/>
                  </a:lnTo>
                  <a:lnTo>
                    <a:pt x="86" y="173"/>
                  </a:lnTo>
                  <a:lnTo>
                    <a:pt x="90" y="173"/>
                  </a:lnTo>
                  <a:lnTo>
                    <a:pt x="94" y="173"/>
                  </a:lnTo>
                  <a:lnTo>
                    <a:pt x="101" y="149"/>
                  </a:lnTo>
                  <a:lnTo>
                    <a:pt x="76" y="93"/>
                  </a:lnTo>
                  <a:lnTo>
                    <a:pt x="33" y="2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1" name="Freeform 174"/>
            <p:cNvSpPr>
              <a:spLocks/>
            </p:cNvSpPr>
            <p:nvPr/>
          </p:nvSpPr>
          <p:spPr bwMode="auto">
            <a:xfrm>
              <a:off x="3353782" y="2236664"/>
              <a:ext cx="12483" cy="22227"/>
            </a:xfrm>
            <a:custGeom>
              <a:avLst/>
              <a:gdLst>
                <a:gd name="T0" fmla="*/ 2147483647 w 84"/>
                <a:gd name="T1" fmla="*/ 2147483647 h 144"/>
                <a:gd name="T2" fmla="*/ 2147483647 w 84"/>
                <a:gd name="T3" fmla="*/ 2147483647 h 144"/>
                <a:gd name="T4" fmla="*/ 2147483647 w 84"/>
                <a:gd name="T5" fmla="*/ 2147483647 h 144"/>
                <a:gd name="T6" fmla="*/ 0 w 84"/>
                <a:gd name="T7" fmla="*/ 2147483647 h 144"/>
                <a:gd name="T8" fmla="*/ 0 w 84"/>
                <a:gd name="T9" fmla="*/ 2147483647 h 144"/>
                <a:gd name="T10" fmla="*/ 0 w 84"/>
                <a:gd name="T11" fmla="*/ 2147483647 h 144"/>
                <a:gd name="T12" fmla="*/ 0 w 84"/>
                <a:gd name="T13" fmla="*/ 2147483647 h 144"/>
                <a:gd name="T14" fmla="*/ 0 w 84"/>
                <a:gd name="T15" fmla="*/ 2147483647 h 144"/>
                <a:gd name="T16" fmla="*/ 2147483647 w 84"/>
                <a:gd name="T17" fmla="*/ 2147483647 h 144"/>
                <a:gd name="T18" fmla="*/ 2147483647 w 84"/>
                <a:gd name="T19" fmla="*/ 2147483647 h 144"/>
                <a:gd name="T20" fmla="*/ 2147483647 w 84"/>
                <a:gd name="T21" fmla="*/ 2147483647 h 144"/>
                <a:gd name="T22" fmla="*/ 2147483647 w 84"/>
                <a:gd name="T23" fmla="*/ 2147483647 h 144"/>
                <a:gd name="T24" fmla="*/ 2147483647 w 84"/>
                <a:gd name="T25" fmla="*/ 2147483647 h 144"/>
                <a:gd name="T26" fmla="*/ 2147483647 w 84"/>
                <a:gd name="T27" fmla="*/ 2147483647 h 144"/>
                <a:gd name="T28" fmla="*/ 2147483647 w 84"/>
                <a:gd name="T29" fmla="*/ 2147483647 h 144"/>
                <a:gd name="T30" fmla="*/ 2147483647 w 84"/>
                <a:gd name="T31" fmla="*/ 2147483647 h 144"/>
                <a:gd name="T32" fmla="*/ 2147483647 w 84"/>
                <a:gd name="T33" fmla="*/ 2147483647 h 144"/>
                <a:gd name="T34" fmla="*/ 2147483647 w 84"/>
                <a:gd name="T35" fmla="*/ 2147483647 h 144"/>
                <a:gd name="T36" fmla="*/ 2147483647 w 84"/>
                <a:gd name="T37" fmla="*/ 2147483647 h 144"/>
                <a:gd name="T38" fmla="*/ 2147483647 w 84"/>
                <a:gd name="T39" fmla="*/ 2147483647 h 144"/>
                <a:gd name="T40" fmla="*/ 2147483647 w 84"/>
                <a:gd name="T41" fmla="*/ 2147483647 h 144"/>
                <a:gd name="T42" fmla="*/ 0 w 84"/>
                <a:gd name="T43" fmla="*/ 2147483647 h 144"/>
                <a:gd name="T44" fmla="*/ 0 w 84"/>
                <a:gd name="T45" fmla="*/ 2147483647 h 144"/>
                <a:gd name="T46" fmla="*/ 2147483647 w 84"/>
                <a:gd name="T47" fmla="*/ 2147483647 h 144"/>
                <a:gd name="T48" fmla="*/ 2147483647 w 84"/>
                <a:gd name="T49" fmla="*/ 2147483647 h 144"/>
                <a:gd name="T50" fmla="*/ 2147483647 w 84"/>
                <a:gd name="T51" fmla="*/ 0 h 144"/>
                <a:gd name="T52" fmla="*/ 2147483647 w 84"/>
                <a:gd name="T53" fmla="*/ 2147483647 h 144"/>
                <a:gd name="T54" fmla="*/ 2147483647 w 84"/>
                <a:gd name="T55" fmla="*/ 2147483647 h 14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84" h="144">
                  <a:moveTo>
                    <a:pt x="4" y="53"/>
                  </a:moveTo>
                  <a:lnTo>
                    <a:pt x="4" y="55"/>
                  </a:lnTo>
                  <a:lnTo>
                    <a:pt x="2" y="59"/>
                  </a:lnTo>
                  <a:lnTo>
                    <a:pt x="0" y="63"/>
                  </a:lnTo>
                  <a:lnTo>
                    <a:pt x="0" y="72"/>
                  </a:lnTo>
                  <a:lnTo>
                    <a:pt x="0" y="80"/>
                  </a:lnTo>
                  <a:lnTo>
                    <a:pt x="0" y="87"/>
                  </a:lnTo>
                  <a:lnTo>
                    <a:pt x="0" y="93"/>
                  </a:lnTo>
                  <a:lnTo>
                    <a:pt x="2" y="99"/>
                  </a:lnTo>
                  <a:lnTo>
                    <a:pt x="4" y="102"/>
                  </a:lnTo>
                  <a:lnTo>
                    <a:pt x="10" y="104"/>
                  </a:lnTo>
                  <a:lnTo>
                    <a:pt x="16" y="104"/>
                  </a:lnTo>
                  <a:lnTo>
                    <a:pt x="21" y="104"/>
                  </a:lnTo>
                  <a:lnTo>
                    <a:pt x="29" y="102"/>
                  </a:lnTo>
                  <a:lnTo>
                    <a:pt x="33" y="106"/>
                  </a:lnTo>
                  <a:lnTo>
                    <a:pt x="29" y="110"/>
                  </a:lnTo>
                  <a:lnTo>
                    <a:pt x="27" y="116"/>
                  </a:lnTo>
                  <a:lnTo>
                    <a:pt x="21" y="121"/>
                  </a:lnTo>
                  <a:lnTo>
                    <a:pt x="16" y="129"/>
                  </a:lnTo>
                  <a:lnTo>
                    <a:pt x="8" y="133"/>
                  </a:lnTo>
                  <a:lnTo>
                    <a:pt x="4" y="139"/>
                  </a:lnTo>
                  <a:lnTo>
                    <a:pt x="0" y="142"/>
                  </a:lnTo>
                  <a:lnTo>
                    <a:pt x="0" y="144"/>
                  </a:lnTo>
                  <a:lnTo>
                    <a:pt x="84" y="121"/>
                  </a:lnTo>
                  <a:lnTo>
                    <a:pt x="71" y="40"/>
                  </a:lnTo>
                  <a:lnTo>
                    <a:pt x="42" y="0"/>
                  </a:lnTo>
                  <a:lnTo>
                    <a:pt x="4" y="53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2" name="Freeform 175"/>
            <p:cNvSpPr>
              <a:spLocks/>
            </p:cNvSpPr>
            <p:nvPr/>
          </p:nvSpPr>
          <p:spPr bwMode="auto">
            <a:xfrm>
              <a:off x="3321508" y="2224180"/>
              <a:ext cx="18573" cy="33492"/>
            </a:xfrm>
            <a:custGeom>
              <a:avLst/>
              <a:gdLst>
                <a:gd name="T0" fmla="*/ 0 w 122"/>
                <a:gd name="T1" fmla="*/ 0 h 221"/>
                <a:gd name="T2" fmla="*/ 0 w 122"/>
                <a:gd name="T3" fmla="*/ 2147483647 h 221"/>
                <a:gd name="T4" fmla="*/ 0 w 122"/>
                <a:gd name="T5" fmla="*/ 2147483647 h 221"/>
                <a:gd name="T6" fmla="*/ 2147483647 w 122"/>
                <a:gd name="T7" fmla="*/ 2147483647 h 221"/>
                <a:gd name="T8" fmla="*/ 2147483647 w 122"/>
                <a:gd name="T9" fmla="*/ 2147483647 h 221"/>
                <a:gd name="T10" fmla="*/ 2147483647 w 122"/>
                <a:gd name="T11" fmla="*/ 2147483647 h 221"/>
                <a:gd name="T12" fmla="*/ 2147483647 w 122"/>
                <a:gd name="T13" fmla="*/ 2147483647 h 221"/>
                <a:gd name="T14" fmla="*/ 2147483647 w 122"/>
                <a:gd name="T15" fmla="*/ 2147483647 h 221"/>
                <a:gd name="T16" fmla="*/ 2147483647 w 122"/>
                <a:gd name="T17" fmla="*/ 2147483647 h 221"/>
                <a:gd name="T18" fmla="*/ 2147483647 w 122"/>
                <a:gd name="T19" fmla="*/ 2147483647 h 221"/>
                <a:gd name="T20" fmla="*/ 2147483647 w 122"/>
                <a:gd name="T21" fmla="*/ 2147483647 h 221"/>
                <a:gd name="T22" fmla="*/ 2147483647 w 122"/>
                <a:gd name="T23" fmla="*/ 2147483647 h 221"/>
                <a:gd name="T24" fmla="*/ 2147483647 w 122"/>
                <a:gd name="T25" fmla="*/ 2147483647 h 221"/>
                <a:gd name="T26" fmla="*/ 2147483647 w 122"/>
                <a:gd name="T27" fmla="*/ 2147483647 h 221"/>
                <a:gd name="T28" fmla="*/ 2147483647 w 122"/>
                <a:gd name="T29" fmla="*/ 2147483647 h 221"/>
                <a:gd name="T30" fmla="*/ 2147483647 w 122"/>
                <a:gd name="T31" fmla="*/ 2147483647 h 221"/>
                <a:gd name="T32" fmla="*/ 2147483647 w 122"/>
                <a:gd name="T33" fmla="*/ 2147483647 h 221"/>
                <a:gd name="T34" fmla="*/ 2147483647 w 122"/>
                <a:gd name="T35" fmla="*/ 2147483647 h 221"/>
                <a:gd name="T36" fmla="*/ 2147483647 w 122"/>
                <a:gd name="T37" fmla="*/ 2147483647 h 221"/>
                <a:gd name="T38" fmla="*/ 2147483647 w 122"/>
                <a:gd name="T39" fmla="*/ 2147483647 h 221"/>
                <a:gd name="T40" fmla="*/ 2147483647 w 122"/>
                <a:gd name="T41" fmla="*/ 2147483647 h 221"/>
                <a:gd name="T42" fmla="*/ 2147483647 w 122"/>
                <a:gd name="T43" fmla="*/ 2147483647 h 221"/>
                <a:gd name="T44" fmla="*/ 2147483647 w 122"/>
                <a:gd name="T45" fmla="*/ 2147483647 h 221"/>
                <a:gd name="T46" fmla="*/ 2147483647 w 122"/>
                <a:gd name="T47" fmla="*/ 2147483647 h 221"/>
                <a:gd name="T48" fmla="*/ 2147483647 w 122"/>
                <a:gd name="T49" fmla="*/ 2147483647 h 221"/>
                <a:gd name="T50" fmla="*/ 2147483647 w 122"/>
                <a:gd name="T51" fmla="*/ 2147483647 h 221"/>
                <a:gd name="T52" fmla="*/ 2147483647 w 122"/>
                <a:gd name="T53" fmla="*/ 2147483647 h 221"/>
                <a:gd name="T54" fmla="*/ 2147483647 w 122"/>
                <a:gd name="T55" fmla="*/ 2147483647 h 221"/>
                <a:gd name="T56" fmla="*/ 2147483647 w 122"/>
                <a:gd name="T57" fmla="*/ 2147483647 h 221"/>
                <a:gd name="T58" fmla="*/ 2147483647 w 122"/>
                <a:gd name="T59" fmla="*/ 2147483647 h 221"/>
                <a:gd name="T60" fmla="*/ 2147483647 w 122"/>
                <a:gd name="T61" fmla="*/ 2147483647 h 221"/>
                <a:gd name="T62" fmla="*/ 2147483647 w 122"/>
                <a:gd name="T63" fmla="*/ 2147483647 h 221"/>
                <a:gd name="T64" fmla="*/ 2147483647 w 122"/>
                <a:gd name="T65" fmla="*/ 2147483647 h 221"/>
                <a:gd name="T66" fmla="*/ 2147483647 w 122"/>
                <a:gd name="T67" fmla="*/ 2147483647 h 221"/>
                <a:gd name="T68" fmla="*/ 2147483647 w 122"/>
                <a:gd name="T69" fmla="*/ 2147483647 h 221"/>
                <a:gd name="T70" fmla="*/ 2147483647 w 122"/>
                <a:gd name="T71" fmla="*/ 2147483647 h 221"/>
                <a:gd name="T72" fmla="*/ 0 w 122"/>
                <a:gd name="T73" fmla="*/ 0 h 221"/>
                <a:gd name="T74" fmla="*/ 0 w 122"/>
                <a:gd name="T75" fmla="*/ 0 h 22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2" h="221">
                  <a:moveTo>
                    <a:pt x="0" y="0"/>
                  </a:moveTo>
                  <a:lnTo>
                    <a:pt x="0" y="2"/>
                  </a:lnTo>
                  <a:lnTo>
                    <a:pt x="0" y="6"/>
                  </a:lnTo>
                  <a:lnTo>
                    <a:pt x="2" y="11"/>
                  </a:lnTo>
                  <a:lnTo>
                    <a:pt x="4" y="19"/>
                  </a:lnTo>
                  <a:lnTo>
                    <a:pt x="6" y="27"/>
                  </a:lnTo>
                  <a:lnTo>
                    <a:pt x="10" y="36"/>
                  </a:lnTo>
                  <a:lnTo>
                    <a:pt x="12" y="44"/>
                  </a:lnTo>
                  <a:lnTo>
                    <a:pt x="17" y="53"/>
                  </a:lnTo>
                  <a:lnTo>
                    <a:pt x="21" y="59"/>
                  </a:lnTo>
                  <a:lnTo>
                    <a:pt x="27" y="65"/>
                  </a:lnTo>
                  <a:lnTo>
                    <a:pt x="31" y="70"/>
                  </a:lnTo>
                  <a:lnTo>
                    <a:pt x="36" y="74"/>
                  </a:lnTo>
                  <a:lnTo>
                    <a:pt x="40" y="80"/>
                  </a:lnTo>
                  <a:lnTo>
                    <a:pt x="44" y="84"/>
                  </a:lnTo>
                  <a:lnTo>
                    <a:pt x="46" y="88"/>
                  </a:lnTo>
                  <a:lnTo>
                    <a:pt x="48" y="95"/>
                  </a:lnTo>
                  <a:lnTo>
                    <a:pt x="46" y="101"/>
                  </a:lnTo>
                  <a:lnTo>
                    <a:pt x="44" y="108"/>
                  </a:lnTo>
                  <a:lnTo>
                    <a:pt x="40" y="116"/>
                  </a:lnTo>
                  <a:lnTo>
                    <a:pt x="38" y="126"/>
                  </a:lnTo>
                  <a:lnTo>
                    <a:pt x="33" y="133"/>
                  </a:lnTo>
                  <a:lnTo>
                    <a:pt x="29" y="143"/>
                  </a:lnTo>
                  <a:lnTo>
                    <a:pt x="27" y="150"/>
                  </a:lnTo>
                  <a:lnTo>
                    <a:pt x="25" y="160"/>
                  </a:lnTo>
                  <a:lnTo>
                    <a:pt x="23" y="167"/>
                  </a:lnTo>
                  <a:lnTo>
                    <a:pt x="23" y="173"/>
                  </a:lnTo>
                  <a:lnTo>
                    <a:pt x="23" y="181"/>
                  </a:lnTo>
                  <a:lnTo>
                    <a:pt x="25" y="186"/>
                  </a:lnTo>
                  <a:lnTo>
                    <a:pt x="29" y="196"/>
                  </a:lnTo>
                  <a:lnTo>
                    <a:pt x="38" y="205"/>
                  </a:lnTo>
                  <a:lnTo>
                    <a:pt x="46" y="209"/>
                  </a:lnTo>
                  <a:lnTo>
                    <a:pt x="54" y="215"/>
                  </a:lnTo>
                  <a:lnTo>
                    <a:pt x="61" y="219"/>
                  </a:lnTo>
                  <a:lnTo>
                    <a:pt x="67" y="221"/>
                  </a:lnTo>
                  <a:lnTo>
                    <a:pt x="122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3" name="Freeform 176"/>
            <p:cNvSpPr>
              <a:spLocks/>
            </p:cNvSpPr>
            <p:nvPr/>
          </p:nvSpPr>
          <p:spPr bwMode="auto">
            <a:xfrm>
              <a:off x="3230775" y="2301821"/>
              <a:ext cx="76727" cy="59677"/>
            </a:xfrm>
            <a:custGeom>
              <a:avLst/>
              <a:gdLst>
                <a:gd name="T0" fmla="*/ 2147483647 w 504"/>
                <a:gd name="T1" fmla="*/ 2147483647 h 391"/>
                <a:gd name="T2" fmla="*/ 0 w 504"/>
                <a:gd name="T3" fmla="*/ 2147483647 h 391"/>
                <a:gd name="T4" fmla="*/ 2147483647 w 504"/>
                <a:gd name="T5" fmla="*/ 2147483647 h 391"/>
                <a:gd name="T6" fmla="*/ 2147483647 w 504"/>
                <a:gd name="T7" fmla="*/ 2147483647 h 391"/>
                <a:gd name="T8" fmla="*/ 2147483647 w 504"/>
                <a:gd name="T9" fmla="*/ 0 h 391"/>
                <a:gd name="T10" fmla="*/ 2147483647 w 504"/>
                <a:gd name="T11" fmla="*/ 2147483647 h 391"/>
                <a:gd name="T12" fmla="*/ 2147483647 w 504"/>
                <a:gd name="T13" fmla="*/ 2147483647 h 391"/>
                <a:gd name="T14" fmla="*/ 2147483647 w 504"/>
                <a:gd name="T15" fmla="*/ 2147483647 h 39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04" h="391">
                  <a:moveTo>
                    <a:pt x="21" y="123"/>
                  </a:moveTo>
                  <a:lnTo>
                    <a:pt x="0" y="228"/>
                  </a:lnTo>
                  <a:lnTo>
                    <a:pt x="489" y="391"/>
                  </a:lnTo>
                  <a:lnTo>
                    <a:pt x="504" y="32"/>
                  </a:lnTo>
                  <a:lnTo>
                    <a:pt x="481" y="0"/>
                  </a:lnTo>
                  <a:lnTo>
                    <a:pt x="183" y="36"/>
                  </a:lnTo>
                  <a:lnTo>
                    <a:pt x="21" y="12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4" name="Freeform 177"/>
            <p:cNvSpPr>
              <a:spLocks/>
            </p:cNvSpPr>
            <p:nvPr/>
          </p:nvSpPr>
          <p:spPr bwMode="auto">
            <a:xfrm>
              <a:off x="3114161" y="2297558"/>
              <a:ext cx="119658" cy="75509"/>
            </a:xfrm>
            <a:custGeom>
              <a:avLst/>
              <a:gdLst>
                <a:gd name="T0" fmla="*/ 0 w 787"/>
                <a:gd name="T1" fmla="*/ 2147483647 h 496"/>
                <a:gd name="T2" fmla="*/ 2147483647 w 787"/>
                <a:gd name="T3" fmla="*/ 2147483647 h 496"/>
                <a:gd name="T4" fmla="*/ 2147483647 w 787"/>
                <a:gd name="T5" fmla="*/ 2147483647 h 496"/>
                <a:gd name="T6" fmla="*/ 2147483647 w 787"/>
                <a:gd name="T7" fmla="*/ 2147483647 h 496"/>
                <a:gd name="T8" fmla="*/ 2147483647 w 787"/>
                <a:gd name="T9" fmla="*/ 0 h 496"/>
                <a:gd name="T10" fmla="*/ 0 w 787"/>
                <a:gd name="T11" fmla="*/ 2147483647 h 496"/>
                <a:gd name="T12" fmla="*/ 0 w 787"/>
                <a:gd name="T13" fmla="*/ 2147483647 h 4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87" h="496">
                  <a:moveTo>
                    <a:pt x="0" y="61"/>
                  </a:moveTo>
                  <a:lnTo>
                    <a:pt x="4" y="420"/>
                  </a:lnTo>
                  <a:lnTo>
                    <a:pt x="757" y="496"/>
                  </a:lnTo>
                  <a:lnTo>
                    <a:pt x="787" y="152"/>
                  </a:lnTo>
                  <a:lnTo>
                    <a:pt x="320" y="0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5" name="Freeform 178"/>
            <p:cNvSpPr>
              <a:spLocks/>
            </p:cNvSpPr>
            <p:nvPr/>
          </p:nvSpPr>
          <p:spPr bwMode="auto">
            <a:xfrm>
              <a:off x="3112639" y="2273809"/>
              <a:ext cx="136404" cy="51760"/>
            </a:xfrm>
            <a:custGeom>
              <a:avLst/>
              <a:gdLst>
                <a:gd name="T0" fmla="*/ 2147483647 w 895"/>
                <a:gd name="T1" fmla="*/ 0 h 341"/>
                <a:gd name="T2" fmla="*/ 2147483647 w 895"/>
                <a:gd name="T3" fmla="*/ 2147483647 h 341"/>
                <a:gd name="T4" fmla="*/ 0 w 895"/>
                <a:gd name="T5" fmla="*/ 2147483647 h 341"/>
                <a:gd name="T6" fmla="*/ 2147483647 w 895"/>
                <a:gd name="T7" fmla="*/ 2147483647 h 341"/>
                <a:gd name="T8" fmla="*/ 2147483647 w 895"/>
                <a:gd name="T9" fmla="*/ 2147483647 h 341"/>
                <a:gd name="T10" fmla="*/ 2147483647 w 895"/>
                <a:gd name="T11" fmla="*/ 2147483647 h 341"/>
                <a:gd name="T12" fmla="*/ 2147483647 w 895"/>
                <a:gd name="T13" fmla="*/ 2147483647 h 341"/>
                <a:gd name="T14" fmla="*/ 2147483647 w 895"/>
                <a:gd name="T15" fmla="*/ 2147483647 h 341"/>
                <a:gd name="T16" fmla="*/ 2147483647 w 895"/>
                <a:gd name="T17" fmla="*/ 0 h 341"/>
                <a:gd name="T18" fmla="*/ 2147483647 w 895"/>
                <a:gd name="T19" fmla="*/ 0 h 341"/>
                <a:gd name="T20" fmla="*/ 2147483647 w 895"/>
                <a:gd name="T21" fmla="*/ 0 h 34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95" h="341">
                  <a:moveTo>
                    <a:pt x="532" y="0"/>
                  </a:moveTo>
                  <a:lnTo>
                    <a:pt x="272" y="17"/>
                  </a:lnTo>
                  <a:lnTo>
                    <a:pt x="0" y="168"/>
                  </a:lnTo>
                  <a:lnTo>
                    <a:pt x="23" y="301"/>
                  </a:lnTo>
                  <a:lnTo>
                    <a:pt x="386" y="341"/>
                  </a:lnTo>
                  <a:lnTo>
                    <a:pt x="642" y="341"/>
                  </a:lnTo>
                  <a:lnTo>
                    <a:pt x="895" y="314"/>
                  </a:lnTo>
                  <a:lnTo>
                    <a:pt x="878" y="53"/>
                  </a:lnTo>
                  <a:lnTo>
                    <a:pt x="842" y="0"/>
                  </a:lnTo>
                  <a:lnTo>
                    <a:pt x="532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6" name="Freeform 179"/>
            <p:cNvSpPr>
              <a:spLocks/>
            </p:cNvSpPr>
            <p:nvPr/>
          </p:nvSpPr>
          <p:spPr bwMode="auto">
            <a:xfrm>
              <a:off x="3193629" y="2268329"/>
              <a:ext cx="89820" cy="52369"/>
            </a:xfrm>
            <a:custGeom>
              <a:avLst/>
              <a:gdLst>
                <a:gd name="T0" fmla="*/ 2147483647 w 589"/>
                <a:gd name="T1" fmla="*/ 2147483647 h 344"/>
                <a:gd name="T2" fmla="*/ 2147483647 w 589"/>
                <a:gd name="T3" fmla="*/ 2147483647 h 344"/>
                <a:gd name="T4" fmla="*/ 2147483647 w 589"/>
                <a:gd name="T5" fmla="*/ 2147483647 h 344"/>
                <a:gd name="T6" fmla="*/ 2147483647 w 589"/>
                <a:gd name="T7" fmla="*/ 2147483647 h 344"/>
                <a:gd name="T8" fmla="*/ 2147483647 w 589"/>
                <a:gd name="T9" fmla="*/ 2147483647 h 344"/>
                <a:gd name="T10" fmla="*/ 2147483647 w 589"/>
                <a:gd name="T11" fmla="*/ 2147483647 h 344"/>
                <a:gd name="T12" fmla="*/ 2147483647 w 589"/>
                <a:gd name="T13" fmla="*/ 2147483647 h 344"/>
                <a:gd name="T14" fmla="*/ 2147483647 w 589"/>
                <a:gd name="T15" fmla="*/ 2147483647 h 344"/>
                <a:gd name="T16" fmla="*/ 2147483647 w 589"/>
                <a:gd name="T17" fmla="*/ 2147483647 h 344"/>
                <a:gd name="T18" fmla="*/ 2147483647 w 589"/>
                <a:gd name="T19" fmla="*/ 2147483647 h 344"/>
                <a:gd name="T20" fmla="*/ 2147483647 w 589"/>
                <a:gd name="T21" fmla="*/ 2147483647 h 344"/>
                <a:gd name="T22" fmla="*/ 2147483647 w 589"/>
                <a:gd name="T23" fmla="*/ 2147483647 h 344"/>
                <a:gd name="T24" fmla="*/ 2147483647 w 589"/>
                <a:gd name="T25" fmla="*/ 2147483647 h 344"/>
                <a:gd name="T26" fmla="*/ 2147483647 w 589"/>
                <a:gd name="T27" fmla="*/ 2147483647 h 344"/>
                <a:gd name="T28" fmla="*/ 2147483647 w 589"/>
                <a:gd name="T29" fmla="*/ 2147483647 h 344"/>
                <a:gd name="T30" fmla="*/ 2147483647 w 589"/>
                <a:gd name="T31" fmla="*/ 2147483647 h 344"/>
                <a:gd name="T32" fmla="*/ 2147483647 w 589"/>
                <a:gd name="T33" fmla="*/ 2147483647 h 344"/>
                <a:gd name="T34" fmla="*/ 2147483647 w 589"/>
                <a:gd name="T35" fmla="*/ 2147483647 h 344"/>
                <a:gd name="T36" fmla="*/ 2147483647 w 589"/>
                <a:gd name="T37" fmla="*/ 2147483647 h 344"/>
                <a:gd name="T38" fmla="*/ 2147483647 w 589"/>
                <a:gd name="T39" fmla="*/ 2147483647 h 344"/>
                <a:gd name="T40" fmla="*/ 2147483647 w 589"/>
                <a:gd name="T41" fmla="*/ 2147483647 h 344"/>
                <a:gd name="T42" fmla="*/ 2147483647 w 589"/>
                <a:gd name="T43" fmla="*/ 2147483647 h 344"/>
                <a:gd name="T44" fmla="*/ 2147483647 w 589"/>
                <a:gd name="T45" fmla="*/ 2147483647 h 344"/>
                <a:gd name="T46" fmla="*/ 2147483647 w 589"/>
                <a:gd name="T47" fmla="*/ 2147483647 h 344"/>
                <a:gd name="T48" fmla="*/ 2147483647 w 589"/>
                <a:gd name="T49" fmla="*/ 2147483647 h 344"/>
                <a:gd name="T50" fmla="*/ 2147483647 w 589"/>
                <a:gd name="T51" fmla="*/ 2147483647 h 344"/>
                <a:gd name="T52" fmla="*/ 2147483647 w 589"/>
                <a:gd name="T53" fmla="*/ 2147483647 h 344"/>
                <a:gd name="T54" fmla="*/ 2147483647 w 589"/>
                <a:gd name="T55" fmla="*/ 2147483647 h 344"/>
                <a:gd name="T56" fmla="*/ 2147483647 w 589"/>
                <a:gd name="T57" fmla="*/ 2147483647 h 344"/>
                <a:gd name="T58" fmla="*/ 2147483647 w 589"/>
                <a:gd name="T59" fmla="*/ 2147483647 h 344"/>
                <a:gd name="T60" fmla="*/ 2147483647 w 589"/>
                <a:gd name="T61" fmla="*/ 2147483647 h 344"/>
                <a:gd name="T62" fmla="*/ 2147483647 w 589"/>
                <a:gd name="T63" fmla="*/ 2147483647 h 344"/>
                <a:gd name="T64" fmla="*/ 2147483647 w 589"/>
                <a:gd name="T65" fmla="*/ 2147483647 h 344"/>
                <a:gd name="T66" fmla="*/ 2147483647 w 589"/>
                <a:gd name="T67" fmla="*/ 2147483647 h 344"/>
                <a:gd name="T68" fmla="*/ 2147483647 w 589"/>
                <a:gd name="T69" fmla="*/ 2147483647 h 344"/>
                <a:gd name="T70" fmla="*/ 2147483647 w 589"/>
                <a:gd name="T71" fmla="*/ 2147483647 h 344"/>
                <a:gd name="T72" fmla="*/ 2147483647 w 589"/>
                <a:gd name="T73" fmla="*/ 2147483647 h 344"/>
                <a:gd name="T74" fmla="*/ 2147483647 w 589"/>
                <a:gd name="T75" fmla="*/ 2147483647 h 344"/>
                <a:gd name="T76" fmla="*/ 2147483647 w 589"/>
                <a:gd name="T77" fmla="*/ 2147483647 h 344"/>
                <a:gd name="T78" fmla="*/ 2147483647 w 589"/>
                <a:gd name="T79" fmla="*/ 2147483647 h 344"/>
                <a:gd name="T80" fmla="*/ 2147483647 w 589"/>
                <a:gd name="T81" fmla="*/ 2147483647 h 344"/>
                <a:gd name="T82" fmla="*/ 2147483647 w 589"/>
                <a:gd name="T83" fmla="*/ 0 h 344"/>
                <a:gd name="T84" fmla="*/ 0 w 589"/>
                <a:gd name="T85" fmla="*/ 2147483647 h 34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589" h="344">
                  <a:moveTo>
                    <a:pt x="0" y="36"/>
                  </a:moveTo>
                  <a:lnTo>
                    <a:pt x="2" y="36"/>
                  </a:lnTo>
                  <a:lnTo>
                    <a:pt x="8" y="36"/>
                  </a:lnTo>
                  <a:lnTo>
                    <a:pt x="17" y="36"/>
                  </a:lnTo>
                  <a:lnTo>
                    <a:pt x="31" y="36"/>
                  </a:lnTo>
                  <a:lnTo>
                    <a:pt x="46" y="36"/>
                  </a:lnTo>
                  <a:lnTo>
                    <a:pt x="65" y="36"/>
                  </a:lnTo>
                  <a:lnTo>
                    <a:pt x="84" y="38"/>
                  </a:lnTo>
                  <a:lnTo>
                    <a:pt x="105" y="40"/>
                  </a:lnTo>
                  <a:lnTo>
                    <a:pt x="126" y="42"/>
                  </a:lnTo>
                  <a:lnTo>
                    <a:pt x="145" y="46"/>
                  </a:lnTo>
                  <a:lnTo>
                    <a:pt x="166" y="48"/>
                  </a:lnTo>
                  <a:lnTo>
                    <a:pt x="185" y="53"/>
                  </a:lnTo>
                  <a:lnTo>
                    <a:pt x="202" y="57"/>
                  </a:lnTo>
                  <a:lnTo>
                    <a:pt x="217" y="65"/>
                  </a:lnTo>
                  <a:lnTo>
                    <a:pt x="228" y="70"/>
                  </a:lnTo>
                  <a:lnTo>
                    <a:pt x="240" y="80"/>
                  </a:lnTo>
                  <a:lnTo>
                    <a:pt x="243" y="88"/>
                  </a:lnTo>
                  <a:lnTo>
                    <a:pt x="245" y="97"/>
                  </a:lnTo>
                  <a:lnTo>
                    <a:pt x="243" y="107"/>
                  </a:lnTo>
                  <a:lnTo>
                    <a:pt x="240" y="118"/>
                  </a:lnTo>
                  <a:lnTo>
                    <a:pt x="234" y="127"/>
                  </a:lnTo>
                  <a:lnTo>
                    <a:pt x="226" y="141"/>
                  </a:lnTo>
                  <a:lnTo>
                    <a:pt x="217" y="152"/>
                  </a:lnTo>
                  <a:lnTo>
                    <a:pt x="207" y="164"/>
                  </a:lnTo>
                  <a:lnTo>
                    <a:pt x="196" y="175"/>
                  </a:lnTo>
                  <a:lnTo>
                    <a:pt x="188" y="186"/>
                  </a:lnTo>
                  <a:lnTo>
                    <a:pt x="179" y="198"/>
                  </a:lnTo>
                  <a:lnTo>
                    <a:pt x="169" y="209"/>
                  </a:lnTo>
                  <a:lnTo>
                    <a:pt x="162" y="219"/>
                  </a:lnTo>
                  <a:lnTo>
                    <a:pt x="158" y="228"/>
                  </a:lnTo>
                  <a:lnTo>
                    <a:pt x="154" y="236"/>
                  </a:lnTo>
                  <a:lnTo>
                    <a:pt x="154" y="243"/>
                  </a:lnTo>
                  <a:lnTo>
                    <a:pt x="156" y="247"/>
                  </a:lnTo>
                  <a:lnTo>
                    <a:pt x="160" y="251"/>
                  </a:lnTo>
                  <a:lnTo>
                    <a:pt x="166" y="255"/>
                  </a:lnTo>
                  <a:lnTo>
                    <a:pt x="177" y="259"/>
                  </a:lnTo>
                  <a:lnTo>
                    <a:pt x="185" y="259"/>
                  </a:lnTo>
                  <a:lnTo>
                    <a:pt x="196" y="261"/>
                  </a:lnTo>
                  <a:lnTo>
                    <a:pt x="209" y="262"/>
                  </a:lnTo>
                  <a:lnTo>
                    <a:pt x="223" y="262"/>
                  </a:lnTo>
                  <a:lnTo>
                    <a:pt x="234" y="262"/>
                  </a:lnTo>
                  <a:lnTo>
                    <a:pt x="247" y="262"/>
                  </a:lnTo>
                  <a:lnTo>
                    <a:pt x="259" y="262"/>
                  </a:lnTo>
                  <a:lnTo>
                    <a:pt x="270" y="264"/>
                  </a:lnTo>
                  <a:lnTo>
                    <a:pt x="278" y="264"/>
                  </a:lnTo>
                  <a:lnTo>
                    <a:pt x="287" y="266"/>
                  </a:lnTo>
                  <a:lnTo>
                    <a:pt x="293" y="268"/>
                  </a:lnTo>
                  <a:lnTo>
                    <a:pt x="297" y="272"/>
                  </a:lnTo>
                  <a:lnTo>
                    <a:pt x="297" y="274"/>
                  </a:lnTo>
                  <a:lnTo>
                    <a:pt x="295" y="280"/>
                  </a:lnTo>
                  <a:lnTo>
                    <a:pt x="291" y="283"/>
                  </a:lnTo>
                  <a:lnTo>
                    <a:pt x="285" y="291"/>
                  </a:lnTo>
                  <a:lnTo>
                    <a:pt x="278" y="297"/>
                  </a:lnTo>
                  <a:lnTo>
                    <a:pt x="270" y="302"/>
                  </a:lnTo>
                  <a:lnTo>
                    <a:pt x="264" y="308"/>
                  </a:lnTo>
                  <a:lnTo>
                    <a:pt x="257" y="316"/>
                  </a:lnTo>
                  <a:lnTo>
                    <a:pt x="251" y="321"/>
                  </a:lnTo>
                  <a:lnTo>
                    <a:pt x="245" y="327"/>
                  </a:lnTo>
                  <a:lnTo>
                    <a:pt x="242" y="331"/>
                  </a:lnTo>
                  <a:lnTo>
                    <a:pt x="242" y="337"/>
                  </a:lnTo>
                  <a:lnTo>
                    <a:pt x="242" y="339"/>
                  </a:lnTo>
                  <a:lnTo>
                    <a:pt x="245" y="342"/>
                  </a:lnTo>
                  <a:lnTo>
                    <a:pt x="253" y="342"/>
                  </a:lnTo>
                  <a:lnTo>
                    <a:pt x="264" y="344"/>
                  </a:lnTo>
                  <a:lnTo>
                    <a:pt x="278" y="342"/>
                  </a:lnTo>
                  <a:lnTo>
                    <a:pt x="297" y="339"/>
                  </a:lnTo>
                  <a:lnTo>
                    <a:pt x="318" y="335"/>
                  </a:lnTo>
                  <a:lnTo>
                    <a:pt x="342" y="331"/>
                  </a:lnTo>
                  <a:lnTo>
                    <a:pt x="367" y="323"/>
                  </a:lnTo>
                  <a:lnTo>
                    <a:pt x="394" y="320"/>
                  </a:lnTo>
                  <a:lnTo>
                    <a:pt x="420" y="312"/>
                  </a:lnTo>
                  <a:lnTo>
                    <a:pt x="447" y="306"/>
                  </a:lnTo>
                  <a:lnTo>
                    <a:pt x="472" y="300"/>
                  </a:lnTo>
                  <a:lnTo>
                    <a:pt x="496" y="295"/>
                  </a:lnTo>
                  <a:lnTo>
                    <a:pt x="519" y="287"/>
                  </a:lnTo>
                  <a:lnTo>
                    <a:pt x="540" y="283"/>
                  </a:lnTo>
                  <a:lnTo>
                    <a:pt x="555" y="280"/>
                  </a:lnTo>
                  <a:lnTo>
                    <a:pt x="569" y="276"/>
                  </a:lnTo>
                  <a:lnTo>
                    <a:pt x="576" y="274"/>
                  </a:lnTo>
                  <a:lnTo>
                    <a:pt x="580" y="274"/>
                  </a:lnTo>
                  <a:lnTo>
                    <a:pt x="589" y="179"/>
                  </a:lnTo>
                  <a:lnTo>
                    <a:pt x="500" y="0"/>
                  </a:lnTo>
                  <a:lnTo>
                    <a:pt x="302" y="0"/>
                  </a:lnTo>
                  <a:lnTo>
                    <a:pt x="110" y="4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7" name="Freeform 180"/>
            <p:cNvSpPr>
              <a:spLocks/>
            </p:cNvSpPr>
            <p:nvPr/>
          </p:nvSpPr>
          <p:spPr bwMode="auto">
            <a:xfrm>
              <a:off x="3114770" y="2361498"/>
              <a:ext cx="169896" cy="274331"/>
            </a:xfrm>
            <a:custGeom>
              <a:avLst/>
              <a:gdLst>
                <a:gd name="T0" fmla="*/ 2147483647 w 1118"/>
                <a:gd name="T1" fmla="*/ 2147483647 h 1801"/>
                <a:gd name="T2" fmla="*/ 2147483647 w 1118"/>
                <a:gd name="T3" fmla="*/ 2147483647 h 1801"/>
                <a:gd name="T4" fmla="*/ 2147483647 w 1118"/>
                <a:gd name="T5" fmla="*/ 2147483647 h 1801"/>
                <a:gd name="T6" fmla="*/ 2147483647 w 1118"/>
                <a:gd name="T7" fmla="*/ 2147483647 h 1801"/>
                <a:gd name="T8" fmla="*/ 2147483647 w 1118"/>
                <a:gd name="T9" fmla="*/ 2147483647 h 1801"/>
                <a:gd name="T10" fmla="*/ 2147483647 w 1118"/>
                <a:gd name="T11" fmla="*/ 2147483647 h 1801"/>
                <a:gd name="T12" fmla="*/ 2147483647 w 1118"/>
                <a:gd name="T13" fmla="*/ 2147483647 h 1801"/>
                <a:gd name="T14" fmla="*/ 2147483647 w 1118"/>
                <a:gd name="T15" fmla="*/ 2147483647 h 1801"/>
                <a:gd name="T16" fmla="*/ 2147483647 w 1118"/>
                <a:gd name="T17" fmla="*/ 2147483647 h 1801"/>
                <a:gd name="T18" fmla="*/ 2147483647 w 1118"/>
                <a:gd name="T19" fmla="*/ 2147483647 h 1801"/>
                <a:gd name="T20" fmla="*/ 2147483647 w 1118"/>
                <a:gd name="T21" fmla="*/ 2147483647 h 1801"/>
                <a:gd name="T22" fmla="*/ 2147483647 w 1118"/>
                <a:gd name="T23" fmla="*/ 2147483647 h 1801"/>
                <a:gd name="T24" fmla="*/ 2147483647 w 1118"/>
                <a:gd name="T25" fmla="*/ 2147483647 h 1801"/>
                <a:gd name="T26" fmla="*/ 2147483647 w 1118"/>
                <a:gd name="T27" fmla="*/ 2147483647 h 1801"/>
                <a:gd name="T28" fmla="*/ 2147483647 w 1118"/>
                <a:gd name="T29" fmla="*/ 2147483647 h 1801"/>
                <a:gd name="T30" fmla="*/ 2147483647 w 1118"/>
                <a:gd name="T31" fmla="*/ 2147483647 h 1801"/>
                <a:gd name="T32" fmla="*/ 2147483647 w 1118"/>
                <a:gd name="T33" fmla="*/ 2147483647 h 1801"/>
                <a:gd name="T34" fmla="*/ 2147483647 w 1118"/>
                <a:gd name="T35" fmla="*/ 2147483647 h 1801"/>
                <a:gd name="T36" fmla="*/ 0 w 1118"/>
                <a:gd name="T37" fmla="*/ 0 h 1801"/>
                <a:gd name="T38" fmla="*/ 2147483647 w 1118"/>
                <a:gd name="T39" fmla="*/ 2147483647 h 1801"/>
                <a:gd name="T40" fmla="*/ 2147483647 w 1118"/>
                <a:gd name="T41" fmla="*/ 2147483647 h 1801"/>
                <a:gd name="T42" fmla="*/ 2147483647 w 1118"/>
                <a:gd name="T43" fmla="*/ 2147483647 h 1801"/>
                <a:gd name="T44" fmla="*/ 2147483647 w 1118"/>
                <a:gd name="T45" fmla="*/ 2147483647 h 1801"/>
                <a:gd name="T46" fmla="*/ 2147483647 w 1118"/>
                <a:gd name="T47" fmla="*/ 2147483647 h 1801"/>
                <a:gd name="T48" fmla="*/ 2147483647 w 1118"/>
                <a:gd name="T49" fmla="*/ 2147483647 h 1801"/>
                <a:gd name="T50" fmla="*/ 2147483647 w 1118"/>
                <a:gd name="T51" fmla="*/ 2147483647 h 1801"/>
                <a:gd name="T52" fmla="*/ 2147483647 w 1118"/>
                <a:gd name="T53" fmla="*/ 2147483647 h 1801"/>
                <a:gd name="T54" fmla="*/ 2147483647 w 1118"/>
                <a:gd name="T55" fmla="*/ 2147483647 h 1801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18" h="1801">
                  <a:moveTo>
                    <a:pt x="736" y="114"/>
                  </a:moveTo>
                  <a:lnTo>
                    <a:pt x="723" y="114"/>
                  </a:lnTo>
                  <a:lnTo>
                    <a:pt x="702" y="113"/>
                  </a:lnTo>
                  <a:lnTo>
                    <a:pt x="675" y="113"/>
                  </a:lnTo>
                  <a:lnTo>
                    <a:pt x="645" y="111"/>
                  </a:lnTo>
                  <a:lnTo>
                    <a:pt x="609" y="109"/>
                  </a:lnTo>
                  <a:lnTo>
                    <a:pt x="571" y="107"/>
                  </a:lnTo>
                  <a:lnTo>
                    <a:pt x="529" y="105"/>
                  </a:lnTo>
                  <a:lnTo>
                    <a:pt x="489" y="105"/>
                  </a:lnTo>
                  <a:lnTo>
                    <a:pt x="449" y="101"/>
                  </a:lnTo>
                  <a:lnTo>
                    <a:pt x="409" y="101"/>
                  </a:lnTo>
                  <a:lnTo>
                    <a:pt x="373" y="99"/>
                  </a:lnTo>
                  <a:lnTo>
                    <a:pt x="341" y="97"/>
                  </a:lnTo>
                  <a:lnTo>
                    <a:pt x="314" y="95"/>
                  </a:lnTo>
                  <a:lnTo>
                    <a:pt x="295" y="95"/>
                  </a:lnTo>
                  <a:lnTo>
                    <a:pt x="280" y="95"/>
                  </a:lnTo>
                  <a:lnTo>
                    <a:pt x="276" y="95"/>
                  </a:lnTo>
                  <a:lnTo>
                    <a:pt x="139" y="6"/>
                  </a:lnTo>
                  <a:lnTo>
                    <a:pt x="0" y="0"/>
                  </a:lnTo>
                  <a:lnTo>
                    <a:pt x="126" y="1602"/>
                  </a:lnTo>
                  <a:lnTo>
                    <a:pt x="373" y="1723"/>
                  </a:lnTo>
                  <a:lnTo>
                    <a:pt x="648" y="1801"/>
                  </a:lnTo>
                  <a:lnTo>
                    <a:pt x="806" y="1788"/>
                  </a:lnTo>
                  <a:lnTo>
                    <a:pt x="1118" y="1392"/>
                  </a:lnTo>
                  <a:lnTo>
                    <a:pt x="1019" y="731"/>
                  </a:lnTo>
                  <a:lnTo>
                    <a:pt x="935" y="280"/>
                  </a:lnTo>
                  <a:lnTo>
                    <a:pt x="736" y="114"/>
                  </a:ln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8" name="Freeform 181"/>
            <p:cNvSpPr>
              <a:spLocks/>
            </p:cNvSpPr>
            <p:nvPr/>
          </p:nvSpPr>
          <p:spPr bwMode="auto">
            <a:xfrm>
              <a:off x="3171707" y="2337749"/>
              <a:ext cx="137927" cy="294426"/>
            </a:xfrm>
            <a:custGeom>
              <a:avLst/>
              <a:gdLst>
                <a:gd name="T0" fmla="*/ 2147483647 w 906"/>
                <a:gd name="T1" fmla="*/ 2147483647 h 1934"/>
                <a:gd name="T2" fmla="*/ 2147483647 w 906"/>
                <a:gd name="T3" fmla="*/ 2147483647 h 1934"/>
                <a:gd name="T4" fmla="*/ 2147483647 w 906"/>
                <a:gd name="T5" fmla="*/ 2147483647 h 1934"/>
                <a:gd name="T6" fmla="*/ 2147483647 w 906"/>
                <a:gd name="T7" fmla="*/ 2147483647 h 1934"/>
                <a:gd name="T8" fmla="*/ 2147483647 w 906"/>
                <a:gd name="T9" fmla="*/ 2147483647 h 1934"/>
                <a:gd name="T10" fmla="*/ 2147483647 w 906"/>
                <a:gd name="T11" fmla="*/ 2147483647 h 1934"/>
                <a:gd name="T12" fmla="*/ 2147483647 w 906"/>
                <a:gd name="T13" fmla="*/ 2147483647 h 1934"/>
                <a:gd name="T14" fmla="*/ 2147483647 w 906"/>
                <a:gd name="T15" fmla="*/ 2147483647 h 1934"/>
                <a:gd name="T16" fmla="*/ 2147483647 w 906"/>
                <a:gd name="T17" fmla="*/ 2147483647 h 1934"/>
                <a:gd name="T18" fmla="*/ 2147483647 w 906"/>
                <a:gd name="T19" fmla="*/ 2147483647 h 1934"/>
                <a:gd name="T20" fmla="*/ 2147483647 w 906"/>
                <a:gd name="T21" fmla="*/ 2147483647 h 1934"/>
                <a:gd name="T22" fmla="*/ 2147483647 w 906"/>
                <a:gd name="T23" fmla="*/ 2147483647 h 1934"/>
                <a:gd name="T24" fmla="*/ 2147483647 w 906"/>
                <a:gd name="T25" fmla="*/ 2147483647 h 1934"/>
                <a:gd name="T26" fmla="*/ 2147483647 w 906"/>
                <a:gd name="T27" fmla="*/ 2147483647 h 1934"/>
                <a:gd name="T28" fmla="*/ 2147483647 w 906"/>
                <a:gd name="T29" fmla="*/ 2147483647 h 1934"/>
                <a:gd name="T30" fmla="*/ 2147483647 w 906"/>
                <a:gd name="T31" fmla="*/ 2147483647 h 1934"/>
                <a:gd name="T32" fmla="*/ 0 w 906"/>
                <a:gd name="T33" fmla="*/ 2147483647 h 1934"/>
                <a:gd name="T34" fmla="*/ 2147483647 w 906"/>
                <a:gd name="T35" fmla="*/ 2147483647 h 1934"/>
                <a:gd name="T36" fmla="*/ 2147483647 w 906"/>
                <a:gd name="T37" fmla="*/ 2147483647 h 1934"/>
                <a:gd name="T38" fmla="*/ 2147483647 w 906"/>
                <a:gd name="T39" fmla="*/ 2147483647 h 1934"/>
                <a:gd name="T40" fmla="*/ 2147483647 w 906"/>
                <a:gd name="T41" fmla="*/ 2147483647 h 1934"/>
                <a:gd name="T42" fmla="*/ 2147483647 w 906"/>
                <a:gd name="T43" fmla="*/ 2147483647 h 1934"/>
                <a:gd name="T44" fmla="*/ 2147483647 w 906"/>
                <a:gd name="T45" fmla="*/ 2147483647 h 1934"/>
                <a:gd name="T46" fmla="*/ 2147483647 w 906"/>
                <a:gd name="T47" fmla="*/ 2147483647 h 1934"/>
                <a:gd name="T48" fmla="*/ 2147483647 w 906"/>
                <a:gd name="T49" fmla="*/ 2147483647 h 1934"/>
                <a:gd name="T50" fmla="*/ 2147483647 w 906"/>
                <a:gd name="T51" fmla="*/ 2147483647 h 1934"/>
                <a:gd name="T52" fmla="*/ 2147483647 w 906"/>
                <a:gd name="T53" fmla="*/ 2147483647 h 1934"/>
                <a:gd name="T54" fmla="*/ 2147483647 w 906"/>
                <a:gd name="T55" fmla="*/ 2147483647 h 1934"/>
                <a:gd name="T56" fmla="*/ 2147483647 w 906"/>
                <a:gd name="T57" fmla="*/ 2147483647 h 1934"/>
                <a:gd name="T58" fmla="*/ 2147483647 w 906"/>
                <a:gd name="T59" fmla="*/ 2147483647 h 1934"/>
                <a:gd name="T60" fmla="*/ 2147483647 w 906"/>
                <a:gd name="T61" fmla="*/ 2147483647 h 1934"/>
                <a:gd name="T62" fmla="*/ 2147483647 w 906"/>
                <a:gd name="T63" fmla="*/ 2147483647 h 1934"/>
                <a:gd name="T64" fmla="*/ 2147483647 w 906"/>
                <a:gd name="T65" fmla="*/ 2147483647 h 1934"/>
                <a:gd name="T66" fmla="*/ 2147483647 w 906"/>
                <a:gd name="T67" fmla="*/ 2147483647 h 1934"/>
                <a:gd name="T68" fmla="*/ 2147483647 w 906"/>
                <a:gd name="T69" fmla="*/ 2147483647 h 1934"/>
                <a:gd name="T70" fmla="*/ 2147483647 w 906"/>
                <a:gd name="T71" fmla="*/ 2147483647 h 1934"/>
                <a:gd name="T72" fmla="*/ 2147483647 w 906"/>
                <a:gd name="T73" fmla="*/ 2147483647 h 1934"/>
                <a:gd name="T74" fmla="*/ 2147483647 w 906"/>
                <a:gd name="T75" fmla="*/ 2147483647 h 1934"/>
                <a:gd name="T76" fmla="*/ 2147483647 w 906"/>
                <a:gd name="T77" fmla="*/ 2147483647 h 1934"/>
                <a:gd name="T78" fmla="*/ 2147483647 w 906"/>
                <a:gd name="T79" fmla="*/ 2147483647 h 1934"/>
                <a:gd name="T80" fmla="*/ 2147483647 w 906"/>
                <a:gd name="T81" fmla="*/ 2147483647 h 1934"/>
                <a:gd name="T82" fmla="*/ 2147483647 w 906"/>
                <a:gd name="T83" fmla="*/ 2147483647 h 1934"/>
                <a:gd name="T84" fmla="*/ 2147483647 w 906"/>
                <a:gd name="T85" fmla="*/ 2147483647 h 1934"/>
                <a:gd name="T86" fmla="*/ 2147483647 w 906"/>
                <a:gd name="T87" fmla="*/ 2147483647 h 1934"/>
                <a:gd name="T88" fmla="*/ 2147483647 w 906"/>
                <a:gd name="T89" fmla="*/ 2147483647 h 1934"/>
                <a:gd name="T90" fmla="*/ 2147483647 w 906"/>
                <a:gd name="T91" fmla="*/ 2147483647 h 1934"/>
                <a:gd name="T92" fmla="*/ 2147483647 w 906"/>
                <a:gd name="T93" fmla="*/ 2147483647 h 1934"/>
                <a:gd name="T94" fmla="*/ 2147483647 w 906"/>
                <a:gd name="T95" fmla="*/ 2147483647 h 1934"/>
                <a:gd name="T96" fmla="*/ 2147483647 w 906"/>
                <a:gd name="T97" fmla="*/ 2147483647 h 1934"/>
                <a:gd name="T98" fmla="*/ 2147483647 w 906"/>
                <a:gd name="T99" fmla="*/ 2147483647 h 1934"/>
                <a:gd name="T100" fmla="*/ 2147483647 w 906"/>
                <a:gd name="T101" fmla="*/ 0 h 1934"/>
                <a:gd name="T102" fmla="*/ 2147483647 w 906"/>
                <a:gd name="T103" fmla="*/ 2147483647 h 1934"/>
                <a:gd name="T104" fmla="*/ 2147483647 w 906"/>
                <a:gd name="T105" fmla="*/ 2147483647 h 1934"/>
                <a:gd name="T106" fmla="*/ 2147483647 w 906"/>
                <a:gd name="T107" fmla="*/ 2147483647 h 1934"/>
                <a:gd name="T108" fmla="*/ 2147483647 w 906"/>
                <a:gd name="T109" fmla="*/ 2147483647 h 1934"/>
                <a:gd name="T110" fmla="*/ 2147483647 w 906"/>
                <a:gd name="T111" fmla="*/ 2147483647 h 193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906" h="1934">
                  <a:moveTo>
                    <a:pt x="283" y="320"/>
                  </a:moveTo>
                  <a:lnTo>
                    <a:pt x="283" y="320"/>
                  </a:lnTo>
                  <a:lnTo>
                    <a:pt x="289" y="322"/>
                  </a:lnTo>
                  <a:lnTo>
                    <a:pt x="296" y="322"/>
                  </a:lnTo>
                  <a:lnTo>
                    <a:pt x="306" y="326"/>
                  </a:lnTo>
                  <a:lnTo>
                    <a:pt x="317" y="328"/>
                  </a:lnTo>
                  <a:lnTo>
                    <a:pt x="329" y="331"/>
                  </a:lnTo>
                  <a:lnTo>
                    <a:pt x="342" y="335"/>
                  </a:lnTo>
                  <a:lnTo>
                    <a:pt x="359" y="341"/>
                  </a:lnTo>
                  <a:lnTo>
                    <a:pt x="372" y="345"/>
                  </a:lnTo>
                  <a:lnTo>
                    <a:pt x="386" y="352"/>
                  </a:lnTo>
                  <a:lnTo>
                    <a:pt x="397" y="358"/>
                  </a:lnTo>
                  <a:lnTo>
                    <a:pt x="410" y="366"/>
                  </a:lnTo>
                  <a:lnTo>
                    <a:pt x="418" y="371"/>
                  </a:lnTo>
                  <a:lnTo>
                    <a:pt x="426" y="379"/>
                  </a:lnTo>
                  <a:lnTo>
                    <a:pt x="429" y="386"/>
                  </a:lnTo>
                  <a:lnTo>
                    <a:pt x="431" y="396"/>
                  </a:lnTo>
                  <a:lnTo>
                    <a:pt x="427" y="404"/>
                  </a:lnTo>
                  <a:lnTo>
                    <a:pt x="422" y="413"/>
                  </a:lnTo>
                  <a:lnTo>
                    <a:pt x="414" y="421"/>
                  </a:lnTo>
                  <a:lnTo>
                    <a:pt x="403" y="430"/>
                  </a:lnTo>
                  <a:lnTo>
                    <a:pt x="389" y="440"/>
                  </a:lnTo>
                  <a:lnTo>
                    <a:pt x="378" y="449"/>
                  </a:lnTo>
                  <a:lnTo>
                    <a:pt x="363" y="459"/>
                  </a:lnTo>
                  <a:lnTo>
                    <a:pt x="349" y="468"/>
                  </a:lnTo>
                  <a:lnTo>
                    <a:pt x="334" y="478"/>
                  </a:lnTo>
                  <a:lnTo>
                    <a:pt x="321" y="487"/>
                  </a:lnTo>
                  <a:lnTo>
                    <a:pt x="308" y="497"/>
                  </a:lnTo>
                  <a:lnTo>
                    <a:pt x="296" y="506"/>
                  </a:lnTo>
                  <a:lnTo>
                    <a:pt x="287" y="514"/>
                  </a:lnTo>
                  <a:lnTo>
                    <a:pt x="281" y="523"/>
                  </a:lnTo>
                  <a:lnTo>
                    <a:pt x="277" y="529"/>
                  </a:lnTo>
                  <a:lnTo>
                    <a:pt x="277" y="539"/>
                  </a:lnTo>
                  <a:lnTo>
                    <a:pt x="281" y="544"/>
                  </a:lnTo>
                  <a:lnTo>
                    <a:pt x="289" y="550"/>
                  </a:lnTo>
                  <a:lnTo>
                    <a:pt x="298" y="556"/>
                  </a:lnTo>
                  <a:lnTo>
                    <a:pt x="311" y="561"/>
                  </a:lnTo>
                  <a:lnTo>
                    <a:pt x="325" y="565"/>
                  </a:lnTo>
                  <a:lnTo>
                    <a:pt x="338" y="573"/>
                  </a:lnTo>
                  <a:lnTo>
                    <a:pt x="353" y="577"/>
                  </a:lnTo>
                  <a:lnTo>
                    <a:pt x="370" y="582"/>
                  </a:lnTo>
                  <a:lnTo>
                    <a:pt x="384" y="586"/>
                  </a:lnTo>
                  <a:lnTo>
                    <a:pt x="397" y="592"/>
                  </a:lnTo>
                  <a:lnTo>
                    <a:pt x="410" y="598"/>
                  </a:lnTo>
                  <a:lnTo>
                    <a:pt x="420" y="603"/>
                  </a:lnTo>
                  <a:lnTo>
                    <a:pt x="426" y="609"/>
                  </a:lnTo>
                  <a:lnTo>
                    <a:pt x="427" y="617"/>
                  </a:lnTo>
                  <a:lnTo>
                    <a:pt x="426" y="622"/>
                  </a:lnTo>
                  <a:lnTo>
                    <a:pt x="422" y="632"/>
                  </a:lnTo>
                  <a:lnTo>
                    <a:pt x="410" y="639"/>
                  </a:lnTo>
                  <a:lnTo>
                    <a:pt x="393" y="649"/>
                  </a:lnTo>
                  <a:lnTo>
                    <a:pt x="372" y="658"/>
                  </a:lnTo>
                  <a:lnTo>
                    <a:pt x="349" y="670"/>
                  </a:lnTo>
                  <a:lnTo>
                    <a:pt x="323" y="681"/>
                  </a:lnTo>
                  <a:lnTo>
                    <a:pt x="296" y="693"/>
                  </a:lnTo>
                  <a:lnTo>
                    <a:pt x="264" y="706"/>
                  </a:lnTo>
                  <a:lnTo>
                    <a:pt x="235" y="721"/>
                  </a:lnTo>
                  <a:lnTo>
                    <a:pt x="201" y="736"/>
                  </a:lnTo>
                  <a:lnTo>
                    <a:pt x="171" y="752"/>
                  </a:lnTo>
                  <a:lnTo>
                    <a:pt x="140" y="767"/>
                  </a:lnTo>
                  <a:lnTo>
                    <a:pt x="112" y="786"/>
                  </a:lnTo>
                  <a:lnTo>
                    <a:pt x="85" y="803"/>
                  </a:lnTo>
                  <a:lnTo>
                    <a:pt x="61" y="822"/>
                  </a:lnTo>
                  <a:lnTo>
                    <a:pt x="40" y="843"/>
                  </a:lnTo>
                  <a:lnTo>
                    <a:pt x="24" y="864"/>
                  </a:lnTo>
                  <a:lnTo>
                    <a:pt x="11" y="885"/>
                  </a:lnTo>
                  <a:lnTo>
                    <a:pt x="4" y="906"/>
                  </a:lnTo>
                  <a:lnTo>
                    <a:pt x="0" y="928"/>
                  </a:lnTo>
                  <a:lnTo>
                    <a:pt x="2" y="953"/>
                  </a:lnTo>
                  <a:lnTo>
                    <a:pt x="4" y="974"/>
                  </a:lnTo>
                  <a:lnTo>
                    <a:pt x="13" y="997"/>
                  </a:lnTo>
                  <a:lnTo>
                    <a:pt x="24" y="1020"/>
                  </a:lnTo>
                  <a:lnTo>
                    <a:pt x="38" y="1043"/>
                  </a:lnTo>
                  <a:lnTo>
                    <a:pt x="55" y="1062"/>
                  </a:lnTo>
                  <a:lnTo>
                    <a:pt x="74" y="1082"/>
                  </a:lnTo>
                  <a:lnTo>
                    <a:pt x="97" y="1101"/>
                  </a:lnTo>
                  <a:lnTo>
                    <a:pt x="121" y="1119"/>
                  </a:lnTo>
                  <a:lnTo>
                    <a:pt x="148" y="1134"/>
                  </a:lnTo>
                  <a:lnTo>
                    <a:pt x="177" y="1147"/>
                  </a:lnTo>
                  <a:lnTo>
                    <a:pt x="207" y="1159"/>
                  </a:lnTo>
                  <a:lnTo>
                    <a:pt x="237" y="1170"/>
                  </a:lnTo>
                  <a:lnTo>
                    <a:pt x="270" y="1176"/>
                  </a:lnTo>
                  <a:lnTo>
                    <a:pt x="302" y="1179"/>
                  </a:lnTo>
                  <a:lnTo>
                    <a:pt x="336" y="1183"/>
                  </a:lnTo>
                  <a:lnTo>
                    <a:pt x="370" y="1185"/>
                  </a:lnTo>
                  <a:lnTo>
                    <a:pt x="403" y="1183"/>
                  </a:lnTo>
                  <a:lnTo>
                    <a:pt x="435" y="1183"/>
                  </a:lnTo>
                  <a:lnTo>
                    <a:pt x="464" y="1183"/>
                  </a:lnTo>
                  <a:lnTo>
                    <a:pt x="494" y="1183"/>
                  </a:lnTo>
                  <a:lnTo>
                    <a:pt x="519" y="1181"/>
                  </a:lnTo>
                  <a:lnTo>
                    <a:pt x="543" y="1181"/>
                  </a:lnTo>
                  <a:lnTo>
                    <a:pt x="562" y="1181"/>
                  </a:lnTo>
                  <a:lnTo>
                    <a:pt x="579" y="1183"/>
                  </a:lnTo>
                  <a:lnTo>
                    <a:pt x="591" y="1187"/>
                  </a:lnTo>
                  <a:lnTo>
                    <a:pt x="598" y="1193"/>
                  </a:lnTo>
                  <a:lnTo>
                    <a:pt x="602" y="1200"/>
                  </a:lnTo>
                  <a:lnTo>
                    <a:pt x="600" y="1212"/>
                  </a:lnTo>
                  <a:lnTo>
                    <a:pt x="591" y="1225"/>
                  </a:lnTo>
                  <a:lnTo>
                    <a:pt x="576" y="1240"/>
                  </a:lnTo>
                  <a:lnTo>
                    <a:pt x="559" y="1259"/>
                  </a:lnTo>
                  <a:lnTo>
                    <a:pt x="538" y="1278"/>
                  </a:lnTo>
                  <a:lnTo>
                    <a:pt x="511" y="1299"/>
                  </a:lnTo>
                  <a:lnTo>
                    <a:pt x="484" y="1324"/>
                  </a:lnTo>
                  <a:lnTo>
                    <a:pt x="454" y="1349"/>
                  </a:lnTo>
                  <a:lnTo>
                    <a:pt x="426" y="1373"/>
                  </a:lnTo>
                  <a:lnTo>
                    <a:pt x="395" y="1398"/>
                  </a:lnTo>
                  <a:lnTo>
                    <a:pt x="365" y="1423"/>
                  </a:lnTo>
                  <a:lnTo>
                    <a:pt x="338" y="1448"/>
                  </a:lnTo>
                  <a:lnTo>
                    <a:pt x="311" y="1472"/>
                  </a:lnTo>
                  <a:lnTo>
                    <a:pt x="289" y="1493"/>
                  </a:lnTo>
                  <a:lnTo>
                    <a:pt x="270" y="1514"/>
                  </a:lnTo>
                  <a:lnTo>
                    <a:pt x="253" y="1535"/>
                  </a:lnTo>
                  <a:lnTo>
                    <a:pt x="243" y="1552"/>
                  </a:lnTo>
                  <a:lnTo>
                    <a:pt x="235" y="1567"/>
                  </a:lnTo>
                  <a:lnTo>
                    <a:pt x="235" y="1581"/>
                  </a:lnTo>
                  <a:lnTo>
                    <a:pt x="239" y="1590"/>
                  </a:lnTo>
                  <a:lnTo>
                    <a:pt x="249" y="1600"/>
                  </a:lnTo>
                  <a:lnTo>
                    <a:pt x="258" y="1607"/>
                  </a:lnTo>
                  <a:lnTo>
                    <a:pt x="273" y="1613"/>
                  </a:lnTo>
                  <a:lnTo>
                    <a:pt x="289" y="1619"/>
                  </a:lnTo>
                  <a:lnTo>
                    <a:pt x="308" y="1623"/>
                  </a:lnTo>
                  <a:lnTo>
                    <a:pt x="325" y="1624"/>
                  </a:lnTo>
                  <a:lnTo>
                    <a:pt x="342" y="1626"/>
                  </a:lnTo>
                  <a:lnTo>
                    <a:pt x="361" y="1628"/>
                  </a:lnTo>
                  <a:lnTo>
                    <a:pt x="378" y="1630"/>
                  </a:lnTo>
                  <a:lnTo>
                    <a:pt x="395" y="1630"/>
                  </a:lnTo>
                  <a:lnTo>
                    <a:pt x="408" y="1632"/>
                  </a:lnTo>
                  <a:lnTo>
                    <a:pt x="420" y="1634"/>
                  </a:lnTo>
                  <a:lnTo>
                    <a:pt x="427" y="1638"/>
                  </a:lnTo>
                  <a:lnTo>
                    <a:pt x="429" y="1640"/>
                  </a:lnTo>
                  <a:lnTo>
                    <a:pt x="429" y="1643"/>
                  </a:lnTo>
                  <a:lnTo>
                    <a:pt x="426" y="1647"/>
                  </a:lnTo>
                  <a:lnTo>
                    <a:pt x="420" y="1653"/>
                  </a:lnTo>
                  <a:lnTo>
                    <a:pt x="410" y="1657"/>
                  </a:lnTo>
                  <a:lnTo>
                    <a:pt x="399" y="1662"/>
                  </a:lnTo>
                  <a:lnTo>
                    <a:pt x="387" y="1670"/>
                  </a:lnTo>
                  <a:lnTo>
                    <a:pt x="374" y="1676"/>
                  </a:lnTo>
                  <a:lnTo>
                    <a:pt x="359" y="1681"/>
                  </a:lnTo>
                  <a:lnTo>
                    <a:pt x="342" y="1689"/>
                  </a:lnTo>
                  <a:lnTo>
                    <a:pt x="327" y="1695"/>
                  </a:lnTo>
                  <a:lnTo>
                    <a:pt x="311" y="1702"/>
                  </a:lnTo>
                  <a:lnTo>
                    <a:pt x="296" y="1708"/>
                  </a:lnTo>
                  <a:lnTo>
                    <a:pt x="283" y="1714"/>
                  </a:lnTo>
                  <a:lnTo>
                    <a:pt x="270" y="1720"/>
                  </a:lnTo>
                  <a:lnTo>
                    <a:pt x="258" y="1727"/>
                  </a:lnTo>
                  <a:lnTo>
                    <a:pt x="249" y="1731"/>
                  </a:lnTo>
                  <a:lnTo>
                    <a:pt x="239" y="1735"/>
                  </a:lnTo>
                  <a:lnTo>
                    <a:pt x="234" y="1739"/>
                  </a:lnTo>
                  <a:lnTo>
                    <a:pt x="228" y="1744"/>
                  </a:lnTo>
                  <a:lnTo>
                    <a:pt x="222" y="1754"/>
                  </a:lnTo>
                  <a:lnTo>
                    <a:pt x="222" y="1761"/>
                  </a:lnTo>
                  <a:lnTo>
                    <a:pt x="222" y="1765"/>
                  </a:lnTo>
                  <a:lnTo>
                    <a:pt x="226" y="1771"/>
                  </a:lnTo>
                  <a:lnTo>
                    <a:pt x="228" y="1777"/>
                  </a:lnTo>
                  <a:lnTo>
                    <a:pt x="234" y="1782"/>
                  </a:lnTo>
                  <a:lnTo>
                    <a:pt x="237" y="1788"/>
                  </a:lnTo>
                  <a:lnTo>
                    <a:pt x="241" y="1794"/>
                  </a:lnTo>
                  <a:lnTo>
                    <a:pt x="249" y="1801"/>
                  </a:lnTo>
                  <a:lnTo>
                    <a:pt x="254" y="1811"/>
                  </a:lnTo>
                  <a:lnTo>
                    <a:pt x="258" y="1818"/>
                  </a:lnTo>
                  <a:lnTo>
                    <a:pt x="264" y="1828"/>
                  </a:lnTo>
                  <a:lnTo>
                    <a:pt x="270" y="1837"/>
                  </a:lnTo>
                  <a:lnTo>
                    <a:pt x="275" y="1847"/>
                  </a:lnTo>
                  <a:lnTo>
                    <a:pt x="279" y="1856"/>
                  </a:lnTo>
                  <a:lnTo>
                    <a:pt x="285" y="1868"/>
                  </a:lnTo>
                  <a:lnTo>
                    <a:pt x="291" y="1877"/>
                  </a:lnTo>
                  <a:lnTo>
                    <a:pt x="296" y="1889"/>
                  </a:lnTo>
                  <a:lnTo>
                    <a:pt x="300" y="1898"/>
                  </a:lnTo>
                  <a:lnTo>
                    <a:pt x="304" y="1906"/>
                  </a:lnTo>
                  <a:lnTo>
                    <a:pt x="308" y="1913"/>
                  </a:lnTo>
                  <a:lnTo>
                    <a:pt x="311" y="1921"/>
                  </a:lnTo>
                  <a:lnTo>
                    <a:pt x="313" y="1927"/>
                  </a:lnTo>
                  <a:lnTo>
                    <a:pt x="315" y="1931"/>
                  </a:lnTo>
                  <a:lnTo>
                    <a:pt x="315" y="1932"/>
                  </a:lnTo>
                  <a:lnTo>
                    <a:pt x="317" y="1934"/>
                  </a:lnTo>
                  <a:lnTo>
                    <a:pt x="697" y="1820"/>
                  </a:lnTo>
                  <a:lnTo>
                    <a:pt x="842" y="1721"/>
                  </a:lnTo>
                  <a:lnTo>
                    <a:pt x="847" y="1621"/>
                  </a:lnTo>
                  <a:lnTo>
                    <a:pt x="870" y="782"/>
                  </a:lnTo>
                  <a:lnTo>
                    <a:pt x="906" y="223"/>
                  </a:lnTo>
                  <a:lnTo>
                    <a:pt x="886" y="97"/>
                  </a:lnTo>
                  <a:lnTo>
                    <a:pt x="884" y="97"/>
                  </a:lnTo>
                  <a:lnTo>
                    <a:pt x="882" y="97"/>
                  </a:lnTo>
                  <a:lnTo>
                    <a:pt x="878" y="96"/>
                  </a:lnTo>
                  <a:lnTo>
                    <a:pt x="870" y="96"/>
                  </a:lnTo>
                  <a:lnTo>
                    <a:pt x="865" y="94"/>
                  </a:lnTo>
                  <a:lnTo>
                    <a:pt x="859" y="92"/>
                  </a:lnTo>
                  <a:lnTo>
                    <a:pt x="849" y="88"/>
                  </a:lnTo>
                  <a:lnTo>
                    <a:pt x="842" y="84"/>
                  </a:lnTo>
                  <a:lnTo>
                    <a:pt x="830" y="80"/>
                  </a:lnTo>
                  <a:lnTo>
                    <a:pt x="819" y="76"/>
                  </a:lnTo>
                  <a:lnTo>
                    <a:pt x="806" y="71"/>
                  </a:lnTo>
                  <a:lnTo>
                    <a:pt x="789" y="65"/>
                  </a:lnTo>
                  <a:lnTo>
                    <a:pt x="770" y="59"/>
                  </a:lnTo>
                  <a:lnTo>
                    <a:pt x="751" y="52"/>
                  </a:lnTo>
                  <a:lnTo>
                    <a:pt x="730" y="44"/>
                  </a:lnTo>
                  <a:lnTo>
                    <a:pt x="707" y="37"/>
                  </a:lnTo>
                  <a:lnTo>
                    <a:pt x="682" y="27"/>
                  </a:lnTo>
                  <a:lnTo>
                    <a:pt x="659" y="21"/>
                  </a:lnTo>
                  <a:lnTo>
                    <a:pt x="635" y="14"/>
                  </a:lnTo>
                  <a:lnTo>
                    <a:pt x="610" y="10"/>
                  </a:lnTo>
                  <a:lnTo>
                    <a:pt x="583" y="4"/>
                  </a:lnTo>
                  <a:lnTo>
                    <a:pt x="559" y="2"/>
                  </a:lnTo>
                  <a:lnTo>
                    <a:pt x="534" y="0"/>
                  </a:lnTo>
                  <a:lnTo>
                    <a:pt x="509" y="2"/>
                  </a:lnTo>
                  <a:lnTo>
                    <a:pt x="484" y="6"/>
                  </a:lnTo>
                  <a:lnTo>
                    <a:pt x="464" y="12"/>
                  </a:lnTo>
                  <a:lnTo>
                    <a:pt x="441" y="21"/>
                  </a:lnTo>
                  <a:lnTo>
                    <a:pt x="422" y="33"/>
                  </a:lnTo>
                  <a:lnTo>
                    <a:pt x="403" y="48"/>
                  </a:lnTo>
                  <a:lnTo>
                    <a:pt x="386" y="65"/>
                  </a:lnTo>
                  <a:lnTo>
                    <a:pt x="368" y="84"/>
                  </a:lnTo>
                  <a:lnTo>
                    <a:pt x="355" y="107"/>
                  </a:lnTo>
                  <a:lnTo>
                    <a:pt x="342" y="130"/>
                  </a:lnTo>
                  <a:lnTo>
                    <a:pt x="330" y="154"/>
                  </a:lnTo>
                  <a:lnTo>
                    <a:pt x="321" y="179"/>
                  </a:lnTo>
                  <a:lnTo>
                    <a:pt x="311" y="204"/>
                  </a:lnTo>
                  <a:lnTo>
                    <a:pt x="304" y="225"/>
                  </a:lnTo>
                  <a:lnTo>
                    <a:pt x="298" y="248"/>
                  </a:lnTo>
                  <a:lnTo>
                    <a:pt x="291" y="267"/>
                  </a:lnTo>
                  <a:lnTo>
                    <a:pt x="289" y="284"/>
                  </a:lnTo>
                  <a:lnTo>
                    <a:pt x="285" y="299"/>
                  </a:lnTo>
                  <a:lnTo>
                    <a:pt x="283" y="310"/>
                  </a:lnTo>
                  <a:lnTo>
                    <a:pt x="283" y="318"/>
                  </a:lnTo>
                  <a:lnTo>
                    <a:pt x="283" y="32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9" name="Freeform 182"/>
            <p:cNvSpPr>
              <a:spLocks/>
            </p:cNvSpPr>
            <p:nvPr/>
          </p:nvSpPr>
          <p:spPr bwMode="auto">
            <a:xfrm>
              <a:off x="3134561" y="2333182"/>
              <a:ext cx="99563" cy="52978"/>
            </a:xfrm>
            <a:custGeom>
              <a:avLst/>
              <a:gdLst>
                <a:gd name="T0" fmla="*/ 2147483647 w 654"/>
                <a:gd name="T1" fmla="*/ 0 h 348"/>
                <a:gd name="T2" fmla="*/ 2147483647 w 654"/>
                <a:gd name="T3" fmla="*/ 2147483647 h 348"/>
                <a:gd name="T4" fmla="*/ 2147483647 w 654"/>
                <a:gd name="T5" fmla="*/ 2147483647 h 348"/>
                <a:gd name="T6" fmla="*/ 0 w 654"/>
                <a:gd name="T7" fmla="*/ 2147483647 h 348"/>
                <a:gd name="T8" fmla="*/ 0 w 654"/>
                <a:gd name="T9" fmla="*/ 2147483647 h 348"/>
                <a:gd name="T10" fmla="*/ 2147483647 w 654"/>
                <a:gd name="T11" fmla="*/ 2147483647 h 348"/>
                <a:gd name="T12" fmla="*/ 2147483647 w 654"/>
                <a:gd name="T13" fmla="*/ 2147483647 h 348"/>
                <a:gd name="T14" fmla="*/ 2147483647 w 654"/>
                <a:gd name="T15" fmla="*/ 2147483647 h 348"/>
                <a:gd name="T16" fmla="*/ 2147483647 w 654"/>
                <a:gd name="T17" fmla="*/ 2147483647 h 348"/>
                <a:gd name="T18" fmla="*/ 2147483647 w 654"/>
                <a:gd name="T19" fmla="*/ 2147483647 h 348"/>
                <a:gd name="T20" fmla="*/ 2147483647 w 654"/>
                <a:gd name="T21" fmla="*/ 2147483647 h 348"/>
                <a:gd name="T22" fmla="*/ 2147483647 w 654"/>
                <a:gd name="T23" fmla="*/ 2147483647 h 348"/>
                <a:gd name="T24" fmla="*/ 2147483647 w 654"/>
                <a:gd name="T25" fmla="*/ 2147483647 h 348"/>
                <a:gd name="T26" fmla="*/ 2147483647 w 654"/>
                <a:gd name="T27" fmla="*/ 2147483647 h 348"/>
                <a:gd name="T28" fmla="*/ 2147483647 w 654"/>
                <a:gd name="T29" fmla="*/ 2147483647 h 348"/>
                <a:gd name="T30" fmla="*/ 2147483647 w 654"/>
                <a:gd name="T31" fmla="*/ 2147483647 h 348"/>
                <a:gd name="T32" fmla="*/ 2147483647 w 654"/>
                <a:gd name="T33" fmla="*/ 2147483647 h 348"/>
                <a:gd name="T34" fmla="*/ 2147483647 w 654"/>
                <a:gd name="T35" fmla="*/ 2147483647 h 348"/>
                <a:gd name="T36" fmla="*/ 2147483647 w 654"/>
                <a:gd name="T37" fmla="*/ 2147483647 h 348"/>
                <a:gd name="T38" fmla="*/ 2147483647 w 654"/>
                <a:gd name="T39" fmla="*/ 2147483647 h 348"/>
                <a:gd name="T40" fmla="*/ 2147483647 w 654"/>
                <a:gd name="T41" fmla="*/ 2147483647 h 348"/>
                <a:gd name="T42" fmla="*/ 2147483647 w 654"/>
                <a:gd name="T43" fmla="*/ 2147483647 h 348"/>
                <a:gd name="T44" fmla="*/ 2147483647 w 654"/>
                <a:gd name="T45" fmla="*/ 2147483647 h 348"/>
                <a:gd name="T46" fmla="*/ 2147483647 w 654"/>
                <a:gd name="T47" fmla="*/ 2147483647 h 348"/>
                <a:gd name="T48" fmla="*/ 2147483647 w 654"/>
                <a:gd name="T49" fmla="*/ 2147483647 h 348"/>
                <a:gd name="T50" fmla="*/ 2147483647 w 654"/>
                <a:gd name="T51" fmla="*/ 2147483647 h 348"/>
                <a:gd name="T52" fmla="*/ 2147483647 w 654"/>
                <a:gd name="T53" fmla="*/ 2147483647 h 348"/>
                <a:gd name="T54" fmla="*/ 2147483647 w 654"/>
                <a:gd name="T55" fmla="*/ 2147483647 h 348"/>
                <a:gd name="T56" fmla="*/ 2147483647 w 654"/>
                <a:gd name="T57" fmla="*/ 2147483647 h 348"/>
                <a:gd name="T58" fmla="*/ 2147483647 w 654"/>
                <a:gd name="T59" fmla="*/ 2147483647 h 348"/>
                <a:gd name="T60" fmla="*/ 2147483647 w 654"/>
                <a:gd name="T61" fmla="*/ 2147483647 h 348"/>
                <a:gd name="T62" fmla="*/ 2147483647 w 654"/>
                <a:gd name="T63" fmla="*/ 2147483647 h 348"/>
                <a:gd name="T64" fmla="*/ 2147483647 w 654"/>
                <a:gd name="T65" fmla="*/ 2147483647 h 348"/>
                <a:gd name="T66" fmla="*/ 2147483647 w 654"/>
                <a:gd name="T67" fmla="*/ 2147483647 h 348"/>
                <a:gd name="T68" fmla="*/ 2147483647 w 654"/>
                <a:gd name="T69" fmla="*/ 2147483647 h 348"/>
                <a:gd name="T70" fmla="*/ 2147483647 w 654"/>
                <a:gd name="T71" fmla="*/ 2147483647 h 348"/>
                <a:gd name="T72" fmla="*/ 2147483647 w 654"/>
                <a:gd name="T73" fmla="*/ 2147483647 h 348"/>
                <a:gd name="T74" fmla="*/ 2147483647 w 654"/>
                <a:gd name="T75" fmla="*/ 2147483647 h 348"/>
                <a:gd name="T76" fmla="*/ 2147483647 w 654"/>
                <a:gd name="T77" fmla="*/ 0 h 348"/>
                <a:gd name="T78" fmla="*/ 2147483647 w 654"/>
                <a:gd name="T79" fmla="*/ 0 h 348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654" h="348">
                  <a:moveTo>
                    <a:pt x="631" y="0"/>
                  </a:moveTo>
                  <a:lnTo>
                    <a:pt x="377" y="30"/>
                  </a:lnTo>
                  <a:lnTo>
                    <a:pt x="122" y="87"/>
                  </a:lnTo>
                  <a:lnTo>
                    <a:pt x="0" y="160"/>
                  </a:lnTo>
                  <a:lnTo>
                    <a:pt x="4" y="164"/>
                  </a:lnTo>
                  <a:lnTo>
                    <a:pt x="8" y="169"/>
                  </a:lnTo>
                  <a:lnTo>
                    <a:pt x="14" y="179"/>
                  </a:lnTo>
                  <a:lnTo>
                    <a:pt x="19" y="190"/>
                  </a:lnTo>
                  <a:lnTo>
                    <a:pt x="27" y="202"/>
                  </a:lnTo>
                  <a:lnTo>
                    <a:pt x="35" y="215"/>
                  </a:lnTo>
                  <a:lnTo>
                    <a:pt x="44" y="228"/>
                  </a:lnTo>
                  <a:lnTo>
                    <a:pt x="54" y="240"/>
                  </a:lnTo>
                  <a:lnTo>
                    <a:pt x="61" y="253"/>
                  </a:lnTo>
                  <a:lnTo>
                    <a:pt x="69" y="262"/>
                  </a:lnTo>
                  <a:lnTo>
                    <a:pt x="78" y="274"/>
                  </a:lnTo>
                  <a:lnTo>
                    <a:pt x="84" y="283"/>
                  </a:lnTo>
                  <a:lnTo>
                    <a:pt x="92" y="289"/>
                  </a:lnTo>
                  <a:lnTo>
                    <a:pt x="95" y="295"/>
                  </a:lnTo>
                  <a:lnTo>
                    <a:pt x="101" y="297"/>
                  </a:lnTo>
                  <a:lnTo>
                    <a:pt x="107" y="297"/>
                  </a:lnTo>
                  <a:lnTo>
                    <a:pt x="120" y="299"/>
                  </a:lnTo>
                  <a:lnTo>
                    <a:pt x="137" y="300"/>
                  </a:lnTo>
                  <a:lnTo>
                    <a:pt x="160" y="304"/>
                  </a:lnTo>
                  <a:lnTo>
                    <a:pt x="187" y="308"/>
                  </a:lnTo>
                  <a:lnTo>
                    <a:pt x="215" y="312"/>
                  </a:lnTo>
                  <a:lnTo>
                    <a:pt x="246" y="316"/>
                  </a:lnTo>
                  <a:lnTo>
                    <a:pt x="278" y="323"/>
                  </a:lnTo>
                  <a:lnTo>
                    <a:pt x="306" y="327"/>
                  </a:lnTo>
                  <a:lnTo>
                    <a:pt x="337" y="331"/>
                  </a:lnTo>
                  <a:lnTo>
                    <a:pt x="363" y="335"/>
                  </a:lnTo>
                  <a:lnTo>
                    <a:pt x="390" y="340"/>
                  </a:lnTo>
                  <a:lnTo>
                    <a:pt x="409" y="342"/>
                  </a:lnTo>
                  <a:lnTo>
                    <a:pt x="426" y="346"/>
                  </a:lnTo>
                  <a:lnTo>
                    <a:pt x="436" y="348"/>
                  </a:lnTo>
                  <a:lnTo>
                    <a:pt x="440" y="348"/>
                  </a:lnTo>
                  <a:lnTo>
                    <a:pt x="654" y="230"/>
                  </a:lnTo>
                  <a:lnTo>
                    <a:pt x="603" y="55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FFA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0" name="Freeform 183"/>
            <p:cNvSpPr>
              <a:spLocks/>
            </p:cNvSpPr>
            <p:nvPr/>
          </p:nvSpPr>
          <p:spPr bwMode="auto">
            <a:xfrm>
              <a:off x="3176883" y="2332268"/>
              <a:ext cx="114787" cy="49325"/>
            </a:xfrm>
            <a:custGeom>
              <a:avLst/>
              <a:gdLst>
                <a:gd name="T0" fmla="*/ 2147483647 w 755"/>
                <a:gd name="T1" fmla="*/ 2147483647 h 324"/>
                <a:gd name="T2" fmla="*/ 2147483647 w 755"/>
                <a:gd name="T3" fmla="*/ 2147483647 h 324"/>
                <a:gd name="T4" fmla="*/ 2147483647 w 755"/>
                <a:gd name="T5" fmla="*/ 2147483647 h 324"/>
                <a:gd name="T6" fmla="*/ 2147483647 w 755"/>
                <a:gd name="T7" fmla="*/ 2147483647 h 324"/>
                <a:gd name="T8" fmla="*/ 2147483647 w 755"/>
                <a:gd name="T9" fmla="*/ 2147483647 h 324"/>
                <a:gd name="T10" fmla="*/ 2147483647 w 755"/>
                <a:gd name="T11" fmla="*/ 2147483647 h 324"/>
                <a:gd name="T12" fmla="*/ 2147483647 w 755"/>
                <a:gd name="T13" fmla="*/ 2147483647 h 324"/>
                <a:gd name="T14" fmla="*/ 2147483647 w 755"/>
                <a:gd name="T15" fmla="*/ 2147483647 h 324"/>
                <a:gd name="T16" fmla="*/ 2147483647 w 755"/>
                <a:gd name="T17" fmla="*/ 2147483647 h 324"/>
                <a:gd name="T18" fmla="*/ 2147483647 w 755"/>
                <a:gd name="T19" fmla="*/ 2147483647 h 324"/>
                <a:gd name="T20" fmla="*/ 2147483647 w 755"/>
                <a:gd name="T21" fmla="*/ 2147483647 h 324"/>
                <a:gd name="T22" fmla="*/ 2147483647 w 755"/>
                <a:gd name="T23" fmla="*/ 2147483647 h 324"/>
                <a:gd name="T24" fmla="*/ 2147483647 w 755"/>
                <a:gd name="T25" fmla="*/ 2147483647 h 324"/>
                <a:gd name="T26" fmla="*/ 2147483647 w 755"/>
                <a:gd name="T27" fmla="*/ 2147483647 h 324"/>
                <a:gd name="T28" fmla="*/ 2147483647 w 755"/>
                <a:gd name="T29" fmla="*/ 2147483647 h 324"/>
                <a:gd name="T30" fmla="*/ 2147483647 w 755"/>
                <a:gd name="T31" fmla="*/ 2147483647 h 324"/>
                <a:gd name="T32" fmla="*/ 2147483647 w 755"/>
                <a:gd name="T33" fmla="*/ 2147483647 h 324"/>
                <a:gd name="T34" fmla="*/ 2147483647 w 755"/>
                <a:gd name="T35" fmla="*/ 2147483647 h 324"/>
                <a:gd name="T36" fmla="*/ 2147483647 w 755"/>
                <a:gd name="T37" fmla="*/ 2147483647 h 324"/>
                <a:gd name="T38" fmla="*/ 2147483647 w 755"/>
                <a:gd name="T39" fmla="*/ 2147483647 h 324"/>
                <a:gd name="T40" fmla="*/ 2147483647 w 755"/>
                <a:gd name="T41" fmla="*/ 2147483647 h 324"/>
                <a:gd name="T42" fmla="*/ 2147483647 w 755"/>
                <a:gd name="T43" fmla="*/ 2147483647 h 324"/>
                <a:gd name="T44" fmla="*/ 2147483647 w 755"/>
                <a:gd name="T45" fmla="*/ 2147483647 h 324"/>
                <a:gd name="T46" fmla="*/ 2147483647 w 755"/>
                <a:gd name="T47" fmla="*/ 2147483647 h 324"/>
                <a:gd name="T48" fmla="*/ 2147483647 w 755"/>
                <a:gd name="T49" fmla="*/ 2147483647 h 324"/>
                <a:gd name="T50" fmla="*/ 2147483647 w 755"/>
                <a:gd name="T51" fmla="*/ 2147483647 h 324"/>
                <a:gd name="T52" fmla="*/ 2147483647 w 755"/>
                <a:gd name="T53" fmla="*/ 2147483647 h 324"/>
                <a:gd name="T54" fmla="*/ 2147483647 w 755"/>
                <a:gd name="T55" fmla="*/ 2147483647 h 324"/>
                <a:gd name="T56" fmla="*/ 2147483647 w 755"/>
                <a:gd name="T57" fmla="*/ 2147483647 h 324"/>
                <a:gd name="T58" fmla="*/ 2147483647 w 755"/>
                <a:gd name="T59" fmla="*/ 2147483647 h 324"/>
                <a:gd name="T60" fmla="*/ 2147483647 w 755"/>
                <a:gd name="T61" fmla="*/ 2147483647 h 324"/>
                <a:gd name="T62" fmla="*/ 2147483647 w 755"/>
                <a:gd name="T63" fmla="*/ 2147483647 h 324"/>
                <a:gd name="T64" fmla="*/ 2147483647 w 755"/>
                <a:gd name="T65" fmla="*/ 2147483647 h 324"/>
                <a:gd name="T66" fmla="*/ 2147483647 w 755"/>
                <a:gd name="T67" fmla="*/ 2147483647 h 324"/>
                <a:gd name="T68" fmla="*/ 0 w 755"/>
                <a:gd name="T69" fmla="*/ 2147483647 h 324"/>
                <a:gd name="T70" fmla="*/ 0 w 755"/>
                <a:gd name="T71" fmla="*/ 2147483647 h 324"/>
                <a:gd name="T72" fmla="*/ 2147483647 w 755"/>
                <a:gd name="T73" fmla="*/ 2147483647 h 324"/>
                <a:gd name="T74" fmla="*/ 2147483647 w 755"/>
                <a:gd name="T75" fmla="*/ 2147483647 h 324"/>
                <a:gd name="T76" fmla="*/ 2147483647 w 755"/>
                <a:gd name="T77" fmla="*/ 2147483647 h 324"/>
                <a:gd name="T78" fmla="*/ 2147483647 w 755"/>
                <a:gd name="T79" fmla="*/ 2147483647 h 324"/>
                <a:gd name="T80" fmla="*/ 2147483647 w 755"/>
                <a:gd name="T81" fmla="*/ 2147483647 h 324"/>
                <a:gd name="T82" fmla="*/ 2147483647 w 755"/>
                <a:gd name="T83" fmla="*/ 2147483647 h 324"/>
                <a:gd name="T84" fmla="*/ 2147483647 w 755"/>
                <a:gd name="T85" fmla="*/ 2147483647 h 3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755" h="324">
                  <a:moveTo>
                    <a:pt x="353" y="6"/>
                  </a:moveTo>
                  <a:lnTo>
                    <a:pt x="352" y="6"/>
                  </a:lnTo>
                  <a:lnTo>
                    <a:pt x="346" y="8"/>
                  </a:lnTo>
                  <a:lnTo>
                    <a:pt x="336" y="10"/>
                  </a:lnTo>
                  <a:lnTo>
                    <a:pt x="327" y="12"/>
                  </a:lnTo>
                  <a:lnTo>
                    <a:pt x="312" y="14"/>
                  </a:lnTo>
                  <a:lnTo>
                    <a:pt x="298" y="19"/>
                  </a:lnTo>
                  <a:lnTo>
                    <a:pt x="281" y="23"/>
                  </a:lnTo>
                  <a:lnTo>
                    <a:pt x="264" y="27"/>
                  </a:lnTo>
                  <a:lnTo>
                    <a:pt x="245" y="33"/>
                  </a:lnTo>
                  <a:lnTo>
                    <a:pt x="228" y="36"/>
                  </a:lnTo>
                  <a:lnTo>
                    <a:pt x="211" y="42"/>
                  </a:lnTo>
                  <a:lnTo>
                    <a:pt x="194" y="48"/>
                  </a:lnTo>
                  <a:lnTo>
                    <a:pt x="179" y="54"/>
                  </a:lnTo>
                  <a:lnTo>
                    <a:pt x="165" y="59"/>
                  </a:lnTo>
                  <a:lnTo>
                    <a:pt x="152" y="63"/>
                  </a:lnTo>
                  <a:lnTo>
                    <a:pt x="143" y="69"/>
                  </a:lnTo>
                  <a:lnTo>
                    <a:pt x="135" y="73"/>
                  </a:lnTo>
                  <a:lnTo>
                    <a:pt x="129" y="76"/>
                  </a:lnTo>
                  <a:lnTo>
                    <a:pt x="127" y="82"/>
                  </a:lnTo>
                  <a:lnTo>
                    <a:pt x="127" y="86"/>
                  </a:lnTo>
                  <a:lnTo>
                    <a:pt x="127" y="88"/>
                  </a:lnTo>
                  <a:lnTo>
                    <a:pt x="131" y="93"/>
                  </a:lnTo>
                  <a:lnTo>
                    <a:pt x="137" y="95"/>
                  </a:lnTo>
                  <a:lnTo>
                    <a:pt x="143" y="99"/>
                  </a:lnTo>
                  <a:lnTo>
                    <a:pt x="150" y="103"/>
                  </a:lnTo>
                  <a:lnTo>
                    <a:pt x="158" y="107"/>
                  </a:lnTo>
                  <a:lnTo>
                    <a:pt x="167" y="111"/>
                  </a:lnTo>
                  <a:lnTo>
                    <a:pt x="179" y="114"/>
                  </a:lnTo>
                  <a:lnTo>
                    <a:pt x="188" y="118"/>
                  </a:lnTo>
                  <a:lnTo>
                    <a:pt x="200" y="124"/>
                  </a:lnTo>
                  <a:lnTo>
                    <a:pt x="211" y="128"/>
                  </a:lnTo>
                  <a:lnTo>
                    <a:pt x="222" y="133"/>
                  </a:lnTo>
                  <a:lnTo>
                    <a:pt x="232" y="139"/>
                  </a:lnTo>
                  <a:lnTo>
                    <a:pt x="243" y="145"/>
                  </a:lnTo>
                  <a:lnTo>
                    <a:pt x="253" y="151"/>
                  </a:lnTo>
                  <a:lnTo>
                    <a:pt x="262" y="158"/>
                  </a:lnTo>
                  <a:lnTo>
                    <a:pt x="270" y="164"/>
                  </a:lnTo>
                  <a:lnTo>
                    <a:pt x="277" y="170"/>
                  </a:lnTo>
                  <a:lnTo>
                    <a:pt x="285" y="175"/>
                  </a:lnTo>
                  <a:lnTo>
                    <a:pt x="291" y="183"/>
                  </a:lnTo>
                  <a:lnTo>
                    <a:pt x="295" y="189"/>
                  </a:lnTo>
                  <a:lnTo>
                    <a:pt x="298" y="194"/>
                  </a:lnTo>
                  <a:lnTo>
                    <a:pt x="300" y="200"/>
                  </a:lnTo>
                  <a:lnTo>
                    <a:pt x="300" y="208"/>
                  </a:lnTo>
                  <a:lnTo>
                    <a:pt x="298" y="211"/>
                  </a:lnTo>
                  <a:lnTo>
                    <a:pt x="295" y="217"/>
                  </a:lnTo>
                  <a:lnTo>
                    <a:pt x="289" y="219"/>
                  </a:lnTo>
                  <a:lnTo>
                    <a:pt x="281" y="223"/>
                  </a:lnTo>
                  <a:lnTo>
                    <a:pt x="270" y="225"/>
                  </a:lnTo>
                  <a:lnTo>
                    <a:pt x="257" y="227"/>
                  </a:lnTo>
                  <a:lnTo>
                    <a:pt x="241" y="227"/>
                  </a:lnTo>
                  <a:lnTo>
                    <a:pt x="228" y="228"/>
                  </a:lnTo>
                  <a:lnTo>
                    <a:pt x="211" y="228"/>
                  </a:lnTo>
                  <a:lnTo>
                    <a:pt x="192" y="228"/>
                  </a:lnTo>
                  <a:lnTo>
                    <a:pt x="175" y="228"/>
                  </a:lnTo>
                  <a:lnTo>
                    <a:pt x="156" y="228"/>
                  </a:lnTo>
                  <a:lnTo>
                    <a:pt x="137" y="227"/>
                  </a:lnTo>
                  <a:lnTo>
                    <a:pt x="118" y="227"/>
                  </a:lnTo>
                  <a:lnTo>
                    <a:pt x="101" y="227"/>
                  </a:lnTo>
                  <a:lnTo>
                    <a:pt x="84" y="228"/>
                  </a:lnTo>
                  <a:lnTo>
                    <a:pt x="66" y="228"/>
                  </a:lnTo>
                  <a:lnTo>
                    <a:pt x="53" y="230"/>
                  </a:lnTo>
                  <a:lnTo>
                    <a:pt x="40" y="232"/>
                  </a:lnTo>
                  <a:lnTo>
                    <a:pt x="28" y="234"/>
                  </a:lnTo>
                  <a:lnTo>
                    <a:pt x="19" y="238"/>
                  </a:lnTo>
                  <a:lnTo>
                    <a:pt x="13" y="242"/>
                  </a:lnTo>
                  <a:lnTo>
                    <a:pt x="6" y="248"/>
                  </a:lnTo>
                  <a:lnTo>
                    <a:pt x="4" y="253"/>
                  </a:lnTo>
                  <a:lnTo>
                    <a:pt x="0" y="259"/>
                  </a:lnTo>
                  <a:lnTo>
                    <a:pt x="0" y="265"/>
                  </a:lnTo>
                  <a:lnTo>
                    <a:pt x="0" y="270"/>
                  </a:lnTo>
                  <a:lnTo>
                    <a:pt x="2" y="278"/>
                  </a:lnTo>
                  <a:lnTo>
                    <a:pt x="2" y="282"/>
                  </a:lnTo>
                  <a:lnTo>
                    <a:pt x="4" y="289"/>
                  </a:lnTo>
                  <a:lnTo>
                    <a:pt x="6" y="293"/>
                  </a:lnTo>
                  <a:lnTo>
                    <a:pt x="8" y="297"/>
                  </a:lnTo>
                  <a:lnTo>
                    <a:pt x="13" y="305"/>
                  </a:lnTo>
                  <a:lnTo>
                    <a:pt x="15" y="306"/>
                  </a:lnTo>
                  <a:lnTo>
                    <a:pt x="222" y="324"/>
                  </a:lnTo>
                  <a:lnTo>
                    <a:pt x="515" y="263"/>
                  </a:lnTo>
                  <a:lnTo>
                    <a:pt x="709" y="170"/>
                  </a:lnTo>
                  <a:lnTo>
                    <a:pt x="755" y="101"/>
                  </a:lnTo>
                  <a:lnTo>
                    <a:pt x="627" y="36"/>
                  </a:lnTo>
                  <a:lnTo>
                    <a:pt x="418" y="0"/>
                  </a:lnTo>
                  <a:lnTo>
                    <a:pt x="353" y="6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1" name="Freeform 184"/>
            <p:cNvSpPr>
              <a:spLocks/>
            </p:cNvSpPr>
            <p:nvPr/>
          </p:nvSpPr>
          <p:spPr bwMode="auto">
            <a:xfrm>
              <a:off x="3138519" y="2529872"/>
              <a:ext cx="36232" cy="45062"/>
            </a:xfrm>
            <a:custGeom>
              <a:avLst/>
              <a:gdLst>
                <a:gd name="T0" fmla="*/ 2147483647 w 240"/>
                <a:gd name="T1" fmla="*/ 0 h 297"/>
                <a:gd name="T2" fmla="*/ 0 w 240"/>
                <a:gd name="T3" fmla="*/ 2147483647 h 297"/>
                <a:gd name="T4" fmla="*/ 2147483647 w 240"/>
                <a:gd name="T5" fmla="*/ 2147483647 h 297"/>
                <a:gd name="T6" fmla="*/ 2147483647 w 240"/>
                <a:gd name="T7" fmla="*/ 2147483647 h 297"/>
                <a:gd name="T8" fmla="*/ 2147483647 w 240"/>
                <a:gd name="T9" fmla="*/ 2147483647 h 297"/>
                <a:gd name="T10" fmla="*/ 2147483647 w 240"/>
                <a:gd name="T11" fmla="*/ 2147483647 h 297"/>
                <a:gd name="T12" fmla="*/ 2147483647 w 240"/>
                <a:gd name="T13" fmla="*/ 2147483647 h 297"/>
                <a:gd name="T14" fmla="*/ 2147483647 w 240"/>
                <a:gd name="T15" fmla="*/ 0 h 297"/>
                <a:gd name="T16" fmla="*/ 2147483647 w 240"/>
                <a:gd name="T17" fmla="*/ 0 h 29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40" h="297">
                  <a:moveTo>
                    <a:pt x="31" y="0"/>
                  </a:moveTo>
                  <a:lnTo>
                    <a:pt x="0" y="116"/>
                  </a:lnTo>
                  <a:lnTo>
                    <a:pt x="50" y="297"/>
                  </a:lnTo>
                  <a:lnTo>
                    <a:pt x="207" y="257"/>
                  </a:lnTo>
                  <a:lnTo>
                    <a:pt x="240" y="187"/>
                  </a:lnTo>
                  <a:lnTo>
                    <a:pt x="158" y="122"/>
                  </a:lnTo>
                  <a:lnTo>
                    <a:pt x="76" y="65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EBF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2" name="Freeform 185"/>
            <p:cNvSpPr>
              <a:spLocks/>
            </p:cNvSpPr>
            <p:nvPr/>
          </p:nvSpPr>
          <p:spPr bwMode="auto">
            <a:xfrm>
              <a:off x="3140346" y="2532003"/>
              <a:ext cx="45062" cy="35014"/>
            </a:xfrm>
            <a:custGeom>
              <a:avLst/>
              <a:gdLst>
                <a:gd name="T0" fmla="*/ 2147483647 w 295"/>
                <a:gd name="T1" fmla="*/ 2147483647 h 231"/>
                <a:gd name="T2" fmla="*/ 2147483647 w 295"/>
                <a:gd name="T3" fmla="*/ 2147483647 h 231"/>
                <a:gd name="T4" fmla="*/ 2147483647 w 295"/>
                <a:gd name="T5" fmla="*/ 2147483647 h 231"/>
                <a:gd name="T6" fmla="*/ 2147483647 w 295"/>
                <a:gd name="T7" fmla="*/ 2147483647 h 231"/>
                <a:gd name="T8" fmla="*/ 2147483647 w 295"/>
                <a:gd name="T9" fmla="*/ 2147483647 h 231"/>
                <a:gd name="T10" fmla="*/ 2147483647 w 295"/>
                <a:gd name="T11" fmla="*/ 2147483647 h 231"/>
                <a:gd name="T12" fmla="*/ 2147483647 w 295"/>
                <a:gd name="T13" fmla="*/ 2147483647 h 231"/>
                <a:gd name="T14" fmla="*/ 2147483647 w 295"/>
                <a:gd name="T15" fmla="*/ 2147483647 h 231"/>
                <a:gd name="T16" fmla="*/ 2147483647 w 295"/>
                <a:gd name="T17" fmla="*/ 2147483647 h 231"/>
                <a:gd name="T18" fmla="*/ 2147483647 w 295"/>
                <a:gd name="T19" fmla="*/ 2147483647 h 231"/>
                <a:gd name="T20" fmla="*/ 2147483647 w 295"/>
                <a:gd name="T21" fmla="*/ 2147483647 h 231"/>
                <a:gd name="T22" fmla="*/ 2147483647 w 295"/>
                <a:gd name="T23" fmla="*/ 2147483647 h 231"/>
                <a:gd name="T24" fmla="*/ 2147483647 w 295"/>
                <a:gd name="T25" fmla="*/ 2147483647 h 231"/>
                <a:gd name="T26" fmla="*/ 2147483647 w 295"/>
                <a:gd name="T27" fmla="*/ 2147483647 h 231"/>
                <a:gd name="T28" fmla="*/ 2147483647 w 295"/>
                <a:gd name="T29" fmla="*/ 2147483647 h 231"/>
                <a:gd name="T30" fmla="*/ 2147483647 w 295"/>
                <a:gd name="T31" fmla="*/ 2147483647 h 231"/>
                <a:gd name="T32" fmla="*/ 2147483647 w 295"/>
                <a:gd name="T33" fmla="*/ 2147483647 h 231"/>
                <a:gd name="T34" fmla="*/ 2147483647 w 295"/>
                <a:gd name="T35" fmla="*/ 2147483647 h 231"/>
                <a:gd name="T36" fmla="*/ 2147483647 w 295"/>
                <a:gd name="T37" fmla="*/ 2147483647 h 231"/>
                <a:gd name="T38" fmla="*/ 2147483647 w 295"/>
                <a:gd name="T39" fmla="*/ 2147483647 h 231"/>
                <a:gd name="T40" fmla="*/ 2147483647 w 295"/>
                <a:gd name="T41" fmla="*/ 2147483647 h 231"/>
                <a:gd name="T42" fmla="*/ 2147483647 w 295"/>
                <a:gd name="T43" fmla="*/ 2147483647 h 231"/>
                <a:gd name="T44" fmla="*/ 2147483647 w 295"/>
                <a:gd name="T45" fmla="*/ 2147483647 h 231"/>
                <a:gd name="T46" fmla="*/ 2147483647 w 295"/>
                <a:gd name="T47" fmla="*/ 2147483647 h 231"/>
                <a:gd name="T48" fmla="*/ 2147483647 w 295"/>
                <a:gd name="T49" fmla="*/ 2147483647 h 231"/>
                <a:gd name="T50" fmla="*/ 2147483647 w 295"/>
                <a:gd name="T51" fmla="*/ 2147483647 h 231"/>
                <a:gd name="T52" fmla="*/ 2147483647 w 295"/>
                <a:gd name="T53" fmla="*/ 2147483647 h 231"/>
                <a:gd name="T54" fmla="*/ 2147483647 w 295"/>
                <a:gd name="T55" fmla="*/ 2147483647 h 231"/>
                <a:gd name="T56" fmla="*/ 2147483647 w 295"/>
                <a:gd name="T57" fmla="*/ 2147483647 h 231"/>
                <a:gd name="T58" fmla="*/ 2147483647 w 295"/>
                <a:gd name="T59" fmla="*/ 2147483647 h 231"/>
                <a:gd name="T60" fmla="*/ 2147483647 w 295"/>
                <a:gd name="T61" fmla="*/ 2147483647 h 231"/>
                <a:gd name="T62" fmla="*/ 2147483647 w 295"/>
                <a:gd name="T63" fmla="*/ 2147483647 h 231"/>
                <a:gd name="T64" fmla="*/ 2147483647 w 295"/>
                <a:gd name="T65" fmla="*/ 2147483647 h 231"/>
                <a:gd name="T66" fmla="*/ 2147483647 w 295"/>
                <a:gd name="T67" fmla="*/ 2147483647 h 231"/>
                <a:gd name="T68" fmla="*/ 2147483647 w 295"/>
                <a:gd name="T69" fmla="*/ 2147483647 h 231"/>
                <a:gd name="T70" fmla="*/ 2147483647 w 295"/>
                <a:gd name="T71" fmla="*/ 2147483647 h 231"/>
                <a:gd name="T72" fmla="*/ 2147483647 w 295"/>
                <a:gd name="T73" fmla="*/ 2147483647 h 231"/>
                <a:gd name="T74" fmla="*/ 2147483647 w 295"/>
                <a:gd name="T75" fmla="*/ 2147483647 h 231"/>
                <a:gd name="T76" fmla="*/ 0 w 295"/>
                <a:gd name="T77" fmla="*/ 0 h 231"/>
                <a:gd name="T78" fmla="*/ 2147483647 w 295"/>
                <a:gd name="T79" fmla="*/ 2147483647 h 23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295" h="231">
                  <a:moveTo>
                    <a:pt x="8" y="23"/>
                  </a:moveTo>
                  <a:lnTo>
                    <a:pt x="8" y="25"/>
                  </a:lnTo>
                  <a:lnTo>
                    <a:pt x="8" y="31"/>
                  </a:lnTo>
                  <a:lnTo>
                    <a:pt x="8" y="35"/>
                  </a:lnTo>
                  <a:lnTo>
                    <a:pt x="8" y="38"/>
                  </a:lnTo>
                  <a:lnTo>
                    <a:pt x="10" y="46"/>
                  </a:lnTo>
                  <a:lnTo>
                    <a:pt x="12" y="52"/>
                  </a:lnTo>
                  <a:lnTo>
                    <a:pt x="12" y="56"/>
                  </a:lnTo>
                  <a:lnTo>
                    <a:pt x="14" y="63"/>
                  </a:lnTo>
                  <a:lnTo>
                    <a:pt x="16" y="67"/>
                  </a:lnTo>
                  <a:lnTo>
                    <a:pt x="18" y="75"/>
                  </a:lnTo>
                  <a:lnTo>
                    <a:pt x="21" y="84"/>
                  </a:lnTo>
                  <a:lnTo>
                    <a:pt x="27" y="92"/>
                  </a:lnTo>
                  <a:lnTo>
                    <a:pt x="35" y="96"/>
                  </a:lnTo>
                  <a:lnTo>
                    <a:pt x="44" y="92"/>
                  </a:lnTo>
                  <a:lnTo>
                    <a:pt x="54" y="88"/>
                  </a:lnTo>
                  <a:lnTo>
                    <a:pt x="59" y="92"/>
                  </a:lnTo>
                  <a:lnTo>
                    <a:pt x="59" y="97"/>
                  </a:lnTo>
                  <a:lnTo>
                    <a:pt x="59" y="107"/>
                  </a:lnTo>
                  <a:lnTo>
                    <a:pt x="59" y="111"/>
                  </a:lnTo>
                  <a:lnTo>
                    <a:pt x="59" y="115"/>
                  </a:lnTo>
                  <a:lnTo>
                    <a:pt x="61" y="122"/>
                  </a:lnTo>
                  <a:lnTo>
                    <a:pt x="61" y="128"/>
                  </a:lnTo>
                  <a:lnTo>
                    <a:pt x="63" y="137"/>
                  </a:lnTo>
                  <a:lnTo>
                    <a:pt x="67" y="149"/>
                  </a:lnTo>
                  <a:lnTo>
                    <a:pt x="73" y="156"/>
                  </a:lnTo>
                  <a:lnTo>
                    <a:pt x="82" y="162"/>
                  </a:lnTo>
                  <a:lnTo>
                    <a:pt x="86" y="164"/>
                  </a:lnTo>
                  <a:lnTo>
                    <a:pt x="92" y="166"/>
                  </a:lnTo>
                  <a:lnTo>
                    <a:pt x="99" y="166"/>
                  </a:lnTo>
                  <a:lnTo>
                    <a:pt x="107" y="168"/>
                  </a:lnTo>
                  <a:lnTo>
                    <a:pt x="114" y="166"/>
                  </a:lnTo>
                  <a:lnTo>
                    <a:pt x="122" y="166"/>
                  </a:lnTo>
                  <a:lnTo>
                    <a:pt x="130" y="164"/>
                  </a:lnTo>
                  <a:lnTo>
                    <a:pt x="137" y="164"/>
                  </a:lnTo>
                  <a:lnTo>
                    <a:pt x="145" y="162"/>
                  </a:lnTo>
                  <a:lnTo>
                    <a:pt x="153" y="162"/>
                  </a:lnTo>
                  <a:lnTo>
                    <a:pt x="158" y="160"/>
                  </a:lnTo>
                  <a:lnTo>
                    <a:pt x="166" y="160"/>
                  </a:lnTo>
                  <a:lnTo>
                    <a:pt x="170" y="160"/>
                  </a:lnTo>
                  <a:lnTo>
                    <a:pt x="175" y="160"/>
                  </a:lnTo>
                  <a:lnTo>
                    <a:pt x="179" y="160"/>
                  </a:lnTo>
                  <a:lnTo>
                    <a:pt x="183" y="162"/>
                  </a:lnTo>
                  <a:lnTo>
                    <a:pt x="183" y="164"/>
                  </a:lnTo>
                  <a:lnTo>
                    <a:pt x="181" y="172"/>
                  </a:lnTo>
                  <a:lnTo>
                    <a:pt x="175" y="177"/>
                  </a:lnTo>
                  <a:lnTo>
                    <a:pt x="170" y="187"/>
                  </a:lnTo>
                  <a:lnTo>
                    <a:pt x="164" y="194"/>
                  </a:lnTo>
                  <a:lnTo>
                    <a:pt x="158" y="202"/>
                  </a:lnTo>
                  <a:lnTo>
                    <a:pt x="156" y="212"/>
                  </a:lnTo>
                  <a:lnTo>
                    <a:pt x="158" y="219"/>
                  </a:lnTo>
                  <a:lnTo>
                    <a:pt x="160" y="221"/>
                  </a:lnTo>
                  <a:lnTo>
                    <a:pt x="164" y="223"/>
                  </a:lnTo>
                  <a:lnTo>
                    <a:pt x="168" y="225"/>
                  </a:lnTo>
                  <a:lnTo>
                    <a:pt x="173" y="227"/>
                  </a:lnTo>
                  <a:lnTo>
                    <a:pt x="179" y="229"/>
                  </a:lnTo>
                  <a:lnTo>
                    <a:pt x="187" y="229"/>
                  </a:lnTo>
                  <a:lnTo>
                    <a:pt x="194" y="231"/>
                  </a:lnTo>
                  <a:lnTo>
                    <a:pt x="202" y="231"/>
                  </a:lnTo>
                  <a:lnTo>
                    <a:pt x="210" y="231"/>
                  </a:lnTo>
                  <a:lnTo>
                    <a:pt x="217" y="231"/>
                  </a:lnTo>
                  <a:lnTo>
                    <a:pt x="227" y="231"/>
                  </a:lnTo>
                  <a:lnTo>
                    <a:pt x="234" y="231"/>
                  </a:lnTo>
                  <a:lnTo>
                    <a:pt x="242" y="229"/>
                  </a:lnTo>
                  <a:lnTo>
                    <a:pt x="249" y="229"/>
                  </a:lnTo>
                  <a:lnTo>
                    <a:pt x="257" y="229"/>
                  </a:lnTo>
                  <a:lnTo>
                    <a:pt x="265" y="229"/>
                  </a:lnTo>
                  <a:lnTo>
                    <a:pt x="272" y="225"/>
                  </a:lnTo>
                  <a:lnTo>
                    <a:pt x="282" y="223"/>
                  </a:lnTo>
                  <a:lnTo>
                    <a:pt x="286" y="221"/>
                  </a:lnTo>
                  <a:lnTo>
                    <a:pt x="291" y="219"/>
                  </a:lnTo>
                  <a:lnTo>
                    <a:pt x="293" y="215"/>
                  </a:lnTo>
                  <a:lnTo>
                    <a:pt x="295" y="213"/>
                  </a:lnTo>
                  <a:lnTo>
                    <a:pt x="289" y="160"/>
                  </a:lnTo>
                  <a:lnTo>
                    <a:pt x="255" y="97"/>
                  </a:lnTo>
                  <a:lnTo>
                    <a:pt x="80" y="5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8" y="23"/>
                  </a:lnTo>
                  <a:close/>
                </a:path>
              </a:pathLst>
            </a:custGeom>
            <a:solidFill>
              <a:srgbClr val="C7E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3" name="Freeform 186"/>
            <p:cNvSpPr>
              <a:spLocks/>
            </p:cNvSpPr>
            <p:nvPr/>
          </p:nvSpPr>
          <p:spPr bwMode="auto">
            <a:xfrm>
              <a:off x="3130298" y="2437007"/>
              <a:ext cx="42017" cy="50238"/>
            </a:xfrm>
            <a:custGeom>
              <a:avLst/>
              <a:gdLst>
                <a:gd name="T0" fmla="*/ 2147483647 w 276"/>
                <a:gd name="T1" fmla="*/ 0 h 329"/>
                <a:gd name="T2" fmla="*/ 0 w 276"/>
                <a:gd name="T3" fmla="*/ 2147483647 h 329"/>
                <a:gd name="T4" fmla="*/ 2147483647 w 276"/>
                <a:gd name="T5" fmla="*/ 2147483647 h 329"/>
                <a:gd name="T6" fmla="*/ 2147483647 w 276"/>
                <a:gd name="T7" fmla="*/ 2147483647 h 329"/>
                <a:gd name="T8" fmla="*/ 2147483647 w 276"/>
                <a:gd name="T9" fmla="*/ 2147483647 h 329"/>
                <a:gd name="T10" fmla="*/ 2147483647 w 276"/>
                <a:gd name="T11" fmla="*/ 2147483647 h 329"/>
                <a:gd name="T12" fmla="*/ 2147483647 w 276"/>
                <a:gd name="T13" fmla="*/ 2147483647 h 329"/>
                <a:gd name="T14" fmla="*/ 2147483647 w 276"/>
                <a:gd name="T15" fmla="*/ 0 h 329"/>
                <a:gd name="T16" fmla="*/ 2147483647 w 276"/>
                <a:gd name="T17" fmla="*/ 0 h 3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76" h="329">
                  <a:moveTo>
                    <a:pt x="38" y="0"/>
                  </a:moveTo>
                  <a:lnTo>
                    <a:pt x="0" y="165"/>
                  </a:lnTo>
                  <a:lnTo>
                    <a:pt x="150" y="329"/>
                  </a:lnTo>
                  <a:lnTo>
                    <a:pt x="219" y="329"/>
                  </a:lnTo>
                  <a:lnTo>
                    <a:pt x="226" y="272"/>
                  </a:lnTo>
                  <a:lnTo>
                    <a:pt x="276" y="173"/>
                  </a:lnTo>
                  <a:lnTo>
                    <a:pt x="169" y="74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EBF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4" name="Freeform 187"/>
            <p:cNvSpPr>
              <a:spLocks/>
            </p:cNvSpPr>
            <p:nvPr/>
          </p:nvSpPr>
          <p:spPr bwMode="auto">
            <a:xfrm>
              <a:off x="3138824" y="2432745"/>
              <a:ext cx="35014" cy="39886"/>
            </a:xfrm>
            <a:custGeom>
              <a:avLst/>
              <a:gdLst>
                <a:gd name="T0" fmla="*/ 0 w 228"/>
                <a:gd name="T1" fmla="*/ 2147483647 h 263"/>
                <a:gd name="T2" fmla="*/ 0 w 228"/>
                <a:gd name="T3" fmla="*/ 2147483647 h 263"/>
                <a:gd name="T4" fmla="*/ 2147483647 w 228"/>
                <a:gd name="T5" fmla="*/ 2147483647 h 263"/>
                <a:gd name="T6" fmla="*/ 2147483647 w 228"/>
                <a:gd name="T7" fmla="*/ 2147483647 h 263"/>
                <a:gd name="T8" fmla="*/ 2147483647 w 228"/>
                <a:gd name="T9" fmla="*/ 2147483647 h 263"/>
                <a:gd name="T10" fmla="*/ 2147483647 w 228"/>
                <a:gd name="T11" fmla="*/ 2147483647 h 263"/>
                <a:gd name="T12" fmla="*/ 2147483647 w 228"/>
                <a:gd name="T13" fmla="*/ 2147483647 h 263"/>
                <a:gd name="T14" fmla="*/ 2147483647 w 228"/>
                <a:gd name="T15" fmla="*/ 2147483647 h 263"/>
                <a:gd name="T16" fmla="*/ 2147483647 w 228"/>
                <a:gd name="T17" fmla="*/ 2147483647 h 263"/>
                <a:gd name="T18" fmla="*/ 2147483647 w 228"/>
                <a:gd name="T19" fmla="*/ 2147483647 h 263"/>
                <a:gd name="T20" fmla="*/ 2147483647 w 228"/>
                <a:gd name="T21" fmla="*/ 2147483647 h 263"/>
                <a:gd name="T22" fmla="*/ 2147483647 w 228"/>
                <a:gd name="T23" fmla="*/ 2147483647 h 263"/>
                <a:gd name="T24" fmla="*/ 2147483647 w 228"/>
                <a:gd name="T25" fmla="*/ 2147483647 h 263"/>
                <a:gd name="T26" fmla="*/ 2147483647 w 228"/>
                <a:gd name="T27" fmla="*/ 2147483647 h 263"/>
                <a:gd name="T28" fmla="*/ 2147483647 w 228"/>
                <a:gd name="T29" fmla="*/ 2147483647 h 263"/>
                <a:gd name="T30" fmla="*/ 2147483647 w 228"/>
                <a:gd name="T31" fmla="*/ 2147483647 h 263"/>
                <a:gd name="T32" fmla="*/ 2147483647 w 228"/>
                <a:gd name="T33" fmla="*/ 2147483647 h 263"/>
                <a:gd name="T34" fmla="*/ 2147483647 w 228"/>
                <a:gd name="T35" fmla="*/ 2147483647 h 263"/>
                <a:gd name="T36" fmla="*/ 2147483647 w 228"/>
                <a:gd name="T37" fmla="*/ 2147483647 h 263"/>
                <a:gd name="T38" fmla="*/ 2147483647 w 228"/>
                <a:gd name="T39" fmla="*/ 2147483647 h 263"/>
                <a:gd name="T40" fmla="*/ 2147483647 w 228"/>
                <a:gd name="T41" fmla="*/ 2147483647 h 263"/>
                <a:gd name="T42" fmla="*/ 2147483647 w 228"/>
                <a:gd name="T43" fmla="*/ 2147483647 h 263"/>
                <a:gd name="T44" fmla="*/ 2147483647 w 228"/>
                <a:gd name="T45" fmla="*/ 2147483647 h 263"/>
                <a:gd name="T46" fmla="*/ 2147483647 w 228"/>
                <a:gd name="T47" fmla="*/ 2147483647 h 263"/>
                <a:gd name="T48" fmla="*/ 2147483647 w 228"/>
                <a:gd name="T49" fmla="*/ 2147483647 h 263"/>
                <a:gd name="T50" fmla="*/ 2147483647 w 228"/>
                <a:gd name="T51" fmla="*/ 2147483647 h 263"/>
                <a:gd name="T52" fmla="*/ 2147483647 w 228"/>
                <a:gd name="T53" fmla="*/ 2147483647 h 263"/>
                <a:gd name="T54" fmla="*/ 2147483647 w 228"/>
                <a:gd name="T55" fmla="*/ 2147483647 h 263"/>
                <a:gd name="T56" fmla="*/ 2147483647 w 228"/>
                <a:gd name="T57" fmla="*/ 2147483647 h 263"/>
                <a:gd name="T58" fmla="*/ 2147483647 w 228"/>
                <a:gd name="T59" fmla="*/ 2147483647 h 263"/>
                <a:gd name="T60" fmla="*/ 2147483647 w 228"/>
                <a:gd name="T61" fmla="*/ 2147483647 h 263"/>
                <a:gd name="T62" fmla="*/ 2147483647 w 228"/>
                <a:gd name="T63" fmla="*/ 2147483647 h 263"/>
                <a:gd name="T64" fmla="*/ 2147483647 w 228"/>
                <a:gd name="T65" fmla="*/ 2147483647 h 263"/>
                <a:gd name="T66" fmla="*/ 2147483647 w 228"/>
                <a:gd name="T67" fmla="*/ 2147483647 h 263"/>
                <a:gd name="T68" fmla="*/ 2147483647 w 228"/>
                <a:gd name="T69" fmla="*/ 2147483647 h 263"/>
                <a:gd name="T70" fmla="*/ 2147483647 w 228"/>
                <a:gd name="T71" fmla="*/ 2147483647 h 263"/>
                <a:gd name="T72" fmla="*/ 2147483647 w 228"/>
                <a:gd name="T73" fmla="*/ 2147483647 h 263"/>
                <a:gd name="T74" fmla="*/ 2147483647 w 228"/>
                <a:gd name="T75" fmla="*/ 2147483647 h 263"/>
                <a:gd name="T76" fmla="*/ 2147483647 w 228"/>
                <a:gd name="T77" fmla="*/ 2147483647 h 263"/>
                <a:gd name="T78" fmla="*/ 2147483647 w 228"/>
                <a:gd name="T79" fmla="*/ 2147483647 h 263"/>
                <a:gd name="T80" fmla="*/ 2147483647 w 228"/>
                <a:gd name="T81" fmla="*/ 2147483647 h 263"/>
                <a:gd name="T82" fmla="*/ 2147483647 w 228"/>
                <a:gd name="T83" fmla="*/ 2147483647 h 263"/>
                <a:gd name="T84" fmla="*/ 2147483647 w 228"/>
                <a:gd name="T85" fmla="*/ 2147483647 h 263"/>
                <a:gd name="T86" fmla="*/ 2147483647 w 228"/>
                <a:gd name="T87" fmla="*/ 2147483647 h 263"/>
                <a:gd name="T88" fmla="*/ 2147483647 w 228"/>
                <a:gd name="T89" fmla="*/ 2147483647 h 263"/>
                <a:gd name="T90" fmla="*/ 2147483647 w 228"/>
                <a:gd name="T91" fmla="*/ 2147483647 h 263"/>
                <a:gd name="T92" fmla="*/ 2147483647 w 228"/>
                <a:gd name="T93" fmla="*/ 2147483647 h 263"/>
                <a:gd name="T94" fmla="*/ 2147483647 w 228"/>
                <a:gd name="T95" fmla="*/ 2147483647 h 263"/>
                <a:gd name="T96" fmla="*/ 2147483647 w 228"/>
                <a:gd name="T97" fmla="*/ 2147483647 h 263"/>
                <a:gd name="T98" fmla="*/ 2147483647 w 228"/>
                <a:gd name="T99" fmla="*/ 2147483647 h 263"/>
                <a:gd name="T100" fmla="*/ 2147483647 w 228"/>
                <a:gd name="T101" fmla="*/ 2147483647 h 263"/>
                <a:gd name="T102" fmla="*/ 2147483647 w 228"/>
                <a:gd name="T103" fmla="*/ 2147483647 h 263"/>
                <a:gd name="T104" fmla="*/ 2147483647 w 228"/>
                <a:gd name="T105" fmla="*/ 2147483647 h 263"/>
                <a:gd name="T106" fmla="*/ 2147483647 w 228"/>
                <a:gd name="T107" fmla="*/ 2147483647 h 263"/>
                <a:gd name="T108" fmla="*/ 2147483647 w 228"/>
                <a:gd name="T109" fmla="*/ 2147483647 h 263"/>
                <a:gd name="T110" fmla="*/ 2147483647 w 228"/>
                <a:gd name="T111" fmla="*/ 2147483647 h 263"/>
                <a:gd name="T112" fmla="*/ 2147483647 w 228"/>
                <a:gd name="T113" fmla="*/ 2147483647 h 263"/>
                <a:gd name="T114" fmla="*/ 2147483647 w 228"/>
                <a:gd name="T115" fmla="*/ 2147483647 h 263"/>
                <a:gd name="T116" fmla="*/ 2147483647 w 228"/>
                <a:gd name="T117" fmla="*/ 2147483647 h 263"/>
                <a:gd name="T118" fmla="*/ 2147483647 w 228"/>
                <a:gd name="T119" fmla="*/ 2147483647 h 263"/>
                <a:gd name="T120" fmla="*/ 2147483647 w 228"/>
                <a:gd name="T121" fmla="*/ 0 h 263"/>
                <a:gd name="T122" fmla="*/ 0 w 228"/>
                <a:gd name="T123" fmla="*/ 2147483647 h 263"/>
                <a:gd name="T124" fmla="*/ 0 w 228"/>
                <a:gd name="T125" fmla="*/ 2147483647 h 26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8" h="263">
                  <a:moveTo>
                    <a:pt x="0" y="48"/>
                  </a:moveTo>
                  <a:lnTo>
                    <a:pt x="0" y="50"/>
                  </a:lnTo>
                  <a:lnTo>
                    <a:pt x="2" y="55"/>
                  </a:lnTo>
                  <a:lnTo>
                    <a:pt x="2" y="59"/>
                  </a:lnTo>
                  <a:lnTo>
                    <a:pt x="2" y="65"/>
                  </a:lnTo>
                  <a:lnTo>
                    <a:pt x="4" y="71"/>
                  </a:lnTo>
                  <a:lnTo>
                    <a:pt x="6" y="76"/>
                  </a:lnTo>
                  <a:lnTo>
                    <a:pt x="8" y="88"/>
                  </a:lnTo>
                  <a:lnTo>
                    <a:pt x="11" y="97"/>
                  </a:lnTo>
                  <a:lnTo>
                    <a:pt x="15" y="107"/>
                  </a:lnTo>
                  <a:lnTo>
                    <a:pt x="21" y="112"/>
                  </a:lnTo>
                  <a:lnTo>
                    <a:pt x="30" y="112"/>
                  </a:lnTo>
                  <a:lnTo>
                    <a:pt x="40" y="107"/>
                  </a:lnTo>
                  <a:lnTo>
                    <a:pt x="44" y="103"/>
                  </a:lnTo>
                  <a:lnTo>
                    <a:pt x="49" y="101"/>
                  </a:lnTo>
                  <a:lnTo>
                    <a:pt x="51" y="101"/>
                  </a:lnTo>
                  <a:lnTo>
                    <a:pt x="53" y="105"/>
                  </a:lnTo>
                  <a:lnTo>
                    <a:pt x="53" y="109"/>
                  </a:lnTo>
                  <a:lnTo>
                    <a:pt x="53" y="114"/>
                  </a:lnTo>
                  <a:lnTo>
                    <a:pt x="53" y="120"/>
                  </a:lnTo>
                  <a:lnTo>
                    <a:pt x="53" y="126"/>
                  </a:lnTo>
                  <a:lnTo>
                    <a:pt x="53" y="133"/>
                  </a:lnTo>
                  <a:lnTo>
                    <a:pt x="53" y="139"/>
                  </a:lnTo>
                  <a:lnTo>
                    <a:pt x="53" y="148"/>
                  </a:lnTo>
                  <a:lnTo>
                    <a:pt x="55" y="156"/>
                  </a:lnTo>
                  <a:lnTo>
                    <a:pt x="55" y="164"/>
                  </a:lnTo>
                  <a:lnTo>
                    <a:pt x="55" y="171"/>
                  </a:lnTo>
                  <a:lnTo>
                    <a:pt x="55" y="179"/>
                  </a:lnTo>
                  <a:lnTo>
                    <a:pt x="57" y="187"/>
                  </a:lnTo>
                  <a:lnTo>
                    <a:pt x="59" y="190"/>
                  </a:lnTo>
                  <a:lnTo>
                    <a:pt x="61" y="198"/>
                  </a:lnTo>
                  <a:lnTo>
                    <a:pt x="65" y="202"/>
                  </a:lnTo>
                  <a:lnTo>
                    <a:pt x="68" y="207"/>
                  </a:lnTo>
                  <a:lnTo>
                    <a:pt x="76" y="209"/>
                  </a:lnTo>
                  <a:lnTo>
                    <a:pt x="85" y="207"/>
                  </a:lnTo>
                  <a:lnTo>
                    <a:pt x="91" y="206"/>
                  </a:lnTo>
                  <a:lnTo>
                    <a:pt x="95" y="204"/>
                  </a:lnTo>
                  <a:lnTo>
                    <a:pt x="103" y="200"/>
                  </a:lnTo>
                  <a:lnTo>
                    <a:pt x="108" y="198"/>
                  </a:lnTo>
                  <a:lnTo>
                    <a:pt x="118" y="190"/>
                  </a:lnTo>
                  <a:lnTo>
                    <a:pt x="127" y="187"/>
                  </a:lnTo>
                  <a:lnTo>
                    <a:pt x="135" y="183"/>
                  </a:lnTo>
                  <a:lnTo>
                    <a:pt x="141" y="181"/>
                  </a:lnTo>
                  <a:lnTo>
                    <a:pt x="141" y="183"/>
                  </a:lnTo>
                  <a:lnTo>
                    <a:pt x="139" y="188"/>
                  </a:lnTo>
                  <a:lnTo>
                    <a:pt x="135" y="196"/>
                  </a:lnTo>
                  <a:lnTo>
                    <a:pt x="131" y="207"/>
                  </a:lnTo>
                  <a:lnTo>
                    <a:pt x="125" y="217"/>
                  </a:lnTo>
                  <a:lnTo>
                    <a:pt x="123" y="228"/>
                  </a:lnTo>
                  <a:lnTo>
                    <a:pt x="120" y="238"/>
                  </a:lnTo>
                  <a:lnTo>
                    <a:pt x="122" y="249"/>
                  </a:lnTo>
                  <a:lnTo>
                    <a:pt x="123" y="255"/>
                  </a:lnTo>
                  <a:lnTo>
                    <a:pt x="129" y="259"/>
                  </a:lnTo>
                  <a:lnTo>
                    <a:pt x="137" y="261"/>
                  </a:lnTo>
                  <a:lnTo>
                    <a:pt x="144" y="263"/>
                  </a:lnTo>
                  <a:lnTo>
                    <a:pt x="154" y="263"/>
                  </a:lnTo>
                  <a:lnTo>
                    <a:pt x="162" y="263"/>
                  </a:lnTo>
                  <a:lnTo>
                    <a:pt x="169" y="263"/>
                  </a:lnTo>
                  <a:lnTo>
                    <a:pt x="175" y="263"/>
                  </a:lnTo>
                  <a:lnTo>
                    <a:pt x="228" y="152"/>
                  </a:lnTo>
                  <a:lnTo>
                    <a:pt x="55" y="0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C7E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5" name="Freeform 188"/>
            <p:cNvSpPr>
              <a:spLocks/>
            </p:cNvSpPr>
            <p:nvPr/>
          </p:nvSpPr>
          <p:spPr bwMode="auto">
            <a:xfrm>
              <a:off x="3140041" y="2422392"/>
              <a:ext cx="50543" cy="39277"/>
            </a:xfrm>
            <a:custGeom>
              <a:avLst/>
              <a:gdLst>
                <a:gd name="T0" fmla="*/ 2147483647 w 330"/>
                <a:gd name="T1" fmla="*/ 2147483647 h 258"/>
                <a:gd name="T2" fmla="*/ 2147483647 w 330"/>
                <a:gd name="T3" fmla="*/ 2147483647 h 258"/>
                <a:gd name="T4" fmla="*/ 2147483647 w 330"/>
                <a:gd name="T5" fmla="*/ 2147483647 h 258"/>
                <a:gd name="T6" fmla="*/ 0 w 330"/>
                <a:gd name="T7" fmla="*/ 2147483647 h 258"/>
                <a:gd name="T8" fmla="*/ 2147483647 w 330"/>
                <a:gd name="T9" fmla="*/ 0 h 258"/>
                <a:gd name="T10" fmla="*/ 2147483647 w 330"/>
                <a:gd name="T11" fmla="*/ 2147483647 h 258"/>
                <a:gd name="T12" fmla="*/ 2147483647 w 330"/>
                <a:gd name="T13" fmla="*/ 2147483647 h 258"/>
                <a:gd name="T14" fmla="*/ 2147483647 w 330"/>
                <a:gd name="T15" fmla="*/ 2147483647 h 258"/>
                <a:gd name="T16" fmla="*/ 2147483647 w 330"/>
                <a:gd name="T17" fmla="*/ 2147483647 h 258"/>
                <a:gd name="T18" fmla="*/ 2147483647 w 330"/>
                <a:gd name="T19" fmla="*/ 2147483647 h 258"/>
                <a:gd name="T20" fmla="*/ 2147483647 w 330"/>
                <a:gd name="T21" fmla="*/ 2147483647 h 258"/>
                <a:gd name="T22" fmla="*/ 2147483647 w 330"/>
                <a:gd name="T23" fmla="*/ 2147483647 h 258"/>
                <a:gd name="T24" fmla="*/ 2147483647 w 330"/>
                <a:gd name="T25" fmla="*/ 2147483647 h 258"/>
                <a:gd name="T26" fmla="*/ 2147483647 w 330"/>
                <a:gd name="T27" fmla="*/ 2147483647 h 258"/>
                <a:gd name="T28" fmla="*/ 2147483647 w 330"/>
                <a:gd name="T29" fmla="*/ 2147483647 h 258"/>
                <a:gd name="T30" fmla="*/ 2147483647 w 330"/>
                <a:gd name="T31" fmla="*/ 2147483647 h 258"/>
                <a:gd name="T32" fmla="*/ 2147483647 w 330"/>
                <a:gd name="T33" fmla="*/ 2147483647 h 258"/>
                <a:gd name="T34" fmla="*/ 2147483647 w 330"/>
                <a:gd name="T35" fmla="*/ 2147483647 h 258"/>
                <a:gd name="T36" fmla="*/ 2147483647 w 330"/>
                <a:gd name="T37" fmla="*/ 2147483647 h 258"/>
                <a:gd name="T38" fmla="*/ 2147483647 w 330"/>
                <a:gd name="T39" fmla="*/ 2147483647 h 258"/>
                <a:gd name="T40" fmla="*/ 2147483647 w 330"/>
                <a:gd name="T41" fmla="*/ 2147483647 h 258"/>
                <a:gd name="T42" fmla="*/ 2147483647 w 330"/>
                <a:gd name="T43" fmla="*/ 2147483647 h 258"/>
                <a:gd name="T44" fmla="*/ 2147483647 w 330"/>
                <a:gd name="T45" fmla="*/ 2147483647 h 258"/>
                <a:gd name="T46" fmla="*/ 2147483647 w 330"/>
                <a:gd name="T47" fmla="*/ 2147483647 h 258"/>
                <a:gd name="T48" fmla="*/ 2147483647 w 330"/>
                <a:gd name="T49" fmla="*/ 2147483647 h 258"/>
                <a:gd name="T50" fmla="*/ 2147483647 w 330"/>
                <a:gd name="T51" fmla="*/ 2147483647 h 258"/>
                <a:gd name="T52" fmla="*/ 2147483647 w 330"/>
                <a:gd name="T53" fmla="*/ 2147483647 h 258"/>
                <a:gd name="T54" fmla="*/ 2147483647 w 330"/>
                <a:gd name="T55" fmla="*/ 2147483647 h 258"/>
                <a:gd name="T56" fmla="*/ 2147483647 w 330"/>
                <a:gd name="T57" fmla="*/ 2147483647 h 258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30" h="258">
                  <a:moveTo>
                    <a:pt x="323" y="182"/>
                  </a:moveTo>
                  <a:lnTo>
                    <a:pt x="218" y="258"/>
                  </a:lnTo>
                  <a:lnTo>
                    <a:pt x="133" y="135"/>
                  </a:lnTo>
                  <a:lnTo>
                    <a:pt x="0" y="17"/>
                  </a:lnTo>
                  <a:lnTo>
                    <a:pt x="192" y="0"/>
                  </a:lnTo>
                  <a:lnTo>
                    <a:pt x="290" y="53"/>
                  </a:lnTo>
                  <a:lnTo>
                    <a:pt x="292" y="53"/>
                  </a:lnTo>
                  <a:lnTo>
                    <a:pt x="296" y="59"/>
                  </a:lnTo>
                  <a:lnTo>
                    <a:pt x="300" y="61"/>
                  </a:lnTo>
                  <a:lnTo>
                    <a:pt x="304" y="66"/>
                  </a:lnTo>
                  <a:lnTo>
                    <a:pt x="307" y="72"/>
                  </a:lnTo>
                  <a:lnTo>
                    <a:pt x="311" y="78"/>
                  </a:lnTo>
                  <a:lnTo>
                    <a:pt x="315" y="83"/>
                  </a:lnTo>
                  <a:lnTo>
                    <a:pt x="319" y="91"/>
                  </a:lnTo>
                  <a:lnTo>
                    <a:pt x="323" y="97"/>
                  </a:lnTo>
                  <a:lnTo>
                    <a:pt x="325" y="106"/>
                  </a:lnTo>
                  <a:lnTo>
                    <a:pt x="328" y="114"/>
                  </a:lnTo>
                  <a:lnTo>
                    <a:pt x="330" y="121"/>
                  </a:lnTo>
                  <a:lnTo>
                    <a:pt x="330" y="129"/>
                  </a:lnTo>
                  <a:lnTo>
                    <a:pt x="330" y="139"/>
                  </a:lnTo>
                  <a:lnTo>
                    <a:pt x="328" y="144"/>
                  </a:lnTo>
                  <a:lnTo>
                    <a:pt x="328" y="152"/>
                  </a:lnTo>
                  <a:lnTo>
                    <a:pt x="325" y="158"/>
                  </a:lnTo>
                  <a:lnTo>
                    <a:pt x="325" y="163"/>
                  </a:lnTo>
                  <a:lnTo>
                    <a:pt x="323" y="171"/>
                  </a:lnTo>
                  <a:lnTo>
                    <a:pt x="323" y="177"/>
                  </a:lnTo>
                  <a:lnTo>
                    <a:pt x="323" y="182"/>
                  </a:lnTo>
                  <a:close/>
                </a:path>
              </a:pathLst>
            </a:custGeom>
            <a:solidFill>
              <a:srgbClr val="EBF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6" name="Freeform 189"/>
            <p:cNvSpPr>
              <a:spLocks/>
            </p:cNvSpPr>
            <p:nvPr/>
          </p:nvSpPr>
          <p:spPr bwMode="auto">
            <a:xfrm>
              <a:off x="3154656" y="2419043"/>
              <a:ext cx="40495" cy="31970"/>
            </a:xfrm>
            <a:custGeom>
              <a:avLst/>
              <a:gdLst>
                <a:gd name="T0" fmla="*/ 2147483647 w 266"/>
                <a:gd name="T1" fmla="*/ 2147483647 h 209"/>
                <a:gd name="T2" fmla="*/ 2147483647 w 266"/>
                <a:gd name="T3" fmla="*/ 2147483647 h 209"/>
                <a:gd name="T4" fmla="*/ 2147483647 w 266"/>
                <a:gd name="T5" fmla="*/ 2147483647 h 209"/>
                <a:gd name="T6" fmla="*/ 2147483647 w 266"/>
                <a:gd name="T7" fmla="*/ 2147483647 h 209"/>
                <a:gd name="T8" fmla="*/ 2147483647 w 266"/>
                <a:gd name="T9" fmla="*/ 2147483647 h 209"/>
                <a:gd name="T10" fmla="*/ 2147483647 w 266"/>
                <a:gd name="T11" fmla="*/ 2147483647 h 209"/>
                <a:gd name="T12" fmla="*/ 2147483647 w 266"/>
                <a:gd name="T13" fmla="*/ 2147483647 h 209"/>
                <a:gd name="T14" fmla="*/ 2147483647 w 266"/>
                <a:gd name="T15" fmla="*/ 2147483647 h 209"/>
                <a:gd name="T16" fmla="*/ 2147483647 w 266"/>
                <a:gd name="T17" fmla="*/ 2147483647 h 209"/>
                <a:gd name="T18" fmla="*/ 2147483647 w 266"/>
                <a:gd name="T19" fmla="*/ 2147483647 h 209"/>
                <a:gd name="T20" fmla="*/ 2147483647 w 266"/>
                <a:gd name="T21" fmla="*/ 2147483647 h 209"/>
                <a:gd name="T22" fmla="*/ 2147483647 w 266"/>
                <a:gd name="T23" fmla="*/ 2147483647 h 209"/>
                <a:gd name="T24" fmla="*/ 2147483647 w 266"/>
                <a:gd name="T25" fmla="*/ 2147483647 h 209"/>
                <a:gd name="T26" fmla="*/ 2147483647 w 266"/>
                <a:gd name="T27" fmla="*/ 2147483647 h 209"/>
                <a:gd name="T28" fmla="*/ 2147483647 w 266"/>
                <a:gd name="T29" fmla="*/ 2147483647 h 209"/>
                <a:gd name="T30" fmla="*/ 2147483647 w 266"/>
                <a:gd name="T31" fmla="*/ 2147483647 h 209"/>
                <a:gd name="T32" fmla="*/ 2147483647 w 266"/>
                <a:gd name="T33" fmla="*/ 2147483647 h 209"/>
                <a:gd name="T34" fmla="*/ 2147483647 w 266"/>
                <a:gd name="T35" fmla="*/ 2147483647 h 209"/>
                <a:gd name="T36" fmla="*/ 2147483647 w 266"/>
                <a:gd name="T37" fmla="*/ 2147483647 h 209"/>
                <a:gd name="T38" fmla="*/ 2147483647 w 266"/>
                <a:gd name="T39" fmla="*/ 2147483647 h 209"/>
                <a:gd name="T40" fmla="*/ 2147483647 w 266"/>
                <a:gd name="T41" fmla="*/ 2147483647 h 209"/>
                <a:gd name="T42" fmla="*/ 2147483647 w 266"/>
                <a:gd name="T43" fmla="*/ 2147483647 h 209"/>
                <a:gd name="T44" fmla="*/ 2147483647 w 266"/>
                <a:gd name="T45" fmla="*/ 2147483647 h 209"/>
                <a:gd name="T46" fmla="*/ 2147483647 w 266"/>
                <a:gd name="T47" fmla="*/ 2147483647 h 209"/>
                <a:gd name="T48" fmla="*/ 2147483647 w 266"/>
                <a:gd name="T49" fmla="*/ 2147483647 h 209"/>
                <a:gd name="T50" fmla="*/ 2147483647 w 266"/>
                <a:gd name="T51" fmla="*/ 2147483647 h 209"/>
                <a:gd name="T52" fmla="*/ 2147483647 w 266"/>
                <a:gd name="T53" fmla="*/ 2147483647 h 209"/>
                <a:gd name="T54" fmla="*/ 2147483647 w 266"/>
                <a:gd name="T55" fmla="*/ 2147483647 h 209"/>
                <a:gd name="T56" fmla="*/ 2147483647 w 266"/>
                <a:gd name="T57" fmla="*/ 2147483647 h 209"/>
                <a:gd name="T58" fmla="*/ 2147483647 w 266"/>
                <a:gd name="T59" fmla="*/ 2147483647 h 209"/>
                <a:gd name="T60" fmla="*/ 2147483647 w 266"/>
                <a:gd name="T61" fmla="*/ 2147483647 h 209"/>
                <a:gd name="T62" fmla="*/ 2147483647 w 266"/>
                <a:gd name="T63" fmla="*/ 2147483647 h 209"/>
                <a:gd name="T64" fmla="*/ 2147483647 w 266"/>
                <a:gd name="T65" fmla="*/ 2147483647 h 209"/>
                <a:gd name="T66" fmla="*/ 0 w 266"/>
                <a:gd name="T67" fmla="*/ 2147483647 h 20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66" h="209">
                  <a:moveTo>
                    <a:pt x="0" y="26"/>
                  </a:moveTo>
                  <a:lnTo>
                    <a:pt x="1" y="26"/>
                  </a:lnTo>
                  <a:lnTo>
                    <a:pt x="11" y="30"/>
                  </a:lnTo>
                  <a:lnTo>
                    <a:pt x="15" y="30"/>
                  </a:lnTo>
                  <a:lnTo>
                    <a:pt x="22" y="32"/>
                  </a:lnTo>
                  <a:lnTo>
                    <a:pt x="30" y="34"/>
                  </a:lnTo>
                  <a:lnTo>
                    <a:pt x="39" y="38"/>
                  </a:lnTo>
                  <a:lnTo>
                    <a:pt x="47" y="40"/>
                  </a:lnTo>
                  <a:lnTo>
                    <a:pt x="55" y="44"/>
                  </a:lnTo>
                  <a:lnTo>
                    <a:pt x="64" y="45"/>
                  </a:lnTo>
                  <a:lnTo>
                    <a:pt x="76" y="49"/>
                  </a:lnTo>
                  <a:lnTo>
                    <a:pt x="85" y="53"/>
                  </a:lnTo>
                  <a:lnTo>
                    <a:pt x="95" y="55"/>
                  </a:lnTo>
                  <a:lnTo>
                    <a:pt x="102" y="59"/>
                  </a:lnTo>
                  <a:lnTo>
                    <a:pt x="112" y="63"/>
                  </a:lnTo>
                  <a:lnTo>
                    <a:pt x="119" y="64"/>
                  </a:lnTo>
                  <a:lnTo>
                    <a:pt x="127" y="66"/>
                  </a:lnTo>
                  <a:lnTo>
                    <a:pt x="133" y="68"/>
                  </a:lnTo>
                  <a:lnTo>
                    <a:pt x="140" y="70"/>
                  </a:lnTo>
                  <a:lnTo>
                    <a:pt x="146" y="74"/>
                  </a:lnTo>
                  <a:lnTo>
                    <a:pt x="152" y="76"/>
                  </a:lnTo>
                  <a:lnTo>
                    <a:pt x="155" y="78"/>
                  </a:lnTo>
                  <a:lnTo>
                    <a:pt x="161" y="80"/>
                  </a:lnTo>
                  <a:lnTo>
                    <a:pt x="167" y="85"/>
                  </a:lnTo>
                  <a:lnTo>
                    <a:pt x="173" y="91"/>
                  </a:lnTo>
                  <a:lnTo>
                    <a:pt x="176" y="97"/>
                  </a:lnTo>
                  <a:lnTo>
                    <a:pt x="178" y="104"/>
                  </a:lnTo>
                  <a:lnTo>
                    <a:pt x="176" y="110"/>
                  </a:lnTo>
                  <a:lnTo>
                    <a:pt x="174" y="120"/>
                  </a:lnTo>
                  <a:lnTo>
                    <a:pt x="173" y="127"/>
                  </a:lnTo>
                  <a:lnTo>
                    <a:pt x="169" y="137"/>
                  </a:lnTo>
                  <a:lnTo>
                    <a:pt x="165" y="144"/>
                  </a:lnTo>
                  <a:lnTo>
                    <a:pt x="163" y="152"/>
                  </a:lnTo>
                  <a:lnTo>
                    <a:pt x="163" y="158"/>
                  </a:lnTo>
                  <a:lnTo>
                    <a:pt x="165" y="161"/>
                  </a:lnTo>
                  <a:lnTo>
                    <a:pt x="169" y="163"/>
                  </a:lnTo>
                  <a:lnTo>
                    <a:pt x="176" y="165"/>
                  </a:lnTo>
                  <a:lnTo>
                    <a:pt x="184" y="165"/>
                  </a:lnTo>
                  <a:lnTo>
                    <a:pt x="192" y="165"/>
                  </a:lnTo>
                  <a:lnTo>
                    <a:pt x="199" y="165"/>
                  </a:lnTo>
                  <a:lnTo>
                    <a:pt x="209" y="165"/>
                  </a:lnTo>
                  <a:lnTo>
                    <a:pt x="214" y="167"/>
                  </a:lnTo>
                  <a:lnTo>
                    <a:pt x="222" y="173"/>
                  </a:lnTo>
                  <a:lnTo>
                    <a:pt x="224" y="177"/>
                  </a:lnTo>
                  <a:lnTo>
                    <a:pt x="226" y="184"/>
                  </a:lnTo>
                  <a:lnTo>
                    <a:pt x="226" y="192"/>
                  </a:lnTo>
                  <a:lnTo>
                    <a:pt x="226" y="199"/>
                  </a:lnTo>
                  <a:lnTo>
                    <a:pt x="226" y="205"/>
                  </a:lnTo>
                  <a:lnTo>
                    <a:pt x="226" y="209"/>
                  </a:lnTo>
                  <a:lnTo>
                    <a:pt x="226" y="207"/>
                  </a:lnTo>
                  <a:lnTo>
                    <a:pt x="228" y="203"/>
                  </a:lnTo>
                  <a:lnTo>
                    <a:pt x="230" y="199"/>
                  </a:lnTo>
                  <a:lnTo>
                    <a:pt x="231" y="194"/>
                  </a:lnTo>
                  <a:lnTo>
                    <a:pt x="235" y="188"/>
                  </a:lnTo>
                  <a:lnTo>
                    <a:pt x="237" y="182"/>
                  </a:lnTo>
                  <a:lnTo>
                    <a:pt x="239" y="175"/>
                  </a:lnTo>
                  <a:lnTo>
                    <a:pt x="243" y="167"/>
                  </a:lnTo>
                  <a:lnTo>
                    <a:pt x="247" y="160"/>
                  </a:lnTo>
                  <a:lnTo>
                    <a:pt x="250" y="154"/>
                  </a:lnTo>
                  <a:lnTo>
                    <a:pt x="252" y="144"/>
                  </a:lnTo>
                  <a:lnTo>
                    <a:pt x="256" y="139"/>
                  </a:lnTo>
                  <a:lnTo>
                    <a:pt x="258" y="131"/>
                  </a:lnTo>
                  <a:lnTo>
                    <a:pt x="260" y="127"/>
                  </a:lnTo>
                  <a:lnTo>
                    <a:pt x="264" y="118"/>
                  </a:lnTo>
                  <a:lnTo>
                    <a:pt x="266" y="116"/>
                  </a:lnTo>
                  <a:lnTo>
                    <a:pt x="203" y="17"/>
                  </a:lnTo>
                  <a:lnTo>
                    <a:pt x="98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C7E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7" name="Freeform 190"/>
            <p:cNvSpPr>
              <a:spLocks/>
            </p:cNvSpPr>
            <p:nvPr/>
          </p:nvSpPr>
          <p:spPr bwMode="auto">
            <a:xfrm>
              <a:off x="3146740" y="2486941"/>
              <a:ext cx="51456" cy="63330"/>
            </a:xfrm>
            <a:custGeom>
              <a:avLst/>
              <a:gdLst>
                <a:gd name="T0" fmla="*/ 2147483647 w 339"/>
                <a:gd name="T1" fmla="*/ 0 h 416"/>
                <a:gd name="T2" fmla="*/ 2147483647 w 339"/>
                <a:gd name="T3" fmla="*/ 2147483647 h 416"/>
                <a:gd name="T4" fmla="*/ 0 w 339"/>
                <a:gd name="T5" fmla="*/ 2147483647 h 416"/>
                <a:gd name="T6" fmla="*/ 2147483647 w 339"/>
                <a:gd name="T7" fmla="*/ 2147483647 h 416"/>
                <a:gd name="T8" fmla="*/ 2147483647 w 339"/>
                <a:gd name="T9" fmla="*/ 2147483647 h 416"/>
                <a:gd name="T10" fmla="*/ 2147483647 w 339"/>
                <a:gd name="T11" fmla="*/ 2147483647 h 416"/>
                <a:gd name="T12" fmla="*/ 2147483647 w 339"/>
                <a:gd name="T13" fmla="*/ 2147483647 h 416"/>
                <a:gd name="T14" fmla="*/ 2147483647 w 339"/>
                <a:gd name="T15" fmla="*/ 2147483647 h 416"/>
                <a:gd name="T16" fmla="*/ 2147483647 w 339"/>
                <a:gd name="T17" fmla="*/ 0 h 416"/>
                <a:gd name="T18" fmla="*/ 2147483647 w 339"/>
                <a:gd name="T19" fmla="*/ 0 h 4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39" h="416">
                  <a:moveTo>
                    <a:pt x="213" y="0"/>
                  </a:moveTo>
                  <a:lnTo>
                    <a:pt x="40" y="11"/>
                  </a:lnTo>
                  <a:lnTo>
                    <a:pt x="0" y="102"/>
                  </a:lnTo>
                  <a:lnTo>
                    <a:pt x="36" y="310"/>
                  </a:lnTo>
                  <a:lnTo>
                    <a:pt x="128" y="372"/>
                  </a:lnTo>
                  <a:lnTo>
                    <a:pt x="323" y="416"/>
                  </a:lnTo>
                  <a:lnTo>
                    <a:pt x="339" y="312"/>
                  </a:lnTo>
                  <a:lnTo>
                    <a:pt x="282" y="104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EBF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8" name="Freeform 191"/>
            <p:cNvSpPr>
              <a:spLocks/>
            </p:cNvSpPr>
            <p:nvPr/>
          </p:nvSpPr>
          <p:spPr bwMode="auto">
            <a:xfrm>
              <a:off x="3169880" y="2485114"/>
              <a:ext cx="34710" cy="65462"/>
            </a:xfrm>
            <a:custGeom>
              <a:avLst/>
              <a:gdLst>
                <a:gd name="T0" fmla="*/ 2147483647 w 228"/>
                <a:gd name="T1" fmla="*/ 2147483647 h 430"/>
                <a:gd name="T2" fmla="*/ 2147483647 w 228"/>
                <a:gd name="T3" fmla="*/ 2147483647 h 430"/>
                <a:gd name="T4" fmla="*/ 2147483647 w 228"/>
                <a:gd name="T5" fmla="*/ 2147483647 h 430"/>
                <a:gd name="T6" fmla="*/ 2147483647 w 228"/>
                <a:gd name="T7" fmla="*/ 2147483647 h 430"/>
                <a:gd name="T8" fmla="*/ 2147483647 w 228"/>
                <a:gd name="T9" fmla="*/ 2147483647 h 430"/>
                <a:gd name="T10" fmla="*/ 2147483647 w 228"/>
                <a:gd name="T11" fmla="*/ 2147483647 h 430"/>
                <a:gd name="T12" fmla="*/ 2147483647 w 228"/>
                <a:gd name="T13" fmla="*/ 2147483647 h 430"/>
                <a:gd name="T14" fmla="*/ 2147483647 w 228"/>
                <a:gd name="T15" fmla="*/ 2147483647 h 430"/>
                <a:gd name="T16" fmla="*/ 2147483647 w 228"/>
                <a:gd name="T17" fmla="*/ 2147483647 h 430"/>
                <a:gd name="T18" fmla="*/ 2147483647 w 228"/>
                <a:gd name="T19" fmla="*/ 2147483647 h 430"/>
                <a:gd name="T20" fmla="*/ 2147483647 w 228"/>
                <a:gd name="T21" fmla="*/ 2147483647 h 430"/>
                <a:gd name="T22" fmla="*/ 2147483647 w 228"/>
                <a:gd name="T23" fmla="*/ 2147483647 h 430"/>
                <a:gd name="T24" fmla="*/ 2147483647 w 228"/>
                <a:gd name="T25" fmla="*/ 2147483647 h 430"/>
                <a:gd name="T26" fmla="*/ 2147483647 w 228"/>
                <a:gd name="T27" fmla="*/ 2147483647 h 430"/>
                <a:gd name="T28" fmla="*/ 2147483647 w 228"/>
                <a:gd name="T29" fmla="*/ 2147483647 h 430"/>
                <a:gd name="T30" fmla="*/ 2147483647 w 228"/>
                <a:gd name="T31" fmla="*/ 2147483647 h 430"/>
                <a:gd name="T32" fmla="*/ 2147483647 w 228"/>
                <a:gd name="T33" fmla="*/ 2147483647 h 430"/>
                <a:gd name="T34" fmla="*/ 2147483647 w 228"/>
                <a:gd name="T35" fmla="*/ 2147483647 h 430"/>
                <a:gd name="T36" fmla="*/ 2147483647 w 228"/>
                <a:gd name="T37" fmla="*/ 2147483647 h 430"/>
                <a:gd name="T38" fmla="*/ 2147483647 w 228"/>
                <a:gd name="T39" fmla="*/ 2147483647 h 430"/>
                <a:gd name="T40" fmla="*/ 2147483647 w 228"/>
                <a:gd name="T41" fmla="*/ 2147483647 h 430"/>
                <a:gd name="T42" fmla="*/ 2147483647 w 228"/>
                <a:gd name="T43" fmla="*/ 2147483647 h 430"/>
                <a:gd name="T44" fmla="*/ 2147483647 w 228"/>
                <a:gd name="T45" fmla="*/ 2147483647 h 430"/>
                <a:gd name="T46" fmla="*/ 2147483647 w 228"/>
                <a:gd name="T47" fmla="*/ 2147483647 h 430"/>
                <a:gd name="T48" fmla="*/ 2147483647 w 228"/>
                <a:gd name="T49" fmla="*/ 2147483647 h 430"/>
                <a:gd name="T50" fmla="*/ 2147483647 w 228"/>
                <a:gd name="T51" fmla="*/ 2147483647 h 430"/>
                <a:gd name="T52" fmla="*/ 2147483647 w 228"/>
                <a:gd name="T53" fmla="*/ 2147483647 h 430"/>
                <a:gd name="T54" fmla="*/ 2147483647 w 228"/>
                <a:gd name="T55" fmla="*/ 2147483647 h 430"/>
                <a:gd name="T56" fmla="*/ 2147483647 w 228"/>
                <a:gd name="T57" fmla="*/ 2147483647 h 430"/>
                <a:gd name="T58" fmla="*/ 2147483647 w 228"/>
                <a:gd name="T59" fmla="*/ 2147483647 h 430"/>
                <a:gd name="T60" fmla="*/ 2147483647 w 228"/>
                <a:gd name="T61" fmla="*/ 2147483647 h 430"/>
                <a:gd name="T62" fmla="*/ 2147483647 w 228"/>
                <a:gd name="T63" fmla="*/ 2147483647 h 430"/>
                <a:gd name="T64" fmla="*/ 2147483647 w 228"/>
                <a:gd name="T65" fmla="*/ 2147483647 h 430"/>
                <a:gd name="T66" fmla="*/ 2147483647 w 228"/>
                <a:gd name="T67" fmla="*/ 2147483647 h 430"/>
                <a:gd name="T68" fmla="*/ 2147483647 w 228"/>
                <a:gd name="T69" fmla="*/ 2147483647 h 430"/>
                <a:gd name="T70" fmla="*/ 2147483647 w 228"/>
                <a:gd name="T71" fmla="*/ 2147483647 h 430"/>
                <a:gd name="T72" fmla="*/ 2147483647 w 228"/>
                <a:gd name="T73" fmla="*/ 2147483647 h 430"/>
                <a:gd name="T74" fmla="*/ 2147483647 w 228"/>
                <a:gd name="T75" fmla="*/ 2147483647 h 430"/>
                <a:gd name="T76" fmla="*/ 2147483647 w 228"/>
                <a:gd name="T77" fmla="*/ 2147483647 h 430"/>
                <a:gd name="T78" fmla="*/ 2147483647 w 228"/>
                <a:gd name="T79" fmla="*/ 2147483647 h 430"/>
                <a:gd name="T80" fmla="*/ 2147483647 w 228"/>
                <a:gd name="T81" fmla="*/ 2147483647 h 430"/>
                <a:gd name="T82" fmla="*/ 2147483647 w 228"/>
                <a:gd name="T83" fmla="*/ 2147483647 h 430"/>
                <a:gd name="T84" fmla="*/ 2147483647 w 228"/>
                <a:gd name="T85" fmla="*/ 2147483647 h 430"/>
                <a:gd name="T86" fmla="*/ 2147483647 w 228"/>
                <a:gd name="T87" fmla="*/ 2147483647 h 430"/>
                <a:gd name="T88" fmla="*/ 2147483647 w 228"/>
                <a:gd name="T89" fmla="*/ 2147483647 h 430"/>
                <a:gd name="T90" fmla="*/ 2147483647 w 228"/>
                <a:gd name="T91" fmla="*/ 2147483647 h 430"/>
                <a:gd name="T92" fmla="*/ 2147483647 w 228"/>
                <a:gd name="T93" fmla="*/ 2147483647 h 430"/>
                <a:gd name="T94" fmla="*/ 2147483647 w 228"/>
                <a:gd name="T95" fmla="*/ 2147483647 h 430"/>
                <a:gd name="T96" fmla="*/ 2147483647 w 228"/>
                <a:gd name="T97" fmla="*/ 2147483647 h 430"/>
                <a:gd name="T98" fmla="*/ 2147483647 w 228"/>
                <a:gd name="T99" fmla="*/ 2147483647 h 430"/>
                <a:gd name="T100" fmla="*/ 2147483647 w 228"/>
                <a:gd name="T101" fmla="*/ 2147483647 h 430"/>
                <a:gd name="T102" fmla="*/ 2147483647 w 228"/>
                <a:gd name="T103" fmla="*/ 0 h 43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28" h="430">
                  <a:moveTo>
                    <a:pt x="0" y="17"/>
                  </a:moveTo>
                  <a:lnTo>
                    <a:pt x="0" y="19"/>
                  </a:lnTo>
                  <a:lnTo>
                    <a:pt x="2" y="25"/>
                  </a:lnTo>
                  <a:lnTo>
                    <a:pt x="4" y="29"/>
                  </a:lnTo>
                  <a:lnTo>
                    <a:pt x="6" y="35"/>
                  </a:lnTo>
                  <a:lnTo>
                    <a:pt x="10" y="40"/>
                  </a:lnTo>
                  <a:lnTo>
                    <a:pt x="12" y="48"/>
                  </a:lnTo>
                  <a:lnTo>
                    <a:pt x="16" y="54"/>
                  </a:lnTo>
                  <a:lnTo>
                    <a:pt x="17" y="59"/>
                  </a:lnTo>
                  <a:lnTo>
                    <a:pt x="23" y="65"/>
                  </a:lnTo>
                  <a:lnTo>
                    <a:pt x="27" y="73"/>
                  </a:lnTo>
                  <a:lnTo>
                    <a:pt x="31" y="78"/>
                  </a:lnTo>
                  <a:lnTo>
                    <a:pt x="36" y="84"/>
                  </a:lnTo>
                  <a:lnTo>
                    <a:pt x="40" y="90"/>
                  </a:lnTo>
                  <a:lnTo>
                    <a:pt x="48" y="94"/>
                  </a:lnTo>
                  <a:lnTo>
                    <a:pt x="57" y="99"/>
                  </a:lnTo>
                  <a:lnTo>
                    <a:pt x="65" y="103"/>
                  </a:lnTo>
                  <a:lnTo>
                    <a:pt x="74" y="105"/>
                  </a:lnTo>
                  <a:lnTo>
                    <a:pt x="84" y="107"/>
                  </a:lnTo>
                  <a:lnTo>
                    <a:pt x="88" y="105"/>
                  </a:lnTo>
                  <a:lnTo>
                    <a:pt x="92" y="107"/>
                  </a:lnTo>
                  <a:lnTo>
                    <a:pt x="88" y="111"/>
                  </a:lnTo>
                  <a:lnTo>
                    <a:pt x="84" y="111"/>
                  </a:lnTo>
                  <a:lnTo>
                    <a:pt x="78" y="113"/>
                  </a:lnTo>
                  <a:lnTo>
                    <a:pt x="73" y="116"/>
                  </a:lnTo>
                  <a:lnTo>
                    <a:pt x="67" y="120"/>
                  </a:lnTo>
                  <a:lnTo>
                    <a:pt x="61" y="124"/>
                  </a:lnTo>
                  <a:lnTo>
                    <a:pt x="54" y="128"/>
                  </a:lnTo>
                  <a:lnTo>
                    <a:pt x="48" y="132"/>
                  </a:lnTo>
                  <a:lnTo>
                    <a:pt x="42" y="137"/>
                  </a:lnTo>
                  <a:lnTo>
                    <a:pt x="36" y="141"/>
                  </a:lnTo>
                  <a:lnTo>
                    <a:pt x="31" y="147"/>
                  </a:lnTo>
                  <a:lnTo>
                    <a:pt x="25" y="151"/>
                  </a:lnTo>
                  <a:lnTo>
                    <a:pt x="23" y="158"/>
                  </a:lnTo>
                  <a:lnTo>
                    <a:pt x="19" y="162"/>
                  </a:lnTo>
                  <a:lnTo>
                    <a:pt x="17" y="170"/>
                  </a:lnTo>
                  <a:lnTo>
                    <a:pt x="17" y="173"/>
                  </a:lnTo>
                  <a:lnTo>
                    <a:pt x="21" y="179"/>
                  </a:lnTo>
                  <a:lnTo>
                    <a:pt x="23" y="185"/>
                  </a:lnTo>
                  <a:lnTo>
                    <a:pt x="29" y="189"/>
                  </a:lnTo>
                  <a:lnTo>
                    <a:pt x="36" y="194"/>
                  </a:lnTo>
                  <a:lnTo>
                    <a:pt x="46" y="200"/>
                  </a:lnTo>
                  <a:lnTo>
                    <a:pt x="54" y="204"/>
                  </a:lnTo>
                  <a:lnTo>
                    <a:pt x="63" y="210"/>
                  </a:lnTo>
                  <a:lnTo>
                    <a:pt x="73" y="213"/>
                  </a:lnTo>
                  <a:lnTo>
                    <a:pt x="84" y="219"/>
                  </a:lnTo>
                  <a:lnTo>
                    <a:pt x="93" y="221"/>
                  </a:lnTo>
                  <a:lnTo>
                    <a:pt x="103" y="225"/>
                  </a:lnTo>
                  <a:lnTo>
                    <a:pt x="111" y="230"/>
                  </a:lnTo>
                  <a:lnTo>
                    <a:pt x="120" y="234"/>
                  </a:lnTo>
                  <a:lnTo>
                    <a:pt x="124" y="236"/>
                  </a:lnTo>
                  <a:lnTo>
                    <a:pt x="130" y="240"/>
                  </a:lnTo>
                  <a:lnTo>
                    <a:pt x="133" y="244"/>
                  </a:lnTo>
                  <a:lnTo>
                    <a:pt x="133" y="248"/>
                  </a:lnTo>
                  <a:lnTo>
                    <a:pt x="130" y="249"/>
                  </a:lnTo>
                  <a:lnTo>
                    <a:pt x="126" y="253"/>
                  </a:lnTo>
                  <a:lnTo>
                    <a:pt x="120" y="257"/>
                  </a:lnTo>
                  <a:lnTo>
                    <a:pt x="112" y="259"/>
                  </a:lnTo>
                  <a:lnTo>
                    <a:pt x="101" y="261"/>
                  </a:lnTo>
                  <a:lnTo>
                    <a:pt x="92" y="265"/>
                  </a:lnTo>
                  <a:lnTo>
                    <a:pt x="82" y="267"/>
                  </a:lnTo>
                  <a:lnTo>
                    <a:pt x="73" y="270"/>
                  </a:lnTo>
                  <a:lnTo>
                    <a:pt x="61" y="272"/>
                  </a:lnTo>
                  <a:lnTo>
                    <a:pt x="52" y="274"/>
                  </a:lnTo>
                  <a:lnTo>
                    <a:pt x="42" y="276"/>
                  </a:lnTo>
                  <a:lnTo>
                    <a:pt x="35" y="280"/>
                  </a:lnTo>
                  <a:lnTo>
                    <a:pt x="27" y="284"/>
                  </a:lnTo>
                  <a:lnTo>
                    <a:pt x="23" y="286"/>
                  </a:lnTo>
                  <a:lnTo>
                    <a:pt x="21" y="289"/>
                  </a:lnTo>
                  <a:lnTo>
                    <a:pt x="21" y="293"/>
                  </a:lnTo>
                  <a:lnTo>
                    <a:pt x="23" y="295"/>
                  </a:lnTo>
                  <a:lnTo>
                    <a:pt x="27" y="299"/>
                  </a:lnTo>
                  <a:lnTo>
                    <a:pt x="33" y="301"/>
                  </a:lnTo>
                  <a:lnTo>
                    <a:pt x="42" y="305"/>
                  </a:lnTo>
                  <a:lnTo>
                    <a:pt x="50" y="308"/>
                  </a:lnTo>
                  <a:lnTo>
                    <a:pt x="61" y="310"/>
                  </a:lnTo>
                  <a:lnTo>
                    <a:pt x="73" y="314"/>
                  </a:lnTo>
                  <a:lnTo>
                    <a:pt x="86" y="318"/>
                  </a:lnTo>
                  <a:lnTo>
                    <a:pt x="97" y="322"/>
                  </a:lnTo>
                  <a:lnTo>
                    <a:pt x="109" y="324"/>
                  </a:lnTo>
                  <a:lnTo>
                    <a:pt x="120" y="329"/>
                  </a:lnTo>
                  <a:lnTo>
                    <a:pt x="131" y="333"/>
                  </a:lnTo>
                  <a:lnTo>
                    <a:pt x="141" y="335"/>
                  </a:lnTo>
                  <a:lnTo>
                    <a:pt x="149" y="339"/>
                  </a:lnTo>
                  <a:lnTo>
                    <a:pt x="156" y="345"/>
                  </a:lnTo>
                  <a:lnTo>
                    <a:pt x="162" y="348"/>
                  </a:lnTo>
                  <a:lnTo>
                    <a:pt x="162" y="356"/>
                  </a:lnTo>
                  <a:lnTo>
                    <a:pt x="158" y="364"/>
                  </a:lnTo>
                  <a:lnTo>
                    <a:pt x="150" y="367"/>
                  </a:lnTo>
                  <a:lnTo>
                    <a:pt x="147" y="371"/>
                  </a:lnTo>
                  <a:lnTo>
                    <a:pt x="139" y="375"/>
                  </a:lnTo>
                  <a:lnTo>
                    <a:pt x="133" y="379"/>
                  </a:lnTo>
                  <a:lnTo>
                    <a:pt x="126" y="383"/>
                  </a:lnTo>
                  <a:lnTo>
                    <a:pt x="118" y="384"/>
                  </a:lnTo>
                  <a:lnTo>
                    <a:pt x="111" y="388"/>
                  </a:lnTo>
                  <a:lnTo>
                    <a:pt x="107" y="392"/>
                  </a:lnTo>
                  <a:lnTo>
                    <a:pt x="97" y="398"/>
                  </a:lnTo>
                  <a:lnTo>
                    <a:pt x="93" y="405"/>
                  </a:lnTo>
                  <a:lnTo>
                    <a:pt x="97" y="407"/>
                  </a:lnTo>
                  <a:lnTo>
                    <a:pt x="101" y="409"/>
                  </a:lnTo>
                  <a:lnTo>
                    <a:pt x="109" y="411"/>
                  </a:lnTo>
                  <a:lnTo>
                    <a:pt x="114" y="411"/>
                  </a:lnTo>
                  <a:lnTo>
                    <a:pt x="122" y="413"/>
                  </a:lnTo>
                  <a:lnTo>
                    <a:pt x="128" y="415"/>
                  </a:lnTo>
                  <a:lnTo>
                    <a:pt x="137" y="415"/>
                  </a:lnTo>
                  <a:lnTo>
                    <a:pt x="145" y="415"/>
                  </a:lnTo>
                  <a:lnTo>
                    <a:pt x="152" y="415"/>
                  </a:lnTo>
                  <a:lnTo>
                    <a:pt x="160" y="415"/>
                  </a:lnTo>
                  <a:lnTo>
                    <a:pt x="168" y="417"/>
                  </a:lnTo>
                  <a:lnTo>
                    <a:pt x="173" y="417"/>
                  </a:lnTo>
                  <a:lnTo>
                    <a:pt x="177" y="417"/>
                  </a:lnTo>
                  <a:lnTo>
                    <a:pt x="179" y="417"/>
                  </a:lnTo>
                  <a:lnTo>
                    <a:pt x="183" y="417"/>
                  </a:lnTo>
                  <a:lnTo>
                    <a:pt x="187" y="419"/>
                  </a:lnTo>
                  <a:lnTo>
                    <a:pt x="194" y="423"/>
                  </a:lnTo>
                  <a:lnTo>
                    <a:pt x="202" y="424"/>
                  </a:lnTo>
                  <a:lnTo>
                    <a:pt x="209" y="428"/>
                  </a:lnTo>
                  <a:lnTo>
                    <a:pt x="215" y="430"/>
                  </a:lnTo>
                  <a:lnTo>
                    <a:pt x="221" y="430"/>
                  </a:lnTo>
                  <a:lnTo>
                    <a:pt x="225" y="428"/>
                  </a:lnTo>
                  <a:lnTo>
                    <a:pt x="225" y="424"/>
                  </a:lnTo>
                  <a:lnTo>
                    <a:pt x="225" y="421"/>
                  </a:lnTo>
                  <a:lnTo>
                    <a:pt x="225" y="417"/>
                  </a:lnTo>
                  <a:lnTo>
                    <a:pt x="225" y="411"/>
                  </a:lnTo>
                  <a:lnTo>
                    <a:pt x="225" y="404"/>
                  </a:lnTo>
                  <a:lnTo>
                    <a:pt x="227" y="396"/>
                  </a:lnTo>
                  <a:lnTo>
                    <a:pt x="227" y="388"/>
                  </a:lnTo>
                  <a:lnTo>
                    <a:pt x="227" y="381"/>
                  </a:lnTo>
                  <a:lnTo>
                    <a:pt x="227" y="371"/>
                  </a:lnTo>
                  <a:lnTo>
                    <a:pt x="227" y="364"/>
                  </a:lnTo>
                  <a:lnTo>
                    <a:pt x="227" y="356"/>
                  </a:lnTo>
                  <a:lnTo>
                    <a:pt x="228" y="350"/>
                  </a:lnTo>
                  <a:lnTo>
                    <a:pt x="228" y="345"/>
                  </a:lnTo>
                  <a:lnTo>
                    <a:pt x="228" y="339"/>
                  </a:lnTo>
                  <a:lnTo>
                    <a:pt x="228" y="335"/>
                  </a:lnTo>
                  <a:lnTo>
                    <a:pt x="228" y="333"/>
                  </a:lnTo>
                  <a:lnTo>
                    <a:pt x="228" y="329"/>
                  </a:lnTo>
                  <a:lnTo>
                    <a:pt x="228" y="322"/>
                  </a:lnTo>
                  <a:lnTo>
                    <a:pt x="227" y="312"/>
                  </a:lnTo>
                  <a:lnTo>
                    <a:pt x="227" y="305"/>
                  </a:lnTo>
                  <a:lnTo>
                    <a:pt x="227" y="291"/>
                  </a:lnTo>
                  <a:lnTo>
                    <a:pt x="227" y="278"/>
                  </a:lnTo>
                  <a:lnTo>
                    <a:pt x="227" y="265"/>
                  </a:lnTo>
                  <a:lnTo>
                    <a:pt x="227" y="251"/>
                  </a:lnTo>
                  <a:lnTo>
                    <a:pt x="225" y="236"/>
                  </a:lnTo>
                  <a:lnTo>
                    <a:pt x="225" y="223"/>
                  </a:lnTo>
                  <a:lnTo>
                    <a:pt x="225" y="211"/>
                  </a:lnTo>
                  <a:lnTo>
                    <a:pt x="225" y="200"/>
                  </a:lnTo>
                  <a:lnTo>
                    <a:pt x="225" y="191"/>
                  </a:lnTo>
                  <a:lnTo>
                    <a:pt x="225" y="183"/>
                  </a:lnTo>
                  <a:lnTo>
                    <a:pt x="225" y="179"/>
                  </a:lnTo>
                  <a:lnTo>
                    <a:pt x="225" y="177"/>
                  </a:lnTo>
                  <a:lnTo>
                    <a:pt x="162" y="23"/>
                  </a:lnTo>
                  <a:lnTo>
                    <a:pt x="65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C7E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9" name="Freeform 192"/>
            <p:cNvSpPr>
              <a:spLocks/>
            </p:cNvSpPr>
            <p:nvPr/>
          </p:nvSpPr>
          <p:spPr bwMode="auto">
            <a:xfrm>
              <a:off x="3186321" y="2440661"/>
              <a:ext cx="53587" cy="52674"/>
            </a:xfrm>
            <a:custGeom>
              <a:avLst/>
              <a:gdLst>
                <a:gd name="T0" fmla="*/ 2147483647 w 351"/>
                <a:gd name="T1" fmla="*/ 0 h 346"/>
                <a:gd name="T2" fmla="*/ 2147483647 w 351"/>
                <a:gd name="T3" fmla="*/ 2147483647 h 346"/>
                <a:gd name="T4" fmla="*/ 0 w 351"/>
                <a:gd name="T5" fmla="*/ 2147483647 h 346"/>
                <a:gd name="T6" fmla="*/ 2147483647 w 351"/>
                <a:gd name="T7" fmla="*/ 2147483647 h 346"/>
                <a:gd name="T8" fmla="*/ 2147483647 w 351"/>
                <a:gd name="T9" fmla="*/ 2147483647 h 346"/>
                <a:gd name="T10" fmla="*/ 2147483647 w 351"/>
                <a:gd name="T11" fmla="*/ 2147483647 h 346"/>
                <a:gd name="T12" fmla="*/ 2147483647 w 351"/>
                <a:gd name="T13" fmla="*/ 2147483647 h 346"/>
                <a:gd name="T14" fmla="*/ 2147483647 w 351"/>
                <a:gd name="T15" fmla="*/ 2147483647 h 346"/>
                <a:gd name="T16" fmla="*/ 2147483647 w 351"/>
                <a:gd name="T17" fmla="*/ 0 h 346"/>
                <a:gd name="T18" fmla="*/ 2147483647 w 351"/>
                <a:gd name="T19" fmla="*/ 0 h 3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51" h="346">
                  <a:moveTo>
                    <a:pt x="249" y="0"/>
                  </a:moveTo>
                  <a:lnTo>
                    <a:pt x="68" y="70"/>
                  </a:lnTo>
                  <a:lnTo>
                    <a:pt x="0" y="211"/>
                  </a:lnTo>
                  <a:lnTo>
                    <a:pt x="11" y="245"/>
                  </a:lnTo>
                  <a:lnTo>
                    <a:pt x="60" y="285"/>
                  </a:lnTo>
                  <a:lnTo>
                    <a:pt x="157" y="342"/>
                  </a:lnTo>
                  <a:lnTo>
                    <a:pt x="258" y="346"/>
                  </a:lnTo>
                  <a:lnTo>
                    <a:pt x="351" y="66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EBF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0" name="Freeform 193"/>
            <p:cNvSpPr>
              <a:spLocks/>
            </p:cNvSpPr>
            <p:nvPr/>
          </p:nvSpPr>
          <p:spPr bwMode="auto">
            <a:xfrm>
              <a:off x="3208853" y="2441879"/>
              <a:ext cx="35319" cy="56937"/>
            </a:xfrm>
            <a:custGeom>
              <a:avLst/>
              <a:gdLst>
                <a:gd name="T0" fmla="*/ 2147483647 w 232"/>
                <a:gd name="T1" fmla="*/ 2147483647 h 375"/>
                <a:gd name="T2" fmla="*/ 2147483647 w 232"/>
                <a:gd name="T3" fmla="*/ 2147483647 h 375"/>
                <a:gd name="T4" fmla="*/ 2147483647 w 232"/>
                <a:gd name="T5" fmla="*/ 2147483647 h 375"/>
                <a:gd name="T6" fmla="*/ 2147483647 w 232"/>
                <a:gd name="T7" fmla="*/ 2147483647 h 375"/>
                <a:gd name="T8" fmla="*/ 2147483647 w 232"/>
                <a:gd name="T9" fmla="*/ 2147483647 h 375"/>
                <a:gd name="T10" fmla="*/ 2147483647 w 232"/>
                <a:gd name="T11" fmla="*/ 2147483647 h 375"/>
                <a:gd name="T12" fmla="*/ 2147483647 w 232"/>
                <a:gd name="T13" fmla="*/ 2147483647 h 375"/>
                <a:gd name="T14" fmla="*/ 2147483647 w 232"/>
                <a:gd name="T15" fmla="*/ 2147483647 h 375"/>
                <a:gd name="T16" fmla="*/ 2147483647 w 232"/>
                <a:gd name="T17" fmla="*/ 2147483647 h 375"/>
                <a:gd name="T18" fmla="*/ 2147483647 w 232"/>
                <a:gd name="T19" fmla="*/ 2147483647 h 375"/>
                <a:gd name="T20" fmla="*/ 2147483647 w 232"/>
                <a:gd name="T21" fmla="*/ 2147483647 h 375"/>
                <a:gd name="T22" fmla="*/ 2147483647 w 232"/>
                <a:gd name="T23" fmla="*/ 2147483647 h 375"/>
                <a:gd name="T24" fmla="*/ 2147483647 w 232"/>
                <a:gd name="T25" fmla="*/ 2147483647 h 375"/>
                <a:gd name="T26" fmla="*/ 2147483647 w 232"/>
                <a:gd name="T27" fmla="*/ 2147483647 h 375"/>
                <a:gd name="T28" fmla="*/ 2147483647 w 232"/>
                <a:gd name="T29" fmla="*/ 2147483647 h 375"/>
                <a:gd name="T30" fmla="*/ 2147483647 w 232"/>
                <a:gd name="T31" fmla="*/ 2147483647 h 375"/>
                <a:gd name="T32" fmla="*/ 2147483647 w 232"/>
                <a:gd name="T33" fmla="*/ 2147483647 h 375"/>
                <a:gd name="T34" fmla="*/ 2147483647 w 232"/>
                <a:gd name="T35" fmla="*/ 2147483647 h 375"/>
                <a:gd name="T36" fmla="*/ 2147483647 w 232"/>
                <a:gd name="T37" fmla="*/ 2147483647 h 375"/>
                <a:gd name="T38" fmla="*/ 2147483647 w 232"/>
                <a:gd name="T39" fmla="*/ 2147483647 h 375"/>
                <a:gd name="T40" fmla="*/ 2147483647 w 232"/>
                <a:gd name="T41" fmla="*/ 2147483647 h 375"/>
                <a:gd name="T42" fmla="*/ 2147483647 w 232"/>
                <a:gd name="T43" fmla="*/ 2147483647 h 375"/>
                <a:gd name="T44" fmla="*/ 2147483647 w 232"/>
                <a:gd name="T45" fmla="*/ 2147483647 h 375"/>
                <a:gd name="T46" fmla="*/ 2147483647 w 232"/>
                <a:gd name="T47" fmla="*/ 2147483647 h 375"/>
                <a:gd name="T48" fmla="*/ 2147483647 w 232"/>
                <a:gd name="T49" fmla="*/ 2147483647 h 375"/>
                <a:gd name="T50" fmla="*/ 2147483647 w 232"/>
                <a:gd name="T51" fmla="*/ 2147483647 h 375"/>
                <a:gd name="T52" fmla="*/ 2147483647 w 232"/>
                <a:gd name="T53" fmla="*/ 2147483647 h 375"/>
                <a:gd name="T54" fmla="*/ 2147483647 w 232"/>
                <a:gd name="T55" fmla="*/ 2147483647 h 375"/>
                <a:gd name="T56" fmla="*/ 2147483647 w 232"/>
                <a:gd name="T57" fmla="*/ 2147483647 h 375"/>
                <a:gd name="T58" fmla="*/ 2147483647 w 232"/>
                <a:gd name="T59" fmla="*/ 2147483647 h 375"/>
                <a:gd name="T60" fmla="*/ 2147483647 w 232"/>
                <a:gd name="T61" fmla="*/ 2147483647 h 375"/>
                <a:gd name="T62" fmla="*/ 2147483647 w 232"/>
                <a:gd name="T63" fmla="*/ 2147483647 h 375"/>
                <a:gd name="T64" fmla="*/ 2147483647 w 232"/>
                <a:gd name="T65" fmla="*/ 2147483647 h 375"/>
                <a:gd name="T66" fmla="*/ 2147483647 w 232"/>
                <a:gd name="T67" fmla="*/ 2147483647 h 375"/>
                <a:gd name="T68" fmla="*/ 2147483647 w 232"/>
                <a:gd name="T69" fmla="*/ 2147483647 h 375"/>
                <a:gd name="T70" fmla="*/ 2147483647 w 232"/>
                <a:gd name="T71" fmla="*/ 0 h 375"/>
                <a:gd name="T72" fmla="*/ 2147483647 w 232"/>
                <a:gd name="T73" fmla="*/ 2147483647 h 37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32" h="375">
                  <a:moveTo>
                    <a:pt x="53" y="19"/>
                  </a:moveTo>
                  <a:lnTo>
                    <a:pt x="55" y="19"/>
                  </a:lnTo>
                  <a:lnTo>
                    <a:pt x="61" y="25"/>
                  </a:lnTo>
                  <a:lnTo>
                    <a:pt x="68" y="31"/>
                  </a:lnTo>
                  <a:lnTo>
                    <a:pt x="78" y="40"/>
                  </a:lnTo>
                  <a:lnTo>
                    <a:pt x="87" y="50"/>
                  </a:lnTo>
                  <a:lnTo>
                    <a:pt x="97" y="61"/>
                  </a:lnTo>
                  <a:lnTo>
                    <a:pt x="101" y="67"/>
                  </a:lnTo>
                  <a:lnTo>
                    <a:pt x="103" y="72"/>
                  </a:lnTo>
                  <a:lnTo>
                    <a:pt x="104" y="78"/>
                  </a:lnTo>
                  <a:lnTo>
                    <a:pt x="106" y="86"/>
                  </a:lnTo>
                  <a:lnTo>
                    <a:pt x="106" y="95"/>
                  </a:lnTo>
                  <a:lnTo>
                    <a:pt x="103" y="107"/>
                  </a:lnTo>
                  <a:lnTo>
                    <a:pt x="101" y="112"/>
                  </a:lnTo>
                  <a:lnTo>
                    <a:pt x="97" y="118"/>
                  </a:lnTo>
                  <a:lnTo>
                    <a:pt x="93" y="124"/>
                  </a:lnTo>
                  <a:lnTo>
                    <a:pt x="91" y="129"/>
                  </a:lnTo>
                  <a:lnTo>
                    <a:pt x="82" y="139"/>
                  </a:lnTo>
                  <a:lnTo>
                    <a:pt x="78" y="148"/>
                  </a:lnTo>
                  <a:lnTo>
                    <a:pt x="72" y="158"/>
                  </a:lnTo>
                  <a:lnTo>
                    <a:pt x="70" y="166"/>
                  </a:lnTo>
                  <a:lnTo>
                    <a:pt x="70" y="173"/>
                  </a:lnTo>
                  <a:lnTo>
                    <a:pt x="74" y="179"/>
                  </a:lnTo>
                  <a:lnTo>
                    <a:pt x="78" y="183"/>
                  </a:lnTo>
                  <a:lnTo>
                    <a:pt x="84" y="186"/>
                  </a:lnTo>
                  <a:lnTo>
                    <a:pt x="87" y="190"/>
                  </a:lnTo>
                  <a:lnTo>
                    <a:pt x="89" y="192"/>
                  </a:lnTo>
                  <a:lnTo>
                    <a:pt x="89" y="196"/>
                  </a:lnTo>
                  <a:lnTo>
                    <a:pt x="87" y="200"/>
                  </a:lnTo>
                  <a:lnTo>
                    <a:pt x="82" y="200"/>
                  </a:lnTo>
                  <a:lnTo>
                    <a:pt x="78" y="202"/>
                  </a:lnTo>
                  <a:lnTo>
                    <a:pt x="72" y="202"/>
                  </a:lnTo>
                  <a:lnTo>
                    <a:pt x="66" y="204"/>
                  </a:lnTo>
                  <a:lnTo>
                    <a:pt x="59" y="205"/>
                  </a:lnTo>
                  <a:lnTo>
                    <a:pt x="53" y="207"/>
                  </a:lnTo>
                  <a:lnTo>
                    <a:pt x="46" y="209"/>
                  </a:lnTo>
                  <a:lnTo>
                    <a:pt x="40" y="211"/>
                  </a:lnTo>
                  <a:lnTo>
                    <a:pt x="32" y="213"/>
                  </a:lnTo>
                  <a:lnTo>
                    <a:pt x="25" y="215"/>
                  </a:lnTo>
                  <a:lnTo>
                    <a:pt x="19" y="217"/>
                  </a:lnTo>
                  <a:lnTo>
                    <a:pt x="15" y="221"/>
                  </a:lnTo>
                  <a:lnTo>
                    <a:pt x="6" y="226"/>
                  </a:lnTo>
                  <a:lnTo>
                    <a:pt x="4" y="232"/>
                  </a:lnTo>
                  <a:lnTo>
                    <a:pt x="6" y="238"/>
                  </a:lnTo>
                  <a:lnTo>
                    <a:pt x="13" y="247"/>
                  </a:lnTo>
                  <a:lnTo>
                    <a:pt x="17" y="251"/>
                  </a:lnTo>
                  <a:lnTo>
                    <a:pt x="25" y="255"/>
                  </a:lnTo>
                  <a:lnTo>
                    <a:pt x="30" y="259"/>
                  </a:lnTo>
                  <a:lnTo>
                    <a:pt x="36" y="264"/>
                  </a:lnTo>
                  <a:lnTo>
                    <a:pt x="42" y="268"/>
                  </a:lnTo>
                  <a:lnTo>
                    <a:pt x="46" y="272"/>
                  </a:lnTo>
                  <a:lnTo>
                    <a:pt x="51" y="276"/>
                  </a:lnTo>
                  <a:lnTo>
                    <a:pt x="57" y="282"/>
                  </a:lnTo>
                  <a:lnTo>
                    <a:pt x="65" y="289"/>
                  </a:lnTo>
                  <a:lnTo>
                    <a:pt x="68" y="299"/>
                  </a:lnTo>
                  <a:lnTo>
                    <a:pt x="65" y="306"/>
                  </a:lnTo>
                  <a:lnTo>
                    <a:pt x="57" y="312"/>
                  </a:lnTo>
                  <a:lnTo>
                    <a:pt x="51" y="314"/>
                  </a:lnTo>
                  <a:lnTo>
                    <a:pt x="46" y="316"/>
                  </a:lnTo>
                  <a:lnTo>
                    <a:pt x="40" y="320"/>
                  </a:lnTo>
                  <a:lnTo>
                    <a:pt x="34" y="323"/>
                  </a:lnTo>
                  <a:lnTo>
                    <a:pt x="27" y="323"/>
                  </a:lnTo>
                  <a:lnTo>
                    <a:pt x="21" y="325"/>
                  </a:lnTo>
                  <a:lnTo>
                    <a:pt x="15" y="327"/>
                  </a:lnTo>
                  <a:lnTo>
                    <a:pt x="11" y="329"/>
                  </a:lnTo>
                  <a:lnTo>
                    <a:pt x="2" y="331"/>
                  </a:lnTo>
                  <a:lnTo>
                    <a:pt x="0" y="333"/>
                  </a:lnTo>
                  <a:lnTo>
                    <a:pt x="95" y="375"/>
                  </a:lnTo>
                  <a:lnTo>
                    <a:pt x="154" y="304"/>
                  </a:lnTo>
                  <a:lnTo>
                    <a:pt x="232" y="183"/>
                  </a:lnTo>
                  <a:lnTo>
                    <a:pt x="219" y="55"/>
                  </a:lnTo>
                  <a:lnTo>
                    <a:pt x="114" y="0"/>
                  </a:lnTo>
                  <a:lnTo>
                    <a:pt x="53" y="19"/>
                  </a:lnTo>
                  <a:close/>
                </a:path>
              </a:pathLst>
            </a:custGeom>
            <a:solidFill>
              <a:srgbClr val="C7E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1" name="Freeform 194"/>
            <p:cNvSpPr>
              <a:spLocks/>
            </p:cNvSpPr>
            <p:nvPr/>
          </p:nvSpPr>
          <p:spPr bwMode="auto">
            <a:xfrm>
              <a:off x="3216769" y="2512517"/>
              <a:ext cx="38668" cy="56632"/>
            </a:xfrm>
            <a:custGeom>
              <a:avLst/>
              <a:gdLst>
                <a:gd name="T0" fmla="*/ 2147483647 w 253"/>
                <a:gd name="T1" fmla="*/ 0 h 373"/>
                <a:gd name="T2" fmla="*/ 0 w 253"/>
                <a:gd name="T3" fmla="*/ 2147483647 h 373"/>
                <a:gd name="T4" fmla="*/ 2147483647 w 253"/>
                <a:gd name="T5" fmla="*/ 2147483647 h 373"/>
                <a:gd name="T6" fmla="*/ 2147483647 w 253"/>
                <a:gd name="T7" fmla="*/ 2147483647 h 373"/>
                <a:gd name="T8" fmla="*/ 2147483647 w 253"/>
                <a:gd name="T9" fmla="*/ 2147483647 h 373"/>
                <a:gd name="T10" fmla="*/ 2147483647 w 253"/>
                <a:gd name="T11" fmla="*/ 2147483647 h 373"/>
                <a:gd name="T12" fmla="*/ 2147483647 w 253"/>
                <a:gd name="T13" fmla="*/ 2147483647 h 373"/>
                <a:gd name="T14" fmla="*/ 2147483647 w 253"/>
                <a:gd name="T15" fmla="*/ 0 h 373"/>
                <a:gd name="T16" fmla="*/ 2147483647 w 253"/>
                <a:gd name="T17" fmla="*/ 0 h 3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3" h="373">
                  <a:moveTo>
                    <a:pt x="111" y="0"/>
                  </a:moveTo>
                  <a:lnTo>
                    <a:pt x="0" y="23"/>
                  </a:lnTo>
                  <a:lnTo>
                    <a:pt x="19" y="249"/>
                  </a:lnTo>
                  <a:lnTo>
                    <a:pt x="53" y="373"/>
                  </a:lnTo>
                  <a:lnTo>
                    <a:pt x="253" y="337"/>
                  </a:lnTo>
                  <a:lnTo>
                    <a:pt x="230" y="145"/>
                  </a:lnTo>
                  <a:lnTo>
                    <a:pt x="238" y="8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EBF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2" name="Freeform 195"/>
            <p:cNvSpPr>
              <a:spLocks/>
            </p:cNvSpPr>
            <p:nvPr/>
          </p:nvSpPr>
          <p:spPr bwMode="auto">
            <a:xfrm>
              <a:off x="3228948" y="2511908"/>
              <a:ext cx="37450" cy="58459"/>
            </a:xfrm>
            <a:custGeom>
              <a:avLst/>
              <a:gdLst>
                <a:gd name="T0" fmla="*/ 2147483647 w 245"/>
                <a:gd name="T1" fmla="*/ 2147483647 h 384"/>
                <a:gd name="T2" fmla="*/ 2147483647 w 245"/>
                <a:gd name="T3" fmla="*/ 2147483647 h 384"/>
                <a:gd name="T4" fmla="*/ 2147483647 w 245"/>
                <a:gd name="T5" fmla="*/ 2147483647 h 384"/>
                <a:gd name="T6" fmla="*/ 2147483647 w 245"/>
                <a:gd name="T7" fmla="*/ 2147483647 h 384"/>
                <a:gd name="T8" fmla="*/ 2147483647 w 245"/>
                <a:gd name="T9" fmla="*/ 2147483647 h 384"/>
                <a:gd name="T10" fmla="*/ 2147483647 w 245"/>
                <a:gd name="T11" fmla="*/ 2147483647 h 384"/>
                <a:gd name="T12" fmla="*/ 2147483647 w 245"/>
                <a:gd name="T13" fmla="*/ 2147483647 h 384"/>
                <a:gd name="T14" fmla="*/ 2147483647 w 245"/>
                <a:gd name="T15" fmla="*/ 2147483647 h 384"/>
                <a:gd name="T16" fmla="*/ 2147483647 w 245"/>
                <a:gd name="T17" fmla="*/ 2147483647 h 384"/>
                <a:gd name="T18" fmla="*/ 2147483647 w 245"/>
                <a:gd name="T19" fmla="*/ 2147483647 h 384"/>
                <a:gd name="T20" fmla="*/ 2147483647 w 245"/>
                <a:gd name="T21" fmla="*/ 2147483647 h 384"/>
                <a:gd name="T22" fmla="*/ 2147483647 w 245"/>
                <a:gd name="T23" fmla="*/ 2147483647 h 384"/>
                <a:gd name="T24" fmla="*/ 2147483647 w 245"/>
                <a:gd name="T25" fmla="*/ 2147483647 h 384"/>
                <a:gd name="T26" fmla="*/ 2147483647 w 245"/>
                <a:gd name="T27" fmla="*/ 2147483647 h 384"/>
                <a:gd name="T28" fmla="*/ 2147483647 w 245"/>
                <a:gd name="T29" fmla="*/ 2147483647 h 384"/>
                <a:gd name="T30" fmla="*/ 2147483647 w 245"/>
                <a:gd name="T31" fmla="*/ 2147483647 h 384"/>
                <a:gd name="T32" fmla="*/ 2147483647 w 245"/>
                <a:gd name="T33" fmla="*/ 2147483647 h 384"/>
                <a:gd name="T34" fmla="*/ 2147483647 w 245"/>
                <a:gd name="T35" fmla="*/ 2147483647 h 384"/>
                <a:gd name="T36" fmla="*/ 2147483647 w 245"/>
                <a:gd name="T37" fmla="*/ 2147483647 h 384"/>
                <a:gd name="T38" fmla="*/ 2147483647 w 245"/>
                <a:gd name="T39" fmla="*/ 2147483647 h 384"/>
                <a:gd name="T40" fmla="*/ 2147483647 w 245"/>
                <a:gd name="T41" fmla="*/ 2147483647 h 384"/>
                <a:gd name="T42" fmla="*/ 2147483647 w 245"/>
                <a:gd name="T43" fmla="*/ 2147483647 h 384"/>
                <a:gd name="T44" fmla="*/ 2147483647 w 245"/>
                <a:gd name="T45" fmla="*/ 2147483647 h 384"/>
                <a:gd name="T46" fmla="*/ 2147483647 w 245"/>
                <a:gd name="T47" fmla="*/ 2147483647 h 384"/>
                <a:gd name="T48" fmla="*/ 2147483647 w 245"/>
                <a:gd name="T49" fmla="*/ 2147483647 h 384"/>
                <a:gd name="T50" fmla="*/ 2147483647 w 245"/>
                <a:gd name="T51" fmla="*/ 2147483647 h 384"/>
                <a:gd name="T52" fmla="*/ 2147483647 w 245"/>
                <a:gd name="T53" fmla="*/ 2147483647 h 384"/>
                <a:gd name="T54" fmla="*/ 2147483647 w 245"/>
                <a:gd name="T55" fmla="*/ 2147483647 h 384"/>
                <a:gd name="T56" fmla="*/ 2147483647 w 245"/>
                <a:gd name="T57" fmla="*/ 2147483647 h 384"/>
                <a:gd name="T58" fmla="*/ 2147483647 w 245"/>
                <a:gd name="T59" fmla="*/ 2147483647 h 384"/>
                <a:gd name="T60" fmla="*/ 2147483647 w 245"/>
                <a:gd name="T61" fmla="*/ 2147483647 h 384"/>
                <a:gd name="T62" fmla="*/ 2147483647 w 245"/>
                <a:gd name="T63" fmla="*/ 2147483647 h 384"/>
                <a:gd name="T64" fmla="*/ 2147483647 w 245"/>
                <a:gd name="T65" fmla="*/ 2147483647 h 384"/>
                <a:gd name="T66" fmla="*/ 2147483647 w 245"/>
                <a:gd name="T67" fmla="*/ 2147483647 h 384"/>
                <a:gd name="T68" fmla="*/ 2147483647 w 245"/>
                <a:gd name="T69" fmla="*/ 2147483647 h 384"/>
                <a:gd name="T70" fmla="*/ 2147483647 w 245"/>
                <a:gd name="T71" fmla="*/ 2147483647 h 384"/>
                <a:gd name="T72" fmla="*/ 2147483647 w 245"/>
                <a:gd name="T73" fmla="*/ 2147483647 h 384"/>
                <a:gd name="T74" fmla="*/ 2147483647 w 245"/>
                <a:gd name="T75" fmla="*/ 2147483647 h 384"/>
                <a:gd name="T76" fmla="*/ 2147483647 w 245"/>
                <a:gd name="T77" fmla="*/ 2147483647 h 384"/>
                <a:gd name="T78" fmla="*/ 2147483647 w 245"/>
                <a:gd name="T79" fmla="*/ 2147483647 h 384"/>
                <a:gd name="T80" fmla="*/ 2147483647 w 245"/>
                <a:gd name="T81" fmla="*/ 2147483647 h 384"/>
                <a:gd name="T82" fmla="*/ 2147483647 w 245"/>
                <a:gd name="T83" fmla="*/ 2147483647 h 384"/>
                <a:gd name="T84" fmla="*/ 2147483647 w 245"/>
                <a:gd name="T85" fmla="*/ 2147483647 h 384"/>
                <a:gd name="T86" fmla="*/ 0 w 245"/>
                <a:gd name="T87" fmla="*/ 2147483647 h 384"/>
                <a:gd name="T88" fmla="*/ 2147483647 w 245"/>
                <a:gd name="T89" fmla="*/ 2147483647 h 384"/>
                <a:gd name="T90" fmla="*/ 2147483647 w 245"/>
                <a:gd name="T91" fmla="*/ 0 h 38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45" h="384">
                  <a:moveTo>
                    <a:pt x="63" y="0"/>
                  </a:moveTo>
                  <a:lnTo>
                    <a:pt x="70" y="4"/>
                  </a:lnTo>
                  <a:lnTo>
                    <a:pt x="72" y="8"/>
                  </a:lnTo>
                  <a:lnTo>
                    <a:pt x="78" y="12"/>
                  </a:lnTo>
                  <a:lnTo>
                    <a:pt x="84" y="14"/>
                  </a:lnTo>
                  <a:lnTo>
                    <a:pt x="89" y="19"/>
                  </a:lnTo>
                  <a:lnTo>
                    <a:pt x="99" y="27"/>
                  </a:lnTo>
                  <a:lnTo>
                    <a:pt x="108" y="38"/>
                  </a:lnTo>
                  <a:lnTo>
                    <a:pt x="110" y="42"/>
                  </a:lnTo>
                  <a:lnTo>
                    <a:pt x="112" y="48"/>
                  </a:lnTo>
                  <a:lnTo>
                    <a:pt x="112" y="54"/>
                  </a:lnTo>
                  <a:lnTo>
                    <a:pt x="112" y="59"/>
                  </a:lnTo>
                  <a:lnTo>
                    <a:pt x="108" y="65"/>
                  </a:lnTo>
                  <a:lnTo>
                    <a:pt x="103" y="71"/>
                  </a:lnTo>
                  <a:lnTo>
                    <a:pt x="97" y="74"/>
                  </a:lnTo>
                  <a:lnTo>
                    <a:pt x="91" y="80"/>
                  </a:lnTo>
                  <a:lnTo>
                    <a:pt x="84" y="86"/>
                  </a:lnTo>
                  <a:lnTo>
                    <a:pt x="74" y="90"/>
                  </a:lnTo>
                  <a:lnTo>
                    <a:pt x="67" y="95"/>
                  </a:lnTo>
                  <a:lnTo>
                    <a:pt x="59" y="101"/>
                  </a:lnTo>
                  <a:lnTo>
                    <a:pt x="50" y="107"/>
                  </a:lnTo>
                  <a:lnTo>
                    <a:pt x="42" y="111"/>
                  </a:lnTo>
                  <a:lnTo>
                    <a:pt x="36" y="116"/>
                  </a:lnTo>
                  <a:lnTo>
                    <a:pt x="31" y="120"/>
                  </a:lnTo>
                  <a:lnTo>
                    <a:pt x="23" y="130"/>
                  </a:lnTo>
                  <a:lnTo>
                    <a:pt x="25" y="137"/>
                  </a:lnTo>
                  <a:lnTo>
                    <a:pt x="27" y="139"/>
                  </a:lnTo>
                  <a:lnTo>
                    <a:pt x="32" y="143"/>
                  </a:lnTo>
                  <a:lnTo>
                    <a:pt x="40" y="145"/>
                  </a:lnTo>
                  <a:lnTo>
                    <a:pt x="50" y="149"/>
                  </a:lnTo>
                  <a:lnTo>
                    <a:pt x="59" y="151"/>
                  </a:lnTo>
                  <a:lnTo>
                    <a:pt x="69" y="154"/>
                  </a:lnTo>
                  <a:lnTo>
                    <a:pt x="80" y="156"/>
                  </a:lnTo>
                  <a:lnTo>
                    <a:pt x="93" y="158"/>
                  </a:lnTo>
                  <a:lnTo>
                    <a:pt x="103" y="160"/>
                  </a:lnTo>
                  <a:lnTo>
                    <a:pt x="114" y="164"/>
                  </a:lnTo>
                  <a:lnTo>
                    <a:pt x="124" y="166"/>
                  </a:lnTo>
                  <a:lnTo>
                    <a:pt x="133" y="170"/>
                  </a:lnTo>
                  <a:lnTo>
                    <a:pt x="141" y="171"/>
                  </a:lnTo>
                  <a:lnTo>
                    <a:pt x="146" y="175"/>
                  </a:lnTo>
                  <a:lnTo>
                    <a:pt x="150" y="179"/>
                  </a:lnTo>
                  <a:lnTo>
                    <a:pt x="154" y="183"/>
                  </a:lnTo>
                  <a:lnTo>
                    <a:pt x="152" y="187"/>
                  </a:lnTo>
                  <a:lnTo>
                    <a:pt x="148" y="192"/>
                  </a:lnTo>
                  <a:lnTo>
                    <a:pt x="143" y="196"/>
                  </a:lnTo>
                  <a:lnTo>
                    <a:pt x="137" y="200"/>
                  </a:lnTo>
                  <a:lnTo>
                    <a:pt x="127" y="206"/>
                  </a:lnTo>
                  <a:lnTo>
                    <a:pt x="120" y="209"/>
                  </a:lnTo>
                  <a:lnTo>
                    <a:pt x="108" y="215"/>
                  </a:lnTo>
                  <a:lnTo>
                    <a:pt x="99" y="221"/>
                  </a:lnTo>
                  <a:lnTo>
                    <a:pt x="88" y="225"/>
                  </a:lnTo>
                  <a:lnTo>
                    <a:pt x="76" y="230"/>
                  </a:lnTo>
                  <a:lnTo>
                    <a:pt x="65" y="234"/>
                  </a:lnTo>
                  <a:lnTo>
                    <a:pt x="57" y="240"/>
                  </a:lnTo>
                  <a:lnTo>
                    <a:pt x="48" y="242"/>
                  </a:lnTo>
                  <a:lnTo>
                    <a:pt x="40" y="246"/>
                  </a:lnTo>
                  <a:lnTo>
                    <a:pt x="34" y="248"/>
                  </a:lnTo>
                  <a:lnTo>
                    <a:pt x="32" y="251"/>
                  </a:lnTo>
                  <a:lnTo>
                    <a:pt x="32" y="253"/>
                  </a:lnTo>
                  <a:lnTo>
                    <a:pt x="38" y="253"/>
                  </a:lnTo>
                  <a:lnTo>
                    <a:pt x="42" y="253"/>
                  </a:lnTo>
                  <a:lnTo>
                    <a:pt x="50" y="253"/>
                  </a:lnTo>
                  <a:lnTo>
                    <a:pt x="55" y="253"/>
                  </a:lnTo>
                  <a:lnTo>
                    <a:pt x="63" y="253"/>
                  </a:lnTo>
                  <a:lnTo>
                    <a:pt x="70" y="253"/>
                  </a:lnTo>
                  <a:lnTo>
                    <a:pt x="76" y="253"/>
                  </a:lnTo>
                  <a:lnTo>
                    <a:pt x="84" y="255"/>
                  </a:lnTo>
                  <a:lnTo>
                    <a:pt x="89" y="257"/>
                  </a:lnTo>
                  <a:lnTo>
                    <a:pt x="93" y="259"/>
                  </a:lnTo>
                  <a:lnTo>
                    <a:pt x="97" y="265"/>
                  </a:lnTo>
                  <a:lnTo>
                    <a:pt x="99" y="268"/>
                  </a:lnTo>
                  <a:lnTo>
                    <a:pt x="101" y="274"/>
                  </a:lnTo>
                  <a:lnTo>
                    <a:pt x="97" y="280"/>
                  </a:lnTo>
                  <a:lnTo>
                    <a:pt x="93" y="286"/>
                  </a:lnTo>
                  <a:lnTo>
                    <a:pt x="88" y="295"/>
                  </a:lnTo>
                  <a:lnTo>
                    <a:pt x="82" y="305"/>
                  </a:lnTo>
                  <a:lnTo>
                    <a:pt x="74" y="312"/>
                  </a:lnTo>
                  <a:lnTo>
                    <a:pt x="65" y="322"/>
                  </a:lnTo>
                  <a:lnTo>
                    <a:pt x="57" y="331"/>
                  </a:lnTo>
                  <a:lnTo>
                    <a:pt x="48" y="341"/>
                  </a:lnTo>
                  <a:lnTo>
                    <a:pt x="38" y="348"/>
                  </a:lnTo>
                  <a:lnTo>
                    <a:pt x="31" y="356"/>
                  </a:lnTo>
                  <a:lnTo>
                    <a:pt x="21" y="364"/>
                  </a:lnTo>
                  <a:lnTo>
                    <a:pt x="13" y="371"/>
                  </a:lnTo>
                  <a:lnTo>
                    <a:pt x="8" y="377"/>
                  </a:lnTo>
                  <a:lnTo>
                    <a:pt x="2" y="381"/>
                  </a:lnTo>
                  <a:lnTo>
                    <a:pt x="0" y="383"/>
                  </a:lnTo>
                  <a:lnTo>
                    <a:pt x="0" y="384"/>
                  </a:lnTo>
                  <a:lnTo>
                    <a:pt x="245" y="324"/>
                  </a:lnTo>
                  <a:lnTo>
                    <a:pt x="224" y="69"/>
                  </a:lnTo>
                  <a:lnTo>
                    <a:pt x="196" y="16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7E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3" name="Freeform 196"/>
            <p:cNvSpPr>
              <a:spLocks/>
            </p:cNvSpPr>
            <p:nvPr/>
          </p:nvSpPr>
          <p:spPr bwMode="auto">
            <a:xfrm>
              <a:off x="3245694" y="2452840"/>
              <a:ext cx="46280" cy="56632"/>
            </a:xfrm>
            <a:custGeom>
              <a:avLst/>
              <a:gdLst>
                <a:gd name="T0" fmla="*/ 2147483647 w 304"/>
                <a:gd name="T1" fmla="*/ 0 h 373"/>
                <a:gd name="T2" fmla="*/ 0 w 304"/>
                <a:gd name="T3" fmla="*/ 2147483647 h 373"/>
                <a:gd name="T4" fmla="*/ 2147483647 w 304"/>
                <a:gd name="T5" fmla="*/ 2147483647 h 373"/>
                <a:gd name="T6" fmla="*/ 2147483647 w 304"/>
                <a:gd name="T7" fmla="*/ 2147483647 h 373"/>
                <a:gd name="T8" fmla="*/ 2147483647 w 304"/>
                <a:gd name="T9" fmla="*/ 2147483647 h 373"/>
                <a:gd name="T10" fmla="*/ 2147483647 w 304"/>
                <a:gd name="T11" fmla="*/ 2147483647 h 373"/>
                <a:gd name="T12" fmla="*/ 2147483647 w 304"/>
                <a:gd name="T13" fmla="*/ 0 h 373"/>
                <a:gd name="T14" fmla="*/ 2147483647 w 304"/>
                <a:gd name="T15" fmla="*/ 0 h 37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04" h="373">
                  <a:moveTo>
                    <a:pt x="213" y="0"/>
                  </a:moveTo>
                  <a:lnTo>
                    <a:pt x="0" y="50"/>
                  </a:lnTo>
                  <a:lnTo>
                    <a:pt x="137" y="373"/>
                  </a:lnTo>
                  <a:lnTo>
                    <a:pt x="304" y="305"/>
                  </a:lnTo>
                  <a:lnTo>
                    <a:pt x="303" y="213"/>
                  </a:lnTo>
                  <a:lnTo>
                    <a:pt x="299" y="61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EBF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4" name="Freeform 197"/>
            <p:cNvSpPr>
              <a:spLocks/>
            </p:cNvSpPr>
            <p:nvPr/>
          </p:nvSpPr>
          <p:spPr bwMode="auto">
            <a:xfrm>
              <a:off x="3264876" y="2453144"/>
              <a:ext cx="31361" cy="52674"/>
            </a:xfrm>
            <a:custGeom>
              <a:avLst/>
              <a:gdLst>
                <a:gd name="T0" fmla="*/ 2147483647 w 207"/>
                <a:gd name="T1" fmla="*/ 2147483647 h 346"/>
                <a:gd name="T2" fmla="*/ 2147483647 w 207"/>
                <a:gd name="T3" fmla="*/ 2147483647 h 346"/>
                <a:gd name="T4" fmla="*/ 2147483647 w 207"/>
                <a:gd name="T5" fmla="*/ 2147483647 h 346"/>
                <a:gd name="T6" fmla="*/ 2147483647 w 207"/>
                <a:gd name="T7" fmla="*/ 2147483647 h 346"/>
                <a:gd name="T8" fmla="*/ 2147483647 w 207"/>
                <a:gd name="T9" fmla="*/ 2147483647 h 346"/>
                <a:gd name="T10" fmla="*/ 2147483647 w 207"/>
                <a:gd name="T11" fmla="*/ 2147483647 h 346"/>
                <a:gd name="T12" fmla="*/ 2147483647 w 207"/>
                <a:gd name="T13" fmla="*/ 2147483647 h 346"/>
                <a:gd name="T14" fmla="*/ 2147483647 w 207"/>
                <a:gd name="T15" fmla="*/ 2147483647 h 346"/>
                <a:gd name="T16" fmla="*/ 2147483647 w 207"/>
                <a:gd name="T17" fmla="*/ 2147483647 h 346"/>
                <a:gd name="T18" fmla="*/ 2147483647 w 207"/>
                <a:gd name="T19" fmla="*/ 2147483647 h 346"/>
                <a:gd name="T20" fmla="*/ 2147483647 w 207"/>
                <a:gd name="T21" fmla="*/ 2147483647 h 346"/>
                <a:gd name="T22" fmla="*/ 2147483647 w 207"/>
                <a:gd name="T23" fmla="*/ 2147483647 h 346"/>
                <a:gd name="T24" fmla="*/ 2147483647 w 207"/>
                <a:gd name="T25" fmla="*/ 2147483647 h 346"/>
                <a:gd name="T26" fmla="*/ 2147483647 w 207"/>
                <a:gd name="T27" fmla="*/ 2147483647 h 346"/>
                <a:gd name="T28" fmla="*/ 2147483647 w 207"/>
                <a:gd name="T29" fmla="*/ 2147483647 h 346"/>
                <a:gd name="T30" fmla="*/ 2147483647 w 207"/>
                <a:gd name="T31" fmla="*/ 2147483647 h 346"/>
                <a:gd name="T32" fmla="*/ 2147483647 w 207"/>
                <a:gd name="T33" fmla="*/ 2147483647 h 346"/>
                <a:gd name="T34" fmla="*/ 2147483647 w 207"/>
                <a:gd name="T35" fmla="*/ 2147483647 h 346"/>
                <a:gd name="T36" fmla="*/ 2147483647 w 207"/>
                <a:gd name="T37" fmla="*/ 2147483647 h 346"/>
                <a:gd name="T38" fmla="*/ 2147483647 w 207"/>
                <a:gd name="T39" fmla="*/ 2147483647 h 346"/>
                <a:gd name="T40" fmla="*/ 2147483647 w 207"/>
                <a:gd name="T41" fmla="*/ 2147483647 h 346"/>
                <a:gd name="T42" fmla="*/ 2147483647 w 207"/>
                <a:gd name="T43" fmla="*/ 2147483647 h 346"/>
                <a:gd name="T44" fmla="*/ 2147483647 w 207"/>
                <a:gd name="T45" fmla="*/ 2147483647 h 346"/>
                <a:gd name="T46" fmla="*/ 2147483647 w 207"/>
                <a:gd name="T47" fmla="*/ 2147483647 h 346"/>
                <a:gd name="T48" fmla="*/ 2147483647 w 207"/>
                <a:gd name="T49" fmla="*/ 2147483647 h 346"/>
                <a:gd name="T50" fmla="*/ 2147483647 w 207"/>
                <a:gd name="T51" fmla="*/ 2147483647 h 346"/>
                <a:gd name="T52" fmla="*/ 2147483647 w 207"/>
                <a:gd name="T53" fmla="*/ 2147483647 h 346"/>
                <a:gd name="T54" fmla="*/ 2147483647 w 207"/>
                <a:gd name="T55" fmla="*/ 2147483647 h 346"/>
                <a:gd name="T56" fmla="*/ 2147483647 w 207"/>
                <a:gd name="T57" fmla="*/ 2147483647 h 346"/>
                <a:gd name="T58" fmla="*/ 2147483647 w 207"/>
                <a:gd name="T59" fmla="*/ 2147483647 h 346"/>
                <a:gd name="T60" fmla="*/ 2147483647 w 207"/>
                <a:gd name="T61" fmla="*/ 2147483647 h 346"/>
                <a:gd name="T62" fmla="*/ 2147483647 w 207"/>
                <a:gd name="T63" fmla="*/ 2147483647 h 346"/>
                <a:gd name="T64" fmla="*/ 2147483647 w 207"/>
                <a:gd name="T65" fmla="*/ 2147483647 h 346"/>
                <a:gd name="T66" fmla="*/ 2147483647 w 207"/>
                <a:gd name="T67" fmla="*/ 2147483647 h 346"/>
                <a:gd name="T68" fmla="*/ 2147483647 w 207"/>
                <a:gd name="T69" fmla="*/ 2147483647 h 346"/>
                <a:gd name="T70" fmla="*/ 2147483647 w 207"/>
                <a:gd name="T71" fmla="*/ 2147483647 h 346"/>
                <a:gd name="T72" fmla="*/ 2147483647 w 207"/>
                <a:gd name="T73" fmla="*/ 2147483647 h 346"/>
                <a:gd name="T74" fmla="*/ 2147483647 w 207"/>
                <a:gd name="T75" fmla="*/ 2147483647 h 346"/>
                <a:gd name="T76" fmla="*/ 2147483647 w 207"/>
                <a:gd name="T77" fmla="*/ 2147483647 h 346"/>
                <a:gd name="T78" fmla="*/ 2147483647 w 207"/>
                <a:gd name="T79" fmla="*/ 2147483647 h 346"/>
                <a:gd name="T80" fmla="*/ 2147483647 w 207"/>
                <a:gd name="T81" fmla="*/ 2147483647 h 346"/>
                <a:gd name="T82" fmla="*/ 2147483647 w 207"/>
                <a:gd name="T83" fmla="*/ 2147483647 h 346"/>
                <a:gd name="T84" fmla="*/ 2147483647 w 207"/>
                <a:gd name="T85" fmla="*/ 2147483647 h 346"/>
                <a:gd name="T86" fmla="*/ 2147483647 w 207"/>
                <a:gd name="T87" fmla="*/ 2147483647 h 346"/>
                <a:gd name="T88" fmla="*/ 2147483647 w 207"/>
                <a:gd name="T89" fmla="*/ 2147483647 h 346"/>
                <a:gd name="T90" fmla="*/ 2147483647 w 207"/>
                <a:gd name="T91" fmla="*/ 2147483647 h 346"/>
                <a:gd name="T92" fmla="*/ 2147483647 w 207"/>
                <a:gd name="T93" fmla="*/ 0 h 346"/>
                <a:gd name="T94" fmla="*/ 0 w 207"/>
                <a:gd name="T95" fmla="*/ 2147483647 h 34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7" h="346">
                  <a:moveTo>
                    <a:pt x="0" y="19"/>
                  </a:moveTo>
                  <a:lnTo>
                    <a:pt x="2" y="19"/>
                  </a:lnTo>
                  <a:lnTo>
                    <a:pt x="9" y="19"/>
                  </a:lnTo>
                  <a:lnTo>
                    <a:pt x="13" y="19"/>
                  </a:lnTo>
                  <a:lnTo>
                    <a:pt x="19" y="21"/>
                  </a:lnTo>
                  <a:lnTo>
                    <a:pt x="25" y="21"/>
                  </a:lnTo>
                  <a:lnTo>
                    <a:pt x="32" y="25"/>
                  </a:lnTo>
                  <a:lnTo>
                    <a:pt x="36" y="25"/>
                  </a:lnTo>
                  <a:lnTo>
                    <a:pt x="44" y="27"/>
                  </a:lnTo>
                  <a:lnTo>
                    <a:pt x="49" y="29"/>
                  </a:lnTo>
                  <a:lnTo>
                    <a:pt x="55" y="31"/>
                  </a:lnTo>
                  <a:lnTo>
                    <a:pt x="63" y="38"/>
                  </a:lnTo>
                  <a:lnTo>
                    <a:pt x="70" y="48"/>
                  </a:lnTo>
                  <a:lnTo>
                    <a:pt x="70" y="52"/>
                  </a:lnTo>
                  <a:lnTo>
                    <a:pt x="70" y="57"/>
                  </a:lnTo>
                  <a:lnTo>
                    <a:pt x="66" y="65"/>
                  </a:lnTo>
                  <a:lnTo>
                    <a:pt x="66" y="73"/>
                  </a:lnTo>
                  <a:lnTo>
                    <a:pt x="63" y="78"/>
                  </a:lnTo>
                  <a:lnTo>
                    <a:pt x="61" y="86"/>
                  </a:lnTo>
                  <a:lnTo>
                    <a:pt x="59" y="93"/>
                  </a:lnTo>
                  <a:lnTo>
                    <a:pt x="55" y="101"/>
                  </a:lnTo>
                  <a:lnTo>
                    <a:pt x="51" y="107"/>
                  </a:lnTo>
                  <a:lnTo>
                    <a:pt x="47" y="114"/>
                  </a:lnTo>
                  <a:lnTo>
                    <a:pt x="45" y="122"/>
                  </a:lnTo>
                  <a:lnTo>
                    <a:pt x="44" y="130"/>
                  </a:lnTo>
                  <a:lnTo>
                    <a:pt x="40" y="135"/>
                  </a:lnTo>
                  <a:lnTo>
                    <a:pt x="40" y="141"/>
                  </a:lnTo>
                  <a:lnTo>
                    <a:pt x="40" y="147"/>
                  </a:lnTo>
                  <a:lnTo>
                    <a:pt x="44" y="152"/>
                  </a:lnTo>
                  <a:lnTo>
                    <a:pt x="45" y="156"/>
                  </a:lnTo>
                  <a:lnTo>
                    <a:pt x="49" y="160"/>
                  </a:lnTo>
                  <a:lnTo>
                    <a:pt x="53" y="162"/>
                  </a:lnTo>
                  <a:lnTo>
                    <a:pt x="59" y="166"/>
                  </a:lnTo>
                  <a:lnTo>
                    <a:pt x="64" y="166"/>
                  </a:lnTo>
                  <a:lnTo>
                    <a:pt x="70" y="168"/>
                  </a:lnTo>
                  <a:lnTo>
                    <a:pt x="78" y="170"/>
                  </a:lnTo>
                  <a:lnTo>
                    <a:pt x="85" y="171"/>
                  </a:lnTo>
                  <a:lnTo>
                    <a:pt x="91" y="171"/>
                  </a:lnTo>
                  <a:lnTo>
                    <a:pt x="97" y="173"/>
                  </a:lnTo>
                  <a:lnTo>
                    <a:pt x="102" y="173"/>
                  </a:lnTo>
                  <a:lnTo>
                    <a:pt x="108" y="175"/>
                  </a:lnTo>
                  <a:lnTo>
                    <a:pt x="116" y="179"/>
                  </a:lnTo>
                  <a:lnTo>
                    <a:pt x="120" y="185"/>
                  </a:lnTo>
                  <a:lnTo>
                    <a:pt x="114" y="189"/>
                  </a:lnTo>
                  <a:lnTo>
                    <a:pt x="108" y="196"/>
                  </a:lnTo>
                  <a:lnTo>
                    <a:pt x="101" y="200"/>
                  </a:lnTo>
                  <a:lnTo>
                    <a:pt x="95" y="204"/>
                  </a:lnTo>
                  <a:lnTo>
                    <a:pt x="89" y="208"/>
                  </a:lnTo>
                  <a:lnTo>
                    <a:pt x="83" y="213"/>
                  </a:lnTo>
                  <a:lnTo>
                    <a:pt x="78" y="215"/>
                  </a:lnTo>
                  <a:lnTo>
                    <a:pt x="72" y="221"/>
                  </a:lnTo>
                  <a:lnTo>
                    <a:pt x="64" y="225"/>
                  </a:lnTo>
                  <a:lnTo>
                    <a:pt x="63" y="228"/>
                  </a:lnTo>
                  <a:lnTo>
                    <a:pt x="59" y="236"/>
                  </a:lnTo>
                  <a:lnTo>
                    <a:pt x="61" y="242"/>
                  </a:lnTo>
                  <a:lnTo>
                    <a:pt x="63" y="242"/>
                  </a:lnTo>
                  <a:lnTo>
                    <a:pt x="68" y="246"/>
                  </a:lnTo>
                  <a:lnTo>
                    <a:pt x="74" y="247"/>
                  </a:lnTo>
                  <a:lnTo>
                    <a:pt x="83" y="249"/>
                  </a:lnTo>
                  <a:lnTo>
                    <a:pt x="91" y="249"/>
                  </a:lnTo>
                  <a:lnTo>
                    <a:pt x="101" y="249"/>
                  </a:lnTo>
                  <a:lnTo>
                    <a:pt x="110" y="251"/>
                  </a:lnTo>
                  <a:lnTo>
                    <a:pt x="120" y="253"/>
                  </a:lnTo>
                  <a:lnTo>
                    <a:pt x="127" y="253"/>
                  </a:lnTo>
                  <a:lnTo>
                    <a:pt x="137" y="255"/>
                  </a:lnTo>
                  <a:lnTo>
                    <a:pt x="146" y="257"/>
                  </a:lnTo>
                  <a:lnTo>
                    <a:pt x="152" y="259"/>
                  </a:lnTo>
                  <a:lnTo>
                    <a:pt x="158" y="261"/>
                  </a:lnTo>
                  <a:lnTo>
                    <a:pt x="161" y="265"/>
                  </a:lnTo>
                  <a:lnTo>
                    <a:pt x="163" y="267"/>
                  </a:lnTo>
                  <a:lnTo>
                    <a:pt x="165" y="272"/>
                  </a:lnTo>
                  <a:lnTo>
                    <a:pt x="161" y="276"/>
                  </a:lnTo>
                  <a:lnTo>
                    <a:pt x="158" y="282"/>
                  </a:lnTo>
                  <a:lnTo>
                    <a:pt x="152" y="287"/>
                  </a:lnTo>
                  <a:lnTo>
                    <a:pt x="146" y="293"/>
                  </a:lnTo>
                  <a:lnTo>
                    <a:pt x="137" y="299"/>
                  </a:lnTo>
                  <a:lnTo>
                    <a:pt x="127" y="305"/>
                  </a:lnTo>
                  <a:lnTo>
                    <a:pt x="118" y="312"/>
                  </a:lnTo>
                  <a:lnTo>
                    <a:pt x="108" y="318"/>
                  </a:lnTo>
                  <a:lnTo>
                    <a:pt x="97" y="324"/>
                  </a:lnTo>
                  <a:lnTo>
                    <a:pt x="87" y="327"/>
                  </a:lnTo>
                  <a:lnTo>
                    <a:pt x="76" y="333"/>
                  </a:lnTo>
                  <a:lnTo>
                    <a:pt x="70" y="337"/>
                  </a:lnTo>
                  <a:lnTo>
                    <a:pt x="63" y="341"/>
                  </a:lnTo>
                  <a:lnTo>
                    <a:pt x="57" y="344"/>
                  </a:lnTo>
                  <a:lnTo>
                    <a:pt x="53" y="346"/>
                  </a:lnTo>
                  <a:lnTo>
                    <a:pt x="199" y="295"/>
                  </a:lnTo>
                  <a:lnTo>
                    <a:pt x="205" y="270"/>
                  </a:lnTo>
                  <a:lnTo>
                    <a:pt x="207" y="232"/>
                  </a:lnTo>
                  <a:lnTo>
                    <a:pt x="199" y="160"/>
                  </a:lnTo>
                  <a:lnTo>
                    <a:pt x="171" y="97"/>
                  </a:lnTo>
                  <a:lnTo>
                    <a:pt x="114" y="0"/>
                  </a:lnTo>
                  <a:lnTo>
                    <a:pt x="59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C7E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5" name="Freeform 198"/>
            <p:cNvSpPr>
              <a:spLocks/>
            </p:cNvSpPr>
            <p:nvPr/>
          </p:nvSpPr>
          <p:spPr bwMode="auto">
            <a:xfrm>
              <a:off x="3107158" y="2265284"/>
              <a:ext cx="199735" cy="64853"/>
            </a:xfrm>
            <a:custGeom>
              <a:avLst/>
              <a:gdLst>
                <a:gd name="T0" fmla="*/ 2147483647 w 1311"/>
                <a:gd name="T1" fmla="*/ 2147483647 h 426"/>
                <a:gd name="T2" fmla="*/ 2147483647 w 1311"/>
                <a:gd name="T3" fmla="*/ 2147483647 h 426"/>
                <a:gd name="T4" fmla="*/ 2147483647 w 1311"/>
                <a:gd name="T5" fmla="*/ 0 h 426"/>
                <a:gd name="T6" fmla="*/ 2147483647 w 1311"/>
                <a:gd name="T7" fmla="*/ 2147483647 h 426"/>
                <a:gd name="T8" fmla="*/ 2147483647 w 1311"/>
                <a:gd name="T9" fmla="*/ 2147483647 h 426"/>
                <a:gd name="T10" fmla="*/ 2147483647 w 1311"/>
                <a:gd name="T11" fmla="*/ 2147483647 h 426"/>
                <a:gd name="T12" fmla="*/ 2147483647 w 1311"/>
                <a:gd name="T13" fmla="*/ 2147483647 h 426"/>
                <a:gd name="T14" fmla="*/ 2147483647 w 1311"/>
                <a:gd name="T15" fmla="*/ 2147483647 h 426"/>
                <a:gd name="T16" fmla="*/ 2147483647 w 1311"/>
                <a:gd name="T17" fmla="*/ 2147483647 h 426"/>
                <a:gd name="T18" fmla="*/ 2147483647 w 1311"/>
                <a:gd name="T19" fmla="*/ 2147483647 h 426"/>
                <a:gd name="T20" fmla="*/ 2147483647 w 1311"/>
                <a:gd name="T21" fmla="*/ 2147483647 h 426"/>
                <a:gd name="T22" fmla="*/ 0 w 1311"/>
                <a:gd name="T23" fmla="*/ 2147483647 h 426"/>
                <a:gd name="T24" fmla="*/ 2147483647 w 1311"/>
                <a:gd name="T25" fmla="*/ 2147483647 h 426"/>
                <a:gd name="T26" fmla="*/ 2147483647 w 1311"/>
                <a:gd name="T27" fmla="*/ 2147483647 h 426"/>
                <a:gd name="T28" fmla="*/ 2147483647 w 1311"/>
                <a:gd name="T29" fmla="*/ 2147483647 h 426"/>
                <a:gd name="T30" fmla="*/ 2147483647 w 1311"/>
                <a:gd name="T31" fmla="*/ 2147483647 h 426"/>
                <a:gd name="T32" fmla="*/ 2147483647 w 1311"/>
                <a:gd name="T33" fmla="*/ 2147483647 h 426"/>
                <a:gd name="T34" fmla="*/ 2147483647 w 1311"/>
                <a:gd name="T35" fmla="*/ 2147483647 h 426"/>
                <a:gd name="T36" fmla="*/ 2147483647 w 1311"/>
                <a:gd name="T37" fmla="*/ 2147483647 h 426"/>
                <a:gd name="T38" fmla="*/ 2147483647 w 1311"/>
                <a:gd name="T39" fmla="*/ 2147483647 h 426"/>
                <a:gd name="T40" fmla="*/ 2147483647 w 1311"/>
                <a:gd name="T41" fmla="*/ 2147483647 h 426"/>
                <a:gd name="T42" fmla="*/ 2147483647 w 1311"/>
                <a:gd name="T43" fmla="*/ 2147483647 h 426"/>
                <a:gd name="T44" fmla="*/ 2147483647 w 1311"/>
                <a:gd name="T45" fmla="*/ 2147483647 h 426"/>
                <a:gd name="T46" fmla="*/ 2147483647 w 1311"/>
                <a:gd name="T47" fmla="*/ 2147483647 h 426"/>
                <a:gd name="T48" fmla="*/ 2147483647 w 1311"/>
                <a:gd name="T49" fmla="*/ 2147483647 h 426"/>
                <a:gd name="T50" fmla="*/ 2147483647 w 1311"/>
                <a:gd name="T51" fmla="*/ 2147483647 h 426"/>
                <a:gd name="T52" fmla="*/ 2147483647 w 1311"/>
                <a:gd name="T53" fmla="*/ 2147483647 h 426"/>
                <a:gd name="T54" fmla="*/ 2147483647 w 1311"/>
                <a:gd name="T55" fmla="*/ 2147483647 h 426"/>
                <a:gd name="T56" fmla="*/ 2147483647 w 1311"/>
                <a:gd name="T57" fmla="*/ 2147483647 h 426"/>
                <a:gd name="T58" fmla="*/ 2147483647 w 1311"/>
                <a:gd name="T59" fmla="*/ 2147483647 h 426"/>
                <a:gd name="T60" fmla="*/ 2147483647 w 1311"/>
                <a:gd name="T61" fmla="*/ 2147483647 h 426"/>
                <a:gd name="T62" fmla="*/ 2147483647 w 1311"/>
                <a:gd name="T63" fmla="*/ 2147483647 h 426"/>
                <a:gd name="T64" fmla="*/ 2147483647 w 1311"/>
                <a:gd name="T65" fmla="*/ 2147483647 h 426"/>
                <a:gd name="T66" fmla="*/ 2147483647 w 1311"/>
                <a:gd name="T67" fmla="*/ 2147483647 h 426"/>
                <a:gd name="T68" fmla="*/ 2147483647 w 1311"/>
                <a:gd name="T69" fmla="*/ 2147483647 h 426"/>
                <a:gd name="T70" fmla="*/ 2147483647 w 1311"/>
                <a:gd name="T71" fmla="*/ 2147483647 h 426"/>
                <a:gd name="T72" fmla="*/ 2147483647 w 1311"/>
                <a:gd name="T73" fmla="*/ 2147483647 h 426"/>
                <a:gd name="T74" fmla="*/ 2147483647 w 1311"/>
                <a:gd name="T75" fmla="*/ 2147483647 h 426"/>
                <a:gd name="T76" fmla="*/ 2147483647 w 1311"/>
                <a:gd name="T77" fmla="*/ 2147483647 h 426"/>
                <a:gd name="T78" fmla="*/ 2147483647 w 1311"/>
                <a:gd name="T79" fmla="*/ 2147483647 h 426"/>
                <a:gd name="T80" fmla="*/ 2147483647 w 1311"/>
                <a:gd name="T81" fmla="*/ 2147483647 h 426"/>
                <a:gd name="T82" fmla="*/ 2147483647 w 1311"/>
                <a:gd name="T83" fmla="*/ 2147483647 h 426"/>
                <a:gd name="T84" fmla="*/ 2147483647 w 1311"/>
                <a:gd name="T85" fmla="*/ 2147483647 h 426"/>
                <a:gd name="T86" fmla="*/ 2147483647 w 1311"/>
                <a:gd name="T87" fmla="*/ 2147483647 h 426"/>
                <a:gd name="T88" fmla="*/ 2147483647 w 1311"/>
                <a:gd name="T89" fmla="*/ 2147483647 h 426"/>
                <a:gd name="T90" fmla="*/ 2147483647 w 1311"/>
                <a:gd name="T91" fmla="*/ 2147483647 h 426"/>
                <a:gd name="T92" fmla="*/ 2147483647 w 1311"/>
                <a:gd name="T93" fmla="*/ 2147483647 h 426"/>
                <a:gd name="T94" fmla="*/ 2147483647 w 1311"/>
                <a:gd name="T95" fmla="*/ 2147483647 h 426"/>
                <a:gd name="T96" fmla="*/ 2147483647 w 1311"/>
                <a:gd name="T97" fmla="*/ 2147483647 h 426"/>
                <a:gd name="T98" fmla="*/ 2147483647 w 1311"/>
                <a:gd name="T99" fmla="*/ 2147483647 h 426"/>
                <a:gd name="T100" fmla="*/ 2147483647 w 1311"/>
                <a:gd name="T101" fmla="*/ 2147483647 h 426"/>
                <a:gd name="T102" fmla="*/ 2147483647 w 1311"/>
                <a:gd name="T103" fmla="*/ 2147483647 h 426"/>
                <a:gd name="T104" fmla="*/ 2147483647 w 1311"/>
                <a:gd name="T105" fmla="*/ 2147483647 h 426"/>
                <a:gd name="T106" fmla="*/ 2147483647 w 1311"/>
                <a:gd name="T107" fmla="*/ 2147483647 h 426"/>
                <a:gd name="T108" fmla="*/ 2147483647 w 1311"/>
                <a:gd name="T109" fmla="*/ 2147483647 h 426"/>
                <a:gd name="T110" fmla="*/ 2147483647 w 1311"/>
                <a:gd name="T111" fmla="*/ 2147483647 h 426"/>
                <a:gd name="T112" fmla="*/ 2147483647 w 1311"/>
                <a:gd name="T113" fmla="*/ 2147483647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311" h="426">
                  <a:moveTo>
                    <a:pt x="967" y="12"/>
                  </a:moveTo>
                  <a:lnTo>
                    <a:pt x="964" y="12"/>
                  </a:lnTo>
                  <a:lnTo>
                    <a:pt x="956" y="10"/>
                  </a:lnTo>
                  <a:lnTo>
                    <a:pt x="943" y="10"/>
                  </a:lnTo>
                  <a:lnTo>
                    <a:pt x="924" y="8"/>
                  </a:lnTo>
                  <a:lnTo>
                    <a:pt x="901" y="6"/>
                  </a:lnTo>
                  <a:lnTo>
                    <a:pt x="876" y="6"/>
                  </a:lnTo>
                  <a:lnTo>
                    <a:pt x="848" y="2"/>
                  </a:lnTo>
                  <a:lnTo>
                    <a:pt x="815" y="2"/>
                  </a:lnTo>
                  <a:lnTo>
                    <a:pt x="781" y="0"/>
                  </a:lnTo>
                  <a:lnTo>
                    <a:pt x="745" y="0"/>
                  </a:lnTo>
                  <a:lnTo>
                    <a:pt x="707" y="0"/>
                  </a:lnTo>
                  <a:lnTo>
                    <a:pt x="669" y="0"/>
                  </a:lnTo>
                  <a:lnTo>
                    <a:pt x="631" y="2"/>
                  </a:lnTo>
                  <a:lnTo>
                    <a:pt x="591" y="6"/>
                  </a:lnTo>
                  <a:lnTo>
                    <a:pt x="551" y="8"/>
                  </a:lnTo>
                  <a:lnTo>
                    <a:pt x="515" y="12"/>
                  </a:lnTo>
                  <a:lnTo>
                    <a:pt x="477" y="15"/>
                  </a:lnTo>
                  <a:lnTo>
                    <a:pt x="441" y="21"/>
                  </a:lnTo>
                  <a:lnTo>
                    <a:pt x="407" y="27"/>
                  </a:lnTo>
                  <a:lnTo>
                    <a:pt x="374" y="34"/>
                  </a:lnTo>
                  <a:lnTo>
                    <a:pt x="342" y="42"/>
                  </a:lnTo>
                  <a:lnTo>
                    <a:pt x="312" y="50"/>
                  </a:lnTo>
                  <a:lnTo>
                    <a:pt x="283" y="59"/>
                  </a:lnTo>
                  <a:lnTo>
                    <a:pt x="255" y="69"/>
                  </a:lnTo>
                  <a:lnTo>
                    <a:pt x="228" y="76"/>
                  </a:lnTo>
                  <a:lnTo>
                    <a:pt x="203" y="86"/>
                  </a:lnTo>
                  <a:lnTo>
                    <a:pt x="180" y="95"/>
                  </a:lnTo>
                  <a:lnTo>
                    <a:pt x="160" y="105"/>
                  </a:lnTo>
                  <a:lnTo>
                    <a:pt x="139" y="112"/>
                  </a:lnTo>
                  <a:lnTo>
                    <a:pt x="121" y="122"/>
                  </a:lnTo>
                  <a:lnTo>
                    <a:pt x="104" y="131"/>
                  </a:lnTo>
                  <a:lnTo>
                    <a:pt x="89" y="141"/>
                  </a:lnTo>
                  <a:lnTo>
                    <a:pt x="76" y="147"/>
                  </a:lnTo>
                  <a:lnTo>
                    <a:pt x="63" y="152"/>
                  </a:lnTo>
                  <a:lnTo>
                    <a:pt x="51" y="158"/>
                  </a:lnTo>
                  <a:lnTo>
                    <a:pt x="44" y="166"/>
                  </a:lnTo>
                  <a:lnTo>
                    <a:pt x="34" y="171"/>
                  </a:lnTo>
                  <a:lnTo>
                    <a:pt x="28" y="177"/>
                  </a:lnTo>
                  <a:lnTo>
                    <a:pt x="23" y="183"/>
                  </a:lnTo>
                  <a:lnTo>
                    <a:pt x="17" y="188"/>
                  </a:lnTo>
                  <a:lnTo>
                    <a:pt x="9" y="200"/>
                  </a:lnTo>
                  <a:lnTo>
                    <a:pt x="6" y="209"/>
                  </a:lnTo>
                  <a:lnTo>
                    <a:pt x="4" y="217"/>
                  </a:lnTo>
                  <a:lnTo>
                    <a:pt x="2" y="223"/>
                  </a:lnTo>
                  <a:lnTo>
                    <a:pt x="2" y="230"/>
                  </a:lnTo>
                  <a:lnTo>
                    <a:pt x="2" y="240"/>
                  </a:lnTo>
                  <a:lnTo>
                    <a:pt x="0" y="245"/>
                  </a:lnTo>
                  <a:lnTo>
                    <a:pt x="0" y="255"/>
                  </a:lnTo>
                  <a:lnTo>
                    <a:pt x="0" y="263"/>
                  </a:lnTo>
                  <a:lnTo>
                    <a:pt x="2" y="270"/>
                  </a:lnTo>
                  <a:lnTo>
                    <a:pt x="2" y="278"/>
                  </a:lnTo>
                  <a:lnTo>
                    <a:pt x="4" y="285"/>
                  </a:lnTo>
                  <a:lnTo>
                    <a:pt x="6" y="293"/>
                  </a:lnTo>
                  <a:lnTo>
                    <a:pt x="9" y="301"/>
                  </a:lnTo>
                  <a:lnTo>
                    <a:pt x="9" y="306"/>
                  </a:lnTo>
                  <a:lnTo>
                    <a:pt x="11" y="312"/>
                  </a:lnTo>
                  <a:lnTo>
                    <a:pt x="13" y="318"/>
                  </a:lnTo>
                  <a:lnTo>
                    <a:pt x="15" y="323"/>
                  </a:lnTo>
                  <a:lnTo>
                    <a:pt x="17" y="329"/>
                  </a:lnTo>
                  <a:lnTo>
                    <a:pt x="21" y="331"/>
                  </a:lnTo>
                  <a:lnTo>
                    <a:pt x="21" y="333"/>
                  </a:lnTo>
                  <a:lnTo>
                    <a:pt x="26" y="342"/>
                  </a:lnTo>
                  <a:lnTo>
                    <a:pt x="28" y="348"/>
                  </a:lnTo>
                  <a:lnTo>
                    <a:pt x="36" y="356"/>
                  </a:lnTo>
                  <a:lnTo>
                    <a:pt x="44" y="363"/>
                  </a:lnTo>
                  <a:lnTo>
                    <a:pt x="53" y="371"/>
                  </a:lnTo>
                  <a:lnTo>
                    <a:pt x="64" y="379"/>
                  </a:lnTo>
                  <a:lnTo>
                    <a:pt x="80" y="386"/>
                  </a:lnTo>
                  <a:lnTo>
                    <a:pt x="97" y="394"/>
                  </a:lnTo>
                  <a:lnTo>
                    <a:pt x="118" y="401"/>
                  </a:lnTo>
                  <a:lnTo>
                    <a:pt x="141" y="407"/>
                  </a:lnTo>
                  <a:lnTo>
                    <a:pt x="167" y="413"/>
                  </a:lnTo>
                  <a:lnTo>
                    <a:pt x="198" y="417"/>
                  </a:lnTo>
                  <a:lnTo>
                    <a:pt x="232" y="422"/>
                  </a:lnTo>
                  <a:lnTo>
                    <a:pt x="270" y="422"/>
                  </a:lnTo>
                  <a:lnTo>
                    <a:pt x="310" y="424"/>
                  </a:lnTo>
                  <a:lnTo>
                    <a:pt x="353" y="424"/>
                  </a:lnTo>
                  <a:lnTo>
                    <a:pt x="401" y="426"/>
                  </a:lnTo>
                  <a:lnTo>
                    <a:pt x="448" y="426"/>
                  </a:lnTo>
                  <a:lnTo>
                    <a:pt x="500" y="426"/>
                  </a:lnTo>
                  <a:lnTo>
                    <a:pt x="551" y="424"/>
                  </a:lnTo>
                  <a:lnTo>
                    <a:pt x="602" y="424"/>
                  </a:lnTo>
                  <a:lnTo>
                    <a:pt x="654" y="420"/>
                  </a:lnTo>
                  <a:lnTo>
                    <a:pt x="707" y="417"/>
                  </a:lnTo>
                  <a:lnTo>
                    <a:pt x="758" y="413"/>
                  </a:lnTo>
                  <a:lnTo>
                    <a:pt x="810" y="409"/>
                  </a:lnTo>
                  <a:lnTo>
                    <a:pt x="857" y="403"/>
                  </a:lnTo>
                  <a:lnTo>
                    <a:pt x="907" y="398"/>
                  </a:lnTo>
                  <a:lnTo>
                    <a:pt x="950" y="390"/>
                  </a:lnTo>
                  <a:lnTo>
                    <a:pt x="994" y="380"/>
                  </a:lnTo>
                  <a:lnTo>
                    <a:pt x="1032" y="371"/>
                  </a:lnTo>
                  <a:lnTo>
                    <a:pt x="1068" y="361"/>
                  </a:lnTo>
                  <a:lnTo>
                    <a:pt x="1100" y="350"/>
                  </a:lnTo>
                  <a:lnTo>
                    <a:pt x="1131" y="339"/>
                  </a:lnTo>
                  <a:lnTo>
                    <a:pt x="1157" y="325"/>
                  </a:lnTo>
                  <a:lnTo>
                    <a:pt x="1182" y="314"/>
                  </a:lnTo>
                  <a:lnTo>
                    <a:pt x="1205" y="301"/>
                  </a:lnTo>
                  <a:lnTo>
                    <a:pt x="1226" y="289"/>
                  </a:lnTo>
                  <a:lnTo>
                    <a:pt x="1243" y="276"/>
                  </a:lnTo>
                  <a:lnTo>
                    <a:pt x="1258" y="263"/>
                  </a:lnTo>
                  <a:lnTo>
                    <a:pt x="1270" y="251"/>
                  </a:lnTo>
                  <a:lnTo>
                    <a:pt x="1283" y="240"/>
                  </a:lnTo>
                  <a:lnTo>
                    <a:pt x="1292" y="228"/>
                  </a:lnTo>
                  <a:lnTo>
                    <a:pt x="1298" y="219"/>
                  </a:lnTo>
                  <a:lnTo>
                    <a:pt x="1306" y="209"/>
                  </a:lnTo>
                  <a:lnTo>
                    <a:pt x="1310" y="204"/>
                  </a:lnTo>
                  <a:lnTo>
                    <a:pt x="1311" y="196"/>
                  </a:lnTo>
                  <a:lnTo>
                    <a:pt x="1311" y="192"/>
                  </a:lnTo>
                  <a:lnTo>
                    <a:pt x="1311" y="188"/>
                  </a:lnTo>
                  <a:lnTo>
                    <a:pt x="1311" y="186"/>
                  </a:lnTo>
                  <a:lnTo>
                    <a:pt x="1306" y="183"/>
                  </a:lnTo>
                  <a:lnTo>
                    <a:pt x="1298" y="183"/>
                  </a:lnTo>
                  <a:lnTo>
                    <a:pt x="1289" y="185"/>
                  </a:lnTo>
                  <a:lnTo>
                    <a:pt x="1281" y="186"/>
                  </a:lnTo>
                  <a:lnTo>
                    <a:pt x="1271" y="190"/>
                  </a:lnTo>
                  <a:lnTo>
                    <a:pt x="1266" y="194"/>
                  </a:lnTo>
                  <a:lnTo>
                    <a:pt x="1262" y="194"/>
                  </a:lnTo>
                  <a:lnTo>
                    <a:pt x="1258" y="198"/>
                  </a:lnTo>
                  <a:lnTo>
                    <a:pt x="1249" y="204"/>
                  </a:lnTo>
                  <a:lnTo>
                    <a:pt x="1239" y="209"/>
                  </a:lnTo>
                  <a:lnTo>
                    <a:pt x="1224" y="217"/>
                  </a:lnTo>
                  <a:lnTo>
                    <a:pt x="1209" y="226"/>
                  </a:lnTo>
                  <a:lnTo>
                    <a:pt x="1192" y="236"/>
                  </a:lnTo>
                  <a:lnTo>
                    <a:pt x="1173" y="247"/>
                  </a:lnTo>
                  <a:lnTo>
                    <a:pt x="1150" y="257"/>
                  </a:lnTo>
                  <a:lnTo>
                    <a:pt x="1127" y="268"/>
                  </a:lnTo>
                  <a:lnTo>
                    <a:pt x="1102" y="280"/>
                  </a:lnTo>
                  <a:lnTo>
                    <a:pt x="1080" y="291"/>
                  </a:lnTo>
                  <a:lnTo>
                    <a:pt x="1053" y="301"/>
                  </a:lnTo>
                  <a:lnTo>
                    <a:pt x="1026" y="310"/>
                  </a:lnTo>
                  <a:lnTo>
                    <a:pt x="1000" y="320"/>
                  </a:lnTo>
                  <a:lnTo>
                    <a:pt x="975" y="327"/>
                  </a:lnTo>
                  <a:lnTo>
                    <a:pt x="946" y="333"/>
                  </a:lnTo>
                  <a:lnTo>
                    <a:pt x="918" y="341"/>
                  </a:lnTo>
                  <a:lnTo>
                    <a:pt x="889" y="344"/>
                  </a:lnTo>
                  <a:lnTo>
                    <a:pt x="859" y="350"/>
                  </a:lnTo>
                  <a:lnTo>
                    <a:pt x="829" y="354"/>
                  </a:lnTo>
                  <a:lnTo>
                    <a:pt x="798" y="358"/>
                  </a:lnTo>
                  <a:lnTo>
                    <a:pt x="766" y="361"/>
                  </a:lnTo>
                  <a:lnTo>
                    <a:pt x="735" y="363"/>
                  </a:lnTo>
                  <a:lnTo>
                    <a:pt x="703" y="365"/>
                  </a:lnTo>
                  <a:lnTo>
                    <a:pt x="673" y="367"/>
                  </a:lnTo>
                  <a:lnTo>
                    <a:pt x="642" y="369"/>
                  </a:lnTo>
                  <a:lnTo>
                    <a:pt x="612" y="371"/>
                  </a:lnTo>
                  <a:lnTo>
                    <a:pt x="581" y="371"/>
                  </a:lnTo>
                  <a:lnTo>
                    <a:pt x="553" y="371"/>
                  </a:lnTo>
                  <a:lnTo>
                    <a:pt x="524" y="371"/>
                  </a:lnTo>
                  <a:lnTo>
                    <a:pt x="498" y="371"/>
                  </a:lnTo>
                  <a:lnTo>
                    <a:pt x="471" y="371"/>
                  </a:lnTo>
                  <a:lnTo>
                    <a:pt x="447" y="369"/>
                  </a:lnTo>
                  <a:lnTo>
                    <a:pt x="422" y="367"/>
                  </a:lnTo>
                  <a:lnTo>
                    <a:pt x="401" y="367"/>
                  </a:lnTo>
                  <a:lnTo>
                    <a:pt x="378" y="365"/>
                  </a:lnTo>
                  <a:lnTo>
                    <a:pt x="357" y="363"/>
                  </a:lnTo>
                  <a:lnTo>
                    <a:pt x="338" y="361"/>
                  </a:lnTo>
                  <a:lnTo>
                    <a:pt x="319" y="358"/>
                  </a:lnTo>
                  <a:lnTo>
                    <a:pt x="300" y="354"/>
                  </a:lnTo>
                  <a:lnTo>
                    <a:pt x="283" y="352"/>
                  </a:lnTo>
                  <a:lnTo>
                    <a:pt x="266" y="346"/>
                  </a:lnTo>
                  <a:lnTo>
                    <a:pt x="251" y="344"/>
                  </a:lnTo>
                  <a:lnTo>
                    <a:pt x="236" y="341"/>
                  </a:lnTo>
                  <a:lnTo>
                    <a:pt x="220" y="337"/>
                  </a:lnTo>
                  <a:lnTo>
                    <a:pt x="205" y="331"/>
                  </a:lnTo>
                  <a:lnTo>
                    <a:pt x="192" y="327"/>
                  </a:lnTo>
                  <a:lnTo>
                    <a:pt x="179" y="321"/>
                  </a:lnTo>
                  <a:lnTo>
                    <a:pt x="167" y="316"/>
                  </a:lnTo>
                  <a:lnTo>
                    <a:pt x="154" y="312"/>
                  </a:lnTo>
                  <a:lnTo>
                    <a:pt x="144" y="306"/>
                  </a:lnTo>
                  <a:lnTo>
                    <a:pt x="133" y="301"/>
                  </a:lnTo>
                  <a:lnTo>
                    <a:pt x="125" y="293"/>
                  </a:lnTo>
                  <a:lnTo>
                    <a:pt x="116" y="287"/>
                  </a:lnTo>
                  <a:lnTo>
                    <a:pt x="110" y="282"/>
                  </a:lnTo>
                  <a:lnTo>
                    <a:pt x="102" y="276"/>
                  </a:lnTo>
                  <a:lnTo>
                    <a:pt x="97" y="268"/>
                  </a:lnTo>
                  <a:lnTo>
                    <a:pt x="93" y="263"/>
                  </a:lnTo>
                  <a:lnTo>
                    <a:pt x="91" y="257"/>
                  </a:lnTo>
                  <a:lnTo>
                    <a:pt x="89" y="249"/>
                  </a:lnTo>
                  <a:lnTo>
                    <a:pt x="89" y="244"/>
                  </a:lnTo>
                  <a:lnTo>
                    <a:pt x="91" y="236"/>
                  </a:lnTo>
                  <a:lnTo>
                    <a:pt x="95" y="230"/>
                  </a:lnTo>
                  <a:lnTo>
                    <a:pt x="99" y="221"/>
                  </a:lnTo>
                  <a:lnTo>
                    <a:pt x="104" y="215"/>
                  </a:lnTo>
                  <a:lnTo>
                    <a:pt x="112" y="207"/>
                  </a:lnTo>
                  <a:lnTo>
                    <a:pt x="123" y="200"/>
                  </a:lnTo>
                  <a:lnTo>
                    <a:pt x="133" y="192"/>
                  </a:lnTo>
                  <a:lnTo>
                    <a:pt x="144" y="185"/>
                  </a:lnTo>
                  <a:lnTo>
                    <a:pt x="158" y="179"/>
                  </a:lnTo>
                  <a:lnTo>
                    <a:pt x="173" y="171"/>
                  </a:lnTo>
                  <a:lnTo>
                    <a:pt x="186" y="166"/>
                  </a:lnTo>
                  <a:lnTo>
                    <a:pt x="201" y="158"/>
                  </a:lnTo>
                  <a:lnTo>
                    <a:pt x="217" y="150"/>
                  </a:lnTo>
                  <a:lnTo>
                    <a:pt x="234" y="145"/>
                  </a:lnTo>
                  <a:lnTo>
                    <a:pt x="251" y="139"/>
                  </a:lnTo>
                  <a:lnTo>
                    <a:pt x="268" y="131"/>
                  </a:lnTo>
                  <a:lnTo>
                    <a:pt x="285" y="126"/>
                  </a:lnTo>
                  <a:lnTo>
                    <a:pt x="302" y="120"/>
                  </a:lnTo>
                  <a:lnTo>
                    <a:pt x="319" y="114"/>
                  </a:lnTo>
                  <a:lnTo>
                    <a:pt x="336" y="107"/>
                  </a:lnTo>
                  <a:lnTo>
                    <a:pt x="351" y="103"/>
                  </a:lnTo>
                  <a:lnTo>
                    <a:pt x="371" y="97"/>
                  </a:lnTo>
                  <a:lnTo>
                    <a:pt x="388" y="91"/>
                  </a:lnTo>
                  <a:lnTo>
                    <a:pt x="407" y="88"/>
                  </a:lnTo>
                  <a:lnTo>
                    <a:pt x="424" y="82"/>
                  </a:lnTo>
                  <a:lnTo>
                    <a:pt x="445" y="80"/>
                  </a:lnTo>
                  <a:lnTo>
                    <a:pt x="462" y="74"/>
                  </a:lnTo>
                  <a:lnTo>
                    <a:pt x="483" y="70"/>
                  </a:lnTo>
                  <a:lnTo>
                    <a:pt x="504" y="69"/>
                  </a:lnTo>
                  <a:lnTo>
                    <a:pt x="526" y="65"/>
                  </a:lnTo>
                  <a:lnTo>
                    <a:pt x="549" y="61"/>
                  </a:lnTo>
                  <a:lnTo>
                    <a:pt x="574" y="59"/>
                  </a:lnTo>
                  <a:lnTo>
                    <a:pt x="599" y="57"/>
                  </a:lnTo>
                  <a:lnTo>
                    <a:pt x="627" y="57"/>
                  </a:lnTo>
                  <a:lnTo>
                    <a:pt x="654" y="53"/>
                  </a:lnTo>
                  <a:lnTo>
                    <a:pt x="682" y="51"/>
                  </a:lnTo>
                  <a:lnTo>
                    <a:pt x="713" y="50"/>
                  </a:lnTo>
                  <a:lnTo>
                    <a:pt x="743" y="50"/>
                  </a:lnTo>
                  <a:lnTo>
                    <a:pt x="772" y="48"/>
                  </a:lnTo>
                  <a:lnTo>
                    <a:pt x="800" y="48"/>
                  </a:lnTo>
                  <a:lnTo>
                    <a:pt x="827" y="48"/>
                  </a:lnTo>
                  <a:lnTo>
                    <a:pt x="855" y="48"/>
                  </a:lnTo>
                  <a:lnTo>
                    <a:pt x="878" y="46"/>
                  </a:lnTo>
                  <a:lnTo>
                    <a:pt x="903" y="46"/>
                  </a:lnTo>
                  <a:lnTo>
                    <a:pt x="922" y="46"/>
                  </a:lnTo>
                  <a:lnTo>
                    <a:pt x="941" y="46"/>
                  </a:lnTo>
                  <a:lnTo>
                    <a:pt x="954" y="46"/>
                  </a:lnTo>
                  <a:lnTo>
                    <a:pt x="965" y="46"/>
                  </a:lnTo>
                  <a:lnTo>
                    <a:pt x="971" y="46"/>
                  </a:lnTo>
                  <a:lnTo>
                    <a:pt x="975" y="48"/>
                  </a:lnTo>
                  <a:lnTo>
                    <a:pt x="967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6" name="Freeform 199"/>
            <p:cNvSpPr>
              <a:spLocks/>
            </p:cNvSpPr>
            <p:nvPr/>
          </p:nvSpPr>
          <p:spPr bwMode="auto">
            <a:xfrm>
              <a:off x="3107463" y="2301516"/>
              <a:ext cx="192427" cy="339183"/>
            </a:xfrm>
            <a:custGeom>
              <a:avLst/>
              <a:gdLst>
                <a:gd name="T0" fmla="*/ 0 w 1264"/>
                <a:gd name="T1" fmla="*/ 2147483647 h 2227"/>
                <a:gd name="T2" fmla="*/ 2147483647 w 1264"/>
                <a:gd name="T3" fmla="*/ 2147483647 h 2227"/>
                <a:gd name="T4" fmla="*/ 2147483647 w 1264"/>
                <a:gd name="T5" fmla="*/ 2147483647 h 2227"/>
                <a:gd name="T6" fmla="*/ 2147483647 w 1264"/>
                <a:gd name="T7" fmla="*/ 2147483647 h 2227"/>
                <a:gd name="T8" fmla="*/ 2147483647 w 1264"/>
                <a:gd name="T9" fmla="*/ 2147483647 h 2227"/>
                <a:gd name="T10" fmla="*/ 2147483647 w 1264"/>
                <a:gd name="T11" fmla="*/ 2147483647 h 2227"/>
                <a:gd name="T12" fmla="*/ 2147483647 w 1264"/>
                <a:gd name="T13" fmla="*/ 2147483647 h 2227"/>
                <a:gd name="T14" fmla="*/ 2147483647 w 1264"/>
                <a:gd name="T15" fmla="*/ 2147483647 h 2227"/>
                <a:gd name="T16" fmla="*/ 2147483647 w 1264"/>
                <a:gd name="T17" fmla="*/ 2147483647 h 2227"/>
                <a:gd name="T18" fmla="*/ 2147483647 w 1264"/>
                <a:gd name="T19" fmla="*/ 2147483647 h 2227"/>
                <a:gd name="T20" fmla="*/ 2147483647 w 1264"/>
                <a:gd name="T21" fmla="*/ 2147483647 h 2227"/>
                <a:gd name="T22" fmla="*/ 2147483647 w 1264"/>
                <a:gd name="T23" fmla="*/ 2147483647 h 2227"/>
                <a:gd name="T24" fmla="*/ 2147483647 w 1264"/>
                <a:gd name="T25" fmla="*/ 2147483647 h 2227"/>
                <a:gd name="T26" fmla="*/ 2147483647 w 1264"/>
                <a:gd name="T27" fmla="*/ 2147483647 h 2227"/>
                <a:gd name="T28" fmla="*/ 2147483647 w 1264"/>
                <a:gd name="T29" fmla="*/ 2147483647 h 2227"/>
                <a:gd name="T30" fmla="*/ 2147483647 w 1264"/>
                <a:gd name="T31" fmla="*/ 2147483647 h 2227"/>
                <a:gd name="T32" fmla="*/ 2147483647 w 1264"/>
                <a:gd name="T33" fmla="*/ 2147483647 h 2227"/>
                <a:gd name="T34" fmla="*/ 2147483647 w 1264"/>
                <a:gd name="T35" fmla="*/ 2147483647 h 2227"/>
                <a:gd name="T36" fmla="*/ 2147483647 w 1264"/>
                <a:gd name="T37" fmla="*/ 2147483647 h 2227"/>
                <a:gd name="T38" fmla="*/ 2147483647 w 1264"/>
                <a:gd name="T39" fmla="*/ 2147483647 h 2227"/>
                <a:gd name="T40" fmla="*/ 2147483647 w 1264"/>
                <a:gd name="T41" fmla="*/ 2147483647 h 2227"/>
                <a:gd name="T42" fmla="*/ 2147483647 w 1264"/>
                <a:gd name="T43" fmla="*/ 2147483647 h 2227"/>
                <a:gd name="T44" fmla="*/ 2147483647 w 1264"/>
                <a:gd name="T45" fmla="*/ 2147483647 h 2227"/>
                <a:gd name="T46" fmla="*/ 2147483647 w 1264"/>
                <a:gd name="T47" fmla="*/ 2147483647 h 2227"/>
                <a:gd name="T48" fmla="*/ 2147483647 w 1264"/>
                <a:gd name="T49" fmla="*/ 2147483647 h 2227"/>
                <a:gd name="T50" fmla="*/ 2147483647 w 1264"/>
                <a:gd name="T51" fmla="*/ 2147483647 h 2227"/>
                <a:gd name="T52" fmla="*/ 2147483647 w 1264"/>
                <a:gd name="T53" fmla="*/ 2147483647 h 2227"/>
                <a:gd name="T54" fmla="*/ 2147483647 w 1264"/>
                <a:gd name="T55" fmla="*/ 2147483647 h 2227"/>
                <a:gd name="T56" fmla="*/ 2147483647 w 1264"/>
                <a:gd name="T57" fmla="*/ 2147483647 h 2227"/>
                <a:gd name="T58" fmla="*/ 2147483647 w 1264"/>
                <a:gd name="T59" fmla="*/ 2147483647 h 2227"/>
                <a:gd name="T60" fmla="*/ 2147483647 w 1264"/>
                <a:gd name="T61" fmla="*/ 2147483647 h 2227"/>
                <a:gd name="T62" fmla="*/ 2147483647 w 1264"/>
                <a:gd name="T63" fmla="*/ 2147483647 h 2227"/>
                <a:gd name="T64" fmla="*/ 2147483647 w 1264"/>
                <a:gd name="T65" fmla="*/ 2147483647 h 2227"/>
                <a:gd name="T66" fmla="*/ 2147483647 w 1264"/>
                <a:gd name="T67" fmla="*/ 2147483647 h 2227"/>
                <a:gd name="T68" fmla="*/ 2147483647 w 1264"/>
                <a:gd name="T69" fmla="*/ 2147483647 h 2227"/>
                <a:gd name="T70" fmla="*/ 2147483647 w 1264"/>
                <a:gd name="T71" fmla="*/ 2147483647 h 2227"/>
                <a:gd name="T72" fmla="*/ 2147483647 w 1264"/>
                <a:gd name="T73" fmla="*/ 2147483647 h 2227"/>
                <a:gd name="T74" fmla="*/ 2147483647 w 1264"/>
                <a:gd name="T75" fmla="*/ 2147483647 h 2227"/>
                <a:gd name="T76" fmla="*/ 2147483647 w 1264"/>
                <a:gd name="T77" fmla="*/ 2147483647 h 2227"/>
                <a:gd name="T78" fmla="*/ 2147483647 w 1264"/>
                <a:gd name="T79" fmla="*/ 2147483647 h 2227"/>
                <a:gd name="T80" fmla="*/ 2147483647 w 1264"/>
                <a:gd name="T81" fmla="*/ 2147483647 h 2227"/>
                <a:gd name="T82" fmla="*/ 2147483647 w 1264"/>
                <a:gd name="T83" fmla="*/ 2147483647 h 2227"/>
                <a:gd name="T84" fmla="*/ 2147483647 w 1264"/>
                <a:gd name="T85" fmla="*/ 2147483647 h 2227"/>
                <a:gd name="T86" fmla="*/ 2147483647 w 1264"/>
                <a:gd name="T87" fmla="*/ 2147483647 h 2227"/>
                <a:gd name="T88" fmla="*/ 2147483647 w 1264"/>
                <a:gd name="T89" fmla="*/ 2147483647 h 2227"/>
                <a:gd name="T90" fmla="*/ 2147483647 w 1264"/>
                <a:gd name="T91" fmla="*/ 2147483647 h 2227"/>
                <a:gd name="T92" fmla="*/ 2147483647 w 1264"/>
                <a:gd name="T93" fmla="*/ 2147483647 h 2227"/>
                <a:gd name="T94" fmla="*/ 2147483647 w 1264"/>
                <a:gd name="T95" fmla="*/ 2147483647 h 2227"/>
                <a:gd name="T96" fmla="*/ 2147483647 w 1264"/>
                <a:gd name="T97" fmla="*/ 2147483647 h 2227"/>
                <a:gd name="T98" fmla="*/ 2147483647 w 1264"/>
                <a:gd name="T99" fmla="*/ 2147483647 h 2227"/>
                <a:gd name="T100" fmla="*/ 0 w 1264"/>
                <a:gd name="T101" fmla="*/ 0 h 222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264" h="2227">
                  <a:moveTo>
                    <a:pt x="0" y="0"/>
                  </a:moveTo>
                  <a:lnTo>
                    <a:pt x="0" y="5"/>
                  </a:lnTo>
                  <a:lnTo>
                    <a:pt x="0" y="28"/>
                  </a:lnTo>
                  <a:lnTo>
                    <a:pt x="0" y="62"/>
                  </a:lnTo>
                  <a:lnTo>
                    <a:pt x="4" y="110"/>
                  </a:lnTo>
                  <a:lnTo>
                    <a:pt x="5" y="165"/>
                  </a:lnTo>
                  <a:lnTo>
                    <a:pt x="9" y="232"/>
                  </a:lnTo>
                  <a:lnTo>
                    <a:pt x="13" y="304"/>
                  </a:lnTo>
                  <a:lnTo>
                    <a:pt x="17" y="384"/>
                  </a:lnTo>
                  <a:lnTo>
                    <a:pt x="21" y="466"/>
                  </a:lnTo>
                  <a:lnTo>
                    <a:pt x="24" y="553"/>
                  </a:lnTo>
                  <a:lnTo>
                    <a:pt x="28" y="642"/>
                  </a:lnTo>
                  <a:lnTo>
                    <a:pt x="36" y="732"/>
                  </a:lnTo>
                  <a:lnTo>
                    <a:pt x="40" y="821"/>
                  </a:lnTo>
                  <a:lnTo>
                    <a:pt x="45" y="909"/>
                  </a:lnTo>
                  <a:lnTo>
                    <a:pt x="51" y="992"/>
                  </a:lnTo>
                  <a:lnTo>
                    <a:pt x="57" y="1072"/>
                  </a:lnTo>
                  <a:lnTo>
                    <a:pt x="61" y="1145"/>
                  </a:lnTo>
                  <a:lnTo>
                    <a:pt x="66" y="1211"/>
                  </a:lnTo>
                  <a:lnTo>
                    <a:pt x="72" y="1272"/>
                  </a:lnTo>
                  <a:lnTo>
                    <a:pt x="76" y="1329"/>
                  </a:lnTo>
                  <a:lnTo>
                    <a:pt x="81" y="1380"/>
                  </a:lnTo>
                  <a:lnTo>
                    <a:pt x="85" y="1428"/>
                  </a:lnTo>
                  <a:lnTo>
                    <a:pt x="89" y="1470"/>
                  </a:lnTo>
                  <a:lnTo>
                    <a:pt x="95" y="1512"/>
                  </a:lnTo>
                  <a:lnTo>
                    <a:pt x="99" y="1546"/>
                  </a:lnTo>
                  <a:lnTo>
                    <a:pt x="102" y="1580"/>
                  </a:lnTo>
                  <a:lnTo>
                    <a:pt x="106" y="1610"/>
                  </a:lnTo>
                  <a:lnTo>
                    <a:pt x="110" y="1639"/>
                  </a:lnTo>
                  <a:lnTo>
                    <a:pt x="114" y="1666"/>
                  </a:lnTo>
                  <a:lnTo>
                    <a:pt x="118" y="1690"/>
                  </a:lnTo>
                  <a:lnTo>
                    <a:pt x="119" y="1715"/>
                  </a:lnTo>
                  <a:lnTo>
                    <a:pt x="123" y="1742"/>
                  </a:lnTo>
                  <a:lnTo>
                    <a:pt x="125" y="1763"/>
                  </a:lnTo>
                  <a:lnTo>
                    <a:pt x="127" y="1785"/>
                  </a:lnTo>
                  <a:lnTo>
                    <a:pt x="129" y="1808"/>
                  </a:lnTo>
                  <a:lnTo>
                    <a:pt x="131" y="1829"/>
                  </a:lnTo>
                  <a:lnTo>
                    <a:pt x="133" y="1850"/>
                  </a:lnTo>
                  <a:lnTo>
                    <a:pt x="133" y="1871"/>
                  </a:lnTo>
                  <a:lnTo>
                    <a:pt x="135" y="1890"/>
                  </a:lnTo>
                  <a:lnTo>
                    <a:pt x="137" y="1909"/>
                  </a:lnTo>
                  <a:lnTo>
                    <a:pt x="137" y="1926"/>
                  </a:lnTo>
                  <a:lnTo>
                    <a:pt x="137" y="1941"/>
                  </a:lnTo>
                  <a:lnTo>
                    <a:pt x="139" y="1957"/>
                  </a:lnTo>
                  <a:lnTo>
                    <a:pt x="139" y="1970"/>
                  </a:lnTo>
                  <a:lnTo>
                    <a:pt x="139" y="1981"/>
                  </a:lnTo>
                  <a:lnTo>
                    <a:pt x="140" y="1995"/>
                  </a:lnTo>
                  <a:lnTo>
                    <a:pt x="140" y="2004"/>
                  </a:lnTo>
                  <a:lnTo>
                    <a:pt x="140" y="2014"/>
                  </a:lnTo>
                  <a:lnTo>
                    <a:pt x="144" y="2014"/>
                  </a:lnTo>
                  <a:lnTo>
                    <a:pt x="152" y="2019"/>
                  </a:lnTo>
                  <a:lnTo>
                    <a:pt x="165" y="2027"/>
                  </a:lnTo>
                  <a:lnTo>
                    <a:pt x="186" y="2038"/>
                  </a:lnTo>
                  <a:lnTo>
                    <a:pt x="209" y="2050"/>
                  </a:lnTo>
                  <a:lnTo>
                    <a:pt x="235" y="2065"/>
                  </a:lnTo>
                  <a:lnTo>
                    <a:pt x="266" y="2080"/>
                  </a:lnTo>
                  <a:lnTo>
                    <a:pt x="300" y="2097"/>
                  </a:lnTo>
                  <a:lnTo>
                    <a:pt x="334" y="2114"/>
                  </a:lnTo>
                  <a:lnTo>
                    <a:pt x="372" y="2131"/>
                  </a:lnTo>
                  <a:lnTo>
                    <a:pt x="410" y="2149"/>
                  </a:lnTo>
                  <a:lnTo>
                    <a:pt x="452" y="2164"/>
                  </a:lnTo>
                  <a:lnTo>
                    <a:pt x="492" y="2179"/>
                  </a:lnTo>
                  <a:lnTo>
                    <a:pt x="534" y="2192"/>
                  </a:lnTo>
                  <a:lnTo>
                    <a:pt x="574" y="2206"/>
                  </a:lnTo>
                  <a:lnTo>
                    <a:pt x="616" y="2215"/>
                  </a:lnTo>
                  <a:lnTo>
                    <a:pt x="654" y="2223"/>
                  </a:lnTo>
                  <a:lnTo>
                    <a:pt x="692" y="2227"/>
                  </a:lnTo>
                  <a:lnTo>
                    <a:pt x="726" y="2227"/>
                  </a:lnTo>
                  <a:lnTo>
                    <a:pt x="762" y="2227"/>
                  </a:lnTo>
                  <a:lnTo>
                    <a:pt x="794" y="2225"/>
                  </a:lnTo>
                  <a:lnTo>
                    <a:pt x="829" y="2219"/>
                  </a:lnTo>
                  <a:lnTo>
                    <a:pt x="859" y="2213"/>
                  </a:lnTo>
                  <a:lnTo>
                    <a:pt x="889" y="2208"/>
                  </a:lnTo>
                  <a:lnTo>
                    <a:pt x="918" y="2198"/>
                  </a:lnTo>
                  <a:lnTo>
                    <a:pt x="944" y="2189"/>
                  </a:lnTo>
                  <a:lnTo>
                    <a:pt x="971" y="2177"/>
                  </a:lnTo>
                  <a:lnTo>
                    <a:pt x="998" y="2166"/>
                  </a:lnTo>
                  <a:lnTo>
                    <a:pt x="1022" y="2150"/>
                  </a:lnTo>
                  <a:lnTo>
                    <a:pt x="1045" y="2137"/>
                  </a:lnTo>
                  <a:lnTo>
                    <a:pt x="1068" y="2124"/>
                  </a:lnTo>
                  <a:lnTo>
                    <a:pt x="1091" y="2111"/>
                  </a:lnTo>
                  <a:lnTo>
                    <a:pt x="1108" y="2095"/>
                  </a:lnTo>
                  <a:lnTo>
                    <a:pt x="1129" y="2082"/>
                  </a:lnTo>
                  <a:lnTo>
                    <a:pt x="1146" y="2067"/>
                  </a:lnTo>
                  <a:lnTo>
                    <a:pt x="1161" y="2053"/>
                  </a:lnTo>
                  <a:lnTo>
                    <a:pt x="1176" y="2040"/>
                  </a:lnTo>
                  <a:lnTo>
                    <a:pt x="1192" y="2029"/>
                  </a:lnTo>
                  <a:lnTo>
                    <a:pt x="1205" y="2015"/>
                  </a:lnTo>
                  <a:lnTo>
                    <a:pt x="1216" y="2006"/>
                  </a:lnTo>
                  <a:lnTo>
                    <a:pt x="1226" y="1995"/>
                  </a:lnTo>
                  <a:lnTo>
                    <a:pt x="1235" y="1985"/>
                  </a:lnTo>
                  <a:lnTo>
                    <a:pt x="1243" y="1977"/>
                  </a:lnTo>
                  <a:lnTo>
                    <a:pt x="1250" y="1972"/>
                  </a:lnTo>
                  <a:lnTo>
                    <a:pt x="1256" y="1966"/>
                  </a:lnTo>
                  <a:lnTo>
                    <a:pt x="1260" y="1962"/>
                  </a:lnTo>
                  <a:lnTo>
                    <a:pt x="1262" y="1958"/>
                  </a:lnTo>
                  <a:lnTo>
                    <a:pt x="1264" y="1958"/>
                  </a:lnTo>
                  <a:lnTo>
                    <a:pt x="1262" y="1957"/>
                  </a:lnTo>
                  <a:lnTo>
                    <a:pt x="1260" y="1953"/>
                  </a:lnTo>
                  <a:lnTo>
                    <a:pt x="1258" y="1945"/>
                  </a:lnTo>
                  <a:lnTo>
                    <a:pt x="1256" y="1939"/>
                  </a:lnTo>
                  <a:lnTo>
                    <a:pt x="1252" y="1932"/>
                  </a:lnTo>
                  <a:lnTo>
                    <a:pt x="1247" y="1928"/>
                  </a:lnTo>
                  <a:lnTo>
                    <a:pt x="1239" y="1926"/>
                  </a:lnTo>
                  <a:lnTo>
                    <a:pt x="1230" y="1928"/>
                  </a:lnTo>
                  <a:lnTo>
                    <a:pt x="1222" y="1930"/>
                  </a:lnTo>
                  <a:lnTo>
                    <a:pt x="1216" y="1936"/>
                  </a:lnTo>
                  <a:lnTo>
                    <a:pt x="1207" y="1941"/>
                  </a:lnTo>
                  <a:lnTo>
                    <a:pt x="1199" y="1947"/>
                  </a:lnTo>
                  <a:lnTo>
                    <a:pt x="1192" y="1953"/>
                  </a:lnTo>
                  <a:lnTo>
                    <a:pt x="1182" y="1962"/>
                  </a:lnTo>
                  <a:lnTo>
                    <a:pt x="1171" y="1970"/>
                  </a:lnTo>
                  <a:lnTo>
                    <a:pt x="1161" y="1981"/>
                  </a:lnTo>
                  <a:lnTo>
                    <a:pt x="1148" y="1991"/>
                  </a:lnTo>
                  <a:lnTo>
                    <a:pt x="1136" y="1998"/>
                  </a:lnTo>
                  <a:lnTo>
                    <a:pt x="1123" y="2010"/>
                  </a:lnTo>
                  <a:lnTo>
                    <a:pt x="1110" y="2019"/>
                  </a:lnTo>
                  <a:lnTo>
                    <a:pt x="1095" y="2031"/>
                  </a:lnTo>
                  <a:lnTo>
                    <a:pt x="1079" y="2040"/>
                  </a:lnTo>
                  <a:lnTo>
                    <a:pt x="1060" y="2052"/>
                  </a:lnTo>
                  <a:lnTo>
                    <a:pt x="1045" y="2061"/>
                  </a:lnTo>
                  <a:lnTo>
                    <a:pt x="1024" y="2071"/>
                  </a:lnTo>
                  <a:lnTo>
                    <a:pt x="1005" y="2080"/>
                  </a:lnTo>
                  <a:lnTo>
                    <a:pt x="984" y="2090"/>
                  </a:lnTo>
                  <a:lnTo>
                    <a:pt x="962" y="2099"/>
                  </a:lnTo>
                  <a:lnTo>
                    <a:pt x="935" y="2107"/>
                  </a:lnTo>
                  <a:lnTo>
                    <a:pt x="910" y="2116"/>
                  </a:lnTo>
                  <a:lnTo>
                    <a:pt x="882" y="2124"/>
                  </a:lnTo>
                  <a:lnTo>
                    <a:pt x="855" y="2130"/>
                  </a:lnTo>
                  <a:lnTo>
                    <a:pt x="825" y="2135"/>
                  </a:lnTo>
                  <a:lnTo>
                    <a:pt x="794" y="2139"/>
                  </a:lnTo>
                  <a:lnTo>
                    <a:pt x="762" y="2141"/>
                  </a:lnTo>
                  <a:lnTo>
                    <a:pt x="732" y="2141"/>
                  </a:lnTo>
                  <a:lnTo>
                    <a:pt x="697" y="2141"/>
                  </a:lnTo>
                  <a:lnTo>
                    <a:pt x="665" y="2137"/>
                  </a:lnTo>
                  <a:lnTo>
                    <a:pt x="631" y="2133"/>
                  </a:lnTo>
                  <a:lnTo>
                    <a:pt x="597" y="2128"/>
                  </a:lnTo>
                  <a:lnTo>
                    <a:pt x="560" y="2116"/>
                  </a:lnTo>
                  <a:lnTo>
                    <a:pt x="526" y="2107"/>
                  </a:lnTo>
                  <a:lnTo>
                    <a:pt x="490" y="2093"/>
                  </a:lnTo>
                  <a:lnTo>
                    <a:pt x="456" y="2080"/>
                  </a:lnTo>
                  <a:lnTo>
                    <a:pt x="422" y="2065"/>
                  </a:lnTo>
                  <a:lnTo>
                    <a:pt x="389" y="2052"/>
                  </a:lnTo>
                  <a:lnTo>
                    <a:pt x="359" y="2036"/>
                  </a:lnTo>
                  <a:lnTo>
                    <a:pt x="332" y="2021"/>
                  </a:lnTo>
                  <a:lnTo>
                    <a:pt x="304" y="2006"/>
                  </a:lnTo>
                  <a:lnTo>
                    <a:pt x="281" y="1993"/>
                  </a:lnTo>
                  <a:lnTo>
                    <a:pt x="258" y="1981"/>
                  </a:lnTo>
                  <a:lnTo>
                    <a:pt x="241" y="1970"/>
                  </a:lnTo>
                  <a:lnTo>
                    <a:pt x="226" y="1960"/>
                  </a:lnTo>
                  <a:lnTo>
                    <a:pt x="215" y="1955"/>
                  </a:lnTo>
                  <a:lnTo>
                    <a:pt x="209" y="1951"/>
                  </a:lnTo>
                  <a:lnTo>
                    <a:pt x="207" y="1949"/>
                  </a:lnTo>
                  <a:lnTo>
                    <a:pt x="207" y="1947"/>
                  </a:lnTo>
                  <a:lnTo>
                    <a:pt x="205" y="1943"/>
                  </a:lnTo>
                  <a:lnTo>
                    <a:pt x="203" y="1939"/>
                  </a:lnTo>
                  <a:lnTo>
                    <a:pt x="201" y="1932"/>
                  </a:lnTo>
                  <a:lnTo>
                    <a:pt x="199" y="1922"/>
                  </a:lnTo>
                  <a:lnTo>
                    <a:pt x="196" y="1913"/>
                  </a:lnTo>
                  <a:lnTo>
                    <a:pt x="194" y="1901"/>
                  </a:lnTo>
                  <a:lnTo>
                    <a:pt x="190" y="1890"/>
                  </a:lnTo>
                  <a:lnTo>
                    <a:pt x="186" y="1873"/>
                  </a:lnTo>
                  <a:lnTo>
                    <a:pt x="182" y="1856"/>
                  </a:lnTo>
                  <a:lnTo>
                    <a:pt x="178" y="1837"/>
                  </a:lnTo>
                  <a:lnTo>
                    <a:pt x="177" y="1820"/>
                  </a:lnTo>
                  <a:lnTo>
                    <a:pt x="173" y="1797"/>
                  </a:lnTo>
                  <a:lnTo>
                    <a:pt x="169" y="1774"/>
                  </a:lnTo>
                  <a:lnTo>
                    <a:pt x="165" y="1749"/>
                  </a:lnTo>
                  <a:lnTo>
                    <a:pt x="163" y="1725"/>
                  </a:lnTo>
                  <a:lnTo>
                    <a:pt x="159" y="1696"/>
                  </a:lnTo>
                  <a:lnTo>
                    <a:pt x="156" y="1667"/>
                  </a:lnTo>
                  <a:lnTo>
                    <a:pt x="152" y="1637"/>
                  </a:lnTo>
                  <a:lnTo>
                    <a:pt x="148" y="1607"/>
                  </a:lnTo>
                  <a:lnTo>
                    <a:pt x="146" y="1572"/>
                  </a:lnTo>
                  <a:lnTo>
                    <a:pt x="144" y="1538"/>
                  </a:lnTo>
                  <a:lnTo>
                    <a:pt x="140" y="1500"/>
                  </a:lnTo>
                  <a:lnTo>
                    <a:pt x="139" y="1460"/>
                  </a:lnTo>
                  <a:lnTo>
                    <a:pt x="135" y="1416"/>
                  </a:lnTo>
                  <a:lnTo>
                    <a:pt x="133" y="1369"/>
                  </a:lnTo>
                  <a:lnTo>
                    <a:pt x="129" y="1319"/>
                  </a:lnTo>
                  <a:lnTo>
                    <a:pt x="125" y="1268"/>
                  </a:lnTo>
                  <a:lnTo>
                    <a:pt x="121" y="1211"/>
                  </a:lnTo>
                  <a:lnTo>
                    <a:pt x="119" y="1154"/>
                  </a:lnTo>
                  <a:lnTo>
                    <a:pt x="114" y="1089"/>
                  </a:lnTo>
                  <a:lnTo>
                    <a:pt x="112" y="1023"/>
                  </a:lnTo>
                  <a:lnTo>
                    <a:pt x="106" y="951"/>
                  </a:lnTo>
                  <a:lnTo>
                    <a:pt x="102" y="876"/>
                  </a:lnTo>
                  <a:lnTo>
                    <a:pt x="97" y="800"/>
                  </a:lnTo>
                  <a:lnTo>
                    <a:pt x="93" y="724"/>
                  </a:lnTo>
                  <a:lnTo>
                    <a:pt x="87" y="646"/>
                  </a:lnTo>
                  <a:lnTo>
                    <a:pt x="83" y="574"/>
                  </a:lnTo>
                  <a:lnTo>
                    <a:pt x="78" y="500"/>
                  </a:lnTo>
                  <a:lnTo>
                    <a:pt x="76" y="431"/>
                  </a:lnTo>
                  <a:lnTo>
                    <a:pt x="72" y="365"/>
                  </a:lnTo>
                  <a:lnTo>
                    <a:pt x="66" y="306"/>
                  </a:lnTo>
                  <a:lnTo>
                    <a:pt x="64" y="251"/>
                  </a:lnTo>
                  <a:lnTo>
                    <a:pt x="62" y="207"/>
                  </a:lnTo>
                  <a:lnTo>
                    <a:pt x="59" y="167"/>
                  </a:lnTo>
                  <a:lnTo>
                    <a:pt x="59" y="140"/>
                  </a:lnTo>
                  <a:lnTo>
                    <a:pt x="57" y="123"/>
                  </a:lnTo>
                  <a:lnTo>
                    <a:pt x="57" y="118"/>
                  </a:lnTo>
                  <a:lnTo>
                    <a:pt x="4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7" name="Freeform 200"/>
            <p:cNvSpPr>
              <a:spLocks/>
            </p:cNvSpPr>
            <p:nvPr/>
          </p:nvSpPr>
          <p:spPr bwMode="auto">
            <a:xfrm>
              <a:off x="3298977" y="2298472"/>
              <a:ext cx="14310" cy="291381"/>
            </a:xfrm>
            <a:custGeom>
              <a:avLst/>
              <a:gdLst>
                <a:gd name="T0" fmla="*/ 0 w 93"/>
                <a:gd name="T1" fmla="*/ 2147483647 h 1915"/>
                <a:gd name="T2" fmla="*/ 0 w 93"/>
                <a:gd name="T3" fmla="*/ 2147483647 h 1915"/>
                <a:gd name="T4" fmla="*/ 2147483647 w 93"/>
                <a:gd name="T5" fmla="*/ 2147483647 h 1915"/>
                <a:gd name="T6" fmla="*/ 2147483647 w 93"/>
                <a:gd name="T7" fmla="*/ 2147483647 h 1915"/>
                <a:gd name="T8" fmla="*/ 2147483647 w 93"/>
                <a:gd name="T9" fmla="*/ 2147483647 h 1915"/>
                <a:gd name="T10" fmla="*/ 2147483647 w 93"/>
                <a:gd name="T11" fmla="*/ 2147483647 h 1915"/>
                <a:gd name="T12" fmla="*/ 2147483647 w 93"/>
                <a:gd name="T13" fmla="*/ 2147483647 h 1915"/>
                <a:gd name="T14" fmla="*/ 2147483647 w 93"/>
                <a:gd name="T15" fmla="*/ 2147483647 h 1915"/>
                <a:gd name="T16" fmla="*/ 2147483647 w 93"/>
                <a:gd name="T17" fmla="*/ 2147483647 h 1915"/>
                <a:gd name="T18" fmla="*/ 2147483647 w 93"/>
                <a:gd name="T19" fmla="*/ 2147483647 h 1915"/>
                <a:gd name="T20" fmla="*/ 2147483647 w 93"/>
                <a:gd name="T21" fmla="*/ 2147483647 h 1915"/>
                <a:gd name="T22" fmla="*/ 2147483647 w 93"/>
                <a:gd name="T23" fmla="*/ 2147483647 h 1915"/>
                <a:gd name="T24" fmla="*/ 2147483647 w 93"/>
                <a:gd name="T25" fmla="*/ 2147483647 h 1915"/>
                <a:gd name="T26" fmla="*/ 2147483647 w 93"/>
                <a:gd name="T27" fmla="*/ 2147483647 h 1915"/>
                <a:gd name="T28" fmla="*/ 2147483647 w 93"/>
                <a:gd name="T29" fmla="*/ 2147483647 h 1915"/>
                <a:gd name="T30" fmla="*/ 2147483647 w 93"/>
                <a:gd name="T31" fmla="*/ 2147483647 h 1915"/>
                <a:gd name="T32" fmla="*/ 2147483647 w 93"/>
                <a:gd name="T33" fmla="*/ 2147483647 h 1915"/>
                <a:gd name="T34" fmla="*/ 2147483647 w 93"/>
                <a:gd name="T35" fmla="*/ 2147483647 h 1915"/>
                <a:gd name="T36" fmla="*/ 2147483647 w 93"/>
                <a:gd name="T37" fmla="*/ 2147483647 h 1915"/>
                <a:gd name="T38" fmla="*/ 2147483647 w 93"/>
                <a:gd name="T39" fmla="*/ 2147483647 h 1915"/>
                <a:gd name="T40" fmla="*/ 2147483647 w 93"/>
                <a:gd name="T41" fmla="*/ 2147483647 h 1915"/>
                <a:gd name="T42" fmla="*/ 2147483647 w 93"/>
                <a:gd name="T43" fmla="*/ 0 h 1915"/>
                <a:gd name="T44" fmla="*/ 2147483647 w 93"/>
                <a:gd name="T45" fmla="*/ 0 h 1915"/>
                <a:gd name="T46" fmla="*/ 2147483647 w 93"/>
                <a:gd name="T47" fmla="*/ 2147483647 h 1915"/>
                <a:gd name="T48" fmla="*/ 2147483647 w 93"/>
                <a:gd name="T49" fmla="*/ 2147483647 h 1915"/>
                <a:gd name="T50" fmla="*/ 2147483647 w 93"/>
                <a:gd name="T51" fmla="*/ 2147483647 h 1915"/>
                <a:gd name="T52" fmla="*/ 2147483647 w 93"/>
                <a:gd name="T53" fmla="*/ 2147483647 h 1915"/>
                <a:gd name="T54" fmla="*/ 2147483647 w 93"/>
                <a:gd name="T55" fmla="*/ 2147483647 h 1915"/>
                <a:gd name="T56" fmla="*/ 2147483647 w 93"/>
                <a:gd name="T57" fmla="*/ 2147483647 h 1915"/>
                <a:gd name="T58" fmla="*/ 2147483647 w 93"/>
                <a:gd name="T59" fmla="*/ 2147483647 h 1915"/>
                <a:gd name="T60" fmla="*/ 2147483647 w 93"/>
                <a:gd name="T61" fmla="*/ 2147483647 h 1915"/>
                <a:gd name="T62" fmla="*/ 2147483647 w 93"/>
                <a:gd name="T63" fmla="*/ 2147483647 h 1915"/>
                <a:gd name="T64" fmla="*/ 2147483647 w 93"/>
                <a:gd name="T65" fmla="*/ 2147483647 h 1915"/>
                <a:gd name="T66" fmla="*/ 2147483647 w 93"/>
                <a:gd name="T67" fmla="*/ 2147483647 h 1915"/>
                <a:gd name="T68" fmla="*/ 2147483647 w 93"/>
                <a:gd name="T69" fmla="*/ 2147483647 h 1915"/>
                <a:gd name="T70" fmla="*/ 2147483647 w 93"/>
                <a:gd name="T71" fmla="*/ 2147483647 h 1915"/>
                <a:gd name="T72" fmla="*/ 2147483647 w 93"/>
                <a:gd name="T73" fmla="*/ 2147483647 h 1915"/>
                <a:gd name="T74" fmla="*/ 2147483647 w 93"/>
                <a:gd name="T75" fmla="*/ 2147483647 h 1915"/>
                <a:gd name="T76" fmla="*/ 2147483647 w 93"/>
                <a:gd name="T77" fmla="*/ 2147483647 h 1915"/>
                <a:gd name="T78" fmla="*/ 2147483647 w 93"/>
                <a:gd name="T79" fmla="*/ 2147483647 h 1915"/>
                <a:gd name="T80" fmla="*/ 2147483647 w 93"/>
                <a:gd name="T81" fmla="*/ 2147483647 h 1915"/>
                <a:gd name="T82" fmla="*/ 2147483647 w 93"/>
                <a:gd name="T83" fmla="*/ 2147483647 h 1915"/>
                <a:gd name="T84" fmla="*/ 2147483647 w 93"/>
                <a:gd name="T85" fmla="*/ 2147483647 h 1915"/>
                <a:gd name="T86" fmla="*/ 2147483647 w 93"/>
                <a:gd name="T87" fmla="*/ 2147483647 h 1915"/>
                <a:gd name="T88" fmla="*/ 2147483647 w 93"/>
                <a:gd name="T89" fmla="*/ 2147483647 h 1915"/>
                <a:gd name="T90" fmla="*/ 2147483647 w 93"/>
                <a:gd name="T91" fmla="*/ 2147483647 h 1915"/>
                <a:gd name="T92" fmla="*/ 2147483647 w 93"/>
                <a:gd name="T93" fmla="*/ 2147483647 h 1915"/>
                <a:gd name="T94" fmla="*/ 2147483647 w 93"/>
                <a:gd name="T95" fmla="*/ 2147483647 h 1915"/>
                <a:gd name="T96" fmla="*/ 2147483647 w 93"/>
                <a:gd name="T97" fmla="*/ 2147483647 h 1915"/>
                <a:gd name="T98" fmla="*/ 2147483647 w 93"/>
                <a:gd name="T99" fmla="*/ 2147483647 h 1915"/>
                <a:gd name="T100" fmla="*/ 2147483647 w 93"/>
                <a:gd name="T101" fmla="*/ 2147483647 h 1915"/>
                <a:gd name="T102" fmla="*/ 2147483647 w 93"/>
                <a:gd name="T103" fmla="*/ 2147483647 h 1915"/>
                <a:gd name="T104" fmla="*/ 0 w 93"/>
                <a:gd name="T105" fmla="*/ 2147483647 h 1915"/>
                <a:gd name="T106" fmla="*/ 0 w 93"/>
                <a:gd name="T107" fmla="*/ 2147483647 h 1915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93" h="1915">
                  <a:moveTo>
                    <a:pt x="0" y="1905"/>
                  </a:moveTo>
                  <a:lnTo>
                    <a:pt x="0" y="1896"/>
                  </a:lnTo>
                  <a:lnTo>
                    <a:pt x="0" y="1875"/>
                  </a:lnTo>
                  <a:lnTo>
                    <a:pt x="0" y="1839"/>
                  </a:lnTo>
                  <a:lnTo>
                    <a:pt x="2" y="1793"/>
                  </a:lnTo>
                  <a:lnTo>
                    <a:pt x="4" y="1736"/>
                  </a:lnTo>
                  <a:lnTo>
                    <a:pt x="6" y="1669"/>
                  </a:lnTo>
                  <a:lnTo>
                    <a:pt x="8" y="1595"/>
                  </a:lnTo>
                  <a:lnTo>
                    <a:pt x="10" y="1515"/>
                  </a:lnTo>
                  <a:lnTo>
                    <a:pt x="11" y="1428"/>
                  </a:lnTo>
                  <a:lnTo>
                    <a:pt x="13" y="1339"/>
                  </a:lnTo>
                  <a:lnTo>
                    <a:pt x="15" y="1243"/>
                  </a:lnTo>
                  <a:lnTo>
                    <a:pt x="19" y="1150"/>
                  </a:lnTo>
                  <a:lnTo>
                    <a:pt x="19" y="1055"/>
                  </a:lnTo>
                  <a:lnTo>
                    <a:pt x="21" y="962"/>
                  </a:lnTo>
                  <a:lnTo>
                    <a:pt x="23" y="871"/>
                  </a:lnTo>
                  <a:lnTo>
                    <a:pt x="25" y="783"/>
                  </a:lnTo>
                  <a:lnTo>
                    <a:pt x="25" y="698"/>
                  </a:lnTo>
                  <a:lnTo>
                    <a:pt x="25" y="618"/>
                  </a:lnTo>
                  <a:lnTo>
                    <a:pt x="25" y="544"/>
                  </a:lnTo>
                  <a:lnTo>
                    <a:pt x="27" y="477"/>
                  </a:lnTo>
                  <a:lnTo>
                    <a:pt x="25" y="412"/>
                  </a:lnTo>
                  <a:lnTo>
                    <a:pt x="25" y="354"/>
                  </a:lnTo>
                  <a:lnTo>
                    <a:pt x="25" y="300"/>
                  </a:lnTo>
                  <a:lnTo>
                    <a:pt x="25" y="253"/>
                  </a:lnTo>
                  <a:lnTo>
                    <a:pt x="23" y="209"/>
                  </a:lnTo>
                  <a:lnTo>
                    <a:pt x="23" y="173"/>
                  </a:lnTo>
                  <a:lnTo>
                    <a:pt x="21" y="141"/>
                  </a:lnTo>
                  <a:lnTo>
                    <a:pt x="21" y="114"/>
                  </a:lnTo>
                  <a:lnTo>
                    <a:pt x="21" y="95"/>
                  </a:lnTo>
                  <a:lnTo>
                    <a:pt x="21" y="80"/>
                  </a:lnTo>
                  <a:lnTo>
                    <a:pt x="21" y="70"/>
                  </a:lnTo>
                  <a:lnTo>
                    <a:pt x="21" y="68"/>
                  </a:lnTo>
                  <a:lnTo>
                    <a:pt x="21" y="66"/>
                  </a:lnTo>
                  <a:lnTo>
                    <a:pt x="23" y="63"/>
                  </a:lnTo>
                  <a:lnTo>
                    <a:pt x="25" y="57"/>
                  </a:lnTo>
                  <a:lnTo>
                    <a:pt x="29" y="49"/>
                  </a:lnTo>
                  <a:lnTo>
                    <a:pt x="32" y="42"/>
                  </a:lnTo>
                  <a:lnTo>
                    <a:pt x="36" y="34"/>
                  </a:lnTo>
                  <a:lnTo>
                    <a:pt x="44" y="25"/>
                  </a:lnTo>
                  <a:lnTo>
                    <a:pt x="50" y="17"/>
                  </a:lnTo>
                  <a:lnTo>
                    <a:pt x="53" y="9"/>
                  </a:lnTo>
                  <a:lnTo>
                    <a:pt x="61" y="4"/>
                  </a:lnTo>
                  <a:lnTo>
                    <a:pt x="65" y="0"/>
                  </a:lnTo>
                  <a:lnTo>
                    <a:pt x="72" y="0"/>
                  </a:lnTo>
                  <a:lnTo>
                    <a:pt x="76" y="0"/>
                  </a:lnTo>
                  <a:lnTo>
                    <a:pt x="80" y="6"/>
                  </a:lnTo>
                  <a:lnTo>
                    <a:pt x="84" y="15"/>
                  </a:lnTo>
                  <a:lnTo>
                    <a:pt x="88" y="28"/>
                  </a:lnTo>
                  <a:lnTo>
                    <a:pt x="89" y="45"/>
                  </a:lnTo>
                  <a:lnTo>
                    <a:pt x="91" y="66"/>
                  </a:lnTo>
                  <a:lnTo>
                    <a:pt x="91" y="87"/>
                  </a:lnTo>
                  <a:lnTo>
                    <a:pt x="93" y="112"/>
                  </a:lnTo>
                  <a:lnTo>
                    <a:pt x="93" y="139"/>
                  </a:lnTo>
                  <a:lnTo>
                    <a:pt x="93" y="167"/>
                  </a:lnTo>
                  <a:lnTo>
                    <a:pt x="91" y="198"/>
                  </a:lnTo>
                  <a:lnTo>
                    <a:pt x="91" y="232"/>
                  </a:lnTo>
                  <a:lnTo>
                    <a:pt x="89" y="266"/>
                  </a:lnTo>
                  <a:lnTo>
                    <a:pt x="88" y="304"/>
                  </a:lnTo>
                  <a:lnTo>
                    <a:pt x="86" y="342"/>
                  </a:lnTo>
                  <a:lnTo>
                    <a:pt x="86" y="382"/>
                  </a:lnTo>
                  <a:lnTo>
                    <a:pt x="84" y="424"/>
                  </a:lnTo>
                  <a:lnTo>
                    <a:pt x="82" y="468"/>
                  </a:lnTo>
                  <a:lnTo>
                    <a:pt x="80" y="513"/>
                  </a:lnTo>
                  <a:lnTo>
                    <a:pt x="78" y="561"/>
                  </a:lnTo>
                  <a:lnTo>
                    <a:pt x="76" y="606"/>
                  </a:lnTo>
                  <a:lnTo>
                    <a:pt x="76" y="654"/>
                  </a:lnTo>
                  <a:lnTo>
                    <a:pt x="74" y="703"/>
                  </a:lnTo>
                  <a:lnTo>
                    <a:pt x="74" y="753"/>
                  </a:lnTo>
                  <a:lnTo>
                    <a:pt x="72" y="802"/>
                  </a:lnTo>
                  <a:lnTo>
                    <a:pt x="72" y="856"/>
                  </a:lnTo>
                  <a:lnTo>
                    <a:pt x="70" y="907"/>
                  </a:lnTo>
                  <a:lnTo>
                    <a:pt x="70" y="958"/>
                  </a:lnTo>
                  <a:lnTo>
                    <a:pt x="70" y="1010"/>
                  </a:lnTo>
                  <a:lnTo>
                    <a:pt x="70" y="1059"/>
                  </a:lnTo>
                  <a:lnTo>
                    <a:pt x="70" y="1110"/>
                  </a:lnTo>
                  <a:lnTo>
                    <a:pt x="70" y="1162"/>
                  </a:lnTo>
                  <a:lnTo>
                    <a:pt x="70" y="1209"/>
                  </a:lnTo>
                  <a:lnTo>
                    <a:pt x="70" y="1257"/>
                  </a:lnTo>
                  <a:lnTo>
                    <a:pt x="70" y="1304"/>
                  </a:lnTo>
                  <a:lnTo>
                    <a:pt x="70" y="1350"/>
                  </a:lnTo>
                  <a:lnTo>
                    <a:pt x="69" y="1392"/>
                  </a:lnTo>
                  <a:lnTo>
                    <a:pt x="69" y="1436"/>
                  </a:lnTo>
                  <a:lnTo>
                    <a:pt x="67" y="1477"/>
                  </a:lnTo>
                  <a:lnTo>
                    <a:pt x="67" y="1519"/>
                  </a:lnTo>
                  <a:lnTo>
                    <a:pt x="67" y="1557"/>
                  </a:lnTo>
                  <a:lnTo>
                    <a:pt x="65" y="1595"/>
                  </a:lnTo>
                  <a:lnTo>
                    <a:pt x="65" y="1631"/>
                  </a:lnTo>
                  <a:lnTo>
                    <a:pt x="63" y="1668"/>
                  </a:lnTo>
                  <a:lnTo>
                    <a:pt x="61" y="1698"/>
                  </a:lnTo>
                  <a:lnTo>
                    <a:pt x="59" y="1730"/>
                  </a:lnTo>
                  <a:lnTo>
                    <a:pt x="57" y="1757"/>
                  </a:lnTo>
                  <a:lnTo>
                    <a:pt x="57" y="1785"/>
                  </a:lnTo>
                  <a:lnTo>
                    <a:pt x="53" y="1808"/>
                  </a:lnTo>
                  <a:lnTo>
                    <a:pt x="51" y="1831"/>
                  </a:lnTo>
                  <a:lnTo>
                    <a:pt x="48" y="1850"/>
                  </a:lnTo>
                  <a:lnTo>
                    <a:pt x="46" y="1867"/>
                  </a:lnTo>
                  <a:lnTo>
                    <a:pt x="42" y="1881"/>
                  </a:lnTo>
                  <a:lnTo>
                    <a:pt x="38" y="1892"/>
                  </a:lnTo>
                  <a:lnTo>
                    <a:pt x="34" y="1900"/>
                  </a:lnTo>
                  <a:lnTo>
                    <a:pt x="32" y="1905"/>
                  </a:lnTo>
                  <a:lnTo>
                    <a:pt x="23" y="1913"/>
                  </a:lnTo>
                  <a:lnTo>
                    <a:pt x="15" y="1915"/>
                  </a:lnTo>
                  <a:lnTo>
                    <a:pt x="10" y="1913"/>
                  </a:lnTo>
                  <a:lnTo>
                    <a:pt x="4" y="1911"/>
                  </a:lnTo>
                  <a:lnTo>
                    <a:pt x="0" y="19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8" name="Freeform 201"/>
            <p:cNvSpPr>
              <a:spLocks/>
            </p:cNvSpPr>
            <p:nvPr/>
          </p:nvSpPr>
          <p:spPr bwMode="auto">
            <a:xfrm>
              <a:off x="3126036" y="2331355"/>
              <a:ext cx="170505" cy="55414"/>
            </a:xfrm>
            <a:custGeom>
              <a:avLst/>
              <a:gdLst>
                <a:gd name="T0" fmla="*/ 2147483647 w 1122"/>
                <a:gd name="T1" fmla="*/ 2147483647 h 363"/>
                <a:gd name="T2" fmla="*/ 2147483647 w 1122"/>
                <a:gd name="T3" fmla="*/ 2147483647 h 363"/>
                <a:gd name="T4" fmla="*/ 2147483647 w 1122"/>
                <a:gd name="T5" fmla="*/ 2147483647 h 363"/>
                <a:gd name="T6" fmla="*/ 2147483647 w 1122"/>
                <a:gd name="T7" fmla="*/ 2147483647 h 363"/>
                <a:gd name="T8" fmla="*/ 2147483647 w 1122"/>
                <a:gd name="T9" fmla="*/ 2147483647 h 363"/>
                <a:gd name="T10" fmla="*/ 2147483647 w 1122"/>
                <a:gd name="T11" fmla="*/ 2147483647 h 363"/>
                <a:gd name="T12" fmla="*/ 0 w 1122"/>
                <a:gd name="T13" fmla="*/ 2147483647 h 363"/>
                <a:gd name="T14" fmla="*/ 2147483647 w 1122"/>
                <a:gd name="T15" fmla="*/ 2147483647 h 363"/>
                <a:gd name="T16" fmla="*/ 2147483647 w 1122"/>
                <a:gd name="T17" fmla="*/ 2147483647 h 363"/>
                <a:gd name="T18" fmla="*/ 2147483647 w 1122"/>
                <a:gd name="T19" fmla="*/ 2147483647 h 363"/>
                <a:gd name="T20" fmla="*/ 2147483647 w 1122"/>
                <a:gd name="T21" fmla="*/ 2147483647 h 363"/>
                <a:gd name="T22" fmla="*/ 2147483647 w 1122"/>
                <a:gd name="T23" fmla="*/ 2147483647 h 363"/>
                <a:gd name="T24" fmla="*/ 2147483647 w 1122"/>
                <a:gd name="T25" fmla="*/ 2147483647 h 363"/>
                <a:gd name="T26" fmla="*/ 2147483647 w 1122"/>
                <a:gd name="T27" fmla="*/ 2147483647 h 363"/>
                <a:gd name="T28" fmla="*/ 2147483647 w 1122"/>
                <a:gd name="T29" fmla="*/ 2147483647 h 363"/>
                <a:gd name="T30" fmla="*/ 2147483647 w 1122"/>
                <a:gd name="T31" fmla="*/ 2147483647 h 363"/>
                <a:gd name="T32" fmla="*/ 2147483647 w 1122"/>
                <a:gd name="T33" fmla="*/ 2147483647 h 363"/>
                <a:gd name="T34" fmla="*/ 2147483647 w 1122"/>
                <a:gd name="T35" fmla="*/ 2147483647 h 363"/>
                <a:gd name="T36" fmla="*/ 2147483647 w 1122"/>
                <a:gd name="T37" fmla="*/ 2147483647 h 363"/>
                <a:gd name="T38" fmla="*/ 2147483647 w 1122"/>
                <a:gd name="T39" fmla="*/ 2147483647 h 363"/>
                <a:gd name="T40" fmla="*/ 2147483647 w 1122"/>
                <a:gd name="T41" fmla="*/ 2147483647 h 363"/>
                <a:gd name="T42" fmla="*/ 2147483647 w 1122"/>
                <a:gd name="T43" fmla="*/ 2147483647 h 363"/>
                <a:gd name="T44" fmla="*/ 2147483647 w 1122"/>
                <a:gd name="T45" fmla="*/ 2147483647 h 363"/>
                <a:gd name="T46" fmla="*/ 2147483647 w 1122"/>
                <a:gd name="T47" fmla="*/ 0 h 363"/>
                <a:gd name="T48" fmla="*/ 2147483647 w 1122"/>
                <a:gd name="T49" fmla="*/ 2147483647 h 363"/>
                <a:gd name="T50" fmla="*/ 2147483647 w 1122"/>
                <a:gd name="T51" fmla="*/ 2147483647 h 363"/>
                <a:gd name="T52" fmla="*/ 2147483647 w 1122"/>
                <a:gd name="T53" fmla="*/ 2147483647 h 363"/>
                <a:gd name="T54" fmla="*/ 2147483647 w 1122"/>
                <a:gd name="T55" fmla="*/ 2147483647 h 363"/>
                <a:gd name="T56" fmla="*/ 2147483647 w 1122"/>
                <a:gd name="T57" fmla="*/ 2147483647 h 363"/>
                <a:gd name="T58" fmla="*/ 2147483647 w 1122"/>
                <a:gd name="T59" fmla="*/ 2147483647 h 363"/>
                <a:gd name="T60" fmla="*/ 2147483647 w 1122"/>
                <a:gd name="T61" fmla="*/ 2147483647 h 363"/>
                <a:gd name="T62" fmla="*/ 2147483647 w 1122"/>
                <a:gd name="T63" fmla="*/ 2147483647 h 363"/>
                <a:gd name="T64" fmla="*/ 2147483647 w 1122"/>
                <a:gd name="T65" fmla="*/ 2147483647 h 363"/>
                <a:gd name="T66" fmla="*/ 2147483647 w 1122"/>
                <a:gd name="T67" fmla="*/ 2147483647 h 363"/>
                <a:gd name="T68" fmla="*/ 2147483647 w 1122"/>
                <a:gd name="T69" fmla="*/ 2147483647 h 363"/>
                <a:gd name="T70" fmla="*/ 2147483647 w 1122"/>
                <a:gd name="T71" fmla="*/ 2147483647 h 363"/>
                <a:gd name="T72" fmla="*/ 2147483647 w 1122"/>
                <a:gd name="T73" fmla="*/ 2147483647 h 363"/>
                <a:gd name="T74" fmla="*/ 2147483647 w 1122"/>
                <a:gd name="T75" fmla="*/ 2147483647 h 363"/>
                <a:gd name="T76" fmla="*/ 2147483647 w 1122"/>
                <a:gd name="T77" fmla="*/ 2147483647 h 363"/>
                <a:gd name="T78" fmla="*/ 2147483647 w 1122"/>
                <a:gd name="T79" fmla="*/ 2147483647 h 363"/>
                <a:gd name="T80" fmla="*/ 2147483647 w 1122"/>
                <a:gd name="T81" fmla="*/ 2147483647 h 363"/>
                <a:gd name="T82" fmla="*/ 2147483647 w 1122"/>
                <a:gd name="T83" fmla="*/ 2147483647 h 363"/>
                <a:gd name="T84" fmla="*/ 2147483647 w 1122"/>
                <a:gd name="T85" fmla="*/ 2147483647 h 363"/>
                <a:gd name="T86" fmla="*/ 2147483647 w 1122"/>
                <a:gd name="T87" fmla="*/ 2147483647 h 363"/>
                <a:gd name="T88" fmla="*/ 2147483647 w 1122"/>
                <a:gd name="T89" fmla="*/ 2147483647 h 363"/>
                <a:gd name="T90" fmla="*/ 2147483647 w 1122"/>
                <a:gd name="T91" fmla="*/ 2147483647 h 363"/>
                <a:gd name="T92" fmla="*/ 2147483647 w 1122"/>
                <a:gd name="T93" fmla="*/ 2147483647 h 363"/>
                <a:gd name="T94" fmla="*/ 2147483647 w 1122"/>
                <a:gd name="T95" fmla="*/ 2147483647 h 363"/>
                <a:gd name="T96" fmla="*/ 2147483647 w 1122"/>
                <a:gd name="T97" fmla="*/ 2147483647 h 363"/>
                <a:gd name="T98" fmla="*/ 2147483647 w 1122"/>
                <a:gd name="T99" fmla="*/ 2147483647 h 363"/>
                <a:gd name="T100" fmla="*/ 2147483647 w 1122"/>
                <a:gd name="T101" fmla="*/ 2147483647 h 363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122" h="363">
                  <a:moveTo>
                    <a:pt x="432" y="30"/>
                  </a:moveTo>
                  <a:lnTo>
                    <a:pt x="430" y="30"/>
                  </a:lnTo>
                  <a:lnTo>
                    <a:pt x="424" y="30"/>
                  </a:lnTo>
                  <a:lnTo>
                    <a:pt x="415" y="30"/>
                  </a:lnTo>
                  <a:lnTo>
                    <a:pt x="405" y="32"/>
                  </a:lnTo>
                  <a:lnTo>
                    <a:pt x="392" y="34"/>
                  </a:lnTo>
                  <a:lnTo>
                    <a:pt x="377" y="36"/>
                  </a:lnTo>
                  <a:lnTo>
                    <a:pt x="360" y="40"/>
                  </a:lnTo>
                  <a:lnTo>
                    <a:pt x="341" y="41"/>
                  </a:lnTo>
                  <a:lnTo>
                    <a:pt x="320" y="45"/>
                  </a:lnTo>
                  <a:lnTo>
                    <a:pt x="299" y="49"/>
                  </a:lnTo>
                  <a:lnTo>
                    <a:pt x="276" y="51"/>
                  </a:lnTo>
                  <a:lnTo>
                    <a:pt x="253" y="57"/>
                  </a:lnTo>
                  <a:lnTo>
                    <a:pt x="230" y="60"/>
                  </a:lnTo>
                  <a:lnTo>
                    <a:pt x="208" y="64"/>
                  </a:lnTo>
                  <a:lnTo>
                    <a:pt x="185" y="68"/>
                  </a:lnTo>
                  <a:lnTo>
                    <a:pt x="164" y="74"/>
                  </a:lnTo>
                  <a:lnTo>
                    <a:pt x="141" y="78"/>
                  </a:lnTo>
                  <a:lnTo>
                    <a:pt x="122" y="81"/>
                  </a:lnTo>
                  <a:lnTo>
                    <a:pt x="103" y="85"/>
                  </a:lnTo>
                  <a:lnTo>
                    <a:pt x="90" y="91"/>
                  </a:lnTo>
                  <a:lnTo>
                    <a:pt x="75" y="95"/>
                  </a:lnTo>
                  <a:lnTo>
                    <a:pt x="61" y="100"/>
                  </a:lnTo>
                  <a:lnTo>
                    <a:pt x="50" y="104"/>
                  </a:lnTo>
                  <a:lnTo>
                    <a:pt x="40" y="112"/>
                  </a:lnTo>
                  <a:lnTo>
                    <a:pt x="31" y="116"/>
                  </a:lnTo>
                  <a:lnTo>
                    <a:pt x="23" y="119"/>
                  </a:lnTo>
                  <a:lnTo>
                    <a:pt x="16" y="127"/>
                  </a:lnTo>
                  <a:lnTo>
                    <a:pt x="12" y="135"/>
                  </a:lnTo>
                  <a:lnTo>
                    <a:pt x="6" y="140"/>
                  </a:lnTo>
                  <a:lnTo>
                    <a:pt x="4" y="146"/>
                  </a:lnTo>
                  <a:lnTo>
                    <a:pt x="2" y="154"/>
                  </a:lnTo>
                  <a:lnTo>
                    <a:pt x="2" y="163"/>
                  </a:lnTo>
                  <a:lnTo>
                    <a:pt x="0" y="171"/>
                  </a:lnTo>
                  <a:lnTo>
                    <a:pt x="0" y="178"/>
                  </a:lnTo>
                  <a:lnTo>
                    <a:pt x="0" y="188"/>
                  </a:lnTo>
                  <a:lnTo>
                    <a:pt x="2" y="197"/>
                  </a:lnTo>
                  <a:lnTo>
                    <a:pt x="4" y="205"/>
                  </a:lnTo>
                  <a:lnTo>
                    <a:pt x="10" y="214"/>
                  </a:lnTo>
                  <a:lnTo>
                    <a:pt x="16" y="224"/>
                  </a:lnTo>
                  <a:lnTo>
                    <a:pt x="23" y="235"/>
                  </a:lnTo>
                  <a:lnTo>
                    <a:pt x="29" y="245"/>
                  </a:lnTo>
                  <a:lnTo>
                    <a:pt x="38" y="253"/>
                  </a:lnTo>
                  <a:lnTo>
                    <a:pt x="50" y="262"/>
                  </a:lnTo>
                  <a:lnTo>
                    <a:pt x="63" y="273"/>
                  </a:lnTo>
                  <a:lnTo>
                    <a:pt x="76" y="281"/>
                  </a:lnTo>
                  <a:lnTo>
                    <a:pt x="92" y="291"/>
                  </a:lnTo>
                  <a:lnTo>
                    <a:pt x="111" y="298"/>
                  </a:lnTo>
                  <a:lnTo>
                    <a:pt x="130" y="308"/>
                  </a:lnTo>
                  <a:lnTo>
                    <a:pt x="151" y="315"/>
                  </a:lnTo>
                  <a:lnTo>
                    <a:pt x="173" y="323"/>
                  </a:lnTo>
                  <a:lnTo>
                    <a:pt x="198" y="329"/>
                  </a:lnTo>
                  <a:lnTo>
                    <a:pt x="223" y="334"/>
                  </a:lnTo>
                  <a:lnTo>
                    <a:pt x="249" y="340"/>
                  </a:lnTo>
                  <a:lnTo>
                    <a:pt x="278" y="346"/>
                  </a:lnTo>
                  <a:lnTo>
                    <a:pt x="306" y="349"/>
                  </a:lnTo>
                  <a:lnTo>
                    <a:pt x="337" y="355"/>
                  </a:lnTo>
                  <a:lnTo>
                    <a:pt x="367" y="357"/>
                  </a:lnTo>
                  <a:lnTo>
                    <a:pt x="398" y="359"/>
                  </a:lnTo>
                  <a:lnTo>
                    <a:pt x="428" y="361"/>
                  </a:lnTo>
                  <a:lnTo>
                    <a:pt x="460" y="363"/>
                  </a:lnTo>
                  <a:lnTo>
                    <a:pt x="491" y="363"/>
                  </a:lnTo>
                  <a:lnTo>
                    <a:pt x="521" y="363"/>
                  </a:lnTo>
                  <a:lnTo>
                    <a:pt x="552" y="363"/>
                  </a:lnTo>
                  <a:lnTo>
                    <a:pt x="584" y="361"/>
                  </a:lnTo>
                  <a:lnTo>
                    <a:pt x="612" y="357"/>
                  </a:lnTo>
                  <a:lnTo>
                    <a:pt x="641" y="355"/>
                  </a:lnTo>
                  <a:lnTo>
                    <a:pt x="669" y="349"/>
                  </a:lnTo>
                  <a:lnTo>
                    <a:pt x="698" y="346"/>
                  </a:lnTo>
                  <a:lnTo>
                    <a:pt x="725" y="338"/>
                  </a:lnTo>
                  <a:lnTo>
                    <a:pt x="751" y="332"/>
                  </a:lnTo>
                  <a:lnTo>
                    <a:pt x="778" y="325"/>
                  </a:lnTo>
                  <a:lnTo>
                    <a:pt x="804" y="319"/>
                  </a:lnTo>
                  <a:lnTo>
                    <a:pt x="827" y="310"/>
                  </a:lnTo>
                  <a:lnTo>
                    <a:pt x="852" y="302"/>
                  </a:lnTo>
                  <a:lnTo>
                    <a:pt x="875" y="292"/>
                  </a:lnTo>
                  <a:lnTo>
                    <a:pt x="898" y="285"/>
                  </a:lnTo>
                  <a:lnTo>
                    <a:pt x="918" y="275"/>
                  </a:lnTo>
                  <a:lnTo>
                    <a:pt x="939" y="266"/>
                  </a:lnTo>
                  <a:lnTo>
                    <a:pt x="960" y="256"/>
                  </a:lnTo>
                  <a:lnTo>
                    <a:pt x="979" y="247"/>
                  </a:lnTo>
                  <a:lnTo>
                    <a:pt x="996" y="237"/>
                  </a:lnTo>
                  <a:lnTo>
                    <a:pt x="1014" y="228"/>
                  </a:lnTo>
                  <a:lnTo>
                    <a:pt x="1031" y="218"/>
                  </a:lnTo>
                  <a:lnTo>
                    <a:pt x="1046" y="209"/>
                  </a:lnTo>
                  <a:lnTo>
                    <a:pt x="1059" y="199"/>
                  </a:lnTo>
                  <a:lnTo>
                    <a:pt x="1072" y="190"/>
                  </a:lnTo>
                  <a:lnTo>
                    <a:pt x="1084" y="180"/>
                  </a:lnTo>
                  <a:lnTo>
                    <a:pt x="1095" y="171"/>
                  </a:lnTo>
                  <a:lnTo>
                    <a:pt x="1103" y="161"/>
                  </a:lnTo>
                  <a:lnTo>
                    <a:pt x="1110" y="152"/>
                  </a:lnTo>
                  <a:lnTo>
                    <a:pt x="1116" y="142"/>
                  </a:lnTo>
                  <a:lnTo>
                    <a:pt x="1120" y="135"/>
                  </a:lnTo>
                  <a:lnTo>
                    <a:pt x="1122" y="125"/>
                  </a:lnTo>
                  <a:lnTo>
                    <a:pt x="1122" y="116"/>
                  </a:lnTo>
                  <a:lnTo>
                    <a:pt x="1122" y="106"/>
                  </a:lnTo>
                  <a:lnTo>
                    <a:pt x="1118" y="100"/>
                  </a:lnTo>
                  <a:lnTo>
                    <a:pt x="1110" y="91"/>
                  </a:lnTo>
                  <a:lnTo>
                    <a:pt x="1103" y="81"/>
                  </a:lnTo>
                  <a:lnTo>
                    <a:pt x="1093" y="74"/>
                  </a:lnTo>
                  <a:lnTo>
                    <a:pt x="1082" y="66"/>
                  </a:lnTo>
                  <a:lnTo>
                    <a:pt x="1069" y="60"/>
                  </a:lnTo>
                  <a:lnTo>
                    <a:pt x="1053" y="53"/>
                  </a:lnTo>
                  <a:lnTo>
                    <a:pt x="1038" y="47"/>
                  </a:lnTo>
                  <a:lnTo>
                    <a:pt x="1023" y="40"/>
                  </a:lnTo>
                  <a:lnTo>
                    <a:pt x="1002" y="34"/>
                  </a:lnTo>
                  <a:lnTo>
                    <a:pt x="985" y="28"/>
                  </a:lnTo>
                  <a:lnTo>
                    <a:pt x="964" y="22"/>
                  </a:lnTo>
                  <a:lnTo>
                    <a:pt x="945" y="19"/>
                  </a:lnTo>
                  <a:lnTo>
                    <a:pt x="922" y="13"/>
                  </a:lnTo>
                  <a:lnTo>
                    <a:pt x="901" y="11"/>
                  </a:lnTo>
                  <a:lnTo>
                    <a:pt x="882" y="7"/>
                  </a:lnTo>
                  <a:lnTo>
                    <a:pt x="861" y="5"/>
                  </a:lnTo>
                  <a:lnTo>
                    <a:pt x="839" y="3"/>
                  </a:lnTo>
                  <a:lnTo>
                    <a:pt x="818" y="1"/>
                  </a:lnTo>
                  <a:lnTo>
                    <a:pt x="797" y="0"/>
                  </a:lnTo>
                  <a:lnTo>
                    <a:pt x="776" y="0"/>
                  </a:lnTo>
                  <a:lnTo>
                    <a:pt x="755" y="0"/>
                  </a:lnTo>
                  <a:lnTo>
                    <a:pt x="738" y="0"/>
                  </a:lnTo>
                  <a:lnTo>
                    <a:pt x="719" y="0"/>
                  </a:lnTo>
                  <a:lnTo>
                    <a:pt x="704" y="0"/>
                  </a:lnTo>
                  <a:lnTo>
                    <a:pt x="687" y="0"/>
                  </a:lnTo>
                  <a:lnTo>
                    <a:pt x="673" y="1"/>
                  </a:lnTo>
                  <a:lnTo>
                    <a:pt x="660" y="1"/>
                  </a:lnTo>
                  <a:lnTo>
                    <a:pt x="650" y="3"/>
                  </a:lnTo>
                  <a:lnTo>
                    <a:pt x="641" y="3"/>
                  </a:lnTo>
                  <a:lnTo>
                    <a:pt x="637" y="5"/>
                  </a:lnTo>
                  <a:lnTo>
                    <a:pt x="633" y="5"/>
                  </a:lnTo>
                  <a:lnTo>
                    <a:pt x="639" y="5"/>
                  </a:lnTo>
                  <a:lnTo>
                    <a:pt x="647" y="7"/>
                  </a:lnTo>
                  <a:lnTo>
                    <a:pt x="658" y="7"/>
                  </a:lnTo>
                  <a:lnTo>
                    <a:pt x="671" y="9"/>
                  </a:lnTo>
                  <a:lnTo>
                    <a:pt x="687" y="11"/>
                  </a:lnTo>
                  <a:lnTo>
                    <a:pt x="704" y="13"/>
                  </a:lnTo>
                  <a:lnTo>
                    <a:pt x="725" y="17"/>
                  </a:lnTo>
                  <a:lnTo>
                    <a:pt x="744" y="19"/>
                  </a:lnTo>
                  <a:lnTo>
                    <a:pt x="765" y="21"/>
                  </a:lnTo>
                  <a:lnTo>
                    <a:pt x="787" y="24"/>
                  </a:lnTo>
                  <a:lnTo>
                    <a:pt x="810" y="26"/>
                  </a:lnTo>
                  <a:lnTo>
                    <a:pt x="831" y="30"/>
                  </a:lnTo>
                  <a:lnTo>
                    <a:pt x="854" y="34"/>
                  </a:lnTo>
                  <a:lnTo>
                    <a:pt x="875" y="38"/>
                  </a:lnTo>
                  <a:lnTo>
                    <a:pt x="896" y="41"/>
                  </a:lnTo>
                  <a:lnTo>
                    <a:pt x="913" y="43"/>
                  </a:lnTo>
                  <a:lnTo>
                    <a:pt x="932" y="47"/>
                  </a:lnTo>
                  <a:lnTo>
                    <a:pt x="949" y="51"/>
                  </a:lnTo>
                  <a:lnTo>
                    <a:pt x="966" y="55"/>
                  </a:lnTo>
                  <a:lnTo>
                    <a:pt x="979" y="57"/>
                  </a:lnTo>
                  <a:lnTo>
                    <a:pt x="995" y="62"/>
                  </a:lnTo>
                  <a:lnTo>
                    <a:pt x="1004" y="66"/>
                  </a:lnTo>
                  <a:lnTo>
                    <a:pt x="1015" y="74"/>
                  </a:lnTo>
                  <a:lnTo>
                    <a:pt x="1025" y="78"/>
                  </a:lnTo>
                  <a:lnTo>
                    <a:pt x="1031" y="83"/>
                  </a:lnTo>
                  <a:lnTo>
                    <a:pt x="1036" y="89"/>
                  </a:lnTo>
                  <a:lnTo>
                    <a:pt x="1040" y="97"/>
                  </a:lnTo>
                  <a:lnTo>
                    <a:pt x="1040" y="102"/>
                  </a:lnTo>
                  <a:lnTo>
                    <a:pt x="1040" y="110"/>
                  </a:lnTo>
                  <a:lnTo>
                    <a:pt x="1038" y="116"/>
                  </a:lnTo>
                  <a:lnTo>
                    <a:pt x="1034" y="125"/>
                  </a:lnTo>
                  <a:lnTo>
                    <a:pt x="1025" y="133"/>
                  </a:lnTo>
                  <a:lnTo>
                    <a:pt x="1015" y="140"/>
                  </a:lnTo>
                  <a:lnTo>
                    <a:pt x="1002" y="148"/>
                  </a:lnTo>
                  <a:lnTo>
                    <a:pt x="991" y="156"/>
                  </a:lnTo>
                  <a:lnTo>
                    <a:pt x="976" y="165"/>
                  </a:lnTo>
                  <a:lnTo>
                    <a:pt x="960" y="175"/>
                  </a:lnTo>
                  <a:lnTo>
                    <a:pt x="941" y="182"/>
                  </a:lnTo>
                  <a:lnTo>
                    <a:pt x="924" y="192"/>
                  </a:lnTo>
                  <a:lnTo>
                    <a:pt x="905" y="199"/>
                  </a:lnTo>
                  <a:lnTo>
                    <a:pt x="886" y="207"/>
                  </a:lnTo>
                  <a:lnTo>
                    <a:pt x="865" y="214"/>
                  </a:lnTo>
                  <a:lnTo>
                    <a:pt x="846" y="222"/>
                  </a:lnTo>
                  <a:lnTo>
                    <a:pt x="827" y="228"/>
                  </a:lnTo>
                  <a:lnTo>
                    <a:pt x="808" y="235"/>
                  </a:lnTo>
                  <a:lnTo>
                    <a:pt x="789" y="241"/>
                  </a:lnTo>
                  <a:lnTo>
                    <a:pt x="772" y="247"/>
                  </a:lnTo>
                  <a:lnTo>
                    <a:pt x="753" y="251"/>
                  </a:lnTo>
                  <a:lnTo>
                    <a:pt x="738" y="254"/>
                  </a:lnTo>
                  <a:lnTo>
                    <a:pt x="723" y="258"/>
                  </a:lnTo>
                  <a:lnTo>
                    <a:pt x="708" y="262"/>
                  </a:lnTo>
                  <a:lnTo>
                    <a:pt x="690" y="264"/>
                  </a:lnTo>
                  <a:lnTo>
                    <a:pt x="677" y="266"/>
                  </a:lnTo>
                  <a:lnTo>
                    <a:pt x="664" y="268"/>
                  </a:lnTo>
                  <a:lnTo>
                    <a:pt x="650" y="270"/>
                  </a:lnTo>
                  <a:lnTo>
                    <a:pt x="637" y="272"/>
                  </a:lnTo>
                  <a:lnTo>
                    <a:pt x="624" y="272"/>
                  </a:lnTo>
                  <a:lnTo>
                    <a:pt x="612" y="273"/>
                  </a:lnTo>
                  <a:lnTo>
                    <a:pt x="599" y="273"/>
                  </a:lnTo>
                  <a:lnTo>
                    <a:pt x="588" y="273"/>
                  </a:lnTo>
                  <a:lnTo>
                    <a:pt x="574" y="273"/>
                  </a:lnTo>
                  <a:lnTo>
                    <a:pt x="563" y="273"/>
                  </a:lnTo>
                  <a:lnTo>
                    <a:pt x="550" y="275"/>
                  </a:lnTo>
                  <a:lnTo>
                    <a:pt x="536" y="273"/>
                  </a:lnTo>
                  <a:lnTo>
                    <a:pt x="523" y="273"/>
                  </a:lnTo>
                  <a:lnTo>
                    <a:pt x="510" y="273"/>
                  </a:lnTo>
                  <a:lnTo>
                    <a:pt x="497" y="273"/>
                  </a:lnTo>
                  <a:lnTo>
                    <a:pt x="479" y="273"/>
                  </a:lnTo>
                  <a:lnTo>
                    <a:pt x="466" y="273"/>
                  </a:lnTo>
                  <a:lnTo>
                    <a:pt x="451" y="273"/>
                  </a:lnTo>
                  <a:lnTo>
                    <a:pt x="438" y="273"/>
                  </a:lnTo>
                  <a:lnTo>
                    <a:pt x="422" y="272"/>
                  </a:lnTo>
                  <a:lnTo>
                    <a:pt x="407" y="272"/>
                  </a:lnTo>
                  <a:lnTo>
                    <a:pt x="392" y="270"/>
                  </a:lnTo>
                  <a:lnTo>
                    <a:pt x="377" y="270"/>
                  </a:lnTo>
                  <a:lnTo>
                    <a:pt x="360" y="268"/>
                  </a:lnTo>
                  <a:lnTo>
                    <a:pt x="344" y="266"/>
                  </a:lnTo>
                  <a:lnTo>
                    <a:pt x="327" y="264"/>
                  </a:lnTo>
                  <a:lnTo>
                    <a:pt x="312" y="264"/>
                  </a:lnTo>
                  <a:lnTo>
                    <a:pt x="295" y="260"/>
                  </a:lnTo>
                  <a:lnTo>
                    <a:pt x="278" y="258"/>
                  </a:lnTo>
                  <a:lnTo>
                    <a:pt x="261" y="253"/>
                  </a:lnTo>
                  <a:lnTo>
                    <a:pt x="246" y="251"/>
                  </a:lnTo>
                  <a:lnTo>
                    <a:pt x="230" y="245"/>
                  </a:lnTo>
                  <a:lnTo>
                    <a:pt x="215" y="241"/>
                  </a:lnTo>
                  <a:lnTo>
                    <a:pt x="200" y="235"/>
                  </a:lnTo>
                  <a:lnTo>
                    <a:pt x="187" y="232"/>
                  </a:lnTo>
                  <a:lnTo>
                    <a:pt x="171" y="226"/>
                  </a:lnTo>
                  <a:lnTo>
                    <a:pt x="160" y="220"/>
                  </a:lnTo>
                  <a:lnTo>
                    <a:pt x="147" y="214"/>
                  </a:lnTo>
                  <a:lnTo>
                    <a:pt x="137" y="209"/>
                  </a:lnTo>
                  <a:lnTo>
                    <a:pt x="126" y="203"/>
                  </a:lnTo>
                  <a:lnTo>
                    <a:pt x="116" y="197"/>
                  </a:lnTo>
                  <a:lnTo>
                    <a:pt x="111" y="194"/>
                  </a:lnTo>
                  <a:lnTo>
                    <a:pt x="105" y="188"/>
                  </a:lnTo>
                  <a:lnTo>
                    <a:pt x="99" y="182"/>
                  </a:lnTo>
                  <a:lnTo>
                    <a:pt x="95" y="176"/>
                  </a:lnTo>
                  <a:lnTo>
                    <a:pt x="92" y="173"/>
                  </a:lnTo>
                  <a:lnTo>
                    <a:pt x="92" y="167"/>
                  </a:lnTo>
                  <a:lnTo>
                    <a:pt x="94" y="159"/>
                  </a:lnTo>
                  <a:lnTo>
                    <a:pt x="101" y="150"/>
                  </a:lnTo>
                  <a:lnTo>
                    <a:pt x="107" y="146"/>
                  </a:lnTo>
                  <a:lnTo>
                    <a:pt x="113" y="140"/>
                  </a:lnTo>
                  <a:lnTo>
                    <a:pt x="122" y="137"/>
                  </a:lnTo>
                  <a:lnTo>
                    <a:pt x="132" y="135"/>
                  </a:lnTo>
                  <a:lnTo>
                    <a:pt x="141" y="129"/>
                  </a:lnTo>
                  <a:lnTo>
                    <a:pt x="154" y="125"/>
                  </a:lnTo>
                  <a:lnTo>
                    <a:pt x="168" y="121"/>
                  </a:lnTo>
                  <a:lnTo>
                    <a:pt x="185" y="117"/>
                  </a:lnTo>
                  <a:lnTo>
                    <a:pt x="198" y="114"/>
                  </a:lnTo>
                  <a:lnTo>
                    <a:pt x="213" y="110"/>
                  </a:lnTo>
                  <a:lnTo>
                    <a:pt x="230" y="106"/>
                  </a:lnTo>
                  <a:lnTo>
                    <a:pt x="248" y="102"/>
                  </a:lnTo>
                  <a:lnTo>
                    <a:pt x="263" y="98"/>
                  </a:lnTo>
                  <a:lnTo>
                    <a:pt x="280" y="95"/>
                  </a:lnTo>
                  <a:lnTo>
                    <a:pt x="297" y="91"/>
                  </a:lnTo>
                  <a:lnTo>
                    <a:pt x="314" y="87"/>
                  </a:lnTo>
                  <a:lnTo>
                    <a:pt x="331" y="83"/>
                  </a:lnTo>
                  <a:lnTo>
                    <a:pt x="348" y="79"/>
                  </a:lnTo>
                  <a:lnTo>
                    <a:pt x="363" y="76"/>
                  </a:lnTo>
                  <a:lnTo>
                    <a:pt x="379" y="74"/>
                  </a:lnTo>
                  <a:lnTo>
                    <a:pt x="396" y="70"/>
                  </a:lnTo>
                  <a:lnTo>
                    <a:pt x="411" y="66"/>
                  </a:lnTo>
                  <a:lnTo>
                    <a:pt x="424" y="64"/>
                  </a:lnTo>
                  <a:lnTo>
                    <a:pt x="438" y="62"/>
                  </a:lnTo>
                  <a:lnTo>
                    <a:pt x="540" y="24"/>
                  </a:lnTo>
                  <a:lnTo>
                    <a:pt x="432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9" name="Freeform 202"/>
            <p:cNvSpPr>
              <a:spLocks/>
            </p:cNvSpPr>
            <p:nvPr/>
          </p:nvSpPr>
          <p:spPr bwMode="auto">
            <a:xfrm>
              <a:off x="3255437" y="2197691"/>
              <a:ext cx="134273" cy="119963"/>
            </a:xfrm>
            <a:custGeom>
              <a:avLst/>
              <a:gdLst>
                <a:gd name="T0" fmla="*/ 2147483647 w 882"/>
                <a:gd name="T1" fmla="*/ 2147483647 h 787"/>
                <a:gd name="T2" fmla="*/ 0 w 882"/>
                <a:gd name="T3" fmla="*/ 2147483647 h 787"/>
                <a:gd name="T4" fmla="*/ 2147483647 w 882"/>
                <a:gd name="T5" fmla="*/ 0 h 787"/>
                <a:gd name="T6" fmla="*/ 2147483647 w 882"/>
                <a:gd name="T7" fmla="*/ 2147483647 h 787"/>
                <a:gd name="T8" fmla="*/ 2147483647 w 882"/>
                <a:gd name="T9" fmla="*/ 2147483647 h 787"/>
                <a:gd name="T10" fmla="*/ 2147483647 w 882"/>
                <a:gd name="T11" fmla="*/ 2147483647 h 787"/>
                <a:gd name="T12" fmla="*/ 2147483647 w 882"/>
                <a:gd name="T13" fmla="*/ 2147483647 h 787"/>
                <a:gd name="T14" fmla="*/ 2147483647 w 882"/>
                <a:gd name="T15" fmla="*/ 2147483647 h 787"/>
                <a:gd name="T16" fmla="*/ 2147483647 w 882"/>
                <a:gd name="T17" fmla="*/ 2147483647 h 787"/>
                <a:gd name="T18" fmla="*/ 2147483647 w 882"/>
                <a:gd name="T19" fmla="*/ 2147483647 h 787"/>
                <a:gd name="T20" fmla="*/ 2147483647 w 882"/>
                <a:gd name="T21" fmla="*/ 2147483647 h 787"/>
                <a:gd name="T22" fmla="*/ 2147483647 w 882"/>
                <a:gd name="T23" fmla="*/ 2147483647 h 787"/>
                <a:gd name="T24" fmla="*/ 2147483647 w 882"/>
                <a:gd name="T25" fmla="*/ 2147483647 h 787"/>
                <a:gd name="T26" fmla="*/ 2147483647 w 882"/>
                <a:gd name="T27" fmla="*/ 2147483647 h 787"/>
                <a:gd name="T28" fmla="*/ 2147483647 w 882"/>
                <a:gd name="T29" fmla="*/ 2147483647 h 78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82" h="787">
                  <a:moveTo>
                    <a:pt x="173" y="738"/>
                  </a:moveTo>
                  <a:lnTo>
                    <a:pt x="0" y="352"/>
                  </a:lnTo>
                  <a:lnTo>
                    <a:pt x="213" y="0"/>
                  </a:lnTo>
                  <a:lnTo>
                    <a:pt x="675" y="10"/>
                  </a:lnTo>
                  <a:lnTo>
                    <a:pt x="882" y="392"/>
                  </a:lnTo>
                  <a:lnTo>
                    <a:pt x="749" y="728"/>
                  </a:lnTo>
                  <a:lnTo>
                    <a:pt x="418" y="787"/>
                  </a:lnTo>
                  <a:lnTo>
                    <a:pt x="732" y="648"/>
                  </a:lnTo>
                  <a:lnTo>
                    <a:pt x="795" y="382"/>
                  </a:lnTo>
                  <a:lnTo>
                    <a:pt x="646" y="67"/>
                  </a:lnTo>
                  <a:lnTo>
                    <a:pt x="260" y="80"/>
                  </a:lnTo>
                  <a:lnTo>
                    <a:pt x="72" y="356"/>
                  </a:lnTo>
                  <a:lnTo>
                    <a:pt x="239" y="688"/>
                  </a:lnTo>
                  <a:lnTo>
                    <a:pt x="173" y="7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0" name="Freeform 203"/>
            <p:cNvSpPr>
              <a:spLocks/>
            </p:cNvSpPr>
            <p:nvPr/>
          </p:nvSpPr>
          <p:spPr bwMode="auto">
            <a:xfrm>
              <a:off x="3273401" y="2217482"/>
              <a:ext cx="43540" cy="57850"/>
            </a:xfrm>
            <a:custGeom>
              <a:avLst/>
              <a:gdLst>
                <a:gd name="T0" fmla="*/ 0 w 285"/>
                <a:gd name="T1" fmla="*/ 2147483647 h 381"/>
                <a:gd name="T2" fmla="*/ 2147483647 w 285"/>
                <a:gd name="T3" fmla="*/ 2147483647 h 381"/>
                <a:gd name="T4" fmla="*/ 2147483647 w 285"/>
                <a:gd name="T5" fmla="*/ 2147483647 h 381"/>
                <a:gd name="T6" fmla="*/ 2147483647 w 285"/>
                <a:gd name="T7" fmla="*/ 2147483647 h 381"/>
                <a:gd name="T8" fmla="*/ 2147483647 w 285"/>
                <a:gd name="T9" fmla="*/ 2147483647 h 381"/>
                <a:gd name="T10" fmla="*/ 2147483647 w 285"/>
                <a:gd name="T11" fmla="*/ 2147483647 h 381"/>
                <a:gd name="T12" fmla="*/ 2147483647 w 285"/>
                <a:gd name="T13" fmla="*/ 2147483647 h 381"/>
                <a:gd name="T14" fmla="*/ 2147483647 w 285"/>
                <a:gd name="T15" fmla="*/ 2147483647 h 381"/>
                <a:gd name="T16" fmla="*/ 2147483647 w 285"/>
                <a:gd name="T17" fmla="*/ 2147483647 h 381"/>
                <a:gd name="T18" fmla="*/ 2147483647 w 285"/>
                <a:gd name="T19" fmla="*/ 2147483647 h 381"/>
                <a:gd name="T20" fmla="*/ 2147483647 w 285"/>
                <a:gd name="T21" fmla="*/ 2147483647 h 381"/>
                <a:gd name="T22" fmla="*/ 2147483647 w 285"/>
                <a:gd name="T23" fmla="*/ 2147483647 h 381"/>
                <a:gd name="T24" fmla="*/ 2147483647 w 285"/>
                <a:gd name="T25" fmla="*/ 2147483647 h 381"/>
                <a:gd name="T26" fmla="*/ 2147483647 w 285"/>
                <a:gd name="T27" fmla="*/ 2147483647 h 381"/>
                <a:gd name="T28" fmla="*/ 2147483647 w 285"/>
                <a:gd name="T29" fmla="*/ 2147483647 h 381"/>
                <a:gd name="T30" fmla="*/ 2147483647 w 285"/>
                <a:gd name="T31" fmla="*/ 2147483647 h 381"/>
                <a:gd name="T32" fmla="*/ 2147483647 w 285"/>
                <a:gd name="T33" fmla="*/ 2147483647 h 381"/>
                <a:gd name="T34" fmla="*/ 2147483647 w 285"/>
                <a:gd name="T35" fmla="*/ 2147483647 h 381"/>
                <a:gd name="T36" fmla="*/ 2147483647 w 285"/>
                <a:gd name="T37" fmla="*/ 2147483647 h 381"/>
                <a:gd name="T38" fmla="*/ 2147483647 w 285"/>
                <a:gd name="T39" fmla="*/ 2147483647 h 381"/>
                <a:gd name="T40" fmla="*/ 2147483647 w 285"/>
                <a:gd name="T41" fmla="*/ 2147483647 h 381"/>
                <a:gd name="T42" fmla="*/ 2147483647 w 285"/>
                <a:gd name="T43" fmla="*/ 2147483647 h 381"/>
                <a:gd name="T44" fmla="*/ 2147483647 w 285"/>
                <a:gd name="T45" fmla="*/ 2147483647 h 381"/>
                <a:gd name="T46" fmla="*/ 2147483647 w 285"/>
                <a:gd name="T47" fmla="*/ 2147483647 h 381"/>
                <a:gd name="T48" fmla="*/ 2147483647 w 285"/>
                <a:gd name="T49" fmla="*/ 2147483647 h 381"/>
                <a:gd name="T50" fmla="*/ 2147483647 w 285"/>
                <a:gd name="T51" fmla="*/ 2147483647 h 381"/>
                <a:gd name="T52" fmla="*/ 2147483647 w 285"/>
                <a:gd name="T53" fmla="*/ 2147483647 h 381"/>
                <a:gd name="T54" fmla="*/ 2147483647 w 285"/>
                <a:gd name="T55" fmla="*/ 2147483647 h 381"/>
                <a:gd name="T56" fmla="*/ 2147483647 w 285"/>
                <a:gd name="T57" fmla="*/ 2147483647 h 381"/>
                <a:gd name="T58" fmla="*/ 2147483647 w 285"/>
                <a:gd name="T59" fmla="*/ 2147483647 h 381"/>
                <a:gd name="T60" fmla="*/ 2147483647 w 285"/>
                <a:gd name="T61" fmla="*/ 2147483647 h 381"/>
                <a:gd name="T62" fmla="*/ 2147483647 w 285"/>
                <a:gd name="T63" fmla="*/ 2147483647 h 381"/>
                <a:gd name="T64" fmla="*/ 2147483647 w 285"/>
                <a:gd name="T65" fmla="*/ 2147483647 h 381"/>
                <a:gd name="T66" fmla="*/ 2147483647 w 285"/>
                <a:gd name="T67" fmla="*/ 2147483647 h 381"/>
                <a:gd name="T68" fmla="*/ 2147483647 w 285"/>
                <a:gd name="T69" fmla="*/ 2147483647 h 381"/>
                <a:gd name="T70" fmla="*/ 2147483647 w 285"/>
                <a:gd name="T71" fmla="*/ 2147483647 h 381"/>
                <a:gd name="T72" fmla="*/ 2147483647 w 285"/>
                <a:gd name="T73" fmla="*/ 2147483647 h 381"/>
                <a:gd name="T74" fmla="*/ 2147483647 w 285"/>
                <a:gd name="T75" fmla="*/ 2147483647 h 381"/>
                <a:gd name="T76" fmla="*/ 2147483647 w 285"/>
                <a:gd name="T77" fmla="*/ 2147483647 h 381"/>
                <a:gd name="T78" fmla="*/ 2147483647 w 285"/>
                <a:gd name="T79" fmla="*/ 2147483647 h 381"/>
                <a:gd name="T80" fmla="*/ 2147483647 w 285"/>
                <a:gd name="T81" fmla="*/ 2147483647 h 381"/>
                <a:gd name="T82" fmla="*/ 2147483647 w 285"/>
                <a:gd name="T83" fmla="*/ 2147483647 h 381"/>
                <a:gd name="T84" fmla="*/ 2147483647 w 285"/>
                <a:gd name="T85" fmla="*/ 2147483647 h 381"/>
                <a:gd name="T86" fmla="*/ 2147483647 w 285"/>
                <a:gd name="T87" fmla="*/ 2147483647 h 381"/>
                <a:gd name="T88" fmla="*/ 2147483647 w 285"/>
                <a:gd name="T89" fmla="*/ 0 h 38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85" h="381">
                  <a:moveTo>
                    <a:pt x="150" y="0"/>
                  </a:moveTo>
                  <a:lnTo>
                    <a:pt x="0" y="246"/>
                  </a:lnTo>
                  <a:lnTo>
                    <a:pt x="4" y="248"/>
                  </a:lnTo>
                  <a:lnTo>
                    <a:pt x="7" y="251"/>
                  </a:lnTo>
                  <a:lnTo>
                    <a:pt x="17" y="257"/>
                  </a:lnTo>
                  <a:lnTo>
                    <a:pt x="26" y="263"/>
                  </a:lnTo>
                  <a:lnTo>
                    <a:pt x="38" y="270"/>
                  </a:lnTo>
                  <a:lnTo>
                    <a:pt x="49" y="276"/>
                  </a:lnTo>
                  <a:lnTo>
                    <a:pt x="64" y="286"/>
                  </a:lnTo>
                  <a:lnTo>
                    <a:pt x="78" y="295"/>
                  </a:lnTo>
                  <a:lnTo>
                    <a:pt x="93" y="303"/>
                  </a:lnTo>
                  <a:lnTo>
                    <a:pt x="108" y="310"/>
                  </a:lnTo>
                  <a:lnTo>
                    <a:pt x="123" y="320"/>
                  </a:lnTo>
                  <a:lnTo>
                    <a:pt x="139" y="329"/>
                  </a:lnTo>
                  <a:lnTo>
                    <a:pt x="154" y="337"/>
                  </a:lnTo>
                  <a:lnTo>
                    <a:pt x="167" y="345"/>
                  </a:lnTo>
                  <a:lnTo>
                    <a:pt x="182" y="350"/>
                  </a:lnTo>
                  <a:lnTo>
                    <a:pt x="194" y="356"/>
                  </a:lnTo>
                  <a:lnTo>
                    <a:pt x="207" y="362"/>
                  </a:lnTo>
                  <a:lnTo>
                    <a:pt x="217" y="365"/>
                  </a:lnTo>
                  <a:lnTo>
                    <a:pt x="228" y="369"/>
                  </a:lnTo>
                  <a:lnTo>
                    <a:pt x="236" y="371"/>
                  </a:lnTo>
                  <a:lnTo>
                    <a:pt x="245" y="375"/>
                  </a:lnTo>
                  <a:lnTo>
                    <a:pt x="253" y="377"/>
                  </a:lnTo>
                  <a:lnTo>
                    <a:pt x="258" y="379"/>
                  </a:lnTo>
                  <a:lnTo>
                    <a:pt x="264" y="379"/>
                  </a:lnTo>
                  <a:lnTo>
                    <a:pt x="270" y="379"/>
                  </a:lnTo>
                  <a:lnTo>
                    <a:pt x="274" y="379"/>
                  </a:lnTo>
                  <a:lnTo>
                    <a:pt x="277" y="381"/>
                  </a:lnTo>
                  <a:lnTo>
                    <a:pt x="281" y="381"/>
                  </a:lnTo>
                  <a:lnTo>
                    <a:pt x="285" y="381"/>
                  </a:lnTo>
                  <a:lnTo>
                    <a:pt x="281" y="377"/>
                  </a:lnTo>
                  <a:lnTo>
                    <a:pt x="275" y="371"/>
                  </a:lnTo>
                  <a:lnTo>
                    <a:pt x="270" y="365"/>
                  </a:lnTo>
                  <a:lnTo>
                    <a:pt x="266" y="362"/>
                  </a:lnTo>
                  <a:lnTo>
                    <a:pt x="260" y="356"/>
                  </a:lnTo>
                  <a:lnTo>
                    <a:pt x="255" y="350"/>
                  </a:lnTo>
                  <a:lnTo>
                    <a:pt x="249" y="343"/>
                  </a:lnTo>
                  <a:lnTo>
                    <a:pt x="241" y="335"/>
                  </a:lnTo>
                  <a:lnTo>
                    <a:pt x="232" y="329"/>
                  </a:lnTo>
                  <a:lnTo>
                    <a:pt x="224" y="322"/>
                  </a:lnTo>
                  <a:lnTo>
                    <a:pt x="215" y="314"/>
                  </a:lnTo>
                  <a:lnTo>
                    <a:pt x="205" y="308"/>
                  </a:lnTo>
                  <a:lnTo>
                    <a:pt x="196" y="301"/>
                  </a:lnTo>
                  <a:lnTo>
                    <a:pt x="188" y="295"/>
                  </a:lnTo>
                  <a:lnTo>
                    <a:pt x="177" y="289"/>
                  </a:lnTo>
                  <a:lnTo>
                    <a:pt x="165" y="284"/>
                  </a:lnTo>
                  <a:lnTo>
                    <a:pt x="156" y="278"/>
                  </a:lnTo>
                  <a:lnTo>
                    <a:pt x="144" y="274"/>
                  </a:lnTo>
                  <a:lnTo>
                    <a:pt x="135" y="268"/>
                  </a:lnTo>
                  <a:lnTo>
                    <a:pt x="125" y="265"/>
                  </a:lnTo>
                  <a:lnTo>
                    <a:pt x="116" y="261"/>
                  </a:lnTo>
                  <a:lnTo>
                    <a:pt x="106" y="259"/>
                  </a:lnTo>
                  <a:lnTo>
                    <a:pt x="99" y="253"/>
                  </a:lnTo>
                  <a:lnTo>
                    <a:pt x="89" y="251"/>
                  </a:lnTo>
                  <a:lnTo>
                    <a:pt x="82" y="248"/>
                  </a:lnTo>
                  <a:lnTo>
                    <a:pt x="76" y="244"/>
                  </a:lnTo>
                  <a:lnTo>
                    <a:pt x="70" y="240"/>
                  </a:lnTo>
                  <a:lnTo>
                    <a:pt x="66" y="236"/>
                  </a:lnTo>
                  <a:lnTo>
                    <a:pt x="63" y="230"/>
                  </a:lnTo>
                  <a:lnTo>
                    <a:pt x="63" y="227"/>
                  </a:lnTo>
                  <a:lnTo>
                    <a:pt x="61" y="217"/>
                  </a:lnTo>
                  <a:lnTo>
                    <a:pt x="64" y="208"/>
                  </a:lnTo>
                  <a:lnTo>
                    <a:pt x="68" y="200"/>
                  </a:lnTo>
                  <a:lnTo>
                    <a:pt x="72" y="194"/>
                  </a:lnTo>
                  <a:lnTo>
                    <a:pt x="78" y="189"/>
                  </a:lnTo>
                  <a:lnTo>
                    <a:pt x="83" y="183"/>
                  </a:lnTo>
                  <a:lnTo>
                    <a:pt x="89" y="175"/>
                  </a:lnTo>
                  <a:lnTo>
                    <a:pt x="95" y="168"/>
                  </a:lnTo>
                  <a:lnTo>
                    <a:pt x="101" y="160"/>
                  </a:lnTo>
                  <a:lnTo>
                    <a:pt x="106" y="152"/>
                  </a:lnTo>
                  <a:lnTo>
                    <a:pt x="112" y="145"/>
                  </a:lnTo>
                  <a:lnTo>
                    <a:pt x="118" y="135"/>
                  </a:lnTo>
                  <a:lnTo>
                    <a:pt x="123" y="126"/>
                  </a:lnTo>
                  <a:lnTo>
                    <a:pt x="129" y="118"/>
                  </a:lnTo>
                  <a:lnTo>
                    <a:pt x="133" y="107"/>
                  </a:lnTo>
                  <a:lnTo>
                    <a:pt x="137" y="97"/>
                  </a:lnTo>
                  <a:lnTo>
                    <a:pt x="140" y="88"/>
                  </a:lnTo>
                  <a:lnTo>
                    <a:pt x="142" y="76"/>
                  </a:lnTo>
                  <a:lnTo>
                    <a:pt x="144" y="67"/>
                  </a:lnTo>
                  <a:lnTo>
                    <a:pt x="146" y="57"/>
                  </a:lnTo>
                  <a:lnTo>
                    <a:pt x="146" y="48"/>
                  </a:lnTo>
                  <a:lnTo>
                    <a:pt x="150" y="40"/>
                  </a:lnTo>
                  <a:lnTo>
                    <a:pt x="150" y="31"/>
                  </a:lnTo>
                  <a:lnTo>
                    <a:pt x="150" y="23"/>
                  </a:lnTo>
                  <a:lnTo>
                    <a:pt x="150" y="16"/>
                  </a:lnTo>
                  <a:lnTo>
                    <a:pt x="150" y="12"/>
                  </a:lnTo>
                  <a:lnTo>
                    <a:pt x="150" y="2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1" name="Freeform 204"/>
            <p:cNvSpPr>
              <a:spLocks/>
            </p:cNvSpPr>
            <p:nvPr/>
          </p:nvSpPr>
          <p:spPr bwMode="auto">
            <a:xfrm>
              <a:off x="3309938" y="2217482"/>
              <a:ext cx="39886" cy="52674"/>
            </a:xfrm>
            <a:custGeom>
              <a:avLst/>
              <a:gdLst>
                <a:gd name="T0" fmla="*/ 2147483647 w 263"/>
                <a:gd name="T1" fmla="*/ 2147483647 h 346"/>
                <a:gd name="T2" fmla="*/ 2147483647 w 263"/>
                <a:gd name="T3" fmla="*/ 2147483647 h 346"/>
                <a:gd name="T4" fmla="*/ 2147483647 w 263"/>
                <a:gd name="T5" fmla="*/ 2147483647 h 346"/>
                <a:gd name="T6" fmla="*/ 2147483647 w 263"/>
                <a:gd name="T7" fmla="*/ 2147483647 h 346"/>
                <a:gd name="T8" fmla="*/ 2147483647 w 263"/>
                <a:gd name="T9" fmla="*/ 2147483647 h 346"/>
                <a:gd name="T10" fmla="*/ 2147483647 w 263"/>
                <a:gd name="T11" fmla="*/ 2147483647 h 346"/>
                <a:gd name="T12" fmla="*/ 2147483647 w 263"/>
                <a:gd name="T13" fmla="*/ 2147483647 h 346"/>
                <a:gd name="T14" fmla="*/ 2147483647 w 263"/>
                <a:gd name="T15" fmla="*/ 2147483647 h 346"/>
                <a:gd name="T16" fmla="*/ 2147483647 w 263"/>
                <a:gd name="T17" fmla="*/ 2147483647 h 346"/>
                <a:gd name="T18" fmla="*/ 0 w 263"/>
                <a:gd name="T19" fmla="*/ 2147483647 h 346"/>
                <a:gd name="T20" fmla="*/ 2147483647 w 263"/>
                <a:gd name="T21" fmla="*/ 0 h 346"/>
                <a:gd name="T22" fmla="*/ 2147483647 w 263"/>
                <a:gd name="T23" fmla="*/ 2147483647 h 346"/>
                <a:gd name="T24" fmla="*/ 2147483647 w 263"/>
                <a:gd name="T25" fmla="*/ 2147483647 h 346"/>
                <a:gd name="T26" fmla="*/ 2147483647 w 263"/>
                <a:gd name="T27" fmla="*/ 2147483647 h 346"/>
                <a:gd name="T28" fmla="*/ 2147483647 w 263"/>
                <a:gd name="T29" fmla="*/ 2147483647 h 346"/>
                <a:gd name="T30" fmla="*/ 2147483647 w 263"/>
                <a:gd name="T31" fmla="*/ 2147483647 h 346"/>
                <a:gd name="T32" fmla="*/ 2147483647 w 263"/>
                <a:gd name="T33" fmla="*/ 2147483647 h 346"/>
                <a:gd name="T34" fmla="*/ 2147483647 w 263"/>
                <a:gd name="T35" fmla="*/ 2147483647 h 346"/>
                <a:gd name="T36" fmla="*/ 2147483647 w 263"/>
                <a:gd name="T37" fmla="*/ 2147483647 h 346"/>
                <a:gd name="T38" fmla="*/ 2147483647 w 263"/>
                <a:gd name="T39" fmla="*/ 2147483647 h 346"/>
                <a:gd name="T40" fmla="*/ 2147483647 w 263"/>
                <a:gd name="T41" fmla="*/ 2147483647 h 346"/>
                <a:gd name="T42" fmla="*/ 2147483647 w 263"/>
                <a:gd name="T43" fmla="*/ 2147483647 h 346"/>
                <a:gd name="T44" fmla="*/ 2147483647 w 263"/>
                <a:gd name="T45" fmla="*/ 2147483647 h 346"/>
                <a:gd name="T46" fmla="*/ 2147483647 w 263"/>
                <a:gd name="T47" fmla="*/ 2147483647 h 346"/>
                <a:gd name="T48" fmla="*/ 2147483647 w 263"/>
                <a:gd name="T49" fmla="*/ 2147483647 h 346"/>
                <a:gd name="T50" fmla="*/ 2147483647 w 263"/>
                <a:gd name="T51" fmla="*/ 2147483647 h 346"/>
                <a:gd name="T52" fmla="*/ 2147483647 w 263"/>
                <a:gd name="T53" fmla="*/ 2147483647 h 346"/>
                <a:gd name="T54" fmla="*/ 2147483647 w 263"/>
                <a:gd name="T55" fmla="*/ 2147483647 h 346"/>
                <a:gd name="T56" fmla="*/ 2147483647 w 263"/>
                <a:gd name="T57" fmla="*/ 2147483647 h 346"/>
                <a:gd name="T58" fmla="*/ 2147483647 w 263"/>
                <a:gd name="T59" fmla="*/ 2147483647 h 346"/>
                <a:gd name="T60" fmla="*/ 2147483647 w 263"/>
                <a:gd name="T61" fmla="*/ 2147483647 h 346"/>
                <a:gd name="T62" fmla="*/ 2147483647 w 263"/>
                <a:gd name="T63" fmla="*/ 2147483647 h 346"/>
                <a:gd name="T64" fmla="*/ 2147483647 w 263"/>
                <a:gd name="T65" fmla="*/ 2147483647 h 346"/>
                <a:gd name="T66" fmla="*/ 2147483647 w 263"/>
                <a:gd name="T67" fmla="*/ 2147483647 h 346"/>
                <a:gd name="T68" fmla="*/ 2147483647 w 263"/>
                <a:gd name="T69" fmla="*/ 2147483647 h 346"/>
                <a:gd name="T70" fmla="*/ 2147483647 w 263"/>
                <a:gd name="T71" fmla="*/ 2147483647 h 346"/>
                <a:gd name="T72" fmla="*/ 2147483647 w 263"/>
                <a:gd name="T73" fmla="*/ 2147483647 h 346"/>
                <a:gd name="T74" fmla="*/ 2147483647 w 263"/>
                <a:gd name="T75" fmla="*/ 2147483647 h 346"/>
                <a:gd name="T76" fmla="*/ 2147483647 w 263"/>
                <a:gd name="T77" fmla="*/ 2147483647 h 346"/>
                <a:gd name="T78" fmla="*/ 2147483647 w 263"/>
                <a:gd name="T79" fmla="*/ 2147483647 h 346"/>
                <a:gd name="T80" fmla="*/ 2147483647 w 263"/>
                <a:gd name="T81" fmla="*/ 2147483647 h 346"/>
                <a:gd name="T82" fmla="*/ 2147483647 w 263"/>
                <a:gd name="T83" fmla="*/ 2147483647 h 346"/>
                <a:gd name="T84" fmla="*/ 2147483647 w 263"/>
                <a:gd name="T85" fmla="*/ 2147483647 h 346"/>
                <a:gd name="T86" fmla="*/ 2147483647 w 263"/>
                <a:gd name="T87" fmla="*/ 2147483647 h 346"/>
                <a:gd name="T88" fmla="*/ 2147483647 w 263"/>
                <a:gd name="T89" fmla="*/ 2147483647 h 346"/>
                <a:gd name="T90" fmla="*/ 2147483647 w 263"/>
                <a:gd name="T91" fmla="*/ 2147483647 h 346"/>
                <a:gd name="T92" fmla="*/ 2147483647 w 263"/>
                <a:gd name="T93" fmla="*/ 2147483647 h 346"/>
                <a:gd name="T94" fmla="*/ 2147483647 w 263"/>
                <a:gd name="T95" fmla="*/ 2147483647 h 346"/>
                <a:gd name="T96" fmla="*/ 2147483647 w 263"/>
                <a:gd name="T97" fmla="*/ 2147483647 h 346"/>
                <a:gd name="T98" fmla="*/ 2147483647 w 263"/>
                <a:gd name="T99" fmla="*/ 2147483647 h 346"/>
                <a:gd name="T100" fmla="*/ 2147483647 w 263"/>
                <a:gd name="T101" fmla="*/ 2147483647 h 346"/>
                <a:gd name="T102" fmla="*/ 2147483647 w 263"/>
                <a:gd name="T103" fmla="*/ 2147483647 h 346"/>
                <a:gd name="T104" fmla="*/ 2147483647 w 263"/>
                <a:gd name="T105" fmla="*/ 2147483647 h 346"/>
                <a:gd name="T106" fmla="*/ 2147483647 w 263"/>
                <a:gd name="T107" fmla="*/ 2147483647 h 346"/>
                <a:gd name="T108" fmla="*/ 2147483647 w 263"/>
                <a:gd name="T109" fmla="*/ 2147483647 h 346"/>
                <a:gd name="T110" fmla="*/ 2147483647 w 263"/>
                <a:gd name="T111" fmla="*/ 2147483647 h 34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63" h="346">
                  <a:moveTo>
                    <a:pt x="55" y="346"/>
                  </a:moveTo>
                  <a:lnTo>
                    <a:pt x="55" y="345"/>
                  </a:lnTo>
                  <a:lnTo>
                    <a:pt x="59" y="335"/>
                  </a:lnTo>
                  <a:lnTo>
                    <a:pt x="59" y="329"/>
                  </a:lnTo>
                  <a:lnTo>
                    <a:pt x="61" y="322"/>
                  </a:lnTo>
                  <a:lnTo>
                    <a:pt x="61" y="314"/>
                  </a:lnTo>
                  <a:lnTo>
                    <a:pt x="63" y="307"/>
                  </a:lnTo>
                  <a:lnTo>
                    <a:pt x="63" y="297"/>
                  </a:lnTo>
                  <a:lnTo>
                    <a:pt x="63" y="286"/>
                  </a:lnTo>
                  <a:lnTo>
                    <a:pt x="63" y="274"/>
                  </a:lnTo>
                  <a:lnTo>
                    <a:pt x="63" y="263"/>
                  </a:lnTo>
                  <a:lnTo>
                    <a:pt x="61" y="249"/>
                  </a:lnTo>
                  <a:lnTo>
                    <a:pt x="61" y="236"/>
                  </a:lnTo>
                  <a:lnTo>
                    <a:pt x="59" y="223"/>
                  </a:lnTo>
                  <a:lnTo>
                    <a:pt x="55" y="210"/>
                  </a:lnTo>
                  <a:lnTo>
                    <a:pt x="52" y="192"/>
                  </a:lnTo>
                  <a:lnTo>
                    <a:pt x="50" y="179"/>
                  </a:lnTo>
                  <a:lnTo>
                    <a:pt x="44" y="164"/>
                  </a:lnTo>
                  <a:lnTo>
                    <a:pt x="40" y="149"/>
                  </a:lnTo>
                  <a:lnTo>
                    <a:pt x="35" y="133"/>
                  </a:lnTo>
                  <a:lnTo>
                    <a:pt x="31" y="118"/>
                  </a:lnTo>
                  <a:lnTo>
                    <a:pt x="25" y="105"/>
                  </a:lnTo>
                  <a:lnTo>
                    <a:pt x="21" y="92"/>
                  </a:lnTo>
                  <a:lnTo>
                    <a:pt x="16" y="78"/>
                  </a:lnTo>
                  <a:lnTo>
                    <a:pt x="12" y="67"/>
                  </a:lnTo>
                  <a:lnTo>
                    <a:pt x="8" y="54"/>
                  </a:lnTo>
                  <a:lnTo>
                    <a:pt x="6" y="44"/>
                  </a:lnTo>
                  <a:lnTo>
                    <a:pt x="2" y="33"/>
                  </a:lnTo>
                  <a:lnTo>
                    <a:pt x="2" y="25"/>
                  </a:lnTo>
                  <a:lnTo>
                    <a:pt x="0" y="17"/>
                  </a:lnTo>
                  <a:lnTo>
                    <a:pt x="2" y="12"/>
                  </a:lnTo>
                  <a:lnTo>
                    <a:pt x="6" y="2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9" y="0"/>
                  </a:lnTo>
                  <a:lnTo>
                    <a:pt x="36" y="2"/>
                  </a:lnTo>
                  <a:lnTo>
                    <a:pt x="46" y="4"/>
                  </a:lnTo>
                  <a:lnTo>
                    <a:pt x="54" y="6"/>
                  </a:lnTo>
                  <a:lnTo>
                    <a:pt x="63" y="8"/>
                  </a:lnTo>
                  <a:lnTo>
                    <a:pt x="73" y="12"/>
                  </a:lnTo>
                  <a:lnTo>
                    <a:pt x="84" y="14"/>
                  </a:lnTo>
                  <a:lnTo>
                    <a:pt x="93" y="16"/>
                  </a:lnTo>
                  <a:lnTo>
                    <a:pt x="105" y="19"/>
                  </a:lnTo>
                  <a:lnTo>
                    <a:pt x="118" y="21"/>
                  </a:lnTo>
                  <a:lnTo>
                    <a:pt x="130" y="25"/>
                  </a:lnTo>
                  <a:lnTo>
                    <a:pt x="141" y="25"/>
                  </a:lnTo>
                  <a:lnTo>
                    <a:pt x="154" y="25"/>
                  </a:lnTo>
                  <a:lnTo>
                    <a:pt x="166" y="23"/>
                  </a:lnTo>
                  <a:lnTo>
                    <a:pt x="177" y="23"/>
                  </a:lnTo>
                  <a:lnTo>
                    <a:pt x="188" y="21"/>
                  </a:lnTo>
                  <a:lnTo>
                    <a:pt x="200" y="19"/>
                  </a:lnTo>
                  <a:lnTo>
                    <a:pt x="209" y="17"/>
                  </a:lnTo>
                  <a:lnTo>
                    <a:pt x="219" y="17"/>
                  </a:lnTo>
                  <a:lnTo>
                    <a:pt x="228" y="16"/>
                  </a:lnTo>
                  <a:lnTo>
                    <a:pt x="236" y="14"/>
                  </a:lnTo>
                  <a:lnTo>
                    <a:pt x="242" y="12"/>
                  </a:lnTo>
                  <a:lnTo>
                    <a:pt x="249" y="12"/>
                  </a:lnTo>
                  <a:lnTo>
                    <a:pt x="257" y="8"/>
                  </a:lnTo>
                  <a:lnTo>
                    <a:pt x="263" y="8"/>
                  </a:lnTo>
                  <a:lnTo>
                    <a:pt x="261" y="8"/>
                  </a:lnTo>
                  <a:lnTo>
                    <a:pt x="259" y="12"/>
                  </a:lnTo>
                  <a:lnTo>
                    <a:pt x="255" y="16"/>
                  </a:lnTo>
                  <a:lnTo>
                    <a:pt x="253" y="23"/>
                  </a:lnTo>
                  <a:lnTo>
                    <a:pt x="249" y="29"/>
                  </a:lnTo>
                  <a:lnTo>
                    <a:pt x="246" y="38"/>
                  </a:lnTo>
                  <a:lnTo>
                    <a:pt x="240" y="46"/>
                  </a:lnTo>
                  <a:lnTo>
                    <a:pt x="236" y="59"/>
                  </a:lnTo>
                  <a:lnTo>
                    <a:pt x="228" y="69"/>
                  </a:lnTo>
                  <a:lnTo>
                    <a:pt x="223" y="80"/>
                  </a:lnTo>
                  <a:lnTo>
                    <a:pt x="217" y="94"/>
                  </a:lnTo>
                  <a:lnTo>
                    <a:pt x="211" y="107"/>
                  </a:lnTo>
                  <a:lnTo>
                    <a:pt x="206" y="118"/>
                  </a:lnTo>
                  <a:lnTo>
                    <a:pt x="200" y="132"/>
                  </a:lnTo>
                  <a:lnTo>
                    <a:pt x="196" y="145"/>
                  </a:lnTo>
                  <a:lnTo>
                    <a:pt x="190" y="158"/>
                  </a:lnTo>
                  <a:lnTo>
                    <a:pt x="187" y="168"/>
                  </a:lnTo>
                  <a:lnTo>
                    <a:pt x="183" y="177"/>
                  </a:lnTo>
                  <a:lnTo>
                    <a:pt x="179" y="187"/>
                  </a:lnTo>
                  <a:lnTo>
                    <a:pt x="177" y="198"/>
                  </a:lnTo>
                  <a:lnTo>
                    <a:pt x="173" y="206"/>
                  </a:lnTo>
                  <a:lnTo>
                    <a:pt x="173" y="215"/>
                  </a:lnTo>
                  <a:lnTo>
                    <a:pt x="171" y="223"/>
                  </a:lnTo>
                  <a:lnTo>
                    <a:pt x="169" y="230"/>
                  </a:lnTo>
                  <a:lnTo>
                    <a:pt x="168" y="236"/>
                  </a:lnTo>
                  <a:lnTo>
                    <a:pt x="166" y="244"/>
                  </a:lnTo>
                  <a:lnTo>
                    <a:pt x="166" y="248"/>
                  </a:lnTo>
                  <a:lnTo>
                    <a:pt x="166" y="253"/>
                  </a:lnTo>
                  <a:lnTo>
                    <a:pt x="166" y="261"/>
                  </a:lnTo>
                  <a:lnTo>
                    <a:pt x="166" y="268"/>
                  </a:lnTo>
                  <a:lnTo>
                    <a:pt x="164" y="268"/>
                  </a:lnTo>
                  <a:lnTo>
                    <a:pt x="162" y="270"/>
                  </a:lnTo>
                  <a:lnTo>
                    <a:pt x="154" y="274"/>
                  </a:lnTo>
                  <a:lnTo>
                    <a:pt x="150" y="278"/>
                  </a:lnTo>
                  <a:lnTo>
                    <a:pt x="143" y="278"/>
                  </a:lnTo>
                  <a:lnTo>
                    <a:pt x="139" y="276"/>
                  </a:lnTo>
                  <a:lnTo>
                    <a:pt x="135" y="274"/>
                  </a:lnTo>
                  <a:lnTo>
                    <a:pt x="135" y="270"/>
                  </a:lnTo>
                  <a:lnTo>
                    <a:pt x="133" y="265"/>
                  </a:lnTo>
                  <a:lnTo>
                    <a:pt x="133" y="261"/>
                  </a:lnTo>
                  <a:lnTo>
                    <a:pt x="133" y="251"/>
                  </a:lnTo>
                  <a:lnTo>
                    <a:pt x="135" y="244"/>
                  </a:lnTo>
                  <a:lnTo>
                    <a:pt x="137" y="234"/>
                  </a:lnTo>
                  <a:lnTo>
                    <a:pt x="139" y="225"/>
                  </a:lnTo>
                  <a:lnTo>
                    <a:pt x="141" y="213"/>
                  </a:lnTo>
                  <a:lnTo>
                    <a:pt x="145" y="202"/>
                  </a:lnTo>
                  <a:lnTo>
                    <a:pt x="149" y="189"/>
                  </a:lnTo>
                  <a:lnTo>
                    <a:pt x="152" y="179"/>
                  </a:lnTo>
                  <a:lnTo>
                    <a:pt x="154" y="166"/>
                  </a:lnTo>
                  <a:lnTo>
                    <a:pt x="158" y="158"/>
                  </a:lnTo>
                  <a:lnTo>
                    <a:pt x="162" y="147"/>
                  </a:lnTo>
                  <a:lnTo>
                    <a:pt x="164" y="139"/>
                  </a:lnTo>
                  <a:lnTo>
                    <a:pt x="166" y="132"/>
                  </a:lnTo>
                  <a:lnTo>
                    <a:pt x="168" y="128"/>
                  </a:lnTo>
                  <a:lnTo>
                    <a:pt x="169" y="124"/>
                  </a:lnTo>
                  <a:lnTo>
                    <a:pt x="171" y="124"/>
                  </a:lnTo>
                  <a:lnTo>
                    <a:pt x="173" y="118"/>
                  </a:lnTo>
                  <a:lnTo>
                    <a:pt x="175" y="111"/>
                  </a:lnTo>
                  <a:lnTo>
                    <a:pt x="175" y="103"/>
                  </a:lnTo>
                  <a:lnTo>
                    <a:pt x="175" y="99"/>
                  </a:lnTo>
                  <a:lnTo>
                    <a:pt x="173" y="94"/>
                  </a:lnTo>
                  <a:lnTo>
                    <a:pt x="168" y="92"/>
                  </a:lnTo>
                  <a:lnTo>
                    <a:pt x="160" y="90"/>
                  </a:lnTo>
                  <a:lnTo>
                    <a:pt x="150" y="86"/>
                  </a:lnTo>
                  <a:lnTo>
                    <a:pt x="139" y="84"/>
                  </a:lnTo>
                  <a:lnTo>
                    <a:pt x="130" y="80"/>
                  </a:lnTo>
                  <a:lnTo>
                    <a:pt x="118" y="78"/>
                  </a:lnTo>
                  <a:lnTo>
                    <a:pt x="107" y="78"/>
                  </a:lnTo>
                  <a:lnTo>
                    <a:pt x="99" y="78"/>
                  </a:lnTo>
                  <a:lnTo>
                    <a:pt x="92" y="82"/>
                  </a:lnTo>
                  <a:lnTo>
                    <a:pt x="84" y="86"/>
                  </a:lnTo>
                  <a:lnTo>
                    <a:pt x="80" y="94"/>
                  </a:lnTo>
                  <a:lnTo>
                    <a:pt x="76" y="101"/>
                  </a:lnTo>
                  <a:lnTo>
                    <a:pt x="76" y="113"/>
                  </a:lnTo>
                  <a:lnTo>
                    <a:pt x="74" y="116"/>
                  </a:lnTo>
                  <a:lnTo>
                    <a:pt x="74" y="124"/>
                  </a:lnTo>
                  <a:lnTo>
                    <a:pt x="74" y="130"/>
                  </a:lnTo>
                  <a:lnTo>
                    <a:pt x="76" y="137"/>
                  </a:lnTo>
                  <a:lnTo>
                    <a:pt x="76" y="145"/>
                  </a:lnTo>
                  <a:lnTo>
                    <a:pt x="78" y="152"/>
                  </a:lnTo>
                  <a:lnTo>
                    <a:pt x="78" y="160"/>
                  </a:lnTo>
                  <a:lnTo>
                    <a:pt x="82" y="168"/>
                  </a:lnTo>
                  <a:lnTo>
                    <a:pt x="84" y="177"/>
                  </a:lnTo>
                  <a:lnTo>
                    <a:pt x="86" y="185"/>
                  </a:lnTo>
                  <a:lnTo>
                    <a:pt x="86" y="194"/>
                  </a:lnTo>
                  <a:lnTo>
                    <a:pt x="90" y="204"/>
                  </a:lnTo>
                  <a:lnTo>
                    <a:pt x="92" y="211"/>
                  </a:lnTo>
                  <a:lnTo>
                    <a:pt x="93" y="221"/>
                  </a:lnTo>
                  <a:lnTo>
                    <a:pt x="95" y="230"/>
                  </a:lnTo>
                  <a:lnTo>
                    <a:pt x="97" y="240"/>
                  </a:lnTo>
                  <a:lnTo>
                    <a:pt x="99" y="248"/>
                  </a:lnTo>
                  <a:lnTo>
                    <a:pt x="99" y="257"/>
                  </a:lnTo>
                  <a:lnTo>
                    <a:pt x="101" y="265"/>
                  </a:lnTo>
                  <a:lnTo>
                    <a:pt x="101" y="274"/>
                  </a:lnTo>
                  <a:lnTo>
                    <a:pt x="101" y="282"/>
                  </a:lnTo>
                  <a:lnTo>
                    <a:pt x="101" y="287"/>
                  </a:lnTo>
                  <a:lnTo>
                    <a:pt x="101" y="295"/>
                  </a:lnTo>
                  <a:lnTo>
                    <a:pt x="101" y="303"/>
                  </a:lnTo>
                  <a:lnTo>
                    <a:pt x="97" y="308"/>
                  </a:lnTo>
                  <a:lnTo>
                    <a:pt x="95" y="312"/>
                  </a:lnTo>
                  <a:lnTo>
                    <a:pt x="92" y="316"/>
                  </a:lnTo>
                  <a:lnTo>
                    <a:pt x="90" y="322"/>
                  </a:lnTo>
                  <a:lnTo>
                    <a:pt x="82" y="329"/>
                  </a:lnTo>
                  <a:lnTo>
                    <a:pt x="74" y="337"/>
                  </a:lnTo>
                  <a:lnTo>
                    <a:pt x="67" y="341"/>
                  </a:lnTo>
                  <a:lnTo>
                    <a:pt x="61" y="345"/>
                  </a:lnTo>
                  <a:lnTo>
                    <a:pt x="57" y="346"/>
                  </a:lnTo>
                  <a:lnTo>
                    <a:pt x="55" y="3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" name="Freeform 205"/>
            <p:cNvSpPr>
              <a:spLocks/>
            </p:cNvSpPr>
            <p:nvPr/>
          </p:nvSpPr>
          <p:spPr bwMode="auto">
            <a:xfrm>
              <a:off x="3335209" y="2230879"/>
              <a:ext cx="37450" cy="37450"/>
            </a:xfrm>
            <a:custGeom>
              <a:avLst/>
              <a:gdLst>
                <a:gd name="T0" fmla="*/ 2147483647 w 247"/>
                <a:gd name="T1" fmla="*/ 2147483647 h 245"/>
                <a:gd name="T2" fmla="*/ 2147483647 w 247"/>
                <a:gd name="T3" fmla="*/ 2147483647 h 245"/>
                <a:gd name="T4" fmla="*/ 2147483647 w 247"/>
                <a:gd name="T5" fmla="*/ 2147483647 h 245"/>
                <a:gd name="T6" fmla="*/ 2147483647 w 247"/>
                <a:gd name="T7" fmla="*/ 2147483647 h 245"/>
                <a:gd name="T8" fmla="*/ 2147483647 w 247"/>
                <a:gd name="T9" fmla="*/ 2147483647 h 245"/>
                <a:gd name="T10" fmla="*/ 2147483647 w 247"/>
                <a:gd name="T11" fmla="*/ 2147483647 h 245"/>
                <a:gd name="T12" fmla="*/ 2147483647 w 247"/>
                <a:gd name="T13" fmla="*/ 2147483647 h 245"/>
                <a:gd name="T14" fmla="*/ 2147483647 w 247"/>
                <a:gd name="T15" fmla="*/ 2147483647 h 245"/>
                <a:gd name="T16" fmla="*/ 2147483647 w 247"/>
                <a:gd name="T17" fmla="*/ 0 h 245"/>
                <a:gd name="T18" fmla="*/ 2147483647 w 247"/>
                <a:gd name="T19" fmla="*/ 2147483647 h 245"/>
                <a:gd name="T20" fmla="*/ 2147483647 w 247"/>
                <a:gd name="T21" fmla="*/ 2147483647 h 245"/>
                <a:gd name="T22" fmla="*/ 2147483647 w 247"/>
                <a:gd name="T23" fmla="*/ 2147483647 h 245"/>
                <a:gd name="T24" fmla="*/ 2147483647 w 247"/>
                <a:gd name="T25" fmla="*/ 2147483647 h 245"/>
                <a:gd name="T26" fmla="*/ 2147483647 w 247"/>
                <a:gd name="T27" fmla="*/ 2147483647 h 245"/>
                <a:gd name="T28" fmla="*/ 2147483647 w 247"/>
                <a:gd name="T29" fmla="*/ 2147483647 h 245"/>
                <a:gd name="T30" fmla="*/ 2147483647 w 247"/>
                <a:gd name="T31" fmla="*/ 2147483647 h 245"/>
                <a:gd name="T32" fmla="*/ 2147483647 w 247"/>
                <a:gd name="T33" fmla="*/ 2147483647 h 245"/>
                <a:gd name="T34" fmla="*/ 2147483647 w 247"/>
                <a:gd name="T35" fmla="*/ 2147483647 h 245"/>
                <a:gd name="T36" fmla="*/ 2147483647 w 247"/>
                <a:gd name="T37" fmla="*/ 2147483647 h 245"/>
                <a:gd name="T38" fmla="*/ 2147483647 w 247"/>
                <a:gd name="T39" fmla="*/ 2147483647 h 245"/>
                <a:gd name="T40" fmla="*/ 2147483647 w 247"/>
                <a:gd name="T41" fmla="*/ 2147483647 h 245"/>
                <a:gd name="T42" fmla="*/ 2147483647 w 247"/>
                <a:gd name="T43" fmla="*/ 2147483647 h 245"/>
                <a:gd name="T44" fmla="*/ 2147483647 w 247"/>
                <a:gd name="T45" fmla="*/ 2147483647 h 245"/>
                <a:gd name="T46" fmla="*/ 2147483647 w 247"/>
                <a:gd name="T47" fmla="*/ 2147483647 h 245"/>
                <a:gd name="T48" fmla="*/ 2147483647 w 247"/>
                <a:gd name="T49" fmla="*/ 2147483647 h 245"/>
                <a:gd name="T50" fmla="*/ 2147483647 w 247"/>
                <a:gd name="T51" fmla="*/ 2147483647 h 245"/>
                <a:gd name="T52" fmla="*/ 2147483647 w 247"/>
                <a:gd name="T53" fmla="*/ 2147483647 h 245"/>
                <a:gd name="T54" fmla="*/ 2147483647 w 247"/>
                <a:gd name="T55" fmla="*/ 2147483647 h 245"/>
                <a:gd name="T56" fmla="*/ 2147483647 w 247"/>
                <a:gd name="T57" fmla="*/ 2147483647 h 245"/>
                <a:gd name="T58" fmla="*/ 2147483647 w 247"/>
                <a:gd name="T59" fmla="*/ 2147483647 h 245"/>
                <a:gd name="T60" fmla="*/ 2147483647 w 247"/>
                <a:gd name="T61" fmla="*/ 2147483647 h 245"/>
                <a:gd name="T62" fmla="*/ 2147483647 w 247"/>
                <a:gd name="T63" fmla="*/ 2147483647 h 245"/>
                <a:gd name="T64" fmla="*/ 2147483647 w 247"/>
                <a:gd name="T65" fmla="*/ 2147483647 h 245"/>
                <a:gd name="T66" fmla="*/ 2147483647 w 247"/>
                <a:gd name="T67" fmla="*/ 2147483647 h 245"/>
                <a:gd name="T68" fmla="*/ 2147483647 w 247"/>
                <a:gd name="T69" fmla="*/ 2147483647 h 245"/>
                <a:gd name="T70" fmla="*/ 2147483647 w 247"/>
                <a:gd name="T71" fmla="*/ 2147483647 h 245"/>
                <a:gd name="T72" fmla="*/ 2147483647 w 247"/>
                <a:gd name="T73" fmla="*/ 2147483647 h 245"/>
                <a:gd name="T74" fmla="*/ 2147483647 w 247"/>
                <a:gd name="T75" fmla="*/ 2147483647 h 245"/>
                <a:gd name="T76" fmla="*/ 2147483647 w 247"/>
                <a:gd name="T77" fmla="*/ 2147483647 h 245"/>
                <a:gd name="T78" fmla="*/ 2147483647 w 247"/>
                <a:gd name="T79" fmla="*/ 2147483647 h 245"/>
                <a:gd name="T80" fmla="*/ 2147483647 w 247"/>
                <a:gd name="T81" fmla="*/ 2147483647 h 245"/>
                <a:gd name="T82" fmla="*/ 2147483647 w 247"/>
                <a:gd name="T83" fmla="*/ 2147483647 h 245"/>
                <a:gd name="T84" fmla="*/ 2147483647 w 247"/>
                <a:gd name="T85" fmla="*/ 2147483647 h 245"/>
                <a:gd name="T86" fmla="*/ 2147483647 w 247"/>
                <a:gd name="T87" fmla="*/ 2147483647 h 245"/>
                <a:gd name="T88" fmla="*/ 2147483647 w 247"/>
                <a:gd name="T89" fmla="*/ 2147483647 h 245"/>
                <a:gd name="T90" fmla="*/ 2147483647 w 247"/>
                <a:gd name="T91" fmla="*/ 2147483647 h 245"/>
                <a:gd name="T92" fmla="*/ 2147483647 w 247"/>
                <a:gd name="T93" fmla="*/ 2147483647 h 245"/>
                <a:gd name="T94" fmla="*/ 2147483647 w 247"/>
                <a:gd name="T95" fmla="*/ 2147483647 h 245"/>
                <a:gd name="T96" fmla="*/ 2147483647 w 247"/>
                <a:gd name="T97" fmla="*/ 2147483647 h 245"/>
                <a:gd name="T98" fmla="*/ 0 w 247"/>
                <a:gd name="T99" fmla="*/ 2147483647 h 245"/>
                <a:gd name="T100" fmla="*/ 2147483647 w 247"/>
                <a:gd name="T101" fmla="*/ 2147483647 h 245"/>
                <a:gd name="T102" fmla="*/ 2147483647 w 247"/>
                <a:gd name="T103" fmla="*/ 2147483647 h 245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47" h="245">
                  <a:moveTo>
                    <a:pt x="5" y="217"/>
                  </a:moveTo>
                  <a:lnTo>
                    <a:pt x="5" y="215"/>
                  </a:lnTo>
                  <a:lnTo>
                    <a:pt x="7" y="211"/>
                  </a:lnTo>
                  <a:lnTo>
                    <a:pt x="9" y="207"/>
                  </a:lnTo>
                  <a:lnTo>
                    <a:pt x="15" y="199"/>
                  </a:lnTo>
                  <a:lnTo>
                    <a:pt x="21" y="192"/>
                  </a:lnTo>
                  <a:lnTo>
                    <a:pt x="28" y="182"/>
                  </a:lnTo>
                  <a:lnTo>
                    <a:pt x="36" y="173"/>
                  </a:lnTo>
                  <a:lnTo>
                    <a:pt x="45" y="163"/>
                  </a:lnTo>
                  <a:lnTo>
                    <a:pt x="53" y="150"/>
                  </a:lnTo>
                  <a:lnTo>
                    <a:pt x="62" y="139"/>
                  </a:lnTo>
                  <a:lnTo>
                    <a:pt x="72" y="125"/>
                  </a:lnTo>
                  <a:lnTo>
                    <a:pt x="81" y="114"/>
                  </a:lnTo>
                  <a:lnTo>
                    <a:pt x="91" y="101"/>
                  </a:lnTo>
                  <a:lnTo>
                    <a:pt x="100" y="89"/>
                  </a:lnTo>
                  <a:lnTo>
                    <a:pt x="110" y="76"/>
                  </a:lnTo>
                  <a:lnTo>
                    <a:pt x="119" y="68"/>
                  </a:lnTo>
                  <a:lnTo>
                    <a:pt x="125" y="55"/>
                  </a:lnTo>
                  <a:lnTo>
                    <a:pt x="133" y="45"/>
                  </a:lnTo>
                  <a:lnTo>
                    <a:pt x="138" y="36"/>
                  </a:lnTo>
                  <a:lnTo>
                    <a:pt x="144" y="30"/>
                  </a:lnTo>
                  <a:lnTo>
                    <a:pt x="148" y="23"/>
                  </a:lnTo>
                  <a:lnTo>
                    <a:pt x="154" y="17"/>
                  </a:lnTo>
                  <a:lnTo>
                    <a:pt x="157" y="11"/>
                  </a:lnTo>
                  <a:lnTo>
                    <a:pt x="161" y="9"/>
                  </a:lnTo>
                  <a:lnTo>
                    <a:pt x="167" y="2"/>
                  </a:lnTo>
                  <a:lnTo>
                    <a:pt x="173" y="0"/>
                  </a:lnTo>
                  <a:lnTo>
                    <a:pt x="175" y="2"/>
                  </a:lnTo>
                  <a:lnTo>
                    <a:pt x="180" y="7"/>
                  </a:lnTo>
                  <a:lnTo>
                    <a:pt x="182" y="13"/>
                  </a:lnTo>
                  <a:lnTo>
                    <a:pt x="184" y="24"/>
                  </a:lnTo>
                  <a:lnTo>
                    <a:pt x="184" y="32"/>
                  </a:lnTo>
                  <a:lnTo>
                    <a:pt x="186" y="38"/>
                  </a:lnTo>
                  <a:lnTo>
                    <a:pt x="188" y="45"/>
                  </a:lnTo>
                  <a:lnTo>
                    <a:pt x="190" y="55"/>
                  </a:lnTo>
                  <a:lnTo>
                    <a:pt x="190" y="61"/>
                  </a:lnTo>
                  <a:lnTo>
                    <a:pt x="194" y="68"/>
                  </a:lnTo>
                  <a:lnTo>
                    <a:pt x="194" y="76"/>
                  </a:lnTo>
                  <a:lnTo>
                    <a:pt x="197" y="83"/>
                  </a:lnTo>
                  <a:lnTo>
                    <a:pt x="199" y="91"/>
                  </a:lnTo>
                  <a:lnTo>
                    <a:pt x="201" y="99"/>
                  </a:lnTo>
                  <a:lnTo>
                    <a:pt x="205" y="106"/>
                  </a:lnTo>
                  <a:lnTo>
                    <a:pt x="209" y="114"/>
                  </a:lnTo>
                  <a:lnTo>
                    <a:pt x="211" y="120"/>
                  </a:lnTo>
                  <a:lnTo>
                    <a:pt x="213" y="123"/>
                  </a:lnTo>
                  <a:lnTo>
                    <a:pt x="216" y="129"/>
                  </a:lnTo>
                  <a:lnTo>
                    <a:pt x="220" y="135"/>
                  </a:lnTo>
                  <a:lnTo>
                    <a:pt x="228" y="142"/>
                  </a:lnTo>
                  <a:lnTo>
                    <a:pt x="235" y="150"/>
                  </a:lnTo>
                  <a:lnTo>
                    <a:pt x="239" y="156"/>
                  </a:lnTo>
                  <a:lnTo>
                    <a:pt x="245" y="159"/>
                  </a:lnTo>
                  <a:lnTo>
                    <a:pt x="247" y="163"/>
                  </a:lnTo>
                  <a:lnTo>
                    <a:pt x="247" y="169"/>
                  </a:lnTo>
                  <a:lnTo>
                    <a:pt x="241" y="171"/>
                  </a:lnTo>
                  <a:lnTo>
                    <a:pt x="235" y="173"/>
                  </a:lnTo>
                  <a:lnTo>
                    <a:pt x="230" y="175"/>
                  </a:lnTo>
                  <a:lnTo>
                    <a:pt x="226" y="175"/>
                  </a:lnTo>
                  <a:lnTo>
                    <a:pt x="220" y="177"/>
                  </a:lnTo>
                  <a:lnTo>
                    <a:pt x="214" y="178"/>
                  </a:lnTo>
                  <a:lnTo>
                    <a:pt x="207" y="180"/>
                  </a:lnTo>
                  <a:lnTo>
                    <a:pt x="199" y="182"/>
                  </a:lnTo>
                  <a:lnTo>
                    <a:pt x="194" y="182"/>
                  </a:lnTo>
                  <a:lnTo>
                    <a:pt x="186" y="186"/>
                  </a:lnTo>
                  <a:lnTo>
                    <a:pt x="176" y="186"/>
                  </a:lnTo>
                  <a:lnTo>
                    <a:pt x="169" y="190"/>
                  </a:lnTo>
                  <a:lnTo>
                    <a:pt x="159" y="194"/>
                  </a:lnTo>
                  <a:lnTo>
                    <a:pt x="152" y="196"/>
                  </a:lnTo>
                  <a:lnTo>
                    <a:pt x="142" y="197"/>
                  </a:lnTo>
                  <a:lnTo>
                    <a:pt x="133" y="201"/>
                  </a:lnTo>
                  <a:lnTo>
                    <a:pt x="123" y="205"/>
                  </a:lnTo>
                  <a:lnTo>
                    <a:pt x="114" y="207"/>
                  </a:lnTo>
                  <a:lnTo>
                    <a:pt x="106" y="211"/>
                  </a:lnTo>
                  <a:lnTo>
                    <a:pt x="97" y="215"/>
                  </a:lnTo>
                  <a:lnTo>
                    <a:pt x="87" y="218"/>
                  </a:lnTo>
                  <a:lnTo>
                    <a:pt x="81" y="222"/>
                  </a:lnTo>
                  <a:lnTo>
                    <a:pt x="72" y="224"/>
                  </a:lnTo>
                  <a:lnTo>
                    <a:pt x="64" y="228"/>
                  </a:lnTo>
                  <a:lnTo>
                    <a:pt x="57" y="232"/>
                  </a:lnTo>
                  <a:lnTo>
                    <a:pt x="51" y="236"/>
                  </a:lnTo>
                  <a:lnTo>
                    <a:pt x="45" y="237"/>
                  </a:lnTo>
                  <a:lnTo>
                    <a:pt x="40" y="241"/>
                  </a:lnTo>
                  <a:lnTo>
                    <a:pt x="36" y="243"/>
                  </a:lnTo>
                  <a:lnTo>
                    <a:pt x="32" y="245"/>
                  </a:lnTo>
                  <a:lnTo>
                    <a:pt x="32" y="243"/>
                  </a:lnTo>
                  <a:lnTo>
                    <a:pt x="34" y="239"/>
                  </a:lnTo>
                  <a:lnTo>
                    <a:pt x="36" y="232"/>
                  </a:lnTo>
                  <a:lnTo>
                    <a:pt x="40" y="224"/>
                  </a:lnTo>
                  <a:lnTo>
                    <a:pt x="43" y="217"/>
                  </a:lnTo>
                  <a:lnTo>
                    <a:pt x="70" y="192"/>
                  </a:lnTo>
                  <a:lnTo>
                    <a:pt x="76" y="186"/>
                  </a:lnTo>
                  <a:lnTo>
                    <a:pt x="81" y="184"/>
                  </a:lnTo>
                  <a:lnTo>
                    <a:pt x="87" y="180"/>
                  </a:lnTo>
                  <a:lnTo>
                    <a:pt x="95" y="178"/>
                  </a:lnTo>
                  <a:lnTo>
                    <a:pt x="100" y="175"/>
                  </a:lnTo>
                  <a:lnTo>
                    <a:pt x="106" y="173"/>
                  </a:lnTo>
                  <a:lnTo>
                    <a:pt x="112" y="171"/>
                  </a:lnTo>
                  <a:lnTo>
                    <a:pt x="119" y="171"/>
                  </a:lnTo>
                  <a:lnTo>
                    <a:pt x="125" y="169"/>
                  </a:lnTo>
                  <a:lnTo>
                    <a:pt x="131" y="167"/>
                  </a:lnTo>
                  <a:lnTo>
                    <a:pt x="137" y="167"/>
                  </a:lnTo>
                  <a:lnTo>
                    <a:pt x="142" y="167"/>
                  </a:lnTo>
                  <a:lnTo>
                    <a:pt x="148" y="165"/>
                  </a:lnTo>
                  <a:lnTo>
                    <a:pt x="152" y="163"/>
                  </a:lnTo>
                  <a:lnTo>
                    <a:pt x="157" y="163"/>
                  </a:lnTo>
                  <a:lnTo>
                    <a:pt x="163" y="163"/>
                  </a:lnTo>
                  <a:lnTo>
                    <a:pt x="169" y="161"/>
                  </a:lnTo>
                  <a:lnTo>
                    <a:pt x="175" y="159"/>
                  </a:lnTo>
                  <a:lnTo>
                    <a:pt x="180" y="156"/>
                  </a:lnTo>
                  <a:lnTo>
                    <a:pt x="184" y="154"/>
                  </a:lnTo>
                  <a:lnTo>
                    <a:pt x="186" y="148"/>
                  </a:lnTo>
                  <a:lnTo>
                    <a:pt x="188" y="142"/>
                  </a:lnTo>
                  <a:lnTo>
                    <a:pt x="186" y="137"/>
                  </a:lnTo>
                  <a:lnTo>
                    <a:pt x="186" y="131"/>
                  </a:lnTo>
                  <a:lnTo>
                    <a:pt x="184" y="121"/>
                  </a:lnTo>
                  <a:lnTo>
                    <a:pt x="182" y="112"/>
                  </a:lnTo>
                  <a:lnTo>
                    <a:pt x="180" y="102"/>
                  </a:lnTo>
                  <a:lnTo>
                    <a:pt x="176" y="95"/>
                  </a:lnTo>
                  <a:lnTo>
                    <a:pt x="173" y="85"/>
                  </a:lnTo>
                  <a:lnTo>
                    <a:pt x="169" y="80"/>
                  </a:lnTo>
                  <a:lnTo>
                    <a:pt x="165" y="74"/>
                  </a:lnTo>
                  <a:lnTo>
                    <a:pt x="163" y="72"/>
                  </a:lnTo>
                  <a:lnTo>
                    <a:pt x="159" y="72"/>
                  </a:lnTo>
                  <a:lnTo>
                    <a:pt x="156" y="74"/>
                  </a:lnTo>
                  <a:lnTo>
                    <a:pt x="150" y="78"/>
                  </a:lnTo>
                  <a:lnTo>
                    <a:pt x="148" y="85"/>
                  </a:lnTo>
                  <a:lnTo>
                    <a:pt x="144" y="89"/>
                  </a:lnTo>
                  <a:lnTo>
                    <a:pt x="142" y="95"/>
                  </a:lnTo>
                  <a:lnTo>
                    <a:pt x="138" y="99"/>
                  </a:lnTo>
                  <a:lnTo>
                    <a:pt x="135" y="106"/>
                  </a:lnTo>
                  <a:lnTo>
                    <a:pt x="131" y="112"/>
                  </a:lnTo>
                  <a:lnTo>
                    <a:pt x="127" y="118"/>
                  </a:lnTo>
                  <a:lnTo>
                    <a:pt x="123" y="125"/>
                  </a:lnTo>
                  <a:lnTo>
                    <a:pt x="119" y="133"/>
                  </a:lnTo>
                  <a:lnTo>
                    <a:pt x="112" y="139"/>
                  </a:lnTo>
                  <a:lnTo>
                    <a:pt x="106" y="148"/>
                  </a:lnTo>
                  <a:lnTo>
                    <a:pt x="99" y="156"/>
                  </a:lnTo>
                  <a:lnTo>
                    <a:pt x="91" y="163"/>
                  </a:lnTo>
                  <a:lnTo>
                    <a:pt x="83" y="171"/>
                  </a:lnTo>
                  <a:lnTo>
                    <a:pt x="78" y="180"/>
                  </a:lnTo>
                  <a:lnTo>
                    <a:pt x="70" y="186"/>
                  </a:lnTo>
                  <a:lnTo>
                    <a:pt x="47" y="209"/>
                  </a:lnTo>
                  <a:lnTo>
                    <a:pt x="40" y="217"/>
                  </a:lnTo>
                  <a:lnTo>
                    <a:pt x="34" y="222"/>
                  </a:lnTo>
                  <a:lnTo>
                    <a:pt x="28" y="226"/>
                  </a:lnTo>
                  <a:lnTo>
                    <a:pt x="22" y="232"/>
                  </a:lnTo>
                  <a:lnTo>
                    <a:pt x="17" y="234"/>
                  </a:lnTo>
                  <a:lnTo>
                    <a:pt x="13" y="239"/>
                  </a:lnTo>
                  <a:lnTo>
                    <a:pt x="7" y="239"/>
                  </a:lnTo>
                  <a:lnTo>
                    <a:pt x="2" y="239"/>
                  </a:lnTo>
                  <a:lnTo>
                    <a:pt x="0" y="236"/>
                  </a:lnTo>
                  <a:lnTo>
                    <a:pt x="2" y="232"/>
                  </a:lnTo>
                  <a:lnTo>
                    <a:pt x="2" y="226"/>
                  </a:lnTo>
                  <a:lnTo>
                    <a:pt x="2" y="220"/>
                  </a:lnTo>
                  <a:lnTo>
                    <a:pt x="3" y="218"/>
                  </a:lnTo>
                  <a:lnTo>
                    <a:pt x="5" y="2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3" name="Freeform 206"/>
            <p:cNvSpPr>
              <a:spLocks/>
            </p:cNvSpPr>
            <p:nvPr/>
          </p:nvSpPr>
          <p:spPr bwMode="auto">
            <a:xfrm>
              <a:off x="3335514" y="2262544"/>
              <a:ext cx="10352" cy="5785"/>
            </a:xfrm>
            <a:custGeom>
              <a:avLst/>
              <a:gdLst>
                <a:gd name="T0" fmla="*/ 0 w 68"/>
                <a:gd name="T1" fmla="*/ 2147483647 h 38"/>
                <a:gd name="T2" fmla="*/ 2147483647 w 68"/>
                <a:gd name="T3" fmla="*/ 2147483647 h 38"/>
                <a:gd name="T4" fmla="*/ 2147483647 w 68"/>
                <a:gd name="T5" fmla="*/ 0 h 38"/>
                <a:gd name="T6" fmla="*/ 2147483647 w 68"/>
                <a:gd name="T7" fmla="*/ 2147483647 h 38"/>
                <a:gd name="T8" fmla="*/ 0 w 68"/>
                <a:gd name="T9" fmla="*/ 2147483647 h 38"/>
                <a:gd name="T10" fmla="*/ 0 w 68"/>
                <a:gd name="T11" fmla="*/ 2147483647 h 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8" h="38">
                  <a:moveTo>
                    <a:pt x="0" y="32"/>
                  </a:moveTo>
                  <a:lnTo>
                    <a:pt x="30" y="38"/>
                  </a:lnTo>
                  <a:lnTo>
                    <a:pt x="68" y="0"/>
                  </a:lnTo>
                  <a:lnTo>
                    <a:pt x="38" y="4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4" name="Freeform 207"/>
            <p:cNvSpPr>
              <a:spLocks/>
            </p:cNvSpPr>
            <p:nvPr/>
          </p:nvSpPr>
          <p:spPr bwMode="auto">
            <a:xfrm>
              <a:off x="3336427" y="2266198"/>
              <a:ext cx="30447" cy="26489"/>
            </a:xfrm>
            <a:custGeom>
              <a:avLst/>
              <a:gdLst>
                <a:gd name="T0" fmla="*/ 2147483647 w 202"/>
                <a:gd name="T1" fmla="*/ 0 h 173"/>
                <a:gd name="T2" fmla="*/ 2147483647 w 202"/>
                <a:gd name="T3" fmla="*/ 2147483647 h 173"/>
                <a:gd name="T4" fmla="*/ 2147483647 w 202"/>
                <a:gd name="T5" fmla="*/ 2147483647 h 173"/>
                <a:gd name="T6" fmla="*/ 2147483647 w 202"/>
                <a:gd name="T7" fmla="*/ 2147483647 h 173"/>
                <a:gd name="T8" fmla="*/ 2147483647 w 202"/>
                <a:gd name="T9" fmla="*/ 2147483647 h 173"/>
                <a:gd name="T10" fmla="*/ 2147483647 w 202"/>
                <a:gd name="T11" fmla="*/ 2147483647 h 173"/>
                <a:gd name="T12" fmla="*/ 2147483647 w 202"/>
                <a:gd name="T13" fmla="*/ 2147483647 h 173"/>
                <a:gd name="T14" fmla="*/ 2147483647 w 202"/>
                <a:gd name="T15" fmla="*/ 2147483647 h 173"/>
                <a:gd name="T16" fmla="*/ 2147483647 w 202"/>
                <a:gd name="T17" fmla="*/ 2147483647 h 173"/>
                <a:gd name="T18" fmla="*/ 2147483647 w 202"/>
                <a:gd name="T19" fmla="*/ 2147483647 h 173"/>
                <a:gd name="T20" fmla="*/ 2147483647 w 202"/>
                <a:gd name="T21" fmla="*/ 2147483647 h 173"/>
                <a:gd name="T22" fmla="*/ 2147483647 w 202"/>
                <a:gd name="T23" fmla="*/ 2147483647 h 173"/>
                <a:gd name="T24" fmla="*/ 0 w 202"/>
                <a:gd name="T25" fmla="*/ 2147483647 h 173"/>
                <a:gd name="T26" fmla="*/ 2147483647 w 202"/>
                <a:gd name="T27" fmla="*/ 2147483647 h 173"/>
                <a:gd name="T28" fmla="*/ 2147483647 w 202"/>
                <a:gd name="T29" fmla="*/ 2147483647 h 173"/>
                <a:gd name="T30" fmla="*/ 2147483647 w 202"/>
                <a:gd name="T31" fmla="*/ 2147483647 h 173"/>
                <a:gd name="T32" fmla="*/ 2147483647 w 202"/>
                <a:gd name="T33" fmla="*/ 2147483647 h 173"/>
                <a:gd name="T34" fmla="*/ 2147483647 w 202"/>
                <a:gd name="T35" fmla="*/ 2147483647 h 173"/>
                <a:gd name="T36" fmla="*/ 2147483647 w 202"/>
                <a:gd name="T37" fmla="*/ 2147483647 h 173"/>
                <a:gd name="T38" fmla="*/ 2147483647 w 202"/>
                <a:gd name="T39" fmla="*/ 2147483647 h 173"/>
                <a:gd name="T40" fmla="*/ 2147483647 w 202"/>
                <a:gd name="T41" fmla="*/ 2147483647 h 173"/>
                <a:gd name="T42" fmla="*/ 2147483647 w 202"/>
                <a:gd name="T43" fmla="*/ 2147483647 h 173"/>
                <a:gd name="T44" fmla="*/ 2147483647 w 202"/>
                <a:gd name="T45" fmla="*/ 2147483647 h 173"/>
                <a:gd name="T46" fmla="*/ 2147483647 w 202"/>
                <a:gd name="T47" fmla="*/ 2147483647 h 173"/>
                <a:gd name="T48" fmla="*/ 2147483647 w 202"/>
                <a:gd name="T49" fmla="*/ 2147483647 h 173"/>
                <a:gd name="T50" fmla="*/ 2147483647 w 202"/>
                <a:gd name="T51" fmla="*/ 2147483647 h 173"/>
                <a:gd name="T52" fmla="*/ 2147483647 w 202"/>
                <a:gd name="T53" fmla="*/ 2147483647 h 173"/>
                <a:gd name="T54" fmla="*/ 2147483647 w 202"/>
                <a:gd name="T55" fmla="*/ 2147483647 h 173"/>
                <a:gd name="T56" fmla="*/ 2147483647 w 202"/>
                <a:gd name="T57" fmla="*/ 2147483647 h 173"/>
                <a:gd name="T58" fmla="*/ 2147483647 w 202"/>
                <a:gd name="T59" fmla="*/ 2147483647 h 173"/>
                <a:gd name="T60" fmla="*/ 2147483647 w 202"/>
                <a:gd name="T61" fmla="*/ 2147483647 h 173"/>
                <a:gd name="T62" fmla="*/ 2147483647 w 202"/>
                <a:gd name="T63" fmla="*/ 2147483647 h 173"/>
                <a:gd name="T64" fmla="*/ 2147483647 w 202"/>
                <a:gd name="T65" fmla="*/ 2147483647 h 173"/>
                <a:gd name="T66" fmla="*/ 2147483647 w 202"/>
                <a:gd name="T67" fmla="*/ 2147483647 h 173"/>
                <a:gd name="T68" fmla="*/ 2147483647 w 202"/>
                <a:gd name="T69" fmla="*/ 2147483647 h 173"/>
                <a:gd name="T70" fmla="*/ 2147483647 w 202"/>
                <a:gd name="T71" fmla="*/ 2147483647 h 173"/>
                <a:gd name="T72" fmla="*/ 2147483647 w 202"/>
                <a:gd name="T73" fmla="*/ 2147483647 h 173"/>
                <a:gd name="T74" fmla="*/ 2147483647 w 202"/>
                <a:gd name="T75" fmla="*/ 2147483647 h 173"/>
                <a:gd name="T76" fmla="*/ 2147483647 w 202"/>
                <a:gd name="T77" fmla="*/ 2147483647 h 173"/>
                <a:gd name="T78" fmla="*/ 2147483647 w 202"/>
                <a:gd name="T79" fmla="*/ 2147483647 h 173"/>
                <a:gd name="T80" fmla="*/ 2147483647 w 202"/>
                <a:gd name="T81" fmla="*/ 2147483647 h 173"/>
                <a:gd name="T82" fmla="*/ 2147483647 w 202"/>
                <a:gd name="T83" fmla="*/ 2147483647 h 173"/>
                <a:gd name="T84" fmla="*/ 2147483647 w 202"/>
                <a:gd name="T85" fmla="*/ 2147483647 h 173"/>
                <a:gd name="T86" fmla="*/ 2147483647 w 202"/>
                <a:gd name="T87" fmla="*/ 2147483647 h 173"/>
                <a:gd name="T88" fmla="*/ 2147483647 w 202"/>
                <a:gd name="T89" fmla="*/ 0 h 17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02" h="173">
                  <a:moveTo>
                    <a:pt x="202" y="0"/>
                  </a:moveTo>
                  <a:lnTo>
                    <a:pt x="196" y="0"/>
                  </a:lnTo>
                  <a:lnTo>
                    <a:pt x="188" y="4"/>
                  </a:lnTo>
                  <a:lnTo>
                    <a:pt x="181" y="5"/>
                  </a:lnTo>
                  <a:lnTo>
                    <a:pt x="175" y="7"/>
                  </a:lnTo>
                  <a:lnTo>
                    <a:pt x="166" y="11"/>
                  </a:lnTo>
                  <a:lnTo>
                    <a:pt x="158" y="13"/>
                  </a:lnTo>
                  <a:lnTo>
                    <a:pt x="149" y="15"/>
                  </a:lnTo>
                  <a:lnTo>
                    <a:pt x="139" y="19"/>
                  </a:lnTo>
                  <a:lnTo>
                    <a:pt x="128" y="23"/>
                  </a:lnTo>
                  <a:lnTo>
                    <a:pt x="118" y="24"/>
                  </a:lnTo>
                  <a:lnTo>
                    <a:pt x="107" y="26"/>
                  </a:lnTo>
                  <a:lnTo>
                    <a:pt x="99" y="28"/>
                  </a:lnTo>
                  <a:lnTo>
                    <a:pt x="88" y="30"/>
                  </a:lnTo>
                  <a:lnTo>
                    <a:pt x="78" y="32"/>
                  </a:lnTo>
                  <a:lnTo>
                    <a:pt x="69" y="32"/>
                  </a:lnTo>
                  <a:lnTo>
                    <a:pt x="59" y="32"/>
                  </a:lnTo>
                  <a:lnTo>
                    <a:pt x="52" y="30"/>
                  </a:lnTo>
                  <a:lnTo>
                    <a:pt x="44" y="30"/>
                  </a:lnTo>
                  <a:lnTo>
                    <a:pt x="36" y="28"/>
                  </a:lnTo>
                  <a:lnTo>
                    <a:pt x="29" y="28"/>
                  </a:lnTo>
                  <a:lnTo>
                    <a:pt x="23" y="26"/>
                  </a:lnTo>
                  <a:lnTo>
                    <a:pt x="17" y="26"/>
                  </a:lnTo>
                  <a:lnTo>
                    <a:pt x="8" y="24"/>
                  </a:lnTo>
                  <a:lnTo>
                    <a:pt x="2" y="24"/>
                  </a:lnTo>
                  <a:lnTo>
                    <a:pt x="0" y="24"/>
                  </a:lnTo>
                  <a:lnTo>
                    <a:pt x="2" y="28"/>
                  </a:lnTo>
                  <a:lnTo>
                    <a:pt x="6" y="36"/>
                  </a:lnTo>
                  <a:lnTo>
                    <a:pt x="14" y="47"/>
                  </a:lnTo>
                  <a:lnTo>
                    <a:pt x="17" y="53"/>
                  </a:lnTo>
                  <a:lnTo>
                    <a:pt x="23" y="59"/>
                  </a:lnTo>
                  <a:lnTo>
                    <a:pt x="29" y="66"/>
                  </a:lnTo>
                  <a:lnTo>
                    <a:pt x="36" y="74"/>
                  </a:lnTo>
                  <a:lnTo>
                    <a:pt x="42" y="80"/>
                  </a:lnTo>
                  <a:lnTo>
                    <a:pt x="50" y="89"/>
                  </a:lnTo>
                  <a:lnTo>
                    <a:pt x="55" y="97"/>
                  </a:lnTo>
                  <a:lnTo>
                    <a:pt x="63" y="104"/>
                  </a:lnTo>
                  <a:lnTo>
                    <a:pt x="71" y="110"/>
                  </a:lnTo>
                  <a:lnTo>
                    <a:pt x="78" y="118"/>
                  </a:lnTo>
                  <a:lnTo>
                    <a:pt x="84" y="125"/>
                  </a:lnTo>
                  <a:lnTo>
                    <a:pt x="92" y="133"/>
                  </a:lnTo>
                  <a:lnTo>
                    <a:pt x="97" y="137"/>
                  </a:lnTo>
                  <a:lnTo>
                    <a:pt x="101" y="140"/>
                  </a:lnTo>
                  <a:lnTo>
                    <a:pt x="107" y="146"/>
                  </a:lnTo>
                  <a:lnTo>
                    <a:pt x="112" y="150"/>
                  </a:lnTo>
                  <a:lnTo>
                    <a:pt x="120" y="158"/>
                  </a:lnTo>
                  <a:lnTo>
                    <a:pt x="128" y="163"/>
                  </a:lnTo>
                  <a:lnTo>
                    <a:pt x="131" y="165"/>
                  </a:lnTo>
                  <a:lnTo>
                    <a:pt x="137" y="169"/>
                  </a:lnTo>
                  <a:lnTo>
                    <a:pt x="139" y="171"/>
                  </a:lnTo>
                  <a:lnTo>
                    <a:pt x="139" y="173"/>
                  </a:lnTo>
                  <a:lnTo>
                    <a:pt x="139" y="171"/>
                  </a:lnTo>
                  <a:lnTo>
                    <a:pt x="141" y="165"/>
                  </a:lnTo>
                  <a:lnTo>
                    <a:pt x="143" y="159"/>
                  </a:lnTo>
                  <a:lnTo>
                    <a:pt x="145" y="154"/>
                  </a:lnTo>
                  <a:lnTo>
                    <a:pt x="149" y="148"/>
                  </a:lnTo>
                  <a:lnTo>
                    <a:pt x="150" y="140"/>
                  </a:lnTo>
                  <a:lnTo>
                    <a:pt x="152" y="135"/>
                  </a:lnTo>
                  <a:lnTo>
                    <a:pt x="154" y="133"/>
                  </a:lnTo>
                  <a:lnTo>
                    <a:pt x="152" y="131"/>
                  </a:lnTo>
                  <a:lnTo>
                    <a:pt x="147" y="125"/>
                  </a:lnTo>
                  <a:lnTo>
                    <a:pt x="139" y="120"/>
                  </a:lnTo>
                  <a:lnTo>
                    <a:pt x="131" y="112"/>
                  </a:lnTo>
                  <a:lnTo>
                    <a:pt x="120" y="104"/>
                  </a:lnTo>
                  <a:lnTo>
                    <a:pt x="111" y="97"/>
                  </a:lnTo>
                  <a:lnTo>
                    <a:pt x="99" y="89"/>
                  </a:lnTo>
                  <a:lnTo>
                    <a:pt x="92" y="83"/>
                  </a:lnTo>
                  <a:lnTo>
                    <a:pt x="82" y="78"/>
                  </a:lnTo>
                  <a:lnTo>
                    <a:pt x="74" y="72"/>
                  </a:lnTo>
                  <a:lnTo>
                    <a:pt x="67" y="66"/>
                  </a:lnTo>
                  <a:lnTo>
                    <a:pt x="63" y="64"/>
                  </a:lnTo>
                  <a:lnTo>
                    <a:pt x="55" y="59"/>
                  </a:lnTo>
                  <a:lnTo>
                    <a:pt x="55" y="55"/>
                  </a:lnTo>
                  <a:lnTo>
                    <a:pt x="57" y="53"/>
                  </a:lnTo>
                  <a:lnTo>
                    <a:pt x="63" y="53"/>
                  </a:lnTo>
                  <a:lnTo>
                    <a:pt x="69" y="55"/>
                  </a:lnTo>
                  <a:lnTo>
                    <a:pt x="76" y="55"/>
                  </a:lnTo>
                  <a:lnTo>
                    <a:pt x="84" y="55"/>
                  </a:lnTo>
                  <a:lnTo>
                    <a:pt x="95" y="57"/>
                  </a:lnTo>
                  <a:lnTo>
                    <a:pt x="105" y="57"/>
                  </a:lnTo>
                  <a:lnTo>
                    <a:pt x="116" y="59"/>
                  </a:lnTo>
                  <a:lnTo>
                    <a:pt x="128" y="55"/>
                  </a:lnTo>
                  <a:lnTo>
                    <a:pt x="139" y="53"/>
                  </a:lnTo>
                  <a:lnTo>
                    <a:pt x="149" y="51"/>
                  </a:lnTo>
                  <a:lnTo>
                    <a:pt x="158" y="49"/>
                  </a:lnTo>
                  <a:lnTo>
                    <a:pt x="168" y="47"/>
                  </a:lnTo>
                  <a:lnTo>
                    <a:pt x="175" y="45"/>
                  </a:lnTo>
                  <a:lnTo>
                    <a:pt x="181" y="42"/>
                  </a:lnTo>
                  <a:lnTo>
                    <a:pt x="187" y="42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5" name="Freeform 208"/>
            <p:cNvSpPr>
              <a:spLocks/>
            </p:cNvSpPr>
            <p:nvPr/>
          </p:nvSpPr>
          <p:spPr bwMode="auto">
            <a:xfrm>
              <a:off x="3354695" y="2270460"/>
              <a:ext cx="10048" cy="17051"/>
            </a:xfrm>
            <a:custGeom>
              <a:avLst/>
              <a:gdLst>
                <a:gd name="T0" fmla="*/ 2147483647 w 67"/>
                <a:gd name="T1" fmla="*/ 2147483647 h 113"/>
                <a:gd name="T2" fmla="*/ 2147483647 w 67"/>
                <a:gd name="T3" fmla="*/ 2147483647 h 113"/>
                <a:gd name="T4" fmla="*/ 2147483647 w 67"/>
                <a:gd name="T5" fmla="*/ 2147483647 h 113"/>
                <a:gd name="T6" fmla="*/ 2147483647 w 67"/>
                <a:gd name="T7" fmla="*/ 2147483647 h 113"/>
                <a:gd name="T8" fmla="*/ 2147483647 w 67"/>
                <a:gd name="T9" fmla="*/ 2147483647 h 113"/>
                <a:gd name="T10" fmla="*/ 2147483647 w 67"/>
                <a:gd name="T11" fmla="*/ 2147483647 h 113"/>
                <a:gd name="T12" fmla="*/ 2147483647 w 67"/>
                <a:gd name="T13" fmla="*/ 2147483647 h 113"/>
                <a:gd name="T14" fmla="*/ 2147483647 w 67"/>
                <a:gd name="T15" fmla="*/ 2147483647 h 113"/>
                <a:gd name="T16" fmla="*/ 2147483647 w 67"/>
                <a:gd name="T17" fmla="*/ 2147483647 h 113"/>
                <a:gd name="T18" fmla="*/ 2147483647 w 67"/>
                <a:gd name="T19" fmla="*/ 2147483647 h 113"/>
                <a:gd name="T20" fmla="*/ 2147483647 w 67"/>
                <a:gd name="T21" fmla="*/ 2147483647 h 113"/>
                <a:gd name="T22" fmla="*/ 2147483647 w 67"/>
                <a:gd name="T23" fmla="*/ 2147483647 h 113"/>
                <a:gd name="T24" fmla="*/ 2147483647 w 67"/>
                <a:gd name="T25" fmla="*/ 2147483647 h 113"/>
                <a:gd name="T26" fmla="*/ 2147483647 w 67"/>
                <a:gd name="T27" fmla="*/ 2147483647 h 113"/>
                <a:gd name="T28" fmla="*/ 2147483647 w 67"/>
                <a:gd name="T29" fmla="*/ 2147483647 h 113"/>
                <a:gd name="T30" fmla="*/ 2147483647 w 67"/>
                <a:gd name="T31" fmla="*/ 2147483647 h 113"/>
                <a:gd name="T32" fmla="*/ 2147483647 w 67"/>
                <a:gd name="T33" fmla="*/ 2147483647 h 113"/>
                <a:gd name="T34" fmla="*/ 2147483647 w 67"/>
                <a:gd name="T35" fmla="*/ 2147483647 h 113"/>
                <a:gd name="T36" fmla="*/ 2147483647 w 67"/>
                <a:gd name="T37" fmla="*/ 2147483647 h 113"/>
                <a:gd name="T38" fmla="*/ 2147483647 w 67"/>
                <a:gd name="T39" fmla="*/ 2147483647 h 113"/>
                <a:gd name="T40" fmla="*/ 2147483647 w 67"/>
                <a:gd name="T41" fmla="*/ 2147483647 h 113"/>
                <a:gd name="T42" fmla="*/ 2147483647 w 67"/>
                <a:gd name="T43" fmla="*/ 2147483647 h 113"/>
                <a:gd name="T44" fmla="*/ 2147483647 w 67"/>
                <a:gd name="T45" fmla="*/ 2147483647 h 113"/>
                <a:gd name="T46" fmla="*/ 2147483647 w 67"/>
                <a:gd name="T47" fmla="*/ 2147483647 h 113"/>
                <a:gd name="T48" fmla="*/ 0 w 67"/>
                <a:gd name="T49" fmla="*/ 2147483647 h 113"/>
                <a:gd name="T50" fmla="*/ 0 w 67"/>
                <a:gd name="T51" fmla="*/ 2147483647 h 113"/>
                <a:gd name="T52" fmla="*/ 0 w 67"/>
                <a:gd name="T53" fmla="*/ 2147483647 h 113"/>
                <a:gd name="T54" fmla="*/ 0 w 67"/>
                <a:gd name="T55" fmla="*/ 2147483647 h 113"/>
                <a:gd name="T56" fmla="*/ 2147483647 w 67"/>
                <a:gd name="T57" fmla="*/ 2147483647 h 113"/>
                <a:gd name="T58" fmla="*/ 2147483647 w 67"/>
                <a:gd name="T59" fmla="*/ 2147483647 h 113"/>
                <a:gd name="T60" fmla="*/ 2147483647 w 67"/>
                <a:gd name="T61" fmla="*/ 2147483647 h 113"/>
                <a:gd name="T62" fmla="*/ 2147483647 w 67"/>
                <a:gd name="T63" fmla="*/ 2147483647 h 113"/>
                <a:gd name="T64" fmla="*/ 2147483647 w 67"/>
                <a:gd name="T65" fmla="*/ 2147483647 h 113"/>
                <a:gd name="T66" fmla="*/ 2147483647 w 67"/>
                <a:gd name="T67" fmla="*/ 2147483647 h 113"/>
                <a:gd name="T68" fmla="*/ 2147483647 w 67"/>
                <a:gd name="T69" fmla="*/ 2147483647 h 113"/>
                <a:gd name="T70" fmla="*/ 2147483647 w 67"/>
                <a:gd name="T71" fmla="*/ 2147483647 h 113"/>
                <a:gd name="T72" fmla="*/ 2147483647 w 67"/>
                <a:gd name="T73" fmla="*/ 2147483647 h 113"/>
                <a:gd name="T74" fmla="*/ 2147483647 w 67"/>
                <a:gd name="T75" fmla="*/ 2147483647 h 113"/>
                <a:gd name="T76" fmla="*/ 2147483647 w 67"/>
                <a:gd name="T77" fmla="*/ 2147483647 h 113"/>
                <a:gd name="T78" fmla="*/ 2147483647 w 67"/>
                <a:gd name="T79" fmla="*/ 0 h 113"/>
                <a:gd name="T80" fmla="*/ 2147483647 w 67"/>
                <a:gd name="T81" fmla="*/ 2147483647 h 113"/>
                <a:gd name="T82" fmla="*/ 2147483647 w 67"/>
                <a:gd name="T83" fmla="*/ 2147483647 h 11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67" h="113">
                  <a:moveTo>
                    <a:pt x="67" y="16"/>
                  </a:moveTo>
                  <a:lnTo>
                    <a:pt x="67" y="16"/>
                  </a:lnTo>
                  <a:lnTo>
                    <a:pt x="65" y="21"/>
                  </a:lnTo>
                  <a:lnTo>
                    <a:pt x="63" y="29"/>
                  </a:lnTo>
                  <a:lnTo>
                    <a:pt x="61" y="40"/>
                  </a:lnTo>
                  <a:lnTo>
                    <a:pt x="59" y="50"/>
                  </a:lnTo>
                  <a:lnTo>
                    <a:pt x="57" y="61"/>
                  </a:lnTo>
                  <a:lnTo>
                    <a:pt x="55" y="67"/>
                  </a:lnTo>
                  <a:lnTo>
                    <a:pt x="55" y="73"/>
                  </a:lnTo>
                  <a:lnTo>
                    <a:pt x="53" y="78"/>
                  </a:lnTo>
                  <a:lnTo>
                    <a:pt x="53" y="84"/>
                  </a:lnTo>
                  <a:lnTo>
                    <a:pt x="48" y="90"/>
                  </a:lnTo>
                  <a:lnTo>
                    <a:pt x="46" y="95"/>
                  </a:lnTo>
                  <a:lnTo>
                    <a:pt x="42" y="99"/>
                  </a:lnTo>
                  <a:lnTo>
                    <a:pt x="40" y="103"/>
                  </a:lnTo>
                  <a:lnTo>
                    <a:pt x="36" y="105"/>
                  </a:lnTo>
                  <a:lnTo>
                    <a:pt x="34" y="107"/>
                  </a:lnTo>
                  <a:lnTo>
                    <a:pt x="32" y="107"/>
                  </a:lnTo>
                  <a:lnTo>
                    <a:pt x="29" y="109"/>
                  </a:lnTo>
                  <a:lnTo>
                    <a:pt x="23" y="111"/>
                  </a:lnTo>
                  <a:lnTo>
                    <a:pt x="19" y="113"/>
                  </a:lnTo>
                  <a:lnTo>
                    <a:pt x="11" y="113"/>
                  </a:lnTo>
                  <a:lnTo>
                    <a:pt x="6" y="113"/>
                  </a:lnTo>
                  <a:lnTo>
                    <a:pt x="2" y="111"/>
                  </a:lnTo>
                  <a:lnTo>
                    <a:pt x="0" y="107"/>
                  </a:lnTo>
                  <a:lnTo>
                    <a:pt x="0" y="101"/>
                  </a:lnTo>
                  <a:lnTo>
                    <a:pt x="0" y="97"/>
                  </a:lnTo>
                  <a:lnTo>
                    <a:pt x="0" y="92"/>
                  </a:lnTo>
                  <a:lnTo>
                    <a:pt x="4" y="86"/>
                  </a:lnTo>
                  <a:lnTo>
                    <a:pt x="6" y="80"/>
                  </a:lnTo>
                  <a:lnTo>
                    <a:pt x="8" y="75"/>
                  </a:lnTo>
                  <a:lnTo>
                    <a:pt x="10" y="69"/>
                  </a:lnTo>
                  <a:lnTo>
                    <a:pt x="13" y="63"/>
                  </a:lnTo>
                  <a:lnTo>
                    <a:pt x="17" y="57"/>
                  </a:lnTo>
                  <a:lnTo>
                    <a:pt x="19" y="50"/>
                  </a:lnTo>
                  <a:lnTo>
                    <a:pt x="23" y="44"/>
                  </a:lnTo>
                  <a:lnTo>
                    <a:pt x="25" y="38"/>
                  </a:lnTo>
                  <a:lnTo>
                    <a:pt x="30" y="29"/>
                  </a:lnTo>
                  <a:lnTo>
                    <a:pt x="36" y="23"/>
                  </a:lnTo>
                  <a:lnTo>
                    <a:pt x="61" y="0"/>
                  </a:lnTo>
                  <a:lnTo>
                    <a:pt x="67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6" name="Freeform 209"/>
            <p:cNvSpPr>
              <a:spLocks/>
            </p:cNvSpPr>
            <p:nvPr/>
          </p:nvSpPr>
          <p:spPr bwMode="auto">
            <a:xfrm>
              <a:off x="3319072" y="2265893"/>
              <a:ext cx="31361" cy="38364"/>
            </a:xfrm>
            <a:custGeom>
              <a:avLst/>
              <a:gdLst>
                <a:gd name="T0" fmla="*/ 2147483647 w 207"/>
                <a:gd name="T1" fmla="*/ 2147483647 h 251"/>
                <a:gd name="T2" fmla="*/ 2147483647 w 207"/>
                <a:gd name="T3" fmla="*/ 2147483647 h 251"/>
                <a:gd name="T4" fmla="*/ 2147483647 w 207"/>
                <a:gd name="T5" fmla="*/ 2147483647 h 251"/>
                <a:gd name="T6" fmla="*/ 0 w 207"/>
                <a:gd name="T7" fmla="*/ 2147483647 h 251"/>
                <a:gd name="T8" fmla="*/ 0 w 207"/>
                <a:gd name="T9" fmla="*/ 2147483647 h 251"/>
                <a:gd name="T10" fmla="*/ 2147483647 w 207"/>
                <a:gd name="T11" fmla="*/ 2147483647 h 251"/>
                <a:gd name="T12" fmla="*/ 2147483647 w 207"/>
                <a:gd name="T13" fmla="*/ 2147483647 h 251"/>
                <a:gd name="T14" fmla="*/ 2147483647 w 207"/>
                <a:gd name="T15" fmla="*/ 2147483647 h 251"/>
                <a:gd name="T16" fmla="*/ 2147483647 w 207"/>
                <a:gd name="T17" fmla="*/ 2147483647 h 251"/>
                <a:gd name="T18" fmla="*/ 2147483647 w 207"/>
                <a:gd name="T19" fmla="*/ 2147483647 h 251"/>
                <a:gd name="T20" fmla="*/ 2147483647 w 207"/>
                <a:gd name="T21" fmla="*/ 2147483647 h 251"/>
                <a:gd name="T22" fmla="*/ 2147483647 w 207"/>
                <a:gd name="T23" fmla="*/ 2147483647 h 251"/>
                <a:gd name="T24" fmla="*/ 2147483647 w 207"/>
                <a:gd name="T25" fmla="*/ 2147483647 h 251"/>
                <a:gd name="T26" fmla="*/ 2147483647 w 207"/>
                <a:gd name="T27" fmla="*/ 2147483647 h 251"/>
                <a:gd name="T28" fmla="*/ 2147483647 w 207"/>
                <a:gd name="T29" fmla="*/ 0 h 251"/>
                <a:gd name="T30" fmla="*/ 2147483647 w 207"/>
                <a:gd name="T31" fmla="*/ 0 h 251"/>
                <a:gd name="T32" fmla="*/ 2147483647 w 207"/>
                <a:gd name="T33" fmla="*/ 2147483647 h 251"/>
                <a:gd name="T34" fmla="*/ 2147483647 w 207"/>
                <a:gd name="T35" fmla="*/ 2147483647 h 251"/>
                <a:gd name="T36" fmla="*/ 2147483647 w 207"/>
                <a:gd name="T37" fmla="*/ 2147483647 h 251"/>
                <a:gd name="T38" fmla="*/ 2147483647 w 207"/>
                <a:gd name="T39" fmla="*/ 2147483647 h 251"/>
                <a:gd name="T40" fmla="*/ 2147483647 w 207"/>
                <a:gd name="T41" fmla="*/ 2147483647 h 251"/>
                <a:gd name="T42" fmla="*/ 2147483647 w 207"/>
                <a:gd name="T43" fmla="*/ 2147483647 h 251"/>
                <a:gd name="T44" fmla="*/ 2147483647 w 207"/>
                <a:gd name="T45" fmla="*/ 2147483647 h 251"/>
                <a:gd name="T46" fmla="*/ 2147483647 w 207"/>
                <a:gd name="T47" fmla="*/ 2147483647 h 251"/>
                <a:gd name="T48" fmla="*/ 2147483647 w 207"/>
                <a:gd name="T49" fmla="*/ 2147483647 h 251"/>
                <a:gd name="T50" fmla="*/ 2147483647 w 207"/>
                <a:gd name="T51" fmla="*/ 2147483647 h 251"/>
                <a:gd name="T52" fmla="*/ 2147483647 w 207"/>
                <a:gd name="T53" fmla="*/ 2147483647 h 251"/>
                <a:gd name="T54" fmla="*/ 2147483647 w 207"/>
                <a:gd name="T55" fmla="*/ 2147483647 h 251"/>
                <a:gd name="T56" fmla="*/ 2147483647 w 207"/>
                <a:gd name="T57" fmla="*/ 2147483647 h 251"/>
                <a:gd name="T58" fmla="*/ 2147483647 w 207"/>
                <a:gd name="T59" fmla="*/ 2147483647 h 251"/>
                <a:gd name="T60" fmla="*/ 2147483647 w 207"/>
                <a:gd name="T61" fmla="*/ 2147483647 h 251"/>
                <a:gd name="T62" fmla="*/ 2147483647 w 207"/>
                <a:gd name="T63" fmla="*/ 2147483647 h 251"/>
                <a:gd name="T64" fmla="*/ 2147483647 w 207"/>
                <a:gd name="T65" fmla="*/ 2147483647 h 251"/>
                <a:gd name="T66" fmla="*/ 2147483647 w 207"/>
                <a:gd name="T67" fmla="*/ 2147483647 h 251"/>
                <a:gd name="T68" fmla="*/ 2147483647 w 207"/>
                <a:gd name="T69" fmla="*/ 2147483647 h 251"/>
                <a:gd name="T70" fmla="*/ 2147483647 w 207"/>
                <a:gd name="T71" fmla="*/ 2147483647 h 251"/>
                <a:gd name="T72" fmla="*/ 2147483647 w 207"/>
                <a:gd name="T73" fmla="*/ 2147483647 h 251"/>
                <a:gd name="T74" fmla="*/ 2147483647 w 207"/>
                <a:gd name="T75" fmla="*/ 2147483647 h 251"/>
                <a:gd name="T76" fmla="*/ 2147483647 w 207"/>
                <a:gd name="T77" fmla="*/ 2147483647 h 251"/>
                <a:gd name="T78" fmla="*/ 2147483647 w 207"/>
                <a:gd name="T79" fmla="*/ 2147483647 h 251"/>
                <a:gd name="T80" fmla="*/ 2147483647 w 207"/>
                <a:gd name="T81" fmla="*/ 2147483647 h 251"/>
                <a:gd name="T82" fmla="*/ 2147483647 w 207"/>
                <a:gd name="T83" fmla="*/ 2147483647 h 251"/>
                <a:gd name="T84" fmla="*/ 2147483647 w 207"/>
                <a:gd name="T85" fmla="*/ 2147483647 h 251"/>
                <a:gd name="T86" fmla="*/ 2147483647 w 207"/>
                <a:gd name="T87" fmla="*/ 2147483647 h 251"/>
                <a:gd name="T88" fmla="*/ 2147483647 w 207"/>
                <a:gd name="T89" fmla="*/ 2147483647 h 251"/>
                <a:gd name="T90" fmla="*/ 2147483647 w 207"/>
                <a:gd name="T91" fmla="*/ 2147483647 h 251"/>
                <a:gd name="T92" fmla="*/ 2147483647 w 207"/>
                <a:gd name="T93" fmla="*/ 2147483647 h 251"/>
                <a:gd name="T94" fmla="*/ 2147483647 w 207"/>
                <a:gd name="T95" fmla="*/ 2147483647 h 251"/>
                <a:gd name="T96" fmla="*/ 2147483647 w 207"/>
                <a:gd name="T97" fmla="*/ 2147483647 h 251"/>
                <a:gd name="T98" fmla="*/ 2147483647 w 207"/>
                <a:gd name="T99" fmla="*/ 2147483647 h 251"/>
                <a:gd name="T100" fmla="*/ 2147483647 w 207"/>
                <a:gd name="T101" fmla="*/ 2147483647 h 251"/>
                <a:gd name="T102" fmla="*/ 2147483647 w 207"/>
                <a:gd name="T103" fmla="*/ 2147483647 h 251"/>
                <a:gd name="T104" fmla="*/ 2147483647 w 207"/>
                <a:gd name="T105" fmla="*/ 2147483647 h 251"/>
                <a:gd name="T106" fmla="*/ 2147483647 w 207"/>
                <a:gd name="T107" fmla="*/ 2147483647 h 251"/>
                <a:gd name="T108" fmla="*/ 2147483647 w 207"/>
                <a:gd name="T109" fmla="*/ 2147483647 h 251"/>
                <a:gd name="T110" fmla="*/ 2147483647 w 207"/>
                <a:gd name="T111" fmla="*/ 2147483647 h 251"/>
                <a:gd name="T112" fmla="*/ 2147483647 w 207"/>
                <a:gd name="T113" fmla="*/ 2147483647 h 251"/>
                <a:gd name="T114" fmla="*/ 2147483647 w 207"/>
                <a:gd name="T115" fmla="*/ 2147483647 h 251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07" h="251">
                  <a:moveTo>
                    <a:pt x="4" y="251"/>
                  </a:moveTo>
                  <a:lnTo>
                    <a:pt x="4" y="249"/>
                  </a:lnTo>
                  <a:lnTo>
                    <a:pt x="2" y="243"/>
                  </a:lnTo>
                  <a:lnTo>
                    <a:pt x="2" y="239"/>
                  </a:lnTo>
                  <a:lnTo>
                    <a:pt x="2" y="234"/>
                  </a:lnTo>
                  <a:lnTo>
                    <a:pt x="2" y="228"/>
                  </a:lnTo>
                  <a:lnTo>
                    <a:pt x="2" y="222"/>
                  </a:lnTo>
                  <a:lnTo>
                    <a:pt x="0" y="215"/>
                  </a:lnTo>
                  <a:lnTo>
                    <a:pt x="0" y="207"/>
                  </a:lnTo>
                  <a:lnTo>
                    <a:pt x="0" y="198"/>
                  </a:lnTo>
                  <a:lnTo>
                    <a:pt x="2" y="190"/>
                  </a:lnTo>
                  <a:lnTo>
                    <a:pt x="2" y="179"/>
                  </a:lnTo>
                  <a:lnTo>
                    <a:pt x="4" y="171"/>
                  </a:lnTo>
                  <a:lnTo>
                    <a:pt x="6" y="160"/>
                  </a:lnTo>
                  <a:lnTo>
                    <a:pt x="8" y="148"/>
                  </a:lnTo>
                  <a:lnTo>
                    <a:pt x="10" y="135"/>
                  </a:lnTo>
                  <a:lnTo>
                    <a:pt x="14" y="123"/>
                  </a:lnTo>
                  <a:lnTo>
                    <a:pt x="17" y="110"/>
                  </a:lnTo>
                  <a:lnTo>
                    <a:pt x="19" y="99"/>
                  </a:lnTo>
                  <a:lnTo>
                    <a:pt x="23" y="85"/>
                  </a:lnTo>
                  <a:lnTo>
                    <a:pt x="27" y="72"/>
                  </a:lnTo>
                  <a:lnTo>
                    <a:pt x="31" y="61"/>
                  </a:lnTo>
                  <a:lnTo>
                    <a:pt x="34" y="49"/>
                  </a:lnTo>
                  <a:lnTo>
                    <a:pt x="38" y="38"/>
                  </a:lnTo>
                  <a:lnTo>
                    <a:pt x="40" y="28"/>
                  </a:lnTo>
                  <a:lnTo>
                    <a:pt x="44" y="19"/>
                  </a:lnTo>
                  <a:lnTo>
                    <a:pt x="46" y="13"/>
                  </a:lnTo>
                  <a:lnTo>
                    <a:pt x="48" y="6"/>
                  </a:lnTo>
                  <a:lnTo>
                    <a:pt x="52" y="2"/>
                  </a:lnTo>
                  <a:lnTo>
                    <a:pt x="52" y="0"/>
                  </a:lnTo>
                  <a:lnTo>
                    <a:pt x="53" y="0"/>
                  </a:lnTo>
                  <a:lnTo>
                    <a:pt x="59" y="6"/>
                  </a:lnTo>
                  <a:lnTo>
                    <a:pt x="63" y="9"/>
                  </a:lnTo>
                  <a:lnTo>
                    <a:pt x="67" y="13"/>
                  </a:lnTo>
                  <a:lnTo>
                    <a:pt x="71" y="17"/>
                  </a:lnTo>
                  <a:lnTo>
                    <a:pt x="78" y="23"/>
                  </a:lnTo>
                  <a:lnTo>
                    <a:pt x="82" y="28"/>
                  </a:lnTo>
                  <a:lnTo>
                    <a:pt x="90" y="34"/>
                  </a:lnTo>
                  <a:lnTo>
                    <a:pt x="95" y="40"/>
                  </a:lnTo>
                  <a:lnTo>
                    <a:pt x="103" y="49"/>
                  </a:lnTo>
                  <a:lnTo>
                    <a:pt x="109" y="55"/>
                  </a:lnTo>
                  <a:lnTo>
                    <a:pt x="116" y="63"/>
                  </a:lnTo>
                  <a:lnTo>
                    <a:pt x="122" y="72"/>
                  </a:lnTo>
                  <a:lnTo>
                    <a:pt x="129" y="80"/>
                  </a:lnTo>
                  <a:lnTo>
                    <a:pt x="137" y="87"/>
                  </a:lnTo>
                  <a:lnTo>
                    <a:pt x="143" y="97"/>
                  </a:lnTo>
                  <a:lnTo>
                    <a:pt x="149" y="103"/>
                  </a:lnTo>
                  <a:lnTo>
                    <a:pt x="154" y="112"/>
                  </a:lnTo>
                  <a:lnTo>
                    <a:pt x="160" y="118"/>
                  </a:lnTo>
                  <a:lnTo>
                    <a:pt x="166" y="127"/>
                  </a:lnTo>
                  <a:lnTo>
                    <a:pt x="171" y="135"/>
                  </a:lnTo>
                  <a:lnTo>
                    <a:pt x="177" y="142"/>
                  </a:lnTo>
                  <a:lnTo>
                    <a:pt x="181" y="150"/>
                  </a:lnTo>
                  <a:lnTo>
                    <a:pt x="185" y="156"/>
                  </a:lnTo>
                  <a:lnTo>
                    <a:pt x="190" y="163"/>
                  </a:lnTo>
                  <a:lnTo>
                    <a:pt x="194" y="169"/>
                  </a:lnTo>
                  <a:lnTo>
                    <a:pt x="202" y="179"/>
                  </a:lnTo>
                  <a:lnTo>
                    <a:pt x="207" y="186"/>
                  </a:lnTo>
                  <a:lnTo>
                    <a:pt x="177" y="219"/>
                  </a:lnTo>
                  <a:lnTo>
                    <a:pt x="175" y="215"/>
                  </a:lnTo>
                  <a:lnTo>
                    <a:pt x="169" y="209"/>
                  </a:lnTo>
                  <a:lnTo>
                    <a:pt x="166" y="201"/>
                  </a:lnTo>
                  <a:lnTo>
                    <a:pt x="160" y="196"/>
                  </a:lnTo>
                  <a:lnTo>
                    <a:pt x="156" y="188"/>
                  </a:lnTo>
                  <a:lnTo>
                    <a:pt x="152" y="182"/>
                  </a:lnTo>
                  <a:lnTo>
                    <a:pt x="147" y="173"/>
                  </a:lnTo>
                  <a:lnTo>
                    <a:pt x="141" y="165"/>
                  </a:lnTo>
                  <a:lnTo>
                    <a:pt x="133" y="156"/>
                  </a:lnTo>
                  <a:lnTo>
                    <a:pt x="129" y="148"/>
                  </a:lnTo>
                  <a:lnTo>
                    <a:pt x="122" y="139"/>
                  </a:lnTo>
                  <a:lnTo>
                    <a:pt x="118" y="131"/>
                  </a:lnTo>
                  <a:lnTo>
                    <a:pt x="112" y="123"/>
                  </a:lnTo>
                  <a:lnTo>
                    <a:pt x="107" y="116"/>
                  </a:lnTo>
                  <a:lnTo>
                    <a:pt x="101" y="106"/>
                  </a:lnTo>
                  <a:lnTo>
                    <a:pt x="97" y="99"/>
                  </a:lnTo>
                  <a:lnTo>
                    <a:pt x="91" y="91"/>
                  </a:lnTo>
                  <a:lnTo>
                    <a:pt x="88" y="85"/>
                  </a:lnTo>
                  <a:lnTo>
                    <a:pt x="84" y="78"/>
                  </a:lnTo>
                  <a:lnTo>
                    <a:pt x="80" y="74"/>
                  </a:lnTo>
                  <a:lnTo>
                    <a:pt x="78" y="68"/>
                  </a:lnTo>
                  <a:lnTo>
                    <a:pt x="76" y="64"/>
                  </a:lnTo>
                  <a:lnTo>
                    <a:pt x="69" y="57"/>
                  </a:lnTo>
                  <a:lnTo>
                    <a:pt x="67" y="53"/>
                  </a:lnTo>
                  <a:lnTo>
                    <a:pt x="63" y="51"/>
                  </a:lnTo>
                  <a:lnTo>
                    <a:pt x="59" y="55"/>
                  </a:lnTo>
                  <a:lnTo>
                    <a:pt x="55" y="59"/>
                  </a:lnTo>
                  <a:lnTo>
                    <a:pt x="53" y="66"/>
                  </a:lnTo>
                  <a:lnTo>
                    <a:pt x="52" y="72"/>
                  </a:lnTo>
                  <a:lnTo>
                    <a:pt x="52" y="76"/>
                  </a:lnTo>
                  <a:lnTo>
                    <a:pt x="48" y="82"/>
                  </a:lnTo>
                  <a:lnTo>
                    <a:pt x="48" y="89"/>
                  </a:lnTo>
                  <a:lnTo>
                    <a:pt x="48" y="97"/>
                  </a:lnTo>
                  <a:lnTo>
                    <a:pt x="46" y="103"/>
                  </a:lnTo>
                  <a:lnTo>
                    <a:pt x="46" y="110"/>
                  </a:lnTo>
                  <a:lnTo>
                    <a:pt x="46" y="118"/>
                  </a:lnTo>
                  <a:lnTo>
                    <a:pt x="44" y="125"/>
                  </a:lnTo>
                  <a:lnTo>
                    <a:pt x="44" y="135"/>
                  </a:lnTo>
                  <a:lnTo>
                    <a:pt x="44" y="142"/>
                  </a:lnTo>
                  <a:lnTo>
                    <a:pt x="44" y="152"/>
                  </a:lnTo>
                  <a:lnTo>
                    <a:pt x="42" y="161"/>
                  </a:lnTo>
                  <a:lnTo>
                    <a:pt x="42" y="169"/>
                  </a:lnTo>
                  <a:lnTo>
                    <a:pt x="42" y="177"/>
                  </a:lnTo>
                  <a:lnTo>
                    <a:pt x="42" y="186"/>
                  </a:lnTo>
                  <a:lnTo>
                    <a:pt x="42" y="196"/>
                  </a:lnTo>
                  <a:lnTo>
                    <a:pt x="42" y="203"/>
                  </a:lnTo>
                  <a:lnTo>
                    <a:pt x="42" y="211"/>
                  </a:lnTo>
                  <a:lnTo>
                    <a:pt x="42" y="219"/>
                  </a:lnTo>
                  <a:lnTo>
                    <a:pt x="42" y="224"/>
                  </a:lnTo>
                  <a:lnTo>
                    <a:pt x="42" y="232"/>
                  </a:lnTo>
                  <a:lnTo>
                    <a:pt x="42" y="236"/>
                  </a:lnTo>
                  <a:lnTo>
                    <a:pt x="42" y="239"/>
                  </a:lnTo>
                  <a:lnTo>
                    <a:pt x="42" y="247"/>
                  </a:lnTo>
                  <a:lnTo>
                    <a:pt x="42" y="249"/>
                  </a:lnTo>
                  <a:lnTo>
                    <a:pt x="4" y="2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7" name="Freeform 210"/>
            <p:cNvSpPr>
              <a:spLocks/>
            </p:cNvSpPr>
            <p:nvPr/>
          </p:nvSpPr>
          <p:spPr bwMode="auto">
            <a:xfrm>
              <a:off x="3321203" y="2292382"/>
              <a:ext cx="25576" cy="11570"/>
            </a:xfrm>
            <a:custGeom>
              <a:avLst/>
              <a:gdLst>
                <a:gd name="T0" fmla="*/ 2147483647 w 168"/>
                <a:gd name="T1" fmla="*/ 2147483647 h 76"/>
                <a:gd name="T2" fmla="*/ 2147483647 w 168"/>
                <a:gd name="T3" fmla="*/ 2147483647 h 76"/>
                <a:gd name="T4" fmla="*/ 2147483647 w 168"/>
                <a:gd name="T5" fmla="*/ 2147483647 h 76"/>
                <a:gd name="T6" fmla="*/ 2147483647 w 168"/>
                <a:gd name="T7" fmla="*/ 2147483647 h 76"/>
                <a:gd name="T8" fmla="*/ 2147483647 w 168"/>
                <a:gd name="T9" fmla="*/ 2147483647 h 76"/>
                <a:gd name="T10" fmla="*/ 2147483647 w 168"/>
                <a:gd name="T11" fmla="*/ 2147483647 h 76"/>
                <a:gd name="T12" fmla="*/ 2147483647 w 168"/>
                <a:gd name="T13" fmla="*/ 2147483647 h 76"/>
                <a:gd name="T14" fmla="*/ 2147483647 w 168"/>
                <a:gd name="T15" fmla="*/ 2147483647 h 76"/>
                <a:gd name="T16" fmla="*/ 2147483647 w 168"/>
                <a:gd name="T17" fmla="*/ 2147483647 h 76"/>
                <a:gd name="T18" fmla="*/ 2147483647 w 168"/>
                <a:gd name="T19" fmla="*/ 2147483647 h 76"/>
                <a:gd name="T20" fmla="*/ 2147483647 w 168"/>
                <a:gd name="T21" fmla="*/ 2147483647 h 76"/>
                <a:gd name="T22" fmla="*/ 2147483647 w 168"/>
                <a:gd name="T23" fmla="*/ 2147483647 h 76"/>
                <a:gd name="T24" fmla="*/ 2147483647 w 168"/>
                <a:gd name="T25" fmla="*/ 2147483647 h 76"/>
                <a:gd name="T26" fmla="*/ 2147483647 w 168"/>
                <a:gd name="T27" fmla="*/ 2147483647 h 76"/>
                <a:gd name="T28" fmla="*/ 2147483647 w 168"/>
                <a:gd name="T29" fmla="*/ 2147483647 h 76"/>
                <a:gd name="T30" fmla="*/ 2147483647 w 168"/>
                <a:gd name="T31" fmla="*/ 2147483647 h 76"/>
                <a:gd name="T32" fmla="*/ 2147483647 w 168"/>
                <a:gd name="T33" fmla="*/ 0 h 76"/>
                <a:gd name="T34" fmla="*/ 2147483647 w 168"/>
                <a:gd name="T35" fmla="*/ 2147483647 h 76"/>
                <a:gd name="T36" fmla="*/ 2147483647 w 168"/>
                <a:gd name="T37" fmla="*/ 2147483647 h 76"/>
                <a:gd name="T38" fmla="*/ 2147483647 w 168"/>
                <a:gd name="T39" fmla="*/ 2147483647 h 76"/>
                <a:gd name="T40" fmla="*/ 2147483647 w 168"/>
                <a:gd name="T41" fmla="*/ 2147483647 h 76"/>
                <a:gd name="T42" fmla="*/ 2147483647 w 168"/>
                <a:gd name="T43" fmla="*/ 2147483647 h 76"/>
                <a:gd name="T44" fmla="*/ 2147483647 w 168"/>
                <a:gd name="T45" fmla="*/ 2147483647 h 76"/>
                <a:gd name="T46" fmla="*/ 2147483647 w 168"/>
                <a:gd name="T47" fmla="*/ 2147483647 h 76"/>
                <a:gd name="T48" fmla="*/ 2147483647 w 168"/>
                <a:gd name="T49" fmla="*/ 2147483647 h 76"/>
                <a:gd name="T50" fmla="*/ 2147483647 w 168"/>
                <a:gd name="T51" fmla="*/ 2147483647 h 76"/>
                <a:gd name="T52" fmla="*/ 2147483647 w 168"/>
                <a:gd name="T53" fmla="*/ 2147483647 h 76"/>
                <a:gd name="T54" fmla="*/ 2147483647 w 168"/>
                <a:gd name="T55" fmla="*/ 2147483647 h 76"/>
                <a:gd name="T56" fmla="*/ 0 w 168"/>
                <a:gd name="T57" fmla="*/ 2147483647 h 76"/>
                <a:gd name="T58" fmla="*/ 2147483647 w 168"/>
                <a:gd name="T59" fmla="*/ 2147483647 h 76"/>
                <a:gd name="T60" fmla="*/ 2147483647 w 168"/>
                <a:gd name="T61" fmla="*/ 2147483647 h 76"/>
                <a:gd name="T62" fmla="*/ 2147483647 w 168"/>
                <a:gd name="T63" fmla="*/ 2147483647 h 76"/>
                <a:gd name="T64" fmla="*/ 2147483647 w 168"/>
                <a:gd name="T65" fmla="*/ 2147483647 h 7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68" h="76">
                  <a:moveTo>
                    <a:pt x="27" y="76"/>
                  </a:moveTo>
                  <a:lnTo>
                    <a:pt x="27" y="76"/>
                  </a:lnTo>
                  <a:lnTo>
                    <a:pt x="31" y="74"/>
                  </a:lnTo>
                  <a:lnTo>
                    <a:pt x="37" y="72"/>
                  </a:lnTo>
                  <a:lnTo>
                    <a:pt x="42" y="72"/>
                  </a:lnTo>
                  <a:lnTo>
                    <a:pt x="50" y="68"/>
                  </a:lnTo>
                  <a:lnTo>
                    <a:pt x="61" y="66"/>
                  </a:lnTo>
                  <a:lnTo>
                    <a:pt x="65" y="65"/>
                  </a:lnTo>
                  <a:lnTo>
                    <a:pt x="69" y="65"/>
                  </a:lnTo>
                  <a:lnTo>
                    <a:pt x="76" y="63"/>
                  </a:lnTo>
                  <a:lnTo>
                    <a:pt x="82" y="63"/>
                  </a:lnTo>
                  <a:lnTo>
                    <a:pt x="88" y="61"/>
                  </a:lnTo>
                  <a:lnTo>
                    <a:pt x="94" y="59"/>
                  </a:lnTo>
                  <a:lnTo>
                    <a:pt x="99" y="57"/>
                  </a:lnTo>
                  <a:lnTo>
                    <a:pt x="105" y="55"/>
                  </a:lnTo>
                  <a:lnTo>
                    <a:pt x="111" y="53"/>
                  </a:lnTo>
                  <a:lnTo>
                    <a:pt x="116" y="53"/>
                  </a:lnTo>
                  <a:lnTo>
                    <a:pt x="122" y="51"/>
                  </a:lnTo>
                  <a:lnTo>
                    <a:pt x="128" y="51"/>
                  </a:lnTo>
                  <a:lnTo>
                    <a:pt x="139" y="49"/>
                  </a:lnTo>
                  <a:lnTo>
                    <a:pt x="149" y="47"/>
                  </a:lnTo>
                  <a:lnTo>
                    <a:pt x="156" y="46"/>
                  </a:lnTo>
                  <a:lnTo>
                    <a:pt x="162" y="46"/>
                  </a:lnTo>
                  <a:lnTo>
                    <a:pt x="162" y="44"/>
                  </a:lnTo>
                  <a:lnTo>
                    <a:pt x="164" y="40"/>
                  </a:lnTo>
                  <a:lnTo>
                    <a:pt x="164" y="36"/>
                  </a:lnTo>
                  <a:lnTo>
                    <a:pt x="166" y="30"/>
                  </a:lnTo>
                  <a:lnTo>
                    <a:pt x="166" y="23"/>
                  </a:lnTo>
                  <a:lnTo>
                    <a:pt x="168" y="17"/>
                  </a:lnTo>
                  <a:lnTo>
                    <a:pt x="166" y="11"/>
                  </a:lnTo>
                  <a:lnTo>
                    <a:pt x="164" y="7"/>
                  </a:lnTo>
                  <a:lnTo>
                    <a:pt x="160" y="4"/>
                  </a:lnTo>
                  <a:lnTo>
                    <a:pt x="154" y="2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134" y="2"/>
                  </a:lnTo>
                  <a:lnTo>
                    <a:pt x="128" y="2"/>
                  </a:lnTo>
                  <a:lnTo>
                    <a:pt x="122" y="4"/>
                  </a:lnTo>
                  <a:lnTo>
                    <a:pt x="116" y="4"/>
                  </a:lnTo>
                  <a:lnTo>
                    <a:pt x="111" y="6"/>
                  </a:lnTo>
                  <a:lnTo>
                    <a:pt x="105" y="7"/>
                  </a:lnTo>
                  <a:lnTo>
                    <a:pt x="99" y="7"/>
                  </a:lnTo>
                  <a:lnTo>
                    <a:pt x="92" y="11"/>
                  </a:lnTo>
                  <a:lnTo>
                    <a:pt x="84" y="11"/>
                  </a:lnTo>
                  <a:lnTo>
                    <a:pt x="78" y="13"/>
                  </a:lnTo>
                  <a:lnTo>
                    <a:pt x="69" y="15"/>
                  </a:lnTo>
                  <a:lnTo>
                    <a:pt x="63" y="17"/>
                  </a:lnTo>
                  <a:lnTo>
                    <a:pt x="56" y="17"/>
                  </a:lnTo>
                  <a:lnTo>
                    <a:pt x="50" y="21"/>
                  </a:lnTo>
                  <a:lnTo>
                    <a:pt x="42" y="23"/>
                  </a:lnTo>
                  <a:lnTo>
                    <a:pt x="37" y="25"/>
                  </a:lnTo>
                  <a:lnTo>
                    <a:pt x="29" y="26"/>
                  </a:lnTo>
                  <a:lnTo>
                    <a:pt x="23" y="28"/>
                  </a:lnTo>
                  <a:lnTo>
                    <a:pt x="18" y="30"/>
                  </a:lnTo>
                  <a:lnTo>
                    <a:pt x="14" y="34"/>
                  </a:lnTo>
                  <a:lnTo>
                    <a:pt x="6" y="38"/>
                  </a:lnTo>
                  <a:lnTo>
                    <a:pt x="2" y="44"/>
                  </a:lnTo>
                  <a:lnTo>
                    <a:pt x="0" y="47"/>
                  </a:lnTo>
                  <a:lnTo>
                    <a:pt x="2" y="53"/>
                  </a:lnTo>
                  <a:lnTo>
                    <a:pt x="6" y="59"/>
                  </a:lnTo>
                  <a:lnTo>
                    <a:pt x="12" y="65"/>
                  </a:lnTo>
                  <a:lnTo>
                    <a:pt x="16" y="68"/>
                  </a:lnTo>
                  <a:lnTo>
                    <a:pt x="21" y="72"/>
                  </a:lnTo>
                  <a:lnTo>
                    <a:pt x="25" y="74"/>
                  </a:lnTo>
                  <a:lnTo>
                    <a:pt x="27" y="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8" name="Freeform 211"/>
            <p:cNvSpPr>
              <a:spLocks/>
            </p:cNvSpPr>
            <p:nvPr/>
          </p:nvSpPr>
          <p:spPr bwMode="auto">
            <a:xfrm>
              <a:off x="3278881" y="2264675"/>
              <a:ext cx="36841" cy="28925"/>
            </a:xfrm>
            <a:custGeom>
              <a:avLst/>
              <a:gdLst>
                <a:gd name="T0" fmla="*/ 2147483647 w 243"/>
                <a:gd name="T1" fmla="*/ 2147483647 h 190"/>
                <a:gd name="T2" fmla="*/ 2147483647 w 243"/>
                <a:gd name="T3" fmla="*/ 2147483647 h 190"/>
                <a:gd name="T4" fmla="*/ 2147483647 w 243"/>
                <a:gd name="T5" fmla="*/ 2147483647 h 190"/>
                <a:gd name="T6" fmla="*/ 2147483647 w 243"/>
                <a:gd name="T7" fmla="*/ 2147483647 h 190"/>
                <a:gd name="T8" fmla="*/ 2147483647 w 243"/>
                <a:gd name="T9" fmla="*/ 2147483647 h 190"/>
                <a:gd name="T10" fmla="*/ 2147483647 w 243"/>
                <a:gd name="T11" fmla="*/ 2147483647 h 190"/>
                <a:gd name="T12" fmla="*/ 2147483647 w 243"/>
                <a:gd name="T13" fmla="*/ 2147483647 h 190"/>
                <a:gd name="T14" fmla="*/ 2147483647 w 243"/>
                <a:gd name="T15" fmla="*/ 2147483647 h 190"/>
                <a:gd name="T16" fmla="*/ 2147483647 w 243"/>
                <a:gd name="T17" fmla="*/ 0 h 190"/>
                <a:gd name="T18" fmla="*/ 2147483647 w 243"/>
                <a:gd name="T19" fmla="*/ 2147483647 h 190"/>
                <a:gd name="T20" fmla="*/ 2147483647 w 243"/>
                <a:gd name="T21" fmla="*/ 2147483647 h 190"/>
                <a:gd name="T22" fmla="*/ 2147483647 w 243"/>
                <a:gd name="T23" fmla="*/ 2147483647 h 190"/>
                <a:gd name="T24" fmla="*/ 2147483647 w 243"/>
                <a:gd name="T25" fmla="*/ 2147483647 h 190"/>
                <a:gd name="T26" fmla="*/ 2147483647 w 243"/>
                <a:gd name="T27" fmla="*/ 2147483647 h 190"/>
                <a:gd name="T28" fmla="*/ 2147483647 w 243"/>
                <a:gd name="T29" fmla="*/ 2147483647 h 190"/>
                <a:gd name="T30" fmla="*/ 2147483647 w 243"/>
                <a:gd name="T31" fmla="*/ 2147483647 h 190"/>
                <a:gd name="T32" fmla="*/ 2147483647 w 243"/>
                <a:gd name="T33" fmla="*/ 2147483647 h 190"/>
                <a:gd name="T34" fmla="*/ 2147483647 w 243"/>
                <a:gd name="T35" fmla="*/ 2147483647 h 190"/>
                <a:gd name="T36" fmla="*/ 2147483647 w 243"/>
                <a:gd name="T37" fmla="*/ 2147483647 h 190"/>
                <a:gd name="T38" fmla="*/ 2147483647 w 243"/>
                <a:gd name="T39" fmla="*/ 2147483647 h 190"/>
                <a:gd name="T40" fmla="*/ 2147483647 w 243"/>
                <a:gd name="T41" fmla="*/ 2147483647 h 190"/>
                <a:gd name="T42" fmla="*/ 2147483647 w 243"/>
                <a:gd name="T43" fmla="*/ 2147483647 h 190"/>
                <a:gd name="T44" fmla="*/ 2147483647 w 243"/>
                <a:gd name="T45" fmla="*/ 2147483647 h 190"/>
                <a:gd name="T46" fmla="*/ 2147483647 w 243"/>
                <a:gd name="T47" fmla="*/ 2147483647 h 190"/>
                <a:gd name="T48" fmla="*/ 2147483647 w 243"/>
                <a:gd name="T49" fmla="*/ 2147483647 h 190"/>
                <a:gd name="T50" fmla="*/ 2147483647 w 243"/>
                <a:gd name="T51" fmla="*/ 2147483647 h 190"/>
                <a:gd name="T52" fmla="*/ 2147483647 w 243"/>
                <a:gd name="T53" fmla="*/ 2147483647 h 190"/>
                <a:gd name="T54" fmla="*/ 2147483647 w 243"/>
                <a:gd name="T55" fmla="*/ 2147483647 h 190"/>
                <a:gd name="T56" fmla="*/ 2147483647 w 243"/>
                <a:gd name="T57" fmla="*/ 2147483647 h 190"/>
                <a:gd name="T58" fmla="*/ 2147483647 w 243"/>
                <a:gd name="T59" fmla="*/ 2147483647 h 190"/>
                <a:gd name="T60" fmla="*/ 2147483647 w 243"/>
                <a:gd name="T61" fmla="*/ 2147483647 h 190"/>
                <a:gd name="T62" fmla="*/ 2147483647 w 243"/>
                <a:gd name="T63" fmla="*/ 2147483647 h 190"/>
                <a:gd name="T64" fmla="*/ 2147483647 w 243"/>
                <a:gd name="T65" fmla="*/ 2147483647 h 190"/>
                <a:gd name="T66" fmla="*/ 2147483647 w 243"/>
                <a:gd name="T67" fmla="*/ 2147483647 h 190"/>
                <a:gd name="T68" fmla="*/ 2147483647 w 243"/>
                <a:gd name="T69" fmla="*/ 2147483647 h 190"/>
                <a:gd name="T70" fmla="*/ 2147483647 w 243"/>
                <a:gd name="T71" fmla="*/ 2147483647 h 190"/>
                <a:gd name="T72" fmla="*/ 2147483647 w 243"/>
                <a:gd name="T73" fmla="*/ 2147483647 h 190"/>
                <a:gd name="T74" fmla="*/ 2147483647 w 243"/>
                <a:gd name="T75" fmla="*/ 2147483647 h 190"/>
                <a:gd name="T76" fmla="*/ 2147483647 w 243"/>
                <a:gd name="T77" fmla="*/ 2147483647 h 190"/>
                <a:gd name="T78" fmla="*/ 2147483647 w 243"/>
                <a:gd name="T79" fmla="*/ 2147483647 h 190"/>
                <a:gd name="T80" fmla="*/ 2147483647 w 243"/>
                <a:gd name="T81" fmla="*/ 2147483647 h 190"/>
                <a:gd name="T82" fmla="*/ 2147483647 w 243"/>
                <a:gd name="T83" fmla="*/ 2147483647 h 190"/>
                <a:gd name="T84" fmla="*/ 2147483647 w 243"/>
                <a:gd name="T85" fmla="*/ 2147483647 h 190"/>
                <a:gd name="T86" fmla="*/ 2147483647 w 243"/>
                <a:gd name="T87" fmla="*/ 2147483647 h 19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43" h="190">
                  <a:moveTo>
                    <a:pt x="198" y="73"/>
                  </a:moveTo>
                  <a:lnTo>
                    <a:pt x="196" y="71"/>
                  </a:lnTo>
                  <a:lnTo>
                    <a:pt x="194" y="71"/>
                  </a:lnTo>
                  <a:lnTo>
                    <a:pt x="190" y="71"/>
                  </a:lnTo>
                  <a:lnTo>
                    <a:pt x="184" y="69"/>
                  </a:lnTo>
                  <a:lnTo>
                    <a:pt x="177" y="67"/>
                  </a:lnTo>
                  <a:lnTo>
                    <a:pt x="169" y="65"/>
                  </a:lnTo>
                  <a:lnTo>
                    <a:pt x="160" y="63"/>
                  </a:lnTo>
                  <a:lnTo>
                    <a:pt x="152" y="61"/>
                  </a:lnTo>
                  <a:lnTo>
                    <a:pt x="141" y="57"/>
                  </a:lnTo>
                  <a:lnTo>
                    <a:pt x="131" y="54"/>
                  </a:lnTo>
                  <a:lnTo>
                    <a:pt x="120" y="52"/>
                  </a:lnTo>
                  <a:lnTo>
                    <a:pt x="108" y="50"/>
                  </a:lnTo>
                  <a:lnTo>
                    <a:pt x="97" y="46"/>
                  </a:lnTo>
                  <a:lnTo>
                    <a:pt x="87" y="42"/>
                  </a:lnTo>
                  <a:lnTo>
                    <a:pt x="78" y="40"/>
                  </a:lnTo>
                  <a:lnTo>
                    <a:pt x="70" y="36"/>
                  </a:lnTo>
                  <a:lnTo>
                    <a:pt x="59" y="33"/>
                  </a:lnTo>
                  <a:lnTo>
                    <a:pt x="51" y="29"/>
                  </a:lnTo>
                  <a:lnTo>
                    <a:pt x="42" y="23"/>
                  </a:lnTo>
                  <a:lnTo>
                    <a:pt x="36" y="21"/>
                  </a:lnTo>
                  <a:lnTo>
                    <a:pt x="29" y="16"/>
                  </a:lnTo>
                  <a:lnTo>
                    <a:pt x="23" y="12"/>
                  </a:lnTo>
                  <a:lnTo>
                    <a:pt x="17" y="10"/>
                  </a:lnTo>
                  <a:lnTo>
                    <a:pt x="13" y="6"/>
                  </a:lnTo>
                  <a:lnTo>
                    <a:pt x="6" y="2"/>
                  </a:lnTo>
                  <a:lnTo>
                    <a:pt x="2" y="0"/>
                  </a:lnTo>
                  <a:lnTo>
                    <a:pt x="0" y="2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4" y="17"/>
                  </a:lnTo>
                  <a:lnTo>
                    <a:pt x="6" y="23"/>
                  </a:lnTo>
                  <a:lnTo>
                    <a:pt x="8" y="29"/>
                  </a:lnTo>
                  <a:lnTo>
                    <a:pt x="11" y="36"/>
                  </a:lnTo>
                  <a:lnTo>
                    <a:pt x="13" y="44"/>
                  </a:lnTo>
                  <a:lnTo>
                    <a:pt x="17" y="54"/>
                  </a:lnTo>
                  <a:lnTo>
                    <a:pt x="21" y="63"/>
                  </a:lnTo>
                  <a:lnTo>
                    <a:pt x="25" y="71"/>
                  </a:lnTo>
                  <a:lnTo>
                    <a:pt x="29" y="80"/>
                  </a:lnTo>
                  <a:lnTo>
                    <a:pt x="32" y="90"/>
                  </a:lnTo>
                  <a:lnTo>
                    <a:pt x="36" y="99"/>
                  </a:lnTo>
                  <a:lnTo>
                    <a:pt x="40" y="107"/>
                  </a:lnTo>
                  <a:lnTo>
                    <a:pt x="44" y="114"/>
                  </a:lnTo>
                  <a:lnTo>
                    <a:pt x="48" y="124"/>
                  </a:lnTo>
                  <a:lnTo>
                    <a:pt x="51" y="133"/>
                  </a:lnTo>
                  <a:lnTo>
                    <a:pt x="53" y="139"/>
                  </a:lnTo>
                  <a:lnTo>
                    <a:pt x="55" y="147"/>
                  </a:lnTo>
                  <a:lnTo>
                    <a:pt x="57" y="152"/>
                  </a:lnTo>
                  <a:lnTo>
                    <a:pt x="59" y="160"/>
                  </a:lnTo>
                  <a:lnTo>
                    <a:pt x="63" y="170"/>
                  </a:lnTo>
                  <a:lnTo>
                    <a:pt x="67" y="177"/>
                  </a:lnTo>
                  <a:lnTo>
                    <a:pt x="70" y="185"/>
                  </a:lnTo>
                  <a:lnTo>
                    <a:pt x="76" y="189"/>
                  </a:lnTo>
                  <a:lnTo>
                    <a:pt x="82" y="190"/>
                  </a:lnTo>
                  <a:lnTo>
                    <a:pt x="93" y="190"/>
                  </a:lnTo>
                  <a:lnTo>
                    <a:pt x="95" y="189"/>
                  </a:lnTo>
                  <a:lnTo>
                    <a:pt x="101" y="189"/>
                  </a:lnTo>
                  <a:lnTo>
                    <a:pt x="106" y="187"/>
                  </a:lnTo>
                  <a:lnTo>
                    <a:pt x="112" y="185"/>
                  </a:lnTo>
                  <a:lnTo>
                    <a:pt x="120" y="183"/>
                  </a:lnTo>
                  <a:lnTo>
                    <a:pt x="125" y="181"/>
                  </a:lnTo>
                  <a:lnTo>
                    <a:pt x="133" y="177"/>
                  </a:lnTo>
                  <a:lnTo>
                    <a:pt x="141" y="175"/>
                  </a:lnTo>
                  <a:lnTo>
                    <a:pt x="146" y="173"/>
                  </a:lnTo>
                  <a:lnTo>
                    <a:pt x="154" y="170"/>
                  </a:lnTo>
                  <a:lnTo>
                    <a:pt x="162" y="166"/>
                  </a:lnTo>
                  <a:lnTo>
                    <a:pt x="169" y="164"/>
                  </a:lnTo>
                  <a:lnTo>
                    <a:pt x="175" y="162"/>
                  </a:lnTo>
                  <a:lnTo>
                    <a:pt x="183" y="158"/>
                  </a:lnTo>
                  <a:lnTo>
                    <a:pt x="188" y="156"/>
                  </a:lnTo>
                  <a:lnTo>
                    <a:pt x="196" y="152"/>
                  </a:lnTo>
                  <a:lnTo>
                    <a:pt x="205" y="147"/>
                  </a:lnTo>
                  <a:lnTo>
                    <a:pt x="215" y="145"/>
                  </a:lnTo>
                  <a:lnTo>
                    <a:pt x="222" y="141"/>
                  </a:lnTo>
                  <a:lnTo>
                    <a:pt x="230" y="139"/>
                  </a:lnTo>
                  <a:lnTo>
                    <a:pt x="236" y="137"/>
                  </a:lnTo>
                  <a:lnTo>
                    <a:pt x="240" y="137"/>
                  </a:lnTo>
                  <a:lnTo>
                    <a:pt x="241" y="137"/>
                  </a:lnTo>
                  <a:lnTo>
                    <a:pt x="243" y="137"/>
                  </a:lnTo>
                  <a:lnTo>
                    <a:pt x="241" y="135"/>
                  </a:lnTo>
                  <a:lnTo>
                    <a:pt x="241" y="132"/>
                  </a:lnTo>
                  <a:lnTo>
                    <a:pt x="241" y="126"/>
                  </a:lnTo>
                  <a:lnTo>
                    <a:pt x="241" y="120"/>
                  </a:lnTo>
                  <a:lnTo>
                    <a:pt x="238" y="113"/>
                  </a:lnTo>
                  <a:lnTo>
                    <a:pt x="238" y="107"/>
                  </a:lnTo>
                  <a:lnTo>
                    <a:pt x="236" y="99"/>
                  </a:lnTo>
                  <a:lnTo>
                    <a:pt x="234" y="97"/>
                  </a:lnTo>
                  <a:lnTo>
                    <a:pt x="228" y="95"/>
                  </a:lnTo>
                  <a:lnTo>
                    <a:pt x="222" y="95"/>
                  </a:lnTo>
                  <a:lnTo>
                    <a:pt x="217" y="97"/>
                  </a:lnTo>
                  <a:lnTo>
                    <a:pt x="209" y="101"/>
                  </a:lnTo>
                  <a:lnTo>
                    <a:pt x="202" y="107"/>
                  </a:lnTo>
                  <a:lnTo>
                    <a:pt x="194" y="113"/>
                  </a:lnTo>
                  <a:lnTo>
                    <a:pt x="184" y="118"/>
                  </a:lnTo>
                  <a:lnTo>
                    <a:pt x="175" y="124"/>
                  </a:lnTo>
                  <a:lnTo>
                    <a:pt x="164" y="128"/>
                  </a:lnTo>
                  <a:lnTo>
                    <a:pt x="154" y="133"/>
                  </a:lnTo>
                  <a:lnTo>
                    <a:pt x="143" y="137"/>
                  </a:lnTo>
                  <a:lnTo>
                    <a:pt x="133" y="141"/>
                  </a:lnTo>
                  <a:lnTo>
                    <a:pt x="124" y="143"/>
                  </a:lnTo>
                  <a:lnTo>
                    <a:pt x="116" y="147"/>
                  </a:lnTo>
                  <a:lnTo>
                    <a:pt x="108" y="147"/>
                  </a:lnTo>
                  <a:lnTo>
                    <a:pt x="105" y="149"/>
                  </a:lnTo>
                  <a:lnTo>
                    <a:pt x="103" y="147"/>
                  </a:lnTo>
                  <a:lnTo>
                    <a:pt x="97" y="137"/>
                  </a:lnTo>
                  <a:lnTo>
                    <a:pt x="93" y="132"/>
                  </a:lnTo>
                  <a:lnTo>
                    <a:pt x="87" y="126"/>
                  </a:lnTo>
                  <a:lnTo>
                    <a:pt x="80" y="120"/>
                  </a:lnTo>
                  <a:lnTo>
                    <a:pt x="74" y="113"/>
                  </a:lnTo>
                  <a:lnTo>
                    <a:pt x="67" y="103"/>
                  </a:lnTo>
                  <a:lnTo>
                    <a:pt x="59" y="95"/>
                  </a:lnTo>
                  <a:lnTo>
                    <a:pt x="51" y="88"/>
                  </a:lnTo>
                  <a:lnTo>
                    <a:pt x="46" y="82"/>
                  </a:lnTo>
                  <a:lnTo>
                    <a:pt x="42" y="74"/>
                  </a:lnTo>
                  <a:lnTo>
                    <a:pt x="42" y="71"/>
                  </a:lnTo>
                  <a:lnTo>
                    <a:pt x="44" y="67"/>
                  </a:lnTo>
                  <a:lnTo>
                    <a:pt x="51" y="67"/>
                  </a:lnTo>
                  <a:lnTo>
                    <a:pt x="55" y="67"/>
                  </a:lnTo>
                  <a:lnTo>
                    <a:pt x="63" y="67"/>
                  </a:lnTo>
                  <a:lnTo>
                    <a:pt x="68" y="67"/>
                  </a:lnTo>
                  <a:lnTo>
                    <a:pt x="78" y="71"/>
                  </a:lnTo>
                  <a:lnTo>
                    <a:pt x="84" y="71"/>
                  </a:lnTo>
                  <a:lnTo>
                    <a:pt x="93" y="73"/>
                  </a:lnTo>
                  <a:lnTo>
                    <a:pt x="101" y="74"/>
                  </a:lnTo>
                  <a:lnTo>
                    <a:pt x="110" y="76"/>
                  </a:lnTo>
                  <a:lnTo>
                    <a:pt x="118" y="78"/>
                  </a:lnTo>
                  <a:lnTo>
                    <a:pt x="125" y="80"/>
                  </a:lnTo>
                  <a:lnTo>
                    <a:pt x="131" y="82"/>
                  </a:lnTo>
                  <a:lnTo>
                    <a:pt x="139" y="84"/>
                  </a:lnTo>
                  <a:lnTo>
                    <a:pt x="146" y="86"/>
                  </a:lnTo>
                  <a:lnTo>
                    <a:pt x="152" y="88"/>
                  </a:lnTo>
                  <a:lnTo>
                    <a:pt x="198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9" name="Freeform 212"/>
            <p:cNvSpPr>
              <a:spLocks/>
            </p:cNvSpPr>
            <p:nvPr/>
          </p:nvSpPr>
          <p:spPr bwMode="auto">
            <a:xfrm>
              <a:off x="3131821" y="2524696"/>
              <a:ext cx="57850" cy="55719"/>
            </a:xfrm>
            <a:custGeom>
              <a:avLst/>
              <a:gdLst>
                <a:gd name="T0" fmla="*/ 2147483647 w 381"/>
                <a:gd name="T1" fmla="*/ 2147483647 h 365"/>
                <a:gd name="T2" fmla="*/ 2147483647 w 381"/>
                <a:gd name="T3" fmla="*/ 2147483647 h 365"/>
                <a:gd name="T4" fmla="*/ 2147483647 w 381"/>
                <a:gd name="T5" fmla="*/ 2147483647 h 365"/>
                <a:gd name="T6" fmla="*/ 2147483647 w 381"/>
                <a:gd name="T7" fmla="*/ 2147483647 h 365"/>
                <a:gd name="T8" fmla="*/ 0 w 381"/>
                <a:gd name="T9" fmla="*/ 2147483647 h 365"/>
                <a:gd name="T10" fmla="*/ 0 w 381"/>
                <a:gd name="T11" fmla="*/ 2147483647 h 365"/>
                <a:gd name="T12" fmla="*/ 2147483647 w 381"/>
                <a:gd name="T13" fmla="*/ 2147483647 h 365"/>
                <a:gd name="T14" fmla="*/ 2147483647 w 381"/>
                <a:gd name="T15" fmla="*/ 2147483647 h 365"/>
                <a:gd name="T16" fmla="*/ 2147483647 w 381"/>
                <a:gd name="T17" fmla="*/ 2147483647 h 365"/>
                <a:gd name="T18" fmla="*/ 2147483647 w 381"/>
                <a:gd name="T19" fmla="*/ 2147483647 h 365"/>
                <a:gd name="T20" fmla="*/ 2147483647 w 381"/>
                <a:gd name="T21" fmla="*/ 2147483647 h 365"/>
                <a:gd name="T22" fmla="*/ 2147483647 w 381"/>
                <a:gd name="T23" fmla="*/ 2147483647 h 365"/>
                <a:gd name="T24" fmla="*/ 2147483647 w 381"/>
                <a:gd name="T25" fmla="*/ 2147483647 h 365"/>
                <a:gd name="T26" fmla="*/ 2147483647 w 381"/>
                <a:gd name="T27" fmla="*/ 2147483647 h 365"/>
                <a:gd name="T28" fmla="*/ 2147483647 w 381"/>
                <a:gd name="T29" fmla="*/ 2147483647 h 365"/>
                <a:gd name="T30" fmla="*/ 2147483647 w 381"/>
                <a:gd name="T31" fmla="*/ 2147483647 h 365"/>
                <a:gd name="T32" fmla="*/ 2147483647 w 381"/>
                <a:gd name="T33" fmla="*/ 2147483647 h 365"/>
                <a:gd name="T34" fmla="*/ 2147483647 w 381"/>
                <a:gd name="T35" fmla="*/ 2147483647 h 365"/>
                <a:gd name="T36" fmla="*/ 2147483647 w 381"/>
                <a:gd name="T37" fmla="*/ 2147483647 h 365"/>
                <a:gd name="T38" fmla="*/ 2147483647 w 381"/>
                <a:gd name="T39" fmla="*/ 2147483647 h 365"/>
                <a:gd name="T40" fmla="*/ 2147483647 w 381"/>
                <a:gd name="T41" fmla="*/ 2147483647 h 365"/>
                <a:gd name="T42" fmla="*/ 2147483647 w 381"/>
                <a:gd name="T43" fmla="*/ 2147483647 h 365"/>
                <a:gd name="T44" fmla="*/ 2147483647 w 381"/>
                <a:gd name="T45" fmla="*/ 2147483647 h 365"/>
                <a:gd name="T46" fmla="*/ 2147483647 w 381"/>
                <a:gd name="T47" fmla="*/ 2147483647 h 365"/>
                <a:gd name="T48" fmla="*/ 2147483647 w 381"/>
                <a:gd name="T49" fmla="*/ 2147483647 h 365"/>
                <a:gd name="T50" fmla="*/ 2147483647 w 381"/>
                <a:gd name="T51" fmla="*/ 2147483647 h 365"/>
                <a:gd name="T52" fmla="*/ 2147483647 w 381"/>
                <a:gd name="T53" fmla="*/ 2147483647 h 365"/>
                <a:gd name="T54" fmla="*/ 2147483647 w 381"/>
                <a:gd name="T55" fmla="*/ 2147483647 h 365"/>
                <a:gd name="T56" fmla="*/ 2147483647 w 381"/>
                <a:gd name="T57" fmla="*/ 2147483647 h 365"/>
                <a:gd name="T58" fmla="*/ 2147483647 w 381"/>
                <a:gd name="T59" fmla="*/ 2147483647 h 365"/>
                <a:gd name="T60" fmla="*/ 2147483647 w 381"/>
                <a:gd name="T61" fmla="*/ 2147483647 h 365"/>
                <a:gd name="T62" fmla="*/ 2147483647 w 381"/>
                <a:gd name="T63" fmla="*/ 2147483647 h 365"/>
                <a:gd name="T64" fmla="*/ 2147483647 w 381"/>
                <a:gd name="T65" fmla="*/ 2147483647 h 365"/>
                <a:gd name="T66" fmla="*/ 2147483647 w 381"/>
                <a:gd name="T67" fmla="*/ 2147483647 h 365"/>
                <a:gd name="T68" fmla="*/ 2147483647 w 381"/>
                <a:gd name="T69" fmla="*/ 2147483647 h 365"/>
                <a:gd name="T70" fmla="*/ 2147483647 w 381"/>
                <a:gd name="T71" fmla="*/ 2147483647 h 365"/>
                <a:gd name="T72" fmla="*/ 2147483647 w 381"/>
                <a:gd name="T73" fmla="*/ 2147483647 h 365"/>
                <a:gd name="T74" fmla="*/ 2147483647 w 381"/>
                <a:gd name="T75" fmla="*/ 2147483647 h 365"/>
                <a:gd name="T76" fmla="*/ 2147483647 w 381"/>
                <a:gd name="T77" fmla="*/ 2147483647 h 365"/>
                <a:gd name="T78" fmla="*/ 2147483647 w 381"/>
                <a:gd name="T79" fmla="*/ 2147483647 h 365"/>
                <a:gd name="T80" fmla="*/ 2147483647 w 381"/>
                <a:gd name="T81" fmla="*/ 2147483647 h 365"/>
                <a:gd name="T82" fmla="*/ 2147483647 w 381"/>
                <a:gd name="T83" fmla="*/ 2147483647 h 365"/>
                <a:gd name="T84" fmla="*/ 2147483647 w 381"/>
                <a:gd name="T85" fmla="*/ 2147483647 h 365"/>
                <a:gd name="T86" fmla="*/ 2147483647 w 381"/>
                <a:gd name="T87" fmla="*/ 2147483647 h 365"/>
                <a:gd name="T88" fmla="*/ 2147483647 w 381"/>
                <a:gd name="T89" fmla="*/ 2147483647 h 365"/>
                <a:gd name="T90" fmla="*/ 2147483647 w 381"/>
                <a:gd name="T91" fmla="*/ 2147483647 h 365"/>
                <a:gd name="T92" fmla="*/ 2147483647 w 381"/>
                <a:gd name="T93" fmla="*/ 2147483647 h 365"/>
                <a:gd name="T94" fmla="*/ 2147483647 w 381"/>
                <a:gd name="T95" fmla="*/ 2147483647 h 365"/>
                <a:gd name="T96" fmla="*/ 2147483647 w 381"/>
                <a:gd name="T97" fmla="*/ 2147483647 h 365"/>
                <a:gd name="T98" fmla="*/ 2147483647 w 381"/>
                <a:gd name="T99" fmla="*/ 2147483647 h 365"/>
                <a:gd name="T100" fmla="*/ 2147483647 w 381"/>
                <a:gd name="T101" fmla="*/ 2147483647 h 365"/>
                <a:gd name="T102" fmla="*/ 2147483647 w 381"/>
                <a:gd name="T103" fmla="*/ 2147483647 h 365"/>
                <a:gd name="T104" fmla="*/ 2147483647 w 381"/>
                <a:gd name="T105" fmla="*/ 2147483647 h 365"/>
                <a:gd name="T106" fmla="*/ 2147483647 w 381"/>
                <a:gd name="T107" fmla="*/ 2147483647 h 365"/>
                <a:gd name="T108" fmla="*/ 2147483647 w 381"/>
                <a:gd name="T109" fmla="*/ 0 h 36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81" h="365">
                  <a:moveTo>
                    <a:pt x="84" y="0"/>
                  </a:moveTo>
                  <a:lnTo>
                    <a:pt x="78" y="0"/>
                  </a:lnTo>
                  <a:lnTo>
                    <a:pt x="71" y="2"/>
                  </a:lnTo>
                  <a:lnTo>
                    <a:pt x="65" y="4"/>
                  </a:lnTo>
                  <a:lnTo>
                    <a:pt x="59" y="7"/>
                  </a:lnTo>
                  <a:lnTo>
                    <a:pt x="52" y="9"/>
                  </a:lnTo>
                  <a:lnTo>
                    <a:pt x="44" y="15"/>
                  </a:lnTo>
                  <a:lnTo>
                    <a:pt x="37" y="19"/>
                  </a:lnTo>
                  <a:lnTo>
                    <a:pt x="29" y="25"/>
                  </a:lnTo>
                  <a:lnTo>
                    <a:pt x="23" y="32"/>
                  </a:lnTo>
                  <a:lnTo>
                    <a:pt x="16" y="40"/>
                  </a:lnTo>
                  <a:lnTo>
                    <a:pt x="10" y="49"/>
                  </a:lnTo>
                  <a:lnTo>
                    <a:pt x="6" y="61"/>
                  </a:lnTo>
                  <a:lnTo>
                    <a:pt x="2" y="72"/>
                  </a:lnTo>
                  <a:lnTo>
                    <a:pt x="0" y="85"/>
                  </a:lnTo>
                  <a:lnTo>
                    <a:pt x="0" y="99"/>
                  </a:lnTo>
                  <a:lnTo>
                    <a:pt x="0" y="114"/>
                  </a:lnTo>
                  <a:lnTo>
                    <a:pt x="0" y="129"/>
                  </a:lnTo>
                  <a:lnTo>
                    <a:pt x="4" y="144"/>
                  </a:lnTo>
                  <a:lnTo>
                    <a:pt x="6" y="160"/>
                  </a:lnTo>
                  <a:lnTo>
                    <a:pt x="12" y="179"/>
                  </a:lnTo>
                  <a:lnTo>
                    <a:pt x="16" y="194"/>
                  </a:lnTo>
                  <a:lnTo>
                    <a:pt x="21" y="211"/>
                  </a:lnTo>
                  <a:lnTo>
                    <a:pt x="27" y="226"/>
                  </a:lnTo>
                  <a:lnTo>
                    <a:pt x="33" y="241"/>
                  </a:lnTo>
                  <a:lnTo>
                    <a:pt x="38" y="257"/>
                  </a:lnTo>
                  <a:lnTo>
                    <a:pt x="44" y="272"/>
                  </a:lnTo>
                  <a:lnTo>
                    <a:pt x="50" y="285"/>
                  </a:lnTo>
                  <a:lnTo>
                    <a:pt x="56" y="298"/>
                  </a:lnTo>
                  <a:lnTo>
                    <a:pt x="63" y="310"/>
                  </a:lnTo>
                  <a:lnTo>
                    <a:pt x="69" y="321"/>
                  </a:lnTo>
                  <a:lnTo>
                    <a:pt x="73" y="331"/>
                  </a:lnTo>
                  <a:lnTo>
                    <a:pt x="76" y="338"/>
                  </a:lnTo>
                  <a:lnTo>
                    <a:pt x="80" y="344"/>
                  </a:lnTo>
                  <a:lnTo>
                    <a:pt x="86" y="352"/>
                  </a:lnTo>
                  <a:lnTo>
                    <a:pt x="92" y="359"/>
                  </a:lnTo>
                  <a:lnTo>
                    <a:pt x="99" y="365"/>
                  </a:lnTo>
                  <a:lnTo>
                    <a:pt x="105" y="365"/>
                  </a:lnTo>
                  <a:lnTo>
                    <a:pt x="113" y="365"/>
                  </a:lnTo>
                  <a:lnTo>
                    <a:pt x="118" y="359"/>
                  </a:lnTo>
                  <a:lnTo>
                    <a:pt x="130" y="355"/>
                  </a:lnTo>
                  <a:lnTo>
                    <a:pt x="133" y="352"/>
                  </a:lnTo>
                  <a:lnTo>
                    <a:pt x="139" y="346"/>
                  </a:lnTo>
                  <a:lnTo>
                    <a:pt x="147" y="344"/>
                  </a:lnTo>
                  <a:lnTo>
                    <a:pt x="154" y="340"/>
                  </a:lnTo>
                  <a:lnTo>
                    <a:pt x="162" y="338"/>
                  </a:lnTo>
                  <a:lnTo>
                    <a:pt x="170" y="335"/>
                  </a:lnTo>
                  <a:lnTo>
                    <a:pt x="179" y="333"/>
                  </a:lnTo>
                  <a:lnTo>
                    <a:pt x="189" y="331"/>
                  </a:lnTo>
                  <a:lnTo>
                    <a:pt x="196" y="327"/>
                  </a:lnTo>
                  <a:lnTo>
                    <a:pt x="206" y="327"/>
                  </a:lnTo>
                  <a:lnTo>
                    <a:pt x="215" y="323"/>
                  </a:lnTo>
                  <a:lnTo>
                    <a:pt x="225" y="323"/>
                  </a:lnTo>
                  <a:lnTo>
                    <a:pt x="234" y="321"/>
                  </a:lnTo>
                  <a:lnTo>
                    <a:pt x="246" y="321"/>
                  </a:lnTo>
                  <a:lnTo>
                    <a:pt x="255" y="321"/>
                  </a:lnTo>
                  <a:lnTo>
                    <a:pt x="265" y="321"/>
                  </a:lnTo>
                  <a:lnTo>
                    <a:pt x="274" y="321"/>
                  </a:lnTo>
                  <a:lnTo>
                    <a:pt x="284" y="321"/>
                  </a:lnTo>
                  <a:lnTo>
                    <a:pt x="293" y="321"/>
                  </a:lnTo>
                  <a:lnTo>
                    <a:pt x="303" y="321"/>
                  </a:lnTo>
                  <a:lnTo>
                    <a:pt x="312" y="321"/>
                  </a:lnTo>
                  <a:lnTo>
                    <a:pt x="320" y="321"/>
                  </a:lnTo>
                  <a:lnTo>
                    <a:pt x="327" y="321"/>
                  </a:lnTo>
                  <a:lnTo>
                    <a:pt x="337" y="323"/>
                  </a:lnTo>
                  <a:lnTo>
                    <a:pt x="343" y="321"/>
                  </a:lnTo>
                  <a:lnTo>
                    <a:pt x="350" y="321"/>
                  </a:lnTo>
                  <a:lnTo>
                    <a:pt x="356" y="319"/>
                  </a:lnTo>
                  <a:lnTo>
                    <a:pt x="362" y="317"/>
                  </a:lnTo>
                  <a:lnTo>
                    <a:pt x="367" y="316"/>
                  </a:lnTo>
                  <a:lnTo>
                    <a:pt x="373" y="312"/>
                  </a:lnTo>
                  <a:lnTo>
                    <a:pt x="375" y="308"/>
                  </a:lnTo>
                  <a:lnTo>
                    <a:pt x="379" y="304"/>
                  </a:lnTo>
                  <a:lnTo>
                    <a:pt x="381" y="297"/>
                  </a:lnTo>
                  <a:lnTo>
                    <a:pt x="381" y="289"/>
                  </a:lnTo>
                  <a:lnTo>
                    <a:pt x="381" y="281"/>
                  </a:lnTo>
                  <a:lnTo>
                    <a:pt x="381" y="274"/>
                  </a:lnTo>
                  <a:lnTo>
                    <a:pt x="381" y="264"/>
                  </a:lnTo>
                  <a:lnTo>
                    <a:pt x="381" y="257"/>
                  </a:lnTo>
                  <a:lnTo>
                    <a:pt x="379" y="247"/>
                  </a:lnTo>
                  <a:lnTo>
                    <a:pt x="379" y="239"/>
                  </a:lnTo>
                  <a:lnTo>
                    <a:pt x="377" y="230"/>
                  </a:lnTo>
                  <a:lnTo>
                    <a:pt x="375" y="224"/>
                  </a:lnTo>
                  <a:lnTo>
                    <a:pt x="373" y="217"/>
                  </a:lnTo>
                  <a:lnTo>
                    <a:pt x="373" y="211"/>
                  </a:lnTo>
                  <a:lnTo>
                    <a:pt x="371" y="201"/>
                  </a:lnTo>
                  <a:lnTo>
                    <a:pt x="371" y="200"/>
                  </a:lnTo>
                  <a:lnTo>
                    <a:pt x="367" y="198"/>
                  </a:lnTo>
                  <a:lnTo>
                    <a:pt x="363" y="194"/>
                  </a:lnTo>
                  <a:lnTo>
                    <a:pt x="358" y="186"/>
                  </a:lnTo>
                  <a:lnTo>
                    <a:pt x="350" y="181"/>
                  </a:lnTo>
                  <a:lnTo>
                    <a:pt x="341" y="175"/>
                  </a:lnTo>
                  <a:lnTo>
                    <a:pt x="335" y="171"/>
                  </a:lnTo>
                  <a:lnTo>
                    <a:pt x="331" y="171"/>
                  </a:lnTo>
                  <a:lnTo>
                    <a:pt x="329" y="175"/>
                  </a:lnTo>
                  <a:lnTo>
                    <a:pt x="329" y="182"/>
                  </a:lnTo>
                  <a:lnTo>
                    <a:pt x="333" y="192"/>
                  </a:lnTo>
                  <a:lnTo>
                    <a:pt x="333" y="198"/>
                  </a:lnTo>
                  <a:lnTo>
                    <a:pt x="335" y="201"/>
                  </a:lnTo>
                  <a:lnTo>
                    <a:pt x="335" y="209"/>
                  </a:lnTo>
                  <a:lnTo>
                    <a:pt x="337" y="215"/>
                  </a:lnTo>
                  <a:lnTo>
                    <a:pt x="337" y="220"/>
                  </a:lnTo>
                  <a:lnTo>
                    <a:pt x="339" y="224"/>
                  </a:lnTo>
                  <a:lnTo>
                    <a:pt x="339" y="230"/>
                  </a:lnTo>
                  <a:lnTo>
                    <a:pt x="339" y="236"/>
                  </a:lnTo>
                  <a:lnTo>
                    <a:pt x="335" y="245"/>
                  </a:lnTo>
                  <a:lnTo>
                    <a:pt x="329" y="255"/>
                  </a:lnTo>
                  <a:lnTo>
                    <a:pt x="325" y="257"/>
                  </a:lnTo>
                  <a:lnTo>
                    <a:pt x="320" y="259"/>
                  </a:lnTo>
                  <a:lnTo>
                    <a:pt x="314" y="260"/>
                  </a:lnTo>
                  <a:lnTo>
                    <a:pt x="308" y="262"/>
                  </a:lnTo>
                  <a:lnTo>
                    <a:pt x="299" y="264"/>
                  </a:lnTo>
                  <a:lnTo>
                    <a:pt x="291" y="266"/>
                  </a:lnTo>
                  <a:lnTo>
                    <a:pt x="284" y="266"/>
                  </a:lnTo>
                  <a:lnTo>
                    <a:pt x="276" y="268"/>
                  </a:lnTo>
                  <a:lnTo>
                    <a:pt x="267" y="268"/>
                  </a:lnTo>
                  <a:lnTo>
                    <a:pt x="257" y="268"/>
                  </a:lnTo>
                  <a:lnTo>
                    <a:pt x="248" y="268"/>
                  </a:lnTo>
                  <a:lnTo>
                    <a:pt x="240" y="270"/>
                  </a:lnTo>
                  <a:lnTo>
                    <a:pt x="230" y="270"/>
                  </a:lnTo>
                  <a:lnTo>
                    <a:pt x="221" y="272"/>
                  </a:lnTo>
                  <a:lnTo>
                    <a:pt x="213" y="276"/>
                  </a:lnTo>
                  <a:lnTo>
                    <a:pt x="206" y="278"/>
                  </a:lnTo>
                  <a:lnTo>
                    <a:pt x="198" y="279"/>
                  </a:lnTo>
                  <a:lnTo>
                    <a:pt x="190" y="281"/>
                  </a:lnTo>
                  <a:lnTo>
                    <a:pt x="185" y="285"/>
                  </a:lnTo>
                  <a:lnTo>
                    <a:pt x="179" y="287"/>
                  </a:lnTo>
                  <a:lnTo>
                    <a:pt x="173" y="291"/>
                  </a:lnTo>
                  <a:lnTo>
                    <a:pt x="166" y="293"/>
                  </a:lnTo>
                  <a:lnTo>
                    <a:pt x="162" y="295"/>
                  </a:lnTo>
                  <a:lnTo>
                    <a:pt x="156" y="297"/>
                  </a:lnTo>
                  <a:lnTo>
                    <a:pt x="147" y="298"/>
                  </a:lnTo>
                  <a:lnTo>
                    <a:pt x="137" y="298"/>
                  </a:lnTo>
                  <a:lnTo>
                    <a:pt x="128" y="295"/>
                  </a:lnTo>
                  <a:lnTo>
                    <a:pt x="118" y="289"/>
                  </a:lnTo>
                  <a:lnTo>
                    <a:pt x="113" y="283"/>
                  </a:lnTo>
                  <a:lnTo>
                    <a:pt x="109" y="278"/>
                  </a:lnTo>
                  <a:lnTo>
                    <a:pt x="101" y="268"/>
                  </a:lnTo>
                  <a:lnTo>
                    <a:pt x="97" y="260"/>
                  </a:lnTo>
                  <a:lnTo>
                    <a:pt x="92" y="253"/>
                  </a:lnTo>
                  <a:lnTo>
                    <a:pt x="88" y="243"/>
                  </a:lnTo>
                  <a:lnTo>
                    <a:pt x="84" y="232"/>
                  </a:lnTo>
                  <a:lnTo>
                    <a:pt x="80" y="222"/>
                  </a:lnTo>
                  <a:lnTo>
                    <a:pt x="76" y="211"/>
                  </a:lnTo>
                  <a:lnTo>
                    <a:pt x="75" y="201"/>
                  </a:lnTo>
                  <a:lnTo>
                    <a:pt x="71" y="190"/>
                  </a:lnTo>
                  <a:lnTo>
                    <a:pt x="69" y="181"/>
                  </a:lnTo>
                  <a:lnTo>
                    <a:pt x="65" y="169"/>
                  </a:lnTo>
                  <a:lnTo>
                    <a:pt x="65" y="160"/>
                  </a:lnTo>
                  <a:lnTo>
                    <a:pt x="65" y="150"/>
                  </a:lnTo>
                  <a:lnTo>
                    <a:pt x="65" y="143"/>
                  </a:lnTo>
                  <a:lnTo>
                    <a:pt x="63" y="133"/>
                  </a:lnTo>
                  <a:lnTo>
                    <a:pt x="65" y="123"/>
                  </a:lnTo>
                  <a:lnTo>
                    <a:pt x="65" y="118"/>
                  </a:lnTo>
                  <a:lnTo>
                    <a:pt x="67" y="110"/>
                  </a:lnTo>
                  <a:lnTo>
                    <a:pt x="71" y="104"/>
                  </a:lnTo>
                  <a:lnTo>
                    <a:pt x="73" y="101"/>
                  </a:lnTo>
                  <a:lnTo>
                    <a:pt x="76" y="97"/>
                  </a:lnTo>
                  <a:lnTo>
                    <a:pt x="78" y="93"/>
                  </a:lnTo>
                  <a:lnTo>
                    <a:pt x="84" y="87"/>
                  </a:lnTo>
                  <a:lnTo>
                    <a:pt x="90" y="85"/>
                  </a:lnTo>
                  <a:lnTo>
                    <a:pt x="94" y="84"/>
                  </a:lnTo>
                  <a:lnTo>
                    <a:pt x="97" y="8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0" name="Freeform 213"/>
            <p:cNvSpPr>
              <a:spLocks/>
            </p:cNvSpPr>
            <p:nvPr/>
          </p:nvSpPr>
          <p:spPr bwMode="auto">
            <a:xfrm>
              <a:off x="3140650" y="2481156"/>
              <a:ext cx="67898" cy="72769"/>
            </a:xfrm>
            <a:custGeom>
              <a:avLst/>
              <a:gdLst>
                <a:gd name="T0" fmla="*/ 2147483647 w 445"/>
                <a:gd name="T1" fmla="*/ 2147483647 h 479"/>
                <a:gd name="T2" fmla="*/ 2147483647 w 445"/>
                <a:gd name="T3" fmla="*/ 2147483647 h 479"/>
                <a:gd name="T4" fmla="*/ 2147483647 w 445"/>
                <a:gd name="T5" fmla="*/ 2147483647 h 479"/>
                <a:gd name="T6" fmla="*/ 2147483647 w 445"/>
                <a:gd name="T7" fmla="*/ 2147483647 h 479"/>
                <a:gd name="T8" fmla="*/ 2147483647 w 445"/>
                <a:gd name="T9" fmla="*/ 2147483647 h 479"/>
                <a:gd name="T10" fmla="*/ 2147483647 w 445"/>
                <a:gd name="T11" fmla="*/ 2147483647 h 479"/>
                <a:gd name="T12" fmla="*/ 2147483647 w 445"/>
                <a:gd name="T13" fmla="*/ 2147483647 h 479"/>
                <a:gd name="T14" fmla="*/ 0 w 445"/>
                <a:gd name="T15" fmla="*/ 2147483647 h 479"/>
                <a:gd name="T16" fmla="*/ 2147483647 w 445"/>
                <a:gd name="T17" fmla="*/ 2147483647 h 479"/>
                <a:gd name="T18" fmla="*/ 2147483647 w 445"/>
                <a:gd name="T19" fmla="*/ 2147483647 h 479"/>
                <a:gd name="T20" fmla="*/ 2147483647 w 445"/>
                <a:gd name="T21" fmla="*/ 2147483647 h 479"/>
                <a:gd name="T22" fmla="*/ 2147483647 w 445"/>
                <a:gd name="T23" fmla="*/ 2147483647 h 479"/>
                <a:gd name="T24" fmla="*/ 2147483647 w 445"/>
                <a:gd name="T25" fmla="*/ 2147483647 h 479"/>
                <a:gd name="T26" fmla="*/ 2147483647 w 445"/>
                <a:gd name="T27" fmla="*/ 2147483647 h 479"/>
                <a:gd name="T28" fmla="*/ 2147483647 w 445"/>
                <a:gd name="T29" fmla="*/ 2147483647 h 479"/>
                <a:gd name="T30" fmla="*/ 2147483647 w 445"/>
                <a:gd name="T31" fmla="*/ 2147483647 h 479"/>
                <a:gd name="T32" fmla="*/ 2147483647 w 445"/>
                <a:gd name="T33" fmla="*/ 2147483647 h 479"/>
                <a:gd name="T34" fmla="*/ 2147483647 w 445"/>
                <a:gd name="T35" fmla="*/ 2147483647 h 479"/>
                <a:gd name="T36" fmla="*/ 2147483647 w 445"/>
                <a:gd name="T37" fmla="*/ 2147483647 h 479"/>
                <a:gd name="T38" fmla="*/ 2147483647 w 445"/>
                <a:gd name="T39" fmla="*/ 2147483647 h 479"/>
                <a:gd name="T40" fmla="*/ 2147483647 w 445"/>
                <a:gd name="T41" fmla="*/ 2147483647 h 479"/>
                <a:gd name="T42" fmla="*/ 2147483647 w 445"/>
                <a:gd name="T43" fmla="*/ 2147483647 h 479"/>
                <a:gd name="T44" fmla="*/ 2147483647 w 445"/>
                <a:gd name="T45" fmla="*/ 2147483647 h 479"/>
                <a:gd name="T46" fmla="*/ 2147483647 w 445"/>
                <a:gd name="T47" fmla="*/ 2147483647 h 479"/>
                <a:gd name="T48" fmla="*/ 2147483647 w 445"/>
                <a:gd name="T49" fmla="*/ 2147483647 h 479"/>
                <a:gd name="T50" fmla="*/ 2147483647 w 445"/>
                <a:gd name="T51" fmla="*/ 2147483647 h 479"/>
                <a:gd name="T52" fmla="*/ 2147483647 w 445"/>
                <a:gd name="T53" fmla="*/ 2147483647 h 479"/>
                <a:gd name="T54" fmla="*/ 2147483647 w 445"/>
                <a:gd name="T55" fmla="*/ 2147483647 h 479"/>
                <a:gd name="T56" fmla="*/ 2147483647 w 445"/>
                <a:gd name="T57" fmla="*/ 2147483647 h 479"/>
                <a:gd name="T58" fmla="*/ 2147483647 w 445"/>
                <a:gd name="T59" fmla="*/ 2147483647 h 479"/>
                <a:gd name="T60" fmla="*/ 2147483647 w 445"/>
                <a:gd name="T61" fmla="*/ 2147483647 h 479"/>
                <a:gd name="T62" fmla="*/ 2147483647 w 445"/>
                <a:gd name="T63" fmla="*/ 2147483647 h 479"/>
                <a:gd name="T64" fmla="*/ 2147483647 w 445"/>
                <a:gd name="T65" fmla="*/ 2147483647 h 479"/>
                <a:gd name="T66" fmla="*/ 2147483647 w 445"/>
                <a:gd name="T67" fmla="*/ 2147483647 h 479"/>
                <a:gd name="T68" fmla="*/ 2147483647 w 445"/>
                <a:gd name="T69" fmla="*/ 2147483647 h 479"/>
                <a:gd name="T70" fmla="*/ 2147483647 w 445"/>
                <a:gd name="T71" fmla="*/ 2147483647 h 479"/>
                <a:gd name="T72" fmla="*/ 2147483647 w 445"/>
                <a:gd name="T73" fmla="*/ 2147483647 h 479"/>
                <a:gd name="T74" fmla="*/ 2147483647 w 445"/>
                <a:gd name="T75" fmla="*/ 2147483647 h 479"/>
                <a:gd name="T76" fmla="*/ 2147483647 w 445"/>
                <a:gd name="T77" fmla="*/ 2147483647 h 479"/>
                <a:gd name="T78" fmla="*/ 2147483647 w 445"/>
                <a:gd name="T79" fmla="*/ 2147483647 h 479"/>
                <a:gd name="T80" fmla="*/ 2147483647 w 445"/>
                <a:gd name="T81" fmla="*/ 2147483647 h 479"/>
                <a:gd name="T82" fmla="*/ 2147483647 w 445"/>
                <a:gd name="T83" fmla="*/ 2147483647 h 479"/>
                <a:gd name="T84" fmla="*/ 2147483647 w 445"/>
                <a:gd name="T85" fmla="*/ 2147483647 h 479"/>
                <a:gd name="T86" fmla="*/ 2147483647 w 445"/>
                <a:gd name="T87" fmla="*/ 2147483647 h 479"/>
                <a:gd name="T88" fmla="*/ 2147483647 w 445"/>
                <a:gd name="T89" fmla="*/ 2147483647 h 479"/>
                <a:gd name="T90" fmla="*/ 2147483647 w 445"/>
                <a:gd name="T91" fmla="*/ 2147483647 h 479"/>
                <a:gd name="T92" fmla="*/ 2147483647 w 445"/>
                <a:gd name="T93" fmla="*/ 2147483647 h 479"/>
                <a:gd name="T94" fmla="*/ 2147483647 w 445"/>
                <a:gd name="T95" fmla="*/ 2147483647 h 479"/>
                <a:gd name="T96" fmla="*/ 2147483647 w 445"/>
                <a:gd name="T97" fmla="*/ 2147483647 h 479"/>
                <a:gd name="T98" fmla="*/ 2147483647 w 445"/>
                <a:gd name="T99" fmla="*/ 2147483647 h 479"/>
                <a:gd name="T100" fmla="*/ 2147483647 w 445"/>
                <a:gd name="T101" fmla="*/ 2147483647 h 479"/>
                <a:gd name="T102" fmla="*/ 2147483647 w 445"/>
                <a:gd name="T103" fmla="*/ 2147483647 h 479"/>
                <a:gd name="T104" fmla="*/ 2147483647 w 445"/>
                <a:gd name="T105" fmla="*/ 2147483647 h 479"/>
                <a:gd name="T106" fmla="*/ 2147483647 w 445"/>
                <a:gd name="T107" fmla="*/ 2147483647 h 479"/>
                <a:gd name="T108" fmla="*/ 2147483647 w 445"/>
                <a:gd name="T109" fmla="*/ 2147483647 h 479"/>
                <a:gd name="T110" fmla="*/ 2147483647 w 445"/>
                <a:gd name="T111" fmla="*/ 2147483647 h 479"/>
                <a:gd name="T112" fmla="*/ 2147483647 w 445"/>
                <a:gd name="T113" fmla="*/ 2147483647 h 479"/>
                <a:gd name="T114" fmla="*/ 2147483647 w 445"/>
                <a:gd name="T115" fmla="*/ 2147483647 h 479"/>
                <a:gd name="T116" fmla="*/ 2147483647 w 445"/>
                <a:gd name="T117" fmla="*/ 2147483647 h 47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445" h="479">
                  <a:moveTo>
                    <a:pt x="407" y="479"/>
                  </a:moveTo>
                  <a:lnTo>
                    <a:pt x="92" y="409"/>
                  </a:lnTo>
                  <a:lnTo>
                    <a:pt x="90" y="407"/>
                  </a:lnTo>
                  <a:lnTo>
                    <a:pt x="84" y="403"/>
                  </a:lnTo>
                  <a:lnTo>
                    <a:pt x="76" y="397"/>
                  </a:lnTo>
                  <a:lnTo>
                    <a:pt x="67" y="390"/>
                  </a:lnTo>
                  <a:lnTo>
                    <a:pt x="57" y="382"/>
                  </a:lnTo>
                  <a:lnTo>
                    <a:pt x="52" y="372"/>
                  </a:lnTo>
                  <a:lnTo>
                    <a:pt x="46" y="361"/>
                  </a:lnTo>
                  <a:lnTo>
                    <a:pt x="46" y="352"/>
                  </a:lnTo>
                  <a:lnTo>
                    <a:pt x="46" y="344"/>
                  </a:lnTo>
                  <a:lnTo>
                    <a:pt x="46" y="338"/>
                  </a:lnTo>
                  <a:lnTo>
                    <a:pt x="44" y="331"/>
                  </a:lnTo>
                  <a:lnTo>
                    <a:pt x="44" y="323"/>
                  </a:lnTo>
                  <a:lnTo>
                    <a:pt x="40" y="314"/>
                  </a:lnTo>
                  <a:lnTo>
                    <a:pt x="38" y="304"/>
                  </a:lnTo>
                  <a:lnTo>
                    <a:pt x="35" y="294"/>
                  </a:lnTo>
                  <a:lnTo>
                    <a:pt x="33" y="285"/>
                  </a:lnTo>
                  <a:lnTo>
                    <a:pt x="29" y="274"/>
                  </a:lnTo>
                  <a:lnTo>
                    <a:pt x="25" y="262"/>
                  </a:lnTo>
                  <a:lnTo>
                    <a:pt x="21" y="251"/>
                  </a:lnTo>
                  <a:lnTo>
                    <a:pt x="19" y="239"/>
                  </a:lnTo>
                  <a:lnTo>
                    <a:pt x="16" y="226"/>
                  </a:lnTo>
                  <a:lnTo>
                    <a:pt x="12" y="215"/>
                  </a:lnTo>
                  <a:lnTo>
                    <a:pt x="8" y="201"/>
                  </a:lnTo>
                  <a:lnTo>
                    <a:pt x="8" y="190"/>
                  </a:lnTo>
                  <a:lnTo>
                    <a:pt x="4" y="177"/>
                  </a:lnTo>
                  <a:lnTo>
                    <a:pt x="4" y="163"/>
                  </a:lnTo>
                  <a:lnTo>
                    <a:pt x="2" y="150"/>
                  </a:lnTo>
                  <a:lnTo>
                    <a:pt x="2" y="139"/>
                  </a:lnTo>
                  <a:lnTo>
                    <a:pt x="0" y="125"/>
                  </a:lnTo>
                  <a:lnTo>
                    <a:pt x="0" y="112"/>
                  </a:lnTo>
                  <a:lnTo>
                    <a:pt x="2" y="101"/>
                  </a:lnTo>
                  <a:lnTo>
                    <a:pt x="2" y="89"/>
                  </a:lnTo>
                  <a:lnTo>
                    <a:pt x="2" y="76"/>
                  </a:lnTo>
                  <a:lnTo>
                    <a:pt x="4" y="66"/>
                  </a:lnTo>
                  <a:lnTo>
                    <a:pt x="4" y="57"/>
                  </a:lnTo>
                  <a:lnTo>
                    <a:pt x="8" y="47"/>
                  </a:lnTo>
                  <a:lnTo>
                    <a:pt x="8" y="38"/>
                  </a:lnTo>
                  <a:lnTo>
                    <a:pt x="12" y="30"/>
                  </a:lnTo>
                  <a:lnTo>
                    <a:pt x="14" y="24"/>
                  </a:lnTo>
                  <a:lnTo>
                    <a:pt x="17" y="19"/>
                  </a:lnTo>
                  <a:lnTo>
                    <a:pt x="19" y="13"/>
                  </a:lnTo>
                  <a:lnTo>
                    <a:pt x="21" y="9"/>
                  </a:lnTo>
                  <a:lnTo>
                    <a:pt x="25" y="5"/>
                  </a:lnTo>
                  <a:lnTo>
                    <a:pt x="29" y="4"/>
                  </a:lnTo>
                  <a:lnTo>
                    <a:pt x="33" y="2"/>
                  </a:lnTo>
                  <a:lnTo>
                    <a:pt x="36" y="2"/>
                  </a:lnTo>
                  <a:lnTo>
                    <a:pt x="42" y="0"/>
                  </a:lnTo>
                  <a:lnTo>
                    <a:pt x="48" y="2"/>
                  </a:lnTo>
                  <a:lnTo>
                    <a:pt x="54" y="2"/>
                  </a:lnTo>
                  <a:lnTo>
                    <a:pt x="59" y="2"/>
                  </a:lnTo>
                  <a:lnTo>
                    <a:pt x="67" y="2"/>
                  </a:lnTo>
                  <a:lnTo>
                    <a:pt x="76" y="4"/>
                  </a:lnTo>
                  <a:lnTo>
                    <a:pt x="84" y="5"/>
                  </a:lnTo>
                  <a:lnTo>
                    <a:pt x="95" y="7"/>
                  </a:lnTo>
                  <a:lnTo>
                    <a:pt x="107" y="7"/>
                  </a:lnTo>
                  <a:lnTo>
                    <a:pt x="120" y="11"/>
                  </a:lnTo>
                  <a:lnTo>
                    <a:pt x="131" y="11"/>
                  </a:lnTo>
                  <a:lnTo>
                    <a:pt x="145" y="11"/>
                  </a:lnTo>
                  <a:lnTo>
                    <a:pt x="158" y="11"/>
                  </a:lnTo>
                  <a:lnTo>
                    <a:pt x="175" y="11"/>
                  </a:lnTo>
                  <a:lnTo>
                    <a:pt x="189" y="11"/>
                  </a:lnTo>
                  <a:lnTo>
                    <a:pt x="204" y="11"/>
                  </a:lnTo>
                  <a:lnTo>
                    <a:pt x="217" y="11"/>
                  </a:lnTo>
                  <a:lnTo>
                    <a:pt x="232" y="11"/>
                  </a:lnTo>
                  <a:lnTo>
                    <a:pt x="244" y="9"/>
                  </a:lnTo>
                  <a:lnTo>
                    <a:pt x="257" y="9"/>
                  </a:lnTo>
                  <a:lnTo>
                    <a:pt x="266" y="7"/>
                  </a:lnTo>
                  <a:lnTo>
                    <a:pt x="278" y="7"/>
                  </a:lnTo>
                  <a:lnTo>
                    <a:pt x="284" y="7"/>
                  </a:lnTo>
                  <a:lnTo>
                    <a:pt x="291" y="7"/>
                  </a:lnTo>
                  <a:lnTo>
                    <a:pt x="295" y="7"/>
                  </a:lnTo>
                  <a:lnTo>
                    <a:pt x="297" y="7"/>
                  </a:lnTo>
                  <a:lnTo>
                    <a:pt x="361" y="11"/>
                  </a:lnTo>
                  <a:lnTo>
                    <a:pt x="363" y="15"/>
                  </a:lnTo>
                  <a:lnTo>
                    <a:pt x="365" y="21"/>
                  </a:lnTo>
                  <a:lnTo>
                    <a:pt x="369" y="32"/>
                  </a:lnTo>
                  <a:lnTo>
                    <a:pt x="369" y="36"/>
                  </a:lnTo>
                  <a:lnTo>
                    <a:pt x="371" y="42"/>
                  </a:lnTo>
                  <a:lnTo>
                    <a:pt x="375" y="49"/>
                  </a:lnTo>
                  <a:lnTo>
                    <a:pt x="379" y="55"/>
                  </a:lnTo>
                  <a:lnTo>
                    <a:pt x="381" y="61"/>
                  </a:lnTo>
                  <a:lnTo>
                    <a:pt x="384" y="68"/>
                  </a:lnTo>
                  <a:lnTo>
                    <a:pt x="388" y="76"/>
                  </a:lnTo>
                  <a:lnTo>
                    <a:pt x="390" y="85"/>
                  </a:lnTo>
                  <a:lnTo>
                    <a:pt x="394" y="93"/>
                  </a:lnTo>
                  <a:lnTo>
                    <a:pt x="396" y="102"/>
                  </a:lnTo>
                  <a:lnTo>
                    <a:pt x="400" y="112"/>
                  </a:lnTo>
                  <a:lnTo>
                    <a:pt x="403" y="120"/>
                  </a:lnTo>
                  <a:lnTo>
                    <a:pt x="407" y="129"/>
                  </a:lnTo>
                  <a:lnTo>
                    <a:pt x="411" y="139"/>
                  </a:lnTo>
                  <a:lnTo>
                    <a:pt x="415" y="150"/>
                  </a:lnTo>
                  <a:lnTo>
                    <a:pt x="419" y="159"/>
                  </a:lnTo>
                  <a:lnTo>
                    <a:pt x="420" y="169"/>
                  </a:lnTo>
                  <a:lnTo>
                    <a:pt x="424" y="178"/>
                  </a:lnTo>
                  <a:lnTo>
                    <a:pt x="428" y="188"/>
                  </a:lnTo>
                  <a:lnTo>
                    <a:pt x="432" y="198"/>
                  </a:lnTo>
                  <a:lnTo>
                    <a:pt x="434" y="203"/>
                  </a:lnTo>
                  <a:lnTo>
                    <a:pt x="438" y="213"/>
                  </a:lnTo>
                  <a:lnTo>
                    <a:pt x="439" y="220"/>
                  </a:lnTo>
                  <a:lnTo>
                    <a:pt x="441" y="228"/>
                  </a:lnTo>
                  <a:lnTo>
                    <a:pt x="443" y="234"/>
                  </a:lnTo>
                  <a:lnTo>
                    <a:pt x="443" y="239"/>
                  </a:lnTo>
                  <a:lnTo>
                    <a:pt x="443" y="245"/>
                  </a:lnTo>
                  <a:lnTo>
                    <a:pt x="445" y="251"/>
                  </a:lnTo>
                  <a:lnTo>
                    <a:pt x="443" y="258"/>
                  </a:lnTo>
                  <a:lnTo>
                    <a:pt x="443" y="264"/>
                  </a:lnTo>
                  <a:lnTo>
                    <a:pt x="439" y="270"/>
                  </a:lnTo>
                  <a:lnTo>
                    <a:pt x="432" y="270"/>
                  </a:lnTo>
                  <a:lnTo>
                    <a:pt x="428" y="266"/>
                  </a:lnTo>
                  <a:lnTo>
                    <a:pt x="424" y="264"/>
                  </a:lnTo>
                  <a:lnTo>
                    <a:pt x="420" y="260"/>
                  </a:lnTo>
                  <a:lnTo>
                    <a:pt x="417" y="255"/>
                  </a:lnTo>
                  <a:lnTo>
                    <a:pt x="413" y="245"/>
                  </a:lnTo>
                  <a:lnTo>
                    <a:pt x="409" y="236"/>
                  </a:lnTo>
                  <a:lnTo>
                    <a:pt x="405" y="230"/>
                  </a:lnTo>
                  <a:lnTo>
                    <a:pt x="403" y="224"/>
                  </a:lnTo>
                  <a:lnTo>
                    <a:pt x="401" y="217"/>
                  </a:lnTo>
                  <a:lnTo>
                    <a:pt x="400" y="209"/>
                  </a:lnTo>
                  <a:lnTo>
                    <a:pt x="396" y="199"/>
                  </a:lnTo>
                  <a:lnTo>
                    <a:pt x="394" y="190"/>
                  </a:lnTo>
                  <a:lnTo>
                    <a:pt x="392" y="180"/>
                  </a:lnTo>
                  <a:lnTo>
                    <a:pt x="390" y="171"/>
                  </a:lnTo>
                  <a:lnTo>
                    <a:pt x="386" y="159"/>
                  </a:lnTo>
                  <a:lnTo>
                    <a:pt x="382" y="148"/>
                  </a:lnTo>
                  <a:lnTo>
                    <a:pt x="379" y="139"/>
                  </a:lnTo>
                  <a:lnTo>
                    <a:pt x="377" y="127"/>
                  </a:lnTo>
                  <a:lnTo>
                    <a:pt x="371" y="116"/>
                  </a:lnTo>
                  <a:lnTo>
                    <a:pt x="367" y="106"/>
                  </a:lnTo>
                  <a:lnTo>
                    <a:pt x="363" y="97"/>
                  </a:lnTo>
                  <a:lnTo>
                    <a:pt x="358" y="89"/>
                  </a:lnTo>
                  <a:lnTo>
                    <a:pt x="352" y="80"/>
                  </a:lnTo>
                  <a:lnTo>
                    <a:pt x="348" y="74"/>
                  </a:lnTo>
                  <a:lnTo>
                    <a:pt x="341" y="66"/>
                  </a:lnTo>
                  <a:lnTo>
                    <a:pt x="335" y="62"/>
                  </a:lnTo>
                  <a:lnTo>
                    <a:pt x="327" y="55"/>
                  </a:lnTo>
                  <a:lnTo>
                    <a:pt x="318" y="53"/>
                  </a:lnTo>
                  <a:lnTo>
                    <a:pt x="310" y="49"/>
                  </a:lnTo>
                  <a:lnTo>
                    <a:pt x="303" y="49"/>
                  </a:lnTo>
                  <a:lnTo>
                    <a:pt x="293" y="47"/>
                  </a:lnTo>
                  <a:lnTo>
                    <a:pt x="284" y="47"/>
                  </a:lnTo>
                  <a:lnTo>
                    <a:pt x="274" y="47"/>
                  </a:lnTo>
                  <a:lnTo>
                    <a:pt x="266" y="49"/>
                  </a:lnTo>
                  <a:lnTo>
                    <a:pt x="255" y="49"/>
                  </a:lnTo>
                  <a:lnTo>
                    <a:pt x="246" y="51"/>
                  </a:lnTo>
                  <a:lnTo>
                    <a:pt x="238" y="53"/>
                  </a:lnTo>
                  <a:lnTo>
                    <a:pt x="228" y="55"/>
                  </a:lnTo>
                  <a:lnTo>
                    <a:pt x="217" y="57"/>
                  </a:lnTo>
                  <a:lnTo>
                    <a:pt x="208" y="61"/>
                  </a:lnTo>
                  <a:lnTo>
                    <a:pt x="200" y="62"/>
                  </a:lnTo>
                  <a:lnTo>
                    <a:pt x="190" y="64"/>
                  </a:lnTo>
                  <a:lnTo>
                    <a:pt x="181" y="64"/>
                  </a:lnTo>
                  <a:lnTo>
                    <a:pt x="171" y="64"/>
                  </a:lnTo>
                  <a:lnTo>
                    <a:pt x="162" y="64"/>
                  </a:lnTo>
                  <a:lnTo>
                    <a:pt x="152" y="64"/>
                  </a:lnTo>
                  <a:lnTo>
                    <a:pt x="143" y="64"/>
                  </a:lnTo>
                  <a:lnTo>
                    <a:pt x="135" y="64"/>
                  </a:lnTo>
                  <a:lnTo>
                    <a:pt x="126" y="66"/>
                  </a:lnTo>
                  <a:lnTo>
                    <a:pt x="118" y="68"/>
                  </a:lnTo>
                  <a:lnTo>
                    <a:pt x="109" y="68"/>
                  </a:lnTo>
                  <a:lnTo>
                    <a:pt x="103" y="72"/>
                  </a:lnTo>
                  <a:lnTo>
                    <a:pt x="95" y="74"/>
                  </a:lnTo>
                  <a:lnTo>
                    <a:pt x="90" y="80"/>
                  </a:lnTo>
                  <a:lnTo>
                    <a:pt x="84" y="83"/>
                  </a:lnTo>
                  <a:lnTo>
                    <a:pt x="80" y="89"/>
                  </a:lnTo>
                  <a:lnTo>
                    <a:pt x="76" y="97"/>
                  </a:lnTo>
                  <a:lnTo>
                    <a:pt x="76" y="106"/>
                  </a:lnTo>
                  <a:lnTo>
                    <a:pt x="73" y="114"/>
                  </a:lnTo>
                  <a:lnTo>
                    <a:pt x="73" y="125"/>
                  </a:lnTo>
                  <a:lnTo>
                    <a:pt x="71" y="137"/>
                  </a:lnTo>
                  <a:lnTo>
                    <a:pt x="73" y="150"/>
                  </a:lnTo>
                  <a:lnTo>
                    <a:pt x="73" y="161"/>
                  </a:lnTo>
                  <a:lnTo>
                    <a:pt x="76" y="175"/>
                  </a:lnTo>
                  <a:lnTo>
                    <a:pt x="78" y="186"/>
                  </a:lnTo>
                  <a:lnTo>
                    <a:pt x="82" y="199"/>
                  </a:lnTo>
                  <a:lnTo>
                    <a:pt x="84" y="211"/>
                  </a:lnTo>
                  <a:lnTo>
                    <a:pt x="88" y="222"/>
                  </a:lnTo>
                  <a:lnTo>
                    <a:pt x="90" y="232"/>
                  </a:lnTo>
                  <a:lnTo>
                    <a:pt x="92" y="241"/>
                  </a:lnTo>
                  <a:lnTo>
                    <a:pt x="93" y="249"/>
                  </a:lnTo>
                  <a:lnTo>
                    <a:pt x="95" y="256"/>
                  </a:lnTo>
                  <a:lnTo>
                    <a:pt x="97" y="258"/>
                  </a:lnTo>
                  <a:lnTo>
                    <a:pt x="97" y="260"/>
                  </a:lnTo>
                  <a:lnTo>
                    <a:pt x="97" y="262"/>
                  </a:lnTo>
                  <a:lnTo>
                    <a:pt x="97" y="272"/>
                  </a:lnTo>
                  <a:lnTo>
                    <a:pt x="97" y="277"/>
                  </a:lnTo>
                  <a:lnTo>
                    <a:pt x="97" y="285"/>
                  </a:lnTo>
                  <a:lnTo>
                    <a:pt x="97" y="293"/>
                  </a:lnTo>
                  <a:lnTo>
                    <a:pt x="101" y="302"/>
                  </a:lnTo>
                  <a:lnTo>
                    <a:pt x="101" y="310"/>
                  </a:lnTo>
                  <a:lnTo>
                    <a:pt x="103" y="319"/>
                  </a:lnTo>
                  <a:lnTo>
                    <a:pt x="105" y="327"/>
                  </a:lnTo>
                  <a:lnTo>
                    <a:pt x="109" y="336"/>
                  </a:lnTo>
                  <a:lnTo>
                    <a:pt x="112" y="346"/>
                  </a:lnTo>
                  <a:lnTo>
                    <a:pt x="116" y="353"/>
                  </a:lnTo>
                  <a:lnTo>
                    <a:pt x="120" y="361"/>
                  </a:lnTo>
                  <a:lnTo>
                    <a:pt x="128" y="369"/>
                  </a:lnTo>
                  <a:lnTo>
                    <a:pt x="131" y="372"/>
                  </a:lnTo>
                  <a:lnTo>
                    <a:pt x="139" y="378"/>
                  </a:lnTo>
                  <a:lnTo>
                    <a:pt x="147" y="382"/>
                  </a:lnTo>
                  <a:lnTo>
                    <a:pt x="156" y="386"/>
                  </a:lnTo>
                  <a:lnTo>
                    <a:pt x="166" y="388"/>
                  </a:lnTo>
                  <a:lnTo>
                    <a:pt x="175" y="390"/>
                  </a:lnTo>
                  <a:lnTo>
                    <a:pt x="185" y="391"/>
                  </a:lnTo>
                  <a:lnTo>
                    <a:pt x="196" y="393"/>
                  </a:lnTo>
                  <a:lnTo>
                    <a:pt x="206" y="395"/>
                  </a:lnTo>
                  <a:lnTo>
                    <a:pt x="217" y="395"/>
                  </a:lnTo>
                  <a:lnTo>
                    <a:pt x="228" y="397"/>
                  </a:lnTo>
                  <a:lnTo>
                    <a:pt x="240" y="397"/>
                  </a:lnTo>
                  <a:lnTo>
                    <a:pt x="251" y="399"/>
                  </a:lnTo>
                  <a:lnTo>
                    <a:pt x="265" y="401"/>
                  </a:lnTo>
                  <a:lnTo>
                    <a:pt x="276" y="401"/>
                  </a:lnTo>
                  <a:lnTo>
                    <a:pt x="287" y="405"/>
                  </a:lnTo>
                  <a:lnTo>
                    <a:pt x="299" y="407"/>
                  </a:lnTo>
                  <a:lnTo>
                    <a:pt x="308" y="409"/>
                  </a:lnTo>
                  <a:lnTo>
                    <a:pt x="320" y="409"/>
                  </a:lnTo>
                  <a:lnTo>
                    <a:pt x="331" y="410"/>
                  </a:lnTo>
                  <a:lnTo>
                    <a:pt x="341" y="412"/>
                  </a:lnTo>
                  <a:lnTo>
                    <a:pt x="350" y="414"/>
                  </a:lnTo>
                  <a:lnTo>
                    <a:pt x="360" y="416"/>
                  </a:lnTo>
                  <a:lnTo>
                    <a:pt x="369" y="418"/>
                  </a:lnTo>
                  <a:lnTo>
                    <a:pt x="377" y="420"/>
                  </a:lnTo>
                  <a:lnTo>
                    <a:pt x="384" y="422"/>
                  </a:lnTo>
                  <a:lnTo>
                    <a:pt x="390" y="424"/>
                  </a:lnTo>
                  <a:lnTo>
                    <a:pt x="398" y="426"/>
                  </a:lnTo>
                  <a:lnTo>
                    <a:pt x="407" y="431"/>
                  </a:lnTo>
                  <a:lnTo>
                    <a:pt x="415" y="437"/>
                  </a:lnTo>
                  <a:lnTo>
                    <a:pt x="415" y="445"/>
                  </a:lnTo>
                  <a:lnTo>
                    <a:pt x="417" y="450"/>
                  </a:lnTo>
                  <a:lnTo>
                    <a:pt x="415" y="458"/>
                  </a:lnTo>
                  <a:lnTo>
                    <a:pt x="413" y="466"/>
                  </a:lnTo>
                  <a:lnTo>
                    <a:pt x="409" y="473"/>
                  </a:lnTo>
                  <a:lnTo>
                    <a:pt x="407" y="4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1" name="Freeform 214"/>
            <p:cNvSpPr>
              <a:spLocks/>
            </p:cNvSpPr>
            <p:nvPr/>
          </p:nvSpPr>
          <p:spPr bwMode="auto">
            <a:xfrm>
              <a:off x="3210679" y="2510690"/>
              <a:ext cx="61199" cy="64548"/>
            </a:xfrm>
            <a:custGeom>
              <a:avLst/>
              <a:gdLst>
                <a:gd name="T0" fmla="*/ 0 w 401"/>
                <a:gd name="T1" fmla="*/ 2147483647 h 424"/>
                <a:gd name="T2" fmla="*/ 2147483647 w 401"/>
                <a:gd name="T3" fmla="*/ 2147483647 h 424"/>
                <a:gd name="T4" fmla="*/ 2147483647 w 401"/>
                <a:gd name="T5" fmla="*/ 2147483647 h 424"/>
                <a:gd name="T6" fmla="*/ 2147483647 w 401"/>
                <a:gd name="T7" fmla="*/ 2147483647 h 424"/>
                <a:gd name="T8" fmla="*/ 2147483647 w 401"/>
                <a:gd name="T9" fmla="*/ 2147483647 h 424"/>
                <a:gd name="T10" fmla="*/ 2147483647 w 401"/>
                <a:gd name="T11" fmla="*/ 2147483647 h 424"/>
                <a:gd name="T12" fmla="*/ 2147483647 w 401"/>
                <a:gd name="T13" fmla="*/ 2147483647 h 424"/>
                <a:gd name="T14" fmla="*/ 2147483647 w 401"/>
                <a:gd name="T15" fmla="*/ 2147483647 h 424"/>
                <a:gd name="T16" fmla="*/ 2147483647 w 401"/>
                <a:gd name="T17" fmla="*/ 2147483647 h 424"/>
                <a:gd name="T18" fmla="*/ 2147483647 w 401"/>
                <a:gd name="T19" fmla="*/ 2147483647 h 424"/>
                <a:gd name="T20" fmla="*/ 2147483647 w 401"/>
                <a:gd name="T21" fmla="*/ 2147483647 h 424"/>
                <a:gd name="T22" fmla="*/ 2147483647 w 401"/>
                <a:gd name="T23" fmla="*/ 2147483647 h 424"/>
                <a:gd name="T24" fmla="*/ 2147483647 w 401"/>
                <a:gd name="T25" fmla="*/ 2147483647 h 424"/>
                <a:gd name="T26" fmla="*/ 2147483647 w 401"/>
                <a:gd name="T27" fmla="*/ 2147483647 h 424"/>
                <a:gd name="T28" fmla="*/ 2147483647 w 401"/>
                <a:gd name="T29" fmla="*/ 2147483647 h 424"/>
                <a:gd name="T30" fmla="*/ 2147483647 w 401"/>
                <a:gd name="T31" fmla="*/ 2147483647 h 424"/>
                <a:gd name="T32" fmla="*/ 2147483647 w 401"/>
                <a:gd name="T33" fmla="*/ 2147483647 h 424"/>
                <a:gd name="T34" fmla="*/ 2147483647 w 401"/>
                <a:gd name="T35" fmla="*/ 2147483647 h 424"/>
                <a:gd name="T36" fmla="*/ 2147483647 w 401"/>
                <a:gd name="T37" fmla="*/ 2147483647 h 424"/>
                <a:gd name="T38" fmla="*/ 2147483647 w 401"/>
                <a:gd name="T39" fmla="*/ 2147483647 h 424"/>
                <a:gd name="T40" fmla="*/ 2147483647 w 401"/>
                <a:gd name="T41" fmla="*/ 2147483647 h 424"/>
                <a:gd name="T42" fmla="*/ 2147483647 w 401"/>
                <a:gd name="T43" fmla="*/ 2147483647 h 424"/>
                <a:gd name="T44" fmla="*/ 2147483647 w 401"/>
                <a:gd name="T45" fmla="*/ 2147483647 h 424"/>
                <a:gd name="T46" fmla="*/ 2147483647 w 401"/>
                <a:gd name="T47" fmla="*/ 2147483647 h 424"/>
                <a:gd name="T48" fmla="*/ 2147483647 w 401"/>
                <a:gd name="T49" fmla="*/ 2147483647 h 424"/>
                <a:gd name="T50" fmla="*/ 2147483647 w 401"/>
                <a:gd name="T51" fmla="*/ 2147483647 h 424"/>
                <a:gd name="T52" fmla="*/ 2147483647 w 401"/>
                <a:gd name="T53" fmla="*/ 2147483647 h 424"/>
                <a:gd name="T54" fmla="*/ 2147483647 w 401"/>
                <a:gd name="T55" fmla="*/ 2147483647 h 424"/>
                <a:gd name="T56" fmla="*/ 2147483647 w 401"/>
                <a:gd name="T57" fmla="*/ 2147483647 h 424"/>
                <a:gd name="T58" fmla="*/ 2147483647 w 401"/>
                <a:gd name="T59" fmla="*/ 2147483647 h 424"/>
                <a:gd name="T60" fmla="*/ 2147483647 w 401"/>
                <a:gd name="T61" fmla="*/ 2147483647 h 424"/>
                <a:gd name="T62" fmla="*/ 2147483647 w 401"/>
                <a:gd name="T63" fmla="*/ 2147483647 h 424"/>
                <a:gd name="T64" fmla="*/ 2147483647 w 401"/>
                <a:gd name="T65" fmla="*/ 2147483647 h 424"/>
                <a:gd name="T66" fmla="*/ 2147483647 w 401"/>
                <a:gd name="T67" fmla="*/ 2147483647 h 424"/>
                <a:gd name="T68" fmla="*/ 2147483647 w 401"/>
                <a:gd name="T69" fmla="*/ 2147483647 h 424"/>
                <a:gd name="T70" fmla="*/ 2147483647 w 401"/>
                <a:gd name="T71" fmla="*/ 2147483647 h 424"/>
                <a:gd name="T72" fmla="*/ 2147483647 w 401"/>
                <a:gd name="T73" fmla="*/ 2147483647 h 424"/>
                <a:gd name="T74" fmla="*/ 2147483647 w 401"/>
                <a:gd name="T75" fmla="*/ 2147483647 h 424"/>
                <a:gd name="T76" fmla="*/ 2147483647 w 401"/>
                <a:gd name="T77" fmla="*/ 2147483647 h 424"/>
                <a:gd name="T78" fmla="*/ 2147483647 w 401"/>
                <a:gd name="T79" fmla="*/ 2147483647 h 424"/>
                <a:gd name="T80" fmla="*/ 2147483647 w 401"/>
                <a:gd name="T81" fmla="*/ 2147483647 h 424"/>
                <a:gd name="T82" fmla="*/ 2147483647 w 401"/>
                <a:gd name="T83" fmla="*/ 2147483647 h 424"/>
                <a:gd name="T84" fmla="*/ 2147483647 w 401"/>
                <a:gd name="T85" fmla="*/ 2147483647 h 424"/>
                <a:gd name="T86" fmla="*/ 2147483647 w 401"/>
                <a:gd name="T87" fmla="*/ 2147483647 h 424"/>
                <a:gd name="T88" fmla="*/ 2147483647 w 401"/>
                <a:gd name="T89" fmla="*/ 2147483647 h 424"/>
                <a:gd name="T90" fmla="*/ 2147483647 w 401"/>
                <a:gd name="T91" fmla="*/ 2147483647 h 424"/>
                <a:gd name="T92" fmla="*/ 2147483647 w 401"/>
                <a:gd name="T93" fmla="*/ 2147483647 h 424"/>
                <a:gd name="T94" fmla="*/ 2147483647 w 401"/>
                <a:gd name="T95" fmla="*/ 2147483647 h 424"/>
                <a:gd name="T96" fmla="*/ 2147483647 w 401"/>
                <a:gd name="T97" fmla="*/ 2147483647 h 424"/>
                <a:gd name="T98" fmla="*/ 2147483647 w 401"/>
                <a:gd name="T99" fmla="*/ 2147483647 h 424"/>
                <a:gd name="T100" fmla="*/ 0 w 401"/>
                <a:gd name="T101" fmla="*/ 2147483647 h 42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01" h="424">
                  <a:moveTo>
                    <a:pt x="0" y="5"/>
                  </a:moveTo>
                  <a:lnTo>
                    <a:pt x="0" y="7"/>
                  </a:lnTo>
                  <a:lnTo>
                    <a:pt x="0" y="11"/>
                  </a:lnTo>
                  <a:lnTo>
                    <a:pt x="0" y="21"/>
                  </a:lnTo>
                  <a:lnTo>
                    <a:pt x="2" y="32"/>
                  </a:lnTo>
                  <a:lnTo>
                    <a:pt x="2" y="43"/>
                  </a:lnTo>
                  <a:lnTo>
                    <a:pt x="4" y="61"/>
                  </a:lnTo>
                  <a:lnTo>
                    <a:pt x="6" y="78"/>
                  </a:lnTo>
                  <a:lnTo>
                    <a:pt x="8" y="97"/>
                  </a:lnTo>
                  <a:lnTo>
                    <a:pt x="10" y="118"/>
                  </a:lnTo>
                  <a:lnTo>
                    <a:pt x="12" y="139"/>
                  </a:lnTo>
                  <a:lnTo>
                    <a:pt x="14" y="159"/>
                  </a:lnTo>
                  <a:lnTo>
                    <a:pt x="17" y="182"/>
                  </a:lnTo>
                  <a:lnTo>
                    <a:pt x="19" y="203"/>
                  </a:lnTo>
                  <a:lnTo>
                    <a:pt x="21" y="224"/>
                  </a:lnTo>
                  <a:lnTo>
                    <a:pt x="23" y="245"/>
                  </a:lnTo>
                  <a:lnTo>
                    <a:pt x="27" y="266"/>
                  </a:lnTo>
                  <a:lnTo>
                    <a:pt x="27" y="281"/>
                  </a:lnTo>
                  <a:lnTo>
                    <a:pt x="29" y="298"/>
                  </a:lnTo>
                  <a:lnTo>
                    <a:pt x="31" y="313"/>
                  </a:lnTo>
                  <a:lnTo>
                    <a:pt x="33" y="329"/>
                  </a:lnTo>
                  <a:lnTo>
                    <a:pt x="35" y="340"/>
                  </a:lnTo>
                  <a:lnTo>
                    <a:pt x="38" y="352"/>
                  </a:lnTo>
                  <a:lnTo>
                    <a:pt x="40" y="363"/>
                  </a:lnTo>
                  <a:lnTo>
                    <a:pt x="42" y="372"/>
                  </a:lnTo>
                  <a:lnTo>
                    <a:pt x="44" y="380"/>
                  </a:lnTo>
                  <a:lnTo>
                    <a:pt x="46" y="388"/>
                  </a:lnTo>
                  <a:lnTo>
                    <a:pt x="48" y="395"/>
                  </a:lnTo>
                  <a:lnTo>
                    <a:pt x="52" y="401"/>
                  </a:lnTo>
                  <a:lnTo>
                    <a:pt x="55" y="410"/>
                  </a:lnTo>
                  <a:lnTo>
                    <a:pt x="61" y="416"/>
                  </a:lnTo>
                  <a:lnTo>
                    <a:pt x="67" y="422"/>
                  </a:lnTo>
                  <a:lnTo>
                    <a:pt x="71" y="424"/>
                  </a:lnTo>
                  <a:lnTo>
                    <a:pt x="78" y="424"/>
                  </a:lnTo>
                  <a:lnTo>
                    <a:pt x="84" y="424"/>
                  </a:lnTo>
                  <a:lnTo>
                    <a:pt x="92" y="422"/>
                  </a:lnTo>
                  <a:lnTo>
                    <a:pt x="101" y="420"/>
                  </a:lnTo>
                  <a:lnTo>
                    <a:pt x="105" y="418"/>
                  </a:lnTo>
                  <a:lnTo>
                    <a:pt x="111" y="416"/>
                  </a:lnTo>
                  <a:lnTo>
                    <a:pt x="116" y="414"/>
                  </a:lnTo>
                  <a:lnTo>
                    <a:pt x="122" y="414"/>
                  </a:lnTo>
                  <a:lnTo>
                    <a:pt x="126" y="412"/>
                  </a:lnTo>
                  <a:lnTo>
                    <a:pt x="131" y="412"/>
                  </a:lnTo>
                  <a:lnTo>
                    <a:pt x="139" y="410"/>
                  </a:lnTo>
                  <a:lnTo>
                    <a:pt x="145" y="409"/>
                  </a:lnTo>
                  <a:lnTo>
                    <a:pt x="151" y="407"/>
                  </a:lnTo>
                  <a:lnTo>
                    <a:pt x="156" y="407"/>
                  </a:lnTo>
                  <a:lnTo>
                    <a:pt x="164" y="405"/>
                  </a:lnTo>
                  <a:lnTo>
                    <a:pt x="171" y="405"/>
                  </a:lnTo>
                  <a:lnTo>
                    <a:pt x="177" y="403"/>
                  </a:lnTo>
                  <a:lnTo>
                    <a:pt x="185" y="401"/>
                  </a:lnTo>
                  <a:lnTo>
                    <a:pt x="192" y="399"/>
                  </a:lnTo>
                  <a:lnTo>
                    <a:pt x="202" y="397"/>
                  </a:lnTo>
                  <a:lnTo>
                    <a:pt x="209" y="395"/>
                  </a:lnTo>
                  <a:lnTo>
                    <a:pt x="217" y="393"/>
                  </a:lnTo>
                  <a:lnTo>
                    <a:pt x="227" y="391"/>
                  </a:lnTo>
                  <a:lnTo>
                    <a:pt x="236" y="390"/>
                  </a:lnTo>
                  <a:lnTo>
                    <a:pt x="246" y="386"/>
                  </a:lnTo>
                  <a:lnTo>
                    <a:pt x="255" y="382"/>
                  </a:lnTo>
                  <a:lnTo>
                    <a:pt x="265" y="378"/>
                  </a:lnTo>
                  <a:lnTo>
                    <a:pt x="272" y="376"/>
                  </a:lnTo>
                  <a:lnTo>
                    <a:pt x="282" y="372"/>
                  </a:lnTo>
                  <a:lnTo>
                    <a:pt x="291" y="369"/>
                  </a:lnTo>
                  <a:lnTo>
                    <a:pt x="301" y="365"/>
                  </a:lnTo>
                  <a:lnTo>
                    <a:pt x="310" y="363"/>
                  </a:lnTo>
                  <a:lnTo>
                    <a:pt x="318" y="359"/>
                  </a:lnTo>
                  <a:lnTo>
                    <a:pt x="327" y="355"/>
                  </a:lnTo>
                  <a:lnTo>
                    <a:pt x="335" y="353"/>
                  </a:lnTo>
                  <a:lnTo>
                    <a:pt x="342" y="352"/>
                  </a:lnTo>
                  <a:lnTo>
                    <a:pt x="350" y="350"/>
                  </a:lnTo>
                  <a:lnTo>
                    <a:pt x="358" y="350"/>
                  </a:lnTo>
                  <a:lnTo>
                    <a:pt x="363" y="350"/>
                  </a:lnTo>
                  <a:lnTo>
                    <a:pt x="369" y="350"/>
                  </a:lnTo>
                  <a:lnTo>
                    <a:pt x="379" y="350"/>
                  </a:lnTo>
                  <a:lnTo>
                    <a:pt x="388" y="352"/>
                  </a:lnTo>
                  <a:lnTo>
                    <a:pt x="392" y="352"/>
                  </a:lnTo>
                  <a:lnTo>
                    <a:pt x="398" y="353"/>
                  </a:lnTo>
                  <a:lnTo>
                    <a:pt x="400" y="350"/>
                  </a:lnTo>
                  <a:lnTo>
                    <a:pt x="401" y="342"/>
                  </a:lnTo>
                  <a:lnTo>
                    <a:pt x="400" y="336"/>
                  </a:lnTo>
                  <a:lnTo>
                    <a:pt x="400" y="331"/>
                  </a:lnTo>
                  <a:lnTo>
                    <a:pt x="400" y="321"/>
                  </a:lnTo>
                  <a:lnTo>
                    <a:pt x="400" y="312"/>
                  </a:lnTo>
                  <a:lnTo>
                    <a:pt x="398" y="298"/>
                  </a:lnTo>
                  <a:lnTo>
                    <a:pt x="396" y="285"/>
                  </a:lnTo>
                  <a:lnTo>
                    <a:pt x="396" y="268"/>
                  </a:lnTo>
                  <a:lnTo>
                    <a:pt x="394" y="251"/>
                  </a:lnTo>
                  <a:lnTo>
                    <a:pt x="392" y="232"/>
                  </a:lnTo>
                  <a:lnTo>
                    <a:pt x="390" y="215"/>
                  </a:lnTo>
                  <a:lnTo>
                    <a:pt x="388" y="194"/>
                  </a:lnTo>
                  <a:lnTo>
                    <a:pt x="388" y="177"/>
                  </a:lnTo>
                  <a:lnTo>
                    <a:pt x="384" y="156"/>
                  </a:lnTo>
                  <a:lnTo>
                    <a:pt x="382" y="137"/>
                  </a:lnTo>
                  <a:lnTo>
                    <a:pt x="381" y="118"/>
                  </a:lnTo>
                  <a:lnTo>
                    <a:pt x="379" y="100"/>
                  </a:lnTo>
                  <a:lnTo>
                    <a:pt x="375" y="83"/>
                  </a:lnTo>
                  <a:lnTo>
                    <a:pt x="371" y="68"/>
                  </a:lnTo>
                  <a:lnTo>
                    <a:pt x="369" y="55"/>
                  </a:lnTo>
                  <a:lnTo>
                    <a:pt x="367" y="45"/>
                  </a:lnTo>
                  <a:lnTo>
                    <a:pt x="363" y="34"/>
                  </a:lnTo>
                  <a:lnTo>
                    <a:pt x="361" y="26"/>
                  </a:lnTo>
                  <a:lnTo>
                    <a:pt x="358" y="21"/>
                  </a:lnTo>
                  <a:lnTo>
                    <a:pt x="356" y="17"/>
                  </a:lnTo>
                  <a:lnTo>
                    <a:pt x="348" y="11"/>
                  </a:lnTo>
                  <a:lnTo>
                    <a:pt x="344" y="13"/>
                  </a:lnTo>
                  <a:lnTo>
                    <a:pt x="339" y="17"/>
                  </a:lnTo>
                  <a:lnTo>
                    <a:pt x="335" y="26"/>
                  </a:lnTo>
                  <a:lnTo>
                    <a:pt x="331" y="34"/>
                  </a:lnTo>
                  <a:lnTo>
                    <a:pt x="329" y="45"/>
                  </a:lnTo>
                  <a:lnTo>
                    <a:pt x="327" y="53"/>
                  </a:lnTo>
                  <a:lnTo>
                    <a:pt x="329" y="62"/>
                  </a:lnTo>
                  <a:lnTo>
                    <a:pt x="329" y="70"/>
                  </a:lnTo>
                  <a:lnTo>
                    <a:pt x="331" y="81"/>
                  </a:lnTo>
                  <a:lnTo>
                    <a:pt x="331" y="87"/>
                  </a:lnTo>
                  <a:lnTo>
                    <a:pt x="331" y="91"/>
                  </a:lnTo>
                  <a:lnTo>
                    <a:pt x="333" y="97"/>
                  </a:lnTo>
                  <a:lnTo>
                    <a:pt x="335" y="104"/>
                  </a:lnTo>
                  <a:lnTo>
                    <a:pt x="335" y="112"/>
                  </a:lnTo>
                  <a:lnTo>
                    <a:pt x="337" y="120"/>
                  </a:lnTo>
                  <a:lnTo>
                    <a:pt x="337" y="129"/>
                  </a:lnTo>
                  <a:lnTo>
                    <a:pt x="339" y="139"/>
                  </a:lnTo>
                  <a:lnTo>
                    <a:pt x="339" y="148"/>
                  </a:lnTo>
                  <a:lnTo>
                    <a:pt x="339" y="158"/>
                  </a:lnTo>
                  <a:lnTo>
                    <a:pt x="339" y="169"/>
                  </a:lnTo>
                  <a:lnTo>
                    <a:pt x="341" y="182"/>
                  </a:lnTo>
                  <a:lnTo>
                    <a:pt x="341" y="194"/>
                  </a:lnTo>
                  <a:lnTo>
                    <a:pt x="341" y="205"/>
                  </a:lnTo>
                  <a:lnTo>
                    <a:pt x="341" y="216"/>
                  </a:lnTo>
                  <a:lnTo>
                    <a:pt x="342" y="230"/>
                  </a:lnTo>
                  <a:lnTo>
                    <a:pt x="342" y="239"/>
                  </a:lnTo>
                  <a:lnTo>
                    <a:pt x="342" y="251"/>
                  </a:lnTo>
                  <a:lnTo>
                    <a:pt x="342" y="262"/>
                  </a:lnTo>
                  <a:lnTo>
                    <a:pt x="342" y="272"/>
                  </a:lnTo>
                  <a:lnTo>
                    <a:pt x="342" y="279"/>
                  </a:lnTo>
                  <a:lnTo>
                    <a:pt x="342" y="289"/>
                  </a:lnTo>
                  <a:lnTo>
                    <a:pt x="342" y="294"/>
                  </a:lnTo>
                  <a:lnTo>
                    <a:pt x="344" y="302"/>
                  </a:lnTo>
                  <a:lnTo>
                    <a:pt x="192" y="350"/>
                  </a:lnTo>
                  <a:lnTo>
                    <a:pt x="103" y="361"/>
                  </a:lnTo>
                  <a:lnTo>
                    <a:pt x="76" y="268"/>
                  </a:lnTo>
                  <a:lnTo>
                    <a:pt x="76" y="32"/>
                  </a:lnTo>
                  <a:lnTo>
                    <a:pt x="71" y="26"/>
                  </a:lnTo>
                  <a:lnTo>
                    <a:pt x="67" y="21"/>
                  </a:lnTo>
                  <a:lnTo>
                    <a:pt x="63" y="15"/>
                  </a:lnTo>
                  <a:lnTo>
                    <a:pt x="59" y="11"/>
                  </a:lnTo>
                  <a:lnTo>
                    <a:pt x="52" y="5"/>
                  </a:lnTo>
                  <a:lnTo>
                    <a:pt x="44" y="4"/>
                  </a:lnTo>
                  <a:lnTo>
                    <a:pt x="35" y="0"/>
                  </a:lnTo>
                  <a:lnTo>
                    <a:pt x="23" y="2"/>
                  </a:lnTo>
                  <a:lnTo>
                    <a:pt x="17" y="2"/>
                  </a:lnTo>
                  <a:lnTo>
                    <a:pt x="14" y="2"/>
                  </a:lnTo>
                  <a:lnTo>
                    <a:pt x="6" y="4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" name="Freeform 215"/>
            <p:cNvSpPr>
              <a:spLocks/>
            </p:cNvSpPr>
            <p:nvPr/>
          </p:nvSpPr>
          <p:spPr bwMode="auto">
            <a:xfrm>
              <a:off x="3224381" y="2504296"/>
              <a:ext cx="35623" cy="12788"/>
            </a:xfrm>
            <a:custGeom>
              <a:avLst/>
              <a:gdLst>
                <a:gd name="T0" fmla="*/ 0 w 233"/>
                <a:gd name="T1" fmla="*/ 2147483647 h 84"/>
                <a:gd name="T2" fmla="*/ 2147483647 w 233"/>
                <a:gd name="T3" fmla="*/ 2147483647 h 84"/>
                <a:gd name="T4" fmla="*/ 2147483647 w 233"/>
                <a:gd name="T5" fmla="*/ 2147483647 h 84"/>
                <a:gd name="T6" fmla="*/ 2147483647 w 233"/>
                <a:gd name="T7" fmla="*/ 2147483647 h 84"/>
                <a:gd name="T8" fmla="*/ 2147483647 w 233"/>
                <a:gd name="T9" fmla="*/ 2147483647 h 84"/>
                <a:gd name="T10" fmla="*/ 2147483647 w 233"/>
                <a:gd name="T11" fmla="*/ 2147483647 h 84"/>
                <a:gd name="T12" fmla="*/ 2147483647 w 233"/>
                <a:gd name="T13" fmla="*/ 2147483647 h 84"/>
                <a:gd name="T14" fmla="*/ 2147483647 w 233"/>
                <a:gd name="T15" fmla="*/ 2147483647 h 84"/>
                <a:gd name="T16" fmla="*/ 2147483647 w 233"/>
                <a:gd name="T17" fmla="*/ 2147483647 h 84"/>
                <a:gd name="T18" fmla="*/ 2147483647 w 233"/>
                <a:gd name="T19" fmla="*/ 2147483647 h 84"/>
                <a:gd name="T20" fmla="*/ 2147483647 w 233"/>
                <a:gd name="T21" fmla="*/ 2147483647 h 84"/>
                <a:gd name="T22" fmla="*/ 2147483647 w 233"/>
                <a:gd name="T23" fmla="*/ 0 h 84"/>
                <a:gd name="T24" fmla="*/ 2147483647 w 233"/>
                <a:gd name="T25" fmla="*/ 2147483647 h 84"/>
                <a:gd name="T26" fmla="*/ 2147483647 w 233"/>
                <a:gd name="T27" fmla="*/ 2147483647 h 84"/>
                <a:gd name="T28" fmla="*/ 2147483647 w 233"/>
                <a:gd name="T29" fmla="*/ 2147483647 h 84"/>
                <a:gd name="T30" fmla="*/ 2147483647 w 233"/>
                <a:gd name="T31" fmla="*/ 2147483647 h 84"/>
                <a:gd name="T32" fmla="*/ 2147483647 w 233"/>
                <a:gd name="T33" fmla="*/ 2147483647 h 84"/>
                <a:gd name="T34" fmla="*/ 2147483647 w 233"/>
                <a:gd name="T35" fmla="*/ 2147483647 h 84"/>
                <a:gd name="T36" fmla="*/ 2147483647 w 233"/>
                <a:gd name="T37" fmla="*/ 2147483647 h 84"/>
                <a:gd name="T38" fmla="*/ 2147483647 w 233"/>
                <a:gd name="T39" fmla="*/ 2147483647 h 84"/>
                <a:gd name="T40" fmla="*/ 2147483647 w 233"/>
                <a:gd name="T41" fmla="*/ 2147483647 h 84"/>
                <a:gd name="T42" fmla="*/ 2147483647 w 233"/>
                <a:gd name="T43" fmla="*/ 2147483647 h 84"/>
                <a:gd name="T44" fmla="*/ 2147483647 w 233"/>
                <a:gd name="T45" fmla="*/ 2147483647 h 84"/>
                <a:gd name="T46" fmla="*/ 2147483647 w 233"/>
                <a:gd name="T47" fmla="*/ 2147483647 h 84"/>
                <a:gd name="T48" fmla="*/ 2147483647 w 233"/>
                <a:gd name="T49" fmla="*/ 2147483647 h 84"/>
                <a:gd name="T50" fmla="*/ 2147483647 w 233"/>
                <a:gd name="T51" fmla="*/ 2147483647 h 84"/>
                <a:gd name="T52" fmla="*/ 2147483647 w 233"/>
                <a:gd name="T53" fmla="*/ 2147483647 h 84"/>
                <a:gd name="T54" fmla="*/ 2147483647 w 233"/>
                <a:gd name="T55" fmla="*/ 2147483647 h 84"/>
                <a:gd name="T56" fmla="*/ 2147483647 w 233"/>
                <a:gd name="T57" fmla="*/ 2147483647 h 84"/>
                <a:gd name="T58" fmla="*/ 2147483647 w 233"/>
                <a:gd name="T59" fmla="*/ 2147483647 h 84"/>
                <a:gd name="T60" fmla="*/ 2147483647 w 233"/>
                <a:gd name="T61" fmla="*/ 2147483647 h 84"/>
                <a:gd name="T62" fmla="*/ 2147483647 w 233"/>
                <a:gd name="T63" fmla="*/ 2147483647 h 84"/>
                <a:gd name="T64" fmla="*/ 2147483647 w 233"/>
                <a:gd name="T65" fmla="*/ 2147483647 h 84"/>
                <a:gd name="T66" fmla="*/ 2147483647 w 233"/>
                <a:gd name="T67" fmla="*/ 2147483647 h 84"/>
                <a:gd name="T68" fmla="*/ 2147483647 w 233"/>
                <a:gd name="T69" fmla="*/ 2147483647 h 84"/>
                <a:gd name="T70" fmla="*/ 2147483647 w 233"/>
                <a:gd name="T71" fmla="*/ 2147483647 h 84"/>
                <a:gd name="T72" fmla="*/ 2147483647 w 233"/>
                <a:gd name="T73" fmla="*/ 2147483647 h 84"/>
                <a:gd name="T74" fmla="*/ 2147483647 w 233"/>
                <a:gd name="T75" fmla="*/ 2147483647 h 84"/>
                <a:gd name="T76" fmla="*/ 0 w 233"/>
                <a:gd name="T77" fmla="*/ 2147483647 h 84"/>
                <a:gd name="T78" fmla="*/ 0 w 233"/>
                <a:gd name="T79" fmla="*/ 2147483647 h 8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233" h="84">
                  <a:moveTo>
                    <a:pt x="0" y="38"/>
                  </a:moveTo>
                  <a:lnTo>
                    <a:pt x="0" y="38"/>
                  </a:lnTo>
                  <a:lnTo>
                    <a:pt x="3" y="36"/>
                  </a:lnTo>
                  <a:lnTo>
                    <a:pt x="11" y="32"/>
                  </a:lnTo>
                  <a:lnTo>
                    <a:pt x="22" y="28"/>
                  </a:lnTo>
                  <a:lnTo>
                    <a:pt x="26" y="25"/>
                  </a:lnTo>
                  <a:lnTo>
                    <a:pt x="32" y="23"/>
                  </a:lnTo>
                  <a:lnTo>
                    <a:pt x="40" y="21"/>
                  </a:lnTo>
                  <a:lnTo>
                    <a:pt x="47" y="21"/>
                  </a:lnTo>
                  <a:lnTo>
                    <a:pt x="53" y="17"/>
                  </a:lnTo>
                  <a:lnTo>
                    <a:pt x="62" y="15"/>
                  </a:lnTo>
                  <a:lnTo>
                    <a:pt x="70" y="13"/>
                  </a:lnTo>
                  <a:lnTo>
                    <a:pt x="80" y="13"/>
                  </a:lnTo>
                  <a:lnTo>
                    <a:pt x="87" y="9"/>
                  </a:lnTo>
                  <a:lnTo>
                    <a:pt x="95" y="9"/>
                  </a:lnTo>
                  <a:lnTo>
                    <a:pt x="102" y="7"/>
                  </a:lnTo>
                  <a:lnTo>
                    <a:pt x="112" y="6"/>
                  </a:lnTo>
                  <a:lnTo>
                    <a:pt x="118" y="4"/>
                  </a:lnTo>
                  <a:lnTo>
                    <a:pt x="127" y="2"/>
                  </a:lnTo>
                  <a:lnTo>
                    <a:pt x="135" y="2"/>
                  </a:lnTo>
                  <a:lnTo>
                    <a:pt x="142" y="2"/>
                  </a:lnTo>
                  <a:lnTo>
                    <a:pt x="150" y="2"/>
                  </a:lnTo>
                  <a:lnTo>
                    <a:pt x="157" y="0"/>
                  </a:lnTo>
                  <a:lnTo>
                    <a:pt x="165" y="0"/>
                  </a:lnTo>
                  <a:lnTo>
                    <a:pt x="173" y="2"/>
                  </a:lnTo>
                  <a:lnTo>
                    <a:pt x="176" y="2"/>
                  </a:lnTo>
                  <a:lnTo>
                    <a:pt x="182" y="4"/>
                  </a:lnTo>
                  <a:lnTo>
                    <a:pt x="190" y="6"/>
                  </a:lnTo>
                  <a:lnTo>
                    <a:pt x="195" y="7"/>
                  </a:lnTo>
                  <a:lnTo>
                    <a:pt x="203" y="11"/>
                  </a:lnTo>
                  <a:lnTo>
                    <a:pt x="213" y="19"/>
                  </a:lnTo>
                  <a:lnTo>
                    <a:pt x="218" y="25"/>
                  </a:lnTo>
                  <a:lnTo>
                    <a:pt x="224" y="34"/>
                  </a:lnTo>
                  <a:lnTo>
                    <a:pt x="226" y="42"/>
                  </a:lnTo>
                  <a:lnTo>
                    <a:pt x="230" y="49"/>
                  </a:lnTo>
                  <a:lnTo>
                    <a:pt x="230" y="57"/>
                  </a:lnTo>
                  <a:lnTo>
                    <a:pt x="232" y="65"/>
                  </a:lnTo>
                  <a:lnTo>
                    <a:pt x="233" y="74"/>
                  </a:lnTo>
                  <a:lnTo>
                    <a:pt x="232" y="80"/>
                  </a:lnTo>
                  <a:lnTo>
                    <a:pt x="228" y="82"/>
                  </a:lnTo>
                  <a:lnTo>
                    <a:pt x="224" y="84"/>
                  </a:lnTo>
                  <a:lnTo>
                    <a:pt x="218" y="84"/>
                  </a:lnTo>
                  <a:lnTo>
                    <a:pt x="213" y="84"/>
                  </a:lnTo>
                  <a:lnTo>
                    <a:pt x="205" y="82"/>
                  </a:lnTo>
                  <a:lnTo>
                    <a:pt x="201" y="80"/>
                  </a:lnTo>
                  <a:lnTo>
                    <a:pt x="194" y="78"/>
                  </a:lnTo>
                  <a:lnTo>
                    <a:pt x="190" y="76"/>
                  </a:lnTo>
                  <a:lnTo>
                    <a:pt x="182" y="74"/>
                  </a:lnTo>
                  <a:lnTo>
                    <a:pt x="176" y="74"/>
                  </a:lnTo>
                  <a:lnTo>
                    <a:pt x="169" y="72"/>
                  </a:lnTo>
                  <a:lnTo>
                    <a:pt x="163" y="70"/>
                  </a:lnTo>
                  <a:lnTo>
                    <a:pt x="156" y="68"/>
                  </a:lnTo>
                  <a:lnTo>
                    <a:pt x="148" y="66"/>
                  </a:lnTo>
                  <a:lnTo>
                    <a:pt x="140" y="65"/>
                  </a:lnTo>
                  <a:lnTo>
                    <a:pt x="133" y="63"/>
                  </a:lnTo>
                  <a:lnTo>
                    <a:pt x="127" y="61"/>
                  </a:lnTo>
                  <a:lnTo>
                    <a:pt x="119" y="61"/>
                  </a:lnTo>
                  <a:lnTo>
                    <a:pt x="114" y="59"/>
                  </a:lnTo>
                  <a:lnTo>
                    <a:pt x="106" y="59"/>
                  </a:lnTo>
                  <a:lnTo>
                    <a:pt x="100" y="59"/>
                  </a:lnTo>
                  <a:lnTo>
                    <a:pt x="95" y="59"/>
                  </a:lnTo>
                  <a:lnTo>
                    <a:pt x="89" y="59"/>
                  </a:lnTo>
                  <a:lnTo>
                    <a:pt x="85" y="59"/>
                  </a:lnTo>
                  <a:lnTo>
                    <a:pt x="74" y="59"/>
                  </a:lnTo>
                  <a:lnTo>
                    <a:pt x="66" y="61"/>
                  </a:lnTo>
                  <a:lnTo>
                    <a:pt x="57" y="63"/>
                  </a:lnTo>
                  <a:lnTo>
                    <a:pt x="51" y="65"/>
                  </a:lnTo>
                  <a:lnTo>
                    <a:pt x="45" y="66"/>
                  </a:lnTo>
                  <a:lnTo>
                    <a:pt x="41" y="68"/>
                  </a:lnTo>
                  <a:lnTo>
                    <a:pt x="32" y="72"/>
                  </a:lnTo>
                  <a:lnTo>
                    <a:pt x="28" y="76"/>
                  </a:lnTo>
                  <a:lnTo>
                    <a:pt x="22" y="74"/>
                  </a:lnTo>
                  <a:lnTo>
                    <a:pt x="19" y="70"/>
                  </a:lnTo>
                  <a:lnTo>
                    <a:pt x="15" y="65"/>
                  </a:lnTo>
                  <a:lnTo>
                    <a:pt x="11" y="61"/>
                  </a:lnTo>
                  <a:lnTo>
                    <a:pt x="7" y="55"/>
                  </a:lnTo>
                  <a:lnTo>
                    <a:pt x="5" y="51"/>
                  </a:lnTo>
                  <a:lnTo>
                    <a:pt x="0" y="42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" name="Freeform 216"/>
            <p:cNvSpPr>
              <a:spLocks/>
            </p:cNvSpPr>
            <p:nvPr/>
          </p:nvSpPr>
          <p:spPr bwMode="auto">
            <a:xfrm>
              <a:off x="3125122" y="2413563"/>
              <a:ext cx="72465" cy="72160"/>
            </a:xfrm>
            <a:custGeom>
              <a:avLst/>
              <a:gdLst>
                <a:gd name="T0" fmla="*/ 2147483647 w 477"/>
                <a:gd name="T1" fmla="*/ 2147483647 h 473"/>
                <a:gd name="T2" fmla="*/ 2147483647 w 477"/>
                <a:gd name="T3" fmla="*/ 2147483647 h 473"/>
                <a:gd name="T4" fmla="*/ 2147483647 w 477"/>
                <a:gd name="T5" fmla="*/ 2147483647 h 473"/>
                <a:gd name="T6" fmla="*/ 2147483647 w 477"/>
                <a:gd name="T7" fmla="*/ 2147483647 h 473"/>
                <a:gd name="T8" fmla="*/ 2147483647 w 477"/>
                <a:gd name="T9" fmla="*/ 2147483647 h 473"/>
                <a:gd name="T10" fmla="*/ 2147483647 w 477"/>
                <a:gd name="T11" fmla="*/ 2147483647 h 473"/>
                <a:gd name="T12" fmla="*/ 2147483647 w 477"/>
                <a:gd name="T13" fmla="*/ 2147483647 h 473"/>
                <a:gd name="T14" fmla="*/ 2147483647 w 477"/>
                <a:gd name="T15" fmla="*/ 2147483647 h 473"/>
                <a:gd name="T16" fmla="*/ 2147483647 w 477"/>
                <a:gd name="T17" fmla="*/ 2147483647 h 473"/>
                <a:gd name="T18" fmla="*/ 2147483647 w 477"/>
                <a:gd name="T19" fmla="*/ 2147483647 h 473"/>
                <a:gd name="T20" fmla="*/ 2147483647 w 477"/>
                <a:gd name="T21" fmla="*/ 2147483647 h 473"/>
                <a:gd name="T22" fmla="*/ 2147483647 w 477"/>
                <a:gd name="T23" fmla="*/ 0 h 473"/>
                <a:gd name="T24" fmla="*/ 2147483647 w 477"/>
                <a:gd name="T25" fmla="*/ 2147483647 h 473"/>
                <a:gd name="T26" fmla="*/ 2147483647 w 477"/>
                <a:gd name="T27" fmla="*/ 2147483647 h 473"/>
                <a:gd name="T28" fmla="*/ 2147483647 w 477"/>
                <a:gd name="T29" fmla="*/ 2147483647 h 473"/>
                <a:gd name="T30" fmla="*/ 2147483647 w 477"/>
                <a:gd name="T31" fmla="*/ 2147483647 h 473"/>
                <a:gd name="T32" fmla="*/ 2147483647 w 477"/>
                <a:gd name="T33" fmla="*/ 2147483647 h 473"/>
                <a:gd name="T34" fmla="*/ 2147483647 w 477"/>
                <a:gd name="T35" fmla="*/ 2147483647 h 473"/>
                <a:gd name="T36" fmla="*/ 2147483647 w 477"/>
                <a:gd name="T37" fmla="*/ 2147483647 h 473"/>
                <a:gd name="T38" fmla="*/ 2147483647 w 477"/>
                <a:gd name="T39" fmla="*/ 2147483647 h 473"/>
                <a:gd name="T40" fmla="*/ 2147483647 w 477"/>
                <a:gd name="T41" fmla="*/ 2147483647 h 473"/>
                <a:gd name="T42" fmla="*/ 2147483647 w 477"/>
                <a:gd name="T43" fmla="*/ 2147483647 h 473"/>
                <a:gd name="T44" fmla="*/ 2147483647 w 477"/>
                <a:gd name="T45" fmla="*/ 2147483647 h 473"/>
                <a:gd name="T46" fmla="*/ 2147483647 w 477"/>
                <a:gd name="T47" fmla="*/ 2147483647 h 473"/>
                <a:gd name="T48" fmla="*/ 2147483647 w 477"/>
                <a:gd name="T49" fmla="*/ 2147483647 h 473"/>
                <a:gd name="T50" fmla="*/ 2147483647 w 477"/>
                <a:gd name="T51" fmla="*/ 2147483647 h 473"/>
                <a:gd name="T52" fmla="*/ 2147483647 w 477"/>
                <a:gd name="T53" fmla="*/ 2147483647 h 473"/>
                <a:gd name="T54" fmla="*/ 2147483647 w 477"/>
                <a:gd name="T55" fmla="*/ 2147483647 h 473"/>
                <a:gd name="T56" fmla="*/ 2147483647 w 477"/>
                <a:gd name="T57" fmla="*/ 2147483647 h 473"/>
                <a:gd name="T58" fmla="*/ 2147483647 w 477"/>
                <a:gd name="T59" fmla="*/ 2147483647 h 473"/>
                <a:gd name="T60" fmla="*/ 2147483647 w 477"/>
                <a:gd name="T61" fmla="*/ 2147483647 h 473"/>
                <a:gd name="T62" fmla="*/ 2147483647 w 477"/>
                <a:gd name="T63" fmla="*/ 2147483647 h 473"/>
                <a:gd name="T64" fmla="*/ 2147483647 w 477"/>
                <a:gd name="T65" fmla="*/ 2147483647 h 473"/>
                <a:gd name="T66" fmla="*/ 2147483647 w 477"/>
                <a:gd name="T67" fmla="*/ 2147483647 h 473"/>
                <a:gd name="T68" fmla="*/ 2147483647 w 477"/>
                <a:gd name="T69" fmla="*/ 2147483647 h 473"/>
                <a:gd name="T70" fmla="*/ 2147483647 w 477"/>
                <a:gd name="T71" fmla="*/ 2147483647 h 473"/>
                <a:gd name="T72" fmla="*/ 2147483647 w 477"/>
                <a:gd name="T73" fmla="*/ 2147483647 h 473"/>
                <a:gd name="T74" fmla="*/ 2147483647 w 477"/>
                <a:gd name="T75" fmla="*/ 2147483647 h 473"/>
                <a:gd name="T76" fmla="*/ 2147483647 w 477"/>
                <a:gd name="T77" fmla="*/ 2147483647 h 473"/>
                <a:gd name="T78" fmla="*/ 2147483647 w 477"/>
                <a:gd name="T79" fmla="*/ 2147483647 h 473"/>
                <a:gd name="T80" fmla="*/ 2147483647 w 477"/>
                <a:gd name="T81" fmla="*/ 2147483647 h 473"/>
                <a:gd name="T82" fmla="*/ 2147483647 w 477"/>
                <a:gd name="T83" fmla="*/ 2147483647 h 473"/>
                <a:gd name="T84" fmla="*/ 2147483647 w 477"/>
                <a:gd name="T85" fmla="*/ 2147483647 h 473"/>
                <a:gd name="T86" fmla="*/ 2147483647 w 477"/>
                <a:gd name="T87" fmla="*/ 2147483647 h 473"/>
                <a:gd name="T88" fmla="*/ 2147483647 w 477"/>
                <a:gd name="T89" fmla="*/ 2147483647 h 473"/>
                <a:gd name="T90" fmla="*/ 2147483647 w 477"/>
                <a:gd name="T91" fmla="*/ 2147483647 h 473"/>
                <a:gd name="T92" fmla="*/ 2147483647 w 477"/>
                <a:gd name="T93" fmla="*/ 2147483647 h 473"/>
                <a:gd name="T94" fmla="*/ 2147483647 w 477"/>
                <a:gd name="T95" fmla="*/ 2147483647 h 473"/>
                <a:gd name="T96" fmla="*/ 2147483647 w 477"/>
                <a:gd name="T97" fmla="*/ 2147483647 h 473"/>
                <a:gd name="T98" fmla="*/ 2147483647 w 477"/>
                <a:gd name="T99" fmla="*/ 2147483647 h 473"/>
                <a:gd name="T100" fmla="*/ 2147483647 w 477"/>
                <a:gd name="T101" fmla="*/ 2147483647 h 473"/>
                <a:gd name="T102" fmla="*/ 2147483647 w 477"/>
                <a:gd name="T103" fmla="*/ 2147483647 h 473"/>
                <a:gd name="T104" fmla="*/ 2147483647 w 477"/>
                <a:gd name="T105" fmla="*/ 2147483647 h 473"/>
                <a:gd name="T106" fmla="*/ 2147483647 w 477"/>
                <a:gd name="T107" fmla="*/ 2147483647 h 473"/>
                <a:gd name="T108" fmla="*/ 2147483647 w 477"/>
                <a:gd name="T109" fmla="*/ 2147483647 h 473"/>
                <a:gd name="T110" fmla="*/ 2147483647 w 477"/>
                <a:gd name="T111" fmla="*/ 2147483647 h 473"/>
                <a:gd name="T112" fmla="*/ 2147483647 w 477"/>
                <a:gd name="T113" fmla="*/ 2147483647 h 473"/>
                <a:gd name="T114" fmla="*/ 2147483647 w 477"/>
                <a:gd name="T115" fmla="*/ 2147483647 h 473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477" h="473">
                  <a:moveTo>
                    <a:pt x="148" y="471"/>
                  </a:moveTo>
                  <a:lnTo>
                    <a:pt x="62" y="407"/>
                  </a:lnTo>
                  <a:lnTo>
                    <a:pt x="0" y="331"/>
                  </a:lnTo>
                  <a:lnTo>
                    <a:pt x="0" y="325"/>
                  </a:lnTo>
                  <a:lnTo>
                    <a:pt x="2" y="317"/>
                  </a:lnTo>
                  <a:lnTo>
                    <a:pt x="2" y="310"/>
                  </a:lnTo>
                  <a:lnTo>
                    <a:pt x="3" y="304"/>
                  </a:lnTo>
                  <a:lnTo>
                    <a:pt x="5" y="296"/>
                  </a:lnTo>
                  <a:lnTo>
                    <a:pt x="7" y="289"/>
                  </a:lnTo>
                  <a:lnTo>
                    <a:pt x="7" y="277"/>
                  </a:lnTo>
                  <a:lnTo>
                    <a:pt x="9" y="270"/>
                  </a:lnTo>
                  <a:lnTo>
                    <a:pt x="11" y="258"/>
                  </a:lnTo>
                  <a:lnTo>
                    <a:pt x="15" y="249"/>
                  </a:lnTo>
                  <a:lnTo>
                    <a:pt x="15" y="237"/>
                  </a:lnTo>
                  <a:lnTo>
                    <a:pt x="17" y="228"/>
                  </a:lnTo>
                  <a:lnTo>
                    <a:pt x="19" y="216"/>
                  </a:lnTo>
                  <a:lnTo>
                    <a:pt x="21" y="209"/>
                  </a:lnTo>
                  <a:lnTo>
                    <a:pt x="21" y="197"/>
                  </a:lnTo>
                  <a:lnTo>
                    <a:pt x="23" y="186"/>
                  </a:lnTo>
                  <a:lnTo>
                    <a:pt x="23" y="175"/>
                  </a:lnTo>
                  <a:lnTo>
                    <a:pt x="23" y="163"/>
                  </a:lnTo>
                  <a:lnTo>
                    <a:pt x="23" y="150"/>
                  </a:lnTo>
                  <a:lnTo>
                    <a:pt x="24" y="140"/>
                  </a:lnTo>
                  <a:lnTo>
                    <a:pt x="24" y="129"/>
                  </a:lnTo>
                  <a:lnTo>
                    <a:pt x="26" y="118"/>
                  </a:lnTo>
                  <a:lnTo>
                    <a:pt x="26" y="106"/>
                  </a:lnTo>
                  <a:lnTo>
                    <a:pt x="28" y="97"/>
                  </a:lnTo>
                  <a:lnTo>
                    <a:pt x="30" y="87"/>
                  </a:lnTo>
                  <a:lnTo>
                    <a:pt x="32" y="78"/>
                  </a:lnTo>
                  <a:lnTo>
                    <a:pt x="36" y="68"/>
                  </a:lnTo>
                  <a:lnTo>
                    <a:pt x="40" y="61"/>
                  </a:lnTo>
                  <a:lnTo>
                    <a:pt x="43" y="53"/>
                  </a:lnTo>
                  <a:lnTo>
                    <a:pt x="49" y="49"/>
                  </a:lnTo>
                  <a:lnTo>
                    <a:pt x="53" y="41"/>
                  </a:lnTo>
                  <a:lnTo>
                    <a:pt x="59" y="38"/>
                  </a:lnTo>
                  <a:lnTo>
                    <a:pt x="66" y="34"/>
                  </a:lnTo>
                  <a:lnTo>
                    <a:pt x="72" y="32"/>
                  </a:lnTo>
                  <a:lnTo>
                    <a:pt x="80" y="28"/>
                  </a:lnTo>
                  <a:lnTo>
                    <a:pt x="87" y="26"/>
                  </a:lnTo>
                  <a:lnTo>
                    <a:pt x="97" y="26"/>
                  </a:lnTo>
                  <a:lnTo>
                    <a:pt x="106" y="26"/>
                  </a:lnTo>
                  <a:lnTo>
                    <a:pt x="116" y="24"/>
                  </a:lnTo>
                  <a:lnTo>
                    <a:pt x="125" y="24"/>
                  </a:lnTo>
                  <a:lnTo>
                    <a:pt x="135" y="22"/>
                  </a:lnTo>
                  <a:lnTo>
                    <a:pt x="146" y="22"/>
                  </a:lnTo>
                  <a:lnTo>
                    <a:pt x="156" y="22"/>
                  </a:lnTo>
                  <a:lnTo>
                    <a:pt x="167" y="22"/>
                  </a:lnTo>
                  <a:lnTo>
                    <a:pt x="175" y="21"/>
                  </a:lnTo>
                  <a:lnTo>
                    <a:pt x="186" y="21"/>
                  </a:lnTo>
                  <a:lnTo>
                    <a:pt x="195" y="19"/>
                  </a:lnTo>
                  <a:lnTo>
                    <a:pt x="207" y="17"/>
                  </a:lnTo>
                  <a:lnTo>
                    <a:pt x="216" y="15"/>
                  </a:lnTo>
                  <a:lnTo>
                    <a:pt x="226" y="13"/>
                  </a:lnTo>
                  <a:lnTo>
                    <a:pt x="235" y="9"/>
                  </a:lnTo>
                  <a:lnTo>
                    <a:pt x="245" y="7"/>
                  </a:lnTo>
                  <a:lnTo>
                    <a:pt x="254" y="5"/>
                  </a:lnTo>
                  <a:lnTo>
                    <a:pt x="264" y="5"/>
                  </a:lnTo>
                  <a:lnTo>
                    <a:pt x="272" y="2"/>
                  </a:lnTo>
                  <a:lnTo>
                    <a:pt x="281" y="2"/>
                  </a:lnTo>
                  <a:lnTo>
                    <a:pt x="289" y="0"/>
                  </a:lnTo>
                  <a:lnTo>
                    <a:pt x="298" y="0"/>
                  </a:lnTo>
                  <a:lnTo>
                    <a:pt x="306" y="0"/>
                  </a:lnTo>
                  <a:lnTo>
                    <a:pt x="315" y="0"/>
                  </a:lnTo>
                  <a:lnTo>
                    <a:pt x="323" y="0"/>
                  </a:lnTo>
                  <a:lnTo>
                    <a:pt x="330" y="2"/>
                  </a:lnTo>
                  <a:lnTo>
                    <a:pt x="338" y="2"/>
                  </a:lnTo>
                  <a:lnTo>
                    <a:pt x="346" y="5"/>
                  </a:lnTo>
                  <a:lnTo>
                    <a:pt x="353" y="7"/>
                  </a:lnTo>
                  <a:lnTo>
                    <a:pt x="361" y="11"/>
                  </a:lnTo>
                  <a:lnTo>
                    <a:pt x="368" y="15"/>
                  </a:lnTo>
                  <a:lnTo>
                    <a:pt x="376" y="19"/>
                  </a:lnTo>
                  <a:lnTo>
                    <a:pt x="384" y="24"/>
                  </a:lnTo>
                  <a:lnTo>
                    <a:pt x="391" y="30"/>
                  </a:lnTo>
                  <a:lnTo>
                    <a:pt x="397" y="36"/>
                  </a:lnTo>
                  <a:lnTo>
                    <a:pt x="403" y="41"/>
                  </a:lnTo>
                  <a:lnTo>
                    <a:pt x="408" y="49"/>
                  </a:lnTo>
                  <a:lnTo>
                    <a:pt x="416" y="55"/>
                  </a:lnTo>
                  <a:lnTo>
                    <a:pt x="420" y="61"/>
                  </a:lnTo>
                  <a:lnTo>
                    <a:pt x="425" y="66"/>
                  </a:lnTo>
                  <a:lnTo>
                    <a:pt x="431" y="74"/>
                  </a:lnTo>
                  <a:lnTo>
                    <a:pt x="437" y="80"/>
                  </a:lnTo>
                  <a:lnTo>
                    <a:pt x="444" y="89"/>
                  </a:lnTo>
                  <a:lnTo>
                    <a:pt x="454" y="99"/>
                  </a:lnTo>
                  <a:lnTo>
                    <a:pt x="460" y="106"/>
                  </a:lnTo>
                  <a:lnTo>
                    <a:pt x="465" y="114"/>
                  </a:lnTo>
                  <a:lnTo>
                    <a:pt x="469" y="121"/>
                  </a:lnTo>
                  <a:lnTo>
                    <a:pt x="473" y="129"/>
                  </a:lnTo>
                  <a:lnTo>
                    <a:pt x="475" y="137"/>
                  </a:lnTo>
                  <a:lnTo>
                    <a:pt x="477" y="144"/>
                  </a:lnTo>
                  <a:lnTo>
                    <a:pt x="475" y="150"/>
                  </a:lnTo>
                  <a:lnTo>
                    <a:pt x="473" y="157"/>
                  </a:lnTo>
                  <a:lnTo>
                    <a:pt x="469" y="163"/>
                  </a:lnTo>
                  <a:lnTo>
                    <a:pt x="467" y="169"/>
                  </a:lnTo>
                  <a:lnTo>
                    <a:pt x="462" y="171"/>
                  </a:lnTo>
                  <a:lnTo>
                    <a:pt x="458" y="173"/>
                  </a:lnTo>
                  <a:lnTo>
                    <a:pt x="452" y="171"/>
                  </a:lnTo>
                  <a:lnTo>
                    <a:pt x="446" y="165"/>
                  </a:lnTo>
                  <a:lnTo>
                    <a:pt x="443" y="159"/>
                  </a:lnTo>
                  <a:lnTo>
                    <a:pt x="439" y="154"/>
                  </a:lnTo>
                  <a:lnTo>
                    <a:pt x="435" y="148"/>
                  </a:lnTo>
                  <a:lnTo>
                    <a:pt x="433" y="142"/>
                  </a:lnTo>
                  <a:lnTo>
                    <a:pt x="429" y="135"/>
                  </a:lnTo>
                  <a:lnTo>
                    <a:pt x="425" y="127"/>
                  </a:lnTo>
                  <a:lnTo>
                    <a:pt x="422" y="121"/>
                  </a:lnTo>
                  <a:lnTo>
                    <a:pt x="418" y="114"/>
                  </a:lnTo>
                  <a:lnTo>
                    <a:pt x="414" y="104"/>
                  </a:lnTo>
                  <a:lnTo>
                    <a:pt x="408" y="99"/>
                  </a:lnTo>
                  <a:lnTo>
                    <a:pt x="405" y="91"/>
                  </a:lnTo>
                  <a:lnTo>
                    <a:pt x="401" y="85"/>
                  </a:lnTo>
                  <a:lnTo>
                    <a:pt x="395" y="78"/>
                  </a:lnTo>
                  <a:lnTo>
                    <a:pt x="389" y="74"/>
                  </a:lnTo>
                  <a:lnTo>
                    <a:pt x="384" y="68"/>
                  </a:lnTo>
                  <a:lnTo>
                    <a:pt x="378" y="64"/>
                  </a:lnTo>
                  <a:lnTo>
                    <a:pt x="370" y="61"/>
                  </a:lnTo>
                  <a:lnTo>
                    <a:pt x="365" y="59"/>
                  </a:lnTo>
                  <a:lnTo>
                    <a:pt x="357" y="57"/>
                  </a:lnTo>
                  <a:lnTo>
                    <a:pt x="351" y="57"/>
                  </a:lnTo>
                  <a:lnTo>
                    <a:pt x="344" y="57"/>
                  </a:lnTo>
                  <a:lnTo>
                    <a:pt x="338" y="57"/>
                  </a:lnTo>
                  <a:lnTo>
                    <a:pt x="330" y="59"/>
                  </a:lnTo>
                  <a:lnTo>
                    <a:pt x="323" y="62"/>
                  </a:lnTo>
                  <a:lnTo>
                    <a:pt x="315" y="62"/>
                  </a:lnTo>
                  <a:lnTo>
                    <a:pt x="308" y="66"/>
                  </a:lnTo>
                  <a:lnTo>
                    <a:pt x="298" y="68"/>
                  </a:lnTo>
                  <a:lnTo>
                    <a:pt x="292" y="70"/>
                  </a:lnTo>
                  <a:lnTo>
                    <a:pt x="285" y="74"/>
                  </a:lnTo>
                  <a:lnTo>
                    <a:pt x="277" y="78"/>
                  </a:lnTo>
                  <a:lnTo>
                    <a:pt x="270" y="80"/>
                  </a:lnTo>
                  <a:lnTo>
                    <a:pt x="264" y="83"/>
                  </a:lnTo>
                  <a:lnTo>
                    <a:pt x="256" y="85"/>
                  </a:lnTo>
                  <a:lnTo>
                    <a:pt x="249" y="87"/>
                  </a:lnTo>
                  <a:lnTo>
                    <a:pt x="241" y="89"/>
                  </a:lnTo>
                  <a:lnTo>
                    <a:pt x="233" y="91"/>
                  </a:lnTo>
                  <a:lnTo>
                    <a:pt x="228" y="93"/>
                  </a:lnTo>
                  <a:lnTo>
                    <a:pt x="222" y="95"/>
                  </a:lnTo>
                  <a:lnTo>
                    <a:pt x="216" y="95"/>
                  </a:lnTo>
                  <a:lnTo>
                    <a:pt x="211" y="99"/>
                  </a:lnTo>
                  <a:lnTo>
                    <a:pt x="203" y="99"/>
                  </a:lnTo>
                  <a:lnTo>
                    <a:pt x="195" y="100"/>
                  </a:lnTo>
                  <a:lnTo>
                    <a:pt x="192" y="100"/>
                  </a:lnTo>
                  <a:lnTo>
                    <a:pt x="192" y="102"/>
                  </a:lnTo>
                  <a:lnTo>
                    <a:pt x="194" y="104"/>
                  </a:lnTo>
                  <a:lnTo>
                    <a:pt x="197" y="106"/>
                  </a:lnTo>
                  <a:lnTo>
                    <a:pt x="203" y="114"/>
                  </a:lnTo>
                  <a:lnTo>
                    <a:pt x="209" y="119"/>
                  </a:lnTo>
                  <a:lnTo>
                    <a:pt x="218" y="127"/>
                  </a:lnTo>
                  <a:lnTo>
                    <a:pt x="226" y="135"/>
                  </a:lnTo>
                  <a:lnTo>
                    <a:pt x="235" y="144"/>
                  </a:lnTo>
                  <a:lnTo>
                    <a:pt x="245" y="152"/>
                  </a:lnTo>
                  <a:lnTo>
                    <a:pt x="254" y="161"/>
                  </a:lnTo>
                  <a:lnTo>
                    <a:pt x="264" y="171"/>
                  </a:lnTo>
                  <a:lnTo>
                    <a:pt x="273" y="178"/>
                  </a:lnTo>
                  <a:lnTo>
                    <a:pt x="283" y="188"/>
                  </a:lnTo>
                  <a:lnTo>
                    <a:pt x="292" y="196"/>
                  </a:lnTo>
                  <a:lnTo>
                    <a:pt x="302" y="203"/>
                  </a:lnTo>
                  <a:lnTo>
                    <a:pt x="310" y="211"/>
                  </a:lnTo>
                  <a:lnTo>
                    <a:pt x="317" y="215"/>
                  </a:lnTo>
                  <a:lnTo>
                    <a:pt x="323" y="218"/>
                  </a:lnTo>
                  <a:lnTo>
                    <a:pt x="329" y="222"/>
                  </a:lnTo>
                  <a:lnTo>
                    <a:pt x="334" y="226"/>
                  </a:lnTo>
                  <a:lnTo>
                    <a:pt x="344" y="230"/>
                  </a:lnTo>
                  <a:lnTo>
                    <a:pt x="351" y="237"/>
                  </a:lnTo>
                  <a:lnTo>
                    <a:pt x="357" y="241"/>
                  </a:lnTo>
                  <a:lnTo>
                    <a:pt x="361" y="247"/>
                  </a:lnTo>
                  <a:lnTo>
                    <a:pt x="363" y="253"/>
                  </a:lnTo>
                  <a:lnTo>
                    <a:pt x="365" y="262"/>
                  </a:lnTo>
                  <a:lnTo>
                    <a:pt x="363" y="270"/>
                  </a:lnTo>
                  <a:lnTo>
                    <a:pt x="361" y="281"/>
                  </a:lnTo>
                  <a:lnTo>
                    <a:pt x="359" y="287"/>
                  </a:lnTo>
                  <a:lnTo>
                    <a:pt x="357" y="293"/>
                  </a:lnTo>
                  <a:lnTo>
                    <a:pt x="355" y="300"/>
                  </a:lnTo>
                  <a:lnTo>
                    <a:pt x="355" y="308"/>
                  </a:lnTo>
                  <a:lnTo>
                    <a:pt x="351" y="313"/>
                  </a:lnTo>
                  <a:lnTo>
                    <a:pt x="349" y="321"/>
                  </a:lnTo>
                  <a:lnTo>
                    <a:pt x="346" y="327"/>
                  </a:lnTo>
                  <a:lnTo>
                    <a:pt x="344" y="334"/>
                  </a:lnTo>
                  <a:lnTo>
                    <a:pt x="340" y="342"/>
                  </a:lnTo>
                  <a:lnTo>
                    <a:pt x="338" y="350"/>
                  </a:lnTo>
                  <a:lnTo>
                    <a:pt x="334" y="357"/>
                  </a:lnTo>
                  <a:lnTo>
                    <a:pt x="330" y="365"/>
                  </a:lnTo>
                  <a:lnTo>
                    <a:pt x="327" y="370"/>
                  </a:lnTo>
                  <a:lnTo>
                    <a:pt x="323" y="376"/>
                  </a:lnTo>
                  <a:lnTo>
                    <a:pt x="319" y="384"/>
                  </a:lnTo>
                  <a:lnTo>
                    <a:pt x="315" y="389"/>
                  </a:lnTo>
                  <a:lnTo>
                    <a:pt x="310" y="395"/>
                  </a:lnTo>
                  <a:lnTo>
                    <a:pt x="308" y="401"/>
                  </a:lnTo>
                  <a:lnTo>
                    <a:pt x="302" y="407"/>
                  </a:lnTo>
                  <a:lnTo>
                    <a:pt x="298" y="412"/>
                  </a:lnTo>
                  <a:lnTo>
                    <a:pt x="291" y="420"/>
                  </a:lnTo>
                  <a:lnTo>
                    <a:pt x="283" y="429"/>
                  </a:lnTo>
                  <a:lnTo>
                    <a:pt x="273" y="437"/>
                  </a:lnTo>
                  <a:lnTo>
                    <a:pt x="268" y="445"/>
                  </a:lnTo>
                  <a:lnTo>
                    <a:pt x="260" y="447"/>
                  </a:lnTo>
                  <a:lnTo>
                    <a:pt x="254" y="450"/>
                  </a:lnTo>
                  <a:lnTo>
                    <a:pt x="249" y="450"/>
                  </a:lnTo>
                  <a:lnTo>
                    <a:pt x="245" y="450"/>
                  </a:lnTo>
                  <a:lnTo>
                    <a:pt x="241" y="448"/>
                  </a:lnTo>
                  <a:lnTo>
                    <a:pt x="239" y="447"/>
                  </a:lnTo>
                  <a:lnTo>
                    <a:pt x="235" y="441"/>
                  </a:lnTo>
                  <a:lnTo>
                    <a:pt x="235" y="435"/>
                  </a:lnTo>
                  <a:lnTo>
                    <a:pt x="233" y="426"/>
                  </a:lnTo>
                  <a:lnTo>
                    <a:pt x="235" y="418"/>
                  </a:lnTo>
                  <a:lnTo>
                    <a:pt x="239" y="409"/>
                  </a:lnTo>
                  <a:lnTo>
                    <a:pt x="243" y="399"/>
                  </a:lnTo>
                  <a:lnTo>
                    <a:pt x="247" y="388"/>
                  </a:lnTo>
                  <a:lnTo>
                    <a:pt x="254" y="378"/>
                  </a:lnTo>
                  <a:lnTo>
                    <a:pt x="258" y="369"/>
                  </a:lnTo>
                  <a:lnTo>
                    <a:pt x="264" y="357"/>
                  </a:lnTo>
                  <a:lnTo>
                    <a:pt x="266" y="351"/>
                  </a:lnTo>
                  <a:lnTo>
                    <a:pt x="268" y="346"/>
                  </a:lnTo>
                  <a:lnTo>
                    <a:pt x="268" y="340"/>
                  </a:lnTo>
                  <a:lnTo>
                    <a:pt x="270" y="334"/>
                  </a:lnTo>
                  <a:lnTo>
                    <a:pt x="272" y="325"/>
                  </a:lnTo>
                  <a:lnTo>
                    <a:pt x="275" y="315"/>
                  </a:lnTo>
                  <a:lnTo>
                    <a:pt x="275" y="304"/>
                  </a:lnTo>
                  <a:lnTo>
                    <a:pt x="275" y="294"/>
                  </a:lnTo>
                  <a:lnTo>
                    <a:pt x="273" y="287"/>
                  </a:lnTo>
                  <a:lnTo>
                    <a:pt x="272" y="281"/>
                  </a:lnTo>
                  <a:lnTo>
                    <a:pt x="268" y="275"/>
                  </a:lnTo>
                  <a:lnTo>
                    <a:pt x="266" y="270"/>
                  </a:lnTo>
                  <a:lnTo>
                    <a:pt x="260" y="260"/>
                  </a:lnTo>
                  <a:lnTo>
                    <a:pt x="256" y="253"/>
                  </a:lnTo>
                  <a:lnTo>
                    <a:pt x="249" y="243"/>
                  </a:lnTo>
                  <a:lnTo>
                    <a:pt x="243" y="235"/>
                  </a:lnTo>
                  <a:lnTo>
                    <a:pt x="233" y="226"/>
                  </a:lnTo>
                  <a:lnTo>
                    <a:pt x="226" y="216"/>
                  </a:lnTo>
                  <a:lnTo>
                    <a:pt x="218" y="209"/>
                  </a:lnTo>
                  <a:lnTo>
                    <a:pt x="209" y="201"/>
                  </a:lnTo>
                  <a:lnTo>
                    <a:pt x="199" y="192"/>
                  </a:lnTo>
                  <a:lnTo>
                    <a:pt x="192" y="186"/>
                  </a:lnTo>
                  <a:lnTo>
                    <a:pt x="182" y="178"/>
                  </a:lnTo>
                  <a:lnTo>
                    <a:pt x="173" y="173"/>
                  </a:lnTo>
                  <a:lnTo>
                    <a:pt x="165" y="167"/>
                  </a:lnTo>
                  <a:lnTo>
                    <a:pt x="157" y="165"/>
                  </a:lnTo>
                  <a:lnTo>
                    <a:pt x="152" y="163"/>
                  </a:lnTo>
                  <a:lnTo>
                    <a:pt x="144" y="163"/>
                  </a:lnTo>
                  <a:lnTo>
                    <a:pt x="138" y="161"/>
                  </a:lnTo>
                  <a:lnTo>
                    <a:pt x="133" y="163"/>
                  </a:lnTo>
                  <a:lnTo>
                    <a:pt x="127" y="165"/>
                  </a:lnTo>
                  <a:lnTo>
                    <a:pt x="123" y="171"/>
                  </a:lnTo>
                  <a:lnTo>
                    <a:pt x="118" y="173"/>
                  </a:lnTo>
                  <a:lnTo>
                    <a:pt x="116" y="178"/>
                  </a:lnTo>
                  <a:lnTo>
                    <a:pt x="112" y="184"/>
                  </a:lnTo>
                  <a:lnTo>
                    <a:pt x="108" y="190"/>
                  </a:lnTo>
                  <a:lnTo>
                    <a:pt x="106" y="197"/>
                  </a:lnTo>
                  <a:lnTo>
                    <a:pt x="102" y="203"/>
                  </a:lnTo>
                  <a:lnTo>
                    <a:pt x="99" y="211"/>
                  </a:lnTo>
                  <a:lnTo>
                    <a:pt x="97" y="216"/>
                  </a:lnTo>
                  <a:lnTo>
                    <a:pt x="95" y="224"/>
                  </a:lnTo>
                  <a:lnTo>
                    <a:pt x="93" y="230"/>
                  </a:lnTo>
                  <a:lnTo>
                    <a:pt x="91" y="237"/>
                  </a:lnTo>
                  <a:lnTo>
                    <a:pt x="87" y="243"/>
                  </a:lnTo>
                  <a:lnTo>
                    <a:pt x="81" y="253"/>
                  </a:lnTo>
                  <a:lnTo>
                    <a:pt x="74" y="260"/>
                  </a:lnTo>
                  <a:lnTo>
                    <a:pt x="68" y="268"/>
                  </a:lnTo>
                  <a:lnTo>
                    <a:pt x="62" y="275"/>
                  </a:lnTo>
                  <a:lnTo>
                    <a:pt x="57" y="279"/>
                  </a:lnTo>
                  <a:lnTo>
                    <a:pt x="55" y="285"/>
                  </a:lnTo>
                  <a:lnTo>
                    <a:pt x="53" y="291"/>
                  </a:lnTo>
                  <a:lnTo>
                    <a:pt x="53" y="298"/>
                  </a:lnTo>
                  <a:lnTo>
                    <a:pt x="55" y="306"/>
                  </a:lnTo>
                  <a:lnTo>
                    <a:pt x="59" y="312"/>
                  </a:lnTo>
                  <a:lnTo>
                    <a:pt x="62" y="319"/>
                  </a:lnTo>
                  <a:lnTo>
                    <a:pt x="70" y="329"/>
                  </a:lnTo>
                  <a:lnTo>
                    <a:pt x="78" y="336"/>
                  </a:lnTo>
                  <a:lnTo>
                    <a:pt x="85" y="346"/>
                  </a:lnTo>
                  <a:lnTo>
                    <a:pt x="95" y="353"/>
                  </a:lnTo>
                  <a:lnTo>
                    <a:pt x="102" y="361"/>
                  </a:lnTo>
                  <a:lnTo>
                    <a:pt x="110" y="369"/>
                  </a:lnTo>
                  <a:lnTo>
                    <a:pt x="118" y="376"/>
                  </a:lnTo>
                  <a:lnTo>
                    <a:pt x="123" y="382"/>
                  </a:lnTo>
                  <a:lnTo>
                    <a:pt x="133" y="389"/>
                  </a:lnTo>
                  <a:lnTo>
                    <a:pt x="140" y="395"/>
                  </a:lnTo>
                  <a:lnTo>
                    <a:pt x="148" y="403"/>
                  </a:lnTo>
                  <a:lnTo>
                    <a:pt x="154" y="407"/>
                  </a:lnTo>
                  <a:lnTo>
                    <a:pt x="157" y="410"/>
                  </a:lnTo>
                  <a:lnTo>
                    <a:pt x="165" y="414"/>
                  </a:lnTo>
                  <a:lnTo>
                    <a:pt x="171" y="420"/>
                  </a:lnTo>
                  <a:lnTo>
                    <a:pt x="175" y="424"/>
                  </a:lnTo>
                  <a:lnTo>
                    <a:pt x="180" y="428"/>
                  </a:lnTo>
                  <a:lnTo>
                    <a:pt x="186" y="431"/>
                  </a:lnTo>
                  <a:lnTo>
                    <a:pt x="192" y="437"/>
                  </a:lnTo>
                  <a:lnTo>
                    <a:pt x="197" y="441"/>
                  </a:lnTo>
                  <a:lnTo>
                    <a:pt x="203" y="445"/>
                  </a:lnTo>
                  <a:lnTo>
                    <a:pt x="209" y="448"/>
                  </a:lnTo>
                  <a:lnTo>
                    <a:pt x="216" y="454"/>
                  </a:lnTo>
                  <a:lnTo>
                    <a:pt x="224" y="462"/>
                  </a:lnTo>
                  <a:lnTo>
                    <a:pt x="232" y="467"/>
                  </a:lnTo>
                  <a:lnTo>
                    <a:pt x="237" y="471"/>
                  </a:lnTo>
                  <a:lnTo>
                    <a:pt x="241" y="473"/>
                  </a:lnTo>
                  <a:lnTo>
                    <a:pt x="148" y="4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4" name="Freeform 217"/>
            <p:cNvSpPr>
              <a:spLocks/>
            </p:cNvSpPr>
            <p:nvPr/>
          </p:nvSpPr>
          <p:spPr bwMode="auto">
            <a:xfrm>
              <a:off x="3175969" y="2430004"/>
              <a:ext cx="72465" cy="73683"/>
            </a:xfrm>
            <a:custGeom>
              <a:avLst/>
              <a:gdLst>
                <a:gd name="T0" fmla="*/ 2147483647 w 475"/>
                <a:gd name="T1" fmla="*/ 2147483647 h 485"/>
                <a:gd name="T2" fmla="*/ 2147483647 w 475"/>
                <a:gd name="T3" fmla="*/ 2147483647 h 485"/>
                <a:gd name="T4" fmla="*/ 2147483647 w 475"/>
                <a:gd name="T5" fmla="*/ 2147483647 h 485"/>
                <a:gd name="T6" fmla="*/ 2147483647 w 475"/>
                <a:gd name="T7" fmla="*/ 2147483647 h 485"/>
                <a:gd name="T8" fmla="*/ 2147483647 w 475"/>
                <a:gd name="T9" fmla="*/ 2147483647 h 485"/>
                <a:gd name="T10" fmla="*/ 2147483647 w 475"/>
                <a:gd name="T11" fmla="*/ 2147483647 h 485"/>
                <a:gd name="T12" fmla="*/ 2147483647 w 475"/>
                <a:gd name="T13" fmla="*/ 2147483647 h 485"/>
                <a:gd name="T14" fmla="*/ 2147483647 w 475"/>
                <a:gd name="T15" fmla="*/ 2147483647 h 485"/>
                <a:gd name="T16" fmla="*/ 2147483647 w 475"/>
                <a:gd name="T17" fmla="*/ 0 h 485"/>
                <a:gd name="T18" fmla="*/ 2147483647 w 475"/>
                <a:gd name="T19" fmla="*/ 2147483647 h 485"/>
                <a:gd name="T20" fmla="*/ 2147483647 w 475"/>
                <a:gd name="T21" fmla="*/ 2147483647 h 485"/>
                <a:gd name="T22" fmla="*/ 2147483647 w 475"/>
                <a:gd name="T23" fmla="*/ 2147483647 h 485"/>
                <a:gd name="T24" fmla="*/ 2147483647 w 475"/>
                <a:gd name="T25" fmla="*/ 2147483647 h 485"/>
                <a:gd name="T26" fmla="*/ 2147483647 w 475"/>
                <a:gd name="T27" fmla="*/ 2147483647 h 485"/>
                <a:gd name="T28" fmla="*/ 2147483647 w 475"/>
                <a:gd name="T29" fmla="*/ 2147483647 h 485"/>
                <a:gd name="T30" fmla="*/ 2147483647 w 475"/>
                <a:gd name="T31" fmla="*/ 2147483647 h 485"/>
                <a:gd name="T32" fmla="*/ 2147483647 w 475"/>
                <a:gd name="T33" fmla="*/ 2147483647 h 485"/>
                <a:gd name="T34" fmla="*/ 2147483647 w 475"/>
                <a:gd name="T35" fmla="*/ 2147483647 h 485"/>
                <a:gd name="T36" fmla="*/ 2147483647 w 475"/>
                <a:gd name="T37" fmla="*/ 2147483647 h 485"/>
                <a:gd name="T38" fmla="*/ 2147483647 w 475"/>
                <a:gd name="T39" fmla="*/ 2147483647 h 485"/>
                <a:gd name="T40" fmla="*/ 2147483647 w 475"/>
                <a:gd name="T41" fmla="*/ 2147483647 h 485"/>
                <a:gd name="T42" fmla="*/ 2147483647 w 475"/>
                <a:gd name="T43" fmla="*/ 2147483647 h 485"/>
                <a:gd name="T44" fmla="*/ 2147483647 w 475"/>
                <a:gd name="T45" fmla="*/ 2147483647 h 485"/>
                <a:gd name="T46" fmla="*/ 2147483647 w 475"/>
                <a:gd name="T47" fmla="*/ 2147483647 h 485"/>
                <a:gd name="T48" fmla="*/ 2147483647 w 475"/>
                <a:gd name="T49" fmla="*/ 2147483647 h 485"/>
                <a:gd name="T50" fmla="*/ 2147483647 w 475"/>
                <a:gd name="T51" fmla="*/ 2147483647 h 485"/>
                <a:gd name="T52" fmla="*/ 2147483647 w 475"/>
                <a:gd name="T53" fmla="*/ 2147483647 h 485"/>
                <a:gd name="T54" fmla="*/ 2147483647 w 475"/>
                <a:gd name="T55" fmla="*/ 2147483647 h 485"/>
                <a:gd name="T56" fmla="*/ 2147483647 w 475"/>
                <a:gd name="T57" fmla="*/ 2147483647 h 485"/>
                <a:gd name="T58" fmla="*/ 2147483647 w 475"/>
                <a:gd name="T59" fmla="*/ 2147483647 h 485"/>
                <a:gd name="T60" fmla="*/ 2147483647 w 475"/>
                <a:gd name="T61" fmla="*/ 2147483647 h 485"/>
                <a:gd name="T62" fmla="*/ 2147483647 w 475"/>
                <a:gd name="T63" fmla="*/ 2147483647 h 485"/>
                <a:gd name="T64" fmla="*/ 2147483647 w 475"/>
                <a:gd name="T65" fmla="*/ 2147483647 h 485"/>
                <a:gd name="T66" fmla="*/ 2147483647 w 475"/>
                <a:gd name="T67" fmla="*/ 2147483647 h 485"/>
                <a:gd name="T68" fmla="*/ 2147483647 w 475"/>
                <a:gd name="T69" fmla="*/ 2147483647 h 485"/>
                <a:gd name="T70" fmla="*/ 2147483647 w 475"/>
                <a:gd name="T71" fmla="*/ 2147483647 h 485"/>
                <a:gd name="T72" fmla="*/ 2147483647 w 475"/>
                <a:gd name="T73" fmla="*/ 2147483647 h 485"/>
                <a:gd name="T74" fmla="*/ 2147483647 w 475"/>
                <a:gd name="T75" fmla="*/ 2147483647 h 485"/>
                <a:gd name="T76" fmla="*/ 2147483647 w 475"/>
                <a:gd name="T77" fmla="*/ 2147483647 h 485"/>
                <a:gd name="T78" fmla="*/ 2147483647 w 475"/>
                <a:gd name="T79" fmla="*/ 2147483647 h 485"/>
                <a:gd name="T80" fmla="*/ 2147483647 w 475"/>
                <a:gd name="T81" fmla="*/ 2147483647 h 485"/>
                <a:gd name="T82" fmla="*/ 2147483647 w 475"/>
                <a:gd name="T83" fmla="*/ 2147483647 h 485"/>
                <a:gd name="T84" fmla="*/ 2147483647 w 475"/>
                <a:gd name="T85" fmla="*/ 2147483647 h 485"/>
                <a:gd name="T86" fmla="*/ 2147483647 w 475"/>
                <a:gd name="T87" fmla="*/ 2147483647 h 485"/>
                <a:gd name="T88" fmla="*/ 2147483647 w 475"/>
                <a:gd name="T89" fmla="*/ 2147483647 h 485"/>
                <a:gd name="T90" fmla="*/ 2147483647 w 475"/>
                <a:gd name="T91" fmla="*/ 2147483647 h 485"/>
                <a:gd name="T92" fmla="*/ 2147483647 w 475"/>
                <a:gd name="T93" fmla="*/ 2147483647 h 485"/>
                <a:gd name="T94" fmla="*/ 2147483647 w 475"/>
                <a:gd name="T95" fmla="*/ 2147483647 h 485"/>
                <a:gd name="T96" fmla="*/ 2147483647 w 475"/>
                <a:gd name="T97" fmla="*/ 2147483647 h 485"/>
                <a:gd name="T98" fmla="*/ 2147483647 w 475"/>
                <a:gd name="T99" fmla="*/ 2147483647 h 485"/>
                <a:gd name="T100" fmla="*/ 2147483647 w 475"/>
                <a:gd name="T101" fmla="*/ 2147483647 h 485"/>
                <a:gd name="T102" fmla="*/ 2147483647 w 475"/>
                <a:gd name="T103" fmla="*/ 2147483647 h 485"/>
                <a:gd name="T104" fmla="*/ 2147483647 w 475"/>
                <a:gd name="T105" fmla="*/ 2147483647 h 485"/>
                <a:gd name="T106" fmla="*/ 2147483647 w 475"/>
                <a:gd name="T107" fmla="*/ 2147483647 h 485"/>
                <a:gd name="T108" fmla="*/ 2147483647 w 475"/>
                <a:gd name="T109" fmla="*/ 2147483647 h 485"/>
                <a:gd name="T110" fmla="*/ 2147483647 w 475"/>
                <a:gd name="T111" fmla="*/ 2147483647 h 485"/>
                <a:gd name="T112" fmla="*/ 2147483647 w 475"/>
                <a:gd name="T113" fmla="*/ 2147483647 h 485"/>
                <a:gd name="T114" fmla="*/ 2147483647 w 475"/>
                <a:gd name="T115" fmla="*/ 2147483647 h 485"/>
                <a:gd name="T116" fmla="*/ 2147483647 w 475"/>
                <a:gd name="T117" fmla="*/ 2147483647 h 485"/>
                <a:gd name="T118" fmla="*/ 2147483647 w 475"/>
                <a:gd name="T119" fmla="*/ 2147483647 h 485"/>
                <a:gd name="T120" fmla="*/ 2147483647 w 475"/>
                <a:gd name="T121" fmla="*/ 2147483647 h 485"/>
                <a:gd name="T122" fmla="*/ 2147483647 w 475"/>
                <a:gd name="T123" fmla="*/ 2147483647 h 485"/>
                <a:gd name="T124" fmla="*/ 0 w 475"/>
                <a:gd name="T125" fmla="*/ 2147483647 h 48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475" h="485">
                  <a:moveTo>
                    <a:pt x="0" y="310"/>
                  </a:moveTo>
                  <a:lnTo>
                    <a:pt x="0" y="308"/>
                  </a:lnTo>
                  <a:lnTo>
                    <a:pt x="2" y="304"/>
                  </a:lnTo>
                  <a:lnTo>
                    <a:pt x="6" y="299"/>
                  </a:lnTo>
                  <a:lnTo>
                    <a:pt x="10" y="293"/>
                  </a:lnTo>
                  <a:lnTo>
                    <a:pt x="14" y="282"/>
                  </a:lnTo>
                  <a:lnTo>
                    <a:pt x="21" y="272"/>
                  </a:lnTo>
                  <a:lnTo>
                    <a:pt x="27" y="261"/>
                  </a:lnTo>
                  <a:lnTo>
                    <a:pt x="36" y="249"/>
                  </a:lnTo>
                  <a:lnTo>
                    <a:pt x="44" y="234"/>
                  </a:lnTo>
                  <a:lnTo>
                    <a:pt x="52" y="221"/>
                  </a:lnTo>
                  <a:lnTo>
                    <a:pt x="61" y="207"/>
                  </a:lnTo>
                  <a:lnTo>
                    <a:pt x="71" y="192"/>
                  </a:lnTo>
                  <a:lnTo>
                    <a:pt x="78" y="177"/>
                  </a:lnTo>
                  <a:lnTo>
                    <a:pt x="88" y="162"/>
                  </a:lnTo>
                  <a:lnTo>
                    <a:pt x="95" y="147"/>
                  </a:lnTo>
                  <a:lnTo>
                    <a:pt x="105" y="133"/>
                  </a:lnTo>
                  <a:lnTo>
                    <a:pt x="112" y="120"/>
                  </a:lnTo>
                  <a:lnTo>
                    <a:pt x="120" y="107"/>
                  </a:lnTo>
                  <a:lnTo>
                    <a:pt x="126" y="95"/>
                  </a:lnTo>
                  <a:lnTo>
                    <a:pt x="133" y="84"/>
                  </a:lnTo>
                  <a:lnTo>
                    <a:pt x="137" y="72"/>
                  </a:lnTo>
                  <a:lnTo>
                    <a:pt x="145" y="61"/>
                  </a:lnTo>
                  <a:lnTo>
                    <a:pt x="150" y="53"/>
                  </a:lnTo>
                  <a:lnTo>
                    <a:pt x="156" y="44"/>
                  </a:lnTo>
                  <a:lnTo>
                    <a:pt x="162" y="34"/>
                  </a:lnTo>
                  <a:lnTo>
                    <a:pt x="168" y="29"/>
                  </a:lnTo>
                  <a:lnTo>
                    <a:pt x="173" y="21"/>
                  </a:lnTo>
                  <a:lnTo>
                    <a:pt x="179" y="17"/>
                  </a:lnTo>
                  <a:lnTo>
                    <a:pt x="185" y="10"/>
                  </a:lnTo>
                  <a:lnTo>
                    <a:pt x="190" y="8"/>
                  </a:lnTo>
                  <a:lnTo>
                    <a:pt x="196" y="4"/>
                  </a:lnTo>
                  <a:lnTo>
                    <a:pt x="202" y="4"/>
                  </a:lnTo>
                  <a:lnTo>
                    <a:pt x="209" y="0"/>
                  </a:lnTo>
                  <a:lnTo>
                    <a:pt x="215" y="0"/>
                  </a:lnTo>
                  <a:lnTo>
                    <a:pt x="221" y="0"/>
                  </a:lnTo>
                  <a:lnTo>
                    <a:pt x="228" y="2"/>
                  </a:lnTo>
                  <a:lnTo>
                    <a:pt x="234" y="4"/>
                  </a:lnTo>
                  <a:lnTo>
                    <a:pt x="242" y="6"/>
                  </a:lnTo>
                  <a:lnTo>
                    <a:pt x="249" y="8"/>
                  </a:lnTo>
                  <a:lnTo>
                    <a:pt x="259" y="12"/>
                  </a:lnTo>
                  <a:lnTo>
                    <a:pt x="266" y="15"/>
                  </a:lnTo>
                  <a:lnTo>
                    <a:pt x="274" y="19"/>
                  </a:lnTo>
                  <a:lnTo>
                    <a:pt x="282" y="23"/>
                  </a:lnTo>
                  <a:lnTo>
                    <a:pt x="291" y="29"/>
                  </a:lnTo>
                  <a:lnTo>
                    <a:pt x="299" y="31"/>
                  </a:lnTo>
                  <a:lnTo>
                    <a:pt x="308" y="34"/>
                  </a:lnTo>
                  <a:lnTo>
                    <a:pt x="320" y="40"/>
                  </a:lnTo>
                  <a:lnTo>
                    <a:pt x="329" y="44"/>
                  </a:lnTo>
                  <a:lnTo>
                    <a:pt x="339" y="46"/>
                  </a:lnTo>
                  <a:lnTo>
                    <a:pt x="348" y="50"/>
                  </a:lnTo>
                  <a:lnTo>
                    <a:pt x="359" y="53"/>
                  </a:lnTo>
                  <a:lnTo>
                    <a:pt x="371" y="55"/>
                  </a:lnTo>
                  <a:lnTo>
                    <a:pt x="380" y="59"/>
                  </a:lnTo>
                  <a:lnTo>
                    <a:pt x="392" y="61"/>
                  </a:lnTo>
                  <a:lnTo>
                    <a:pt x="401" y="65"/>
                  </a:lnTo>
                  <a:lnTo>
                    <a:pt x="411" y="71"/>
                  </a:lnTo>
                  <a:lnTo>
                    <a:pt x="420" y="72"/>
                  </a:lnTo>
                  <a:lnTo>
                    <a:pt x="430" y="78"/>
                  </a:lnTo>
                  <a:lnTo>
                    <a:pt x="437" y="84"/>
                  </a:lnTo>
                  <a:lnTo>
                    <a:pt x="447" y="91"/>
                  </a:lnTo>
                  <a:lnTo>
                    <a:pt x="453" y="97"/>
                  </a:lnTo>
                  <a:lnTo>
                    <a:pt x="458" y="107"/>
                  </a:lnTo>
                  <a:lnTo>
                    <a:pt x="464" y="114"/>
                  </a:lnTo>
                  <a:lnTo>
                    <a:pt x="470" y="124"/>
                  </a:lnTo>
                  <a:lnTo>
                    <a:pt x="472" y="133"/>
                  </a:lnTo>
                  <a:lnTo>
                    <a:pt x="474" y="147"/>
                  </a:lnTo>
                  <a:lnTo>
                    <a:pt x="474" y="158"/>
                  </a:lnTo>
                  <a:lnTo>
                    <a:pt x="475" y="171"/>
                  </a:lnTo>
                  <a:lnTo>
                    <a:pt x="474" y="183"/>
                  </a:lnTo>
                  <a:lnTo>
                    <a:pt x="474" y="196"/>
                  </a:lnTo>
                  <a:lnTo>
                    <a:pt x="474" y="207"/>
                  </a:lnTo>
                  <a:lnTo>
                    <a:pt x="472" y="221"/>
                  </a:lnTo>
                  <a:lnTo>
                    <a:pt x="470" y="232"/>
                  </a:lnTo>
                  <a:lnTo>
                    <a:pt x="468" y="244"/>
                  </a:lnTo>
                  <a:lnTo>
                    <a:pt x="464" y="253"/>
                  </a:lnTo>
                  <a:lnTo>
                    <a:pt x="464" y="263"/>
                  </a:lnTo>
                  <a:lnTo>
                    <a:pt x="460" y="268"/>
                  </a:lnTo>
                  <a:lnTo>
                    <a:pt x="460" y="274"/>
                  </a:lnTo>
                  <a:lnTo>
                    <a:pt x="460" y="278"/>
                  </a:lnTo>
                  <a:lnTo>
                    <a:pt x="460" y="280"/>
                  </a:lnTo>
                  <a:lnTo>
                    <a:pt x="458" y="280"/>
                  </a:lnTo>
                  <a:lnTo>
                    <a:pt x="456" y="283"/>
                  </a:lnTo>
                  <a:lnTo>
                    <a:pt x="451" y="289"/>
                  </a:lnTo>
                  <a:lnTo>
                    <a:pt x="447" y="299"/>
                  </a:lnTo>
                  <a:lnTo>
                    <a:pt x="441" y="306"/>
                  </a:lnTo>
                  <a:lnTo>
                    <a:pt x="434" y="318"/>
                  </a:lnTo>
                  <a:lnTo>
                    <a:pt x="426" y="329"/>
                  </a:lnTo>
                  <a:lnTo>
                    <a:pt x="420" y="342"/>
                  </a:lnTo>
                  <a:lnTo>
                    <a:pt x="411" y="356"/>
                  </a:lnTo>
                  <a:lnTo>
                    <a:pt x="403" y="369"/>
                  </a:lnTo>
                  <a:lnTo>
                    <a:pt x="394" y="382"/>
                  </a:lnTo>
                  <a:lnTo>
                    <a:pt x="386" y="396"/>
                  </a:lnTo>
                  <a:lnTo>
                    <a:pt x="380" y="407"/>
                  </a:lnTo>
                  <a:lnTo>
                    <a:pt x="373" y="419"/>
                  </a:lnTo>
                  <a:lnTo>
                    <a:pt x="367" y="426"/>
                  </a:lnTo>
                  <a:lnTo>
                    <a:pt x="363" y="436"/>
                  </a:lnTo>
                  <a:lnTo>
                    <a:pt x="359" y="441"/>
                  </a:lnTo>
                  <a:lnTo>
                    <a:pt x="356" y="449"/>
                  </a:lnTo>
                  <a:lnTo>
                    <a:pt x="352" y="455"/>
                  </a:lnTo>
                  <a:lnTo>
                    <a:pt x="350" y="460"/>
                  </a:lnTo>
                  <a:lnTo>
                    <a:pt x="344" y="470"/>
                  </a:lnTo>
                  <a:lnTo>
                    <a:pt x="342" y="477"/>
                  </a:lnTo>
                  <a:lnTo>
                    <a:pt x="337" y="481"/>
                  </a:lnTo>
                  <a:lnTo>
                    <a:pt x="335" y="485"/>
                  </a:lnTo>
                  <a:lnTo>
                    <a:pt x="329" y="485"/>
                  </a:lnTo>
                  <a:lnTo>
                    <a:pt x="323" y="485"/>
                  </a:lnTo>
                  <a:lnTo>
                    <a:pt x="314" y="481"/>
                  </a:lnTo>
                  <a:lnTo>
                    <a:pt x="306" y="476"/>
                  </a:lnTo>
                  <a:lnTo>
                    <a:pt x="299" y="474"/>
                  </a:lnTo>
                  <a:lnTo>
                    <a:pt x="295" y="470"/>
                  </a:lnTo>
                  <a:lnTo>
                    <a:pt x="287" y="466"/>
                  </a:lnTo>
                  <a:lnTo>
                    <a:pt x="283" y="464"/>
                  </a:lnTo>
                  <a:lnTo>
                    <a:pt x="276" y="460"/>
                  </a:lnTo>
                  <a:lnTo>
                    <a:pt x="270" y="455"/>
                  </a:lnTo>
                  <a:lnTo>
                    <a:pt x="264" y="451"/>
                  </a:lnTo>
                  <a:lnTo>
                    <a:pt x="259" y="449"/>
                  </a:lnTo>
                  <a:lnTo>
                    <a:pt x="251" y="443"/>
                  </a:lnTo>
                  <a:lnTo>
                    <a:pt x="245" y="441"/>
                  </a:lnTo>
                  <a:lnTo>
                    <a:pt x="238" y="438"/>
                  </a:lnTo>
                  <a:lnTo>
                    <a:pt x="234" y="434"/>
                  </a:lnTo>
                  <a:lnTo>
                    <a:pt x="228" y="428"/>
                  </a:lnTo>
                  <a:lnTo>
                    <a:pt x="221" y="424"/>
                  </a:lnTo>
                  <a:lnTo>
                    <a:pt x="215" y="422"/>
                  </a:lnTo>
                  <a:lnTo>
                    <a:pt x="209" y="419"/>
                  </a:lnTo>
                  <a:lnTo>
                    <a:pt x="200" y="411"/>
                  </a:lnTo>
                  <a:lnTo>
                    <a:pt x="192" y="405"/>
                  </a:lnTo>
                  <a:lnTo>
                    <a:pt x="185" y="399"/>
                  </a:lnTo>
                  <a:lnTo>
                    <a:pt x="181" y="398"/>
                  </a:lnTo>
                  <a:lnTo>
                    <a:pt x="179" y="392"/>
                  </a:lnTo>
                  <a:lnTo>
                    <a:pt x="183" y="392"/>
                  </a:lnTo>
                  <a:lnTo>
                    <a:pt x="185" y="390"/>
                  </a:lnTo>
                  <a:lnTo>
                    <a:pt x="192" y="392"/>
                  </a:lnTo>
                  <a:lnTo>
                    <a:pt x="200" y="392"/>
                  </a:lnTo>
                  <a:lnTo>
                    <a:pt x="211" y="396"/>
                  </a:lnTo>
                  <a:lnTo>
                    <a:pt x="219" y="398"/>
                  </a:lnTo>
                  <a:lnTo>
                    <a:pt x="228" y="399"/>
                  </a:lnTo>
                  <a:lnTo>
                    <a:pt x="232" y="401"/>
                  </a:lnTo>
                  <a:lnTo>
                    <a:pt x="236" y="403"/>
                  </a:lnTo>
                  <a:lnTo>
                    <a:pt x="242" y="405"/>
                  </a:lnTo>
                  <a:lnTo>
                    <a:pt x="245" y="411"/>
                  </a:lnTo>
                  <a:lnTo>
                    <a:pt x="255" y="415"/>
                  </a:lnTo>
                  <a:lnTo>
                    <a:pt x="263" y="419"/>
                  </a:lnTo>
                  <a:lnTo>
                    <a:pt x="272" y="424"/>
                  </a:lnTo>
                  <a:lnTo>
                    <a:pt x="282" y="426"/>
                  </a:lnTo>
                  <a:lnTo>
                    <a:pt x="289" y="428"/>
                  </a:lnTo>
                  <a:lnTo>
                    <a:pt x="295" y="428"/>
                  </a:lnTo>
                  <a:lnTo>
                    <a:pt x="304" y="426"/>
                  </a:lnTo>
                  <a:lnTo>
                    <a:pt x="312" y="424"/>
                  </a:lnTo>
                  <a:lnTo>
                    <a:pt x="321" y="419"/>
                  </a:lnTo>
                  <a:lnTo>
                    <a:pt x="331" y="413"/>
                  </a:lnTo>
                  <a:lnTo>
                    <a:pt x="340" y="405"/>
                  </a:lnTo>
                  <a:lnTo>
                    <a:pt x="344" y="399"/>
                  </a:lnTo>
                  <a:lnTo>
                    <a:pt x="348" y="394"/>
                  </a:lnTo>
                  <a:lnTo>
                    <a:pt x="352" y="390"/>
                  </a:lnTo>
                  <a:lnTo>
                    <a:pt x="359" y="384"/>
                  </a:lnTo>
                  <a:lnTo>
                    <a:pt x="363" y="377"/>
                  </a:lnTo>
                  <a:lnTo>
                    <a:pt x="367" y="371"/>
                  </a:lnTo>
                  <a:lnTo>
                    <a:pt x="371" y="363"/>
                  </a:lnTo>
                  <a:lnTo>
                    <a:pt x="377" y="358"/>
                  </a:lnTo>
                  <a:lnTo>
                    <a:pt x="380" y="350"/>
                  </a:lnTo>
                  <a:lnTo>
                    <a:pt x="386" y="342"/>
                  </a:lnTo>
                  <a:lnTo>
                    <a:pt x="390" y="337"/>
                  </a:lnTo>
                  <a:lnTo>
                    <a:pt x="396" y="329"/>
                  </a:lnTo>
                  <a:lnTo>
                    <a:pt x="398" y="320"/>
                  </a:lnTo>
                  <a:lnTo>
                    <a:pt x="403" y="312"/>
                  </a:lnTo>
                  <a:lnTo>
                    <a:pt x="407" y="304"/>
                  </a:lnTo>
                  <a:lnTo>
                    <a:pt x="411" y="297"/>
                  </a:lnTo>
                  <a:lnTo>
                    <a:pt x="413" y="289"/>
                  </a:lnTo>
                  <a:lnTo>
                    <a:pt x="418" y="282"/>
                  </a:lnTo>
                  <a:lnTo>
                    <a:pt x="420" y="274"/>
                  </a:lnTo>
                  <a:lnTo>
                    <a:pt x="424" y="268"/>
                  </a:lnTo>
                  <a:lnTo>
                    <a:pt x="426" y="261"/>
                  </a:lnTo>
                  <a:lnTo>
                    <a:pt x="430" y="255"/>
                  </a:lnTo>
                  <a:lnTo>
                    <a:pt x="432" y="249"/>
                  </a:lnTo>
                  <a:lnTo>
                    <a:pt x="434" y="244"/>
                  </a:lnTo>
                  <a:lnTo>
                    <a:pt x="437" y="232"/>
                  </a:lnTo>
                  <a:lnTo>
                    <a:pt x="441" y="225"/>
                  </a:lnTo>
                  <a:lnTo>
                    <a:pt x="443" y="213"/>
                  </a:lnTo>
                  <a:lnTo>
                    <a:pt x="443" y="206"/>
                  </a:lnTo>
                  <a:lnTo>
                    <a:pt x="443" y="196"/>
                  </a:lnTo>
                  <a:lnTo>
                    <a:pt x="441" y="188"/>
                  </a:lnTo>
                  <a:lnTo>
                    <a:pt x="437" y="179"/>
                  </a:lnTo>
                  <a:lnTo>
                    <a:pt x="432" y="169"/>
                  </a:lnTo>
                  <a:lnTo>
                    <a:pt x="424" y="160"/>
                  </a:lnTo>
                  <a:lnTo>
                    <a:pt x="417" y="152"/>
                  </a:lnTo>
                  <a:lnTo>
                    <a:pt x="411" y="147"/>
                  </a:lnTo>
                  <a:lnTo>
                    <a:pt x="405" y="143"/>
                  </a:lnTo>
                  <a:lnTo>
                    <a:pt x="399" y="139"/>
                  </a:lnTo>
                  <a:lnTo>
                    <a:pt x="394" y="135"/>
                  </a:lnTo>
                  <a:lnTo>
                    <a:pt x="386" y="131"/>
                  </a:lnTo>
                  <a:lnTo>
                    <a:pt x="380" y="129"/>
                  </a:lnTo>
                  <a:lnTo>
                    <a:pt x="371" y="128"/>
                  </a:lnTo>
                  <a:lnTo>
                    <a:pt x="363" y="124"/>
                  </a:lnTo>
                  <a:lnTo>
                    <a:pt x="354" y="122"/>
                  </a:lnTo>
                  <a:lnTo>
                    <a:pt x="344" y="120"/>
                  </a:lnTo>
                  <a:lnTo>
                    <a:pt x="333" y="120"/>
                  </a:lnTo>
                  <a:lnTo>
                    <a:pt x="323" y="120"/>
                  </a:lnTo>
                  <a:lnTo>
                    <a:pt x="312" y="120"/>
                  </a:lnTo>
                  <a:lnTo>
                    <a:pt x="301" y="120"/>
                  </a:lnTo>
                  <a:lnTo>
                    <a:pt x="289" y="120"/>
                  </a:lnTo>
                  <a:lnTo>
                    <a:pt x="278" y="122"/>
                  </a:lnTo>
                  <a:lnTo>
                    <a:pt x="266" y="122"/>
                  </a:lnTo>
                  <a:lnTo>
                    <a:pt x="255" y="124"/>
                  </a:lnTo>
                  <a:lnTo>
                    <a:pt x="244" y="128"/>
                  </a:lnTo>
                  <a:lnTo>
                    <a:pt x="234" y="129"/>
                  </a:lnTo>
                  <a:lnTo>
                    <a:pt x="223" y="133"/>
                  </a:lnTo>
                  <a:lnTo>
                    <a:pt x="213" y="135"/>
                  </a:lnTo>
                  <a:lnTo>
                    <a:pt x="204" y="141"/>
                  </a:lnTo>
                  <a:lnTo>
                    <a:pt x="196" y="147"/>
                  </a:lnTo>
                  <a:lnTo>
                    <a:pt x="187" y="148"/>
                  </a:lnTo>
                  <a:lnTo>
                    <a:pt x="179" y="154"/>
                  </a:lnTo>
                  <a:lnTo>
                    <a:pt x="171" y="160"/>
                  </a:lnTo>
                  <a:lnTo>
                    <a:pt x="166" y="167"/>
                  </a:lnTo>
                  <a:lnTo>
                    <a:pt x="160" y="173"/>
                  </a:lnTo>
                  <a:lnTo>
                    <a:pt x="154" y="179"/>
                  </a:lnTo>
                  <a:lnTo>
                    <a:pt x="149" y="187"/>
                  </a:lnTo>
                  <a:lnTo>
                    <a:pt x="145" y="194"/>
                  </a:lnTo>
                  <a:lnTo>
                    <a:pt x="139" y="200"/>
                  </a:lnTo>
                  <a:lnTo>
                    <a:pt x="137" y="207"/>
                  </a:lnTo>
                  <a:lnTo>
                    <a:pt x="133" y="215"/>
                  </a:lnTo>
                  <a:lnTo>
                    <a:pt x="131" y="225"/>
                  </a:lnTo>
                  <a:lnTo>
                    <a:pt x="128" y="230"/>
                  </a:lnTo>
                  <a:lnTo>
                    <a:pt x="124" y="238"/>
                  </a:lnTo>
                  <a:lnTo>
                    <a:pt x="122" y="245"/>
                  </a:lnTo>
                  <a:lnTo>
                    <a:pt x="122" y="253"/>
                  </a:lnTo>
                  <a:lnTo>
                    <a:pt x="118" y="259"/>
                  </a:lnTo>
                  <a:lnTo>
                    <a:pt x="116" y="266"/>
                  </a:lnTo>
                  <a:lnTo>
                    <a:pt x="114" y="272"/>
                  </a:lnTo>
                  <a:lnTo>
                    <a:pt x="112" y="280"/>
                  </a:lnTo>
                  <a:lnTo>
                    <a:pt x="109" y="285"/>
                  </a:lnTo>
                  <a:lnTo>
                    <a:pt x="109" y="291"/>
                  </a:lnTo>
                  <a:lnTo>
                    <a:pt x="105" y="295"/>
                  </a:lnTo>
                  <a:lnTo>
                    <a:pt x="105" y="303"/>
                  </a:lnTo>
                  <a:lnTo>
                    <a:pt x="97" y="310"/>
                  </a:lnTo>
                  <a:lnTo>
                    <a:pt x="91" y="318"/>
                  </a:lnTo>
                  <a:lnTo>
                    <a:pt x="84" y="323"/>
                  </a:lnTo>
                  <a:lnTo>
                    <a:pt x="74" y="325"/>
                  </a:lnTo>
                  <a:lnTo>
                    <a:pt x="69" y="325"/>
                  </a:lnTo>
                  <a:lnTo>
                    <a:pt x="61" y="325"/>
                  </a:lnTo>
                  <a:lnTo>
                    <a:pt x="55" y="325"/>
                  </a:lnTo>
                  <a:lnTo>
                    <a:pt x="50" y="325"/>
                  </a:lnTo>
                  <a:lnTo>
                    <a:pt x="44" y="323"/>
                  </a:lnTo>
                  <a:lnTo>
                    <a:pt x="36" y="322"/>
                  </a:lnTo>
                  <a:lnTo>
                    <a:pt x="31" y="320"/>
                  </a:lnTo>
                  <a:lnTo>
                    <a:pt x="25" y="320"/>
                  </a:lnTo>
                  <a:lnTo>
                    <a:pt x="14" y="316"/>
                  </a:lnTo>
                  <a:lnTo>
                    <a:pt x="8" y="314"/>
                  </a:lnTo>
                  <a:lnTo>
                    <a:pt x="0" y="3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" name="Freeform 218"/>
            <p:cNvSpPr>
              <a:spLocks/>
            </p:cNvSpPr>
            <p:nvPr/>
          </p:nvSpPr>
          <p:spPr bwMode="auto">
            <a:xfrm>
              <a:off x="3243258" y="2438834"/>
              <a:ext cx="55719" cy="73074"/>
            </a:xfrm>
            <a:custGeom>
              <a:avLst/>
              <a:gdLst>
                <a:gd name="T0" fmla="*/ 2147483647 w 367"/>
                <a:gd name="T1" fmla="*/ 2147483647 h 479"/>
                <a:gd name="T2" fmla="*/ 2147483647 w 367"/>
                <a:gd name="T3" fmla="*/ 2147483647 h 479"/>
                <a:gd name="T4" fmla="*/ 2147483647 w 367"/>
                <a:gd name="T5" fmla="*/ 2147483647 h 479"/>
                <a:gd name="T6" fmla="*/ 2147483647 w 367"/>
                <a:gd name="T7" fmla="*/ 2147483647 h 479"/>
                <a:gd name="T8" fmla="*/ 2147483647 w 367"/>
                <a:gd name="T9" fmla="*/ 2147483647 h 479"/>
                <a:gd name="T10" fmla="*/ 2147483647 w 367"/>
                <a:gd name="T11" fmla="*/ 2147483647 h 479"/>
                <a:gd name="T12" fmla="*/ 2147483647 w 367"/>
                <a:gd name="T13" fmla="*/ 2147483647 h 479"/>
                <a:gd name="T14" fmla="*/ 2147483647 w 367"/>
                <a:gd name="T15" fmla="*/ 2147483647 h 479"/>
                <a:gd name="T16" fmla="*/ 2147483647 w 367"/>
                <a:gd name="T17" fmla="*/ 2147483647 h 479"/>
                <a:gd name="T18" fmla="*/ 2147483647 w 367"/>
                <a:gd name="T19" fmla="*/ 2147483647 h 479"/>
                <a:gd name="T20" fmla="*/ 2147483647 w 367"/>
                <a:gd name="T21" fmla="*/ 2147483647 h 479"/>
                <a:gd name="T22" fmla="*/ 2147483647 w 367"/>
                <a:gd name="T23" fmla="*/ 2147483647 h 479"/>
                <a:gd name="T24" fmla="*/ 2147483647 w 367"/>
                <a:gd name="T25" fmla="*/ 2147483647 h 479"/>
                <a:gd name="T26" fmla="*/ 2147483647 w 367"/>
                <a:gd name="T27" fmla="*/ 2147483647 h 479"/>
                <a:gd name="T28" fmla="*/ 2147483647 w 367"/>
                <a:gd name="T29" fmla="*/ 2147483647 h 479"/>
                <a:gd name="T30" fmla="*/ 2147483647 w 367"/>
                <a:gd name="T31" fmla="*/ 2147483647 h 479"/>
                <a:gd name="T32" fmla="*/ 2147483647 w 367"/>
                <a:gd name="T33" fmla="*/ 2147483647 h 479"/>
                <a:gd name="T34" fmla="*/ 2147483647 w 367"/>
                <a:gd name="T35" fmla="*/ 2147483647 h 479"/>
                <a:gd name="T36" fmla="*/ 2147483647 w 367"/>
                <a:gd name="T37" fmla="*/ 2147483647 h 479"/>
                <a:gd name="T38" fmla="*/ 2147483647 w 367"/>
                <a:gd name="T39" fmla="*/ 2147483647 h 479"/>
                <a:gd name="T40" fmla="*/ 2147483647 w 367"/>
                <a:gd name="T41" fmla="*/ 2147483647 h 479"/>
                <a:gd name="T42" fmla="*/ 2147483647 w 367"/>
                <a:gd name="T43" fmla="*/ 2147483647 h 479"/>
                <a:gd name="T44" fmla="*/ 2147483647 w 367"/>
                <a:gd name="T45" fmla="*/ 2147483647 h 479"/>
                <a:gd name="T46" fmla="*/ 2147483647 w 367"/>
                <a:gd name="T47" fmla="*/ 0 h 479"/>
                <a:gd name="T48" fmla="*/ 2147483647 w 367"/>
                <a:gd name="T49" fmla="*/ 2147483647 h 479"/>
                <a:gd name="T50" fmla="*/ 2147483647 w 367"/>
                <a:gd name="T51" fmla="*/ 2147483647 h 479"/>
                <a:gd name="T52" fmla="*/ 2147483647 w 367"/>
                <a:gd name="T53" fmla="*/ 2147483647 h 479"/>
                <a:gd name="T54" fmla="*/ 2147483647 w 367"/>
                <a:gd name="T55" fmla="*/ 2147483647 h 479"/>
                <a:gd name="T56" fmla="*/ 2147483647 w 367"/>
                <a:gd name="T57" fmla="*/ 2147483647 h 479"/>
                <a:gd name="T58" fmla="*/ 2147483647 w 367"/>
                <a:gd name="T59" fmla="*/ 2147483647 h 479"/>
                <a:gd name="T60" fmla="*/ 2147483647 w 367"/>
                <a:gd name="T61" fmla="*/ 2147483647 h 479"/>
                <a:gd name="T62" fmla="*/ 2147483647 w 367"/>
                <a:gd name="T63" fmla="*/ 2147483647 h 479"/>
                <a:gd name="T64" fmla="*/ 2147483647 w 367"/>
                <a:gd name="T65" fmla="*/ 2147483647 h 479"/>
                <a:gd name="T66" fmla="*/ 2147483647 w 367"/>
                <a:gd name="T67" fmla="*/ 2147483647 h 479"/>
                <a:gd name="T68" fmla="*/ 2147483647 w 367"/>
                <a:gd name="T69" fmla="*/ 2147483647 h 479"/>
                <a:gd name="T70" fmla="*/ 2147483647 w 367"/>
                <a:gd name="T71" fmla="*/ 2147483647 h 479"/>
                <a:gd name="T72" fmla="*/ 2147483647 w 367"/>
                <a:gd name="T73" fmla="*/ 2147483647 h 479"/>
                <a:gd name="T74" fmla="*/ 2147483647 w 367"/>
                <a:gd name="T75" fmla="*/ 2147483647 h 479"/>
                <a:gd name="T76" fmla="*/ 2147483647 w 367"/>
                <a:gd name="T77" fmla="*/ 2147483647 h 479"/>
                <a:gd name="T78" fmla="*/ 2147483647 w 367"/>
                <a:gd name="T79" fmla="*/ 2147483647 h 479"/>
                <a:gd name="T80" fmla="*/ 2147483647 w 367"/>
                <a:gd name="T81" fmla="*/ 2147483647 h 479"/>
                <a:gd name="T82" fmla="*/ 2147483647 w 367"/>
                <a:gd name="T83" fmla="*/ 2147483647 h 479"/>
                <a:gd name="T84" fmla="*/ 2147483647 w 367"/>
                <a:gd name="T85" fmla="*/ 2147483647 h 479"/>
                <a:gd name="T86" fmla="*/ 2147483647 w 367"/>
                <a:gd name="T87" fmla="*/ 2147483647 h 479"/>
                <a:gd name="T88" fmla="*/ 2147483647 w 367"/>
                <a:gd name="T89" fmla="*/ 2147483647 h 479"/>
                <a:gd name="T90" fmla="*/ 2147483647 w 367"/>
                <a:gd name="T91" fmla="*/ 2147483647 h 479"/>
                <a:gd name="T92" fmla="*/ 2147483647 w 367"/>
                <a:gd name="T93" fmla="*/ 2147483647 h 479"/>
                <a:gd name="T94" fmla="*/ 2147483647 w 367"/>
                <a:gd name="T95" fmla="*/ 2147483647 h 479"/>
                <a:gd name="T96" fmla="*/ 2147483647 w 367"/>
                <a:gd name="T97" fmla="*/ 2147483647 h 479"/>
                <a:gd name="T98" fmla="*/ 2147483647 w 367"/>
                <a:gd name="T99" fmla="*/ 2147483647 h 479"/>
                <a:gd name="T100" fmla="*/ 2147483647 w 367"/>
                <a:gd name="T101" fmla="*/ 2147483647 h 479"/>
                <a:gd name="T102" fmla="*/ 2147483647 w 367"/>
                <a:gd name="T103" fmla="*/ 2147483647 h 479"/>
                <a:gd name="T104" fmla="*/ 2147483647 w 367"/>
                <a:gd name="T105" fmla="*/ 2147483647 h 479"/>
                <a:gd name="T106" fmla="*/ 2147483647 w 367"/>
                <a:gd name="T107" fmla="*/ 2147483647 h 479"/>
                <a:gd name="T108" fmla="*/ 2147483647 w 367"/>
                <a:gd name="T109" fmla="*/ 2147483647 h 479"/>
                <a:gd name="T110" fmla="*/ 2147483647 w 367"/>
                <a:gd name="T111" fmla="*/ 2147483647 h 479"/>
                <a:gd name="T112" fmla="*/ 2147483647 w 367"/>
                <a:gd name="T113" fmla="*/ 2147483647 h 479"/>
                <a:gd name="T114" fmla="*/ 2147483647 w 367"/>
                <a:gd name="T115" fmla="*/ 2147483647 h 479"/>
                <a:gd name="T116" fmla="*/ 2147483647 w 367"/>
                <a:gd name="T117" fmla="*/ 2147483647 h 479"/>
                <a:gd name="T118" fmla="*/ 2147483647 w 367"/>
                <a:gd name="T119" fmla="*/ 2147483647 h 479"/>
                <a:gd name="T120" fmla="*/ 2147483647 w 367"/>
                <a:gd name="T121" fmla="*/ 2147483647 h 479"/>
                <a:gd name="T122" fmla="*/ 2147483647 w 367"/>
                <a:gd name="T123" fmla="*/ 2147483647 h 479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367" h="479">
                  <a:moveTo>
                    <a:pt x="361" y="394"/>
                  </a:moveTo>
                  <a:lnTo>
                    <a:pt x="261" y="443"/>
                  </a:lnTo>
                  <a:lnTo>
                    <a:pt x="257" y="443"/>
                  </a:lnTo>
                  <a:lnTo>
                    <a:pt x="255" y="443"/>
                  </a:lnTo>
                  <a:lnTo>
                    <a:pt x="251" y="445"/>
                  </a:lnTo>
                  <a:lnTo>
                    <a:pt x="245" y="449"/>
                  </a:lnTo>
                  <a:lnTo>
                    <a:pt x="238" y="451"/>
                  </a:lnTo>
                  <a:lnTo>
                    <a:pt x="230" y="455"/>
                  </a:lnTo>
                  <a:lnTo>
                    <a:pt x="221" y="456"/>
                  </a:lnTo>
                  <a:lnTo>
                    <a:pt x="211" y="462"/>
                  </a:lnTo>
                  <a:lnTo>
                    <a:pt x="200" y="464"/>
                  </a:lnTo>
                  <a:lnTo>
                    <a:pt x="190" y="468"/>
                  </a:lnTo>
                  <a:lnTo>
                    <a:pt x="179" y="470"/>
                  </a:lnTo>
                  <a:lnTo>
                    <a:pt x="169" y="474"/>
                  </a:lnTo>
                  <a:lnTo>
                    <a:pt x="160" y="476"/>
                  </a:lnTo>
                  <a:lnTo>
                    <a:pt x="150" y="477"/>
                  </a:lnTo>
                  <a:lnTo>
                    <a:pt x="141" y="479"/>
                  </a:lnTo>
                  <a:lnTo>
                    <a:pt x="135" y="479"/>
                  </a:lnTo>
                  <a:lnTo>
                    <a:pt x="128" y="479"/>
                  </a:lnTo>
                  <a:lnTo>
                    <a:pt x="122" y="477"/>
                  </a:lnTo>
                  <a:lnTo>
                    <a:pt x="118" y="476"/>
                  </a:lnTo>
                  <a:lnTo>
                    <a:pt x="114" y="474"/>
                  </a:lnTo>
                  <a:lnTo>
                    <a:pt x="110" y="468"/>
                  </a:lnTo>
                  <a:lnTo>
                    <a:pt x="109" y="464"/>
                  </a:lnTo>
                  <a:lnTo>
                    <a:pt x="107" y="458"/>
                  </a:lnTo>
                  <a:lnTo>
                    <a:pt x="105" y="453"/>
                  </a:lnTo>
                  <a:lnTo>
                    <a:pt x="103" y="445"/>
                  </a:lnTo>
                  <a:lnTo>
                    <a:pt x="101" y="437"/>
                  </a:lnTo>
                  <a:lnTo>
                    <a:pt x="99" y="428"/>
                  </a:lnTo>
                  <a:lnTo>
                    <a:pt x="97" y="420"/>
                  </a:lnTo>
                  <a:lnTo>
                    <a:pt x="95" y="411"/>
                  </a:lnTo>
                  <a:lnTo>
                    <a:pt x="93" y="399"/>
                  </a:lnTo>
                  <a:lnTo>
                    <a:pt x="90" y="388"/>
                  </a:lnTo>
                  <a:lnTo>
                    <a:pt x="88" y="377"/>
                  </a:lnTo>
                  <a:lnTo>
                    <a:pt x="80" y="363"/>
                  </a:lnTo>
                  <a:lnTo>
                    <a:pt x="76" y="352"/>
                  </a:lnTo>
                  <a:lnTo>
                    <a:pt x="69" y="339"/>
                  </a:lnTo>
                  <a:lnTo>
                    <a:pt x="63" y="325"/>
                  </a:lnTo>
                  <a:lnTo>
                    <a:pt x="55" y="312"/>
                  </a:lnTo>
                  <a:lnTo>
                    <a:pt x="50" y="299"/>
                  </a:lnTo>
                  <a:lnTo>
                    <a:pt x="42" y="285"/>
                  </a:lnTo>
                  <a:lnTo>
                    <a:pt x="36" y="274"/>
                  </a:lnTo>
                  <a:lnTo>
                    <a:pt x="29" y="263"/>
                  </a:lnTo>
                  <a:lnTo>
                    <a:pt x="23" y="253"/>
                  </a:lnTo>
                  <a:lnTo>
                    <a:pt x="17" y="242"/>
                  </a:lnTo>
                  <a:lnTo>
                    <a:pt x="14" y="234"/>
                  </a:lnTo>
                  <a:lnTo>
                    <a:pt x="8" y="228"/>
                  </a:lnTo>
                  <a:lnTo>
                    <a:pt x="6" y="223"/>
                  </a:lnTo>
                  <a:lnTo>
                    <a:pt x="4" y="221"/>
                  </a:lnTo>
                  <a:lnTo>
                    <a:pt x="4" y="219"/>
                  </a:lnTo>
                  <a:lnTo>
                    <a:pt x="4" y="217"/>
                  </a:lnTo>
                  <a:lnTo>
                    <a:pt x="2" y="211"/>
                  </a:lnTo>
                  <a:lnTo>
                    <a:pt x="2" y="205"/>
                  </a:lnTo>
                  <a:lnTo>
                    <a:pt x="2" y="198"/>
                  </a:lnTo>
                  <a:lnTo>
                    <a:pt x="2" y="192"/>
                  </a:lnTo>
                  <a:lnTo>
                    <a:pt x="2" y="183"/>
                  </a:lnTo>
                  <a:lnTo>
                    <a:pt x="2" y="173"/>
                  </a:lnTo>
                  <a:lnTo>
                    <a:pt x="0" y="166"/>
                  </a:lnTo>
                  <a:lnTo>
                    <a:pt x="0" y="156"/>
                  </a:lnTo>
                  <a:lnTo>
                    <a:pt x="2" y="147"/>
                  </a:lnTo>
                  <a:lnTo>
                    <a:pt x="2" y="139"/>
                  </a:lnTo>
                  <a:lnTo>
                    <a:pt x="4" y="131"/>
                  </a:lnTo>
                  <a:lnTo>
                    <a:pt x="6" y="124"/>
                  </a:lnTo>
                  <a:lnTo>
                    <a:pt x="10" y="118"/>
                  </a:lnTo>
                  <a:lnTo>
                    <a:pt x="14" y="114"/>
                  </a:lnTo>
                  <a:lnTo>
                    <a:pt x="21" y="108"/>
                  </a:lnTo>
                  <a:lnTo>
                    <a:pt x="33" y="105"/>
                  </a:lnTo>
                  <a:lnTo>
                    <a:pt x="38" y="101"/>
                  </a:lnTo>
                  <a:lnTo>
                    <a:pt x="44" y="99"/>
                  </a:lnTo>
                  <a:lnTo>
                    <a:pt x="52" y="97"/>
                  </a:lnTo>
                  <a:lnTo>
                    <a:pt x="57" y="95"/>
                  </a:lnTo>
                  <a:lnTo>
                    <a:pt x="65" y="93"/>
                  </a:lnTo>
                  <a:lnTo>
                    <a:pt x="72" y="89"/>
                  </a:lnTo>
                  <a:lnTo>
                    <a:pt x="80" y="88"/>
                  </a:lnTo>
                  <a:lnTo>
                    <a:pt x="88" y="86"/>
                  </a:lnTo>
                  <a:lnTo>
                    <a:pt x="95" y="82"/>
                  </a:lnTo>
                  <a:lnTo>
                    <a:pt x="105" y="80"/>
                  </a:lnTo>
                  <a:lnTo>
                    <a:pt x="114" y="76"/>
                  </a:lnTo>
                  <a:lnTo>
                    <a:pt x="124" y="72"/>
                  </a:lnTo>
                  <a:lnTo>
                    <a:pt x="131" y="67"/>
                  </a:lnTo>
                  <a:lnTo>
                    <a:pt x="141" y="61"/>
                  </a:lnTo>
                  <a:lnTo>
                    <a:pt x="150" y="57"/>
                  </a:lnTo>
                  <a:lnTo>
                    <a:pt x="160" y="51"/>
                  </a:lnTo>
                  <a:lnTo>
                    <a:pt x="169" y="46"/>
                  </a:lnTo>
                  <a:lnTo>
                    <a:pt x="179" y="38"/>
                  </a:lnTo>
                  <a:lnTo>
                    <a:pt x="188" y="34"/>
                  </a:lnTo>
                  <a:lnTo>
                    <a:pt x="196" y="29"/>
                  </a:lnTo>
                  <a:lnTo>
                    <a:pt x="206" y="23"/>
                  </a:lnTo>
                  <a:lnTo>
                    <a:pt x="215" y="17"/>
                  </a:lnTo>
                  <a:lnTo>
                    <a:pt x="223" y="12"/>
                  </a:lnTo>
                  <a:lnTo>
                    <a:pt x="230" y="10"/>
                  </a:lnTo>
                  <a:lnTo>
                    <a:pt x="238" y="6"/>
                  </a:lnTo>
                  <a:lnTo>
                    <a:pt x="245" y="2"/>
                  </a:lnTo>
                  <a:lnTo>
                    <a:pt x="253" y="0"/>
                  </a:lnTo>
                  <a:lnTo>
                    <a:pt x="261" y="0"/>
                  </a:lnTo>
                  <a:lnTo>
                    <a:pt x="268" y="0"/>
                  </a:lnTo>
                  <a:lnTo>
                    <a:pt x="278" y="4"/>
                  </a:lnTo>
                  <a:lnTo>
                    <a:pt x="280" y="8"/>
                  </a:lnTo>
                  <a:lnTo>
                    <a:pt x="283" y="12"/>
                  </a:lnTo>
                  <a:lnTo>
                    <a:pt x="287" y="17"/>
                  </a:lnTo>
                  <a:lnTo>
                    <a:pt x="289" y="23"/>
                  </a:lnTo>
                  <a:lnTo>
                    <a:pt x="291" y="29"/>
                  </a:lnTo>
                  <a:lnTo>
                    <a:pt x="293" y="36"/>
                  </a:lnTo>
                  <a:lnTo>
                    <a:pt x="297" y="46"/>
                  </a:lnTo>
                  <a:lnTo>
                    <a:pt x="301" y="55"/>
                  </a:lnTo>
                  <a:lnTo>
                    <a:pt x="302" y="63"/>
                  </a:lnTo>
                  <a:lnTo>
                    <a:pt x="304" y="72"/>
                  </a:lnTo>
                  <a:lnTo>
                    <a:pt x="308" y="82"/>
                  </a:lnTo>
                  <a:lnTo>
                    <a:pt x="312" y="93"/>
                  </a:lnTo>
                  <a:lnTo>
                    <a:pt x="314" y="103"/>
                  </a:lnTo>
                  <a:lnTo>
                    <a:pt x="316" y="114"/>
                  </a:lnTo>
                  <a:lnTo>
                    <a:pt x="320" y="124"/>
                  </a:lnTo>
                  <a:lnTo>
                    <a:pt x="325" y="135"/>
                  </a:lnTo>
                  <a:lnTo>
                    <a:pt x="327" y="145"/>
                  </a:lnTo>
                  <a:lnTo>
                    <a:pt x="331" y="156"/>
                  </a:lnTo>
                  <a:lnTo>
                    <a:pt x="337" y="166"/>
                  </a:lnTo>
                  <a:lnTo>
                    <a:pt x="340" y="177"/>
                  </a:lnTo>
                  <a:lnTo>
                    <a:pt x="344" y="186"/>
                  </a:lnTo>
                  <a:lnTo>
                    <a:pt x="348" y="196"/>
                  </a:lnTo>
                  <a:lnTo>
                    <a:pt x="352" y="204"/>
                  </a:lnTo>
                  <a:lnTo>
                    <a:pt x="356" y="213"/>
                  </a:lnTo>
                  <a:lnTo>
                    <a:pt x="358" y="221"/>
                  </a:lnTo>
                  <a:lnTo>
                    <a:pt x="359" y="228"/>
                  </a:lnTo>
                  <a:lnTo>
                    <a:pt x="363" y="232"/>
                  </a:lnTo>
                  <a:lnTo>
                    <a:pt x="367" y="240"/>
                  </a:lnTo>
                  <a:lnTo>
                    <a:pt x="365" y="240"/>
                  </a:lnTo>
                  <a:lnTo>
                    <a:pt x="361" y="240"/>
                  </a:lnTo>
                  <a:lnTo>
                    <a:pt x="356" y="242"/>
                  </a:lnTo>
                  <a:lnTo>
                    <a:pt x="352" y="242"/>
                  </a:lnTo>
                  <a:lnTo>
                    <a:pt x="342" y="242"/>
                  </a:lnTo>
                  <a:lnTo>
                    <a:pt x="335" y="238"/>
                  </a:lnTo>
                  <a:lnTo>
                    <a:pt x="325" y="232"/>
                  </a:lnTo>
                  <a:lnTo>
                    <a:pt x="318" y="226"/>
                  </a:lnTo>
                  <a:lnTo>
                    <a:pt x="312" y="219"/>
                  </a:lnTo>
                  <a:lnTo>
                    <a:pt x="306" y="213"/>
                  </a:lnTo>
                  <a:lnTo>
                    <a:pt x="302" y="207"/>
                  </a:lnTo>
                  <a:lnTo>
                    <a:pt x="299" y="200"/>
                  </a:lnTo>
                  <a:lnTo>
                    <a:pt x="293" y="194"/>
                  </a:lnTo>
                  <a:lnTo>
                    <a:pt x="289" y="186"/>
                  </a:lnTo>
                  <a:lnTo>
                    <a:pt x="283" y="181"/>
                  </a:lnTo>
                  <a:lnTo>
                    <a:pt x="280" y="175"/>
                  </a:lnTo>
                  <a:lnTo>
                    <a:pt x="276" y="169"/>
                  </a:lnTo>
                  <a:lnTo>
                    <a:pt x="270" y="162"/>
                  </a:lnTo>
                  <a:lnTo>
                    <a:pt x="266" y="156"/>
                  </a:lnTo>
                  <a:lnTo>
                    <a:pt x="263" y="150"/>
                  </a:lnTo>
                  <a:lnTo>
                    <a:pt x="253" y="141"/>
                  </a:lnTo>
                  <a:lnTo>
                    <a:pt x="244" y="133"/>
                  </a:lnTo>
                  <a:lnTo>
                    <a:pt x="238" y="129"/>
                  </a:lnTo>
                  <a:lnTo>
                    <a:pt x="232" y="126"/>
                  </a:lnTo>
                  <a:lnTo>
                    <a:pt x="226" y="124"/>
                  </a:lnTo>
                  <a:lnTo>
                    <a:pt x="221" y="122"/>
                  </a:lnTo>
                  <a:lnTo>
                    <a:pt x="215" y="120"/>
                  </a:lnTo>
                  <a:lnTo>
                    <a:pt x="207" y="120"/>
                  </a:lnTo>
                  <a:lnTo>
                    <a:pt x="202" y="120"/>
                  </a:lnTo>
                  <a:lnTo>
                    <a:pt x="196" y="120"/>
                  </a:lnTo>
                  <a:lnTo>
                    <a:pt x="190" y="120"/>
                  </a:lnTo>
                  <a:lnTo>
                    <a:pt x="183" y="120"/>
                  </a:lnTo>
                  <a:lnTo>
                    <a:pt x="177" y="120"/>
                  </a:lnTo>
                  <a:lnTo>
                    <a:pt x="171" y="122"/>
                  </a:lnTo>
                  <a:lnTo>
                    <a:pt x="164" y="122"/>
                  </a:lnTo>
                  <a:lnTo>
                    <a:pt x="158" y="124"/>
                  </a:lnTo>
                  <a:lnTo>
                    <a:pt x="150" y="124"/>
                  </a:lnTo>
                  <a:lnTo>
                    <a:pt x="145" y="126"/>
                  </a:lnTo>
                  <a:lnTo>
                    <a:pt x="137" y="126"/>
                  </a:lnTo>
                  <a:lnTo>
                    <a:pt x="129" y="128"/>
                  </a:lnTo>
                  <a:lnTo>
                    <a:pt x="122" y="129"/>
                  </a:lnTo>
                  <a:lnTo>
                    <a:pt x="116" y="129"/>
                  </a:lnTo>
                  <a:lnTo>
                    <a:pt x="109" y="131"/>
                  </a:lnTo>
                  <a:lnTo>
                    <a:pt x="103" y="131"/>
                  </a:lnTo>
                  <a:lnTo>
                    <a:pt x="97" y="133"/>
                  </a:lnTo>
                  <a:lnTo>
                    <a:pt x="91" y="135"/>
                  </a:lnTo>
                  <a:lnTo>
                    <a:pt x="84" y="135"/>
                  </a:lnTo>
                  <a:lnTo>
                    <a:pt x="78" y="137"/>
                  </a:lnTo>
                  <a:lnTo>
                    <a:pt x="74" y="137"/>
                  </a:lnTo>
                  <a:lnTo>
                    <a:pt x="69" y="141"/>
                  </a:lnTo>
                  <a:lnTo>
                    <a:pt x="59" y="143"/>
                  </a:lnTo>
                  <a:lnTo>
                    <a:pt x="53" y="145"/>
                  </a:lnTo>
                  <a:lnTo>
                    <a:pt x="48" y="147"/>
                  </a:lnTo>
                  <a:lnTo>
                    <a:pt x="44" y="150"/>
                  </a:lnTo>
                  <a:lnTo>
                    <a:pt x="42" y="154"/>
                  </a:lnTo>
                  <a:lnTo>
                    <a:pt x="44" y="158"/>
                  </a:lnTo>
                  <a:lnTo>
                    <a:pt x="46" y="164"/>
                  </a:lnTo>
                  <a:lnTo>
                    <a:pt x="50" y="173"/>
                  </a:lnTo>
                  <a:lnTo>
                    <a:pt x="52" y="177"/>
                  </a:lnTo>
                  <a:lnTo>
                    <a:pt x="53" y="183"/>
                  </a:lnTo>
                  <a:lnTo>
                    <a:pt x="57" y="188"/>
                  </a:lnTo>
                  <a:lnTo>
                    <a:pt x="61" y="196"/>
                  </a:lnTo>
                  <a:lnTo>
                    <a:pt x="65" y="204"/>
                  </a:lnTo>
                  <a:lnTo>
                    <a:pt x="67" y="213"/>
                  </a:lnTo>
                  <a:lnTo>
                    <a:pt x="71" y="223"/>
                  </a:lnTo>
                  <a:lnTo>
                    <a:pt x="76" y="232"/>
                  </a:lnTo>
                  <a:lnTo>
                    <a:pt x="80" y="244"/>
                  </a:lnTo>
                  <a:lnTo>
                    <a:pt x="84" y="255"/>
                  </a:lnTo>
                  <a:lnTo>
                    <a:pt x="90" y="264"/>
                  </a:lnTo>
                  <a:lnTo>
                    <a:pt x="93" y="278"/>
                  </a:lnTo>
                  <a:lnTo>
                    <a:pt x="97" y="287"/>
                  </a:lnTo>
                  <a:lnTo>
                    <a:pt x="103" y="299"/>
                  </a:lnTo>
                  <a:lnTo>
                    <a:pt x="105" y="308"/>
                  </a:lnTo>
                  <a:lnTo>
                    <a:pt x="110" y="320"/>
                  </a:lnTo>
                  <a:lnTo>
                    <a:pt x="114" y="329"/>
                  </a:lnTo>
                  <a:lnTo>
                    <a:pt x="118" y="340"/>
                  </a:lnTo>
                  <a:lnTo>
                    <a:pt x="122" y="350"/>
                  </a:lnTo>
                  <a:lnTo>
                    <a:pt x="126" y="358"/>
                  </a:lnTo>
                  <a:lnTo>
                    <a:pt x="128" y="365"/>
                  </a:lnTo>
                  <a:lnTo>
                    <a:pt x="129" y="371"/>
                  </a:lnTo>
                  <a:lnTo>
                    <a:pt x="131" y="377"/>
                  </a:lnTo>
                  <a:lnTo>
                    <a:pt x="133" y="382"/>
                  </a:lnTo>
                  <a:lnTo>
                    <a:pt x="137" y="392"/>
                  </a:lnTo>
                  <a:lnTo>
                    <a:pt x="141" y="398"/>
                  </a:lnTo>
                  <a:lnTo>
                    <a:pt x="145" y="403"/>
                  </a:lnTo>
                  <a:lnTo>
                    <a:pt x="150" y="405"/>
                  </a:lnTo>
                  <a:lnTo>
                    <a:pt x="154" y="407"/>
                  </a:lnTo>
                  <a:lnTo>
                    <a:pt x="162" y="411"/>
                  </a:lnTo>
                  <a:lnTo>
                    <a:pt x="169" y="411"/>
                  </a:lnTo>
                  <a:lnTo>
                    <a:pt x="179" y="413"/>
                  </a:lnTo>
                  <a:lnTo>
                    <a:pt x="185" y="413"/>
                  </a:lnTo>
                  <a:lnTo>
                    <a:pt x="190" y="413"/>
                  </a:lnTo>
                  <a:lnTo>
                    <a:pt x="196" y="413"/>
                  </a:lnTo>
                  <a:lnTo>
                    <a:pt x="204" y="413"/>
                  </a:lnTo>
                  <a:lnTo>
                    <a:pt x="209" y="411"/>
                  </a:lnTo>
                  <a:lnTo>
                    <a:pt x="215" y="411"/>
                  </a:lnTo>
                  <a:lnTo>
                    <a:pt x="221" y="409"/>
                  </a:lnTo>
                  <a:lnTo>
                    <a:pt x="228" y="409"/>
                  </a:lnTo>
                  <a:lnTo>
                    <a:pt x="234" y="407"/>
                  </a:lnTo>
                  <a:lnTo>
                    <a:pt x="242" y="407"/>
                  </a:lnTo>
                  <a:lnTo>
                    <a:pt x="247" y="405"/>
                  </a:lnTo>
                  <a:lnTo>
                    <a:pt x="255" y="405"/>
                  </a:lnTo>
                  <a:lnTo>
                    <a:pt x="261" y="401"/>
                  </a:lnTo>
                  <a:lnTo>
                    <a:pt x="266" y="399"/>
                  </a:lnTo>
                  <a:lnTo>
                    <a:pt x="270" y="398"/>
                  </a:lnTo>
                  <a:lnTo>
                    <a:pt x="278" y="396"/>
                  </a:lnTo>
                  <a:lnTo>
                    <a:pt x="287" y="390"/>
                  </a:lnTo>
                  <a:lnTo>
                    <a:pt x="299" y="384"/>
                  </a:lnTo>
                  <a:lnTo>
                    <a:pt x="306" y="379"/>
                  </a:lnTo>
                  <a:lnTo>
                    <a:pt x="316" y="373"/>
                  </a:lnTo>
                  <a:lnTo>
                    <a:pt x="323" y="367"/>
                  </a:lnTo>
                  <a:lnTo>
                    <a:pt x="331" y="363"/>
                  </a:lnTo>
                  <a:lnTo>
                    <a:pt x="339" y="358"/>
                  </a:lnTo>
                  <a:lnTo>
                    <a:pt x="344" y="356"/>
                  </a:lnTo>
                  <a:lnTo>
                    <a:pt x="350" y="354"/>
                  </a:lnTo>
                  <a:lnTo>
                    <a:pt x="354" y="354"/>
                  </a:lnTo>
                  <a:lnTo>
                    <a:pt x="359" y="354"/>
                  </a:lnTo>
                  <a:lnTo>
                    <a:pt x="365" y="360"/>
                  </a:lnTo>
                  <a:lnTo>
                    <a:pt x="365" y="363"/>
                  </a:lnTo>
                  <a:lnTo>
                    <a:pt x="365" y="369"/>
                  </a:lnTo>
                  <a:lnTo>
                    <a:pt x="363" y="375"/>
                  </a:lnTo>
                  <a:lnTo>
                    <a:pt x="363" y="380"/>
                  </a:lnTo>
                  <a:lnTo>
                    <a:pt x="361" y="390"/>
                  </a:lnTo>
                  <a:lnTo>
                    <a:pt x="361" y="3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" name="Freeform 219"/>
            <p:cNvSpPr>
              <a:spLocks/>
            </p:cNvSpPr>
            <p:nvPr/>
          </p:nvSpPr>
          <p:spPr bwMode="auto">
            <a:xfrm>
              <a:off x="3137606" y="2577369"/>
              <a:ext cx="153455" cy="44453"/>
            </a:xfrm>
            <a:custGeom>
              <a:avLst/>
              <a:gdLst>
                <a:gd name="T0" fmla="*/ 2147483647 w 1010"/>
                <a:gd name="T1" fmla="*/ 2147483647 h 291"/>
                <a:gd name="T2" fmla="*/ 2147483647 w 1010"/>
                <a:gd name="T3" fmla="*/ 2147483647 h 291"/>
                <a:gd name="T4" fmla="*/ 2147483647 w 1010"/>
                <a:gd name="T5" fmla="*/ 2147483647 h 291"/>
                <a:gd name="T6" fmla="*/ 2147483647 w 1010"/>
                <a:gd name="T7" fmla="*/ 2147483647 h 291"/>
                <a:gd name="T8" fmla="*/ 2147483647 w 1010"/>
                <a:gd name="T9" fmla="*/ 2147483647 h 291"/>
                <a:gd name="T10" fmla="*/ 2147483647 w 1010"/>
                <a:gd name="T11" fmla="*/ 2147483647 h 291"/>
                <a:gd name="T12" fmla="*/ 2147483647 w 1010"/>
                <a:gd name="T13" fmla="*/ 2147483647 h 291"/>
                <a:gd name="T14" fmla="*/ 2147483647 w 1010"/>
                <a:gd name="T15" fmla="*/ 2147483647 h 291"/>
                <a:gd name="T16" fmla="*/ 2147483647 w 1010"/>
                <a:gd name="T17" fmla="*/ 2147483647 h 291"/>
                <a:gd name="T18" fmla="*/ 2147483647 w 1010"/>
                <a:gd name="T19" fmla="*/ 2147483647 h 291"/>
                <a:gd name="T20" fmla="*/ 2147483647 w 1010"/>
                <a:gd name="T21" fmla="*/ 2147483647 h 291"/>
                <a:gd name="T22" fmla="*/ 2147483647 w 1010"/>
                <a:gd name="T23" fmla="*/ 2147483647 h 291"/>
                <a:gd name="T24" fmla="*/ 2147483647 w 1010"/>
                <a:gd name="T25" fmla="*/ 2147483647 h 291"/>
                <a:gd name="T26" fmla="*/ 2147483647 w 1010"/>
                <a:gd name="T27" fmla="*/ 2147483647 h 291"/>
                <a:gd name="T28" fmla="*/ 2147483647 w 1010"/>
                <a:gd name="T29" fmla="*/ 2147483647 h 291"/>
                <a:gd name="T30" fmla="*/ 2147483647 w 1010"/>
                <a:gd name="T31" fmla="*/ 2147483647 h 291"/>
                <a:gd name="T32" fmla="*/ 2147483647 w 1010"/>
                <a:gd name="T33" fmla="*/ 2147483647 h 291"/>
                <a:gd name="T34" fmla="*/ 2147483647 w 1010"/>
                <a:gd name="T35" fmla="*/ 2147483647 h 291"/>
                <a:gd name="T36" fmla="*/ 2147483647 w 1010"/>
                <a:gd name="T37" fmla="*/ 2147483647 h 291"/>
                <a:gd name="T38" fmla="*/ 2147483647 w 1010"/>
                <a:gd name="T39" fmla="*/ 2147483647 h 291"/>
                <a:gd name="T40" fmla="*/ 2147483647 w 1010"/>
                <a:gd name="T41" fmla="*/ 2147483647 h 291"/>
                <a:gd name="T42" fmla="*/ 2147483647 w 1010"/>
                <a:gd name="T43" fmla="*/ 2147483647 h 291"/>
                <a:gd name="T44" fmla="*/ 2147483647 w 1010"/>
                <a:gd name="T45" fmla="*/ 2147483647 h 291"/>
                <a:gd name="T46" fmla="*/ 2147483647 w 1010"/>
                <a:gd name="T47" fmla="*/ 2147483647 h 291"/>
                <a:gd name="T48" fmla="*/ 2147483647 w 1010"/>
                <a:gd name="T49" fmla="*/ 2147483647 h 291"/>
                <a:gd name="T50" fmla="*/ 2147483647 w 1010"/>
                <a:gd name="T51" fmla="*/ 2147483647 h 291"/>
                <a:gd name="T52" fmla="*/ 2147483647 w 1010"/>
                <a:gd name="T53" fmla="*/ 2147483647 h 291"/>
                <a:gd name="T54" fmla="*/ 2147483647 w 1010"/>
                <a:gd name="T55" fmla="*/ 2147483647 h 291"/>
                <a:gd name="T56" fmla="*/ 2147483647 w 1010"/>
                <a:gd name="T57" fmla="*/ 2147483647 h 291"/>
                <a:gd name="T58" fmla="*/ 2147483647 w 1010"/>
                <a:gd name="T59" fmla="*/ 2147483647 h 291"/>
                <a:gd name="T60" fmla="*/ 2147483647 w 1010"/>
                <a:gd name="T61" fmla="*/ 2147483647 h 291"/>
                <a:gd name="T62" fmla="*/ 2147483647 w 1010"/>
                <a:gd name="T63" fmla="*/ 2147483647 h 291"/>
                <a:gd name="T64" fmla="*/ 2147483647 w 1010"/>
                <a:gd name="T65" fmla="*/ 2147483647 h 291"/>
                <a:gd name="T66" fmla="*/ 2147483647 w 1010"/>
                <a:gd name="T67" fmla="*/ 2147483647 h 291"/>
                <a:gd name="T68" fmla="*/ 2147483647 w 1010"/>
                <a:gd name="T69" fmla="*/ 2147483647 h 291"/>
                <a:gd name="T70" fmla="*/ 2147483647 w 1010"/>
                <a:gd name="T71" fmla="*/ 2147483647 h 291"/>
                <a:gd name="T72" fmla="*/ 2147483647 w 1010"/>
                <a:gd name="T73" fmla="*/ 2147483647 h 291"/>
                <a:gd name="T74" fmla="*/ 2147483647 w 1010"/>
                <a:gd name="T75" fmla="*/ 2147483647 h 291"/>
                <a:gd name="T76" fmla="*/ 2147483647 w 1010"/>
                <a:gd name="T77" fmla="*/ 0 h 291"/>
                <a:gd name="T78" fmla="*/ 2147483647 w 1010"/>
                <a:gd name="T79" fmla="*/ 2147483647 h 291"/>
                <a:gd name="T80" fmla="*/ 2147483647 w 1010"/>
                <a:gd name="T81" fmla="*/ 2147483647 h 291"/>
                <a:gd name="T82" fmla="*/ 0 w 1010"/>
                <a:gd name="T83" fmla="*/ 2147483647 h 291"/>
                <a:gd name="T84" fmla="*/ 2147483647 w 1010"/>
                <a:gd name="T85" fmla="*/ 2147483647 h 291"/>
                <a:gd name="T86" fmla="*/ 2147483647 w 1010"/>
                <a:gd name="T87" fmla="*/ 2147483647 h 291"/>
                <a:gd name="T88" fmla="*/ 2147483647 w 1010"/>
                <a:gd name="T89" fmla="*/ 2147483647 h 29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010" h="291">
                  <a:moveTo>
                    <a:pt x="18" y="101"/>
                  </a:moveTo>
                  <a:lnTo>
                    <a:pt x="18" y="101"/>
                  </a:lnTo>
                  <a:lnTo>
                    <a:pt x="25" y="105"/>
                  </a:lnTo>
                  <a:lnTo>
                    <a:pt x="35" y="110"/>
                  </a:lnTo>
                  <a:lnTo>
                    <a:pt x="48" y="118"/>
                  </a:lnTo>
                  <a:lnTo>
                    <a:pt x="63" y="124"/>
                  </a:lnTo>
                  <a:lnTo>
                    <a:pt x="84" y="133"/>
                  </a:lnTo>
                  <a:lnTo>
                    <a:pt x="103" y="145"/>
                  </a:lnTo>
                  <a:lnTo>
                    <a:pt x="128" y="156"/>
                  </a:lnTo>
                  <a:lnTo>
                    <a:pt x="152" y="167"/>
                  </a:lnTo>
                  <a:lnTo>
                    <a:pt x="179" y="181"/>
                  </a:lnTo>
                  <a:lnTo>
                    <a:pt x="208" y="194"/>
                  </a:lnTo>
                  <a:lnTo>
                    <a:pt x="234" y="207"/>
                  </a:lnTo>
                  <a:lnTo>
                    <a:pt x="263" y="219"/>
                  </a:lnTo>
                  <a:lnTo>
                    <a:pt x="291" y="232"/>
                  </a:lnTo>
                  <a:lnTo>
                    <a:pt x="320" y="243"/>
                  </a:lnTo>
                  <a:lnTo>
                    <a:pt x="346" y="257"/>
                  </a:lnTo>
                  <a:lnTo>
                    <a:pt x="371" y="266"/>
                  </a:lnTo>
                  <a:lnTo>
                    <a:pt x="398" y="274"/>
                  </a:lnTo>
                  <a:lnTo>
                    <a:pt x="422" y="280"/>
                  </a:lnTo>
                  <a:lnTo>
                    <a:pt x="449" y="285"/>
                  </a:lnTo>
                  <a:lnTo>
                    <a:pt x="474" y="289"/>
                  </a:lnTo>
                  <a:lnTo>
                    <a:pt x="500" y="291"/>
                  </a:lnTo>
                  <a:lnTo>
                    <a:pt x="525" y="291"/>
                  </a:lnTo>
                  <a:lnTo>
                    <a:pt x="552" y="291"/>
                  </a:lnTo>
                  <a:lnTo>
                    <a:pt x="576" y="287"/>
                  </a:lnTo>
                  <a:lnTo>
                    <a:pt x="601" y="283"/>
                  </a:lnTo>
                  <a:lnTo>
                    <a:pt x="626" y="278"/>
                  </a:lnTo>
                  <a:lnTo>
                    <a:pt x="652" y="272"/>
                  </a:lnTo>
                  <a:lnTo>
                    <a:pt x="677" y="264"/>
                  </a:lnTo>
                  <a:lnTo>
                    <a:pt x="702" y="257"/>
                  </a:lnTo>
                  <a:lnTo>
                    <a:pt x="727" y="247"/>
                  </a:lnTo>
                  <a:lnTo>
                    <a:pt x="751" y="238"/>
                  </a:lnTo>
                  <a:lnTo>
                    <a:pt x="776" y="226"/>
                  </a:lnTo>
                  <a:lnTo>
                    <a:pt x="801" y="215"/>
                  </a:lnTo>
                  <a:lnTo>
                    <a:pt x="823" y="202"/>
                  </a:lnTo>
                  <a:lnTo>
                    <a:pt x="846" y="188"/>
                  </a:lnTo>
                  <a:lnTo>
                    <a:pt x="865" y="173"/>
                  </a:lnTo>
                  <a:lnTo>
                    <a:pt x="888" y="162"/>
                  </a:lnTo>
                  <a:lnTo>
                    <a:pt x="907" y="148"/>
                  </a:lnTo>
                  <a:lnTo>
                    <a:pt x="924" y="135"/>
                  </a:lnTo>
                  <a:lnTo>
                    <a:pt x="939" y="122"/>
                  </a:lnTo>
                  <a:lnTo>
                    <a:pt x="955" y="110"/>
                  </a:lnTo>
                  <a:lnTo>
                    <a:pt x="968" y="101"/>
                  </a:lnTo>
                  <a:lnTo>
                    <a:pt x="979" y="93"/>
                  </a:lnTo>
                  <a:lnTo>
                    <a:pt x="987" y="86"/>
                  </a:lnTo>
                  <a:lnTo>
                    <a:pt x="995" y="80"/>
                  </a:lnTo>
                  <a:lnTo>
                    <a:pt x="998" y="76"/>
                  </a:lnTo>
                  <a:lnTo>
                    <a:pt x="1000" y="76"/>
                  </a:lnTo>
                  <a:lnTo>
                    <a:pt x="1000" y="72"/>
                  </a:lnTo>
                  <a:lnTo>
                    <a:pt x="1004" y="65"/>
                  </a:lnTo>
                  <a:lnTo>
                    <a:pt x="1006" y="59"/>
                  </a:lnTo>
                  <a:lnTo>
                    <a:pt x="1008" y="53"/>
                  </a:lnTo>
                  <a:lnTo>
                    <a:pt x="1008" y="48"/>
                  </a:lnTo>
                  <a:lnTo>
                    <a:pt x="1010" y="44"/>
                  </a:lnTo>
                  <a:lnTo>
                    <a:pt x="1008" y="32"/>
                  </a:lnTo>
                  <a:lnTo>
                    <a:pt x="1002" y="29"/>
                  </a:lnTo>
                  <a:lnTo>
                    <a:pt x="996" y="25"/>
                  </a:lnTo>
                  <a:lnTo>
                    <a:pt x="989" y="27"/>
                  </a:lnTo>
                  <a:lnTo>
                    <a:pt x="981" y="29"/>
                  </a:lnTo>
                  <a:lnTo>
                    <a:pt x="970" y="34"/>
                  </a:lnTo>
                  <a:lnTo>
                    <a:pt x="957" y="38"/>
                  </a:lnTo>
                  <a:lnTo>
                    <a:pt x="941" y="46"/>
                  </a:lnTo>
                  <a:lnTo>
                    <a:pt x="926" y="51"/>
                  </a:lnTo>
                  <a:lnTo>
                    <a:pt x="913" y="59"/>
                  </a:lnTo>
                  <a:lnTo>
                    <a:pt x="896" y="67"/>
                  </a:lnTo>
                  <a:lnTo>
                    <a:pt x="881" y="74"/>
                  </a:lnTo>
                  <a:lnTo>
                    <a:pt x="863" y="82"/>
                  </a:lnTo>
                  <a:lnTo>
                    <a:pt x="846" y="91"/>
                  </a:lnTo>
                  <a:lnTo>
                    <a:pt x="827" y="99"/>
                  </a:lnTo>
                  <a:lnTo>
                    <a:pt x="810" y="108"/>
                  </a:lnTo>
                  <a:lnTo>
                    <a:pt x="791" y="116"/>
                  </a:lnTo>
                  <a:lnTo>
                    <a:pt x="772" y="125"/>
                  </a:lnTo>
                  <a:lnTo>
                    <a:pt x="753" y="133"/>
                  </a:lnTo>
                  <a:lnTo>
                    <a:pt x="734" y="143"/>
                  </a:lnTo>
                  <a:lnTo>
                    <a:pt x="713" y="152"/>
                  </a:lnTo>
                  <a:lnTo>
                    <a:pt x="694" y="160"/>
                  </a:lnTo>
                  <a:lnTo>
                    <a:pt x="673" y="167"/>
                  </a:lnTo>
                  <a:lnTo>
                    <a:pt x="652" y="173"/>
                  </a:lnTo>
                  <a:lnTo>
                    <a:pt x="633" y="179"/>
                  </a:lnTo>
                  <a:lnTo>
                    <a:pt x="614" y="184"/>
                  </a:lnTo>
                  <a:lnTo>
                    <a:pt x="597" y="188"/>
                  </a:lnTo>
                  <a:lnTo>
                    <a:pt x="578" y="192"/>
                  </a:lnTo>
                  <a:lnTo>
                    <a:pt x="559" y="194"/>
                  </a:lnTo>
                  <a:lnTo>
                    <a:pt x="540" y="196"/>
                  </a:lnTo>
                  <a:lnTo>
                    <a:pt x="521" y="196"/>
                  </a:lnTo>
                  <a:lnTo>
                    <a:pt x="502" y="196"/>
                  </a:lnTo>
                  <a:lnTo>
                    <a:pt x="483" y="194"/>
                  </a:lnTo>
                  <a:lnTo>
                    <a:pt x="464" y="192"/>
                  </a:lnTo>
                  <a:lnTo>
                    <a:pt x="445" y="188"/>
                  </a:lnTo>
                  <a:lnTo>
                    <a:pt x="426" y="183"/>
                  </a:lnTo>
                  <a:lnTo>
                    <a:pt x="405" y="177"/>
                  </a:lnTo>
                  <a:lnTo>
                    <a:pt x="386" y="171"/>
                  </a:lnTo>
                  <a:lnTo>
                    <a:pt x="363" y="164"/>
                  </a:lnTo>
                  <a:lnTo>
                    <a:pt x="343" y="156"/>
                  </a:lnTo>
                  <a:lnTo>
                    <a:pt x="320" y="146"/>
                  </a:lnTo>
                  <a:lnTo>
                    <a:pt x="299" y="139"/>
                  </a:lnTo>
                  <a:lnTo>
                    <a:pt x="276" y="129"/>
                  </a:lnTo>
                  <a:lnTo>
                    <a:pt x="253" y="120"/>
                  </a:lnTo>
                  <a:lnTo>
                    <a:pt x="232" y="110"/>
                  </a:lnTo>
                  <a:lnTo>
                    <a:pt x="211" y="101"/>
                  </a:lnTo>
                  <a:lnTo>
                    <a:pt x="191" y="91"/>
                  </a:lnTo>
                  <a:lnTo>
                    <a:pt x="172" y="80"/>
                  </a:lnTo>
                  <a:lnTo>
                    <a:pt x="151" y="70"/>
                  </a:lnTo>
                  <a:lnTo>
                    <a:pt x="133" y="61"/>
                  </a:lnTo>
                  <a:lnTo>
                    <a:pt x="114" y="53"/>
                  </a:lnTo>
                  <a:lnTo>
                    <a:pt x="99" y="44"/>
                  </a:lnTo>
                  <a:lnTo>
                    <a:pt x="86" y="34"/>
                  </a:lnTo>
                  <a:lnTo>
                    <a:pt x="73" y="29"/>
                  </a:lnTo>
                  <a:lnTo>
                    <a:pt x="59" y="19"/>
                  </a:lnTo>
                  <a:lnTo>
                    <a:pt x="50" y="13"/>
                  </a:lnTo>
                  <a:lnTo>
                    <a:pt x="42" y="8"/>
                  </a:lnTo>
                  <a:lnTo>
                    <a:pt x="37" y="6"/>
                  </a:lnTo>
                  <a:lnTo>
                    <a:pt x="31" y="2"/>
                  </a:lnTo>
                  <a:lnTo>
                    <a:pt x="27" y="0"/>
                  </a:lnTo>
                  <a:lnTo>
                    <a:pt x="25" y="0"/>
                  </a:lnTo>
                  <a:lnTo>
                    <a:pt x="23" y="0"/>
                  </a:lnTo>
                  <a:lnTo>
                    <a:pt x="19" y="2"/>
                  </a:lnTo>
                  <a:lnTo>
                    <a:pt x="18" y="6"/>
                  </a:lnTo>
                  <a:lnTo>
                    <a:pt x="16" y="9"/>
                  </a:lnTo>
                  <a:lnTo>
                    <a:pt x="10" y="15"/>
                  </a:lnTo>
                  <a:lnTo>
                    <a:pt x="4" y="17"/>
                  </a:lnTo>
                  <a:lnTo>
                    <a:pt x="2" y="23"/>
                  </a:lnTo>
                  <a:lnTo>
                    <a:pt x="0" y="29"/>
                  </a:lnTo>
                  <a:lnTo>
                    <a:pt x="0" y="34"/>
                  </a:lnTo>
                  <a:lnTo>
                    <a:pt x="0" y="40"/>
                  </a:lnTo>
                  <a:lnTo>
                    <a:pt x="0" y="48"/>
                  </a:lnTo>
                  <a:lnTo>
                    <a:pt x="2" y="55"/>
                  </a:lnTo>
                  <a:lnTo>
                    <a:pt x="4" y="63"/>
                  </a:lnTo>
                  <a:lnTo>
                    <a:pt x="4" y="70"/>
                  </a:lnTo>
                  <a:lnTo>
                    <a:pt x="6" y="78"/>
                  </a:lnTo>
                  <a:lnTo>
                    <a:pt x="10" y="84"/>
                  </a:lnTo>
                  <a:lnTo>
                    <a:pt x="12" y="89"/>
                  </a:lnTo>
                  <a:lnTo>
                    <a:pt x="16" y="97"/>
                  </a:lnTo>
                  <a:lnTo>
                    <a:pt x="18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7" name="Freeform 220"/>
            <p:cNvSpPr>
              <a:spLocks/>
            </p:cNvSpPr>
            <p:nvPr/>
          </p:nvSpPr>
          <p:spPr bwMode="auto">
            <a:xfrm>
              <a:off x="3096197" y="2247625"/>
              <a:ext cx="118136" cy="39886"/>
            </a:xfrm>
            <a:custGeom>
              <a:avLst/>
              <a:gdLst>
                <a:gd name="T0" fmla="*/ 2147483647 w 775"/>
                <a:gd name="T1" fmla="*/ 2147483647 h 263"/>
                <a:gd name="T2" fmla="*/ 2147483647 w 775"/>
                <a:gd name="T3" fmla="*/ 2147483647 h 263"/>
                <a:gd name="T4" fmla="*/ 2147483647 w 775"/>
                <a:gd name="T5" fmla="*/ 2147483647 h 263"/>
                <a:gd name="T6" fmla="*/ 2147483647 w 775"/>
                <a:gd name="T7" fmla="*/ 2147483647 h 263"/>
                <a:gd name="T8" fmla="*/ 2147483647 w 775"/>
                <a:gd name="T9" fmla="*/ 2147483647 h 263"/>
                <a:gd name="T10" fmla="*/ 2147483647 w 775"/>
                <a:gd name="T11" fmla="*/ 2147483647 h 263"/>
                <a:gd name="T12" fmla="*/ 2147483647 w 775"/>
                <a:gd name="T13" fmla="*/ 2147483647 h 263"/>
                <a:gd name="T14" fmla="*/ 2147483647 w 775"/>
                <a:gd name="T15" fmla="*/ 2147483647 h 263"/>
                <a:gd name="T16" fmla="*/ 2147483647 w 775"/>
                <a:gd name="T17" fmla="*/ 2147483647 h 263"/>
                <a:gd name="T18" fmla="*/ 2147483647 w 775"/>
                <a:gd name="T19" fmla="*/ 2147483647 h 263"/>
                <a:gd name="T20" fmla="*/ 2147483647 w 775"/>
                <a:gd name="T21" fmla="*/ 2147483647 h 263"/>
                <a:gd name="T22" fmla="*/ 2147483647 w 775"/>
                <a:gd name="T23" fmla="*/ 2147483647 h 263"/>
                <a:gd name="T24" fmla="*/ 2147483647 w 775"/>
                <a:gd name="T25" fmla="*/ 2147483647 h 263"/>
                <a:gd name="T26" fmla="*/ 2147483647 w 775"/>
                <a:gd name="T27" fmla="*/ 2147483647 h 263"/>
                <a:gd name="T28" fmla="*/ 2147483647 w 775"/>
                <a:gd name="T29" fmla="*/ 2147483647 h 263"/>
                <a:gd name="T30" fmla="*/ 2147483647 w 775"/>
                <a:gd name="T31" fmla="*/ 2147483647 h 263"/>
                <a:gd name="T32" fmla="*/ 2147483647 w 775"/>
                <a:gd name="T33" fmla="*/ 2147483647 h 263"/>
                <a:gd name="T34" fmla="*/ 2147483647 w 775"/>
                <a:gd name="T35" fmla="*/ 2147483647 h 263"/>
                <a:gd name="T36" fmla="*/ 2147483647 w 775"/>
                <a:gd name="T37" fmla="*/ 2147483647 h 263"/>
                <a:gd name="T38" fmla="*/ 2147483647 w 775"/>
                <a:gd name="T39" fmla="*/ 2147483647 h 263"/>
                <a:gd name="T40" fmla="*/ 2147483647 w 775"/>
                <a:gd name="T41" fmla="*/ 2147483647 h 263"/>
                <a:gd name="T42" fmla="*/ 2147483647 w 775"/>
                <a:gd name="T43" fmla="*/ 2147483647 h 263"/>
                <a:gd name="T44" fmla="*/ 2147483647 w 775"/>
                <a:gd name="T45" fmla="*/ 2147483647 h 263"/>
                <a:gd name="T46" fmla="*/ 2147483647 w 775"/>
                <a:gd name="T47" fmla="*/ 2147483647 h 263"/>
                <a:gd name="T48" fmla="*/ 2147483647 w 775"/>
                <a:gd name="T49" fmla="*/ 2147483647 h 263"/>
                <a:gd name="T50" fmla="*/ 2147483647 w 775"/>
                <a:gd name="T51" fmla="*/ 2147483647 h 263"/>
                <a:gd name="T52" fmla="*/ 2147483647 w 775"/>
                <a:gd name="T53" fmla="*/ 2147483647 h 263"/>
                <a:gd name="T54" fmla="*/ 2147483647 w 775"/>
                <a:gd name="T55" fmla="*/ 2147483647 h 263"/>
                <a:gd name="T56" fmla="*/ 2147483647 w 775"/>
                <a:gd name="T57" fmla="*/ 2147483647 h 263"/>
                <a:gd name="T58" fmla="*/ 2147483647 w 775"/>
                <a:gd name="T59" fmla="*/ 2147483647 h 263"/>
                <a:gd name="T60" fmla="*/ 2147483647 w 775"/>
                <a:gd name="T61" fmla="*/ 2147483647 h 263"/>
                <a:gd name="T62" fmla="*/ 2147483647 w 775"/>
                <a:gd name="T63" fmla="*/ 2147483647 h 263"/>
                <a:gd name="T64" fmla="*/ 2147483647 w 775"/>
                <a:gd name="T65" fmla="*/ 2147483647 h 263"/>
                <a:gd name="T66" fmla="*/ 2147483647 w 775"/>
                <a:gd name="T67" fmla="*/ 0 h 263"/>
                <a:gd name="T68" fmla="*/ 2147483647 w 775"/>
                <a:gd name="T69" fmla="*/ 0 h 263"/>
                <a:gd name="T70" fmla="*/ 2147483647 w 775"/>
                <a:gd name="T71" fmla="*/ 0 h 263"/>
                <a:gd name="T72" fmla="*/ 2147483647 w 775"/>
                <a:gd name="T73" fmla="*/ 0 h 263"/>
                <a:gd name="T74" fmla="*/ 2147483647 w 775"/>
                <a:gd name="T75" fmla="*/ 2147483647 h 263"/>
                <a:gd name="T76" fmla="*/ 2147483647 w 775"/>
                <a:gd name="T77" fmla="*/ 2147483647 h 263"/>
                <a:gd name="T78" fmla="*/ 2147483647 w 775"/>
                <a:gd name="T79" fmla="*/ 2147483647 h 263"/>
                <a:gd name="T80" fmla="*/ 2147483647 w 775"/>
                <a:gd name="T81" fmla="*/ 2147483647 h 263"/>
                <a:gd name="T82" fmla="*/ 2147483647 w 775"/>
                <a:gd name="T83" fmla="*/ 2147483647 h 263"/>
                <a:gd name="T84" fmla="*/ 2147483647 w 775"/>
                <a:gd name="T85" fmla="*/ 2147483647 h 263"/>
                <a:gd name="T86" fmla="*/ 2147483647 w 775"/>
                <a:gd name="T87" fmla="*/ 2147483647 h 263"/>
                <a:gd name="T88" fmla="*/ 2147483647 w 775"/>
                <a:gd name="T89" fmla="*/ 2147483647 h 263"/>
                <a:gd name="T90" fmla="*/ 2147483647 w 775"/>
                <a:gd name="T91" fmla="*/ 2147483647 h 26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775" h="263">
                  <a:moveTo>
                    <a:pt x="775" y="63"/>
                  </a:moveTo>
                  <a:lnTo>
                    <a:pt x="773" y="61"/>
                  </a:lnTo>
                  <a:lnTo>
                    <a:pt x="766" y="61"/>
                  </a:lnTo>
                  <a:lnTo>
                    <a:pt x="752" y="61"/>
                  </a:lnTo>
                  <a:lnTo>
                    <a:pt x="735" y="61"/>
                  </a:lnTo>
                  <a:lnTo>
                    <a:pt x="712" y="59"/>
                  </a:lnTo>
                  <a:lnTo>
                    <a:pt x="688" y="59"/>
                  </a:lnTo>
                  <a:lnTo>
                    <a:pt x="661" y="59"/>
                  </a:lnTo>
                  <a:lnTo>
                    <a:pt x="633" y="61"/>
                  </a:lnTo>
                  <a:lnTo>
                    <a:pt x="598" y="61"/>
                  </a:lnTo>
                  <a:lnTo>
                    <a:pt x="566" y="63"/>
                  </a:lnTo>
                  <a:lnTo>
                    <a:pt x="530" y="65"/>
                  </a:lnTo>
                  <a:lnTo>
                    <a:pt x="496" y="69"/>
                  </a:lnTo>
                  <a:lnTo>
                    <a:pt x="460" y="72"/>
                  </a:lnTo>
                  <a:lnTo>
                    <a:pt x="423" y="78"/>
                  </a:lnTo>
                  <a:lnTo>
                    <a:pt x="387" y="86"/>
                  </a:lnTo>
                  <a:lnTo>
                    <a:pt x="355" y="95"/>
                  </a:lnTo>
                  <a:lnTo>
                    <a:pt x="323" y="105"/>
                  </a:lnTo>
                  <a:lnTo>
                    <a:pt x="292" y="116"/>
                  </a:lnTo>
                  <a:lnTo>
                    <a:pt x="262" y="128"/>
                  </a:lnTo>
                  <a:lnTo>
                    <a:pt x="235" y="143"/>
                  </a:lnTo>
                  <a:lnTo>
                    <a:pt x="211" y="154"/>
                  </a:lnTo>
                  <a:lnTo>
                    <a:pt x="186" y="169"/>
                  </a:lnTo>
                  <a:lnTo>
                    <a:pt x="165" y="185"/>
                  </a:lnTo>
                  <a:lnTo>
                    <a:pt x="146" y="198"/>
                  </a:lnTo>
                  <a:lnTo>
                    <a:pt x="127" y="209"/>
                  </a:lnTo>
                  <a:lnTo>
                    <a:pt x="114" y="223"/>
                  </a:lnTo>
                  <a:lnTo>
                    <a:pt x="100" y="234"/>
                  </a:lnTo>
                  <a:lnTo>
                    <a:pt x="89" y="244"/>
                  </a:lnTo>
                  <a:lnTo>
                    <a:pt x="81" y="251"/>
                  </a:lnTo>
                  <a:lnTo>
                    <a:pt x="74" y="257"/>
                  </a:lnTo>
                  <a:lnTo>
                    <a:pt x="70" y="261"/>
                  </a:lnTo>
                  <a:lnTo>
                    <a:pt x="70" y="263"/>
                  </a:lnTo>
                  <a:lnTo>
                    <a:pt x="68" y="261"/>
                  </a:lnTo>
                  <a:lnTo>
                    <a:pt x="60" y="255"/>
                  </a:lnTo>
                  <a:lnTo>
                    <a:pt x="57" y="249"/>
                  </a:lnTo>
                  <a:lnTo>
                    <a:pt x="51" y="245"/>
                  </a:lnTo>
                  <a:lnTo>
                    <a:pt x="47" y="238"/>
                  </a:lnTo>
                  <a:lnTo>
                    <a:pt x="43" y="234"/>
                  </a:lnTo>
                  <a:lnTo>
                    <a:pt x="36" y="226"/>
                  </a:lnTo>
                  <a:lnTo>
                    <a:pt x="30" y="221"/>
                  </a:lnTo>
                  <a:lnTo>
                    <a:pt x="24" y="215"/>
                  </a:lnTo>
                  <a:lnTo>
                    <a:pt x="19" y="209"/>
                  </a:lnTo>
                  <a:lnTo>
                    <a:pt x="7" y="198"/>
                  </a:lnTo>
                  <a:lnTo>
                    <a:pt x="0" y="190"/>
                  </a:lnTo>
                  <a:lnTo>
                    <a:pt x="2" y="188"/>
                  </a:lnTo>
                  <a:lnTo>
                    <a:pt x="7" y="186"/>
                  </a:lnTo>
                  <a:lnTo>
                    <a:pt x="17" y="181"/>
                  </a:lnTo>
                  <a:lnTo>
                    <a:pt x="30" y="175"/>
                  </a:lnTo>
                  <a:lnTo>
                    <a:pt x="45" y="166"/>
                  </a:lnTo>
                  <a:lnTo>
                    <a:pt x="64" y="158"/>
                  </a:lnTo>
                  <a:lnTo>
                    <a:pt x="85" y="147"/>
                  </a:lnTo>
                  <a:lnTo>
                    <a:pt x="110" y="137"/>
                  </a:lnTo>
                  <a:lnTo>
                    <a:pt x="133" y="124"/>
                  </a:lnTo>
                  <a:lnTo>
                    <a:pt x="159" y="112"/>
                  </a:lnTo>
                  <a:lnTo>
                    <a:pt x="186" y="99"/>
                  </a:lnTo>
                  <a:lnTo>
                    <a:pt x="214" y="88"/>
                  </a:lnTo>
                  <a:lnTo>
                    <a:pt x="243" y="76"/>
                  </a:lnTo>
                  <a:lnTo>
                    <a:pt x="271" y="63"/>
                  </a:lnTo>
                  <a:lnTo>
                    <a:pt x="298" y="51"/>
                  </a:lnTo>
                  <a:lnTo>
                    <a:pt x="327" y="42"/>
                  </a:lnTo>
                  <a:lnTo>
                    <a:pt x="351" y="31"/>
                  </a:lnTo>
                  <a:lnTo>
                    <a:pt x="376" y="23"/>
                  </a:lnTo>
                  <a:lnTo>
                    <a:pt x="397" y="15"/>
                  </a:lnTo>
                  <a:lnTo>
                    <a:pt x="418" y="12"/>
                  </a:lnTo>
                  <a:lnTo>
                    <a:pt x="437" y="6"/>
                  </a:lnTo>
                  <a:lnTo>
                    <a:pt x="456" y="4"/>
                  </a:lnTo>
                  <a:lnTo>
                    <a:pt x="473" y="0"/>
                  </a:lnTo>
                  <a:lnTo>
                    <a:pt x="490" y="0"/>
                  </a:lnTo>
                  <a:lnTo>
                    <a:pt x="507" y="0"/>
                  </a:lnTo>
                  <a:lnTo>
                    <a:pt x="522" y="0"/>
                  </a:lnTo>
                  <a:lnTo>
                    <a:pt x="541" y="0"/>
                  </a:lnTo>
                  <a:lnTo>
                    <a:pt x="558" y="0"/>
                  </a:lnTo>
                  <a:lnTo>
                    <a:pt x="577" y="0"/>
                  </a:lnTo>
                  <a:lnTo>
                    <a:pt x="598" y="2"/>
                  </a:lnTo>
                  <a:lnTo>
                    <a:pt x="619" y="2"/>
                  </a:lnTo>
                  <a:lnTo>
                    <a:pt x="644" y="4"/>
                  </a:lnTo>
                  <a:lnTo>
                    <a:pt x="665" y="4"/>
                  </a:lnTo>
                  <a:lnTo>
                    <a:pt x="684" y="6"/>
                  </a:lnTo>
                  <a:lnTo>
                    <a:pt x="703" y="10"/>
                  </a:lnTo>
                  <a:lnTo>
                    <a:pt x="718" y="13"/>
                  </a:lnTo>
                  <a:lnTo>
                    <a:pt x="730" y="17"/>
                  </a:lnTo>
                  <a:lnTo>
                    <a:pt x="741" y="23"/>
                  </a:lnTo>
                  <a:lnTo>
                    <a:pt x="749" y="27"/>
                  </a:lnTo>
                  <a:lnTo>
                    <a:pt x="758" y="32"/>
                  </a:lnTo>
                  <a:lnTo>
                    <a:pt x="762" y="38"/>
                  </a:lnTo>
                  <a:lnTo>
                    <a:pt x="768" y="44"/>
                  </a:lnTo>
                  <a:lnTo>
                    <a:pt x="769" y="48"/>
                  </a:lnTo>
                  <a:lnTo>
                    <a:pt x="773" y="53"/>
                  </a:lnTo>
                  <a:lnTo>
                    <a:pt x="775" y="59"/>
                  </a:lnTo>
                  <a:lnTo>
                    <a:pt x="775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8" name="Freeform 221"/>
            <p:cNvSpPr>
              <a:spLocks/>
            </p:cNvSpPr>
            <p:nvPr/>
          </p:nvSpPr>
          <p:spPr bwMode="auto">
            <a:xfrm>
              <a:off x="3346779" y="2262544"/>
              <a:ext cx="52065" cy="59677"/>
            </a:xfrm>
            <a:custGeom>
              <a:avLst/>
              <a:gdLst>
                <a:gd name="T0" fmla="*/ 0 w 342"/>
                <a:gd name="T1" fmla="*/ 2147483647 h 392"/>
                <a:gd name="T2" fmla="*/ 2147483647 w 342"/>
                <a:gd name="T3" fmla="*/ 2147483647 h 392"/>
                <a:gd name="T4" fmla="*/ 2147483647 w 342"/>
                <a:gd name="T5" fmla="*/ 0 h 392"/>
                <a:gd name="T6" fmla="*/ 2147483647 w 342"/>
                <a:gd name="T7" fmla="*/ 2147483647 h 392"/>
                <a:gd name="T8" fmla="*/ 2147483647 w 342"/>
                <a:gd name="T9" fmla="*/ 2147483647 h 392"/>
                <a:gd name="T10" fmla="*/ 0 w 342"/>
                <a:gd name="T11" fmla="*/ 2147483647 h 392"/>
                <a:gd name="T12" fmla="*/ 0 w 342"/>
                <a:gd name="T13" fmla="*/ 2147483647 h 39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2" h="392">
                  <a:moveTo>
                    <a:pt x="0" y="392"/>
                  </a:moveTo>
                  <a:lnTo>
                    <a:pt x="188" y="325"/>
                  </a:lnTo>
                  <a:lnTo>
                    <a:pt x="310" y="0"/>
                  </a:lnTo>
                  <a:lnTo>
                    <a:pt x="342" y="70"/>
                  </a:lnTo>
                  <a:lnTo>
                    <a:pt x="228" y="342"/>
                  </a:lnTo>
                  <a:lnTo>
                    <a:pt x="0" y="3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19" name="正方形/長方形 118"/>
          <p:cNvSpPr/>
          <p:nvPr/>
        </p:nvSpPr>
        <p:spPr>
          <a:xfrm>
            <a:off x="6310018" y="2242552"/>
            <a:ext cx="629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Like</a:t>
            </a:r>
            <a:endParaRPr lang="ja-JP" altLang="en-US" dirty="0"/>
          </a:p>
        </p:txBody>
      </p:sp>
      <p:sp>
        <p:nvSpPr>
          <p:cNvPr id="120" name="正方形/長方形 119"/>
          <p:cNvSpPr/>
          <p:nvPr/>
        </p:nvSpPr>
        <p:spPr>
          <a:xfrm>
            <a:off x="4346352" y="2220468"/>
            <a:ext cx="908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Dislike</a:t>
            </a:r>
            <a:endParaRPr lang="ja-JP" altLang="en-US" dirty="0"/>
          </a:p>
        </p:txBody>
      </p:sp>
      <p:pic>
        <p:nvPicPr>
          <p:cNvPr id="12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544333" y="2548323"/>
            <a:ext cx="2395537" cy="249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2" name="Group 46"/>
          <p:cNvGrpSpPr>
            <a:grpSpLocks noChangeAspect="1"/>
          </p:cNvGrpSpPr>
          <p:nvPr/>
        </p:nvGrpSpPr>
        <p:grpSpPr bwMode="auto">
          <a:xfrm>
            <a:off x="5635955" y="1986779"/>
            <a:ext cx="228600" cy="534988"/>
            <a:chOff x="2613" y="562"/>
            <a:chExt cx="434" cy="1154"/>
          </a:xfrm>
        </p:grpSpPr>
        <p:sp>
          <p:nvSpPr>
            <p:cNvPr id="123" name="AutoShape 45"/>
            <p:cNvSpPr>
              <a:spLocks noChangeAspect="1" noChangeArrowheads="1" noTextEdit="1"/>
            </p:cNvSpPr>
            <p:nvPr/>
          </p:nvSpPr>
          <p:spPr bwMode="auto">
            <a:xfrm>
              <a:off x="2613" y="562"/>
              <a:ext cx="434" cy="1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4" name="Freeform 48"/>
            <p:cNvSpPr>
              <a:spLocks/>
            </p:cNvSpPr>
            <p:nvPr/>
          </p:nvSpPr>
          <p:spPr bwMode="auto">
            <a:xfrm>
              <a:off x="2613" y="576"/>
              <a:ext cx="382" cy="1134"/>
            </a:xfrm>
            <a:custGeom>
              <a:avLst/>
              <a:gdLst>
                <a:gd name="T0" fmla="*/ 2 w 763"/>
                <a:gd name="T1" fmla="*/ 1 h 2267"/>
                <a:gd name="T2" fmla="*/ 2 w 763"/>
                <a:gd name="T3" fmla="*/ 1 h 2267"/>
                <a:gd name="T4" fmla="*/ 2 w 763"/>
                <a:gd name="T5" fmla="*/ 1 h 2267"/>
                <a:gd name="T6" fmla="*/ 2 w 763"/>
                <a:gd name="T7" fmla="*/ 0 h 2267"/>
                <a:gd name="T8" fmla="*/ 2 w 763"/>
                <a:gd name="T9" fmla="*/ 1 h 2267"/>
                <a:gd name="T10" fmla="*/ 2 w 763"/>
                <a:gd name="T11" fmla="*/ 1 h 2267"/>
                <a:gd name="T12" fmla="*/ 2 w 763"/>
                <a:gd name="T13" fmla="*/ 1 h 2267"/>
                <a:gd name="T14" fmla="*/ 2 w 763"/>
                <a:gd name="T15" fmla="*/ 1 h 2267"/>
                <a:gd name="T16" fmla="*/ 3 w 763"/>
                <a:gd name="T17" fmla="*/ 1 h 2267"/>
                <a:gd name="T18" fmla="*/ 2 w 763"/>
                <a:gd name="T19" fmla="*/ 1 h 2267"/>
                <a:gd name="T20" fmla="*/ 3 w 763"/>
                <a:gd name="T21" fmla="*/ 1 h 2267"/>
                <a:gd name="T22" fmla="*/ 2 w 763"/>
                <a:gd name="T23" fmla="*/ 2 h 2267"/>
                <a:gd name="T24" fmla="*/ 3 w 763"/>
                <a:gd name="T25" fmla="*/ 2 h 2267"/>
                <a:gd name="T26" fmla="*/ 3 w 763"/>
                <a:gd name="T27" fmla="*/ 2 h 2267"/>
                <a:gd name="T28" fmla="*/ 3 w 763"/>
                <a:gd name="T29" fmla="*/ 2 h 2267"/>
                <a:gd name="T30" fmla="*/ 3 w 763"/>
                <a:gd name="T31" fmla="*/ 2 h 2267"/>
                <a:gd name="T32" fmla="*/ 3 w 763"/>
                <a:gd name="T33" fmla="*/ 3 h 2267"/>
                <a:gd name="T34" fmla="*/ 3 w 763"/>
                <a:gd name="T35" fmla="*/ 3 h 2267"/>
                <a:gd name="T36" fmla="*/ 3 w 763"/>
                <a:gd name="T37" fmla="*/ 3 h 2267"/>
                <a:gd name="T38" fmla="*/ 3 w 763"/>
                <a:gd name="T39" fmla="*/ 3 h 2267"/>
                <a:gd name="T40" fmla="*/ 3 w 763"/>
                <a:gd name="T41" fmla="*/ 9 h 2267"/>
                <a:gd name="T42" fmla="*/ 3 w 763"/>
                <a:gd name="T43" fmla="*/ 9 h 2267"/>
                <a:gd name="T44" fmla="*/ 3 w 763"/>
                <a:gd name="T45" fmla="*/ 9 h 2267"/>
                <a:gd name="T46" fmla="*/ 3 w 763"/>
                <a:gd name="T47" fmla="*/ 9 h 2267"/>
                <a:gd name="T48" fmla="*/ 3 w 763"/>
                <a:gd name="T49" fmla="*/ 9 h 2267"/>
                <a:gd name="T50" fmla="*/ 2 w 763"/>
                <a:gd name="T51" fmla="*/ 9 h 2267"/>
                <a:gd name="T52" fmla="*/ 2 w 763"/>
                <a:gd name="T53" fmla="*/ 9 h 2267"/>
                <a:gd name="T54" fmla="*/ 2 w 763"/>
                <a:gd name="T55" fmla="*/ 9 h 2267"/>
                <a:gd name="T56" fmla="*/ 2 w 763"/>
                <a:gd name="T57" fmla="*/ 9 h 2267"/>
                <a:gd name="T58" fmla="*/ 1 w 763"/>
                <a:gd name="T59" fmla="*/ 9 h 2267"/>
                <a:gd name="T60" fmla="*/ 1 w 763"/>
                <a:gd name="T61" fmla="*/ 9 h 2267"/>
                <a:gd name="T62" fmla="*/ 1 w 763"/>
                <a:gd name="T63" fmla="*/ 9 h 2267"/>
                <a:gd name="T64" fmla="*/ 1 w 763"/>
                <a:gd name="T65" fmla="*/ 9 h 2267"/>
                <a:gd name="T66" fmla="*/ 1 w 763"/>
                <a:gd name="T67" fmla="*/ 9 h 2267"/>
                <a:gd name="T68" fmla="*/ 1 w 763"/>
                <a:gd name="T69" fmla="*/ 9 h 2267"/>
                <a:gd name="T70" fmla="*/ 1 w 763"/>
                <a:gd name="T71" fmla="*/ 9 h 2267"/>
                <a:gd name="T72" fmla="*/ 1 w 763"/>
                <a:gd name="T73" fmla="*/ 9 h 2267"/>
                <a:gd name="T74" fmla="*/ 1 w 763"/>
                <a:gd name="T75" fmla="*/ 9 h 2267"/>
                <a:gd name="T76" fmla="*/ 0 w 763"/>
                <a:gd name="T77" fmla="*/ 8 h 2267"/>
                <a:gd name="T78" fmla="*/ 1 w 763"/>
                <a:gd name="T79" fmla="*/ 3 h 2267"/>
                <a:gd name="T80" fmla="*/ 1 w 763"/>
                <a:gd name="T81" fmla="*/ 3 h 2267"/>
                <a:gd name="T82" fmla="*/ 1 w 763"/>
                <a:gd name="T83" fmla="*/ 3 h 2267"/>
                <a:gd name="T84" fmla="*/ 1 w 763"/>
                <a:gd name="T85" fmla="*/ 2 h 2267"/>
                <a:gd name="T86" fmla="*/ 1 w 763"/>
                <a:gd name="T87" fmla="*/ 2 h 2267"/>
                <a:gd name="T88" fmla="*/ 1 w 763"/>
                <a:gd name="T89" fmla="*/ 2 h 2267"/>
                <a:gd name="T90" fmla="*/ 1 w 763"/>
                <a:gd name="T91" fmla="*/ 2 h 2267"/>
                <a:gd name="T92" fmla="*/ 1 w 763"/>
                <a:gd name="T93" fmla="*/ 2 h 2267"/>
                <a:gd name="T94" fmla="*/ 2 w 763"/>
                <a:gd name="T95" fmla="*/ 1 h 2267"/>
                <a:gd name="T96" fmla="*/ 1 w 763"/>
                <a:gd name="T97" fmla="*/ 1 h 2267"/>
                <a:gd name="T98" fmla="*/ 2 w 763"/>
                <a:gd name="T99" fmla="*/ 1 h 2267"/>
                <a:gd name="T100" fmla="*/ 2 w 763"/>
                <a:gd name="T101" fmla="*/ 1 h 2267"/>
                <a:gd name="T102" fmla="*/ 1 w 763"/>
                <a:gd name="T103" fmla="*/ 1 h 226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763" h="2267">
                  <a:moveTo>
                    <a:pt x="254" y="16"/>
                  </a:moveTo>
                  <a:lnTo>
                    <a:pt x="261" y="12"/>
                  </a:lnTo>
                  <a:lnTo>
                    <a:pt x="273" y="9"/>
                  </a:lnTo>
                  <a:lnTo>
                    <a:pt x="288" y="6"/>
                  </a:lnTo>
                  <a:lnTo>
                    <a:pt x="304" y="3"/>
                  </a:lnTo>
                  <a:lnTo>
                    <a:pt x="323" y="2"/>
                  </a:lnTo>
                  <a:lnTo>
                    <a:pt x="344" y="1"/>
                  </a:lnTo>
                  <a:lnTo>
                    <a:pt x="366" y="0"/>
                  </a:lnTo>
                  <a:lnTo>
                    <a:pt x="388" y="0"/>
                  </a:lnTo>
                  <a:lnTo>
                    <a:pt x="410" y="1"/>
                  </a:lnTo>
                  <a:lnTo>
                    <a:pt x="431" y="1"/>
                  </a:lnTo>
                  <a:lnTo>
                    <a:pt x="451" y="3"/>
                  </a:lnTo>
                  <a:lnTo>
                    <a:pt x="470" y="4"/>
                  </a:lnTo>
                  <a:lnTo>
                    <a:pt x="486" y="7"/>
                  </a:lnTo>
                  <a:lnTo>
                    <a:pt x="500" y="9"/>
                  </a:lnTo>
                  <a:lnTo>
                    <a:pt x="510" y="11"/>
                  </a:lnTo>
                  <a:lnTo>
                    <a:pt x="516" y="15"/>
                  </a:lnTo>
                  <a:lnTo>
                    <a:pt x="516" y="183"/>
                  </a:lnTo>
                  <a:lnTo>
                    <a:pt x="502" y="188"/>
                  </a:lnTo>
                  <a:lnTo>
                    <a:pt x="502" y="202"/>
                  </a:lnTo>
                  <a:lnTo>
                    <a:pt x="527" y="205"/>
                  </a:lnTo>
                  <a:lnTo>
                    <a:pt x="527" y="250"/>
                  </a:lnTo>
                  <a:lnTo>
                    <a:pt x="502" y="249"/>
                  </a:lnTo>
                  <a:lnTo>
                    <a:pt x="502" y="300"/>
                  </a:lnTo>
                  <a:lnTo>
                    <a:pt x="523" y="318"/>
                  </a:lnTo>
                  <a:lnTo>
                    <a:pt x="543" y="336"/>
                  </a:lnTo>
                  <a:lnTo>
                    <a:pt x="564" y="355"/>
                  </a:lnTo>
                  <a:lnTo>
                    <a:pt x="585" y="375"/>
                  </a:lnTo>
                  <a:lnTo>
                    <a:pt x="607" y="396"/>
                  </a:lnTo>
                  <a:lnTo>
                    <a:pt x="627" y="418"/>
                  </a:lnTo>
                  <a:lnTo>
                    <a:pt x="647" y="441"/>
                  </a:lnTo>
                  <a:lnTo>
                    <a:pt x="667" y="465"/>
                  </a:lnTo>
                  <a:lnTo>
                    <a:pt x="685" y="490"/>
                  </a:lnTo>
                  <a:lnTo>
                    <a:pt x="701" y="517"/>
                  </a:lnTo>
                  <a:lnTo>
                    <a:pt x="716" y="545"/>
                  </a:lnTo>
                  <a:lnTo>
                    <a:pt x="730" y="574"/>
                  </a:lnTo>
                  <a:lnTo>
                    <a:pt x="741" y="606"/>
                  </a:lnTo>
                  <a:lnTo>
                    <a:pt x="751" y="638"/>
                  </a:lnTo>
                  <a:lnTo>
                    <a:pt x="757" y="672"/>
                  </a:lnTo>
                  <a:lnTo>
                    <a:pt x="761" y="708"/>
                  </a:lnTo>
                  <a:lnTo>
                    <a:pt x="763" y="1796"/>
                  </a:lnTo>
                  <a:lnTo>
                    <a:pt x="762" y="2059"/>
                  </a:lnTo>
                  <a:lnTo>
                    <a:pt x="754" y="2082"/>
                  </a:lnTo>
                  <a:lnTo>
                    <a:pt x="741" y="2109"/>
                  </a:lnTo>
                  <a:lnTo>
                    <a:pt x="726" y="2136"/>
                  </a:lnTo>
                  <a:lnTo>
                    <a:pt x="708" y="2165"/>
                  </a:lnTo>
                  <a:lnTo>
                    <a:pt x="684" y="2191"/>
                  </a:lnTo>
                  <a:lnTo>
                    <a:pt x="656" y="2213"/>
                  </a:lnTo>
                  <a:lnTo>
                    <a:pt x="624" y="2231"/>
                  </a:lnTo>
                  <a:lnTo>
                    <a:pt x="587" y="2240"/>
                  </a:lnTo>
                  <a:lnTo>
                    <a:pt x="508" y="2213"/>
                  </a:lnTo>
                  <a:lnTo>
                    <a:pt x="464" y="2178"/>
                  </a:lnTo>
                  <a:lnTo>
                    <a:pt x="411" y="2178"/>
                  </a:lnTo>
                  <a:lnTo>
                    <a:pt x="349" y="2258"/>
                  </a:lnTo>
                  <a:lnTo>
                    <a:pt x="328" y="2261"/>
                  </a:lnTo>
                  <a:lnTo>
                    <a:pt x="310" y="2264"/>
                  </a:lnTo>
                  <a:lnTo>
                    <a:pt x="292" y="2265"/>
                  </a:lnTo>
                  <a:lnTo>
                    <a:pt x="277" y="2267"/>
                  </a:lnTo>
                  <a:lnTo>
                    <a:pt x="265" y="2267"/>
                  </a:lnTo>
                  <a:lnTo>
                    <a:pt x="252" y="2267"/>
                  </a:lnTo>
                  <a:lnTo>
                    <a:pt x="241" y="2266"/>
                  </a:lnTo>
                  <a:lnTo>
                    <a:pt x="229" y="2264"/>
                  </a:lnTo>
                  <a:lnTo>
                    <a:pt x="219" y="2261"/>
                  </a:lnTo>
                  <a:lnTo>
                    <a:pt x="207" y="2256"/>
                  </a:lnTo>
                  <a:lnTo>
                    <a:pt x="197" y="2250"/>
                  </a:lnTo>
                  <a:lnTo>
                    <a:pt x="185" y="2243"/>
                  </a:lnTo>
                  <a:lnTo>
                    <a:pt x="173" y="2234"/>
                  </a:lnTo>
                  <a:lnTo>
                    <a:pt x="159" y="2224"/>
                  </a:lnTo>
                  <a:lnTo>
                    <a:pt x="144" y="2211"/>
                  </a:lnTo>
                  <a:lnTo>
                    <a:pt x="128" y="2196"/>
                  </a:lnTo>
                  <a:lnTo>
                    <a:pt x="96" y="2183"/>
                  </a:lnTo>
                  <a:lnTo>
                    <a:pt x="71" y="2170"/>
                  </a:lnTo>
                  <a:lnTo>
                    <a:pt x="52" y="2152"/>
                  </a:lnTo>
                  <a:lnTo>
                    <a:pt x="37" y="2133"/>
                  </a:lnTo>
                  <a:lnTo>
                    <a:pt x="24" y="2110"/>
                  </a:lnTo>
                  <a:lnTo>
                    <a:pt x="15" y="2083"/>
                  </a:lnTo>
                  <a:lnTo>
                    <a:pt x="8" y="2053"/>
                  </a:lnTo>
                  <a:lnTo>
                    <a:pt x="0" y="2018"/>
                  </a:lnTo>
                  <a:lnTo>
                    <a:pt x="1" y="685"/>
                  </a:lnTo>
                  <a:lnTo>
                    <a:pt x="7" y="648"/>
                  </a:lnTo>
                  <a:lnTo>
                    <a:pt x="15" y="612"/>
                  </a:lnTo>
                  <a:lnTo>
                    <a:pt x="25" y="580"/>
                  </a:lnTo>
                  <a:lnTo>
                    <a:pt x="37" y="549"/>
                  </a:lnTo>
                  <a:lnTo>
                    <a:pt x="50" y="519"/>
                  </a:lnTo>
                  <a:lnTo>
                    <a:pt x="64" y="493"/>
                  </a:lnTo>
                  <a:lnTo>
                    <a:pt x="81" y="466"/>
                  </a:lnTo>
                  <a:lnTo>
                    <a:pt x="98" y="443"/>
                  </a:lnTo>
                  <a:lnTo>
                    <a:pt x="116" y="420"/>
                  </a:lnTo>
                  <a:lnTo>
                    <a:pt x="136" y="399"/>
                  </a:lnTo>
                  <a:lnTo>
                    <a:pt x="157" y="379"/>
                  </a:lnTo>
                  <a:lnTo>
                    <a:pt x="178" y="360"/>
                  </a:lnTo>
                  <a:lnTo>
                    <a:pt x="200" y="343"/>
                  </a:lnTo>
                  <a:lnTo>
                    <a:pt x="223" y="326"/>
                  </a:lnTo>
                  <a:lnTo>
                    <a:pt x="246" y="310"/>
                  </a:lnTo>
                  <a:lnTo>
                    <a:pt x="269" y="295"/>
                  </a:lnTo>
                  <a:lnTo>
                    <a:pt x="272" y="250"/>
                  </a:lnTo>
                  <a:lnTo>
                    <a:pt x="238" y="250"/>
                  </a:lnTo>
                  <a:lnTo>
                    <a:pt x="239" y="208"/>
                  </a:lnTo>
                  <a:lnTo>
                    <a:pt x="273" y="207"/>
                  </a:lnTo>
                  <a:lnTo>
                    <a:pt x="273" y="191"/>
                  </a:lnTo>
                  <a:lnTo>
                    <a:pt x="268" y="190"/>
                  </a:lnTo>
                  <a:lnTo>
                    <a:pt x="265" y="189"/>
                  </a:lnTo>
                  <a:lnTo>
                    <a:pt x="260" y="188"/>
                  </a:lnTo>
                  <a:lnTo>
                    <a:pt x="256" y="186"/>
                  </a:lnTo>
                  <a:lnTo>
                    <a:pt x="254" y="16"/>
                  </a:lnTo>
                  <a:close/>
                </a:path>
              </a:pathLst>
            </a:custGeom>
            <a:solidFill>
              <a:srgbClr val="0033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5" name="Freeform 49"/>
            <p:cNvSpPr>
              <a:spLocks/>
            </p:cNvSpPr>
            <p:nvPr/>
          </p:nvSpPr>
          <p:spPr bwMode="auto">
            <a:xfrm>
              <a:off x="2673" y="702"/>
              <a:ext cx="259" cy="113"/>
            </a:xfrm>
            <a:custGeom>
              <a:avLst/>
              <a:gdLst>
                <a:gd name="T0" fmla="*/ 1 w 518"/>
                <a:gd name="T1" fmla="*/ 0 h 226"/>
                <a:gd name="T2" fmla="*/ 1 w 518"/>
                <a:gd name="T3" fmla="*/ 1 h 226"/>
                <a:gd name="T4" fmla="*/ 1 w 518"/>
                <a:gd name="T5" fmla="*/ 1 h 226"/>
                <a:gd name="T6" fmla="*/ 1 w 518"/>
                <a:gd name="T7" fmla="*/ 1 h 226"/>
                <a:gd name="T8" fmla="*/ 1 w 518"/>
                <a:gd name="T9" fmla="*/ 1 h 226"/>
                <a:gd name="T10" fmla="*/ 1 w 518"/>
                <a:gd name="T11" fmla="*/ 1 h 226"/>
                <a:gd name="T12" fmla="*/ 1 w 518"/>
                <a:gd name="T13" fmla="*/ 1 h 226"/>
                <a:gd name="T14" fmla="*/ 1 w 518"/>
                <a:gd name="T15" fmla="*/ 1 h 226"/>
                <a:gd name="T16" fmla="*/ 1 w 518"/>
                <a:gd name="T17" fmla="*/ 1 h 226"/>
                <a:gd name="T18" fmla="*/ 1 w 518"/>
                <a:gd name="T19" fmla="*/ 1 h 226"/>
                <a:gd name="T20" fmla="*/ 1 w 518"/>
                <a:gd name="T21" fmla="*/ 1 h 226"/>
                <a:gd name="T22" fmla="*/ 1 w 518"/>
                <a:gd name="T23" fmla="*/ 1 h 226"/>
                <a:gd name="T24" fmla="*/ 1 w 518"/>
                <a:gd name="T25" fmla="*/ 1 h 226"/>
                <a:gd name="T26" fmla="*/ 1 w 518"/>
                <a:gd name="T27" fmla="*/ 1 h 226"/>
                <a:gd name="T28" fmla="*/ 1 w 518"/>
                <a:gd name="T29" fmla="*/ 1 h 226"/>
                <a:gd name="T30" fmla="*/ 1 w 518"/>
                <a:gd name="T31" fmla="*/ 1 h 226"/>
                <a:gd name="T32" fmla="*/ 1 w 518"/>
                <a:gd name="T33" fmla="*/ 1 h 226"/>
                <a:gd name="T34" fmla="*/ 0 w 518"/>
                <a:gd name="T35" fmla="*/ 1 h 226"/>
                <a:gd name="T36" fmla="*/ 1 w 518"/>
                <a:gd name="T37" fmla="*/ 1 h 226"/>
                <a:gd name="T38" fmla="*/ 1 w 518"/>
                <a:gd name="T39" fmla="*/ 1 h 226"/>
                <a:gd name="T40" fmla="*/ 1 w 518"/>
                <a:gd name="T41" fmla="*/ 1 h 226"/>
                <a:gd name="T42" fmla="*/ 1 w 518"/>
                <a:gd name="T43" fmla="*/ 1 h 226"/>
                <a:gd name="T44" fmla="*/ 1 w 518"/>
                <a:gd name="T45" fmla="*/ 1 h 226"/>
                <a:gd name="T46" fmla="*/ 1 w 518"/>
                <a:gd name="T47" fmla="*/ 1 h 226"/>
                <a:gd name="T48" fmla="*/ 1 w 518"/>
                <a:gd name="T49" fmla="*/ 1 h 226"/>
                <a:gd name="T50" fmla="*/ 2 w 518"/>
                <a:gd name="T51" fmla="*/ 1 h 226"/>
                <a:gd name="T52" fmla="*/ 2 w 518"/>
                <a:gd name="T53" fmla="*/ 1 h 226"/>
                <a:gd name="T54" fmla="*/ 2 w 518"/>
                <a:gd name="T55" fmla="*/ 1 h 226"/>
                <a:gd name="T56" fmla="*/ 2 w 518"/>
                <a:gd name="T57" fmla="*/ 1 h 226"/>
                <a:gd name="T58" fmla="*/ 2 w 518"/>
                <a:gd name="T59" fmla="*/ 1 h 226"/>
                <a:gd name="T60" fmla="*/ 2 w 518"/>
                <a:gd name="T61" fmla="*/ 1 h 226"/>
                <a:gd name="T62" fmla="*/ 2 w 518"/>
                <a:gd name="T63" fmla="*/ 1 h 226"/>
                <a:gd name="T64" fmla="*/ 2 w 518"/>
                <a:gd name="T65" fmla="*/ 1 h 226"/>
                <a:gd name="T66" fmla="*/ 3 w 518"/>
                <a:gd name="T67" fmla="*/ 1 h 226"/>
                <a:gd name="T68" fmla="*/ 2 w 518"/>
                <a:gd name="T69" fmla="*/ 1 h 226"/>
                <a:gd name="T70" fmla="*/ 2 w 518"/>
                <a:gd name="T71" fmla="*/ 1 h 226"/>
                <a:gd name="T72" fmla="*/ 2 w 518"/>
                <a:gd name="T73" fmla="*/ 1 h 226"/>
                <a:gd name="T74" fmla="*/ 2 w 518"/>
                <a:gd name="T75" fmla="*/ 1 h 226"/>
                <a:gd name="T76" fmla="*/ 2 w 518"/>
                <a:gd name="T77" fmla="*/ 1 h 226"/>
                <a:gd name="T78" fmla="*/ 2 w 518"/>
                <a:gd name="T79" fmla="*/ 1 h 226"/>
                <a:gd name="T80" fmla="*/ 2 w 518"/>
                <a:gd name="T81" fmla="*/ 1 h 226"/>
                <a:gd name="T82" fmla="*/ 2 w 518"/>
                <a:gd name="T83" fmla="*/ 1 h 226"/>
                <a:gd name="T84" fmla="*/ 2 w 518"/>
                <a:gd name="T85" fmla="*/ 1 h 226"/>
                <a:gd name="T86" fmla="*/ 2 w 518"/>
                <a:gd name="T87" fmla="*/ 1 h 226"/>
                <a:gd name="T88" fmla="*/ 2 w 518"/>
                <a:gd name="T89" fmla="*/ 1 h 226"/>
                <a:gd name="T90" fmla="*/ 2 w 518"/>
                <a:gd name="T91" fmla="*/ 1 h 226"/>
                <a:gd name="T92" fmla="*/ 2 w 518"/>
                <a:gd name="T93" fmla="*/ 1 h 226"/>
                <a:gd name="T94" fmla="*/ 1 w 518"/>
                <a:gd name="T95" fmla="*/ 1 h 226"/>
                <a:gd name="T96" fmla="*/ 1 w 518"/>
                <a:gd name="T97" fmla="*/ 1 h 226"/>
                <a:gd name="T98" fmla="*/ 1 w 518"/>
                <a:gd name="T99" fmla="*/ 1 h 226"/>
                <a:gd name="T100" fmla="*/ 1 w 518"/>
                <a:gd name="T101" fmla="*/ 0 h 22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518" h="226">
                  <a:moveTo>
                    <a:pt x="185" y="0"/>
                  </a:moveTo>
                  <a:lnTo>
                    <a:pt x="185" y="52"/>
                  </a:lnTo>
                  <a:lnTo>
                    <a:pt x="175" y="59"/>
                  </a:lnTo>
                  <a:lnTo>
                    <a:pt x="162" y="68"/>
                  </a:lnTo>
                  <a:lnTo>
                    <a:pt x="151" y="77"/>
                  </a:lnTo>
                  <a:lnTo>
                    <a:pt x="138" y="86"/>
                  </a:lnTo>
                  <a:lnTo>
                    <a:pt x="124" y="97"/>
                  </a:lnTo>
                  <a:lnTo>
                    <a:pt x="110" y="108"/>
                  </a:lnTo>
                  <a:lnTo>
                    <a:pt x="98" y="120"/>
                  </a:lnTo>
                  <a:lnTo>
                    <a:pt x="84" y="131"/>
                  </a:lnTo>
                  <a:lnTo>
                    <a:pt x="71" y="144"/>
                  </a:lnTo>
                  <a:lnTo>
                    <a:pt x="59" y="155"/>
                  </a:lnTo>
                  <a:lnTo>
                    <a:pt x="46" y="168"/>
                  </a:lnTo>
                  <a:lnTo>
                    <a:pt x="34" y="180"/>
                  </a:lnTo>
                  <a:lnTo>
                    <a:pt x="24" y="192"/>
                  </a:lnTo>
                  <a:lnTo>
                    <a:pt x="15" y="204"/>
                  </a:lnTo>
                  <a:lnTo>
                    <a:pt x="7" y="215"/>
                  </a:lnTo>
                  <a:lnTo>
                    <a:pt x="0" y="226"/>
                  </a:lnTo>
                  <a:lnTo>
                    <a:pt x="28" y="221"/>
                  </a:lnTo>
                  <a:lnTo>
                    <a:pt x="59" y="218"/>
                  </a:lnTo>
                  <a:lnTo>
                    <a:pt x="92" y="214"/>
                  </a:lnTo>
                  <a:lnTo>
                    <a:pt x="128" y="212"/>
                  </a:lnTo>
                  <a:lnTo>
                    <a:pt x="166" y="209"/>
                  </a:lnTo>
                  <a:lnTo>
                    <a:pt x="204" y="208"/>
                  </a:lnTo>
                  <a:lnTo>
                    <a:pt x="243" y="207"/>
                  </a:lnTo>
                  <a:lnTo>
                    <a:pt x="282" y="207"/>
                  </a:lnTo>
                  <a:lnTo>
                    <a:pt x="320" y="207"/>
                  </a:lnTo>
                  <a:lnTo>
                    <a:pt x="357" y="208"/>
                  </a:lnTo>
                  <a:lnTo>
                    <a:pt x="391" y="209"/>
                  </a:lnTo>
                  <a:lnTo>
                    <a:pt x="425" y="212"/>
                  </a:lnTo>
                  <a:lnTo>
                    <a:pt x="453" y="214"/>
                  </a:lnTo>
                  <a:lnTo>
                    <a:pt x="480" y="218"/>
                  </a:lnTo>
                  <a:lnTo>
                    <a:pt x="501" y="221"/>
                  </a:lnTo>
                  <a:lnTo>
                    <a:pt x="518" y="224"/>
                  </a:lnTo>
                  <a:lnTo>
                    <a:pt x="498" y="200"/>
                  </a:lnTo>
                  <a:lnTo>
                    <a:pt x="479" y="177"/>
                  </a:lnTo>
                  <a:lnTo>
                    <a:pt x="458" y="156"/>
                  </a:lnTo>
                  <a:lnTo>
                    <a:pt x="437" y="137"/>
                  </a:lnTo>
                  <a:lnTo>
                    <a:pt x="417" y="118"/>
                  </a:lnTo>
                  <a:lnTo>
                    <a:pt x="395" y="100"/>
                  </a:lnTo>
                  <a:lnTo>
                    <a:pt x="373" y="82"/>
                  </a:lnTo>
                  <a:lnTo>
                    <a:pt x="349" y="63"/>
                  </a:lnTo>
                  <a:lnTo>
                    <a:pt x="349" y="6"/>
                  </a:lnTo>
                  <a:lnTo>
                    <a:pt x="342" y="6"/>
                  </a:lnTo>
                  <a:lnTo>
                    <a:pt x="323" y="6"/>
                  </a:lnTo>
                  <a:lnTo>
                    <a:pt x="297" y="6"/>
                  </a:lnTo>
                  <a:lnTo>
                    <a:pt x="266" y="4"/>
                  </a:lnTo>
                  <a:lnTo>
                    <a:pt x="236" y="4"/>
                  </a:lnTo>
                  <a:lnTo>
                    <a:pt x="209" y="3"/>
                  </a:lnTo>
                  <a:lnTo>
                    <a:pt x="192" y="2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B76B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6" name="Freeform 50"/>
            <p:cNvSpPr>
              <a:spLocks/>
            </p:cNvSpPr>
            <p:nvPr/>
          </p:nvSpPr>
          <p:spPr bwMode="auto">
            <a:xfrm>
              <a:off x="2633" y="834"/>
              <a:ext cx="344" cy="853"/>
            </a:xfrm>
            <a:custGeom>
              <a:avLst/>
              <a:gdLst>
                <a:gd name="T0" fmla="*/ 0 w 689"/>
                <a:gd name="T1" fmla="*/ 0 h 1706"/>
                <a:gd name="T2" fmla="*/ 0 w 689"/>
                <a:gd name="T3" fmla="*/ 1 h 1706"/>
                <a:gd name="T4" fmla="*/ 0 w 689"/>
                <a:gd name="T5" fmla="*/ 1 h 1706"/>
                <a:gd name="T6" fmla="*/ 0 w 689"/>
                <a:gd name="T7" fmla="*/ 1 h 1706"/>
                <a:gd name="T8" fmla="*/ 0 w 689"/>
                <a:gd name="T9" fmla="*/ 1 h 1706"/>
                <a:gd name="T10" fmla="*/ 0 w 689"/>
                <a:gd name="T11" fmla="*/ 1 h 1706"/>
                <a:gd name="T12" fmla="*/ 1 w 689"/>
                <a:gd name="T13" fmla="*/ 1 h 1706"/>
                <a:gd name="T14" fmla="*/ 1 w 689"/>
                <a:gd name="T15" fmla="*/ 1 h 1706"/>
                <a:gd name="T16" fmla="*/ 1 w 689"/>
                <a:gd name="T17" fmla="*/ 1 h 1706"/>
                <a:gd name="T18" fmla="*/ 1 w 689"/>
                <a:gd name="T19" fmla="*/ 1 h 1706"/>
                <a:gd name="T20" fmla="*/ 1 w 689"/>
                <a:gd name="T21" fmla="*/ 1 h 1706"/>
                <a:gd name="T22" fmla="*/ 1 w 689"/>
                <a:gd name="T23" fmla="*/ 1 h 1706"/>
                <a:gd name="T24" fmla="*/ 1 w 689"/>
                <a:gd name="T25" fmla="*/ 1 h 1706"/>
                <a:gd name="T26" fmla="*/ 1 w 689"/>
                <a:gd name="T27" fmla="*/ 1 h 1706"/>
                <a:gd name="T28" fmla="*/ 2 w 689"/>
                <a:gd name="T29" fmla="*/ 1 h 1706"/>
                <a:gd name="T30" fmla="*/ 2 w 689"/>
                <a:gd name="T31" fmla="*/ 1 h 1706"/>
                <a:gd name="T32" fmla="*/ 2 w 689"/>
                <a:gd name="T33" fmla="*/ 1 h 1706"/>
                <a:gd name="T34" fmla="*/ 2 w 689"/>
                <a:gd name="T35" fmla="*/ 1 h 1706"/>
                <a:gd name="T36" fmla="*/ 2 w 689"/>
                <a:gd name="T37" fmla="*/ 1 h 1706"/>
                <a:gd name="T38" fmla="*/ 2 w 689"/>
                <a:gd name="T39" fmla="*/ 6 h 1706"/>
                <a:gd name="T40" fmla="*/ 2 w 689"/>
                <a:gd name="T41" fmla="*/ 7 h 1706"/>
                <a:gd name="T42" fmla="*/ 2 w 689"/>
                <a:gd name="T43" fmla="*/ 7 h 1706"/>
                <a:gd name="T44" fmla="*/ 2 w 689"/>
                <a:gd name="T45" fmla="*/ 7 h 1706"/>
                <a:gd name="T46" fmla="*/ 2 w 689"/>
                <a:gd name="T47" fmla="*/ 7 h 1706"/>
                <a:gd name="T48" fmla="*/ 2 w 689"/>
                <a:gd name="T49" fmla="*/ 7 h 1706"/>
                <a:gd name="T50" fmla="*/ 2 w 689"/>
                <a:gd name="T51" fmla="*/ 7 h 1706"/>
                <a:gd name="T52" fmla="*/ 2 w 689"/>
                <a:gd name="T53" fmla="*/ 7 h 1706"/>
                <a:gd name="T54" fmla="*/ 2 w 689"/>
                <a:gd name="T55" fmla="*/ 7 h 1706"/>
                <a:gd name="T56" fmla="*/ 2 w 689"/>
                <a:gd name="T57" fmla="*/ 7 h 1706"/>
                <a:gd name="T58" fmla="*/ 1 w 689"/>
                <a:gd name="T59" fmla="*/ 7 h 1706"/>
                <a:gd name="T60" fmla="*/ 1 w 689"/>
                <a:gd name="T61" fmla="*/ 7 h 1706"/>
                <a:gd name="T62" fmla="*/ 1 w 689"/>
                <a:gd name="T63" fmla="*/ 7 h 1706"/>
                <a:gd name="T64" fmla="*/ 1 w 689"/>
                <a:gd name="T65" fmla="*/ 7 h 1706"/>
                <a:gd name="T66" fmla="*/ 1 w 689"/>
                <a:gd name="T67" fmla="*/ 7 h 1706"/>
                <a:gd name="T68" fmla="*/ 1 w 689"/>
                <a:gd name="T69" fmla="*/ 7 h 1706"/>
                <a:gd name="T70" fmla="*/ 1 w 689"/>
                <a:gd name="T71" fmla="*/ 7 h 1706"/>
                <a:gd name="T72" fmla="*/ 1 w 689"/>
                <a:gd name="T73" fmla="*/ 7 h 1706"/>
                <a:gd name="T74" fmla="*/ 1 w 689"/>
                <a:gd name="T75" fmla="*/ 7 h 1706"/>
                <a:gd name="T76" fmla="*/ 1 w 689"/>
                <a:gd name="T77" fmla="*/ 7 h 1706"/>
                <a:gd name="T78" fmla="*/ 1 w 689"/>
                <a:gd name="T79" fmla="*/ 7 h 1706"/>
                <a:gd name="T80" fmla="*/ 1 w 689"/>
                <a:gd name="T81" fmla="*/ 7 h 1706"/>
                <a:gd name="T82" fmla="*/ 1 w 689"/>
                <a:gd name="T83" fmla="*/ 7 h 1706"/>
                <a:gd name="T84" fmla="*/ 1 w 689"/>
                <a:gd name="T85" fmla="*/ 7 h 1706"/>
                <a:gd name="T86" fmla="*/ 1 w 689"/>
                <a:gd name="T87" fmla="*/ 7 h 1706"/>
                <a:gd name="T88" fmla="*/ 1 w 689"/>
                <a:gd name="T89" fmla="*/ 7 h 1706"/>
                <a:gd name="T90" fmla="*/ 1 w 689"/>
                <a:gd name="T91" fmla="*/ 7 h 1706"/>
                <a:gd name="T92" fmla="*/ 0 w 689"/>
                <a:gd name="T93" fmla="*/ 7 h 1706"/>
                <a:gd name="T94" fmla="*/ 0 w 689"/>
                <a:gd name="T95" fmla="*/ 7 h 1706"/>
                <a:gd name="T96" fmla="*/ 0 w 689"/>
                <a:gd name="T97" fmla="*/ 7 h 1706"/>
                <a:gd name="T98" fmla="*/ 0 w 689"/>
                <a:gd name="T99" fmla="*/ 7 h 1706"/>
                <a:gd name="T100" fmla="*/ 0 w 689"/>
                <a:gd name="T101" fmla="*/ 7 h 1706"/>
                <a:gd name="T102" fmla="*/ 0 w 689"/>
                <a:gd name="T103" fmla="*/ 7 h 1706"/>
                <a:gd name="T104" fmla="*/ 0 w 689"/>
                <a:gd name="T105" fmla="*/ 7 h 1706"/>
                <a:gd name="T106" fmla="*/ 0 w 689"/>
                <a:gd name="T107" fmla="*/ 7 h 1706"/>
                <a:gd name="T108" fmla="*/ 0 w 689"/>
                <a:gd name="T109" fmla="*/ 7 h 1706"/>
                <a:gd name="T110" fmla="*/ 0 w 689"/>
                <a:gd name="T111" fmla="*/ 6 h 1706"/>
                <a:gd name="T112" fmla="*/ 0 w 689"/>
                <a:gd name="T113" fmla="*/ 6 h 1706"/>
                <a:gd name="T114" fmla="*/ 0 w 689"/>
                <a:gd name="T115" fmla="*/ 7 h 1706"/>
                <a:gd name="T116" fmla="*/ 0 w 689"/>
                <a:gd name="T117" fmla="*/ 7 h 1706"/>
                <a:gd name="T118" fmla="*/ 0 w 689"/>
                <a:gd name="T119" fmla="*/ 6 h 1706"/>
                <a:gd name="T120" fmla="*/ 0 w 689"/>
                <a:gd name="T121" fmla="*/ 1 h 1706"/>
                <a:gd name="T122" fmla="*/ 0 w 689"/>
                <a:gd name="T123" fmla="*/ 0 h 170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689" h="1706">
                  <a:moveTo>
                    <a:pt x="53" y="0"/>
                  </a:moveTo>
                  <a:lnTo>
                    <a:pt x="88" y="8"/>
                  </a:lnTo>
                  <a:lnTo>
                    <a:pt x="121" y="16"/>
                  </a:lnTo>
                  <a:lnTo>
                    <a:pt x="155" y="21"/>
                  </a:lnTo>
                  <a:lnTo>
                    <a:pt x="188" y="26"/>
                  </a:lnTo>
                  <a:lnTo>
                    <a:pt x="221" y="30"/>
                  </a:lnTo>
                  <a:lnTo>
                    <a:pt x="256" y="33"/>
                  </a:lnTo>
                  <a:lnTo>
                    <a:pt x="289" y="34"/>
                  </a:lnTo>
                  <a:lnTo>
                    <a:pt x="324" y="35"/>
                  </a:lnTo>
                  <a:lnTo>
                    <a:pt x="358" y="35"/>
                  </a:lnTo>
                  <a:lnTo>
                    <a:pt x="393" y="34"/>
                  </a:lnTo>
                  <a:lnTo>
                    <a:pt x="429" y="32"/>
                  </a:lnTo>
                  <a:lnTo>
                    <a:pt x="465" y="30"/>
                  </a:lnTo>
                  <a:lnTo>
                    <a:pt x="502" y="26"/>
                  </a:lnTo>
                  <a:lnTo>
                    <a:pt x="539" y="21"/>
                  </a:lnTo>
                  <a:lnTo>
                    <a:pt x="578" y="17"/>
                  </a:lnTo>
                  <a:lnTo>
                    <a:pt x="617" y="11"/>
                  </a:lnTo>
                  <a:lnTo>
                    <a:pt x="671" y="100"/>
                  </a:lnTo>
                  <a:lnTo>
                    <a:pt x="689" y="206"/>
                  </a:lnTo>
                  <a:lnTo>
                    <a:pt x="671" y="1529"/>
                  </a:lnTo>
                  <a:lnTo>
                    <a:pt x="617" y="1610"/>
                  </a:lnTo>
                  <a:lnTo>
                    <a:pt x="604" y="1627"/>
                  </a:lnTo>
                  <a:lnTo>
                    <a:pt x="591" y="1642"/>
                  </a:lnTo>
                  <a:lnTo>
                    <a:pt x="579" y="1653"/>
                  </a:lnTo>
                  <a:lnTo>
                    <a:pt x="567" y="1663"/>
                  </a:lnTo>
                  <a:lnTo>
                    <a:pt x="555" y="1668"/>
                  </a:lnTo>
                  <a:lnTo>
                    <a:pt x="544" y="1672"/>
                  </a:lnTo>
                  <a:lnTo>
                    <a:pt x="532" y="1673"/>
                  </a:lnTo>
                  <a:lnTo>
                    <a:pt x="519" y="1672"/>
                  </a:lnTo>
                  <a:lnTo>
                    <a:pt x="508" y="1668"/>
                  </a:lnTo>
                  <a:lnTo>
                    <a:pt x="496" y="1663"/>
                  </a:lnTo>
                  <a:lnTo>
                    <a:pt x="484" y="1656"/>
                  </a:lnTo>
                  <a:lnTo>
                    <a:pt x="471" y="1648"/>
                  </a:lnTo>
                  <a:lnTo>
                    <a:pt x="458" y="1637"/>
                  </a:lnTo>
                  <a:lnTo>
                    <a:pt x="445" y="1626"/>
                  </a:lnTo>
                  <a:lnTo>
                    <a:pt x="430" y="1614"/>
                  </a:lnTo>
                  <a:lnTo>
                    <a:pt x="415" y="1600"/>
                  </a:lnTo>
                  <a:lnTo>
                    <a:pt x="344" y="1627"/>
                  </a:lnTo>
                  <a:lnTo>
                    <a:pt x="333" y="1645"/>
                  </a:lnTo>
                  <a:lnTo>
                    <a:pt x="321" y="1660"/>
                  </a:lnTo>
                  <a:lnTo>
                    <a:pt x="311" y="1673"/>
                  </a:lnTo>
                  <a:lnTo>
                    <a:pt x="302" y="1683"/>
                  </a:lnTo>
                  <a:lnTo>
                    <a:pt x="293" y="1693"/>
                  </a:lnTo>
                  <a:lnTo>
                    <a:pt x="282" y="1698"/>
                  </a:lnTo>
                  <a:lnTo>
                    <a:pt x="273" y="1703"/>
                  </a:lnTo>
                  <a:lnTo>
                    <a:pt x="263" y="1705"/>
                  </a:lnTo>
                  <a:lnTo>
                    <a:pt x="252" y="1706"/>
                  </a:lnTo>
                  <a:lnTo>
                    <a:pt x="241" y="1705"/>
                  </a:lnTo>
                  <a:lnTo>
                    <a:pt x="229" y="1703"/>
                  </a:lnTo>
                  <a:lnTo>
                    <a:pt x="216" y="1700"/>
                  </a:lnTo>
                  <a:lnTo>
                    <a:pt x="202" y="1694"/>
                  </a:lnTo>
                  <a:lnTo>
                    <a:pt x="186" y="1688"/>
                  </a:lnTo>
                  <a:lnTo>
                    <a:pt x="168" y="1680"/>
                  </a:lnTo>
                  <a:lnTo>
                    <a:pt x="150" y="1672"/>
                  </a:lnTo>
                  <a:lnTo>
                    <a:pt x="88" y="1627"/>
                  </a:lnTo>
                  <a:lnTo>
                    <a:pt x="53" y="1521"/>
                  </a:lnTo>
                  <a:lnTo>
                    <a:pt x="35" y="1514"/>
                  </a:lnTo>
                  <a:lnTo>
                    <a:pt x="53" y="1600"/>
                  </a:lnTo>
                  <a:lnTo>
                    <a:pt x="8" y="1559"/>
                  </a:lnTo>
                  <a:lnTo>
                    <a:pt x="0" y="1408"/>
                  </a:lnTo>
                  <a:lnTo>
                    <a:pt x="3" y="149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8C4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7" name="Freeform 51"/>
            <p:cNvSpPr>
              <a:spLocks/>
            </p:cNvSpPr>
            <p:nvPr/>
          </p:nvSpPr>
          <p:spPr bwMode="auto">
            <a:xfrm>
              <a:off x="2616" y="1004"/>
              <a:ext cx="366" cy="471"/>
            </a:xfrm>
            <a:custGeom>
              <a:avLst/>
              <a:gdLst>
                <a:gd name="T0" fmla="*/ 1 w 731"/>
                <a:gd name="T1" fmla="*/ 0 h 944"/>
                <a:gd name="T2" fmla="*/ 1 w 731"/>
                <a:gd name="T3" fmla="*/ 0 h 944"/>
                <a:gd name="T4" fmla="*/ 1 w 731"/>
                <a:gd name="T5" fmla="*/ 0 h 944"/>
                <a:gd name="T6" fmla="*/ 1 w 731"/>
                <a:gd name="T7" fmla="*/ 0 h 944"/>
                <a:gd name="T8" fmla="*/ 2 w 731"/>
                <a:gd name="T9" fmla="*/ 0 h 944"/>
                <a:gd name="T10" fmla="*/ 2 w 731"/>
                <a:gd name="T11" fmla="*/ 0 h 944"/>
                <a:gd name="T12" fmla="*/ 2 w 731"/>
                <a:gd name="T13" fmla="*/ 0 h 944"/>
                <a:gd name="T14" fmla="*/ 2 w 731"/>
                <a:gd name="T15" fmla="*/ 0 h 944"/>
                <a:gd name="T16" fmla="*/ 2 w 731"/>
                <a:gd name="T17" fmla="*/ 0 h 944"/>
                <a:gd name="T18" fmla="*/ 3 w 731"/>
                <a:gd name="T19" fmla="*/ 0 h 944"/>
                <a:gd name="T20" fmla="*/ 3 w 731"/>
                <a:gd name="T21" fmla="*/ 0 h 944"/>
                <a:gd name="T22" fmla="*/ 3 w 731"/>
                <a:gd name="T23" fmla="*/ 0 h 944"/>
                <a:gd name="T24" fmla="*/ 3 w 731"/>
                <a:gd name="T25" fmla="*/ 0 h 944"/>
                <a:gd name="T26" fmla="*/ 3 w 731"/>
                <a:gd name="T27" fmla="*/ 0 h 944"/>
                <a:gd name="T28" fmla="*/ 3 w 731"/>
                <a:gd name="T29" fmla="*/ 0 h 944"/>
                <a:gd name="T30" fmla="*/ 3 w 731"/>
                <a:gd name="T31" fmla="*/ 0 h 944"/>
                <a:gd name="T32" fmla="*/ 3 w 731"/>
                <a:gd name="T33" fmla="*/ 0 h 944"/>
                <a:gd name="T34" fmla="*/ 3 w 731"/>
                <a:gd name="T35" fmla="*/ 3 h 944"/>
                <a:gd name="T36" fmla="*/ 3 w 731"/>
                <a:gd name="T37" fmla="*/ 3 h 944"/>
                <a:gd name="T38" fmla="*/ 3 w 731"/>
                <a:gd name="T39" fmla="*/ 3 h 944"/>
                <a:gd name="T40" fmla="*/ 3 w 731"/>
                <a:gd name="T41" fmla="*/ 3 h 944"/>
                <a:gd name="T42" fmla="*/ 3 w 731"/>
                <a:gd name="T43" fmla="*/ 3 h 944"/>
                <a:gd name="T44" fmla="*/ 2 w 731"/>
                <a:gd name="T45" fmla="*/ 3 h 944"/>
                <a:gd name="T46" fmla="*/ 2 w 731"/>
                <a:gd name="T47" fmla="*/ 3 h 944"/>
                <a:gd name="T48" fmla="*/ 2 w 731"/>
                <a:gd name="T49" fmla="*/ 3 h 944"/>
                <a:gd name="T50" fmla="*/ 2 w 731"/>
                <a:gd name="T51" fmla="*/ 3 h 944"/>
                <a:gd name="T52" fmla="*/ 2 w 731"/>
                <a:gd name="T53" fmla="*/ 3 h 944"/>
                <a:gd name="T54" fmla="*/ 2 w 731"/>
                <a:gd name="T55" fmla="*/ 3 h 944"/>
                <a:gd name="T56" fmla="*/ 1 w 731"/>
                <a:gd name="T57" fmla="*/ 3 h 944"/>
                <a:gd name="T58" fmla="*/ 1 w 731"/>
                <a:gd name="T59" fmla="*/ 3 h 944"/>
                <a:gd name="T60" fmla="*/ 1 w 731"/>
                <a:gd name="T61" fmla="*/ 3 h 944"/>
                <a:gd name="T62" fmla="*/ 1 w 731"/>
                <a:gd name="T63" fmla="*/ 3 h 944"/>
                <a:gd name="T64" fmla="*/ 1 w 731"/>
                <a:gd name="T65" fmla="*/ 3 h 944"/>
                <a:gd name="T66" fmla="*/ 0 w 731"/>
                <a:gd name="T67" fmla="*/ 3 h 944"/>
                <a:gd name="T68" fmla="*/ 1 w 731"/>
                <a:gd name="T69" fmla="*/ 0 h 94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731" h="944">
                  <a:moveTo>
                    <a:pt x="14" y="0"/>
                  </a:moveTo>
                  <a:lnTo>
                    <a:pt x="105" y="12"/>
                  </a:lnTo>
                  <a:lnTo>
                    <a:pt x="184" y="21"/>
                  </a:lnTo>
                  <a:lnTo>
                    <a:pt x="254" y="28"/>
                  </a:lnTo>
                  <a:lnTo>
                    <a:pt x="316" y="33"/>
                  </a:lnTo>
                  <a:lnTo>
                    <a:pt x="371" y="35"/>
                  </a:lnTo>
                  <a:lnTo>
                    <a:pt x="418" y="36"/>
                  </a:lnTo>
                  <a:lnTo>
                    <a:pt x="459" y="36"/>
                  </a:lnTo>
                  <a:lnTo>
                    <a:pt x="496" y="34"/>
                  </a:lnTo>
                  <a:lnTo>
                    <a:pt x="529" y="31"/>
                  </a:lnTo>
                  <a:lnTo>
                    <a:pt x="559" y="28"/>
                  </a:lnTo>
                  <a:lnTo>
                    <a:pt x="587" y="23"/>
                  </a:lnTo>
                  <a:lnTo>
                    <a:pt x="613" y="19"/>
                  </a:lnTo>
                  <a:lnTo>
                    <a:pt x="641" y="14"/>
                  </a:lnTo>
                  <a:lnTo>
                    <a:pt x="669" y="8"/>
                  </a:lnTo>
                  <a:lnTo>
                    <a:pt x="699" y="4"/>
                  </a:lnTo>
                  <a:lnTo>
                    <a:pt x="731" y="0"/>
                  </a:lnTo>
                  <a:lnTo>
                    <a:pt x="722" y="915"/>
                  </a:lnTo>
                  <a:lnTo>
                    <a:pt x="677" y="923"/>
                  </a:lnTo>
                  <a:lnTo>
                    <a:pt x="632" y="929"/>
                  </a:lnTo>
                  <a:lnTo>
                    <a:pt x="586" y="934"/>
                  </a:lnTo>
                  <a:lnTo>
                    <a:pt x="541" y="939"/>
                  </a:lnTo>
                  <a:lnTo>
                    <a:pt x="495" y="941"/>
                  </a:lnTo>
                  <a:lnTo>
                    <a:pt x="449" y="944"/>
                  </a:lnTo>
                  <a:lnTo>
                    <a:pt x="403" y="944"/>
                  </a:lnTo>
                  <a:lnTo>
                    <a:pt x="357" y="942"/>
                  </a:lnTo>
                  <a:lnTo>
                    <a:pt x="311" y="940"/>
                  </a:lnTo>
                  <a:lnTo>
                    <a:pt x="266" y="937"/>
                  </a:lnTo>
                  <a:lnTo>
                    <a:pt x="220" y="931"/>
                  </a:lnTo>
                  <a:lnTo>
                    <a:pt x="175" y="924"/>
                  </a:lnTo>
                  <a:lnTo>
                    <a:pt x="131" y="916"/>
                  </a:lnTo>
                  <a:lnTo>
                    <a:pt x="86" y="906"/>
                  </a:lnTo>
                  <a:lnTo>
                    <a:pt x="43" y="894"/>
                  </a:lnTo>
                  <a:lnTo>
                    <a:pt x="0" y="88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33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8" name="Freeform 52"/>
            <p:cNvSpPr>
              <a:spLocks/>
            </p:cNvSpPr>
            <p:nvPr/>
          </p:nvSpPr>
          <p:spPr bwMode="auto">
            <a:xfrm>
              <a:off x="2631" y="1007"/>
              <a:ext cx="335" cy="466"/>
            </a:xfrm>
            <a:custGeom>
              <a:avLst/>
              <a:gdLst>
                <a:gd name="T0" fmla="*/ 1 w 670"/>
                <a:gd name="T1" fmla="*/ 0 h 933"/>
                <a:gd name="T2" fmla="*/ 1 w 670"/>
                <a:gd name="T3" fmla="*/ 0 h 933"/>
                <a:gd name="T4" fmla="*/ 1 w 670"/>
                <a:gd name="T5" fmla="*/ 0 h 933"/>
                <a:gd name="T6" fmla="*/ 1 w 670"/>
                <a:gd name="T7" fmla="*/ 0 h 933"/>
                <a:gd name="T8" fmla="*/ 2 w 670"/>
                <a:gd name="T9" fmla="*/ 0 h 933"/>
                <a:gd name="T10" fmla="*/ 2 w 670"/>
                <a:gd name="T11" fmla="*/ 0 h 933"/>
                <a:gd name="T12" fmla="*/ 2 w 670"/>
                <a:gd name="T13" fmla="*/ 0 h 933"/>
                <a:gd name="T14" fmla="*/ 2 w 670"/>
                <a:gd name="T15" fmla="*/ 0 h 933"/>
                <a:gd name="T16" fmla="*/ 2 w 670"/>
                <a:gd name="T17" fmla="*/ 0 h 933"/>
                <a:gd name="T18" fmla="*/ 2 w 670"/>
                <a:gd name="T19" fmla="*/ 0 h 933"/>
                <a:gd name="T20" fmla="*/ 2 w 670"/>
                <a:gd name="T21" fmla="*/ 0 h 933"/>
                <a:gd name="T22" fmla="*/ 3 w 670"/>
                <a:gd name="T23" fmla="*/ 0 h 933"/>
                <a:gd name="T24" fmla="*/ 3 w 670"/>
                <a:gd name="T25" fmla="*/ 0 h 933"/>
                <a:gd name="T26" fmla="*/ 3 w 670"/>
                <a:gd name="T27" fmla="*/ 0 h 933"/>
                <a:gd name="T28" fmla="*/ 3 w 670"/>
                <a:gd name="T29" fmla="*/ 0 h 933"/>
                <a:gd name="T30" fmla="*/ 3 w 670"/>
                <a:gd name="T31" fmla="*/ 0 h 933"/>
                <a:gd name="T32" fmla="*/ 3 w 670"/>
                <a:gd name="T33" fmla="*/ 0 h 933"/>
                <a:gd name="T34" fmla="*/ 3 w 670"/>
                <a:gd name="T35" fmla="*/ 0 h 933"/>
                <a:gd name="T36" fmla="*/ 3 w 670"/>
                <a:gd name="T37" fmla="*/ 1 h 933"/>
                <a:gd name="T38" fmla="*/ 3 w 670"/>
                <a:gd name="T39" fmla="*/ 2 h 933"/>
                <a:gd name="T40" fmla="*/ 3 w 670"/>
                <a:gd name="T41" fmla="*/ 3 h 933"/>
                <a:gd name="T42" fmla="*/ 3 w 670"/>
                <a:gd name="T43" fmla="*/ 3 h 933"/>
                <a:gd name="T44" fmla="*/ 3 w 670"/>
                <a:gd name="T45" fmla="*/ 3 h 933"/>
                <a:gd name="T46" fmla="*/ 3 w 670"/>
                <a:gd name="T47" fmla="*/ 3 h 933"/>
                <a:gd name="T48" fmla="*/ 2 w 670"/>
                <a:gd name="T49" fmla="*/ 3 h 933"/>
                <a:gd name="T50" fmla="*/ 2 w 670"/>
                <a:gd name="T51" fmla="*/ 3 h 933"/>
                <a:gd name="T52" fmla="*/ 2 w 670"/>
                <a:gd name="T53" fmla="*/ 3 h 933"/>
                <a:gd name="T54" fmla="*/ 2 w 670"/>
                <a:gd name="T55" fmla="*/ 3 h 933"/>
                <a:gd name="T56" fmla="*/ 2 w 670"/>
                <a:gd name="T57" fmla="*/ 3 h 933"/>
                <a:gd name="T58" fmla="*/ 2 w 670"/>
                <a:gd name="T59" fmla="*/ 3 h 933"/>
                <a:gd name="T60" fmla="*/ 1 w 670"/>
                <a:gd name="T61" fmla="*/ 3 h 933"/>
                <a:gd name="T62" fmla="*/ 1 w 670"/>
                <a:gd name="T63" fmla="*/ 3 h 933"/>
                <a:gd name="T64" fmla="*/ 1 w 670"/>
                <a:gd name="T65" fmla="*/ 3 h 933"/>
                <a:gd name="T66" fmla="*/ 1 w 670"/>
                <a:gd name="T67" fmla="*/ 3 h 933"/>
                <a:gd name="T68" fmla="*/ 1 w 670"/>
                <a:gd name="T69" fmla="*/ 3 h 933"/>
                <a:gd name="T70" fmla="*/ 1 w 670"/>
                <a:gd name="T71" fmla="*/ 3 h 933"/>
                <a:gd name="T72" fmla="*/ 0 w 670"/>
                <a:gd name="T73" fmla="*/ 3 h 933"/>
                <a:gd name="T74" fmla="*/ 1 w 670"/>
                <a:gd name="T75" fmla="*/ 2 h 933"/>
                <a:gd name="T76" fmla="*/ 1 w 670"/>
                <a:gd name="T77" fmla="*/ 1 h 933"/>
                <a:gd name="T78" fmla="*/ 1 w 670"/>
                <a:gd name="T79" fmla="*/ 0 h 933"/>
                <a:gd name="T80" fmla="*/ 1 w 670"/>
                <a:gd name="T81" fmla="*/ 0 h 93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670" h="933">
                  <a:moveTo>
                    <a:pt x="14" y="1"/>
                  </a:moveTo>
                  <a:lnTo>
                    <a:pt x="97" y="12"/>
                  </a:lnTo>
                  <a:lnTo>
                    <a:pt x="169" y="21"/>
                  </a:lnTo>
                  <a:lnTo>
                    <a:pt x="234" y="27"/>
                  </a:lnTo>
                  <a:lnTo>
                    <a:pt x="290" y="31"/>
                  </a:lnTo>
                  <a:lnTo>
                    <a:pt x="339" y="34"/>
                  </a:lnTo>
                  <a:lnTo>
                    <a:pt x="382" y="35"/>
                  </a:lnTo>
                  <a:lnTo>
                    <a:pt x="420" y="34"/>
                  </a:lnTo>
                  <a:lnTo>
                    <a:pt x="455" y="32"/>
                  </a:lnTo>
                  <a:lnTo>
                    <a:pt x="484" y="30"/>
                  </a:lnTo>
                  <a:lnTo>
                    <a:pt x="512" y="27"/>
                  </a:lnTo>
                  <a:lnTo>
                    <a:pt x="537" y="22"/>
                  </a:lnTo>
                  <a:lnTo>
                    <a:pt x="562" y="17"/>
                  </a:lnTo>
                  <a:lnTo>
                    <a:pt x="587" y="13"/>
                  </a:lnTo>
                  <a:lnTo>
                    <a:pt x="612" y="8"/>
                  </a:lnTo>
                  <a:lnTo>
                    <a:pt x="640" y="4"/>
                  </a:lnTo>
                  <a:lnTo>
                    <a:pt x="670" y="0"/>
                  </a:lnTo>
                  <a:lnTo>
                    <a:pt x="668" y="226"/>
                  </a:lnTo>
                  <a:lnTo>
                    <a:pt x="666" y="452"/>
                  </a:lnTo>
                  <a:lnTo>
                    <a:pt x="664" y="677"/>
                  </a:lnTo>
                  <a:lnTo>
                    <a:pt x="662" y="903"/>
                  </a:lnTo>
                  <a:lnTo>
                    <a:pt x="620" y="911"/>
                  </a:lnTo>
                  <a:lnTo>
                    <a:pt x="579" y="917"/>
                  </a:lnTo>
                  <a:lnTo>
                    <a:pt x="537" y="923"/>
                  </a:lnTo>
                  <a:lnTo>
                    <a:pt x="496" y="927"/>
                  </a:lnTo>
                  <a:lnTo>
                    <a:pt x="453" y="931"/>
                  </a:lnTo>
                  <a:lnTo>
                    <a:pt x="412" y="932"/>
                  </a:lnTo>
                  <a:lnTo>
                    <a:pt x="369" y="933"/>
                  </a:lnTo>
                  <a:lnTo>
                    <a:pt x="328" y="932"/>
                  </a:lnTo>
                  <a:lnTo>
                    <a:pt x="285" y="930"/>
                  </a:lnTo>
                  <a:lnTo>
                    <a:pt x="244" y="926"/>
                  </a:lnTo>
                  <a:lnTo>
                    <a:pt x="202" y="921"/>
                  </a:lnTo>
                  <a:lnTo>
                    <a:pt x="161" y="915"/>
                  </a:lnTo>
                  <a:lnTo>
                    <a:pt x="120" y="906"/>
                  </a:lnTo>
                  <a:lnTo>
                    <a:pt x="79" y="896"/>
                  </a:lnTo>
                  <a:lnTo>
                    <a:pt x="39" y="885"/>
                  </a:lnTo>
                  <a:lnTo>
                    <a:pt x="0" y="872"/>
                  </a:lnTo>
                  <a:lnTo>
                    <a:pt x="3" y="654"/>
                  </a:lnTo>
                  <a:lnTo>
                    <a:pt x="7" y="437"/>
                  </a:lnTo>
                  <a:lnTo>
                    <a:pt x="10" y="219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0033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9" name="Freeform 53"/>
            <p:cNvSpPr>
              <a:spLocks/>
            </p:cNvSpPr>
            <p:nvPr/>
          </p:nvSpPr>
          <p:spPr bwMode="auto">
            <a:xfrm>
              <a:off x="2646" y="1009"/>
              <a:ext cx="305" cy="462"/>
            </a:xfrm>
            <a:custGeom>
              <a:avLst/>
              <a:gdLst>
                <a:gd name="T0" fmla="*/ 1 w 610"/>
                <a:gd name="T1" fmla="*/ 1 h 922"/>
                <a:gd name="T2" fmla="*/ 1 w 610"/>
                <a:gd name="T3" fmla="*/ 1 h 922"/>
                <a:gd name="T4" fmla="*/ 1 w 610"/>
                <a:gd name="T5" fmla="*/ 1 h 922"/>
                <a:gd name="T6" fmla="*/ 1 w 610"/>
                <a:gd name="T7" fmla="*/ 1 h 922"/>
                <a:gd name="T8" fmla="*/ 2 w 610"/>
                <a:gd name="T9" fmla="*/ 1 h 922"/>
                <a:gd name="T10" fmla="*/ 2 w 610"/>
                <a:gd name="T11" fmla="*/ 1 h 922"/>
                <a:gd name="T12" fmla="*/ 2 w 610"/>
                <a:gd name="T13" fmla="*/ 1 h 922"/>
                <a:gd name="T14" fmla="*/ 2 w 610"/>
                <a:gd name="T15" fmla="*/ 1 h 922"/>
                <a:gd name="T16" fmla="*/ 2 w 610"/>
                <a:gd name="T17" fmla="*/ 1 h 922"/>
                <a:gd name="T18" fmla="*/ 2 w 610"/>
                <a:gd name="T19" fmla="*/ 1 h 922"/>
                <a:gd name="T20" fmla="*/ 2 w 610"/>
                <a:gd name="T21" fmla="*/ 1 h 922"/>
                <a:gd name="T22" fmla="*/ 2 w 610"/>
                <a:gd name="T23" fmla="*/ 1 h 922"/>
                <a:gd name="T24" fmla="*/ 2 w 610"/>
                <a:gd name="T25" fmla="*/ 1 h 922"/>
                <a:gd name="T26" fmla="*/ 3 w 610"/>
                <a:gd name="T27" fmla="*/ 1 h 922"/>
                <a:gd name="T28" fmla="*/ 3 w 610"/>
                <a:gd name="T29" fmla="*/ 1 h 922"/>
                <a:gd name="T30" fmla="*/ 3 w 610"/>
                <a:gd name="T31" fmla="*/ 1 h 922"/>
                <a:gd name="T32" fmla="*/ 3 w 610"/>
                <a:gd name="T33" fmla="*/ 0 h 922"/>
                <a:gd name="T34" fmla="*/ 3 w 610"/>
                <a:gd name="T35" fmla="*/ 1 h 922"/>
                <a:gd name="T36" fmla="*/ 3 w 610"/>
                <a:gd name="T37" fmla="*/ 2 h 922"/>
                <a:gd name="T38" fmla="*/ 3 w 610"/>
                <a:gd name="T39" fmla="*/ 3 h 922"/>
                <a:gd name="T40" fmla="*/ 3 w 610"/>
                <a:gd name="T41" fmla="*/ 4 h 922"/>
                <a:gd name="T42" fmla="*/ 3 w 610"/>
                <a:gd name="T43" fmla="*/ 4 h 922"/>
                <a:gd name="T44" fmla="*/ 3 w 610"/>
                <a:gd name="T45" fmla="*/ 4 h 922"/>
                <a:gd name="T46" fmla="*/ 2 w 610"/>
                <a:gd name="T47" fmla="*/ 4 h 922"/>
                <a:gd name="T48" fmla="*/ 2 w 610"/>
                <a:gd name="T49" fmla="*/ 4 h 922"/>
                <a:gd name="T50" fmla="*/ 2 w 610"/>
                <a:gd name="T51" fmla="*/ 4 h 922"/>
                <a:gd name="T52" fmla="*/ 2 w 610"/>
                <a:gd name="T53" fmla="*/ 4 h 922"/>
                <a:gd name="T54" fmla="*/ 2 w 610"/>
                <a:gd name="T55" fmla="*/ 4 h 922"/>
                <a:gd name="T56" fmla="*/ 2 w 610"/>
                <a:gd name="T57" fmla="*/ 4 h 922"/>
                <a:gd name="T58" fmla="*/ 2 w 610"/>
                <a:gd name="T59" fmla="*/ 4 h 922"/>
                <a:gd name="T60" fmla="*/ 1 w 610"/>
                <a:gd name="T61" fmla="*/ 4 h 922"/>
                <a:gd name="T62" fmla="*/ 1 w 610"/>
                <a:gd name="T63" fmla="*/ 4 h 922"/>
                <a:gd name="T64" fmla="*/ 1 w 610"/>
                <a:gd name="T65" fmla="*/ 4 h 922"/>
                <a:gd name="T66" fmla="*/ 1 w 610"/>
                <a:gd name="T67" fmla="*/ 4 h 922"/>
                <a:gd name="T68" fmla="*/ 1 w 610"/>
                <a:gd name="T69" fmla="*/ 4 h 922"/>
                <a:gd name="T70" fmla="*/ 1 w 610"/>
                <a:gd name="T71" fmla="*/ 4 h 922"/>
                <a:gd name="T72" fmla="*/ 0 w 610"/>
                <a:gd name="T73" fmla="*/ 4 h 922"/>
                <a:gd name="T74" fmla="*/ 1 w 610"/>
                <a:gd name="T75" fmla="*/ 3 h 922"/>
                <a:gd name="T76" fmla="*/ 1 w 610"/>
                <a:gd name="T77" fmla="*/ 2 h 922"/>
                <a:gd name="T78" fmla="*/ 1 w 610"/>
                <a:gd name="T79" fmla="*/ 1 h 922"/>
                <a:gd name="T80" fmla="*/ 1 w 610"/>
                <a:gd name="T81" fmla="*/ 1 h 92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610" h="922">
                  <a:moveTo>
                    <a:pt x="12" y="1"/>
                  </a:moveTo>
                  <a:lnTo>
                    <a:pt x="87" y="11"/>
                  </a:lnTo>
                  <a:lnTo>
                    <a:pt x="153" y="19"/>
                  </a:lnTo>
                  <a:lnTo>
                    <a:pt x="212" y="25"/>
                  </a:lnTo>
                  <a:lnTo>
                    <a:pt x="262" y="29"/>
                  </a:lnTo>
                  <a:lnTo>
                    <a:pt x="307" y="31"/>
                  </a:lnTo>
                  <a:lnTo>
                    <a:pt x="347" y="32"/>
                  </a:lnTo>
                  <a:lnTo>
                    <a:pt x="382" y="31"/>
                  </a:lnTo>
                  <a:lnTo>
                    <a:pt x="413" y="30"/>
                  </a:lnTo>
                  <a:lnTo>
                    <a:pt x="441" y="28"/>
                  </a:lnTo>
                  <a:lnTo>
                    <a:pt x="466" y="24"/>
                  </a:lnTo>
                  <a:lnTo>
                    <a:pt x="489" y="21"/>
                  </a:lnTo>
                  <a:lnTo>
                    <a:pt x="512" y="16"/>
                  </a:lnTo>
                  <a:lnTo>
                    <a:pt x="535" y="11"/>
                  </a:lnTo>
                  <a:lnTo>
                    <a:pt x="558" y="8"/>
                  </a:lnTo>
                  <a:lnTo>
                    <a:pt x="582" y="3"/>
                  </a:lnTo>
                  <a:lnTo>
                    <a:pt x="610" y="0"/>
                  </a:lnTo>
                  <a:lnTo>
                    <a:pt x="608" y="222"/>
                  </a:lnTo>
                  <a:lnTo>
                    <a:pt x="605" y="446"/>
                  </a:lnTo>
                  <a:lnTo>
                    <a:pt x="604" y="668"/>
                  </a:lnTo>
                  <a:lnTo>
                    <a:pt x="602" y="891"/>
                  </a:lnTo>
                  <a:lnTo>
                    <a:pt x="565" y="899"/>
                  </a:lnTo>
                  <a:lnTo>
                    <a:pt x="527" y="905"/>
                  </a:lnTo>
                  <a:lnTo>
                    <a:pt x="489" y="911"/>
                  </a:lnTo>
                  <a:lnTo>
                    <a:pt x="451" y="915"/>
                  </a:lnTo>
                  <a:lnTo>
                    <a:pt x="413" y="919"/>
                  </a:lnTo>
                  <a:lnTo>
                    <a:pt x="375" y="921"/>
                  </a:lnTo>
                  <a:lnTo>
                    <a:pt x="336" y="922"/>
                  </a:lnTo>
                  <a:lnTo>
                    <a:pt x="298" y="921"/>
                  </a:lnTo>
                  <a:lnTo>
                    <a:pt x="260" y="920"/>
                  </a:lnTo>
                  <a:lnTo>
                    <a:pt x="222" y="917"/>
                  </a:lnTo>
                  <a:lnTo>
                    <a:pt x="184" y="912"/>
                  </a:lnTo>
                  <a:lnTo>
                    <a:pt x="147" y="905"/>
                  </a:lnTo>
                  <a:lnTo>
                    <a:pt x="109" y="898"/>
                  </a:lnTo>
                  <a:lnTo>
                    <a:pt x="72" y="888"/>
                  </a:lnTo>
                  <a:lnTo>
                    <a:pt x="35" y="876"/>
                  </a:lnTo>
                  <a:lnTo>
                    <a:pt x="0" y="864"/>
                  </a:lnTo>
                  <a:lnTo>
                    <a:pt x="3" y="648"/>
                  </a:lnTo>
                  <a:lnTo>
                    <a:pt x="7" y="432"/>
                  </a:lnTo>
                  <a:lnTo>
                    <a:pt x="9" y="216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0035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0" name="Freeform 54"/>
            <p:cNvSpPr>
              <a:spLocks/>
            </p:cNvSpPr>
            <p:nvPr/>
          </p:nvSpPr>
          <p:spPr bwMode="auto">
            <a:xfrm>
              <a:off x="2662" y="1012"/>
              <a:ext cx="274" cy="456"/>
            </a:xfrm>
            <a:custGeom>
              <a:avLst/>
              <a:gdLst>
                <a:gd name="T0" fmla="*/ 1 w 548"/>
                <a:gd name="T1" fmla="*/ 1 h 911"/>
                <a:gd name="T2" fmla="*/ 1 w 548"/>
                <a:gd name="T3" fmla="*/ 1 h 911"/>
                <a:gd name="T4" fmla="*/ 1 w 548"/>
                <a:gd name="T5" fmla="*/ 1 h 911"/>
                <a:gd name="T6" fmla="*/ 1 w 548"/>
                <a:gd name="T7" fmla="*/ 1 h 911"/>
                <a:gd name="T8" fmla="*/ 1 w 548"/>
                <a:gd name="T9" fmla="*/ 1 h 911"/>
                <a:gd name="T10" fmla="*/ 2 w 548"/>
                <a:gd name="T11" fmla="*/ 1 h 911"/>
                <a:gd name="T12" fmla="*/ 2 w 548"/>
                <a:gd name="T13" fmla="*/ 1 h 911"/>
                <a:gd name="T14" fmla="*/ 2 w 548"/>
                <a:gd name="T15" fmla="*/ 1 h 911"/>
                <a:gd name="T16" fmla="*/ 2 w 548"/>
                <a:gd name="T17" fmla="*/ 1 h 911"/>
                <a:gd name="T18" fmla="*/ 2 w 548"/>
                <a:gd name="T19" fmla="*/ 1 h 911"/>
                <a:gd name="T20" fmla="*/ 2 w 548"/>
                <a:gd name="T21" fmla="*/ 1 h 911"/>
                <a:gd name="T22" fmla="*/ 2 w 548"/>
                <a:gd name="T23" fmla="*/ 1 h 911"/>
                <a:gd name="T24" fmla="*/ 2 w 548"/>
                <a:gd name="T25" fmla="*/ 1 h 911"/>
                <a:gd name="T26" fmla="*/ 2 w 548"/>
                <a:gd name="T27" fmla="*/ 1 h 911"/>
                <a:gd name="T28" fmla="*/ 2 w 548"/>
                <a:gd name="T29" fmla="*/ 1 h 911"/>
                <a:gd name="T30" fmla="*/ 3 w 548"/>
                <a:gd name="T31" fmla="*/ 1 h 911"/>
                <a:gd name="T32" fmla="*/ 3 w 548"/>
                <a:gd name="T33" fmla="*/ 0 h 911"/>
                <a:gd name="T34" fmla="*/ 3 w 548"/>
                <a:gd name="T35" fmla="*/ 1 h 911"/>
                <a:gd name="T36" fmla="*/ 3 w 548"/>
                <a:gd name="T37" fmla="*/ 2 h 911"/>
                <a:gd name="T38" fmla="*/ 3 w 548"/>
                <a:gd name="T39" fmla="*/ 3 h 911"/>
                <a:gd name="T40" fmla="*/ 3 w 548"/>
                <a:gd name="T41" fmla="*/ 4 h 911"/>
                <a:gd name="T42" fmla="*/ 2 w 548"/>
                <a:gd name="T43" fmla="*/ 4 h 911"/>
                <a:gd name="T44" fmla="*/ 2 w 548"/>
                <a:gd name="T45" fmla="*/ 4 h 911"/>
                <a:gd name="T46" fmla="*/ 2 w 548"/>
                <a:gd name="T47" fmla="*/ 4 h 911"/>
                <a:gd name="T48" fmla="*/ 2 w 548"/>
                <a:gd name="T49" fmla="*/ 4 h 911"/>
                <a:gd name="T50" fmla="*/ 2 w 548"/>
                <a:gd name="T51" fmla="*/ 4 h 911"/>
                <a:gd name="T52" fmla="*/ 2 w 548"/>
                <a:gd name="T53" fmla="*/ 4 h 911"/>
                <a:gd name="T54" fmla="*/ 2 w 548"/>
                <a:gd name="T55" fmla="*/ 4 h 911"/>
                <a:gd name="T56" fmla="*/ 2 w 548"/>
                <a:gd name="T57" fmla="*/ 4 h 911"/>
                <a:gd name="T58" fmla="*/ 1 w 548"/>
                <a:gd name="T59" fmla="*/ 4 h 911"/>
                <a:gd name="T60" fmla="*/ 1 w 548"/>
                <a:gd name="T61" fmla="*/ 4 h 911"/>
                <a:gd name="T62" fmla="*/ 1 w 548"/>
                <a:gd name="T63" fmla="*/ 4 h 911"/>
                <a:gd name="T64" fmla="*/ 1 w 548"/>
                <a:gd name="T65" fmla="*/ 4 h 911"/>
                <a:gd name="T66" fmla="*/ 1 w 548"/>
                <a:gd name="T67" fmla="*/ 4 h 911"/>
                <a:gd name="T68" fmla="*/ 1 w 548"/>
                <a:gd name="T69" fmla="*/ 4 h 911"/>
                <a:gd name="T70" fmla="*/ 1 w 548"/>
                <a:gd name="T71" fmla="*/ 4 h 911"/>
                <a:gd name="T72" fmla="*/ 0 w 548"/>
                <a:gd name="T73" fmla="*/ 4 h 911"/>
                <a:gd name="T74" fmla="*/ 1 w 548"/>
                <a:gd name="T75" fmla="*/ 3 h 911"/>
                <a:gd name="T76" fmla="*/ 1 w 548"/>
                <a:gd name="T77" fmla="*/ 2 h 911"/>
                <a:gd name="T78" fmla="*/ 1 w 548"/>
                <a:gd name="T79" fmla="*/ 1 h 911"/>
                <a:gd name="T80" fmla="*/ 1 w 548"/>
                <a:gd name="T81" fmla="*/ 1 h 91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548" h="911">
                  <a:moveTo>
                    <a:pt x="10" y="2"/>
                  </a:moveTo>
                  <a:lnTo>
                    <a:pt x="77" y="11"/>
                  </a:lnTo>
                  <a:lnTo>
                    <a:pt x="136" y="18"/>
                  </a:lnTo>
                  <a:lnTo>
                    <a:pt x="189" y="23"/>
                  </a:lnTo>
                  <a:lnTo>
                    <a:pt x="235" y="26"/>
                  </a:lnTo>
                  <a:lnTo>
                    <a:pt x="275" y="28"/>
                  </a:lnTo>
                  <a:lnTo>
                    <a:pt x="311" y="30"/>
                  </a:lnTo>
                  <a:lnTo>
                    <a:pt x="342" y="28"/>
                  </a:lnTo>
                  <a:lnTo>
                    <a:pt x="369" y="27"/>
                  </a:lnTo>
                  <a:lnTo>
                    <a:pt x="395" y="25"/>
                  </a:lnTo>
                  <a:lnTo>
                    <a:pt x="417" y="23"/>
                  </a:lnTo>
                  <a:lnTo>
                    <a:pt x="438" y="19"/>
                  </a:lnTo>
                  <a:lnTo>
                    <a:pt x="459" y="16"/>
                  </a:lnTo>
                  <a:lnTo>
                    <a:pt x="480" y="11"/>
                  </a:lnTo>
                  <a:lnTo>
                    <a:pt x="501" y="8"/>
                  </a:lnTo>
                  <a:lnTo>
                    <a:pt x="524" y="3"/>
                  </a:lnTo>
                  <a:lnTo>
                    <a:pt x="548" y="0"/>
                  </a:lnTo>
                  <a:lnTo>
                    <a:pt x="547" y="220"/>
                  </a:lnTo>
                  <a:lnTo>
                    <a:pt x="544" y="438"/>
                  </a:lnTo>
                  <a:lnTo>
                    <a:pt x="543" y="658"/>
                  </a:lnTo>
                  <a:lnTo>
                    <a:pt x="541" y="880"/>
                  </a:lnTo>
                  <a:lnTo>
                    <a:pt x="508" y="886"/>
                  </a:lnTo>
                  <a:lnTo>
                    <a:pt x="473" y="893"/>
                  </a:lnTo>
                  <a:lnTo>
                    <a:pt x="440" y="899"/>
                  </a:lnTo>
                  <a:lnTo>
                    <a:pt x="405" y="904"/>
                  </a:lnTo>
                  <a:lnTo>
                    <a:pt x="371" y="907"/>
                  </a:lnTo>
                  <a:lnTo>
                    <a:pt x="336" y="909"/>
                  </a:lnTo>
                  <a:lnTo>
                    <a:pt x="303" y="911"/>
                  </a:lnTo>
                  <a:lnTo>
                    <a:pt x="268" y="911"/>
                  </a:lnTo>
                  <a:lnTo>
                    <a:pt x="234" y="909"/>
                  </a:lnTo>
                  <a:lnTo>
                    <a:pt x="199" y="906"/>
                  </a:lnTo>
                  <a:lnTo>
                    <a:pt x="166" y="901"/>
                  </a:lnTo>
                  <a:lnTo>
                    <a:pt x="132" y="896"/>
                  </a:lnTo>
                  <a:lnTo>
                    <a:pt x="98" y="889"/>
                  </a:lnTo>
                  <a:lnTo>
                    <a:pt x="65" y="880"/>
                  </a:lnTo>
                  <a:lnTo>
                    <a:pt x="32" y="868"/>
                  </a:lnTo>
                  <a:lnTo>
                    <a:pt x="0" y="855"/>
                  </a:lnTo>
                  <a:lnTo>
                    <a:pt x="2" y="642"/>
                  </a:lnTo>
                  <a:lnTo>
                    <a:pt x="6" y="428"/>
                  </a:lnTo>
                  <a:lnTo>
                    <a:pt x="8" y="215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0038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1" name="Freeform 55"/>
            <p:cNvSpPr>
              <a:spLocks/>
            </p:cNvSpPr>
            <p:nvPr/>
          </p:nvSpPr>
          <p:spPr bwMode="auto">
            <a:xfrm>
              <a:off x="2677" y="1015"/>
              <a:ext cx="244" cy="451"/>
            </a:xfrm>
            <a:custGeom>
              <a:avLst/>
              <a:gdLst>
                <a:gd name="T0" fmla="*/ 1 w 488"/>
                <a:gd name="T1" fmla="*/ 1 h 901"/>
                <a:gd name="T2" fmla="*/ 1 w 488"/>
                <a:gd name="T3" fmla="*/ 1 h 901"/>
                <a:gd name="T4" fmla="*/ 1 w 488"/>
                <a:gd name="T5" fmla="*/ 1 h 901"/>
                <a:gd name="T6" fmla="*/ 1 w 488"/>
                <a:gd name="T7" fmla="*/ 1 h 901"/>
                <a:gd name="T8" fmla="*/ 1 w 488"/>
                <a:gd name="T9" fmla="*/ 1 h 901"/>
                <a:gd name="T10" fmla="*/ 1 w 488"/>
                <a:gd name="T11" fmla="*/ 1 h 901"/>
                <a:gd name="T12" fmla="*/ 2 w 488"/>
                <a:gd name="T13" fmla="*/ 1 h 901"/>
                <a:gd name="T14" fmla="*/ 2 w 488"/>
                <a:gd name="T15" fmla="*/ 1 h 901"/>
                <a:gd name="T16" fmla="*/ 2 w 488"/>
                <a:gd name="T17" fmla="*/ 1 h 901"/>
                <a:gd name="T18" fmla="*/ 2 w 488"/>
                <a:gd name="T19" fmla="*/ 1 h 901"/>
                <a:gd name="T20" fmla="*/ 2 w 488"/>
                <a:gd name="T21" fmla="*/ 1 h 901"/>
                <a:gd name="T22" fmla="*/ 2 w 488"/>
                <a:gd name="T23" fmla="*/ 1 h 901"/>
                <a:gd name="T24" fmla="*/ 2 w 488"/>
                <a:gd name="T25" fmla="*/ 1 h 901"/>
                <a:gd name="T26" fmla="*/ 2 w 488"/>
                <a:gd name="T27" fmla="*/ 1 h 901"/>
                <a:gd name="T28" fmla="*/ 2 w 488"/>
                <a:gd name="T29" fmla="*/ 1 h 901"/>
                <a:gd name="T30" fmla="*/ 2 w 488"/>
                <a:gd name="T31" fmla="*/ 1 h 901"/>
                <a:gd name="T32" fmla="*/ 2 w 488"/>
                <a:gd name="T33" fmla="*/ 0 h 901"/>
                <a:gd name="T34" fmla="*/ 2 w 488"/>
                <a:gd name="T35" fmla="*/ 1 h 901"/>
                <a:gd name="T36" fmla="*/ 2 w 488"/>
                <a:gd name="T37" fmla="*/ 2 h 901"/>
                <a:gd name="T38" fmla="*/ 2 w 488"/>
                <a:gd name="T39" fmla="*/ 3 h 901"/>
                <a:gd name="T40" fmla="*/ 2 w 488"/>
                <a:gd name="T41" fmla="*/ 4 h 901"/>
                <a:gd name="T42" fmla="*/ 2 w 488"/>
                <a:gd name="T43" fmla="*/ 4 h 901"/>
                <a:gd name="T44" fmla="*/ 2 w 488"/>
                <a:gd name="T45" fmla="*/ 4 h 901"/>
                <a:gd name="T46" fmla="*/ 2 w 488"/>
                <a:gd name="T47" fmla="*/ 4 h 901"/>
                <a:gd name="T48" fmla="*/ 2 w 488"/>
                <a:gd name="T49" fmla="*/ 4 h 901"/>
                <a:gd name="T50" fmla="*/ 2 w 488"/>
                <a:gd name="T51" fmla="*/ 4 h 901"/>
                <a:gd name="T52" fmla="*/ 2 w 488"/>
                <a:gd name="T53" fmla="*/ 4 h 901"/>
                <a:gd name="T54" fmla="*/ 2 w 488"/>
                <a:gd name="T55" fmla="*/ 4 h 901"/>
                <a:gd name="T56" fmla="*/ 1 w 488"/>
                <a:gd name="T57" fmla="*/ 4 h 901"/>
                <a:gd name="T58" fmla="*/ 1 w 488"/>
                <a:gd name="T59" fmla="*/ 4 h 901"/>
                <a:gd name="T60" fmla="*/ 1 w 488"/>
                <a:gd name="T61" fmla="*/ 4 h 901"/>
                <a:gd name="T62" fmla="*/ 1 w 488"/>
                <a:gd name="T63" fmla="*/ 4 h 901"/>
                <a:gd name="T64" fmla="*/ 1 w 488"/>
                <a:gd name="T65" fmla="*/ 4 h 901"/>
                <a:gd name="T66" fmla="*/ 1 w 488"/>
                <a:gd name="T67" fmla="*/ 4 h 901"/>
                <a:gd name="T68" fmla="*/ 1 w 488"/>
                <a:gd name="T69" fmla="*/ 4 h 901"/>
                <a:gd name="T70" fmla="*/ 1 w 488"/>
                <a:gd name="T71" fmla="*/ 4 h 901"/>
                <a:gd name="T72" fmla="*/ 0 w 488"/>
                <a:gd name="T73" fmla="*/ 4 h 901"/>
                <a:gd name="T74" fmla="*/ 1 w 488"/>
                <a:gd name="T75" fmla="*/ 3 h 901"/>
                <a:gd name="T76" fmla="*/ 1 w 488"/>
                <a:gd name="T77" fmla="*/ 2 h 901"/>
                <a:gd name="T78" fmla="*/ 1 w 488"/>
                <a:gd name="T79" fmla="*/ 1 h 901"/>
                <a:gd name="T80" fmla="*/ 1 w 488"/>
                <a:gd name="T81" fmla="*/ 1 h 90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488" h="901">
                  <a:moveTo>
                    <a:pt x="9" y="3"/>
                  </a:moveTo>
                  <a:lnTo>
                    <a:pt x="68" y="11"/>
                  </a:lnTo>
                  <a:lnTo>
                    <a:pt x="121" y="17"/>
                  </a:lnTo>
                  <a:lnTo>
                    <a:pt x="167" y="21"/>
                  </a:lnTo>
                  <a:lnTo>
                    <a:pt x="207" y="25"/>
                  </a:lnTo>
                  <a:lnTo>
                    <a:pt x="243" y="27"/>
                  </a:lnTo>
                  <a:lnTo>
                    <a:pt x="275" y="28"/>
                  </a:lnTo>
                  <a:lnTo>
                    <a:pt x="303" y="27"/>
                  </a:lnTo>
                  <a:lnTo>
                    <a:pt x="328" y="26"/>
                  </a:lnTo>
                  <a:lnTo>
                    <a:pt x="350" y="25"/>
                  </a:lnTo>
                  <a:lnTo>
                    <a:pt x="370" y="21"/>
                  </a:lnTo>
                  <a:lnTo>
                    <a:pt x="390" y="19"/>
                  </a:lnTo>
                  <a:lnTo>
                    <a:pt x="408" y="15"/>
                  </a:lnTo>
                  <a:lnTo>
                    <a:pt x="427" y="12"/>
                  </a:lnTo>
                  <a:lnTo>
                    <a:pt x="446" y="7"/>
                  </a:lnTo>
                  <a:lnTo>
                    <a:pt x="466" y="4"/>
                  </a:lnTo>
                  <a:lnTo>
                    <a:pt x="488" y="0"/>
                  </a:lnTo>
                  <a:lnTo>
                    <a:pt x="487" y="217"/>
                  </a:lnTo>
                  <a:lnTo>
                    <a:pt x="484" y="435"/>
                  </a:lnTo>
                  <a:lnTo>
                    <a:pt x="483" y="651"/>
                  </a:lnTo>
                  <a:lnTo>
                    <a:pt x="481" y="868"/>
                  </a:lnTo>
                  <a:lnTo>
                    <a:pt x="451" y="876"/>
                  </a:lnTo>
                  <a:lnTo>
                    <a:pt x="421" y="881"/>
                  </a:lnTo>
                  <a:lnTo>
                    <a:pt x="390" y="888"/>
                  </a:lnTo>
                  <a:lnTo>
                    <a:pt x="360" y="893"/>
                  </a:lnTo>
                  <a:lnTo>
                    <a:pt x="329" y="896"/>
                  </a:lnTo>
                  <a:lnTo>
                    <a:pt x="299" y="899"/>
                  </a:lnTo>
                  <a:lnTo>
                    <a:pt x="268" y="901"/>
                  </a:lnTo>
                  <a:lnTo>
                    <a:pt x="238" y="901"/>
                  </a:lnTo>
                  <a:lnTo>
                    <a:pt x="207" y="900"/>
                  </a:lnTo>
                  <a:lnTo>
                    <a:pt x="177" y="898"/>
                  </a:lnTo>
                  <a:lnTo>
                    <a:pt x="147" y="893"/>
                  </a:lnTo>
                  <a:lnTo>
                    <a:pt x="117" y="887"/>
                  </a:lnTo>
                  <a:lnTo>
                    <a:pt x="87" y="880"/>
                  </a:lnTo>
                  <a:lnTo>
                    <a:pt x="57" y="871"/>
                  </a:lnTo>
                  <a:lnTo>
                    <a:pt x="29" y="861"/>
                  </a:lnTo>
                  <a:lnTo>
                    <a:pt x="0" y="848"/>
                  </a:lnTo>
                  <a:lnTo>
                    <a:pt x="2" y="637"/>
                  </a:lnTo>
                  <a:lnTo>
                    <a:pt x="4" y="425"/>
                  </a:lnTo>
                  <a:lnTo>
                    <a:pt x="7" y="215"/>
                  </a:lnTo>
                  <a:lnTo>
                    <a:pt x="9" y="3"/>
                  </a:lnTo>
                  <a:close/>
                </a:path>
              </a:pathLst>
            </a:custGeom>
            <a:solidFill>
              <a:srgbClr val="113A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2" name="Freeform 56"/>
            <p:cNvSpPr>
              <a:spLocks/>
            </p:cNvSpPr>
            <p:nvPr/>
          </p:nvSpPr>
          <p:spPr bwMode="auto">
            <a:xfrm>
              <a:off x="2692" y="1017"/>
              <a:ext cx="213" cy="446"/>
            </a:xfrm>
            <a:custGeom>
              <a:avLst/>
              <a:gdLst>
                <a:gd name="T0" fmla="*/ 0 w 427"/>
                <a:gd name="T1" fmla="*/ 1 h 892"/>
                <a:gd name="T2" fmla="*/ 0 w 427"/>
                <a:gd name="T3" fmla="*/ 1 h 892"/>
                <a:gd name="T4" fmla="*/ 0 w 427"/>
                <a:gd name="T5" fmla="*/ 1 h 892"/>
                <a:gd name="T6" fmla="*/ 0 w 427"/>
                <a:gd name="T7" fmla="*/ 1 h 892"/>
                <a:gd name="T8" fmla="*/ 0 w 427"/>
                <a:gd name="T9" fmla="*/ 1 h 892"/>
                <a:gd name="T10" fmla="*/ 0 w 427"/>
                <a:gd name="T11" fmla="*/ 1 h 892"/>
                <a:gd name="T12" fmla="*/ 0 w 427"/>
                <a:gd name="T13" fmla="*/ 1 h 892"/>
                <a:gd name="T14" fmla="*/ 1 w 427"/>
                <a:gd name="T15" fmla="*/ 1 h 892"/>
                <a:gd name="T16" fmla="*/ 1 w 427"/>
                <a:gd name="T17" fmla="*/ 1 h 892"/>
                <a:gd name="T18" fmla="*/ 1 w 427"/>
                <a:gd name="T19" fmla="*/ 1 h 892"/>
                <a:gd name="T20" fmla="*/ 1 w 427"/>
                <a:gd name="T21" fmla="*/ 1 h 892"/>
                <a:gd name="T22" fmla="*/ 1 w 427"/>
                <a:gd name="T23" fmla="*/ 1 h 892"/>
                <a:gd name="T24" fmla="*/ 1 w 427"/>
                <a:gd name="T25" fmla="*/ 1 h 892"/>
                <a:gd name="T26" fmla="*/ 1 w 427"/>
                <a:gd name="T27" fmla="*/ 1 h 892"/>
                <a:gd name="T28" fmla="*/ 1 w 427"/>
                <a:gd name="T29" fmla="*/ 1 h 892"/>
                <a:gd name="T30" fmla="*/ 1 w 427"/>
                <a:gd name="T31" fmla="*/ 1 h 892"/>
                <a:gd name="T32" fmla="*/ 1 w 427"/>
                <a:gd name="T33" fmla="*/ 0 h 892"/>
                <a:gd name="T34" fmla="*/ 1 w 427"/>
                <a:gd name="T35" fmla="*/ 1 h 892"/>
                <a:gd name="T36" fmla="*/ 1 w 427"/>
                <a:gd name="T37" fmla="*/ 2 h 892"/>
                <a:gd name="T38" fmla="*/ 1 w 427"/>
                <a:gd name="T39" fmla="*/ 3 h 892"/>
                <a:gd name="T40" fmla="*/ 1 w 427"/>
                <a:gd name="T41" fmla="*/ 4 h 892"/>
                <a:gd name="T42" fmla="*/ 1 w 427"/>
                <a:gd name="T43" fmla="*/ 4 h 892"/>
                <a:gd name="T44" fmla="*/ 1 w 427"/>
                <a:gd name="T45" fmla="*/ 4 h 892"/>
                <a:gd name="T46" fmla="*/ 1 w 427"/>
                <a:gd name="T47" fmla="*/ 4 h 892"/>
                <a:gd name="T48" fmla="*/ 1 w 427"/>
                <a:gd name="T49" fmla="*/ 4 h 892"/>
                <a:gd name="T50" fmla="*/ 1 w 427"/>
                <a:gd name="T51" fmla="*/ 4 h 892"/>
                <a:gd name="T52" fmla="*/ 1 w 427"/>
                <a:gd name="T53" fmla="*/ 4 h 892"/>
                <a:gd name="T54" fmla="*/ 0 w 427"/>
                <a:gd name="T55" fmla="*/ 4 h 892"/>
                <a:gd name="T56" fmla="*/ 0 w 427"/>
                <a:gd name="T57" fmla="*/ 4 h 892"/>
                <a:gd name="T58" fmla="*/ 0 w 427"/>
                <a:gd name="T59" fmla="*/ 4 h 892"/>
                <a:gd name="T60" fmla="*/ 0 w 427"/>
                <a:gd name="T61" fmla="*/ 4 h 892"/>
                <a:gd name="T62" fmla="*/ 0 w 427"/>
                <a:gd name="T63" fmla="*/ 4 h 892"/>
                <a:gd name="T64" fmla="*/ 0 w 427"/>
                <a:gd name="T65" fmla="*/ 4 h 892"/>
                <a:gd name="T66" fmla="*/ 0 w 427"/>
                <a:gd name="T67" fmla="*/ 4 h 892"/>
                <a:gd name="T68" fmla="*/ 0 w 427"/>
                <a:gd name="T69" fmla="*/ 4 h 892"/>
                <a:gd name="T70" fmla="*/ 0 w 427"/>
                <a:gd name="T71" fmla="*/ 4 h 892"/>
                <a:gd name="T72" fmla="*/ 0 w 427"/>
                <a:gd name="T73" fmla="*/ 4 h 892"/>
                <a:gd name="T74" fmla="*/ 0 w 427"/>
                <a:gd name="T75" fmla="*/ 3 h 892"/>
                <a:gd name="T76" fmla="*/ 0 w 427"/>
                <a:gd name="T77" fmla="*/ 2 h 892"/>
                <a:gd name="T78" fmla="*/ 0 w 427"/>
                <a:gd name="T79" fmla="*/ 1 h 892"/>
                <a:gd name="T80" fmla="*/ 0 w 427"/>
                <a:gd name="T81" fmla="*/ 1 h 89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427" h="892">
                  <a:moveTo>
                    <a:pt x="9" y="6"/>
                  </a:moveTo>
                  <a:lnTo>
                    <a:pt x="60" y="13"/>
                  </a:lnTo>
                  <a:lnTo>
                    <a:pt x="106" y="18"/>
                  </a:lnTo>
                  <a:lnTo>
                    <a:pt x="145" y="22"/>
                  </a:lnTo>
                  <a:lnTo>
                    <a:pt x="180" y="24"/>
                  </a:lnTo>
                  <a:lnTo>
                    <a:pt x="212" y="26"/>
                  </a:lnTo>
                  <a:lnTo>
                    <a:pt x="239" y="26"/>
                  </a:lnTo>
                  <a:lnTo>
                    <a:pt x="263" y="26"/>
                  </a:lnTo>
                  <a:lnTo>
                    <a:pt x="285" y="25"/>
                  </a:lnTo>
                  <a:lnTo>
                    <a:pt x="305" y="23"/>
                  </a:lnTo>
                  <a:lnTo>
                    <a:pt x="323" y="21"/>
                  </a:lnTo>
                  <a:lnTo>
                    <a:pt x="340" y="18"/>
                  </a:lnTo>
                  <a:lnTo>
                    <a:pt x="357" y="15"/>
                  </a:lnTo>
                  <a:lnTo>
                    <a:pt x="373" y="11"/>
                  </a:lnTo>
                  <a:lnTo>
                    <a:pt x="390" y="8"/>
                  </a:lnTo>
                  <a:lnTo>
                    <a:pt x="407" y="3"/>
                  </a:lnTo>
                  <a:lnTo>
                    <a:pt x="427" y="0"/>
                  </a:lnTo>
                  <a:lnTo>
                    <a:pt x="426" y="215"/>
                  </a:lnTo>
                  <a:lnTo>
                    <a:pt x="425" y="431"/>
                  </a:lnTo>
                  <a:lnTo>
                    <a:pt x="423" y="645"/>
                  </a:lnTo>
                  <a:lnTo>
                    <a:pt x="422" y="859"/>
                  </a:lnTo>
                  <a:lnTo>
                    <a:pt x="396" y="866"/>
                  </a:lnTo>
                  <a:lnTo>
                    <a:pt x="369" y="873"/>
                  </a:lnTo>
                  <a:lnTo>
                    <a:pt x="343" y="879"/>
                  </a:lnTo>
                  <a:lnTo>
                    <a:pt x="316" y="883"/>
                  </a:lnTo>
                  <a:lnTo>
                    <a:pt x="290" y="888"/>
                  </a:lnTo>
                  <a:lnTo>
                    <a:pt x="262" y="890"/>
                  </a:lnTo>
                  <a:lnTo>
                    <a:pt x="236" y="891"/>
                  </a:lnTo>
                  <a:lnTo>
                    <a:pt x="209" y="892"/>
                  </a:lnTo>
                  <a:lnTo>
                    <a:pt x="182" y="891"/>
                  </a:lnTo>
                  <a:lnTo>
                    <a:pt x="155" y="889"/>
                  </a:lnTo>
                  <a:lnTo>
                    <a:pt x="129" y="885"/>
                  </a:lnTo>
                  <a:lnTo>
                    <a:pt x="102" y="880"/>
                  </a:lnTo>
                  <a:lnTo>
                    <a:pt x="77" y="873"/>
                  </a:lnTo>
                  <a:lnTo>
                    <a:pt x="50" y="865"/>
                  </a:lnTo>
                  <a:lnTo>
                    <a:pt x="25" y="854"/>
                  </a:lnTo>
                  <a:lnTo>
                    <a:pt x="0" y="842"/>
                  </a:lnTo>
                  <a:lnTo>
                    <a:pt x="2" y="632"/>
                  </a:lnTo>
                  <a:lnTo>
                    <a:pt x="4" y="424"/>
                  </a:lnTo>
                  <a:lnTo>
                    <a:pt x="7" y="214"/>
                  </a:lnTo>
                  <a:lnTo>
                    <a:pt x="9" y="6"/>
                  </a:lnTo>
                  <a:close/>
                </a:path>
              </a:pathLst>
            </a:custGeom>
            <a:solidFill>
              <a:srgbClr val="233A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3" name="Freeform 57"/>
            <p:cNvSpPr>
              <a:spLocks/>
            </p:cNvSpPr>
            <p:nvPr/>
          </p:nvSpPr>
          <p:spPr bwMode="auto">
            <a:xfrm>
              <a:off x="2708" y="1020"/>
              <a:ext cx="182" cy="441"/>
            </a:xfrm>
            <a:custGeom>
              <a:avLst/>
              <a:gdLst>
                <a:gd name="T0" fmla="*/ 0 w 365"/>
                <a:gd name="T1" fmla="*/ 1 h 881"/>
                <a:gd name="T2" fmla="*/ 0 w 365"/>
                <a:gd name="T3" fmla="*/ 1 h 881"/>
                <a:gd name="T4" fmla="*/ 0 w 365"/>
                <a:gd name="T5" fmla="*/ 1 h 881"/>
                <a:gd name="T6" fmla="*/ 0 w 365"/>
                <a:gd name="T7" fmla="*/ 1 h 881"/>
                <a:gd name="T8" fmla="*/ 0 w 365"/>
                <a:gd name="T9" fmla="*/ 1 h 881"/>
                <a:gd name="T10" fmla="*/ 0 w 365"/>
                <a:gd name="T11" fmla="*/ 1 h 881"/>
                <a:gd name="T12" fmla="*/ 0 w 365"/>
                <a:gd name="T13" fmla="*/ 1 h 881"/>
                <a:gd name="T14" fmla="*/ 0 w 365"/>
                <a:gd name="T15" fmla="*/ 1 h 881"/>
                <a:gd name="T16" fmla="*/ 0 w 365"/>
                <a:gd name="T17" fmla="*/ 1 h 881"/>
                <a:gd name="T18" fmla="*/ 1 w 365"/>
                <a:gd name="T19" fmla="*/ 1 h 881"/>
                <a:gd name="T20" fmla="*/ 1 w 365"/>
                <a:gd name="T21" fmla="*/ 1 h 881"/>
                <a:gd name="T22" fmla="*/ 1 w 365"/>
                <a:gd name="T23" fmla="*/ 1 h 881"/>
                <a:gd name="T24" fmla="*/ 1 w 365"/>
                <a:gd name="T25" fmla="*/ 1 h 881"/>
                <a:gd name="T26" fmla="*/ 1 w 365"/>
                <a:gd name="T27" fmla="*/ 1 h 881"/>
                <a:gd name="T28" fmla="*/ 1 w 365"/>
                <a:gd name="T29" fmla="*/ 1 h 881"/>
                <a:gd name="T30" fmla="*/ 1 w 365"/>
                <a:gd name="T31" fmla="*/ 1 h 881"/>
                <a:gd name="T32" fmla="*/ 1 w 365"/>
                <a:gd name="T33" fmla="*/ 0 h 881"/>
                <a:gd name="T34" fmla="*/ 1 w 365"/>
                <a:gd name="T35" fmla="*/ 1 h 881"/>
                <a:gd name="T36" fmla="*/ 1 w 365"/>
                <a:gd name="T37" fmla="*/ 2 h 881"/>
                <a:gd name="T38" fmla="*/ 1 w 365"/>
                <a:gd name="T39" fmla="*/ 3 h 881"/>
                <a:gd name="T40" fmla="*/ 1 w 365"/>
                <a:gd name="T41" fmla="*/ 4 h 881"/>
                <a:gd name="T42" fmla="*/ 1 w 365"/>
                <a:gd name="T43" fmla="*/ 4 h 881"/>
                <a:gd name="T44" fmla="*/ 1 w 365"/>
                <a:gd name="T45" fmla="*/ 4 h 881"/>
                <a:gd name="T46" fmla="*/ 1 w 365"/>
                <a:gd name="T47" fmla="*/ 4 h 881"/>
                <a:gd name="T48" fmla="*/ 1 w 365"/>
                <a:gd name="T49" fmla="*/ 4 h 881"/>
                <a:gd name="T50" fmla="*/ 0 w 365"/>
                <a:gd name="T51" fmla="*/ 4 h 881"/>
                <a:gd name="T52" fmla="*/ 0 w 365"/>
                <a:gd name="T53" fmla="*/ 4 h 881"/>
                <a:gd name="T54" fmla="*/ 0 w 365"/>
                <a:gd name="T55" fmla="*/ 4 h 881"/>
                <a:gd name="T56" fmla="*/ 0 w 365"/>
                <a:gd name="T57" fmla="*/ 4 h 881"/>
                <a:gd name="T58" fmla="*/ 0 w 365"/>
                <a:gd name="T59" fmla="*/ 4 h 881"/>
                <a:gd name="T60" fmla="*/ 0 w 365"/>
                <a:gd name="T61" fmla="*/ 4 h 881"/>
                <a:gd name="T62" fmla="*/ 0 w 365"/>
                <a:gd name="T63" fmla="*/ 4 h 881"/>
                <a:gd name="T64" fmla="*/ 0 w 365"/>
                <a:gd name="T65" fmla="*/ 4 h 881"/>
                <a:gd name="T66" fmla="*/ 0 w 365"/>
                <a:gd name="T67" fmla="*/ 4 h 881"/>
                <a:gd name="T68" fmla="*/ 0 w 365"/>
                <a:gd name="T69" fmla="*/ 4 h 881"/>
                <a:gd name="T70" fmla="*/ 0 w 365"/>
                <a:gd name="T71" fmla="*/ 4 h 881"/>
                <a:gd name="T72" fmla="*/ 0 w 365"/>
                <a:gd name="T73" fmla="*/ 4 h 881"/>
                <a:gd name="T74" fmla="*/ 0 w 365"/>
                <a:gd name="T75" fmla="*/ 3 h 881"/>
                <a:gd name="T76" fmla="*/ 0 w 365"/>
                <a:gd name="T77" fmla="*/ 2 h 881"/>
                <a:gd name="T78" fmla="*/ 0 w 365"/>
                <a:gd name="T79" fmla="*/ 1 h 881"/>
                <a:gd name="T80" fmla="*/ 0 w 365"/>
                <a:gd name="T81" fmla="*/ 1 h 88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365" h="881">
                  <a:moveTo>
                    <a:pt x="6" y="6"/>
                  </a:moveTo>
                  <a:lnTo>
                    <a:pt x="48" y="11"/>
                  </a:lnTo>
                  <a:lnTo>
                    <a:pt x="86" y="16"/>
                  </a:lnTo>
                  <a:lnTo>
                    <a:pt x="121" y="19"/>
                  </a:lnTo>
                  <a:lnTo>
                    <a:pt x="151" y="23"/>
                  </a:lnTo>
                  <a:lnTo>
                    <a:pt x="177" y="24"/>
                  </a:lnTo>
                  <a:lnTo>
                    <a:pt x="201" y="24"/>
                  </a:lnTo>
                  <a:lnTo>
                    <a:pt x="222" y="24"/>
                  </a:lnTo>
                  <a:lnTo>
                    <a:pt x="242" y="23"/>
                  </a:lnTo>
                  <a:lnTo>
                    <a:pt x="259" y="22"/>
                  </a:lnTo>
                  <a:lnTo>
                    <a:pt x="274" y="19"/>
                  </a:lnTo>
                  <a:lnTo>
                    <a:pt x="289" y="16"/>
                  </a:lnTo>
                  <a:lnTo>
                    <a:pt x="304" y="14"/>
                  </a:lnTo>
                  <a:lnTo>
                    <a:pt x="318" y="10"/>
                  </a:lnTo>
                  <a:lnTo>
                    <a:pt x="333" y="7"/>
                  </a:lnTo>
                  <a:lnTo>
                    <a:pt x="349" y="3"/>
                  </a:lnTo>
                  <a:lnTo>
                    <a:pt x="365" y="0"/>
                  </a:lnTo>
                  <a:lnTo>
                    <a:pt x="364" y="211"/>
                  </a:lnTo>
                  <a:lnTo>
                    <a:pt x="363" y="422"/>
                  </a:lnTo>
                  <a:lnTo>
                    <a:pt x="361" y="634"/>
                  </a:lnTo>
                  <a:lnTo>
                    <a:pt x="360" y="846"/>
                  </a:lnTo>
                  <a:lnTo>
                    <a:pt x="337" y="853"/>
                  </a:lnTo>
                  <a:lnTo>
                    <a:pt x="315" y="860"/>
                  </a:lnTo>
                  <a:lnTo>
                    <a:pt x="292" y="866"/>
                  </a:lnTo>
                  <a:lnTo>
                    <a:pt x="269" y="870"/>
                  </a:lnTo>
                  <a:lnTo>
                    <a:pt x="246" y="875"/>
                  </a:lnTo>
                  <a:lnTo>
                    <a:pt x="223" y="878"/>
                  </a:lnTo>
                  <a:lnTo>
                    <a:pt x="200" y="880"/>
                  </a:lnTo>
                  <a:lnTo>
                    <a:pt x="177" y="881"/>
                  </a:lnTo>
                  <a:lnTo>
                    <a:pt x="154" y="881"/>
                  </a:lnTo>
                  <a:lnTo>
                    <a:pt x="132" y="878"/>
                  </a:lnTo>
                  <a:lnTo>
                    <a:pt x="109" y="875"/>
                  </a:lnTo>
                  <a:lnTo>
                    <a:pt x="87" y="870"/>
                  </a:lnTo>
                  <a:lnTo>
                    <a:pt x="64" y="864"/>
                  </a:lnTo>
                  <a:lnTo>
                    <a:pt x="43" y="855"/>
                  </a:lnTo>
                  <a:lnTo>
                    <a:pt x="22" y="845"/>
                  </a:lnTo>
                  <a:lnTo>
                    <a:pt x="0" y="834"/>
                  </a:lnTo>
                  <a:lnTo>
                    <a:pt x="1" y="626"/>
                  </a:lnTo>
                  <a:lnTo>
                    <a:pt x="2" y="419"/>
                  </a:lnTo>
                  <a:lnTo>
                    <a:pt x="5" y="212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353D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4" name="Freeform 58"/>
            <p:cNvSpPr>
              <a:spLocks/>
            </p:cNvSpPr>
            <p:nvPr/>
          </p:nvSpPr>
          <p:spPr bwMode="auto">
            <a:xfrm>
              <a:off x="2722" y="1023"/>
              <a:ext cx="153" cy="436"/>
            </a:xfrm>
            <a:custGeom>
              <a:avLst/>
              <a:gdLst>
                <a:gd name="T0" fmla="*/ 1 w 306"/>
                <a:gd name="T1" fmla="*/ 1 h 870"/>
                <a:gd name="T2" fmla="*/ 1 w 306"/>
                <a:gd name="T3" fmla="*/ 1 h 870"/>
                <a:gd name="T4" fmla="*/ 1 w 306"/>
                <a:gd name="T5" fmla="*/ 1 h 870"/>
                <a:gd name="T6" fmla="*/ 1 w 306"/>
                <a:gd name="T7" fmla="*/ 1 h 870"/>
                <a:gd name="T8" fmla="*/ 1 w 306"/>
                <a:gd name="T9" fmla="*/ 1 h 870"/>
                <a:gd name="T10" fmla="*/ 1 w 306"/>
                <a:gd name="T11" fmla="*/ 1 h 870"/>
                <a:gd name="T12" fmla="*/ 1 w 306"/>
                <a:gd name="T13" fmla="*/ 1 h 870"/>
                <a:gd name="T14" fmla="*/ 1 w 306"/>
                <a:gd name="T15" fmla="*/ 1 h 870"/>
                <a:gd name="T16" fmla="*/ 1 w 306"/>
                <a:gd name="T17" fmla="*/ 1 h 870"/>
                <a:gd name="T18" fmla="*/ 1 w 306"/>
                <a:gd name="T19" fmla="*/ 1 h 870"/>
                <a:gd name="T20" fmla="*/ 1 w 306"/>
                <a:gd name="T21" fmla="*/ 1 h 870"/>
                <a:gd name="T22" fmla="*/ 1 w 306"/>
                <a:gd name="T23" fmla="*/ 1 h 870"/>
                <a:gd name="T24" fmla="*/ 1 w 306"/>
                <a:gd name="T25" fmla="*/ 1 h 870"/>
                <a:gd name="T26" fmla="*/ 2 w 306"/>
                <a:gd name="T27" fmla="*/ 1 h 870"/>
                <a:gd name="T28" fmla="*/ 2 w 306"/>
                <a:gd name="T29" fmla="*/ 1 h 870"/>
                <a:gd name="T30" fmla="*/ 2 w 306"/>
                <a:gd name="T31" fmla="*/ 1 h 870"/>
                <a:gd name="T32" fmla="*/ 2 w 306"/>
                <a:gd name="T33" fmla="*/ 0 h 870"/>
                <a:gd name="T34" fmla="*/ 2 w 306"/>
                <a:gd name="T35" fmla="*/ 1 h 870"/>
                <a:gd name="T36" fmla="*/ 2 w 306"/>
                <a:gd name="T37" fmla="*/ 2 h 870"/>
                <a:gd name="T38" fmla="*/ 2 w 306"/>
                <a:gd name="T39" fmla="*/ 3 h 870"/>
                <a:gd name="T40" fmla="*/ 2 w 306"/>
                <a:gd name="T41" fmla="*/ 4 h 870"/>
                <a:gd name="T42" fmla="*/ 2 w 306"/>
                <a:gd name="T43" fmla="*/ 4 h 870"/>
                <a:gd name="T44" fmla="*/ 2 w 306"/>
                <a:gd name="T45" fmla="*/ 4 h 870"/>
                <a:gd name="T46" fmla="*/ 1 w 306"/>
                <a:gd name="T47" fmla="*/ 4 h 870"/>
                <a:gd name="T48" fmla="*/ 1 w 306"/>
                <a:gd name="T49" fmla="*/ 4 h 870"/>
                <a:gd name="T50" fmla="*/ 1 w 306"/>
                <a:gd name="T51" fmla="*/ 4 h 870"/>
                <a:gd name="T52" fmla="*/ 1 w 306"/>
                <a:gd name="T53" fmla="*/ 4 h 870"/>
                <a:gd name="T54" fmla="*/ 1 w 306"/>
                <a:gd name="T55" fmla="*/ 4 h 870"/>
                <a:gd name="T56" fmla="*/ 1 w 306"/>
                <a:gd name="T57" fmla="*/ 4 h 870"/>
                <a:gd name="T58" fmla="*/ 1 w 306"/>
                <a:gd name="T59" fmla="*/ 4 h 870"/>
                <a:gd name="T60" fmla="*/ 1 w 306"/>
                <a:gd name="T61" fmla="*/ 4 h 870"/>
                <a:gd name="T62" fmla="*/ 1 w 306"/>
                <a:gd name="T63" fmla="*/ 4 h 870"/>
                <a:gd name="T64" fmla="*/ 1 w 306"/>
                <a:gd name="T65" fmla="*/ 4 h 870"/>
                <a:gd name="T66" fmla="*/ 1 w 306"/>
                <a:gd name="T67" fmla="*/ 4 h 870"/>
                <a:gd name="T68" fmla="*/ 1 w 306"/>
                <a:gd name="T69" fmla="*/ 4 h 870"/>
                <a:gd name="T70" fmla="*/ 1 w 306"/>
                <a:gd name="T71" fmla="*/ 4 h 870"/>
                <a:gd name="T72" fmla="*/ 0 w 306"/>
                <a:gd name="T73" fmla="*/ 4 h 870"/>
                <a:gd name="T74" fmla="*/ 1 w 306"/>
                <a:gd name="T75" fmla="*/ 3 h 870"/>
                <a:gd name="T76" fmla="*/ 1 w 306"/>
                <a:gd name="T77" fmla="*/ 2 h 870"/>
                <a:gd name="T78" fmla="*/ 1 w 306"/>
                <a:gd name="T79" fmla="*/ 1 h 870"/>
                <a:gd name="T80" fmla="*/ 1 w 306"/>
                <a:gd name="T81" fmla="*/ 1 h 87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306" h="870">
                  <a:moveTo>
                    <a:pt x="5" y="5"/>
                  </a:moveTo>
                  <a:lnTo>
                    <a:pt x="40" y="10"/>
                  </a:lnTo>
                  <a:lnTo>
                    <a:pt x="72" y="14"/>
                  </a:lnTo>
                  <a:lnTo>
                    <a:pt x="100" y="18"/>
                  </a:lnTo>
                  <a:lnTo>
                    <a:pt x="125" y="19"/>
                  </a:lnTo>
                  <a:lnTo>
                    <a:pt x="147" y="21"/>
                  </a:lnTo>
                  <a:lnTo>
                    <a:pt x="167" y="21"/>
                  </a:lnTo>
                  <a:lnTo>
                    <a:pt x="185" y="21"/>
                  </a:lnTo>
                  <a:lnTo>
                    <a:pt x="201" y="20"/>
                  </a:lnTo>
                  <a:lnTo>
                    <a:pt x="215" y="19"/>
                  </a:lnTo>
                  <a:lnTo>
                    <a:pt x="229" y="17"/>
                  </a:lnTo>
                  <a:lnTo>
                    <a:pt x="241" y="14"/>
                  </a:lnTo>
                  <a:lnTo>
                    <a:pt x="254" y="12"/>
                  </a:lnTo>
                  <a:lnTo>
                    <a:pt x="267" y="10"/>
                  </a:lnTo>
                  <a:lnTo>
                    <a:pt x="279" y="6"/>
                  </a:lnTo>
                  <a:lnTo>
                    <a:pt x="292" y="3"/>
                  </a:lnTo>
                  <a:lnTo>
                    <a:pt x="306" y="0"/>
                  </a:lnTo>
                  <a:lnTo>
                    <a:pt x="305" y="208"/>
                  </a:lnTo>
                  <a:lnTo>
                    <a:pt x="304" y="416"/>
                  </a:lnTo>
                  <a:lnTo>
                    <a:pt x="302" y="626"/>
                  </a:lnTo>
                  <a:lnTo>
                    <a:pt x="301" y="834"/>
                  </a:lnTo>
                  <a:lnTo>
                    <a:pt x="283" y="841"/>
                  </a:lnTo>
                  <a:lnTo>
                    <a:pt x="263" y="848"/>
                  </a:lnTo>
                  <a:lnTo>
                    <a:pt x="245" y="854"/>
                  </a:lnTo>
                  <a:lnTo>
                    <a:pt x="225" y="860"/>
                  </a:lnTo>
                  <a:lnTo>
                    <a:pt x="207" y="863"/>
                  </a:lnTo>
                  <a:lnTo>
                    <a:pt x="187" y="867"/>
                  </a:lnTo>
                  <a:lnTo>
                    <a:pt x="169" y="869"/>
                  </a:lnTo>
                  <a:lnTo>
                    <a:pt x="149" y="870"/>
                  </a:lnTo>
                  <a:lnTo>
                    <a:pt x="130" y="870"/>
                  </a:lnTo>
                  <a:lnTo>
                    <a:pt x="111" y="869"/>
                  </a:lnTo>
                  <a:lnTo>
                    <a:pt x="92" y="866"/>
                  </a:lnTo>
                  <a:lnTo>
                    <a:pt x="73" y="861"/>
                  </a:lnTo>
                  <a:lnTo>
                    <a:pt x="55" y="855"/>
                  </a:lnTo>
                  <a:lnTo>
                    <a:pt x="37" y="847"/>
                  </a:lnTo>
                  <a:lnTo>
                    <a:pt x="18" y="837"/>
                  </a:lnTo>
                  <a:lnTo>
                    <a:pt x="0" y="825"/>
                  </a:lnTo>
                  <a:lnTo>
                    <a:pt x="1" y="620"/>
                  </a:lnTo>
                  <a:lnTo>
                    <a:pt x="3" y="415"/>
                  </a:lnTo>
                  <a:lnTo>
                    <a:pt x="4" y="210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473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5" name="Freeform 59"/>
            <p:cNvSpPr>
              <a:spLocks/>
            </p:cNvSpPr>
            <p:nvPr/>
          </p:nvSpPr>
          <p:spPr bwMode="auto">
            <a:xfrm>
              <a:off x="2737" y="1026"/>
              <a:ext cx="123" cy="431"/>
            </a:xfrm>
            <a:custGeom>
              <a:avLst/>
              <a:gdLst>
                <a:gd name="T0" fmla="*/ 1 w 245"/>
                <a:gd name="T1" fmla="*/ 1 h 862"/>
                <a:gd name="T2" fmla="*/ 1 w 245"/>
                <a:gd name="T3" fmla="*/ 1 h 862"/>
                <a:gd name="T4" fmla="*/ 1 w 245"/>
                <a:gd name="T5" fmla="*/ 1 h 862"/>
                <a:gd name="T6" fmla="*/ 1 w 245"/>
                <a:gd name="T7" fmla="*/ 1 h 862"/>
                <a:gd name="T8" fmla="*/ 1 w 245"/>
                <a:gd name="T9" fmla="*/ 1 h 862"/>
                <a:gd name="T10" fmla="*/ 1 w 245"/>
                <a:gd name="T11" fmla="*/ 1 h 862"/>
                <a:gd name="T12" fmla="*/ 1 w 245"/>
                <a:gd name="T13" fmla="*/ 1 h 862"/>
                <a:gd name="T14" fmla="*/ 1 w 245"/>
                <a:gd name="T15" fmla="*/ 1 h 862"/>
                <a:gd name="T16" fmla="*/ 1 w 245"/>
                <a:gd name="T17" fmla="*/ 1 h 862"/>
                <a:gd name="T18" fmla="*/ 1 w 245"/>
                <a:gd name="T19" fmla="*/ 1 h 862"/>
                <a:gd name="T20" fmla="*/ 1 w 245"/>
                <a:gd name="T21" fmla="*/ 1 h 862"/>
                <a:gd name="T22" fmla="*/ 1 w 245"/>
                <a:gd name="T23" fmla="*/ 1 h 862"/>
                <a:gd name="T24" fmla="*/ 1 w 245"/>
                <a:gd name="T25" fmla="*/ 1 h 862"/>
                <a:gd name="T26" fmla="*/ 1 w 245"/>
                <a:gd name="T27" fmla="*/ 1 h 862"/>
                <a:gd name="T28" fmla="*/ 1 w 245"/>
                <a:gd name="T29" fmla="*/ 1 h 862"/>
                <a:gd name="T30" fmla="*/ 1 w 245"/>
                <a:gd name="T31" fmla="*/ 1 h 862"/>
                <a:gd name="T32" fmla="*/ 1 w 245"/>
                <a:gd name="T33" fmla="*/ 0 h 862"/>
                <a:gd name="T34" fmla="*/ 1 w 245"/>
                <a:gd name="T35" fmla="*/ 1 h 862"/>
                <a:gd name="T36" fmla="*/ 1 w 245"/>
                <a:gd name="T37" fmla="*/ 2 h 862"/>
                <a:gd name="T38" fmla="*/ 1 w 245"/>
                <a:gd name="T39" fmla="*/ 3 h 862"/>
                <a:gd name="T40" fmla="*/ 1 w 245"/>
                <a:gd name="T41" fmla="*/ 4 h 862"/>
                <a:gd name="T42" fmla="*/ 1 w 245"/>
                <a:gd name="T43" fmla="*/ 4 h 862"/>
                <a:gd name="T44" fmla="*/ 1 w 245"/>
                <a:gd name="T45" fmla="*/ 4 h 862"/>
                <a:gd name="T46" fmla="*/ 1 w 245"/>
                <a:gd name="T47" fmla="*/ 4 h 862"/>
                <a:gd name="T48" fmla="*/ 1 w 245"/>
                <a:gd name="T49" fmla="*/ 4 h 862"/>
                <a:gd name="T50" fmla="*/ 1 w 245"/>
                <a:gd name="T51" fmla="*/ 4 h 862"/>
                <a:gd name="T52" fmla="*/ 1 w 245"/>
                <a:gd name="T53" fmla="*/ 4 h 862"/>
                <a:gd name="T54" fmla="*/ 1 w 245"/>
                <a:gd name="T55" fmla="*/ 4 h 862"/>
                <a:gd name="T56" fmla="*/ 1 w 245"/>
                <a:gd name="T57" fmla="*/ 4 h 862"/>
                <a:gd name="T58" fmla="*/ 1 w 245"/>
                <a:gd name="T59" fmla="*/ 4 h 862"/>
                <a:gd name="T60" fmla="*/ 1 w 245"/>
                <a:gd name="T61" fmla="*/ 4 h 862"/>
                <a:gd name="T62" fmla="*/ 1 w 245"/>
                <a:gd name="T63" fmla="*/ 4 h 862"/>
                <a:gd name="T64" fmla="*/ 1 w 245"/>
                <a:gd name="T65" fmla="*/ 4 h 862"/>
                <a:gd name="T66" fmla="*/ 1 w 245"/>
                <a:gd name="T67" fmla="*/ 4 h 862"/>
                <a:gd name="T68" fmla="*/ 1 w 245"/>
                <a:gd name="T69" fmla="*/ 4 h 862"/>
                <a:gd name="T70" fmla="*/ 1 w 245"/>
                <a:gd name="T71" fmla="*/ 4 h 862"/>
                <a:gd name="T72" fmla="*/ 0 w 245"/>
                <a:gd name="T73" fmla="*/ 4 h 862"/>
                <a:gd name="T74" fmla="*/ 1 w 245"/>
                <a:gd name="T75" fmla="*/ 3 h 862"/>
                <a:gd name="T76" fmla="*/ 1 w 245"/>
                <a:gd name="T77" fmla="*/ 2 h 862"/>
                <a:gd name="T78" fmla="*/ 1 w 245"/>
                <a:gd name="T79" fmla="*/ 1 h 862"/>
                <a:gd name="T80" fmla="*/ 1 w 245"/>
                <a:gd name="T81" fmla="*/ 1 h 86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45" h="862">
                  <a:moveTo>
                    <a:pt x="4" y="7"/>
                  </a:moveTo>
                  <a:lnTo>
                    <a:pt x="32" y="11"/>
                  </a:lnTo>
                  <a:lnTo>
                    <a:pt x="56" y="14"/>
                  </a:lnTo>
                  <a:lnTo>
                    <a:pt x="78" y="16"/>
                  </a:lnTo>
                  <a:lnTo>
                    <a:pt x="98" y="19"/>
                  </a:lnTo>
                  <a:lnTo>
                    <a:pt x="116" y="20"/>
                  </a:lnTo>
                  <a:lnTo>
                    <a:pt x="132" y="20"/>
                  </a:lnTo>
                  <a:lnTo>
                    <a:pt x="146" y="20"/>
                  </a:lnTo>
                  <a:lnTo>
                    <a:pt x="160" y="19"/>
                  </a:lnTo>
                  <a:lnTo>
                    <a:pt x="171" y="19"/>
                  </a:lnTo>
                  <a:lnTo>
                    <a:pt x="183" y="16"/>
                  </a:lnTo>
                  <a:lnTo>
                    <a:pt x="193" y="15"/>
                  </a:lnTo>
                  <a:lnTo>
                    <a:pt x="203" y="12"/>
                  </a:lnTo>
                  <a:lnTo>
                    <a:pt x="213" y="9"/>
                  </a:lnTo>
                  <a:lnTo>
                    <a:pt x="223" y="7"/>
                  </a:lnTo>
                  <a:lnTo>
                    <a:pt x="233" y="4"/>
                  </a:lnTo>
                  <a:lnTo>
                    <a:pt x="245" y="0"/>
                  </a:lnTo>
                  <a:lnTo>
                    <a:pt x="244" y="206"/>
                  </a:lnTo>
                  <a:lnTo>
                    <a:pt x="244" y="411"/>
                  </a:lnTo>
                  <a:lnTo>
                    <a:pt x="243" y="618"/>
                  </a:lnTo>
                  <a:lnTo>
                    <a:pt x="241" y="824"/>
                  </a:lnTo>
                  <a:lnTo>
                    <a:pt x="226" y="831"/>
                  </a:lnTo>
                  <a:lnTo>
                    <a:pt x="211" y="838"/>
                  </a:lnTo>
                  <a:lnTo>
                    <a:pt x="197" y="843"/>
                  </a:lnTo>
                  <a:lnTo>
                    <a:pt x="182" y="849"/>
                  </a:lnTo>
                  <a:lnTo>
                    <a:pt x="165" y="854"/>
                  </a:lnTo>
                  <a:lnTo>
                    <a:pt x="150" y="857"/>
                  </a:lnTo>
                  <a:lnTo>
                    <a:pt x="135" y="859"/>
                  </a:lnTo>
                  <a:lnTo>
                    <a:pt x="119" y="861"/>
                  </a:lnTo>
                  <a:lnTo>
                    <a:pt x="104" y="862"/>
                  </a:lnTo>
                  <a:lnTo>
                    <a:pt x="89" y="859"/>
                  </a:lnTo>
                  <a:lnTo>
                    <a:pt x="73" y="857"/>
                  </a:lnTo>
                  <a:lnTo>
                    <a:pt x="58" y="853"/>
                  </a:lnTo>
                  <a:lnTo>
                    <a:pt x="43" y="847"/>
                  </a:lnTo>
                  <a:lnTo>
                    <a:pt x="28" y="840"/>
                  </a:lnTo>
                  <a:lnTo>
                    <a:pt x="15" y="829"/>
                  </a:lnTo>
                  <a:lnTo>
                    <a:pt x="0" y="818"/>
                  </a:lnTo>
                  <a:lnTo>
                    <a:pt x="1" y="615"/>
                  </a:lnTo>
                  <a:lnTo>
                    <a:pt x="2" y="413"/>
                  </a:lnTo>
                  <a:lnTo>
                    <a:pt x="3" y="210"/>
                  </a:lnTo>
                  <a:lnTo>
                    <a:pt x="4" y="7"/>
                  </a:lnTo>
                  <a:close/>
                </a:path>
              </a:pathLst>
            </a:custGeom>
            <a:solidFill>
              <a:srgbClr val="593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6" name="Freeform 60"/>
            <p:cNvSpPr>
              <a:spLocks/>
            </p:cNvSpPr>
            <p:nvPr/>
          </p:nvSpPr>
          <p:spPr bwMode="auto">
            <a:xfrm>
              <a:off x="2753" y="1029"/>
              <a:ext cx="91" cy="425"/>
            </a:xfrm>
            <a:custGeom>
              <a:avLst/>
              <a:gdLst>
                <a:gd name="T0" fmla="*/ 0 w 183"/>
                <a:gd name="T1" fmla="*/ 1 h 850"/>
                <a:gd name="T2" fmla="*/ 0 w 183"/>
                <a:gd name="T3" fmla="*/ 1 h 850"/>
                <a:gd name="T4" fmla="*/ 0 w 183"/>
                <a:gd name="T5" fmla="*/ 1 h 850"/>
                <a:gd name="T6" fmla="*/ 0 w 183"/>
                <a:gd name="T7" fmla="*/ 1 h 850"/>
                <a:gd name="T8" fmla="*/ 0 w 183"/>
                <a:gd name="T9" fmla="*/ 1 h 850"/>
                <a:gd name="T10" fmla="*/ 0 w 183"/>
                <a:gd name="T11" fmla="*/ 1 h 850"/>
                <a:gd name="T12" fmla="*/ 0 w 183"/>
                <a:gd name="T13" fmla="*/ 1 h 850"/>
                <a:gd name="T14" fmla="*/ 0 w 183"/>
                <a:gd name="T15" fmla="*/ 1 h 850"/>
                <a:gd name="T16" fmla="*/ 0 w 183"/>
                <a:gd name="T17" fmla="*/ 0 h 850"/>
                <a:gd name="T18" fmla="*/ 0 w 183"/>
                <a:gd name="T19" fmla="*/ 1 h 850"/>
                <a:gd name="T20" fmla="*/ 0 w 183"/>
                <a:gd name="T21" fmla="*/ 2 h 850"/>
                <a:gd name="T22" fmla="*/ 0 w 183"/>
                <a:gd name="T23" fmla="*/ 3 h 850"/>
                <a:gd name="T24" fmla="*/ 0 w 183"/>
                <a:gd name="T25" fmla="*/ 4 h 850"/>
                <a:gd name="T26" fmla="*/ 0 w 183"/>
                <a:gd name="T27" fmla="*/ 4 h 850"/>
                <a:gd name="T28" fmla="*/ 0 w 183"/>
                <a:gd name="T29" fmla="*/ 4 h 850"/>
                <a:gd name="T30" fmla="*/ 0 w 183"/>
                <a:gd name="T31" fmla="*/ 4 h 850"/>
                <a:gd name="T32" fmla="*/ 0 w 183"/>
                <a:gd name="T33" fmla="*/ 4 h 850"/>
                <a:gd name="T34" fmla="*/ 0 w 183"/>
                <a:gd name="T35" fmla="*/ 4 h 850"/>
                <a:gd name="T36" fmla="*/ 0 w 183"/>
                <a:gd name="T37" fmla="*/ 4 h 850"/>
                <a:gd name="T38" fmla="*/ 0 w 183"/>
                <a:gd name="T39" fmla="*/ 4 h 850"/>
                <a:gd name="T40" fmla="*/ 0 w 183"/>
                <a:gd name="T41" fmla="*/ 4 h 850"/>
                <a:gd name="T42" fmla="*/ 0 w 183"/>
                <a:gd name="T43" fmla="*/ 3 h 850"/>
                <a:gd name="T44" fmla="*/ 0 w 183"/>
                <a:gd name="T45" fmla="*/ 2 h 850"/>
                <a:gd name="T46" fmla="*/ 0 w 183"/>
                <a:gd name="T47" fmla="*/ 1 h 850"/>
                <a:gd name="T48" fmla="*/ 0 w 183"/>
                <a:gd name="T49" fmla="*/ 1 h 85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83" h="850">
                  <a:moveTo>
                    <a:pt x="2" y="7"/>
                  </a:moveTo>
                  <a:lnTo>
                    <a:pt x="39" y="13"/>
                  </a:lnTo>
                  <a:lnTo>
                    <a:pt x="70" y="16"/>
                  </a:lnTo>
                  <a:lnTo>
                    <a:pt x="94" y="17"/>
                  </a:lnTo>
                  <a:lnTo>
                    <a:pt x="116" y="17"/>
                  </a:lnTo>
                  <a:lnTo>
                    <a:pt x="134" y="15"/>
                  </a:lnTo>
                  <a:lnTo>
                    <a:pt x="151" y="12"/>
                  </a:lnTo>
                  <a:lnTo>
                    <a:pt x="167" y="6"/>
                  </a:lnTo>
                  <a:lnTo>
                    <a:pt x="183" y="0"/>
                  </a:lnTo>
                  <a:lnTo>
                    <a:pt x="182" y="203"/>
                  </a:lnTo>
                  <a:lnTo>
                    <a:pt x="182" y="405"/>
                  </a:lnTo>
                  <a:lnTo>
                    <a:pt x="182" y="609"/>
                  </a:lnTo>
                  <a:lnTo>
                    <a:pt x="180" y="812"/>
                  </a:lnTo>
                  <a:lnTo>
                    <a:pt x="157" y="826"/>
                  </a:lnTo>
                  <a:lnTo>
                    <a:pt x="134" y="837"/>
                  </a:lnTo>
                  <a:lnTo>
                    <a:pt x="111" y="845"/>
                  </a:lnTo>
                  <a:lnTo>
                    <a:pt x="88" y="850"/>
                  </a:lnTo>
                  <a:lnTo>
                    <a:pt x="65" y="850"/>
                  </a:lnTo>
                  <a:lnTo>
                    <a:pt x="43" y="844"/>
                  </a:lnTo>
                  <a:lnTo>
                    <a:pt x="22" y="830"/>
                  </a:lnTo>
                  <a:lnTo>
                    <a:pt x="0" y="810"/>
                  </a:lnTo>
                  <a:lnTo>
                    <a:pt x="1" y="609"/>
                  </a:lnTo>
                  <a:lnTo>
                    <a:pt x="1" y="409"/>
                  </a:lnTo>
                  <a:lnTo>
                    <a:pt x="2" y="208"/>
                  </a:lnTo>
                  <a:lnTo>
                    <a:pt x="2" y="7"/>
                  </a:lnTo>
                  <a:close/>
                </a:path>
              </a:pathLst>
            </a:custGeom>
            <a:solidFill>
              <a:srgbClr val="68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7" name="Freeform 61"/>
            <p:cNvSpPr>
              <a:spLocks/>
            </p:cNvSpPr>
            <p:nvPr/>
          </p:nvSpPr>
          <p:spPr bwMode="auto">
            <a:xfrm>
              <a:off x="2768" y="1032"/>
              <a:ext cx="61" cy="420"/>
            </a:xfrm>
            <a:custGeom>
              <a:avLst/>
              <a:gdLst>
                <a:gd name="T0" fmla="*/ 1 w 122"/>
                <a:gd name="T1" fmla="*/ 0 h 841"/>
                <a:gd name="T2" fmla="*/ 1 w 122"/>
                <a:gd name="T3" fmla="*/ 0 h 841"/>
                <a:gd name="T4" fmla="*/ 1 w 122"/>
                <a:gd name="T5" fmla="*/ 0 h 841"/>
                <a:gd name="T6" fmla="*/ 1 w 122"/>
                <a:gd name="T7" fmla="*/ 0 h 841"/>
                <a:gd name="T8" fmla="*/ 1 w 122"/>
                <a:gd name="T9" fmla="*/ 0 h 841"/>
                <a:gd name="T10" fmla="*/ 1 w 122"/>
                <a:gd name="T11" fmla="*/ 0 h 841"/>
                <a:gd name="T12" fmla="*/ 1 w 122"/>
                <a:gd name="T13" fmla="*/ 0 h 841"/>
                <a:gd name="T14" fmla="*/ 1 w 122"/>
                <a:gd name="T15" fmla="*/ 0 h 841"/>
                <a:gd name="T16" fmla="*/ 1 w 122"/>
                <a:gd name="T17" fmla="*/ 0 h 841"/>
                <a:gd name="T18" fmla="*/ 1 w 122"/>
                <a:gd name="T19" fmla="*/ 0 h 841"/>
                <a:gd name="T20" fmla="*/ 1 w 122"/>
                <a:gd name="T21" fmla="*/ 1 h 841"/>
                <a:gd name="T22" fmla="*/ 1 w 122"/>
                <a:gd name="T23" fmla="*/ 2 h 841"/>
                <a:gd name="T24" fmla="*/ 1 w 122"/>
                <a:gd name="T25" fmla="*/ 3 h 841"/>
                <a:gd name="T26" fmla="*/ 1 w 122"/>
                <a:gd name="T27" fmla="*/ 3 h 841"/>
                <a:gd name="T28" fmla="*/ 1 w 122"/>
                <a:gd name="T29" fmla="*/ 3 h 841"/>
                <a:gd name="T30" fmla="*/ 1 w 122"/>
                <a:gd name="T31" fmla="*/ 3 h 841"/>
                <a:gd name="T32" fmla="*/ 1 w 122"/>
                <a:gd name="T33" fmla="*/ 3 h 841"/>
                <a:gd name="T34" fmla="*/ 1 w 122"/>
                <a:gd name="T35" fmla="*/ 3 h 841"/>
                <a:gd name="T36" fmla="*/ 1 w 122"/>
                <a:gd name="T37" fmla="*/ 3 h 841"/>
                <a:gd name="T38" fmla="*/ 1 w 122"/>
                <a:gd name="T39" fmla="*/ 3 h 841"/>
                <a:gd name="T40" fmla="*/ 0 w 122"/>
                <a:gd name="T41" fmla="*/ 3 h 841"/>
                <a:gd name="T42" fmla="*/ 0 w 122"/>
                <a:gd name="T43" fmla="*/ 2 h 841"/>
                <a:gd name="T44" fmla="*/ 0 w 122"/>
                <a:gd name="T45" fmla="*/ 1 h 841"/>
                <a:gd name="T46" fmla="*/ 0 w 122"/>
                <a:gd name="T47" fmla="*/ 0 h 841"/>
                <a:gd name="T48" fmla="*/ 1 w 122"/>
                <a:gd name="T49" fmla="*/ 0 h 84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22" h="841">
                  <a:moveTo>
                    <a:pt x="1" y="8"/>
                  </a:moveTo>
                  <a:lnTo>
                    <a:pt x="23" y="11"/>
                  </a:lnTo>
                  <a:lnTo>
                    <a:pt x="41" y="14"/>
                  </a:lnTo>
                  <a:lnTo>
                    <a:pt x="59" y="15"/>
                  </a:lnTo>
                  <a:lnTo>
                    <a:pt x="73" y="14"/>
                  </a:lnTo>
                  <a:lnTo>
                    <a:pt x="86" y="12"/>
                  </a:lnTo>
                  <a:lnTo>
                    <a:pt x="99" y="9"/>
                  </a:lnTo>
                  <a:lnTo>
                    <a:pt x="110" y="6"/>
                  </a:lnTo>
                  <a:lnTo>
                    <a:pt x="122" y="0"/>
                  </a:lnTo>
                  <a:lnTo>
                    <a:pt x="121" y="200"/>
                  </a:lnTo>
                  <a:lnTo>
                    <a:pt x="121" y="399"/>
                  </a:lnTo>
                  <a:lnTo>
                    <a:pt x="121" y="600"/>
                  </a:lnTo>
                  <a:lnTo>
                    <a:pt x="120" y="800"/>
                  </a:lnTo>
                  <a:lnTo>
                    <a:pt x="105" y="814"/>
                  </a:lnTo>
                  <a:lnTo>
                    <a:pt x="90" y="826"/>
                  </a:lnTo>
                  <a:lnTo>
                    <a:pt x="75" y="835"/>
                  </a:lnTo>
                  <a:lnTo>
                    <a:pt x="59" y="841"/>
                  </a:lnTo>
                  <a:lnTo>
                    <a:pt x="44" y="841"/>
                  </a:lnTo>
                  <a:lnTo>
                    <a:pt x="29" y="835"/>
                  </a:lnTo>
                  <a:lnTo>
                    <a:pt x="14" y="822"/>
                  </a:lnTo>
                  <a:lnTo>
                    <a:pt x="0" y="801"/>
                  </a:lnTo>
                  <a:lnTo>
                    <a:pt x="0" y="603"/>
                  </a:lnTo>
                  <a:lnTo>
                    <a:pt x="0" y="405"/>
                  </a:lnTo>
                  <a:lnTo>
                    <a:pt x="0" y="206"/>
                  </a:lnTo>
                  <a:lnTo>
                    <a:pt x="1" y="8"/>
                  </a:lnTo>
                  <a:close/>
                </a:path>
              </a:pathLst>
            </a:custGeom>
            <a:solidFill>
              <a:srgbClr val="7C4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8" name="Freeform 62"/>
            <p:cNvSpPr>
              <a:spLocks/>
            </p:cNvSpPr>
            <p:nvPr/>
          </p:nvSpPr>
          <p:spPr bwMode="auto">
            <a:xfrm>
              <a:off x="2783" y="1035"/>
              <a:ext cx="31" cy="415"/>
            </a:xfrm>
            <a:custGeom>
              <a:avLst/>
              <a:gdLst>
                <a:gd name="T0" fmla="*/ 1 w 62"/>
                <a:gd name="T1" fmla="*/ 1 h 830"/>
                <a:gd name="T2" fmla="*/ 1 w 62"/>
                <a:gd name="T3" fmla="*/ 1 h 830"/>
                <a:gd name="T4" fmla="*/ 1 w 62"/>
                <a:gd name="T5" fmla="*/ 1 h 830"/>
                <a:gd name="T6" fmla="*/ 1 w 62"/>
                <a:gd name="T7" fmla="*/ 1 h 830"/>
                <a:gd name="T8" fmla="*/ 1 w 62"/>
                <a:gd name="T9" fmla="*/ 1 h 830"/>
                <a:gd name="T10" fmla="*/ 1 w 62"/>
                <a:gd name="T11" fmla="*/ 1 h 830"/>
                <a:gd name="T12" fmla="*/ 1 w 62"/>
                <a:gd name="T13" fmla="*/ 1 h 830"/>
                <a:gd name="T14" fmla="*/ 1 w 62"/>
                <a:gd name="T15" fmla="*/ 1 h 830"/>
                <a:gd name="T16" fmla="*/ 1 w 62"/>
                <a:gd name="T17" fmla="*/ 0 h 830"/>
                <a:gd name="T18" fmla="*/ 1 w 62"/>
                <a:gd name="T19" fmla="*/ 4 h 830"/>
                <a:gd name="T20" fmla="*/ 1 w 62"/>
                <a:gd name="T21" fmla="*/ 4 h 830"/>
                <a:gd name="T22" fmla="*/ 1 w 62"/>
                <a:gd name="T23" fmla="*/ 4 h 830"/>
                <a:gd name="T24" fmla="*/ 1 w 62"/>
                <a:gd name="T25" fmla="*/ 4 h 830"/>
                <a:gd name="T26" fmla="*/ 1 w 62"/>
                <a:gd name="T27" fmla="*/ 4 h 830"/>
                <a:gd name="T28" fmla="*/ 1 w 62"/>
                <a:gd name="T29" fmla="*/ 4 h 830"/>
                <a:gd name="T30" fmla="*/ 1 w 62"/>
                <a:gd name="T31" fmla="*/ 4 h 830"/>
                <a:gd name="T32" fmla="*/ 1 w 62"/>
                <a:gd name="T33" fmla="*/ 4 h 830"/>
                <a:gd name="T34" fmla="*/ 0 w 62"/>
                <a:gd name="T35" fmla="*/ 4 h 830"/>
                <a:gd name="T36" fmla="*/ 1 w 62"/>
                <a:gd name="T37" fmla="*/ 1 h 83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2" h="830">
                  <a:moveTo>
                    <a:pt x="1" y="9"/>
                  </a:moveTo>
                  <a:lnTo>
                    <a:pt x="8" y="11"/>
                  </a:lnTo>
                  <a:lnTo>
                    <a:pt x="16" y="12"/>
                  </a:lnTo>
                  <a:lnTo>
                    <a:pt x="24" y="13"/>
                  </a:lnTo>
                  <a:lnTo>
                    <a:pt x="32" y="13"/>
                  </a:lnTo>
                  <a:lnTo>
                    <a:pt x="40" y="12"/>
                  </a:lnTo>
                  <a:lnTo>
                    <a:pt x="48" y="9"/>
                  </a:lnTo>
                  <a:lnTo>
                    <a:pt x="56" y="5"/>
                  </a:lnTo>
                  <a:lnTo>
                    <a:pt x="62" y="0"/>
                  </a:lnTo>
                  <a:lnTo>
                    <a:pt x="61" y="788"/>
                  </a:lnTo>
                  <a:lnTo>
                    <a:pt x="54" y="801"/>
                  </a:lnTo>
                  <a:lnTo>
                    <a:pt x="46" y="814"/>
                  </a:lnTo>
                  <a:lnTo>
                    <a:pt x="38" y="823"/>
                  </a:lnTo>
                  <a:lnTo>
                    <a:pt x="31" y="829"/>
                  </a:lnTo>
                  <a:lnTo>
                    <a:pt x="23" y="830"/>
                  </a:lnTo>
                  <a:lnTo>
                    <a:pt x="15" y="825"/>
                  </a:lnTo>
                  <a:lnTo>
                    <a:pt x="7" y="814"/>
                  </a:lnTo>
                  <a:lnTo>
                    <a:pt x="0" y="794"/>
                  </a:lnTo>
                  <a:lnTo>
                    <a:pt x="1" y="9"/>
                  </a:lnTo>
                  <a:close/>
                </a:path>
              </a:pathLst>
            </a:custGeom>
            <a:solidFill>
              <a:srgbClr val="8C4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9" name="Freeform 63"/>
            <p:cNvSpPr>
              <a:spLocks/>
            </p:cNvSpPr>
            <p:nvPr/>
          </p:nvSpPr>
          <p:spPr bwMode="auto">
            <a:xfrm>
              <a:off x="2690" y="1492"/>
              <a:ext cx="146" cy="139"/>
            </a:xfrm>
            <a:custGeom>
              <a:avLst/>
              <a:gdLst>
                <a:gd name="T0" fmla="*/ 2 w 292"/>
                <a:gd name="T1" fmla="*/ 1 h 278"/>
                <a:gd name="T2" fmla="*/ 2 w 292"/>
                <a:gd name="T3" fmla="*/ 1 h 278"/>
                <a:gd name="T4" fmla="*/ 1 w 292"/>
                <a:gd name="T5" fmla="*/ 1 h 278"/>
                <a:gd name="T6" fmla="*/ 1 w 292"/>
                <a:gd name="T7" fmla="*/ 2 h 278"/>
                <a:gd name="T8" fmla="*/ 1 w 292"/>
                <a:gd name="T9" fmla="*/ 2 h 278"/>
                <a:gd name="T10" fmla="*/ 1 w 292"/>
                <a:gd name="T11" fmla="*/ 2 h 278"/>
                <a:gd name="T12" fmla="*/ 1 w 292"/>
                <a:gd name="T13" fmla="*/ 2 h 278"/>
                <a:gd name="T14" fmla="*/ 1 w 292"/>
                <a:gd name="T15" fmla="*/ 2 h 278"/>
                <a:gd name="T16" fmla="*/ 1 w 292"/>
                <a:gd name="T17" fmla="*/ 2 h 278"/>
                <a:gd name="T18" fmla="*/ 1 w 292"/>
                <a:gd name="T19" fmla="*/ 2 h 278"/>
                <a:gd name="T20" fmla="*/ 1 w 292"/>
                <a:gd name="T21" fmla="*/ 2 h 278"/>
                <a:gd name="T22" fmla="*/ 1 w 292"/>
                <a:gd name="T23" fmla="*/ 2 h 278"/>
                <a:gd name="T24" fmla="*/ 1 w 292"/>
                <a:gd name="T25" fmla="*/ 2 h 278"/>
                <a:gd name="T26" fmla="*/ 1 w 292"/>
                <a:gd name="T27" fmla="*/ 1 h 278"/>
                <a:gd name="T28" fmla="*/ 1 w 292"/>
                <a:gd name="T29" fmla="*/ 1 h 278"/>
                <a:gd name="T30" fmla="*/ 1 w 292"/>
                <a:gd name="T31" fmla="*/ 1 h 278"/>
                <a:gd name="T32" fmla="*/ 1 w 292"/>
                <a:gd name="T33" fmla="*/ 1 h 278"/>
                <a:gd name="T34" fmla="*/ 1 w 292"/>
                <a:gd name="T35" fmla="*/ 1 h 278"/>
                <a:gd name="T36" fmla="*/ 1 w 292"/>
                <a:gd name="T37" fmla="*/ 1 h 278"/>
                <a:gd name="T38" fmla="*/ 0 w 292"/>
                <a:gd name="T39" fmla="*/ 0 h 278"/>
                <a:gd name="T40" fmla="*/ 1 w 292"/>
                <a:gd name="T41" fmla="*/ 1 h 278"/>
                <a:gd name="T42" fmla="*/ 1 w 292"/>
                <a:gd name="T43" fmla="*/ 1 h 278"/>
                <a:gd name="T44" fmla="*/ 1 w 292"/>
                <a:gd name="T45" fmla="*/ 1 h 278"/>
                <a:gd name="T46" fmla="*/ 1 w 292"/>
                <a:gd name="T47" fmla="*/ 1 h 278"/>
                <a:gd name="T48" fmla="*/ 1 w 292"/>
                <a:gd name="T49" fmla="*/ 1 h 278"/>
                <a:gd name="T50" fmla="*/ 1 w 292"/>
                <a:gd name="T51" fmla="*/ 1 h 278"/>
                <a:gd name="T52" fmla="*/ 1 w 292"/>
                <a:gd name="T53" fmla="*/ 1 h 278"/>
                <a:gd name="T54" fmla="*/ 1 w 292"/>
                <a:gd name="T55" fmla="*/ 1 h 278"/>
                <a:gd name="T56" fmla="*/ 1 w 292"/>
                <a:gd name="T57" fmla="*/ 1 h 278"/>
                <a:gd name="T58" fmla="*/ 1 w 292"/>
                <a:gd name="T59" fmla="*/ 1 h 278"/>
                <a:gd name="T60" fmla="*/ 1 w 292"/>
                <a:gd name="T61" fmla="*/ 1 h 278"/>
                <a:gd name="T62" fmla="*/ 1 w 292"/>
                <a:gd name="T63" fmla="*/ 1 h 278"/>
                <a:gd name="T64" fmla="*/ 1 w 292"/>
                <a:gd name="T65" fmla="*/ 1 h 278"/>
                <a:gd name="T66" fmla="*/ 1 w 292"/>
                <a:gd name="T67" fmla="*/ 1 h 278"/>
                <a:gd name="T68" fmla="*/ 2 w 292"/>
                <a:gd name="T69" fmla="*/ 1 h 278"/>
                <a:gd name="T70" fmla="*/ 2 w 292"/>
                <a:gd name="T71" fmla="*/ 1 h 27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92" h="278">
                  <a:moveTo>
                    <a:pt x="292" y="36"/>
                  </a:moveTo>
                  <a:lnTo>
                    <a:pt x="283" y="143"/>
                  </a:lnTo>
                  <a:lnTo>
                    <a:pt x="230" y="248"/>
                  </a:lnTo>
                  <a:lnTo>
                    <a:pt x="210" y="258"/>
                  </a:lnTo>
                  <a:lnTo>
                    <a:pt x="190" y="266"/>
                  </a:lnTo>
                  <a:lnTo>
                    <a:pt x="174" y="272"/>
                  </a:lnTo>
                  <a:lnTo>
                    <a:pt x="160" y="276"/>
                  </a:lnTo>
                  <a:lnTo>
                    <a:pt x="148" y="278"/>
                  </a:lnTo>
                  <a:lnTo>
                    <a:pt x="136" y="278"/>
                  </a:lnTo>
                  <a:lnTo>
                    <a:pt x="126" y="275"/>
                  </a:lnTo>
                  <a:lnTo>
                    <a:pt x="115" y="272"/>
                  </a:lnTo>
                  <a:lnTo>
                    <a:pt x="106" y="266"/>
                  </a:lnTo>
                  <a:lnTo>
                    <a:pt x="96" y="259"/>
                  </a:lnTo>
                  <a:lnTo>
                    <a:pt x="87" y="251"/>
                  </a:lnTo>
                  <a:lnTo>
                    <a:pt x="75" y="241"/>
                  </a:lnTo>
                  <a:lnTo>
                    <a:pt x="64" y="229"/>
                  </a:lnTo>
                  <a:lnTo>
                    <a:pt x="51" y="215"/>
                  </a:lnTo>
                  <a:lnTo>
                    <a:pt x="36" y="202"/>
                  </a:lnTo>
                  <a:lnTo>
                    <a:pt x="19" y="187"/>
                  </a:lnTo>
                  <a:lnTo>
                    <a:pt x="0" y="0"/>
                  </a:lnTo>
                  <a:lnTo>
                    <a:pt x="18" y="5"/>
                  </a:lnTo>
                  <a:lnTo>
                    <a:pt x="35" y="8"/>
                  </a:lnTo>
                  <a:lnTo>
                    <a:pt x="52" y="12"/>
                  </a:lnTo>
                  <a:lnTo>
                    <a:pt x="70" y="14"/>
                  </a:lnTo>
                  <a:lnTo>
                    <a:pt x="89" y="17"/>
                  </a:lnTo>
                  <a:lnTo>
                    <a:pt x="107" y="20"/>
                  </a:lnTo>
                  <a:lnTo>
                    <a:pt x="126" y="22"/>
                  </a:lnTo>
                  <a:lnTo>
                    <a:pt x="144" y="23"/>
                  </a:lnTo>
                  <a:lnTo>
                    <a:pt x="164" y="25"/>
                  </a:lnTo>
                  <a:lnTo>
                    <a:pt x="182" y="26"/>
                  </a:lnTo>
                  <a:lnTo>
                    <a:pt x="201" y="29"/>
                  </a:lnTo>
                  <a:lnTo>
                    <a:pt x="220" y="30"/>
                  </a:lnTo>
                  <a:lnTo>
                    <a:pt x="239" y="31"/>
                  </a:lnTo>
                  <a:lnTo>
                    <a:pt x="256" y="32"/>
                  </a:lnTo>
                  <a:lnTo>
                    <a:pt x="274" y="35"/>
                  </a:lnTo>
                  <a:lnTo>
                    <a:pt x="292" y="36"/>
                  </a:lnTo>
                  <a:close/>
                </a:path>
              </a:pathLst>
            </a:custGeom>
            <a:solidFill>
              <a:srgbClr val="8C4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0" name="Freeform 64"/>
            <p:cNvSpPr>
              <a:spLocks/>
            </p:cNvSpPr>
            <p:nvPr/>
          </p:nvSpPr>
          <p:spPr bwMode="auto">
            <a:xfrm>
              <a:off x="2694" y="1497"/>
              <a:ext cx="137" cy="131"/>
            </a:xfrm>
            <a:custGeom>
              <a:avLst/>
              <a:gdLst>
                <a:gd name="T0" fmla="*/ 2 w 274"/>
                <a:gd name="T1" fmla="*/ 0 h 264"/>
                <a:gd name="T2" fmla="*/ 2 w 274"/>
                <a:gd name="T3" fmla="*/ 0 h 264"/>
                <a:gd name="T4" fmla="*/ 2 w 274"/>
                <a:gd name="T5" fmla="*/ 0 h 264"/>
                <a:gd name="T6" fmla="*/ 2 w 274"/>
                <a:gd name="T7" fmla="*/ 0 h 264"/>
                <a:gd name="T8" fmla="*/ 2 w 274"/>
                <a:gd name="T9" fmla="*/ 0 h 264"/>
                <a:gd name="T10" fmla="*/ 2 w 274"/>
                <a:gd name="T11" fmla="*/ 0 h 264"/>
                <a:gd name="T12" fmla="*/ 1 w 274"/>
                <a:gd name="T13" fmla="*/ 0 h 264"/>
                <a:gd name="T14" fmla="*/ 1 w 274"/>
                <a:gd name="T15" fmla="*/ 0 h 264"/>
                <a:gd name="T16" fmla="*/ 1 w 274"/>
                <a:gd name="T17" fmla="*/ 0 h 264"/>
                <a:gd name="T18" fmla="*/ 1 w 274"/>
                <a:gd name="T19" fmla="*/ 0 h 264"/>
                <a:gd name="T20" fmla="*/ 1 w 274"/>
                <a:gd name="T21" fmla="*/ 0 h 264"/>
                <a:gd name="T22" fmla="*/ 1 w 274"/>
                <a:gd name="T23" fmla="*/ 0 h 264"/>
                <a:gd name="T24" fmla="*/ 1 w 274"/>
                <a:gd name="T25" fmla="*/ 0 h 264"/>
                <a:gd name="T26" fmla="*/ 1 w 274"/>
                <a:gd name="T27" fmla="*/ 0 h 264"/>
                <a:gd name="T28" fmla="*/ 1 w 274"/>
                <a:gd name="T29" fmla="*/ 0 h 264"/>
                <a:gd name="T30" fmla="*/ 1 w 274"/>
                <a:gd name="T31" fmla="*/ 1 h 264"/>
                <a:gd name="T32" fmla="*/ 1 w 274"/>
                <a:gd name="T33" fmla="*/ 1 h 264"/>
                <a:gd name="T34" fmla="*/ 1 w 274"/>
                <a:gd name="T35" fmla="*/ 1 h 264"/>
                <a:gd name="T36" fmla="*/ 1 w 274"/>
                <a:gd name="T37" fmla="*/ 1 h 264"/>
                <a:gd name="T38" fmla="*/ 1 w 274"/>
                <a:gd name="T39" fmla="*/ 1 h 264"/>
                <a:gd name="T40" fmla="*/ 1 w 274"/>
                <a:gd name="T41" fmla="*/ 1 h 264"/>
                <a:gd name="T42" fmla="*/ 1 w 274"/>
                <a:gd name="T43" fmla="*/ 0 h 264"/>
                <a:gd name="T44" fmla="*/ 1 w 274"/>
                <a:gd name="T45" fmla="*/ 0 h 264"/>
                <a:gd name="T46" fmla="*/ 1 w 274"/>
                <a:gd name="T47" fmla="*/ 0 h 264"/>
                <a:gd name="T48" fmla="*/ 1 w 274"/>
                <a:gd name="T49" fmla="*/ 0 h 264"/>
                <a:gd name="T50" fmla="*/ 1 w 274"/>
                <a:gd name="T51" fmla="*/ 0 h 264"/>
                <a:gd name="T52" fmla="*/ 1 w 274"/>
                <a:gd name="T53" fmla="*/ 0 h 264"/>
                <a:gd name="T54" fmla="*/ 1 w 274"/>
                <a:gd name="T55" fmla="*/ 0 h 264"/>
                <a:gd name="T56" fmla="*/ 1 w 274"/>
                <a:gd name="T57" fmla="*/ 0 h 264"/>
                <a:gd name="T58" fmla="*/ 1 w 274"/>
                <a:gd name="T59" fmla="*/ 0 h 264"/>
                <a:gd name="T60" fmla="*/ 1 w 274"/>
                <a:gd name="T61" fmla="*/ 0 h 264"/>
                <a:gd name="T62" fmla="*/ 1 w 274"/>
                <a:gd name="T63" fmla="*/ 0 h 264"/>
                <a:gd name="T64" fmla="*/ 0 w 274"/>
                <a:gd name="T65" fmla="*/ 0 h 264"/>
                <a:gd name="T66" fmla="*/ 1 w 274"/>
                <a:gd name="T67" fmla="*/ 0 h 264"/>
                <a:gd name="T68" fmla="*/ 1 w 274"/>
                <a:gd name="T69" fmla="*/ 0 h 264"/>
                <a:gd name="T70" fmla="*/ 1 w 274"/>
                <a:gd name="T71" fmla="*/ 0 h 264"/>
                <a:gd name="T72" fmla="*/ 1 w 274"/>
                <a:gd name="T73" fmla="*/ 0 h 264"/>
                <a:gd name="T74" fmla="*/ 1 w 274"/>
                <a:gd name="T75" fmla="*/ 0 h 264"/>
                <a:gd name="T76" fmla="*/ 1 w 274"/>
                <a:gd name="T77" fmla="*/ 0 h 264"/>
                <a:gd name="T78" fmla="*/ 1 w 274"/>
                <a:gd name="T79" fmla="*/ 0 h 264"/>
                <a:gd name="T80" fmla="*/ 1 w 274"/>
                <a:gd name="T81" fmla="*/ 0 h 264"/>
                <a:gd name="T82" fmla="*/ 1 w 274"/>
                <a:gd name="T83" fmla="*/ 0 h 264"/>
                <a:gd name="T84" fmla="*/ 1 w 274"/>
                <a:gd name="T85" fmla="*/ 0 h 264"/>
                <a:gd name="T86" fmla="*/ 1 w 274"/>
                <a:gd name="T87" fmla="*/ 0 h 264"/>
                <a:gd name="T88" fmla="*/ 1 w 274"/>
                <a:gd name="T89" fmla="*/ 0 h 264"/>
                <a:gd name="T90" fmla="*/ 1 w 274"/>
                <a:gd name="T91" fmla="*/ 0 h 264"/>
                <a:gd name="T92" fmla="*/ 1 w 274"/>
                <a:gd name="T93" fmla="*/ 0 h 264"/>
                <a:gd name="T94" fmla="*/ 2 w 274"/>
                <a:gd name="T95" fmla="*/ 0 h 264"/>
                <a:gd name="T96" fmla="*/ 2 w 274"/>
                <a:gd name="T97" fmla="*/ 0 h 26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74" h="264">
                  <a:moveTo>
                    <a:pt x="274" y="35"/>
                  </a:moveTo>
                  <a:lnTo>
                    <a:pt x="272" y="60"/>
                  </a:lnTo>
                  <a:lnTo>
                    <a:pt x="271" y="84"/>
                  </a:lnTo>
                  <a:lnTo>
                    <a:pt x="269" y="110"/>
                  </a:lnTo>
                  <a:lnTo>
                    <a:pt x="266" y="135"/>
                  </a:lnTo>
                  <a:lnTo>
                    <a:pt x="259" y="148"/>
                  </a:lnTo>
                  <a:lnTo>
                    <a:pt x="254" y="160"/>
                  </a:lnTo>
                  <a:lnTo>
                    <a:pt x="247" y="173"/>
                  </a:lnTo>
                  <a:lnTo>
                    <a:pt x="241" y="186"/>
                  </a:lnTo>
                  <a:lnTo>
                    <a:pt x="235" y="198"/>
                  </a:lnTo>
                  <a:lnTo>
                    <a:pt x="228" y="211"/>
                  </a:lnTo>
                  <a:lnTo>
                    <a:pt x="222" y="224"/>
                  </a:lnTo>
                  <a:lnTo>
                    <a:pt x="216" y="236"/>
                  </a:lnTo>
                  <a:lnTo>
                    <a:pt x="196" y="246"/>
                  </a:lnTo>
                  <a:lnTo>
                    <a:pt x="178" y="254"/>
                  </a:lnTo>
                  <a:lnTo>
                    <a:pt x="163" y="259"/>
                  </a:lnTo>
                  <a:lnTo>
                    <a:pt x="149" y="263"/>
                  </a:lnTo>
                  <a:lnTo>
                    <a:pt x="137" y="264"/>
                  </a:lnTo>
                  <a:lnTo>
                    <a:pt x="127" y="264"/>
                  </a:lnTo>
                  <a:lnTo>
                    <a:pt x="117" y="262"/>
                  </a:lnTo>
                  <a:lnTo>
                    <a:pt x="107" y="258"/>
                  </a:lnTo>
                  <a:lnTo>
                    <a:pt x="99" y="252"/>
                  </a:lnTo>
                  <a:lnTo>
                    <a:pt x="90" y="246"/>
                  </a:lnTo>
                  <a:lnTo>
                    <a:pt x="81" y="237"/>
                  </a:lnTo>
                  <a:lnTo>
                    <a:pt x="71" y="228"/>
                  </a:lnTo>
                  <a:lnTo>
                    <a:pt x="59" y="217"/>
                  </a:lnTo>
                  <a:lnTo>
                    <a:pt x="46" y="205"/>
                  </a:lnTo>
                  <a:lnTo>
                    <a:pt x="33" y="191"/>
                  </a:lnTo>
                  <a:lnTo>
                    <a:pt x="16" y="178"/>
                  </a:lnTo>
                  <a:lnTo>
                    <a:pt x="12" y="134"/>
                  </a:lnTo>
                  <a:lnTo>
                    <a:pt x="8" y="89"/>
                  </a:lnTo>
                  <a:lnTo>
                    <a:pt x="4" y="45"/>
                  </a:lnTo>
                  <a:lnTo>
                    <a:pt x="0" y="0"/>
                  </a:lnTo>
                  <a:lnTo>
                    <a:pt x="16" y="5"/>
                  </a:lnTo>
                  <a:lnTo>
                    <a:pt x="33" y="8"/>
                  </a:lnTo>
                  <a:lnTo>
                    <a:pt x="49" y="12"/>
                  </a:lnTo>
                  <a:lnTo>
                    <a:pt x="66" y="14"/>
                  </a:lnTo>
                  <a:lnTo>
                    <a:pt x="83" y="17"/>
                  </a:lnTo>
                  <a:lnTo>
                    <a:pt x="100" y="20"/>
                  </a:lnTo>
                  <a:lnTo>
                    <a:pt x="118" y="22"/>
                  </a:lnTo>
                  <a:lnTo>
                    <a:pt x="136" y="23"/>
                  </a:lnTo>
                  <a:lnTo>
                    <a:pt x="153" y="26"/>
                  </a:lnTo>
                  <a:lnTo>
                    <a:pt x="171" y="27"/>
                  </a:lnTo>
                  <a:lnTo>
                    <a:pt x="189" y="28"/>
                  </a:lnTo>
                  <a:lnTo>
                    <a:pt x="206" y="30"/>
                  </a:lnTo>
                  <a:lnTo>
                    <a:pt x="224" y="31"/>
                  </a:lnTo>
                  <a:lnTo>
                    <a:pt x="241" y="32"/>
                  </a:lnTo>
                  <a:lnTo>
                    <a:pt x="258" y="34"/>
                  </a:lnTo>
                  <a:lnTo>
                    <a:pt x="274" y="35"/>
                  </a:lnTo>
                  <a:close/>
                </a:path>
              </a:pathLst>
            </a:custGeom>
            <a:solidFill>
              <a:srgbClr val="914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1" name="Freeform 65"/>
            <p:cNvSpPr>
              <a:spLocks/>
            </p:cNvSpPr>
            <p:nvPr/>
          </p:nvSpPr>
          <p:spPr bwMode="auto">
            <a:xfrm>
              <a:off x="2698" y="1502"/>
              <a:ext cx="129" cy="123"/>
            </a:xfrm>
            <a:custGeom>
              <a:avLst/>
              <a:gdLst>
                <a:gd name="T0" fmla="*/ 2 w 258"/>
                <a:gd name="T1" fmla="*/ 1 h 245"/>
                <a:gd name="T2" fmla="*/ 1 w 258"/>
                <a:gd name="T3" fmla="*/ 1 h 245"/>
                <a:gd name="T4" fmla="*/ 1 w 258"/>
                <a:gd name="T5" fmla="*/ 1 h 245"/>
                <a:gd name="T6" fmla="*/ 1 w 258"/>
                <a:gd name="T7" fmla="*/ 1 h 245"/>
                <a:gd name="T8" fmla="*/ 1 w 258"/>
                <a:gd name="T9" fmla="*/ 1 h 245"/>
                <a:gd name="T10" fmla="*/ 1 w 258"/>
                <a:gd name="T11" fmla="*/ 1 h 245"/>
                <a:gd name="T12" fmla="*/ 1 w 258"/>
                <a:gd name="T13" fmla="*/ 1 h 245"/>
                <a:gd name="T14" fmla="*/ 1 w 258"/>
                <a:gd name="T15" fmla="*/ 1 h 245"/>
                <a:gd name="T16" fmla="*/ 1 w 258"/>
                <a:gd name="T17" fmla="*/ 1 h 245"/>
                <a:gd name="T18" fmla="*/ 1 w 258"/>
                <a:gd name="T19" fmla="*/ 1 h 245"/>
                <a:gd name="T20" fmla="*/ 1 w 258"/>
                <a:gd name="T21" fmla="*/ 1 h 245"/>
                <a:gd name="T22" fmla="*/ 1 w 258"/>
                <a:gd name="T23" fmla="*/ 1 h 245"/>
                <a:gd name="T24" fmla="*/ 1 w 258"/>
                <a:gd name="T25" fmla="*/ 1 h 245"/>
                <a:gd name="T26" fmla="*/ 1 w 258"/>
                <a:gd name="T27" fmla="*/ 1 h 245"/>
                <a:gd name="T28" fmla="*/ 1 w 258"/>
                <a:gd name="T29" fmla="*/ 1 h 245"/>
                <a:gd name="T30" fmla="*/ 1 w 258"/>
                <a:gd name="T31" fmla="*/ 1 h 245"/>
                <a:gd name="T32" fmla="*/ 1 w 258"/>
                <a:gd name="T33" fmla="*/ 1 h 245"/>
                <a:gd name="T34" fmla="*/ 1 w 258"/>
                <a:gd name="T35" fmla="*/ 1 h 245"/>
                <a:gd name="T36" fmla="*/ 1 w 258"/>
                <a:gd name="T37" fmla="*/ 1 h 245"/>
                <a:gd name="T38" fmla="*/ 1 w 258"/>
                <a:gd name="T39" fmla="*/ 1 h 245"/>
                <a:gd name="T40" fmla="*/ 1 w 258"/>
                <a:gd name="T41" fmla="*/ 1 h 245"/>
                <a:gd name="T42" fmla="*/ 1 w 258"/>
                <a:gd name="T43" fmla="*/ 1 h 245"/>
                <a:gd name="T44" fmla="*/ 1 w 258"/>
                <a:gd name="T45" fmla="*/ 1 h 245"/>
                <a:gd name="T46" fmla="*/ 1 w 258"/>
                <a:gd name="T47" fmla="*/ 1 h 245"/>
                <a:gd name="T48" fmla="*/ 1 w 258"/>
                <a:gd name="T49" fmla="*/ 1 h 245"/>
                <a:gd name="T50" fmla="*/ 1 w 258"/>
                <a:gd name="T51" fmla="*/ 1 h 245"/>
                <a:gd name="T52" fmla="*/ 1 w 258"/>
                <a:gd name="T53" fmla="*/ 1 h 245"/>
                <a:gd name="T54" fmla="*/ 1 w 258"/>
                <a:gd name="T55" fmla="*/ 1 h 245"/>
                <a:gd name="T56" fmla="*/ 1 w 258"/>
                <a:gd name="T57" fmla="*/ 1 h 245"/>
                <a:gd name="T58" fmla="*/ 1 w 258"/>
                <a:gd name="T59" fmla="*/ 1 h 245"/>
                <a:gd name="T60" fmla="*/ 1 w 258"/>
                <a:gd name="T61" fmla="*/ 1 h 245"/>
                <a:gd name="T62" fmla="*/ 1 w 258"/>
                <a:gd name="T63" fmla="*/ 1 h 245"/>
                <a:gd name="T64" fmla="*/ 0 w 258"/>
                <a:gd name="T65" fmla="*/ 0 h 245"/>
                <a:gd name="T66" fmla="*/ 1 w 258"/>
                <a:gd name="T67" fmla="*/ 1 h 245"/>
                <a:gd name="T68" fmla="*/ 1 w 258"/>
                <a:gd name="T69" fmla="*/ 1 h 245"/>
                <a:gd name="T70" fmla="*/ 1 w 258"/>
                <a:gd name="T71" fmla="*/ 1 h 245"/>
                <a:gd name="T72" fmla="*/ 1 w 258"/>
                <a:gd name="T73" fmla="*/ 1 h 245"/>
                <a:gd name="T74" fmla="*/ 1 w 258"/>
                <a:gd name="T75" fmla="*/ 1 h 245"/>
                <a:gd name="T76" fmla="*/ 1 w 258"/>
                <a:gd name="T77" fmla="*/ 1 h 245"/>
                <a:gd name="T78" fmla="*/ 1 w 258"/>
                <a:gd name="T79" fmla="*/ 1 h 245"/>
                <a:gd name="T80" fmla="*/ 1 w 258"/>
                <a:gd name="T81" fmla="*/ 1 h 245"/>
                <a:gd name="T82" fmla="*/ 1 w 258"/>
                <a:gd name="T83" fmla="*/ 1 h 245"/>
                <a:gd name="T84" fmla="*/ 1 w 258"/>
                <a:gd name="T85" fmla="*/ 1 h 245"/>
                <a:gd name="T86" fmla="*/ 1 w 258"/>
                <a:gd name="T87" fmla="*/ 1 h 245"/>
                <a:gd name="T88" fmla="*/ 1 w 258"/>
                <a:gd name="T89" fmla="*/ 1 h 245"/>
                <a:gd name="T90" fmla="*/ 1 w 258"/>
                <a:gd name="T91" fmla="*/ 1 h 245"/>
                <a:gd name="T92" fmla="*/ 1 w 258"/>
                <a:gd name="T93" fmla="*/ 1 h 245"/>
                <a:gd name="T94" fmla="*/ 1 w 258"/>
                <a:gd name="T95" fmla="*/ 1 h 245"/>
                <a:gd name="T96" fmla="*/ 2 w 258"/>
                <a:gd name="T97" fmla="*/ 1 h 24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58" h="245">
                  <a:moveTo>
                    <a:pt x="258" y="31"/>
                  </a:moveTo>
                  <a:lnTo>
                    <a:pt x="256" y="55"/>
                  </a:lnTo>
                  <a:lnTo>
                    <a:pt x="253" y="78"/>
                  </a:lnTo>
                  <a:lnTo>
                    <a:pt x="252" y="102"/>
                  </a:lnTo>
                  <a:lnTo>
                    <a:pt x="250" y="125"/>
                  </a:lnTo>
                  <a:lnTo>
                    <a:pt x="244" y="137"/>
                  </a:lnTo>
                  <a:lnTo>
                    <a:pt x="239" y="148"/>
                  </a:lnTo>
                  <a:lnTo>
                    <a:pt x="233" y="161"/>
                  </a:lnTo>
                  <a:lnTo>
                    <a:pt x="227" y="172"/>
                  </a:lnTo>
                  <a:lnTo>
                    <a:pt x="220" y="184"/>
                  </a:lnTo>
                  <a:lnTo>
                    <a:pt x="214" y="197"/>
                  </a:lnTo>
                  <a:lnTo>
                    <a:pt x="209" y="208"/>
                  </a:lnTo>
                  <a:lnTo>
                    <a:pt x="203" y="220"/>
                  </a:lnTo>
                  <a:lnTo>
                    <a:pt x="184" y="229"/>
                  </a:lnTo>
                  <a:lnTo>
                    <a:pt x="167" y="236"/>
                  </a:lnTo>
                  <a:lnTo>
                    <a:pt x="153" y="240"/>
                  </a:lnTo>
                  <a:lnTo>
                    <a:pt x="141" y="244"/>
                  </a:lnTo>
                  <a:lnTo>
                    <a:pt x="129" y="245"/>
                  </a:lnTo>
                  <a:lnTo>
                    <a:pt x="119" y="245"/>
                  </a:lnTo>
                  <a:lnTo>
                    <a:pt x="110" y="244"/>
                  </a:lnTo>
                  <a:lnTo>
                    <a:pt x="102" y="240"/>
                  </a:lnTo>
                  <a:lnTo>
                    <a:pt x="93" y="235"/>
                  </a:lnTo>
                  <a:lnTo>
                    <a:pt x="84" y="229"/>
                  </a:lnTo>
                  <a:lnTo>
                    <a:pt x="76" y="221"/>
                  </a:lnTo>
                  <a:lnTo>
                    <a:pt x="66" y="212"/>
                  </a:lnTo>
                  <a:lnTo>
                    <a:pt x="55" y="202"/>
                  </a:lnTo>
                  <a:lnTo>
                    <a:pt x="44" y="191"/>
                  </a:lnTo>
                  <a:lnTo>
                    <a:pt x="31" y="178"/>
                  </a:lnTo>
                  <a:lnTo>
                    <a:pt x="16" y="164"/>
                  </a:lnTo>
                  <a:lnTo>
                    <a:pt x="12" y="123"/>
                  </a:lnTo>
                  <a:lnTo>
                    <a:pt x="8" y="81"/>
                  </a:lnTo>
                  <a:lnTo>
                    <a:pt x="5" y="41"/>
                  </a:lnTo>
                  <a:lnTo>
                    <a:pt x="0" y="0"/>
                  </a:lnTo>
                  <a:lnTo>
                    <a:pt x="15" y="3"/>
                  </a:lnTo>
                  <a:lnTo>
                    <a:pt x="30" y="7"/>
                  </a:lnTo>
                  <a:lnTo>
                    <a:pt x="46" y="9"/>
                  </a:lnTo>
                  <a:lnTo>
                    <a:pt x="62" y="12"/>
                  </a:lnTo>
                  <a:lnTo>
                    <a:pt x="79" y="15"/>
                  </a:lnTo>
                  <a:lnTo>
                    <a:pt x="95" y="16"/>
                  </a:lnTo>
                  <a:lnTo>
                    <a:pt x="111" y="18"/>
                  </a:lnTo>
                  <a:lnTo>
                    <a:pt x="128" y="20"/>
                  </a:lnTo>
                  <a:lnTo>
                    <a:pt x="144" y="22"/>
                  </a:lnTo>
                  <a:lnTo>
                    <a:pt x="160" y="23"/>
                  </a:lnTo>
                  <a:lnTo>
                    <a:pt x="178" y="25"/>
                  </a:lnTo>
                  <a:lnTo>
                    <a:pt x="194" y="26"/>
                  </a:lnTo>
                  <a:lnTo>
                    <a:pt x="210" y="27"/>
                  </a:lnTo>
                  <a:lnTo>
                    <a:pt x="226" y="29"/>
                  </a:lnTo>
                  <a:lnTo>
                    <a:pt x="242" y="30"/>
                  </a:lnTo>
                  <a:lnTo>
                    <a:pt x="258" y="31"/>
                  </a:lnTo>
                  <a:close/>
                </a:path>
              </a:pathLst>
            </a:custGeom>
            <a:solidFill>
              <a:srgbClr val="934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2" name="Freeform 66"/>
            <p:cNvSpPr>
              <a:spLocks/>
            </p:cNvSpPr>
            <p:nvPr/>
          </p:nvSpPr>
          <p:spPr bwMode="auto">
            <a:xfrm>
              <a:off x="2701" y="1508"/>
              <a:ext cx="120" cy="114"/>
            </a:xfrm>
            <a:custGeom>
              <a:avLst/>
              <a:gdLst>
                <a:gd name="T0" fmla="*/ 0 w 241"/>
                <a:gd name="T1" fmla="*/ 0 h 229"/>
                <a:gd name="T2" fmla="*/ 0 w 241"/>
                <a:gd name="T3" fmla="*/ 0 h 229"/>
                <a:gd name="T4" fmla="*/ 0 w 241"/>
                <a:gd name="T5" fmla="*/ 0 h 229"/>
                <a:gd name="T6" fmla="*/ 0 w 241"/>
                <a:gd name="T7" fmla="*/ 0 h 229"/>
                <a:gd name="T8" fmla="*/ 0 w 241"/>
                <a:gd name="T9" fmla="*/ 0 h 229"/>
                <a:gd name="T10" fmla="*/ 0 w 241"/>
                <a:gd name="T11" fmla="*/ 0 h 229"/>
                <a:gd name="T12" fmla="*/ 0 w 241"/>
                <a:gd name="T13" fmla="*/ 0 h 229"/>
                <a:gd name="T14" fmla="*/ 0 w 241"/>
                <a:gd name="T15" fmla="*/ 0 h 229"/>
                <a:gd name="T16" fmla="*/ 0 w 241"/>
                <a:gd name="T17" fmla="*/ 0 h 229"/>
                <a:gd name="T18" fmla="*/ 0 w 241"/>
                <a:gd name="T19" fmla="*/ 0 h 229"/>
                <a:gd name="T20" fmla="*/ 0 w 241"/>
                <a:gd name="T21" fmla="*/ 0 h 229"/>
                <a:gd name="T22" fmla="*/ 0 w 241"/>
                <a:gd name="T23" fmla="*/ 0 h 229"/>
                <a:gd name="T24" fmla="*/ 0 w 241"/>
                <a:gd name="T25" fmla="*/ 0 h 229"/>
                <a:gd name="T26" fmla="*/ 0 w 241"/>
                <a:gd name="T27" fmla="*/ 0 h 229"/>
                <a:gd name="T28" fmla="*/ 0 w 241"/>
                <a:gd name="T29" fmla="*/ 0 h 229"/>
                <a:gd name="T30" fmla="*/ 0 w 241"/>
                <a:gd name="T31" fmla="*/ 0 h 229"/>
                <a:gd name="T32" fmla="*/ 0 w 241"/>
                <a:gd name="T33" fmla="*/ 0 h 229"/>
                <a:gd name="T34" fmla="*/ 0 w 241"/>
                <a:gd name="T35" fmla="*/ 0 h 229"/>
                <a:gd name="T36" fmla="*/ 0 w 241"/>
                <a:gd name="T37" fmla="*/ 0 h 229"/>
                <a:gd name="T38" fmla="*/ 0 w 241"/>
                <a:gd name="T39" fmla="*/ 0 h 229"/>
                <a:gd name="T40" fmla="*/ 0 w 241"/>
                <a:gd name="T41" fmla="*/ 0 h 229"/>
                <a:gd name="T42" fmla="*/ 0 w 241"/>
                <a:gd name="T43" fmla="*/ 0 h 229"/>
                <a:gd name="T44" fmla="*/ 0 w 241"/>
                <a:gd name="T45" fmla="*/ 0 h 229"/>
                <a:gd name="T46" fmla="*/ 0 w 241"/>
                <a:gd name="T47" fmla="*/ 0 h 229"/>
                <a:gd name="T48" fmla="*/ 0 w 241"/>
                <a:gd name="T49" fmla="*/ 0 h 229"/>
                <a:gd name="T50" fmla="*/ 0 w 241"/>
                <a:gd name="T51" fmla="*/ 0 h 229"/>
                <a:gd name="T52" fmla="*/ 0 w 241"/>
                <a:gd name="T53" fmla="*/ 0 h 229"/>
                <a:gd name="T54" fmla="*/ 0 w 241"/>
                <a:gd name="T55" fmla="*/ 0 h 229"/>
                <a:gd name="T56" fmla="*/ 0 w 241"/>
                <a:gd name="T57" fmla="*/ 0 h 229"/>
                <a:gd name="T58" fmla="*/ 0 w 241"/>
                <a:gd name="T59" fmla="*/ 0 h 229"/>
                <a:gd name="T60" fmla="*/ 0 w 241"/>
                <a:gd name="T61" fmla="*/ 0 h 229"/>
                <a:gd name="T62" fmla="*/ 0 w 241"/>
                <a:gd name="T63" fmla="*/ 0 h 229"/>
                <a:gd name="T64" fmla="*/ 0 w 241"/>
                <a:gd name="T65" fmla="*/ 0 h 229"/>
                <a:gd name="T66" fmla="*/ 0 w 241"/>
                <a:gd name="T67" fmla="*/ 0 h 229"/>
                <a:gd name="T68" fmla="*/ 0 w 241"/>
                <a:gd name="T69" fmla="*/ 0 h 229"/>
                <a:gd name="T70" fmla="*/ 0 w 241"/>
                <a:gd name="T71" fmla="*/ 0 h 229"/>
                <a:gd name="T72" fmla="*/ 0 w 241"/>
                <a:gd name="T73" fmla="*/ 0 h 229"/>
                <a:gd name="T74" fmla="*/ 0 w 241"/>
                <a:gd name="T75" fmla="*/ 0 h 229"/>
                <a:gd name="T76" fmla="*/ 0 w 241"/>
                <a:gd name="T77" fmla="*/ 0 h 229"/>
                <a:gd name="T78" fmla="*/ 0 w 241"/>
                <a:gd name="T79" fmla="*/ 0 h 229"/>
                <a:gd name="T80" fmla="*/ 0 w 241"/>
                <a:gd name="T81" fmla="*/ 0 h 22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41" h="229">
                  <a:moveTo>
                    <a:pt x="241" y="29"/>
                  </a:moveTo>
                  <a:lnTo>
                    <a:pt x="240" y="51"/>
                  </a:lnTo>
                  <a:lnTo>
                    <a:pt x="237" y="73"/>
                  </a:lnTo>
                  <a:lnTo>
                    <a:pt x="236" y="96"/>
                  </a:lnTo>
                  <a:lnTo>
                    <a:pt x="234" y="118"/>
                  </a:lnTo>
                  <a:lnTo>
                    <a:pt x="228" y="128"/>
                  </a:lnTo>
                  <a:lnTo>
                    <a:pt x="222" y="139"/>
                  </a:lnTo>
                  <a:lnTo>
                    <a:pt x="218" y="150"/>
                  </a:lnTo>
                  <a:lnTo>
                    <a:pt x="212" y="161"/>
                  </a:lnTo>
                  <a:lnTo>
                    <a:pt x="206" y="173"/>
                  </a:lnTo>
                  <a:lnTo>
                    <a:pt x="202" y="183"/>
                  </a:lnTo>
                  <a:lnTo>
                    <a:pt x="196" y="195"/>
                  </a:lnTo>
                  <a:lnTo>
                    <a:pt x="190" y="205"/>
                  </a:lnTo>
                  <a:lnTo>
                    <a:pt x="157" y="220"/>
                  </a:lnTo>
                  <a:lnTo>
                    <a:pt x="131" y="228"/>
                  </a:lnTo>
                  <a:lnTo>
                    <a:pt x="112" y="229"/>
                  </a:lnTo>
                  <a:lnTo>
                    <a:pt x="96" y="225"/>
                  </a:lnTo>
                  <a:lnTo>
                    <a:pt x="80" y="214"/>
                  </a:lnTo>
                  <a:lnTo>
                    <a:pt x="62" y="198"/>
                  </a:lnTo>
                  <a:lnTo>
                    <a:pt x="42" y="179"/>
                  </a:lnTo>
                  <a:lnTo>
                    <a:pt x="15" y="154"/>
                  </a:lnTo>
                  <a:lnTo>
                    <a:pt x="12" y="115"/>
                  </a:lnTo>
                  <a:lnTo>
                    <a:pt x="8" y="77"/>
                  </a:lnTo>
                  <a:lnTo>
                    <a:pt x="5" y="39"/>
                  </a:lnTo>
                  <a:lnTo>
                    <a:pt x="0" y="0"/>
                  </a:lnTo>
                  <a:lnTo>
                    <a:pt x="14" y="4"/>
                  </a:lnTo>
                  <a:lnTo>
                    <a:pt x="29" y="6"/>
                  </a:lnTo>
                  <a:lnTo>
                    <a:pt x="43" y="9"/>
                  </a:lnTo>
                  <a:lnTo>
                    <a:pt x="58" y="12"/>
                  </a:lnTo>
                  <a:lnTo>
                    <a:pt x="74" y="14"/>
                  </a:lnTo>
                  <a:lnTo>
                    <a:pt x="89" y="16"/>
                  </a:lnTo>
                  <a:lnTo>
                    <a:pt x="104" y="17"/>
                  </a:lnTo>
                  <a:lnTo>
                    <a:pt x="120" y="20"/>
                  </a:lnTo>
                  <a:lnTo>
                    <a:pt x="135" y="21"/>
                  </a:lnTo>
                  <a:lnTo>
                    <a:pt x="151" y="22"/>
                  </a:lnTo>
                  <a:lnTo>
                    <a:pt x="166" y="23"/>
                  </a:lnTo>
                  <a:lnTo>
                    <a:pt x="182" y="24"/>
                  </a:lnTo>
                  <a:lnTo>
                    <a:pt x="197" y="25"/>
                  </a:lnTo>
                  <a:lnTo>
                    <a:pt x="212" y="27"/>
                  </a:lnTo>
                  <a:lnTo>
                    <a:pt x="226" y="28"/>
                  </a:lnTo>
                  <a:lnTo>
                    <a:pt x="241" y="29"/>
                  </a:lnTo>
                  <a:close/>
                </a:path>
              </a:pathLst>
            </a:custGeom>
            <a:solidFill>
              <a:srgbClr val="994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3" name="Freeform 67"/>
            <p:cNvSpPr>
              <a:spLocks/>
            </p:cNvSpPr>
            <p:nvPr/>
          </p:nvSpPr>
          <p:spPr bwMode="auto">
            <a:xfrm>
              <a:off x="2705" y="1513"/>
              <a:ext cx="112" cy="106"/>
            </a:xfrm>
            <a:custGeom>
              <a:avLst/>
              <a:gdLst>
                <a:gd name="T0" fmla="*/ 1 w 224"/>
                <a:gd name="T1" fmla="*/ 0 h 214"/>
                <a:gd name="T2" fmla="*/ 1 w 224"/>
                <a:gd name="T3" fmla="*/ 0 h 214"/>
                <a:gd name="T4" fmla="*/ 1 w 224"/>
                <a:gd name="T5" fmla="*/ 0 h 214"/>
                <a:gd name="T6" fmla="*/ 1 w 224"/>
                <a:gd name="T7" fmla="*/ 0 h 214"/>
                <a:gd name="T8" fmla="*/ 1 w 224"/>
                <a:gd name="T9" fmla="*/ 0 h 214"/>
                <a:gd name="T10" fmla="*/ 1 w 224"/>
                <a:gd name="T11" fmla="*/ 0 h 214"/>
                <a:gd name="T12" fmla="*/ 1 w 224"/>
                <a:gd name="T13" fmla="*/ 0 h 214"/>
                <a:gd name="T14" fmla="*/ 1 w 224"/>
                <a:gd name="T15" fmla="*/ 0 h 214"/>
                <a:gd name="T16" fmla="*/ 1 w 224"/>
                <a:gd name="T17" fmla="*/ 0 h 214"/>
                <a:gd name="T18" fmla="*/ 1 w 224"/>
                <a:gd name="T19" fmla="*/ 0 h 214"/>
                <a:gd name="T20" fmla="*/ 1 w 224"/>
                <a:gd name="T21" fmla="*/ 0 h 214"/>
                <a:gd name="T22" fmla="*/ 1 w 224"/>
                <a:gd name="T23" fmla="*/ 0 h 214"/>
                <a:gd name="T24" fmla="*/ 1 w 224"/>
                <a:gd name="T25" fmla="*/ 0 h 214"/>
                <a:gd name="T26" fmla="*/ 1 w 224"/>
                <a:gd name="T27" fmla="*/ 0 h 214"/>
                <a:gd name="T28" fmla="*/ 1 w 224"/>
                <a:gd name="T29" fmla="*/ 0 h 214"/>
                <a:gd name="T30" fmla="*/ 1 w 224"/>
                <a:gd name="T31" fmla="*/ 0 h 214"/>
                <a:gd name="T32" fmla="*/ 1 w 224"/>
                <a:gd name="T33" fmla="*/ 0 h 214"/>
                <a:gd name="T34" fmla="*/ 1 w 224"/>
                <a:gd name="T35" fmla="*/ 0 h 214"/>
                <a:gd name="T36" fmla="*/ 1 w 224"/>
                <a:gd name="T37" fmla="*/ 0 h 214"/>
                <a:gd name="T38" fmla="*/ 1 w 224"/>
                <a:gd name="T39" fmla="*/ 0 h 214"/>
                <a:gd name="T40" fmla="*/ 1 w 224"/>
                <a:gd name="T41" fmla="*/ 0 h 214"/>
                <a:gd name="T42" fmla="*/ 1 w 224"/>
                <a:gd name="T43" fmla="*/ 0 h 214"/>
                <a:gd name="T44" fmla="*/ 1 w 224"/>
                <a:gd name="T45" fmla="*/ 0 h 214"/>
                <a:gd name="T46" fmla="*/ 1 w 224"/>
                <a:gd name="T47" fmla="*/ 0 h 214"/>
                <a:gd name="T48" fmla="*/ 0 w 224"/>
                <a:gd name="T49" fmla="*/ 0 h 214"/>
                <a:gd name="T50" fmla="*/ 1 w 224"/>
                <a:gd name="T51" fmla="*/ 0 h 214"/>
                <a:gd name="T52" fmla="*/ 1 w 224"/>
                <a:gd name="T53" fmla="*/ 0 h 214"/>
                <a:gd name="T54" fmla="*/ 1 w 224"/>
                <a:gd name="T55" fmla="*/ 0 h 214"/>
                <a:gd name="T56" fmla="*/ 1 w 224"/>
                <a:gd name="T57" fmla="*/ 0 h 214"/>
                <a:gd name="T58" fmla="*/ 1 w 224"/>
                <a:gd name="T59" fmla="*/ 0 h 214"/>
                <a:gd name="T60" fmla="*/ 1 w 224"/>
                <a:gd name="T61" fmla="*/ 0 h 214"/>
                <a:gd name="T62" fmla="*/ 1 w 224"/>
                <a:gd name="T63" fmla="*/ 0 h 214"/>
                <a:gd name="T64" fmla="*/ 1 w 224"/>
                <a:gd name="T65" fmla="*/ 0 h 214"/>
                <a:gd name="T66" fmla="*/ 1 w 224"/>
                <a:gd name="T67" fmla="*/ 0 h 214"/>
                <a:gd name="T68" fmla="*/ 1 w 224"/>
                <a:gd name="T69" fmla="*/ 0 h 214"/>
                <a:gd name="T70" fmla="*/ 1 w 224"/>
                <a:gd name="T71" fmla="*/ 0 h 214"/>
                <a:gd name="T72" fmla="*/ 1 w 224"/>
                <a:gd name="T73" fmla="*/ 0 h 214"/>
                <a:gd name="T74" fmla="*/ 1 w 224"/>
                <a:gd name="T75" fmla="*/ 0 h 214"/>
                <a:gd name="T76" fmla="*/ 1 w 224"/>
                <a:gd name="T77" fmla="*/ 0 h 214"/>
                <a:gd name="T78" fmla="*/ 1 w 224"/>
                <a:gd name="T79" fmla="*/ 0 h 214"/>
                <a:gd name="T80" fmla="*/ 1 w 224"/>
                <a:gd name="T81" fmla="*/ 0 h 21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24" h="214">
                  <a:moveTo>
                    <a:pt x="224" y="27"/>
                  </a:moveTo>
                  <a:lnTo>
                    <a:pt x="222" y="48"/>
                  </a:lnTo>
                  <a:lnTo>
                    <a:pt x="220" y="68"/>
                  </a:lnTo>
                  <a:lnTo>
                    <a:pt x="219" y="89"/>
                  </a:lnTo>
                  <a:lnTo>
                    <a:pt x="217" y="109"/>
                  </a:lnTo>
                  <a:lnTo>
                    <a:pt x="212" y="119"/>
                  </a:lnTo>
                  <a:lnTo>
                    <a:pt x="206" y="129"/>
                  </a:lnTo>
                  <a:lnTo>
                    <a:pt x="202" y="140"/>
                  </a:lnTo>
                  <a:lnTo>
                    <a:pt x="197" y="150"/>
                  </a:lnTo>
                  <a:lnTo>
                    <a:pt x="191" y="161"/>
                  </a:lnTo>
                  <a:lnTo>
                    <a:pt x="187" y="171"/>
                  </a:lnTo>
                  <a:lnTo>
                    <a:pt x="181" y="180"/>
                  </a:lnTo>
                  <a:lnTo>
                    <a:pt x="176" y="190"/>
                  </a:lnTo>
                  <a:lnTo>
                    <a:pt x="145" y="204"/>
                  </a:lnTo>
                  <a:lnTo>
                    <a:pt x="122" y="212"/>
                  </a:lnTo>
                  <a:lnTo>
                    <a:pt x="104" y="214"/>
                  </a:lnTo>
                  <a:lnTo>
                    <a:pt x="89" y="208"/>
                  </a:lnTo>
                  <a:lnTo>
                    <a:pt x="74" y="199"/>
                  </a:lnTo>
                  <a:lnTo>
                    <a:pt x="58" y="184"/>
                  </a:lnTo>
                  <a:lnTo>
                    <a:pt x="38" y="165"/>
                  </a:lnTo>
                  <a:lnTo>
                    <a:pt x="14" y="143"/>
                  </a:lnTo>
                  <a:lnTo>
                    <a:pt x="11" y="108"/>
                  </a:lnTo>
                  <a:lnTo>
                    <a:pt x="7" y="72"/>
                  </a:lnTo>
                  <a:lnTo>
                    <a:pt x="4" y="36"/>
                  </a:lnTo>
                  <a:lnTo>
                    <a:pt x="0" y="0"/>
                  </a:lnTo>
                  <a:lnTo>
                    <a:pt x="13" y="4"/>
                  </a:lnTo>
                  <a:lnTo>
                    <a:pt x="27" y="6"/>
                  </a:lnTo>
                  <a:lnTo>
                    <a:pt x="39" y="9"/>
                  </a:lnTo>
                  <a:lnTo>
                    <a:pt x="53" y="11"/>
                  </a:lnTo>
                  <a:lnTo>
                    <a:pt x="68" y="13"/>
                  </a:lnTo>
                  <a:lnTo>
                    <a:pt x="82" y="14"/>
                  </a:lnTo>
                  <a:lnTo>
                    <a:pt x="96" y="17"/>
                  </a:lnTo>
                  <a:lnTo>
                    <a:pt x="111" y="18"/>
                  </a:lnTo>
                  <a:lnTo>
                    <a:pt x="125" y="19"/>
                  </a:lnTo>
                  <a:lnTo>
                    <a:pt x="139" y="20"/>
                  </a:lnTo>
                  <a:lnTo>
                    <a:pt x="153" y="21"/>
                  </a:lnTo>
                  <a:lnTo>
                    <a:pt x="168" y="22"/>
                  </a:lnTo>
                  <a:lnTo>
                    <a:pt x="182" y="23"/>
                  </a:lnTo>
                  <a:lnTo>
                    <a:pt x="196" y="25"/>
                  </a:lnTo>
                  <a:lnTo>
                    <a:pt x="210" y="26"/>
                  </a:lnTo>
                  <a:lnTo>
                    <a:pt x="224" y="27"/>
                  </a:lnTo>
                  <a:close/>
                </a:path>
              </a:pathLst>
            </a:custGeom>
            <a:solidFill>
              <a:srgbClr val="9B5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4" name="Freeform 68"/>
            <p:cNvSpPr>
              <a:spLocks/>
            </p:cNvSpPr>
            <p:nvPr/>
          </p:nvSpPr>
          <p:spPr bwMode="auto">
            <a:xfrm>
              <a:off x="2709" y="1518"/>
              <a:ext cx="103" cy="98"/>
            </a:xfrm>
            <a:custGeom>
              <a:avLst/>
              <a:gdLst>
                <a:gd name="T0" fmla="*/ 0 w 207"/>
                <a:gd name="T1" fmla="*/ 0 h 197"/>
                <a:gd name="T2" fmla="*/ 0 w 207"/>
                <a:gd name="T3" fmla="*/ 0 h 197"/>
                <a:gd name="T4" fmla="*/ 0 w 207"/>
                <a:gd name="T5" fmla="*/ 0 h 197"/>
                <a:gd name="T6" fmla="*/ 0 w 207"/>
                <a:gd name="T7" fmla="*/ 0 h 197"/>
                <a:gd name="T8" fmla="*/ 0 w 207"/>
                <a:gd name="T9" fmla="*/ 0 h 197"/>
                <a:gd name="T10" fmla="*/ 0 w 207"/>
                <a:gd name="T11" fmla="*/ 0 h 197"/>
                <a:gd name="T12" fmla="*/ 0 w 207"/>
                <a:gd name="T13" fmla="*/ 0 h 197"/>
                <a:gd name="T14" fmla="*/ 0 w 207"/>
                <a:gd name="T15" fmla="*/ 0 h 197"/>
                <a:gd name="T16" fmla="*/ 0 w 207"/>
                <a:gd name="T17" fmla="*/ 0 h 197"/>
                <a:gd name="T18" fmla="*/ 0 w 207"/>
                <a:gd name="T19" fmla="*/ 0 h 197"/>
                <a:gd name="T20" fmla="*/ 0 w 207"/>
                <a:gd name="T21" fmla="*/ 0 h 197"/>
                <a:gd name="T22" fmla="*/ 0 w 207"/>
                <a:gd name="T23" fmla="*/ 0 h 197"/>
                <a:gd name="T24" fmla="*/ 0 w 207"/>
                <a:gd name="T25" fmla="*/ 0 h 197"/>
                <a:gd name="T26" fmla="*/ 0 w 207"/>
                <a:gd name="T27" fmla="*/ 0 h 197"/>
                <a:gd name="T28" fmla="*/ 0 w 207"/>
                <a:gd name="T29" fmla="*/ 0 h 197"/>
                <a:gd name="T30" fmla="*/ 0 w 207"/>
                <a:gd name="T31" fmla="*/ 0 h 197"/>
                <a:gd name="T32" fmla="*/ 0 w 207"/>
                <a:gd name="T33" fmla="*/ 0 h 197"/>
                <a:gd name="T34" fmla="*/ 0 w 207"/>
                <a:gd name="T35" fmla="*/ 0 h 197"/>
                <a:gd name="T36" fmla="*/ 0 w 207"/>
                <a:gd name="T37" fmla="*/ 0 h 197"/>
                <a:gd name="T38" fmla="*/ 0 w 207"/>
                <a:gd name="T39" fmla="*/ 0 h 197"/>
                <a:gd name="T40" fmla="*/ 0 w 207"/>
                <a:gd name="T41" fmla="*/ 0 h 197"/>
                <a:gd name="T42" fmla="*/ 0 w 207"/>
                <a:gd name="T43" fmla="*/ 0 h 197"/>
                <a:gd name="T44" fmla="*/ 0 w 207"/>
                <a:gd name="T45" fmla="*/ 0 h 197"/>
                <a:gd name="T46" fmla="*/ 0 w 207"/>
                <a:gd name="T47" fmla="*/ 0 h 197"/>
                <a:gd name="T48" fmla="*/ 0 w 207"/>
                <a:gd name="T49" fmla="*/ 0 h 197"/>
                <a:gd name="T50" fmla="*/ 0 w 207"/>
                <a:gd name="T51" fmla="*/ 0 h 197"/>
                <a:gd name="T52" fmla="*/ 0 w 207"/>
                <a:gd name="T53" fmla="*/ 0 h 197"/>
                <a:gd name="T54" fmla="*/ 0 w 207"/>
                <a:gd name="T55" fmla="*/ 0 h 197"/>
                <a:gd name="T56" fmla="*/ 0 w 207"/>
                <a:gd name="T57" fmla="*/ 0 h 197"/>
                <a:gd name="T58" fmla="*/ 0 w 207"/>
                <a:gd name="T59" fmla="*/ 0 h 197"/>
                <a:gd name="T60" fmla="*/ 0 w 207"/>
                <a:gd name="T61" fmla="*/ 0 h 197"/>
                <a:gd name="T62" fmla="*/ 0 w 207"/>
                <a:gd name="T63" fmla="*/ 0 h 197"/>
                <a:gd name="T64" fmla="*/ 0 w 207"/>
                <a:gd name="T65" fmla="*/ 0 h 197"/>
                <a:gd name="T66" fmla="*/ 0 w 207"/>
                <a:gd name="T67" fmla="*/ 0 h 197"/>
                <a:gd name="T68" fmla="*/ 0 w 207"/>
                <a:gd name="T69" fmla="*/ 0 h 197"/>
                <a:gd name="T70" fmla="*/ 0 w 207"/>
                <a:gd name="T71" fmla="*/ 0 h 197"/>
                <a:gd name="T72" fmla="*/ 0 w 207"/>
                <a:gd name="T73" fmla="*/ 0 h 197"/>
                <a:gd name="T74" fmla="*/ 0 w 207"/>
                <a:gd name="T75" fmla="*/ 0 h 197"/>
                <a:gd name="T76" fmla="*/ 0 w 207"/>
                <a:gd name="T77" fmla="*/ 0 h 197"/>
                <a:gd name="T78" fmla="*/ 0 w 207"/>
                <a:gd name="T79" fmla="*/ 0 h 197"/>
                <a:gd name="T80" fmla="*/ 0 w 207"/>
                <a:gd name="T81" fmla="*/ 0 h 19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07" h="197">
                  <a:moveTo>
                    <a:pt x="207" y="25"/>
                  </a:moveTo>
                  <a:lnTo>
                    <a:pt x="206" y="44"/>
                  </a:lnTo>
                  <a:lnTo>
                    <a:pt x="204" y="62"/>
                  </a:lnTo>
                  <a:lnTo>
                    <a:pt x="203" y="82"/>
                  </a:lnTo>
                  <a:lnTo>
                    <a:pt x="200" y="100"/>
                  </a:lnTo>
                  <a:lnTo>
                    <a:pt x="196" y="109"/>
                  </a:lnTo>
                  <a:lnTo>
                    <a:pt x="191" y="118"/>
                  </a:lnTo>
                  <a:lnTo>
                    <a:pt x="187" y="128"/>
                  </a:lnTo>
                  <a:lnTo>
                    <a:pt x="182" y="138"/>
                  </a:lnTo>
                  <a:lnTo>
                    <a:pt x="177" y="147"/>
                  </a:lnTo>
                  <a:lnTo>
                    <a:pt x="173" y="156"/>
                  </a:lnTo>
                  <a:lnTo>
                    <a:pt x="168" y="166"/>
                  </a:lnTo>
                  <a:lnTo>
                    <a:pt x="164" y="176"/>
                  </a:lnTo>
                  <a:lnTo>
                    <a:pt x="135" y="189"/>
                  </a:lnTo>
                  <a:lnTo>
                    <a:pt x="113" y="196"/>
                  </a:lnTo>
                  <a:lnTo>
                    <a:pt x="96" y="197"/>
                  </a:lnTo>
                  <a:lnTo>
                    <a:pt x="82" y="192"/>
                  </a:lnTo>
                  <a:lnTo>
                    <a:pt x="68" y="183"/>
                  </a:lnTo>
                  <a:lnTo>
                    <a:pt x="53" y="169"/>
                  </a:lnTo>
                  <a:lnTo>
                    <a:pt x="36" y="152"/>
                  </a:lnTo>
                  <a:lnTo>
                    <a:pt x="13" y="131"/>
                  </a:lnTo>
                  <a:lnTo>
                    <a:pt x="10" y="98"/>
                  </a:lnTo>
                  <a:lnTo>
                    <a:pt x="7" y="65"/>
                  </a:lnTo>
                  <a:lnTo>
                    <a:pt x="4" y="32"/>
                  </a:lnTo>
                  <a:lnTo>
                    <a:pt x="0" y="0"/>
                  </a:lnTo>
                  <a:lnTo>
                    <a:pt x="12" y="2"/>
                  </a:lnTo>
                  <a:lnTo>
                    <a:pt x="24" y="4"/>
                  </a:lnTo>
                  <a:lnTo>
                    <a:pt x="37" y="7"/>
                  </a:lnTo>
                  <a:lnTo>
                    <a:pt x="50" y="9"/>
                  </a:lnTo>
                  <a:lnTo>
                    <a:pt x="62" y="11"/>
                  </a:lnTo>
                  <a:lnTo>
                    <a:pt x="76" y="12"/>
                  </a:lnTo>
                  <a:lnTo>
                    <a:pt x="89" y="15"/>
                  </a:lnTo>
                  <a:lnTo>
                    <a:pt x="103" y="16"/>
                  </a:lnTo>
                  <a:lnTo>
                    <a:pt x="115" y="17"/>
                  </a:lnTo>
                  <a:lnTo>
                    <a:pt x="129" y="18"/>
                  </a:lnTo>
                  <a:lnTo>
                    <a:pt x="143" y="19"/>
                  </a:lnTo>
                  <a:lnTo>
                    <a:pt x="156" y="21"/>
                  </a:lnTo>
                  <a:lnTo>
                    <a:pt x="169" y="22"/>
                  </a:lnTo>
                  <a:lnTo>
                    <a:pt x="182" y="23"/>
                  </a:lnTo>
                  <a:lnTo>
                    <a:pt x="195" y="24"/>
                  </a:lnTo>
                  <a:lnTo>
                    <a:pt x="207" y="25"/>
                  </a:lnTo>
                  <a:close/>
                </a:path>
              </a:pathLst>
            </a:custGeom>
            <a:solidFill>
              <a:srgbClr val="A05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5" name="Freeform 69"/>
            <p:cNvSpPr>
              <a:spLocks/>
            </p:cNvSpPr>
            <p:nvPr/>
          </p:nvSpPr>
          <p:spPr bwMode="auto">
            <a:xfrm>
              <a:off x="2713" y="1523"/>
              <a:ext cx="94" cy="90"/>
            </a:xfrm>
            <a:custGeom>
              <a:avLst/>
              <a:gdLst>
                <a:gd name="T0" fmla="*/ 0 w 189"/>
                <a:gd name="T1" fmla="*/ 1 h 180"/>
                <a:gd name="T2" fmla="*/ 0 w 189"/>
                <a:gd name="T3" fmla="*/ 1 h 180"/>
                <a:gd name="T4" fmla="*/ 0 w 189"/>
                <a:gd name="T5" fmla="*/ 1 h 180"/>
                <a:gd name="T6" fmla="*/ 0 w 189"/>
                <a:gd name="T7" fmla="*/ 1 h 180"/>
                <a:gd name="T8" fmla="*/ 0 w 189"/>
                <a:gd name="T9" fmla="*/ 1 h 180"/>
                <a:gd name="T10" fmla="*/ 0 w 189"/>
                <a:gd name="T11" fmla="*/ 1 h 180"/>
                <a:gd name="T12" fmla="*/ 0 w 189"/>
                <a:gd name="T13" fmla="*/ 1 h 180"/>
                <a:gd name="T14" fmla="*/ 0 w 189"/>
                <a:gd name="T15" fmla="*/ 1 h 180"/>
                <a:gd name="T16" fmla="*/ 0 w 189"/>
                <a:gd name="T17" fmla="*/ 1 h 180"/>
                <a:gd name="T18" fmla="*/ 0 w 189"/>
                <a:gd name="T19" fmla="*/ 1 h 180"/>
                <a:gd name="T20" fmla="*/ 0 w 189"/>
                <a:gd name="T21" fmla="*/ 1 h 180"/>
                <a:gd name="T22" fmla="*/ 0 w 189"/>
                <a:gd name="T23" fmla="*/ 1 h 180"/>
                <a:gd name="T24" fmla="*/ 0 w 189"/>
                <a:gd name="T25" fmla="*/ 1 h 180"/>
                <a:gd name="T26" fmla="*/ 0 w 189"/>
                <a:gd name="T27" fmla="*/ 1 h 180"/>
                <a:gd name="T28" fmla="*/ 0 w 189"/>
                <a:gd name="T29" fmla="*/ 1 h 180"/>
                <a:gd name="T30" fmla="*/ 0 w 189"/>
                <a:gd name="T31" fmla="*/ 1 h 180"/>
                <a:gd name="T32" fmla="*/ 0 w 189"/>
                <a:gd name="T33" fmla="*/ 1 h 180"/>
                <a:gd name="T34" fmla="*/ 0 w 189"/>
                <a:gd name="T35" fmla="*/ 1 h 180"/>
                <a:gd name="T36" fmla="*/ 0 w 189"/>
                <a:gd name="T37" fmla="*/ 1 h 180"/>
                <a:gd name="T38" fmla="*/ 0 w 189"/>
                <a:gd name="T39" fmla="*/ 1 h 180"/>
                <a:gd name="T40" fmla="*/ 0 w 189"/>
                <a:gd name="T41" fmla="*/ 1 h 180"/>
                <a:gd name="T42" fmla="*/ 0 w 189"/>
                <a:gd name="T43" fmla="*/ 1 h 180"/>
                <a:gd name="T44" fmla="*/ 0 w 189"/>
                <a:gd name="T45" fmla="*/ 1 h 180"/>
                <a:gd name="T46" fmla="*/ 0 w 189"/>
                <a:gd name="T47" fmla="*/ 1 h 180"/>
                <a:gd name="T48" fmla="*/ 0 w 189"/>
                <a:gd name="T49" fmla="*/ 0 h 180"/>
                <a:gd name="T50" fmla="*/ 0 w 189"/>
                <a:gd name="T51" fmla="*/ 1 h 180"/>
                <a:gd name="T52" fmla="*/ 0 w 189"/>
                <a:gd name="T53" fmla="*/ 1 h 180"/>
                <a:gd name="T54" fmla="*/ 0 w 189"/>
                <a:gd name="T55" fmla="*/ 1 h 180"/>
                <a:gd name="T56" fmla="*/ 0 w 189"/>
                <a:gd name="T57" fmla="*/ 1 h 180"/>
                <a:gd name="T58" fmla="*/ 0 w 189"/>
                <a:gd name="T59" fmla="*/ 1 h 180"/>
                <a:gd name="T60" fmla="*/ 0 w 189"/>
                <a:gd name="T61" fmla="*/ 1 h 180"/>
                <a:gd name="T62" fmla="*/ 0 w 189"/>
                <a:gd name="T63" fmla="*/ 1 h 180"/>
                <a:gd name="T64" fmla="*/ 0 w 189"/>
                <a:gd name="T65" fmla="*/ 1 h 180"/>
                <a:gd name="T66" fmla="*/ 0 w 189"/>
                <a:gd name="T67" fmla="*/ 1 h 180"/>
                <a:gd name="T68" fmla="*/ 0 w 189"/>
                <a:gd name="T69" fmla="*/ 1 h 180"/>
                <a:gd name="T70" fmla="*/ 0 w 189"/>
                <a:gd name="T71" fmla="*/ 1 h 180"/>
                <a:gd name="T72" fmla="*/ 0 w 189"/>
                <a:gd name="T73" fmla="*/ 1 h 180"/>
                <a:gd name="T74" fmla="*/ 0 w 189"/>
                <a:gd name="T75" fmla="*/ 1 h 180"/>
                <a:gd name="T76" fmla="*/ 0 w 189"/>
                <a:gd name="T77" fmla="*/ 1 h 180"/>
                <a:gd name="T78" fmla="*/ 0 w 189"/>
                <a:gd name="T79" fmla="*/ 1 h 180"/>
                <a:gd name="T80" fmla="*/ 0 w 189"/>
                <a:gd name="T81" fmla="*/ 1 h 18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89" h="180">
                  <a:moveTo>
                    <a:pt x="189" y="23"/>
                  </a:moveTo>
                  <a:lnTo>
                    <a:pt x="188" y="40"/>
                  </a:lnTo>
                  <a:lnTo>
                    <a:pt x="187" y="57"/>
                  </a:lnTo>
                  <a:lnTo>
                    <a:pt x="184" y="74"/>
                  </a:lnTo>
                  <a:lnTo>
                    <a:pt x="183" y="91"/>
                  </a:lnTo>
                  <a:lnTo>
                    <a:pt x="179" y="100"/>
                  </a:lnTo>
                  <a:lnTo>
                    <a:pt x="175" y="110"/>
                  </a:lnTo>
                  <a:lnTo>
                    <a:pt x="171" y="118"/>
                  </a:lnTo>
                  <a:lnTo>
                    <a:pt x="166" y="127"/>
                  </a:lnTo>
                  <a:lnTo>
                    <a:pt x="161" y="135"/>
                  </a:lnTo>
                  <a:lnTo>
                    <a:pt x="158" y="144"/>
                  </a:lnTo>
                  <a:lnTo>
                    <a:pt x="153" y="152"/>
                  </a:lnTo>
                  <a:lnTo>
                    <a:pt x="149" y="161"/>
                  </a:lnTo>
                  <a:lnTo>
                    <a:pt x="123" y="173"/>
                  </a:lnTo>
                  <a:lnTo>
                    <a:pt x="103" y="179"/>
                  </a:lnTo>
                  <a:lnTo>
                    <a:pt x="88" y="180"/>
                  </a:lnTo>
                  <a:lnTo>
                    <a:pt x="75" y="176"/>
                  </a:lnTo>
                  <a:lnTo>
                    <a:pt x="62" y="168"/>
                  </a:lnTo>
                  <a:lnTo>
                    <a:pt x="49" y="156"/>
                  </a:lnTo>
                  <a:lnTo>
                    <a:pt x="32" y="140"/>
                  </a:lnTo>
                  <a:lnTo>
                    <a:pt x="12" y="121"/>
                  </a:lnTo>
                  <a:lnTo>
                    <a:pt x="8" y="91"/>
                  </a:lnTo>
                  <a:lnTo>
                    <a:pt x="6" y="60"/>
                  </a:lnTo>
                  <a:lnTo>
                    <a:pt x="2" y="30"/>
                  </a:lnTo>
                  <a:lnTo>
                    <a:pt x="0" y="0"/>
                  </a:lnTo>
                  <a:lnTo>
                    <a:pt x="12" y="2"/>
                  </a:lnTo>
                  <a:lnTo>
                    <a:pt x="22" y="5"/>
                  </a:lnTo>
                  <a:lnTo>
                    <a:pt x="34" y="7"/>
                  </a:lnTo>
                  <a:lnTo>
                    <a:pt x="45" y="8"/>
                  </a:lnTo>
                  <a:lnTo>
                    <a:pt x="58" y="11"/>
                  </a:lnTo>
                  <a:lnTo>
                    <a:pt x="69" y="12"/>
                  </a:lnTo>
                  <a:lnTo>
                    <a:pt x="82" y="14"/>
                  </a:lnTo>
                  <a:lnTo>
                    <a:pt x="93" y="15"/>
                  </a:lnTo>
                  <a:lnTo>
                    <a:pt x="106" y="16"/>
                  </a:lnTo>
                  <a:lnTo>
                    <a:pt x="118" y="17"/>
                  </a:lnTo>
                  <a:lnTo>
                    <a:pt x="130" y="19"/>
                  </a:lnTo>
                  <a:lnTo>
                    <a:pt x="142" y="19"/>
                  </a:lnTo>
                  <a:lnTo>
                    <a:pt x="154" y="20"/>
                  </a:lnTo>
                  <a:lnTo>
                    <a:pt x="166" y="21"/>
                  </a:lnTo>
                  <a:lnTo>
                    <a:pt x="177" y="22"/>
                  </a:lnTo>
                  <a:lnTo>
                    <a:pt x="189" y="23"/>
                  </a:lnTo>
                  <a:close/>
                </a:path>
              </a:pathLst>
            </a:custGeom>
            <a:solidFill>
              <a:srgbClr val="A35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6" name="Freeform 70"/>
            <p:cNvSpPr>
              <a:spLocks/>
            </p:cNvSpPr>
            <p:nvPr/>
          </p:nvSpPr>
          <p:spPr bwMode="auto">
            <a:xfrm>
              <a:off x="2716" y="1528"/>
              <a:ext cx="86" cy="82"/>
            </a:xfrm>
            <a:custGeom>
              <a:avLst/>
              <a:gdLst>
                <a:gd name="T0" fmla="*/ 0 w 173"/>
                <a:gd name="T1" fmla="*/ 0 h 165"/>
                <a:gd name="T2" fmla="*/ 0 w 173"/>
                <a:gd name="T3" fmla="*/ 0 h 165"/>
                <a:gd name="T4" fmla="*/ 0 w 173"/>
                <a:gd name="T5" fmla="*/ 0 h 165"/>
                <a:gd name="T6" fmla="*/ 0 w 173"/>
                <a:gd name="T7" fmla="*/ 0 h 165"/>
                <a:gd name="T8" fmla="*/ 0 w 173"/>
                <a:gd name="T9" fmla="*/ 0 h 165"/>
                <a:gd name="T10" fmla="*/ 0 w 173"/>
                <a:gd name="T11" fmla="*/ 0 h 165"/>
                <a:gd name="T12" fmla="*/ 0 w 173"/>
                <a:gd name="T13" fmla="*/ 0 h 165"/>
                <a:gd name="T14" fmla="*/ 0 w 173"/>
                <a:gd name="T15" fmla="*/ 0 h 165"/>
                <a:gd name="T16" fmla="*/ 0 w 173"/>
                <a:gd name="T17" fmla="*/ 0 h 165"/>
                <a:gd name="T18" fmla="*/ 0 w 173"/>
                <a:gd name="T19" fmla="*/ 0 h 165"/>
                <a:gd name="T20" fmla="*/ 0 w 173"/>
                <a:gd name="T21" fmla="*/ 0 h 165"/>
                <a:gd name="T22" fmla="*/ 0 w 173"/>
                <a:gd name="T23" fmla="*/ 0 h 165"/>
                <a:gd name="T24" fmla="*/ 0 w 173"/>
                <a:gd name="T25" fmla="*/ 0 h 165"/>
                <a:gd name="T26" fmla="*/ 0 w 173"/>
                <a:gd name="T27" fmla="*/ 0 h 165"/>
                <a:gd name="T28" fmla="*/ 0 w 173"/>
                <a:gd name="T29" fmla="*/ 0 h 165"/>
                <a:gd name="T30" fmla="*/ 0 w 173"/>
                <a:gd name="T31" fmla="*/ 0 h 165"/>
                <a:gd name="T32" fmla="*/ 0 w 173"/>
                <a:gd name="T33" fmla="*/ 0 h 165"/>
                <a:gd name="T34" fmla="*/ 0 w 173"/>
                <a:gd name="T35" fmla="*/ 0 h 165"/>
                <a:gd name="T36" fmla="*/ 0 w 173"/>
                <a:gd name="T37" fmla="*/ 0 h 165"/>
                <a:gd name="T38" fmla="*/ 0 w 173"/>
                <a:gd name="T39" fmla="*/ 0 h 165"/>
                <a:gd name="T40" fmla="*/ 0 w 173"/>
                <a:gd name="T41" fmla="*/ 0 h 165"/>
                <a:gd name="T42" fmla="*/ 0 w 173"/>
                <a:gd name="T43" fmla="*/ 0 h 165"/>
                <a:gd name="T44" fmla="*/ 0 w 173"/>
                <a:gd name="T45" fmla="*/ 0 h 165"/>
                <a:gd name="T46" fmla="*/ 0 w 173"/>
                <a:gd name="T47" fmla="*/ 0 h 165"/>
                <a:gd name="T48" fmla="*/ 0 w 173"/>
                <a:gd name="T49" fmla="*/ 0 h 165"/>
                <a:gd name="T50" fmla="*/ 0 w 173"/>
                <a:gd name="T51" fmla="*/ 0 h 165"/>
                <a:gd name="T52" fmla="*/ 0 w 173"/>
                <a:gd name="T53" fmla="*/ 0 h 165"/>
                <a:gd name="T54" fmla="*/ 0 w 173"/>
                <a:gd name="T55" fmla="*/ 0 h 165"/>
                <a:gd name="T56" fmla="*/ 0 w 173"/>
                <a:gd name="T57" fmla="*/ 0 h 16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73" h="165">
                  <a:moveTo>
                    <a:pt x="173" y="22"/>
                  </a:moveTo>
                  <a:lnTo>
                    <a:pt x="172" y="37"/>
                  </a:lnTo>
                  <a:lnTo>
                    <a:pt x="170" y="53"/>
                  </a:lnTo>
                  <a:lnTo>
                    <a:pt x="168" y="68"/>
                  </a:lnTo>
                  <a:lnTo>
                    <a:pt x="167" y="84"/>
                  </a:lnTo>
                  <a:lnTo>
                    <a:pt x="159" y="101"/>
                  </a:lnTo>
                  <a:lnTo>
                    <a:pt x="152" y="117"/>
                  </a:lnTo>
                  <a:lnTo>
                    <a:pt x="144" y="132"/>
                  </a:lnTo>
                  <a:lnTo>
                    <a:pt x="136" y="148"/>
                  </a:lnTo>
                  <a:lnTo>
                    <a:pt x="113" y="159"/>
                  </a:lnTo>
                  <a:lnTo>
                    <a:pt x="94" y="165"/>
                  </a:lnTo>
                  <a:lnTo>
                    <a:pt x="79" y="165"/>
                  </a:lnTo>
                  <a:lnTo>
                    <a:pt x="68" y="162"/>
                  </a:lnTo>
                  <a:lnTo>
                    <a:pt x="56" y="154"/>
                  </a:lnTo>
                  <a:lnTo>
                    <a:pt x="44" y="143"/>
                  </a:lnTo>
                  <a:lnTo>
                    <a:pt x="29" y="128"/>
                  </a:lnTo>
                  <a:lnTo>
                    <a:pt x="10" y="111"/>
                  </a:lnTo>
                  <a:lnTo>
                    <a:pt x="8" y="83"/>
                  </a:lnTo>
                  <a:lnTo>
                    <a:pt x="6" y="56"/>
                  </a:lnTo>
                  <a:lnTo>
                    <a:pt x="2" y="28"/>
                  </a:lnTo>
                  <a:lnTo>
                    <a:pt x="0" y="0"/>
                  </a:lnTo>
                  <a:lnTo>
                    <a:pt x="21" y="5"/>
                  </a:lnTo>
                  <a:lnTo>
                    <a:pt x="42" y="8"/>
                  </a:lnTo>
                  <a:lnTo>
                    <a:pt x="63" y="12"/>
                  </a:lnTo>
                  <a:lnTo>
                    <a:pt x="85" y="14"/>
                  </a:lnTo>
                  <a:lnTo>
                    <a:pt x="108" y="17"/>
                  </a:lnTo>
                  <a:lnTo>
                    <a:pt x="130" y="19"/>
                  </a:lnTo>
                  <a:lnTo>
                    <a:pt x="152" y="21"/>
                  </a:lnTo>
                  <a:lnTo>
                    <a:pt x="173" y="22"/>
                  </a:lnTo>
                  <a:close/>
                </a:path>
              </a:pathLst>
            </a:custGeom>
            <a:solidFill>
              <a:srgbClr val="A85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7" name="Freeform 71"/>
            <p:cNvSpPr>
              <a:spLocks/>
            </p:cNvSpPr>
            <p:nvPr/>
          </p:nvSpPr>
          <p:spPr bwMode="auto">
            <a:xfrm>
              <a:off x="2720" y="1533"/>
              <a:ext cx="78" cy="74"/>
            </a:xfrm>
            <a:custGeom>
              <a:avLst/>
              <a:gdLst>
                <a:gd name="T0" fmla="*/ 1 w 156"/>
                <a:gd name="T1" fmla="*/ 1 h 148"/>
                <a:gd name="T2" fmla="*/ 1 w 156"/>
                <a:gd name="T3" fmla="*/ 1 h 148"/>
                <a:gd name="T4" fmla="*/ 1 w 156"/>
                <a:gd name="T5" fmla="*/ 1 h 148"/>
                <a:gd name="T6" fmla="*/ 1 w 156"/>
                <a:gd name="T7" fmla="*/ 1 h 148"/>
                <a:gd name="T8" fmla="*/ 1 w 156"/>
                <a:gd name="T9" fmla="*/ 1 h 148"/>
                <a:gd name="T10" fmla="*/ 1 w 156"/>
                <a:gd name="T11" fmla="*/ 1 h 148"/>
                <a:gd name="T12" fmla="*/ 1 w 156"/>
                <a:gd name="T13" fmla="*/ 1 h 148"/>
                <a:gd name="T14" fmla="*/ 1 w 156"/>
                <a:gd name="T15" fmla="*/ 1 h 148"/>
                <a:gd name="T16" fmla="*/ 1 w 156"/>
                <a:gd name="T17" fmla="*/ 1 h 148"/>
                <a:gd name="T18" fmla="*/ 1 w 156"/>
                <a:gd name="T19" fmla="*/ 1 h 148"/>
                <a:gd name="T20" fmla="*/ 1 w 156"/>
                <a:gd name="T21" fmla="*/ 1 h 148"/>
                <a:gd name="T22" fmla="*/ 1 w 156"/>
                <a:gd name="T23" fmla="*/ 1 h 148"/>
                <a:gd name="T24" fmla="*/ 1 w 156"/>
                <a:gd name="T25" fmla="*/ 1 h 148"/>
                <a:gd name="T26" fmla="*/ 1 w 156"/>
                <a:gd name="T27" fmla="*/ 1 h 148"/>
                <a:gd name="T28" fmla="*/ 1 w 156"/>
                <a:gd name="T29" fmla="*/ 1 h 148"/>
                <a:gd name="T30" fmla="*/ 1 w 156"/>
                <a:gd name="T31" fmla="*/ 1 h 148"/>
                <a:gd name="T32" fmla="*/ 1 w 156"/>
                <a:gd name="T33" fmla="*/ 1 h 148"/>
                <a:gd name="T34" fmla="*/ 1 w 156"/>
                <a:gd name="T35" fmla="*/ 1 h 148"/>
                <a:gd name="T36" fmla="*/ 1 w 156"/>
                <a:gd name="T37" fmla="*/ 1 h 148"/>
                <a:gd name="T38" fmla="*/ 1 w 156"/>
                <a:gd name="T39" fmla="*/ 1 h 148"/>
                <a:gd name="T40" fmla="*/ 0 w 156"/>
                <a:gd name="T41" fmla="*/ 0 h 148"/>
                <a:gd name="T42" fmla="*/ 1 w 156"/>
                <a:gd name="T43" fmla="*/ 1 h 148"/>
                <a:gd name="T44" fmla="*/ 1 w 156"/>
                <a:gd name="T45" fmla="*/ 1 h 148"/>
                <a:gd name="T46" fmla="*/ 1 w 156"/>
                <a:gd name="T47" fmla="*/ 1 h 148"/>
                <a:gd name="T48" fmla="*/ 1 w 156"/>
                <a:gd name="T49" fmla="*/ 1 h 148"/>
                <a:gd name="T50" fmla="*/ 1 w 156"/>
                <a:gd name="T51" fmla="*/ 1 h 148"/>
                <a:gd name="T52" fmla="*/ 1 w 156"/>
                <a:gd name="T53" fmla="*/ 1 h 148"/>
                <a:gd name="T54" fmla="*/ 1 w 156"/>
                <a:gd name="T55" fmla="*/ 1 h 148"/>
                <a:gd name="T56" fmla="*/ 1 w 156"/>
                <a:gd name="T57" fmla="*/ 1 h 148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56" h="148">
                  <a:moveTo>
                    <a:pt x="156" y="19"/>
                  </a:moveTo>
                  <a:lnTo>
                    <a:pt x="154" y="33"/>
                  </a:lnTo>
                  <a:lnTo>
                    <a:pt x="153" y="47"/>
                  </a:lnTo>
                  <a:lnTo>
                    <a:pt x="151" y="61"/>
                  </a:lnTo>
                  <a:lnTo>
                    <a:pt x="150" y="75"/>
                  </a:lnTo>
                  <a:lnTo>
                    <a:pt x="143" y="90"/>
                  </a:lnTo>
                  <a:lnTo>
                    <a:pt x="136" y="105"/>
                  </a:lnTo>
                  <a:lnTo>
                    <a:pt x="129" y="118"/>
                  </a:lnTo>
                  <a:lnTo>
                    <a:pt x="122" y="132"/>
                  </a:lnTo>
                  <a:lnTo>
                    <a:pt x="101" y="143"/>
                  </a:lnTo>
                  <a:lnTo>
                    <a:pt x="84" y="147"/>
                  </a:lnTo>
                  <a:lnTo>
                    <a:pt x="71" y="148"/>
                  </a:lnTo>
                  <a:lnTo>
                    <a:pt x="61" y="145"/>
                  </a:lnTo>
                  <a:lnTo>
                    <a:pt x="51" y="139"/>
                  </a:lnTo>
                  <a:lnTo>
                    <a:pt x="39" y="129"/>
                  </a:lnTo>
                  <a:lnTo>
                    <a:pt x="27" y="116"/>
                  </a:lnTo>
                  <a:lnTo>
                    <a:pt x="9" y="100"/>
                  </a:lnTo>
                  <a:lnTo>
                    <a:pt x="7" y="75"/>
                  </a:lnTo>
                  <a:lnTo>
                    <a:pt x="5" y="49"/>
                  </a:lnTo>
                  <a:lnTo>
                    <a:pt x="2" y="25"/>
                  </a:lnTo>
                  <a:lnTo>
                    <a:pt x="0" y="0"/>
                  </a:lnTo>
                  <a:lnTo>
                    <a:pt x="19" y="4"/>
                  </a:lnTo>
                  <a:lnTo>
                    <a:pt x="37" y="8"/>
                  </a:lnTo>
                  <a:lnTo>
                    <a:pt x="57" y="10"/>
                  </a:lnTo>
                  <a:lnTo>
                    <a:pt x="77" y="12"/>
                  </a:lnTo>
                  <a:lnTo>
                    <a:pt x="97" y="15"/>
                  </a:lnTo>
                  <a:lnTo>
                    <a:pt x="118" y="16"/>
                  </a:lnTo>
                  <a:lnTo>
                    <a:pt x="137" y="18"/>
                  </a:lnTo>
                  <a:lnTo>
                    <a:pt x="156" y="19"/>
                  </a:lnTo>
                  <a:close/>
                </a:path>
              </a:pathLst>
            </a:custGeom>
            <a:solidFill>
              <a:srgbClr val="AA6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8" name="Freeform 72"/>
            <p:cNvSpPr>
              <a:spLocks/>
            </p:cNvSpPr>
            <p:nvPr/>
          </p:nvSpPr>
          <p:spPr bwMode="auto">
            <a:xfrm>
              <a:off x="2724" y="1538"/>
              <a:ext cx="69" cy="66"/>
            </a:xfrm>
            <a:custGeom>
              <a:avLst/>
              <a:gdLst>
                <a:gd name="T0" fmla="*/ 1 w 138"/>
                <a:gd name="T1" fmla="*/ 0 h 133"/>
                <a:gd name="T2" fmla="*/ 1 w 138"/>
                <a:gd name="T3" fmla="*/ 0 h 133"/>
                <a:gd name="T4" fmla="*/ 1 w 138"/>
                <a:gd name="T5" fmla="*/ 0 h 133"/>
                <a:gd name="T6" fmla="*/ 1 w 138"/>
                <a:gd name="T7" fmla="*/ 0 h 133"/>
                <a:gd name="T8" fmla="*/ 1 w 138"/>
                <a:gd name="T9" fmla="*/ 0 h 133"/>
                <a:gd name="T10" fmla="*/ 1 w 138"/>
                <a:gd name="T11" fmla="*/ 0 h 133"/>
                <a:gd name="T12" fmla="*/ 1 w 138"/>
                <a:gd name="T13" fmla="*/ 0 h 133"/>
                <a:gd name="T14" fmla="*/ 1 w 138"/>
                <a:gd name="T15" fmla="*/ 0 h 133"/>
                <a:gd name="T16" fmla="*/ 1 w 138"/>
                <a:gd name="T17" fmla="*/ 0 h 133"/>
                <a:gd name="T18" fmla="*/ 1 w 138"/>
                <a:gd name="T19" fmla="*/ 0 h 133"/>
                <a:gd name="T20" fmla="*/ 1 w 138"/>
                <a:gd name="T21" fmla="*/ 0 h 133"/>
                <a:gd name="T22" fmla="*/ 1 w 138"/>
                <a:gd name="T23" fmla="*/ 0 h 133"/>
                <a:gd name="T24" fmla="*/ 1 w 138"/>
                <a:gd name="T25" fmla="*/ 0 h 133"/>
                <a:gd name="T26" fmla="*/ 1 w 138"/>
                <a:gd name="T27" fmla="*/ 0 h 133"/>
                <a:gd name="T28" fmla="*/ 1 w 138"/>
                <a:gd name="T29" fmla="*/ 0 h 133"/>
                <a:gd name="T30" fmla="*/ 1 w 138"/>
                <a:gd name="T31" fmla="*/ 0 h 133"/>
                <a:gd name="T32" fmla="*/ 1 w 138"/>
                <a:gd name="T33" fmla="*/ 0 h 133"/>
                <a:gd name="T34" fmla="*/ 1 w 138"/>
                <a:gd name="T35" fmla="*/ 0 h 133"/>
                <a:gd name="T36" fmla="*/ 1 w 138"/>
                <a:gd name="T37" fmla="*/ 0 h 133"/>
                <a:gd name="T38" fmla="*/ 1 w 138"/>
                <a:gd name="T39" fmla="*/ 0 h 133"/>
                <a:gd name="T40" fmla="*/ 0 w 138"/>
                <a:gd name="T41" fmla="*/ 0 h 133"/>
                <a:gd name="T42" fmla="*/ 1 w 138"/>
                <a:gd name="T43" fmla="*/ 0 h 133"/>
                <a:gd name="T44" fmla="*/ 1 w 138"/>
                <a:gd name="T45" fmla="*/ 0 h 133"/>
                <a:gd name="T46" fmla="*/ 1 w 138"/>
                <a:gd name="T47" fmla="*/ 0 h 133"/>
                <a:gd name="T48" fmla="*/ 1 w 138"/>
                <a:gd name="T49" fmla="*/ 0 h 133"/>
                <a:gd name="T50" fmla="*/ 1 w 138"/>
                <a:gd name="T51" fmla="*/ 0 h 133"/>
                <a:gd name="T52" fmla="*/ 1 w 138"/>
                <a:gd name="T53" fmla="*/ 0 h 133"/>
                <a:gd name="T54" fmla="*/ 1 w 138"/>
                <a:gd name="T55" fmla="*/ 0 h 133"/>
                <a:gd name="T56" fmla="*/ 1 w 138"/>
                <a:gd name="T57" fmla="*/ 0 h 133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38" h="133">
                  <a:moveTo>
                    <a:pt x="138" y="17"/>
                  </a:moveTo>
                  <a:lnTo>
                    <a:pt x="137" y="30"/>
                  </a:lnTo>
                  <a:lnTo>
                    <a:pt x="137" y="43"/>
                  </a:lnTo>
                  <a:lnTo>
                    <a:pt x="137" y="55"/>
                  </a:lnTo>
                  <a:lnTo>
                    <a:pt x="136" y="68"/>
                  </a:lnTo>
                  <a:lnTo>
                    <a:pt x="129" y="81"/>
                  </a:lnTo>
                  <a:lnTo>
                    <a:pt x="122" y="93"/>
                  </a:lnTo>
                  <a:lnTo>
                    <a:pt x="115" y="106"/>
                  </a:lnTo>
                  <a:lnTo>
                    <a:pt x="109" y="119"/>
                  </a:lnTo>
                  <a:lnTo>
                    <a:pt x="91" y="127"/>
                  </a:lnTo>
                  <a:lnTo>
                    <a:pt x="76" y="131"/>
                  </a:lnTo>
                  <a:lnTo>
                    <a:pt x="64" y="133"/>
                  </a:lnTo>
                  <a:lnTo>
                    <a:pt x="55" y="129"/>
                  </a:lnTo>
                  <a:lnTo>
                    <a:pt x="46" y="123"/>
                  </a:lnTo>
                  <a:lnTo>
                    <a:pt x="36" y="114"/>
                  </a:lnTo>
                  <a:lnTo>
                    <a:pt x="24" y="103"/>
                  </a:lnTo>
                  <a:lnTo>
                    <a:pt x="8" y="89"/>
                  </a:lnTo>
                  <a:lnTo>
                    <a:pt x="6" y="66"/>
                  </a:lnTo>
                  <a:lnTo>
                    <a:pt x="5" y="44"/>
                  </a:lnTo>
                  <a:lnTo>
                    <a:pt x="2" y="22"/>
                  </a:lnTo>
                  <a:lnTo>
                    <a:pt x="0" y="0"/>
                  </a:lnTo>
                  <a:lnTo>
                    <a:pt x="16" y="4"/>
                  </a:lnTo>
                  <a:lnTo>
                    <a:pt x="33" y="7"/>
                  </a:lnTo>
                  <a:lnTo>
                    <a:pt x="51" y="9"/>
                  </a:lnTo>
                  <a:lnTo>
                    <a:pt x="69" y="12"/>
                  </a:lnTo>
                  <a:lnTo>
                    <a:pt x="86" y="13"/>
                  </a:lnTo>
                  <a:lnTo>
                    <a:pt x="104" y="15"/>
                  </a:lnTo>
                  <a:lnTo>
                    <a:pt x="121" y="16"/>
                  </a:lnTo>
                  <a:lnTo>
                    <a:pt x="138" y="17"/>
                  </a:lnTo>
                  <a:close/>
                </a:path>
              </a:pathLst>
            </a:custGeom>
            <a:solidFill>
              <a:srgbClr val="AF6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9" name="Freeform 73"/>
            <p:cNvSpPr>
              <a:spLocks/>
            </p:cNvSpPr>
            <p:nvPr/>
          </p:nvSpPr>
          <p:spPr bwMode="auto">
            <a:xfrm>
              <a:off x="2727" y="1543"/>
              <a:ext cx="61" cy="58"/>
            </a:xfrm>
            <a:custGeom>
              <a:avLst/>
              <a:gdLst>
                <a:gd name="T0" fmla="*/ 1 w 122"/>
                <a:gd name="T1" fmla="*/ 0 h 117"/>
                <a:gd name="T2" fmla="*/ 1 w 122"/>
                <a:gd name="T3" fmla="*/ 0 h 117"/>
                <a:gd name="T4" fmla="*/ 1 w 122"/>
                <a:gd name="T5" fmla="*/ 0 h 117"/>
                <a:gd name="T6" fmla="*/ 1 w 122"/>
                <a:gd name="T7" fmla="*/ 0 h 117"/>
                <a:gd name="T8" fmla="*/ 1 w 122"/>
                <a:gd name="T9" fmla="*/ 0 h 117"/>
                <a:gd name="T10" fmla="*/ 1 w 122"/>
                <a:gd name="T11" fmla="*/ 0 h 117"/>
                <a:gd name="T12" fmla="*/ 1 w 122"/>
                <a:gd name="T13" fmla="*/ 0 h 117"/>
                <a:gd name="T14" fmla="*/ 1 w 122"/>
                <a:gd name="T15" fmla="*/ 0 h 117"/>
                <a:gd name="T16" fmla="*/ 1 w 122"/>
                <a:gd name="T17" fmla="*/ 0 h 117"/>
                <a:gd name="T18" fmla="*/ 1 w 122"/>
                <a:gd name="T19" fmla="*/ 0 h 117"/>
                <a:gd name="T20" fmla="*/ 1 w 122"/>
                <a:gd name="T21" fmla="*/ 0 h 117"/>
                <a:gd name="T22" fmla="*/ 1 w 122"/>
                <a:gd name="T23" fmla="*/ 0 h 117"/>
                <a:gd name="T24" fmla="*/ 1 w 122"/>
                <a:gd name="T25" fmla="*/ 0 h 117"/>
                <a:gd name="T26" fmla="*/ 1 w 122"/>
                <a:gd name="T27" fmla="*/ 0 h 117"/>
                <a:gd name="T28" fmla="*/ 1 w 122"/>
                <a:gd name="T29" fmla="*/ 0 h 117"/>
                <a:gd name="T30" fmla="*/ 1 w 122"/>
                <a:gd name="T31" fmla="*/ 0 h 117"/>
                <a:gd name="T32" fmla="*/ 1 w 122"/>
                <a:gd name="T33" fmla="*/ 0 h 117"/>
                <a:gd name="T34" fmla="*/ 1 w 122"/>
                <a:gd name="T35" fmla="*/ 0 h 117"/>
                <a:gd name="T36" fmla="*/ 1 w 122"/>
                <a:gd name="T37" fmla="*/ 0 h 117"/>
                <a:gd name="T38" fmla="*/ 1 w 122"/>
                <a:gd name="T39" fmla="*/ 0 h 117"/>
                <a:gd name="T40" fmla="*/ 0 w 122"/>
                <a:gd name="T41" fmla="*/ 0 h 117"/>
                <a:gd name="T42" fmla="*/ 1 w 122"/>
                <a:gd name="T43" fmla="*/ 0 h 117"/>
                <a:gd name="T44" fmla="*/ 1 w 122"/>
                <a:gd name="T45" fmla="*/ 0 h 117"/>
                <a:gd name="T46" fmla="*/ 1 w 122"/>
                <a:gd name="T47" fmla="*/ 0 h 117"/>
                <a:gd name="T48" fmla="*/ 1 w 122"/>
                <a:gd name="T49" fmla="*/ 0 h 117"/>
                <a:gd name="T50" fmla="*/ 1 w 122"/>
                <a:gd name="T51" fmla="*/ 0 h 117"/>
                <a:gd name="T52" fmla="*/ 1 w 122"/>
                <a:gd name="T53" fmla="*/ 0 h 117"/>
                <a:gd name="T54" fmla="*/ 1 w 122"/>
                <a:gd name="T55" fmla="*/ 0 h 117"/>
                <a:gd name="T56" fmla="*/ 1 w 122"/>
                <a:gd name="T57" fmla="*/ 0 h 11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22" h="117">
                  <a:moveTo>
                    <a:pt x="122" y="15"/>
                  </a:moveTo>
                  <a:lnTo>
                    <a:pt x="121" y="27"/>
                  </a:lnTo>
                  <a:lnTo>
                    <a:pt x="121" y="37"/>
                  </a:lnTo>
                  <a:lnTo>
                    <a:pt x="120" y="49"/>
                  </a:lnTo>
                  <a:lnTo>
                    <a:pt x="119" y="59"/>
                  </a:lnTo>
                  <a:lnTo>
                    <a:pt x="113" y="71"/>
                  </a:lnTo>
                  <a:lnTo>
                    <a:pt x="107" y="81"/>
                  </a:lnTo>
                  <a:lnTo>
                    <a:pt x="102" y="93"/>
                  </a:lnTo>
                  <a:lnTo>
                    <a:pt x="97" y="104"/>
                  </a:lnTo>
                  <a:lnTo>
                    <a:pt x="79" y="112"/>
                  </a:lnTo>
                  <a:lnTo>
                    <a:pt x="67" y="116"/>
                  </a:lnTo>
                  <a:lnTo>
                    <a:pt x="57" y="117"/>
                  </a:lnTo>
                  <a:lnTo>
                    <a:pt x="48" y="113"/>
                  </a:lnTo>
                  <a:lnTo>
                    <a:pt x="40" y="109"/>
                  </a:lnTo>
                  <a:lnTo>
                    <a:pt x="32" y="101"/>
                  </a:lnTo>
                  <a:lnTo>
                    <a:pt x="22" y="90"/>
                  </a:lnTo>
                  <a:lnTo>
                    <a:pt x="9" y="79"/>
                  </a:lnTo>
                  <a:lnTo>
                    <a:pt x="7" y="58"/>
                  </a:lnTo>
                  <a:lnTo>
                    <a:pt x="5" y="40"/>
                  </a:lnTo>
                  <a:lnTo>
                    <a:pt x="2" y="20"/>
                  </a:lnTo>
                  <a:lnTo>
                    <a:pt x="0" y="0"/>
                  </a:lnTo>
                  <a:lnTo>
                    <a:pt x="15" y="4"/>
                  </a:lnTo>
                  <a:lnTo>
                    <a:pt x="30" y="6"/>
                  </a:lnTo>
                  <a:lnTo>
                    <a:pt x="45" y="9"/>
                  </a:lnTo>
                  <a:lnTo>
                    <a:pt x="61" y="10"/>
                  </a:lnTo>
                  <a:lnTo>
                    <a:pt x="76" y="12"/>
                  </a:lnTo>
                  <a:lnTo>
                    <a:pt x="92" y="13"/>
                  </a:lnTo>
                  <a:lnTo>
                    <a:pt x="107" y="14"/>
                  </a:lnTo>
                  <a:lnTo>
                    <a:pt x="122" y="15"/>
                  </a:lnTo>
                  <a:close/>
                </a:path>
              </a:pathLst>
            </a:custGeom>
            <a:solidFill>
              <a:srgbClr val="B2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0" name="Freeform 74"/>
            <p:cNvSpPr>
              <a:spLocks/>
            </p:cNvSpPr>
            <p:nvPr/>
          </p:nvSpPr>
          <p:spPr bwMode="auto">
            <a:xfrm>
              <a:off x="2732" y="1548"/>
              <a:ext cx="51" cy="50"/>
            </a:xfrm>
            <a:custGeom>
              <a:avLst/>
              <a:gdLst>
                <a:gd name="T0" fmla="*/ 0 w 104"/>
                <a:gd name="T1" fmla="*/ 1 h 99"/>
                <a:gd name="T2" fmla="*/ 0 w 104"/>
                <a:gd name="T3" fmla="*/ 1 h 99"/>
                <a:gd name="T4" fmla="*/ 0 w 104"/>
                <a:gd name="T5" fmla="*/ 1 h 99"/>
                <a:gd name="T6" fmla="*/ 0 w 104"/>
                <a:gd name="T7" fmla="*/ 1 h 99"/>
                <a:gd name="T8" fmla="*/ 0 w 104"/>
                <a:gd name="T9" fmla="*/ 1 h 99"/>
                <a:gd name="T10" fmla="*/ 0 w 104"/>
                <a:gd name="T11" fmla="*/ 1 h 99"/>
                <a:gd name="T12" fmla="*/ 0 w 104"/>
                <a:gd name="T13" fmla="*/ 1 h 99"/>
                <a:gd name="T14" fmla="*/ 0 w 104"/>
                <a:gd name="T15" fmla="*/ 1 h 99"/>
                <a:gd name="T16" fmla="*/ 0 w 104"/>
                <a:gd name="T17" fmla="*/ 1 h 99"/>
                <a:gd name="T18" fmla="*/ 0 w 104"/>
                <a:gd name="T19" fmla="*/ 1 h 99"/>
                <a:gd name="T20" fmla="*/ 0 w 104"/>
                <a:gd name="T21" fmla="*/ 1 h 99"/>
                <a:gd name="T22" fmla="*/ 0 w 104"/>
                <a:gd name="T23" fmla="*/ 0 h 99"/>
                <a:gd name="T24" fmla="*/ 0 w 104"/>
                <a:gd name="T25" fmla="*/ 1 h 99"/>
                <a:gd name="T26" fmla="*/ 0 w 104"/>
                <a:gd name="T27" fmla="*/ 1 h 99"/>
                <a:gd name="T28" fmla="*/ 0 w 104"/>
                <a:gd name="T29" fmla="*/ 1 h 99"/>
                <a:gd name="T30" fmla="*/ 0 w 104"/>
                <a:gd name="T31" fmla="*/ 1 h 99"/>
                <a:gd name="T32" fmla="*/ 0 w 104"/>
                <a:gd name="T33" fmla="*/ 1 h 99"/>
                <a:gd name="T34" fmla="*/ 0 w 104"/>
                <a:gd name="T35" fmla="*/ 1 h 99"/>
                <a:gd name="T36" fmla="*/ 0 w 104"/>
                <a:gd name="T37" fmla="*/ 1 h 99"/>
                <a:gd name="T38" fmla="*/ 0 w 104"/>
                <a:gd name="T39" fmla="*/ 1 h 9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04" h="99">
                  <a:moveTo>
                    <a:pt x="104" y="13"/>
                  </a:moveTo>
                  <a:lnTo>
                    <a:pt x="100" y="51"/>
                  </a:lnTo>
                  <a:lnTo>
                    <a:pt x="81" y="89"/>
                  </a:lnTo>
                  <a:lnTo>
                    <a:pt x="67" y="95"/>
                  </a:lnTo>
                  <a:lnTo>
                    <a:pt x="55" y="99"/>
                  </a:lnTo>
                  <a:lnTo>
                    <a:pt x="47" y="99"/>
                  </a:lnTo>
                  <a:lnTo>
                    <a:pt x="39" y="97"/>
                  </a:lnTo>
                  <a:lnTo>
                    <a:pt x="32" y="92"/>
                  </a:lnTo>
                  <a:lnTo>
                    <a:pt x="25" y="86"/>
                  </a:lnTo>
                  <a:lnTo>
                    <a:pt x="16" y="77"/>
                  </a:lnTo>
                  <a:lnTo>
                    <a:pt x="5" y="67"/>
                  </a:lnTo>
                  <a:lnTo>
                    <a:pt x="0" y="0"/>
                  </a:lnTo>
                  <a:lnTo>
                    <a:pt x="12" y="2"/>
                  </a:lnTo>
                  <a:lnTo>
                    <a:pt x="24" y="4"/>
                  </a:lnTo>
                  <a:lnTo>
                    <a:pt x="38" y="7"/>
                  </a:lnTo>
                  <a:lnTo>
                    <a:pt x="51" y="8"/>
                  </a:lnTo>
                  <a:lnTo>
                    <a:pt x="65" y="9"/>
                  </a:lnTo>
                  <a:lnTo>
                    <a:pt x="78" y="10"/>
                  </a:lnTo>
                  <a:lnTo>
                    <a:pt x="91" y="11"/>
                  </a:lnTo>
                  <a:lnTo>
                    <a:pt x="104" y="13"/>
                  </a:lnTo>
                  <a:close/>
                </a:path>
              </a:pathLst>
            </a:custGeom>
            <a:solidFill>
              <a:srgbClr val="B76B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1" name="Freeform 75"/>
            <p:cNvSpPr>
              <a:spLocks/>
            </p:cNvSpPr>
            <p:nvPr/>
          </p:nvSpPr>
          <p:spPr bwMode="auto">
            <a:xfrm>
              <a:off x="2831" y="1491"/>
              <a:ext cx="129" cy="150"/>
            </a:xfrm>
            <a:custGeom>
              <a:avLst/>
              <a:gdLst>
                <a:gd name="T0" fmla="*/ 0 w 258"/>
                <a:gd name="T1" fmla="*/ 1 h 298"/>
                <a:gd name="T2" fmla="*/ 1 w 258"/>
                <a:gd name="T3" fmla="*/ 1 h 298"/>
                <a:gd name="T4" fmla="*/ 1 w 258"/>
                <a:gd name="T5" fmla="*/ 1 h 298"/>
                <a:gd name="T6" fmla="*/ 1 w 258"/>
                <a:gd name="T7" fmla="*/ 1 h 298"/>
                <a:gd name="T8" fmla="*/ 1 w 258"/>
                <a:gd name="T9" fmla="*/ 1 h 298"/>
                <a:gd name="T10" fmla="*/ 1 w 258"/>
                <a:gd name="T11" fmla="*/ 1 h 298"/>
                <a:gd name="T12" fmla="*/ 1 w 258"/>
                <a:gd name="T13" fmla="*/ 1 h 298"/>
                <a:gd name="T14" fmla="*/ 1 w 258"/>
                <a:gd name="T15" fmla="*/ 1 h 298"/>
                <a:gd name="T16" fmla="*/ 1 w 258"/>
                <a:gd name="T17" fmla="*/ 0 h 298"/>
                <a:gd name="T18" fmla="*/ 2 w 258"/>
                <a:gd name="T19" fmla="*/ 1 h 298"/>
                <a:gd name="T20" fmla="*/ 2 w 258"/>
                <a:gd name="T21" fmla="*/ 1 h 298"/>
                <a:gd name="T22" fmla="*/ 1 w 258"/>
                <a:gd name="T23" fmla="*/ 1 h 298"/>
                <a:gd name="T24" fmla="*/ 1 w 258"/>
                <a:gd name="T25" fmla="*/ 1 h 298"/>
                <a:gd name="T26" fmla="*/ 1 w 258"/>
                <a:gd name="T27" fmla="*/ 1 h 298"/>
                <a:gd name="T28" fmla="*/ 1 w 258"/>
                <a:gd name="T29" fmla="*/ 1 h 298"/>
                <a:gd name="T30" fmla="*/ 1 w 258"/>
                <a:gd name="T31" fmla="*/ 1 h 298"/>
                <a:gd name="T32" fmla="*/ 1 w 258"/>
                <a:gd name="T33" fmla="*/ 2 h 298"/>
                <a:gd name="T34" fmla="*/ 1 w 258"/>
                <a:gd name="T35" fmla="*/ 2 h 298"/>
                <a:gd name="T36" fmla="*/ 1 w 258"/>
                <a:gd name="T37" fmla="*/ 1 h 298"/>
                <a:gd name="T38" fmla="*/ 0 w 258"/>
                <a:gd name="T39" fmla="*/ 1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58" h="298">
                  <a:moveTo>
                    <a:pt x="0" y="251"/>
                  </a:moveTo>
                  <a:lnTo>
                    <a:pt x="11" y="219"/>
                  </a:lnTo>
                  <a:lnTo>
                    <a:pt x="21" y="188"/>
                  </a:lnTo>
                  <a:lnTo>
                    <a:pt x="33" y="156"/>
                  </a:lnTo>
                  <a:lnTo>
                    <a:pt x="43" y="125"/>
                  </a:lnTo>
                  <a:lnTo>
                    <a:pt x="54" y="95"/>
                  </a:lnTo>
                  <a:lnTo>
                    <a:pt x="65" y="64"/>
                  </a:lnTo>
                  <a:lnTo>
                    <a:pt x="75" y="32"/>
                  </a:lnTo>
                  <a:lnTo>
                    <a:pt x="84" y="0"/>
                  </a:lnTo>
                  <a:lnTo>
                    <a:pt x="258" y="37"/>
                  </a:lnTo>
                  <a:lnTo>
                    <a:pt x="257" y="77"/>
                  </a:lnTo>
                  <a:lnTo>
                    <a:pt x="256" y="112"/>
                  </a:lnTo>
                  <a:lnTo>
                    <a:pt x="251" y="141"/>
                  </a:lnTo>
                  <a:lnTo>
                    <a:pt x="247" y="170"/>
                  </a:lnTo>
                  <a:lnTo>
                    <a:pt x="239" y="198"/>
                  </a:lnTo>
                  <a:lnTo>
                    <a:pt x="231" y="228"/>
                  </a:lnTo>
                  <a:lnTo>
                    <a:pt x="219" y="260"/>
                  </a:lnTo>
                  <a:lnTo>
                    <a:pt x="205" y="298"/>
                  </a:lnTo>
                  <a:lnTo>
                    <a:pt x="98" y="232"/>
                  </a:lnTo>
                  <a:lnTo>
                    <a:pt x="0" y="251"/>
                  </a:lnTo>
                  <a:close/>
                </a:path>
              </a:pathLst>
            </a:custGeom>
            <a:solidFill>
              <a:srgbClr val="8C4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2" name="Freeform 76"/>
            <p:cNvSpPr>
              <a:spLocks/>
            </p:cNvSpPr>
            <p:nvPr/>
          </p:nvSpPr>
          <p:spPr bwMode="auto">
            <a:xfrm>
              <a:off x="2835" y="1496"/>
              <a:ext cx="120" cy="141"/>
            </a:xfrm>
            <a:custGeom>
              <a:avLst/>
              <a:gdLst>
                <a:gd name="T0" fmla="*/ 0 w 242"/>
                <a:gd name="T1" fmla="*/ 1 h 282"/>
                <a:gd name="T2" fmla="*/ 0 w 242"/>
                <a:gd name="T3" fmla="*/ 1 h 282"/>
                <a:gd name="T4" fmla="*/ 0 w 242"/>
                <a:gd name="T5" fmla="*/ 1 h 282"/>
                <a:gd name="T6" fmla="*/ 0 w 242"/>
                <a:gd name="T7" fmla="*/ 1 h 282"/>
                <a:gd name="T8" fmla="*/ 0 w 242"/>
                <a:gd name="T9" fmla="*/ 1 h 282"/>
                <a:gd name="T10" fmla="*/ 0 w 242"/>
                <a:gd name="T11" fmla="*/ 1 h 282"/>
                <a:gd name="T12" fmla="*/ 0 w 242"/>
                <a:gd name="T13" fmla="*/ 1 h 282"/>
                <a:gd name="T14" fmla="*/ 0 w 242"/>
                <a:gd name="T15" fmla="*/ 1 h 282"/>
                <a:gd name="T16" fmla="*/ 0 w 242"/>
                <a:gd name="T17" fmla="*/ 0 h 282"/>
                <a:gd name="T18" fmla="*/ 0 w 242"/>
                <a:gd name="T19" fmla="*/ 1 h 282"/>
                <a:gd name="T20" fmla="*/ 0 w 242"/>
                <a:gd name="T21" fmla="*/ 1 h 282"/>
                <a:gd name="T22" fmla="*/ 0 w 242"/>
                <a:gd name="T23" fmla="*/ 1 h 282"/>
                <a:gd name="T24" fmla="*/ 0 w 242"/>
                <a:gd name="T25" fmla="*/ 1 h 282"/>
                <a:gd name="T26" fmla="*/ 0 w 242"/>
                <a:gd name="T27" fmla="*/ 1 h 282"/>
                <a:gd name="T28" fmla="*/ 0 w 242"/>
                <a:gd name="T29" fmla="*/ 1 h 282"/>
                <a:gd name="T30" fmla="*/ 0 w 242"/>
                <a:gd name="T31" fmla="*/ 1 h 282"/>
                <a:gd name="T32" fmla="*/ 0 w 242"/>
                <a:gd name="T33" fmla="*/ 1 h 282"/>
                <a:gd name="T34" fmla="*/ 0 w 242"/>
                <a:gd name="T35" fmla="*/ 1 h 282"/>
                <a:gd name="T36" fmla="*/ 0 w 242"/>
                <a:gd name="T37" fmla="*/ 1 h 282"/>
                <a:gd name="T38" fmla="*/ 0 w 242"/>
                <a:gd name="T39" fmla="*/ 1 h 282"/>
                <a:gd name="T40" fmla="*/ 0 w 242"/>
                <a:gd name="T41" fmla="*/ 1 h 282"/>
                <a:gd name="T42" fmla="*/ 0 w 242"/>
                <a:gd name="T43" fmla="*/ 1 h 282"/>
                <a:gd name="T44" fmla="*/ 0 w 242"/>
                <a:gd name="T45" fmla="*/ 1 h 282"/>
                <a:gd name="T46" fmla="*/ 0 w 242"/>
                <a:gd name="T47" fmla="*/ 1 h 282"/>
                <a:gd name="T48" fmla="*/ 0 w 242"/>
                <a:gd name="T49" fmla="*/ 2 h 282"/>
                <a:gd name="T50" fmla="*/ 0 w 242"/>
                <a:gd name="T51" fmla="*/ 2 h 282"/>
                <a:gd name="T52" fmla="*/ 0 w 242"/>
                <a:gd name="T53" fmla="*/ 2 h 282"/>
                <a:gd name="T54" fmla="*/ 0 w 242"/>
                <a:gd name="T55" fmla="*/ 2 h 282"/>
                <a:gd name="T56" fmla="*/ 0 w 242"/>
                <a:gd name="T57" fmla="*/ 1 h 282"/>
                <a:gd name="T58" fmla="*/ 0 w 242"/>
                <a:gd name="T59" fmla="*/ 1 h 282"/>
                <a:gd name="T60" fmla="*/ 0 w 242"/>
                <a:gd name="T61" fmla="*/ 1 h 282"/>
                <a:gd name="T62" fmla="*/ 0 w 242"/>
                <a:gd name="T63" fmla="*/ 1 h 282"/>
                <a:gd name="T64" fmla="*/ 0 w 242"/>
                <a:gd name="T65" fmla="*/ 1 h 282"/>
                <a:gd name="T66" fmla="*/ 0 w 242"/>
                <a:gd name="T67" fmla="*/ 1 h 282"/>
                <a:gd name="T68" fmla="*/ 0 w 242"/>
                <a:gd name="T69" fmla="*/ 1 h 282"/>
                <a:gd name="T70" fmla="*/ 0 w 242"/>
                <a:gd name="T71" fmla="*/ 1 h 282"/>
                <a:gd name="T72" fmla="*/ 0 w 242"/>
                <a:gd name="T73" fmla="*/ 1 h 282"/>
                <a:gd name="T74" fmla="*/ 0 w 242"/>
                <a:gd name="T75" fmla="*/ 1 h 282"/>
                <a:gd name="T76" fmla="*/ 0 w 242"/>
                <a:gd name="T77" fmla="*/ 1 h 282"/>
                <a:gd name="T78" fmla="*/ 0 w 242"/>
                <a:gd name="T79" fmla="*/ 1 h 282"/>
                <a:gd name="T80" fmla="*/ 0 w 242"/>
                <a:gd name="T81" fmla="*/ 1 h 28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42" h="282">
                  <a:moveTo>
                    <a:pt x="0" y="236"/>
                  </a:moveTo>
                  <a:lnTo>
                    <a:pt x="11" y="206"/>
                  </a:lnTo>
                  <a:lnTo>
                    <a:pt x="20" y="176"/>
                  </a:lnTo>
                  <a:lnTo>
                    <a:pt x="30" y="147"/>
                  </a:lnTo>
                  <a:lnTo>
                    <a:pt x="42" y="119"/>
                  </a:lnTo>
                  <a:lnTo>
                    <a:pt x="51" y="90"/>
                  </a:lnTo>
                  <a:lnTo>
                    <a:pt x="61" y="61"/>
                  </a:lnTo>
                  <a:lnTo>
                    <a:pt x="70" y="31"/>
                  </a:lnTo>
                  <a:lnTo>
                    <a:pt x="78" y="0"/>
                  </a:lnTo>
                  <a:lnTo>
                    <a:pt x="99" y="5"/>
                  </a:lnTo>
                  <a:lnTo>
                    <a:pt x="120" y="9"/>
                  </a:lnTo>
                  <a:lnTo>
                    <a:pt x="141" y="14"/>
                  </a:lnTo>
                  <a:lnTo>
                    <a:pt x="160" y="18"/>
                  </a:lnTo>
                  <a:lnTo>
                    <a:pt x="181" y="23"/>
                  </a:lnTo>
                  <a:lnTo>
                    <a:pt x="202" y="27"/>
                  </a:lnTo>
                  <a:lnTo>
                    <a:pt x="221" y="31"/>
                  </a:lnTo>
                  <a:lnTo>
                    <a:pt x="242" y="36"/>
                  </a:lnTo>
                  <a:lnTo>
                    <a:pt x="241" y="74"/>
                  </a:lnTo>
                  <a:lnTo>
                    <a:pt x="240" y="106"/>
                  </a:lnTo>
                  <a:lnTo>
                    <a:pt x="236" y="135"/>
                  </a:lnTo>
                  <a:lnTo>
                    <a:pt x="232" y="161"/>
                  </a:lnTo>
                  <a:lnTo>
                    <a:pt x="225" y="188"/>
                  </a:lnTo>
                  <a:lnTo>
                    <a:pt x="215" y="215"/>
                  </a:lnTo>
                  <a:lnTo>
                    <a:pt x="205" y="247"/>
                  </a:lnTo>
                  <a:lnTo>
                    <a:pt x="192" y="282"/>
                  </a:lnTo>
                  <a:lnTo>
                    <a:pt x="180" y="274"/>
                  </a:lnTo>
                  <a:lnTo>
                    <a:pt x="167" y="266"/>
                  </a:lnTo>
                  <a:lnTo>
                    <a:pt x="154" y="258"/>
                  </a:lnTo>
                  <a:lnTo>
                    <a:pt x="143" y="251"/>
                  </a:lnTo>
                  <a:lnTo>
                    <a:pt x="130" y="243"/>
                  </a:lnTo>
                  <a:lnTo>
                    <a:pt x="118" y="235"/>
                  </a:lnTo>
                  <a:lnTo>
                    <a:pt x="105" y="227"/>
                  </a:lnTo>
                  <a:lnTo>
                    <a:pt x="92" y="220"/>
                  </a:lnTo>
                  <a:lnTo>
                    <a:pt x="81" y="222"/>
                  </a:lnTo>
                  <a:lnTo>
                    <a:pt x="69" y="223"/>
                  </a:lnTo>
                  <a:lnTo>
                    <a:pt x="58" y="226"/>
                  </a:lnTo>
                  <a:lnTo>
                    <a:pt x="46" y="228"/>
                  </a:lnTo>
                  <a:lnTo>
                    <a:pt x="35" y="229"/>
                  </a:lnTo>
                  <a:lnTo>
                    <a:pt x="23" y="232"/>
                  </a:lnTo>
                  <a:lnTo>
                    <a:pt x="12" y="234"/>
                  </a:lnTo>
                  <a:lnTo>
                    <a:pt x="0" y="236"/>
                  </a:lnTo>
                  <a:close/>
                </a:path>
              </a:pathLst>
            </a:custGeom>
            <a:solidFill>
              <a:srgbClr val="914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3" name="Freeform 77"/>
            <p:cNvSpPr>
              <a:spLocks/>
            </p:cNvSpPr>
            <p:nvPr/>
          </p:nvSpPr>
          <p:spPr bwMode="auto">
            <a:xfrm>
              <a:off x="2838" y="1502"/>
              <a:ext cx="113" cy="131"/>
            </a:xfrm>
            <a:custGeom>
              <a:avLst/>
              <a:gdLst>
                <a:gd name="T0" fmla="*/ 0 w 227"/>
                <a:gd name="T1" fmla="*/ 1 h 262"/>
                <a:gd name="T2" fmla="*/ 0 w 227"/>
                <a:gd name="T3" fmla="*/ 1 h 262"/>
                <a:gd name="T4" fmla="*/ 0 w 227"/>
                <a:gd name="T5" fmla="*/ 1 h 262"/>
                <a:gd name="T6" fmla="*/ 0 w 227"/>
                <a:gd name="T7" fmla="*/ 1 h 262"/>
                <a:gd name="T8" fmla="*/ 0 w 227"/>
                <a:gd name="T9" fmla="*/ 1 h 262"/>
                <a:gd name="T10" fmla="*/ 0 w 227"/>
                <a:gd name="T11" fmla="*/ 1 h 262"/>
                <a:gd name="T12" fmla="*/ 0 w 227"/>
                <a:gd name="T13" fmla="*/ 1 h 262"/>
                <a:gd name="T14" fmla="*/ 0 w 227"/>
                <a:gd name="T15" fmla="*/ 1 h 262"/>
                <a:gd name="T16" fmla="*/ 0 w 227"/>
                <a:gd name="T17" fmla="*/ 0 h 262"/>
                <a:gd name="T18" fmla="*/ 0 w 227"/>
                <a:gd name="T19" fmla="*/ 1 h 262"/>
                <a:gd name="T20" fmla="*/ 0 w 227"/>
                <a:gd name="T21" fmla="*/ 1 h 262"/>
                <a:gd name="T22" fmla="*/ 0 w 227"/>
                <a:gd name="T23" fmla="*/ 1 h 262"/>
                <a:gd name="T24" fmla="*/ 0 w 227"/>
                <a:gd name="T25" fmla="*/ 1 h 262"/>
                <a:gd name="T26" fmla="*/ 0 w 227"/>
                <a:gd name="T27" fmla="*/ 1 h 262"/>
                <a:gd name="T28" fmla="*/ 0 w 227"/>
                <a:gd name="T29" fmla="*/ 1 h 262"/>
                <a:gd name="T30" fmla="*/ 0 w 227"/>
                <a:gd name="T31" fmla="*/ 1 h 262"/>
                <a:gd name="T32" fmla="*/ 0 w 227"/>
                <a:gd name="T33" fmla="*/ 1 h 262"/>
                <a:gd name="T34" fmla="*/ 0 w 227"/>
                <a:gd name="T35" fmla="*/ 1 h 262"/>
                <a:gd name="T36" fmla="*/ 0 w 227"/>
                <a:gd name="T37" fmla="*/ 1 h 262"/>
                <a:gd name="T38" fmla="*/ 0 w 227"/>
                <a:gd name="T39" fmla="*/ 1 h 262"/>
                <a:gd name="T40" fmla="*/ 0 w 227"/>
                <a:gd name="T41" fmla="*/ 1 h 262"/>
                <a:gd name="T42" fmla="*/ 0 w 227"/>
                <a:gd name="T43" fmla="*/ 1 h 262"/>
                <a:gd name="T44" fmla="*/ 0 w 227"/>
                <a:gd name="T45" fmla="*/ 1 h 262"/>
                <a:gd name="T46" fmla="*/ 0 w 227"/>
                <a:gd name="T47" fmla="*/ 1 h 262"/>
                <a:gd name="T48" fmla="*/ 0 w 227"/>
                <a:gd name="T49" fmla="*/ 2 h 262"/>
                <a:gd name="T50" fmla="*/ 0 w 227"/>
                <a:gd name="T51" fmla="*/ 1 h 262"/>
                <a:gd name="T52" fmla="*/ 0 w 227"/>
                <a:gd name="T53" fmla="*/ 1 h 262"/>
                <a:gd name="T54" fmla="*/ 0 w 227"/>
                <a:gd name="T55" fmla="*/ 1 h 262"/>
                <a:gd name="T56" fmla="*/ 0 w 227"/>
                <a:gd name="T57" fmla="*/ 1 h 262"/>
                <a:gd name="T58" fmla="*/ 0 w 227"/>
                <a:gd name="T59" fmla="*/ 1 h 262"/>
                <a:gd name="T60" fmla="*/ 0 w 227"/>
                <a:gd name="T61" fmla="*/ 1 h 262"/>
                <a:gd name="T62" fmla="*/ 0 w 227"/>
                <a:gd name="T63" fmla="*/ 1 h 262"/>
                <a:gd name="T64" fmla="*/ 0 w 227"/>
                <a:gd name="T65" fmla="*/ 1 h 262"/>
                <a:gd name="T66" fmla="*/ 0 w 227"/>
                <a:gd name="T67" fmla="*/ 1 h 262"/>
                <a:gd name="T68" fmla="*/ 0 w 227"/>
                <a:gd name="T69" fmla="*/ 1 h 262"/>
                <a:gd name="T70" fmla="*/ 0 w 227"/>
                <a:gd name="T71" fmla="*/ 1 h 262"/>
                <a:gd name="T72" fmla="*/ 0 w 227"/>
                <a:gd name="T73" fmla="*/ 1 h 262"/>
                <a:gd name="T74" fmla="*/ 0 w 227"/>
                <a:gd name="T75" fmla="*/ 1 h 262"/>
                <a:gd name="T76" fmla="*/ 0 w 227"/>
                <a:gd name="T77" fmla="*/ 1 h 262"/>
                <a:gd name="T78" fmla="*/ 0 w 227"/>
                <a:gd name="T79" fmla="*/ 1 h 262"/>
                <a:gd name="T80" fmla="*/ 0 w 227"/>
                <a:gd name="T81" fmla="*/ 1 h 26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27" h="262">
                  <a:moveTo>
                    <a:pt x="0" y="220"/>
                  </a:moveTo>
                  <a:lnTo>
                    <a:pt x="9" y="191"/>
                  </a:lnTo>
                  <a:lnTo>
                    <a:pt x="19" y="163"/>
                  </a:lnTo>
                  <a:lnTo>
                    <a:pt x="29" y="137"/>
                  </a:lnTo>
                  <a:lnTo>
                    <a:pt x="38" y="109"/>
                  </a:lnTo>
                  <a:lnTo>
                    <a:pt x="48" y="82"/>
                  </a:lnTo>
                  <a:lnTo>
                    <a:pt x="58" y="56"/>
                  </a:lnTo>
                  <a:lnTo>
                    <a:pt x="67" y="28"/>
                  </a:lnTo>
                  <a:lnTo>
                    <a:pt x="75" y="0"/>
                  </a:lnTo>
                  <a:lnTo>
                    <a:pt x="93" y="3"/>
                  </a:lnTo>
                  <a:lnTo>
                    <a:pt x="113" y="8"/>
                  </a:lnTo>
                  <a:lnTo>
                    <a:pt x="131" y="11"/>
                  </a:lnTo>
                  <a:lnTo>
                    <a:pt x="151" y="15"/>
                  </a:lnTo>
                  <a:lnTo>
                    <a:pt x="169" y="19"/>
                  </a:lnTo>
                  <a:lnTo>
                    <a:pt x="189" y="23"/>
                  </a:lnTo>
                  <a:lnTo>
                    <a:pt x="207" y="27"/>
                  </a:lnTo>
                  <a:lnTo>
                    <a:pt x="227" y="31"/>
                  </a:lnTo>
                  <a:lnTo>
                    <a:pt x="226" y="66"/>
                  </a:lnTo>
                  <a:lnTo>
                    <a:pt x="225" y="96"/>
                  </a:lnTo>
                  <a:lnTo>
                    <a:pt x="221" y="124"/>
                  </a:lnTo>
                  <a:lnTo>
                    <a:pt x="217" y="148"/>
                  </a:lnTo>
                  <a:lnTo>
                    <a:pt x="210" y="173"/>
                  </a:lnTo>
                  <a:lnTo>
                    <a:pt x="202" y="200"/>
                  </a:lnTo>
                  <a:lnTo>
                    <a:pt x="191" y="229"/>
                  </a:lnTo>
                  <a:lnTo>
                    <a:pt x="180" y="262"/>
                  </a:lnTo>
                  <a:lnTo>
                    <a:pt x="168" y="255"/>
                  </a:lnTo>
                  <a:lnTo>
                    <a:pt x="157" y="247"/>
                  </a:lnTo>
                  <a:lnTo>
                    <a:pt x="145" y="240"/>
                  </a:lnTo>
                  <a:lnTo>
                    <a:pt x="134" y="232"/>
                  </a:lnTo>
                  <a:lnTo>
                    <a:pt x="121" y="225"/>
                  </a:lnTo>
                  <a:lnTo>
                    <a:pt x="109" y="218"/>
                  </a:lnTo>
                  <a:lnTo>
                    <a:pt x="98" y="210"/>
                  </a:lnTo>
                  <a:lnTo>
                    <a:pt x="86" y="203"/>
                  </a:lnTo>
                  <a:lnTo>
                    <a:pt x="76" y="206"/>
                  </a:lnTo>
                  <a:lnTo>
                    <a:pt x="65" y="208"/>
                  </a:lnTo>
                  <a:lnTo>
                    <a:pt x="54" y="209"/>
                  </a:lnTo>
                  <a:lnTo>
                    <a:pt x="44" y="211"/>
                  </a:lnTo>
                  <a:lnTo>
                    <a:pt x="32" y="214"/>
                  </a:lnTo>
                  <a:lnTo>
                    <a:pt x="22" y="215"/>
                  </a:lnTo>
                  <a:lnTo>
                    <a:pt x="10" y="217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934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4" name="Freeform 78"/>
            <p:cNvSpPr>
              <a:spLocks/>
            </p:cNvSpPr>
            <p:nvPr/>
          </p:nvSpPr>
          <p:spPr bwMode="auto">
            <a:xfrm>
              <a:off x="2842" y="1506"/>
              <a:ext cx="105" cy="123"/>
            </a:xfrm>
            <a:custGeom>
              <a:avLst/>
              <a:gdLst>
                <a:gd name="T0" fmla="*/ 0 w 212"/>
                <a:gd name="T1" fmla="*/ 1 h 245"/>
                <a:gd name="T2" fmla="*/ 0 w 212"/>
                <a:gd name="T3" fmla="*/ 1 h 245"/>
                <a:gd name="T4" fmla="*/ 0 w 212"/>
                <a:gd name="T5" fmla="*/ 1 h 245"/>
                <a:gd name="T6" fmla="*/ 0 w 212"/>
                <a:gd name="T7" fmla="*/ 1 h 245"/>
                <a:gd name="T8" fmla="*/ 0 w 212"/>
                <a:gd name="T9" fmla="*/ 1 h 245"/>
                <a:gd name="T10" fmla="*/ 0 w 212"/>
                <a:gd name="T11" fmla="*/ 1 h 245"/>
                <a:gd name="T12" fmla="*/ 0 w 212"/>
                <a:gd name="T13" fmla="*/ 1 h 245"/>
                <a:gd name="T14" fmla="*/ 0 w 212"/>
                <a:gd name="T15" fmla="*/ 1 h 245"/>
                <a:gd name="T16" fmla="*/ 0 w 212"/>
                <a:gd name="T17" fmla="*/ 0 h 245"/>
                <a:gd name="T18" fmla="*/ 0 w 212"/>
                <a:gd name="T19" fmla="*/ 1 h 245"/>
                <a:gd name="T20" fmla="*/ 0 w 212"/>
                <a:gd name="T21" fmla="*/ 1 h 245"/>
                <a:gd name="T22" fmla="*/ 0 w 212"/>
                <a:gd name="T23" fmla="*/ 1 h 245"/>
                <a:gd name="T24" fmla="*/ 0 w 212"/>
                <a:gd name="T25" fmla="*/ 1 h 245"/>
                <a:gd name="T26" fmla="*/ 0 w 212"/>
                <a:gd name="T27" fmla="*/ 1 h 245"/>
                <a:gd name="T28" fmla="*/ 0 w 212"/>
                <a:gd name="T29" fmla="*/ 1 h 245"/>
                <a:gd name="T30" fmla="*/ 0 w 212"/>
                <a:gd name="T31" fmla="*/ 1 h 245"/>
                <a:gd name="T32" fmla="*/ 0 w 212"/>
                <a:gd name="T33" fmla="*/ 1 h 245"/>
                <a:gd name="T34" fmla="*/ 0 w 212"/>
                <a:gd name="T35" fmla="*/ 1 h 245"/>
                <a:gd name="T36" fmla="*/ 0 w 212"/>
                <a:gd name="T37" fmla="*/ 1 h 245"/>
                <a:gd name="T38" fmla="*/ 0 w 212"/>
                <a:gd name="T39" fmla="*/ 1 h 245"/>
                <a:gd name="T40" fmla="*/ 0 w 212"/>
                <a:gd name="T41" fmla="*/ 1 h 245"/>
                <a:gd name="T42" fmla="*/ 0 w 212"/>
                <a:gd name="T43" fmla="*/ 1 h 245"/>
                <a:gd name="T44" fmla="*/ 0 w 212"/>
                <a:gd name="T45" fmla="*/ 1 h 245"/>
                <a:gd name="T46" fmla="*/ 0 w 212"/>
                <a:gd name="T47" fmla="*/ 1 h 245"/>
                <a:gd name="T48" fmla="*/ 0 w 212"/>
                <a:gd name="T49" fmla="*/ 1 h 245"/>
                <a:gd name="T50" fmla="*/ 0 w 212"/>
                <a:gd name="T51" fmla="*/ 1 h 245"/>
                <a:gd name="T52" fmla="*/ 0 w 212"/>
                <a:gd name="T53" fmla="*/ 1 h 245"/>
                <a:gd name="T54" fmla="*/ 0 w 212"/>
                <a:gd name="T55" fmla="*/ 1 h 245"/>
                <a:gd name="T56" fmla="*/ 0 w 212"/>
                <a:gd name="T57" fmla="*/ 1 h 245"/>
                <a:gd name="T58" fmla="*/ 0 w 212"/>
                <a:gd name="T59" fmla="*/ 1 h 245"/>
                <a:gd name="T60" fmla="*/ 0 w 212"/>
                <a:gd name="T61" fmla="*/ 1 h 245"/>
                <a:gd name="T62" fmla="*/ 0 w 212"/>
                <a:gd name="T63" fmla="*/ 1 h 245"/>
                <a:gd name="T64" fmla="*/ 0 w 212"/>
                <a:gd name="T65" fmla="*/ 1 h 245"/>
                <a:gd name="T66" fmla="*/ 0 w 212"/>
                <a:gd name="T67" fmla="*/ 1 h 245"/>
                <a:gd name="T68" fmla="*/ 0 w 212"/>
                <a:gd name="T69" fmla="*/ 1 h 245"/>
                <a:gd name="T70" fmla="*/ 0 w 212"/>
                <a:gd name="T71" fmla="*/ 1 h 245"/>
                <a:gd name="T72" fmla="*/ 0 w 212"/>
                <a:gd name="T73" fmla="*/ 1 h 245"/>
                <a:gd name="T74" fmla="*/ 0 w 212"/>
                <a:gd name="T75" fmla="*/ 1 h 245"/>
                <a:gd name="T76" fmla="*/ 0 w 212"/>
                <a:gd name="T77" fmla="*/ 1 h 245"/>
                <a:gd name="T78" fmla="*/ 0 w 212"/>
                <a:gd name="T79" fmla="*/ 1 h 245"/>
                <a:gd name="T80" fmla="*/ 0 w 212"/>
                <a:gd name="T81" fmla="*/ 1 h 24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12" h="245">
                  <a:moveTo>
                    <a:pt x="0" y="205"/>
                  </a:moveTo>
                  <a:lnTo>
                    <a:pt x="8" y="178"/>
                  </a:lnTo>
                  <a:lnTo>
                    <a:pt x="17" y="153"/>
                  </a:lnTo>
                  <a:lnTo>
                    <a:pt x="27" y="128"/>
                  </a:lnTo>
                  <a:lnTo>
                    <a:pt x="36" y="102"/>
                  </a:lnTo>
                  <a:lnTo>
                    <a:pt x="45" y="78"/>
                  </a:lnTo>
                  <a:lnTo>
                    <a:pt x="53" y="53"/>
                  </a:lnTo>
                  <a:lnTo>
                    <a:pt x="61" y="26"/>
                  </a:lnTo>
                  <a:lnTo>
                    <a:pt x="69" y="0"/>
                  </a:lnTo>
                  <a:lnTo>
                    <a:pt x="88" y="3"/>
                  </a:lnTo>
                  <a:lnTo>
                    <a:pt x="105" y="8"/>
                  </a:lnTo>
                  <a:lnTo>
                    <a:pt x="123" y="11"/>
                  </a:lnTo>
                  <a:lnTo>
                    <a:pt x="140" y="15"/>
                  </a:lnTo>
                  <a:lnTo>
                    <a:pt x="159" y="18"/>
                  </a:lnTo>
                  <a:lnTo>
                    <a:pt x="176" y="22"/>
                  </a:lnTo>
                  <a:lnTo>
                    <a:pt x="195" y="25"/>
                  </a:lnTo>
                  <a:lnTo>
                    <a:pt x="212" y="29"/>
                  </a:lnTo>
                  <a:lnTo>
                    <a:pt x="212" y="62"/>
                  </a:lnTo>
                  <a:lnTo>
                    <a:pt x="210" y="90"/>
                  </a:lnTo>
                  <a:lnTo>
                    <a:pt x="206" y="115"/>
                  </a:lnTo>
                  <a:lnTo>
                    <a:pt x="203" y="139"/>
                  </a:lnTo>
                  <a:lnTo>
                    <a:pt x="196" y="162"/>
                  </a:lnTo>
                  <a:lnTo>
                    <a:pt x="189" y="186"/>
                  </a:lnTo>
                  <a:lnTo>
                    <a:pt x="180" y="214"/>
                  </a:lnTo>
                  <a:lnTo>
                    <a:pt x="168" y="245"/>
                  </a:lnTo>
                  <a:lnTo>
                    <a:pt x="157" y="238"/>
                  </a:lnTo>
                  <a:lnTo>
                    <a:pt x="146" y="232"/>
                  </a:lnTo>
                  <a:lnTo>
                    <a:pt x="135" y="226"/>
                  </a:lnTo>
                  <a:lnTo>
                    <a:pt x="124" y="219"/>
                  </a:lnTo>
                  <a:lnTo>
                    <a:pt x="113" y="212"/>
                  </a:lnTo>
                  <a:lnTo>
                    <a:pt x="101" y="205"/>
                  </a:lnTo>
                  <a:lnTo>
                    <a:pt x="91" y="198"/>
                  </a:lnTo>
                  <a:lnTo>
                    <a:pt x="79" y="191"/>
                  </a:lnTo>
                  <a:lnTo>
                    <a:pt x="69" y="192"/>
                  </a:lnTo>
                  <a:lnTo>
                    <a:pt x="60" y="194"/>
                  </a:lnTo>
                  <a:lnTo>
                    <a:pt x="50" y="196"/>
                  </a:lnTo>
                  <a:lnTo>
                    <a:pt x="40" y="198"/>
                  </a:lnTo>
                  <a:lnTo>
                    <a:pt x="30" y="199"/>
                  </a:lnTo>
                  <a:lnTo>
                    <a:pt x="20" y="201"/>
                  </a:lnTo>
                  <a:lnTo>
                    <a:pt x="10" y="202"/>
                  </a:lnTo>
                  <a:lnTo>
                    <a:pt x="0" y="205"/>
                  </a:lnTo>
                  <a:close/>
                </a:path>
              </a:pathLst>
            </a:custGeom>
            <a:solidFill>
              <a:srgbClr val="994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5" name="Freeform 79"/>
            <p:cNvSpPr>
              <a:spLocks/>
            </p:cNvSpPr>
            <p:nvPr/>
          </p:nvSpPr>
          <p:spPr bwMode="auto">
            <a:xfrm>
              <a:off x="2845" y="1512"/>
              <a:ext cx="98" cy="114"/>
            </a:xfrm>
            <a:custGeom>
              <a:avLst/>
              <a:gdLst>
                <a:gd name="T0" fmla="*/ 0 w 196"/>
                <a:gd name="T1" fmla="*/ 1 h 228"/>
                <a:gd name="T2" fmla="*/ 1 w 196"/>
                <a:gd name="T3" fmla="*/ 1 h 228"/>
                <a:gd name="T4" fmla="*/ 1 w 196"/>
                <a:gd name="T5" fmla="*/ 1 h 228"/>
                <a:gd name="T6" fmla="*/ 1 w 196"/>
                <a:gd name="T7" fmla="*/ 1 h 228"/>
                <a:gd name="T8" fmla="*/ 1 w 196"/>
                <a:gd name="T9" fmla="*/ 1 h 228"/>
                <a:gd name="T10" fmla="*/ 1 w 196"/>
                <a:gd name="T11" fmla="*/ 1 h 228"/>
                <a:gd name="T12" fmla="*/ 1 w 196"/>
                <a:gd name="T13" fmla="*/ 1 h 228"/>
                <a:gd name="T14" fmla="*/ 1 w 196"/>
                <a:gd name="T15" fmla="*/ 1 h 228"/>
                <a:gd name="T16" fmla="*/ 1 w 196"/>
                <a:gd name="T17" fmla="*/ 0 h 228"/>
                <a:gd name="T18" fmla="*/ 1 w 196"/>
                <a:gd name="T19" fmla="*/ 1 h 228"/>
                <a:gd name="T20" fmla="*/ 1 w 196"/>
                <a:gd name="T21" fmla="*/ 1 h 228"/>
                <a:gd name="T22" fmla="*/ 1 w 196"/>
                <a:gd name="T23" fmla="*/ 1 h 228"/>
                <a:gd name="T24" fmla="*/ 1 w 196"/>
                <a:gd name="T25" fmla="*/ 1 h 228"/>
                <a:gd name="T26" fmla="*/ 1 w 196"/>
                <a:gd name="T27" fmla="*/ 1 h 228"/>
                <a:gd name="T28" fmla="*/ 1 w 196"/>
                <a:gd name="T29" fmla="*/ 1 h 228"/>
                <a:gd name="T30" fmla="*/ 1 w 196"/>
                <a:gd name="T31" fmla="*/ 1 h 228"/>
                <a:gd name="T32" fmla="*/ 1 w 196"/>
                <a:gd name="T33" fmla="*/ 1 h 228"/>
                <a:gd name="T34" fmla="*/ 1 w 196"/>
                <a:gd name="T35" fmla="*/ 1 h 228"/>
                <a:gd name="T36" fmla="*/ 1 w 196"/>
                <a:gd name="T37" fmla="*/ 1 h 228"/>
                <a:gd name="T38" fmla="*/ 1 w 196"/>
                <a:gd name="T39" fmla="*/ 1 h 228"/>
                <a:gd name="T40" fmla="*/ 1 w 196"/>
                <a:gd name="T41" fmla="*/ 1 h 228"/>
                <a:gd name="T42" fmla="*/ 1 w 196"/>
                <a:gd name="T43" fmla="*/ 1 h 228"/>
                <a:gd name="T44" fmla="*/ 1 w 196"/>
                <a:gd name="T45" fmla="*/ 1 h 228"/>
                <a:gd name="T46" fmla="*/ 1 w 196"/>
                <a:gd name="T47" fmla="*/ 1 h 228"/>
                <a:gd name="T48" fmla="*/ 1 w 196"/>
                <a:gd name="T49" fmla="*/ 1 h 228"/>
                <a:gd name="T50" fmla="*/ 1 w 196"/>
                <a:gd name="T51" fmla="*/ 1 h 228"/>
                <a:gd name="T52" fmla="*/ 1 w 196"/>
                <a:gd name="T53" fmla="*/ 1 h 228"/>
                <a:gd name="T54" fmla="*/ 1 w 196"/>
                <a:gd name="T55" fmla="*/ 1 h 228"/>
                <a:gd name="T56" fmla="*/ 1 w 196"/>
                <a:gd name="T57" fmla="*/ 1 h 228"/>
                <a:gd name="T58" fmla="*/ 1 w 196"/>
                <a:gd name="T59" fmla="*/ 1 h 228"/>
                <a:gd name="T60" fmla="*/ 1 w 196"/>
                <a:gd name="T61" fmla="*/ 1 h 228"/>
                <a:gd name="T62" fmla="*/ 1 w 196"/>
                <a:gd name="T63" fmla="*/ 1 h 228"/>
                <a:gd name="T64" fmla="*/ 1 w 196"/>
                <a:gd name="T65" fmla="*/ 1 h 228"/>
                <a:gd name="T66" fmla="*/ 1 w 196"/>
                <a:gd name="T67" fmla="*/ 1 h 228"/>
                <a:gd name="T68" fmla="*/ 1 w 196"/>
                <a:gd name="T69" fmla="*/ 1 h 228"/>
                <a:gd name="T70" fmla="*/ 1 w 196"/>
                <a:gd name="T71" fmla="*/ 1 h 228"/>
                <a:gd name="T72" fmla="*/ 1 w 196"/>
                <a:gd name="T73" fmla="*/ 1 h 228"/>
                <a:gd name="T74" fmla="*/ 1 w 196"/>
                <a:gd name="T75" fmla="*/ 1 h 228"/>
                <a:gd name="T76" fmla="*/ 1 w 196"/>
                <a:gd name="T77" fmla="*/ 1 h 228"/>
                <a:gd name="T78" fmla="*/ 1 w 196"/>
                <a:gd name="T79" fmla="*/ 1 h 228"/>
                <a:gd name="T80" fmla="*/ 0 w 196"/>
                <a:gd name="T81" fmla="*/ 1 h 22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6" h="228">
                  <a:moveTo>
                    <a:pt x="0" y="190"/>
                  </a:moveTo>
                  <a:lnTo>
                    <a:pt x="8" y="166"/>
                  </a:lnTo>
                  <a:lnTo>
                    <a:pt x="16" y="142"/>
                  </a:lnTo>
                  <a:lnTo>
                    <a:pt x="24" y="119"/>
                  </a:lnTo>
                  <a:lnTo>
                    <a:pt x="33" y="95"/>
                  </a:lnTo>
                  <a:lnTo>
                    <a:pt x="41" y="72"/>
                  </a:lnTo>
                  <a:lnTo>
                    <a:pt x="49" y="49"/>
                  </a:lnTo>
                  <a:lnTo>
                    <a:pt x="56" y="24"/>
                  </a:lnTo>
                  <a:lnTo>
                    <a:pt x="63" y="0"/>
                  </a:lnTo>
                  <a:lnTo>
                    <a:pt x="81" y="4"/>
                  </a:lnTo>
                  <a:lnTo>
                    <a:pt x="97" y="7"/>
                  </a:lnTo>
                  <a:lnTo>
                    <a:pt x="114" y="11"/>
                  </a:lnTo>
                  <a:lnTo>
                    <a:pt x="130" y="14"/>
                  </a:lnTo>
                  <a:lnTo>
                    <a:pt x="146" y="17"/>
                  </a:lnTo>
                  <a:lnTo>
                    <a:pt x="162" y="21"/>
                  </a:lnTo>
                  <a:lnTo>
                    <a:pt x="180" y="24"/>
                  </a:lnTo>
                  <a:lnTo>
                    <a:pt x="196" y="28"/>
                  </a:lnTo>
                  <a:lnTo>
                    <a:pt x="196" y="59"/>
                  </a:lnTo>
                  <a:lnTo>
                    <a:pt x="193" y="84"/>
                  </a:lnTo>
                  <a:lnTo>
                    <a:pt x="191" y="108"/>
                  </a:lnTo>
                  <a:lnTo>
                    <a:pt x="186" y="129"/>
                  </a:lnTo>
                  <a:lnTo>
                    <a:pt x="182" y="151"/>
                  </a:lnTo>
                  <a:lnTo>
                    <a:pt x="174" y="174"/>
                  </a:lnTo>
                  <a:lnTo>
                    <a:pt x="166" y="199"/>
                  </a:lnTo>
                  <a:lnTo>
                    <a:pt x="155" y="228"/>
                  </a:lnTo>
                  <a:lnTo>
                    <a:pt x="145" y="221"/>
                  </a:lnTo>
                  <a:lnTo>
                    <a:pt x="136" y="216"/>
                  </a:lnTo>
                  <a:lnTo>
                    <a:pt x="125" y="209"/>
                  </a:lnTo>
                  <a:lnTo>
                    <a:pt x="115" y="202"/>
                  </a:lnTo>
                  <a:lnTo>
                    <a:pt x="105" y="196"/>
                  </a:lnTo>
                  <a:lnTo>
                    <a:pt x="94" y="189"/>
                  </a:lnTo>
                  <a:lnTo>
                    <a:pt x="84" y="183"/>
                  </a:lnTo>
                  <a:lnTo>
                    <a:pt x="74" y="176"/>
                  </a:lnTo>
                  <a:lnTo>
                    <a:pt x="64" y="178"/>
                  </a:lnTo>
                  <a:lnTo>
                    <a:pt x="55" y="180"/>
                  </a:lnTo>
                  <a:lnTo>
                    <a:pt x="46" y="181"/>
                  </a:lnTo>
                  <a:lnTo>
                    <a:pt x="37" y="183"/>
                  </a:lnTo>
                  <a:lnTo>
                    <a:pt x="28" y="184"/>
                  </a:lnTo>
                  <a:lnTo>
                    <a:pt x="18" y="187"/>
                  </a:lnTo>
                  <a:lnTo>
                    <a:pt x="9" y="188"/>
                  </a:lnTo>
                  <a:lnTo>
                    <a:pt x="0" y="190"/>
                  </a:lnTo>
                  <a:close/>
                </a:path>
              </a:pathLst>
            </a:custGeom>
            <a:solidFill>
              <a:srgbClr val="9B5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6" name="Freeform 80"/>
            <p:cNvSpPr>
              <a:spLocks/>
            </p:cNvSpPr>
            <p:nvPr/>
          </p:nvSpPr>
          <p:spPr bwMode="auto">
            <a:xfrm>
              <a:off x="2848" y="1516"/>
              <a:ext cx="91" cy="106"/>
            </a:xfrm>
            <a:custGeom>
              <a:avLst/>
              <a:gdLst>
                <a:gd name="T0" fmla="*/ 0 w 181"/>
                <a:gd name="T1" fmla="*/ 1 h 211"/>
                <a:gd name="T2" fmla="*/ 1 w 181"/>
                <a:gd name="T3" fmla="*/ 1 h 211"/>
                <a:gd name="T4" fmla="*/ 1 w 181"/>
                <a:gd name="T5" fmla="*/ 1 h 211"/>
                <a:gd name="T6" fmla="*/ 1 w 181"/>
                <a:gd name="T7" fmla="*/ 1 h 211"/>
                <a:gd name="T8" fmla="*/ 1 w 181"/>
                <a:gd name="T9" fmla="*/ 1 h 211"/>
                <a:gd name="T10" fmla="*/ 1 w 181"/>
                <a:gd name="T11" fmla="*/ 1 h 211"/>
                <a:gd name="T12" fmla="*/ 1 w 181"/>
                <a:gd name="T13" fmla="*/ 1 h 211"/>
                <a:gd name="T14" fmla="*/ 1 w 181"/>
                <a:gd name="T15" fmla="*/ 1 h 211"/>
                <a:gd name="T16" fmla="*/ 1 w 181"/>
                <a:gd name="T17" fmla="*/ 0 h 211"/>
                <a:gd name="T18" fmla="*/ 1 w 181"/>
                <a:gd name="T19" fmla="*/ 1 h 211"/>
                <a:gd name="T20" fmla="*/ 1 w 181"/>
                <a:gd name="T21" fmla="*/ 1 h 211"/>
                <a:gd name="T22" fmla="*/ 1 w 181"/>
                <a:gd name="T23" fmla="*/ 1 h 211"/>
                <a:gd name="T24" fmla="*/ 1 w 181"/>
                <a:gd name="T25" fmla="*/ 1 h 211"/>
                <a:gd name="T26" fmla="*/ 1 w 181"/>
                <a:gd name="T27" fmla="*/ 1 h 211"/>
                <a:gd name="T28" fmla="*/ 1 w 181"/>
                <a:gd name="T29" fmla="*/ 1 h 211"/>
                <a:gd name="T30" fmla="*/ 1 w 181"/>
                <a:gd name="T31" fmla="*/ 1 h 211"/>
                <a:gd name="T32" fmla="*/ 1 w 181"/>
                <a:gd name="T33" fmla="*/ 1 h 211"/>
                <a:gd name="T34" fmla="*/ 1 w 181"/>
                <a:gd name="T35" fmla="*/ 1 h 211"/>
                <a:gd name="T36" fmla="*/ 1 w 181"/>
                <a:gd name="T37" fmla="*/ 1 h 211"/>
                <a:gd name="T38" fmla="*/ 1 w 181"/>
                <a:gd name="T39" fmla="*/ 1 h 211"/>
                <a:gd name="T40" fmla="*/ 1 w 181"/>
                <a:gd name="T41" fmla="*/ 1 h 211"/>
                <a:gd name="T42" fmla="*/ 1 w 181"/>
                <a:gd name="T43" fmla="*/ 1 h 211"/>
                <a:gd name="T44" fmla="*/ 1 w 181"/>
                <a:gd name="T45" fmla="*/ 1 h 211"/>
                <a:gd name="T46" fmla="*/ 1 w 181"/>
                <a:gd name="T47" fmla="*/ 1 h 211"/>
                <a:gd name="T48" fmla="*/ 1 w 181"/>
                <a:gd name="T49" fmla="*/ 1 h 211"/>
                <a:gd name="T50" fmla="*/ 1 w 181"/>
                <a:gd name="T51" fmla="*/ 1 h 211"/>
                <a:gd name="T52" fmla="*/ 1 w 181"/>
                <a:gd name="T53" fmla="*/ 1 h 211"/>
                <a:gd name="T54" fmla="*/ 1 w 181"/>
                <a:gd name="T55" fmla="*/ 1 h 211"/>
                <a:gd name="T56" fmla="*/ 1 w 181"/>
                <a:gd name="T57" fmla="*/ 1 h 211"/>
                <a:gd name="T58" fmla="*/ 1 w 181"/>
                <a:gd name="T59" fmla="*/ 1 h 211"/>
                <a:gd name="T60" fmla="*/ 1 w 181"/>
                <a:gd name="T61" fmla="*/ 1 h 211"/>
                <a:gd name="T62" fmla="*/ 1 w 181"/>
                <a:gd name="T63" fmla="*/ 1 h 211"/>
                <a:gd name="T64" fmla="*/ 1 w 181"/>
                <a:gd name="T65" fmla="*/ 1 h 211"/>
                <a:gd name="T66" fmla="*/ 1 w 181"/>
                <a:gd name="T67" fmla="*/ 1 h 211"/>
                <a:gd name="T68" fmla="*/ 1 w 181"/>
                <a:gd name="T69" fmla="*/ 1 h 211"/>
                <a:gd name="T70" fmla="*/ 1 w 181"/>
                <a:gd name="T71" fmla="*/ 1 h 211"/>
                <a:gd name="T72" fmla="*/ 1 w 181"/>
                <a:gd name="T73" fmla="*/ 1 h 211"/>
                <a:gd name="T74" fmla="*/ 1 w 181"/>
                <a:gd name="T75" fmla="*/ 1 h 211"/>
                <a:gd name="T76" fmla="*/ 1 w 181"/>
                <a:gd name="T77" fmla="*/ 1 h 211"/>
                <a:gd name="T78" fmla="*/ 1 w 181"/>
                <a:gd name="T79" fmla="*/ 1 h 211"/>
                <a:gd name="T80" fmla="*/ 0 w 181"/>
                <a:gd name="T81" fmla="*/ 1 h 21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81" h="211">
                  <a:moveTo>
                    <a:pt x="0" y="175"/>
                  </a:moveTo>
                  <a:lnTo>
                    <a:pt x="7" y="154"/>
                  </a:lnTo>
                  <a:lnTo>
                    <a:pt x="15" y="132"/>
                  </a:lnTo>
                  <a:lnTo>
                    <a:pt x="22" y="110"/>
                  </a:lnTo>
                  <a:lnTo>
                    <a:pt x="30" y="89"/>
                  </a:lnTo>
                  <a:lnTo>
                    <a:pt x="37" y="67"/>
                  </a:lnTo>
                  <a:lnTo>
                    <a:pt x="45" y="45"/>
                  </a:lnTo>
                  <a:lnTo>
                    <a:pt x="52" y="23"/>
                  </a:lnTo>
                  <a:lnTo>
                    <a:pt x="59" y="0"/>
                  </a:lnTo>
                  <a:lnTo>
                    <a:pt x="74" y="4"/>
                  </a:lnTo>
                  <a:lnTo>
                    <a:pt x="88" y="7"/>
                  </a:lnTo>
                  <a:lnTo>
                    <a:pt x="103" y="11"/>
                  </a:lnTo>
                  <a:lnTo>
                    <a:pt x="120" y="13"/>
                  </a:lnTo>
                  <a:lnTo>
                    <a:pt x="135" y="16"/>
                  </a:lnTo>
                  <a:lnTo>
                    <a:pt x="149" y="20"/>
                  </a:lnTo>
                  <a:lnTo>
                    <a:pt x="166" y="23"/>
                  </a:lnTo>
                  <a:lnTo>
                    <a:pt x="181" y="27"/>
                  </a:lnTo>
                  <a:lnTo>
                    <a:pt x="181" y="54"/>
                  </a:lnTo>
                  <a:lnTo>
                    <a:pt x="178" y="79"/>
                  </a:lnTo>
                  <a:lnTo>
                    <a:pt x="176" y="101"/>
                  </a:lnTo>
                  <a:lnTo>
                    <a:pt x="173" y="120"/>
                  </a:lnTo>
                  <a:lnTo>
                    <a:pt x="167" y="140"/>
                  </a:lnTo>
                  <a:lnTo>
                    <a:pt x="160" y="162"/>
                  </a:lnTo>
                  <a:lnTo>
                    <a:pt x="152" y="185"/>
                  </a:lnTo>
                  <a:lnTo>
                    <a:pt x="143" y="211"/>
                  </a:lnTo>
                  <a:lnTo>
                    <a:pt x="133" y="205"/>
                  </a:lnTo>
                  <a:lnTo>
                    <a:pt x="124" y="200"/>
                  </a:lnTo>
                  <a:lnTo>
                    <a:pt x="115" y="193"/>
                  </a:lnTo>
                  <a:lnTo>
                    <a:pt x="106" y="187"/>
                  </a:lnTo>
                  <a:lnTo>
                    <a:pt x="97" y="181"/>
                  </a:lnTo>
                  <a:lnTo>
                    <a:pt x="86" y="175"/>
                  </a:lnTo>
                  <a:lnTo>
                    <a:pt x="77" y="170"/>
                  </a:lnTo>
                  <a:lnTo>
                    <a:pt x="68" y="164"/>
                  </a:lnTo>
                  <a:lnTo>
                    <a:pt x="60" y="165"/>
                  </a:lnTo>
                  <a:lnTo>
                    <a:pt x="50" y="166"/>
                  </a:lnTo>
                  <a:lnTo>
                    <a:pt x="42" y="169"/>
                  </a:lnTo>
                  <a:lnTo>
                    <a:pt x="34" y="170"/>
                  </a:lnTo>
                  <a:lnTo>
                    <a:pt x="25" y="171"/>
                  </a:lnTo>
                  <a:lnTo>
                    <a:pt x="17" y="173"/>
                  </a:lnTo>
                  <a:lnTo>
                    <a:pt x="8" y="174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rgbClr val="A05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7" name="Freeform 81"/>
            <p:cNvSpPr>
              <a:spLocks/>
            </p:cNvSpPr>
            <p:nvPr/>
          </p:nvSpPr>
          <p:spPr bwMode="auto">
            <a:xfrm>
              <a:off x="2852" y="1521"/>
              <a:ext cx="82" cy="96"/>
            </a:xfrm>
            <a:custGeom>
              <a:avLst/>
              <a:gdLst>
                <a:gd name="T0" fmla="*/ 0 w 164"/>
                <a:gd name="T1" fmla="*/ 1 h 192"/>
                <a:gd name="T2" fmla="*/ 1 w 164"/>
                <a:gd name="T3" fmla="*/ 1 h 192"/>
                <a:gd name="T4" fmla="*/ 1 w 164"/>
                <a:gd name="T5" fmla="*/ 1 h 192"/>
                <a:gd name="T6" fmla="*/ 1 w 164"/>
                <a:gd name="T7" fmla="*/ 1 h 192"/>
                <a:gd name="T8" fmla="*/ 1 w 164"/>
                <a:gd name="T9" fmla="*/ 1 h 192"/>
                <a:gd name="T10" fmla="*/ 1 w 164"/>
                <a:gd name="T11" fmla="*/ 1 h 192"/>
                <a:gd name="T12" fmla="*/ 1 w 164"/>
                <a:gd name="T13" fmla="*/ 1 h 192"/>
                <a:gd name="T14" fmla="*/ 1 w 164"/>
                <a:gd name="T15" fmla="*/ 1 h 192"/>
                <a:gd name="T16" fmla="*/ 1 w 164"/>
                <a:gd name="T17" fmla="*/ 0 h 192"/>
                <a:gd name="T18" fmla="*/ 1 w 164"/>
                <a:gd name="T19" fmla="*/ 1 h 192"/>
                <a:gd name="T20" fmla="*/ 1 w 164"/>
                <a:gd name="T21" fmla="*/ 1 h 192"/>
                <a:gd name="T22" fmla="*/ 1 w 164"/>
                <a:gd name="T23" fmla="*/ 1 h 192"/>
                <a:gd name="T24" fmla="*/ 1 w 164"/>
                <a:gd name="T25" fmla="*/ 1 h 192"/>
                <a:gd name="T26" fmla="*/ 1 w 164"/>
                <a:gd name="T27" fmla="*/ 1 h 192"/>
                <a:gd name="T28" fmla="*/ 1 w 164"/>
                <a:gd name="T29" fmla="*/ 1 h 192"/>
                <a:gd name="T30" fmla="*/ 1 w 164"/>
                <a:gd name="T31" fmla="*/ 1 h 192"/>
                <a:gd name="T32" fmla="*/ 1 w 164"/>
                <a:gd name="T33" fmla="*/ 1 h 192"/>
                <a:gd name="T34" fmla="*/ 1 w 164"/>
                <a:gd name="T35" fmla="*/ 1 h 192"/>
                <a:gd name="T36" fmla="*/ 1 w 164"/>
                <a:gd name="T37" fmla="*/ 1 h 192"/>
                <a:gd name="T38" fmla="*/ 1 w 164"/>
                <a:gd name="T39" fmla="*/ 1 h 192"/>
                <a:gd name="T40" fmla="*/ 1 w 164"/>
                <a:gd name="T41" fmla="*/ 1 h 192"/>
                <a:gd name="T42" fmla="*/ 1 w 164"/>
                <a:gd name="T43" fmla="*/ 1 h 192"/>
                <a:gd name="T44" fmla="*/ 1 w 164"/>
                <a:gd name="T45" fmla="*/ 1 h 192"/>
                <a:gd name="T46" fmla="*/ 1 w 164"/>
                <a:gd name="T47" fmla="*/ 1 h 192"/>
                <a:gd name="T48" fmla="*/ 1 w 164"/>
                <a:gd name="T49" fmla="*/ 1 h 192"/>
                <a:gd name="T50" fmla="*/ 1 w 164"/>
                <a:gd name="T51" fmla="*/ 1 h 192"/>
                <a:gd name="T52" fmla="*/ 1 w 164"/>
                <a:gd name="T53" fmla="*/ 1 h 192"/>
                <a:gd name="T54" fmla="*/ 1 w 164"/>
                <a:gd name="T55" fmla="*/ 1 h 192"/>
                <a:gd name="T56" fmla="*/ 1 w 164"/>
                <a:gd name="T57" fmla="*/ 1 h 192"/>
                <a:gd name="T58" fmla="*/ 1 w 164"/>
                <a:gd name="T59" fmla="*/ 1 h 192"/>
                <a:gd name="T60" fmla="*/ 1 w 164"/>
                <a:gd name="T61" fmla="*/ 1 h 192"/>
                <a:gd name="T62" fmla="*/ 1 w 164"/>
                <a:gd name="T63" fmla="*/ 1 h 192"/>
                <a:gd name="T64" fmla="*/ 1 w 164"/>
                <a:gd name="T65" fmla="*/ 1 h 192"/>
                <a:gd name="T66" fmla="*/ 1 w 164"/>
                <a:gd name="T67" fmla="*/ 1 h 192"/>
                <a:gd name="T68" fmla="*/ 1 w 164"/>
                <a:gd name="T69" fmla="*/ 1 h 192"/>
                <a:gd name="T70" fmla="*/ 1 w 164"/>
                <a:gd name="T71" fmla="*/ 1 h 192"/>
                <a:gd name="T72" fmla="*/ 0 w 164"/>
                <a:gd name="T73" fmla="*/ 1 h 19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64" h="192">
                  <a:moveTo>
                    <a:pt x="0" y="161"/>
                  </a:moveTo>
                  <a:lnTo>
                    <a:pt x="7" y="140"/>
                  </a:lnTo>
                  <a:lnTo>
                    <a:pt x="14" y="121"/>
                  </a:lnTo>
                  <a:lnTo>
                    <a:pt x="20" y="101"/>
                  </a:lnTo>
                  <a:lnTo>
                    <a:pt x="27" y="81"/>
                  </a:lnTo>
                  <a:lnTo>
                    <a:pt x="34" y="62"/>
                  </a:lnTo>
                  <a:lnTo>
                    <a:pt x="41" y="41"/>
                  </a:lnTo>
                  <a:lnTo>
                    <a:pt x="48" y="20"/>
                  </a:lnTo>
                  <a:lnTo>
                    <a:pt x="54" y="0"/>
                  </a:lnTo>
                  <a:lnTo>
                    <a:pt x="68" y="3"/>
                  </a:lnTo>
                  <a:lnTo>
                    <a:pt x="81" y="6"/>
                  </a:lnTo>
                  <a:lnTo>
                    <a:pt x="95" y="9"/>
                  </a:lnTo>
                  <a:lnTo>
                    <a:pt x="109" y="12"/>
                  </a:lnTo>
                  <a:lnTo>
                    <a:pt x="123" y="15"/>
                  </a:lnTo>
                  <a:lnTo>
                    <a:pt x="137" y="18"/>
                  </a:lnTo>
                  <a:lnTo>
                    <a:pt x="151" y="20"/>
                  </a:lnTo>
                  <a:lnTo>
                    <a:pt x="164" y="24"/>
                  </a:lnTo>
                  <a:lnTo>
                    <a:pt x="162" y="71"/>
                  </a:lnTo>
                  <a:lnTo>
                    <a:pt x="156" y="109"/>
                  </a:lnTo>
                  <a:lnTo>
                    <a:pt x="146" y="146"/>
                  </a:lnTo>
                  <a:lnTo>
                    <a:pt x="131" y="192"/>
                  </a:lnTo>
                  <a:lnTo>
                    <a:pt x="123" y="186"/>
                  </a:lnTo>
                  <a:lnTo>
                    <a:pt x="114" y="182"/>
                  </a:lnTo>
                  <a:lnTo>
                    <a:pt x="106" y="176"/>
                  </a:lnTo>
                  <a:lnTo>
                    <a:pt x="96" y="171"/>
                  </a:lnTo>
                  <a:lnTo>
                    <a:pt x="88" y="165"/>
                  </a:lnTo>
                  <a:lnTo>
                    <a:pt x="79" y="161"/>
                  </a:lnTo>
                  <a:lnTo>
                    <a:pt x="71" y="155"/>
                  </a:lnTo>
                  <a:lnTo>
                    <a:pt x="62" y="149"/>
                  </a:lnTo>
                  <a:lnTo>
                    <a:pt x="54" y="150"/>
                  </a:lnTo>
                  <a:lnTo>
                    <a:pt x="47" y="152"/>
                  </a:lnTo>
                  <a:lnTo>
                    <a:pt x="39" y="154"/>
                  </a:lnTo>
                  <a:lnTo>
                    <a:pt x="31" y="155"/>
                  </a:lnTo>
                  <a:lnTo>
                    <a:pt x="23" y="156"/>
                  </a:lnTo>
                  <a:lnTo>
                    <a:pt x="16" y="159"/>
                  </a:lnTo>
                  <a:lnTo>
                    <a:pt x="8" y="16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A35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8" name="Freeform 82"/>
            <p:cNvSpPr>
              <a:spLocks/>
            </p:cNvSpPr>
            <p:nvPr/>
          </p:nvSpPr>
          <p:spPr bwMode="auto">
            <a:xfrm>
              <a:off x="2855" y="1527"/>
              <a:ext cx="75" cy="86"/>
            </a:xfrm>
            <a:custGeom>
              <a:avLst/>
              <a:gdLst>
                <a:gd name="T0" fmla="*/ 0 w 149"/>
                <a:gd name="T1" fmla="*/ 0 h 174"/>
                <a:gd name="T2" fmla="*/ 1 w 149"/>
                <a:gd name="T3" fmla="*/ 0 h 174"/>
                <a:gd name="T4" fmla="*/ 1 w 149"/>
                <a:gd name="T5" fmla="*/ 0 h 174"/>
                <a:gd name="T6" fmla="*/ 1 w 149"/>
                <a:gd name="T7" fmla="*/ 0 h 174"/>
                <a:gd name="T8" fmla="*/ 1 w 149"/>
                <a:gd name="T9" fmla="*/ 0 h 174"/>
                <a:gd name="T10" fmla="*/ 1 w 149"/>
                <a:gd name="T11" fmla="*/ 0 h 174"/>
                <a:gd name="T12" fmla="*/ 1 w 149"/>
                <a:gd name="T13" fmla="*/ 0 h 174"/>
                <a:gd name="T14" fmla="*/ 1 w 149"/>
                <a:gd name="T15" fmla="*/ 0 h 174"/>
                <a:gd name="T16" fmla="*/ 1 w 149"/>
                <a:gd name="T17" fmla="*/ 0 h 174"/>
                <a:gd name="T18" fmla="*/ 1 w 149"/>
                <a:gd name="T19" fmla="*/ 0 h 174"/>
                <a:gd name="T20" fmla="*/ 1 w 149"/>
                <a:gd name="T21" fmla="*/ 0 h 174"/>
                <a:gd name="T22" fmla="*/ 1 w 149"/>
                <a:gd name="T23" fmla="*/ 0 h 174"/>
                <a:gd name="T24" fmla="*/ 1 w 149"/>
                <a:gd name="T25" fmla="*/ 0 h 174"/>
                <a:gd name="T26" fmla="*/ 1 w 149"/>
                <a:gd name="T27" fmla="*/ 0 h 174"/>
                <a:gd name="T28" fmla="*/ 1 w 149"/>
                <a:gd name="T29" fmla="*/ 0 h 174"/>
                <a:gd name="T30" fmla="*/ 1 w 149"/>
                <a:gd name="T31" fmla="*/ 0 h 174"/>
                <a:gd name="T32" fmla="*/ 1 w 149"/>
                <a:gd name="T33" fmla="*/ 0 h 174"/>
                <a:gd name="T34" fmla="*/ 1 w 149"/>
                <a:gd name="T35" fmla="*/ 0 h 174"/>
                <a:gd name="T36" fmla="*/ 1 w 149"/>
                <a:gd name="T37" fmla="*/ 0 h 174"/>
                <a:gd name="T38" fmla="*/ 1 w 149"/>
                <a:gd name="T39" fmla="*/ 0 h 174"/>
                <a:gd name="T40" fmla="*/ 1 w 149"/>
                <a:gd name="T41" fmla="*/ 0 h 174"/>
                <a:gd name="T42" fmla="*/ 1 w 149"/>
                <a:gd name="T43" fmla="*/ 0 h 174"/>
                <a:gd name="T44" fmla="*/ 1 w 149"/>
                <a:gd name="T45" fmla="*/ 0 h 174"/>
                <a:gd name="T46" fmla="*/ 1 w 149"/>
                <a:gd name="T47" fmla="*/ 0 h 174"/>
                <a:gd name="T48" fmla="*/ 1 w 149"/>
                <a:gd name="T49" fmla="*/ 0 h 174"/>
                <a:gd name="T50" fmla="*/ 1 w 149"/>
                <a:gd name="T51" fmla="*/ 0 h 174"/>
                <a:gd name="T52" fmla="*/ 1 w 149"/>
                <a:gd name="T53" fmla="*/ 0 h 174"/>
                <a:gd name="T54" fmla="*/ 1 w 149"/>
                <a:gd name="T55" fmla="*/ 0 h 174"/>
                <a:gd name="T56" fmla="*/ 1 w 149"/>
                <a:gd name="T57" fmla="*/ 0 h 174"/>
                <a:gd name="T58" fmla="*/ 1 w 149"/>
                <a:gd name="T59" fmla="*/ 0 h 174"/>
                <a:gd name="T60" fmla="*/ 1 w 149"/>
                <a:gd name="T61" fmla="*/ 0 h 174"/>
                <a:gd name="T62" fmla="*/ 1 w 149"/>
                <a:gd name="T63" fmla="*/ 0 h 174"/>
                <a:gd name="T64" fmla="*/ 1 w 149"/>
                <a:gd name="T65" fmla="*/ 0 h 174"/>
                <a:gd name="T66" fmla="*/ 1 w 149"/>
                <a:gd name="T67" fmla="*/ 0 h 174"/>
                <a:gd name="T68" fmla="*/ 1 w 149"/>
                <a:gd name="T69" fmla="*/ 0 h 174"/>
                <a:gd name="T70" fmla="*/ 1 w 149"/>
                <a:gd name="T71" fmla="*/ 0 h 174"/>
                <a:gd name="T72" fmla="*/ 0 w 149"/>
                <a:gd name="T73" fmla="*/ 0 h 17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49" h="174">
                  <a:moveTo>
                    <a:pt x="0" y="145"/>
                  </a:moveTo>
                  <a:lnTo>
                    <a:pt x="5" y="127"/>
                  </a:lnTo>
                  <a:lnTo>
                    <a:pt x="12" y="108"/>
                  </a:lnTo>
                  <a:lnTo>
                    <a:pt x="18" y="90"/>
                  </a:lnTo>
                  <a:lnTo>
                    <a:pt x="25" y="73"/>
                  </a:lnTo>
                  <a:lnTo>
                    <a:pt x="31" y="55"/>
                  </a:lnTo>
                  <a:lnTo>
                    <a:pt x="36" y="37"/>
                  </a:lnTo>
                  <a:lnTo>
                    <a:pt x="42" y="19"/>
                  </a:lnTo>
                  <a:lnTo>
                    <a:pt x="48" y="0"/>
                  </a:lnTo>
                  <a:lnTo>
                    <a:pt x="61" y="2"/>
                  </a:lnTo>
                  <a:lnTo>
                    <a:pt x="73" y="5"/>
                  </a:lnTo>
                  <a:lnTo>
                    <a:pt x="86" y="8"/>
                  </a:lnTo>
                  <a:lnTo>
                    <a:pt x="99" y="10"/>
                  </a:lnTo>
                  <a:lnTo>
                    <a:pt x="111" y="13"/>
                  </a:lnTo>
                  <a:lnTo>
                    <a:pt x="124" y="15"/>
                  </a:lnTo>
                  <a:lnTo>
                    <a:pt x="137" y="19"/>
                  </a:lnTo>
                  <a:lnTo>
                    <a:pt x="149" y="21"/>
                  </a:lnTo>
                  <a:lnTo>
                    <a:pt x="148" y="63"/>
                  </a:lnTo>
                  <a:lnTo>
                    <a:pt x="142" y="98"/>
                  </a:lnTo>
                  <a:lnTo>
                    <a:pt x="133" y="133"/>
                  </a:lnTo>
                  <a:lnTo>
                    <a:pt x="118" y="174"/>
                  </a:lnTo>
                  <a:lnTo>
                    <a:pt x="110" y="169"/>
                  </a:lnTo>
                  <a:lnTo>
                    <a:pt x="103" y="164"/>
                  </a:lnTo>
                  <a:lnTo>
                    <a:pt x="95" y="159"/>
                  </a:lnTo>
                  <a:lnTo>
                    <a:pt x="87" y="154"/>
                  </a:lnTo>
                  <a:lnTo>
                    <a:pt x="79" y="149"/>
                  </a:lnTo>
                  <a:lnTo>
                    <a:pt x="72" y="144"/>
                  </a:lnTo>
                  <a:lnTo>
                    <a:pt x="64" y="139"/>
                  </a:lnTo>
                  <a:lnTo>
                    <a:pt x="56" y="135"/>
                  </a:lnTo>
                  <a:lnTo>
                    <a:pt x="49" y="136"/>
                  </a:lnTo>
                  <a:lnTo>
                    <a:pt x="42" y="137"/>
                  </a:lnTo>
                  <a:lnTo>
                    <a:pt x="35" y="138"/>
                  </a:lnTo>
                  <a:lnTo>
                    <a:pt x="28" y="139"/>
                  </a:lnTo>
                  <a:lnTo>
                    <a:pt x="20" y="142"/>
                  </a:lnTo>
                  <a:lnTo>
                    <a:pt x="13" y="143"/>
                  </a:lnTo>
                  <a:lnTo>
                    <a:pt x="7" y="144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A85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9" name="Freeform 83"/>
            <p:cNvSpPr>
              <a:spLocks/>
            </p:cNvSpPr>
            <p:nvPr/>
          </p:nvSpPr>
          <p:spPr bwMode="auto">
            <a:xfrm>
              <a:off x="2859" y="1531"/>
              <a:ext cx="67" cy="78"/>
            </a:xfrm>
            <a:custGeom>
              <a:avLst/>
              <a:gdLst>
                <a:gd name="T0" fmla="*/ 0 w 133"/>
                <a:gd name="T1" fmla="*/ 0 h 157"/>
                <a:gd name="T2" fmla="*/ 1 w 133"/>
                <a:gd name="T3" fmla="*/ 0 h 157"/>
                <a:gd name="T4" fmla="*/ 1 w 133"/>
                <a:gd name="T5" fmla="*/ 0 h 157"/>
                <a:gd name="T6" fmla="*/ 1 w 133"/>
                <a:gd name="T7" fmla="*/ 0 h 157"/>
                <a:gd name="T8" fmla="*/ 1 w 133"/>
                <a:gd name="T9" fmla="*/ 0 h 157"/>
                <a:gd name="T10" fmla="*/ 1 w 133"/>
                <a:gd name="T11" fmla="*/ 0 h 157"/>
                <a:gd name="T12" fmla="*/ 1 w 133"/>
                <a:gd name="T13" fmla="*/ 0 h 157"/>
                <a:gd name="T14" fmla="*/ 1 w 133"/>
                <a:gd name="T15" fmla="*/ 0 h 157"/>
                <a:gd name="T16" fmla="*/ 1 w 133"/>
                <a:gd name="T17" fmla="*/ 0 h 157"/>
                <a:gd name="T18" fmla="*/ 1 w 133"/>
                <a:gd name="T19" fmla="*/ 0 h 157"/>
                <a:gd name="T20" fmla="*/ 1 w 133"/>
                <a:gd name="T21" fmla="*/ 0 h 157"/>
                <a:gd name="T22" fmla="*/ 1 w 133"/>
                <a:gd name="T23" fmla="*/ 0 h 157"/>
                <a:gd name="T24" fmla="*/ 1 w 133"/>
                <a:gd name="T25" fmla="*/ 0 h 157"/>
                <a:gd name="T26" fmla="*/ 1 w 133"/>
                <a:gd name="T27" fmla="*/ 0 h 157"/>
                <a:gd name="T28" fmla="*/ 1 w 133"/>
                <a:gd name="T29" fmla="*/ 0 h 157"/>
                <a:gd name="T30" fmla="*/ 1 w 133"/>
                <a:gd name="T31" fmla="*/ 0 h 157"/>
                <a:gd name="T32" fmla="*/ 1 w 133"/>
                <a:gd name="T33" fmla="*/ 0 h 157"/>
                <a:gd name="T34" fmla="*/ 1 w 133"/>
                <a:gd name="T35" fmla="*/ 0 h 157"/>
                <a:gd name="T36" fmla="*/ 1 w 133"/>
                <a:gd name="T37" fmla="*/ 0 h 157"/>
                <a:gd name="T38" fmla="*/ 1 w 133"/>
                <a:gd name="T39" fmla="*/ 0 h 157"/>
                <a:gd name="T40" fmla="*/ 1 w 133"/>
                <a:gd name="T41" fmla="*/ 0 h 157"/>
                <a:gd name="T42" fmla="*/ 1 w 133"/>
                <a:gd name="T43" fmla="*/ 0 h 157"/>
                <a:gd name="T44" fmla="*/ 1 w 133"/>
                <a:gd name="T45" fmla="*/ 0 h 157"/>
                <a:gd name="T46" fmla="*/ 1 w 133"/>
                <a:gd name="T47" fmla="*/ 0 h 157"/>
                <a:gd name="T48" fmla="*/ 1 w 133"/>
                <a:gd name="T49" fmla="*/ 0 h 157"/>
                <a:gd name="T50" fmla="*/ 1 w 133"/>
                <a:gd name="T51" fmla="*/ 0 h 157"/>
                <a:gd name="T52" fmla="*/ 1 w 133"/>
                <a:gd name="T53" fmla="*/ 0 h 157"/>
                <a:gd name="T54" fmla="*/ 1 w 133"/>
                <a:gd name="T55" fmla="*/ 0 h 157"/>
                <a:gd name="T56" fmla="*/ 1 w 133"/>
                <a:gd name="T57" fmla="*/ 0 h 157"/>
                <a:gd name="T58" fmla="*/ 1 w 133"/>
                <a:gd name="T59" fmla="*/ 0 h 157"/>
                <a:gd name="T60" fmla="*/ 1 w 133"/>
                <a:gd name="T61" fmla="*/ 0 h 157"/>
                <a:gd name="T62" fmla="*/ 1 w 133"/>
                <a:gd name="T63" fmla="*/ 0 h 157"/>
                <a:gd name="T64" fmla="*/ 1 w 133"/>
                <a:gd name="T65" fmla="*/ 0 h 157"/>
                <a:gd name="T66" fmla="*/ 1 w 133"/>
                <a:gd name="T67" fmla="*/ 0 h 157"/>
                <a:gd name="T68" fmla="*/ 1 w 133"/>
                <a:gd name="T69" fmla="*/ 0 h 157"/>
                <a:gd name="T70" fmla="*/ 1 w 133"/>
                <a:gd name="T71" fmla="*/ 0 h 157"/>
                <a:gd name="T72" fmla="*/ 0 w 133"/>
                <a:gd name="T73" fmla="*/ 0 h 15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33" h="157">
                  <a:moveTo>
                    <a:pt x="0" y="130"/>
                  </a:moveTo>
                  <a:lnTo>
                    <a:pt x="5" y="114"/>
                  </a:lnTo>
                  <a:lnTo>
                    <a:pt x="10" y="98"/>
                  </a:lnTo>
                  <a:lnTo>
                    <a:pt x="16" y="82"/>
                  </a:lnTo>
                  <a:lnTo>
                    <a:pt x="21" y="66"/>
                  </a:lnTo>
                  <a:lnTo>
                    <a:pt x="27" y="50"/>
                  </a:lnTo>
                  <a:lnTo>
                    <a:pt x="33" y="34"/>
                  </a:lnTo>
                  <a:lnTo>
                    <a:pt x="39" y="18"/>
                  </a:lnTo>
                  <a:lnTo>
                    <a:pt x="43" y="0"/>
                  </a:lnTo>
                  <a:lnTo>
                    <a:pt x="55" y="3"/>
                  </a:lnTo>
                  <a:lnTo>
                    <a:pt x="66" y="5"/>
                  </a:lnTo>
                  <a:lnTo>
                    <a:pt x="77" y="7"/>
                  </a:lnTo>
                  <a:lnTo>
                    <a:pt x="88" y="10"/>
                  </a:lnTo>
                  <a:lnTo>
                    <a:pt x="100" y="13"/>
                  </a:lnTo>
                  <a:lnTo>
                    <a:pt x="111" y="15"/>
                  </a:lnTo>
                  <a:lnTo>
                    <a:pt x="122" y="18"/>
                  </a:lnTo>
                  <a:lnTo>
                    <a:pt x="133" y="20"/>
                  </a:lnTo>
                  <a:lnTo>
                    <a:pt x="132" y="59"/>
                  </a:lnTo>
                  <a:lnTo>
                    <a:pt x="127" y="90"/>
                  </a:lnTo>
                  <a:lnTo>
                    <a:pt x="119" y="120"/>
                  </a:lnTo>
                  <a:lnTo>
                    <a:pt x="107" y="157"/>
                  </a:lnTo>
                  <a:lnTo>
                    <a:pt x="100" y="152"/>
                  </a:lnTo>
                  <a:lnTo>
                    <a:pt x="92" y="148"/>
                  </a:lnTo>
                  <a:lnTo>
                    <a:pt x="85" y="143"/>
                  </a:lnTo>
                  <a:lnTo>
                    <a:pt x="78" y="139"/>
                  </a:lnTo>
                  <a:lnTo>
                    <a:pt x="71" y="134"/>
                  </a:lnTo>
                  <a:lnTo>
                    <a:pt x="64" y="129"/>
                  </a:lnTo>
                  <a:lnTo>
                    <a:pt x="57" y="125"/>
                  </a:lnTo>
                  <a:lnTo>
                    <a:pt x="50" y="120"/>
                  </a:lnTo>
                  <a:lnTo>
                    <a:pt x="43" y="121"/>
                  </a:lnTo>
                  <a:lnTo>
                    <a:pt x="38" y="122"/>
                  </a:lnTo>
                  <a:lnTo>
                    <a:pt x="31" y="125"/>
                  </a:lnTo>
                  <a:lnTo>
                    <a:pt x="25" y="126"/>
                  </a:lnTo>
                  <a:lnTo>
                    <a:pt x="18" y="127"/>
                  </a:lnTo>
                  <a:lnTo>
                    <a:pt x="12" y="128"/>
                  </a:lnTo>
                  <a:lnTo>
                    <a:pt x="5" y="129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AA6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0" name="Freeform 84"/>
            <p:cNvSpPr>
              <a:spLocks/>
            </p:cNvSpPr>
            <p:nvPr/>
          </p:nvSpPr>
          <p:spPr bwMode="auto">
            <a:xfrm>
              <a:off x="2862" y="1536"/>
              <a:ext cx="60" cy="69"/>
            </a:xfrm>
            <a:custGeom>
              <a:avLst/>
              <a:gdLst>
                <a:gd name="T0" fmla="*/ 0 w 119"/>
                <a:gd name="T1" fmla="*/ 1 h 138"/>
                <a:gd name="T2" fmla="*/ 1 w 119"/>
                <a:gd name="T3" fmla="*/ 1 h 138"/>
                <a:gd name="T4" fmla="*/ 1 w 119"/>
                <a:gd name="T5" fmla="*/ 1 h 138"/>
                <a:gd name="T6" fmla="*/ 1 w 119"/>
                <a:gd name="T7" fmla="*/ 1 h 138"/>
                <a:gd name="T8" fmla="*/ 1 w 119"/>
                <a:gd name="T9" fmla="*/ 1 h 138"/>
                <a:gd name="T10" fmla="*/ 1 w 119"/>
                <a:gd name="T11" fmla="*/ 1 h 138"/>
                <a:gd name="T12" fmla="*/ 1 w 119"/>
                <a:gd name="T13" fmla="*/ 1 h 138"/>
                <a:gd name="T14" fmla="*/ 1 w 119"/>
                <a:gd name="T15" fmla="*/ 1 h 138"/>
                <a:gd name="T16" fmla="*/ 1 w 119"/>
                <a:gd name="T17" fmla="*/ 0 h 138"/>
                <a:gd name="T18" fmla="*/ 1 w 119"/>
                <a:gd name="T19" fmla="*/ 1 h 138"/>
                <a:gd name="T20" fmla="*/ 1 w 119"/>
                <a:gd name="T21" fmla="*/ 1 h 138"/>
                <a:gd name="T22" fmla="*/ 1 w 119"/>
                <a:gd name="T23" fmla="*/ 1 h 138"/>
                <a:gd name="T24" fmla="*/ 1 w 119"/>
                <a:gd name="T25" fmla="*/ 1 h 138"/>
                <a:gd name="T26" fmla="*/ 1 w 119"/>
                <a:gd name="T27" fmla="*/ 1 h 138"/>
                <a:gd name="T28" fmla="*/ 1 w 119"/>
                <a:gd name="T29" fmla="*/ 1 h 138"/>
                <a:gd name="T30" fmla="*/ 1 w 119"/>
                <a:gd name="T31" fmla="*/ 1 h 138"/>
                <a:gd name="T32" fmla="*/ 1 w 119"/>
                <a:gd name="T33" fmla="*/ 1 h 138"/>
                <a:gd name="T34" fmla="*/ 1 w 119"/>
                <a:gd name="T35" fmla="*/ 1 h 138"/>
                <a:gd name="T36" fmla="*/ 1 w 119"/>
                <a:gd name="T37" fmla="*/ 1 h 138"/>
                <a:gd name="T38" fmla="*/ 1 w 119"/>
                <a:gd name="T39" fmla="*/ 1 h 138"/>
                <a:gd name="T40" fmla="*/ 1 w 119"/>
                <a:gd name="T41" fmla="*/ 1 h 138"/>
                <a:gd name="T42" fmla="*/ 1 w 119"/>
                <a:gd name="T43" fmla="*/ 1 h 138"/>
                <a:gd name="T44" fmla="*/ 1 w 119"/>
                <a:gd name="T45" fmla="*/ 1 h 138"/>
                <a:gd name="T46" fmla="*/ 1 w 119"/>
                <a:gd name="T47" fmla="*/ 1 h 138"/>
                <a:gd name="T48" fmla="*/ 1 w 119"/>
                <a:gd name="T49" fmla="*/ 1 h 138"/>
                <a:gd name="T50" fmla="*/ 1 w 119"/>
                <a:gd name="T51" fmla="*/ 1 h 138"/>
                <a:gd name="T52" fmla="*/ 1 w 119"/>
                <a:gd name="T53" fmla="*/ 1 h 138"/>
                <a:gd name="T54" fmla="*/ 1 w 119"/>
                <a:gd name="T55" fmla="*/ 1 h 138"/>
                <a:gd name="T56" fmla="*/ 1 w 119"/>
                <a:gd name="T57" fmla="*/ 1 h 138"/>
                <a:gd name="T58" fmla="*/ 1 w 119"/>
                <a:gd name="T59" fmla="*/ 1 h 138"/>
                <a:gd name="T60" fmla="*/ 1 w 119"/>
                <a:gd name="T61" fmla="*/ 1 h 138"/>
                <a:gd name="T62" fmla="*/ 1 w 119"/>
                <a:gd name="T63" fmla="*/ 1 h 138"/>
                <a:gd name="T64" fmla="*/ 1 w 119"/>
                <a:gd name="T65" fmla="*/ 1 h 138"/>
                <a:gd name="T66" fmla="*/ 1 w 119"/>
                <a:gd name="T67" fmla="*/ 1 h 138"/>
                <a:gd name="T68" fmla="*/ 1 w 119"/>
                <a:gd name="T69" fmla="*/ 1 h 138"/>
                <a:gd name="T70" fmla="*/ 1 w 119"/>
                <a:gd name="T71" fmla="*/ 1 h 138"/>
                <a:gd name="T72" fmla="*/ 0 w 119"/>
                <a:gd name="T73" fmla="*/ 1 h 13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19" h="138">
                  <a:moveTo>
                    <a:pt x="0" y="115"/>
                  </a:moveTo>
                  <a:lnTo>
                    <a:pt x="5" y="100"/>
                  </a:lnTo>
                  <a:lnTo>
                    <a:pt x="11" y="86"/>
                  </a:lnTo>
                  <a:lnTo>
                    <a:pt x="15" y="71"/>
                  </a:lnTo>
                  <a:lnTo>
                    <a:pt x="20" y="57"/>
                  </a:lnTo>
                  <a:lnTo>
                    <a:pt x="26" y="43"/>
                  </a:lnTo>
                  <a:lnTo>
                    <a:pt x="30" y="28"/>
                  </a:lnTo>
                  <a:lnTo>
                    <a:pt x="34" y="15"/>
                  </a:lnTo>
                  <a:lnTo>
                    <a:pt x="38" y="0"/>
                  </a:lnTo>
                  <a:lnTo>
                    <a:pt x="49" y="2"/>
                  </a:lnTo>
                  <a:lnTo>
                    <a:pt x="59" y="4"/>
                  </a:lnTo>
                  <a:lnTo>
                    <a:pt x="70" y="7"/>
                  </a:lnTo>
                  <a:lnTo>
                    <a:pt x="79" y="8"/>
                  </a:lnTo>
                  <a:lnTo>
                    <a:pt x="89" y="10"/>
                  </a:lnTo>
                  <a:lnTo>
                    <a:pt x="99" y="11"/>
                  </a:lnTo>
                  <a:lnTo>
                    <a:pt x="109" y="13"/>
                  </a:lnTo>
                  <a:lnTo>
                    <a:pt x="119" y="15"/>
                  </a:lnTo>
                  <a:lnTo>
                    <a:pt x="118" y="50"/>
                  </a:lnTo>
                  <a:lnTo>
                    <a:pt x="113" y="78"/>
                  </a:lnTo>
                  <a:lnTo>
                    <a:pt x="106" y="104"/>
                  </a:lnTo>
                  <a:lnTo>
                    <a:pt x="95" y="138"/>
                  </a:lnTo>
                  <a:lnTo>
                    <a:pt x="89" y="134"/>
                  </a:lnTo>
                  <a:lnTo>
                    <a:pt x="82" y="130"/>
                  </a:lnTo>
                  <a:lnTo>
                    <a:pt x="76" y="126"/>
                  </a:lnTo>
                  <a:lnTo>
                    <a:pt x="71" y="122"/>
                  </a:lnTo>
                  <a:lnTo>
                    <a:pt x="64" y="118"/>
                  </a:lnTo>
                  <a:lnTo>
                    <a:pt x="58" y="115"/>
                  </a:lnTo>
                  <a:lnTo>
                    <a:pt x="51" y="110"/>
                  </a:lnTo>
                  <a:lnTo>
                    <a:pt x="45" y="107"/>
                  </a:lnTo>
                  <a:lnTo>
                    <a:pt x="40" y="108"/>
                  </a:lnTo>
                  <a:lnTo>
                    <a:pt x="34" y="109"/>
                  </a:lnTo>
                  <a:lnTo>
                    <a:pt x="28" y="109"/>
                  </a:lnTo>
                  <a:lnTo>
                    <a:pt x="23" y="110"/>
                  </a:lnTo>
                  <a:lnTo>
                    <a:pt x="18" y="111"/>
                  </a:lnTo>
                  <a:lnTo>
                    <a:pt x="12" y="113"/>
                  </a:lnTo>
                  <a:lnTo>
                    <a:pt x="6" y="114"/>
                  </a:lnTo>
                  <a:lnTo>
                    <a:pt x="0" y="115"/>
                  </a:lnTo>
                  <a:close/>
                </a:path>
              </a:pathLst>
            </a:custGeom>
            <a:solidFill>
              <a:srgbClr val="AF6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1" name="Freeform 85"/>
            <p:cNvSpPr>
              <a:spLocks/>
            </p:cNvSpPr>
            <p:nvPr/>
          </p:nvSpPr>
          <p:spPr bwMode="auto">
            <a:xfrm>
              <a:off x="2866" y="1541"/>
              <a:ext cx="51" cy="60"/>
            </a:xfrm>
            <a:custGeom>
              <a:avLst/>
              <a:gdLst>
                <a:gd name="T0" fmla="*/ 0 w 104"/>
                <a:gd name="T1" fmla="*/ 0 h 121"/>
                <a:gd name="T2" fmla="*/ 0 w 104"/>
                <a:gd name="T3" fmla="*/ 0 h 121"/>
                <a:gd name="T4" fmla="*/ 0 w 104"/>
                <a:gd name="T5" fmla="*/ 0 h 121"/>
                <a:gd name="T6" fmla="*/ 0 w 104"/>
                <a:gd name="T7" fmla="*/ 0 h 121"/>
                <a:gd name="T8" fmla="*/ 0 w 104"/>
                <a:gd name="T9" fmla="*/ 0 h 121"/>
                <a:gd name="T10" fmla="*/ 0 w 104"/>
                <a:gd name="T11" fmla="*/ 0 h 121"/>
                <a:gd name="T12" fmla="*/ 0 w 104"/>
                <a:gd name="T13" fmla="*/ 0 h 121"/>
                <a:gd name="T14" fmla="*/ 0 w 104"/>
                <a:gd name="T15" fmla="*/ 0 h 121"/>
                <a:gd name="T16" fmla="*/ 0 w 104"/>
                <a:gd name="T17" fmla="*/ 0 h 121"/>
                <a:gd name="T18" fmla="*/ 0 w 104"/>
                <a:gd name="T19" fmla="*/ 0 h 121"/>
                <a:gd name="T20" fmla="*/ 0 w 104"/>
                <a:gd name="T21" fmla="*/ 0 h 121"/>
                <a:gd name="T22" fmla="*/ 0 w 104"/>
                <a:gd name="T23" fmla="*/ 0 h 121"/>
                <a:gd name="T24" fmla="*/ 0 w 104"/>
                <a:gd name="T25" fmla="*/ 0 h 121"/>
                <a:gd name="T26" fmla="*/ 0 w 104"/>
                <a:gd name="T27" fmla="*/ 0 h 121"/>
                <a:gd name="T28" fmla="*/ 0 w 104"/>
                <a:gd name="T29" fmla="*/ 0 h 121"/>
                <a:gd name="T30" fmla="*/ 0 w 104"/>
                <a:gd name="T31" fmla="*/ 0 h 121"/>
                <a:gd name="T32" fmla="*/ 0 w 104"/>
                <a:gd name="T33" fmla="*/ 0 h 121"/>
                <a:gd name="T34" fmla="*/ 0 w 104"/>
                <a:gd name="T35" fmla="*/ 0 h 121"/>
                <a:gd name="T36" fmla="*/ 0 w 104"/>
                <a:gd name="T37" fmla="*/ 0 h 121"/>
                <a:gd name="T38" fmla="*/ 0 w 104"/>
                <a:gd name="T39" fmla="*/ 0 h 121"/>
                <a:gd name="T40" fmla="*/ 0 w 104"/>
                <a:gd name="T41" fmla="*/ 0 h 121"/>
                <a:gd name="T42" fmla="*/ 0 w 104"/>
                <a:gd name="T43" fmla="*/ 0 h 121"/>
                <a:gd name="T44" fmla="*/ 0 w 104"/>
                <a:gd name="T45" fmla="*/ 0 h 121"/>
                <a:gd name="T46" fmla="*/ 0 w 104"/>
                <a:gd name="T47" fmla="*/ 0 h 121"/>
                <a:gd name="T48" fmla="*/ 0 w 104"/>
                <a:gd name="T49" fmla="*/ 0 h 121"/>
                <a:gd name="T50" fmla="*/ 0 w 104"/>
                <a:gd name="T51" fmla="*/ 0 h 121"/>
                <a:gd name="T52" fmla="*/ 0 w 104"/>
                <a:gd name="T53" fmla="*/ 0 h 121"/>
                <a:gd name="T54" fmla="*/ 0 w 104"/>
                <a:gd name="T55" fmla="*/ 0 h 121"/>
                <a:gd name="T56" fmla="*/ 0 w 104"/>
                <a:gd name="T57" fmla="*/ 0 h 121"/>
                <a:gd name="T58" fmla="*/ 0 w 104"/>
                <a:gd name="T59" fmla="*/ 0 h 121"/>
                <a:gd name="T60" fmla="*/ 0 w 104"/>
                <a:gd name="T61" fmla="*/ 0 h 121"/>
                <a:gd name="T62" fmla="*/ 0 w 104"/>
                <a:gd name="T63" fmla="*/ 0 h 121"/>
                <a:gd name="T64" fmla="*/ 0 w 104"/>
                <a:gd name="T65" fmla="*/ 0 h 12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04" h="121">
                  <a:moveTo>
                    <a:pt x="0" y="100"/>
                  </a:moveTo>
                  <a:lnTo>
                    <a:pt x="8" y="75"/>
                  </a:lnTo>
                  <a:lnTo>
                    <a:pt x="18" y="51"/>
                  </a:lnTo>
                  <a:lnTo>
                    <a:pt x="26" y="25"/>
                  </a:lnTo>
                  <a:lnTo>
                    <a:pt x="34" y="0"/>
                  </a:lnTo>
                  <a:lnTo>
                    <a:pt x="43" y="2"/>
                  </a:lnTo>
                  <a:lnTo>
                    <a:pt x="51" y="3"/>
                  </a:lnTo>
                  <a:lnTo>
                    <a:pt x="60" y="6"/>
                  </a:lnTo>
                  <a:lnTo>
                    <a:pt x="68" y="7"/>
                  </a:lnTo>
                  <a:lnTo>
                    <a:pt x="78" y="9"/>
                  </a:lnTo>
                  <a:lnTo>
                    <a:pt x="86" y="11"/>
                  </a:lnTo>
                  <a:lnTo>
                    <a:pt x="95" y="13"/>
                  </a:lnTo>
                  <a:lnTo>
                    <a:pt x="104" y="15"/>
                  </a:lnTo>
                  <a:lnTo>
                    <a:pt x="103" y="45"/>
                  </a:lnTo>
                  <a:lnTo>
                    <a:pt x="98" y="69"/>
                  </a:lnTo>
                  <a:lnTo>
                    <a:pt x="92" y="92"/>
                  </a:lnTo>
                  <a:lnTo>
                    <a:pt x="82" y="121"/>
                  </a:lnTo>
                  <a:lnTo>
                    <a:pt x="78" y="117"/>
                  </a:lnTo>
                  <a:lnTo>
                    <a:pt x="72" y="114"/>
                  </a:lnTo>
                  <a:lnTo>
                    <a:pt x="67" y="110"/>
                  </a:lnTo>
                  <a:lnTo>
                    <a:pt x="61" y="107"/>
                  </a:lnTo>
                  <a:lnTo>
                    <a:pt x="56" y="104"/>
                  </a:lnTo>
                  <a:lnTo>
                    <a:pt x="50" y="100"/>
                  </a:lnTo>
                  <a:lnTo>
                    <a:pt x="45" y="97"/>
                  </a:lnTo>
                  <a:lnTo>
                    <a:pt x="40" y="93"/>
                  </a:lnTo>
                  <a:lnTo>
                    <a:pt x="35" y="94"/>
                  </a:lnTo>
                  <a:lnTo>
                    <a:pt x="29" y="94"/>
                  </a:lnTo>
                  <a:lnTo>
                    <a:pt x="25" y="95"/>
                  </a:lnTo>
                  <a:lnTo>
                    <a:pt x="20" y="97"/>
                  </a:lnTo>
                  <a:lnTo>
                    <a:pt x="14" y="98"/>
                  </a:lnTo>
                  <a:lnTo>
                    <a:pt x="10" y="98"/>
                  </a:lnTo>
                  <a:lnTo>
                    <a:pt x="5" y="99"/>
                  </a:lnTo>
                  <a:lnTo>
                    <a:pt x="0" y="100"/>
                  </a:lnTo>
                  <a:close/>
                </a:path>
              </a:pathLst>
            </a:custGeom>
            <a:solidFill>
              <a:srgbClr val="B2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2" name="Freeform 86"/>
            <p:cNvSpPr>
              <a:spLocks/>
            </p:cNvSpPr>
            <p:nvPr/>
          </p:nvSpPr>
          <p:spPr bwMode="auto">
            <a:xfrm>
              <a:off x="2869" y="1546"/>
              <a:ext cx="44" cy="51"/>
            </a:xfrm>
            <a:custGeom>
              <a:avLst/>
              <a:gdLst>
                <a:gd name="T0" fmla="*/ 0 w 88"/>
                <a:gd name="T1" fmla="*/ 0 h 104"/>
                <a:gd name="T2" fmla="*/ 1 w 88"/>
                <a:gd name="T3" fmla="*/ 0 h 104"/>
                <a:gd name="T4" fmla="*/ 1 w 88"/>
                <a:gd name="T5" fmla="*/ 0 h 104"/>
                <a:gd name="T6" fmla="*/ 1 w 88"/>
                <a:gd name="T7" fmla="*/ 0 h 104"/>
                <a:gd name="T8" fmla="*/ 1 w 88"/>
                <a:gd name="T9" fmla="*/ 0 h 104"/>
                <a:gd name="T10" fmla="*/ 1 w 88"/>
                <a:gd name="T11" fmla="*/ 0 h 104"/>
                <a:gd name="T12" fmla="*/ 1 w 88"/>
                <a:gd name="T13" fmla="*/ 0 h 104"/>
                <a:gd name="T14" fmla="*/ 1 w 88"/>
                <a:gd name="T15" fmla="*/ 0 h 104"/>
                <a:gd name="T16" fmla="*/ 1 w 88"/>
                <a:gd name="T17" fmla="*/ 0 h 104"/>
                <a:gd name="T18" fmla="*/ 1 w 88"/>
                <a:gd name="T19" fmla="*/ 0 h 104"/>
                <a:gd name="T20" fmla="*/ 1 w 88"/>
                <a:gd name="T21" fmla="*/ 0 h 104"/>
                <a:gd name="T22" fmla="*/ 0 w 88"/>
                <a:gd name="T23" fmla="*/ 0 h 10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8" h="104">
                  <a:moveTo>
                    <a:pt x="0" y="86"/>
                  </a:moveTo>
                  <a:lnTo>
                    <a:pt x="7" y="65"/>
                  </a:lnTo>
                  <a:lnTo>
                    <a:pt x="15" y="44"/>
                  </a:lnTo>
                  <a:lnTo>
                    <a:pt x="22" y="22"/>
                  </a:lnTo>
                  <a:lnTo>
                    <a:pt x="29" y="0"/>
                  </a:lnTo>
                  <a:lnTo>
                    <a:pt x="88" y="14"/>
                  </a:lnTo>
                  <a:lnTo>
                    <a:pt x="87" y="39"/>
                  </a:lnTo>
                  <a:lnTo>
                    <a:pt x="84" y="59"/>
                  </a:lnTo>
                  <a:lnTo>
                    <a:pt x="79" y="80"/>
                  </a:lnTo>
                  <a:lnTo>
                    <a:pt x="69" y="104"/>
                  </a:lnTo>
                  <a:lnTo>
                    <a:pt x="34" y="81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B76B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3" name="Freeform 87"/>
            <p:cNvSpPr>
              <a:spLocks/>
            </p:cNvSpPr>
            <p:nvPr/>
          </p:nvSpPr>
          <p:spPr bwMode="auto">
            <a:xfrm>
              <a:off x="2668" y="751"/>
              <a:ext cx="115" cy="226"/>
            </a:xfrm>
            <a:custGeom>
              <a:avLst/>
              <a:gdLst>
                <a:gd name="T0" fmla="*/ 0 w 231"/>
                <a:gd name="T1" fmla="*/ 0 h 451"/>
                <a:gd name="T2" fmla="*/ 0 w 231"/>
                <a:gd name="T3" fmla="*/ 1 h 451"/>
                <a:gd name="T4" fmla="*/ 0 w 231"/>
                <a:gd name="T5" fmla="*/ 1 h 451"/>
                <a:gd name="T6" fmla="*/ 0 w 231"/>
                <a:gd name="T7" fmla="*/ 1 h 451"/>
                <a:gd name="T8" fmla="*/ 0 w 231"/>
                <a:gd name="T9" fmla="*/ 1 h 451"/>
                <a:gd name="T10" fmla="*/ 0 w 231"/>
                <a:gd name="T11" fmla="*/ 1 h 451"/>
                <a:gd name="T12" fmla="*/ 0 w 231"/>
                <a:gd name="T13" fmla="*/ 1 h 451"/>
                <a:gd name="T14" fmla="*/ 0 w 231"/>
                <a:gd name="T15" fmla="*/ 2 h 451"/>
                <a:gd name="T16" fmla="*/ 0 w 231"/>
                <a:gd name="T17" fmla="*/ 2 h 451"/>
                <a:gd name="T18" fmla="*/ 0 w 231"/>
                <a:gd name="T19" fmla="*/ 2 h 451"/>
                <a:gd name="T20" fmla="*/ 0 w 231"/>
                <a:gd name="T21" fmla="*/ 2 h 451"/>
                <a:gd name="T22" fmla="*/ 0 w 231"/>
                <a:gd name="T23" fmla="*/ 2 h 451"/>
                <a:gd name="T24" fmla="*/ 0 w 231"/>
                <a:gd name="T25" fmla="*/ 2 h 451"/>
                <a:gd name="T26" fmla="*/ 0 w 231"/>
                <a:gd name="T27" fmla="*/ 2 h 451"/>
                <a:gd name="T28" fmla="*/ 0 w 231"/>
                <a:gd name="T29" fmla="*/ 2 h 451"/>
                <a:gd name="T30" fmla="*/ 0 w 231"/>
                <a:gd name="T31" fmla="*/ 2 h 451"/>
                <a:gd name="T32" fmla="*/ 0 w 231"/>
                <a:gd name="T33" fmla="*/ 2 h 451"/>
                <a:gd name="T34" fmla="*/ 0 w 231"/>
                <a:gd name="T35" fmla="*/ 2 h 451"/>
                <a:gd name="T36" fmla="*/ 0 w 231"/>
                <a:gd name="T37" fmla="*/ 1 h 451"/>
                <a:gd name="T38" fmla="*/ 0 w 231"/>
                <a:gd name="T39" fmla="*/ 1 h 451"/>
                <a:gd name="T40" fmla="*/ 0 w 231"/>
                <a:gd name="T41" fmla="*/ 1 h 451"/>
                <a:gd name="T42" fmla="*/ 0 w 231"/>
                <a:gd name="T43" fmla="*/ 1 h 451"/>
                <a:gd name="T44" fmla="*/ 0 w 231"/>
                <a:gd name="T45" fmla="*/ 1 h 451"/>
                <a:gd name="T46" fmla="*/ 0 w 231"/>
                <a:gd name="T47" fmla="*/ 1 h 451"/>
                <a:gd name="T48" fmla="*/ 0 w 231"/>
                <a:gd name="T49" fmla="*/ 1 h 451"/>
                <a:gd name="T50" fmla="*/ 0 w 231"/>
                <a:gd name="T51" fmla="*/ 0 h 45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31" h="451">
                  <a:moveTo>
                    <a:pt x="173" y="0"/>
                  </a:moveTo>
                  <a:lnTo>
                    <a:pt x="125" y="41"/>
                  </a:lnTo>
                  <a:lnTo>
                    <a:pt x="88" y="77"/>
                  </a:lnTo>
                  <a:lnTo>
                    <a:pt x="59" y="109"/>
                  </a:lnTo>
                  <a:lnTo>
                    <a:pt x="38" y="142"/>
                  </a:lnTo>
                  <a:lnTo>
                    <a:pt x="23" y="177"/>
                  </a:lnTo>
                  <a:lnTo>
                    <a:pt x="13" y="219"/>
                  </a:lnTo>
                  <a:lnTo>
                    <a:pt x="6" y="271"/>
                  </a:lnTo>
                  <a:lnTo>
                    <a:pt x="2" y="335"/>
                  </a:lnTo>
                  <a:lnTo>
                    <a:pt x="0" y="388"/>
                  </a:lnTo>
                  <a:lnTo>
                    <a:pt x="6" y="425"/>
                  </a:lnTo>
                  <a:lnTo>
                    <a:pt x="15" y="446"/>
                  </a:lnTo>
                  <a:lnTo>
                    <a:pt x="28" y="451"/>
                  </a:lnTo>
                  <a:lnTo>
                    <a:pt x="41" y="443"/>
                  </a:lnTo>
                  <a:lnTo>
                    <a:pt x="52" y="423"/>
                  </a:lnTo>
                  <a:lnTo>
                    <a:pt x="60" y="389"/>
                  </a:lnTo>
                  <a:lnTo>
                    <a:pt x="64" y="344"/>
                  </a:lnTo>
                  <a:lnTo>
                    <a:pt x="73" y="289"/>
                  </a:lnTo>
                  <a:lnTo>
                    <a:pt x="82" y="242"/>
                  </a:lnTo>
                  <a:lnTo>
                    <a:pt x="92" y="198"/>
                  </a:lnTo>
                  <a:lnTo>
                    <a:pt x="107" y="160"/>
                  </a:lnTo>
                  <a:lnTo>
                    <a:pt x="126" y="124"/>
                  </a:lnTo>
                  <a:lnTo>
                    <a:pt x="152" y="90"/>
                  </a:lnTo>
                  <a:lnTo>
                    <a:pt x="186" y="57"/>
                  </a:lnTo>
                  <a:lnTo>
                    <a:pt x="231" y="24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B76B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4" name="Freeform 88"/>
            <p:cNvSpPr>
              <a:spLocks/>
            </p:cNvSpPr>
            <p:nvPr/>
          </p:nvSpPr>
          <p:spPr bwMode="auto">
            <a:xfrm>
              <a:off x="2678" y="743"/>
              <a:ext cx="96" cy="103"/>
            </a:xfrm>
            <a:custGeom>
              <a:avLst/>
              <a:gdLst>
                <a:gd name="T0" fmla="*/ 1 w 192"/>
                <a:gd name="T1" fmla="*/ 1 h 206"/>
                <a:gd name="T2" fmla="*/ 1 w 192"/>
                <a:gd name="T3" fmla="*/ 1 h 206"/>
                <a:gd name="T4" fmla="*/ 1 w 192"/>
                <a:gd name="T5" fmla="*/ 1 h 206"/>
                <a:gd name="T6" fmla="*/ 1 w 192"/>
                <a:gd name="T7" fmla="*/ 1 h 206"/>
                <a:gd name="T8" fmla="*/ 1 w 192"/>
                <a:gd name="T9" fmla="*/ 1 h 206"/>
                <a:gd name="T10" fmla="*/ 1 w 192"/>
                <a:gd name="T11" fmla="*/ 1 h 206"/>
                <a:gd name="T12" fmla="*/ 1 w 192"/>
                <a:gd name="T13" fmla="*/ 1 h 206"/>
                <a:gd name="T14" fmla="*/ 1 w 192"/>
                <a:gd name="T15" fmla="*/ 1 h 206"/>
                <a:gd name="T16" fmla="*/ 0 w 192"/>
                <a:gd name="T17" fmla="*/ 1 h 206"/>
                <a:gd name="T18" fmla="*/ 1 w 192"/>
                <a:gd name="T19" fmla="*/ 1 h 206"/>
                <a:gd name="T20" fmla="*/ 1 w 192"/>
                <a:gd name="T21" fmla="*/ 1 h 206"/>
                <a:gd name="T22" fmla="*/ 1 w 192"/>
                <a:gd name="T23" fmla="*/ 1 h 206"/>
                <a:gd name="T24" fmla="*/ 1 w 192"/>
                <a:gd name="T25" fmla="*/ 1 h 206"/>
                <a:gd name="T26" fmla="*/ 1 w 192"/>
                <a:gd name="T27" fmla="*/ 1 h 206"/>
                <a:gd name="T28" fmla="*/ 1 w 192"/>
                <a:gd name="T29" fmla="*/ 1 h 206"/>
                <a:gd name="T30" fmla="*/ 1 w 192"/>
                <a:gd name="T31" fmla="*/ 1 h 206"/>
                <a:gd name="T32" fmla="*/ 1 w 192"/>
                <a:gd name="T33" fmla="*/ 1 h 206"/>
                <a:gd name="T34" fmla="*/ 1 w 192"/>
                <a:gd name="T35" fmla="*/ 1 h 206"/>
                <a:gd name="T36" fmla="*/ 1 w 192"/>
                <a:gd name="T37" fmla="*/ 1 h 206"/>
                <a:gd name="T38" fmla="*/ 1 w 192"/>
                <a:gd name="T39" fmla="*/ 1 h 206"/>
                <a:gd name="T40" fmla="*/ 1 w 192"/>
                <a:gd name="T41" fmla="*/ 1 h 206"/>
                <a:gd name="T42" fmla="*/ 1 w 192"/>
                <a:gd name="T43" fmla="*/ 1 h 206"/>
                <a:gd name="T44" fmla="*/ 1 w 192"/>
                <a:gd name="T45" fmla="*/ 1 h 206"/>
                <a:gd name="T46" fmla="*/ 1 w 192"/>
                <a:gd name="T47" fmla="*/ 1 h 206"/>
                <a:gd name="T48" fmla="*/ 1 w 192"/>
                <a:gd name="T49" fmla="*/ 0 h 206"/>
                <a:gd name="T50" fmla="*/ 1 w 192"/>
                <a:gd name="T51" fmla="*/ 1 h 206"/>
                <a:gd name="T52" fmla="*/ 1 w 192"/>
                <a:gd name="T53" fmla="*/ 1 h 20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92" h="206">
                  <a:moveTo>
                    <a:pt x="158" y="4"/>
                  </a:moveTo>
                  <a:lnTo>
                    <a:pt x="127" y="26"/>
                  </a:lnTo>
                  <a:lnTo>
                    <a:pt x="101" y="47"/>
                  </a:lnTo>
                  <a:lnTo>
                    <a:pt x="80" y="68"/>
                  </a:lnTo>
                  <a:lnTo>
                    <a:pt x="62" y="88"/>
                  </a:lnTo>
                  <a:lnTo>
                    <a:pt x="45" y="111"/>
                  </a:lnTo>
                  <a:lnTo>
                    <a:pt x="30" y="138"/>
                  </a:lnTo>
                  <a:lnTo>
                    <a:pt x="16" y="167"/>
                  </a:lnTo>
                  <a:lnTo>
                    <a:pt x="0" y="201"/>
                  </a:lnTo>
                  <a:lnTo>
                    <a:pt x="37" y="206"/>
                  </a:lnTo>
                  <a:lnTo>
                    <a:pt x="71" y="206"/>
                  </a:lnTo>
                  <a:lnTo>
                    <a:pt x="85" y="183"/>
                  </a:lnTo>
                  <a:lnTo>
                    <a:pt x="98" y="160"/>
                  </a:lnTo>
                  <a:lnTo>
                    <a:pt x="112" y="138"/>
                  </a:lnTo>
                  <a:lnTo>
                    <a:pt x="126" y="116"/>
                  </a:lnTo>
                  <a:lnTo>
                    <a:pt x="141" y="95"/>
                  </a:lnTo>
                  <a:lnTo>
                    <a:pt x="155" y="74"/>
                  </a:lnTo>
                  <a:lnTo>
                    <a:pt x="172" y="54"/>
                  </a:lnTo>
                  <a:lnTo>
                    <a:pt x="189" y="33"/>
                  </a:lnTo>
                  <a:lnTo>
                    <a:pt x="192" y="23"/>
                  </a:lnTo>
                  <a:lnTo>
                    <a:pt x="191" y="15"/>
                  </a:lnTo>
                  <a:lnTo>
                    <a:pt x="187" y="8"/>
                  </a:lnTo>
                  <a:lnTo>
                    <a:pt x="180" y="3"/>
                  </a:lnTo>
                  <a:lnTo>
                    <a:pt x="172" y="1"/>
                  </a:lnTo>
                  <a:lnTo>
                    <a:pt x="165" y="0"/>
                  </a:lnTo>
                  <a:lnTo>
                    <a:pt x="160" y="1"/>
                  </a:lnTo>
                  <a:lnTo>
                    <a:pt x="158" y="4"/>
                  </a:lnTo>
                  <a:close/>
                </a:path>
              </a:pathLst>
            </a:custGeom>
            <a:solidFill>
              <a:srgbClr val="D18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5" name="Freeform 89"/>
            <p:cNvSpPr>
              <a:spLocks/>
            </p:cNvSpPr>
            <p:nvPr/>
          </p:nvSpPr>
          <p:spPr bwMode="auto">
            <a:xfrm>
              <a:off x="2677" y="845"/>
              <a:ext cx="23" cy="96"/>
            </a:xfrm>
            <a:custGeom>
              <a:avLst/>
              <a:gdLst>
                <a:gd name="T0" fmla="*/ 0 w 47"/>
                <a:gd name="T1" fmla="*/ 0 h 193"/>
                <a:gd name="T2" fmla="*/ 0 w 47"/>
                <a:gd name="T3" fmla="*/ 0 h 193"/>
                <a:gd name="T4" fmla="*/ 0 w 47"/>
                <a:gd name="T5" fmla="*/ 0 h 193"/>
                <a:gd name="T6" fmla="*/ 0 w 47"/>
                <a:gd name="T7" fmla="*/ 0 h 193"/>
                <a:gd name="T8" fmla="*/ 0 w 47"/>
                <a:gd name="T9" fmla="*/ 0 h 193"/>
                <a:gd name="T10" fmla="*/ 0 w 47"/>
                <a:gd name="T11" fmla="*/ 0 h 193"/>
                <a:gd name="T12" fmla="*/ 0 w 47"/>
                <a:gd name="T13" fmla="*/ 0 h 193"/>
                <a:gd name="T14" fmla="*/ 0 w 47"/>
                <a:gd name="T15" fmla="*/ 0 h 19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7" h="193">
                  <a:moveTo>
                    <a:pt x="16" y="5"/>
                  </a:moveTo>
                  <a:lnTo>
                    <a:pt x="7" y="75"/>
                  </a:lnTo>
                  <a:lnTo>
                    <a:pt x="0" y="142"/>
                  </a:lnTo>
                  <a:lnTo>
                    <a:pt x="0" y="193"/>
                  </a:lnTo>
                  <a:lnTo>
                    <a:pt x="16" y="182"/>
                  </a:lnTo>
                  <a:lnTo>
                    <a:pt x="23" y="144"/>
                  </a:lnTo>
                  <a:lnTo>
                    <a:pt x="47" y="0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18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6" name="Freeform 90"/>
            <p:cNvSpPr>
              <a:spLocks/>
            </p:cNvSpPr>
            <p:nvPr/>
          </p:nvSpPr>
          <p:spPr bwMode="auto">
            <a:xfrm>
              <a:off x="2686" y="765"/>
              <a:ext cx="58" cy="81"/>
            </a:xfrm>
            <a:custGeom>
              <a:avLst/>
              <a:gdLst>
                <a:gd name="T0" fmla="*/ 0 w 115"/>
                <a:gd name="T1" fmla="*/ 1 h 161"/>
                <a:gd name="T2" fmla="*/ 1 w 115"/>
                <a:gd name="T3" fmla="*/ 1 h 161"/>
                <a:gd name="T4" fmla="*/ 1 w 115"/>
                <a:gd name="T5" fmla="*/ 1 h 161"/>
                <a:gd name="T6" fmla="*/ 1 w 115"/>
                <a:gd name="T7" fmla="*/ 0 h 161"/>
                <a:gd name="T8" fmla="*/ 1 w 115"/>
                <a:gd name="T9" fmla="*/ 1 h 161"/>
                <a:gd name="T10" fmla="*/ 1 w 115"/>
                <a:gd name="T11" fmla="*/ 1 h 161"/>
                <a:gd name="T12" fmla="*/ 1 w 115"/>
                <a:gd name="T13" fmla="*/ 1 h 161"/>
                <a:gd name="T14" fmla="*/ 1 w 115"/>
                <a:gd name="T15" fmla="*/ 1 h 161"/>
                <a:gd name="T16" fmla="*/ 0 w 115"/>
                <a:gd name="T17" fmla="*/ 1 h 1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5" h="161">
                  <a:moveTo>
                    <a:pt x="0" y="158"/>
                  </a:moveTo>
                  <a:lnTo>
                    <a:pt x="31" y="88"/>
                  </a:lnTo>
                  <a:lnTo>
                    <a:pt x="69" y="39"/>
                  </a:lnTo>
                  <a:lnTo>
                    <a:pt x="113" y="0"/>
                  </a:lnTo>
                  <a:lnTo>
                    <a:pt x="115" y="23"/>
                  </a:lnTo>
                  <a:lnTo>
                    <a:pt x="87" y="55"/>
                  </a:lnTo>
                  <a:lnTo>
                    <a:pt x="36" y="127"/>
                  </a:lnTo>
                  <a:lnTo>
                    <a:pt x="22" y="161"/>
                  </a:lnTo>
                  <a:lnTo>
                    <a:pt x="0" y="158"/>
                  </a:lnTo>
                  <a:close/>
                </a:path>
              </a:pathLst>
            </a:custGeom>
            <a:solidFill>
              <a:srgbClr val="EFA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7" name="Freeform 91"/>
            <p:cNvSpPr>
              <a:spLocks/>
            </p:cNvSpPr>
            <p:nvPr/>
          </p:nvSpPr>
          <p:spPr bwMode="auto">
            <a:xfrm>
              <a:off x="2823" y="764"/>
              <a:ext cx="67" cy="191"/>
            </a:xfrm>
            <a:custGeom>
              <a:avLst/>
              <a:gdLst>
                <a:gd name="T0" fmla="*/ 0 w 135"/>
                <a:gd name="T1" fmla="*/ 0 h 382"/>
                <a:gd name="T2" fmla="*/ 0 w 135"/>
                <a:gd name="T3" fmla="*/ 1 h 382"/>
                <a:gd name="T4" fmla="*/ 0 w 135"/>
                <a:gd name="T5" fmla="*/ 1 h 382"/>
                <a:gd name="T6" fmla="*/ 0 w 135"/>
                <a:gd name="T7" fmla="*/ 1 h 382"/>
                <a:gd name="T8" fmla="*/ 0 w 135"/>
                <a:gd name="T9" fmla="*/ 1 h 382"/>
                <a:gd name="T10" fmla="*/ 0 w 135"/>
                <a:gd name="T11" fmla="*/ 1 h 382"/>
                <a:gd name="T12" fmla="*/ 0 w 135"/>
                <a:gd name="T13" fmla="*/ 2 h 382"/>
                <a:gd name="T14" fmla="*/ 0 w 135"/>
                <a:gd name="T15" fmla="*/ 2 h 382"/>
                <a:gd name="T16" fmla="*/ 0 w 135"/>
                <a:gd name="T17" fmla="*/ 2 h 382"/>
                <a:gd name="T18" fmla="*/ 0 w 135"/>
                <a:gd name="T19" fmla="*/ 2 h 382"/>
                <a:gd name="T20" fmla="*/ 0 w 135"/>
                <a:gd name="T21" fmla="*/ 2 h 382"/>
                <a:gd name="T22" fmla="*/ 0 w 135"/>
                <a:gd name="T23" fmla="*/ 2 h 382"/>
                <a:gd name="T24" fmla="*/ 0 w 135"/>
                <a:gd name="T25" fmla="*/ 1 h 382"/>
                <a:gd name="T26" fmla="*/ 0 w 135"/>
                <a:gd name="T27" fmla="*/ 1 h 382"/>
                <a:gd name="T28" fmla="*/ 0 w 135"/>
                <a:gd name="T29" fmla="*/ 1 h 382"/>
                <a:gd name="T30" fmla="*/ 0 w 135"/>
                <a:gd name="T31" fmla="*/ 1 h 382"/>
                <a:gd name="T32" fmla="*/ 0 w 135"/>
                <a:gd name="T33" fmla="*/ 1 h 382"/>
                <a:gd name="T34" fmla="*/ 0 w 135"/>
                <a:gd name="T35" fmla="*/ 0 h 38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35" h="382">
                  <a:moveTo>
                    <a:pt x="0" y="0"/>
                  </a:moveTo>
                  <a:lnTo>
                    <a:pt x="24" y="55"/>
                  </a:lnTo>
                  <a:lnTo>
                    <a:pt x="44" y="104"/>
                  </a:lnTo>
                  <a:lnTo>
                    <a:pt x="60" y="146"/>
                  </a:lnTo>
                  <a:lnTo>
                    <a:pt x="71" y="188"/>
                  </a:lnTo>
                  <a:lnTo>
                    <a:pt x="79" y="229"/>
                  </a:lnTo>
                  <a:lnTo>
                    <a:pt x="85" y="274"/>
                  </a:lnTo>
                  <a:lnTo>
                    <a:pt x="88" y="324"/>
                  </a:lnTo>
                  <a:lnTo>
                    <a:pt x="89" y="382"/>
                  </a:lnTo>
                  <a:lnTo>
                    <a:pt x="132" y="332"/>
                  </a:lnTo>
                  <a:lnTo>
                    <a:pt x="134" y="313"/>
                  </a:lnTo>
                  <a:lnTo>
                    <a:pt x="135" y="277"/>
                  </a:lnTo>
                  <a:lnTo>
                    <a:pt x="134" y="228"/>
                  </a:lnTo>
                  <a:lnTo>
                    <a:pt x="128" y="174"/>
                  </a:lnTo>
                  <a:lnTo>
                    <a:pt x="114" y="118"/>
                  </a:lnTo>
                  <a:lnTo>
                    <a:pt x="90" y="67"/>
                  </a:lnTo>
                  <a:lnTo>
                    <a:pt x="53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76B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8" name="Freeform 92"/>
            <p:cNvSpPr>
              <a:spLocks/>
            </p:cNvSpPr>
            <p:nvPr/>
          </p:nvSpPr>
          <p:spPr bwMode="auto">
            <a:xfrm>
              <a:off x="2843" y="793"/>
              <a:ext cx="37" cy="125"/>
            </a:xfrm>
            <a:custGeom>
              <a:avLst/>
              <a:gdLst>
                <a:gd name="T0" fmla="*/ 0 w 74"/>
                <a:gd name="T1" fmla="*/ 0 h 249"/>
                <a:gd name="T2" fmla="*/ 1 w 74"/>
                <a:gd name="T3" fmla="*/ 1 h 249"/>
                <a:gd name="T4" fmla="*/ 1 w 74"/>
                <a:gd name="T5" fmla="*/ 1 h 249"/>
                <a:gd name="T6" fmla="*/ 1 w 74"/>
                <a:gd name="T7" fmla="*/ 1 h 249"/>
                <a:gd name="T8" fmla="*/ 1 w 74"/>
                <a:gd name="T9" fmla="*/ 1 h 249"/>
                <a:gd name="T10" fmla="*/ 1 w 74"/>
                <a:gd name="T11" fmla="*/ 1 h 249"/>
                <a:gd name="T12" fmla="*/ 1 w 74"/>
                <a:gd name="T13" fmla="*/ 1 h 249"/>
                <a:gd name="T14" fmla="*/ 1 w 74"/>
                <a:gd name="T15" fmla="*/ 1 h 249"/>
                <a:gd name="T16" fmla="*/ 1 w 74"/>
                <a:gd name="T17" fmla="*/ 1 h 249"/>
                <a:gd name="T18" fmla="*/ 1 w 74"/>
                <a:gd name="T19" fmla="*/ 1 h 249"/>
                <a:gd name="T20" fmla="*/ 1 w 74"/>
                <a:gd name="T21" fmla="*/ 1 h 249"/>
                <a:gd name="T22" fmla="*/ 1 w 74"/>
                <a:gd name="T23" fmla="*/ 1 h 249"/>
                <a:gd name="T24" fmla="*/ 1 w 74"/>
                <a:gd name="T25" fmla="*/ 1 h 249"/>
                <a:gd name="T26" fmla="*/ 1 w 74"/>
                <a:gd name="T27" fmla="*/ 1 h 249"/>
                <a:gd name="T28" fmla="*/ 1 w 74"/>
                <a:gd name="T29" fmla="*/ 1 h 249"/>
                <a:gd name="T30" fmla="*/ 1 w 74"/>
                <a:gd name="T31" fmla="*/ 1 h 249"/>
                <a:gd name="T32" fmla="*/ 0 w 74"/>
                <a:gd name="T33" fmla="*/ 0 h 24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4" h="249">
                  <a:moveTo>
                    <a:pt x="0" y="0"/>
                  </a:moveTo>
                  <a:lnTo>
                    <a:pt x="20" y="30"/>
                  </a:lnTo>
                  <a:lnTo>
                    <a:pt x="35" y="60"/>
                  </a:lnTo>
                  <a:lnTo>
                    <a:pt x="45" y="89"/>
                  </a:lnTo>
                  <a:lnTo>
                    <a:pt x="52" y="117"/>
                  </a:lnTo>
                  <a:lnTo>
                    <a:pt x="57" y="147"/>
                  </a:lnTo>
                  <a:lnTo>
                    <a:pt x="59" y="178"/>
                  </a:lnTo>
                  <a:lnTo>
                    <a:pt x="61" y="212"/>
                  </a:lnTo>
                  <a:lnTo>
                    <a:pt x="64" y="249"/>
                  </a:lnTo>
                  <a:lnTo>
                    <a:pt x="69" y="212"/>
                  </a:lnTo>
                  <a:lnTo>
                    <a:pt x="73" y="177"/>
                  </a:lnTo>
                  <a:lnTo>
                    <a:pt x="74" y="146"/>
                  </a:lnTo>
                  <a:lnTo>
                    <a:pt x="71" y="116"/>
                  </a:lnTo>
                  <a:lnTo>
                    <a:pt x="62" y="88"/>
                  </a:lnTo>
                  <a:lnTo>
                    <a:pt x="50" y="59"/>
                  </a:lnTo>
                  <a:lnTo>
                    <a:pt x="29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A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9" name="Freeform 93"/>
            <p:cNvSpPr>
              <a:spLocks/>
            </p:cNvSpPr>
            <p:nvPr/>
          </p:nvSpPr>
          <p:spPr bwMode="auto">
            <a:xfrm>
              <a:off x="2747" y="586"/>
              <a:ext cx="118" cy="81"/>
            </a:xfrm>
            <a:custGeom>
              <a:avLst/>
              <a:gdLst>
                <a:gd name="T0" fmla="*/ 1 w 235"/>
                <a:gd name="T1" fmla="*/ 0 h 163"/>
                <a:gd name="T2" fmla="*/ 1 w 235"/>
                <a:gd name="T3" fmla="*/ 0 h 163"/>
                <a:gd name="T4" fmla="*/ 1 w 235"/>
                <a:gd name="T5" fmla="*/ 0 h 163"/>
                <a:gd name="T6" fmla="*/ 1 w 235"/>
                <a:gd name="T7" fmla="*/ 0 h 163"/>
                <a:gd name="T8" fmla="*/ 1 w 235"/>
                <a:gd name="T9" fmla="*/ 0 h 163"/>
                <a:gd name="T10" fmla="*/ 1 w 235"/>
                <a:gd name="T11" fmla="*/ 0 h 163"/>
                <a:gd name="T12" fmla="*/ 1 w 235"/>
                <a:gd name="T13" fmla="*/ 0 h 163"/>
                <a:gd name="T14" fmla="*/ 1 w 235"/>
                <a:gd name="T15" fmla="*/ 0 h 163"/>
                <a:gd name="T16" fmla="*/ 1 w 235"/>
                <a:gd name="T17" fmla="*/ 0 h 163"/>
                <a:gd name="T18" fmla="*/ 1 w 235"/>
                <a:gd name="T19" fmla="*/ 0 h 163"/>
                <a:gd name="T20" fmla="*/ 1 w 235"/>
                <a:gd name="T21" fmla="*/ 0 h 163"/>
                <a:gd name="T22" fmla="*/ 1 w 235"/>
                <a:gd name="T23" fmla="*/ 0 h 163"/>
                <a:gd name="T24" fmla="*/ 1 w 235"/>
                <a:gd name="T25" fmla="*/ 0 h 163"/>
                <a:gd name="T26" fmla="*/ 1 w 235"/>
                <a:gd name="T27" fmla="*/ 0 h 163"/>
                <a:gd name="T28" fmla="*/ 1 w 235"/>
                <a:gd name="T29" fmla="*/ 0 h 163"/>
                <a:gd name="T30" fmla="*/ 1 w 235"/>
                <a:gd name="T31" fmla="*/ 0 h 163"/>
                <a:gd name="T32" fmla="*/ 1 w 235"/>
                <a:gd name="T33" fmla="*/ 0 h 163"/>
                <a:gd name="T34" fmla="*/ 1 w 235"/>
                <a:gd name="T35" fmla="*/ 0 h 163"/>
                <a:gd name="T36" fmla="*/ 1 w 235"/>
                <a:gd name="T37" fmla="*/ 0 h 163"/>
                <a:gd name="T38" fmla="*/ 1 w 235"/>
                <a:gd name="T39" fmla="*/ 0 h 163"/>
                <a:gd name="T40" fmla="*/ 1 w 235"/>
                <a:gd name="T41" fmla="*/ 0 h 163"/>
                <a:gd name="T42" fmla="*/ 1 w 235"/>
                <a:gd name="T43" fmla="*/ 0 h 163"/>
                <a:gd name="T44" fmla="*/ 1 w 235"/>
                <a:gd name="T45" fmla="*/ 0 h 163"/>
                <a:gd name="T46" fmla="*/ 1 w 235"/>
                <a:gd name="T47" fmla="*/ 0 h 163"/>
                <a:gd name="T48" fmla="*/ 1 w 235"/>
                <a:gd name="T49" fmla="*/ 0 h 163"/>
                <a:gd name="T50" fmla="*/ 1 w 235"/>
                <a:gd name="T51" fmla="*/ 0 h 163"/>
                <a:gd name="T52" fmla="*/ 1 w 235"/>
                <a:gd name="T53" fmla="*/ 0 h 163"/>
                <a:gd name="T54" fmla="*/ 1 w 235"/>
                <a:gd name="T55" fmla="*/ 0 h 163"/>
                <a:gd name="T56" fmla="*/ 1 w 235"/>
                <a:gd name="T57" fmla="*/ 0 h 163"/>
                <a:gd name="T58" fmla="*/ 1 w 235"/>
                <a:gd name="T59" fmla="*/ 0 h 163"/>
                <a:gd name="T60" fmla="*/ 1 w 235"/>
                <a:gd name="T61" fmla="*/ 0 h 163"/>
                <a:gd name="T62" fmla="*/ 1 w 235"/>
                <a:gd name="T63" fmla="*/ 0 h 163"/>
                <a:gd name="T64" fmla="*/ 1 w 235"/>
                <a:gd name="T65" fmla="*/ 0 h 163"/>
                <a:gd name="T66" fmla="*/ 0 w 235"/>
                <a:gd name="T67" fmla="*/ 0 h 163"/>
                <a:gd name="T68" fmla="*/ 1 w 235"/>
                <a:gd name="T69" fmla="*/ 0 h 16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35" h="163">
                  <a:moveTo>
                    <a:pt x="3" y="2"/>
                  </a:moveTo>
                  <a:lnTo>
                    <a:pt x="17" y="2"/>
                  </a:lnTo>
                  <a:lnTo>
                    <a:pt x="31" y="2"/>
                  </a:lnTo>
                  <a:lnTo>
                    <a:pt x="46" y="3"/>
                  </a:lnTo>
                  <a:lnTo>
                    <a:pt x="61" y="3"/>
                  </a:lnTo>
                  <a:lnTo>
                    <a:pt x="75" y="3"/>
                  </a:lnTo>
                  <a:lnTo>
                    <a:pt x="90" y="3"/>
                  </a:lnTo>
                  <a:lnTo>
                    <a:pt x="104" y="3"/>
                  </a:lnTo>
                  <a:lnTo>
                    <a:pt x="119" y="3"/>
                  </a:lnTo>
                  <a:lnTo>
                    <a:pt x="134" y="3"/>
                  </a:lnTo>
                  <a:lnTo>
                    <a:pt x="148" y="3"/>
                  </a:lnTo>
                  <a:lnTo>
                    <a:pt x="163" y="3"/>
                  </a:lnTo>
                  <a:lnTo>
                    <a:pt x="176" y="3"/>
                  </a:lnTo>
                  <a:lnTo>
                    <a:pt x="191" y="3"/>
                  </a:lnTo>
                  <a:lnTo>
                    <a:pt x="206" y="2"/>
                  </a:lnTo>
                  <a:lnTo>
                    <a:pt x="220" y="2"/>
                  </a:lnTo>
                  <a:lnTo>
                    <a:pt x="235" y="0"/>
                  </a:lnTo>
                  <a:lnTo>
                    <a:pt x="234" y="158"/>
                  </a:lnTo>
                  <a:lnTo>
                    <a:pt x="219" y="159"/>
                  </a:lnTo>
                  <a:lnTo>
                    <a:pt x="205" y="160"/>
                  </a:lnTo>
                  <a:lnTo>
                    <a:pt x="190" y="162"/>
                  </a:lnTo>
                  <a:lnTo>
                    <a:pt x="176" y="163"/>
                  </a:lnTo>
                  <a:lnTo>
                    <a:pt x="161" y="163"/>
                  </a:lnTo>
                  <a:lnTo>
                    <a:pt x="146" y="163"/>
                  </a:lnTo>
                  <a:lnTo>
                    <a:pt x="133" y="163"/>
                  </a:lnTo>
                  <a:lnTo>
                    <a:pt x="118" y="163"/>
                  </a:lnTo>
                  <a:lnTo>
                    <a:pt x="103" y="163"/>
                  </a:lnTo>
                  <a:lnTo>
                    <a:pt x="88" y="163"/>
                  </a:lnTo>
                  <a:lnTo>
                    <a:pt x="74" y="163"/>
                  </a:lnTo>
                  <a:lnTo>
                    <a:pt x="59" y="163"/>
                  </a:lnTo>
                  <a:lnTo>
                    <a:pt x="44" y="162"/>
                  </a:lnTo>
                  <a:lnTo>
                    <a:pt x="29" y="162"/>
                  </a:lnTo>
                  <a:lnTo>
                    <a:pt x="15" y="160"/>
                  </a:lnTo>
                  <a:lnTo>
                    <a:pt x="0" y="160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0033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0" name="Freeform 94"/>
            <p:cNvSpPr>
              <a:spLocks/>
            </p:cNvSpPr>
            <p:nvPr/>
          </p:nvSpPr>
          <p:spPr bwMode="auto">
            <a:xfrm>
              <a:off x="2752" y="586"/>
              <a:ext cx="108" cy="81"/>
            </a:xfrm>
            <a:custGeom>
              <a:avLst/>
              <a:gdLst>
                <a:gd name="T0" fmla="*/ 0 w 217"/>
                <a:gd name="T1" fmla="*/ 0 h 163"/>
                <a:gd name="T2" fmla="*/ 0 w 217"/>
                <a:gd name="T3" fmla="*/ 0 h 163"/>
                <a:gd name="T4" fmla="*/ 0 w 217"/>
                <a:gd name="T5" fmla="*/ 0 h 163"/>
                <a:gd name="T6" fmla="*/ 0 w 217"/>
                <a:gd name="T7" fmla="*/ 0 h 163"/>
                <a:gd name="T8" fmla="*/ 0 w 217"/>
                <a:gd name="T9" fmla="*/ 0 h 163"/>
                <a:gd name="T10" fmla="*/ 0 w 217"/>
                <a:gd name="T11" fmla="*/ 0 h 163"/>
                <a:gd name="T12" fmla="*/ 0 w 217"/>
                <a:gd name="T13" fmla="*/ 0 h 163"/>
                <a:gd name="T14" fmla="*/ 0 w 217"/>
                <a:gd name="T15" fmla="*/ 0 h 163"/>
                <a:gd name="T16" fmla="*/ 0 w 217"/>
                <a:gd name="T17" fmla="*/ 0 h 163"/>
                <a:gd name="T18" fmla="*/ 0 w 217"/>
                <a:gd name="T19" fmla="*/ 0 h 163"/>
                <a:gd name="T20" fmla="*/ 0 w 217"/>
                <a:gd name="T21" fmla="*/ 0 h 163"/>
                <a:gd name="T22" fmla="*/ 0 w 217"/>
                <a:gd name="T23" fmla="*/ 0 h 163"/>
                <a:gd name="T24" fmla="*/ 0 w 217"/>
                <a:gd name="T25" fmla="*/ 0 h 163"/>
                <a:gd name="T26" fmla="*/ 0 w 217"/>
                <a:gd name="T27" fmla="*/ 0 h 163"/>
                <a:gd name="T28" fmla="*/ 0 w 217"/>
                <a:gd name="T29" fmla="*/ 0 h 163"/>
                <a:gd name="T30" fmla="*/ 0 w 217"/>
                <a:gd name="T31" fmla="*/ 0 h 163"/>
                <a:gd name="T32" fmla="*/ 0 w 217"/>
                <a:gd name="T33" fmla="*/ 0 h 163"/>
                <a:gd name="T34" fmla="*/ 0 w 217"/>
                <a:gd name="T35" fmla="*/ 0 h 163"/>
                <a:gd name="T36" fmla="*/ 0 w 217"/>
                <a:gd name="T37" fmla="*/ 0 h 163"/>
                <a:gd name="T38" fmla="*/ 0 w 217"/>
                <a:gd name="T39" fmla="*/ 0 h 163"/>
                <a:gd name="T40" fmla="*/ 0 w 217"/>
                <a:gd name="T41" fmla="*/ 0 h 163"/>
                <a:gd name="T42" fmla="*/ 0 w 217"/>
                <a:gd name="T43" fmla="*/ 0 h 163"/>
                <a:gd name="T44" fmla="*/ 0 w 217"/>
                <a:gd name="T45" fmla="*/ 0 h 163"/>
                <a:gd name="T46" fmla="*/ 0 w 217"/>
                <a:gd name="T47" fmla="*/ 0 h 163"/>
                <a:gd name="T48" fmla="*/ 0 w 217"/>
                <a:gd name="T49" fmla="*/ 0 h 163"/>
                <a:gd name="T50" fmla="*/ 0 w 217"/>
                <a:gd name="T51" fmla="*/ 0 h 163"/>
                <a:gd name="T52" fmla="*/ 0 w 217"/>
                <a:gd name="T53" fmla="*/ 0 h 163"/>
                <a:gd name="T54" fmla="*/ 0 w 217"/>
                <a:gd name="T55" fmla="*/ 0 h 163"/>
                <a:gd name="T56" fmla="*/ 0 w 217"/>
                <a:gd name="T57" fmla="*/ 0 h 163"/>
                <a:gd name="T58" fmla="*/ 0 w 217"/>
                <a:gd name="T59" fmla="*/ 0 h 163"/>
                <a:gd name="T60" fmla="*/ 0 w 217"/>
                <a:gd name="T61" fmla="*/ 0 h 163"/>
                <a:gd name="T62" fmla="*/ 0 w 217"/>
                <a:gd name="T63" fmla="*/ 0 h 163"/>
                <a:gd name="T64" fmla="*/ 0 w 217"/>
                <a:gd name="T65" fmla="*/ 0 h 163"/>
                <a:gd name="T66" fmla="*/ 0 w 217"/>
                <a:gd name="T67" fmla="*/ 0 h 163"/>
                <a:gd name="T68" fmla="*/ 0 w 217"/>
                <a:gd name="T69" fmla="*/ 0 h 163"/>
                <a:gd name="T70" fmla="*/ 0 w 217"/>
                <a:gd name="T71" fmla="*/ 0 h 163"/>
                <a:gd name="T72" fmla="*/ 0 w 217"/>
                <a:gd name="T73" fmla="*/ 0 h 163"/>
                <a:gd name="T74" fmla="*/ 0 w 217"/>
                <a:gd name="T75" fmla="*/ 0 h 163"/>
                <a:gd name="T76" fmla="*/ 0 w 217"/>
                <a:gd name="T77" fmla="*/ 0 h 163"/>
                <a:gd name="T78" fmla="*/ 0 w 217"/>
                <a:gd name="T79" fmla="*/ 0 h 163"/>
                <a:gd name="T80" fmla="*/ 0 w 217"/>
                <a:gd name="T81" fmla="*/ 0 h 16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17" h="163">
                  <a:moveTo>
                    <a:pt x="2" y="2"/>
                  </a:moveTo>
                  <a:lnTo>
                    <a:pt x="15" y="2"/>
                  </a:lnTo>
                  <a:lnTo>
                    <a:pt x="29" y="2"/>
                  </a:lnTo>
                  <a:lnTo>
                    <a:pt x="42" y="3"/>
                  </a:lnTo>
                  <a:lnTo>
                    <a:pt x="56" y="3"/>
                  </a:lnTo>
                  <a:lnTo>
                    <a:pt x="70" y="3"/>
                  </a:lnTo>
                  <a:lnTo>
                    <a:pt x="83" y="3"/>
                  </a:lnTo>
                  <a:lnTo>
                    <a:pt x="96" y="3"/>
                  </a:lnTo>
                  <a:lnTo>
                    <a:pt x="110" y="3"/>
                  </a:lnTo>
                  <a:lnTo>
                    <a:pt x="124" y="3"/>
                  </a:lnTo>
                  <a:lnTo>
                    <a:pt x="136" y="3"/>
                  </a:lnTo>
                  <a:lnTo>
                    <a:pt x="150" y="3"/>
                  </a:lnTo>
                  <a:lnTo>
                    <a:pt x="163" y="3"/>
                  </a:lnTo>
                  <a:lnTo>
                    <a:pt x="177" y="3"/>
                  </a:lnTo>
                  <a:lnTo>
                    <a:pt x="190" y="2"/>
                  </a:lnTo>
                  <a:lnTo>
                    <a:pt x="203" y="2"/>
                  </a:lnTo>
                  <a:lnTo>
                    <a:pt x="217" y="0"/>
                  </a:lnTo>
                  <a:lnTo>
                    <a:pt x="217" y="40"/>
                  </a:lnTo>
                  <a:lnTo>
                    <a:pt x="217" y="79"/>
                  </a:lnTo>
                  <a:lnTo>
                    <a:pt x="217" y="119"/>
                  </a:lnTo>
                  <a:lnTo>
                    <a:pt x="216" y="158"/>
                  </a:lnTo>
                  <a:lnTo>
                    <a:pt x="202" y="159"/>
                  </a:lnTo>
                  <a:lnTo>
                    <a:pt x="189" y="160"/>
                  </a:lnTo>
                  <a:lnTo>
                    <a:pt x="175" y="162"/>
                  </a:lnTo>
                  <a:lnTo>
                    <a:pt x="162" y="163"/>
                  </a:lnTo>
                  <a:lnTo>
                    <a:pt x="149" y="163"/>
                  </a:lnTo>
                  <a:lnTo>
                    <a:pt x="135" y="163"/>
                  </a:lnTo>
                  <a:lnTo>
                    <a:pt x="121" y="163"/>
                  </a:lnTo>
                  <a:lnTo>
                    <a:pt x="109" y="163"/>
                  </a:lnTo>
                  <a:lnTo>
                    <a:pt x="95" y="163"/>
                  </a:lnTo>
                  <a:lnTo>
                    <a:pt x="81" y="163"/>
                  </a:lnTo>
                  <a:lnTo>
                    <a:pt x="67" y="163"/>
                  </a:lnTo>
                  <a:lnTo>
                    <a:pt x="55" y="163"/>
                  </a:lnTo>
                  <a:lnTo>
                    <a:pt x="41" y="162"/>
                  </a:lnTo>
                  <a:lnTo>
                    <a:pt x="27" y="162"/>
                  </a:lnTo>
                  <a:lnTo>
                    <a:pt x="14" y="160"/>
                  </a:lnTo>
                  <a:lnTo>
                    <a:pt x="0" y="160"/>
                  </a:lnTo>
                  <a:lnTo>
                    <a:pt x="0" y="120"/>
                  </a:lnTo>
                  <a:lnTo>
                    <a:pt x="2" y="81"/>
                  </a:lnTo>
                  <a:lnTo>
                    <a:pt x="2" y="41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0033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" name="Freeform 95"/>
            <p:cNvSpPr>
              <a:spLocks/>
            </p:cNvSpPr>
            <p:nvPr/>
          </p:nvSpPr>
          <p:spPr bwMode="auto">
            <a:xfrm>
              <a:off x="2756" y="586"/>
              <a:ext cx="100" cy="81"/>
            </a:xfrm>
            <a:custGeom>
              <a:avLst/>
              <a:gdLst>
                <a:gd name="T0" fmla="*/ 1 w 199"/>
                <a:gd name="T1" fmla="*/ 0 h 163"/>
                <a:gd name="T2" fmla="*/ 1 w 199"/>
                <a:gd name="T3" fmla="*/ 0 h 163"/>
                <a:gd name="T4" fmla="*/ 1 w 199"/>
                <a:gd name="T5" fmla="*/ 0 h 163"/>
                <a:gd name="T6" fmla="*/ 1 w 199"/>
                <a:gd name="T7" fmla="*/ 0 h 163"/>
                <a:gd name="T8" fmla="*/ 1 w 199"/>
                <a:gd name="T9" fmla="*/ 0 h 163"/>
                <a:gd name="T10" fmla="*/ 1 w 199"/>
                <a:gd name="T11" fmla="*/ 0 h 163"/>
                <a:gd name="T12" fmla="*/ 1 w 199"/>
                <a:gd name="T13" fmla="*/ 0 h 163"/>
                <a:gd name="T14" fmla="*/ 1 w 199"/>
                <a:gd name="T15" fmla="*/ 0 h 163"/>
                <a:gd name="T16" fmla="*/ 1 w 199"/>
                <a:gd name="T17" fmla="*/ 0 h 163"/>
                <a:gd name="T18" fmla="*/ 1 w 199"/>
                <a:gd name="T19" fmla="*/ 0 h 163"/>
                <a:gd name="T20" fmla="*/ 1 w 199"/>
                <a:gd name="T21" fmla="*/ 0 h 163"/>
                <a:gd name="T22" fmla="*/ 1 w 199"/>
                <a:gd name="T23" fmla="*/ 0 h 163"/>
                <a:gd name="T24" fmla="*/ 1 w 199"/>
                <a:gd name="T25" fmla="*/ 0 h 163"/>
                <a:gd name="T26" fmla="*/ 1 w 199"/>
                <a:gd name="T27" fmla="*/ 0 h 163"/>
                <a:gd name="T28" fmla="*/ 1 w 199"/>
                <a:gd name="T29" fmla="*/ 0 h 163"/>
                <a:gd name="T30" fmla="*/ 1 w 199"/>
                <a:gd name="T31" fmla="*/ 0 h 163"/>
                <a:gd name="T32" fmla="*/ 1 w 199"/>
                <a:gd name="T33" fmla="*/ 0 h 163"/>
                <a:gd name="T34" fmla="*/ 1 w 199"/>
                <a:gd name="T35" fmla="*/ 0 h 163"/>
                <a:gd name="T36" fmla="*/ 1 w 199"/>
                <a:gd name="T37" fmla="*/ 0 h 163"/>
                <a:gd name="T38" fmla="*/ 1 w 199"/>
                <a:gd name="T39" fmla="*/ 0 h 163"/>
                <a:gd name="T40" fmla="*/ 1 w 199"/>
                <a:gd name="T41" fmla="*/ 0 h 163"/>
                <a:gd name="T42" fmla="*/ 1 w 199"/>
                <a:gd name="T43" fmla="*/ 0 h 163"/>
                <a:gd name="T44" fmla="*/ 1 w 199"/>
                <a:gd name="T45" fmla="*/ 0 h 163"/>
                <a:gd name="T46" fmla="*/ 1 w 199"/>
                <a:gd name="T47" fmla="*/ 0 h 163"/>
                <a:gd name="T48" fmla="*/ 1 w 199"/>
                <a:gd name="T49" fmla="*/ 0 h 163"/>
                <a:gd name="T50" fmla="*/ 1 w 199"/>
                <a:gd name="T51" fmla="*/ 0 h 163"/>
                <a:gd name="T52" fmla="*/ 1 w 199"/>
                <a:gd name="T53" fmla="*/ 0 h 163"/>
                <a:gd name="T54" fmla="*/ 1 w 199"/>
                <a:gd name="T55" fmla="*/ 0 h 163"/>
                <a:gd name="T56" fmla="*/ 1 w 199"/>
                <a:gd name="T57" fmla="*/ 0 h 163"/>
                <a:gd name="T58" fmla="*/ 1 w 199"/>
                <a:gd name="T59" fmla="*/ 0 h 163"/>
                <a:gd name="T60" fmla="*/ 1 w 199"/>
                <a:gd name="T61" fmla="*/ 0 h 163"/>
                <a:gd name="T62" fmla="*/ 1 w 199"/>
                <a:gd name="T63" fmla="*/ 0 h 163"/>
                <a:gd name="T64" fmla="*/ 1 w 199"/>
                <a:gd name="T65" fmla="*/ 0 h 163"/>
                <a:gd name="T66" fmla="*/ 1 w 199"/>
                <a:gd name="T67" fmla="*/ 0 h 163"/>
                <a:gd name="T68" fmla="*/ 1 w 199"/>
                <a:gd name="T69" fmla="*/ 0 h 163"/>
                <a:gd name="T70" fmla="*/ 1 w 199"/>
                <a:gd name="T71" fmla="*/ 0 h 163"/>
                <a:gd name="T72" fmla="*/ 0 w 199"/>
                <a:gd name="T73" fmla="*/ 0 h 163"/>
                <a:gd name="T74" fmla="*/ 0 w 199"/>
                <a:gd name="T75" fmla="*/ 0 h 163"/>
                <a:gd name="T76" fmla="*/ 0 w 199"/>
                <a:gd name="T77" fmla="*/ 0 h 163"/>
                <a:gd name="T78" fmla="*/ 0 w 199"/>
                <a:gd name="T79" fmla="*/ 0 h 163"/>
                <a:gd name="T80" fmla="*/ 1 w 199"/>
                <a:gd name="T81" fmla="*/ 0 h 16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9" h="163">
                  <a:moveTo>
                    <a:pt x="1" y="2"/>
                  </a:moveTo>
                  <a:lnTo>
                    <a:pt x="13" y="2"/>
                  </a:lnTo>
                  <a:lnTo>
                    <a:pt x="26" y="2"/>
                  </a:lnTo>
                  <a:lnTo>
                    <a:pt x="38" y="3"/>
                  </a:lnTo>
                  <a:lnTo>
                    <a:pt x="50" y="3"/>
                  </a:lnTo>
                  <a:lnTo>
                    <a:pt x="63" y="3"/>
                  </a:lnTo>
                  <a:lnTo>
                    <a:pt x="76" y="3"/>
                  </a:lnTo>
                  <a:lnTo>
                    <a:pt x="87" y="3"/>
                  </a:lnTo>
                  <a:lnTo>
                    <a:pt x="100" y="3"/>
                  </a:lnTo>
                  <a:lnTo>
                    <a:pt x="112" y="3"/>
                  </a:lnTo>
                  <a:lnTo>
                    <a:pt x="124" y="3"/>
                  </a:lnTo>
                  <a:lnTo>
                    <a:pt x="137" y="3"/>
                  </a:lnTo>
                  <a:lnTo>
                    <a:pt x="149" y="3"/>
                  </a:lnTo>
                  <a:lnTo>
                    <a:pt x="162" y="3"/>
                  </a:lnTo>
                  <a:lnTo>
                    <a:pt x="173" y="2"/>
                  </a:lnTo>
                  <a:lnTo>
                    <a:pt x="186" y="2"/>
                  </a:lnTo>
                  <a:lnTo>
                    <a:pt x="199" y="0"/>
                  </a:lnTo>
                  <a:lnTo>
                    <a:pt x="198" y="40"/>
                  </a:lnTo>
                  <a:lnTo>
                    <a:pt x="198" y="79"/>
                  </a:lnTo>
                  <a:lnTo>
                    <a:pt x="198" y="119"/>
                  </a:lnTo>
                  <a:lnTo>
                    <a:pt x="198" y="158"/>
                  </a:lnTo>
                  <a:lnTo>
                    <a:pt x="185" y="159"/>
                  </a:lnTo>
                  <a:lnTo>
                    <a:pt x="172" y="160"/>
                  </a:lnTo>
                  <a:lnTo>
                    <a:pt x="160" y="162"/>
                  </a:lnTo>
                  <a:lnTo>
                    <a:pt x="148" y="163"/>
                  </a:lnTo>
                  <a:lnTo>
                    <a:pt x="135" y="163"/>
                  </a:lnTo>
                  <a:lnTo>
                    <a:pt x="123" y="163"/>
                  </a:lnTo>
                  <a:lnTo>
                    <a:pt x="110" y="163"/>
                  </a:lnTo>
                  <a:lnTo>
                    <a:pt x="99" y="163"/>
                  </a:lnTo>
                  <a:lnTo>
                    <a:pt x="86" y="163"/>
                  </a:lnTo>
                  <a:lnTo>
                    <a:pt x="73" y="163"/>
                  </a:lnTo>
                  <a:lnTo>
                    <a:pt x="61" y="163"/>
                  </a:lnTo>
                  <a:lnTo>
                    <a:pt x="49" y="163"/>
                  </a:lnTo>
                  <a:lnTo>
                    <a:pt x="36" y="162"/>
                  </a:lnTo>
                  <a:lnTo>
                    <a:pt x="24" y="162"/>
                  </a:lnTo>
                  <a:lnTo>
                    <a:pt x="12" y="160"/>
                  </a:lnTo>
                  <a:lnTo>
                    <a:pt x="0" y="160"/>
                  </a:lnTo>
                  <a:lnTo>
                    <a:pt x="0" y="120"/>
                  </a:lnTo>
                  <a:lnTo>
                    <a:pt x="0" y="81"/>
                  </a:lnTo>
                  <a:lnTo>
                    <a:pt x="0" y="41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0035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2" name="Freeform 96"/>
            <p:cNvSpPr>
              <a:spLocks/>
            </p:cNvSpPr>
            <p:nvPr/>
          </p:nvSpPr>
          <p:spPr bwMode="auto">
            <a:xfrm>
              <a:off x="2760" y="586"/>
              <a:ext cx="92" cy="81"/>
            </a:xfrm>
            <a:custGeom>
              <a:avLst/>
              <a:gdLst>
                <a:gd name="T0" fmla="*/ 1 w 183"/>
                <a:gd name="T1" fmla="*/ 0 h 163"/>
                <a:gd name="T2" fmla="*/ 1 w 183"/>
                <a:gd name="T3" fmla="*/ 0 h 163"/>
                <a:gd name="T4" fmla="*/ 1 w 183"/>
                <a:gd name="T5" fmla="*/ 0 h 163"/>
                <a:gd name="T6" fmla="*/ 1 w 183"/>
                <a:gd name="T7" fmla="*/ 0 h 163"/>
                <a:gd name="T8" fmla="*/ 1 w 183"/>
                <a:gd name="T9" fmla="*/ 0 h 163"/>
                <a:gd name="T10" fmla="*/ 1 w 183"/>
                <a:gd name="T11" fmla="*/ 0 h 163"/>
                <a:gd name="T12" fmla="*/ 1 w 183"/>
                <a:gd name="T13" fmla="*/ 0 h 163"/>
                <a:gd name="T14" fmla="*/ 1 w 183"/>
                <a:gd name="T15" fmla="*/ 0 h 163"/>
                <a:gd name="T16" fmla="*/ 1 w 183"/>
                <a:gd name="T17" fmla="*/ 0 h 163"/>
                <a:gd name="T18" fmla="*/ 1 w 183"/>
                <a:gd name="T19" fmla="*/ 0 h 163"/>
                <a:gd name="T20" fmla="*/ 1 w 183"/>
                <a:gd name="T21" fmla="*/ 0 h 163"/>
                <a:gd name="T22" fmla="*/ 1 w 183"/>
                <a:gd name="T23" fmla="*/ 0 h 163"/>
                <a:gd name="T24" fmla="*/ 1 w 183"/>
                <a:gd name="T25" fmla="*/ 0 h 163"/>
                <a:gd name="T26" fmla="*/ 1 w 183"/>
                <a:gd name="T27" fmla="*/ 0 h 163"/>
                <a:gd name="T28" fmla="*/ 1 w 183"/>
                <a:gd name="T29" fmla="*/ 0 h 163"/>
                <a:gd name="T30" fmla="*/ 1 w 183"/>
                <a:gd name="T31" fmla="*/ 0 h 163"/>
                <a:gd name="T32" fmla="*/ 1 w 183"/>
                <a:gd name="T33" fmla="*/ 0 h 163"/>
                <a:gd name="T34" fmla="*/ 1 w 183"/>
                <a:gd name="T35" fmla="*/ 0 h 163"/>
                <a:gd name="T36" fmla="*/ 1 w 183"/>
                <a:gd name="T37" fmla="*/ 0 h 163"/>
                <a:gd name="T38" fmla="*/ 1 w 183"/>
                <a:gd name="T39" fmla="*/ 0 h 163"/>
                <a:gd name="T40" fmla="*/ 0 w 183"/>
                <a:gd name="T41" fmla="*/ 0 h 163"/>
                <a:gd name="T42" fmla="*/ 0 w 183"/>
                <a:gd name="T43" fmla="*/ 0 h 163"/>
                <a:gd name="T44" fmla="*/ 1 w 183"/>
                <a:gd name="T45" fmla="*/ 0 h 163"/>
                <a:gd name="T46" fmla="*/ 1 w 183"/>
                <a:gd name="T47" fmla="*/ 0 h 163"/>
                <a:gd name="T48" fmla="*/ 1 w 183"/>
                <a:gd name="T49" fmla="*/ 0 h 16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83" h="163">
                  <a:moveTo>
                    <a:pt x="1" y="2"/>
                  </a:moveTo>
                  <a:lnTo>
                    <a:pt x="24" y="2"/>
                  </a:lnTo>
                  <a:lnTo>
                    <a:pt x="47" y="3"/>
                  </a:lnTo>
                  <a:lnTo>
                    <a:pt x="69" y="3"/>
                  </a:lnTo>
                  <a:lnTo>
                    <a:pt x="92" y="3"/>
                  </a:lnTo>
                  <a:lnTo>
                    <a:pt x="115" y="3"/>
                  </a:lnTo>
                  <a:lnTo>
                    <a:pt x="137" y="3"/>
                  </a:lnTo>
                  <a:lnTo>
                    <a:pt x="160" y="2"/>
                  </a:lnTo>
                  <a:lnTo>
                    <a:pt x="183" y="0"/>
                  </a:lnTo>
                  <a:lnTo>
                    <a:pt x="182" y="40"/>
                  </a:lnTo>
                  <a:lnTo>
                    <a:pt x="180" y="79"/>
                  </a:lnTo>
                  <a:lnTo>
                    <a:pt x="180" y="119"/>
                  </a:lnTo>
                  <a:lnTo>
                    <a:pt x="180" y="158"/>
                  </a:lnTo>
                  <a:lnTo>
                    <a:pt x="157" y="160"/>
                  </a:lnTo>
                  <a:lnTo>
                    <a:pt x="134" y="163"/>
                  </a:lnTo>
                  <a:lnTo>
                    <a:pt x="113" y="163"/>
                  </a:lnTo>
                  <a:lnTo>
                    <a:pt x="89" y="163"/>
                  </a:lnTo>
                  <a:lnTo>
                    <a:pt x="68" y="163"/>
                  </a:lnTo>
                  <a:lnTo>
                    <a:pt x="45" y="163"/>
                  </a:lnTo>
                  <a:lnTo>
                    <a:pt x="23" y="162"/>
                  </a:lnTo>
                  <a:lnTo>
                    <a:pt x="0" y="160"/>
                  </a:lnTo>
                  <a:lnTo>
                    <a:pt x="0" y="120"/>
                  </a:lnTo>
                  <a:lnTo>
                    <a:pt x="1" y="81"/>
                  </a:lnTo>
                  <a:lnTo>
                    <a:pt x="1" y="41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0038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3" name="Freeform 97"/>
            <p:cNvSpPr>
              <a:spLocks/>
            </p:cNvSpPr>
            <p:nvPr/>
          </p:nvSpPr>
          <p:spPr bwMode="auto">
            <a:xfrm>
              <a:off x="2764" y="586"/>
              <a:ext cx="83" cy="81"/>
            </a:xfrm>
            <a:custGeom>
              <a:avLst/>
              <a:gdLst>
                <a:gd name="T0" fmla="*/ 1 w 164"/>
                <a:gd name="T1" fmla="*/ 0 h 163"/>
                <a:gd name="T2" fmla="*/ 1 w 164"/>
                <a:gd name="T3" fmla="*/ 0 h 163"/>
                <a:gd name="T4" fmla="*/ 1 w 164"/>
                <a:gd name="T5" fmla="*/ 0 h 163"/>
                <a:gd name="T6" fmla="*/ 1 w 164"/>
                <a:gd name="T7" fmla="*/ 0 h 163"/>
                <a:gd name="T8" fmla="*/ 1 w 164"/>
                <a:gd name="T9" fmla="*/ 0 h 163"/>
                <a:gd name="T10" fmla="*/ 1 w 164"/>
                <a:gd name="T11" fmla="*/ 0 h 163"/>
                <a:gd name="T12" fmla="*/ 1 w 164"/>
                <a:gd name="T13" fmla="*/ 0 h 163"/>
                <a:gd name="T14" fmla="*/ 1 w 164"/>
                <a:gd name="T15" fmla="*/ 0 h 163"/>
                <a:gd name="T16" fmla="*/ 1 w 164"/>
                <a:gd name="T17" fmla="*/ 0 h 163"/>
                <a:gd name="T18" fmla="*/ 1 w 164"/>
                <a:gd name="T19" fmla="*/ 0 h 163"/>
                <a:gd name="T20" fmla="*/ 1 w 164"/>
                <a:gd name="T21" fmla="*/ 0 h 163"/>
                <a:gd name="T22" fmla="*/ 1 w 164"/>
                <a:gd name="T23" fmla="*/ 0 h 163"/>
                <a:gd name="T24" fmla="*/ 1 w 164"/>
                <a:gd name="T25" fmla="*/ 0 h 163"/>
                <a:gd name="T26" fmla="*/ 1 w 164"/>
                <a:gd name="T27" fmla="*/ 0 h 163"/>
                <a:gd name="T28" fmla="*/ 1 w 164"/>
                <a:gd name="T29" fmla="*/ 0 h 163"/>
                <a:gd name="T30" fmla="*/ 1 w 164"/>
                <a:gd name="T31" fmla="*/ 0 h 163"/>
                <a:gd name="T32" fmla="*/ 1 w 164"/>
                <a:gd name="T33" fmla="*/ 0 h 163"/>
                <a:gd name="T34" fmla="*/ 1 w 164"/>
                <a:gd name="T35" fmla="*/ 0 h 163"/>
                <a:gd name="T36" fmla="*/ 1 w 164"/>
                <a:gd name="T37" fmla="*/ 0 h 163"/>
                <a:gd name="T38" fmla="*/ 1 w 164"/>
                <a:gd name="T39" fmla="*/ 0 h 163"/>
                <a:gd name="T40" fmla="*/ 0 w 164"/>
                <a:gd name="T41" fmla="*/ 0 h 163"/>
                <a:gd name="T42" fmla="*/ 0 w 164"/>
                <a:gd name="T43" fmla="*/ 0 h 163"/>
                <a:gd name="T44" fmla="*/ 1 w 164"/>
                <a:gd name="T45" fmla="*/ 0 h 163"/>
                <a:gd name="T46" fmla="*/ 1 w 164"/>
                <a:gd name="T47" fmla="*/ 0 h 163"/>
                <a:gd name="T48" fmla="*/ 1 w 164"/>
                <a:gd name="T49" fmla="*/ 0 h 16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64" h="163">
                  <a:moveTo>
                    <a:pt x="1" y="2"/>
                  </a:moveTo>
                  <a:lnTo>
                    <a:pt x="22" y="2"/>
                  </a:lnTo>
                  <a:lnTo>
                    <a:pt x="42" y="3"/>
                  </a:lnTo>
                  <a:lnTo>
                    <a:pt x="62" y="3"/>
                  </a:lnTo>
                  <a:lnTo>
                    <a:pt x="83" y="3"/>
                  </a:lnTo>
                  <a:lnTo>
                    <a:pt x="103" y="3"/>
                  </a:lnTo>
                  <a:lnTo>
                    <a:pt x="123" y="3"/>
                  </a:lnTo>
                  <a:lnTo>
                    <a:pt x="144" y="2"/>
                  </a:lnTo>
                  <a:lnTo>
                    <a:pt x="164" y="0"/>
                  </a:lnTo>
                  <a:lnTo>
                    <a:pt x="164" y="40"/>
                  </a:lnTo>
                  <a:lnTo>
                    <a:pt x="164" y="79"/>
                  </a:lnTo>
                  <a:lnTo>
                    <a:pt x="163" y="119"/>
                  </a:lnTo>
                  <a:lnTo>
                    <a:pt x="163" y="158"/>
                  </a:lnTo>
                  <a:lnTo>
                    <a:pt x="143" y="160"/>
                  </a:lnTo>
                  <a:lnTo>
                    <a:pt x="123" y="163"/>
                  </a:lnTo>
                  <a:lnTo>
                    <a:pt x="102" y="163"/>
                  </a:lnTo>
                  <a:lnTo>
                    <a:pt x="81" y="163"/>
                  </a:lnTo>
                  <a:lnTo>
                    <a:pt x="62" y="163"/>
                  </a:lnTo>
                  <a:lnTo>
                    <a:pt x="41" y="163"/>
                  </a:lnTo>
                  <a:lnTo>
                    <a:pt x="20" y="162"/>
                  </a:lnTo>
                  <a:lnTo>
                    <a:pt x="0" y="160"/>
                  </a:lnTo>
                  <a:lnTo>
                    <a:pt x="0" y="120"/>
                  </a:lnTo>
                  <a:lnTo>
                    <a:pt x="1" y="81"/>
                  </a:lnTo>
                  <a:lnTo>
                    <a:pt x="1" y="41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113A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4" name="Freeform 98"/>
            <p:cNvSpPr>
              <a:spLocks/>
            </p:cNvSpPr>
            <p:nvPr/>
          </p:nvSpPr>
          <p:spPr bwMode="auto">
            <a:xfrm>
              <a:off x="2769" y="586"/>
              <a:ext cx="73" cy="81"/>
            </a:xfrm>
            <a:custGeom>
              <a:avLst/>
              <a:gdLst>
                <a:gd name="T0" fmla="*/ 1 w 146"/>
                <a:gd name="T1" fmla="*/ 0 h 163"/>
                <a:gd name="T2" fmla="*/ 1 w 146"/>
                <a:gd name="T3" fmla="*/ 0 h 163"/>
                <a:gd name="T4" fmla="*/ 1 w 146"/>
                <a:gd name="T5" fmla="*/ 0 h 163"/>
                <a:gd name="T6" fmla="*/ 1 w 146"/>
                <a:gd name="T7" fmla="*/ 0 h 163"/>
                <a:gd name="T8" fmla="*/ 1 w 146"/>
                <a:gd name="T9" fmla="*/ 0 h 163"/>
                <a:gd name="T10" fmla="*/ 1 w 146"/>
                <a:gd name="T11" fmla="*/ 0 h 163"/>
                <a:gd name="T12" fmla="*/ 1 w 146"/>
                <a:gd name="T13" fmla="*/ 0 h 163"/>
                <a:gd name="T14" fmla="*/ 1 w 146"/>
                <a:gd name="T15" fmla="*/ 0 h 163"/>
                <a:gd name="T16" fmla="*/ 1 w 146"/>
                <a:gd name="T17" fmla="*/ 0 h 163"/>
                <a:gd name="T18" fmla="*/ 1 w 146"/>
                <a:gd name="T19" fmla="*/ 0 h 163"/>
                <a:gd name="T20" fmla="*/ 1 w 146"/>
                <a:gd name="T21" fmla="*/ 0 h 163"/>
                <a:gd name="T22" fmla="*/ 1 w 146"/>
                <a:gd name="T23" fmla="*/ 0 h 163"/>
                <a:gd name="T24" fmla="*/ 1 w 146"/>
                <a:gd name="T25" fmla="*/ 0 h 163"/>
                <a:gd name="T26" fmla="*/ 1 w 146"/>
                <a:gd name="T27" fmla="*/ 0 h 163"/>
                <a:gd name="T28" fmla="*/ 1 w 146"/>
                <a:gd name="T29" fmla="*/ 0 h 163"/>
                <a:gd name="T30" fmla="*/ 1 w 146"/>
                <a:gd name="T31" fmla="*/ 0 h 163"/>
                <a:gd name="T32" fmla="*/ 1 w 146"/>
                <a:gd name="T33" fmla="*/ 0 h 163"/>
                <a:gd name="T34" fmla="*/ 1 w 146"/>
                <a:gd name="T35" fmla="*/ 0 h 163"/>
                <a:gd name="T36" fmla="*/ 1 w 146"/>
                <a:gd name="T37" fmla="*/ 0 h 163"/>
                <a:gd name="T38" fmla="*/ 1 w 146"/>
                <a:gd name="T39" fmla="*/ 0 h 163"/>
                <a:gd name="T40" fmla="*/ 0 w 146"/>
                <a:gd name="T41" fmla="*/ 0 h 163"/>
                <a:gd name="T42" fmla="*/ 0 w 146"/>
                <a:gd name="T43" fmla="*/ 0 h 163"/>
                <a:gd name="T44" fmla="*/ 0 w 146"/>
                <a:gd name="T45" fmla="*/ 0 h 163"/>
                <a:gd name="T46" fmla="*/ 0 w 146"/>
                <a:gd name="T47" fmla="*/ 0 h 163"/>
                <a:gd name="T48" fmla="*/ 1 w 146"/>
                <a:gd name="T49" fmla="*/ 0 h 16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46" h="163">
                  <a:moveTo>
                    <a:pt x="1" y="2"/>
                  </a:moveTo>
                  <a:lnTo>
                    <a:pt x="20" y="2"/>
                  </a:lnTo>
                  <a:lnTo>
                    <a:pt x="38" y="3"/>
                  </a:lnTo>
                  <a:lnTo>
                    <a:pt x="55" y="3"/>
                  </a:lnTo>
                  <a:lnTo>
                    <a:pt x="74" y="3"/>
                  </a:lnTo>
                  <a:lnTo>
                    <a:pt x="92" y="3"/>
                  </a:lnTo>
                  <a:lnTo>
                    <a:pt x="110" y="3"/>
                  </a:lnTo>
                  <a:lnTo>
                    <a:pt x="128" y="2"/>
                  </a:lnTo>
                  <a:lnTo>
                    <a:pt x="146" y="0"/>
                  </a:lnTo>
                  <a:lnTo>
                    <a:pt x="146" y="40"/>
                  </a:lnTo>
                  <a:lnTo>
                    <a:pt x="146" y="79"/>
                  </a:lnTo>
                  <a:lnTo>
                    <a:pt x="146" y="119"/>
                  </a:lnTo>
                  <a:lnTo>
                    <a:pt x="145" y="158"/>
                  </a:lnTo>
                  <a:lnTo>
                    <a:pt x="127" y="160"/>
                  </a:lnTo>
                  <a:lnTo>
                    <a:pt x="109" y="163"/>
                  </a:lnTo>
                  <a:lnTo>
                    <a:pt x="91" y="163"/>
                  </a:lnTo>
                  <a:lnTo>
                    <a:pt x="72" y="163"/>
                  </a:lnTo>
                  <a:lnTo>
                    <a:pt x="54" y="163"/>
                  </a:lnTo>
                  <a:lnTo>
                    <a:pt x="37" y="163"/>
                  </a:lnTo>
                  <a:lnTo>
                    <a:pt x="18" y="162"/>
                  </a:lnTo>
                  <a:lnTo>
                    <a:pt x="0" y="160"/>
                  </a:lnTo>
                  <a:lnTo>
                    <a:pt x="0" y="120"/>
                  </a:lnTo>
                  <a:lnTo>
                    <a:pt x="0" y="81"/>
                  </a:lnTo>
                  <a:lnTo>
                    <a:pt x="0" y="41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233A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5" name="Freeform 99"/>
            <p:cNvSpPr>
              <a:spLocks/>
            </p:cNvSpPr>
            <p:nvPr/>
          </p:nvSpPr>
          <p:spPr bwMode="auto">
            <a:xfrm>
              <a:off x="2773" y="586"/>
              <a:ext cx="64" cy="81"/>
            </a:xfrm>
            <a:custGeom>
              <a:avLst/>
              <a:gdLst>
                <a:gd name="T0" fmla="*/ 0 w 129"/>
                <a:gd name="T1" fmla="*/ 0 h 163"/>
                <a:gd name="T2" fmla="*/ 0 w 129"/>
                <a:gd name="T3" fmla="*/ 0 h 163"/>
                <a:gd name="T4" fmla="*/ 0 w 129"/>
                <a:gd name="T5" fmla="*/ 0 h 163"/>
                <a:gd name="T6" fmla="*/ 0 w 129"/>
                <a:gd name="T7" fmla="*/ 0 h 163"/>
                <a:gd name="T8" fmla="*/ 0 w 129"/>
                <a:gd name="T9" fmla="*/ 0 h 163"/>
                <a:gd name="T10" fmla="*/ 0 w 129"/>
                <a:gd name="T11" fmla="*/ 0 h 163"/>
                <a:gd name="T12" fmla="*/ 0 w 129"/>
                <a:gd name="T13" fmla="*/ 0 h 163"/>
                <a:gd name="T14" fmla="*/ 0 w 129"/>
                <a:gd name="T15" fmla="*/ 0 h 163"/>
                <a:gd name="T16" fmla="*/ 0 w 129"/>
                <a:gd name="T17" fmla="*/ 0 h 163"/>
                <a:gd name="T18" fmla="*/ 0 w 129"/>
                <a:gd name="T19" fmla="*/ 0 h 163"/>
                <a:gd name="T20" fmla="*/ 0 w 129"/>
                <a:gd name="T21" fmla="*/ 0 h 163"/>
                <a:gd name="T22" fmla="*/ 0 w 129"/>
                <a:gd name="T23" fmla="*/ 0 h 163"/>
                <a:gd name="T24" fmla="*/ 0 w 129"/>
                <a:gd name="T25" fmla="*/ 0 h 163"/>
                <a:gd name="T26" fmla="*/ 0 w 129"/>
                <a:gd name="T27" fmla="*/ 0 h 163"/>
                <a:gd name="T28" fmla="*/ 0 w 129"/>
                <a:gd name="T29" fmla="*/ 0 h 163"/>
                <a:gd name="T30" fmla="*/ 0 w 129"/>
                <a:gd name="T31" fmla="*/ 0 h 163"/>
                <a:gd name="T32" fmla="*/ 0 w 129"/>
                <a:gd name="T33" fmla="*/ 0 h 163"/>
                <a:gd name="T34" fmla="*/ 0 w 129"/>
                <a:gd name="T35" fmla="*/ 0 h 163"/>
                <a:gd name="T36" fmla="*/ 0 w 129"/>
                <a:gd name="T37" fmla="*/ 0 h 163"/>
                <a:gd name="T38" fmla="*/ 0 w 129"/>
                <a:gd name="T39" fmla="*/ 0 h 163"/>
                <a:gd name="T40" fmla="*/ 0 w 129"/>
                <a:gd name="T41" fmla="*/ 0 h 163"/>
                <a:gd name="T42" fmla="*/ 0 w 129"/>
                <a:gd name="T43" fmla="*/ 0 h 163"/>
                <a:gd name="T44" fmla="*/ 0 w 129"/>
                <a:gd name="T45" fmla="*/ 0 h 163"/>
                <a:gd name="T46" fmla="*/ 0 w 129"/>
                <a:gd name="T47" fmla="*/ 0 h 163"/>
                <a:gd name="T48" fmla="*/ 0 w 129"/>
                <a:gd name="T49" fmla="*/ 0 h 16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29" h="163">
                  <a:moveTo>
                    <a:pt x="1" y="2"/>
                  </a:moveTo>
                  <a:lnTo>
                    <a:pt x="17" y="2"/>
                  </a:lnTo>
                  <a:lnTo>
                    <a:pt x="33" y="3"/>
                  </a:lnTo>
                  <a:lnTo>
                    <a:pt x="50" y="3"/>
                  </a:lnTo>
                  <a:lnTo>
                    <a:pt x="66" y="3"/>
                  </a:lnTo>
                  <a:lnTo>
                    <a:pt x="81" y="3"/>
                  </a:lnTo>
                  <a:lnTo>
                    <a:pt x="97" y="3"/>
                  </a:lnTo>
                  <a:lnTo>
                    <a:pt x="113" y="2"/>
                  </a:lnTo>
                  <a:lnTo>
                    <a:pt x="129" y="0"/>
                  </a:lnTo>
                  <a:lnTo>
                    <a:pt x="129" y="40"/>
                  </a:lnTo>
                  <a:lnTo>
                    <a:pt x="129" y="79"/>
                  </a:lnTo>
                  <a:lnTo>
                    <a:pt x="129" y="119"/>
                  </a:lnTo>
                  <a:lnTo>
                    <a:pt x="129" y="158"/>
                  </a:lnTo>
                  <a:lnTo>
                    <a:pt x="113" y="160"/>
                  </a:lnTo>
                  <a:lnTo>
                    <a:pt x="97" y="163"/>
                  </a:lnTo>
                  <a:lnTo>
                    <a:pt x="81" y="163"/>
                  </a:lnTo>
                  <a:lnTo>
                    <a:pt x="64" y="163"/>
                  </a:lnTo>
                  <a:lnTo>
                    <a:pt x="48" y="163"/>
                  </a:lnTo>
                  <a:lnTo>
                    <a:pt x="32" y="163"/>
                  </a:lnTo>
                  <a:lnTo>
                    <a:pt x="16" y="162"/>
                  </a:lnTo>
                  <a:lnTo>
                    <a:pt x="0" y="160"/>
                  </a:lnTo>
                  <a:lnTo>
                    <a:pt x="0" y="120"/>
                  </a:lnTo>
                  <a:lnTo>
                    <a:pt x="1" y="81"/>
                  </a:lnTo>
                  <a:lnTo>
                    <a:pt x="1" y="41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353D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6" name="Freeform 100"/>
            <p:cNvSpPr>
              <a:spLocks/>
            </p:cNvSpPr>
            <p:nvPr/>
          </p:nvSpPr>
          <p:spPr bwMode="auto">
            <a:xfrm>
              <a:off x="2778" y="586"/>
              <a:ext cx="55" cy="81"/>
            </a:xfrm>
            <a:custGeom>
              <a:avLst/>
              <a:gdLst>
                <a:gd name="T0" fmla="*/ 0 w 111"/>
                <a:gd name="T1" fmla="*/ 0 h 163"/>
                <a:gd name="T2" fmla="*/ 0 w 111"/>
                <a:gd name="T3" fmla="*/ 0 h 163"/>
                <a:gd name="T4" fmla="*/ 0 w 111"/>
                <a:gd name="T5" fmla="*/ 0 h 163"/>
                <a:gd name="T6" fmla="*/ 0 w 111"/>
                <a:gd name="T7" fmla="*/ 0 h 163"/>
                <a:gd name="T8" fmla="*/ 0 w 111"/>
                <a:gd name="T9" fmla="*/ 0 h 163"/>
                <a:gd name="T10" fmla="*/ 0 w 111"/>
                <a:gd name="T11" fmla="*/ 0 h 163"/>
                <a:gd name="T12" fmla="*/ 0 w 111"/>
                <a:gd name="T13" fmla="*/ 0 h 163"/>
                <a:gd name="T14" fmla="*/ 0 w 111"/>
                <a:gd name="T15" fmla="*/ 0 h 163"/>
                <a:gd name="T16" fmla="*/ 0 w 111"/>
                <a:gd name="T17" fmla="*/ 0 h 163"/>
                <a:gd name="T18" fmla="*/ 0 w 111"/>
                <a:gd name="T19" fmla="*/ 0 h 163"/>
                <a:gd name="T20" fmla="*/ 0 w 111"/>
                <a:gd name="T21" fmla="*/ 0 h 163"/>
                <a:gd name="T22" fmla="*/ 0 w 111"/>
                <a:gd name="T23" fmla="*/ 0 h 163"/>
                <a:gd name="T24" fmla="*/ 0 w 111"/>
                <a:gd name="T25" fmla="*/ 0 h 163"/>
                <a:gd name="T26" fmla="*/ 0 w 111"/>
                <a:gd name="T27" fmla="*/ 0 h 163"/>
                <a:gd name="T28" fmla="*/ 0 w 111"/>
                <a:gd name="T29" fmla="*/ 0 h 163"/>
                <a:gd name="T30" fmla="*/ 0 w 111"/>
                <a:gd name="T31" fmla="*/ 0 h 163"/>
                <a:gd name="T32" fmla="*/ 0 w 111"/>
                <a:gd name="T33" fmla="*/ 0 h 163"/>
                <a:gd name="T34" fmla="*/ 0 w 111"/>
                <a:gd name="T35" fmla="*/ 0 h 163"/>
                <a:gd name="T36" fmla="*/ 0 w 111"/>
                <a:gd name="T37" fmla="*/ 0 h 163"/>
                <a:gd name="T38" fmla="*/ 0 w 111"/>
                <a:gd name="T39" fmla="*/ 0 h 163"/>
                <a:gd name="T40" fmla="*/ 0 w 111"/>
                <a:gd name="T41" fmla="*/ 0 h 163"/>
                <a:gd name="T42" fmla="*/ 0 w 111"/>
                <a:gd name="T43" fmla="*/ 0 h 163"/>
                <a:gd name="T44" fmla="*/ 0 w 111"/>
                <a:gd name="T45" fmla="*/ 0 h 163"/>
                <a:gd name="T46" fmla="*/ 0 w 111"/>
                <a:gd name="T47" fmla="*/ 0 h 163"/>
                <a:gd name="T48" fmla="*/ 0 w 111"/>
                <a:gd name="T49" fmla="*/ 0 h 16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1" h="163">
                  <a:moveTo>
                    <a:pt x="0" y="2"/>
                  </a:moveTo>
                  <a:lnTo>
                    <a:pt x="14" y="2"/>
                  </a:lnTo>
                  <a:lnTo>
                    <a:pt x="28" y="3"/>
                  </a:lnTo>
                  <a:lnTo>
                    <a:pt x="42" y="3"/>
                  </a:lnTo>
                  <a:lnTo>
                    <a:pt x="55" y="3"/>
                  </a:lnTo>
                  <a:lnTo>
                    <a:pt x="69" y="3"/>
                  </a:lnTo>
                  <a:lnTo>
                    <a:pt x="83" y="3"/>
                  </a:lnTo>
                  <a:lnTo>
                    <a:pt x="97" y="2"/>
                  </a:lnTo>
                  <a:lnTo>
                    <a:pt x="111" y="0"/>
                  </a:lnTo>
                  <a:lnTo>
                    <a:pt x="111" y="40"/>
                  </a:lnTo>
                  <a:lnTo>
                    <a:pt x="111" y="79"/>
                  </a:lnTo>
                  <a:lnTo>
                    <a:pt x="111" y="119"/>
                  </a:lnTo>
                  <a:lnTo>
                    <a:pt x="111" y="158"/>
                  </a:lnTo>
                  <a:lnTo>
                    <a:pt x="97" y="160"/>
                  </a:lnTo>
                  <a:lnTo>
                    <a:pt x="83" y="163"/>
                  </a:lnTo>
                  <a:lnTo>
                    <a:pt x="69" y="163"/>
                  </a:lnTo>
                  <a:lnTo>
                    <a:pt x="55" y="163"/>
                  </a:lnTo>
                  <a:lnTo>
                    <a:pt x="42" y="163"/>
                  </a:lnTo>
                  <a:lnTo>
                    <a:pt x="28" y="163"/>
                  </a:lnTo>
                  <a:lnTo>
                    <a:pt x="14" y="162"/>
                  </a:lnTo>
                  <a:lnTo>
                    <a:pt x="0" y="160"/>
                  </a:lnTo>
                  <a:lnTo>
                    <a:pt x="0" y="120"/>
                  </a:lnTo>
                  <a:lnTo>
                    <a:pt x="0" y="81"/>
                  </a:lnTo>
                  <a:lnTo>
                    <a:pt x="0" y="4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473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7" name="Freeform 101"/>
            <p:cNvSpPr>
              <a:spLocks/>
            </p:cNvSpPr>
            <p:nvPr/>
          </p:nvSpPr>
          <p:spPr bwMode="auto">
            <a:xfrm>
              <a:off x="2782" y="586"/>
              <a:ext cx="46" cy="81"/>
            </a:xfrm>
            <a:custGeom>
              <a:avLst/>
              <a:gdLst>
                <a:gd name="T0" fmla="*/ 0 w 94"/>
                <a:gd name="T1" fmla="*/ 0 h 163"/>
                <a:gd name="T2" fmla="*/ 0 w 94"/>
                <a:gd name="T3" fmla="*/ 0 h 163"/>
                <a:gd name="T4" fmla="*/ 0 w 94"/>
                <a:gd name="T5" fmla="*/ 0 h 163"/>
                <a:gd name="T6" fmla="*/ 0 w 94"/>
                <a:gd name="T7" fmla="*/ 0 h 163"/>
                <a:gd name="T8" fmla="*/ 0 w 94"/>
                <a:gd name="T9" fmla="*/ 0 h 163"/>
                <a:gd name="T10" fmla="*/ 0 w 94"/>
                <a:gd name="T11" fmla="*/ 0 h 163"/>
                <a:gd name="T12" fmla="*/ 0 w 94"/>
                <a:gd name="T13" fmla="*/ 0 h 163"/>
                <a:gd name="T14" fmla="*/ 0 w 94"/>
                <a:gd name="T15" fmla="*/ 0 h 163"/>
                <a:gd name="T16" fmla="*/ 0 w 94"/>
                <a:gd name="T17" fmla="*/ 0 h 163"/>
                <a:gd name="T18" fmla="*/ 0 w 94"/>
                <a:gd name="T19" fmla="*/ 0 h 163"/>
                <a:gd name="T20" fmla="*/ 0 w 94"/>
                <a:gd name="T21" fmla="*/ 0 h 163"/>
                <a:gd name="T22" fmla="*/ 0 w 94"/>
                <a:gd name="T23" fmla="*/ 0 h 163"/>
                <a:gd name="T24" fmla="*/ 0 w 94"/>
                <a:gd name="T25" fmla="*/ 0 h 163"/>
                <a:gd name="T26" fmla="*/ 0 w 94"/>
                <a:gd name="T27" fmla="*/ 0 h 163"/>
                <a:gd name="T28" fmla="*/ 0 w 94"/>
                <a:gd name="T29" fmla="*/ 0 h 163"/>
                <a:gd name="T30" fmla="*/ 0 w 94"/>
                <a:gd name="T31" fmla="*/ 0 h 163"/>
                <a:gd name="T32" fmla="*/ 0 w 94"/>
                <a:gd name="T33" fmla="*/ 0 h 163"/>
                <a:gd name="T34" fmla="*/ 0 w 94"/>
                <a:gd name="T35" fmla="*/ 0 h 163"/>
                <a:gd name="T36" fmla="*/ 0 w 94"/>
                <a:gd name="T37" fmla="*/ 0 h 163"/>
                <a:gd name="T38" fmla="*/ 0 w 94"/>
                <a:gd name="T39" fmla="*/ 0 h 163"/>
                <a:gd name="T40" fmla="*/ 0 w 94"/>
                <a:gd name="T41" fmla="*/ 0 h 163"/>
                <a:gd name="T42" fmla="*/ 0 w 94"/>
                <a:gd name="T43" fmla="*/ 0 h 163"/>
                <a:gd name="T44" fmla="*/ 0 w 94"/>
                <a:gd name="T45" fmla="*/ 0 h 163"/>
                <a:gd name="T46" fmla="*/ 0 w 94"/>
                <a:gd name="T47" fmla="*/ 0 h 163"/>
                <a:gd name="T48" fmla="*/ 0 w 94"/>
                <a:gd name="T49" fmla="*/ 0 h 16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94" h="163">
                  <a:moveTo>
                    <a:pt x="1" y="2"/>
                  </a:moveTo>
                  <a:lnTo>
                    <a:pt x="13" y="2"/>
                  </a:lnTo>
                  <a:lnTo>
                    <a:pt x="24" y="3"/>
                  </a:lnTo>
                  <a:lnTo>
                    <a:pt x="36" y="3"/>
                  </a:lnTo>
                  <a:lnTo>
                    <a:pt x="47" y="3"/>
                  </a:lnTo>
                  <a:lnTo>
                    <a:pt x="59" y="3"/>
                  </a:lnTo>
                  <a:lnTo>
                    <a:pt x="71" y="3"/>
                  </a:lnTo>
                  <a:lnTo>
                    <a:pt x="82" y="2"/>
                  </a:lnTo>
                  <a:lnTo>
                    <a:pt x="94" y="0"/>
                  </a:lnTo>
                  <a:lnTo>
                    <a:pt x="94" y="40"/>
                  </a:lnTo>
                  <a:lnTo>
                    <a:pt x="94" y="79"/>
                  </a:lnTo>
                  <a:lnTo>
                    <a:pt x="94" y="119"/>
                  </a:lnTo>
                  <a:lnTo>
                    <a:pt x="94" y="158"/>
                  </a:lnTo>
                  <a:lnTo>
                    <a:pt x="82" y="160"/>
                  </a:lnTo>
                  <a:lnTo>
                    <a:pt x="71" y="163"/>
                  </a:lnTo>
                  <a:lnTo>
                    <a:pt x="59" y="163"/>
                  </a:lnTo>
                  <a:lnTo>
                    <a:pt x="47" y="163"/>
                  </a:lnTo>
                  <a:lnTo>
                    <a:pt x="35" y="163"/>
                  </a:lnTo>
                  <a:lnTo>
                    <a:pt x="23" y="163"/>
                  </a:lnTo>
                  <a:lnTo>
                    <a:pt x="12" y="162"/>
                  </a:lnTo>
                  <a:lnTo>
                    <a:pt x="0" y="160"/>
                  </a:lnTo>
                  <a:lnTo>
                    <a:pt x="0" y="120"/>
                  </a:lnTo>
                  <a:lnTo>
                    <a:pt x="1" y="81"/>
                  </a:lnTo>
                  <a:lnTo>
                    <a:pt x="1" y="41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593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8" name="Freeform 102"/>
            <p:cNvSpPr>
              <a:spLocks/>
            </p:cNvSpPr>
            <p:nvPr/>
          </p:nvSpPr>
          <p:spPr bwMode="auto">
            <a:xfrm>
              <a:off x="2786" y="586"/>
              <a:ext cx="38" cy="81"/>
            </a:xfrm>
            <a:custGeom>
              <a:avLst/>
              <a:gdLst>
                <a:gd name="T0" fmla="*/ 0 w 75"/>
                <a:gd name="T1" fmla="*/ 0 h 163"/>
                <a:gd name="T2" fmla="*/ 1 w 75"/>
                <a:gd name="T3" fmla="*/ 0 h 163"/>
                <a:gd name="T4" fmla="*/ 1 w 75"/>
                <a:gd name="T5" fmla="*/ 0 h 163"/>
                <a:gd name="T6" fmla="*/ 1 w 75"/>
                <a:gd name="T7" fmla="*/ 0 h 163"/>
                <a:gd name="T8" fmla="*/ 1 w 75"/>
                <a:gd name="T9" fmla="*/ 0 h 163"/>
                <a:gd name="T10" fmla="*/ 1 w 75"/>
                <a:gd name="T11" fmla="*/ 0 h 163"/>
                <a:gd name="T12" fmla="*/ 1 w 75"/>
                <a:gd name="T13" fmla="*/ 0 h 163"/>
                <a:gd name="T14" fmla="*/ 1 w 75"/>
                <a:gd name="T15" fmla="*/ 0 h 163"/>
                <a:gd name="T16" fmla="*/ 1 w 75"/>
                <a:gd name="T17" fmla="*/ 0 h 163"/>
                <a:gd name="T18" fmla="*/ 1 w 75"/>
                <a:gd name="T19" fmla="*/ 0 h 163"/>
                <a:gd name="T20" fmla="*/ 1 w 75"/>
                <a:gd name="T21" fmla="*/ 0 h 163"/>
                <a:gd name="T22" fmla="*/ 1 w 75"/>
                <a:gd name="T23" fmla="*/ 0 h 163"/>
                <a:gd name="T24" fmla="*/ 1 w 75"/>
                <a:gd name="T25" fmla="*/ 0 h 163"/>
                <a:gd name="T26" fmla="*/ 1 w 75"/>
                <a:gd name="T27" fmla="*/ 0 h 163"/>
                <a:gd name="T28" fmla="*/ 1 w 75"/>
                <a:gd name="T29" fmla="*/ 0 h 163"/>
                <a:gd name="T30" fmla="*/ 1 w 75"/>
                <a:gd name="T31" fmla="*/ 0 h 163"/>
                <a:gd name="T32" fmla="*/ 1 w 75"/>
                <a:gd name="T33" fmla="*/ 0 h 163"/>
                <a:gd name="T34" fmla="*/ 1 w 75"/>
                <a:gd name="T35" fmla="*/ 0 h 163"/>
                <a:gd name="T36" fmla="*/ 1 w 75"/>
                <a:gd name="T37" fmla="*/ 0 h 163"/>
                <a:gd name="T38" fmla="*/ 1 w 75"/>
                <a:gd name="T39" fmla="*/ 0 h 163"/>
                <a:gd name="T40" fmla="*/ 0 w 75"/>
                <a:gd name="T41" fmla="*/ 0 h 163"/>
                <a:gd name="T42" fmla="*/ 0 w 75"/>
                <a:gd name="T43" fmla="*/ 0 h 163"/>
                <a:gd name="T44" fmla="*/ 0 w 75"/>
                <a:gd name="T45" fmla="*/ 0 h 163"/>
                <a:gd name="T46" fmla="*/ 0 w 75"/>
                <a:gd name="T47" fmla="*/ 0 h 163"/>
                <a:gd name="T48" fmla="*/ 0 w 75"/>
                <a:gd name="T49" fmla="*/ 0 h 16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5" h="163">
                  <a:moveTo>
                    <a:pt x="0" y="2"/>
                  </a:moveTo>
                  <a:lnTo>
                    <a:pt x="9" y="2"/>
                  </a:lnTo>
                  <a:lnTo>
                    <a:pt x="19" y="3"/>
                  </a:lnTo>
                  <a:lnTo>
                    <a:pt x="28" y="3"/>
                  </a:lnTo>
                  <a:lnTo>
                    <a:pt x="37" y="3"/>
                  </a:lnTo>
                  <a:lnTo>
                    <a:pt x="47" y="3"/>
                  </a:lnTo>
                  <a:lnTo>
                    <a:pt x="57" y="3"/>
                  </a:lnTo>
                  <a:lnTo>
                    <a:pt x="66" y="2"/>
                  </a:lnTo>
                  <a:lnTo>
                    <a:pt x="75" y="0"/>
                  </a:lnTo>
                  <a:lnTo>
                    <a:pt x="74" y="40"/>
                  </a:lnTo>
                  <a:lnTo>
                    <a:pt x="74" y="79"/>
                  </a:lnTo>
                  <a:lnTo>
                    <a:pt x="74" y="119"/>
                  </a:lnTo>
                  <a:lnTo>
                    <a:pt x="74" y="158"/>
                  </a:lnTo>
                  <a:lnTo>
                    <a:pt x="65" y="160"/>
                  </a:lnTo>
                  <a:lnTo>
                    <a:pt x="56" y="163"/>
                  </a:lnTo>
                  <a:lnTo>
                    <a:pt x="46" y="163"/>
                  </a:lnTo>
                  <a:lnTo>
                    <a:pt x="36" y="163"/>
                  </a:lnTo>
                  <a:lnTo>
                    <a:pt x="27" y="163"/>
                  </a:lnTo>
                  <a:lnTo>
                    <a:pt x="18" y="163"/>
                  </a:lnTo>
                  <a:lnTo>
                    <a:pt x="9" y="162"/>
                  </a:lnTo>
                  <a:lnTo>
                    <a:pt x="0" y="160"/>
                  </a:lnTo>
                  <a:lnTo>
                    <a:pt x="0" y="120"/>
                  </a:lnTo>
                  <a:lnTo>
                    <a:pt x="0" y="81"/>
                  </a:lnTo>
                  <a:lnTo>
                    <a:pt x="0" y="4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68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9" name="Freeform 103"/>
            <p:cNvSpPr>
              <a:spLocks/>
            </p:cNvSpPr>
            <p:nvPr/>
          </p:nvSpPr>
          <p:spPr bwMode="auto">
            <a:xfrm>
              <a:off x="2790" y="586"/>
              <a:ext cx="30" cy="81"/>
            </a:xfrm>
            <a:custGeom>
              <a:avLst/>
              <a:gdLst>
                <a:gd name="T0" fmla="*/ 1 w 58"/>
                <a:gd name="T1" fmla="*/ 0 h 163"/>
                <a:gd name="T2" fmla="*/ 1 w 58"/>
                <a:gd name="T3" fmla="*/ 0 h 163"/>
                <a:gd name="T4" fmla="*/ 1 w 58"/>
                <a:gd name="T5" fmla="*/ 0 h 163"/>
                <a:gd name="T6" fmla="*/ 1 w 58"/>
                <a:gd name="T7" fmla="*/ 0 h 163"/>
                <a:gd name="T8" fmla="*/ 1 w 58"/>
                <a:gd name="T9" fmla="*/ 0 h 163"/>
                <a:gd name="T10" fmla="*/ 1 w 58"/>
                <a:gd name="T11" fmla="*/ 0 h 163"/>
                <a:gd name="T12" fmla="*/ 1 w 58"/>
                <a:gd name="T13" fmla="*/ 0 h 163"/>
                <a:gd name="T14" fmla="*/ 1 w 58"/>
                <a:gd name="T15" fmla="*/ 0 h 163"/>
                <a:gd name="T16" fmla="*/ 1 w 58"/>
                <a:gd name="T17" fmla="*/ 0 h 163"/>
                <a:gd name="T18" fmla="*/ 1 w 58"/>
                <a:gd name="T19" fmla="*/ 0 h 163"/>
                <a:gd name="T20" fmla="*/ 1 w 58"/>
                <a:gd name="T21" fmla="*/ 0 h 163"/>
                <a:gd name="T22" fmla="*/ 1 w 58"/>
                <a:gd name="T23" fmla="*/ 0 h 163"/>
                <a:gd name="T24" fmla="*/ 1 w 58"/>
                <a:gd name="T25" fmla="*/ 0 h 163"/>
                <a:gd name="T26" fmla="*/ 1 w 58"/>
                <a:gd name="T27" fmla="*/ 0 h 163"/>
                <a:gd name="T28" fmla="*/ 1 w 58"/>
                <a:gd name="T29" fmla="*/ 0 h 163"/>
                <a:gd name="T30" fmla="*/ 1 w 58"/>
                <a:gd name="T31" fmla="*/ 0 h 163"/>
                <a:gd name="T32" fmla="*/ 1 w 58"/>
                <a:gd name="T33" fmla="*/ 0 h 163"/>
                <a:gd name="T34" fmla="*/ 1 w 58"/>
                <a:gd name="T35" fmla="*/ 0 h 163"/>
                <a:gd name="T36" fmla="*/ 1 w 58"/>
                <a:gd name="T37" fmla="*/ 0 h 163"/>
                <a:gd name="T38" fmla="*/ 1 w 58"/>
                <a:gd name="T39" fmla="*/ 0 h 163"/>
                <a:gd name="T40" fmla="*/ 0 w 58"/>
                <a:gd name="T41" fmla="*/ 0 h 163"/>
                <a:gd name="T42" fmla="*/ 0 w 58"/>
                <a:gd name="T43" fmla="*/ 0 h 163"/>
                <a:gd name="T44" fmla="*/ 0 w 58"/>
                <a:gd name="T45" fmla="*/ 0 h 163"/>
                <a:gd name="T46" fmla="*/ 1 w 58"/>
                <a:gd name="T47" fmla="*/ 0 h 163"/>
                <a:gd name="T48" fmla="*/ 1 w 58"/>
                <a:gd name="T49" fmla="*/ 0 h 16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58" h="163">
                  <a:moveTo>
                    <a:pt x="2" y="2"/>
                  </a:moveTo>
                  <a:lnTo>
                    <a:pt x="9" y="2"/>
                  </a:lnTo>
                  <a:lnTo>
                    <a:pt x="16" y="3"/>
                  </a:lnTo>
                  <a:lnTo>
                    <a:pt x="23" y="3"/>
                  </a:lnTo>
                  <a:lnTo>
                    <a:pt x="29" y="3"/>
                  </a:lnTo>
                  <a:lnTo>
                    <a:pt x="36" y="3"/>
                  </a:lnTo>
                  <a:lnTo>
                    <a:pt x="43" y="3"/>
                  </a:lnTo>
                  <a:lnTo>
                    <a:pt x="51" y="2"/>
                  </a:lnTo>
                  <a:lnTo>
                    <a:pt x="58" y="0"/>
                  </a:lnTo>
                  <a:lnTo>
                    <a:pt x="58" y="40"/>
                  </a:lnTo>
                  <a:lnTo>
                    <a:pt x="58" y="79"/>
                  </a:lnTo>
                  <a:lnTo>
                    <a:pt x="58" y="119"/>
                  </a:lnTo>
                  <a:lnTo>
                    <a:pt x="57" y="158"/>
                  </a:lnTo>
                  <a:lnTo>
                    <a:pt x="50" y="160"/>
                  </a:lnTo>
                  <a:lnTo>
                    <a:pt x="43" y="163"/>
                  </a:lnTo>
                  <a:lnTo>
                    <a:pt x="36" y="163"/>
                  </a:lnTo>
                  <a:lnTo>
                    <a:pt x="28" y="163"/>
                  </a:lnTo>
                  <a:lnTo>
                    <a:pt x="21" y="163"/>
                  </a:lnTo>
                  <a:lnTo>
                    <a:pt x="15" y="163"/>
                  </a:lnTo>
                  <a:lnTo>
                    <a:pt x="6" y="162"/>
                  </a:lnTo>
                  <a:lnTo>
                    <a:pt x="0" y="160"/>
                  </a:lnTo>
                  <a:lnTo>
                    <a:pt x="0" y="120"/>
                  </a:lnTo>
                  <a:lnTo>
                    <a:pt x="0" y="81"/>
                  </a:lnTo>
                  <a:lnTo>
                    <a:pt x="1" y="41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7C4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" name="Freeform 104"/>
            <p:cNvSpPr>
              <a:spLocks/>
            </p:cNvSpPr>
            <p:nvPr/>
          </p:nvSpPr>
          <p:spPr bwMode="auto">
            <a:xfrm>
              <a:off x="2795" y="586"/>
              <a:ext cx="20" cy="81"/>
            </a:xfrm>
            <a:custGeom>
              <a:avLst/>
              <a:gdLst>
                <a:gd name="T0" fmla="*/ 0 w 40"/>
                <a:gd name="T1" fmla="*/ 0 h 163"/>
                <a:gd name="T2" fmla="*/ 1 w 40"/>
                <a:gd name="T3" fmla="*/ 0 h 163"/>
                <a:gd name="T4" fmla="*/ 1 w 40"/>
                <a:gd name="T5" fmla="*/ 0 h 163"/>
                <a:gd name="T6" fmla="*/ 1 w 40"/>
                <a:gd name="T7" fmla="*/ 0 h 163"/>
                <a:gd name="T8" fmla="*/ 1 w 40"/>
                <a:gd name="T9" fmla="*/ 0 h 163"/>
                <a:gd name="T10" fmla="*/ 1 w 40"/>
                <a:gd name="T11" fmla="*/ 0 h 163"/>
                <a:gd name="T12" fmla="*/ 1 w 40"/>
                <a:gd name="T13" fmla="*/ 0 h 163"/>
                <a:gd name="T14" fmla="*/ 1 w 40"/>
                <a:gd name="T15" fmla="*/ 0 h 163"/>
                <a:gd name="T16" fmla="*/ 1 w 40"/>
                <a:gd name="T17" fmla="*/ 0 h 163"/>
                <a:gd name="T18" fmla="*/ 1 w 40"/>
                <a:gd name="T19" fmla="*/ 0 h 163"/>
                <a:gd name="T20" fmla="*/ 1 w 40"/>
                <a:gd name="T21" fmla="*/ 0 h 163"/>
                <a:gd name="T22" fmla="*/ 1 w 40"/>
                <a:gd name="T23" fmla="*/ 0 h 163"/>
                <a:gd name="T24" fmla="*/ 1 w 40"/>
                <a:gd name="T25" fmla="*/ 0 h 163"/>
                <a:gd name="T26" fmla="*/ 1 w 40"/>
                <a:gd name="T27" fmla="*/ 0 h 163"/>
                <a:gd name="T28" fmla="*/ 1 w 40"/>
                <a:gd name="T29" fmla="*/ 0 h 163"/>
                <a:gd name="T30" fmla="*/ 1 w 40"/>
                <a:gd name="T31" fmla="*/ 0 h 163"/>
                <a:gd name="T32" fmla="*/ 1 w 40"/>
                <a:gd name="T33" fmla="*/ 0 h 163"/>
                <a:gd name="T34" fmla="*/ 0 w 40"/>
                <a:gd name="T35" fmla="*/ 0 h 163"/>
                <a:gd name="T36" fmla="*/ 0 w 40"/>
                <a:gd name="T37" fmla="*/ 0 h 16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40" h="163">
                  <a:moveTo>
                    <a:pt x="0" y="2"/>
                  </a:moveTo>
                  <a:lnTo>
                    <a:pt x="4" y="2"/>
                  </a:lnTo>
                  <a:lnTo>
                    <a:pt x="10" y="3"/>
                  </a:lnTo>
                  <a:lnTo>
                    <a:pt x="15" y="3"/>
                  </a:lnTo>
                  <a:lnTo>
                    <a:pt x="20" y="3"/>
                  </a:lnTo>
                  <a:lnTo>
                    <a:pt x="25" y="3"/>
                  </a:lnTo>
                  <a:lnTo>
                    <a:pt x="30" y="3"/>
                  </a:lnTo>
                  <a:lnTo>
                    <a:pt x="35" y="2"/>
                  </a:lnTo>
                  <a:lnTo>
                    <a:pt x="40" y="0"/>
                  </a:lnTo>
                  <a:lnTo>
                    <a:pt x="40" y="158"/>
                  </a:lnTo>
                  <a:lnTo>
                    <a:pt x="35" y="160"/>
                  </a:lnTo>
                  <a:lnTo>
                    <a:pt x="30" y="163"/>
                  </a:lnTo>
                  <a:lnTo>
                    <a:pt x="25" y="163"/>
                  </a:lnTo>
                  <a:lnTo>
                    <a:pt x="19" y="163"/>
                  </a:lnTo>
                  <a:lnTo>
                    <a:pt x="15" y="163"/>
                  </a:lnTo>
                  <a:lnTo>
                    <a:pt x="9" y="163"/>
                  </a:lnTo>
                  <a:lnTo>
                    <a:pt x="4" y="162"/>
                  </a:lnTo>
                  <a:lnTo>
                    <a:pt x="0" y="16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8C4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81" name="グループ化 180"/>
          <p:cNvGrpSpPr>
            <a:grpSpLocks/>
          </p:cNvGrpSpPr>
          <p:nvPr/>
        </p:nvGrpSpPr>
        <p:grpSpPr bwMode="auto">
          <a:xfrm>
            <a:off x="5566112" y="2184347"/>
            <a:ext cx="365125" cy="331788"/>
            <a:chOff x="4257655" y="2293610"/>
            <a:chExt cx="360957" cy="342332"/>
          </a:xfrm>
        </p:grpSpPr>
        <p:sp>
          <p:nvSpPr>
            <p:cNvPr id="182" name="Freeform 274"/>
            <p:cNvSpPr>
              <a:spLocks/>
            </p:cNvSpPr>
            <p:nvPr/>
          </p:nvSpPr>
          <p:spPr bwMode="auto">
            <a:xfrm>
              <a:off x="4257655" y="2293610"/>
              <a:ext cx="360957" cy="342328"/>
            </a:xfrm>
            <a:custGeom>
              <a:avLst/>
              <a:gdLst>
                <a:gd name="T0" fmla="*/ 2147483647 w 310"/>
                <a:gd name="T1" fmla="*/ 2147483647 h 294"/>
                <a:gd name="T2" fmla="*/ 2147483647 w 310"/>
                <a:gd name="T3" fmla="*/ 2147483647 h 294"/>
                <a:gd name="T4" fmla="*/ 2147483647 w 310"/>
                <a:gd name="T5" fmla="*/ 2147483647 h 294"/>
                <a:gd name="T6" fmla="*/ 2147483647 w 310"/>
                <a:gd name="T7" fmla="*/ 2147483647 h 294"/>
                <a:gd name="T8" fmla="*/ 2147483647 w 310"/>
                <a:gd name="T9" fmla="*/ 0 h 294"/>
                <a:gd name="T10" fmla="*/ 2147483647 w 310"/>
                <a:gd name="T11" fmla="*/ 2147483647 h 294"/>
                <a:gd name="T12" fmla="*/ 2147483647 w 310"/>
                <a:gd name="T13" fmla="*/ 2147483647 h 294"/>
                <a:gd name="T14" fmla="*/ 2147483647 w 310"/>
                <a:gd name="T15" fmla="*/ 2147483647 h 294"/>
                <a:gd name="T16" fmla="*/ 2147483647 w 310"/>
                <a:gd name="T17" fmla="*/ 2147483647 h 294"/>
                <a:gd name="T18" fmla="*/ 2147483647 w 310"/>
                <a:gd name="T19" fmla="*/ 2147483647 h 294"/>
                <a:gd name="T20" fmla="*/ 2147483647 w 310"/>
                <a:gd name="T21" fmla="*/ 2147483647 h 294"/>
                <a:gd name="T22" fmla="*/ 2147483647 w 310"/>
                <a:gd name="T23" fmla="*/ 2147483647 h 294"/>
                <a:gd name="T24" fmla="*/ 2147483647 w 310"/>
                <a:gd name="T25" fmla="*/ 2147483647 h 294"/>
                <a:gd name="T26" fmla="*/ 2147483647 w 310"/>
                <a:gd name="T27" fmla="*/ 2147483647 h 294"/>
                <a:gd name="T28" fmla="*/ 0 w 310"/>
                <a:gd name="T29" fmla="*/ 2147483647 h 294"/>
                <a:gd name="T30" fmla="*/ 0 w 310"/>
                <a:gd name="T31" fmla="*/ 2147483647 h 294"/>
                <a:gd name="T32" fmla="*/ 0 w 310"/>
                <a:gd name="T33" fmla="*/ 2147483647 h 294"/>
                <a:gd name="T34" fmla="*/ 0 w 310"/>
                <a:gd name="T35" fmla="*/ 2147483647 h 294"/>
                <a:gd name="T36" fmla="*/ 2147483647 w 310"/>
                <a:gd name="T37" fmla="*/ 2147483647 h 294"/>
                <a:gd name="T38" fmla="*/ 2147483647 w 310"/>
                <a:gd name="T39" fmla="*/ 2147483647 h 294"/>
                <a:gd name="T40" fmla="*/ 2147483647 w 310"/>
                <a:gd name="T41" fmla="*/ 2147483647 h 294"/>
                <a:gd name="T42" fmla="*/ 2147483647 w 310"/>
                <a:gd name="T43" fmla="*/ 2147483647 h 294"/>
                <a:gd name="T44" fmla="*/ 2147483647 w 310"/>
                <a:gd name="T45" fmla="*/ 2147483647 h 294"/>
                <a:gd name="T46" fmla="*/ 2147483647 w 310"/>
                <a:gd name="T47" fmla="*/ 2147483647 h 294"/>
                <a:gd name="T48" fmla="*/ 2147483647 w 310"/>
                <a:gd name="T49" fmla="*/ 2147483647 h 294"/>
                <a:gd name="T50" fmla="*/ 2147483647 w 310"/>
                <a:gd name="T51" fmla="*/ 2147483647 h 294"/>
                <a:gd name="T52" fmla="*/ 2147483647 w 310"/>
                <a:gd name="T53" fmla="*/ 2147483647 h 294"/>
                <a:gd name="T54" fmla="*/ 2147483647 w 310"/>
                <a:gd name="T55" fmla="*/ 2147483647 h 294"/>
                <a:gd name="T56" fmla="*/ 2147483647 w 310"/>
                <a:gd name="T57" fmla="*/ 2147483647 h 294"/>
                <a:gd name="T58" fmla="*/ 2147483647 w 310"/>
                <a:gd name="T59" fmla="*/ 2147483647 h 294"/>
                <a:gd name="T60" fmla="*/ 2147483647 w 310"/>
                <a:gd name="T61" fmla="*/ 2147483647 h 294"/>
                <a:gd name="T62" fmla="*/ 2147483647 w 310"/>
                <a:gd name="T63" fmla="*/ 2147483647 h 294"/>
                <a:gd name="T64" fmla="*/ 2147483647 w 310"/>
                <a:gd name="T65" fmla="*/ 2147483647 h 294"/>
                <a:gd name="T66" fmla="*/ 2147483647 w 310"/>
                <a:gd name="T67" fmla="*/ 2147483647 h 294"/>
                <a:gd name="T68" fmla="*/ 2147483647 w 310"/>
                <a:gd name="T69" fmla="*/ 2147483647 h 294"/>
                <a:gd name="T70" fmla="*/ 2147483647 w 310"/>
                <a:gd name="T71" fmla="*/ 2147483647 h 294"/>
                <a:gd name="T72" fmla="*/ 2147483647 w 310"/>
                <a:gd name="T73" fmla="*/ 2147483647 h 294"/>
                <a:gd name="T74" fmla="*/ 2147483647 w 310"/>
                <a:gd name="T75" fmla="*/ 2147483647 h 294"/>
                <a:gd name="T76" fmla="*/ 2147483647 w 310"/>
                <a:gd name="T77" fmla="*/ 2147483647 h 294"/>
                <a:gd name="T78" fmla="*/ 2147483647 w 310"/>
                <a:gd name="T79" fmla="*/ 2147483647 h 294"/>
                <a:gd name="T80" fmla="*/ 2147483647 w 310"/>
                <a:gd name="T81" fmla="*/ 2147483647 h 294"/>
                <a:gd name="T82" fmla="*/ 2147483647 w 310"/>
                <a:gd name="T83" fmla="*/ 2147483647 h 294"/>
                <a:gd name="T84" fmla="*/ 2147483647 w 310"/>
                <a:gd name="T85" fmla="*/ 2147483647 h 294"/>
                <a:gd name="T86" fmla="*/ 2147483647 w 310"/>
                <a:gd name="T87" fmla="*/ 2147483647 h 294"/>
                <a:gd name="T88" fmla="*/ 2147483647 w 310"/>
                <a:gd name="T89" fmla="*/ 2147483647 h 294"/>
                <a:gd name="T90" fmla="*/ 2147483647 w 310"/>
                <a:gd name="T91" fmla="*/ 2147483647 h 294"/>
                <a:gd name="T92" fmla="*/ 2147483647 w 310"/>
                <a:gd name="T93" fmla="*/ 2147483647 h 294"/>
                <a:gd name="T94" fmla="*/ 2147483647 w 310"/>
                <a:gd name="T95" fmla="*/ 2147483647 h 294"/>
                <a:gd name="T96" fmla="*/ 2147483647 w 310"/>
                <a:gd name="T97" fmla="*/ 2147483647 h 294"/>
                <a:gd name="T98" fmla="*/ 2147483647 w 310"/>
                <a:gd name="T99" fmla="*/ 2147483647 h 294"/>
                <a:gd name="T100" fmla="*/ 2147483647 w 310"/>
                <a:gd name="T101" fmla="*/ 2147483647 h 294"/>
                <a:gd name="T102" fmla="*/ 2147483647 w 310"/>
                <a:gd name="T103" fmla="*/ 2147483647 h 294"/>
                <a:gd name="T104" fmla="*/ 2147483647 w 310"/>
                <a:gd name="T105" fmla="*/ 2147483647 h 294"/>
                <a:gd name="T106" fmla="*/ 2147483647 w 310"/>
                <a:gd name="T107" fmla="*/ 2147483647 h 294"/>
                <a:gd name="T108" fmla="*/ 2147483647 w 310"/>
                <a:gd name="T109" fmla="*/ 2147483647 h 294"/>
                <a:gd name="T110" fmla="*/ 2147483647 w 310"/>
                <a:gd name="T111" fmla="*/ 2147483647 h 294"/>
                <a:gd name="T112" fmla="*/ 2147483647 w 310"/>
                <a:gd name="T113" fmla="*/ 2147483647 h 294"/>
                <a:gd name="T114" fmla="*/ 2147483647 w 310"/>
                <a:gd name="T115" fmla="*/ 2147483647 h 294"/>
                <a:gd name="T116" fmla="*/ 2147483647 w 310"/>
                <a:gd name="T117" fmla="*/ 2147483647 h 29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10" h="294">
                  <a:moveTo>
                    <a:pt x="244" y="10"/>
                  </a:moveTo>
                  <a:lnTo>
                    <a:pt x="244" y="10"/>
                  </a:lnTo>
                  <a:lnTo>
                    <a:pt x="212" y="4"/>
                  </a:lnTo>
                  <a:lnTo>
                    <a:pt x="188" y="2"/>
                  </a:lnTo>
                  <a:lnTo>
                    <a:pt x="160" y="0"/>
                  </a:lnTo>
                  <a:lnTo>
                    <a:pt x="130" y="2"/>
                  </a:lnTo>
                  <a:lnTo>
                    <a:pt x="98" y="4"/>
                  </a:lnTo>
                  <a:lnTo>
                    <a:pt x="64" y="12"/>
                  </a:lnTo>
                  <a:lnTo>
                    <a:pt x="30" y="22"/>
                  </a:lnTo>
                  <a:lnTo>
                    <a:pt x="16" y="28"/>
                  </a:lnTo>
                  <a:lnTo>
                    <a:pt x="12" y="32"/>
                  </a:lnTo>
                  <a:lnTo>
                    <a:pt x="6" y="38"/>
                  </a:lnTo>
                  <a:lnTo>
                    <a:pt x="4" y="44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0" y="70"/>
                  </a:lnTo>
                  <a:lnTo>
                    <a:pt x="2" y="110"/>
                  </a:lnTo>
                  <a:lnTo>
                    <a:pt x="4" y="130"/>
                  </a:lnTo>
                  <a:lnTo>
                    <a:pt x="8" y="150"/>
                  </a:lnTo>
                  <a:lnTo>
                    <a:pt x="14" y="170"/>
                  </a:lnTo>
                  <a:lnTo>
                    <a:pt x="20" y="188"/>
                  </a:lnTo>
                  <a:lnTo>
                    <a:pt x="28" y="206"/>
                  </a:lnTo>
                  <a:lnTo>
                    <a:pt x="38" y="224"/>
                  </a:lnTo>
                  <a:lnTo>
                    <a:pt x="48" y="238"/>
                  </a:lnTo>
                  <a:lnTo>
                    <a:pt x="60" y="252"/>
                  </a:lnTo>
                  <a:lnTo>
                    <a:pt x="72" y="266"/>
                  </a:lnTo>
                  <a:lnTo>
                    <a:pt x="86" y="276"/>
                  </a:lnTo>
                  <a:lnTo>
                    <a:pt x="102" y="284"/>
                  </a:lnTo>
                  <a:lnTo>
                    <a:pt x="120" y="290"/>
                  </a:lnTo>
                  <a:lnTo>
                    <a:pt x="138" y="294"/>
                  </a:lnTo>
                  <a:lnTo>
                    <a:pt x="158" y="294"/>
                  </a:lnTo>
                  <a:lnTo>
                    <a:pt x="178" y="292"/>
                  </a:lnTo>
                  <a:lnTo>
                    <a:pt x="196" y="288"/>
                  </a:lnTo>
                  <a:lnTo>
                    <a:pt x="212" y="282"/>
                  </a:lnTo>
                  <a:lnTo>
                    <a:pt x="228" y="274"/>
                  </a:lnTo>
                  <a:lnTo>
                    <a:pt x="240" y="264"/>
                  </a:lnTo>
                  <a:lnTo>
                    <a:pt x="254" y="252"/>
                  </a:lnTo>
                  <a:lnTo>
                    <a:pt x="264" y="238"/>
                  </a:lnTo>
                  <a:lnTo>
                    <a:pt x="274" y="222"/>
                  </a:lnTo>
                  <a:lnTo>
                    <a:pt x="284" y="206"/>
                  </a:lnTo>
                  <a:lnTo>
                    <a:pt x="292" y="188"/>
                  </a:lnTo>
                  <a:lnTo>
                    <a:pt x="298" y="170"/>
                  </a:lnTo>
                  <a:lnTo>
                    <a:pt x="302" y="150"/>
                  </a:lnTo>
                  <a:lnTo>
                    <a:pt x="306" y="130"/>
                  </a:lnTo>
                  <a:lnTo>
                    <a:pt x="308" y="108"/>
                  </a:lnTo>
                  <a:lnTo>
                    <a:pt x="310" y="86"/>
                  </a:lnTo>
                  <a:lnTo>
                    <a:pt x="310" y="64"/>
                  </a:lnTo>
                  <a:lnTo>
                    <a:pt x="310" y="54"/>
                  </a:lnTo>
                  <a:lnTo>
                    <a:pt x="308" y="48"/>
                  </a:lnTo>
                  <a:lnTo>
                    <a:pt x="304" y="40"/>
                  </a:lnTo>
                  <a:lnTo>
                    <a:pt x="298" y="32"/>
                  </a:lnTo>
                  <a:lnTo>
                    <a:pt x="286" y="24"/>
                  </a:lnTo>
                  <a:lnTo>
                    <a:pt x="268" y="16"/>
                  </a:lnTo>
                  <a:lnTo>
                    <a:pt x="244" y="10"/>
                  </a:lnTo>
                  <a:close/>
                </a:path>
              </a:pathLst>
            </a:custGeom>
            <a:solidFill>
              <a:srgbClr val="E1E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3" name="Freeform 275"/>
            <p:cNvSpPr>
              <a:spLocks/>
            </p:cNvSpPr>
            <p:nvPr/>
          </p:nvSpPr>
          <p:spPr bwMode="auto">
            <a:xfrm>
              <a:off x="4278614" y="2319226"/>
              <a:ext cx="319039" cy="86164"/>
            </a:xfrm>
            <a:custGeom>
              <a:avLst/>
              <a:gdLst>
                <a:gd name="T0" fmla="*/ 2147483647 w 274"/>
                <a:gd name="T1" fmla="*/ 2147483647 h 74"/>
                <a:gd name="T2" fmla="*/ 2147483647 w 274"/>
                <a:gd name="T3" fmla="*/ 2147483647 h 74"/>
                <a:gd name="T4" fmla="*/ 2147483647 w 274"/>
                <a:gd name="T5" fmla="*/ 2147483647 h 74"/>
                <a:gd name="T6" fmla="*/ 2147483647 w 274"/>
                <a:gd name="T7" fmla="*/ 2147483647 h 74"/>
                <a:gd name="T8" fmla="*/ 2147483647 w 274"/>
                <a:gd name="T9" fmla="*/ 2147483647 h 74"/>
                <a:gd name="T10" fmla="*/ 2147483647 w 274"/>
                <a:gd name="T11" fmla="*/ 2147483647 h 74"/>
                <a:gd name="T12" fmla="*/ 2147483647 w 274"/>
                <a:gd name="T13" fmla="*/ 2147483647 h 74"/>
                <a:gd name="T14" fmla="*/ 2147483647 w 274"/>
                <a:gd name="T15" fmla="*/ 2147483647 h 74"/>
                <a:gd name="T16" fmla="*/ 2147483647 w 274"/>
                <a:gd name="T17" fmla="*/ 2147483647 h 74"/>
                <a:gd name="T18" fmla="*/ 2147483647 w 274"/>
                <a:gd name="T19" fmla="*/ 2147483647 h 74"/>
                <a:gd name="T20" fmla="*/ 2147483647 w 274"/>
                <a:gd name="T21" fmla="*/ 2147483647 h 74"/>
                <a:gd name="T22" fmla="*/ 2147483647 w 274"/>
                <a:gd name="T23" fmla="*/ 2147483647 h 74"/>
                <a:gd name="T24" fmla="*/ 2147483647 w 274"/>
                <a:gd name="T25" fmla="*/ 2147483647 h 74"/>
                <a:gd name="T26" fmla="*/ 2147483647 w 274"/>
                <a:gd name="T27" fmla="*/ 2147483647 h 74"/>
                <a:gd name="T28" fmla="*/ 2147483647 w 274"/>
                <a:gd name="T29" fmla="*/ 2147483647 h 74"/>
                <a:gd name="T30" fmla="*/ 2147483647 w 274"/>
                <a:gd name="T31" fmla="*/ 2147483647 h 74"/>
                <a:gd name="T32" fmla="*/ 2147483647 w 274"/>
                <a:gd name="T33" fmla="*/ 2147483647 h 74"/>
                <a:gd name="T34" fmla="*/ 2147483647 w 274"/>
                <a:gd name="T35" fmla="*/ 2147483647 h 74"/>
                <a:gd name="T36" fmla="*/ 2147483647 w 274"/>
                <a:gd name="T37" fmla="*/ 2147483647 h 74"/>
                <a:gd name="T38" fmla="*/ 2147483647 w 274"/>
                <a:gd name="T39" fmla="*/ 2147483647 h 74"/>
                <a:gd name="T40" fmla="*/ 0 w 274"/>
                <a:gd name="T41" fmla="*/ 2147483647 h 74"/>
                <a:gd name="T42" fmla="*/ 0 w 274"/>
                <a:gd name="T43" fmla="*/ 2147483647 h 74"/>
                <a:gd name="T44" fmla="*/ 2147483647 w 274"/>
                <a:gd name="T45" fmla="*/ 2147483647 h 74"/>
                <a:gd name="T46" fmla="*/ 2147483647 w 274"/>
                <a:gd name="T47" fmla="*/ 2147483647 h 74"/>
                <a:gd name="T48" fmla="*/ 2147483647 w 274"/>
                <a:gd name="T49" fmla="*/ 2147483647 h 74"/>
                <a:gd name="T50" fmla="*/ 2147483647 w 274"/>
                <a:gd name="T51" fmla="*/ 2147483647 h 74"/>
                <a:gd name="T52" fmla="*/ 2147483647 w 274"/>
                <a:gd name="T53" fmla="*/ 2147483647 h 74"/>
                <a:gd name="T54" fmla="*/ 2147483647 w 274"/>
                <a:gd name="T55" fmla="*/ 2147483647 h 74"/>
                <a:gd name="T56" fmla="*/ 2147483647 w 274"/>
                <a:gd name="T57" fmla="*/ 2147483647 h 74"/>
                <a:gd name="T58" fmla="*/ 2147483647 w 274"/>
                <a:gd name="T59" fmla="*/ 0 h 74"/>
                <a:gd name="T60" fmla="*/ 2147483647 w 274"/>
                <a:gd name="T61" fmla="*/ 0 h 74"/>
                <a:gd name="T62" fmla="*/ 2147483647 w 274"/>
                <a:gd name="T63" fmla="*/ 0 h 74"/>
                <a:gd name="T64" fmla="*/ 2147483647 w 274"/>
                <a:gd name="T65" fmla="*/ 0 h 74"/>
                <a:gd name="T66" fmla="*/ 2147483647 w 274"/>
                <a:gd name="T67" fmla="*/ 2147483647 h 74"/>
                <a:gd name="T68" fmla="*/ 2147483647 w 274"/>
                <a:gd name="T69" fmla="*/ 2147483647 h 74"/>
                <a:gd name="T70" fmla="*/ 2147483647 w 274"/>
                <a:gd name="T71" fmla="*/ 2147483647 h 74"/>
                <a:gd name="T72" fmla="*/ 2147483647 w 274"/>
                <a:gd name="T73" fmla="*/ 2147483647 h 74"/>
                <a:gd name="T74" fmla="*/ 2147483647 w 274"/>
                <a:gd name="T75" fmla="*/ 2147483647 h 74"/>
                <a:gd name="T76" fmla="*/ 2147483647 w 274"/>
                <a:gd name="T77" fmla="*/ 2147483647 h 74"/>
                <a:gd name="T78" fmla="*/ 2147483647 w 274"/>
                <a:gd name="T79" fmla="*/ 2147483647 h 74"/>
                <a:gd name="T80" fmla="*/ 2147483647 w 274"/>
                <a:gd name="T81" fmla="*/ 2147483647 h 74"/>
                <a:gd name="T82" fmla="*/ 2147483647 w 274"/>
                <a:gd name="T83" fmla="*/ 2147483647 h 7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74" h="74">
                  <a:moveTo>
                    <a:pt x="274" y="34"/>
                  </a:moveTo>
                  <a:lnTo>
                    <a:pt x="274" y="34"/>
                  </a:lnTo>
                  <a:lnTo>
                    <a:pt x="272" y="38"/>
                  </a:lnTo>
                  <a:lnTo>
                    <a:pt x="270" y="42"/>
                  </a:lnTo>
                  <a:lnTo>
                    <a:pt x="262" y="50"/>
                  </a:lnTo>
                  <a:lnTo>
                    <a:pt x="250" y="56"/>
                  </a:lnTo>
                  <a:lnTo>
                    <a:pt x="234" y="62"/>
                  </a:lnTo>
                  <a:lnTo>
                    <a:pt x="214" y="66"/>
                  </a:lnTo>
                  <a:lnTo>
                    <a:pt x="190" y="70"/>
                  </a:lnTo>
                  <a:lnTo>
                    <a:pt x="164" y="72"/>
                  </a:lnTo>
                  <a:lnTo>
                    <a:pt x="138" y="74"/>
                  </a:lnTo>
                  <a:lnTo>
                    <a:pt x="110" y="74"/>
                  </a:lnTo>
                  <a:lnTo>
                    <a:pt x="84" y="72"/>
                  </a:lnTo>
                  <a:lnTo>
                    <a:pt x="60" y="68"/>
                  </a:lnTo>
                  <a:lnTo>
                    <a:pt x="40" y="64"/>
                  </a:lnTo>
                  <a:lnTo>
                    <a:pt x="24" y="60"/>
                  </a:lnTo>
                  <a:lnTo>
                    <a:pt x="12" y="52"/>
                  </a:lnTo>
                  <a:lnTo>
                    <a:pt x="4" y="46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2" y="34"/>
                  </a:lnTo>
                  <a:lnTo>
                    <a:pt x="4" y="32"/>
                  </a:lnTo>
                  <a:lnTo>
                    <a:pt x="10" y="24"/>
                  </a:lnTo>
                  <a:lnTo>
                    <a:pt x="24" y="18"/>
                  </a:lnTo>
                  <a:lnTo>
                    <a:pt x="40" y="12"/>
                  </a:lnTo>
                  <a:lnTo>
                    <a:pt x="60" y="6"/>
                  </a:lnTo>
                  <a:lnTo>
                    <a:pt x="84" y="4"/>
                  </a:lnTo>
                  <a:lnTo>
                    <a:pt x="108" y="0"/>
                  </a:lnTo>
                  <a:lnTo>
                    <a:pt x="136" y="0"/>
                  </a:lnTo>
                  <a:lnTo>
                    <a:pt x="164" y="0"/>
                  </a:lnTo>
                  <a:lnTo>
                    <a:pt x="190" y="2"/>
                  </a:lnTo>
                  <a:lnTo>
                    <a:pt x="212" y="4"/>
                  </a:lnTo>
                  <a:lnTo>
                    <a:pt x="232" y="8"/>
                  </a:lnTo>
                  <a:lnTo>
                    <a:pt x="250" y="14"/>
                  </a:lnTo>
                  <a:lnTo>
                    <a:pt x="262" y="20"/>
                  </a:lnTo>
                  <a:lnTo>
                    <a:pt x="270" y="28"/>
                  </a:lnTo>
                  <a:lnTo>
                    <a:pt x="272" y="30"/>
                  </a:lnTo>
                  <a:lnTo>
                    <a:pt x="274" y="34"/>
                  </a:lnTo>
                  <a:close/>
                </a:path>
              </a:pathLst>
            </a:custGeom>
            <a:solidFill>
              <a:srgbClr val="C8C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4" name="Freeform 276"/>
            <p:cNvSpPr>
              <a:spLocks/>
            </p:cNvSpPr>
            <p:nvPr/>
          </p:nvSpPr>
          <p:spPr bwMode="auto">
            <a:xfrm>
              <a:off x="4455595" y="2370464"/>
              <a:ext cx="163013" cy="265478"/>
            </a:xfrm>
            <a:custGeom>
              <a:avLst/>
              <a:gdLst>
                <a:gd name="T0" fmla="*/ 2147483647 w 140"/>
                <a:gd name="T1" fmla="*/ 2147483647 h 228"/>
                <a:gd name="T2" fmla="*/ 2147483647 w 140"/>
                <a:gd name="T3" fmla="*/ 2147483647 h 228"/>
                <a:gd name="T4" fmla="*/ 2147483647 w 140"/>
                <a:gd name="T5" fmla="*/ 2147483647 h 228"/>
                <a:gd name="T6" fmla="*/ 2147483647 w 140"/>
                <a:gd name="T7" fmla="*/ 2147483647 h 228"/>
                <a:gd name="T8" fmla="*/ 2147483647 w 140"/>
                <a:gd name="T9" fmla="*/ 2147483647 h 228"/>
                <a:gd name="T10" fmla="*/ 2147483647 w 140"/>
                <a:gd name="T11" fmla="*/ 2147483647 h 228"/>
                <a:gd name="T12" fmla="*/ 2147483647 w 140"/>
                <a:gd name="T13" fmla="*/ 2147483647 h 228"/>
                <a:gd name="T14" fmla="*/ 2147483647 w 140"/>
                <a:gd name="T15" fmla="*/ 2147483647 h 228"/>
                <a:gd name="T16" fmla="*/ 2147483647 w 140"/>
                <a:gd name="T17" fmla="*/ 2147483647 h 228"/>
                <a:gd name="T18" fmla="*/ 2147483647 w 140"/>
                <a:gd name="T19" fmla="*/ 2147483647 h 228"/>
                <a:gd name="T20" fmla="*/ 2147483647 w 140"/>
                <a:gd name="T21" fmla="*/ 2147483647 h 228"/>
                <a:gd name="T22" fmla="*/ 0 w 140"/>
                <a:gd name="T23" fmla="*/ 2147483647 h 228"/>
                <a:gd name="T24" fmla="*/ 0 w 140"/>
                <a:gd name="T25" fmla="*/ 2147483647 h 228"/>
                <a:gd name="T26" fmla="*/ 2147483647 w 140"/>
                <a:gd name="T27" fmla="*/ 2147483647 h 228"/>
                <a:gd name="T28" fmla="*/ 2147483647 w 140"/>
                <a:gd name="T29" fmla="*/ 2147483647 h 228"/>
                <a:gd name="T30" fmla="*/ 2147483647 w 140"/>
                <a:gd name="T31" fmla="*/ 2147483647 h 228"/>
                <a:gd name="T32" fmla="*/ 2147483647 w 140"/>
                <a:gd name="T33" fmla="*/ 2147483647 h 228"/>
                <a:gd name="T34" fmla="*/ 2147483647 w 140"/>
                <a:gd name="T35" fmla="*/ 2147483647 h 228"/>
                <a:gd name="T36" fmla="*/ 2147483647 w 140"/>
                <a:gd name="T37" fmla="*/ 2147483647 h 228"/>
                <a:gd name="T38" fmla="*/ 2147483647 w 140"/>
                <a:gd name="T39" fmla="*/ 2147483647 h 228"/>
                <a:gd name="T40" fmla="*/ 2147483647 w 140"/>
                <a:gd name="T41" fmla="*/ 2147483647 h 228"/>
                <a:gd name="T42" fmla="*/ 2147483647 w 140"/>
                <a:gd name="T43" fmla="*/ 2147483647 h 228"/>
                <a:gd name="T44" fmla="*/ 2147483647 w 140"/>
                <a:gd name="T45" fmla="*/ 2147483647 h 228"/>
                <a:gd name="T46" fmla="*/ 2147483647 w 140"/>
                <a:gd name="T47" fmla="*/ 2147483647 h 228"/>
                <a:gd name="T48" fmla="*/ 2147483647 w 140"/>
                <a:gd name="T49" fmla="*/ 2147483647 h 228"/>
                <a:gd name="T50" fmla="*/ 2147483647 w 140"/>
                <a:gd name="T51" fmla="*/ 2147483647 h 228"/>
                <a:gd name="T52" fmla="*/ 2147483647 w 140"/>
                <a:gd name="T53" fmla="*/ 2147483647 h 228"/>
                <a:gd name="T54" fmla="*/ 2147483647 w 140"/>
                <a:gd name="T55" fmla="*/ 0 h 228"/>
                <a:gd name="T56" fmla="*/ 2147483647 w 140"/>
                <a:gd name="T57" fmla="*/ 0 h 228"/>
                <a:gd name="T58" fmla="*/ 2147483647 w 140"/>
                <a:gd name="T59" fmla="*/ 2147483647 h 228"/>
                <a:gd name="T60" fmla="*/ 2147483647 w 140"/>
                <a:gd name="T61" fmla="*/ 2147483647 h 228"/>
                <a:gd name="T62" fmla="*/ 2147483647 w 140"/>
                <a:gd name="T63" fmla="*/ 2147483647 h 228"/>
                <a:gd name="T64" fmla="*/ 2147483647 w 140"/>
                <a:gd name="T65" fmla="*/ 2147483647 h 228"/>
                <a:gd name="T66" fmla="*/ 2147483647 w 140"/>
                <a:gd name="T67" fmla="*/ 2147483647 h 22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40" h="228">
                  <a:moveTo>
                    <a:pt x="60" y="36"/>
                  </a:moveTo>
                  <a:lnTo>
                    <a:pt x="60" y="36"/>
                  </a:lnTo>
                  <a:lnTo>
                    <a:pt x="56" y="72"/>
                  </a:lnTo>
                  <a:lnTo>
                    <a:pt x="52" y="110"/>
                  </a:lnTo>
                  <a:lnTo>
                    <a:pt x="42" y="148"/>
                  </a:lnTo>
                  <a:lnTo>
                    <a:pt x="36" y="166"/>
                  </a:lnTo>
                  <a:lnTo>
                    <a:pt x="30" y="182"/>
                  </a:lnTo>
                  <a:lnTo>
                    <a:pt x="20" y="198"/>
                  </a:lnTo>
                  <a:lnTo>
                    <a:pt x="10" y="214"/>
                  </a:lnTo>
                  <a:lnTo>
                    <a:pt x="0" y="228"/>
                  </a:lnTo>
                  <a:lnTo>
                    <a:pt x="16" y="224"/>
                  </a:lnTo>
                  <a:lnTo>
                    <a:pt x="34" y="220"/>
                  </a:lnTo>
                  <a:lnTo>
                    <a:pt x="48" y="212"/>
                  </a:lnTo>
                  <a:lnTo>
                    <a:pt x="62" y="204"/>
                  </a:lnTo>
                  <a:lnTo>
                    <a:pt x="76" y="194"/>
                  </a:lnTo>
                  <a:lnTo>
                    <a:pt x="88" y="182"/>
                  </a:lnTo>
                  <a:lnTo>
                    <a:pt x="98" y="168"/>
                  </a:lnTo>
                  <a:lnTo>
                    <a:pt x="106" y="152"/>
                  </a:lnTo>
                  <a:lnTo>
                    <a:pt x="116" y="136"/>
                  </a:lnTo>
                  <a:lnTo>
                    <a:pt x="122" y="120"/>
                  </a:lnTo>
                  <a:lnTo>
                    <a:pt x="128" y="102"/>
                  </a:lnTo>
                  <a:lnTo>
                    <a:pt x="132" y="82"/>
                  </a:lnTo>
                  <a:lnTo>
                    <a:pt x="136" y="62"/>
                  </a:lnTo>
                  <a:lnTo>
                    <a:pt x="138" y="42"/>
                  </a:lnTo>
                  <a:lnTo>
                    <a:pt x="140" y="0"/>
                  </a:lnTo>
                  <a:lnTo>
                    <a:pt x="122" y="14"/>
                  </a:lnTo>
                  <a:lnTo>
                    <a:pt x="102" y="24"/>
                  </a:lnTo>
                  <a:lnTo>
                    <a:pt x="82" y="32"/>
                  </a:lnTo>
                  <a:lnTo>
                    <a:pt x="60" y="36"/>
                  </a:lnTo>
                  <a:close/>
                </a:path>
              </a:pathLst>
            </a:custGeom>
            <a:solidFill>
              <a:srgbClr val="D6E2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5" name="Freeform 277"/>
            <p:cNvSpPr>
              <a:spLocks/>
            </p:cNvSpPr>
            <p:nvPr/>
          </p:nvSpPr>
          <p:spPr bwMode="auto">
            <a:xfrm>
              <a:off x="4278599" y="2319237"/>
              <a:ext cx="121095" cy="67534"/>
            </a:xfrm>
            <a:custGeom>
              <a:avLst/>
              <a:gdLst>
                <a:gd name="T0" fmla="*/ 2147483647 w 104"/>
                <a:gd name="T1" fmla="*/ 2147483647 h 58"/>
                <a:gd name="T2" fmla="*/ 2147483647 w 104"/>
                <a:gd name="T3" fmla="*/ 2147483647 h 58"/>
                <a:gd name="T4" fmla="*/ 2147483647 w 104"/>
                <a:gd name="T5" fmla="*/ 2147483647 h 58"/>
                <a:gd name="T6" fmla="*/ 2147483647 w 104"/>
                <a:gd name="T7" fmla="*/ 2147483647 h 58"/>
                <a:gd name="T8" fmla="*/ 2147483647 w 104"/>
                <a:gd name="T9" fmla="*/ 2147483647 h 58"/>
                <a:gd name="T10" fmla="*/ 2147483647 w 104"/>
                <a:gd name="T11" fmla="*/ 0 h 58"/>
                <a:gd name="T12" fmla="*/ 2147483647 w 104"/>
                <a:gd name="T13" fmla="*/ 0 h 58"/>
                <a:gd name="T14" fmla="*/ 2147483647 w 104"/>
                <a:gd name="T15" fmla="*/ 2147483647 h 58"/>
                <a:gd name="T16" fmla="*/ 2147483647 w 104"/>
                <a:gd name="T17" fmla="*/ 2147483647 h 58"/>
                <a:gd name="T18" fmla="*/ 2147483647 w 104"/>
                <a:gd name="T19" fmla="*/ 2147483647 h 58"/>
                <a:gd name="T20" fmla="*/ 2147483647 w 104"/>
                <a:gd name="T21" fmla="*/ 2147483647 h 58"/>
                <a:gd name="T22" fmla="*/ 2147483647 w 104"/>
                <a:gd name="T23" fmla="*/ 2147483647 h 58"/>
                <a:gd name="T24" fmla="*/ 2147483647 w 104"/>
                <a:gd name="T25" fmla="*/ 2147483647 h 58"/>
                <a:gd name="T26" fmla="*/ 0 w 104"/>
                <a:gd name="T27" fmla="*/ 2147483647 h 58"/>
                <a:gd name="T28" fmla="*/ 0 w 104"/>
                <a:gd name="T29" fmla="*/ 2147483647 h 58"/>
                <a:gd name="T30" fmla="*/ 2147483647 w 104"/>
                <a:gd name="T31" fmla="*/ 2147483647 h 58"/>
                <a:gd name="T32" fmla="*/ 2147483647 w 104"/>
                <a:gd name="T33" fmla="*/ 2147483647 h 58"/>
                <a:gd name="T34" fmla="*/ 2147483647 w 104"/>
                <a:gd name="T35" fmla="*/ 2147483647 h 58"/>
                <a:gd name="T36" fmla="*/ 2147483647 w 104"/>
                <a:gd name="T37" fmla="*/ 2147483647 h 58"/>
                <a:gd name="T38" fmla="*/ 2147483647 w 104"/>
                <a:gd name="T39" fmla="*/ 2147483647 h 5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04" h="58">
                  <a:moveTo>
                    <a:pt x="20" y="58"/>
                  </a:moveTo>
                  <a:lnTo>
                    <a:pt x="20" y="58"/>
                  </a:lnTo>
                  <a:lnTo>
                    <a:pt x="38" y="40"/>
                  </a:lnTo>
                  <a:lnTo>
                    <a:pt x="60" y="24"/>
                  </a:lnTo>
                  <a:lnTo>
                    <a:pt x="82" y="12"/>
                  </a:lnTo>
                  <a:lnTo>
                    <a:pt x="104" y="0"/>
                  </a:lnTo>
                  <a:lnTo>
                    <a:pt x="62" y="6"/>
                  </a:lnTo>
                  <a:lnTo>
                    <a:pt x="44" y="10"/>
                  </a:lnTo>
                  <a:lnTo>
                    <a:pt x="30" y="14"/>
                  </a:lnTo>
                  <a:lnTo>
                    <a:pt x="18" y="20"/>
                  </a:lnTo>
                  <a:lnTo>
                    <a:pt x="8" y="26"/>
                  </a:lnTo>
                  <a:lnTo>
                    <a:pt x="2" y="32"/>
                  </a:lnTo>
                  <a:lnTo>
                    <a:pt x="0" y="38"/>
                  </a:lnTo>
                  <a:lnTo>
                    <a:pt x="2" y="44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20" y="58"/>
                  </a:lnTo>
                  <a:close/>
                </a:path>
              </a:pathLst>
            </a:custGeom>
            <a:solidFill>
              <a:srgbClr val="AFC4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86" name="正方形/長方形 185"/>
          <p:cNvSpPr/>
          <p:nvPr/>
        </p:nvSpPr>
        <p:spPr>
          <a:xfrm>
            <a:off x="5006515" y="5280993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回答者潜在空間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2423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  <p:bldP spid="119" grpId="1"/>
      <p:bldP spid="120" grpId="0"/>
      <p:bldP spid="120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従来の</a:t>
            </a:r>
            <a:r>
              <a:rPr kumimoji="1" lang="en-US" altLang="ja-JP" dirty="0" smtClean="0"/>
              <a:t>SOM</a:t>
            </a:r>
            <a:r>
              <a:rPr kumimoji="1" lang="ja-JP" altLang="en-US" dirty="0" smtClean="0"/>
              <a:t>で生じる問題点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lang="ja-JP" altLang="en-US" smtClean="0"/>
              <a:pPr/>
              <a:t>33</a:t>
            </a:fld>
            <a:endParaRPr lang="ja-JP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333" y="2941156"/>
            <a:ext cx="2395537" cy="234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角丸四角形吹き出し 5"/>
          <p:cNvSpPr/>
          <p:nvPr/>
        </p:nvSpPr>
        <p:spPr>
          <a:xfrm>
            <a:off x="3228971" y="4008350"/>
            <a:ext cx="1189766" cy="1225890"/>
          </a:xfrm>
          <a:prstGeom prst="wedgeRoundRectCallout">
            <a:avLst>
              <a:gd name="adj1" fmla="val 60021"/>
              <a:gd name="adj2" fmla="val 2816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　</a:t>
            </a:r>
            <a:r>
              <a:rPr kumimoji="1"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…5</a:t>
            </a:r>
          </a:p>
          <a:p>
            <a:endParaRPr lang="en-US" altLang="ja-JP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endParaRPr kumimoji="1" lang="en-US" altLang="ja-JP" sz="600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pPr algn="ctr"/>
            <a:r>
              <a:rPr kumimoji="1"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　</a:t>
            </a:r>
            <a:r>
              <a:rPr kumimoji="1"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…</a:t>
            </a:r>
            <a:r>
              <a:rPr lang="ja-JP" altLang="en-US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２</a:t>
            </a:r>
            <a:endParaRPr kumimoji="1" lang="ja-JP" altLang="en-US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pic>
        <p:nvPicPr>
          <p:cNvPr id="7" name="Picture 106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365" y="4107939"/>
            <a:ext cx="183394" cy="425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グループ化 7"/>
          <p:cNvGrpSpPr>
            <a:grpSpLocks/>
          </p:cNvGrpSpPr>
          <p:nvPr/>
        </p:nvGrpSpPr>
        <p:grpSpPr bwMode="auto">
          <a:xfrm>
            <a:off x="3317037" y="4767232"/>
            <a:ext cx="365125" cy="331788"/>
            <a:chOff x="4257655" y="2293610"/>
            <a:chExt cx="360957" cy="342332"/>
          </a:xfrm>
        </p:grpSpPr>
        <p:sp>
          <p:nvSpPr>
            <p:cNvPr id="9" name="Freeform 274"/>
            <p:cNvSpPr>
              <a:spLocks/>
            </p:cNvSpPr>
            <p:nvPr/>
          </p:nvSpPr>
          <p:spPr bwMode="auto">
            <a:xfrm>
              <a:off x="4257655" y="2293610"/>
              <a:ext cx="360957" cy="342328"/>
            </a:xfrm>
            <a:custGeom>
              <a:avLst/>
              <a:gdLst>
                <a:gd name="T0" fmla="*/ 2147483647 w 310"/>
                <a:gd name="T1" fmla="*/ 2147483647 h 294"/>
                <a:gd name="T2" fmla="*/ 2147483647 w 310"/>
                <a:gd name="T3" fmla="*/ 2147483647 h 294"/>
                <a:gd name="T4" fmla="*/ 2147483647 w 310"/>
                <a:gd name="T5" fmla="*/ 2147483647 h 294"/>
                <a:gd name="T6" fmla="*/ 2147483647 w 310"/>
                <a:gd name="T7" fmla="*/ 2147483647 h 294"/>
                <a:gd name="T8" fmla="*/ 2147483647 w 310"/>
                <a:gd name="T9" fmla="*/ 0 h 294"/>
                <a:gd name="T10" fmla="*/ 2147483647 w 310"/>
                <a:gd name="T11" fmla="*/ 2147483647 h 294"/>
                <a:gd name="T12" fmla="*/ 2147483647 w 310"/>
                <a:gd name="T13" fmla="*/ 2147483647 h 294"/>
                <a:gd name="T14" fmla="*/ 2147483647 w 310"/>
                <a:gd name="T15" fmla="*/ 2147483647 h 294"/>
                <a:gd name="T16" fmla="*/ 2147483647 w 310"/>
                <a:gd name="T17" fmla="*/ 2147483647 h 294"/>
                <a:gd name="T18" fmla="*/ 2147483647 w 310"/>
                <a:gd name="T19" fmla="*/ 2147483647 h 294"/>
                <a:gd name="T20" fmla="*/ 2147483647 w 310"/>
                <a:gd name="T21" fmla="*/ 2147483647 h 294"/>
                <a:gd name="T22" fmla="*/ 2147483647 w 310"/>
                <a:gd name="T23" fmla="*/ 2147483647 h 294"/>
                <a:gd name="T24" fmla="*/ 2147483647 w 310"/>
                <a:gd name="T25" fmla="*/ 2147483647 h 294"/>
                <a:gd name="T26" fmla="*/ 2147483647 w 310"/>
                <a:gd name="T27" fmla="*/ 2147483647 h 294"/>
                <a:gd name="T28" fmla="*/ 0 w 310"/>
                <a:gd name="T29" fmla="*/ 2147483647 h 294"/>
                <a:gd name="T30" fmla="*/ 0 w 310"/>
                <a:gd name="T31" fmla="*/ 2147483647 h 294"/>
                <a:gd name="T32" fmla="*/ 0 w 310"/>
                <a:gd name="T33" fmla="*/ 2147483647 h 294"/>
                <a:gd name="T34" fmla="*/ 0 w 310"/>
                <a:gd name="T35" fmla="*/ 2147483647 h 294"/>
                <a:gd name="T36" fmla="*/ 2147483647 w 310"/>
                <a:gd name="T37" fmla="*/ 2147483647 h 294"/>
                <a:gd name="T38" fmla="*/ 2147483647 w 310"/>
                <a:gd name="T39" fmla="*/ 2147483647 h 294"/>
                <a:gd name="T40" fmla="*/ 2147483647 w 310"/>
                <a:gd name="T41" fmla="*/ 2147483647 h 294"/>
                <a:gd name="T42" fmla="*/ 2147483647 w 310"/>
                <a:gd name="T43" fmla="*/ 2147483647 h 294"/>
                <a:gd name="T44" fmla="*/ 2147483647 w 310"/>
                <a:gd name="T45" fmla="*/ 2147483647 h 294"/>
                <a:gd name="T46" fmla="*/ 2147483647 w 310"/>
                <a:gd name="T47" fmla="*/ 2147483647 h 294"/>
                <a:gd name="T48" fmla="*/ 2147483647 w 310"/>
                <a:gd name="T49" fmla="*/ 2147483647 h 294"/>
                <a:gd name="T50" fmla="*/ 2147483647 w 310"/>
                <a:gd name="T51" fmla="*/ 2147483647 h 294"/>
                <a:gd name="T52" fmla="*/ 2147483647 w 310"/>
                <a:gd name="T53" fmla="*/ 2147483647 h 294"/>
                <a:gd name="T54" fmla="*/ 2147483647 w 310"/>
                <a:gd name="T55" fmla="*/ 2147483647 h 294"/>
                <a:gd name="T56" fmla="*/ 2147483647 w 310"/>
                <a:gd name="T57" fmla="*/ 2147483647 h 294"/>
                <a:gd name="T58" fmla="*/ 2147483647 w 310"/>
                <a:gd name="T59" fmla="*/ 2147483647 h 294"/>
                <a:gd name="T60" fmla="*/ 2147483647 w 310"/>
                <a:gd name="T61" fmla="*/ 2147483647 h 294"/>
                <a:gd name="T62" fmla="*/ 2147483647 w 310"/>
                <a:gd name="T63" fmla="*/ 2147483647 h 294"/>
                <a:gd name="T64" fmla="*/ 2147483647 w 310"/>
                <a:gd name="T65" fmla="*/ 2147483647 h 294"/>
                <a:gd name="T66" fmla="*/ 2147483647 w 310"/>
                <a:gd name="T67" fmla="*/ 2147483647 h 294"/>
                <a:gd name="T68" fmla="*/ 2147483647 w 310"/>
                <a:gd name="T69" fmla="*/ 2147483647 h 294"/>
                <a:gd name="T70" fmla="*/ 2147483647 w 310"/>
                <a:gd name="T71" fmla="*/ 2147483647 h 294"/>
                <a:gd name="T72" fmla="*/ 2147483647 w 310"/>
                <a:gd name="T73" fmla="*/ 2147483647 h 294"/>
                <a:gd name="T74" fmla="*/ 2147483647 w 310"/>
                <a:gd name="T75" fmla="*/ 2147483647 h 294"/>
                <a:gd name="T76" fmla="*/ 2147483647 w 310"/>
                <a:gd name="T77" fmla="*/ 2147483647 h 294"/>
                <a:gd name="T78" fmla="*/ 2147483647 w 310"/>
                <a:gd name="T79" fmla="*/ 2147483647 h 294"/>
                <a:gd name="T80" fmla="*/ 2147483647 w 310"/>
                <a:gd name="T81" fmla="*/ 2147483647 h 294"/>
                <a:gd name="T82" fmla="*/ 2147483647 w 310"/>
                <a:gd name="T83" fmla="*/ 2147483647 h 294"/>
                <a:gd name="T84" fmla="*/ 2147483647 w 310"/>
                <a:gd name="T85" fmla="*/ 2147483647 h 294"/>
                <a:gd name="T86" fmla="*/ 2147483647 w 310"/>
                <a:gd name="T87" fmla="*/ 2147483647 h 294"/>
                <a:gd name="T88" fmla="*/ 2147483647 w 310"/>
                <a:gd name="T89" fmla="*/ 2147483647 h 294"/>
                <a:gd name="T90" fmla="*/ 2147483647 w 310"/>
                <a:gd name="T91" fmla="*/ 2147483647 h 294"/>
                <a:gd name="T92" fmla="*/ 2147483647 w 310"/>
                <a:gd name="T93" fmla="*/ 2147483647 h 294"/>
                <a:gd name="T94" fmla="*/ 2147483647 w 310"/>
                <a:gd name="T95" fmla="*/ 2147483647 h 294"/>
                <a:gd name="T96" fmla="*/ 2147483647 w 310"/>
                <a:gd name="T97" fmla="*/ 2147483647 h 294"/>
                <a:gd name="T98" fmla="*/ 2147483647 w 310"/>
                <a:gd name="T99" fmla="*/ 2147483647 h 294"/>
                <a:gd name="T100" fmla="*/ 2147483647 w 310"/>
                <a:gd name="T101" fmla="*/ 2147483647 h 294"/>
                <a:gd name="T102" fmla="*/ 2147483647 w 310"/>
                <a:gd name="T103" fmla="*/ 2147483647 h 294"/>
                <a:gd name="T104" fmla="*/ 2147483647 w 310"/>
                <a:gd name="T105" fmla="*/ 2147483647 h 294"/>
                <a:gd name="T106" fmla="*/ 2147483647 w 310"/>
                <a:gd name="T107" fmla="*/ 2147483647 h 294"/>
                <a:gd name="T108" fmla="*/ 2147483647 w 310"/>
                <a:gd name="T109" fmla="*/ 2147483647 h 294"/>
                <a:gd name="T110" fmla="*/ 2147483647 w 310"/>
                <a:gd name="T111" fmla="*/ 2147483647 h 294"/>
                <a:gd name="T112" fmla="*/ 2147483647 w 310"/>
                <a:gd name="T113" fmla="*/ 2147483647 h 294"/>
                <a:gd name="T114" fmla="*/ 2147483647 w 310"/>
                <a:gd name="T115" fmla="*/ 2147483647 h 294"/>
                <a:gd name="T116" fmla="*/ 2147483647 w 310"/>
                <a:gd name="T117" fmla="*/ 2147483647 h 29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10" h="294">
                  <a:moveTo>
                    <a:pt x="244" y="10"/>
                  </a:moveTo>
                  <a:lnTo>
                    <a:pt x="244" y="10"/>
                  </a:lnTo>
                  <a:lnTo>
                    <a:pt x="212" y="4"/>
                  </a:lnTo>
                  <a:lnTo>
                    <a:pt x="188" y="2"/>
                  </a:lnTo>
                  <a:lnTo>
                    <a:pt x="160" y="0"/>
                  </a:lnTo>
                  <a:lnTo>
                    <a:pt x="130" y="2"/>
                  </a:lnTo>
                  <a:lnTo>
                    <a:pt x="98" y="4"/>
                  </a:lnTo>
                  <a:lnTo>
                    <a:pt x="64" y="12"/>
                  </a:lnTo>
                  <a:lnTo>
                    <a:pt x="30" y="22"/>
                  </a:lnTo>
                  <a:lnTo>
                    <a:pt x="16" y="28"/>
                  </a:lnTo>
                  <a:lnTo>
                    <a:pt x="12" y="32"/>
                  </a:lnTo>
                  <a:lnTo>
                    <a:pt x="6" y="38"/>
                  </a:lnTo>
                  <a:lnTo>
                    <a:pt x="4" y="44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0" y="70"/>
                  </a:lnTo>
                  <a:lnTo>
                    <a:pt x="2" y="110"/>
                  </a:lnTo>
                  <a:lnTo>
                    <a:pt x="4" y="130"/>
                  </a:lnTo>
                  <a:lnTo>
                    <a:pt x="8" y="150"/>
                  </a:lnTo>
                  <a:lnTo>
                    <a:pt x="14" y="170"/>
                  </a:lnTo>
                  <a:lnTo>
                    <a:pt x="20" y="188"/>
                  </a:lnTo>
                  <a:lnTo>
                    <a:pt x="28" y="206"/>
                  </a:lnTo>
                  <a:lnTo>
                    <a:pt x="38" y="224"/>
                  </a:lnTo>
                  <a:lnTo>
                    <a:pt x="48" y="238"/>
                  </a:lnTo>
                  <a:lnTo>
                    <a:pt x="60" y="252"/>
                  </a:lnTo>
                  <a:lnTo>
                    <a:pt x="72" y="266"/>
                  </a:lnTo>
                  <a:lnTo>
                    <a:pt x="86" y="276"/>
                  </a:lnTo>
                  <a:lnTo>
                    <a:pt x="102" y="284"/>
                  </a:lnTo>
                  <a:lnTo>
                    <a:pt x="120" y="290"/>
                  </a:lnTo>
                  <a:lnTo>
                    <a:pt x="138" y="294"/>
                  </a:lnTo>
                  <a:lnTo>
                    <a:pt x="158" y="294"/>
                  </a:lnTo>
                  <a:lnTo>
                    <a:pt x="178" y="292"/>
                  </a:lnTo>
                  <a:lnTo>
                    <a:pt x="196" y="288"/>
                  </a:lnTo>
                  <a:lnTo>
                    <a:pt x="212" y="282"/>
                  </a:lnTo>
                  <a:lnTo>
                    <a:pt x="228" y="274"/>
                  </a:lnTo>
                  <a:lnTo>
                    <a:pt x="240" y="264"/>
                  </a:lnTo>
                  <a:lnTo>
                    <a:pt x="254" y="252"/>
                  </a:lnTo>
                  <a:lnTo>
                    <a:pt x="264" y="238"/>
                  </a:lnTo>
                  <a:lnTo>
                    <a:pt x="274" y="222"/>
                  </a:lnTo>
                  <a:lnTo>
                    <a:pt x="284" y="206"/>
                  </a:lnTo>
                  <a:lnTo>
                    <a:pt x="292" y="188"/>
                  </a:lnTo>
                  <a:lnTo>
                    <a:pt x="298" y="170"/>
                  </a:lnTo>
                  <a:lnTo>
                    <a:pt x="302" y="150"/>
                  </a:lnTo>
                  <a:lnTo>
                    <a:pt x="306" y="130"/>
                  </a:lnTo>
                  <a:lnTo>
                    <a:pt x="308" y="108"/>
                  </a:lnTo>
                  <a:lnTo>
                    <a:pt x="310" y="86"/>
                  </a:lnTo>
                  <a:lnTo>
                    <a:pt x="310" y="64"/>
                  </a:lnTo>
                  <a:lnTo>
                    <a:pt x="310" y="54"/>
                  </a:lnTo>
                  <a:lnTo>
                    <a:pt x="308" y="48"/>
                  </a:lnTo>
                  <a:lnTo>
                    <a:pt x="304" y="40"/>
                  </a:lnTo>
                  <a:lnTo>
                    <a:pt x="298" y="32"/>
                  </a:lnTo>
                  <a:lnTo>
                    <a:pt x="286" y="24"/>
                  </a:lnTo>
                  <a:lnTo>
                    <a:pt x="268" y="16"/>
                  </a:lnTo>
                  <a:lnTo>
                    <a:pt x="244" y="10"/>
                  </a:lnTo>
                  <a:close/>
                </a:path>
              </a:pathLst>
            </a:custGeom>
            <a:solidFill>
              <a:srgbClr val="E1E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Freeform 275"/>
            <p:cNvSpPr>
              <a:spLocks/>
            </p:cNvSpPr>
            <p:nvPr/>
          </p:nvSpPr>
          <p:spPr bwMode="auto">
            <a:xfrm>
              <a:off x="4278614" y="2319226"/>
              <a:ext cx="319039" cy="86164"/>
            </a:xfrm>
            <a:custGeom>
              <a:avLst/>
              <a:gdLst>
                <a:gd name="T0" fmla="*/ 2147483647 w 274"/>
                <a:gd name="T1" fmla="*/ 2147483647 h 74"/>
                <a:gd name="T2" fmla="*/ 2147483647 w 274"/>
                <a:gd name="T3" fmla="*/ 2147483647 h 74"/>
                <a:gd name="T4" fmla="*/ 2147483647 w 274"/>
                <a:gd name="T5" fmla="*/ 2147483647 h 74"/>
                <a:gd name="T6" fmla="*/ 2147483647 w 274"/>
                <a:gd name="T7" fmla="*/ 2147483647 h 74"/>
                <a:gd name="T8" fmla="*/ 2147483647 w 274"/>
                <a:gd name="T9" fmla="*/ 2147483647 h 74"/>
                <a:gd name="T10" fmla="*/ 2147483647 w 274"/>
                <a:gd name="T11" fmla="*/ 2147483647 h 74"/>
                <a:gd name="T12" fmla="*/ 2147483647 w 274"/>
                <a:gd name="T13" fmla="*/ 2147483647 h 74"/>
                <a:gd name="T14" fmla="*/ 2147483647 w 274"/>
                <a:gd name="T15" fmla="*/ 2147483647 h 74"/>
                <a:gd name="T16" fmla="*/ 2147483647 w 274"/>
                <a:gd name="T17" fmla="*/ 2147483647 h 74"/>
                <a:gd name="T18" fmla="*/ 2147483647 w 274"/>
                <a:gd name="T19" fmla="*/ 2147483647 h 74"/>
                <a:gd name="T20" fmla="*/ 2147483647 w 274"/>
                <a:gd name="T21" fmla="*/ 2147483647 h 74"/>
                <a:gd name="T22" fmla="*/ 2147483647 w 274"/>
                <a:gd name="T23" fmla="*/ 2147483647 h 74"/>
                <a:gd name="T24" fmla="*/ 2147483647 w 274"/>
                <a:gd name="T25" fmla="*/ 2147483647 h 74"/>
                <a:gd name="T26" fmla="*/ 2147483647 w 274"/>
                <a:gd name="T27" fmla="*/ 2147483647 h 74"/>
                <a:gd name="T28" fmla="*/ 2147483647 w 274"/>
                <a:gd name="T29" fmla="*/ 2147483647 h 74"/>
                <a:gd name="T30" fmla="*/ 2147483647 w 274"/>
                <a:gd name="T31" fmla="*/ 2147483647 h 74"/>
                <a:gd name="T32" fmla="*/ 2147483647 w 274"/>
                <a:gd name="T33" fmla="*/ 2147483647 h 74"/>
                <a:gd name="T34" fmla="*/ 2147483647 w 274"/>
                <a:gd name="T35" fmla="*/ 2147483647 h 74"/>
                <a:gd name="T36" fmla="*/ 2147483647 w 274"/>
                <a:gd name="T37" fmla="*/ 2147483647 h 74"/>
                <a:gd name="T38" fmla="*/ 2147483647 w 274"/>
                <a:gd name="T39" fmla="*/ 2147483647 h 74"/>
                <a:gd name="T40" fmla="*/ 0 w 274"/>
                <a:gd name="T41" fmla="*/ 2147483647 h 74"/>
                <a:gd name="T42" fmla="*/ 0 w 274"/>
                <a:gd name="T43" fmla="*/ 2147483647 h 74"/>
                <a:gd name="T44" fmla="*/ 2147483647 w 274"/>
                <a:gd name="T45" fmla="*/ 2147483647 h 74"/>
                <a:gd name="T46" fmla="*/ 2147483647 w 274"/>
                <a:gd name="T47" fmla="*/ 2147483647 h 74"/>
                <a:gd name="T48" fmla="*/ 2147483647 w 274"/>
                <a:gd name="T49" fmla="*/ 2147483647 h 74"/>
                <a:gd name="T50" fmla="*/ 2147483647 w 274"/>
                <a:gd name="T51" fmla="*/ 2147483647 h 74"/>
                <a:gd name="T52" fmla="*/ 2147483647 w 274"/>
                <a:gd name="T53" fmla="*/ 2147483647 h 74"/>
                <a:gd name="T54" fmla="*/ 2147483647 w 274"/>
                <a:gd name="T55" fmla="*/ 2147483647 h 74"/>
                <a:gd name="T56" fmla="*/ 2147483647 w 274"/>
                <a:gd name="T57" fmla="*/ 2147483647 h 74"/>
                <a:gd name="T58" fmla="*/ 2147483647 w 274"/>
                <a:gd name="T59" fmla="*/ 0 h 74"/>
                <a:gd name="T60" fmla="*/ 2147483647 w 274"/>
                <a:gd name="T61" fmla="*/ 0 h 74"/>
                <a:gd name="T62" fmla="*/ 2147483647 w 274"/>
                <a:gd name="T63" fmla="*/ 0 h 74"/>
                <a:gd name="T64" fmla="*/ 2147483647 w 274"/>
                <a:gd name="T65" fmla="*/ 0 h 74"/>
                <a:gd name="T66" fmla="*/ 2147483647 w 274"/>
                <a:gd name="T67" fmla="*/ 2147483647 h 74"/>
                <a:gd name="T68" fmla="*/ 2147483647 w 274"/>
                <a:gd name="T69" fmla="*/ 2147483647 h 74"/>
                <a:gd name="T70" fmla="*/ 2147483647 w 274"/>
                <a:gd name="T71" fmla="*/ 2147483647 h 74"/>
                <a:gd name="T72" fmla="*/ 2147483647 w 274"/>
                <a:gd name="T73" fmla="*/ 2147483647 h 74"/>
                <a:gd name="T74" fmla="*/ 2147483647 w 274"/>
                <a:gd name="T75" fmla="*/ 2147483647 h 74"/>
                <a:gd name="T76" fmla="*/ 2147483647 w 274"/>
                <a:gd name="T77" fmla="*/ 2147483647 h 74"/>
                <a:gd name="T78" fmla="*/ 2147483647 w 274"/>
                <a:gd name="T79" fmla="*/ 2147483647 h 74"/>
                <a:gd name="T80" fmla="*/ 2147483647 w 274"/>
                <a:gd name="T81" fmla="*/ 2147483647 h 74"/>
                <a:gd name="T82" fmla="*/ 2147483647 w 274"/>
                <a:gd name="T83" fmla="*/ 2147483647 h 7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74" h="74">
                  <a:moveTo>
                    <a:pt x="274" y="34"/>
                  </a:moveTo>
                  <a:lnTo>
                    <a:pt x="274" y="34"/>
                  </a:lnTo>
                  <a:lnTo>
                    <a:pt x="272" y="38"/>
                  </a:lnTo>
                  <a:lnTo>
                    <a:pt x="270" y="42"/>
                  </a:lnTo>
                  <a:lnTo>
                    <a:pt x="262" y="50"/>
                  </a:lnTo>
                  <a:lnTo>
                    <a:pt x="250" y="56"/>
                  </a:lnTo>
                  <a:lnTo>
                    <a:pt x="234" y="62"/>
                  </a:lnTo>
                  <a:lnTo>
                    <a:pt x="214" y="66"/>
                  </a:lnTo>
                  <a:lnTo>
                    <a:pt x="190" y="70"/>
                  </a:lnTo>
                  <a:lnTo>
                    <a:pt x="164" y="72"/>
                  </a:lnTo>
                  <a:lnTo>
                    <a:pt x="138" y="74"/>
                  </a:lnTo>
                  <a:lnTo>
                    <a:pt x="110" y="74"/>
                  </a:lnTo>
                  <a:lnTo>
                    <a:pt x="84" y="72"/>
                  </a:lnTo>
                  <a:lnTo>
                    <a:pt x="60" y="68"/>
                  </a:lnTo>
                  <a:lnTo>
                    <a:pt x="40" y="64"/>
                  </a:lnTo>
                  <a:lnTo>
                    <a:pt x="24" y="60"/>
                  </a:lnTo>
                  <a:lnTo>
                    <a:pt x="12" y="52"/>
                  </a:lnTo>
                  <a:lnTo>
                    <a:pt x="4" y="46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2" y="34"/>
                  </a:lnTo>
                  <a:lnTo>
                    <a:pt x="4" y="32"/>
                  </a:lnTo>
                  <a:lnTo>
                    <a:pt x="10" y="24"/>
                  </a:lnTo>
                  <a:lnTo>
                    <a:pt x="24" y="18"/>
                  </a:lnTo>
                  <a:lnTo>
                    <a:pt x="40" y="12"/>
                  </a:lnTo>
                  <a:lnTo>
                    <a:pt x="60" y="6"/>
                  </a:lnTo>
                  <a:lnTo>
                    <a:pt x="84" y="4"/>
                  </a:lnTo>
                  <a:lnTo>
                    <a:pt x="108" y="0"/>
                  </a:lnTo>
                  <a:lnTo>
                    <a:pt x="136" y="0"/>
                  </a:lnTo>
                  <a:lnTo>
                    <a:pt x="164" y="0"/>
                  </a:lnTo>
                  <a:lnTo>
                    <a:pt x="190" y="2"/>
                  </a:lnTo>
                  <a:lnTo>
                    <a:pt x="212" y="4"/>
                  </a:lnTo>
                  <a:lnTo>
                    <a:pt x="232" y="8"/>
                  </a:lnTo>
                  <a:lnTo>
                    <a:pt x="250" y="14"/>
                  </a:lnTo>
                  <a:lnTo>
                    <a:pt x="262" y="20"/>
                  </a:lnTo>
                  <a:lnTo>
                    <a:pt x="270" y="28"/>
                  </a:lnTo>
                  <a:lnTo>
                    <a:pt x="272" y="30"/>
                  </a:lnTo>
                  <a:lnTo>
                    <a:pt x="274" y="34"/>
                  </a:lnTo>
                  <a:close/>
                </a:path>
              </a:pathLst>
            </a:custGeom>
            <a:solidFill>
              <a:srgbClr val="C8C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276"/>
            <p:cNvSpPr>
              <a:spLocks/>
            </p:cNvSpPr>
            <p:nvPr/>
          </p:nvSpPr>
          <p:spPr bwMode="auto">
            <a:xfrm>
              <a:off x="4455595" y="2370464"/>
              <a:ext cx="163013" cy="265478"/>
            </a:xfrm>
            <a:custGeom>
              <a:avLst/>
              <a:gdLst>
                <a:gd name="T0" fmla="*/ 2147483647 w 140"/>
                <a:gd name="T1" fmla="*/ 2147483647 h 228"/>
                <a:gd name="T2" fmla="*/ 2147483647 w 140"/>
                <a:gd name="T3" fmla="*/ 2147483647 h 228"/>
                <a:gd name="T4" fmla="*/ 2147483647 w 140"/>
                <a:gd name="T5" fmla="*/ 2147483647 h 228"/>
                <a:gd name="T6" fmla="*/ 2147483647 w 140"/>
                <a:gd name="T7" fmla="*/ 2147483647 h 228"/>
                <a:gd name="T8" fmla="*/ 2147483647 w 140"/>
                <a:gd name="T9" fmla="*/ 2147483647 h 228"/>
                <a:gd name="T10" fmla="*/ 2147483647 w 140"/>
                <a:gd name="T11" fmla="*/ 2147483647 h 228"/>
                <a:gd name="T12" fmla="*/ 2147483647 w 140"/>
                <a:gd name="T13" fmla="*/ 2147483647 h 228"/>
                <a:gd name="T14" fmla="*/ 2147483647 w 140"/>
                <a:gd name="T15" fmla="*/ 2147483647 h 228"/>
                <a:gd name="T16" fmla="*/ 2147483647 w 140"/>
                <a:gd name="T17" fmla="*/ 2147483647 h 228"/>
                <a:gd name="T18" fmla="*/ 2147483647 w 140"/>
                <a:gd name="T19" fmla="*/ 2147483647 h 228"/>
                <a:gd name="T20" fmla="*/ 2147483647 w 140"/>
                <a:gd name="T21" fmla="*/ 2147483647 h 228"/>
                <a:gd name="T22" fmla="*/ 0 w 140"/>
                <a:gd name="T23" fmla="*/ 2147483647 h 228"/>
                <a:gd name="T24" fmla="*/ 0 w 140"/>
                <a:gd name="T25" fmla="*/ 2147483647 h 228"/>
                <a:gd name="T26" fmla="*/ 2147483647 w 140"/>
                <a:gd name="T27" fmla="*/ 2147483647 h 228"/>
                <a:gd name="T28" fmla="*/ 2147483647 w 140"/>
                <a:gd name="T29" fmla="*/ 2147483647 h 228"/>
                <a:gd name="T30" fmla="*/ 2147483647 w 140"/>
                <a:gd name="T31" fmla="*/ 2147483647 h 228"/>
                <a:gd name="T32" fmla="*/ 2147483647 w 140"/>
                <a:gd name="T33" fmla="*/ 2147483647 h 228"/>
                <a:gd name="T34" fmla="*/ 2147483647 w 140"/>
                <a:gd name="T35" fmla="*/ 2147483647 h 228"/>
                <a:gd name="T36" fmla="*/ 2147483647 w 140"/>
                <a:gd name="T37" fmla="*/ 2147483647 h 228"/>
                <a:gd name="T38" fmla="*/ 2147483647 w 140"/>
                <a:gd name="T39" fmla="*/ 2147483647 h 228"/>
                <a:gd name="T40" fmla="*/ 2147483647 w 140"/>
                <a:gd name="T41" fmla="*/ 2147483647 h 228"/>
                <a:gd name="T42" fmla="*/ 2147483647 w 140"/>
                <a:gd name="T43" fmla="*/ 2147483647 h 228"/>
                <a:gd name="T44" fmla="*/ 2147483647 w 140"/>
                <a:gd name="T45" fmla="*/ 2147483647 h 228"/>
                <a:gd name="T46" fmla="*/ 2147483647 w 140"/>
                <a:gd name="T47" fmla="*/ 2147483647 h 228"/>
                <a:gd name="T48" fmla="*/ 2147483647 w 140"/>
                <a:gd name="T49" fmla="*/ 2147483647 h 228"/>
                <a:gd name="T50" fmla="*/ 2147483647 w 140"/>
                <a:gd name="T51" fmla="*/ 2147483647 h 228"/>
                <a:gd name="T52" fmla="*/ 2147483647 w 140"/>
                <a:gd name="T53" fmla="*/ 2147483647 h 228"/>
                <a:gd name="T54" fmla="*/ 2147483647 w 140"/>
                <a:gd name="T55" fmla="*/ 0 h 228"/>
                <a:gd name="T56" fmla="*/ 2147483647 w 140"/>
                <a:gd name="T57" fmla="*/ 0 h 228"/>
                <a:gd name="T58" fmla="*/ 2147483647 w 140"/>
                <a:gd name="T59" fmla="*/ 2147483647 h 228"/>
                <a:gd name="T60" fmla="*/ 2147483647 w 140"/>
                <a:gd name="T61" fmla="*/ 2147483647 h 228"/>
                <a:gd name="T62" fmla="*/ 2147483647 w 140"/>
                <a:gd name="T63" fmla="*/ 2147483647 h 228"/>
                <a:gd name="T64" fmla="*/ 2147483647 w 140"/>
                <a:gd name="T65" fmla="*/ 2147483647 h 228"/>
                <a:gd name="T66" fmla="*/ 2147483647 w 140"/>
                <a:gd name="T67" fmla="*/ 2147483647 h 22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40" h="228">
                  <a:moveTo>
                    <a:pt x="60" y="36"/>
                  </a:moveTo>
                  <a:lnTo>
                    <a:pt x="60" y="36"/>
                  </a:lnTo>
                  <a:lnTo>
                    <a:pt x="56" y="72"/>
                  </a:lnTo>
                  <a:lnTo>
                    <a:pt x="52" y="110"/>
                  </a:lnTo>
                  <a:lnTo>
                    <a:pt x="42" y="148"/>
                  </a:lnTo>
                  <a:lnTo>
                    <a:pt x="36" y="166"/>
                  </a:lnTo>
                  <a:lnTo>
                    <a:pt x="30" y="182"/>
                  </a:lnTo>
                  <a:lnTo>
                    <a:pt x="20" y="198"/>
                  </a:lnTo>
                  <a:lnTo>
                    <a:pt x="10" y="214"/>
                  </a:lnTo>
                  <a:lnTo>
                    <a:pt x="0" y="228"/>
                  </a:lnTo>
                  <a:lnTo>
                    <a:pt x="16" y="224"/>
                  </a:lnTo>
                  <a:lnTo>
                    <a:pt x="34" y="220"/>
                  </a:lnTo>
                  <a:lnTo>
                    <a:pt x="48" y="212"/>
                  </a:lnTo>
                  <a:lnTo>
                    <a:pt x="62" y="204"/>
                  </a:lnTo>
                  <a:lnTo>
                    <a:pt x="76" y="194"/>
                  </a:lnTo>
                  <a:lnTo>
                    <a:pt x="88" y="182"/>
                  </a:lnTo>
                  <a:lnTo>
                    <a:pt x="98" y="168"/>
                  </a:lnTo>
                  <a:lnTo>
                    <a:pt x="106" y="152"/>
                  </a:lnTo>
                  <a:lnTo>
                    <a:pt x="116" y="136"/>
                  </a:lnTo>
                  <a:lnTo>
                    <a:pt x="122" y="120"/>
                  </a:lnTo>
                  <a:lnTo>
                    <a:pt x="128" y="102"/>
                  </a:lnTo>
                  <a:lnTo>
                    <a:pt x="132" y="82"/>
                  </a:lnTo>
                  <a:lnTo>
                    <a:pt x="136" y="62"/>
                  </a:lnTo>
                  <a:lnTo>
                    <a:pt x="138" y="42"/>
                  </a:lnTo>
                  <a:lnTo>
                    <a:pt x="140" y="0"/>
                  </a:lnTo>
                  <a:lnTo>
                    <a:pt x="122" y="14"/>
                  </a:lnTo>
                  <a:lnTo>
                    <a:pt x="102" y="24"/>
                  </a:lnTo>
                  <a:lnTo>
                    <a:pt x="82" y="32"/>
                  </a:lnTo>
                  <a:lnTo>
                    <a:pt x="60" y="36"/>
                  </a:lnTo>
                  <a:close/>
                </a:path>
              </a:pathLst>
            </a:custGeom>
            <a:solidFill>
              <a:srgbClr val="D6E2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Freeform 277"/>
            <p:cNvSpPr>
              <a:spLocks/>
            </p:cNvSpPr>
            <p:nvPr/>
          </p:nvSpPr>
          <p:spPr bwMode="auto">
            <a:xfrm>
              <a:off x="4278599" y="2319237"/>
              <a:ext cx="121095" cy="67534"/>
            </a:xfrm>
            <a:custGeom>
              <a:avLst/>
              <a:gdLst>
                <a:gd name="T0" fmla="*/ 2147483647 w 104"/>
                <a:gd name="T1" fmla="*/ 2147483647 h 58"/>
                <a:gd name="T2" fmla="*/ 2147483647 w 104"/>
                <a:gd name="T3" fmla="*/ 2147483647 h 58"/>
                <a:gd name="T4" fmla="*/ 2147483647 w 104"/>
                <a:gd name="T5" fmla="*/ 2147483647 h 58"/>
                <a:gd name="T6" fmla="*/ 2147483647 w 104"/>
                <a:gd name="T7" fmla="*/ 2147483647 h 58"/>
                <a:gd name="T8" fmla="*/ 2147483647 w 104"/>
                <a:gd name="T9" fmla="*/ 2147483647 h 58"/>
                <a:gd name="T10" fmla="*/ 2147483647 w 104"/>
                <a:gd name="T11" fmla="*/ 0 h 58"/>
                <a:gd name="T12" fmla="*/ 2147483647 w 104"/>
                <a:gd name="T13" fmla="*/ 0 h 58"/>
                <a:gd name="T14" fmla="*/ 2147483647 w 104"/>
                <a:gd name="T15" fmla="*/ 2147483647 h 58"/>
                <a:gd name="T16" fmla="*/ 2147483647 w 104"/>
                <a:gd name="T17" fmla="*/ 2147483647 h 58"/>
                <a:gd name="T18" fmla="*/ 2147483647 w 104"/>
                <a:gd name="T19" fmla="*/ 2147483647 h 58"/>
                <a:gd name="T20" fmla="*/ 2147483647 w 104"/>
                <a:gd name="T21" fmla="*/ 2147483647 h 58"/>
                <a:gd name="T22" fmla="*/ 2147483647 w 104"/>
                <a:gd name="T23" fmla="*/ 2147483647 h 58"/>
                <a:gd name="T24" fmla="*/ 2147483647 w 104"/>
                <a:gd name="T25" fmla="*/ 2147483647 h 58"/>
                <a:gd name="T26" fmla="*/ 0 w 104"/>
                <a:gd name="T27" fmla="*/ 2147483647 h 58"/>
                <a:gd name="T28" fmla="*/ 0 w 104"/>
                <a:gd name="T29" fmla="*/ 2147483647 h 58"/>
                <a:gd name="T30" fmla="*/ 2147483647 w 104"/>
                <a:gd name="T31" fmla="*/ 2147483647 h 58"/>
                <a:gd name="T32" fmla="*/ 2147483647 w 104"/>
                <a:gd name="T33" fmla="*/ 2147483647 h 58"/>
                <a:gd name="T34" fmla="*/ 2147483647 w 104"/>
                <a:gd name="T35" fmla="*/ 2147483647 h 58"/>
                <a:gd name="T36" fmla="*/ 2147483647 w 104"/>
                <a:gd name="T37" fmla="*/ 2147483647 h 58"/>
                <a:gd name="T38" fmla="*/ 2147483647 w 104"/>
                <a:gd name="T39" fmla="*/ 2147483647 h 5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04" h="58">
                  <a:moveTo>
                    <a:pt x="20" y="58"/>
                  </a:moveTo>
                  <a:lnTo>
                    <a:pt x="20" y="58"/>
                  </a:lnTo>
                  <a:lnTo>
                    <a:pt x="38" y="40"/>
                  </a:lnTo>
                  <a:lnTo>
                    <a:pt x="60" y="24"/>
                  </a:lnTo>
                  <a:lnTo>
                    <a:pt x="82" y="12"/>
                  </a:lnTo>
                  <a:lnTo>
                    <a:pt x="104" y="0"/>
                  </a:lnTo>
                  <a:lnTo>
                    <a:pt x="62" y="6"/>
                  </a:lnTo>
                  <a:lnTo>
                    <a:pt x="44" y="10"/>
                  </a:lnTo>
                  <a:lnTo>
                    <a:pt x="30" y="14"/>
                  </a:lnTo>
                  <a:lnTo>
                    <a:pt x="18" y="20"/>
                  </a:lnTo>
                  <a:lnTo>
                    <a:pt x="8" y="26"/>
                  </a:lnTo>
                  <a:lnTo>
                    <a:pt x="2" y="32"/>
                  </a:lnTo>
                  <a:lnTo>
                    <a:pt x="0" y="38"/>
                  </a:lnTo>
                  <a:lnTo>
                    <a:pt x="2" y="44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20" y="58"/>
                  </a:lnTo>
                  <a:close/>
                </a:path>
              </a:pathLst>
            </a:custGeom>
            <a:solidFill>
              <a:srgbClr val="AFC4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3" name="角丸四角形吹き出し 12"/>
          <p:cNvSpPr/>
          <p:nvPr/>
        </p:nvSpPr>
        <p:spPr>
          <a:xfrm>
            <a:off x="5051003" y="1624198"/>
            <a:ext cx="1189766" cy="1225890"/>
          </a:xfrm>
          <a:prstGeom prst="wedgeRoundRectCallout">
            <a:avLst>
              <a:gd name="adj1" fmla="val -19774"/>
              <a:gd name="adj2" fmla="val 8937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　</a:t>
            </a:r>
            <a:r>
              <a:rPr kumimoji="1"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…</a:t>
            </a:r>
            <a:r>
              <a:rPr lang="ja-JP" altLang="en-US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４</a:t>
            </a:r>
            <a:endParaRPr kumimoji="1" lang="en-US" altLang="ja-JP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endParaRPr lang="en-US" altLang="ja-JP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endParaRPr kumimoji="1" lang="en-US" altLang="ja-JP" sz="600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pPr algn="ctr"/>
            <a:r>
              <a:rPr kumimoji="1"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　</a:t>
            </a:r>
            <a:r>
              <a:rPr kumimoji="1"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…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３</a:t>
            </a:r>
            <a:endParaRPr kumimoji="1" lang="ja-JP" altLang="en-US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pic>
        <p:nvPicPr>
          <p:cNvPr id="14" name="Picture 106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397" y="1723787"/>
            <a:ext cx="183394" cy="425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5" name="グループ化 14"/>
          <p:cNvGrpSpPr>
            <a:grpSpLocks/>
          </p:cNvGrpSpPr>
          <p:nvPr/>
        </p:nvGrpSpPr>
        <p:grpSpPr bwMode="auto">
          <a:xfrm>
            <a:off x="5139069" y="2383080"/>
            <a:ext cx="365125" cy="331788"/>
            <a:chOff x="4257655" y="2293610"/>
            <a:chExt cx="360957" cy="342332"/>
          </a:xfrm>
        </p:grpSpPr>
        <p:sp>
          <p:nvSpPr>
            <p:cNvPr id="16" name="Freeform 274"/>
            <p:cNvSpPr>
              <a:spLocks/>
            </p:cNvSpPr>
            <p:nvPr/>
          </p:nvSpPr>
          <p:spPr bwMode="auto">
            <a:xfrm>
              <a:off x="4257655" y="2293610"/>
              <a:ext cx="360957" cy="342328"/>
            </a:xfrm>
            <a:custGeom>
              <a:avLst/>
              <a:gdLst>
                <a:gd name="T0" fmla="*/ 2147483647 w 310"/>
                <a:gd name="T1" fmla="*/ 2147483647 h 294"/>
                <a:gd name="T2" fmla="*/ 2147483647 w 310"/>
                <a:gd name="T3" fmla="*/ 2147483647 h 294"/>
                <a:gd name="T4" fmla="*/ 2147483647 w 310"/>
                <a:gd name="T5" fmla="*/ 2147483647 h 294"/>
                <a:gd name="T6" fmla="*/ 2147483647 w 310"/>
                <a:gd name="T7" fmla="*/ 2147483647 h 294"/>
                <a:gd name="T8" fmla="*/ 2147483647 w 310"/>
                <a:gd name="T9" fmla="*/ 0 h 294"/>
                <a:gd name="T10" fmla="*/ 2147483647 w 310"/>
                <a:gd name="T11" fmla="*/ 2147483647 h 294"/>
                <a:gd name="T12" fmla="*/ 2147483647 w 310"/>
                <a:gd name="T13" fmla="*/ 2147483647 h 294"/>
                <a:gd name="T14" fmla="*/ 2147483647 w 310"/>
                <a:gd name="T15" fmla="*/ 2147483647 h 294"/>
                <a:gd name="T16" fmla="*/ 2147483647 w 310"/>
                <a:gd name="T17" fmla="*/ 2147483647 h 294"/>
                <a:gd name="T18" fmla="*/ 2147483647 w 310"/>
                <a:gd name="T19" fmla="*/ 2147483647 h 294"/>
                <a:gd name="T20" fmla="*/ 2147483647 w 310"/>
                <a:gd name="T21" fmla="*/ 2147483647 h 294"/>
                <a:gd name="T22" fmla="*/ 2147483647 w 310"/>
                <a:gd name="T23" fmla="*/ 2147483647 h 294"/>
                <a:gd name="T24" fmla="*/ 2147483647 w 310"/>
                <a:gd name="T25" fmla="*/ 2147483647 h 294"/>
                <a:gd name="T26" fmla="*/ 2147483647 w 310"/>
                <a:gd name="T27" fmla="*/ 2147483647 h 294"/>
                <a:gd name="T28" fmla="*/ 0 w 310"/>
                <a:gd name="T29" fmla="*/ 2147483647 h 294"/>
                <a:gd name="T30" fmla="*/ 0 w 310"/>
                <a:gd name="T31" fmla="*/ 2147483647 h 294"/>
                <a:gd name="T32" fmla="*/ 0 w 310"/>
                <a:gd name="T33" fmla="*/ 2147483647 h 294"/>
                <a:gd name="T34" fmla="*/ 0 w 310"/>
                <a:gd name="T35" fmla="*/ 2147483647 h 294"/>
                <a:gd name="T36" fmla="*/ 2147483647 w 310"/>
                <a:gd name="T37" fmla="*/ 2147483647 h 294"/>
                <a:gd name="T38" fmla="*/ 2147483647 w 310"/>
                <a:gd name="T39" fmla="*/ 2147483647 h 294"/>
                <a:gd name="T40" fmla="*/ 2147483647 w 310"/>
                <a:gd name="T41" fmla="*/ 2147483647 h 294"/>
                <a:gd name="T42" fmla="*/ 2147483647 w 310"/>
                <a:gd name="T43" fmla="*/ 2147483647 h 294"/>
                <a:gd name="T44" fmla="*/ 2147483647 w 310"/>
                <a:gd name="T45" fmla="*/ 2147483647 h 294"/>
                <a:gd name="T46" fmla="*/ 2147483647 w 310"/>
                <a:gd name="T47" fmla="*/ 2147483647 h 294"/>
                <a:gd name="T48" fmla="*/ 2147483647 w 310"/>
                <a:gd name="T49" fmla="*/ 2147483647 h 294"/>
                <a:gd name="T50" fmla="*/ 2147483647 w 310"/>
                <a:gd name="T51" fmla="*/ 2147483647 h 294"/>
                <a:gd name="T52" fmla="*/ 2147483647 w 310"/>
                <a:gd name="T53" fmla="*/ 2147483647 h 294"/>
                <a:gd name="T54" fmla="*/ 2147483647 w 310"/>
                <a:gd name="T55" fmla="*/ 2147483647 h 294"/>
                <a:gd name="T56" fmla="*/ 2147483647 w 310"/>
                <a:gd name="T57" fmla="*/ 2147483647 h 294"/>
                <a:gd name="T58" fmla="*/ 2147483647 w 310"/>
                <a:gd name="T59" fmla="*/ 2147483647 h 294"/>
                <a:gd name="T60" fmla="*/ 2147483647 w 310"/>
                <a:gd name="T61" fmla="*/ 2147483647 h 294"/>
                <a:gd name="T62" fmla="*/ 2147483647 w 310"/>
                <a:gd name="T63" fmla="*/ 2147483647 h 294"/>
                <a:gd name="T64" fmla="*/ 2147483647 w 310"/>
                <a:gd name="T65" fmla="*/ 2147483647 h 294"/>
                <a:gd name="T66" fmla="*/ 2147483647 w 310"/>
                <a:gd name="T67" fmla="*/ 2147483647 h 294"/>
                <a:gd name="T68" fmla="*/ 2147483647 w 310"/>
                <a:gd name="T69" fmla="*/ 2147483647 h 294"/>
                <a:gd name="T70" fmla="*/ 2147483647 w 310"/>
                <a:gd name="T71" fmla="*/ 2147483647 h 294"/>
                <a:gd name="T72" fmla="*/ 2147483647 w 310"/>
                <a:gd name="T73" fmla="*/ 2147483647 h 294"/>
                <a:gd name="T74" fmla="*/ 2147483647 w 310"/>
                <a:gd name="T75" fmla="*/ 2147483647 h 294"/>
                <a:gd name="T76" fmla="*/ 2147483647 w 310"/>
                <a:gd name="T77" fmla="*/ 2147483647 h 294"/>
                <a:gd name="T78" fmla="*/ 2147483647 w 310"/>
                <a:gd name="T79" fmla="*/ 2147483647 h 294"/>
                <a:gd name="T80" fmla="*/ 2147483647 w 310"/>
                <a:gd name="T81" fmla="*/ 2147483647 h 294"/>
                <a:gd name="T82" fmla="*/ 2147483647 w 310"/>
                <a:gd name="T83" fmla="*/ 2147483647 h 294"/>
                <a:gd name="T84" fmla="*/ 2147483647 w 310"/>
                <a:gd name="T85" fmla="*/ 2147483647 h 294"/>
                <a:gd name="T86" fmla="*/ 2147483647 w 310"/>
                <a:gd name="T87" fmla="*/ 2147483647 h 294"/>
                <a:gd name="T88" fmla="*/ 2147483647 w 310"/>
                <a:gd name="T89" fmla="*/ 2147483647 h 294"/>
                <a:gd name="T90" fmla="*/ 2147483647 w 310"/>
                <a:gd name="T91" fmla="*/ 2147483647 h 294"/>
                <a:gd name="T92" fmla="*/ 2147483647 w 310"/>
                <a:gd name="T93" fmla="*/ 2147483647 h 294"/>
                <a:gd name="T94" fmla="*/ 2147483647 w 310"/>
                <a:gd name="T95" fmla="*/ 2147483647 h 294"/>
                <a:gd name="T96" fmla="*/ 2147483647 w 310"/>
                <a:gd name="T97" fmla="*/ 2147483647 h 294"/>
                <a:gd name="T98" fmla="*/ 2147483647 w 310"/>
                <a:gd name="T99" fmla="*/ 2147483647 h 294"/>
                <a:gd name="T100" fmla="*/ 2147483647 w 310"/>
                <a:gd name="T101" fmla="*/ 2147483647 h 294"/>
                <a:gd name="T102" fmla="*/ 2147483647 w 310"/>
                <a:gd name="T103" fmla="*/ 2147483647 h 294"/>
                <a:gd name="T104" fmla="*/ 2147483647 w 310"/>
                <a:gd name="T105" fmla="*/ 2147483647 h 294"/>
                <a:gd name="T106" fmla="*/ 2147483647 w 310"/>
                <a:gd name="T107" fmla="*/ 2147483647 h 294"/>
                <a:gd name="T108" fmla="*/ 2147483647 w 310"/>
                <a:gd name="T109" fmla="*/ 2147483647 h 294"/>
                <a:gd name="T110" fmla="*/ 2147483647 w 310"/>
                <a:gd name="T111" fmla="*/ 2147483647 h 294"/>
                <a:gd name="T112" fmla="*/ 2147483647 w 310"/>
                <a:gd name="T113" fmla="*/ 2147483647 h 294"/>
                <a:gd name="T114" fmla="*/ 2147483647 w 310"/>
                <a:gd name="T115" fmla="*/ 2147483647 h 294"/>
                <a:gd name="T116" fmla="*/ 2147483647 w 310"/>
                <a:gd name="T117" fmla="*/ 2147483647 h 29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10" h="294">
                  <a:moveTo>
                    <a:pt x="244" y="10"/>
                  </a:moveTo>
                  <a:lnTo>
                    <a:pt x="244" y="10"/>
                  </a:lnTo>
                  <a:lnTo>
                    <a:pt x="212" y="4"/>
                  </a:lnTo>
                  <a:lnTo>
                    <a:pt x="188" y="2"/>
                  </a:lnTo>
                  <a:lnTo>
                    <a:pt x="160" y="0"/>
                  </a:lnTo>
                  <a:lnTo>
                    <a:pt x="130" y="2"/>
                  </a:lnTo>
                  <a:lnTo>
                    <a:pt x="98" y="4"/>
                  </a:lnTo>
                  <a:lnTo>
                    <a:pt x="64" y="12"/>
                  </a:lnTo>
                  <a:lnTo>
                    <a:pt x="30" y="22"/>
                  </a:lnTo>
                  <a:lnTo>
                    <a:pt x="16" y="28"/>
                  </a:lnTo>
                  <a:lnTo>
                    <a:pt x="12" y="32"/>
                  </a:lnTo>
                  <a:lnTo>
                    <a:pt x="6" y="38"/>
                  </a:lnTo>
                  <a:lnTo>
                    <a:pt x="4" y="44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0" y="70"/>
                  </a:lnTo>
                  <a:lnTo>
                    <a:pt x="2" y="110"/>
                  </a:lnTo>
                  <a:lnTo>
                    <a:pt x="4" y="130"/>
                  </a:lnTo>
                  <a:lnTo>
                    <a:pt x="8" y="150"/>
                  </a:lnTo>
                  <a:lnTo>
                    <a:pt x="14" y="170"/>
                  </a:lnTo>
                  <a:lnTo>
                    <a:pt x="20" y="188"/>
                  </a:lnTo>
                  <a:lnTo>
                    <a:pt x="28" y="206"/>
                  </a:lnTo>
                  <a:lnTo>
                    <a:pt x="38" y="224"/>
                  </a:lnTo>
                  <a:lnTo>
                    <a:pt x="48" y="238"/>
                  </a:lnTo>
                  <a:lnTo>
                    <a:pt x="60" y="252"/>
                  </a:lnTo>
                  <a:lnTo>
                    <a:pt x="72" y="266"/>
                  </a:lnTo>
                  <a:lnTo>
                    <a:pt x="86" y="276"/>
                  </a:lnTo>
                  <a:lnTo>
                    <a:pt x="102" y="284"/>
                  </a:lnTo>
                  <a:lnTo>
                    <a:pt x="120" y="290"/>
                  </a:lnTo>
                  <a:lnTo>
                    <a:pt x="138" y="294"/>
                  </a:lnTo>
                  <a:lnTo>
                    <a:pt x="158" y="294"/>
                  </a:lnTo>
                  <a:lnTo>
                    <a:pt x="178" y="292"/>
                  </a:lnTo>
                  <a:lnTo>
                    <a:pt x="196" y="288"/>
                  </a:lnTo>
                  <a:lnTo>
                    <a:pt x="212" y="282"/>
                  </a:lnTo>
                  <a:lnTo>
                    <a:pt x="228" y="274"/>
                  </a:lnTo>
                  <a:lnTo>
                    <a:pt x="240" y="264"/>
                  </a:lnTo>
                  <a:lnTo>
                    <a:pt x="254" y="252"/>
                  </a:lnTo>
                  <a:lnTo>
                    <a:pt x="264" y="238"/>
                  </a:lnTo>
                  <a:lnTo>
                    <a:pt x="274" y="222"/>
                  </a:lnTo>
                  <a:lnTo>
                    <a:pt x="284" y="206"/>
                  </a:lnTo>
                  <a:lnTo>
                    <a:pt x="292" y="188"/>
                  </a:lnTo>
                  <a:lnTo>
                    <a:pt x="298" y="170"/>
                  </a:lnTo>
                  <a:lnTo>
                    <a:pt x="302" y="150"/>
                  </a:lnTo>
                  <a:lnTo>
                    <a:pt x="306" y="130"/>
                  </a:lnTo>
                  <a:lnTo>
                    <a:pt x="308" y="108"/>
                  </a:lnTo>
                  <a:lnTo>
                    <a:pt x="310" y="86"/>
                  </a:lnTo>
                  <a:lnTo>
                    <a:pt x="310" y="64"/>
                  </a:lnTo>
                  <a:lnTo>
                    <a:pt x="310" y="54"/>
                  </a:lnTo>
                  <a:lnTo>
                    <a:pt x="308" y="48"/>
                  </a:lnTo>
                  <a:lnTo>
                    <a:pt x="304" y="40"/>
                  </a:lnTo>
                  <a:lnTo>
                    <a:pt x="298" y="32"/>
                  </a:lnTo>
                  <a:lnTo>
                    <a:pt x="286" y="24"/>
                  </a:lnTo>
                  <a:lnTo>
                    <a:pt x="268" y="16"/>
                  </a:lnTo>
                  <a:lnTo>
                    <a:pt x="244" y="10"/>
                  </a:lnTo>
                  <a:close/>
                </a:path>
              </a:pathLst>
            </a:custGeom>
            <a:solidFill>
              <a:srgbClr val="E1E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275"/>
            <p:cNvSpPr>
              <a:spLocks/>
            </p:cNvSpPr>
            <p:nvPr/>
          </p:nvSpPr>
          <p:spPr bwMode="auto">
            <a:xfrm>
              <a:off x="4278614" y="2319226"/>
              <a:ext cx="319039" cy="86164"/>
            </a:xfrm>
            <a:custGeom>
              <a:avLst/>
              <a:gdLst>
                <a:gd name="T0" fmla="*/ 2147483647 w 274"/>
                <a:gd name="T1" fmla="*/ 2147483647 h 74"/>
                <a:gd name="T2" fmla="*/ 2147483647 w 274"/>
                <a:gd name="T3" fmla="*/ 2147483647 h 74"/>
                <a:gd name="T4" fmla="*/ 2147483647 w 274"/>
                <a:gd name="T5" fmla="*/ 2147483647 h 74"/>
                <a:gd name="T6" fmla="*/ 2147483647 w 274"/>
                <a:gd name="T7" fmla="*/ 2147483647 h 74"/>
                <a:gd name="T8" fmla="*/ 2147483647 w 274"/>
                <a:gd name="T9" fmla="*/ 2147483647 h 74"/>
                <a:gd name="T10" fmla="*/ 2147483647 w 274"/>
                <a:gd name="T11" fmla="*/ 2147483647 h 74"/>
                <a:gd name="T12" fmla="*/ 2147483647 w 274"/>
                <a:gd name="T13" fmla="*/ 2147483647 h 74"/>
                <a:gd name="T14" fmla="*/ 2147483647 w 274"/>
                <a:gd name="T15" fmla="*/ 2147483647 h 74"/>
                <a:gd name="T16" fmla="*/ 2147483647 w 274"/>
                <a:gd name="T17" fmla="*/ 2147483647 h 74"/>
                <a:gd name="T18" fmla="*/ 2147483647 w 274"/>
                <a:gd name="T19" fmla="*/ 2147483647 h 74"/>
                <a:gd name="T20" fmla="*/ 2147483647 w 274"/>
                <a:gd name="T21" fmla="*/ 2147483647 h 74"/>
                <a:gd name="T22" fmla="*/ 2147483647 w 274"/>
                <a:gd name="T23" fmla="*/ 2147483647 h 74"/>
                <a:gd name="T24" fmla="*/ 2147483647 w 274"/>
                <a:gd name="T25" fmla="*/ 2147483647 h 74"/>
                <a:gd name="T26" fmla="*/ 2147483647 w 274"/>
                <a:gd name="T27" fmla="*/ 2147483647 h 74"/>
                <a:gd name="T28" fmla="*/ 2147483647 w 274"/>
                <a:gd name="T29" fmla="*/ 2147483647 h 74"/>
                <a:gd name="T30" fmla="*/ 2147483647 w 274"/>
                <a:gd name="T31" fmla="*/ 2147483647 h 74"/>
                <a:gd name="T32" fmla="*/ 2147483647 w 274"/>
                <a:gd name="T33" fmla="*/ 2147483647 h 74"/>
                <a:gd name="T34" fmla="*/ 2147483647 w 274"/>
                <a:gd name="T35" fmla="*/ 2147483647 h 74"/>
                <a:gd name="T36" fmla="*/ 2147483647 w 274"/>
                <a:gd name="T37" fmla="*/ 2147483647 h 74"/>
                <a:gd name="T38" fmla="*/ 2147483647 w 274"/>
                <a:gd name="T39" fmla="*/ 2147483647 h 74"/>
                <a:gd name="T40" fmla="*/ 0 w 274"/>
                <a:gd name="T41" fmla="*/ 2147483647 h 74"/>
                <a:gd name="T42" fmla="*/ 0 w 274"/>
                <a:gd name="T43" fmla="*/ 2147483647 h 74"/>
                <a:gd name="T44" fmla="*/ 2147483647 w 274"/>
                <a:gd name="T45" fmla="*/ 2147483647 h 74"/>
                <a:gd name="T46" fmla="*/ 2147483647 w 274"/>
                <a:gd name="T47" fmla="*/ 2147483647 h 74"/>
                <a:gd name="T48" fmla="*/ 2147483647 w 274"/>
                <a:gd name="T49" fmla="*/ 2147483647 h 74"/>
                <a:gd name="T50" fmla="*/ 2147483647 w 274"/>
                <a:gd name="T51" fmla="*/ 2147483647 h 74"/>
                <a:gd name="T52" fmla="*/ 2147483647 w 274"/>
                <a:gd name="T53" fmla="*/ 2147483647 h 74"/>
                <a:gd name="T54" fmla="*/ 2147483647 w 274"/>
                <a:gd name="T55" fmla="*/ 2147483647 h 74"/>
                <a:gd name="T56" fmla="*/ 2147483647 w 274"/>
                <a:gd name="T57" fmla="*/ 2147483647 h 74"/>
                <a:gd name="T58" fmla="*/ 2147483647 w 274"/>
                <a:gd name="T59" fmla="*/ 0 h 74"/>
                <a:gd name="T60" fmla="*/ 2147483647 w 274"/>
                <a:gd name="T61" fmla="*/ 0 h 74"/>
                <a:gd name="T62" fmla="*/ 2147483647 w 274"/>
                <a:gd name="T63" fmla="*/ 0 h 74"/>
                <a:gd name="T64" fmla="*/ 2147483647 w 274"/>
                <a:gd name="T65" fmla="*/ 0 h 74"/>
                <a:gd name="T66" fmla="*/ 2147483647 w 274"/>
                <a:gd name="T67" fmla="*/ 2147483647 h 74"/>
                <a:gd name="T68" fmla="*/ 2147483647 w 274"/>
                <a:gd name="T69" fmla="*/ 2147483647 h 74"/>
                <a:gd name="T70" fmla="*/ 2147483647 w 274"/>
                <a:gd name="T71" fmla="*/ 2147483647 h 74"/>
                <a:gd name="T72" fmla="*/ 2147483647 w 274"/>
                <a:gd name="T73" fmla="*/ 2147483647 h 74"/>
                <a:gd name="T74" fmla="*/ 2147483647 w 274"/>
                <a:gd name="T75" fmla="*/ 2147483647 h 74"/>
                <a:gd name="T76" fmla="*/ 2147483647 w 274"/>
                <a:gd name="T77" fmla="*/ 2147483647 h 74"/>
                <a:gd name="T78" fmla="*/ 2147483647 w 274"/>
                <a:gd name="T79" fmla="*/ 2147483647 h 74"/>
                <a:gd name="T80" fmla="*/ 2147483647 w 274"/>
                <a:gd name="T81" fmla="*/ 2147483647 h 74"/>
                <a:gd name="T82" fmla="*/ 2147483647 w 274"/>
                <a:gd name="T83" fmla="*/ 2147483647 h 7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74" h="74">
                  <a:moveTo>
                    <a:pt x="274" y="34"/>
                  </a:moveTo>
                  <a:lnTo>
                    <a:pt x="274" y="34"/>
                  </a:lnTo>
                  <a:lnTo>
                    <a:pt x="272" y="38"/>
                  </a:lnTo>
                  <a:lnTo>
                    <a:pt x="270" y="42"/>
                  </a:lnTo>
                  <a:lnTo>
                    <a:pt x="262" y="50"/>
                  </a:lnTo>
                  <a:lnTo>
                    <a:pt x="250" y="56"/>
                  </a:lnTo>
                  <a:lnTo>
                    <a:pt x="234" y="62"/>
                  </a:lnTo>
                  <a:lnTo>
                    <a:pt x="214" y="66"/>
                  </a:lnTo>
                  <a:lnTo>
                    <a:pt x="190" y="70"/>
                  </a:lnTo>
                  <a:lnTo>
                    <a:pt x="164" y="72"/>
                  </a:lnTo>
                  <a:lnTo>
                    <a:pt x="138" y="74"/>
                  </a:lnTo>
                  <a:lnTo>
                    <a:pt x="110" y="74"/>
                  </a:lnTo>
                  <a:lnTo>
                    <a:pt x="84" y="72"/>
                  </a:lnTo>
                  <a:lnTo>
                    <a:pt x="60" y="68"/>
                  </a:lnTo>
                  <a:lnTo>
                    <a:pt x="40" y="64"/>
                  </a:lnTo>
                  <a:lnTo>
                    <a:pt x="24" y="60"/>
                  </a:lnTo>
                  <a:lnTo>
                    <a:pt x="12" y="52"/>
                  </a:lnTo>
                  <a:lnTo>
                    <a:pt x="4" y="46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2" y="34"/>
                  </a:lnTo>
                  <a:lnTo>
                    <a:pt x="4" y="32"/>
                  </a:lnTo>
                  <a:lnTo>
                    <a:pt x="10" y="24"/>
                  </a:lnTo>
                  <a:lnTo>
                    <a:pt x="24" y="18"/>
                  </a:lnTo>
                  <a:lnTo>
                    <a:pt x="40" y="12"/>
                  </a:lnTo>
                  <a:lnTo>
                    <a:pt x="60" y="6"/>
                  </a:lnTo>
                  <a:lnTo>
                    <a:pt x="84" y="4"/>
                  </a:lnTo>
                  <a:lnTo>
                    <a:pt x="108" y="0"/>
                  </a:lnTo>
                  <a:lnTo>
                    <a:pt x="136" y="0"/>
                  </a:lnTo>
                  <a:lnTo>
                    <a:pt x="164" y="0"/>
                  </a:lnTo>
                  <a:lnTo>
                    <a:pt x="190" y="2"/>
                  </a:lnTo>
                  <a:lnTo>
                    <a:pt x="212" y="4"/>
                  </a:lnTo>
                  <a:lnTo>
                    <a:pt x="232" y="8"/>
                  </a:lnTo>
                  <a:lnTo>
                    <a:pt x="250" y="14"/>
                  </a:lnTo>
                  <a:lnTo>
                    <a:pt x="262" y="20"/>
                  </a:lnTo>
                  <a:lnTo>
                    <a:pt x="270" y="28"/>
                  </a:lnTo>
                  <a:lnTo>
                    <a:pt x="272" y="30"/>
                  </a:lnTo>
                  <a:lnTo>
                    <a:pt x="274" y="34"/>
                  </a:lnTo>
                  <a:close/>
                </a:path>
              </a:pathLst>
            </a:custGeom>
            <a:solidFill>
              <a:srgbClr val="C8C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276"/>
            <p:cNvSpPr>
              <a:spLocks/>
            </p:cNvSpPr>
            <p:nvPr/>
          </p:nvSpPr>
          <p:spPr bwMode="auto">
            <a:xfrm>
              <a:off x="4455595" y="2370464"/>
              <a:ext cx="163013" cy="265478"/>
            </a:xfrm>
            <a:custGeom>
              <a:avLst/>
              <a:gdLst>
                <a:gd name="T0" fmla="*/ 2147483647 w 140"/>
                <a:gd name="T1" fmla="*/ 2147483647 h 228"/>
                <a:gd name="T2" fmla="*/ 2147483647 w 140"/>
                <a:gd name="T3" fmla="*/ 2147483647 h 228"/>
                <a:gd name="T4" fmla="*/ 2147483647 w 140"/>
                <a:gd name="T5" fmla="*/ 2147483647 h 228"/>
                <a:gd name="T6" fmla="*/ 2147483647 w 140"/>
                <a:gd name="T7" fmla="*/ 2147483647 h 228"/>
                <a:gd name="T8" fmla="*/ 2147483647 w 140"/>
                <a:gd name="T9" fmla="*/ 2147483647 h 228"/>
                <a:gd name="T10" fmla="*/ 2147483647 w 140"/>
                <a:gd name="T11" fmla="*/ 2147483647 h 228"/>
                <a:gd name="T12" fmla="*/ 2147483647 w 140"/>
                <a:gd name="T13" fmla="*/ 2147483647 h 228"/>
                <a:gd name="T14" fmla="*/ 2147483647 w 140"/>
                <a:gd name="T15" fmla="*/ 2147483647 h 228"/>
                <a:gd name="T16" fmla="*/ 2147483647 w 140"/>
                <a:gd name="T17" fmla="*/ 2147483647 h 228"/>
                <a:gd name="T18" fmla="*/ 2147483647 w 140"/>
                <a:gd name="T19" fmla="*/ 2147483647 h 228"/>
                <a:gd name="T20" fmla="*/ 2147483647 w 140"/>
                <a:gd name="T21" fmla="*/ 2147483647 h 228"/>
                <a:gd name="T22" fmla="*/ 0 w 140"/>
                <a:gd name="T23" fmla="*/ 2147483647 h 228"/>
                <a:gd name="T24" fmla="*/ 0 w 140"/>
                <a:gd name="T25" fmla="*/ 2147483647 h 228"/>
                <a:gd name="T26" fmla="*/ 2147483647 w 140"/>
                <a:gd name="T27" fmla="*/ 2147483647 h 228"/>
                <a:gd name="T28" fmla="*/ 2147483647 w 140"/>
                <a:gd name="T29" fmla="*/ 2147483647 h 228"/>
                <a:gd name="T30" fmla="*/ 2147483647 w 140"/>
                <a:gd name="T31" fmla="*/ 2147483647 h 228"/>
                <a:gd name="T32" fmla="*/ 2147483647 w 140"/>
                <a:gd name="T33" fmla="*/ 2147483647 h 228"/>
                <a:gd name="T34" fmla="*/ 2147483647 w 140"/>
                <a:gd name="T35" fmla="*/ 2147483647 h 228"/>
                <a:gd name="T36" fmla="*/ 2147483647 w 140"/>
                <a:gd name="T37" fmla="*/ 2147483647 h 228"/>
                <a:gd name="T38" fmla="*/ 2147483647 w 140"/>
                <a:gd name="T39" fmla="*/ 2147483647 h 228"/>
                <a:gd name="T40" fmla="*/ 2147483647 w 140"/>
                <a:gd name="T41" fmla="*/ 2147483647 h 228"/>
                <a:gd name="T42" fmla="*/ 2147483647 w 140"/>
                <a:gd name="T43" fmla="*/ 2147483647 h 228"/>
                <a:gd name="T44" fmla="*/ 2147483647 w 140"/>
                <a:gd name="T45" fmla="*/ 2147483647 h 228"/>
                <a:gd name="T46" fmla="*/ 2147483647 w 140"/>
                <a:gd name="T47" fmla="*/ 2147483647 h 228"/>
                <a:gd name="T48" fmla="*/ 2147483647 w 140"/>
                <a:gd name="T49" fmla="*/ 2147483647 h 228"/>
                <a:gd name="T50" fmla="*/ 2147483647 w 140"/>
                <a:gd name="T51" fmla="*/ 2147483647 h 228"/>
                <a:gd name="T52" fmla="*/ 2147483647 w 140"/>
                <a:gd name="T53" fmla="*/ 2147483647 h 228"/>
                <a:gd name="T54" fmla="*/ 2147483647 w 140"/>
                <a:gd name="T55" fmla="*/ 0 h 228"/>
                <a:gd name="T56" fmla="*/ 2147483647 w 140"/>
                <a:gd name="T57" fmla="*/ 0 h 228"/>
                <a:gd name="T58" fmla="*/ 2147483647 w 140"/>
                <a:gd name="T59" fmla="*/ 2147483647 h 228"/>
                <a:gd name="T60" fmla="*/ 2147483647 w 140"/>
                <a:gd name="T61" fmla="*/ 2147483647 h 228"/>
                <a:gd name="T62" fmla="*/ 2147483647 w 140"/>
                <a:gd name="T63" fmla="*/ 2147483647 h 228"/>
                <a:gd name="T64" fmla="*/ 2147483647 w 140"/>
                <a:gd name="T65" fmla="*/ 2147483647 h 228"/>
                <a:gd name="T66" fmla="*/ 2147483647 w 140"/>
                <a:gd name="T67" fmla="*/ 2147483647 h 22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40" h="228">
                  <a:moveTo>
                    <a:pt x="60" y="36"/>
                  </a:moveTo>
                  <a:lnTo>
                    <a:pt x="60" y="36"/>
                  </a:lnTo>
                  <a:lnTo>
                    <a:pt x="56" y="72"/>
                  </a:lnTo>
                  <a:lnTo>
                    <a:pt x="52" y="110"/>
                  </a:lnTo>
                  <a:lnTo>
                    <a:pt x="42" y="148"/>
                  </a:lnTo>
                  <a:lnTo>
                    <a:pt x="36" y="166"/>
                  </a:lnTo>
                  <a:lnTo>
                    <a:pt x="30" y="182"/>
                  </a:lnTo>
                  <a:lnTo>
                    <a:pt x="20" y="198"/>
                  </a:lnTo>
                  <a:lnTo>
                    <a:pt x="10" y="214"/>
                  </a:lnTo>
                  <a:lnTo>
                    <a:pt x="0" y="228"/>
                  </a:lnTo>
                  <a:lnTo>
                    <a:pt x="16" y="224"/>
                  </a:lnTo>
                  <a:lnTo>
                    <a:pt x="34" y="220"/>
                  </a:lnTo>
                  <a:lnTo>
                    <a:pt x="48" y="212"/>
                  </a:lnTo>
                  <a:lnTo>
                    <a:pt x="62" y="204"/>
                  </a:lnTo>
                  <a:lnTo>
                    <a:pt x="76" y="194"/>
                  </a:lnTo>
                  <a:lnTo>
                    <a:pt x="88" y="182"/>
                  </a:lnTo>
                  <a:lnTo>
                    <a:pt x="98" y="168"/>
                  </a:lnTo>
                  <a:lnTo>
                    <a:pt x="106" y="152"/>
                  </a:lnTo>
                  <a:lnTo>
                    <a:pt x="116" y="136"/>
                  </a:lnTo>
                  <a:lnTo>
                    <a:pt x="122" y="120"/>
                  </a:lnTo>
                  <a:lnTo>
                    <a:pt x="128" y="102"/>
                  </a:lnTo>
                  <a:lnTo>
                    <a:pt x="132" y="82"/>
                  </a:lnTo>
                  <a:lnTo>
                    <a:pt x="136" y="62"/>
                  </a:lnTo>
                  <a:lnTo>
                    <a:pt x="138" y="42"/>
                  </a:lnTo>
                  <a:lnTo>
                    <a:pt x="140" y="0"/>
                  </a:lnTo>
                  <a:lnTo>
                    <a:pt x="122" y="14"/>
                  </a:lnTo>
                  <a:lnTo>
                    <a:pt x="102" y="24"/>
                  </a:lnTo>
                  <a:lnTo>
                    <a:pt x="82" y="32"/>
                  </a:lnTo>
                  <a:lnTo>
                    <a:pt x="60" y="36"/>
                  </a:lnTo>
                  <a:close/>
                </a:path>
              </a:pathLst>
            </a:custGeom>
            <a:solidFill>
              <a:srgbClr val="D6E2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277"/>
            <p:cNvSpPr>
              <a:spLocks/>
            </p:cNvSpPr>
            <p:nvPr/>
          </p:nvSpPr>
          <p:spPr bwMode="auto">
            <a:xfrm>
              <a:off x="4278599" y="2319237"/>
              <a:ext cx="121095" cy="67534"/>
            </a:xfrm>
            <a:custGeom>
              <a:avLst/>
              <a:gdLst>
                <a:gd name="T0" fmla="*/ 2147483647 w 104"/>
                <a:gd name="T1" fmla="*/ 2147483647 h 58"/>
                <a:gd name="T2" fmla="*/ 2147483647 w 104"/>
                <a:gd name="T3" fmla="*/ 2147483647 h 58"/>
                <a:gd name="T4" fmla="*/ 2147483647 w 104"/>
                <a:gd name="T5" fmla="*/ 2147483647 h 58"/>
                <a:gd name="T6" fmla="*/ 2147483647 w 104"/>
                <a:gd name="T7" fmla="*/ 2147483647 h 58"/>
                <a:gd name="T8" fmla="*/ 2147483647 w 104"/>
                <a:gd name="T9" fmla="*/ 2147483647 h 58"/>
                <a:gd name="T10" fmla="*/ 2147483647 w 104"/>
                <a:gd name="T11" fmla="*/ 0 h 58"/>
                <a:gd name="T12" fmla="*/ 2147483647 w 104"/>
                <a:gd name="T13" fmla="*/ 0 h 58"/>
                <a:gd name="T14" fmla="*/ 2147483647 w 104"/>
                <a:gd name="T15" fmla="*/ 2147483647 h 58"/>
                <a:gd name="T16" fmla="*/ 2147483647 w 104"/>
                <a:gd name="T17" fmla="*/ 2147483647 h 58"/>
                <a:gd name="T18" fmla="*/ 2147483647 w 104"/>
                <a:gd name="T19" fmla="*/ 2147483647 h 58"/>
                <a:gd name="T20" fmla="*/ 2147483647 w 104"/>
                <a:gd name="T21" fmla="*/ 2147483647 h 58"/>
                <a:gd name="T22" fmla="*/ 2147483647 w 104"/>
                <a:gd name="T23" fmla="*/ 2147483647 h 58"/>
                <a:gd name="T24" fmla="*/ 2147483647 w 104"/>
                <a:gd name="T25" fmla="*/ 2147483647 h 58"/>
                <a:gd name="T26" fmla="*/ 0 w 104"/>
                <a:gd name="T27" fmla="*/ 2147483647 h 58"/>
                <a:gd name="T28" fmla="*/ 0 w 104"/>
                <a:gd name="T29" fmla="*/ 2147483647 h 58"/>
                <a:gd name="T30" fmla="*/ 2147483647 w 104"/>
                <a:gd name="T31" fmla="*/ 2147483647 h 58"/>
                <a:gd name="T32" fmla="*/ 2147483647 w 104"/>
                <a:gd name="T33" fmla="*/ 2147483647 h 58"/>
                <a:gd name="T34" fmla="*/ 2147483647 w 104"/>
                <a:gd name="T35" fmla="*/ 2147483647 h 58"/>
                <a:gd name="T36" fmla="*/ 2147483647 w 104"/>
                <a:gd name="T37" fmla="*/ 2147483647 h 58"/>
                <a:gd name="T38" fmla="*/ 2147483647 w 104"/>
                <a:gd name="T39" fmla="*/ 2147483647 h 5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04" h="58">
                  <a:moveTo>
                    <a:pt x="20" y="58"/>
                  </a:moveTo>
                  <a:lnTo>
                    <a:pt x="20" y="58"/>
                  </a:lnTo>
                  <a:lnTo>
                    <a:pt x="38" y="40"/>
                  </a:lnTo>
                  <a:lnTo>
                    <a:pt x="60" y="24"/>
                  </a:lnTo>
                  <a:lnTo>
                    <a:pt x="82" y="12"/>
                  </a:lnTo>
                  <a:lnTo>
                    <a:pt x="104" y="0"/>
                  </a:lnTo>
                  <a:lnTo>
                    <a:pt x="62" y="6"/>
                  </a:lnTo>
                  <a:lnTo>
                    <a:pt x="44" y="10"/>
                  </a:lnTo>
                  <a:lnTo>
                    <a:pt x="30" y="14"/>
                  </a:lnTo>
                  <a:lnTo>
                    <a:pt x="18" y="20"/>
                  </a:lnTo>
                  <a:lnTo>
                    <a:pt x="8" y="26"/>
                  </a:lnTo>
                  <a:lnTo>
                    <a:pt x="2" y="32"/>
                  </a:lnTo>
                  <a:lnTo>
                    <a:pt x="0" y="38"/>
                  </a:lnTo>
                  <a:lnTo>
                    <a:pt x="2" y="44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20" y="58"/>
                  </a:lnTo>
                  <a:close/>
                </a:path>
              </a:pathLst>
            </a:custGeom>
            <a:solidFill>
              <a:srgbClr val="AFC4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0" name="角丸四角形吹き出し 19"/>
          <p:cNvSpPr/>
          <p:nvPr/>
        </p:nvSpPr>
        <p:spPr>
          <a:xfrm>
            <a:off x="6458513" y="1624198"/>
            <a:ext cx="1189766" cy="1225890"/>
          </a:xfrm>
          <a:prstGeom prst="wedgeRoundRectCallout">
            <a:avLst>
              <a:gd name="adj1" fmla="val -20705"/>
              <a:gd name="adj2" fmla="val 5754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　</a:t>
            </a:r>
            <a:r>
              <a:rPr kumimoji="1"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…</a:t>
            </a:r>
            <a:r>
              <a:rPr lang="ja-JP" altLang="en-US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２</a:t>
            </a:r>
            <a:endParaRPr kumimoji="1" lang="en-US" altLang="ja-JP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endParaRPr lang="en-US" altLang="ja-JP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endParaRPr kumimoji="1" lang="en-US" altLang="ja-JP" sz="600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pPr algn="ctr"/>
            <a:r>
              <a:rPr kumimoji="1"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　</a:t>
            </a:r>
            <a:r>
              <a:rPr kumimoji="1"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…</a:t>
            </a:r>
            <a:r>
              <a:rPr lang="ja-JP" altLang="en-US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５</a:t>
            </a:r>
            <a:endParaRPr lang="en-US" altLang="ja-JP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pic>
        <p:nvPicPr>
          <p:cNvPr id="21" name="Picture 106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907" y="1723787"/>
            <a:ext cx="183394" cy="425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2" name="グループ化 21"/>
          <p:cNvGrpSpPr>
            <a:grpSpLocks/>
          </p:cNvGrpSpPr>
          <p:nvPr/>
        </p:nvGrpSpPr>
        <p:grpSpPr bwMode="auto">
          <a:xfrm>
            <a:off x="6546579" y="2383080"/>
            <a:ext cx="365125" cy="331788"/>
            <a:chOff x="4257655" y="2293610"/>
            <a:chExt cx="360957" cy="342332"/>
          </a:xfrm>
        </p:grpSpPr>
        <p:sp>
          <p:nvSpPr>
            <p:cNvPr id="23" name="Freeform 274"/>
            <p:cNvSpPr>
              <a:spLocks/>
            </p:cNvSpPr>
            <p:nvPr/>
          </p:nvSpPr>
          <p:spPr bwMode="auto">
            <a:xfrm>
              <a:off x="4257655" y="2293610"/>
              <a:ext cx="360957" cy="342328"/>
            </a:xfrm>
            <a:custGeom>
              <a:avLst/>
              <a:gdLst>
                <a:gd name="T0" fmla="*/ 2147483647 w 310"/>
                <a:gd name="T1" fmla="*/ 2147483647 h 294"/>
                <a:gd name="T2" fmla="*/ 2147483647 w 310"/>
                <a:gd name="T3" fmla="*/ 2147483647 h 294"/>
                <a:gd name="T4" fmla="*/ 2147483647 w 310"/>
                <a:gd name="T5" fmla="*/ 2147483647 h 294"/>
                <a:gd name="T6" fmla="*/ 2147483647 w 310"/>
                <a:gd name="T7" fmla="*/ 2147483647 h 294"/>
                <a:gd name="T8" fmla="*/ 2147483647 w 310"/>
                <a:gd name="T9" fmla="*/ 0 h 294"/>
                <a:gd name="T10" fmla="*/ 2147483647 w 310"/>
                <a:gd name="T11" fmla="*/ 2147483647 h 294"/>
                <a:gd name="T12" fmla="*/ 2147483647 w 310"/>
                <a:gd name="T13" fmla="*/ 2147483647 h 294"/>
                <a:gd name="T14" fmla="*/ 2147483647 w 310"/>
                <a:gd name="T15" fmla="*/ 2147483647 h 294"/>
                <a:gd name="T16" fmla="*/ 2147483647 w 310"/>
                <a:gd name="T17" fmla="*/ 2147483647 h 294"/>
                <a:gd name="T18" fmla="*/ 2147483647 w 310"/>
                <a:gd name="T19" fmla="*/ 2147483647 h 294"/>
                <a:gd name="T20" fmla="*/ 2147483647 w 310"/>
                <a:gd name="T21" fmla="*/ 2147483647 h 294"/>
                <a:gd name="T22" fmla="*/ 2147483647 w 310"/>
                <a:gd name="T23" fmla="*/ 2147483647 h 294"/>
                <a:gd name="T24" fmla="*/ 2147483647 w 310"/>
                <a:gd name="T25" fmla="*/ 2147483647 h 294"/>
                <a:gd name="T26" fmla="*/ 2147483647 w 310"/>
                <a:gd name="T27" fmla="*/ 2147483647 h 294"/>
                <a:gd name="T28" fmla="*/ 0 w 310"/>
                <a:gd name="T29" fmla="*/ 2147483647 h 294"/>
                <a:gd name="T30" fmla="*/ 0 w 310"/>
                <a:gd name="T31" fmla="*/ 2147483647 h 294"/>
                <a:gd name="T32" fmla="*/ 0 w 310"/>
                <a:gd name="T33" fmla="*/ 2147483647 h 294"/>
                <a:gd name="T34" fmla="*/ 0 w 310"/>
                <a:gd name="T35" fmla="*/ 2147483647 h 294"/>
                <a:gd name="T36" fmla="*/ 2147483647 w 310"/>
                <a:gd name="T37" fmla="*/ 2147483647 h 294"/>
                <a:gd name="T38" fmla="*/ 2147483647 w 310"/>
                <a:gd name="T39" fmla="*/ 2147483647 h 294"/>
                <a:gd name="T40" fmla="*/ 2147483647 w 310"/>
                <a:gd name="T41" fmla="*/ 2147483647 h 294"/>
                <a:gd name="T42" fmla="*/ 2147483647 w 310"/>
                <a:gd name="T43" fmla="*/ 2147483647 h 294"/>
                <a:gd name="T44" fmla="*/ 2147483647 w 310"/>
                <a:gd name="T45" fmla="*/ 2147483647 h 294"/>
                <a:gd name="T46" fmla="*/ 2147483647 w 310"/>
                <a:gd name="T47" fmla="*/ 2147483647 h 294"/>
                <a:gd name="T48" fmla="*/ 2147483647 w 310"/>
                <a:gd name="T49" fmla="*/ 2147483647 h 294"/>
                <a:gd name="T50" fmla="*/ 2147483647 w 310"/>
                <a:gd name="T51" fmla="*/ 2147483647 h 294"/>
                <a:gd name="T52" fmla="*/ 2147483647 w 310"/>
                <a:gd name="T53" fmla="*/ 2147483647 h 294"/>
                <a:gd name="T54" fmla="*/ 2147483647 w 310"/>
                <a:gd name="T55" fmla="*/ 2147483647 h 294"/>
                <a:gd name="T56" fmla="*/ 2147483647 w 310"/>
                <a:gd name="T57" fmla="*/ 2147483647 h 294"/>
                <a:gd name="T58" fmla="*/ 2147483647 w 310"/>
                <a:gd name="T59" fmla="*/ 2147483647 h 294"/>
                <a:gd name="T60" fmla="*/ 2147483647 w 310"/>
                <a:gd name="T61" fmla="*/ 2147483647 h 294"/>
                <a:gd name="T62" fmla="*/ 2147483647 w 310"/>
                <a:gd name="T63" fmla="*/ 2147483647 h 294"/>
                <a:gd name="T64" fmla="*/ 2147483647 w 310"/>
                <a:gd name="T65" fmla="*/ 2147483647 h 294"/>
                <a:gd name="T66" fmla="*/ 2147483647 w 310"/>
                <a:gd name="T67" fmla="*/ 2147483647 h 294"/>
                <a:gd name="T68" fmla="*/ 2147483647 w 310"/>
                <a:gd name="T69" fmla="*/ 2147483647 h 294"/>
                <a:gd name="T70" fmla="*/ 2147483647 w 310"/>
                <a:gd name="T71" fmla="*/ 2147483647 h 294"/>
                <a:gd name="T72" fmla="*/ 2147483647 w 310"/>
                <a:gd name="T73" fmla="*/ 2147483647 h 294"/>
                <a:gd name="T74" fmla="*/ 2147483647 w 310"/>
                <a:gd name="T75" fmla="*/ 2147483647 h 294"/>
                <a:gd name="T76" fmla="*/ 2147483647 w 310"/>
                <a:gd name="T77" fmla="*/ 2147483647 h 294"/>
                <a:gd name="T78" fmla="*/ 2147483647 w 310"/>
                <a:gd name="T79" fmla="*/ 2147483647 h 294"/>
                <a:gd name="T80" fmla="*/ 2147483647 w 310"/>
                <a:gd name="T81" fmla="*/ 2147483647 h 294"/>
                <a:gd name="T82" fmla="*/ 2147483647 w 310"/>
                <a:gd name="T83" fmla="*/ 2147483647 h 294"/>
                <a:gd name="T84" fmla="*/ 2147483647 w 310"/>
                <a:gd name="T85" fmla="*/ 2147483647 h 294"/>
                <a:gd name="T86" fmla="*/ 2147483647 w 310"/>
                <a:gd name="T87" fmla="*/ 2147483647 h 294"/>
                <a:gd name="T88" fmla="*/ 2147483647 w 310"/>
                <a:gd name="T89" fmla="*/ 2147483647 h 294"/>
                <a:gd name="T90" fmla="*/ 2147483647 w 310"/>
                <a:gd name="T91" fmla="*/ 2147483647 h 294"/>
                <a:gd name="T92" fmla="*/ 2147483647 w 310"/>
                <a:gd name="T93" fmla="*/ 2147483647 h 294"/>
                <a:gd name="T94" fmla="*/ 2147483647 w 310"/>
                <a:gd name="T95" fmla="*/ 2147483647 h 294"/>
                <a:gd name="T96" fmla="*/ 2147483647 w 310"/>
                <a:gd name="T97" fmla="*/ 2147483647 h 294"/>
                <a:gd name="T98" fmla="*/ 2147483647 w 310"/>
                <a:gd name="T99" fmla="*/ 2147483647 h 294"/>
                <a:gd name="T100" fmla="*/ 2147483647 w 310"/>
                <a:gd name="T101" fmla="*/ 2147483647 h 294"/>
                <a:gd name="T102" fmla="*/ 2147483647 w 310"/>
                <a:gd name="T103" fmla="*/ 2147483647 h 294"/>
                <a:gd name="T104" fmla="*/ 2147483647 w 310"/>
                <a:gd name="T105" fmla="*/ 2147483647 h 294"/>
                <a:gd name="T106" fmla="*/ 2147483647 w 310"/>
                <a:gd name="T107" fmla="*/ 2147483647 h 294"/>
                <a:gd name="T108" fmla="*/ 2147483647 w 310"/>
                <a:gd name="T109" fmla="*/ 2147483647 h 294"/>
                <a:gd name="T110" fmla="*/ 2147483647 w 310"/>
                <a:gd name="T111" fmla="*/ 2147483647 h 294"/>
                <a:gd name="T112" fmla="*/ 2147483647 w 310"/>
                <a:gd name="T113" fmla="*/ 2147483647 h 294"/>
                <a:gd name="T114" fmla="*/ 2147483647 w 310"/>
                <a:gd name="T115" fmla="*/ 2147483647 h 294"/>
                <a:gd name="T116" fmla="*/ 2147483647 w 310"/>
                <a:gd name="T117" fmla="*/ 2147483647 h 29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10" h="294">
                  <a:moveTo>
                    <a:pt x="244" y="10"/>
                  </a:moveTo>
                  <a:lnTo>
                    <a:pt x="244" y="10"/>
                  </a:lnTo>
                  <a:lnTo>
                    <a:pt x="212" y="4"/>
                  </a:lnTo>
                  <a:lnTo>
                    <a:pt x="188" y="2"/>
                  </a:lnTo>
                  <a:lnTo>
                    <a:pt x="160" y="0"/>
                  </a:lnTo>
                  <a:lnTo>
                    <a:pt x="130" y="2"/>
                  </a:lnTo>
                  <a:lnTo>
                    <a:pt x="98" y="4"/>
                  </a:lnTo>
                  <a:lnTo>
                    <a:pt x="64" y="12"/>
                  </a:lnTo>
                  <a:lnTo>
                    <a:pt x="30" y="22"/>
                  </a:lnTo>
                  <a:lnTo>
                    <a:pt x="16" y="28"/>
                  </a:lnTo>
                  <a:lnTo>
                    <a:pt x="12" y="32"/>
                  </a:lnTo>
                  <a:lnTo>
                    <a:pt x="6" y="38"/>
                  </a:lnTo>
                  <a:lnTo>
                    <a:pt x="4" y="44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0" y="70"/>
                  </a:lnTo>
                  <a:lnTo>
                    <a:pt x="2" y="110"/>
                  </a:lnTo>
                  <a:lnTo>
                    <a:pt x="4" y="130"/>
                  </a:lnTo>
                  <a:lnTo>
                    <a:pt x="8" y="150"/>
                  </a:lnTo>
                  <a:lnTo>
                    <a:pt x="14" y="170"/>
                  </a:lnTo>
                  <a:lnTo>
                    <a:pt x="20" y="188"/>
                  </a:lnTo>
                  <a:lnTo>
                    <a:pt x="28" y="206"/>
                  </a:lnTo>
                  <a:lnTo>
                    <a:pt x="38" y="224"/>
                  </a:lnTo>
                  <a:lnTo>
                    <a:pt x="48" y="238"/>
                  </a:lnTo>
                  <a:lnTo>
                    <a:pt x="60" y="252"/>
                  </a:lnTo>
                  <a:lnTo>
                    <a:pt x="72" y="266"/>
                  </a:lnTo>
                  <a:lnTo>
                    <a:pt x="86" y="276"/>
                  </a:lnTo>
                  <a:lnTo>
                    <a:pt x="102" y="284"/>
                  </a:lnTo>
                  <a:lnTo>
                    <a:pt x="120" y="290"/>
                  </a:lnTo>
                  <a:lnTo>
                    <a:pt x="138" y="294"/>
                  </a:lnTo>
                  <a:lnTo>
                    <a:pt x="158" y="294"/>
                  </a:lnTo>
                  <a:lnTo>
                    <a:pt x="178" y="292"/>
                  </a:lnTo>
                  <a:lnTo>
                    <a:pt x="196" y="288"/>
                  </a:lnTo>
                  <a:lnTo>
                    <a:pt x="212" y="282"/>
                  </a:lnTo>
                  <a:lnTo>
                    <a:pt x="228" y="274"/>
                  </a:lnTo>
                  <a:lnTo>
                    <a:pt x="240" y="264"/>
                  </a:lnTo>
                  <a:lnTo>
                    <a:pt x="254" y="252"/>
                  </a:lnTo>
                  <a:lnTo>
                    <a:pt x="264" y="238"/>
                  </a:lnTo>
                  <a:lnTo>
                    <a:pt x="274" y="222"/>
                  </a:lnTo>
                  <a:lnTo>
                    <a:pt x="284" y="206"/>
                  </a:lnTo>
                  <a:lnTo>
                    <a:pt x="292" y="188"/>
                  </a:lnTo>
                  <a:lnTo>
                    <a:pt x="298" y="170"/>
                  </a:lnTo>
                  <a:lnTo>
                    <a:pt x="302" y="150"/>
                  </a:lnTo>
                  <a:lnTo>
                    <a:pt x="306" y="130"/>
                  </a:lnTo>
                  <a:lnTo>
                    <a:pt x="308" y="108"/>
                  </a:lnTo>
                  <a:lnTo>
                    <a:pt x="310" y="86"/>
                  </a:lnTo>
                  <a:lnTo>
                    <a:pt x="310" y="64"/>
                  </a:lnTo>
                  <a:lnTo>
                    <a:pt x="310" y="54"/>
                  </a:lnTo>
                  <a:lnTo>
                    <a:pt x="308" y="48"/>
                  </a:lnTo>
                  <a:lnTo>
                    <a:pt x="304" y="40"/>
                  </a:lnTo>
                  <a:lnTo>
                    <a:pt x="298" y="32"/>
                  </a:lnTo>
                  <a:lnTo>
                    <a:pt x="286" y="24"/>
                  </a:lnTo>
                  <a:lnTo>
                    <a:pt x="268" y="16"/>
                  </a:lnTo>
                  <a:lnTo>
                    <a:pt x="244" y="10"/>
                  </a:lnTo>
                  <a:close/>
                </a:path>
              </a:pathLst>
            </a:custGeom>
            <a:solidFill>
              <a:srgbClr val="E1E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275"/>
            <p:cNvSpPr>
              <a:spLocks/>
            </p:cNvSpPr>
            <p:nvPr/>
          </p:nvSpPr>
          <p:spPr bwMode="auto">
            <a:xfrm>
              <a:off x="4278614" y="2319226"/>
              <a:ext cx="319039" cy="86164"/>
            </a:xfrm>
            <a:custGeom>
              <a:avLst/>
              <a:gdLst>
                <a:gd name="T0" fmla="*/ 2147483647 w 274"/>
                <a:gd name="T1" fmla="*/ 2147483647 h 74"/>
                <a:gd name="T2" fmla="*/ 2147483647 w 274"/>
                <a:gd name="T3" fmla="*/ 2147483647 h 74"/>
                <a:gd name="T4" fmla="*/ 2147483647 w 274"/>
                <a:gd name="T5" fmla="*/ 2147483647 h 74"/>
                <a:gd name="T6" fmla="*/ 2147483647 w 274"/>
                <a:gd name="T7" fmla="*/ 2147483647 h 74"/>
                <a:gd name="T8" fmla="*/ 2147483647 w 274"/>
                <a:gd name="T9" fmla="*/ 2147483647 h 74"/>
                <a:gd name="T10" fmla="*/ 2147483647 w 274"/>
                <a:gd name="T11" fmla="*/ 2147483647 h 74"/>
                <a:gd name="T12" fmla="*/ 2147483647 w 274"/>
                <a:gd name="T13" fmla="*/ 2147483647 h 74"/>
                <a:gd name="T14" fmla="*/ 2147483647 w 274"/>
                <a:gd name="T15" fmla="*/ 2147483647 h 74"/>
                <a:gd name="T16" fmla="*/ 2147483647 w 274"/>
                <a:gd name="T17" fmla="*/ 2147483647 h 74"/>
                <a:gd name="T18" fmla="*/ 2147483647 w 274"/>
                <a:gd name="T19" fmla="*/ 2147483647 h 74"/>
                <a:gd name="T20" fmla="*/ 2147483647 w 274"/>
                <a:gd name="T21" fmla="*/ 2147483647 h 74"/>
                <a:gd name="T22" fmla="*/ 2147483647 w 274"/>
                <a:gd name="T23" fmla="*/ 2147483647 h 74"/>
                <a:gd name="T24" fmla="*/ 2147483647 w 274"/>
                <a:gd name="T25" fmla="*/ 2147483647 h 74"/>
                <a:gd name="T26" fmla="*/ 2147483647 w 274"/>
                <a:gd name="T27" fmla="*/ 2147483647 h 74"/>
                <a:gd name="T28" fmla="*/ 2147483647 w 274"/>
                <a:gd name="T29" fmla="*/ 2147483647 h 74"/>
                <a:gd name="T30" fmla="*/ 2147483647 w 274"/>
                <a:gd name="T31" fmla="*/ 2147483647 h 74"/>
                <a:gd name="T32" fmla="*/ 2147483647 w 274"/>
                <a:gd name="T33" fmla="*/ 2147483647 h 74"/>
                <a:gd name="T34" fmla="*/ 2147483647 w 274"/>
                <a:gd name="T35" fmla="*/ 2147483647 h 74"/>
                <a:gd name="T36" fmla="*/ 2147483647 w 274"/>
                <a:gd name="T37" fmla="*/ 2147483647 h 74"/>
                <a:gd name="T38" fmla="*/ 2147483647 w 274"/>
                <a:gd name="T39" fmla="*/ 2147483647 h 74"/>
                <a:gd name="T40" fmla="*/ 0 w 274"/>
                <a:gd name="T41" fmla="*/ 2147483647 h 74"/>
                <a:gd name="T42" fmla="*/ 0 w 274"/>
                <a:gd name="T43" fmla="*/ 2147483647 h 74"/>
                <a:gd name="T44" fmla="*/ 2147483647 w 274"/>
                <a:gd name="T45" fmla="*/ 2147483647 h 74"/>
                <a:gd name="T46" fmla="*/ 2147483647 w 274"/>
                <a:gd name="T47" fmla="*/ 2147483647 h 74"/>
                <a:gd name="T48" fmla="*/ 2147483647 w 274"/>
                <a:gd name="T49" fmla="*/ 2147483647 h 74"/>
                <a:gd name="T50" fmla="*/ 2147483647 w 274"/>
                <a:gd name="T51" fmla="*/ 2147483647 h 74"/>
                <a:gd name="T52" fmla="*/ 2147483647 w 274"/>
                <a:gd name="T53" fmla="*/ 2147483647 h 74"/>
                <a:gd name="T54" fmla="*/ 2147483647 w 274"/>
                <a:gd name="T55" fmla="*/ 2147483647 h 74"/>
                <a:gd name="T56" fmla="*/ 2147483647 w 274"/>
                <a:gd name="T57" fmla="*/ 2147483647 h 74"/>
                <a:gd name="T58" fmla="*/ 2147483647 w 274"/>
                <a:gd name="T59" fmla="*/ 0 h 74"/>
                <a:gd name="T60" fmla="*/ 2147483647 w 274"/>
                <a:gd name="T61" fmla="*/ 0 h 74"/>
                <a:gd name="T62" fmla="*/ 2147483647 w 274"/>
                <a:gd name="T63" fmla="*/ 0 h 74"/>
                <a:gd name="T64" fmla="*/ 2147483647 w 274"/>
                <a:gd name="T65" fmla="*/ 0 h 74"/>
                <a:gd name="T66" fmla="*/ 2147483647 w 274"/>
                <a:gd name="T67" fmla="*/ 2147483647 h 74"/>
                <a:gd name="T68" fmla="*/ 2147483647 w 274"/>
                <a:gd name="T69" fmla="*/ 2147483647 h 74"/>
                <a:gd name="T70" fmla="*/ 2147483647 w 274"/>
                <a:gd name="T71" fmla="*/ 2147483647 h 74"/>
                <a:gd name="T72" fmla="*/ 2147483647 w 274"/>
                <a:gd name="T73" fmla="*/ 2147483647 h 74"/>
                <a:gd name="T74" fmla="*/ 2147483647 w 274"/>
                <a:gd name="T75" fmla="*/ 2147483647 h 74"/>
                <a:gd name="T76" fmla="*/ 2147483647 w 274"/>
                <a:gd name="T77" fmla="*/ 2147483647 h 74"/>
                <a:gd name="T78" fmla="*/ 2147483647 w 274"/>
                <a:gd name="T79" fmla="*/ 2147483647 h 74"/>
                <a:gd name="T80" fmla="*/ 2147483647 w 274"/>
                <a:gd name="T81" fmla="*/ 2147483647 h 74"/>
                <a:gd name="T82" fmla="*/ 2147483647 w 274"/>
                <a:gd name="T83" fmla="*/ 2147483647 h 7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74" h="74">
                  <a:moveTo>
                    <a:pt x="274" y="34"/>
                  </a:moveTo>
                  <a:lnTo>
                    <a:pt x="274" y="34"/>
                  </a:lnTo>
                  <a:lnTo>
                    <a:pt x="272" y="38"/>
                  </a:lnTo>
                  <a:lnTo>
                    <a:pt x="270" y="42"/>
                  </a:lnTo>
                  <a:lnTo>
                    <a:pt x="262" y="50"/>
                  </a:lnTo>
                  <a:lnTo>
                    <a:pt x="250" y="56"/>
                  </a:lnTo>
                  <a:lnTo>
                    <a:pt x="234" y="62"/>
                  </a:lnTo>
                  <a:lnTo>
                    <a:pt x="214" y="66"/>
                  </a:lnTo>
                  <a:lnTo>
                    <a:pt x="190" y="70"/>
                  </a:lnTo>
                  <a:lnTo>
                    <a:pt x="164" y="72"/>
                  </a:lnTo>
                  <a:lnTo>
                    <a:pt x="138" y="74"/>
                  </a:lnTo>
                  <a:lnTo>
                    <a:pt x="110" y="74"/>
                  </a:lnTo>
                  <a:lnTo>
                    <a:pt x="84" y="72"/>
                  </a:lnTo>
                  <a:lnTo>
                    <a:pt x="60" y="68"/>
                  </a:lnTo>
                  <a:lnTo>
                    <a:pt x="40" y="64"/>
                  </a:lnTo>
                  <a:lnTo>
                    <a:pt x="24" y="60"/>
                  </a:lnTo>
                  <a:lnTo>
                    <a:pt x="12" y="52"/>
                  </a:lnTo>
                  <a:lnTo>
                    <a:pt x="4" y="46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2" y="34"/>
                  </a:lnTo>
                  <a:lnTo>
                    <a:pt x="4" y="32"/>
                  </a:lnTo>
                  <a:lnTo>
                    <a:pt x="10" y="24"/>
                  </a:lnTo>
                  <a:lnTo>
                    <a:pt x="24" y="18"/>
                  </a:lnTo>
                  <a:lnTo>
                    <a:pt x="40" y="12"/>
                  </a:lnTo>
                  <a:lnTo>
                    <a:pt x="60" y="6"/>
                  </a:lnTo>
                  <a:lnTo>
                    <a:pt x="84" y="4"/>
                  </a:lnTo>
                  <a:lnTo>
                    <a:pt x="108" y="0"/>
                  </a:lnTo>
                  <a:lnTo>
                    <a:pt x="136" y="0"/>
                  </a:lnTo>
                  <a:lnTo>
                    <a:pt x="164" y="0"/>
                  </a:lnTo>
                  <a:lnTo>
                    <a:pt x="190" y="2"/>
                  </a:lnTo>
                  <a:lnTo>
                    <a:pt x="212" y="4"/>
                  </a:lnTo>
                  <a:lnTo>
                    <a:pt x="232" y="8"/>
                  </a:lnTo>
                  <a:lnTo>
                    <a:pt x="250" y="14"/>
                  </a:lnTo>
                  <a:lnTo>
                    <a:pt x="262" y="20"/>
                  </a:lnTo>
                  <a:lnTo>
                    <a:pt x="270" y="28"/>
                  </a:lnTo>
                  <a:lnTo>
                    <a:pt x="272" y="30"/>
                  </a:lnTo>
                  <a:lnTo>
                    <a:pt x="274" y="34"/>
                  </a:lnTo>
                  <a:close/>
                </a:path>
              </a:pathLst>
            </a:custGeom>
            <a:solidFill>
              <a:srgbClr val="C8C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276"/>
            <p:cNvSpPr>
              <a:spLocks/>
            </p:cNvSpPr>
            <p:nvPr/>
          </p:nvSpPr>
          <p:spPr bwMode="auto">
            <a:xfrm>
              <a:off x="4455595" y="2370464"/>
              <a:ext cx="163013" cy="265478"/>
            </a:xfrm>
            <a:custGeom>
              <a:avLst/>
              <a:gdLst>
                <a:gd name="T0" fmla="*/ 2147483647 w 140"/>
                <a:gd name="T1" fmla="*/ 2147483647 h 228"/>
                <a:gd name="T2" fmla="*/ 2147483647 w 140"/>
                <a:gd name="T3" fmla="*/ 2147483647 h 228"/>
                <a:gd name="T4" fmla="*/ 2147483647 w 140"/>
                <a:gd name="T5" fmla="*/ 2147483647 h 228"/>
                <a:gd name="T6" fmla="*/ 2147483647 w 140"/>
                <a:gd name="T7" fmla="*/ 2147483647 h 228"/>
                <a:gd name="T8" fmla="*/ 2147483647 w 140"/>
                <a:gd name="T9" fmla="*/ 2147483647 h 228"/>
                <a:gd name="T10" fmla="*/ 2147483647 w 140"/>
                <a:gd name="T11" fmla="*/ 2147483647 h 228"/>
                <a:gd name="T12" fmla="*/ 2147483647 w 140"/>
                <a:gd name="T13" fmla="*/ 2147483647 h 228"/>
                <a:gd name="T14" fmla="*/ 2147483647 w 140"/>
                <a:gd name="T15" fmla="*/ 2147483647 h 228"/>
                <a:gd name="T16" fmla="*/ 2147483647 w 140"/>
                <a:gd name="T17" fmla="*/ 2147483647 h 228"/>
                <a:gd name="T18" fmla="*/ 2147483647 w 140"/>
                <a:gd name="T19" fmla="*/ 2147483647 h 228"/>
                <a:gd name="T20" fmla="*/ 2147483647 w 140"/>
                <a:gd name="T21" fmla="*/ 2147483647 h 228"/>
                <a:gd name="T22" fmla="*/ 0 w 140"/>
                <a:gd name="T23" fmla="*/ 2147483647 h 228"/>
                <a:gd name="T24" fmla="*/ 0 w 140"/>
                <a:gd name="T25" fmla="*/ 2147483647 h 228"/>
                <a:gd name="T26" fmla="*/ 2147483647 w 140"/>
                <a:gd name="T27" fmla="*/ 2147483647 h 228"/>
                <a:gd name="T28" fmla="*/ 2147483647 w 140"/>
                <a:gd name="T29" fmla="*/ 2147483647 h 228"/>
                <a:gd name="T30" fmla="*/ 2147483647 w 140"/>
                <a:gd name="T31" fmla="*/ 2147483647 h 228"/>
                <a:gd name="T32" fmla="*/ 2147483647 w 140"/>
                <a:gd name="T33" fmla="*/ 2147483647 h 228"/>
                <a:gd name="T34" fmla="*/ 2147483647 w 140"/>
                <a:gd name="T35" fmla="*/ 2147483647 h 228"/>
                <a:gd name="T36" fmla="*/ 2147483647 w 140"/>
                <a:gd name="T37" fmla="*/ 2147483647 h 228"/>
                <a:gd name="T38" fmla="*/ 2147483647 w 140"/>
                <a:gd name="T39" fmla="*/ 2147483647 h 228"/>
                <a:gd name="T40" fmla="*/ 2147483647 w 140"/>
                <a:gd name="T41" fmla="*/ 2147483647 h 228"/>
                <a:gd name="T42" fmla="*/ 2147483647 w 140"/>
                <a:gd name="T43" fmla="*/ 2147483647 h 228"/>
                <a:gd name="T44" fmla="*/ 2147483647 w 140"/>
                <a:gd name="T45" fmla="*/ 2147483647 h 228"/>
                <a:gd name="T46" fmla="*/ 2147483647 w 140"/>
                <a:gd name="T47" fmla="*/ 2147483647 h 228"/>
                <a:gd name="T48" fmla="*/ 2147483647 w 140"/>
                <a:gd name="T49" fmla="*/ 2147483647 h 228"/>
                <a:gd name="T50" fmla="*/ 2147483647 w 140"/>
                <a:gd name="T51" fmla="*/ 2147483647 h 228"/>
                <a:gd name="T52" fmla="*/ 2147483647 w 140"/>
                <a:gd name="T53" fmla="*/ 2147483647 h 228"/>
                <a:gd name="T54" fmla="*/ 2147483647 w 140"/>
                <a:gd name="T55" fmla="*/ 0 h 228"/>
                <a:gd name="T56" fmla="*/ 2147483647 w 140"/>
                <a:gd name="T57" fmla="*/ 0 h 228"/>
                <a:gd name="T58" fmla="*/ 2147483647 w 140"/>
                <a:gd name="T59" fmla="*/ 2147483647 h 228"/>
                <a:gd name="T60" fmla="*/ 2147483647 w 140"/>
                <a:gd name="T61" fmla="*/ 2147483647 h 228"/>
                <a:gd name="T62" fmla="*/ 2147483647 w 140"/>
                <a:gd name="T63" fmla="*/ 2147483647 h 228"/>
                <a:gd name="T64" fmla="*/ 2147483647 w 140"/>
                <a:gd name="T65" fmla="*/ 2147483647 h 228"/>
                <a:gd name="T66" fmla="*/ 2147483647 w 140"/>
                <a:gd name="T67" fmla="*/ 2147483647 h 22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40" h="228">
                  <a:moveTo>
                    <a:pt x="60" y="36"/>
                  </a:moveTo>
                  <a:lnTo>
                    <a:pt x="60" y="36"/>
                  </a:lnTo>
                  <a:lnTo>
                    <a:pt x="56" y="72"/>
                  </a:lnTo>
                  <a:lnTo>
                    <a:pt x="52" y="110"/>
                  </a:lnTo>
                  <a:lnTo>
                    <a:pt x="42" y="148"/>
                  </a:lnTo>
                  <a:lnTo>
                    <a:pt x="36" y="166"/>
                  </a:lnTo>
                  <a:lnTo>
                    <a:pt x="30" y="182"/>
                  </a:lnTo>
                  <a:lnTo>
                    <a:pt x="20" y="198"/>
                  </a:lnTo>
                  <a:lnTo>
                    <a:pt x="10" y="214"/>
                  </a:lnTo>
                  <a:lnTo>
                    <a:pt x="0" y="228"/>
                  </a:lnTo>
                  <a:lnTo>
                    <a:pt x="16" y="224"/>
                  </a:lnTo>
                  <a:lnTo>
                    <a:pt x="34" y="220"/>
                  </a:lnTo>
                  <a:lnTo>
                    <a:pt x="48" y="212"/>
                  </a:lnTo>
                  <a:lnTo>
                    <a:pt x="62" y="204"/>
                  </a:lnTo>
                  <a:lnTo>
                    <a:pt x="76" y="194"/>
                  </a:lnTo>
                  <a:lnTo>
                    <a:pt x="88" y="182"/>
                  </a:lnTo>
                  <a:lnTo>
                    <a:pt x="98" y="168"/>
                  </a:lnTo>
                  <a:lnTo>
                    <a:pt x="106" y="152"/>
                  </a:lnTo>
                  <a:lnTo>
                    <a:pt x="116" y="136"/>
                  </a:lnTo>
                  <a:lnTo>
                    <a:pt x="122" y="120"/>
                  </a:lnTo>
                  <a:lnTo>
                    <a:pt x="128" y="102"/>
                  </a:lnTo>
                  <a:lnTo>
                    <a:pt x="132" y="82"/>
                  </a:lnTo>
                  <a:lnTo>
                    <a:pt x="136" y="62"/>
                  </a:lnTo>
                  <a:lnTo>
                    <a:pt x="138" y="42"/>
                  </a:lnTo>
                  <a:lnTo>
                    <a:pt x="140" y="0"/>
                  </a:lnTo>
                  <a:lnTo>
                    <a:pt x="122" y="14"/>
                  </a:lnTo>
                  <a:lnTo>
                    <a:pt x="102" y="24"/>
                  </a:lnTo>
                  <a:lnTo>
                    <a:pt x="82" y="32"/>
                  </a:lnTo>
                  <a:lnTo>
                    <a:pt x="60" y="36"/>
                  </a:lnTo>
                  <a:close/>
                </a:path>
              </a:pathLst>
            </a:custGeom>
            <a:solidFill>
              <a:srgbClr val="D6E2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277"/>
            <p:cNvSpPr>
              <a:spLocks/>
            </p:cNvSpPr>
            <p:nvPr/>
          </p:nvSpPr>
          <p:spPr bwMode="auto">
            <a:xfrm>
              <a:off x="4278599" y="2319237"/>
              <a:ext cx="121095" cy="67534"/>
            </a:xfrm>
            <a:custGeom>
              <a:avLst/>
              <a:gdLst>
                <a:gd name="T0" fmla="*/ 2147483647 w 104"/>
                <a:gd name="T1" fmla="*/ 2147483647 h 58"/>
                <a:gd name="T2" fmla="*/ 2147483647 w 104"/>
                <a:gd name="T3" fmla="*/ 2147483647 h 58"/>
                <a:gd name="T4" fmla="*/ 2147483647 w 104"/>
                <a:gd name="T5" fmla="*/ 2147483647 h 58"/>
                <a:gd name="T6" fmla="*/ 2147483647 w 104"/>
                <a:gd name="T7" fmla="*/ 2147483647 h 58"/>
                <a:gd name="T8" fmla="*/ 2147483647 w 104"/>
                <a:gd name="T9" fmla="*/ 2147483647 h 58"/>
                <a:gd name="T10" fmla="*/ 2147483647 w 104"/>
                <a:gd name="T11" fmla="*/ 0 h 58"/>
                <a:gd name="T12" fmla="*/ 2147483647 w 104"/>
                <a:gd name="T13" fmla="*/ 0 h 58"/>
                <a:gd name="T14" fmla="*/ 2147483647 w 104"/>
                <a:gd name="T15" fmla="*/ 2147483647 h 58"/>
                <a:gd name="T16" fmla="*/ 2147483647 w 104"/>
                <a:gd name="T17" fmla="*/ 2147483647 h 58"/>
                <a:gd name="T18" fmla="*/ 2147483647 w 104"/>
                <a:gd name="T19" fmla="*/ 2147483647 h 58"/>
                <a:gd name="T20" fmla="*/ 2147483647 w 104"/>
                <a:gd name="T21" fmla="*/ 2147483647 h 58"/>
                <a:gd name="T22" fmla="*/ 2147483647 w 104"/>
                <a:gd name="T23" fmla="*/ 2147483647 h 58"/>
                <a:gd name="T24" fmla="*/ 2147483647 w 104"/>
                <a:gd name="T25" fmla="*/ 2147483647 h 58"/>
                <a:gd name="T26" fmla="*/ 0 w 104"/>
                <a:gd name="T27" fmla="*/ 2147483647 h 58"/>
                <a:gd name="T28" fmla="*/ 0 w 104"/>
                <a:gd name="T29" fmla="*/ 2147483647 h 58"/>
                <a:gd name="T30" fmla="*/ 2147483647 w 104"/>
                <a:gd name="T31" fmla="*/ 2147483647 h 58"/>
                <a:gd name="T32" fmla="*/ 2147483647 w 104"/>
                <a:gd name="T33" fmla="*/ 2147483647 h 58"/>
                <a:gd name="T34" fmla="*/ 2147483647 w 104"/>
                <a:gd name="T35" fmla="*/ 2147483647 h 58"/>
                <a:gd name="T36" fmla="*/ 2147483647 w 104"/>
                <a:gd name="T37" fmla="*/ 2147483647 h 58"/>
                <a:gd name="T38" fmla="*/ 2147483647 w 104"/>
                <a:gd name="T39" fmla="*/ 2147483647 h 5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04" h="58">
                  <a:moveTo>
                    <a:pt x="20" y="58"/>
                  </a:moveTo>
                  <a:lnTo>
                    <a:pt x="20" y="58"/>
                  </a:lnTo>
                  <a:lnTo>
                    <a:pt x="38" y="40"/>
                  </a:lnTo>
                  <a:lnTo>
                    <a:pt x="60" y="24"/>
                  </a:lnTo>
                  <a:lnTo>
                    <a:pt x="82" y="12"/>
                  </a:lnTo>
                  <a:lnTo>
                    <a:pt x="104" y="0"/>
                  </a:lnTo>
                  <a:lnTo>
                    <a:pt x="62" y="6"/>
                  </a:lnTo>
                  <a:lnTo>
                    <a:pt x="44" y="10"/>
                  </a:lnTo>
                  <a:lnTo>
                    <a:pt x="30" y="14"/>
                  </a:lnTo>
                  <a:lnTo>
                    <a:pt x="18" y="20"/>
                  </a:lnTo>
                  <a:lnTo>
                    <a:pt x="8" y="26"/>
                  </a:lnTo>
                  <a:lnTo>
                    <a:pt x="2" y="32"/>
                  </a:lnTo>
                  <a:lnTo>
                    <a:pt x="0" y="38"/>
                  </a:lnTo>
                  <a:lnTo>
                    <a:pt x="2" y="44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20" y="58"/>
                  </a:lnTo>
                  <a:close/>
                </a:path>
              </a:pathLst>
            </a:custGeom>
            <a:solidFill>
              <a:srgbClr val="AFC4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7" name="正方形/長方形 26"/>
          <p:cNvSpPr/>
          <p:nvPr/>
        </p:nvSpPr>
        <p:spPr>
          <a:xfrm>
            <a:off x="2927648" y="5775763"/>
            <a:ext cx="75752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では、この回答者はどんなタイプの飲料を好むのか</a:t>
            </a:r>
            <a:r>
              <a:rPr lang="ja-JP" altLang="en-US" sz="24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？</a:t>
            </a:r>
            <a:endParaRPr lang="en-US" altLang="ja-JP" sz="2400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ja-JP" altLang="en-US" sz="24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⇨ わからない</a:t>
            </a:r>
            <a:endParaRPr lang="ja-JP" altLang="en-US" sz="2400" dirty="0"/>
          </a:p>
        </p:txBody>
      </p:sp>
      <p:sp>
        <p:nvSpPr>
          <p:cNvPr id="28" name="正方形/長方形 27"/>
          <p:cNvSpPr/>
          <p:nvPr/>
        </p:nvSpPr>
        <p:spPr>
          <a:xfrm>
            <a:off x="5021391" y="5289069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回答者潜在空間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1802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20" grpId="0" animBg="1"/>
      <p:bldP spid="27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従来の</a:t>
            </a:r>
            <a:r>
              <a:rPr kumimoji="1" lang="en-US" altLang="ja-JP" dirty="0" smtClean="0"/>
              <a:t>SOM</a:t>
            </a:r>
            <a:r>
              <a:rPr kumimoji="1" lang="ja-JP" altLang="en-US" dirty="0" smtClean="0"/>
              <a:t>で生じる問題点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lang="ja-JP" altLang="en-US" smtClean="0"/>
              <a:pPr/>
              <a:t>34</a:t>
            </a:fld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3226026" y="5813786"/>
            <a:ext cx="664797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では、この飲料はどんな客層に好まれるのか</a:t>
            </a:r>
            <a:r>
              <a:rPr lang="ja-JP" altLang="en-US" sz="24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？</a:t>
            </a:r>
            <a:endParaRPr lang="en-US" altLang="ja-JP" sz="2400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ja-JP" altLang="en-US" sz="24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⇨ わからない</a:t>
            </a:r>
            <a:endParaRPr lang="ja-JP" altLang="en-US" sz="24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994" y="2944037"/>
            <a:ext cx="2462213" cy="2322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正方形/長方形 6"/>
          <p:cNvSpPr/>
          <p:nvPr/>
        </p:nvSpPr>
        <p:spPr>
          <a:xfrm>
            <a:off x="5111158" y="5266192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飲料潜在空間</a:t>
            </a:r>
            <a:endParaRPr lang="ja-JP" altLang="en-US" sz="1400" dirty="0"/>
          </a:p>
        </p:txBody>
      </p:sp>
      <p:sp>
        <p:nvSpPr>
          <p:cNvPr id="8" name="角丸四角形吹き出し 7"/>
          <p:cNvSpPr/>
          <p:nvPr/>
        </p:nvSpPr>
        <p:spPr>
          <a:xfrm>
            <a:off x="6291027" y="1620258"/>
            <a:ext cx="1189766" cy="1225890"/>
          </a:xfrm>
          <a:prstGeom prst="wedgeRoundRectCallout">
            <a:avLst>
              <a:gd name="adj1" fmla="val -8828"/>
              <a:gd name="adj2" fmla="val 643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　</a:t>
            </a:r>
            <a:r>
              <a:rPr kumimoji="1"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…</a:t>
            </a:r>
            <a:r>
              <a:rPr lang="ja-JP" altLang="en-US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２</a:t>
            </a:r>
            <a:endParaRPr kumimoji="1" lang="en-US" altLang="ja-JP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endParaRPr lang="en-US" altLang="ja-JP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endParaRPr kumimoji="1" lang="en-US" altLang="ja-JP" sz="600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pPr algn="ctr"/>
            <a:r>
              <a:rPr kumimoji="1"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　</a:t>
            </a:r>
            <a:r>
              <a:rPr kumimoji="1"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…</a:t>
            </a:r>
            <a:r>
              <a:rPr lang="ja-JP" altLang="en-US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５</a:t>
            </a:r>
            <a:endParaRPr lang="en-US" altLang="ja-JP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409" y="1707790"/>
            <a:ext cx="188944" cy="362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409" y="2320735"/>
            <a:ext cx="191070" cy="361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角丸四角形吹き出し 10"/>
          <p:cNvSpPr/>
          <p:nvPr/>
        </p:nvSpPr>
        <p:spPr>
          <a:xfrm>
            <a:off x="3215680" y="3887419"/>
            <a:ext cx="1189766" cy="1225890"/>
          </a:xfrm>
          <a:prstGeom prst="wedgeRoundRectCallout">
            <a:avLst>
              <a:gd name="adj1" fmla="val 58945"/>
              <a:gd name="adj2" fmla="val 4127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　</a:t>
            </a:r>
            <a:r>
              <a:rPr kumimoji="1"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…</a:t>
            </a:r>
            <a:r>
              <a:rPr kumimoji="1"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３</a:t>
            </a:r>
            <a:endParaRPr kumimoji="1" lang="en-US" altLang="ja-JP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endParaRPr lang="en-US" altLang="ja-JP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endParaRPr kumimoji="1" lang="en-US" altLang="ja-JP" sz="600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pPr algn="ctr"/>
            <a:r>
              <a:rPr kumimoji="1"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　</a:t>
            </a:r>
            <a:r>
              <a:rPr kumimoji="1"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…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２</a:t>
            </a:r>
            <a:endParaRPr lang="en-US" altLang="ja-JP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062" y="3974951"/>
            <a:ext cx="188944" cy="362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062" y="4587896"/>
            <a:ext cx="191070" cy="361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角丸四角形吹き出し 13"/>
          <p:cNvSpPr/>
          <p:nvPr/>
        </p:nvSpPr>
        <p:spPr>
          <a:xfrm>
            <a:off x="4535148" y="1620258"/>
            <a:ext cx="1189766" cy="1225890"/>
          </a:xfrm>
          <a:prstGeom prst="wedgeRoundRectCallout">
            <a:avLst>
              <a:gd name="adj1" fmla="val 3049"/>
              <a:gd name="adj2" fmla="val 11450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　</a:t>
            </a:r>
            <a:r>
              <a:rPr kumimoji="1"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…</a:t>
            </a:r>
            <a:r>
              <a:rPr kumimoji="1"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４</a:t>
            </a:r>
            <a:endParaRPr kumimoji="1" lang="en-US" altLang="ja-JP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endParaRPr lang="en-US" altLang="ja-JP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endParaRPr kumimoji="1" lang="en-US" altLang="ja-JP" sz="600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pPr algn="ctr"/>
            <a:r>
              <a:rPr kumimoji="1"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　</a:t>
            </a:r>
            <a:r>
              <a:rPr kumimoji="1"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…</a:t>
            </a:r>
            <a:r>
              <a:rPr lang="ja-JP" altLang="en-US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４</a:t>
            </a:r>
            <a:endParaRPr lang="en-US" altLang="ja-JP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530" y="1707790"/>
            <a:ext cx="188944" cy="362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530" y="2320735"/>
            <a:ext cx="191070" cy="361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254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 animBg="1"/>
      <p:bldP spid="11" grpId="0" animBg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もし潜在空間が同時にふたつ得られると</a:t>
            </a:r>
            <a:r>
              <a:rPr kumimoji="1" lang="en-US" altLang="ja-JP" dirty="0" smtClean="0"/>
              <a:t>…</a:t>
            </a:r>
            <a:r>
              <a:rPr kumimoji="1" lang="ja-JP" altLang="en-US" dirty="0" smtClean="0"/>
              <a:t>？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lang="ja-JP" altLang="en-US" smtClean="0"/>
              <a:pPr/>
              <a:t>35</a:t>
            </a:fld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2927977" y="6031210"/>
            <a:ext cx="6955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両者の潜在空間により、同時分析が可能になる。</a:t>
            </a:r>
            <a:endParaRPr lang="ja-JP" altLang="en-US" sz="24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404" y="2960685"/>
            <a:ext cx="2462213" cy="2322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正方形/長方形 6"/>
          <p:cNvSpPr/>
          <p:nvPr/>
        </p:nvSpPr>
        <p:spPr>
          <a:xfrm>
            <a:off x="8009568" y="5282840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飲料潜在空間</a:t>
            </a:r>
            <a:endParaRPr lang="ja-JP" altLang="en-US" sz="1400" dirty="0"/>
          </a:p>
        </p:txBody>
      </p:sp>
      <p:sp>
        <p:nvSpPr>
          <p:cNvPr id="8" name="角丸四角形吹き出し 7"/>
          <p:cNvSpPr/>
          <p:nvPr/>
        </p:nvSpPr>
        <p:spPr>
          <a:xfrm>
            <a:off x="9189437" y="1636906"/>
            <a:ext cx="1189766" cy="1225890"/>
          </a:xfrm>
          <a:prstGeom prst="wedgeRoundRectCallout">
            <a:avLst>
              <a:gd name="adj1" fmla="val -8828"/>
              <a:gd name="adj2" fmla="val 643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9" name="角丸四角形吹き出し 8"/>
          <p:cNvSpPr/>
          <p:nvPr/>
        </p:nvSpPr>
        <p:spPr>
          <a:xfrm>
            <a:off x="6114090" y="3904067"/>
            <a:ext cx="1189766" cy="1225890"/>
          </a:xfrm>
          <a:prstGeom prst="wedgeRoundRectCallout">
            <a:avLst>
              <a:gd name="adj1" fmla="val 58945"/>
              <a:gd name="adj2" fmla="val 4127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0" name="角丸四角形吹き出し 9"/>
          <p:cNvSpPr/>
          <p:nvPr/>
        </p:nvSpPr>
        <p:spPr>
          <a:xfrm>
            <a:off x="7433558" y="1636906"/>
            <a:ext cx="1189766" cy="1225890"/>
          </a:xfrm>
          <a:prstGeom prst="wedgeRoundRectCallout">
            <a:avLst>
              <a:gd name="adj1" fmla="val 3049"/>
              <a:gd name="adj2" fmla="val 11450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977" y="2935285"/>
            <a:ext cx="2395537" cy="234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角丸四角形吹き出し 11"/>
          <p:cNvSpPr/>
          <p:nvPr/>
        </p:nvSpPr>
        <p:spPr>
          <a:xfrm>
            <a:off x="1612615" y="4002479"/>
            <a:ext cx="1189766" cy="1225890"/>
          </a:xfrm>
          <a:prstGeom prst="wedgeRoundRectCallout">
            <a:avLst>
              <a:gd name="adj1" fmla="val 60021"/>
              <a:gd name="adj2" fmla="val 2816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3" name="角丸四角形吹き出し 12"/>
          <p:cNvSpPr/>
          <p:nvPr/>
        </p:nvSpPr>
        <p:spPr>
          <a:xfrm>
            <a:off x="3434647" y="1618327"/>
            <a:ext cx="1189766" cy="1225890"/>
          </a:xfrm>
          <a:prstGeom prst="wedgeRoundRectCallout">
            <a:avLst>
              <a:gd name="adj1" fmla="val -19774"/>
              <a:gd name="adj2" fmla="val 8937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4" name="角丸四角形吹き出し 13"/>
          <p:cNvSpPr/>
          <p:nvPr/>
        </p:nvSpPr>
        <p:spPr>
          <a:xfrm>
            <a:off x="4842157" y="1618327"/>
            <a:ext cx="1189766" cy="1225890"/>
          </a:xfrm>
          <a:prstGeom prst="wedgeRoundRectCallout">
            <a:avLst>
              <a:gd name="adj1" fmla="val -20705"/>
              <a:gd name="adj2" fmla="val 5754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3420264" y="5283198"/>
            <a:ext cx="14414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400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回答者</a:t>
            </a:r>
            <a:r>
              <a:rPr lang="ja-JP" altLang="en-US" sz="14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潜在空間</a:t>
            </a:r>
            <a:endParaRPr lang="ja-JP" altLang="en-US" sz="1400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122" y="4077290"/>
            <a:ext cx="1058751" cy="99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684" y="1680826"/>
            <a:ext cx="1058751" cy="99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129" y="1680826"/>
            <a:ext cx="1058751" cy="99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452" y="1727065"/>
            <a:ext cx="1002336" cy="981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273" y="1727064"/>
            <a:ext cx="1002336" cy="981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805" y="4002479"/>
            <a:ext cx="1002336" cy="981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790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Tensor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SOM</a:t>
            </a:r>
            <a:r>
              <a:rPr kumimoji="1" lang="ja-JP" altLang="en-US" dirty="0" smtClean="0"/>
              <a:t>の考え方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ja-JP" altLang="en-US" b="1" dirty="0" smtClean="0">
                    <a:solidFill>
                      <a:schemeClr val="accent2"/>
                    </a:solidFill>
                  </a:rPr>
                  <a:t>関係データのもつ潜在空間はひとつではない</a:t>
                </a:r>
                <a:endParaRPr kumimoji="1" lang="en-US" altLang="ja-JP" b="1" dirty="0" smtClean="0">
                  <a:solidFill>
                    <a:schemeClr val="accent2"/>
                  </a:solidFill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1" lang="ja-JP" altLang="en-US" dirty="0" smtClean="0"/>
                  <a:t>者の関係データ：　</a:t>
                </a:r>
                <a:r>
                  <a:rPr kumimoji="1" lang="ja-JP" altLang="en-US" dirty="0" smtClean="0">
                    <a:solidFill>
                      <a:schemeClr val="accent2"/>
                    </a:solidFill>
                  </a:rPr>
                  <a:t>潜在空間が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1" lang="ja-JP" altLang="en-US" dirty="0" smtClean="0">
                    <a:solidFill>
                      <a:schemeClr val="accent2"/>
                    </a:solidFill>
                  </a:rPr>
                  <a:t>個存在</a:t>
                </a:r>
                <a:endParaRPr kumimoji="1" lang="en-US" altLang="ja-JP" dirty="0" smtClean="0">
                  <a:solidFill>
                    <a:schemeClr val="accent2"/>
                  </a:solidFill>
                </a:endParaRPr>
              </a:p>
              <a:p>
                <a:endParaRPr kumimoji="1" lang="ja-JP" altLang="en-US" dirty="0"/>
              </a:p>
            </p:txBody>
          </p:sp>
        </mc:Choice>
        <mc:Fallback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lang="ja-JP" altLang="en-US" smtClean="0"/>
              <a:pPr/>
              <a:t>36</a:t>
            </a:fld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2950207" y="2468948"/>
            <a:ext cx="29995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i="1" u="sng" dirty="0" smtClean="0">
                <a:latin typeface="+mj-lt"/>
                <a:ea typeface="Cambria Math" pitchFamily="18" charset="0"/>
                <a:cs typeface="メイリオ" pitchFamily="50" charset="-128"/>
              </a:rPr>
              <a:t>e.g.</a:t>
            </a:r>
            <a:r>
              <a:rPr lang="en-US" altLang="ja-JP" sz="1600" u="sng" dirty="0" smtClean="0">
                <a:latin typeface="+mj-lt"/>
                <a:ea typeface="Cambria Math" pitchFamily="18" charset="0"/>
                <a:cs typeface="メイリオ" pitchFamily="50" charset="-128"/>
              </a:rPr>
              <a:t> </a:t>
            </a:r>
            <a:r>
              <a:rPr lang="ja-JP" altLang="en-US" sz="1600" u="sng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飲料水に関するアンケート</a:t>
            </a:r>
            <a:endParaRPr lang="ja-JP" altLang="en-US" sz="1600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542" y="2142765"/>
            <a:ext cx="2080961" cy="2039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542" y="4550886"/>
            <a:ext cx="2138881" cy="2012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右矢印 7"/>
          <p:cNvSpPr>
            <a:spLocks noChangeArrowheads="1"/>
          </p:cNvSpPr>
          <p:nvPr/>
        </p:nvSpPr>
        <p:spPr bwMode="auto">
          <a:xfrm>
            <a:off x="6182637" y="3946120"/>
            <a:ext cx="936625" cy="469528"/>
          </a:xfrm>
          <a:prstGeom prst="rightArrow">
            <a:avLst>
              <a:gd name="adj1" fmla="val 50000"/>
              <a:gd name="adj2" fmla="val 50050"/>
            </a:avLst>
          </a:prstGeom>
          <a:gradFill rotWithShape="1">
            <a:gsLst>
              <a:gs pos="0">
                <a:srgbClr val="000000"/>
              </a:gs>
              <a:gs pos="80000">
                <a:srgbClr val="000000"/>
              </a:gs>
              <a:gs pos="100000">
                <a:srgbClr val="000000"/>
              </a:gs>
            </a:gsLst>
            <a:lin ang="54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7727312" y="4169200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回答者潜在空間</a:t>
            </a:r>
            <a:endParaRPr lang="ja-JP" altLang="en-US" sz="1400" dirty="0"/>
          </a:p>
        </p:txBody>
      </p:sp>
      <p:sp>
        <p:nvSpPr>
          <p:cNvPr id="10" name="正方形/長方形 9"/>
          <p:cNvSpPr/>
          <p:nvPr/>
        </p:nvSpPr>
        <p:spPr>
          <a:xfrm>
            <a:off x="7846040" y="6550223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飲料</a:t>
            </a:r>
            <a:r>
              <a:rPr lang="ja-JP" altLang="en-US" sz="14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潜在空間</a:t>
            </a:r>
            <a:endParaRPr lang="ja-JP" altLang="en-US" sz="14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033" y="2946292"/>
            <a:ext cx="3541713" cy="260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正方形/長方形 11"/>
          <p:cNvSpPr/>
          <p:nvPr/>
        </p:nvSpPr>
        <p:spPr>
          <a:xfrm>
            <a:off x="2264577" y="5566763"/>
            <a:ext cx="3918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(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回答者</a:t>
            </a:r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)×(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飲料</a:t>
            </a:r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)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の</a:t>
            </a:r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2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者の関係データ</a:t>
            </a:r>
            <a:endParaRPr lang="en-US" altLang="ja-JP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2260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既存のテンソル分解手法</a:t>
            </a:r>
            <a:r>
              <a:rPr lang="en-US" altLang="ja-JP" b="0" dirty="0" smtClean="0"/>
              <a:t>(Tucker</a:t>
            </a:r>
            <a:r>
              <a:rPr lang="ja-JP" altLang="en-US" b="0" dirty="0" smtClean="0"/>
              <a:t>など</a:t>
            </a:r>
            <a:r>
              <a:rPr lang="en-US" altLang="ja-JP" b="0" dirty="0" smtClean="0"/>
              <a:t>)</a:t>
            </a:r>
            <a:endParaRPr kumimoji="1" lang="ja-JP" altLang="en-US" b="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>
                <a:solidFill>
                  <a:schemeClr val="accent1"/>
                </a:solidFill>
              </a:rPr>
              <a:t>回答者と飲料が互いに関連付けられたデータ</a:t>
            </a:r>
            <a:r>
              <a:rPr lang="ja-JP" altLang="en-US" dirty="0" smtClean="0"/>
              <a:t>とみなす</a:t>
            </a:r>
            <a:endParaRPr lang="en-US" altLang="ja-JP" dirty="0" smtClean="0"/>
          </a:p>
          <a:p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⇨ </a:t>
            </a:r>
            <a:r>
              <a:rPr kumimoji="1" lang="ja-JP" altLang="en-US" dirty="0" smtClean="0"/>
              <a:t>両者の潜在空間を</a:t>
            </a:r>
            <a:r>
              <a:rPr kumimoji="1" lang="ja-JP" altLang="en-US" b="1" dirty="0" smtClean="0">
                <a:solidFill>
                  <a:schemeClr val="accent2"/>
                </a:solidFill>
              </a:rPr>
              <a:t>同時獲得</a:t>
            </a:r>
            <a:endParaRPr kumimoji="1" lang="ja-JP" altLang="en-US" b="1" dirty="0">
              <a:solidFill>
                <a:schemeClr val="accent2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lang="ja-JP" altLang="en-US" smtClean="0"/>
              <a:pPr/>
              <a:t>37</a:t>
            </a:fld>
            <a:endParaRPr lang="ja-JP" altLang="en-US"/>
          </a:p>
        </p:txBody>
      </p:sp>
      <p:sp>
        <p:nvSpPr>
          <p:cNvPr id="5" name="右矢印 4"/>
          <p:cNvSpPr>
            <a:spLocks noChangeArrowheads="1"/>
          </p:cNvSpPr>
          <p:nvPr/>
        </p:nvSpPr>
        <p:spPr bwMode="auto">
          <a:xfrm>
            <a:off x="5463862" y="4447143"/>
            <a:ext cx="936625" cy="215900"/>
          </a:xfrm>
          <a:prstGeom prst="rightArrow">
            <a:avLst>
              <a:gd name="adj1" fmla="val 50000"/>
              <a:gd name="adj2" fmla="val 50050"/>
            </a:avLst>
          </a:prstGeom>
          <a:gradFill rotWithShape="1">
            <a:gsLst>
              <a:gs pos="0">
                <a:srgbClr val="000000"/>
              </a:gs>
              <a:gs pos="80000">
                <a:srgbClr val="000000"/>
              </a:gs>
              <a:gs pos="100000">
                <a:srgbClr val="000000"/>
              </a:gs>
            </a:gsLst>
            <a:lin ang="54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6825457" y="3273981"/>
            <a:ext cx="304323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8482807" y="2321481"/>
            <a:ext cx="0" cy="15462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グループ化 7"/>
          <p:cNvGrpSpPr>
            <a:grpSpLocks/>
          </p:cNvGrpSpPr>
          <p:nvPr/>
        </p:nvGrpSpPr>
        <p:grpSpPr bwMode="auto">
          <a:xfrm>
            <a:off x="7841457" y="2743756"/>
            <a:ext cx="215900" cy="433387"/>
            <a:chOff x="6237325" y="2627900"/>
            <a:chExt cx="216024" cy="432048"/>
          </a:xfrm>
        </p:grpSpPr>
        <p:sp>
          <p:nvSpPr>
            <p:cNvPr id="9" name="二等辺三角形 8"/>
            <p:cNvSpPr/>
            <p:nvPr/>
          </p:nvSpPr>
          <p:spPr>
            <a:xfrm>
              <a:off x="6237325" y="2627900"/>
              <a:ext cx="216024" cy="432048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10" name="円/楕円 9"/>
            <p:cNvSpPr/>
            <p:nvPr/>
          </p:nvSpPr>
          <p:spPr>
            <a:xfrm>
              <a:off x="6237325" y="2627900"/>
              <a:ext cx="216024" cy="21681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</p:grpSp>
      <p:grpSp>
        <p:nvGrpSpPr>
          <p:cNvPr id="11" name="グループ化 10"/>
          <p:cNvGrpSpPr>
            <a:grpSpLocks/>
          </p:cNvGrpSpPr>
          <p:nvPr/>
        </p:nvGrpSpPr>
        <p:grpSpPr bwMode="auto">
          <a:xfrm>
            <a:off x="7541419" y="3093006"/>
            <a:ext cx="215900" cy="431800"/>
            <a:chOff x="5937113" y="2976145"/>
            <a:chExt cx="216024" cy="432048"/>
          </a:xfrm>
        </p:grpSpPr>
        <p:sp>
          <p:nvSpPr>
            <p:cNvPr id="12" name="二等辺三角形 11"/>
            <p:cNvSpPr/>
            <p:nvPr/>
          </p:nvSpPr>
          <p:spPr>
            <a:xfrm>
              <a:off x="5937113" y="2976145"/>
              <a:ext cx="216024" cy="43204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13" name="円/楕円 12"/>
            <p:cNvSpPr/>
            <p:nvPr/>
          </p:nvSpPr>
          <p:spPr>
            <a:xfrm>
              <a:off x="5937113" y="2976145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</p:grpSp>
      <p:grpSp>
        <p:nvGrpSpPr>
          <p:cNvPr id="14" name="グループ化 13"/>
          <p:cNvGrpSpPr>
            <a:grpSpLocks/>
          </p:cNvGrpSpPr>
          <p:nvPr/>
        </p:nvGrpSpPr>
        <p:grpSpPr bwMode="auto">
          <a:xfrm>
            <a:off x="9389269" y="3151743"/>
            <a:ext cx="215900" cy="431800"/>
            <a:chOff x="7785521" y="3034670"/>
            <a:chExt cx="216024" cy="432048"/>
          </a:xfrm>
        </p:grpSpPr>
        <p:sp>
          <p:nvSpPr>
            <p:cNvPr id="15" name="二等辺三角形 14"/>
            <p:cNvSpPr/>
            <p:nvPr/>
          </p:nvSpPr>
          <p:spPr>
            <a:xfrm>
              <a:off x="7785521" y="3034670"/>
              <a:ext cx="216024" cy="432048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16" name="円/楕円 15"/>
            <p:cNvSpPr/>
            <p:nvPr/>
          </p:nvSpPr>
          <p:spPr>
            <a:xfrm>
              <a:off x="7785521" y="3034670"/>
              <a:ext cx="216024" cy="21602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</p:grpSp>
      <p:grpSp>
        <p:nvGrpSpPr>
          <p:cNvPr id="17" name="グループ化 16"/>
          <p:cNvGrpSpPr>
            <a:grpSpLocks/>
          </p:cNvGrpSpPr>
          <p:nvPr/>
        </p:nvGrpSpPr>
        <p:grpSpPr bwMode="auto">
          <a:xfrm>
            <a:off x="8597107" y="2475468"/>
            <a:ext cx="215900" cy="433388"/>
            <a:chOff x="6992437" y="2359753"/>
            <a:chExt cx="216024" cy="432048"/>
          </a:xfrm>
        </p:grpSpPr>
        <p:sp>
          <p:nvSpPr>
            <p:cNvPr id="18" name="二等辺三角形 17"/>
            <p:cNvSpPr/>
            <p:nvPr/>
          </p:nvSpPr>
          <p:spPr>
            <a:xfrm>
              <a:off x="6992437" y="2359753"/>
              <a:ext cx="216024" cy="432048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19" name="円/楕円 18"/>
            <p:cNvSpPr/>
            <p:nvPr/>
          </p:nvSpPr>
          <p:spPr>
            <a:xfrm>
              <a:off x="6992437" y="2359753"/>
              <a:ext cx="216024" cy="21681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</p:grpSp>
      <p:grpSp>
        <p:nvGrpSpPr>
          <p:cNvPr id="20" name="グループ化 19"/>
          <p:cNvGrpSpPr>
            <a:grpSpLocks/>
          </p:cNvGrpSpPr>
          <p:nvPr/>
        </p:nvGrpSpPr>
        <p:grpSpPr bwMode="auto">
          <a:xfrm>
            <a:off x="9173369" y="2892981"/>
            <a:ext cx="215900" cy="431800"/>
            <a:chOff x="7569497" y="2759345"/>
            <a:chExt cx="216024" cy="432048"/>
          </a:xfrm>
        </p:grpSpPr>
        <p:sp>
          <p:nvSpPr>
            <p:cNvPr id="21" name="二等辺三角形 20"/>
            <p:cNvSpPr/>
            <p:nvPr/>
          </p:nvSpPr>
          <p:spPr>
            <a:xfrm>
              <a:off x="7569497" y="2759345"/>
              <a:ext cx="216024" cy="432048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22" name="円/楕円 21"/>
            <p:cNvSpPr/>
            <p:nvPr/>
          </p:nvSpPr>
          <p:spPr>
            <a:xfrm>
              <a:off x="7569497" y="2759345"/>
              <a:ext cx="216024" cy="21602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</p:grpSp>
      <p:grpSp>
        <p:nvGrpSpPr>
          <p:cNvPr id="23" name="グループ化 22"/>
          <p:cNvGrpSpPr>
            <a:grpSpLocks/>
          </p:cNvGrpSpPr>
          <p:nvPr/>
        </p:nvGrpSpPr>
        <p:grpSpPr bwMode="auto">
          <a:xfrm>
            <a:off x="6995319" y="2669143"/>
            <a:ext cx="215900" cy="431800"/>
            <a:chOff x="5391243" y="2552612"/>
            <a:chExt cx="216024" cy="432048"/>
          </a:xfrm>
        </p:grpSpPr>
        <p:sp>
          <p:nvSpPr>
            <p:cNvPr id="24" name="二等辺三角形 23"/>
            <p:cNvSpPr/>
            <p:nvPr/>
          </p:nvSpPr>
          <p:spPr>
            <a:xfrm>
              <a:off x="5391243" y="2552612"/>
              <a:ext cx="216024" cy="432048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25" name="円/楕円 24"/>
            <p:cNvSpPr/>
            <p:nvPr/>
          </p:nvSpPr>
          <p:spPr>
            <a:xfrm>
              <a:off x="5391243" y="2552612"/>
              <a:ext cx="216024" cy="21602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</p:grpSp>
      <p:grpSp>
        <p:nvGrpSpPr>
          <p:cNvPr id="26" name="グループ化 25"/>
          <p:cNvGrpSpPr>
            <a:grpSpLocks/>
          </p:cNvGrpSpPr>
          <p:nvPr/>
        </p:nvGrpSpPr>
        <p:grpSpPr bwMode="auto">
          <a:xfrm>
            <a:off x="8130382" y="3315256"/>
            <a:ext cx="215900" cy="431800"/>
            <a:chOff x="6526565" y="3199301"/>
            <a:chExt cx="216024" cy="432048"/>
          </a:xfrm>
        </p:grpSpPr>
        <p:sp>
          <p:nvSpPr>
            <p:cNvPr id="27" name="二等辺三角形 26"/>
            <p:cNvSpPr/>
            <p:nvPr/>
          </p:nvSpPr>
          <p:spPr>
            <a:xfrm>
              <a:off x="6526565" y="3199301"/>
              <a:ext cx="216024" cy="432048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28" name="円/楕円 27"/>
            <p:cNvSpPr/>
            <p:nvPr/>
          </p:nvSpPr>
          <p:spPr>
            <a:xfrm>
              <a:off x="6526565" y="3199301"/>
              <a:ext cx="216024" cy="216024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</p:grpSp>
      <p:sp>
        <p:nvSpPr>
          <p:cNvPr id="29" name="正方形/長方形 28"/>
          <p:cNvSpPr/>
          <p:nvPr/>
        </p:nvSpPr>
        <p:spPr>
          <a:xfrm>
            <a:off x="7354094" y="4147106"/>
            <a:ext cx="2251075" cy="369887"/>
          </a:xfrm>
          <a:prstGeom prst="rect">
            <a:avLst/>
          </a:prstGeom>
          <a:ln>
            <a:noFill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ja-JP" altLang="en-US" dirty="0" smtClean="0">
                <a:solidFill>
                  <a:schemeClr val="accent2"/>
                </a:solidFill>
                <a:latin typeface="HG丸ｺﾞｼｯｸM-PRO" pitchFamily="50" charset="-128"/>
                <a:ea typeface="HG丸ｺﾞｼｯｸM-PRO" pitchFamily="50" charset="-128"/>
              </a:rPr>
              <a:t>回答者潜在空間</a:t>
            </a:r>
            <a:endParaRPr lang="ja-JP" altLang="en-US" dirty="0">
              <a:solidFill>
                <a:schemeClr val="accent2"/>
              </a:solidFill>
              <a:latin typeface="HG丸ｺﾞｼｯｸM-PRO" pitchFamily="50" charset="-128"/>
              <a:ea typeface="HG丸ｺﾞｼｯｸM-PRO" pitchFamily="50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9900365" y="2726215"/>
            <a:ext cx="246221" cy="10955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eaVert" wrap="square" lIns="0" tIns="0" rIns="0" bIns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ja-JP" altLang="en-US" sz="1600" spc="-150" dirty="0">
                <a:latin typeface="+mn-lt"/>
                <a:ea typeface="+mn-ea"/>
              </a:rPr>
              <a:t>第１主成分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7878508" y="3867626"/>
            <a:ext cx="1222886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ja-JP" altLang="en-US" sz="1600" spc="-150" dirty="0">
                <a:latin typeface="+mn-lt"/>
                <a:ea typeface="+mn-ea"/>
              </a:rPr>
              <a:t>第２主成分</a:t>
            </a:r>
          </a:p>
        </p:txBody>
      </p:sp>
      <p:cxnSp>
        <p:nvCxnSpPr>
          <p:cNvPr id="32" name="直線矢印コネクタ 31"/>
          <p:cNvCxnSpPr/>
          <p:nvPr/>
        </p:nvCxnSpPr>
        <p:spPr>
          <a:xfrm flipV="1">
            <a:off x="8482807" y="4653518"/>
            <a:ext cx="0" cy="15462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>
            <a:off x="6825457" y="5606018"/>
            <a:ext cx="304323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/>
          <p:cNvSpPr txBox="1"/>
          <p:nvPr/>
        </p:nvSpPr>
        <p:spPr>
          <a:xfrm>
            <a:off x="9900365" y="5058253"/>
            <a:ext cx="246221" cy="10955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eaVert" wrap="square" lIns="0" tIns="0" rIns="0" bIns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ja-JP" altLang="en-US" sz="1600" spc="-150" dirty="0">
                <a:latin typeface="+mn-lt"/>
                <a:ea typeface="+mn-ea"/>
              </a:rPr>
              <a:t>第１主成分</a:t>
            </a:r>
          </a:p>
        </p:txBody>
      </p:sp>
      <p:grpSp>
        <p:nvGrpSpPr>
          <p:cNvPr id="35" name="グループ化 34"/>
          <p:cNvGrpSpPr>
            <a:grpSpLocks/>
          </p:cNvGrpSpPr>
          <p:nvPr/>
        </p:nvGrpSpPr>
        <p:grpSpPr bwMode="auto">
          <a:xfrm>
            <a:off x="8320882" y="5398056"/>
            <a:ext cx="465137" cy="411162"/>
            <a:chOff x="2984151" y="2191906"/>
            <a:chExt cx="460973" cy="459146"/>
          </a:xfrm>
        </p:grpSpPr>
        <p:sp>
          <p:nvSpPr>
            <p:cNvPr id="36" name="AutoShape 111"/>
            <p:cNvSpPr>
              <a:spLocks noChangeAspect="1" noChangeArrowheads="1" noTextEdit="1"/>
            </p:cNvSpPr>
            <p:nvPr/>
          </p:nvSpPr>
          <p:spPr bwMode="auto">
            <a:xfrm>
              <a:off x="2984151" y="2191906"/>
              <a:ext cx="460973" cy="459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7" name="Freeform 114"/>
            <p:cNvSpPr>
              <a:spLocks/>
            </p:cNvSpPr>
            <p:nvPr/>
          </p:nvSpPr>
          <p:spPr bwMode="auto">
            <a:xfrm>
              <a:off x="3268225" y="2206825"/>
              <a:ext cx="102608" cy="115395"/>
            </a:xfrm>
            <a:custGeom>
              <a:avLst/>
              <a:gdLst>
                <a:gd name="T0" fmla="*/ 2147483647 w 672"/>
                <a:gd name="T1" fmla="*/ 2147483647 h 757"/>
                <a:gd name="T2" fmla="*/ 2147483647 w 672"/>
                <a:gd name="T3" fmla="*/ 0 h 757"/>
                <a:gd name="T4" fmla="*/ 0 w 672"/>
                <a:gd name="T5" fmla="*/ 2147483647 h 757"/>
                <a:gd name="T6" fmla="*/ 2147483647 w 672"/>
                <a:gd name="T7" fmla="*/ 2147483647 h 757"/>
                <a:gd name="T8" fmla="*/ 2147483647 w 672"/>
                <a:gd name="T9" fmla="*/ 2147483647 h 757"/>
                <a:gd name="T10" fmla="*/ 2147483647 w 672"/>
                <a:gd name="T11" fmla="*/ 2147483647 h 757"/>
                <a:gd name="T12" fmla="*/ 2147483647 w 672"/>
                <a:gd name="T13" fmla="*/ 2147483647 h 757"/>
                <a:gd name="T14" fmla="*/ 2147483647 w 672"/>
                <a:gd name="T15" fmla="*/ 2147483647 h 757"/>
                <a:gd name="T16" fmla="*/ 2147483647 w 672"/>
                <a:gd name="T17" fmla="*/ 2147483647 h 757"/>
                <a:gd name="T18" fmla="*/ 2147483647 w 672"/>
                <a:gd name="T19" fmla="*/ 2147483647 h 757"/>
                <a:gd name="T20" fmla="*/ 2147483647 w 672"/>
                <a:gd name="T21" fmla="*/ 2147483647 h 757"/>
                <a:gd name="T22" fmla="*/ 2147483647 w 672"/>
                <a:gd name="T23" fmla="*/ 2147483647 h 757"/>
                <a:gd name="T24" fmla="*/ 2147483647 w 672"/>
                <a:gd name="T25" fmla="*/ 2147483647 h 75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72" h="757">
                  <a:moveTo>
                    <a:pt x="378" y="27"/>
                  </a:moveTo>
                  <a:lnTo>
                    <a:pt x="199" y="0"/>
                  </a:lnTo>
                  <a:lnTo>
                    <a:pt x="0" y="336"/>
                  </a:lnTo>
                  <a:lnTo>
                    <a:pt x="174" y="694"/>
                  </a:lnTo>
                  <a:lnTo>
                    <a:pt x="264" y="626"/>
                  </a:lnTo>
                  <a:lnTo>
                    <a:pt x="296" y="745"/>
                  </a:lnTo>
                  <a:lnTo>
                    <a:pt x="385" y="757"/>
                  </a:lnTo>
                  <a:lnTo>
                    <a:pt x="562" y="717"/>
                  </a:lnTo>
                  <a:lnTo>
                    <a:pt x="672" y="572"/>
                  </a:lnTo>
                  <a:lnTo>
                    <a:pt x="652" y="226"/>
                  </a:lnTo>
                  <a:lnTo>
                    <a:pt x="486" y="68"/>
                  </a:lnTo>
                  <a:lnTo>
                    <a:pt x="378" y="27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8" name="Freeform 115"/>
            <p:cNvSpPr>
              <a:spLocks/>
            </p:cNvSpPr>
            <p:nvPr/>
          </p:nvSpPr>
          <p:spPr bwMode="auto">
            <a:xfrm>
              <a:off x="3310547" y="2204085"/>
              <a:ext cx="73987" cy="110219"/>
            </a:xfrm>
            <a:custGeom>
              <a:avLst/>
              <a:gdLst>
                <a:gd name="T0" fmla="*/ 2147483647 w 487"/>
                <a:gd name="T1" fmla="*/ 2147483647 h 724"/>
                <a:gd name="T2" fmla="*/ 2147483647 w 487"/>
                <a:gd name="T3" fmla="*/ 2147483647 h 724"/>
                <a:gd name="T4" fmla="*/ 2147483647 w 487"/>
                <a:gd name="T5" fmla="*/ 2147483647 h 724"/>
                <a:gd name="T6" fmla="*/ 2147483647 w 487"/>
                <a:gd name="T7" fmla="*/ 2147483647 h 724"/>
                <a:gd name="T8" fmla="*/ 2147483647 w 487"/>
                <a:gd name="T9" fmla="*/ 2147483647 h 724"/>
                <a:gd name="T10" fmla="*/ 2147483647 w 487"/>
                <a:gd name="T11" fmla="*/ 2147483647 h 724"/>
                <a:gd name="T12" fmla="*/ 2147483647 w 487"/>
                <a:gd name="T13" fmla="*/ 2147483647 h 724"/>
                <a:gd name="T14" fmla="*/ 2147483647 w 487"/>
                <a:gd name="T15" fmla="*/ 2147483647 h 724"/>
                <a:gd name="T16" fmla="*/ 2147483647 w 487"/>
                <a:gd name="T17" fmla="*/ 2147483647 h 724"/>
                <a:gd name="T18" fmla="*/ 2147483647 w 487"/>
                <a:gd name="T19" fmla="*/ 2147483647 h 724"/>
                <a:gd name="T20" fmla="*/ 2147483647 w 487"/>
                <a:gd name="T21" fmla="*/ 2147483647 h 724"/>
                <a:gd name="T22" fmla="*/ 2147483647 w 487"/>
                <a:gd name="T23" fmla="*/ 2147483647 h 724"/>
                <a:gd name="T24" fmla="*/ 2147483647 w 487"/>
                <a:gd name="T25" fmla="*/ 2147483647 h 724"/>
                <a:gd name="T26" fmla="*/ 2147483647 w 487"/>
                <a:gd name="T27" fmla="*/ 2147483647 h 724"/>
                <a:gd name="T28" fmla="*/ 2147483647 w 487"/>
                <a:gd name="T29" fmla="*/ 2147483647 h 724"/>
                <a:gd name="T30" fmla="*/ 2147483647 w 487"/>
                <a:gd name="T31" fmla="*/ 2147483647 h 724"/>
                <a:gd name="T32" fmla="*/ 2147483647 w 487"/>
                <a:gd name="T33" fmla="*/ 2147483647 h 724"/>
                <a:gd name="T34" fmla="*/ 2147483647 w 487"/>
                <a:gd name="T35" fmla="*/ 2147483647 h 724"/>
                <a:gd name="T36" fmla="*/ 2147483647 w 487"/>
                <a:gd name="T37" fmla="*/ 2147483647 h 724"/>
                <a:gd name="T38" fmla="*/ 2147483647 w 487"/>
                <a:gd name="T39" fmla="*/ 2147483647 h 724"/>
                <a:gd name="T40" fmla="*/ 2147483647 w 487"/>
                <a:gd name="T41" fmla="*/ 2147483647 h 724"/>
                <a:gd name="T42" fmla="*/ 2147483647 w 487"/>
                <a:gd name="T43" fmla="*/ 2147483647 h 724"/>
                <a:gd name="T44" fmla="*/ 2147483647 w 487"/>
                <a:gd name="T45" fmla="*/ 2147483647 h 724"/>
                <a:gd name="T46" fmla="*/ 2147483647 w 487"/>
                <a:gd name="T47" fmla="*/ 2147483647 h 724"/>
                <a:gd name="T48" fmla="*/ 2147483647 w 487"/>
                <a:gd name="T49" fmla="*/ 2147483647 h 724"/>
                <a:gd name="T50" fmla="*/ 2147483647 w 487"/>
                <a:gd name="T51" fmla="*/ 2147483647 h 724"/>
                <a:gd name="T52" fmla="*/ 2147483647 w 487"/>
                <a:gd name="T53" fmla="*/ 2147483647 h 724"/>
                <a:gd name="T54" fmla="*/ 2147483647 w 487"/>
                <a:gd name="T55" fmla="*/ 2147483647 h 724"/>
                <a:gd name="T56" fmla="*/ 2147483647 w 487"/>
                <a:gd name="T57" fmla="*/ 2147483647 h 724"/>
                <a:gd name="T58" fmla="*/ 2147483647 w 487"/>
                <a:gd name="T59" fmla="*/ 2147483647 h 724"/>
                <a:gd name="T60" fmla="*/ 2147483647 w 487"/>
                <a:gd name="T61" fmla="*/ 2147483647 h 724"/>
                <a:gd name="T62" fmla="*/ 2147483647 w 487"/>
                <a:gd name="T63" fmla="*/ 2147483647 h 724"/>
                <a:gd name="T64" fmla="*/ 2147483647 w 487"/>
                <a:gd name="T65" fmla="*/ 2147483647 h 724"/>
                <a:gd name="T66" fmla="*/ 2147483647 w 487"/>
                <a:gd name="T67" fmla="*/ 2147483647 h 724"/>
                <a:gd name="T68" fmla="*/ 2147483647 w 487"/>
                <a:gd name="T69" fmla="*/ 2147483647 h 724"/>
                <a:gd name="T70" fmla="*/ 2147483647 w 487"/>
                <a:gd name="T71" fmla="*/ 2147483647 h 724"/>
                <a:gd name="T72" fmla="*/ 2147483647 w 487"/>
                <a:gd name="T73" fmla="*/ 2147483647 h 724"/>
                <a:gd name="T74" fmla="*/ 2147483647 w 487"/>
                <a:gd name="T75" fmla="*/ 2147483647 h 724"/>
                <a:gd name="T76" fmla="*/ 2147483647 w 487"/>
                <a:gd name="T77" fmla="*/ 2147483647 h 724"/>
                <a:gd name="T78" fmla="*/ 2147483647 w 487"/>
                <a:gd name="T79" fmla="*/ 2147483647 h 724"/>
                <a:gd name="T80" fmla="*/ 2147483647 w 487"/>
                <a:gd name="T81" fmla="*/ 2147483647 h 724"/>
                <a:gd name="T82" fmla="*/ 2147483647 w 487"/>
                <a:gd name="T83" fmla="*/ 2147483647 h 724"/>
                <a:gd name="T84" fmla="*/ 2147483647 w 487"/>
                <a:gd name="T85" fmla="*/ 2147483647 h 724"/>
                <a:gd name="T86" fmla="*/ 2147483647 w 487"/>
                <a:gd name="T87" fmla="*/ 2147483647 h 724"/>
                <a:gd name="T88" fmla="*/ 2147483647 w 487"/>
                <a:gd name="T89" fmla="*/ 2147483647 h 724"/>
                <a:gd name="T90" fmla="*/ 2147483647 w 487"/>
                <a:gd name="T91" fmla="*/ 2147483647 h 724"/>
                <a:gd name="T92" fmla="*/ 2147483647 w 487"/>
                <a:gd name="T93" fmla="*/ 2147483647 h 724"/>
                <a:gd name="T94" fmla="*/ 2147483647 w 487"/>
                <a:gd name="T95" fmla="*/ 2147483647 h 724"/>
                <a:gd name="T96" fmla="*/ 2147483647 w 487"/>
                <a:gd name="T97" fmla="*/ 2147483647 h 724"/>
                <a:gd name="T98" fmla="*/ 2147483647 w 487"/>
                <a:gd name="T99" fmla="*/ 2147483647 h 724"/>
                <a:gd name="T100" fmla="*/ 2147483647 w 487"/>
                <a:gd name="T101" fmla="*/ 2147483647 h 724"/>
                <a:gd name="T102" fmla="*/ 2147483647 w 487"/>
                <a:gd name="T103" fmla="*/ 2147483647 h 724"/>
                <a:gd name="T104" fmla="*/ 2147483647 w 487"/>
                <a:gd name="T105" fmla="*/ 2147483647 h 724"/>
                <a:gd name="T106" fmla="*/ 2147483647 w 487"/>
                <a:gd name="T107" fmla="*/ 2147483647 h 724"/>
                <a:gd name="T108" fmla="*/ 2147483647 w 487"/>
                <a:gd name="T109" fmla="*/ 2147483647 h 724"/>
                <a:gd name="T110" fmla="*/ 2147483647 w 487"/>
                <a:gd name="T111" fmla="*/ 2147483647 h 724"/>
                <a:gd name="T112" fmla="*/ 2147483647 w 487"/>
                <a:gd name="T113" fmla="*/ 2147483647 h 724"/>
                <a:gd name="T114" fmla="*/ 2147483647 w 487"/>
                <a:gd name="T115" fmla="*/ 0 h 724"/>
                <a:gd name="T116" fmla="*/ 0 w 487"/>
                <a:gd name="T117" fmla="*/ 2147483647 h 72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487" h="724">
                  <a:moveTo>
                    <a:pt x="0" y="34"/>
                  </a:moveTo>
                  <a:lnTo>
                    <a:pt x="4" y="34"/>
                  </a:lnTo>
                  <a:lnTo>
                    <a:pt x="8" y="34"/>
                  </a:lnTo>
                  <a:lnTo>
                    <a:pt x="13" y="36"/>
                  </a:lnTo>
                  <a:lnTo>
                    <a:pt x="21" y="38"/>
                  </a:lnTo>
                  <a:lnTo>
                    <a:pt x="27" y="40"/>
                  </a:lnTo>
                  <a:lnTo>
                    <a:pt x="36" y="42"/>
                  </a:lnTo>
                  <a:lnTo>
                    <a:pt x="46" y="46"/>
                  </a:lnTo>
                  <a:lnTo>
                    <a:pt x="53" y="49"/>
                  </a:lnTo>
                  <a:lnTo>
                    <a:pt x="61" y="53"/>
                  </a:lnTo>
                  <a:lnTo>
                    <a:pt x="69" y="59"/>
                  </a:lnTo>
                  <a:lnTo>
                    <a:pt x="76" y="65"/>
                  </a:lnTo>
                  <a:lnTo>
                    <a:pt x="82" y="70"/>
                  </a:lnTo>
                  <a:lnTo>
                    <a:pt x="86" y="78"/>
                  </a:lnTo>
                  <a:lnTo>
                    <a:pt x="88" y="85"/>
                  </a:lnTo>
                  <a:lnTo>
                    <a:pt x="91" y="95"/>
                  </a:lnTo>
                  <a:lnTo>
                    <a:pt x="89" y="103"/>
                  </a:lnTo>
                  <a:lnTo>
                    <a:pt x="88" y="112"/>
                  </a:lnTo>
                  <a:lnTo>
                    <a:pt x="82" y="123"/>
                  </a:lnTo>
                  <a:lnTo>
                    <a:pt x="76" y="133"/>
                  </a:lnTo>
                  <a:lnTo>
                    <a:pt x="70" y="144"/>
                  </a:lnTo>
                  <a:lnTo>
                    <a:pt x="63" y="156"/>
                  </a:lnTo>
                  <a:lnTo>
                    <a:pt x="57" y="167"/>
                  </a:lnTo>
                  <a:lnTo>
                    <a:pt x="50" y="181"/>
                  </a:lnTo>
                  <a:lnTo>
                    <a:pt x="44" y="192"/>
                  </a:lnTo>
                  <a:lnTo>
                    <a:pt x="36" y="203"/>
                  </a:lnTo>
                  <a:lnTo>
                    <a:pt x="32" y="213"/>
                  </a:lnTo>
                  <a:lnTo>
                    <a:pt x="29" y="224"/>
                  </a:lnTo>
                  <a:lnTo>
                    <a:pt x="27" y="234"/>
                  </a:lnTo>
                  <a:lnTo>
                    <a:pt x="27" y="245"/>
                  </a:lnTo>
                  <a:lnTo>
                    <a:pt x="29" y="253"/>
                  </a:lnTo>
                  <a:lnTo>
                    <a:pt x="34" y="260"/>
                  </a:lnTo>
                  <a:lnTo>
                    <a:pt x="40" y="266"/>
                  </a:lnTo>
                  <a:lnTo>
                    <a:pt x="50" y="274"/>
                  </a:lnTo>
                  <a:lnTo>
                    <a:pt x="61" y="278"/>
                  </a:lnTo>
                  <a:lnTo>
                    <a:pt x="74" y="283"/>
                  </a:lnTo>
                  <a:lnTo>
                    <a:pt x="88" y="287"/>
                  </a:lnTo>
                  <a:lnTo>
                    <a:pt x="103" y="289"/>
                  </a:lnTo>
                  <a:lnTo>
                    <a:pt x="120" y="293"/>
                  </a:lnTo>
                  <a:lnTo>
                    <a:pt x="135" y="297"/>
                  </a:lnTo>
                  <a:lnTo>
                    <a:pt x="150" y="298"/>
                  </a:lnTo>
                  <a:lnTo>
                    <a:pt x="165" y="300"/>
                  </a:lnTo>
                  <a:lnTo>
                    <a:pt x="181" y="304"/>
                  </a:lnTo>
                  <a:lnTo>
                    <a:pt x="194" y="308"/>
                  </a:lnTo>
                  <a:lnTo>
                    <a:pt x="205" y="310"/>
                  </a:lnTo>
                  <a:lnTo>
                    <a:pt x="213" y="312"/>
                  </a:lnTo>
                  <a:lnTo>
                    <a:pt x="221" y="316"/>
                  </a:lnTo>
                  <a:lnTo>
                    <a:pt x="224" y="321"/>
                  </a:lnTo>
                  <a:lnTo>
                    <a:pt x="224" y="325"/>
                  </a:lnTo>
                  <a:lnTo>
                    <a:pt x="223" y="331"/>
                  </a:lnTo>
                  <a:lnTo>
                    <a:pt x="217" y="335"/>
                  </a:lnTo>
                  <a:lnTo>
                    <a:pt x="211" y="340"/>
                  </a:lnTo>
                  <a:lnTo>
                    <a:pt x="202" y="346"/>
                  </a:lnTo>
                  <a:lnTo>
                    <a:pt x="192" y="352"/>
                  </a:lnTo>
                  <a:lnTo>
                    <a:pt x="181" y="359"/>
                  </a:lnTo>
                  <a:lnTo>
                    <a:pt x="171" y="367"/>
                  </a:lnTo>
                  <a:lnTo>
                    <a:pt x="158" y="373"/>
                  </a:lnTo>
                  <a:lnTo>
                    <a:pt x="146" y="380"/>
                  </a:lnTo>
                  <a:lnTo>
                    <a:pt x="135" y="388"/>
                  </a:lnTo>
                  <a:lnTo>
                    <a:pt x="126" y="395"/>
                  </a:lnTo>
                  <a:lnTo>
                    <a:pt x="118" y="401"/>
                  </a:lnTo>
                  <a:lnTo>
                    <a:pt x="110" y="409"/>
                  </a:lnTo>
                  <a:lnTo>
                    <a:pt x="105" y="416"/>
                  </a:lnTo>
                  <a:lnTo>
                    <a:pt x="103" y="422"/>
                  </a:lnTo>
                  <a:lnTo>
                    <a:pt x="103" y="428"/>
                  </a:lnTo>
                  <a:lnTo>
                    <a:pt x="107" y="433"/>
                  </a:lnTo>
                  <a:lnTo>
                    <a:pt x="110" y="437"/>
                  </a:lnTo>
                  <a:lnTo>
                    <a:pt x="118" y="445"/>
                  </a:lnTo>
                  <a:lnTo>
                    <a:pt x="124" y="449"/>
                  </a:lnTo>
                  <a:lnTo>
                    <a:pt x="133" y="454"/>
                  </a:lnTo>
                  <a:lnTo>
                    <a:pt x="145" y="460"/>
                  </a:lnTo>
                  <a:lnTo>
                    <a:pt x="156" y="466"/>
                  </a:lnTo>
                  <a:lnTo>
                    <a:pt x="165" y="471"/>
                  </a:lnTo>
                  <a:lnTo>
                    <a:pt x="175" y="475"/>
                  </a:lnTo>
                  <a:lnTo>
                    <a:pt x="184" y="483"/>
                  </a:lnTo>
                  <a:lnTo>
                    <a:pt x="196" y="489"/>
                  </a:lnTo>
                  <a:lnTo>
                    <a:pt x="202" y="494"/>
                  </a:lnTo>
                  <a:lnTo>
                    <a:pt x="209" y="500"/>
                  </a:lnTo>
                  <a:lnTo>
                    <a:pt x="215" y="508"/>
                  </a:lnTo>
                  <a:lnTo>
                    <a:pt x="219" y="515"/>
                  </a:lnTo>
                  <a:lnTo>
                    <a:pt x="217" y="521"/>
                  </a:lnTo>
                  <a:lnTo>
                    <a:pt x="213" y="530"/>
                  </a:lnTo>
                  <a:lnTo>
                    <a:pt x="209" y="538"/>
                  </a:lnTo>
                  <a:lnTo>
                    <a:pt x="205" y="548"/>
                  </a:lnTo>
                  <a:lnTo>
                    <a:pt x="196" y="555"/>
                  </a:lnTo>
                  <a:lnTo>
                    <a:pt x="188" y="565"/>
                  </a:lnTo>
                  <a:lnTo>
                    <a:pt x="181" y="574"/>
                  </a:lnTo>
                  <a:lnTo>
                    <a:pt x="171" y="584"/>
                  </a:lnTo>
                  <a:lnTo>
                    <a:pt x="162" y="591"/>
                  </a:lnTo>
                  <a:lnTo>
                    <a:pt x="154" y="601"/>
                  </a:lnTo>
                  <a:lnTo>
                    <a:pt x="145" y="608"/>
                  </a:lnTo>
                  <a:lnTo>
                    <a:pt x="137" y="618"/>
                  </a:lnTo>
                  <a:lnTo>
                    <a:pt x="131" y="627"/>
                  </a:lnTo>
                  <a:lnTo>
                    <a:pt x="126" y="635"/>
                  </a:lnTo>
                  <a:lnTo>
                    <a:pt x="122" y="643"/>
                  </a:lnTo>
                  <a:lnTo>
                    <a:pt x="122" y="652"/>
                  </a:lnTo>
                  <a:lnTo>
                    <a:pt x="122" y="658"/>
                  </a:lnTo>
                  <a:lnTo>
                    <a:pt x="126" y="665"/>
                  </a:lnTo>
                  <a:lnTo>
                    <a:pt x="131" y="671"/>
                  </a:lnTo>
                  <a:lnTo>
                    <a:pt x="137" y="679"/>
                  </a:lnTo>
                  <a:lnTo>
                    <a:pt x="145" y="683"/>
                  </a:lnTo>
                  <a:lnTo>
                    <a:pt x="156" y="690"/>
                  </a:lnTo>
                  <a:lnTo>
                    <a:pt x="164" y="694"/>
                  </a:lnTo>
                  <a:lnTo>
                    <a:pt x="177" y="700"/>
                  </a:lnTo>
                  <a:lnTo>
                    <a:pt x="186" y="703"/>
                  </a:lnTo>
                  <a:lnTo>
                    <a:pt x="200" y="707"/>
                  </a:lnTo>
                  <a:lnTo>
                    <a:pt x="211" y="711"/>
                  </a:lnTo>
                  <a:lnTo>
                    <a:pt x="223" y="715"/>
                  </a:lnTo>
                  <a:lnTo>
                    <a:pt x="232" y="717"/>
                  </a:lnTo>
                  <a:lnTo>
                    <a:pt x="242" y="719"/>
                  </a:lnTo>
                  <a:lnTo>
                    <a:pt x="249" y="721"/>
                  </a:lnTo>
                  <a:lnTo>
                    <a:pt x="259" y="724"/>
                  </a:lnTo>
                  <a:lnTo>
                    <a:pt x="401" y="686"/>
                  </a:lnTo>
                  <a:lnTo>
                    <a:pt x="470" y="506"/>
                  </a:lnTo>
                  <a:lnTo>
                    <a:pt x="487" y="304"/>
                  </a:lnTo>
                  <a:lnTo>
                    <a:pt x="323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9" name="Freeform 116"/>
            <p:cNvSpPr>
              <a:spLocks/>
            </p:cNvSpPr>
            <p:nvPr/>
          </p:nvSpPr>
          <p:spPr bwMode="auto">
            <a:xfrm>
              <a:off x="3300195" y="2279594"/>
              <a:ext cx="21922" cy="10048"/>
            </a:xfrm>
            <a:custGeom>
              <a:avLst/>
              <a:gdLst>
                <a:gd name="T0" fmla="*/ 0 w 144"/>
                <a:gd name="T1" fmla="*/ 0 h 67"/>
                <a:gd name="T2" fmla="*/ 2147483647 w 144"/>
                <a:gd name="T3" fmla="*/ 2147483647 h 67"/>
                <a:gd name="T4" fmla="*/ 2147483647 w 144"/>
                <a:gd name="T5" fmla="*/ 2147483647 h 67"/>
                <a:gd name="T6" fmla="*/ 2147483647 w 144"/>
                <a:gd name="T7" fmla="*/ 2147483647 h 67"/>
                <a:gd name="T8" fmla="*/ 2147483647 w 144"/>
                <a:gd name="T9" fmla="*/ 2147483647 h 67"/>
                <a:gd name="T10" fmla="*/ 2147483647 w 144"/>
                <a:gd name="T11" fmla="*/ 2147483647 h 67"/>
                <a:gd name="T12" fmla="*/ 2147483647 w 144"/>
                <a:gd name="T13" fmla="*/ 2147483647 h 67"/>
                <a:gd name="T14" fmla="*/ 2147483647 w 144"/>
                <a:gd name="T15" fmla="*/ 2147483647 h 67"/>
                <a:gd name="T16" fmla="*/ 2147483647 w 144"/>
                <a:gd name="T17" fmla="*/ 2147483647 h 67"/>
                <a:gd name="T18" fmla="*/ 2147483647 w 144"/>
                <a:gd name="T19" fmla="*/ 2147483647 h 67"/>
                <a:gd name="T20" fmla="*/ 2147483647 w 144"/>
                <a:gd name="T21" fmla="*/ 2147483647 h 67"/>
                <a:gd name="T22" fmla="*/ 2147483647 w 144"/>
                <a:gd name="T23" fmla="*/ 2147483647 h 67"/>
                <a:gd name="T24" fmla="*/ 2147483647 w 144"/>
                <a:gd name="T25" fmla="*/ 2147483647 h 67"/>
                <a:gd name="T26" fmla="*/ 2147483647 w 144"/>
                <a:gd name="T27" fmla="*/ 2147483647 h 67"/>
                <a:gd name="T28" fmla="*/ 2147483647 w 144"/>
                <a:gd name="T29" fmla="*/ 2147483647 h 67"/>
                <a:gd name="T30" fmla="*/ 2147483647 w 144"/>
                <a:gd name="T31" fmla="*/ 2147483647 h 67"/>
                <a:gd name="T32" fmla="*/ 2147483647 w 144"/>
                <a:gd name="T33" fmla="*/ 2147483647 h 67"/>
                <a:gd name="T34" fmla="*/ 2147483647 w 144"/>
                <a:gd name="T35" fmla="*/ 2147483647 h 67"/>
                <a:gd name="T36" fmla="*/ 2147483647 w 144"/>
                <a:gd name="T37" fmla="*/ 2147483647 h 67"/>
                <a:gd name="T38" fmla="*/ 2147483647 w 144"/>
                <a:gd name="T39" fmla="*/ 2147483647 h 67"/>
                <a:gd name="T40" fmla="*/ 2147483647 w 144"/>
                <a:gd name="T41" fmla="*/ 2147483647 h 67"/>
                <a:gd name="T42" fmla="*/ 2147483647 w 144"/>
                <a:gd name="T43" fmla="*/ 2147483647 h 67"/>
                <a:gd name="T44" fmla="*/ 2147483647 w 144"/>
                <a:gd name="T45" fmla="*/ 2147483647 h 67"/>
                <a:gd name="T46" fmla="*/ 2147483647 w 144"/>
                <a:gd name="T47" fmla="*/ 2147483647 h 67"/>
                <a:gd name="T48" fmla="*/ 2147483647 w 144"/>
                <a:gd name="T49" fmla="*/ 2147483647 h 67"/>
                <a:gd name="T50" fmla="*/ 2147483647 w 144"/>
                <a:gd name="T51" fmla="*/ 0 h 67"/>
                <a:gd name="T52" fmla="*/ 2147483647 w 144"/>
                <a:gd name="T53" fmla="*/ 2147483647 h 67"/>
                <a:gd name="T54" fmla="*/ 0 w 144"/>
                <a:gd name="T55" fmla="*/ 0 h 67"/>
                <a:gd name="T56" fmla="*/ 0 w 144"/>
                <a:gd name="T57" fmla="*/ 0 h 6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44" h="67">
                  <a:moveTo>
                    <a:pt x="0" y="0"/>
                  </a:moveTo>
                  <a:lnTo>
                    <a:pt x="2" y="2"/>
                  </a:lnTo>
                  <a:lnTo>
                    <a:pt x="11" y="10"/>
                  </a:lnTo>
                  <a:lnTo>
                    <a:pt x="21" y="17"/>
                  </a:lnTo>
                  <a:lnTo>
                    <a:pt x="26" y="27"/>
                  </a:lnTo>
                  <a:lnTo>
                    <a:pt x="24" y="36"/>
                  </a:lnTo>
                  <a:lnTo>
                    <a:pt x="21" y="46"/>
                  </a:lnTo>
                  <a:lnTo>
                    <a:pt x="17" y="53"/>
                  </a:lnTo>
                  <a:lnTo>
                    <a:pt x="19" y="61"/>
                  </a:lnTo>
                  <a:lnTo>
                    <a:pt x="23" y="63"/>
                  </a:lnTo>
                  <a:lnTo>
                    <a:pt x="30" y="65"/>
                  </a:lnTo>
                  <a:lnTo>
                    <a:pt x="38" y="65"/>
                  </a:lnTo>
                  <a:lnTo>
                    <a:pt x="45" y="67"/>
                  </a:lnTo>
                  <a:lnTo>
                    <a:pt x="55" y="67"/>
                  </a:lnTo>
                  <a:lnTo>
                    <a:pt x="66" y="67"/>
                  </a:lnTo>
                  <a:lnTo>
                    <a:pt x="76" y="65"/>
                  </a:lnTo>
                  <a:lnTo>
                    <a:pt x="87" y="63"/>
                  </a:lnTo>
                  <a:lnTo>
                    <a:pt x="97" y="59"/>
                  </a:lnTo>
                  <a:lnTo>
                    <a:pt x="106" y="55"/>
                  </a:lnTo>
                  <a:lnTo>
                    <a:pt x="116" y="50"/>
                  </a:lnTo>
                  <a:lnTo>
                    <a:pt x="125" y="48"/>
                  </a:lnTo>
                  <a:lnTo>
                    <a:pt x="133" y="44"/>
                  </a:lnTo>
                  <a:lnTo>
                    <a:pt x="138" y="40"/>
                  </a:lnTo>
                  <a:lnTo>
                    <a:pt x="142" y="38"/>
                  </a:lnTo>
                  <a:lnTo>
                    <a:pt x="144" y="38"/>
                  </a:lnTo>
                  <a:lnTo>
                    <a:pt x="106" y="0"/>
                  </a:lnTo>
                  <a:lnTo>
                    <a:pt x="59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0" name="Freeform 117"/>
            <p:cNvSpPr>
              <a:spLocks/>
            </p:cNvSpPr>
            <p:nvPr/>
          </p:nvSpPr>
          <p:spPr bwMode="auto">
            <a:xfrm>
              <a:off x="3293496" y="2224789"/>
              <a:ext cx="24053" cy="50847"/>
            </a:xfrm>
            <a:custGeom>
              <a:avLst/>
              <a:gdLst>
                <a:gd name="T0" fmla="*/ 2147483647 w 158"/>
                <a:gd name="T1" fmla="*/ 2147483647 h 333"/>
                <a:gd name="T2" fmla="*/ 2147483647 w 158"/>
                <a:gd name="T3" fmla="*/ 2147483647 h 333"/>
                <a:gd name="T4" fmla="*/ 2147483647 w 158"/>
                <a:gd name="T5" fmla="*/ 2147483647 h 333"/>
                <a:gd name="T6" fmla="*/ 2147483647 w 158"/>
                <a:gd name="T7" fmla="*/ 2147483647 h 333"/>
                <a:gd name="T8" fmla="*/ 2147483647 w 158"/>
                <a:gd name="T9" fmla="*/ 2147483647 h 333"/>
                <a:gd name="T10" fmla="*/ 2147483647 w 158"/>
                <a:gd name="T11" fmla="*/ 2147483647 h 333"/>
                <a:gd name="T12" fmla="*/ 2147483647 w 158"/>
                <a:gd name="T13" fmla="*/ 2147483647 h 333"/>
                <a:gd name="T14" fmla="*/ 2147483647 w 158"/>
                <a:gd name="T15" fmla="*/ 2147483647 h 333"/>
                <a:gd name="T16" fmla="*/ 2147483647 w 158"/>
                <a:gd name="T17" fmla="*/ 2147483647 h 333"/>
                <a:gd name="T18" fmla="*/ 2147483647 w 158"/>
                <a:gd name="T19" fmla="*/ 2147483647 h 333"/>
                <a:gd name="T20" fmla="*/ 2147483647 w 158"/>
                <a:gd name="T21" fmla="*/ 2147483647 h 333"/>
                <a:gd name="T22" fmla="*/ 2147483647 w 158"/>
                <a:gd name="T23" fmla="*/ 2147483647 h 333"/>
                <a:gd name="T24" fmla="*/ 2147483647 w 158"/>
                <a:gd name="T25" fmla="*/ 2147483647 h 333"/>
                <a:gd name="T26" fmla="*/ 2147483647 w 158"/>
                <a:gd name="T27" fmla="*/ 2147483647 h 333"/>
                <a:gd name="T28" fmla="*/ 2147483647 w 158"/>
                <a:gd name="T29" fmla="*/ 2147483647 h 333"/>
                <a:gd name="T30" fmla="*/ 2147483647 w 158"/>
                <a:gd name="T31" fmla="*/ 2147483647 h 333"/>
                <a:gd name="T32" fmla="*/ 2147483647 w 158"/>
                <a:gd name="T33" fmla="*/ 2147483647 h 333"/>
                <a:gd name="T34" fmla="*/ 2147483647 w 158"/>
                <a:gd name="T35" fmla="*/ 2147483647 h 333"/>
                <a:gd name="T36" fmla="*/ 2147483647 w 158"/>
                <a:gd name="T37" fmla="*/ 2147483647 h 333"/>
                <a:gd name="T38" fmla="*/ 2147483647 w 158"/>
                <a:gd name="T39" fmla="*/ 2147483647 h 333"/>
                <a:gd name="T40" fmla="*/ 2147483647 w 158"/>
                <a:gd name="T41" fmla="*/ 2147483647 h 333"/>
                <a:gd name="T42" fmla="*/ 2147483647 w 158"/>
                <a:gd name="T43" fmla="*/ 2147483647 h 333"/>
                <a:gd name="T44" fmla="*/ 2147483647 w 158"/>
                <a:gd name="T45" fmla="*/ 2147483647 h 333"/>
                <a:gd name="T46" fmla="*/ 2147483647 w 158"/>
                <a:gd name="T47" fmla="*/ 2147483647 h 333"/>
                <a:gd name="T48" fmla="*/ 2147483647 w 158"/>
                <a:gd name="T49" fmla="*/ 2147483647 h 333"/>
                <a:gd name="T50" fmla="*/ 2147483647 w 158"/>
                <a:gd name="T51" fmla="*/ 2147483647 h 333"/>
                <a:gd name="T52" fmla="*/ 2147483647 w 158"/>
                <a:gd name="T53" fmla="*/ 2147483647 h 333"/>
                <a:gd name="T54" fmla="*/ 2147483647 w 158"/>
                <a:gd name="T55" fmla="*/ 2147483647 h 333"/>
                <a:gd name="T56" fmla="*/ 2147483647 w 158"/>
                <a:gd name="T57" fmla="*/ 2147483647 h 333"/>
                <a:gd name="T58" fmla="*/ 2147483647 w 158"/>
                <a:gd name="T59" fmla="*/ 2147483647 h 333"/>
                <a:gd name="T60" fmla="*/ 2147483647 w 158"/>
                <a:gd name="T61" fmla="*/ 2147483647 h 333"/>
                <a:gd name="T62" fmla="*/ 2147483647 w 158"/>
                <a:gd name="T63" fmla="*/ 2147483647 h 333"/>
                <a:gd name="T64" fmla="*/ 2147483647 w 158"/>
                <a:gd name="T65" fmla="*/ 2147483647 h 333"/>
                <a:gd name="T66" fmla="*/ 2147483647 w 158"/>
                <a:gd name="T67" fmla="*/ 2147483647 h 333"/>
                <a:gd name="T68" fmla="*/ 2147483647 w 158"/>
                <a:gd name="T69" fmla="*/ 2147483647 h 333"/>
                <a:gd name="T70" fmla="*/ 2147483647 w 158"/>
                <a:gd name="T71" fmla="*/ 2147483647 h 333"/>
                <a:gd name="T72" fmla="*/ 2147483647 w 158"/>
                <a:gd name="T73" fmla="*/ 2147483647 h 333"/>
                <a:gd name="T74" fmla="*/ 2147483647 w 158"/>
                <a:gd name="T75" fmla="*/ 2147483647 h 333"/>
                <a:gd name="T76" fmla="*/ 2147483647 w 158"/>
                <a:gd name="T77" fmla="*/ 2147483647 h 333"/>
                <a:gd name="T78" fmla="*/ 2147483647 w 158"/>
                <a:gd name="T79" fmla="*/ 2147483647 h 333"/>
                <a:gd name="T80" fmla="*/ 2147483647 w 158"/>
                <a:gd name="T81" fmla="*/ 2147483647 h 333"/>
                <a:gd name="T82" fmla="*/ 2147483647 w 158"/>
                <a:gd name="T83" fmla="*/ 2147483647 h 333"/>
                <a:gd name="T84" fmla="*/ 2147483647 w 158"/>
                <a:gd name="T85" fmla="*/ 2147483647 h 333"/>
                <a:gd name="T86" fmla="*/ 2147483647 w 158"/>
                <a:gd name="T87" fmla="*/ 2147483647 h 333"/>
                <a:gd name="T88" fmla="*/ 2147483647 w 158"/>
                <a:gd name="T89" fmla="*/ 2147483647 h 333"/>
                <a:gd name="T90" fmla="*/ 2147483647 w 158"/>
                <a:gd name="T91" fmla="*/ 2147483647 h 333"/>
                <a:gd name="T92" fmla="*/ 2147483647 w 158"/>
                <a:gd name="T93" fmla="*/ 2147483647 h 333"/>
                <a:gd name="T94" fmla="*/ 2147483647 w 158"/>
                <a:gd name="T95" fmla="*/ 2147483647 h 333"/>
                <a:gd name="T96" fmla="*/ 2147483647 w 158"/>
                <a:gd name="T97" fmla="*/ 2147483647 h 333"/>
                <a:gd name="T98" fmla="*/ 2147483647 w 158"/>
                <a:gd name="T99" fmla="*/ 0 h 333"/>
                <a:gd name="T100" fmla="*/ 0 w 158"/>
                <a:gd name="T101" fmla="*/ 2147483647 h 333"/>
                <a:gd name="T102" fmla="*/ 2147483647 w 158"/>
                <a:gd name="T103" fmla="*/ 2147483647 h 333"/>
                <a:gd name="T104" fmla="*/ 2147483647 w 158"/>
                <a:gd name="T105" fmla="*/ 2147483647 h 33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158" h="333">
                  <a:moveTo>
                    <a:pt x="11" y="108"/>
                  </a:moveTo>
                  <a:lnTo>
                    <a:pt x="13" y="108"/>
                  </a:lnTo>
                  <a:lnTo>
                    <a:pt x="19" y="112"/>
                  </a:lnTo>
                  <a:lnTo>
                    <a:pt x="25" y="116"/>
                  </a:lnTo>
                  <a:lnTo>
                    <a:pt x="32" y="125"/>
                  </a:lnTo>
                  <a:lnTo>
                    <a:pt x="40" y="133"/>
                  </a:lnTo>
                  <a:lnTo>
                    <a:pt x="47" y="141"/>
                  </a:lnTo>
                  <a:lnTo>
                    <a:pt x="51" y="150"/>
                  </a:lnTo>
                  <a:lnTo>
                    <a:pt x="55" y="160"/>
                  </a:lnTo>
                  <a:lnTo>
                    <a:pt x="51" y="165"/>
                  </a:lnTo>
                  <a:lnTo>
                    <a:pt x="46" y="173"/>
                  </a:lnTo>
                  <a:lnTo>
                    <a:pt x="38" y="177"/>
                  </a:lnTo>
                  <a:lnTo>
                    <a:pt x="32" y="182"/>
                  </a:lnTo>
                  <a:lnTo>
                    <a:pt x="23" y="186"/>
                  </a:lnTo>
                  <a:lnTo>
                    <a:pt x="17" y="190"/>
                  </a:lnTo>
                  <a:lnTo>
                    <a:pt x="11" y="196"/>
                  </a:lnTo>
                  <a:lnTo>
                    <a:pt x="11" y="199"/>
                  </a:lnTo>
                  <a:lnTo>
                    <a:pt x="13" y="201"/>
                  </a:lnTo>
                  <a:lnTo>
                    <a:pt x="21" y="205"/>
                  </a:lnTo>
                  <a:lnTo>
                    <a:pt x="28" y="209"/>
                  </a:lnTo>
                  <a:lnTo>
                    <a:pt x="40" y="213"/>
                  </a:lnTo>
                  <a:lnTo>
                    <a:pt x="49" y="217"/>
                  </a:lnTo>
                  <a:lnTo>
                    <a:pt x="61" y="222"/>
                  </a:lnTo>
                  <a:lnTo>
                    <a:pt x="68" y="228"/>
                  </a:lnTo>
                  <a:lnTo>
                    <a:pt x="76" y="234"/>
                  </a:lnTo>
                  <a:lnTo>
                    <a:pt x="76" y="239"/>
                  </a:lnTo>
                  <a:lnTo>
                    <a:pt x="76" y="247"/>
                  </a:lnTo>
                  <a:lnTo>
                    <a:pt x="74" y="255"/>
                  </a:lnTo>
                  <a:lnTo>
                    <a:pt x="74" y="264"/>
                  </a:lnTo>
                  <a:lnTo>
                    <a:pt x="70" y="272"/>
                  </a:lnTo>
                  <a:lnTo>
                    <a:pt x="70" y="281"/>
                  </a:lnTo>
                  <a:lnTo>
                    <a:pt x="72" y="289"/>
                  </a:lnTo>
                  <a:lnTo>
                    <a:pt x="78" y="296"/>
                  </a:lnTo>
                  <a:lnTo>
                    <a:pt x="82" y="300"/>
                  </a:lnTo>
                  <a:lnTo>
                    <a:pt x="86" y="302"/>
                  </a:lnTo>
                  <a:lnTo>
                    <a:pt x="91" y="306"/>
                  </a:lnTo>
                  <a:lnTo>
                    <a:pt x="97" y="310"/>
                  </a:lnTo>
                  <a:lnTo>
                    <a:pt x="103" y="312"/>
                  </a:lnTo>
                  <a:lnTo>
                    <a:pt x="110" y="314"/>
                  </a:lnTo>
                  <a:lnTo>
                    <a:pt x="118" y="317"/>
                  </a:lnTo>
                  <a:lnTo>
                    <a:pt x="124" y="321"/>
                  </a:lnTo>
                  <a:lnTo>
                    <a:pt x="129" y="323"/>
                  </a:lnTo>
                  <a:lnTo>
                    <a:pt x="135" y="325"/>
                  </a:lnTo>
                  <a:lnTo>
                    <a:pt x="141" y="327"/>
                  </a:lnTo>
                  <a:lnTo>
                    <a:pt x="146" y="329"/>
                  </a:lnTo>
                  <a:lnTo>
                    <a:pt x="154" y="331"/>
                  </a:lnTo>
                  <a:lnTo>
                    <a:pt x="158" y="333"/>
                  </a:lnTo>
                  <a:lnTo>
                    <a:pt x="120" y="218"/>
                  </a:lnTo>
                  <a:lnTo>
                    <a:pt x="86" y="80"/>
                  </a:lnTo>
                  <a:lnTo>
                    <a:pt x="61" y="0"/>
                  </a:lnTo>
                  <a:lnTo>
                    <a:pt x="0" y="91"/>
                  </a:lnTo>
                  <a:lnTo>
                    <a:pt x="11" y="108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1" name="Freeform 118"/>
            <p:cNvSpPr>
              <a:spLocks/>
            </p:cNvSpPr>
            <p:nvPr/>
          </p:nvSpPr>
          <p:spPr bwMode="auto">
            <a:xfrm>
              <a:off x="3356827" y="2277159"/>
              <a:ext cx="14006" cy="12483"/>
            </a:xfrm>
            <a:custGeom>
              <a:avLst/>
              <a:gdLst>
                <a:gd name="T0" fmla="*/ 2147483647 w 91"/>
                <a:gd name="T1" fmla="*/ 0 h 84"/>
                <a:gd name="T2" fmla="*/ 2147483647 w 91"/>
                <a:gd name="T3" fmla="*/ 2147483647 h 84"/>
                <a:gd name="T4" fmla="*/ 2147483647 w 91"/>
                <a:gd name="T5" fmla="*/ 2147483647 h 84"/>
                <a:gd name="T6" fmla="*/ 2147483647 w 91"/>
                <a:gd name="T7" fmla="*/ 2147483647 h 84"/>
                <a:gd name="T8" fmla="*/ 2147483647 w 91"/>
                <a:gd name="T9" fmla="*/ 2147483647 h 84"/>
                <a:gd name="T10" fmla="*/ 2147483647 w 91"/>
                <a:gd name="T11" fmla="*/ 2147483647 h 84"/>
                <a:gd name="T12" fmla="*/ 2147483647 w 91"/>
                <a:gd name="T13" fmla="*/ 2147483647 h 84"/>
                <a:gd name="T14" fmla="*/ 2147483647 w 91"/>
                <a:gd name="T15" fmla="*/ 2147483647 h 84"/>
                <a:gd name="T16" fmla="*/ 2147483647 w 91"/>
                <a:gd name="T17" fmla="*/ 2147483647 h 84"/>
                <a:gd name="T18" fmla="*/ 0 w 91"/>
                <a:gd name="T19" fmla="*/ 2147483647 h 84"/>
                <a:gd name="T20" fmla="*/ 2147483647 w 91"/>
                <a:gd name="T21" fmla="*/ 2147483647 h 84"/>
                <a:gd name="T22" fmla="*/ 2147483647 w 91"/>
                <a:gd name="T23" fmla="*/ 2147483647 h 84"/>
                <a:gd name="T24" fmla="*/ 2147483647 w 91"/>
                <a:gd name="T25" fmla="*/ 2147483647 h 84"/>
                <a:gd name="T26" fmla="*/ 2147483647 w 91"/>
                <a:gd name="T27" fmla="*/ 2147483647 h 84"/>
                <a:gd name="T28" fmla="*/ 2147483647 w 91"/>
                <a:gd name="T29" fmla="*/ 2147483647 h 84"/>
                <a:gd name="T30" fmla="*/ 2147483647 w 91"/>
                <a:gd name="T31" fmla="*/ 2147483647 h 84"/>
                <a:gd name="T32" fmla="*/ 2147483647 w 91"/>
                <a:gd name="T33" fmla="*/ 2147483647 h 84"/>
                <a:gd name="T34" fmla="*/ 2147483647 w 91"/>
                <a:gd name="T35" fmla="*/ 2147483647 h 84"/>
                <a:gd name="T36" fmla="*/ 2147483647 w 91"/>
                <a:gd name="T37" fmla="*/ 2147483647 h 84"/>
                <a:gd name="T38" fmla="*/ 2147483647 w 91"/>
                <a:gd name="T39" fmla="*/ 2147483647 h 84"/>
                <a:gd name="T40" fmla="*/ 2147483647 w 91"/>
                <a:gd name="T41" fmla="*/ 0 h 84"/>
                <a:gd name="T42" fmla="*/ 2147483647 w 91"/>
                <a:gd name="T43" fmla="*/ 0 h 8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91" h="84">
                  <a:moveTo>
                    <a:pt x="10" y="0"/>
                  </a:moveTo>
                  <a:lnTo>
                    <a:pt x="10" y="2"/>
                  </a:lnTo>
                  <a:lnTo>
                    <a:pt x="12" y="10"/>
                  </a:lnTo>
                  <a:lnTo>
                    <a:pt x="12" y="13"/>
                  </a:lnTo>
                  <a:lnTo>
                    <a:pt x="12" y="19"/>
                  </a:lnTo>
                  <a:lnTo>
                    <a:pt x="12" y="25"/>
                  </a:lnTo>
                  <a:lnTo>
                    <a:pt x="12" y="31"/>
                  </a:lnTo>
                  <a:lnTo>
                    <a:pt x="6" y="38"/>
                  </a:lnTo>
                  <a:lnTo>
                    <a:pt x="2" y="44"/>
                  </a:lnTo>
                  <a:lnTo>
                    <a:pt x="0" y="51"/>
                  </a:lnTo>
                  <a:lnTo>
                    <a:pt x="4" y="57"/>
                  </a:lnTo>
                  <a:lnTo>
                    <a:pt x="8" y="61"/>
                  </a:lnTo>
                  <a:lnTo>
                    <a:pt x="15" y="67"/>
                  </a:lnTo>
                  <a:lnTo>
                    <a:pt x="21" y="69"/>
                  </a:lnTo>
                  <a:lnTo>
                    <a:pt x="29" y="74"/>
                  </a:lnTo>
                  <a:lnTo>
                    <a:pt x="34" y="78"/>
                  </a:lnTo>
                  <a:lnTo>
                    <a:pt x="40" y="80"/>
                  </a:lnTo>
                  <a:lnTo>
                    <a:pt x="44" y="82"/>
                  </a:lnTo>
                  <a:lnTo>
                    <a:pt x="46" y="84"/>
                  </a:lnTo>
                  <a:lnTo>
                    <a:pt x="91" y="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2" name="Freeform 119"/>
            <p:cNvSpPr>
              <a:spLocks/>
            </p:cNvSpPr>
            <p:nvPr/>
          </p:nvSpPr>
          <p:spPr bwMode="auto">
            <a:xfrm>
              <a:off x="3334905" y="2275636"/>
              <a:ext cx="15224" cy="26489"/>
            </a:xfrm>
            <a:custGeom>
              <a:avLst/>
              <a:gdLst>
                <a:gd name="T0" fmla="*/ 2147483647 w 101"/>
                <a:gd name="T1" fmla="*/ 0 h 175"/>
                <a:gd name="T2" fmla="*/ 0 w 101"/>
                <a:gd name="T3" fmla="*/ 2147483647 h 175"/>
                <a:gd name="T4" fmla="*/ 2147483647 w 101"/>
                <a:gd name="T5" fmla="*/ 2147483647 h 175"/>
                <a:gd name="T6" fmla="*/ 2147483647 w 101"/>
                <a:gd name="T7" fmla="*/ 2147483647 h 175"/>
                <a:gd name="T8" fmla="*/ 2147483647 w 101"/>
                <a:gd name="T9" fmla="*/ 2147483647 h 175"/>
                <a:gd name="T10" fmla="*/ 2147483647 w 101"/>
                <a:gd name="T11" fmla="*/ 2147483647 h 175"/>
                <a:gd name="T12" fmla="*/ 2147483647 w 101"/>
                <a:gd name="T13" fmla="*/ 2147483647 h 175"/>
                <a:gd name="T14" fmla="*/ 2147483647 w 101"/>
                <a:gd name="T15" fmla="*/ 2147483647 h 175"/>
                <a:gd name="T16" fmla="*/ 2147483647 w 101"/>
                <a:gd name="T17" fmla="*/ 2147483647 h 175"/>
                <a:gd name="T18" fmla="*/ 2147483647 w 101"/>
                <a:gd name="T19" fmla="*/ 2147483647 h 175"/>
                <a:gd name="T20" fmla="*/ 2147483647 w 101"/>
                <a:gd name="T21" fmla="*/ 2147483647 h 175"/>
                <a:gd name="T22" fmla="*/ 2147483647 w 101"/>
                <a:gd name="T23" fmla="*/ 2147483647 h 175"/>
                <a:gd name="T24" fmla="*/ 2147483647 w 101"/>
                <a:gd name="T25" fmla="*/ 2147483647 h 175"/>
                <a:gd name="T26" fmla="*/ 2147483647 w 101"/>
                <a:gd name="T27" fmla="*/ 2147483647 h 175"/>
                <a:gd name="T28" fmla="*/ 2147483647 w 101"/>
                <a:gd name="T29" fmla="*/ 2147483647 h 175"/>
                <a:gd name="T30" fmla="*/ 2147483647 w 101"/>
                <a:gd name="T31" fmla="*/ 2147483647 h 175"/>
                <a:gd name="T32" fmla="*/ 2147483647 w 101"/>
                <a:gd name="T33" fmla="*/ 2147483647 h 175"/>
                <a:gd name="T34" fmla="*/ 2147483647 w 101"/>
                <a:gd name="T35" fmla="*/ 2147483647 h 175"/>
                <a:gd name="T36" fmla="*/ 2147483647 w 101"/>
                <a:gd name="T37" fmla="*/ 2147483647 h 175"/>
                <a:gd name="T38" fmla="*/ 2147483647 w 101"/>
                <a:gd name="T39" fmla="*/ 2147483647 h 175"/>
                <a:gd name="T40" fmla="*/ 2147483647 w 101"/>
                <a:gd name="T41" fmla="*/ 2147483647 h 175"/>
                <a:gd name="T42" fmla="*/ 2147483647 w 101"/>
                <a:gd name="T43" fmla="*/ 2147483647 h 175"/>
                <a:gd name="T44" fmla="*/ 2147483647 w 101"/>
                <a:gd name="T45" fmla="*/ 2147483647 h 175"/>
                <a:gd name="T46" fmla="*/ 2147483647 w 101"/>
                <a:gd name="T47" fmla="*/ 2147483647 h 175"/>
                <a:gd name="T48" fmla="*/ 2147483647 w 101"/>
                <a:gd name="T49" fmla="*/ 2147483647 h 175"/>
                <a:gd name="T50" fmla="*/ 2147483647 w 101"/>
                <a:gd name="T51" fmla="*/ 2147483647 h 175"/>
                <a:gd name="T52" fmla="*/ 2147483647 w 101"/>
                <a:gd name="T53" fmla="*/ 2147483647 h 175"/>
                <a:gd name="T54" fmla="*/ 2147483647 w 101"/>
                <a:gd name="T55" fmla="*/ 2147483647 h 175"/>
                <a:gd name="T56" fmla="*/ 2147483647 w 101"/>
                <a:gd name="T57" fmla="*/ 2147483647 h 175"/>
                <a:gd name="T58" fmla="*/ 2147483647 w 101"/>
                <a:gd name="T59" fmla="*/ 2147483647 h 175"/>
                <a:gd name="T60" fmla="*/ 2147483647 w 101"/>
                <a:gd name="T61" fmla="*/ 2147483647 h 175"/>
                <a:gd name="T62" fmla="*/ 2147483647 w 101"/>
                <a:gd name="T63" fmla="*/ 2147483647 h 175"/>
                <a:gd name="T64" fmla="*/ 2147483647 w 101"/>
                <a:gd name="T65" fmla="*/ 0 h 175"/>
                <a:gd name="T66" fmla="*/ 2147483647 w 101"/>
                <a:gd name="T67" fmla="*/ 0 h 17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1" h="175">
                  <a:moveTo>
                    <a:pt x="2" y="0"/>
                  </a:moveTo>
                  <a:lnTo>
                    <a:pt x="0" y="64"/>
                  </a:lnTo>
                  <a:lnTo>
                    <a:pt x="4" y="70"/>
                  </a:lnTo>
                  <a:lnTo>
                    <a:pt x="9" y="74"/>
                  </a:lnTo>
                  <a:lnTo>
                    <a:pt x="15" y="79"/>
                  </a:lnTo>
                  <a:lnTo>
                    <a:pt x="23" y="87"/>
                  </a:lnTo>
                  <a:lnTo>
                    <a:pt x="28" y="95"/>
                  </a:lnTo>
                  <a:lnTo>
                    <a:pt x="34" y="102"/>
                  </a:lnTo>
                  <a:lnTo>
                    <a:pt x="40" y="110"/>
                  </a:lnTo>
                  <a:lnTo>
                    <a:pt x="40" y="117"/>
                  </a:lnTo>
                  <a:lnTo>
                    <a:pt x="36" y="125"/>
                  </a:lnTo>
                  <a:lnTo>
                    <a:pt x="26" y="131"/>
                  </a:lnTo>
                  <a:lnTo>
                    <a:pt x="17" y="138"/>
                  </a:lnTo>
                  <a:lnTo>
                    <a:pt x="11" y="146"/>
                  </a:lnTo>
                  <a:lnTo>
                    <a:pt x="9" y="157"/>
                  </a:lnTo>
                  <a:lnTo>
                    <a:pt x="9" y="161"/>
                  </a:lnTo>
                  <a:lnTo>
                    <a:pt x="11" y="165"/>
                  </a:lnTo>
                  <a:lnTo>
                    <a:pt x="15" y="169"/>
                  </a:lnTo>
                  <a:lnTo>
                    <a:pt x="23" y="173"/>
                  </a:lnTo>
                  <a:lnTo>
                    <a:pt x="32" y="173"/>
                  </a:lnTo>
                  <a:lnTo>
                    <a:pt x="42" y="175"/>
                  </a:lnTo>
                  <a:lnTo>
                    <a:pt x="47" y="175"/>
                  </a:lnTo>
                  <a:lnTo>
                    <a:pt x="53" y="175"/>
                  </a:lnTo>
                  <a:lnTo>
                    <a:pt x="61" y="175"/>
                  </a:lnTo>
                  <a:lnTo>
                    <a:pt x="66" y="175"/>
                  </a:lnTo>
                  <a:lnTo>
                    <a:pt x="76" y="173"/>
                  </a:lnTo>
                  <a:lnTo>
                    <a:pt x="85" y="173"/>
                  </a:lnTo>
                  <a:lnTo>
                    <a:pt x="89" y="173"/>
                  </a:lnTo>
                  <a:lnTo>
                    <a:pt x="93" y="173"/>
                  </a:lnTo>
                  <a:lnTo>
                    <a:pt x="101" y="146"/>
                  </a:lnTo>
                  <a:lnTo>
                    <a:pt x="78" y="89"/>
                  </a:lnTo>
                  <a:lnTo>
                    <a:pt x="34" y="2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3" name="Freeform 120"/>
            <p:cNvSpPr>
              <a:spLocks/>
            </p:cNvSpPr>
            <p:nvPr/>
          </p:nvSpPr>
          <p:spPr bwMode="auto">
            <a:xfrm>
              <a:off x="3360785" y="2241535"/>
              <a:ext cx="13092" cy="21922"/>
            </a:xfrm>
            <a:custGeom>
              <a:avLst/>
              <a:gdLst>
                <a:gd name="T0" fmla="*/ 2147483647 w 85"/>
                <a:gd name="T1" fmla="*/ 2147483647 h 145"/>
                <a:gd name="T2" fmla="*/ 2147483647 w 85"/>
                <a:gd name="T3" fmla="*/ 2147483647 h 145"/>
                <a:gd name="T4" fmla="*/ 2147483647 w 85"/>
                <a:gd name="T5" fmla="*/ 2147483647 h 145"/>
                <a:gd name="T6" fmla="*/ 2147483647 w 85"/>
                <a:gd name="T7" fmla="*/ 2147483647 h 145"/>
                <a:gd name="T8" fmla="*/ 2147483647 w 85"/>
                <a:gd name="T9" fmla="*/ 2147483647 h 145"/>
                <a:gd name="T10" fmla="*/ 0 w 85"/>
                <a:gd name="T11" fmla="*/ 2147483647 h 145"/>
                <a:gd name="T12" fmla="*/ 0 w 85"/>
                <a:gd name="T13" fmla="*/ 2147483647 h 145"/>
                <a:gd name="T14" fmla="*/ 0 w 85"/>
                <a:gd name="T15" fmla="*/ 2147483647 h 145"/>
                <a:gd name="T16" fmla="*/ 2147483647 w 85"/>
                <a:gd name="T17" fmla="*/ 2147483647 h 145"/>
                <a:gd name="T18" fmla="*/ 2147483647 w 85"/>
                <a:gd name="T19" fmla="*/ 2147483647 h 145"/>
                <a:gd name="T20" fmla="*/ 2147483647 w 85"/>
                <a:gd name="T21" fmla="*/ 2147483647 h 145"/>
                <a:gd name="T22" fmla="*/ 2147483647 w 85"/>
                <a:gd name="T23" fmla="*/ 2147483647 h 145"/>
                <a:gd name="T24" fmla="*/ 2147483647 w 85"/>
                <a:gd name="T25" fmla="*/ 2147483647 h 145"/>
                <a:gd name="T26" fmla="*/ 2147483647 w 85"/>
                <a:gd name="T27" fmla="*/ 2147483647 h 145"/>
                <a:gd name="T28" fmla="*/ 2147483647 w 85"/>
                <a:gd name="T29" fmla="*/ 2147483647 h 145"/>
                <a:gd name="T30" fmla="*/ 2147483647 w 85"/>
                <a:gd name="T31" fmla="*/ 2147483647 h 145"/>
                <a:gd name="T32" fmla="*/ 2147483647 w 85"/>
                <a:gd name="T33" fmla="*/ 2147483647 h 145"/>
                <a:gd name="T34" fmla="*/ 2147483647 w 85"/>
                <a:gd name="T35" fmla="*/ 2147483647 h 145"/>
                <a:gd name="T36" fmla="*/ 2147483647 w 85"/>
                <a:gd name="T37" fmla="*/ 2147483647 h 145"/>
                <a:gd name="T38" fmla="*/ 2147483647 w 85"/>
                <a:gd name="T39" fmla="*/ 2147483647 h 145"/>
                <a:gd name="T40" fmla="*/ 2147483647 w 85"/>
                <a:gd name="T41" fmla="*/ 2147483647 h 145"/>
                <a:gd name="T42" fmla="*/ 2147483647 w 85"/>
                <a:gd name="T43" fmla="*/ 2147483647 h 145"/>
                <a:gd name="T44" fmla="*/ 2147483647 w 85"/>
                <a:gd name="T45" fmla="*/ 2147483647 h 145"/>
                <a:gd name="T46" fmla="*/ 2147483647 w 85"/>
                <a:gd name="T47" fmla="*/ 2147483647 h 145"/>
                <a:gd name="T48" fmla="*/ 2147483647 w 85"/>
                <a:gd name="T49" fmla="*/ 2147483647 h 145"/>
                <a:gd name="T50" fmla="*/ 2147483647 w 85"/>
                <a:gd name="T51" fmla="*/ 0 h 145"/>
                <a:gd name="T52" fmla="*/ 2147483647 w 85"/>
                <a:gd name="T53" fmla="*/ 2147483647 h 145"/>
                <a:gd name="T54" fmla="*/ 2147483647 w 85"/>
                <a:gd name="T55" fmla="*/ 2147483647 h 145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85" h="145">
                  <a:moveTo>
                    <a:pt x="6" y="53"/>
                  </a:moveTo>
                  <a:lnTo>
                    <a:pt x="6" y="53"/>
                  </a:lnTo>
                  <a:lnTo>
                    <a:pt x="4" y="57"/>
                  </a:lnTo>
                  <a:lnTo>
                    <a:pt x="2" y="63"/>
                  </a:lnTo>
                  <a:lnTo>
                    <a:pt x="2" y="71"/>
                  </a:lnTo>
                  <a:lnTo>
                    <a:pt x="0" y="78"/>
                  </a:lnTo>
                  <a:lnTo>
                    <a:pt x="0" y="88"/>
                  </a:lnTo>
                  <a:lnTo>
                    <a:pt x="0" y="93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11" y="103"/>
                  </a:lnTo>
                  <a:lnTo>
                    <a:pt x="15" y="103"/>
                  </a:lnTo>
                  <a:lnTo>
                    <a:pt x="21" y="103"/>
                  </a:lnTo>
                  <a:lnTo>
                    <a:pt x="30" y="103"/>
                  </a:lnTo>
                  <a:lnTo>
                    <a:pt x="34" y="107"/>
                  </a:lnTo>
                  <a:lnTo>
                    <a:pt x="30" y="110"/>
                  </a:lnTo>
                  <a:lnTo>
                    <a:pt x="28" y="116"/>
                  </a:lnTo>
                  <a:lnTo>
                    <a:pt x="21" y="120"/>
                  </a:lnTo>
                  <a:lnTo>
                    <a:pt x="17" y="128"/>
                  </a:lnTo>
                  <a:lnTo>
                    <a:pt x="11" y="133"/>
                  </a:lnTo>
                  <a:lnTo>
                    <a:pt x="6" y="139"/>
                  </a:lnTo>
                  <a:lnTo>
                    <a:pt x="2" y="143"/>
                  </a:lnTo>
                  <a:lnTo>
                    <a:pt x="2" y="145"/>
                  </a:lnTo>
                  <a:lnTo>
                    <a:pt x="85" y="120"/>
                  </a:lnTo>
                  <a:lnTo>
                    <a:pt x="70" y="42"/>
                  </a:lnTo>
                  <a:lnTo>
                    <a:pt x="44" y="0"/>
                  </a:lnTo>
                  <a:lnTo>
                    <a:pt x="6" y="5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4" name="Freeform 121"/>
            <p:cNvSpPr>
              <a:spLocks/>
            </p:cNvSpPr>
            <p:nvPr/>
          </p:nvSpPr>
          <p:spPr bwMode="auto">
            <a:xfrm>
              <a:off x="3329120" y="2228443"/>
              <a:ext cx="18573" cy="33492"/>
            </a:xfrm>
            <a:custGeom>
              <a:avLst/>
              <a:gdLst>
                <a:gd name="T0" fmla="*/ 0 w 121"/>
                <a:gd name="T1" fmla="*/ 0 h 220"/>
                <a:gd name="T2" fmla="*/ 0 w 121"/>
                <a:gd name="T3" fmla="*/ 2147483647 h 220"/>
                <a:gd name="T4" fmla="*/ 0 w 121"/>
                <a:gd name="T5" fmla="*/ 2147483647 h 220"/>
                <a:gd name="T6" fmla="*/ 2147483647 w 121"/>
                <a:gd name="T7" fmla="*/ 2147483647 h 220"/>
                <a:gd name="T8" fmla="*/ 2147483647 w 121"/>
                <a:gd name="T9" fmla="*/ 2147483647 h 220"/>
                <a:gd name="T10" fmla="*/ 2147483647 w 121"/>
                <a:gd name="T11" fmla="*/ 2147483647 h 220"/>
                <a:gd name="T12" fmla="*/ 2147483647 w 121"/>
                <a:gd name="T13" fmla="*/ 2147483647 h 220"/>
                <a:gd name="T14" fmla="*/ 2147483647 w 121"/>
                <a:gd name="T15" fmla="*/ 2147483647 h 220"/>
                <a:gd name="T16" fmla="*/ 2147483647 w 121"/>
                <a:gd name="T17" fmla="*/ 2147483647 h 220"/>
                <a:gd name="T18" fmla="*/ 2147483647 w 121"/>
                <a:gd name="T19" fmla="*/ 2147483647 h 220"/>
                <a:gd name="T20" fmla="*/ 2147483647 w 121"/>
                <a:gd name="T21" fmla="*/ 2147483647 h 220"/>
                <a:gd name="T22" fmla="*/ 2147483647 w 121"/>
                <a:gd name="T23" fmla="*/ 2147483647 h 220"/>
                <a:gd name="T24" fmla="*/ 2147483647 w 121"/>
                <a:gd name="T25" fmla="*/ 2147483647 h 220"/>
                <a:gd name="T26" fmla="*/ 2147483647 w 121"/>
                <a:gd name="T27" fmla="*/ 2147483647 h 220"/>
                <a:gd name="T28" fmla="*/ 2147483647 w 121"/>
                <a:gd name="T29" fmla="*/ 2147483647 h 220"/>
                <a:gd name="T30" fmla="*/ 2147483647 w 121"/>
                <a:gd name="T31" fmla="*/ 2147483647 h 220"/>
                <a:gd name="T32" fmla="*/ 2147483647 w 121"/>
                <a:gd name="T33" fmla="*/ 2147483647 h 220"/>
                <a:gd name="T34" fmla="*/ 2147483647 w 121"/>
                <a:gd name="T35" fmla="*/ 2147483647 h 220"/>
                <a:gd name="T36" fmla="*/ 2147483647 w 121"/>
                <a:gd name="T37" fmla="*/ 2147483647 h 220"/>
                <a:gd name="T38" fmla="*/ 2147483647 w 121"/>
                <a:gd name="T39" fmla="*/ 2147483647 h 220"/>
                <a:gd name="T40" fmla="*/ 2147483647 w 121"/>
                <a:gd name="T41" fmla="*/ 2147483647 h 220"/>
                <a:gd name="T42" fmla="*/ 2147483647 w 121"/>
                <a:gd name="T43" fmla="*/ 2147483647 h 220"/>
                <a:gd name="T44" fmla="*/ 2147483647 w 121"/>
                <a:gd name="T45" fmla="*/ 2147483647 h 220"/>
                <a:gd name="T46" fmla="*/ 2147483647 w 121"/>
                <a:gd name="T47" fmla="*/ 2147483647 h 220"/>
                <a:gd name="T48" fmla="*/ 2147483647 w 121"/>
                <a:gd name="T49" fmla="*/ 2147483647 h 220"/>
                <a:gd name="T50" fmla="*/ 2147483647 w 121"/>
                <a:gd name="T51" fmla="*/ 2147483647 h 220"/>
                <a:gd name="T52" fmla="*/ 2147483647 w 121"/>
                <a:gd name="T53" fmla="*/ 2147483647 h 220"/>
                <a:gd name="T54" fmla="*/ 2147483647 w 121"/>
                <a:gd name="T55" fmla="*/ 2147483647 h 220"/>
                <a:gd name="T56" fmla="*/ 2147483647 w 121"/>
                <a:gd name="T57" fmla="*/ 2147483647 h 220"/>
                <a:gd name="T58" fmla="*/ 2147483647 w 121"/>
                <a:gd name="T59" fmla="*/ 2147483647 h 220"/>
                <a:gd name="T60" fmla="*/ 2147483647 w 121"/>
                <a:gd name="T61" fmla="*/ 2147483647 h 220"/>
                <a:gd name="T62" fmla="*/ 2147483647 w 121"/>
                <a:gd name="T63" fmla="*/ 2147483647 h 220"/>
                <a:gd name="T64" fmla="*/ 2147483647 w 121"/>
                <a:gd name="T65" fmla="*/ 2147483647 h 220"/>
                <a:gd name="T66" fmla="*/ 2147483647 w 121"/>
                <a:gd name="T67" fmla="*/ 2147483647 h 220"/>
                <a:gd name="T68" fmla="*/ 2147483647 w 121"/>
                <a:gd name="T69" fmla="*/ 2147483647 h 220"/>
                <a:gd name="T70" fmla="*/ 2147483647 w 121"/>
                <a:gd name="T71" fmla="*/ 2147483647 h 220"/>
                <a:gd name="T72" fmla="*/ 0 w 121"/>
                <a:gd name="T73" fmla="*/ 0 h 220"/>
                <a:gd name="T74" fmla="*/ 0 w 121"/>
                <a:gd name="T75" fmla="*/ 0 h 22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1" h="220">
                  <a:moveTo>
                    <a:pt x="0" y="0"/>
                  </a:moveTo>
                  <a:lnTo>
                    <a:pt x="0" y="2"/>
                  </a:lnTo>
                  <a:lnTo>
                    <a:pt x="0" y="5"/>
                  </a:lnTo>
                  <a:lnTo>
                    <a:pt x="2" y="11"/>
                  </a:lnTo>
                  <a:lnTo>
                    <a:pt x="4" y="19"/>
                  </a:lnTo>
                  <a:lnTo>
                    <a:pt x="5" y="28"/>
                  </a:lnTo>
                  <a:lnTo>
                    <a:pt x="9" y="38"/>
                  </a:lnTo>
                  <a:lnTo>
                    <a:pt x="11" y="45"/>
                  </a:lnTo>
                  <a:lnTo>
                    <a:pt x="17" y="55"/>
                  </a:lnTo>
                  <a:lnTo>
                    <a:pt x="19" y="59"/>
                  </a:lnTo>
                  <a:lnTo>
                    <a:pt x="24" y="66"/>
                  </a:lnTo>
                  <a:lnTo>
                    <a:pt x="30" y="72"/>
                  </a:lnTo>
                  <a:lnTo>
                    <a:pt x="36" y="76"/>
                  </a:lnTo>
                  <a:lnTo>
                    <a:pt x="40" y="79"/>
                  </a:lnTo>
                  <a:lnTo>
                    <a:pt x="45" y="85"/>
                  </a:lnTo>
                  <a:lnTo>
                    <a:pt x="47" y="89"/>
                  </a:lnTo>
                  <a:lnTo>
                    <a:pt x="49" y="95"/>
                  </a:lnTo>
                  <a:lnTo>
                    <a:pt x="47" y="102"/>
                  </a:lnTo>
                  <a:lnTo>
                    <a:pt x="45" y="110"/>
                  </a:lnTo>
                  <a:lnTo>
                    <a:pt x="42" y="116"/>
                  </a:lnTo>
                  <a:lnTo>
                    <a:pt x="38" y="125"/>
                  </a:lnTo>
                  <a:lnTo>
                    <a:pt x="34" y="135"/>
                  </a:lnTo>
                  <a:lnTo>
                    <a:pt x="28" y="142"/>
                  </a:lnTo>
                  <a:lnTo>
                    <a:pt x="26" y="152"/>
                  </a:lnTo>
                  <a:lnTo>
                    <a:pt x="24" y="161"/>
                  </a:lnTo>
                  <a:lnTo>
                    <a:pt x="23" y="167"/>
                  </a:lnTo>
                  <a:lnTo>
                    <a:pt x="23" y="175"/>
                  </a:lnTo>
                  <a:lnTo>
                    <a:pt x="23" y="180"/>
                  </a:lnTo>
                  <a:lnTo>
                    <a:pt x="24" y="188"/>
                  </a:lnTo>
                  <a:lnTo>
                    <a:pt x="30" y="197"/>
                  </a:lnTo>
                  <a:lnTo>
                    <a:pt x="38" y="205"/>
                  </a:lnTo>
                  <a:lnTo>
                    <a:pt x="45" y="211"/>
                  </a:lnTo>
                  <a:lnTo>
                    <a:pt x="55" y="216"/>
                  </a:lnTo>
                  <a:lnTo>
                    <a:pt x="61" y="218"/>
                  </a:lnTo>
                  <a:lnTo>
                    <a:pt x="64" y="220"/>
                  </a:lnTo>
                  <a:lnTo>
                    <a:pt x="121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5" name="Freeform 122"/>
            <p:cNvSpPr>
              <a:spLocks/>
            </p:cNvSpPr>
            <p:nvPr/>
          </p:nvSpPr>
          <p:spPr bwMode="auto">
            <a:xfrm>
              <a:off x="3238082" y="2306388"/>
              <a:ext cx="76727" cy="59677"/>
            </a:xfrm>
            <a:custGeom>
              <a:avLst/>
              <a:gdLst>
                <a:gd name="T0" fmla="*/ 2147483647 w 504"/>
                <a:gd name="T1" fmla="*/ 2147483647 h 394"/>
                <a:gd name="T2" fmla="*/ 0 w 504"/>
                <a:gd name="T3" fmla="*/ 2147483647 h 394"/>
                <a:gd name="T4" fmla="*/ 2147483647 w 504"/>
                <a:gd name="T5" fmla="*/ 2147483647 h 394"/>
                <a:gd name="T6" fmla="*/ 2147483647 w 504"/>
                <a:gd name="T7" fmla="*/ 2147483647 h 394"/>
                <a:gd name="T8" fmla="*/ 2147483647 w 504"/>
                <a:gd name="T9" fmla="*/ 0 h 394"/>
                <a:gd name="T10" fmla="*/ 2147483647 w 504"/>
                <a:gd name="T11" fmla="*/ 2147483647 h 394"/>
                <a:gd name="T12" fmla="*/ 2147483647 w 504"/>
                <a:gd name="T13" fmla="*/ 2147483647 h 394"/>
                <a:gd name="T14" fmla="*/ 2147483647 w 504"/>
                <a:gd name="T15" fmla="*/ 2147483647 h 39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04" h="394">
                  <a:moveTo>
                    <a:pt x="21" y="126"/>
                  </a:moveTo>
                  <a:lnTo>
                    <a:pt x="0" y="230"/>
                  </a:lnTo>
                  <a:lnTo>
                    <a:pt x="487" y="394"/>
                  </a:lnTo>
                  <a:lnTo>
                    <a:pt x="504" y="34"/>
                  </a:lnTo>
                  <a:lnTo>
                    <a:pt x="481" y="0"/>
                  </a:lnTo>
                  <a:lnTo>
                    <a:pt x="182" y="38"/>
                  </a:lnTo>
                  <a:lnTo>
                    <a:pt x="21" y="126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6" name="Freeform 123"/>
            <p:cNvSpPr>
              <a:spLocks/>
            </p:cNvSpPr>
            <p:nvPr/>
          </p:nvSpPr>
          <p:spPr bwMode="auto">
            <a:xfrm>
              <a:off x="3121469" y="2302125"/>
              <a:ext cx="119963" cy="75205"/>
            </a:xfrm>
            <a:custGeom>
              <a:avLst/>
              <a:gdLst>
                <a:gd name="T0" fmla="*/ 0 w 787"/>
                <a:gd name="T1" fmla="*/ 2147483647 h 492"/>
                <a:gd name="T2" fmla="*/ 2147483647 w 787"/>
                <a:gd name="T3" fmla="*/ 2147483647 h 492"/>
                <a:gd name="T4" fmla="*/ 2147483647 w 787"/>
                <a:gd name="T5" fmla="*/ 2147483647 h 492"/>
                <a:gd name="T6" fmla="*/ 2147483647 w 787"/>
                <a:gd name="T7" fmla="*/ 2147483647 h 492"/>
                <a:gd name="T8" fmla="*/ 2147483647 w 787"/>
                <a:gd name="T9" fmla="*/ 0 h 492"/>
                <a:gd name="T10" fmla="*/ 0 w 787"/>
                <a:gd name="T11" fmla="*/ 2147483647 h 492"/>
                <a:gd name="T12" fmla="*/ 0 w 787"/>
                <a:gd name="T13" fmla="*/ 2147483647 h 49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87" h="492">
                  <a:moveTo>
                    <a:pt x="0" y="60"/>
                  </a:moveTo>
                  <a:lnTo>
                    <a:pt x="4" y="420"/>
                  </a:lnTo>
                  <a:lnTo>
                    <a:pt x="756" y="492"/>
                  </a:lnTo>
                  <a:lnTo>
                    <a:pt x="787" y="152"/>
                  </a:lnTo>
                  <a:lnTo>
                    <a:pt x="321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7" name="Freeform 124"/>
            <p:cNvSpPr>
              <a:spLocks/>
            </p:cNvSpPr>
            <p:nvPr/>
          </p:nvSpPr>
          <p:spPr bwMode="auto">
            <a:xfrm>
              <a:off x="3120251" y="2277768"/>
              <a:ext cx="136100" cy="52369"/>
            </a:xfrm>
            <a:custGeom>
              <a:avLst/>
              <a:gdLst>
                <a:gd name="T0" fmla="*/ 2147483647 w 896"/>
                <a:gd name="T1" fmla="*/ 0 h 342"/>
                <a:gd name="T2" fmla="*/ 2147483647 w 896"/>
                <a:gd name="T3" fmla="*/ 2147483647 h 342"/>
                <a:gd name="T4" fmla="*/ 0 w 896"/>
                <a:gd name="T5" fmla="*/ 2147483647 h 342"/>
                <a:gd name="T6" fmla="*/ 2147483647 w 896"/>
                <a:gd name="T7" fmla="*/ 2147483647 h 342"/>
                <a:gd name="T8" fmla="*/ 2147483647 w 896"/>
                <a:gd name="T9" fmla="*/ 2147483647 h 342"/>
                <a:gd name="T10" fmla="*/ 2147483647 w 896"/>
                <a:gd name="T11" fmla="*/ 2147483647 h 342"/>
                <a:gd name="T12" fmla="*/ 2147483647 w 896"/>
                <a:gd name="T13" fmla="*/ 2147483647 h 342"/>
                <a:gd name="T14" fmla="*/ 2147483647 w 896"/>
                <a:gd name="T15" fmla="*/ 2147483647 h 342"/>
                <a:gd name="T16" fmla="*/ 2147483647 w 896"/>
                <a:gd name="T17" fmla="*/ 0 h 342"/>
                <a:gd name="T18" fmla="*/ 2147483647 w 896"/>
                <a:gd name="T19" fmla="*/ 0 h 342"/>
                <a:gd name="T20" fmla="*/ 2147483647 w 896"/>
                <a:gd name="T21" fmla="*/ 0 h 3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96" h="342">
                  <a:moveTo>
                    <a:pt x="533" y="0"/>
                  </a:moveTo>
                  <a:lnTo>
                    <a:pt x="272" y="21"/>
                  </a:lnTo>
                  <a:lnTo>
                    <a:pt x="0" y="169"/>
                  </a:lnTo>
                  <a:lnTo>
                    <a:pt x="23" y="302"/>
                  </a:lnTo>
                  <a:lnTo>
                    <a:pt x="386" y="342"/>
                  </a:lnTo>
                  <a:lnTo>
                    <a:pt x="643" y="342"/>
                  </a:lnTo>
                  <a:lnTo>
                    <a:pt x="896" y="319"/>
                  </a:lnTo>
                  <a:lnTo>
                    <a:pt x="879" y="57"/>
                  </a:lnTo>
                  <a:lnTo>
                    <a:pt x="846" y="0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8" name="Freeform 125"/>
            <p:cNvSpPr>
              <a:spLocks/>
            </p:cNvSpPr>
            <p:nvPr/>
          </p:nvSpPr>
          <p:spPr bwMode="auto">
            <a:xfrm>
              <a:off x="3201241" y="2272896"/>
              <a:ext cx="89515" cy="52369"/>
            </a:xfrm>
            <a:custGeom>
              <a:avLst/>
              <a:gdLst>
                <a:gd name="T0" fmla="*/ 2147483647 w 589"/>
                <a:gd name="T1" fmla="*/ 2147483647 h 345"/>
                <a:gd name="T2" fmla="*/ 2147483647 w 589"/>
                <a:gd name="T3" fmla="*/ 2147483647 h 345"/>
                <a:gd name="T4" fmla="*/ 2147483647 w 589"/>
                <a:gd name="T5" fmla="*/ 2147483647 h 345"/>
                <a:gd name="T6" fmla="*/ 2147483647 w 589"/>
                <a:gd name="T7" fmla="*/ 2147483647 h 345"/>
                <a:gd name="T8" fmla="*/ 2147483647 w 589"/>
                <a:gd name="T9" fmla="*/ 2147483647 h 345"/>
                <a:gd name="T10" fmla="*/ 2147483647 w 589"/>
                <a:gd name="T11" fmla="*/ 2147483647 h 345"/>
                <a:gd name="T12" fmla="*/ 2147483647 w 589"/>
                <a:gd name="T13" fmla="*/ 2147483647 h 345"/>
                <a:gd name="T14" fmla="*/ 2147483647 w 589"/>
                <a:gd name="T15" fmla="*/ 2147483647 h 345"/>
                <a:gd name="T16" fmla="*/ 2147483647 w 589"/>
                <a:gd name="T17" fmla="*/ 2147483647 h 345"/>
                <a:gd name="T18" fmla="*/ 2147483647 w 589"/>
                <a:gd name="T19" fmla="*/ 2147483647 h 345"/>
                <a:gd name="T20" fmla="*/ 2147483647 w 589"/>
                <a:gd name="T21" fmla="*/ 2147483647 h 345"/>
                <a:gd name="T22" fmla="*/ 2147483647 w 589"/>
                <a:gd name="T23" fmla="*/ 2147483647 h 345"/>
                <a:gd name="T24" fmla="*/ 2147483647 w 589"/>
                <a:gd name="T25" fmla="*/ 2147483647 h 345"/>
                <a:gd name="T26" fmla="*/ 2147483647 w 589"/>
                <a:gd name="T27" fmla="*/ 2147483647 h 345"/>
                <a:gd name="T28" fmla="*/ 2147483647 w 589"/>
                <a:gd name="T29" fmla="*/ 2147483647 h 345"/>
                <a:gd name="T30" fmla="*/ 2147483647 w 589"/>
                <a:gd name="T31" fmla="*/ 2147483647 h 345"/>
                <a:gd name="T32" fmla="*/ 2147483647 w 589"/>
                <a:gd name="T33" fmla="*/ 2147483647 h 345"/>
                <a:gd name="T34" fmla="*/ 2147483647 w 589"/>
                <a:gd name="T35" fmla="*/ 2147483647 h 345"/>
                <a:gd name="T36" fmla="*/ 2147483647 w 589"/>
                <a:gd name="T37" fmla="*/ 2147483647 h 345"/>
                <a:gd name="T38" fmla="*/ 2147483647 w 589"/>
                <a:gd name="T39" fmla="*/ 2147483647 h 345"/>
                <a:gd name="T40" fmla="*/ 2147483647 w 589"/>
                <a:gd name="T41" fmla="*/ 2147483647 h 345"/>
                <a:gd name="T42" fmla="*/ 2147483647 w 589"/>
                <a:gd name="T43" fmla="*/ 2147483647 h 345"/>
                <a:gd name="T44" fmla="*/ 2147483647 w 589"/>
                <a:gd name="T45" fmla="*/ 2147483647 h 345"/>
                <a:gd name="T46" fmla="*/ 2147483647 w 589"/>
                <a:gd name="T47" fmla="*/ 2147483647 h 345"/>
                <a:gd name="T48" fmla="*/ 2147483647 w 589"/>
                <a:gd name="T49" fmla="*/ 2147483647 h 345"/>
                <a:gd name="T50" fmla="*/ 2147483647 w 589"/>
                <a:gd name="T51" fmla="*/ 2147483647 h 345"/>
                <a:gd name="T52" fmla="*/ 2147483647 w 589"/>
                <a:gd name="T53" fmla="*/ 2147483647 h 345"/>
                <a:gd name="T54" fmla="*/ 2147483647 w 589"/>
                <a:gd name="T55" fmla="*/ 2147483647 h 345"/>
                <a:gd name="T56" fmla="*/ 2147483647 w 589"/>
                <a:gd name="T57" fmla="*/ 2147483647 h 345"/>
                <a:gd name="T58" fmla="*/ 2147483647 w 589"/>
                <a:gd name="T59" fmla="*/ 2147483647 h 345"/>
                <a:gd name="T60" fmla="*/ 2147483647 w 589"/>
                <a:gd name="T61" fmla="*/ 2147483647 h 345"/>
                <a:gd name="T62" fmla="*/ 2147483647 w 589"/>
                <a:gd name="T63" fmla="*/ 2147483647 h 345"/>
                <a:gd name="T64" fmla="*/ 2147483647 w 589"/>
                <a:gd name="T65" fmla="*/ 2147483647 h 345"/>
                <a:gd name="T66" fmla="*/ 2147483647 w 589"/>
                <a:gd name="T67" fmla="*/ 2147483647 h 345"/>
                <a:gd name="T68" fmla="*/ 2147483647 w 589"/>
                <a:gd name="T69" fmla="*/ 2147483647 h 345"/>
                <a:gd name="T70" fmla="*/ 2147483647 w 589"/>
                <a:gd name="T71" fmla="*/ 2147483647 h 345"/>
                <a:gd name="T72" fmla="*/ 2147483647 w 589"/>
                <a:gd name="T73" fmla="*/ 2147483647 h 345"/>
                <a:gd name="T74" fmla="*/ 2147483647 w 589"/>
                <a:gd name="T75" fmla="*/ 2147483647 h 345"/>
                <a:gd name="T76" fmla="*/ 2147483647 w 589"/>
                <a:gd name="T77" fmla="*/ 2147483647 h 345"/>
                <a:gd name="T78" fmla="*/ 2147483647 w 589"/>
                <a:gd name="T79" fmla="*/ 2147483647 h 345"/>
                <a:gd name="T80" fmla="*/ 2147483647 w 589"/>
                <a:gd name="T81" fmla="*/ 2147483647 h 345"/>
                <a:gd name="T82" fmla="*/ 2147483647 w 589"/>
                <a:gd name="T83" fmla="*/ 0 h 345"/>
                <a:gd name="T84" fmla="*/ 0 w 589"/>
                <a:gd name="T85" fmla="*/ 2147483647 h 34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589" h="345">
                  <a:moveTo>
                    <a:pt x="0" y="33"/>
                  </a:moveTo>
                  <a:lnTo>
                    <a:pt x="2" y="33"/>
                  </a:lnTo>
                  <a:lnTo>
                    <a:pt x="7" y="33"/>
                  </a:lnTo>
                  <a:lnTo>
                    <a:pt x="17" y="33"/>
                  </a:lnTo>
                  <a:lnTo>
                    <a:pt x="30" y="33"/>
                  </a:lnTo>
                  <a:lnTo>
                    <a:pt x="45" y="33"/>
                  </a:lnTo>
                  <a:lnTo>
                    <a:pt x="64" y="35"/>
                  </a:lnTo>
                  <a:lnTo>
                    <a:pt x="83" y="37"/>
                  </a:lnTo>
                  <a:lnTo>
                    <a:pt x="104" y="40"/>
                  </a:lnTo>
                  <a:lnTo>
                    <a:pt x="125" y="40"/>
                  </a:lnTo>
                  <a:lnTo>
                    <a:pt x="144" y="44"/>
                  </a:lnTo>
                  <a:lnTo>
                    <a:pt x="165" y="46"/>
                  </a:lnTo>
                  <a:lnTo>
                    <a:pt x="184" y="52"/>
                  </a:lnTo>
                  <a:lnTo>
                    <a:pt x="201" y="56"/>
                  </a:lnTo>
                  <a:lnTo>
                    <a:pt x="216" y="63"/>
                  </a:lnTo>
                  <a:lnTo>
                    <a:pt x="228" y="69"/>
                  </a:lnTo>
                  <a:lnTo>
                    <a:pt x="237" y="78"/>
                  </a:lnTo>
                  <a:lnTo>
                    <a:pt x="241" y="84"/>
                  </a:lnTo>
                  <a:lnTo>
                    <a:pt x="243" y="96"/>
                  </a:lnTo>
                  <a:lnTo>
                    <a:pt x="243" y="105"/>
                  </a:lnTo>
                  <a:lnTo>
                    <a:pt x="239" y="116"/>
                  </a:lnTo>
                  <a:lnTo>
                    <a:pt x="233" y="128"/>
                  </a:lnTo>
                  <a:lnTo>
                    <a:pt x="226" y="139"/>
                  </a:lnTo>
                  <a:lnTo>
                    <a:pt x="216" y="151"/>
                  </a:lnTo>
                  <a:lnTo>
                    <a:pt x="209" y="164"/>
                  </a:lnTo>
                  <a:lnTo>
                    <a:pt x="197" y="175"/>
                  </a:lnTo>
                  <a:lnTo>
                    <a:pt x="188" y="187"/>
                  </a:lnTo>
                  <a:lnTo>
                    <a:pt x="178" y="196"/>
                  </a:lnTo>
                  <a:lnTo>
                    <a:pt x="171" y="208"/>
                  </a:lnTo>
                  <a:lnTo>
                    <a:pt x="163" y="217"/>
                  </a:lnTo>
                  <a:lnTo>
                    <a:pt x="157" y="227"/>
                  </a:lnTo>
                  <a:lnTo>
                    <a:pt x="154" y="234"/>
                  </a:lnTo>
                  <a:lnTo>
                    <a:pt x="154" y="242"/>
                  </a:lnTo>
                  <a:lnTo>
                    <a:pt x="155" y="248"/>
                  </a:lnTo>
                  <a:lnTo>
                    <a:pt x="159" y="251"/>
                  </a:lnTo>
                  <a:lnTo>
                    <a:pt x="165" y="253"/>
                  </a:lnTo>
                  <a:lnTo>
                    <a:pt x="176" y="257"/>
                  </a:lnTo>
                  <a:lnTo>
                    <a:pt x="184" y="257"/>
                  </a:lnTo>
                  <a:lnTo>
                    <a:pt x="195" y="259"/>
                  </a:lnTo>
                  <a:lnTo>
                    <a:pt x="209" y="261"/>
                  </a:lnTo>
                  <a:lnTo>
                    <a:pt x="222" y="261"/>
                  </a:lnTo>
                  <a:lnTo>
                    <a:pt x="233" y="261"/>
                  </a:lnTo>
                  <a:lnTo>
                    <a:pt x="247" y="261"/>
                  </a:lnTo>
                  <a:lnTo>
                    <a:pt x="258" y="261"/>
                  </a:lnTo>
                  <a:lnTo>
                    <a:pt x="270" y="263"/>
                  </a:lnTo>
                  <a:lnTo>
                    <a:pt x="277" y="263"/>
                  </a:lnTo>
                  <a:lnTo>
                    <a:pt x="285" y="265"/>
                  </a:lnTo>
                  <a:lnTo>
                    <a:pt x="292" y="267"/>
                  </a:lnTo>
                  <a:lnTo>
                    <a:pt x="296" y="272"/>
                  </a:lnTo>
                  <a:lnTo>
                    <a:pt x="296" y="274"/>
                  </a:lnTo>
                  <a:lnTo>
                    <a:pt x="294" y="278"/>
                  </a:lnTo>
                  <a:lnTo>
                    <a:pt x="290" y="284"/>
                  </a:lnTo>
                  <a:lnTo>
                    <a:pt x="285" y="290"/>
                  </a:lnTo>
                  <a:lnTo>
                    <a:pt x="277" y="295"/>
                  </a:lnTo>
                  <a:lnTo>
                    <a:pt x="271" y="303"/>
                  </a:lnTo>
                  <a:lnTo>
                    <a:pt x="264" y="309"/>
                  </a:lnTo>
                  <a:lnTo>
                    <a:pt x="258" y="316"/>
                  </a:lnTo>
                  <a:lnTo>
                    <a:pt x="251" y="320"/>
                  </a:lnTo>
                  <a:lnTo>
                    <a:pt x="245" y="328"/>
                  </a:lnTo>
                  <a:lnTo>
                    <a:pt x="241" y="331"/>
                  </a:lnTo>
                  <a:lnTo>
                    <a:pt x="241" y="337"/>
                  </a:lnTo>
                  <a:lnTo>
                    <a:pt x="241" y="339"/>
                  </a:lnTo>
                  <a:lnTo>
                    <a:pt x="245" y="341"/>
                  </a:lnTo>
                  <a:lnTo>
                    <a:pt x="251" y="343"/>
                  </a:lnTo>
                  <a:lnTo>
                    <a:pt x="264" y="345"/>
                  </a:lnTo>
                  <a:lnTo>
                    <a:pt x="277" y="341"/>
                  </a:lnTo>
                  <a:lnTo>
                    <a:pt x="294" y="339"/>
                  </a:lnTo>
                  <a:lnTo>
                    <a:pt x="315" y="335"/>
                  </a:lnTo>
                  <a:lnTo>
                    <a:pt x="340" y="329"/>
                  </a:lnTo>
                  <a:lnTo>
                    <a:pt x="365" y="324"/>
                  </a:lnTo>
                  <a:lnTo>
                    <a:pt x="391" y="318"/>
                  </a:lnTo>
                  <a:lnTo>
                    <a:pt x="418" y="312"/>
                  </a:lnTo>
                  <a:lnTo>
                    <a:pt x="446" y="307"/>
                  </a:lnTo>
                  <a:lnTo>
                    <a:pt x="471" y="301"/>
                  </a:lnTo>
                  <a:lnTo>
                    <a:pt x="496" y="293"/>
                  </a:lnTo>
                  <a:lnTo>
                    <a:pt x="519" y="288"/>
                  </a:lnTo>
                  <a:lnTo>
                    <a:pt x="539" y="284"/>
                  </a:lnTo>
                  <a:lnTo>
                    <a:pt x="555" y="278"/>
                  </a:lnTo>
                  <a:lnTo>
                    <a:pt x="568" y="276"/>
                  </a:lnTo>
                  <a:lnTo>
                    <a:pt x="576" y="274"/>
                  </a:lnTo>
                  <a:lnTo>
                    <a:pt x="579" y="274"/>
                  </a:lnTo>
                  <a:lnTo>
                    <a:pt x="589" y="179"/>
                  </a:lnTo>
                  <a:lnTo>
                    <a:pt x="500" y="0"/>
                  </a:lnTo>
                  <a:lnTo>
                    <a:pt x="302" y="0"/>
                  </a:lnTo>
                  <a:lnTo>
                    <a:pt x="110" y="6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9" name="Freeform 126"/>
            <p:cNvSpPr>
              <a:spLocks/>
            </p:cNvSpPr>
            <p:nvPr/>
          </p:nvSpPr>
          <p:spPr bwMode="auto">
            <a:xfrm>
              <a:off x="3122078" y="2366065"/>
              <a:ext cx="169896" cy="274331"/>
            </a:xfrm>
            <a:custGeom>
              <a:avLst/>
              <a:gdLst>
                <a:gd name="T0" fmla="*/ 2147483647 w 1115"/>
                <a:gd name="T1" fmla="*/ 2147483647 h 1801"/>
                <a:gd name="T2" fmla="*/ 2147483647 w 1115"/>
                <a:gd name="T3" fmla="*/ 2147483647 h 1801"/>
                <a:gd name="T4" fmla="*/ 2147483647 w 1115"/>
                <a:gd name="T5" fmla="*/ 2147483647 h 1801"/>
                <a:gd name="T6" fmla="*/ 2147483647 w 1115"/>
                <a:gd name="T7" fmla="*/ 2147483647 h 1801"/>
                <a:gd name="T8" fmla="*/ 2147483647 w 1115"/>
                <a:gd name="T9" fmla="*/ 2147483647 h 1801"/>
                <a:gd name="T10" fmla="*/ 2147483647 w 1115"/>
                <a:gd name="T11" fmla="*/ 2147483647 h 1801"/>
                <a:gd name="T12" fmla="*/ 2147483647 w 1115"/>
                <a:gd name="T13" fmla="*/ 2147483647 h 1801"/>
                <a:gd name="T14" fmla="*/ 2147483647 w 1115"/>
                <a:gd name="T15" fmla="*/ 2147483647 h 1801"/>
                <a:gd name="T16" fmla="*/ 2147483647 w 1115"/>
                <a:gd name="T17" fmla="*/ 2147483647 h 1801"/>
                <a:gd name="T18" fmla="*/ 2147483647 w 1115"/>
                <a:gd name="T19" fmla="*/ 2147483647 h 1801"/>
                <a:gd name="T20" fmla="*/ 2147483647 w 1115"/>
                <a:gd name="T21" fmla="*/ 2147483647 h 1801"/>
                <a:gd name="T22" fmla="*/ 2147483647 w 1115"/>
                <a:gd name="T23" fmla="*/ 2147483647 h 1801"/>
                <a:gd name="T24" fmla="*/ 2147483647 w 1115"/>
                <a:gd name="T25" fmla="*/ 2147483647 h 1801"/>
                <a:gd name="T26" fmla="*/ 2147483647 w 1115"/>
                <a:gd name="T27" fmla="*/ 2147483647 h 1801"/>
                <a:gd name="T28" fmla="*/ 2147483647 w 1115"/>
                <a:gd name="T29" fmla="*/ 2147483647 h 1801"/>
                <a:gd name="T30" fmla="*/ 2147483647 w 1115"/>
                <a:gd name="T31" fmla="*/ 2147483647 h 1801"/>
                <a:gd name="T32" fmla="*/ 2147483647 w 1115"/>
                <a:gd name="T33" fmla="*/ 2147483647 h 1801"/>
                <a:gd name="T34" fmla="*/ 2147483647 w 1115"/>
                <a:gd name="T35" fmla="*/ 2147483647 h 1801"/>
                <a:gd name="T36" fmla="*/ 0 w 1115"/>
                <a:gd name="T37" fmla="*/ 0 h 1801"/>
                <a:gd name="T38" fmla="*/ 2147483647 w 1115"/>
                <a:gd name="T39" fmla="*/ 2147483647 h 1801"/>
                <a:gd name="T40" fmla="*/ 2147483647 w 1115"/>
                <a:gd name="T41" fmla="*/ 2147483647 h 1801"/>
                <a:gd name="T42" fmla="*/ 2147483647 w 1115"/>
                <a:gd name="T43" fmla="*/ 2147483647 h 1801"/>
                <a:gd name="T44" fmla="*/ 2147483647 w 1115"/>
                <a:gd name="T45" fmla="*/ 2147483647 h 1801"/>
                <a:gd name="T46" fmla="*/ 2147483647 w 1115"/>
                <a:gd name="T47" fmla="*/ 2147483647 h 1801"/>
                <a:gd name="T48" fmla="*/ 2147483647 w 1115"/>
                <a:gd name="T49" fmla="*/ 2147483647 h 1801"/>
                <a:gd name="T50" fmla="*/ 2147483647 w 1115"/>
                <a:gd name="T51" fmla="*/ 2147483647 h 1801"/>
                <a:gd name="T52" fmla="*/ 2147483647 w 1115"/>
                <a:gd name="T53" fmla="*/ 2147483647 h 1801"/>
                <a:gd name="T54" fmla="*/ 2147483647 w 1115"/>
                <a:gd name="T55" fmla="*/ 2147483647 h 1801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15" h="1801">
                  <a:moveTo>
                    <a:pt x="735" y="116"/>
                  </a:moveTo>
                  <a:lnTo>
                    <a:pt x="722" y="114"/>
                  </a:lnTo>
                  <a:lnTo>
                    <a:pt x="703" y="112"/>
                  </a:lnTo>
                  <a:lnTo>
                    <a:pt x="674" y="112"/>
                  </a:lnTo>
                  <a:lnTo>
                    <a:pt x="646" y="110"/>
                  </a:lnTo>
                  <a:lnTo>
                    <a:pt x="610" y="108"/>
                  </a:lnTo>
                  <a:lnTo>
                    <a:pt x="570" y="106"/>
                  </a:lnTo>
                  <a:lnTo>
                    <a:pt x="530" y="104"/>
                  </a:lnTo>
                  <a:lnTo>
                    <a:pt x="490" y="104"/>
                  </a:lnTo>
                  <a:lnTo>
                    <a:pt x="448" y="101"/>
                  </a:lnTo>
                  <a:lnTo>
                    <a:pt x="410" y="99"/>
                  </a:lnTo>
                  <a:lnTo>
                    <a:pt x="374" y="97"/>
                  </a:lnTo>
                  <a:lnTo>
                    <a:pt x="342" y="97"/>
                  </a:lnTo>
                  <a:lnTo>
                    <a:pt x="315" y="95"/>
                  </a:lnTo>
                  <a:lnTo>
                    <a:pt x="296" y="93"/>
                  </a:lnTo>
                  <a:lnTo>
                    <a:pt x="283" y="93"/>
                  </a:lnTo>
                  <a:lnTo>
                    <a:pt x="277" y="93"/>
                  </a:lnTo>
                  <a:lnTo>
                    <a:pt x="138" y="5"/>
                  </a:lnTo>
                  <a:lnTo>
                    <a:pt x="0" y="0"/>
                  </a:lnTo>
                  <a:lnTo>
                    <a:pt x="123" y="1597"/>
                  </a:lnTo>
                  <a:lnTo>
                    <a:pt x="372" y="1721"/>
                  </a:lnTo>
                  <a:lnTo>
                    <a:pt x="648" y="1801"/>
                  </a:lnTo>
                  <a:lnTo>
                    <a:pt x="806" y="1787"/>
                  </a:lnTo>
                  <a:lnTo>
                    <a:pt x="1115" y="1390"/>
                  </a:lnTo>
                  <a:lnTo>
                    <a:pt x="1019" y="730"/>
                  </a:lnTo>
                  <a:lnTo>
                    <a:pt x="935" y="277"/>
                  </a:lnTo>
                  <a:lnTo>
                    <a:pt x="735" y="116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0" name="Freeform 127"/>
            <p:cNvSpPr>
              <a:spLocks/>
            </p:cNvSpPr>
            <p:nvPr/>
          </p:nvSpPr>
          <p:spPr bwMode="auto">
            <a:xfrm>
              <a:off x="3179623" y="2342316"/>
              <a:ext cx="137622" cy="294121"/>
            </a:xfrm>
            <a:custGeom>
              <a:avLst/>
              <a:gdLst>
                <a:gd name="T0" fmla="*/ 2147483647 w 905"/>
                <a:gd name="T1" fmla="*/ 2147483647 h 1932"/>
                <a:gd name="T2" fmla="*/ 2147483647 w 905"/>
                <a:gd name="T3" fmla="*/ 2147483647 h 1932"/>
                <a:gd name="T4" fmla="*/ 2147483647 w 905"/>
                <a:gd name="T5" fmla="*/ 2147483647 h 1932"/>
                <a:gd name="T6" fmla="*/ 2147483647 w 905"/>
                <a:gd name="T7" fmla="*/ 2147483647 h 1932"/>
                <a:gd name="T8" fmla="*/ 2147483647 w 905"/>
                <a:gd name="T9" fmla="*/ 2147483647 h 1932"/>
                <a:gd name="T10" fmla="*/ 2147483647 w 905"/>
                <a:gd name="T11" fmla="*/ 2147483647 h 1932"/>
                <a:gd name="T12" fmla="*/ 2147483647 w 905"/>
                <a:gd name="T13" fmla="*/ 2147483647 h 1932"/>
                <a:gd name="T14" fmla="*/ 2147483647 w 905"/>
                <a:gd name="T15" fmla="*/ 2147483647 h 1932"/>
                <a:gd name="T16" fmla="*/ 2147483647 w 905"/>
                <a:gd name="T17" fmla="*/ 2147483647 h 1932"/>
                <a:gd name="T18" fmla="*/ 2147483647 w 905"/>
                <a:gd name="T19" fmla="*/ 2147483647 h 1932"/>
                <a:gd name="T20" fmla="*/ 2147483647 w 905"/>
                <a:gd name="T21" fmla="*/ 2147483647 h 1932"/>
                <a:gd name="T22" fmla="*/ 2147483647 w 905"/>
                <a:gd name="T23" fmla="*/ 2147483647 h 1932"/>
                <a:gd name="T24" fmla="*/ 2147483647 w 905"/>
                <a:gd name="T25" fmla="*/ 2147483647 h 1932"/>
                <a:gd name="T26" fmla="*/ 2147483647 w 905"/>
                <a:gd name="T27" fmla="*/ 2147483647 h 1932"/>
                <a:gd name="T28" fmla="*/ 2147483647 w 905"/>
                <a:gd name="T29" fmla="*/ 2147483647 h 1932"/>
                <a:gd name="T30" fmla="*/ 2147483647 w 905"/>
                <a:gd name="T31" fmla="*/ 2147483647 h 1932"/>
                <a:gd name="T32" fmla="*/ 0 w 905"/>
                <a:gd name="T33" fmla="*/ 2147483647 h 1932"/>
                <a:gd name="T34" fmla="*/ 2147483647 w 905"/>
                <a:gd name="T35" fmla="*/ 2147483647 h 1932"/>
                <a:gd name="T36" fmla="*/ 2147483647 w 905"/>
                <a:gd name="T37" fmla="*/ 2147483647 h 1932"/>
                <a:gd name="T38" fmla="*/ 2147483647 w 905"/>
                <a:gd name="T39" fmla="*/ 2147483647 h 1932"/>
                <a:gd name="T40" fmla="*/ 2147483647 w 905"/>
                <a:gd name="T41" fmla="*/ 2147483647 h 1932"/>
                <a:gd name="T42" fmla="*/ 2147483647 w 905"/>
                <a:gd name="T43" fmla="*/ 2147483647 h 1932"/>
                <a:gd name="T44" fmla="*/ 2147483647 w 905"/>
                <a:gd name="T45" fmla="*/ 2147483647 h 1932"/>
                <a:gd name="T46" fmla="*/ 2147483647 w 905"/>
                <a:gd name="T47" fmla="*/ 2147483647 h 1932"/>
                <a:gd name="T48" fmla="*/ 2147483647 w 905"/>
                <a:gd name="T49" fmla="*/ 2147483647 h 1932"/>
                <a:gd name="T50" fmla="*/ 2147483647 w 905"/>
                <a:gd name="T51" fmla="*/ 2147483647 h 1932"/>
                <a:gd name="T52" fmla="*/ 2147483647 w 905"/>
                <a:gd name="T53" fmla="*/ 2147483647 h 1932"/>
                <a:gd name="T54" fmla="*/ 2147483647 w 905"/>
                <a:gd name="T55" fmla="*/ 2147483647 h 1932"/>
                <a:gd name="T56" fmla="*/ 2147483647 w 905"/>
                <a:gd name="T57" fmla="*/ 2147483647 h 1932"/>
                <a:gd name="T58" fmla="*/ 2147483647 w 905"/>
                <a:gd name="T59" fmla="*/ 2147483647 h 1932"/>
                <a:gd name="T60" fmla="*/ 2147483647 w 905"/>
                <a:gd name="T61" fmla="*/ 2147483647 h 1932"/>
                <a:gd name="T62" fmla="*/ 2147483647 w 905"/>
                <a:gd name="T63" fmla="*/ 2147483647 h 1932"/>
                <a:gd name="T64" fmla="*/ 2147483647 w 905"/>
                <a:gd name="T65" fmla="*/ 2147483647 h 1932"/>
                <a:gd name="T66" fmla="*/ 2147483647 w 905"/>
                <a:gd name="T67" fmla="*/ 2147483647 h 1932"/>
                <a:gd name="T68" fmla="*/ 2147483647 w 905"/>
                <a:gd name="T69" fmla="*/ 2147483647 h 1932"/>
                <a:gd name="T70" fmla="*/ 2147483647 w 905"/>
                <a:gd name="T71" fmla="*/ 2147483647 h 1932"/>
                <a:gd name="T72" fmla="*/ 2147483647 w 905"/>
                <a:gd name="T73" fmla="*/ 2147483647 h 1932"/>
                <a:gd name="T74" fmla="*/ 2147483647 w 905"/>
                <a:gd name="T75" fmla="*/ 2147483647 h 1932"/>
                <a:gd name="T76" fmla="*/ 2147483647 w 905"/>
                <a:gd name="T77" fmla="*/ 2147483647 h 1932"/>
                <a:gd name="T78" fmla="*/ 2147483647 w 905"/>
                <a:gd name="T79" fmla="*/ 2147483647 h 1932"/>
                <a:gd name="T80" fmla="*/ 2147483647 w 905"/>
                <a:gd name="T81" fmla="*/ 2147483647 h 1932"/>
                <a:gd name="T82" fmla="*/ 2147483647 w 905"/>
                <a:gd name="T83" fmla="*/ 2147483647 h 1932"/>
                <a:gd name="T84" fmla="*/ 2147483647 w 905"/>
                <a:gd name="T85" fmla="*/ 2147483647 h 1932"/>
                <a:gd name="T86" fmla="*/ 2147483647 w 905"/>
                <a:gd name="T87" fmla="*/ 2147483647 h 1932"/>
                <a:gd name="T88" fmla="*/ 2147483647 w 905"/>
                <a:gd name="T89" fmla="*/ 2147483647 h 1932"/>
                <a:gd name="T90" fmla="*/ 2147483647 w 905"/>
                <a:gd name="T91" fmla="*/ 2147483647 h 1932"/>
                <a:gd name="T92" fmla="*/ 2147483647 w 905"/>
                <a:gd name="T93" fmla="*/ 2147483647 h 1932"/>
                <a:gd name="T94" fmla="*/ 2147483647 w 905"/>
                <a:gd name="T95" fmla="*/ 2147483647 h 1932"/>
                <a:gd name="T96" fmla="*/ 2147483647 w 905"/>
                <a:gd name="T97" fmla="*/ 2147483647 h 1932"/>
                <a:gd name="T98" fmla="*/ 2147483647 w 905"/>
                <a:gd name="T99" fmla="*/ 2147483647 h 1932"/>
                <a:gd name="T100" fmla="*/ 2147483647 w 905"/>
                <a:gd name="T101" fmla="*/ 2147483647 h 1932"/>
                <a:gd name="T102" fmla="*/ 2147483647 w 905"/>
                <a:gd name="T103" fmla="*/ 2147483647 h 1932"/>
                <a:gd name="T104" fmla="*/ 2147483647 w 905"/>
                <a:gd name="T105" fmla="*/ 2147483647 h 1932"/>
                <a:gd name="T106" fmla="*/ 2147483647 w 905"/>
                <a:gd name="T107" fmla="*/ 2147483647 h 1932"/>
                <a:gd name="T108" fmla="*/ 2147483647 w 905"/>
                <a:gd name="T109" fmla="*/ 2147483647 h 1932"/>
                <a:gd name="T110" fmla="*/ 2147483647 w 905"/>
                <a:gd name="T111" fmla="*/ 2147483647 h 193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905" h="1932">
                  <a:moveTo>
                    <a:pt x="281" y="321"/>
                  </a:moveTo>
                  <a:lnTo>
                    <a:pt x="281" y="321"/>
                  </a:lnTo>
                  <a:lnTo>
                    <a:pt x="287" y="321"/>
                  </a:lnTo>
                  <a:lnTo>
                    <a:pt x="295" y="321"/>
                  </a:lnTo>
                  <a:lnTo>
                    <a:pt x="304" y="325"/>
                  </a:lnTo>
                  <a:lnTo>
                    <a:pt x="316" y="327"/>
                  </a:lnTo>
                  <a:lnTo>
                    <a:pt x="327" y="331"/>
                  </a:lnTo>
                  <a:lnTo>
                    <a:pt x="340" y="335"/>
                  </a:lnTo>
                  <a:lnTo>
                    <a:pt x="357" y="340"/>
                  </a:lnTo>
                  <a:lnTo>
                    <a:pt x="371" y="344"/>
                  </a:lnTo>
                  <a:lnTo>
                    <a:pt x="384" y="350"/>
                  </a:lnTo>
                  <a:lnTo>
                    <a:pt x="395" y="355"/>
                  </a:lnTo>
                  <a:lnTo>
                    <a:pt x="409" y="363"/>
                  </a:lnTo>
                  <a:lnTo>
                    <a:pt x="416" y="369"/>
                  </a:lnTo>
                  <a:lnTo>
                    <a:pt x="424" y="376"/>
                  </a:lnTo>
                  <a:lnTo>
                    <a:pt x="428" y="386"/>
                  </a:lnTo>
                  <a:lnTo>
                    <a:pt x="430" y="395"/>
                  </a:lnTo>
                  <a:lnTo>
                    <a:pt x="426" y="401"/>
                  </a:lnTo>
                  <a:lnTo>
                    <a:pt x="420" y="411"/>
                  </a:lnTo>
                  <a:lnTo>
                    <a:pt x="413" y="420"/>
                  </a:lnTo>
                  <a:lnTo>
                    <a:pt x="401" y="430"/>
                  </a:lnTo>
                  <a:lnTo>
                    <a:pt x="388" y="439"/>
                  </a:lnTo>
                  <a:lnTo>
                    <a:pt x="376" y="449"/>
                  </a:lnTo>
                  <a:lnTo>
                    <a:pt x="361" y="458"/>
                  </a:lnTo>
                  <a:lnTo>
                    <a:pt x="348" y="468"/>
                  </a:lnTo>
                  <a:lnTo>
                    <a:pt x="333" y="477"/>
                  </a:lnTo>
                  <a:lnTo>
                    <a:pt x="319" y="487"/>
                  </a:lnTo>
                  <a:lnTo>
                    <a:pt x="306" y="496"/>
                  </a:lnTo>
                  <a:lnTo>
                    <a:pt x="295" y="506"/>
                  </a:lnTo>
                  <a:lnTo>
                    <a:pt x="285" y="513"/>
                  </a:lnTo>
                  <a:lnTo>
                    <a:pt x="278" y="521"/>
                  </a:lnTo>
                  <a:lnTo>
                    <a:pt x="274" y="530"/>
                  </a:lnTo>
                  <a:lnTo>
                    <a:pt x="276" y="538"/>
                  </a:lnTo>
                  <a:lnTo>
                    <a:pt x="278" y="544"/>
                  </a:lnTo>
                  <a:lnTo>
                    <a:pt x="287" y="549"/>
                  </a:lnTo>
                  <a:lnTo>
                    <a:pt x="297" y="555"/>
                  </a:lnTo>
                  <a:lnTo>
                    <a:pt x="310" y="561"/>
                  </a:lnTo>
                  <a:lnTo>
                    <a:pt x="323" y="567"/>
                  </a:lnTo>
                  <a:lnTo>
                    <a:pt x="336" y="572"/>
                  </a:lnTo>
                  <a:lnTo>
                    <a:pt x="352" y="576"/>
                  </a:lnTo>
                  <a:lnTo>
                    <a:pt x="369" y="582"/>
                  </a:lnTo>
                  <a:lnTo>
                    <a:pt x="382" y="586"/>
                  </a:lnTo>
                  <a:lnTo>
                    <a:pt x="395" y="591"/>
                  </a:lnTo>
                  <a:lnTo>
                    <a:pt x="409" y="597"/>
                  </a:lnTo>
                  <a:lnTo>
                    <a:pt x="418" y="603"/>
                  </a:lnTo>
                  <a:lnTo>
                    <a:pt x="424" y="608"/>
                  </a:lnTo>
                  <a:lnTo>
                    <a:pt x="426" y="616"/>
                  </a:lnTo>
                  <a:lnTo>
                    <a:pt x="424" y="622"/>
                  </a:lnTo>
                  <a:lnTo>
                    <a:pt x="420" y="631"/>
                  </a:lnTo>
                  <a:lnTo>
                    <a:pt x="409" y="639"/>
                  </a:lnTo>
                  <a:lnTo>
                    <a:pt x="392" y="648"/>
                  </a:lnTo>
                  <a:lnTo>
                    <a:pt x="371" y="658"/>
                  </a:lnTo>
                  <a:lnTo>
                    <a:pt x="348" y="669"/>
                  </a:lnTo>
                  <a:lnTo>
                    <a:pt x="321" y="681"/>
                  </a:lnTo>
                  <a:lnTo>
                    <a:pt x="295" y="694"/>
                  </a:lnTo>
                  <a:lnTo>
                    <a:pt x="262" y="705"/>
                  </a:lnTo>
                  <a:lnTo>
                    <a:pt x="234" y="721"/>
                  </a:lnTo>
                  <a:lnTo>
                    <a:pt x="200" y="734"/>
                  </a:lnTo>
                  <a:lnTo>
                    <a:pt x="169" y="751"/>
                  </a:lnTo>
                  <a:lnTo>
                    <a:pt x="139" y="766"/>
                  </a:lnTo>
                  <a:lnTo>
                    <a:pt x="110" y="783"/>
                  </a:lnTo>
                  <a:lnTo>
                    <a:pt x="84" y="802"/>
                  </a:lnTo>
                  <a:lnTo>
                    <a:pt x="59" y="821"/>
                  </a:lnTo>
                  <a:lnTo>
                    <a:pt x="38" y="840"/>
                  </a:lnTo>
                  <a:lnTo>
                    <a:pt x="23" y="863"/>
                  </a:lnTo>
                  <a:lnTo>
                    <a:pt x="11" y="882"/>
                  </a:lnTo>
                  <a:lnTo>
                    <a:pt x="4" y="905"/>
                  </a:lnTo>
                  <a:lnTo>
                    <a:pt x="0" y="928"/>
                  </a:lnTo>
                  <a:lnTo>
                    <a:pt x="0" y="951"/>
                  </a:lnTo>
                  <a:lnTo>
                    <a:pt x="4" y="973"/>
                  </a:lnTo>
                  <a:lnTo>
                    <a:pt x="11" y="996"/>
                  </a:lnTo>
                  <a:lnTo>
                    <a:pt x="23" y="1019"/>
                  </a:lnTo>
                  <a:lnTo>
                    <a:pt x="38" y="1042"/>
                  </a:lnTo>
                  <a:lnTo>
                    <a:pt x="55" y="1063"/>
                  </a:lnTo>
                  <a:lnTo>
                    <a:pt x="74" y="1082"/>
                  </a:lnTo>
                  <a:lnTo>
                    <a:pt x="97" y="1101"/>
                  </a:lnTo>
                  <a:lnTo>
                    <a:pt x="122" y="1120"/>
                  </a:lnTo>
                  <a:lnTo>
                    <a:pt x="146" y="1133"/>
                  </a:lnTo>
                  <a:lnTo>
                    <a:pt x="175" y="1148"/>
                  </a:lnTo>
                  <a:lnTo>
                    <a:pt x="205" y="1160"/>
                  </a:lnTo>
                  <a:lnTo>
                    <a:pt x="236" y="1169"/>
                  </a:lnTo>
                  <a:lnTo>
                    <a:pt x="268" y="1175"/>
                  </a:lnTo>
                  <a:lnTo>
                    <a:pt x="300" y="1179"/>
                  </a:lnTo>
                  <a:lnTo>
                    <a:pt x="335" y="1181"/>
                  </a:lnTo>
                  <a:lnTo>
                    <a:pt x="369" y="1183"/>
                  </a:lnTo>
                  <a:lnTo>
                    <a:pt x="399" y="1183"/>
                  </a:lnTo>
                  <a:lnTo>
                    <a:pt x="432" y="1183"/>
                  </a:lnTo>
                  <a:lnTo>
                    <a:pt x="462" y="1183"/>
                  </a:lnTo>
                  <a:lnTo>
                    <a:pt x="492" y="1183"/>
                  </a:lnTo>
                  <a:lnTo>
                    <a:pt x="515" y="1181"/>
                  </a:lnTo>
                  <a:lnTo>
                    <a:pt x="540" y="1181"/>
                  </a:lnTo>
                  <a:lnTo>
                    <a:pt x="561" y="1181"/>
                  </a:lnTo>
                  <a:lnTo>
                    <a:pt x="576" y="1183"/>
                  </a:lnTo>
                  <a:lnTo>
                    <a:pt x="587" y="1185"/>
                  </a:lnTo>
                  <a:lnTo>
                    <a:pt x="597" y="1192"/>
                  </a:lnTo>
                  <a:lnTo>
                    <a:pt x="599" y="1200"/>
                  </a:lnTo>
                  <a:lnTo>
                    <a:pt x="597" y="1211"/>
                  </a:lnTo>
                  <a:lnTo>
                    <a:pt x="587" y="1223"/>
                  </a:lnTo>
                  <a:lnTo>
                    <a:pt x="574" y="1238"/>
                  </a:lnTo>
                  <a:lnTo>
                    <a:pt x="555" y="1257"/>
                  </a:lnTo>
                  <a:lnTo>
                    <a:pt x="534" y="1276"/>
                  </a:lnTo>
                  <a:lnTo>
                    <a:pt x="509" y="1297"/>
                  </a:lnTo>
                  <a:lnTo>
                    <a:pt x="483" y="1321"/>
                  </a:lnTo>
                  <a:lnTo>
                    <a:pt x="452" y="1344"/>
                  </a:lnTo>
                  <a:lnTo>
                    <a:pt x="424" y="1371"/>
                  </a:lnTo>
                  <a:lnTo>
                    <a:pt x="394" y="1396"/>
                  </a:lnTo>
                  <a:lnTo>
                    <a:pt x="363" y="1420"/>
                  </a:lnTo>
                  <a:lnTo>
                    <a:pt x="336" y="1445"/>
                  </a:lnTo>
                  <a:lnTo>
                    <a:pt x="310" y="1470"/>
                  </a:lnTo>
                  <a:lnTo>
                    <a:pt x="287" y="1493"/>
                  </a:lnTo>
                  <a:lnTo>
                    <a:pt x="268" y="1514"/>
                  </a:lnTo>
                  <a:lnTo>
                    <a:pt x="251" y="1534"/>
                  </a:lnTo>
                  <a:lnTo>
                    <a:pt x="243" y="1553"/>
                  </a:lnTo>
                  <a:lnTo>
                    <a:pt x="236" y="1567"/>
                  </a:lnTo>
                  <a:lnTo>
                    <a:pt x="236" y="1580"/>
                  </a:lnTo>
                  <a:lnTo>
                    <a:pt x="240" y="1590"/>
                  </a:lnTo>
                  <a:lnTo>
                    <a:pt x="247" y="1599"/>
                  </a:lnTo>
                  <a:lnTo>
                    <a:pt x="259" y="1605"/>
                  </a:lnTo>
                  <a:lnTo>
                    <a:pt x="272" y="1612"/>
                  </a:lnTo>
                  <a:lnTo>
                    <a:pt x="287" y="1616"/>
                  </a:lnTo>
                  <a:lnTo>
                    <a:pt x="306" y="1622"/>
                  </a:lnTo>
                  <a:lnTo>
                    <a:pt x="323" y="1622"/>
                  </a:lnTo>
                  <a:lnTo>
                    <a:pt x="342" y="1624"/>
                  </a:lnTo>
                  <a:lnTo>
                    <a:pt x="359" y="1626"/>
                  </a:lnTo>
                  <a:lnTo>
                    <a:pt x="378" y="1628"/>
                  </a:lnTo>
                  <a:lnTo>
                    <a:pt x="394" y="1630"/>
                  </a:lnTo>
                  <a:lnTo>
                    <a:pt x="407" y="1631"/>
                  </a:lnTo>
                  <a:lnTo>
                    <a:pt x="418" y="1633"/>
                  </a:lnTo>
                  <a:lnTo>
                    <a:pt x="426" y="1637"/>
                  </a:lnTo>
                  <a:lnTo>
                    <a:pt x="428" y="1639"/>
                  </a:lnTo>
                  <a:lnTo>
                    <a:pt x="428" y="1643"/>
                  </a:lnTo>
                  <a:lnTo>
                    <a:pt x="424" y="1645"/>
                  </a:lnTo>
                  <a:lnTo>
                    <a:pt x="418" y="1652"/>
                  </a:lnTo>
                  <a:lnTo>
                    <a:pt x="409" y="1656"/>
                  </a:lnTo>
                  <a:lnTo>
                    <a:pt x="399" y="1662"/>
                  </a:lnTo>
                  <a:lnTo>
                    <a:pt x="386" y="1668"/>
                  </a:lnTo>
                  <a:lnTo>
                    <a:pt x="373" y="1675"/>
                  </a:lnTo>
                  <a:lnTo>
                    <a:pt x="357" y="1681"/>
                  </a:lnTo>
                  <a:lnTo>
                    <a:pt x="342" y="1687"/>
                  </a:lnTo>
                  <a:lnTo>
                    <a:pt x="327" y="1692"/>
                  </a:lnTo>
                  <a:lnTo>
                    <a:pt x="312" y="1700"/>
                  </a:lnTo>
                  <a:lnTo>
                    <a:pt x="297" y="1706"/>
                  </a:lnTo>
                  <a:lnTo>
                    <a:pt x="281" y="1713"/>
                  </a:lnTo>
                  <a:lnTo>
                    <a:pt x="268" y="1719"/>
                  </a:lnTo>
                  <a:lnTo>
                    <a:pt x="257" y="1727"/>
                  </a:lnTo>
                  <a:lnTo>
                    <a:pt x="245" y="1730"/>
                  </a:lnTo>
                  <a:lnTo>
                    <a:pt x="238" y="1734"/>
                  </a:lnTo>
                  <a:lnTo>
                    <a:pt x="230" y="1738"/>
                  </a:lnTo>
                  <a:lnTo>
                    <a:pt x="226" y="1744"/>
                  </a:lnTo>
                  <a:lnTo>
                    <a:pt x="221" y="1751"/>
                  </a:lnTo>
                  <a:lnTo>
                    <a:pt x="221" y="1761"/>
                  </a:lnTo>
                  <a:lnTo>
                    <a:pt x="224" y="1770"/>
                  </a:lnTo>
                  <a:lnTo>
                    <a:pt x="232" y="1780"/>
                  </a:lnTo>
                  <a:lnTo>
                    <a:pt x="236" y="1785"/>
                  </a:lnTo>
                  <a:lnTo>
                    <a:pt x="240" y="1793"/>
                  </a:lnTo>
                  <a:lnTo>
                    <a:pt x="247" y="1801"/>
                  </a:lnTo>
                  <a:lnTo>
                    <a:pt x="253" y="1810"/>
                  </a:lnTo>
                  <a:lnTo>
                    <a:pt x="257" y="1816"/>
                  </a:lnTo>
                  <a:lnTo>
                    <a:pt x="262" y="1825"/>
                  </a:lnTo>
                  <a:lnTo>
                    <a:pt x="268" y="1837"/>
                  </a:lnTo>
                  <a:lnTo>
                    <a:pt x="274" y="1846"/>
                  </a:lnTo>
                  <a:lnTo>
                    <a:pt x="278" y="1856"/>
                  </a:lnTo>
                  <a:lnTo>
                    <a:pt x="283" y="1867"/>
                  </a:lnTo>
                  <a:lnTo>
                    <a:pt x="289" y="1877"/>
                  </a:lnTo>
                  <a:lnTo>
                    <a:pt x="295" y="1886"/>
                  </a:lnTo>
                  <a:lnTo>
                    <a:pt x="298" y="1896"/>
                  </a:lnTo>
                  <a:lnTo>
                    <a:pt x="302" y="1903"/>
                  </a:lnTo>
                  <a:lnTo>
                    <a:pt x="306" y="1911"/>
                  </a:lnTo>
                  <a:lnTo>
                    <a:pt x="310" y="1919"/>
                  </a:lnTo>
                  <a:lnTo>
                    <a:pt x="312" y="1922"/>
                  </a:lnTo>
                  <a:lnTo>
                    <a:pt x="314" y="1926"/>
                  </a:lnTo>
                  <a:lnTo>
                    <a:pt x="314" y="1930"/>
                  </a:lnTo>
                  <a:lnTo>
                    <a:pt x="316" y="1932"/>
                  </a:lnTo>
                  <a:lnTo>
                    <a:pt x="696" y="1820"/>
                  </a:lnTo>
                  <a:lnTo>
                    <a:pt x="840" y="1719"/>
                  </a:lnTo>
                  <a:lnTo>
                    <a:pt x="846" y="1620"/>
                  </a:lnTo>
                  <a:lnTo>
                    <a:pt x="869" y="781"/>
                  </a:lnTo>
                  <a:lnTo>
                    <a:pt x="905" y="220"/>
                  </a:lnTo>
                  <a:lnTo>
                    <a:pt x="886" y="99"/>
                  </a:lnTo>
                  <a:lnTo>
                    <a:pt x="884" y="97"/>
                  </a:lnTo>
                  <a:lnTo>
                    <a:pt x="882" y="97"/>
                  </a:lnTo>
                  <a:lnTo>
                    <a:pt x="876" y="95"/>
                  </a:lnTo>
                  <a:lnTo>
                    <a:pt x="871" y="93"/>
                  </a:lnTo>
                  <a:lnTo>
                    <a:pt x="863" y="91"/>
                  </a:lnTo>
                  <a:lnTo>
                    <a:pt x="857" y="89"/>
                  </a:lnTo>
                  <a:lnTo>
                    <a:pt x="848" y="87"/>
                  </a:lnTo>
                  <a:lnTo>
                    <a:pt x="840" y="84"/>
                  </a:lnTo>
                  <a:lnTo>
                    <a:pt x="829" y="80"/>
                  </a:lnTo>
                  <a:lnTo>
                    <a:pt x="817" y="76"/>
                  </a:lnTo>
                  <a:lnTo>
                    <a:pt x="802" y="70"/>
                  </a:lnTo>
                  <a:lnTo>
                    <a:pt x="787" y="65"/>
                  </a:lnTo>
                  <a:lnTo>
                    <a:pt x="768" y="57"/>
                  </a:lnTo>
                  <a:lnTo>
                    <a:pt x="749" y="49"/>
                  </a:lnTo>
                  <a:lnTo>
                    <a:pt x="726" y="42"/>
                  </a:lnTo>
                  <a:lnTo>
                    <a:pt x="707" y="34"/>
                  </a:lnTo>
                  <a:lnTo>
                    <a:pt x="682" y="26"/>
                  </a:lnTo>
                  <a:lnTo>
                    <a:pt x="658" y="19"/>
                  </a:lnTo>
                  <a:lnTo>
                    <a:pt x="633" y="13"/>
                  </a:lnTo>
                  <a:lnTo>
                    <a:pt x="610" y="7"/>
                  </a:lnTo>
                  <a:lnTo>
                    <a:pt x="584" y="4"/>
                  </a:lnTo>
                  <a:lnTo>
                    <a:pt x="559" y="0"/>
                  </a:lnTo>
                  <a:lnTo>
                    <a:pt x="532" y="0"/>
                  </a:lnTo>
                  <a:lnTo>
                    <a:pt x="509" y="2"/>
                  </a:lnTo>
                  <a:lnTo>
                    <a:pt x="485" y="4"/>
                  </a:lnTo>
                  <a:lnTo>
                    <a:pt x="462" y="9"/>
                  </a:lnTo>
                  <a:lnTo>
                    <a:pt x="439" y="19"/>
                  </a:lnTo>
                  <a:lnTo>
                    <a:pt x="420" y="32"/>
                  </a:lnTo>
                  <a:lnTo>
                    <a:pt x="401" y="45"/>
                  </a:lnTo>
                  <a:lnTo>
                    <a:pt x="384" y="65"/>
                  </a:lnTo>
                  <a:lnTo>
                    <a:pt x="367" y="84"/>
                  </a:lnTo>
                  <a:lnTo>
                    <a:pt x="354" y="106"/>
                  </a:lnTo>
                  <a:lnTo>
                    <a:pt x="340" y="129"/>
                  </a:lnTo>
                  <a:lnTo>
                    <a:pt x="329" y="154"/>
                  </a:lnTo>
                  <a:lnTo>
                    <a:pt x="319" y="179"/>
                  </a:lnTo>
                  <a:lnTo>
                    <a:pt x="310" y="203"/>
                  </a:lnTo>
                  <a:lnTo>
                    <a:pt x="302" y="224"/>
                  </a:lnTo>
                  <a:lnTo>
                    <a:pt x="297" y="247"/>
                  </a:lnTo>
                  <a:lnTo>
                    <a:pt x="289" y="266"/>
                  </a:lnTo>
                  <a:lnTo>
                    <a:pt x="287" y="285"/>
                  </a:lnTo>
                  <a:lnTo>
                    <a:pt x="283" y="298"/>
                  </a:lnTo>
                  <a:lnTo>
                    <a:pt x="281" y="310"/>
                  </a:lnTo>
                  <a:lnTo>
                    <a:pt x="281" y="317"/>
                  </a:lnTo>
                  <a:lnTo>
                    <a:pt x="281" y="32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1" name="Freeform 128"/>
            <p:cNvSpPr>
              <a:spLocks/>
            </p:cNvSpPr>
            <p:nvPr/>
          </p:nvSpPr>
          <p:spPr bwMode="auto">
            <a:xfrm>
              <a:off x="3142173" y="2337749"/>
              <a:ext cx="99867" cy="52978"/>
            </a:xfrm>
            <a:custGeom>
              <a:avLst/>
              <a:gdLst>
                <a:gd name="T0" fmla="*/ 2147483647 w 656"/>
                <a:gd name="T1" fmla="*/ 0 h 348"/>
                <a:gd name="T2" fmla="*/ 2147483647 w 656"/>
                <a:gd name="T3" fmla="*/ 2147483647 h 348"/>
                <a:gd name="T4" fmla="*/ 2147483647 w 656"/>
                <a:gd name="T5" fmla="*/ 2147483647 h 348"/>
                <a:gd name="T6" fmla="*/ 0 w 656"/>
                <a:gd name="T7" fmla="*/ 2147483647 h 348"/>
                <a:gd name="T8" fmla="*/ 0 w 656"/>
                <a:gd name="T9" fmla="*/ 2147483647 h 348"/>
                <a:gd name="T10" fmla="*/ 2147483647 w 656"/>
                <a:gd name="T11" fmla="*/ 2147483647 h 348"/>
                <a:gd name="T12" fmla="*/ 2147483647 w 656"/>
                <a:gd name="T13" fmla="*/ 2147483647 h 348"/>
                <a:gd name="T14" fmla="*/ 2147483647 w 656"/>
                <a:gd name="T15" fmla="*/ 2147483647 h 348"/>
                <a:gd name="T16" fmla="*/ 2147483647 w 656"/>
                <a:gd name="T17" fmla="*/ 2147483647 h 348"/>
                <a:gd name="T18" fmla="*/ 2147483647 w 656"/>
                <a:gd name="T19" fmla="*/ 2147483647 h 348"/>
                <a:gd name="T20" fmla="*/ 2147483647 w 656"/>
                <a:gd name="T21" fmla="*/ 2147483647 h 348"/>
                <a:gd name="T22" fmla="*/ 2147483647 w 656"/>
                <a:gd name="T23" fmla="*/ 2147483647 h 348"/>
                <a:gd name="T24" fmla="*/ 2147483647 w 656"/>
                <a:gd name="T25" fmla="*/ 2147483647 h 348"/>
                <a:gd name="T26" fmla="*/ 2147483647 w 656"/>
                <a:gd name="T27" fmla="*/ 2147483647 h 348"/>
                <a:gd name="T28" fmla="*/ 2147483647 w 656"/>
                <a:gd name="T29" fmla="*/ 2147483647 h 348"/>
                <a:gd name="T30" fmla="*/ 2147483647 w 656"/>
                <a:gd name="T31" fmla="*/ 2147483647 h 348"/>
                <a:gd name="T32" fmla="*/ 2147483647 w 656"/>
                <a:gd name="T33" fmla="*/ 2147483647 h 348"/>
                <a:gd name="T34" fmla="*/ 2147483647 w 656"/>
                <a:gd name="T35" fmla="*/ 2147483647 h 348"/>
                <a:gd name="T36" fmla="*/ 2147483647 w 656"/>
                <a:gd name="T37" fmla="*/ 2147483647 h 348"/>
                <a:gd name="T38" fmla="*/ 2147483647 w 656"/>
                <a:gd name="T39" fmla="*/ 2147483647 h 348"/>
                <a:gd name="T40" fmla="*/ 2147483647 w 656"/>
                <a:gd name="T41" fmla="*/ 2147483647 h 348"/>
                <a:gd name="T42" fmla="*/ 2147483647 w 656"/>
                <a:gd name="T43" fmla="*/ 2147483647 h 348"/>
                <a:gd name="T44" fmla="*/ 2147483647 w 656"/>
                <a:gd name="T45" fmla="*/ 2147483647 h 348"/>
                <a:gd name="T46" fmla="*/ 2147483647 w 656"/>
                <a:gd name="T47" fmla="*/ 2147483647 h 348"/>
                <a:gd name="T48" fmla="*/ 2147483647 w 656"/>
                <a:gd name="T49" fmla="*/ 2147483647 h 348"/>
                <a:gd name="T50" fmla="*/ 2147483647 w 656"/>
                <a:gd name="T51" fmla="*/ 2147483647 h 348"/>
                <a:gd name="T52" fmla="*/ 2147483647 w 656"/>
                <a:gd name="T53" fmla="*/ 2147483647 h 348"/>
                <a:gd name="T54" fmla="*/ 2147483647 w 656"/>
                <a:gd name="T55" fmla="*/ 2147483647 h 348"/>
                <a:gd name="T56" fmla="*/ 2147483647 w 656"/>
                <a:gd name="T57" fmla="*/ 2147483647 h 348"/>
                <a:gd name="T58" fmla="*/ 2147483647 w 656"/>
                <a:gd name="T59" fmla="*/ 2147483647 h 348"/>
                <a:gd name="T60" fmla="*/ 2147483647 w 656"/>
                <a:gd name="T61" fmla="*/ 2147483647 h 348"/>
                <a:gd name="T62" fmla="*/ 2147483647 w 656"/>
                <a:gd name="T63" fmla="*/ 2147483647 h 348"/>
                <a:gd name="T64" fmla="*/ 2147483647 w 656"/>
                <a:gd name="T65" fmla="*/ 2147483647 h 348"/>
                <a:gd name="T66" fmla="*/ 2147483647 w 656"/>
                <a:gd name="T67" fmla="*/ 2147483647 h 348"/>
                <a:gd name="T68" fmla="*/ 2147483647 w 656"/>
                <a:gd name="T69" fmla="*/ 2147483647 h 348"/>
                <a:gd name="T70" fmla="*/ 2147483647 w 656"/>
                <a:gd name="T71" fmla="*/ 2147483647 h 348"/>
                <a:gd name="T72" fmla="*/ 2147483647 w 656"/>
                <a:gd name="T73" fmla="*/ 2147483647 h 348"/>
                <a:gd name="T74" fmla="*/ 2147483647 w 656"/>
                <a:gd name="T75" fmla="*/ 2147483647 h 348"/>
                <a:gd name="T76" fmla="*/ 2147483647 w 656"/>
                <a:gd name="T77" fmla="*/ 0 h 348"/>
                <a:gd name="T78" fmla="*/ 2147483647 w 656"/>
                <a:gd name="T79" fmla="*/ 0 h 348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656" h="348">
                  <a:moveTo>
                    <a:pt x="631" y="0"/>
                  </a:moveTo>
                  <a:lnTo>
                    <a:pt x="376" y="27"/>
                  </a:lnTo>
                  <a:lnTo>
                    <a:pt x="121" y="86"/>
                  </a:lnTo>
                  <a:lnTo>
                    <a:pt x="0" y="156"/>
                  </a:lnTo>
                  <a:lnTo>
                    <a:pt x="0" y="158"/>
                  </a:lnTo>
                  <a:lnTo>
                    <a:pt x="4" y="162"/>
                  </a:lnTo>
                  <a:lnTo>
                    <a:pt x="6" y="168"/>
                  </a:lnTo>
                  <a:lnTo>
                    <a:pt x="11" y="179"/>
                  </a:lnTo>
                  <a:lnTo>
                    <a:pt x="19" y="189"/>
                  </a:lnTo>
                  <a:lnTo>
                    <a:pt x="26" y="200"/>
                  </a:lnTo>
                  <a:lnTo>
                    <a:pt x="34" y="213"/>
                  </a:lnTo>
                  <a:lnTo>
                    <a:pt x="44" y="227"/>
                  </a:lnTo>
                  <a:lnTo>
                    <a:pt x="53" y="240"/>
                  </a:lnTo>
                  <a:lnTo>
                    <a:pt x="61" y="251"/>
                  </a:lnTo>
                  <a:lnTo>
                    <a:pt x="68" y="263"/>
                  </a:lnTo>
                  <a:lnTo>
                    <a:pt x="78" y="274"/>
                  </a:lnTo>
                  <a:lnTo>
                    <a:pt x="85" y="282"/>
                  </a:lnTo>
                  <a:lnTo>
                    <a:pt x="93" y="289"/>
                  </a:lnTo>
                  <a:lnTo>
                    <a:pt x="97" y="295"/>
                  </a:lnTo>
                  <a:lnTo>
                    <a:pt x="102" y="297"/>
                  </a:lnTo>
                  <a:lnTo>
                    <a:pt x="108" y="297"/>
                  </a:lnTo>
                  <a:lnTo>
                    <a:pt x="121" y="299"/>
                  </a:lnTo>
                  <a:lnTo>
                    <a:pt x="139" y="301"/>
                  </a:lnTo>
                  <a:lnTo>
                    <a:pt x="161" y="305"/>
                  </a:lnTo>
                  <a:lnTo>
                    <a:pt x="186" y="307"/>
                  </a:lnTo>
                  <a:lnTo>
                    <a:pt x="215" y="312"/>
                  </a:lnTo>
                  <a:lnTo>
                    <a:pt x="245" y="316"/>
                  </a:lnTo>
                  <a:lnTo>
                    <a:pt x="277" y="322"/>
                  </a:lnTo>
                  <a:lnTo>
                    <a:pt x="306" y="328"/>
                  </a:lnTo>
                  <a:lnTo>
                    <a:pt x="336" y="331"/>
                  </a:lnTo>
                  <a:lnTo>
                    <a:pt x="363" y="335"/>
                  </a:lnTo>
                  <a:lnTo>
                    <a:pt x="390" y="341"/>
                  </a:lnTo>
                  <a:lnTo>
                    <a:pt x="409" y="343"/>
                  </a:lnTo>
                  <a:lnTo>
                    <a:pt x="424" y="345"/>
                  </a:lnTo>
                  <a:lnTo>
                    <a:pt x="435" y="347"/>
                  </a:lnTo>
                  <a:lnTo>
                    <a:pt x="439" y="348"/>
                  </a:lnTo>
                  <a:lnTo>
                    <a:pt x="656" y="232"/>
                  </a:lnTo>
                  <a:lnTo>
                    <a:pt x="602" y="57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2" name="Freeform 129"/>
            <p:cNvSpPr>
              <a:spLocks/>
            </p:cNvSpPr>
            <p:nvPr/>
          </p:nvSpPr>
          <p:spPr bwMode="auto">
            <a:xfrm>
              <a:off x="3184495" y="2336531"/>
              <a:ext cx="114787" cy="49629"/>
            </a:xfrm>
            <a:custGeom>
              <a:avLst/>
              <a:gdLst>
                <a:gd name="T0" fmla="*/ 2147483647 w 755"/>
                <a:gd name="T1" fmla="*/ 2147483647 h 325"/>
                <a:gd name="T2" fmla="*/ 2147483647 w 755"/>
                <a:gd name="T3" fmla="*/ 2147483647 h 325"/>
                <a:gd name="T4" fmla="*/ 2147483647 w 755"/>
                <a:gd name="T5" fmla="*/ 2147483647 h 325"/>
                <a:gd name="T6" fmla="*/ 2147483647 w 755"/>
                <a:gd name="T7" fmla="*/ 2147483647 h 325"/>
                <a:gd name="T8" fmla="*/ 2147483647 w 755"/>
                <a:gd name="T9" fmla="*/ 2147483647 h 325"/>
                <a:gd name="T10" fmla="*/ 2147483647 w 755"/>
                <a:gd name="T11" fmla="*/ 2147483647 h 325"/>
                <a:gd name="T12" fmla="*/ 2147483647 w 755"/>
                <a:gd name="T13" fmla="*/ 2147483647 h 325"/>
                <a:gd name="T14" fmla="*/ 2147483647 w 755"/>
                <a:gd name="T15" fmla="*/ 2147483647 h 325"/>
                <a:gd name="T16" fmla="*/ 2147483647 w 755"/>
                <a:gd name="T17" fmla="*/ 2147483647 h 325"/>
                <a:gd name="T18" fmla="*/ 2147483647 w 755"/>
                <a:gd name="T19" fmla="*/ 2147483647 h 325"/>
                <a:gd name="T20" fmla="*/ 2147483647 w 755"/>
                <a:gd name="T21" fmla="*/ 2147483647 h 325"/>
                <a:gd name="T22" fmla="*/ 2147483647 w 755"/>
                <a:gd name="T23" fmla="*/ 2147483647 h 325"/>
                <a:gd name="T24" fmla="*/ 2147483647 w 755"/>
                <a:gd name="T25" fmla="*/ 2147483647 h 325"/>
                <a:gd name="T26" fmla="*/ 2147483647 w 755"/>
                <a:gd name="T27" fmla="*/ 2147483647 h 325"/>
                <a:gd name="T28" fmla="*/ 2147483647 w 755"/>
                <a:gd name="T29" fmla="*/ 2147483647 h 325"/>
                <a:gd name="T30" fmla="*/ 2147483647 w 755"/>
                <a:gd name="T31" fmla="*/ 2147483647 h 325"/>
                <a:gd name="T32" fmla="*/ 2147483647 w 755"/>
                <a:gd name="T33" fmla="*/ 2147483647 h 325"/>
                <a:gd name="T34" fmla="*/ 2147483647 w 755"/>
                <a:gd name="T35" fmla="*/ 2147483647 h 325"/>
                <a:gd name="T36" fmla="*/ 2147483647 w 755"/>
                <a:gd name="T37" fmla="*/ 2147483647 h 325"/>
                <a:gd name="T38" fmla="*/ 2147483647 w 755"/>
                <a:gd name="T39" fmla="*/ 2147483647 h 325"/>
                <a:gd name="T40" fmla="*/ 2147483647 w 755"/>
                <a:gd name="T41" fmla="*/ 2147483647 h 325"/>
                <a:gd name="T42" fmla="*/ 2147483647 w 755"/>
                <a:gd name="T43" fmla="*/ 2147483647 h 325"/>
                <a:gd name="T44" fmla="*/ 2147483647 w 755"/>
                <a:gd name="T45" fmla="*/ 2147483647 h 325"/>
                <a:gd name="T46" fmla="*/ 2147483647 w 755"/>
                <a:gd name="T47" fmla="*/ 2147483647 h 325"/>
                <a:gd name="T48" fmla="*/ 2147483647 w 755"/>
                <a:gd name="T49" fmla="*/ 2147483647 h 325"/>
                <a:gd name="T50" fmla="*/ 2147483647 w 755"/>
                <a:gd name="T51" fmla="*/ 2147483647 h 325"/>
                <a:gd name="T52" fmla="*/ 2147483647 w 755"/>
                <a:gd name="T53" fmla="*/ 2147483647 h 325"/>
                <a:gd name="T54" fmla="*/ 2147483647 w 755"/>
                <a:gd name="T55" fmla="*/ 2147483647 h 325"/>
                <a:gd name="T56" fmla="*/ 2147483647 w 755"/>
                <a:gd name="T57" fmla="*/ 2147483647 h 325"/>
                <a:gd name="T58" fmla="*/ 2147483647 w 755"/>
                <a:gd name="T59" fmla="*/ 2147483647 h 325"/>
                <a:gd name="T60" fmla="*/ 2147483647 w 755"/>
                <a:gd name="T61" fmla="*/ 2147483647 h 325"/>
                <a:gd name="T62" fmla="*/ 2147483647 w 755"/>
                <a:gd name="T63" fmla="*/ 2147483647 h 325"/>
                <a:gd name="T64" fmla="*/ 2147483647 w 755"/>
                <a:gd name="T65" fmla="*/ 2147483647 h 325"/>
                <a:gd name="T66" fmla="*/ 2147483647 w 755"/>
                <a:gd name="T67" fmla="*/ 2147483647 h 325"/>
                <a:gd name="T68" fmla="*/ 0 w 755"/>
                <a:gd name="T69" fmla="*/ 2147483647 h 325"/>
                <a:gd name="T70" fmla="*/ 0 w 755"/>
                <a:gd name="T71" fmla="*/ 2147483647 h 325"/>
                <a:gd name="T72" fmla="*/ 2147483647 w 755"/>
                <a:gd name="T73" fmla="*/ 2147483647 h 325"/>
                <a:gd name="T74" fmla="*/ 2147483647 w 755"/>
                <a:gd name="T75" fmla="*/ 2147483647 h 325"/>
                <a:gd name="T76" fmla="*/ 2147483647 w 755"/>
                <a:gd name="T77" fmla="*/ 2147483647 h 325"/>
                <a:gd name="T78" fmla="*/ 2147483647 w 755"/>
                <a:gd name="T79" fmla="*/ 2147483647 h 325"/>
                <a:gd name="T80" fmla="*/ 2147483647 w 755"/>
                <a:gd name="T81" fmla="*/ 2147483647 h 325"/>
                <a:gd name="T82" fmla="*/ 2147483647 w 755"/>
                <a:gd name="T83" fmla="*/ 2147483647 h 325"/>
                <a:gd name="T84" fmla="*/ 2147483647 w 755"/>
                <a:gd name="T85" fmla="*/ 2147483647 h 32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755" h="325">
                  <a:moveTo>
                    <a:pt x="354" y="7"/>
                  </a:moveTo>
                  <a:lnTo>
                    <a:pt x="352" y="7"/>
                  </a:lnTo>
                  <a:lnTo>
                    <a:pt x="346" y="7"/>
                  </a:lnTo>
                  <a:lnTo>
                    <a:pt x="337" y="9"/>
                  </a:lnTo>
                  <a:lnTo>
                    <a:pt x="327" y="13"/>
                  </a:lnTo>
                  <a:lnTo>
                    <a:pt x="312" y="15"/>
                  </a:lnTo>
                  <a:lnTo>
                    <a:pt x="297" y="19"/>
                  </a:lnTo>
                  <a:lnTo>
                    <a:pt x="282" y="23"/>
                  </a:lnTo>
                  <a:lnTo>
                    <a:pt x="265" y="28"/>
                  </a:lnTo>
                  <a:lnTo>
                    <a:pt x="246" y="32"/>
                  </a:lnTo>
                  <a:lnTo>
                    <a:pt x="228" y="38"/>
                  </a:lnTo>
                  <a:lnTo>
                    <a:pt x="211" y="42"/>
                  </a:lnTo>
                  <a:lnTo>
                    <a:pt x="194" y="47"/>
                  </a:lnTo>
                  <a:lnTo>
                    <a:pt x="179" y="53"/>
                  </a:lnTo>
                  <a:lnTo>
                    <a:pt x="166" y="59"/>
                  </a:lnTo>
                  <a:lnTo>
                    <a:pt x="152" y="64"/>
                  </a:lnTo>
                  <a:lnTo>
                    <a:pt x="143" y="70"/>
                  </a:lnTo>
                  <a:lnTo>
                    <a:pt x="135" y="74"/>
                  </a:lnTo>
                  <a:lnTo>
                    <a:pt x="130" y="78"/>
                  </a:lnTo>
                  <a:lnTo>
                    <a:pt x="128" y="82"/>
                  </a:lnTo>
                  <a:lnTo>
                    <a:pt x="128" y="85"/>
                  </a:lnTo>
                  <a:lnTo>
                    <a:pt x="128" y="89"/>
                  </a:lnTo>
                  <a:lnTo>
                    <a:pt x="132" y="93"/>
                  </a:lnTo>
                  <a:lnTo>
                    <a:pt x="135" y="97"/>
                  </a:lnTo>
                  <a:lnTo>
                    <a:pt x="143" y="101"/>
                  </a:lnTo>
                  <a:lnTo>
                    <a:pt x="149" y="104"/>
                  </a:lnTo>
                  <a:lnTo>
                    <a:pt x="158" y="106"/>
                  </a:lnTo>
                  <a:lnTo>
                    <a:pt x="168" y="112"/>
                  </a:lnTo>
                  <a:lnTo>
                    <a:pt x="177" y="116"/>
                  </a:lnTo>
                  <a:lnTo>
                    <a:pt x="189" y="120"/>
                  </a:lnTo>
                  <a:lnTo>
                    <a:pt x="200" y="125"/>
                  </a:lnTo>
                  <a:lnTo>
                    <a:pt x="211" y="129"/>
                  </a:lnTo>
                  <a:lnTo>
                    <a:pt x="223" y="137"/>
                  </a:lnTo>
                  <a:lnTo>
                    <a:pt x="232" y="141"/>
                  </a:lnTo>
                  <a:lnTo>
                    <a:pt x="244" y="146"/>
                  </a:lnTo>
                  <a:lnTo>
                    <a:pt x="253" y="152"/>
                  </a:lnTo>
                  <a:lnTo>
                    <a:pt x="263" y="160"/>
                  </a:lnTo>
                  <a:lnTo>
                    <a:pt x="270" y="165"/>
                  </a:lnTo>
                  <a:lnTo>
                    <a:pt x="278" y="171"/>
                  </a:lnTo>
                  <a:lnTo>
                    <a:pt x="285" y="179"/>
                  </a:lnTo>
                  <a:lnTo>
                    <a:pt x="291" y="186"/>
                  </a:lnTo>
                  <a:lnTo>
                    <a:pt x="295" y="190"/>
                  </a:lnTo>
                  <a:lnTo>
                    <a:pt x="297" y="198"/>
                  </a:lnTo>
                  <a:lnTo>
                    <a:pt x="299" y="201"/>
                  </a:lnTo>
                  <a:lnTo>
                    <a:pt x="301" y="207"/>
                  </a:lnTo>
                  <a:lnTo>
                    <a:pt x="297" y="213"/>
                  </a:lnTo>
                  <a:lnTo>
                    <a:pt x="293" y="217"/>
                  </a:lnTo>
                  <a:lnTo>
                    <a:pt x="287" y="220"/>
                  </a:lnTo>
                  <a:lnTo>
                    <a:pt x="282" y="224"/>
                  </a:lnTo>
                  <a:lnTo>
                    <a:pt x="270" y="226"/>
                  </a:lnTo>
                  <a:lnTo>
                    <a:pt x="257" y="228"/>
                  </a:lnTo>
                  <a:lnTo>
                    <a:pt x="244" y="228"/>
                  </a:lnTo>
                  <a:lnTo>
                    <a:pt x="228" y="230"/>
                  </a:lnTo>
                  <a:lnTo>
                    <a:pt x="211" y="228"/>
                  </a:lnTo>
                  <a:lnTo>
                    <a:pt x="192" y="228"/>
                  </a:lnTo>
                  <a:lnTo>
                    <a:pt x="175" y="228"/>
                  </a:lnTo>
                  <a:lnTo>
                    <a:pt x="156" y="228"/>
                  </a:lnTo>
                  <a:lnTo>
                    <a:pt x="137" y="228"/>
                  </a:lnTo>
                  <a:lnTo>
                    <a:pt x="118" y="228"/>
                  </a:lnTo>
                  <a:lnTo>
                    <a:pt x="101" y="228"/>
                  </a:lnTo>
                  <a:lnTo>
                    <a:pt x="84" y="228"/>
                  </a:lnTo>
                  <a:lnTo>
                    <a:pt x="67" y="228"/>
                  </a:lnTo>
                  <a:lnTo>
                    <a:pt x="52" y="230"/>
                  </a:lnTo>
                  <a:lnTo>
                    <a:pt x="38" y="232"/>
                  </a:lnTo>
                  <a:lnTo>
                    <a:pt x="29" y="238"/>
                  </a:lnTo>
                  <a:lnTo>
                    <a:pt x="17" y="239"/>
                  </a:lnTo>
                  <a:lnTo>
                    <a:pt x="12" y="243"/>
                  </a:lnTo>
                  <a:lnTo>
                    <a:pt x="6" y="249"/>
                  </a:lnTo>
                  <a:lnTo>
                    <a:pt x="2" y="255"/>
                  </a:lnTo>
                  <a:lnTo>
                    <a:pt x="0" y="260"/>
                  </a:lnTo>
                  <a:lnTo>
                    <a:pt x="0" y="266"/>
                  </a:lnTo>
                  <a:lnTo>
                    <a:pt x="0" y="272"/>
                  </a:lnTo>
                  <a:lnTo>
                    <a:pt x="2" y="277"/>
                  </a:lnTo>
                  <a:lnTo>
                    <a:pt x="2" y="283"/>
                  </a:lnTo>
                  <a:lnTo>
                    <a:pt x="4" y="289"/>
                  </a:lnTo>
                  <a:lnTo>
                    <a:pt x="6" y="295"/>
                  </a:lnTo>
                  <a:lnTo>
                    <a:pt x="8" y="300"/>
                  </a:lnTo>
                  <a:lnTo>
                    <a:pt x="14" y="306"/>
                  </a:lnTo>
                  <a:lnTo>
                    <a:pt x="16" y="310"/>
                  </a:lnTo>
                  <a:lnTo>
                    <a:pt x="223" y="325"/>
                  </a:lnTo>
                  <a:lnTo>
                    <a:pt x="515" y="264"/>
                  </a:lnTo>
                  <a:lnTo>
                    <a:pt x="707" y="169"/>
                  </a:lnTo>
                  <a:lnTo>
                    <a:pt x="755" y="103"/>
                  </a:lnTo>
                  <a:lnTo>
                    <a:pt x="626" y="34"/>
                  </a:lnTo>
                  <a:lnTo>
                    <a:pt x="419" y="0"/>
                  </a:lnTo>
                  <a:lnTo>
                    <a:pt x="354" y="7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3" name="Freeform 130"/>
            <p:cNvSpPr>
              <a:spLocks/>
            </p:cNvSpPr>
            <p:nvPr/>
          </p:nvSpPr>
          <p:spPr bwMode="auto">
            <a:xfrm>
              <a:off x="3145826" y="2534134"/>
              <a:ext cx="36537" cy="45367"/>
            </a:xfrm>
            <a:custGeom>
              <a:avLst/>
              <a:gdLst>
                <a:gd name="T0" fmla="*/ 2147483647 w 239"/>
                <a:gd name="T1" fmla="*/ 0 h 298"/>
                <a:gd name="T2" fmla="*/ 0 w 239"/>
                <a:gd name="T3" fmla="*/ 2147483647 h 298"/>
                <a:gd name="T4" fmla="*/ 2147483647 w 239"/>
                <a:gd name="T5" fmla="*/ 2147483647 h 298"/>
                <a:gd name="T6" fmla="*/ 2147483647 w 239"/>
                <a:gd name="T7" fmla="*/ 2147483647 h 298"/>
                <a:gd name="T8" fmla="*/ 2147483647 w 239"/>
                <a:gd name="T9" fmla="*/ 2147483647 h 298"/>
                <a:gd name="T10" fmla="*/ 2147483647 w 239"/>
                <a:gd name="T11" fmla="*/ 2147483647 h 298"/>
                <a:gd name="T12" fmla="*/ 2147483647 w 239"/>
                <a:gd name="T13" fmla="*/ 2147483647 h 298"/>
                <a:gd name="T14" fmla="*/ 2147483647 w 239"/>
                <a:gd name="T15" fmla="*/ 0 h 298"/>
                <a:gd name="T16" fmla="*/ 2147483647 w 239"/>
                <a:gd name="T17" fmla="*/ 0 h 29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39" h="298">
                  <a:moveTo>
                    <a:pt x="28" y="0"/>
                  </a:moveTo>
                  <a:lnTo>
                    <a:pt x="0" y="118"/>
                  </a:lnTo>
                  <a:lnTo>
                    <a:pt x="49" y="298"/>
                  </a:lnTo>
                  <a:lnTo>
                    <a:pt x="209" y="256"/>
                  </a:lnTo>
                  <a:lnTo>
                    <a:pt x="239" y="188"/>
                  </a:lnTo>
                  <a:lnTo>
                    <a:pt x="157" y="123"/>
                  </a:lnTo>
                  <a:lnTo>
                    <a:pt x="77" y="64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4" name="Freeform 131"/>
            <p:cNvSpPr>
              <a:spLocks/>
            </p:cNvSpPr>
            <p:nvPr/>
          </p:nvSpPr>
          <p:spPr bwMode="auto">
            <a:xfrm>
              <a:off x="3147653" y="2536570"/>
              <a:ext cx="44758" cy="35014"/>
            </a:xfrm>
            <a:custGeom>
              <a:avLst/>
              <a:gdLst>
                <a:gd name="T0" fmla="*/ 2147483647 w 295"/>
                <a:gd name="T1" fmla="*/ 2147483647 h 230"/>
                <a:gd name="T2" fmla="*/ 2147483647 w 295"/>
                <a:gd name="T3" fmla="*/ 2147483647 h 230"/>
                <a:gd name="T4" fmla="*/ 2147483647 w 295"/>
                <a:gd name="T5" fmla="*/ 2147483647 h 230"/>
                <a:gd name="T6" fmla="*/ 2147483647 w 295"/>
                <a:gd name="T7" fmla="*/ 2147483647 h 230"/>
                <a:gd name="T8" fmla="*/ 2147483647 w 295"/>
                <a:gd name="T9" fmla="*/ 2147483647 h 230"/>
                <a:gd name="T10" fmla="*/ 2147483647 w 295"/>
                <a:gd name="T11" fmla="*/ 2147483647 h 230"/>
                <a:gd name="T12" fmla="*/ 2147483647 w 295"/>
                <a:gd name="T13" fmla="*/ 2147483647 h 230"/>
                <a:gd name="T14" fmla="*/ 2147483647 w 295"/>
                <a:gd name="T15" fmla="*/ 2147483647 h 230"/>
                <a:gd name="T16" fmla="*/ 2147483647 w 295"/>
                <a:gd name="T17" fmla="*/ 2147483647 h 230"/>
                <a:gd name="T18" fmla="*/ 2147483647 w 295"/>
                <a:gd name="T19" fmla="*/ 2147483647 h 230"/>
                <a:gd name="T20" fmla="*/ 2147483647 w 295"/>
                <a:gd name="T21" fmla="*/ 2147483647 h 230"/>
                <a:gd name="T22" fmla="*/ 2147483647 w 295"/>
                <a:gd name="T23" fmla="*/ 2147483647 h 230"/>
                <a:gd name="T24" fmla="*/ 2147483647 w 295"/>
                <a:gd name="T25" fmla="*/ 2147483647 h 230"/>
                <a:gd name="T26" fmla="*/ 2147483647 w 295"/>
                <a:gd name="T27" fmla="*/ 2147483647 h 230"/>
                <a:gd name="T28" fmla="*/ 2147483647 w 295"/>
                <a:gd name="T29" fmla="*/ 2147483647 h 230"/>
                <a:gd name="T30" fmla="*/ 2147483647 w 295"/>
                <a:gd name="T31" fmla="*/ 2147483647 h 230"/>
                <a:gd name="T32" fmla="*/ 2147483647 w 295"/>
                <a:gd name="T33" fmla="*/ 2147483647 h 230"/>
                <a:gd name="T34" fmla="*/ 2147483647 w 295"/>
                <a:gd name="T35" fmla="*/ 2147483647 h 230"/>
                <a:gd name="T36" fmla="*/ 2147483647 w 295"/>
                <a:gd name="T37" fmla="*/ 2147483647 h 230"/>
                <a:gd name="T38" fmla="*/ 2147483647 w 295"/>
                <a:gd name="T39" fmla="*/ 2147483647 h 230"/>
                <a:gd name="T40" fmla="*/ 2147483647 w 295"/>
                <a:gd name="T41" fmla="*/ 2147483647 h 230"/>
                <a:gd name="T42" fmla="*/ 2147483647 w 295"/>
                <a:gd name="T43" fmla="*/ 2147483647 h 230"/>
                <a:gd name="T44" fmla="*/ 2147483647 w 295"/>
                <a:gd name="T45" fmla="*/ 2147483647 h 230"/>
                <a:gd name="T46" fmla="*/ 2147483647 w 295"/>
                <a:gd name="T47" fmla="*/ 2147483647 h 230"/>
                <a:gd name="T48" fmla="*/ 2147483647 w 295"/>
                <a:gd name="T49" fmla="*/ 2147483647 h 230"/>
                <a:gd name="T50" fmla="*/ 2147483647 w 295"/>
                <a:gd name="T51" fmla="*/ 2147483647 h 230"/>
                <a:gd name="T52" fmla="*/ 2147483647 w 295"/>
                <a:gd name="T53" fmla="*/ 2147483647 h 230"/>
                <a:gd name="T54" fmla="*/ 2147483647 w 295"/>
                <a:gd name="T55" fmla="*/ 2147483647 h 230"/>
                <a:gd name="T56" fmla="*/ 2147483647 w 295"/>
                <a:gd name="T57" fmla="*/ 2147483647 h 230"/>
                <a:gd name="T58" fmla="*/ 2147483647 w 295"/>
                <a:gd name="T59" fmla="*/ 2147483647 h 230"/>
                <a:gd name="T60" fmla="*/ 2147483647 w 295"/>
                <a:gd name="T61" fmla="*/ 2147483647 h 230"/>
                <a:gd name="T62" fmla="*/ 2147483647 w 295"/>
                <a:gd name="T63" fmla="*/ 2147483647 h 230"/>
                <a:gd name="T64" fmla="*/ 2147483647 w 295"/>
                <a:gd name="T65" fmla="*/ 2147483647 h 230"/>
                <a:gd name="T66" fmla="*/ 2147483647 w 295"/>
                <a:gd name="T67" fmla="*/ 2147483647 h 230"/>
                <a:gd name="T68" fmla="*/ 2147483647 w 295"/>
                <a:gd name="T69" fmla="*/ 2147483647 h 230"/>
                <a:gd name="T70" fmla="*/ 0 w 295"/>
                <a:gd name="T71" fmla="*/ 0 h 230"/>
                <a:gd name="T72" fmla="*/ 2147483647 w 295"/>
                <a:gd name="T73" fmla="*/ 2147483647 h 23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95" h="230">
                  <a:moveTo>
                    <a:pt x="8" y="21"/>
                  </a:moveTo>
                  <a:lnTo>
                    <a:pt x="8" y="23"/>
                  </a:lnTo>
                  <a:lnTo>
                    <a:pt x="8" y="30"/>
                  </a:lnTo>
                  <a:lnTo>
                    <a:pt x="9" y="38"/>
                  </a:lnTo>
                  <a:lnTo>
                    <a:pt x="11" y="49"/>
                  </a:lnTo>
                  <a:lnTo>
                    <a:pt x="13" y="55"/>
                  </a:lnTo>
                  <a:lnTo>
                    <a:pt x="15" y="61"/>
                  </a:lnTo>
                  <a:lnTo>
                    <a:pt x="17" y="66"/>
                  </a:lnTo>
                  <a:lnTo>
                    <a:pt x="19" y="72"/>
                  </a:lnTo>
                  <a:lnTo>
                    <a:pt x="21" y="82"/>
                  </a:lnTo>
                  <a:lnTo>
                    <a:pt x="27" y="89"/>
                  </a:lnTo>
                  <a:lnTo>
                    <a:pt x="36" y="93"/>
                  </a:lnTo>
                  <a:lnTo>
                    <a:pt x="46" y="91"/>
                  </a:lnTo>
                  <a:lnTo>
                    <a:pt x="55" y="87"/>
                  </a:lnTo>
                  <a:lnTo>
                    <a:pt x="59" y="91"/>
                  </a:lnTo>
                  <a:lnTo>
                    <a:pt x="61" y="95"/>
                  </a:lnTo>
                  <a:lnTo>
                    <a:pt x="61" y="104"/>
                  </a:lnTo>
                  <a:lnTo>
                    <a:pt x="61" y="114"/>
                  </a:lnTo>
                  <a:lnTo>
                    <a:pt x="63" y="123"/>
                  </a:lnTo>
                  <a:lnTo>
                    <a:pt x="65" y="135"/>
                  </a:lnTo>
                  <a:lnTo>
                    <a:pt x="68" y="144"/>
                  </a:lnTo>
                  <a:lnTo>
                    <a:pt x="74" y="154"/>
                  </a:lnTo>
                  <a:lnTo>
                    <a:pt x="84" y="161"/>
                  </a:lnTo>
                  <a:lnTo>
                    <a:pt x="87" y="163"/>
                  </a:lnTo>
                  <a:lnTo>
                    <a:pt x="93" y="165"/>
                  </a:lnTo>
                  <a:lnTo>
                    <a:pt x="101" y="165"/>
                  </a:lnTo>
                  <a:lnTo>
                    <a:pt x="108" y="165"/>
                  </a:lnTo>
                  <a:lnTo>
                    <a:pt x="116" y="165"/>
                  </a:lnTo>
                  <a:lnTo>
                    <a:pt x="124" y="165"/>
                  </a:lnTo>
                  <a:lnTo>
                    <a:pt x="131" y="165"/>
                  </a:lnTo>
                  <a:lnTo>
                    <a:pt x="141" y="165"/>
                  </a:lnTo>
                  <a:lnTo>
                    <a:pt x="146" y="163"/>
                  </a:lnTo>
                  <a:lnTo>
                    <a:pt x="154" y="161"/>
                  </a:lnTo>
                  <a:lnTo>
                    <a:pt x="160" y="161"/>
                  </a:lnTo>
                  <a:lnTo>
                    <a:pt x="167" y="161"/>
                  </a:lnTo>
                  <a:lnTo>
                    <a:pt x="171" y="160"/>
                  </a:lnTo>
                  <a:lnTo>
                    <a:pt x="175" y="160"/>
                  </a:lnTo>
                  <a:lnTo>
                    <a:pt x="179" y="160"/>
                  </a:lnTo>
                  <a:lnTo>
                    <a:pt x="182" y="161"/>
                  </a:lnTo>
                  <a:lnTo>
                    <a:pt x="184" y="165"/>
                  </a:lnTo>
                  <a:lnTo>
                    <a:pt x="182" y="171"/>
                  </a:lnTo>
                  <a:lnTo>
                    <a:pt x="177" y="177"/>
                  </a:lnTo>
                  <a:lnTo>
                    <a:pt x="171" y="186"/>
                  </a:lnTo>
                  <a:lnTo>
                    <a:pt x="165" y="194"/>
                  </a:lnTo>
                  <a:lnTo>
                    <a:pt x="160" y="203"/>
                  </a:lnTo>
                  <a:lnTo>
                    <a:pt x="158" y="211"/>
                  </a:lnTo>
                  <a:lnTo>
                    <a:pt x="160" y="219"/>
                  </a:lnTo>
                  <a:lnTo>
                    <a:pt x="165" y="222"/>
                  </a:lnTo>
                  <a:lnTo>
                    <a:pt x="175" y="226"/>
                  </a:lnTo>
                  <a:lnTo>
                    <a:pt x="182" y="228"/>
                  </a:lnTo>
                  <a:lnTo>
                    <a:pt x="190" y="228"/>
                  </a:lnTo>
                  <a:lnTo>
                    <a:pt x="196" y="230"/>
                  </a:lnTo>
                  <a:lnTo>
                    <a:pt x="205" y="230"/>
                  </a:lnTo>
                  <a:lnTo>
                    <a:pt x="211" y="230"/>
                  </a:lnTo>
                  <a:lnTo>
                    <a:pt x="220" y="230"/>
                  </a:lnTo>
                  <a:lnTo>
                    <a:pt x="228" y="230"/>
                  </a:lnTo>
                  <a:lnTo>
                    <a:pt x="236" y="230"/>
                  </a:lnTo>
                  <a:lnTo>
                    <a:pt x="243" y="228"/>
                  </a:lnTo>
                  <a:lnTo>
                    <a:pt x="251" y="228"/>
                  </a:lnTo>
                  <a:lnTo>
                    <a:pt x="258" y="228"/>
                  </a:lnTo>
                  <a:lnTo>
                    <a:pt x="266" y="228"/>
                  </a:lnTo>
                  <a:lnTo>
                    <a:pt x="274" y="224"/>
                  </a:lnTo>
                  <a:lnTo>
                    <a:pt x="281" y="222"/>
                  </a:lnTo>
                  <a:lnTo>
                    <a:pt x="287" y="220"/>
                  </a:lnTo>
                  <a:lnTo>
                    <a:pt x="291" y="219"/>
                  </a:lnTo>
                  <a:lnTo>
                    <a:pt x="295" y="215"/>
                  </a:lnTo>
                  <a:lnTo>
                    <a:pt x="295" y="213"/>
                  </a:lnTo>
                  <a:lnTo>
                    <a:pt x="291" y="158"/>
                  </a:lnTo>
                  <a:lnTo>
                    <a:pt x="257" y="95"/>
                  </a:lnTo>
                  <a:lnTo>
                    <a:pt x="82" y="49"/>
                  </a:lnTo>
                  <a:lnTo>
                    <a:pt x="46" y="0"/>
                  </a:lnTo>
                  <a:lnTo>
                    <a:pt x="0" y="0"/>
                  </a:lnTo>
                  <a:lnTo>
                    <a:pt x="8" y="2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5" name="Freeform 132"/>
            <p:cNvSpPr>
              <a:spLocks/>
            </p:cNvSpPr>
            <p:nvPr/>
          </p:nvSpPr>
          <p:spPr bwMode="auto">
            <a:xfrm>
              <a:off x="3138215" y="2441879"/>
              <a:ext cx="41408" cy="49629"/>
            </a:xfrm>
            <a:custGeom>
              <a:avLst/>
              <a:gdLst>
                <a:gd name="T0" fmla="*/ 2147483647 w 274"/>
                <a:gd name="T1" fmla="*/ 0 h 327"/>
                <a:gd name="T2" fmla="*/ 0 w 274"/>
                <a:gd name="T3" fmla="*/ 2147483647 h 327"/>
                <a:gd name="T4" fmla="*/ 2147483647 w 274"/>
                <a:gd name="T5" fmla="*/ 2147483647 h 327"/>
                <a:gd name="T6" fmla="*/ 2147483647 w 274"/>
                <a:gd name="T7" fmla="*/ 2147483647 h 327"/>
                <a:gd name="T8" fmla="*/ 2147483647 w 274"/>
                <a:gd name="T9" fmla="*/ 2147483647 h 327"/>
                <a:gd name="T10" fmla="*/ 2147483647 w 274"/>
                <a:gd name="T11" fmla="*/ 2147483647 h 327"/>
                <a:gd name="T12" fmla="*/ 2147483647 w 274"/>
                <a:gd name="T13" fmla="*/ 2147483647 h 327"/>
                <a:gd name="T14" fmla="*/ 2147483647 w 274"/>
                <a:gd name="T15" fmla="*/ 0 h 327"/>
                <a:gd name="T16" fmla="*/ 2147483647 w 274"/>
                <a:gd name="T17" fmla="*/ 0 h 3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74" h="327">
                  <a:moveTo>
                    <a:pt x="36" y="0"/>
                  </a:moveTo>
                  <a:lnTo>
                    <a:pt x="0" y="164"/>
                  </a:lnTo>
                  <a:lnTo>
                    <a:pt x="150" y="327"/>
                  </a:lnTo>
                  <a:lnTo>
                    <a:pt x="219" y="327"/>
                  </a:lnTo>
                  <a:lnTo>
                    <a:pt x="225" y="272"/>
                  </a:lnTo>
                  <a:lnTo>
                    <a:pt x="274" y="173"/>
                  </a:lnTo>
                  <a:lnTo>
                    <a:pt x="168" y="7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6" name="Freeform 133"/>
            <p:cNvSpPr>
              <a:spLocks/>
            </p:cNvSpPr>
            <p:nvPr/>
          </p:nvSpPr>
          <p:spPr bwMode="auto">
            <a:xfrm>
              <a:off x="3146435" y="2437007"/>
              <a:ext cx="34710" cy="40495"/>
            </a:xfrm>
            <a:custGeom>
              <a:avLst/>
              <a:gdLst>
                <a:gd name="T0" fmla="*/ 0 w 228"/>
                <a:gd name="T1" fmla="*/ 2147483647 h 264"/>
                <a:gd name="T2" fmla="*/ 0 w 228"/>
                <a:gd name="T3" fmla="*/ 2147483647 h 264"/>
                <a:gd name="T4" fmla="*/ 2147483647 w 228"/>
                <a:gd name="T5" fmla="*/ 2147483647 h 264"/>
                <a:gd name="T6" fmla="*/ 2147483647 w 228"/>
                <a:gd name="T7" fmla="*/ 2147483647 h 264"/>
                <a:gd name="T8" fmla="*/ 2147483647 w 228"/>
                <a:gd name="T9" fmla="*/ 2147483647 h 264"/>
                <a:gd name="T10" fmla="*/ 2147483647 w 228"/>
                <a:gd name="T11" fmla="*/ 2147483647 h 264"/>
                <a:gd name="T12" fmla="*/ 2147483647 w 228"/>
                <a:gd name="T13" fmla="*/ 2147483647 h 264"/>
                <a:gd name="T14" fmla="*/ 2147483647 w 228"/>
                <a:gd name="T15" fmla="*/ 2147483647 h 264"/>
                <a:gd name="T16" fmla="*/ 2147483647 w 228"/>
                <a:gd name="T17" fmla="*/ 2147483647 h 264"/>
                <a:gd name="T18" fmla="*/ 2147483647 w 228"/>
                <a:gd name="T19" fmla="*/ 2147483647 h 264"/>
                <a:gd name="T20" fmla="*/ 2147483647 w 228"/>
                <a:gd name="T21" fmla="*/ 2147483647 h 264"/>
                <a:gd name="T22" fmla="*/ 2147483647 w 228"/>
                <a:gd name="T23" fmla="*/ 2147483647 h 264"/>
                <a:gd name="T24" fmla="*/ 2147483647 w 228"/>
                <a:gd name="T25" fmla="*/ 2147483647 h 264"/>
                <a:gd name="T26" fmla="*/ 2147483647 w 228"/>
                <a:gd name="T27" fmla="*/ 2147483647 h 264"/>
                <a:gd name="T28" fmla="*/ 2147483647 w 228"/>
                <a:gd name="T29" fmla="*/ 2147483647 h 264"/>
                <a:gd name="T30" fmla="*/ 2147483647 w 228"/>
                <a:gd name="T31" fmla="*/ 2147483647 h 264"/>
                <a:gd name="T32" fmla="*/ 2147483647 w 228"/>
                <a:gd name="T33" fmla="*/ 2147483647 h 264"/>
                <a:gd name="T34" fmla="*/ 2147483647 w 228"/>
                <a:gd name="T35" fmla="*/ 2147483647 h 264"/>
                <a:gd name="T36" fmla="*/ 2147483647 w 228"/>
                <a:gd name="T37" fmla="*/ 2147483647 h 264"/>
                <a:gd name="T38" fmla="*/ 2147483647 w 228"/>
                <a:gd name="T39" fmla="*/ 2147483647 h 264"/>
                <a:gd name="T40" fmla="*/ 2147483647 w 228"/>
                <a:gd name="T41" fmla="*/ 2147483647 h 264"/>
                <a:gd name="T42" fmla="*/ 2147483647 w 228"/>
                <a:gd name="T43" fmla="*/ 2147483647 h 264"/>
                <a:gd name="T44" fmla="*/ 2147483647 w 228"/>
                <a:gd name="T45" fmla="*/ 2147483647 h 264"/>
                <a:gd name="T46" fmla="*/ 2147483647 w 228"/>
                <a:gd name="T47" fmla="*/ 2147483647 h 264"/>
                <a:gd name="T48" fmla="*/ 2147483647 w 228"/>
                <a:gd name="T49" fmla="*/ 2147483647 h 264"/>
                <a:gd name="T50" fmla="*/ 2147483647 w 228"/>
                <a:gd name="T51" fmla="*/ 2147483647 h 264"/>
                <a:gd name="T52" fmla="*/ 2147483647 w 228"/>
                <a:gd name="T53" fmla="*/ 2147483647 h 264"/>
                <a:gd name="T54" fmla="*/ 2147483647 w 228"/>
                <a:gd name="T55" fmla="*/ 2147483647 h 264"/>
                <a:gd name="T56" fmla="*/ 2147483647 w 228"/>
                <a:gd name="T57" fmla="*/ 2147483647 h 264"/>
                <a:gd name="T58" fmla="*/ 2147483647 w 228"/>
                <a:gd name="T59" fmla="*/ 2147483647 h 264"/>
                <a:gd name="T60" fmla="*/ 2147483647 w 228"/>
                <a:gd name="T61" fmla="*/ 2147483647 h 264"/>
                <a:gd name="T62" fmla="*/ 0 w 228"/>
                <a:gd name="T63" fmla="*/ 2147483647 h 26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28" h="264">
                  <a:moveTo>
                    <a:pt x="0" y="49"/>
                  </a:moveTo>
                  <a:lnTo>
                    <a:pt x="0" y="51"/>
                  </a:lnTo>
                  <a:lnTo>
                    <a:pt x="0" y="57"/>
                  </a:lnTo>
                  <a:lnTo>
                    <a:pt x="0" y="61"/>
                  </a:lnTo>
                  <a:lnTo>
                    <a:pt x="2" y="66"/>
                  </a:lnTo>
                  <a:lnTo>
                    <a:pt x="2" y="72"/>
                  </a:lnTo>
                  <a:lnTo>
                    <a:pt x="4" y="78"/>
                  </a:lnTo>
                  <a:lnTo>
                    <a:pt x="4" y="83"/>
                  </a:lnTo>
                  <a:lnTo>
                    <a:pt x="6" y="87"/>
                  </a:lnTo>
                  <a:lnTo>
                    <a:pt x="8" y="93"/>
                  </a:lnTo>
                  <a:lnTo>
                    <a:pt x="12" y="99"/>
                  </a:lnTo>
                  <a:lnTo>
                    <a:pt x="16" y="108"/>
                  </a:lnTo>
                  <a:lnTo>
                    <a:pt x="21" y="116"/>
                  </a:lnTo>
                  <a:lnTo>
                    <a:pt x="29" y="114"/>
                  </a:lnTo>
                  <a:lnTo>
                    <a:pt x="40" y="108"/>
                  </a:lnTo>
                  <a:lnTo>
                    <a:pt x="44" y="104"/>
                  </a:lnTo>
                  <a:lnTo>
                    <a:pt x="50" y="102"/>
                  </a:lnTo>
                  <a:lnTo>
                    <a:pt x="52" y="104"/>
                  </a:lnTo>
                  <a:lnTo>
                    <a:pt x="55" y="108"/>
                  </a:lnTo>
                  <a:lnTo>
                    <a:pt x="55" y="110"/>
                  </a:lnTo>
                  <a:lnTo>
                    <a:pt x="55" y="116"/>
                  </a:lnTo>
                  <a:lnTo>
                    <a:pt x="55" y="121"/>
                  </a:lnTo>
                  <a:lnTo>
                    <a:pt x="55" y="129"/>
                  </a:lnTo>
                  <a:lnTo>
                    <a:pt x="55" y="135"/>
                  </a:lnTo>
                  <a:lnTo>
                    <a:pt x="55" y="142"/>
                  </a:lnTo>
                  <a:lnTo>
                    <a:pt x="55" y="150"/>
                  </a:lnTo>
                  <a:lnTo>
                    <a:pt x="55" y="158"/>
                  </a:lnTo>
                  <a:lnTo>
                    <a:pt x="55" y="165"/>
                  </a:lnTo>
                  <a:lnTo>
                    <a:pt x="55" y="173"/>
                  </a:lnTo>
                  <a:lnTo>
                    <a:pt x="55" y="180"/>
                  </a:lnTo>
                  <a:lnTo>
                    <a:pt x="57" y="188"/>
                  </a:lnTo>
                  <a:lnTo>
                    <a:pt x="57" y="194"/>
                  </a:lnTo>
                  <a:lnTo>
                    <a:pt x="59" y="199"/>
                  </a:lnTo>
                  <a:lnTo>
                    <a:pt x="63" y="203"/>
                  </a:lnTo>
                  <a:lnTo>
                    <a:pt x="67" y="207"/>
                  </a:lnTo>
                  <a:lnTo>
                    <a:pt x="74" y="209"/>
                  </a:lnTo>
                  <a:lnTo>
                    <a:pt x="86" y="209"/>
                  </a:lnTo>
                  <a:lnTo>
                    <a:pt x="90" y="207"/>
                  </a:lnTo>
                  <a:lnTo>
                    <a:pt x="95" y="205"/>
                  </a:lnTo>
                  <a:lnTo>
                    <a:pt x="101" y="201"/>
                  </a:lnTo>
                  <a:lnTo>
                    <a:pt x="107" y="199"/>
                  </a:lnTo>
                  <a:lnTo>
                    <a:pt x="118" y="192"/>
                  </a:lnTo>
                  <a:lnTo>
                    <a:pt x="128" y="186"/>
                  </a:lnTo>
                  <a:lnTo>
                    <a:pt x="135" y="182"/>
                  </a:lnTo>
                  <a:lnTo>
                    <a:pt x="141" y="182"/>
                  </a:lnTo>
                  <a:lnTo>
                    <a:pt x="141" y="184"/>
                  </a:lnTo>
                  <a:lnTo>
                    <a:pt x="141" y="190"/>
                  </a:lnTo>
                  <a:lnTo>
                    <a:pt x="137" y="197"/>
                  </a:lnTo>
                  <a:lnTo>
                    <a:pt x="133" y="209"/>
                  </a:lnTo>
                  <a:lnTo>
                    <a:pt x="128" y="218"/>
                  </a:lnTo>
                  <a:lnTo>
                    <a:pt x="124" y="230"/>
                  </a:lnTo>
                  <a:lnTo>
                    <a:pt x="120" y="241"/>
                  </a:lnTo>
                  <a:lnTo>
                    <a:pt x="120" y="251"/>
                  </a:lnTo>
                  <a:lnTo>
                    <a:pt x="124" y="255"/>
                  </a:lnTo>
                  <a:lnTo>
                    <a:pt x="130" y="258"/>
                  </a:lnTo>
                  <a:lnTo>
                    <a:pt x="135" y="260"/>
                  </a:lnTo>
                  <a:lnTo>
                    <a:pt x="145" y="264"/>
                  </a:lnTo>
                  <a:lnTo>
                    <a:pt x="152" y="264"/>
                  </a:lnTo>
                  <a:lnTo>
                    <a:pt x="162" y="264"/>
                  </a:lnTo>
                  <a:lnTo>
                    <a:pt x="170" y="262"/>
                  </a:lnTo>
                  <a:lnTo>
                    <a:pt x="175" y="262"/>
                  </a:lnTo>
                  <a:lnTo>
                    <a:pt x="228" y="154"/>
                  </a:lnTo>
                  <a:lnTo>
                    <a:pt x="55" y="0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7" name="Freeform 134"/>
            <p:cNvSpPr>
              <a:spLocks/>
            </p:cNvSpPr>
            <p:nvPr/>
          </p:nvSpPr>
          <p:spPr bwMode="auto">
            <a:xfrm>
              <a:off x="3147653" y="2427264"/>
              <a:ext cx="50238" cy="38668"/>
            </a:xfrm>
            <a:custGeom>
              <a:avLst/>
              <a:gdLst>
                <a:gd name="T0" fmla="*/ 2147483647 w 331"/>
                <a:gd name="T1" fmla="*/ 2147483647 h 255"/>
                <a:gd name="T2" fmla="*/ 2147483647 w 331"/>
                <a:gd name="T3" fmla="*/ 2147483647 h 255"/>
                <a:gd name="T4" fmla="*/ 2147483647 w 331"/>
                <a:gd name="T5" fmla="*/ 2147483647 h 255"/>
                <a:gd name="T6" fmla="*/ 0 w 331"/>
                <a:gd name="T7" fmla="*/ 2147483647 h 255"/>
                <a:gd name="T8" fmla="*/ 2147483647 w 331"/>
                <a:gd name="T9" fmla="*/ 0 h 255"/>
                <a:gd name="T10" fmla="*/ 2147483647 w 331"/>
                <a:gd name="T11" fmla="*/ 2147483647 h 255"/>
                <a:gd name="T12" fmla="*/ 2147483647 w 331"/>
                <a:gd name="T13" fmla="*/ 2147483647 h 255"/>
                <a:gd name="T14" fmla="*/ 2147483647 w 331"/>
                <a:gd name="T15" fmla="*/ 2147483647 h 255"/>
                <a:gd name="T16" fmla="*/ 2147483647 w 331"/>
                <a:gd name="T17" fmla="*/ 2147483647 h 255"/>
                <a:gd name="T18" fmla="*/ 2147483647 w 331"/>
                <a:gd name="T19" fmla="*/ 2147483647 h 255"/>
                <a:gd name="T20" fmla="*/ 2147483647 w 331"/>
                <a:gd name="T21" fmla="*/ 2147483647 h 255"/>
                <a:gd name="T22" fmla="*/ 2147483647 w 331"/>
                <a:gd name="T23" fmla="*/ 2147483647 h 255"/>
                <a:gd name="T24" fmla="*/ 2147483647 w 331"/>
                <a:gd name="T25" fmla="*/ 2147483647 h 255"/>
                <a:gd name="T26" fmla="*/ 2147483647 w 331"/>
                <a:gd name="T27" fmla="*/ 2147483647 h 255"/>
                <a:gd name="T28" fmla="*/ 2147483647 w 331"/>
                <a:gd name="T29" fmla="*/ 2147483647 h 255"/>
                <a:gd name="T30" fmla="*/ 2147483647 w 331"/>
                <a:gd name="T31" fmla="*/ 2147483647 h 255"/>
                <a:gd name="T32" fmla="*/ 2147483647 w 331"/>
                <a:gd name="T33" fmla="*/ 2147483647 h 255"/>
                <a:gd name="T34" fmla="*/ 2147483647 w 331"/>
                <a:gd name="T35" fmla="*/ 2147483647 h 255"/>
                <a:gd name="T36" fmla="*/ 2147483647 w 331"/>
                <a:gd name="T37" fmla="*/ 2147483647 h 255"/>
                <a:gd name="T38" fmla="*/ 2147483647 w 331"/>
                <a:gd name="T39" fmla="*/ 2147483647 h 255"/>
                <a:gd name="T40" fmla="*/ 2147483647 w 331"/>
                <a:gd name="T41" fmla="*/ 2147483647 h 255"/>
                <a:gd name="T42" fmla="*/ 2147483647 w 331"/>
                <a:gd name="T43" fmla="*/ 2147483647 h 255"/>
                <a:gd name="T44" fmla="*/ 2147483647 w 331"/>
                <a:gd name="T45" fmla="*/ 2147483647 h 255"/>
                <a:gd name="T46" fmla="*/ 2147483647 w 331"/>
                <a:gd name="T47" fmla="*/ 2147483647 h 255"/>
                <a:gd name="T48" fmla="*/ 2147483647 w 331"/>
                <a:gd name="T49" fmla="*/ 2147483647 h 255"/>
                <a:gd name="T50" fmla="*/ 2147483647 w 331"/>
                <a:gd name="T51" fmla="*/ 2147483647 h 255"/>
                <a:gd name="T52" fmla="*/ 2147483647 w 331"/>
                <a:gd name="T53" fmla="*/ 2147483647 h 255"/>
                <a:gd name="T54" fmla="*/ 2147483647 w 331"/>
                <a:gd name="T55" fmla="*/ 2147483647 h 255"/>
                <a:gd name="T56" fmla="*/ 2147483647 w 331"/>
                <a:gd name="T57" fmla="*/ 2147483647 h 2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31" h="255">
                  <a:moveTo>
                    <a:pt x="325" y="183"/>
                  </a:moveTo>
                  <a:lnTo>
                    <a:pt x="219" y="255"/>
                  </a:lnTo>
                  <a:lnTo>
                    <a:pt x="133" y="131"/>
                  </a:lnTo>
                  <a:lnTo>
                    <a:pt x="0" y="15"/>
                  </a:lnTo>
                  <a:lnTo>
                    <a:pt x="190" y="0"/>
                  </a:lnTo>
                  <a:lnTo>
                    <a:pt x="291" y="48"/>
                  </a:lnTo>
                  <a:lnTo>
                    <a:pt x="293" y="49"/>
                  </a:lnTo>
                  <a:lnTo>
                    <a:pt x="296" y="55"/>
                  </a:lnTo>
                  <a:lnTo>
                    <a:pt x="300" y="59"/>
                  </a:lnTo>
                  <a:lnTo>
                    <a:pt x="304" y="63"/>
                  </a:lnTo>
                  <a:lnTo>
                    <a:pt x="308" y="70"/>
                  </a:lnTo>
                  <a:lnTo>
                    <a:pt x="312" y="76"/>
                  </a:lnTo>
                  <a:lnTo>
                    <a:pt x="315" y="82"/>
                  </a:lnTo>
                  <a:lnTo>
                    <a:pt x="319" y="88"/>
                  </a:lnTo>
                  <a:lnTo>
                    <a:pt x="321" y="95"/>
                  </a:lnTo>
                  <a:lnTo>
                    <a:pt x="325" y="103"/>
                  </a:lnTo>
                  <a:lnTo>
                    <a:pt x="327" y="112"/>
                  </a:lnTo>
                  <a:lnTo>
                    <a:pt x="329" y="120"/>
                  </a:lnTo>
                  <a:lnTo>
                    <a:pt x="329" y="127"/>
                  </a:lnTo>
                  <a:lnTo>
                    <a:pt x="331" y="137"/>
                  </a:lnTo>
                  <a:lnTo>
                    <a:pt x="329" y="145"/>
                  </a:lnTo>
                  <a:lnTo>
                    <a:pt x="329" y="150"/>
                  </a:lnTo>
                  <a:lnTo>
                    <a:pt x="327" y="156"/>
                  </a:lnTo>
                  <a:lnTo>
                    <a:pt x="327" y="162"/>
                  </a:lnTo>
                  <a:lnTo>
                    <a:pt x="325" y="169"/>
                  </a:lnTo>
                  <a:lnTo>
                    <a:pt x="325" y="175"/>
                  </a:lnTo>
                  <a:lnTo>
                    <a:pt x="325" y="181"/>
                  </a:lnTo>
                  <a:lnTo>
                    <a:pt x="325" y="18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8" name="Freeform 135"/>
            <p:cNvSpPr>
              <a:spLocks/>
            </p:cNvSpPr>
            <p:nvPr/>
          </p:nvSpPr>
          <p:spPr bwMode="auto">
            <a:xfrm>
              <a:off x="3162268" y="2423306"/>
              <a:ext cx="40495" cy="31970"/>
            </a:xfrm>
            <a:custGeom>
              <a:avLst/>
              <a:gdLst>
                <a:gd name="T0" fmla="*/ 2147483647 w 266"/>
                <a:gd name="T1" fmla="*/ 2147483647 h 211"/>
                <a:gd name="T2" fmla="*/ 2147483647 w 266"/>
                <a:gd name="T3" fmla="*/ 2147483647 h 211"/>
                <a:gd name="T4" fmla="*/ 2147483647 w 266"/>
                <a:gd name="T5" fmla="*/ 2147483647 h 211"/>
                <a:gd name="T6" fmla="*/ 2147483647 w 266"/>
                <a:gd name="T7" fmla="*/ 2147483647 h 211"/>
                <a:gd name="T8" fmla="*/ 2147483647 w 266"/>
                <a:gd name="T9" fmla="*/ 2147483647 h 211"/>
                <a:gd name="T10" fmla="*/ 2147483647 w 266"/>
                <a:gd name="T11" fmla="*/ 2147483647 h 211"/>
                <a:gd name="T12" fmla="*/ 2147483647 w 266"/>
                <a:gd name="T13" fmla="*/ 2147483647 h 211"/>
                <a:gd name="T14" fmla="*/ 2147483647 w 266"/>
                <a:gd name="T15" fmla="*/ 2147483647 h 211"/>
                <a:gd name="T16" fmla="*/ 2147483647 w 266"/>
                <a:gd name="T17" fmla="*/ 2147483647 h 211"/>
                <a:gd name="T18" fmla="*/ 2147483647 w 266"/>
                <a:gd name="T19" fmla="*/ 2147483647 h 211"/>
                <a:gd name="T20" fmla="*/ 2147483647 w 266"/>
                <a:gd name="T21" fmla="*/ 2147483647 h 211"/>
                <a:gd name="T22" fmla="*/ 2147483647 w 266"/>
                <a:gd name="T23" fmla="*/ 2147483647 h 211"/>
                <a:gd name="T24" fmla="*/ 2147483647 w 266"/>
                <a:gd name="T25" fmla="*/ 2147483647 h 211"/>
                <a:gd name="T26" fmla="*/ 2147483647 w 266"/>
                <a:gd name="T27" fmla="*/ 2147483647 h 211"/>
                <a:gd name="T28" fmla="*/ 2147483647 w 266"/>
                <a:gd name="T29" fmla="*/ 2147483647 h 211"/>
                <a:gd name="T30" fmla="*/ 2147483647 w 266"/>
                <a:gd name="T31" fmla="*/ 2147483647 h 211"/>
                <a:gd name="T32" fmla="*/ 2147483647 w 266"/>
                <a:gd name="T33" fmla="*/ 2147483647 h 211"/>
                <a:gd name="T34" fmla="*/ 2147483647 w 266"/>
                <a:gd name="T35" fmla="*/ 2147483647 h 211"/>
                <a:gd name="T36" fmla="*/ 2147483647 w 266"/>
                <a:gd name="T37" fmla="*/ 2147483647 h 211"/>
                <a:gd name="T38" fmla="*/ 2147483647 w 266"/>
                <a:gd name="T39" fmla="*/ 2147483647 h 211"/>
                <a:gd name="T40" fmla="*/ 2147483647 w 266"/>
                <a:gd name="T41" fmla="*/ 2147483647 h 211"/>
                <a:gd name="T42" fmla="*/ 2147483647 w 266"/>
                <a:gd name="T43" fmla="*/ 2147483647 h 211"/>
                <a:gd name="T44" fmla="*/ 2147483647 w 266"/>
                <a:gd name="T45" fmla="*/ 2147483647 h 211"/>
                <a:gd name="T46" fmla="*/ 2147483647 w 266"/>
                <a:gd name="T47" fmla="*/ 2147483647 h 211"/>
                <a:gd name="T48" fmla="*/ 2147483647 w 266"/>
                <a:gd name="T49" fmla="*/ 2147483647 h 211"/>
                <a:gd name="T50" fmla="*/ 2147483647 w 266"/>
                <a:gd name="T51" fmla="*/ 2147483647 h 211"/>
                <a:gd name="T52" fmla="*/ 2147483647 w 266"/>
                <a:gd name="T53" fmla="*/ 2147483647 h 211"/>
                <a:gd name="T54" fmla="*/ 2147483647 w 266"/>
                <a:gd name="T55" fmla="*/ 2147483647 h 211"/>
                <a:gd name="T56" fmla="*/ 2147483647 w 266"/>
                <a:gd name="T57" fmla="*/ 2147483647 h 211"/>
                <a:gd name="T58" fmla="*/ 2147483647 w 266"/>
                <a:gd name="T59" fmla="*/ 2147483647 h 211"/>
                <a:gd name="T60" fmla="*/ 2147483647 w 266"/>
                <a:gd name="T61" fmla="*/ 2147483647 h 211"/>
                <a:gd name="T62" fmla="*/ 2147483647 w 266"/>
                <a:gd name="T63" fmla="*/ 2147483647 h 211"/>
                <a:gd name="T64" fmla="*/ 2147483647 w 266"/>
                <a:gd name="T65" fmla="*/ 0 h 211"/>
                <a:gd name="T66" fmla="*/ 0 w 266"/>
                <a:gd name="T67" fmla="*/ 2147483647 h 21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66" h="211">
                  <a:moveTo>
                    <a:pt x="0" y="29"/>
                  </a:moveTo>
                  <a:lnTo>
                    <a:pt x="2" y="29"/>
                  </a:lnTo>
                  <a:lnTo>
                    <a:pt x="10" y="31"/>
                  </a:lnTo>
                  <a:lnTo>
                    <a:pt x="15" y="33"/>
                  </a:lnTo>
                  <a:lnTo>
                    <a:pt x="23" y="35"/>
                  </a:lnTo>
                  <a:lnTo>
                    <a:pt x="29" y="38"/>
                  </a:lnTo>
                  <a:lnTo>
                    <a:pt x="38" y="40"/>
                  </a:lnTo>
                  <a:lnTo>
                    <a:pt x="48" y="42"/>
                  </a:lnTo>
                  <a:lnTo>
                    <a:pt x="55" y="46"/>
                  </a:lnTo>
                  <a:lnTo>
                    <a:pt x="65" y="50"/>
                  </a:lnTo>
                  <a:lnTo>
                    <a:pt x="74" y="52"/>
                  </a:lnTo>
                  <a:lnTo>
                    <a:pt x="84" y="56"/>
                  </a:lnTo>
                  <a:lnTo>
                    <a:pt x="93" y="59"/>
                  </a:lnTo>
                  <a:lnTo>
                    <a:pt x="103" y="61"/>
                  </a:lnTo>
                  <a:lnTo>
                    <a:pt x="112" y="65"/>
                  </a:lnTo>
                  <a:lnTo>
                    <a:pt x="118" y="67"/>
                  </a:lnTo>
                  <a:lnTo>
                    <a:pt x="125" y="69"/>
                  </a:lnTo>
                  <a:lnTo>
                    <a:pt x="133" y="73"/>
                  </a:lnTo>
                  <a:lnTo>
                    <a:pt x="141" y="75"/>
                  </a:lnTo>
                  <a:lnTo>
                    <a:pt x="146" y="76"/>
                  </a:lnTo>
                  <a:lnTo>
                    <a:pt x="152" y="78"/>
                  </a:lnTo>
                  <a:lnTo>
                    <a:pt x="158" y="80"/>
                  </a:lnTo>
                  <a:lnTo>
                    <a:pt x="162" y="84"/>
                  </a:lnTo>
                  <a:lnTo>
                    <a:pt x="167" y="88"/>
                  </a:lnTo>
                  <a:lnTo>
                    <a:pt x="175" y="94"/>
                  </a:lnTo>
                  <a:lnTo>
                    <a:pt x="177" y="99"/>
                  </a:lnTo>
                  <a:lnTo>
                    <a:pt x="179" y="109"/>
                  </a:lnTo>
                  <a:lnTo>
                    <a:pt x="177" y="115"/>
                  </a:lnTo>
                  <a:lnTo>
                    <a:pt x="177" y="124"/>
                  </a:lnTo>
                  <a:lnTo>
                    <a:pt x="173" y="132"/>
                  </a:lnTo>
                  <a:lnTo>
                    <a:pt x="171" y="139"/>
                  </a:lnTo>
                  <a:lnTo>
                    <a:pt x="167" y="147"/>
                  </a:lnTo>
                  <a:lnTo>
                    <a:pt x="165" y="154"/>
                  </a:lnTo>
                  <a:lnTo>
                    <a:pt x="165" y="160"/>
                  </a:lnTo>
                  <a:lnTo>
                    <a:pt x="167" y="166"/>
                  </a:lnTo>
                  <a:lnTo>
                    <a:pt x="171" y="168"/>
                  </a:lnTo>
                  <a:lnTo>
                    <a:pt x="177" y="168"/>
                  </a:lnTo>
                  <a:lnTo>
                    <a:pt x="184" y="168"/>
                  </a:lnTo>
                  <a:lnTo>
                    <a:pt x="192" y="168"/>
                  </a:lnTo>
                  <a:lnTo>
                    <a:pt x="200" y="168"/>
                  </a:lnTo>
                  <a:lnTo>
                    <a:pt x="209" y="168"/>
                  </a:lnTo>
                  <a:lnTo>
                    <a:pt x="215" y="172"/>
                  </a:lnTo>
                  <a:lnTo>
                    <a:pt x="222" y="175"/>
                  </a:lnTo>
                  <a:lnTo>
                    <a:pt x="224" y="179"/>
                  </a:lnTo>
                  <a:lnTo>
                    <a:pt x="226" y="187"/>
                  </a:lnTo>
                  <a:lnTo>
                    <a:pt x="226" y="194"/>
                  </a:lnTo>
                  <a:lnTo>
                    <a:pt x="226" y="202"/>
                  </a:lnTo>
                  <a:lnTo>
                    <a:pt x="226" y="208"/>
                  </a:lnTo>
                  <a:lnTo>
                    <a:pt x="226" y="211"/>
                  </a:lnTo>
                  <a:lnTo>
                    <a:pt x="230" y="210"/>
                  </a:lnTo>
                  <a:lnTo>
                    <a:pt x="230" y="204"/>
                  </a:lnTo>
                  <a:lnTo>
                    <a:pt x="234" y="200"/>
                  </a:lnTo>
                  <a:lnTo>
                    <a:pt x="236" y="192"/>
                  </a:lnTo>
                  <a:lnTo>
                    <a:pt x="240" y="187"/>
                  </a:lnTo>
                  <a:lnTo>
                    <a:pt x="241" y="179"/>
                  </a:lnTo>
                  <a:lnTo>
                    <a:pt x="245" y="172"/>
                  </a:lnTo>
                  <a:lnTo>
                    <a:pt x="247" y="164"/>
                  </a:lnTo>
                  <a:lnTo>
                    <a:pt x="251" y="156"/>
                  </a:lnTo>
                  <a:lnTo>
                    <a:pt x="253" y="149"/>
                  </a:lnTo>
                  <a:lnTo>
                    <a:pt x="255" y="141"/>
                  </a:lnTo>
                  <a:lnTo>
                    <a:pt x="259" y="134"/>
                  </a:lnTo>
                  <a:lnTo>
                    <a:pt x="260" y="128"/>
                  </a:lnTo>
                  <a:lnTo>
                    <a:pt x="264" y="118"/>
                  </a:lnTo>
                  <a:lnTo>
                    <a:pt x="266" y="116"/>
                  </a:lnTo>
                  <a:lnTo>
                    <a:pt x="205" y="21"/>
                  </a:lnTo>
                  <a:lnTo>
                    <a:pt x="99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9" name="Freeform 136"/>
            <p:cNvSpPr>
              <a:spLocks/>
            </p:cNvSpPr>
            <p:nvPr/>
          </p:nvSpPr>
          <p:spPr bwMode="auto">
            <a:xfrm>
              <a:off x="3154656" y="2491508"/>
              <a:ext cx="51152" cy="63330"/>
            </a:xfrm>
            <a:custGeom>
              <a:avLst/>
              <a:gdLst>
                <a:gd name="T0" fmla="*/ 2147483647 w 336"/>
                <a:gd name="T1" fmla="*/ 0 h 417"/>
                <a:gd name="T2" fmla="*/ 2147483647 w 336"/>
                <a:gd name="T3" fmla="*/ 2147483647 h 417"/>
                <a:gd name="T4" fmla="*/ 0 w 336"/>
                <a:gd name="T5" fmla="*/ 2147483647 h 417"/>
                <a:gd name="T6" fmla="*/ 2147483647 w 336"/>
                <a:gd name="T7" fmla="*/ 2147483647 h 417"/>
                <a:gd name="T8" fmla="*/ 2147483647 w 336"/>
                <a:gd name="T9" fmla="*/ 2147483647 h 417"/>
                <a:gd name="T10" fmla="*/ 2147483647 w 336"/>
                <a:gd name="T11" fmla="*/ 2147483647 h 417"/>
                <a:gd name="T12" fmla="*/ 2147483647 w 336"/>
                <a:gd name="T13" fmla="*/ 2147483647 h 417"/>
                <a:gd name="T14" fmla="*/ 2147483647 w 336"/>
                <a:gd name="T15" fmla="*/ 2147483647 h 417"/>
                <a:gd name="T16" fmla="*/ 2147483647 w 336"/>
                <a:gd name="T17" fmla="*/ 0 h 417"/>
                <a:gd name="T18" fmla="*/ 2147483647 w 336"/>
                <a:gd name="T19" fmla="*/ 0 h 4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36" h="417">
                  <a:moveTo>
                    <a:pt x="211" y="0"/>
                  </a:moveTo>
                  <a:lnTo>
                    <a:pt x="38" y="12"/>
                  </a:lnTo>
                  <a:lnTo>
                    <a:pt x="0" y="103"/>
                  </a:lnTo>
                  <a:lnTo>
                    <a:pt x="32" y="306"/>
                  </a:lnTo>
                  <a:lnTo>
                    <a:pt x="125" y="369"/>
                  </a:lnTo>
                  <a:lnTo>
                    <a:pt x="321" y="417"/>
                  </a:lnTo>
                  <a:lnTo>
                    <a:pt x="336" y="308"/>
                  </a:lnTo>
                  <a:lnTo>
                    <a:pt x="279" y="107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0" name="Freeform 137"/>
            <p:cNvSpPr>
              <a:spLocks/>
            </p:cNvSpPr>
            <p:nvPr/>
          </p:nvSpPr>
          <p:spPr bwMode="auto">
            <a:xfrm>
              <a:off x="3177492" y="2489377"/>
              <a:ext cx="34710" cy="65766"/>
            </a:xfrm>
            <a:custGeom>
              <a:avLst/>
              <a:gdLst>
                <a:gd name="T0" fmla="*/ 2147483647 w 228"/>
                <a:gd name="T1" fmla="*/ 2147483647 h 432"/>
                <a:gd name="T2" fmla="*/ 2147483647 w 228"/>
                <a:gd name="T3" fmla="*/ 2147483647 h 432"/>
                <a:gd name="T4" fmla="*/ 2147483647 w 228"/>
                <a:gd name="T5" fmla="*/ 2147483647 h 432"/>
                <a:gd name="T6" fmla="*/ 2147483647 w 228"/>
                <a:gd name="T7" fmla="*/ 2147483647 h 432"/>
                <a:gd name="T8" fmla="*/ 2147483647 w 228"/>
                <a:gd name="T9" fmla="*/ 2147483647 h 432"/>
                <a:gd name="T10" fmla="*/ 2147483647 w 228"/>
                <a:gd name="T11" fmla="*/ 2147483647 h 432"/>
                <a:gd name="T12" fmla="*/ 2147483647 w 228"/>
                <a:gd name="T13" fmla="*/ 2147483647 h 432"/>
                <a:gd name="T14" fmla="*/ 2147483647 w 228"/>
                <a:gd name="T15" fmla="*/ 2147483647 h 432"/>
                <a:gd name="T16" fmla="*/ 2147483647 w 228"/>
                <a:gd name="T17" fmla="*/ 2147483647 h 432"/>
                <a:gd name="T18" fmla="*/ 2147483647 w 228"/>
                <a:gd name="T19" fmla="*/ 2147483647 h 432"/>
                <a:gd name="T20" fmla="*/ 2147483647 w 228"/>
                <a:gd name="T21" fmla="*/ 2147483647 h 432"/>
                <a:gd name="T22" fmla="*/ 2147483647 w 228"/>
                <a:gd name="T23" fmla="*/ 2147483647 h 432"/>
                <a:gd name="T24" fmla="*/ 2147483647 w 228"/>
                <a:gd name="T25" fmla="*/ 2147483647 h 432"/>
                <a:gd name="T26" fmla="*/ 2147483647 w 228"/>
                <a:gd name="T27" fmla="*/ 2147483647 h 432"/>
                <a:gd name="T28" fmla="*/ 2147483647 w 228"/>
                <a:gd name="T29" fmla="*/ 2147483647 h 432"/>
                <a:gd name="T30" fmla="*/ 2147483647 w 228"/>
                <a:gd name="T31" fmla="*/ 2147483647 h 432"/>
                <a:gd name="T32" fmla="*/ 2147483647 w 228"/>
                <a:gd name="T33" fmla="*/ 2147483647 h 432"/>
                <a:gd name="T34" fmla="*/ 2147483647 w 228"/>
                <a:gd name="T35" fmla="*/ 2147483647 h 432"/>
                <a:gd name="T36" fmla="*/ 2147483647 w 228"/>
                <a:gd name="T37" fmla="*/ 2147483647 h 432"/>
                <a:gd name="T38" fmla="*/ 2147483647 w 228"/>
                <a:gd name="T39" fmla="*/ 2147483647 h 432"/>
                <a:gd name="T40" fmla="*/ 2147483647 w 228"/>
                <a:gd name="T41" fmla="*/ 2147483647 h 432"/>
                <a:gd name="T42" fmla="*/ 2147483647 w 228"/>
                <a:gd name="T43" fmla="*/ 2147483647 h 432"/>
                <a:gd name="T44" fmla="*/ 2147483647 w 228"/>
                <a:gd name="T45" fmla="*/ 2147483647 h 432"/>
                <a:gd name="T46" fmla="*/ 2147483647 w 228"/>
                <a:gd name="T47" fmla="*/ 2147483647 h 432"/>
                <a:gd name="T48" fmla="*/ 2147483647 w 228"/>
                <a:gd name="T49" fmla="*/ 2147483647 h 432"/>
                <a:gd name="T50" fmla="*/ 2147483647 w 228"/>
                <a:gd name="T51" fmla="*/ 2147483647 h 432"/>
                <a:gd name="T52" fmla="*/ 2147483647 w 228"/>
                <a:gd name="T53" fmla="*/ 2147483647 h 432"/>
                <a:gd name="T54" fmla="*/ 2147483647 w 228"/>
                <a:gd name="T55" fmla="*/ 2147483647 h 432"/>
                <a:gd name="T56" fmla="*/ 2147483647 w 228"/>
                <a:gd name="T57" fmla="*/ 2147483647 h 432"/>
                <a:gd name="T58" fmla="*/ 2147483647 w 228"/>
                <a:gd name="T59" fmla="*/ 2147483647 h 432"/>
                <a:gd name="T60" fmla="*/ 2147483647 w 228"/>
                <a:gd name="T61" fmla="*/ 2147483647 h 432"/>
                <a:gd name="T62" fmla="*/ 2147483647 w 228"/>
                <a:gd name="T63" fmla="*/ 2147483647 h 432"/>
                <a:gd name="T64" fmla="*/ 2147483647 w 228"/>
                <a:gd name="T65" fmla="*/ 2147483647 h 432"/>
                <a:gd name="T66" fmla="*/ 2147483647 w 228"/>
                <a:gd name="T67" fmla="*/ 2147483647 h 432"/>
                <a:gd name="T68" fmla="*/ 2147483647 w 228"/>
                <a:gd name="T69" fmla="*/ 2147483647 h 432"/>
                <a:gd name="T70" fmla="*/ 2147483647 w 228"/>
                <a:gd name="T71" fmla="*/ 2147483647 h 432"/>
                <a:gd name="T72" fmla="*/ 2147483647 w 228"/>
                <a:gd name="T73" fmla="*/ 2147483647 h 432"/>
                <a:gd name="T74" fmla="*/ 2147483647 w 228"/>
                <a:gd name="T75" fmla="*/ 2147483647 h 432"/>
                <a:gd name="T76" fmla="*/ 2147483647 w 228"/>
                <a:gd name="T77" fmla="*/ 2147483647 h 432"/>
                <a:gd name="T78" fmla="*/ 2147483647 w 228"/>
                <a:gd name="T79" fmla="*/ 2147483647 h 432"/>
                <a:gd name="T80" fmla="*/ 2147483647 w 228"/>
                <a:gd name="T81" fmla="*/ 2147483647 h 432"/>
                <a:gd name="T82" fmla="*/ 2147483647 w 228"/>
                <a:gd name="T83" fmla="*/ 2147483647 h 432"/>
                <a:gd name="T84" fmla="*/ 2147483647 w 228"/>
                <a:gd name="T85" fmla="*/ 2147483647 h 432"/>
                <a:gd name="T86" fmla="*/ 2147483647 w 228"/>
                <a:gd name="T87" fmla="*/ 2147483647 h 432"/>
                <a:gd name="T88" fmla="*/ 2147483647 w 228"/>
                <a:gd name="T89" fmla="*/ 2147483647 h 432"/>
                <a:gd name="T90" fmla="*/ 2147483647 w 228"/>
                <a:gd name="T91" fmla="*/ 2147483647 h 432"/>
                <a:gd name="T92" fmla="*/ 2147483647 w 228"/>
                <a:gd name="T93" fmla="*/ 2147483647 h 432"/>
                <a:gd name="T94" fmla="*/ 2147483647 w 228"/>
                <a:gd name="T95" fmla="*/ 2147483647 h 432"/>
                <a:gd name="T96" fmla="*/ 2147483647 w 228"/>
                <a:gd name="T97" fmla="*/ 2147483647 h 432"/>
                <a:gd name="T98" fmla="*/ 2147483647 w 228"/>
                <a:gd name="T99" fmla="*/ 2147483647 h 432"/>
                <a:gd name="T100" fmla="*/ 2147483647 w 228"/>
                <a:gd name="T101" fmla="*/ 2147483647 h 432"/>
                <a:gd name="T102" fmla="*/ 2147483647 w 228"/>
                <a:gd name="T103" fmla="*/ 0 h 43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28" h="432">
                  <a:moveTo>
                    <a:pt x="0" y="19"/>
                  </a:moveTo>
                  <a:lnTo>
                    <a:pt x="0" y="21"/>
                  </a:lnTo>
                  <a:lnTo>
                    <a:pt x="2" y="27"/>
                  </a:lnTo>
                  <a:lnTo>
                    <a:pt x="4" y="30"/>
                  </a:lnTo>
                  <a:lnTo>
                    <a:pt x="5" y="36"/>
                  </a:lnTo>
                  <a:lnTo>
                    <a:pt x="9" y="42"/>
                  </a:lnTo>
                  <a:lnTo>
                    <a:pt x="11" y="49"/>
                  </a:lnTo>
                  <a:lnTo>
                    <a:pt x="15" y="55"/>
                  </a:lnTo>
                  <a:lnTo>
                    <a:pt x="17" y="61"/>
                  </a:lnTo>
                  <a:lnTo>
                    <a:pt x="21" y="68"/>
                  </a:lnTo>
                  <a:lnTo>
                    <a:pt x="26" y="74"/>
                  </a:lnTo>
                  <a:lnTo>
                    <a:pt x="28" y="80"/>
                  </a:lnTo>
                  <a:lnTo>
                    <a:pt x="34" y="85"/>
                  </a:lnTo>
                  <a:lnTo>
                    <a:pt x="40" y="91"/>
                  </a:lnTo>
                  <a:lnTo>
                    <a:pt x="45" y="95"/>
                  </a:lnTo>
                  <a:lnTo>
                    <a:pt x="55" y="101"/>
                  </a:lnTo>
                  <a:lnTo>
                    <a:pt x="64" y="104"/>
                  </a:lnTo>
                  <a:lnTo>
                    <a:pt x="72" y="106"/>
                  </a:lnTo>
                  <a:lnTo>
                    <a:pt x="81" y="108"/>
                  </a:lnTo>
                  <a:lnTo>
                    <a:pt x="87" y="106"/>
                  </a:lnTo>
                  <a:lnTo>
                    <a:pt x="91" y="108"/>
                  </a:lnTo>
                  <a:lnTo>
                    <a:pt x="87" y="112"/>
                  </a:lnTo>
                  <a:lnTo>
                    <a:pt x="83" y="112"/>
                  </a:lnTo>
                  <a:lnTo>
                    <a:pt x="78" y="116"/>
                  </a:lnTo>
                  <a:lnTo>
                    <a:pt x="72" y="118"/>
                  </a:lnTo>
                  <a:lnTo>
                    <a:pt x="66" y="122"/>
                  </a:lnTo>
                  <a:lnTo>
                    <a:pt x="61" y="125"/>
                  </a:lnTo>
                  <a:lnTo>
                    <a:pt x="53" y="129"/>
                  </a:lnTo>
                  <a:lnTo>
                    <a:pt x="47" y="133"/>
                  </a:lnTo>
                  <a:lnTo>
                    <a:pt x="42" y="141"/>
                  </a:lnTo>
                  <a:lnTo>
                    <a:pt x="34" y="144"/>
                  </a:lnTo>
                  <a:lnTo>
                    <a:pt x="28" y="148"/>
                  </a:lnTo>
                  <a:lnTo>
                    <a:pt x="24" y="154"/>
                  </a:lnTo>
                  <a:lnTo>
                    <a:pt x="21" y="160"/>
                  </a:lnTo>
                  <a:lnTo>
                    <a:pt x="17" y="165"/>
                  </a:lnTo>
                  <a:lnTo>
                    <a:pt x="17" y="171"/>
                  </a:lnTo>
                  <a:lnTo>
                    <a:pt x="17" y="177"/>
                  </a:lnTo>
                  <a:lnTo>
                    <a:pt x="21" y="182"/>
                  </a:lnTo>
                  <a:lnTo>
                    <a:pt x="23" y="186"/>
                  </a:lnTo>
                  <a:lnTo>
                    <a:pt x="28" y="190"/>
                  </a:lnTo>
                  <a:lnTo>
                    <a:pt x="36" y="194"/>
                  </a:lnTo>
                  <a:lnTo>
                    <a:pt x="45" y="200"/>
                  </a:lnTo>
                  <a:lnTo>
                    <a:pt x="53" y="203"/>
                  </a:lnTo>
                  <a:lnTo>
                    <a:pt x="62" y="209"/>
                  </a:lnTo>
                  <a:lnTo>
                    <a:pt x="72" y="213"/>
                  </a:lnTo>
                  <a:lnTo>
                    <a:pt x="83" y="219"/>
                  </a:lnTo>
                  <a:lnTo>
                    <a:pt x="93" y="220"/>
                  </a:lnTo>
                  <a:lnTo>
                    <a:pt x="102" y="226"/>
                  </a:lnTo>
                  <a:lnTo>
                    <a:pt x="110" y="230"/>
                  </a:lnTo>
                  <a:lnTo>
                    <a:pt x="119" y="234"/>
                  </a:lnTo>
                  <a:lnTo>
                    <a:pt x="123" y="238"/>
                  </a:lnTo>
                  <a:lnTo>
                    <a:pt x="127" y="241"/>
                  </a:lnTo>
                  <a:lnTo>
                    <a:pt x="131" y="245"/>
                  </a:lnTo>
                  <a:lnTo>
                    <a:pt x="133" y="249"/>
                  </a:lnTo>
                  <a:lnTo>
                    <a:pt x="129" y="253"/>
                  </a:lnTo>
                  <a:lnTo>
                    <a:pt x="123" y="255"/>
                  </a:lnTo>
                  <a:lnTo>
                    <a:pt x="118" y="257"/>
                  </a:lnTo>
                  <a:lnTo>
                    <a:pt x="110" y="260"/>
                  </a:lnTo>
                  <a:lnTo>
                    <a:pt x="100" y="262"/>
                  </a:lnTo>
                  <a:lnTo>
                    <a:pt x="91" y="266"/>
                  </a:lnTo>
                  <a:lnTo>
                    <a:pt x="80" y="268"/>
                  </a:lnTo>
                  <a:lnTo>
                    <a:pt x="72" y="272"/>
                  </a:lnTo>
                  <a:lnTo>
                    <a:pt x="61" y="274"/>
                  </a:lnTo>
                  <a:lnTo>
                    <a:pt x="51" y="278"/>
                  </a:lnTo>
                  <a:lnTo>
                    <a:pt x="42" y="279"/>
                  </a:lnTo>
                  <a:lnTo>
                    <a:pt x="34" y="281"/>
                  </a:lnTo>
                  <a:lnTo>
                    <a:pt x="26" y="285"/>
                  </a:lnTo>
                  <a:lnTo>
                    <a:pt x="23" y="289"/>
                  </a:lnTo>
                  <a:lnTo>
                    <a:pt x="19" y="291"/>
                  </a:lnTo>
                  <a:lnTo>
                    <a:pt x="21" y="295"/>
                  </a:lnTo>
                  <a:lnTo>
                    <a:pt x="21" y="297"/>
                  </a:lnTo>
                  <a:lnTo>
                    <a:pt x="26" y="300"/>
                  </a:lnTo>
                  <a:lnTo>
                    <a:pt x="32" y="302"/>
                  </a:lnTo>
                  <a:lnTo>
                    <a:pt x="40" y="306"/>
                  </a:lnTo>
                  <a:lnTo>
                    <a:pt x="49" y="308"/>
                  </a:lnTo>
                  <a:lnTo>
                    <a:pt x="61" y="312"/>
                  </a:lnTo>
                  <a:lnTo>
                    <a:pt x="74" y="316"/>
                  </a:lnTo>
                  <a:lnTo>
                    <a:pt x="85" y="319"/>
                  </a:lnTo>
                  <a:lnTo>
                    <a:pt x="97" y="321"/>
                  </a:lnTo>
                  <a:lnTo>
                    <a:pt x="108" y="327"/>
                  </a:lnTo>
                  <a:lnTo>
                    <a:pt x="119" y="331"/>
                  </a:lnTo>
                  <a:lnTo>
                    <a:pt x="131" y="335"/>
                  </a:lnTo>
                  <a:lnTo>
                    <a:pt x="139" y="338"/>
                  </a:lnTo>
                  <a:lnTo>
                    <a:pt x="148" y="342"/>
                  </a:lnTo>
                  <a:lnTo>
                    <a:pt x="154" y="346"/>
                  </a:lnTo>
                  <a:lnTo>
                    <a:pt x="159" y="350"/>
                  </a:lnTo>
                  <a:lnTo>
                    <a:pt x="161" y="355"/>
                  </a:lnTo>
                  <a:lnTo>
                    <a:pt x="156" y="365"/>
                  </a:lnTo>
                  <a:lnTo>
                    <a:pt x="150" y="367"/>
                  </a:lnTo>
                  <a:lnTo>
                    <a:pt x="144" y="371"/>
                  </a:lnTo>
                  <a:lnTo>
                    <a:pt x="139" y="376"/>
                  </a:lnTo>
                  <a:lnTo>
                    <a:pt x="133" y="380"/>
                  </a:lnTo>
                  <a:lnTo>
                    <a:pt x="123" y="382"/>
                  </a:lnTo>
                  <a:lnTo>
                    <a:pt x="118" y="386"/>
                  </a:lnTo>
                  <a:lnTo>
                    <a:pt x="110" y="390"/>
                  </a:lnTo>
                  <a:lnTo>
                    <a:pt x="106" y="394"/>
                  </a:lnTo>
                  <a:lnTo>
                    <a:pt x="97" y="399"/>
                  </a:lnTo>
                  <a:lnTo>
                    <a:pt x="93" y="405"/>
                  </a:lnTo>
                  <a:lnTo>
                    <a:pt x="97" y="407"/>
                  </a:lnTo>
                  <a:lnTo>
                    <a:pt x="100" y="409"/>
                  </a:lnTo>
                  <a:lnTo>
                    <a:pt x="108" y="411"/>
                  </a:lnTo>
                  <a:lnTo>
                    <a:pt x="114" y="411"/>
                  </a:lnTo>
                  <a:lnTo>
                    <a:pt x="121" y="413"/>
                  </a:lnTo>
                  <a:lnTo>
                    <a:pt x="127" y="413"/>
                  </a:lnTo>
                  <a:lnTo>
                    <a:pt x="137" y="414"/>
                  </a:lnTo>
                  <a:lnTo>
                    <a:pt x="144" y="414"/>
                  </a:lnTo>
                  <a:lnTo>
                    <a:pt x="152" y="416"/>
                  </a:lnTo>
                  <a:lnTo>
                    <a:pt x="159" y="416"/>
                  </a:lnTo>
                  <a:lnTo>
                    <a:pt x="167" y="416"/>
                  </a:lnTo>
                  <a:lnTo>
                    <a:pt x="173" y="416"/>
                  </a:lnTo>
                  <a:lnTo>
                    <a:pt x="177" y="416"/>
                  </a:lnTo>
                  <a:lnTo>
                    <a:pt x="178" y="416"/>
                  </a:lnTo>
                  <a:lnTo>
                    <a:pt x="182" y="418"/>
                  </a:lnTo>
                  <a:lnTo>
                    <a:pt x="186" y="420"/>
                  </a:lnTo>
                  <a:lnTo>
                    <a:pt x="192" y="424"/>
                  </a:lnTo>
                  <a:lnTo>
                    <a:pt x="201" y="428"/>
                  </a:lnTo>
                  <a:lnTo>
                    <a:pt x="209" y="430"/>
                  </a:lnTo>
                  <a:lnTo>
                    <a:pt x="215" y="432"/>
                  </a:lnTo>
                  <a:lnTo>
                    <a:pt x="220" y="432"/>
                  </a:lnTo>
                  <a:lnTo>
                    <a:pt x="224" y="430"/>
                  </a:lnTo>
                  <a:lnTo>
                    <a:pt x="224" y="426"/>
                  </a:lnTo>
                  <a:lnTo>
                    <a:pt x="224" y="424"/>
                  </a:lnTo>
                  <a:lnTo>
                    <a:pt x="224" y="416"/>
                  </a:lnTo>
                  <a:lnTo>
                    <a:pt x="224" y="413"/>
                  </a:lnTo>
                  <a:lnTo>
                    <a:pt x="224" y="405"/>
                  </a:lnTo>
                  <a:lnTo>
                    <a:pt x="224" y="397"/>
                  </a:lnTo>
                  <a:lnTo>
                    <a:pt x="224" y="390"/>
                  </a:lnTo>
                  <a:lnTo>
                    <a:pt x="226" y="382"/>
                  </a:lnTo>
                  <a:lnTo>
                    <a:pt x="226" y="373"/>
                  </a:lnTo>
                  <a:lnTo>
                    <a:pt x="226" y="365"/>
                  </a:lnTo>
                  <a:lnTo>
                    <a:pt x="226" y="357"/>
                  </a:lnTo>
                  <a:lnTo>
                    <a:pt x="226" y="352"/>
                  </a:lnTo>
                  <a:lnTo>
                    <a:pt x="226" y="344"/>
                  </a:lnTo>
                  <a:lnTo>
                    <a:pt x="226" y="340"/>
                  </a:lnTo>
                  <a:lnTo>
                    <a:pt x="226" y="336"/>
                  </a:lnTo>
                  <a:lnTo>
                    <a:pt x="228" y="335"/>
                  </a:lnTo>
                  <a:lnTo>
                    <a:pt x="226" y="331"/>
                  </a:lnTo>
                  <a:lnTo>
                    <a:pt x="226" y="325"/>
                  </a:lnTo>
                  <a:lnTo>
                    <a:pt x="226" y="316"/>
                  </a:lnTo>
                  <a:lnTo>
                    <a:pt x="226" y="306"/>
                  </a:lnTo>
                  <a:lnTo>
                    <a:pt x="226" y="293"/>
                  </a:lnTo>
                  <a:lnTo>
                    <a:pt x="226" y="279"/>
                  </a:lnTo>
                  <a:lnTo>
                    <a:pt x="226" y="266"/>
                  </a:lnTo>
                  <a:lnTo>
                    <a:pt x="226" y="253"/>
                  </a:lnTo>
                  <a:lnTo>
                    <a:pt x="224" y="239"/>
                  </a:lnTo>
                  <a:lnTo>
                    <a:pt x="224" y="226"/>
                  </a:lnTo>
                  <a:lnTo>
                    <a:pt x="224" y="213"/>
                  </a:lnTo>
                  <a:lnTo>
                    <a:pt x="224" y="203"/>
                  </a:lnTo>
                  <a:lnTo>
                    <a:pt x="224" y="192"/>
                  </a:lnTo>
                  <a:lnTo>
                    <a:pt x="224" y="184"/>
                  </a:lnTo>
                  <a:lnTo>
                    <a:pt x="224" y="181"/>
                  </a:lnTo>
                  <a:lnTo>
                    <a:pt x="159" y="23"/>
                  </a:lnTo>
                  <a:lnTo>
                    <a:pt x="66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1" name="Freeform 138"/>
            <p:cNvSpPr>
              <a:spLocks/>
            </p:cNvSpPr>
            <p:nvPr/>
          </p:nvSpPr>
          <p:spPr bwMode="auto">
            <a:xfrm>
              <a:off x="3194238" y="2445532"/>
              <a:ext cx="53283" cy="52369"/>
            </a:xfrm>
            <a:custGeom>
              <a:avLst/>
              <a:gdLst>
                <a:gd name="T0" fmla="*/ 2147483647 w 350"/>
                <a:gd name="T1" fmla="*/ 0 h 344"/>
                <a:gd name="T2" fmla="*/ 2147483647 w 350"/>
                <a:gd name="T3" fmla="*/ 2147483647 h 344"/>
                <a:gd name="T4" fmla="*/ 0 w 350"/>
                <a:gd name="T5" fmla="*/ 2147483647 h 344"/>
                <a:gd name="T6" fmla="*/ 2147483647 w 350"/>
                <a:gd name="T7" fmla="*/ 2147483647 h 344"/>
                <a:gd name="T8" fmla="*/ 2147483647 w 350"/>
                <a:gd name="T9" fmla="*/ 2147483647 h 344"/>
                <a:gd name="T10" fmla="*/ 2147483647 w 350"/>
                <a:gd name="T11" fmla="*/ 2147483647 h 344"/>
                <a:gd name="T12" fmla="*/ 2147483647 w 350"/>
                <a:gd name="T13" fmla="*/ 2147483647 h 344"/>
                <a:gd name="T14" fmla="*/ 2147483647 w 350"/>
                <a:gd name="T15" fmla="*/ 2147483647 h 344"/>
                <a:gd name="T16" fmla="*/ 2147483647 w 350"/>
                <a:gd name="T17" fmla="*/ 0 h 344"/>
                <a:gd name="T18" fmla="*/ 2147483647 w 350"/>
                <a:gd name="T19" fmla="*/ 0 h 3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50" h="344">
                  <a:moveTo>
                    <a:pt x="247" y="0"/>
                  </a:moveTo>
                  <a:lnTo>
                    <a:pt x="67" y="66"/>
                  </a:lnTo>
                  <a:lnTo>
                    <a:pt x="0" y="209"/>
                  </a:lnTo>
                  <a:lnTo>
                    <a:pt x="9" y="241"/>
                  </a:lnTo>
                  <a:lnTo>
                    <a:pt x="61" y="281"/>
                  </a:lnTo>
                  <a:lnTo>
                    <a:pt x="156" y="340"/>
                  </a:lnTo>
                  <a:lnTo>
                    <a:pt x="255" y="344"/>
                  </a:lnTo>
                  <a:lnTo>
                    <a:pt x="350" y="64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2" name="Freeform 139"/>
            <p:cNvSpPr>
              <a:spLocks/>
            </p:cNvSpPr>
            <p:nvPr/>
          </p:nvSpPr>
          <p:spPr bwMode="auto">
            <a:xfrm>
              <a:off x="3216464" y="2446141"/>
              <a:ext cx="35319" cy="56632"/>
            </a:xfrm>
            <a:custGeom>
              <a:avLst/>
              <a:gdLst>
                <a:gd name="T0" fmla="*/ 2147483647 w 232"/>
                <a:gd name="T1" fmla="*/ 2147483647 h 372"/>
                <a:gd name="T2" fmla="*/ 2147483647 w 232"/>
                <a:gd name="T3" fmla="*/ 2147483647 h 372"/>
                <a:gd name="T4" fmla="*/ 2147483647 w 232"/>
                <a:gd name="T5" fmla="*/ 2147483647 h 372"/>
                <a:gd name="T6" fmla="*/ 2147483647 w 232"/>
                <a:gd name="T7" fmla="*/ 2147483647 h 372"/>
                <a:gd name="T8" fmla="*/ 2147483647 w 232"/>
                <a:gd name="T9" fmla="*/ 2147483647 h 372"/>
                <a:gd name="T10" fmla="*/ 2147483647 w 232"/>
                <a:gd name="T11" fmla="*/ 2147483647 h 372"/>
                <a:gd name="T12" fmla="*/ 2147483647 w 232"/>
                <a:gd name="T13" fmla="*/ 2147483647 h 372"/>
                <a:gd name="T14" fmla="*/ 2147483647 w 232"/>
                <a:gd name="T15" fmla="*/ 2147483647 h 372"/>
                <a:gd name="T16" fmla="*/ 2147483647 w 232"/>
                <a:gd name="T17" fmla="*/ 2147483647 h 372"/>
                <a:gd name="T18" fmla="*/ 2147483647 w 232"/>
                <a:gd name="T19" fmla="*/ 2147483647 h 372"/>
                <a:gd name="T20" fmla="*/ 2147483647 w 232"/>
                <a:gd name="T21" fmla="*/ 2147483647 h 372"/>
                <a:gd name="T22" fmla="*/ 2147483647 w 232"/>
                <a:gd name="T23" fmla="*/ 2147483647 h 372"/>
                <a:gd name="T24" fmla="*/ 2147483647 w 232"/>
                <a:gd name="T25" fmla="*/ 2147483647 h 372"/>
                <a:gd name="T26" fmla="*/ 2147483647 w 232"/>
                <a:gd name="T27" fmla="*/ 2147483647 h 372"/>
                <a:gd name="T28" fmla="*/ 2147483647 w 232"/>
                <a:gd name="T29" fmla="*/ 2147483647 h 372"/>
                <a:gd name="T30" fmla="*/ 2147483647 w 232"/>
                <a:gd name="T31" fmla="*/ 2147483647 h 372"/>
                <a:gd name="T32" fmla="*/ 2147483647 w 232"/>
                <a:gd name="T33" fmla="*/ 2147483647 h 372"/>
                <a:gd name="T34" fmla="*/ 2147483647 w 232"/>
                <a:gd name="T35" fmla="*/ 2147483647 h 372"/>
                <a:gd name="T36" fmla="*/ 2147483647 w 232"/>
                <a:gd name="T37" fmla="*/ 2147483647 h 372"/>
                <a:gd name="T38" fmla="*/ 2147483647 w 232"/>
                <a:gd name="T39" fmla="*/ 2147483647 h 372"/>
                <a:gd name="T40" fmla="*/ 2147483647 w 232"/>
                <a:gd name="T41" fmla="*/ 2147483647 h 372"/>
                <a:gd name="T42" fmla="*/ 2147483647 w 232"/>
                <a:gd name="T43" fmla="*/ 2147483647 h 372"/>
                <a:gd name="T44" fmla="*/ 2147483647 w 232"/>
                <a:gd name="T45" fmla="*/ 2147483647 h 372"/>
                <a:gd name="T46" fmla="*/ 2147483647 w 232"/>
                <a:gd name="T47" fmla="*/ 2147483647 h 372"/>
                <a:gd name="T48" fmla="*/ 2147483647 w 232"/>
                <a:gd name="T49" fmla="*/ 2147483647 h 372"/>
                <a:gd name="T50" fmla="*/ 2147483647 w 232"/>
                <a:gd name="T51" fmla="*/ 2147483647 h 372"/>
                <a:gd name="T52" fmla="*/ 2147483647 w 232"/>
                <a:gd name="T53" fmla="*/ 2147483647 h 372"/>
                <a:gd name="T54" fmla="*/ 2147483647 w 232"/>
                <a:gd name="T55" fmla="*/ 2147483647 h 372"/>
                <a:gd name="T56" fmla="*/ 2147483647 w 232"/>
                <a:gd name="T57" fmla="*/ 2147483647 h 372"/>
                <a:gd name="T58" fmla="*/ 2147483647 w 232"/>
                <a:gd name="T59" fmla="*/ 2147483647 h 372"/>
                <a:gd name="T60" fmla="*/ 2147483647 w 232"/>
                <a:gd name="T61" fmla="*/ 2147483647 h 372"/>
                <a:gd name="T62" fmla="*/ 2147483647 w 232"/>
                <a:gd name="T63" fmla="*/ 2147483647 h 372"/>
                <a:gd name="T64" fmla="*/ 2147483647 w 232"/>
                <a:gd name="T65" fmla="*/ 2147483647 h 372"/>
                <a:gd name="T66" fmla="*/ 2147483647 w 232"/>
                <a:gd name="T67" fmla="*/ 2147483647 h 372"/>
                <a:gd name="T68" fmla="*/ 2147483647 w 232"/>
                <a:gd name="T69" fmla="*/ 2147483647 h 372"/>
                <a:gd name="T70" fmla="*/ 2147483647 w 232"/>
                <a:gd name="T71" fmla="*/ 0 h 372"/>
                <a:gd name="T72" fmla="*/ 2147483647 w 232"/>
                <a:gd name="T73" fmla="*/ 2147483647 h 37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32" h="372">
                  <a:moveTo>
                    <a:pt x="54" y="21"/>
                  </a:moveTo>
                  <a:lnTo>
                    <a:pt x="55" y="21"/>
                  </a:lnTo>
                  <a:lnTo>
                    <a:pt x="61" y="24"/>
                  </a:lnTo>
                  <a:lnTo>
                    <a:pt x="69" y="32"/>
                  </a:lnTo>
                  <a:lnTo>
                    <a:pt x="78" y="40"/>
                  </a:lnTo>
                  <a:lnTo>
                    <a:pt x="86" y="47"/>
                  </a:lnTo>
                  <a:lnTo>
                    <a:pt x="95" y="59"/>
                  </a:lnTo>
                  <a:lnTo>
                    <a:pt x="99" y="64"/>
                  </a:lnTo>
                  <a:lnTo>
                    <a:pt x="103" y="72"/>
                  </a:lnTo>
                  <a:lnTo>
                    <a:pt x="105" y="78"/>
                  </a:lnTo>
                  <a:lnTo>
                    <a:pt x="107" y="83"/>
                  </a:lnTo>
                  <a:lnTo>
                    <a:pt x="107" y="89"/>
                  </a:lnTo>
                  <a:lnTo>
                    <a:pt x="107" y="95"/>
                  </a:lnTo>
                  <a:lnTo>
                    <a:pt x="105" y="100"/>
                  </a:lnTo>
                  <a:lnTo>
                    <a:pt x="103" y="108"/>
                  </a:lnTo>
                  <a:lnTo>
                    <a:pt x="101" y="112"/>
                  </a:lnTo>
                  <a:lnTo>
                    <a:pt x="97" y="119"/>
                  </a:lnTo>
                  <a:lnTo>
                    <a:pt x="93" y="123"/>
                  </a:lnTo>
                  <a:lnTo>
                    <a:pt x="92" y="131"/>
                  </a:lnTo>
                  <a:lnTo>
                    <a:pt x="82" y="138"/>
                  </a:lnTo>
                  <a:lnTo>
                    <a:pt x="78" y="150"/>
                  </a:lnTo>
                  <a:lnTo>
                    <a:pt x="73" y="159"/>
                  </a:lnTo>
                  <a:lnTo>
                    <a:pt x="71" y="167"/>
                  </a:lnTo>
                  <a:lnTo>
                    <a:pt x="71" y="173"/>
                  </a:lnTo>
                  <a:lnTo>
                    <a:pt x="74" y="178"/>
                  </a:lnTo>
                  <a:lnTo>
                    <a:pt x="78" y="182"/>
                  </a:lnTo>
                  <a:lnTo>
                    <a:pt x="82" y="188"/>
                  </a:lnTo>
                  <a:lnTo>
                    <a:pt x="90" y="194"/>
                  </a:lnTo>
                  <a:lnTo>
                    <a:pt x="90" y="199"/>
                  </a:lnTo>
                  <a:lnTo>
                    <a:pt x="84" y="199"/>
                  </a:lnTo>
                  <a:lnTo>
                    <a:pt x="80" y="201"/>
                  </a:lnTo>
                  <a:lnTo>
                    <a:pt x="74" y="203"/>
                  </a:lnTo>
                  <a:lnTo>
                    <a:pt x="69" y="205"/>
                  </a:lnTo>
                  <a:lnTo>
                    <a:pt x="61" y="207"/>
                  </a:lnTo>
                  <a:lnTo>
                    <a:pt x="54" y="209"/>
                  </a:lnTo>
                  <a:lnTo>
                    <a:pt x="46" y="209"/>
                  </a:lnTo>
                  <a:lnTo>
                    <a:pt x="40" y="213"/>
                  </a:lnTo>
                  <a:lnTo>
                    <a:pt x="33" y="213"/>
                  </a:lnTo>
                  <a:lnTo>
                    <a:pt x="27" y="216"/>
                  </a:lnTo>
                  <a:lnTo>
                    <a:pt x="19" y="218"/>
                  </a:lnTo>
                  <a:lnTo>
                    <a:pt x="16" y="220"/>
                  </a:lnTo>
                  <a:lnTo>
                    <a:pt x="6" y="226"/>
                  </a:lnTo>
                  <a:lnTo>
                    <a:pt x="4" y="234"/>
                  </a:lnTo>
                  <a:lnTo>
                    <a:pt x="6" y="239"/>
                  </a:lnTo>
                  <a:lnTo>
                    <a:pt x="14" y="247"/>
                  </a:lnTo>
                  <a:lnTo>
                    <a:pt x="17" y="251"/>
                  </a:lnTo>
                  <a:lnTo>
                    <a:pt x="25" y="254"/>
                  </a:lnTo>
                  <a:lnTo>
                    <a:pt x="31" y="258"/>
                  </a:lnTo>
                  <a:lnTo>
                    <a:pt x="36" y="264"/>
                  </a:lnTo>
                  <a:lnTo>
                    <a:pt x="42" y="268"/>
                  </a:lnTo>
                  <a:lnTo>
                    <a:pt x="48" y="272"/>
                  </a:lnTo>
                  <a:lnTo>
                    <a:pt x="54" y="277"/>
                  </a:lnTo>
                  <a:lnTo>
                    <a:pt x="57" y="281"/>
                  </a:lnTo>
                  <a:lnTo>
                    <a:pt x="65" y="291"/>
                  </a:lnTo>
                  <a:lnTo>
                    <a:pt x="67" y="298"/>
                  </a:lnTo>
                  <a:lnTo>
                    <a:pt x="63" y="306"/>
                  </a:lnTo>
                  <a:lnTo>
                    <a:pt x="55" y="312"/>
                  </a:lnTo>
                  <a:lnTo>
                    <a:pt x="50" y="315"/>
                  </a:lnTo>
                  <a:lnTo>
                    <a:pt x="44" y="317"/>
                  </a:lnTo>
                  <a:lnTo>
                    <a:pt x="38" y="321"/>
                  </a:lnTo>
                  <a:lnTo>
                    <a:pt x="33" y="323"/>
                  </a:lnTo>
                  <a:lnTo>
                    <a:pt x="27" y="325"/>
                  </a:lnTo>
                  <a:lnTo>
                    <a:pt x="19" y="327"/>
                  </a:lnTo>
                  <a:lnTo>
                    <a:pt x="14" y="329"/>
                  </a:lnTo>
                  <a:lnTo>
                    <a:pt x="10" y="331"/>
                  </a:lnTo>
                  <a:lnTo>
                    <a:pt x="2" y="332"/>
                  </a:lnTo>
                  <a:lnTo>
                    <a:pt x="0" y="334"/>
                  </a:lnTo>
                  <a:lnTo>
                    <a:pt x="95" y="372"/>
                  </a:lnTo>
                  <a:lnTo>
                    <a:pt x="154" y="304"/>
                  </a:lnTo>
                  <a:lnTo>
                    <a:pt x="232" y="184"/>
                  </a:lnTo>
                  <a:lnTo>
                    <a:pt x="219" y="59"/>
                  </a:lnTo>
                  <a:lnTo>
                    <a:pt x="114" y="0"/>
                  </a:lnTo>
                  <a:lnTo>
                    <a:pt x="54" y="2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3" name="Freeform 140"/>
            <p:cNvSpPr>
              <a:spLocks/>
            </p:cNvSpPr>
            <p:nvPr/>
          </p:nvSpPr>
          <p:spPr bwMode="auto">
            <a:xfrm>
              <a:off x="3224381" y="2517388"/>
              <a:ext cx="38364" cy="56328"/>
            </a:xfrm>
            <a:custGeom>
              <a:avLst/>
              <a:gdLst>
                <a:gd name="T0" fmla="*/ 2147483647 w 252"/>
                <a:gd name="T1" fmla="*/ 0 h 371"/>
                <a:gd name="T2" fmla="*/ 0 w 252"/>
                <a:gd name="T3" fmla="*/ 2147483647 h 371"/>
                <a:gd name="T4" fmla="*/ 2147483647 w 252"/>
                <a:gd name="T5" fmla="*/ 2147483647 h 371"/>
                <a:gd name="T6" fmla="*/ 2147483647 w 252"/>
                <a:gd name="T7" fmla="*/ 2147483647 h 371"/>
                <a:gd name="T8" fmla="*/ 2147483647 w 252"/>
                <a:gd name="T9" fmla="*/ 2147483647 h 371"/>
                <a:gd name="T10" fmla="*/ 2147483647 w 252"/>
                <a:gd name="T11" fmla="*/ 2147483647 h 371"/>
                <a:gd name="T12" fmla="*/ 2147483647 w 252"/>
                <a:gd name="T13" fmla="*/ 2147483647 h 371"/>
                <a:gd name="T14" fmla="*/ 2147483647 w 252"/>
                <a:gd name="T15" fmla="*/ 0 h 371"/>
                <a:gd name="T16" fmla="*/ 2147483647 w 252"/>
                <a:gd name="T17" fmla="*/ 0 h 37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2" h="371">
                  <a:moveTo>
                    <a:pt x="108" y="0"/>
                  </a:moveTo>
                  <a:lnTo>
                    <a:pt x="0" y="21"/>
                  </a:lnTo>
                  <a:lnTo>
                    <a:pt x="19" y="248"/>
                  </a:lnTo>
                  <a:lnTo>
                    <a:pt x="55" y="371"/>
                  </a:lnTo>
                  <a:lnTo>
                    <a:pt x="252" y="331"/>
                  </a:lnTo>
                  <a:lnTo>
                    <a:pt x="230" y="139"/>
                  </a:lnTo>
                  <a:lnTo>
                    <a:pt x="237" y="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4" name="Freeform 141"/>
            <p:cNvSpPr>
              <a:spLocks/>
            </p:cNvSpPr>
            <p:nvPr/>
          </p:nvSpPr>
          <p:spPr bwMode="auto">
            <a:xfrm>
              <a:off x="3236560" y="2516475"/>
              <a:ext cx="37146" cy="58459"/>
            </a:xfrm>
            <a:custGeom>
              <a:avLst/>
              <a:gdLst>
                <a:gd name="T0" fmla="*/ 2147483647 w 245"/>
                <a:gd name="T1" fmla="*/ 2147483647 h 384"/>
                <a:gd name="T2" fmla="*/ 2147483647 w 245"/>
                <a:gd name="T3" fmla="*/ 2147483647 h 384"/>
                <a:gd name="T4" fmla="*/ 2147483647 w 245"/>
                <a:gd name="T5" fmla="*/ 2147483647 h 384"/>
                <a:gd name="T6" fmla="*/ 2147483647 w 245"/>
                <a:gd name="T7" fmla="*/ 2147483647 h 384"/>
                <a:gd name="T8" fmla="*/ 2147483647 w 245"/>
                <a:gd name="T9" fmla="*/ 2147483647 h 384"/>
                <a:gd name="T10" fmla="*/ 2147483647 w 245"/>
                <a:gd name="T11" fmla="*/ 2147483647 h 384"/>
                <a:gd name="T12" fmla="*/ 2147483647 w 245"/>
                <a:gd name="T13" fmla="*/ 2147483647 h 384"/>
                <a:gd name="T14" fmla="*/ 2147483647 w 245"/>
                <a:gd name="T15" fmla="*/ 2147483647 h 384"/>
                <a:gd name="T16" fmla="*/ 2147483647 w 245"/>
                <a:gd name="T17" fmla="*/ 2147483647 h 384"/>
                <a:gd name="T18" fmla="*/ 2147483647 w 245"/>
                <a:gd name="T19" fmla="*/ 2147483647 h 384"/>
                <a:gd name="T20" fmla="*/ 2147483647 w 245"/>
                <a:gd name="T21" fmla="*/ 2147483647 h 384"/>
                <a:gd name="T22" fmla="*/ 2147483647 w 245"/>
                <a:gd name="T23" fmla="*/ 2147483647 h 384"/>
                <a:gd name="T24" fmla="*/ 2147483647 w 245"/>
                <a:gd name="T25" fmla="*/ 2147483647 h 384"/>
                <a:gd name="T26" fmla="*/ 2147483647 w 245"/>
                <a:gd name="T27" fmla="*/ 2147483647 h 384"/>
                <a:gd name="T28" fmla="*/ 2147483647 w 245"/>
                <a:gd name="T29" fmla="*/ 2147483647 h 384"/>
                <a:gd name="T30" fmla="*/ 2147483647 w 245"/>
                <a:gd name="T31" fmla="*/ 2147483647 h 384"/>
                <a:gd name="T32" fmla="*/ 2147483647 w 245"/>
                <a:gd name="T33" fmla="*/ 2147483647 h 384"/>
                <a:gd name="T34" fmla="*/ 2147483647 w 245"/>
                <a:gd name="T35" fmla="*/ 2147483647 h 384"/>
                <a:gd name="T36" fmla="*/ 2147483647 w 245"/>
                <a:gd name="T37" fmla="*/ 2147483647 h 384"/>
                <a:gd name="T38" fmla="*/ 2147483647 w 245"/>
                <a:gd name="T39" fmla="*/ 2147483647 h 384"/>
                <a:gd name="T40" fmla="*/ 2147483647 w 245"/>
                <a:gd name="T41" fmla="*/ 2147483647 h 384"/>
                <a:gd name="T42" fmla="*/ 2147483647 w 245"/>
                <a:gd name="T43" fmla="*/ 2147483647 h 384"/>
                <a:gd name="T44" fmla="*/ 2147483647 w 245"/>
                <a:gd name="T45" fmla="*/ 2147483647 h 384"/>
                <a:gd name="T46" fmla="*/ 2147483647 w 245"/>
                <a:gd name="T47" fmla="*/ 2147483647 h 384"/>
                <a:gd name="T48" fmla="*/ 2147483647 w 245"/>
                <a:gd name="T49" fmla="*/ 2147483647 h 384"/>
                <a:gd name="T50" fmla="*/ 2147483647 w 245"/>
                <a:gd name="T51" fmla="*/ 2147483647 h 384"/>
                <a:gd name="T52" fmla="*/ 2147483647 w 245"/>
                <a:gd name="T53" fmla="*/ 2147483647 h 384"/>
                <a:gd name="T54" fmla="*/ 2147483647 w 245"/>
                <a:gd name="T55" fmla="*/ 2147483647 h 384"/>
                <a:gd name="T56" fmla="*/ 2147483647 w 245"/>
                <a:gd name="T57" fmla="*/ 2147483647 h 384"/>
                <a:gd name="T58" fmla="*/ 2147483647 w 245"/>
                <a:gd name="T59" fmla="*/ 2147483647 h 384"/>
                <a:gd name="T60" fmla="*/ 2147483647 w 245"/>
                <a:gd name="T61" fmla="*/ 2147483647 h 384"/>
                <a:gd name="T62" fmla="*/ 2147483647 w 245"/>
                <a:gd name="T63" fmla="*/ 2147483647 h 384"/>
                <a:gd name="T64" fmla="*/ 2147483647 w 245"/>
                <a:gd name="T65" fmla="*/ 2147483647 h 384"/>
                <a:gd name="T66" fmla="*/ 2147483647 w 245"/>
                <a:gd name="T67" fmla="*/ 2147483647 h 384"/>
                <a:gd name="T68" fmla="*/ 2147483647 w 245"/>
                <a:gd name="T69" fmla="*/ 2147483647 h 384"/>
                <a:gd name="T70" fmla="*/ 2147483647 w 245"/>
                <a:gd name="T71" fmla="*/ 2147483647 h 384"/>
                <a:gd name="T72" fmla="*/ 2147483647 w 245"/>
                <a:gd name="T73" fmla="*/ 2147483647 h 384"/>
                <a:gd name="T74" fmla="*/ 2147483647 w 245"/>
                <a:gd name="T75" fmla="*/ 2147483647 h 384"/>
                <a:gd name="T76" fmla="*/ 2147483647 w 245"/>
                <a:gd name="T77" fmla="*/ 2147483647 h 384"/>
                <a:gd name="T78" fmla="*/ 2147483647 w 245"/>
                <a:gd name="T79" fmla="*/ 2147483647 h 384"/>
                <a:gd name="T80" fmla="*/ 2147483647 w 245"/>
                <a:gd name="T81" fmla="*/ 2147483647 h 384"/>
                <a:gd name="T82" fmla="*/ 2147483647 w 245"/>
                <a:gd name="T83" fmla="*/ 2147483647 h 384"/>
                <a:gd name="T84" fmla="*/ 2147483647 w 245"/>
                <a:gd name="T85" fmla="*/ 2147483647 h 384"/>
                <a:gd name="T86" fmla="*/ 0 w 245"/>
                <a:gd name="T87" fmla="*/ 2147483647 h 384"/>
                <a:gd name="T88" fmla="*/ 2147483647 w 245"/>
                <a:gd name="T89" fmla="*/ 2147483647 h 384"/>
                <a:gd name="T90" fmla="*/ 2147483647 w 245"/>
                <a:gd name="T91" fmla="*/ 0 h 38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45" h="384">
                  <a:moveTo>
                    <a:pt x="62" y="0"/>
                  </a:moveTo>
                  <a:lnTo>
                    <a:pt x="70" y="4"/>
                  </a:lnTo>
                  <a:lnTo>
                    <a:pt x="72" y="5"/>
                  </a:lnTo>
                  <a:lnTo>
                    <a:pt x="77" y="9"/>
                  </a:lnTo>
                  <a:lnTo>
                    <a:pt x="83" y="13"/>
                  </a:lnTo>
                  <a:lnTo>
                    <a:pt x="89" y="17"/>
                  </a:lnTo>
                  <a:lnTo>
                    <a:pt x="98" y="26"/>
                  </a:lnTo>
                  <a:lnTo>
                    <a:pt x="108" y="36"/>
                  </a:lnTo>
                  <a:lnTo>
                    <a:pt x="110" y="42"/>
                  </a:lnTo>
                  <a:lnTo>
                    <a:pt x="112" y="45"/>
                  </a:lnTo>
                  <a:lnTo>
                    <a:pt x="112" y="53"/>
                  </a:lnTo>
                  <a:lnTo>
                    <a:pt x="112" y="59"/>
                  </a:lnTo>
                  <a:lnTo>
                    <a:pt x="108" y="62"/>
                  </a:lnTo>
                  <a:lnTo>
                    <a:pt x="102" y="68"/>
                  </a:lnTo>
                  <a:lnTo>
                    <a:pt x="96" y="72"/>
                  </a:lnTo>
                  <a:lnTo>
                    <a:pt x="89" y="80"/>
                  </a:lnTo>
                  <a:lnTo>
                    <a:pt x="81" y="83"/>
                  </a:lnTo>
                  <a:lnTo>
                    <a:pt x="74" y="89"/>
                  </a:lnTo>
                  <a:lnTo>
                    <a:pt x="64" y="93"/>
                  </a:lnTo>
                  <a:lnTo>
                    <a:pt x="58" y="101"/>
                  </a:lnTo>
                  <a:lnTo>
                    <a:pt x="49" y="104"/>
                  </a:lnTo>
                  <a:lnTo>
                    <a:pt x="41" y="110"/>
                  </a:lnTo>
                  <a:lnTo>
                    <a:pt x="36" y="114"/>
                  </a:lnTo>
                  <a:lnTo>
                    <a:pt x="30" y="120"/>
                  </a:lnTo>
                  <a:lnTo>
                    <a:pt x="22" y="127"/>
                  </a:lnTo>
                  <a:lnTo>
                    <a:pt x="24" y="137"/>
                  </a:lnTo>
                  <a:lnTo>
                    <a:pt x="26" y="139"/>
                  </a:lnTo>
                  <a:lnTo>
                    <a:pt x="32" y="140"/>
                  </a:lnTo>
                  <a:lnTo>
                    <a:pt x="39" y="142"/>
                  </a:lnTo>
                  <a:lnTo>
                    <a:pt x="49" y="146"/>
                  </a:lnTo>
                  <a:lnTo>
                    <a:pt x="58" y="148"/>
                  </a:lnTo>
                  <a:lnTo>
                    <a:pt x="68" y="152"/>
                  </a:lnTo>
                  <a:lnTo>
                    <a:pt x="79" y="154"/>
                  </a:lnTo>
                  <a:lnTo>
                    <a:pt x="93" y="158"/>
                  </a:lnTo>
                  <a:lnTo>
                    <a:pt x="102" y="159"/>
                  </a:lnTo>
                  <a:lnTo>
                    <a:pt x="114" y="161"/>
                  </a:lnTo>
                  <a:lnTo>
                    <a:pt x="123" y="165"/>
                  </a:lnTo>
                  <a:lnTo>
                    <a:pt x="133" y="167"/>
                  </a:lnTo>
                  <a:lnTo>
                    <a:pt x="140" y="171"/>
                  </a:lnTo>
                  <a:lnTo>
                    <a:pt x="146" y="175"/>
                  </a:lnTo>
                  <a:lnTo>
                    <a:pt x="150" y="178"/>
                  </a:lnTo>
                  <a:lnTo>
                    <a:pt x="152" y="182"/>
                  </a:lnTo>
                  <a:lnTo>
                    <a:pt x="150" y="186"/>
                  </a:lnTo>
                  <a:lnTo>
                    <a:pt x="148" y="190"/>
                  </a:lnTo>
                  <a:lnTo>
                    <a:pt x="142" y="194"/>
                  </a:lnTo>
                  <a:lnTo>
                    <a:pt x="136" y="199"/>
                  </a:lnTo>
                  <a:lnTo>
                    <a:pt x="127" y="203"/>
                  </a:lnTo>
                  <a:lnTo>
                    <a:pt x="119" y="209"/>
                  </a:lnTo>
                  <a:lnTo>
                    <a:pt x="108" y="215"/>
                  </a:lnTo>
                  <a:lnTo>
                    <a:pt x="98" y="218"/>
                  </a:lnTo>
                  <a:lnTo>
                    <a:pt x="87" y="224"/>
                  </a:lnTo>
                  <a:lnTo>
                    <a:pt x="76" y="228"/>
                  </a:lnTo>
                  <a:lnTo>
                    <a:pt x="64" y="232"/>
                  </a:lnTo>
                  <a:lnTo>
                    <a:pt x="57" y="236"/>
                  </a:lnTo>
                  <a:lnTo>
                    <a:pt x="47" y="239"/>
                  </a:lnTo>
                  <a:lnTo>
                    <a:pt x="39" y="241"/>
                  </a:lnTo>
                  <a:lnTo>
                    <a:pt x="34" y="245"/>
                  </a:lnTo>
                  <a:lnTo>
                    <a:pt x="32" y="249"/>
                  </a:lnTo>
                  <a:lnTo>
                    <a:pt x="30" y="249"/>
                  </a:lnTo>
                  <a:lnTo>
                    <a:pt x="38" y="251"/>
                  </a:lnTo>
                  <a:lnTo>
                    <a:pt x="41" y="251"/>
                  </a:lnTo>
                  <a:lnTo>
                    <a:pt x="47" y="251"/>
                  </a:lnTo>
                  <a:lnTo>
                    <a:pt x="55" y="251"/>
                  </a:lnTo>
                  <a:lnTo>
                    <a:pt x="62" y="251"/>
                  </a:lnTo>
                  <a:lnTo>
                    <a:pt x="68" y="251"/>
                  </a:lnTo>
                  <a:lnTo>
                    <a:pt x="76" y="251"/>
                  </a:lnTo>
                  <a:lnTo>
                    <a:pt x="81" y="253"/>
                  </a:lnTo>
                  <a:lnTo>
                    <a:pt x="87" y="255"/>
                  </a:lnTo>
                  <a:lnTo>
                    <a:pt x="93" y="256"/>
                  </a:lnTo>
                  <a:lnTo>
                    <a:pt x="96" y="262"/>
                  </a:lnTo>
                  <a:lnTo>
                    <a:pt x="98" y="266"/>
                  </a:lnTo>
                  <a:lnTo>
                    <a:pt x="98" y="272"/>
                  </a:lnTo>
                  <a:lnTo>
                    <a:pt x="96" y="277"/>
                  </a:lnTo>
                  <a:lnTo>
                    <a:pt x="93" y="285"/>
                  </a:lnTo>
                  <a:lnTo>
                    <a:pt x="87" y="293"/>
                  </a:lnTo>
                  <a:lnTo>
                    <a:pt x="81" y="302"/>
                  </a:lnTo>
                  <a:lnTo>
                    <a:pt x="72" y="312"/>
                  </a:lnTo>
                  <a:lnTo>
                    <a:pt x="64" y="321"/>
                  </a:lnTo>
                  <a:lnTo>
                    <a:pt x="57" y="331"/>
                  </a:lnTo>
                  <a:lnTo>
                    <a:pt x="47" y="340"/>
                  </a:lnTo>
                  <a:lnTo>
                    <a:pt x="38" y="348"/>
                  </a:lnTo>
                  <a:lnTo>
                    <a:pt x="28" y="357"/>
                  </a:lnTo>
                  <a:lnTo>
                    <a:pt x="20" y="363"/>
                  </a:lnTo>
                  <a:lnTo>
                    <a:pt x="13" y="371"/>
                  </a:lnTo>
                  <a:lnTo>
                    <a:pt x="7" y="376"/>
                  </a:lnTo>
                  <a:lnTo>
                    <a:pt x="1" y="380"/>
                  </a:lnTo>
                  <a:lnTo>
                    <a:pt x="0" y="382"/>
                  </a:lnTo>
                  <a:lnTo>
                    <a:pt x="0" y="384"/>
                  </a:lnTo>
                  <a:lnTo>
                    <a:pt x="245" y="323"/>
                  </a:lnTo>
                  <a:lnTo>
                    <a:pt x="222" y="68"/>
                  </a:lnTo>
                  <a:lnTo>
                    <a:pt x="195" y="13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5" name="Freeform 142"/>
            <p:cNvSpPr>
              <a:spLocks/>
            </p:cNvSpPr>
            <p:nvPr/>
          </p:nvSpPr>
          <p:spPr bwMode="auto">
            <a:xfrm>
              <a:off x="3253001" y="2457407"/>
              <a:ext cx="46889" cy="56632"/>
            </a:xfrm>
            <a:custGeom>
              <a:avLst/>
              <a:gdLst>
                <a:gd name="T0" fmla="*/ 2147483647 w 308"/>
                <a:gd name="T1" fmla="*/ 0 h 373"/>
                <a:gd name="T2" fmla="*/ 0 w 308"/>
                <a:gd name="T3" fmla="*/ 2147483647 h 373"/>
                <a:gd name="T4" fmla="*/ 2147483647 w 308"/>
                <a:gd name="T5" fmla="*/ 2147483647 h 373"/>
                <a:gd name="T6" fmla="*/ 2147483647 w 308"/>
                <a:gd name="T7" fmla="*/ 2147483647 h 373"/>
                <a:gd name="T8" fmla="*/ 2147483647 w 308"/>
                <a:gd name="T9" fmla="*/ 2147483647 h 373"/>
                <a:gd name="T10" fmla="*/ 2147483647 w 308"/>
                <a:gd name="T11" fmla="*/ 2147483647 h 373"/>
                <a:gd name="T12" fmla="*/ 2147483647 w 308"/>
                <a:gd name="T13" fmla="*/ 0 h 373"/>
                <a:gd name="T14" fmla="*/ 2147483647 w 308"/>
                <a:gd name="T15" fmla="*/ 0 h 37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08" h="373">
                  <a:moveTo>
                    <a:pt x="215" y="0"/>
                  </a:moveTo>
                  <a:lnTo>
                    <a:pt x="0" y="49"/>
                  </a:lnTo>
                  <a:lnTo>
                    <a:pt x="139" y="373"/>
                  </a:lnTo>
                  <a:lnTo>
                    <a:pt x="308" y="304"/>
                  </a:lnTo>
                  <a:lnTo>
                    <a:pt x="304" y="211"/>
                  </a:lnTo>
                  <a:lnTo>
                    <a:pt x="300" y="61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6" name="Freeform 143"/>
            <p:cNvSpPr>
              <a:spLocks/>
            </p:cNvSpPr>
            <p:nvPr/>
          </p:nvSpPr>
          <p:spPr bwMode="auto">
            <a:xfrm>
              <a:off x="3272487" y="2457407"/>
              <a:ext cx="31665" cy="52978"/>
            </a:xfrm>
            <a:custGeom>
              <a:avLst/>
              <a:gdLst>
                <a:gd name="T0" fmla="*/ 2147483647 w 209"/>
                <a:gd name="T1" fmla="*/ 2147483647 h 348"/>
                <a:gd name="T2" fmla="*/ 2147483647 w 209"/>
                <a:gd name="T3" fmla="*/ 2147483647 h 348"/>
                <a:gd name="T4" fmla="*/ 2147483647 w 209"/>
                <a:gd name="T5" fmla="*/ 2147483647 h 348"/>
                <a:gd name="T6" fmla="*/ 2147483647 w 209"/>
                <a:gd name="T7" fmla="*/ 2147483647 h 348"/>
                <a:gd name="T8" fmla="*/ 2147483647 w 209"/>
                <a:gd name="T9" fmla="*/ 2147483647 h 348"/>
                <a:gd name="T10" fmla="*/ 2147483647 w 209"/>
                <a:gd name="T11" fmla="*/ 2147483647 h 348"/>
                <a:gd name="T12" fmla="*/ 2147483647 w 209"/>
                <a:gd name="T13" fmla="*/ 2147483647 h 348"/>
                <a:gd name="T14" fmla="*/ 2147483647 w 209"/>
                <a:gd name="T15" fmla="*/ 2147483647 h 348"/>
                <a:gd name="T16" fmla="*/ 2147483647 w 209"/>
                <a:gd name="T17" fmla="*/ 2147483647 h 348"/>
                <a:gd name="T18" fmla="*/ 2147483647 w 209"/>
                <a:gd name="T19" fmla="*/ 2147483647 h 348"/>
                <a:gd name="T20" fmla="*/ 2147483647 w 209"/>
                <a:gd name="T21" fmla="*/ 2147483647 h 348"/>
                <a:gd name="T22" fmla="*/ 2147483647 w 209"/>
                <a:gd name="T23" fmla="*/ 2147483647 h 348"/>
                <a:gd name="T24" fmla="*/ 2147483647 w 209"/>
                <a:gd name="T25" fmla="*/ 2147483647 h 348"/>
                <a:gd name="T26" fmla="*/ 2147483647 w 209"/>
                <a:gd name="T27" fmla="*/ 2147483647 h 348"/>
                <a:gd name="T28" fmla="*/ 2147483647 w 209"/>
                <a:gd name="T29" fmla="*/ 2147483647 h 348"/>
                <a:gd name="T30" fmla="*/ 2147483647 w 209"/>
                <a:gd name="T31" fmla="*/ 2147483647 h 348"/>
                <a:gd name="T32" fmla="*/ 2147483647 w 209"/>
                <a:gd name="T33" fmla="*/ 2147483647 h 348"/>
                <a:gd name="T34" fmla="*/ 2147483647 w 209"/>
                <a:gd name="T35" fmla="*/ 2147483647 h 348"/>
                <a:gd name="T36" fmla="*/ 2147483647 w 209"/>
                <a:gd name="T37" fmla="*/ 2147483647 h 348"/>
                <a:gd name="T38" fmla="*/ 2147483647 w 209"/>
                <a:gd name="T39" fmla="*/ 2147483647 h 348"/>
                <a:gd name="T40" fmla="*/ 2147483647 w 209"/>
                <a:gd name="T41" fmla="*/ 2147483647 h 348"/>
                <a:gd name="T42" fmla="*/ 2147483647 w 209"/>
                <a:gd name="T43" fmla="*/ 2147483647 h 348"/>
                <a:gd name="T44" fmla="*/ 2147483647 w 209"/>
                <a:gd name="T45" fmla="*/ 2147483647 h 348"/>
                <a:gd name="T46" fmla="*/ 2147483647 w 209"/>
                <a:gd name="T47" fmla="*/ 2147483647 h 348"/>
                <a:gd name="T48" fmla="*/ 2147483647 w 209"/>
                <a:gd name="T49" fmla="*/ 2147483647 h 348"/>
                <a:gd name="T50" fmla="*/ 2147483647 w 209"/>
                <a:gd name="T51" fmla="*/ 2147483647 h 348"/>
                <a:gd name="T52" fmla="*/ 2147483647 w 209"/>
                <a:gd name="T53" fmla="*/ 2147483647 h 348"/>
                <a:gd name="T54" fmla="*/ 2147483647 w 209"/>
                <a:gd name="T55" fmla="*/ 2147483647 h 348"/>
                <a:gd name="T56" fmla="*/ 2147483647 w 209"/>
                <a:gd name="T57" fmla="*/ 2147483647 h 348"/>
                <a:gd name="T58" fmla="*/ 2147483647 w 209"/>
                <a:gd name="T59" fmla="*/ 2147483647 h 348"/>
                <a:gd name="T60" fmla="*/ 2147483647 w 209"/>
                <a:gd name="T61" fmla="*/ 2147483647 h 348"/>
                <a:gd name="T62" fmla="*/ 2147483647 w 209"/>
                <a:gd name="T63" fmla="*/ 2147483647 h 348"/>
                <a:gd name="T64" fmla="*/ 2147483647 w 209"/>
                <a:gd name="T65" fmla="*/ 2147483647 h 348"/>
                <a:gd name="T66" fmla="*/ 2147483647 w 209"/>
                <a:gd name="T67" fmla="*/ 2147483647 h 348"/>
                <a:gd name="T68" fmla="*/ 2147483647 w 209"/>
                <a:gd name="T69" fmla="*/ 2147483647 h 348"/>
                <a:gd name="T70" fmla="*/ 2147483647 w 209"/>
                <a:gd name="T71" fmla="*/ 2147483647 h 348"/>
                <a:gd name="T72" fmla="*/ 2147483647 w 209"/>
                <a:gd name="T73" fmla="*/ 2147483647 h 348"/>
                <a:gd name="T74" fmla="*/ 2147483647 w 209"/>
                <a:gd name="T75" fmla="*/ 2147483647 h 348"/>
                <a:gd name="T76" fmla="*/ 2147483647 w 209"/>
                <a:gd name="T77" fmla="*/ 2147483647 h 348"/>
                <a:gd name="T78" fmla="*/ 2147483647 w 209"/>
                <a:gd name="T79" fmla="*/ 2147483647 h 348"/>
                <a:gd name="T80" fmla="*/ 2147483647 w 209"/>
                <a:gd name="T81" fmla="*/ 2147483647 h 348"/>
                <a:gd name="T82" fmla="*/ 2147483647 w 209"/>
                <a:gd name="T83" fmla="*/ 2147483647 h 348"/>
                <a:gd name="T84" fmla="*/ 2147483647 w 209"/>
                <a:gd name="T85" fmla="*/ 2147483647 h 348"/>
                <a:gd name="T86" fmla="*/ 2147483647 w 209"/>
                <a:gd name="T87" fmla="*/ 2147483647 h 348"/>
                <a:gd name="T88" fmla="*/ 2147483647 w 209"/>
                <a:gd name="T89" fmla="*/ 2147483647 h 348"/>
                <a:gd name="T90" fmla="*/ 2147483647 w 209"/>
                <a:gd name="T91" fmla="*/ 2147483647 h 348"/>
                <a:gd name="T92" fmla="*/ 2147483647 w 209"/>
                <a:gd name="T93" fmla="*/ 0 h 348"/>
                <a:gd name="T94" fmla="*/ 0 w 209"/>
                <a:gd name="T95" fmla="*/ 2147483647 h 34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9" h="348">
                  <a:moveTo>
                    <a:pt x="0" y="19"/>
                  </a:moveTo>
                  <a:lnTo>
                    <a:pt x="2" y="19"/>
                  </a:lnTo>
                  <a:lnTo>
                    <a:pt x="10" y="19"/>
                  </a:lnTo>
                  <a:lnTo>
                    <a:pt x="14" y="19"/>
                  </a:lnTo>
                  <a:lnTo>
                    <a:pt x="19" y="21"/>
                  </a:lnTo>
                  <a:lnTo>
                    <a:pt x="25" y="21"/>
                  </a:lnTo>
                  <a:lnTo>
                    <a:pt x="33" y="23"/>
                  </a:lnTo>
                  <a:lnTo>
                    <a:pt x="36" y="25"/>
                  </a:lnTo>
                  <a:lnTo>
                    <a:pt x="42" y="26"/>
                  </a:lnTo>
                  <a:lnTo>
                    <a:pt x="50" y="28"/>
                  </a:lnTo>
                  <a:lnTo>
                    <a:pt x="55" y="32"/>
                  </a:lnTo>
                  <a:lnTo>
                    <a:pt x="63" y="38"/>
                  </a:lnTo>
                  <a:lnTo>
                    <a:pt x="71" y="49"/>
                  </a:lnTo>
                  <a:lnTo>
                    <a:pt x="71" y="53"/>
                  </a:lnTo>
                  <a:lnTo>
                    <a:pt x="71" y="61"/>
                  </a:lnTo>
                  <a:lnTo>
                    <a:pt x="69" y="66"/>
                  </a:lnTo>
                  <a:lnTo>
                    <a:pt x="67" y="74"/>
                  </a:lnTo>
                  <a:lnTo>
                    <a:pt x="63" y="80"/>
                  </a:lnTo>
                  <a:lnTo>
                    <a:pt x="61" y="87"/>
                  </a:lnTo>
                  <a:lnTo>
                    <a:pt x="59" y="95"/>
                  </a:lnTo>
                  <a:lnTo>
                    <a:pt x="55" y="104"/>
                  </a:lnTo>
                  <a:lnTo>
                    <a:pt x="52" y="110"/>
                  </a:lnTo>
                  <a:lnTo>
                    <a:pt x="48" y="118"/>
                  </a:lnTo>
                  <a:lnTo>
                    <a:pt x="46" y="123"/>
                  </a:lnTo>
                  <a:lnTo>
                    <a:pt x="44" y="131"/>
                  </a:lnTo>
                  <a:lnTo>
                    <a:pt x="40" y="137"/>
                  </a:lnTo>
                  <a:lnTo>
                    <a:pt x="40" y="144"/>
                  </a:lnTo>
                  <a:lnTo>
                    <a:pt x="40" y="148"/>
                  </a:lnTo>
                  <a:lnTo>
                    <a:pt x="44" y="156"/>
                  </a:lnTo>
                  <a:lnTo>
                    <a:pt x="46" y="158"/>
                  </a:lnTo>
                  <a:lnTo>
                    <a:pt x="50" y="161"/>
                  </a:lnTo>
                  <a:lnTo>
                    <a:pt x="53" y="163"/>
                  </a:lnTo>
                  <a:lnTo>
                    <a:pt x="59" y="167"/>
                  </a:lnTo>
                  <a:lnTo>
                    <a:pt x="65" y="167"/>
                  </a:lnTo>
                  <a:lnTo>
                    <a:pt x="71" y="169"/>
                  </a:lnTo>
                  <a:lnTo>
                    <a:pt x="78" y="171"/>
                  </a:lnTo>
                  <a:lnTo>
                    <a:pt x="86" y="173"/>
                  </a:lnTo>
                  <a:lnTo>
                    <a:pt x="91" y="173"/>
                  </a:lnTo>
                  <a:lnTo>
                    <a:pt x="97" y="173"/>
                  </a:lnTo>
                  <a:lnTo>
                    <a:pt x="103" y="175"/>
                  </a:lnTo>
                  <a:lnTo>
                    <a:pt x="109" y="177"/>
                  </a:lnTo>
                  <a:lnTo>
                    <a:pt x="116" y="180"/>
                  </a:lnTo>
                  <a:lnTo>
                    <a:pt x="120" y="184"/>
                  </a:lnTo>
                  <a:lnTo>
                    <a:pt x="114" y="188"/>
                  </a:lnTo>
                  <a:lnTo>
                    <a:pt x="109" y="196"/>
                  </a:lnTo>
                  <a:lnTo>
                    <a:pt x="101" y="199"/>
                  </a:lnTo>
                  <a:lnTo>
                    <a:pt x="95" y="203"/>
                  </a:lnTo>
                  <a:lnTo>
                    <a:pt x="90" y="207"/>
                  </a:lnTo>
                  <a:lnTo>
                    <a:pt x="84" y="213"/>
                  </a:lnTo>
                  <a:lnTo>
                    <a:pt x="78" y="217"/>
                  </a:lnTo>
                  <a:lnTo>
                    <a:pt x="72" y="220"/>
                  </a:lnTo>
                  <a:lnTo>
                    <a:pt x="65" y="224"/>
                  </a:lnTo>
                  <a:lnTo>
                    <a:pt x="63" y="230"/>
                  </a:lnTo>
                  <a:lnTo>
                    <a:pt x="59" y="236"/>
                  </a:lnTo>
                  <a:lnTo>
                    <a:pt x="61" y="243"/>
                  </a:lnTo>
                  <a:lnTo>
                    <a:pt x="63" y="245"/>
                  </a:lnTo>
                  <a:lnTo>
                    <a:pt x="69" y="247"/>
                  </a:lnTo>
                  <a:lnTo>
                    <a:pt x="74" y="247"/>
                  </a:lnTo>
                  <a:lnTo>
                    <a:pt x="82" y="249"/>
                  </a:lnTo>
                  <a:lnTo>
                    <a:pt x="90" y="251"/>
                  </a:lnTo>
                  <a:lnTo>
                    <a:pt x="99" y="253"/>
                  </a:lnTo>
                  <a:lnTo>
                    <a:pt x="110" y="253"/>
                  </a:lnTo>
                  <a:lnTo>
                    <a:pt x="120" y="255"/>
                  </a:lnTo>
                  <a:lnTo>
                    <a:pt x="128" y="255"/>
                  </a:lnTo>
                  <a:lnTo>
                    <a:pt x="137" y="257"/>
                  </a:lnTo>
                  <a:lnTo>
                    <a:pt x="147" y="258"/>
                  </a:lnTo>
                  <a:lnTo>
                    <a:pt x="154" y="260"/>
                  </a:lnTo>
                  <a:lnTo>
                    <a:pt x="160" y="262"/>
                  </a:lnTo>
                  <a:lnTo>
                    <a:pt x="164" y="266"/>
                  </a:lnTo>
                  <a:lnTo>
                    <a:pt x="166" y="268"/>
                  </a:lnTo>
                  <a:lnTo>
                    <a:pt x="167" y="274"/>
                  </a:lnTo>
                  <a:lnTo>
                    <a:pt x="164" y="276"/>
                  </a:lnTo>
                  <a:lnTo>
                    <a:pt x="160" y="281"/>
                  </a:lnTo>
                  <a:lnTo>
                    <a:pt x="152" y="289"/>
                  </a:lnTo>
                  <a:lnTo>
                    <a:pt x="147" y="295"/>
                  </a:lnTo>
                  <a:lnTo>
                    <a:pt x="135" y="300"/>
                  </a:lnTo>
                  <a:lnTo>
                    <a:pt x="126" y="306"/>
                  </a:lnTo>
                  <a:lnTo>
                    <a:pt x="116" y="314"/>
                  </a:lnTo>
                  <a:lnTo>
                    <a:pt x="107" y="319"/>
                  </a:lnTo>
                  <a:lnTo>
                    <a:pt x="97" y="325"/>
                  </a:lnTo>
                  <a:lnTo>
                    <a:pt x="86" y="331"/>
                  </a:lnTo>
                  <a:lnTo>
                    <a:pt x="76" y="334"/>
                  </a:lnTo>
                  <a:lnTo>
                    <a:pt x="71" y="340"/>
                  </a:lnTo>
                  <a:lnTo>
                    <a:pt x="63" y="342"/>
                  </a:lnTo>
                  <a:lnTo>
                    <a:pt x="57" y="346"/>
                  </a:lnTo>
                  <a:lnTo>
                    <a:pt x="53" y="348"/>
                  </a:lnTo>
                  <a:lnTo>
                    <a:pt x="200" y="295"/>
                  </a:lnTo>
                  <a:lnTo>
                    <a:pt x="206" y="270"/>
                  </a:lnTo>
                  <a:lnTo>
                    <a:pt x="209" y="234"/>
                  </a:lnTo>
                  <a:lnTo>
                    <a:pt x="200" y="161"/>
                  </a:lnTo>
                  <a:lnTo>
                    <a:pt x="169" y="99"/>
                  </a:lnTo>
                  <a:lnTo>
                    <a:pt x="114" y="0"/>
                  </a:lnTo>
                  <a:lnTo>
                    <a:pt x="61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7" name="Freeform 144"/>
            <p:cNvSpPr>
              <a:spLocks/>
            </p:cNvSpPr>
            <p:nvPr/>
          </p:nvSpPr>
          <p:spPr bwMode="auto">
            <a:xfrm>
              <a:off x="3114770" y="2269547"/>
              <a:ext cx="199735" cy="65157"/>
            </a:xfrm>
            <a:custGeom>
              <a:avLst/>
              <a:gdLst>
                <a:gd name="T0" fmla="*/ 2147483647 w 1314"/>
                <a:gd name="T1" fmla="*/ 2147483647 h 428"/>
                <a:gd name="T2" fmla="*/ 2147483647 w 1314"/>
                <a:gd name="T3" fmla="*/ 2147483647 h 428"/>
                <a:gd name="T4" fmla="*/ 2147483647 w 1314"/>
                <a:gd name="T5" fmla="*/ 0 h 428"/>
                <a:gd name="T6" fmla="*/ 2147483647 w 1314"/>
                <a:gd name="T7" fmla="*/ 2147483647 h 428"/>
                <a:gd name="T8" fmla="*/ 2147483647 w 1314"/>
                <a:gd name="T9" fmla="*/ 2147483647 h 428"/>
                <a:gd name="T10" fmla="*/ 2147483647 w 1314"/>
                <a:gd name="T11" fmla="*/ 2147483647 h 428"/>
                <a:gd name="T12" fmla="*/ 2147483647 w 1314"/>
                <a:gd name="T13" fmla="*/ 2147483647 h 428"/>
                <a:gd name="T14" fmla="*/ 2147483647 w 1314"/>
                <a:gd name="T15" fmla="*/ 2147483647 h 428"/>
                <a:gd name="T16" fmla="*/ 2147483647 w 1314"/>
                <a:gd name="T17" fmla="*/ 2147483647 h 428"/>
                <a:gd name="T18" fmla="*/ 2147483647 w 1314"/>
                <a:gd name="T19" fmla="*/ 2147483647 h 428"/>
                <a:gd name="T20" fmla="*/ 2147483647 w 1314"/>
                <a:gd name="T21" fmla="*/ 2147483647 h 428"/>
                <a:gd name="T22" fmla="*/ 0 w 1314"/>
                <a:gd name="T23" fmla="*/ 2147483647 h 428"/>
                <a:gd name="T24" fmla="*/ 2147483647 w 1314"/>
                <a:gd name="T25" fmla="*/ 2147483647 h 428"/>
                <a:gd name="T26" fmla="*/ 2147483647 w 1314"/>
                <a:gd name="T27" fmla="*/ 2147483647 h 428"/>
                <a:gd name="T28" fmla="*/ 2147483647 w 1314"/>
                <a:gd name="T29" fmla="*/ 2147483647 h 428"/>
                <a:gd name="T30" fmla="*/ 2147483647 w 1314"/>
                <a:gd name="T31" fmla="*/ 2147483647 h 428"/>
                <a:gd name="T32" fmla="*/ 2147483647 w 1314"/>
                <a:gd name="T33" fmla="*/ 2147483647 h 428"/>
                <a:gd name="T34" fmla="*/ 2147483647 w 1314"/>
                <a:gd name="T35" fmla="*/ 2147483647 h 428"/>
                <a:gd name="T36" fmla="*/ 2147483647 w 1314"/>
                <a:gd name="T37" fmla="*/ 2147483647 h 428"/>
                <a:gd name="T38" fmla="*/ 2147483647 w 1314"/>
                <a:gd name="T39" fmla="*/ 2147483647 h 428"/>
                <a:gd name="T40" fmla="*/ 2147483647 w 1314"/>
                <a:gd name="T41" fmla="*/ 2147483647 h 428"/>
                <a:gd name="T42" fmla="*/ 2147483647 w 1314"/>
                <a:gd name="T43" fmla="*/ 2147483647 h 428"/>
                <a:gd name="T44" fmla="*/ 2147483647 w 1314"/>
                <a:gd name="T45" fmla="*/ 2147483647 h 428"/>
                <a:gd name="T46" fmla="*/ 2147483647 w 1314"/>
                <a:gd name="T47" fmla="*/ 2147483647 h 428"/>
                <a:gd name="T48" fmla="*/ 2147483647 w 1314"/>
                <a:gd name="T49" fmla="*/ 2147483647 h 428"/>
                <a:gd name="T50" fmla="*/ 2147483647 w 1314"/>
                <a:gd name="T51" fmla="*/ 2147483647 h 428"/>
                <a:gd name="T52" fmla="*/ 2147483647 w 1314"/>
                <a:gd name="T53" fmla="*/ 2147483647 h 428"/>
                <a:gd name="T54" fmla="*/ 2147483647 w 1314"/>
                <a:gd name="T55" fmla="*/ 2147483647 h 428"/>
                <a:gd name="T56" fmla="*/ 2147483647 w 1314"/>
                <a:gd name="T57" fmla="*/ 2147483647 h 428"/>
                <a:gd name="T58" fmla="*/ 2147483647 w 1314"/>
                <a:gd name="T59" fmla="*/ 2147483647 h 428"/>
                <a:gd name="T60" fmla="*/ 2147483647 w 1314"/>
                <a:gd name="T61" fmla="*/ 2147483647 h 428"/>
                <a:gd name="T62" fmla="*/ 2147483647 w 1314"/>
                <a:gd name="T63" fmla="*/ 2147483647 h 428"/>
                <a:gd name="T64" fmla="*/ 2147483647 w 1314"/>
                <a:gd name="T65" fmla="*/ 2147483647 h 428"/>
                <a:gd name="T66" fmla="*/ 2147483647 w 1314"/>
                <a:gd name="T67" fmla="*/ 2147483647 h 428"/>
                <a:gd name="T68" fmla="*/ 2147483647 w 1314"/>
                <a:gd name="T69" fmla="*/ 2147483647 h 428"/>
                <a:gd name="T70" fmla="*/ 2147483647 w 1314"/>
                <a:gd name="T71" fmla="*/ 2147483647 h 428"/>
                <a:gd name="T72" fmla="*/ 2147483647 w 1314"/>
                <a:gd name="T73" fmla="*/ 2147483647 h 428"/>
                <a:gd name="T74" fmla="*/ 2147483647 w 1314"/>
                <a:gd name="T75" fmla="*/ 2147483647 h 428"/>
                <a:gd name="T76" fmla="*/ 2147483647 w 1314"/>
                <a:gd name="T77" fmla="*/ 2147483647 h 428"/>
                <a:gd name="T78" fmla="*/ 2147483647 w 1314"/>
                <a:gd name="T79" fmla="*/ 2147483647 h 428"/>
                <a:gd name="T80" fmla="*/ 2147483647 w 1314"/>
                <a:gd name="T81" fmla="*/ 2147483647 h 428"/>
                <a:gd name="T82" fmla="*/ 2147483647 w 1314"/>
                <a:gd name="T83" fmla="*/ 2147483647 h 428"/>
                <a:gd name="T84" fmla="*/ 2147483647 w 1314"/>
                <a:gd name="T85" fmla="*/ 2147483647 h 428"/>
                <a:gd name="T86" fmla="*/ 2147483647 w 1314"/>
                <a:gd name="T87" fmla="*/ 2147483647 h 428"/>
                <a:gd name="T88" fmla="*/ 2147483647 w 1314"/>
                <a:gd name="T89" fmla="*/ 2147483647 h 428"/>
                <a:gd name="T90" fmla="*/ 2147483647 w 1314"/>
                <a:gd name="T91" fmla="*/ 2147483647 h 428"/>
                <a:gd name="T92" fmla="*/ 2147483647 w 1314"/>
                <a:gd name="T93" fmla="*/ 2147483647 h 428"/>
                <a:gd name="T94" fmla="*/ 2147483647 w 1314"/>
                <a:gd name="T95" fmla="*/ 2147483647 h 428"/>
                <a:gd name="T96" fmla="*/ 2147483647 w 1314"/>
                <a:gd name="T97" fmla="*/ 2147483647 h 428"/>
                <a:gd name="T98" fmla="*/ 2147483647 w 1314"/>
                <a:gd name="T99" fmla="*/ 2147483647 h 428"/>
                <a:gd name="T100" fmla="*/ 2147483647 w 1314"/>
                <a:gd name="T101" fmla="*/ 2147483647 h 428"/>
                <a:gd name="T102" fmla="*/ 2147483647 w 1314"/>
                <a:gd name="T103" fmla="*/ 2147483647 h 428"/>
                <a:gd name="T104" fmla="*/ 2147483647 w 1314"/>
                <a:gd name="T105" fmla="*/ 2147483647 h 428"/>
                <a:gd name="T106" fmla="*/ 2147483647 w 1314"/>
                <a:gd name="T107" fmla="*/ 2147483647 h 428"/>
                <a:gd name="T108" fmla="*/ 2147483647 w 1314"/>
                <a:gd name="T109" fmla="*/ 2147483647 h 428"/>
                <a:gd name="T110" fmla="*/ 2147483647 w 1314"/>
                <a:gd name="T111" fmla="*/ 2147483647 h 428"/>
                <a:gd name="T112" fmla="*/ 2147483647 w 1314"/>
                <a:gd name="T113" fmla="*/ 2147483647 h 42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314" h="428">
                  <a:moveTo>
                    <a:pt x="970" y="11"/>
                  </a:moveTo>
                  <a:lnTo>
                    <a:pt x="966" y="9"/>
                  </a:lnTo>
                  <a:lnTo>
                    <a:pt x="958" y="9"/>
                  </a:lnTo>
                  <a:lnTo>
                    <a:pt x="945" y="7"/>
                  </a:lnTo>
                  <a:lnTo>
                    <a:pt x="926" y="7"/>
                  </a:lnTo>
                  <a:lnTo>
                    <a:pt x="903" y="5"/>
                  </a:lnTo>
                  <a:lnTo>
                    <a:pt x="878" y="5"/>
                  </a:lnTo>
                  <a:lnTo>
                    <a:pt x="848" y="3"/>
                  </a:lnTo>
                  <a:lnTo>
                    <a:pt x="818" y="3"/>
                  </a:lnTo>
                  <a:lnTo>
                    <a:pt x="783" y="2"/>
                  </a:lnTo>
                  <a:lnTo>
                    <a:pt x="747" y="0"/>
                  </a:lnTo>
                  <a:lnTo>
                    <a:pt x="709" y="0"/>
                  </a:lnTo>
                  <a:lnTo>
                    <a:pt x="671" y="2"/>
                  </a:lnTo>
                  <a:lnTo>
                    <a:pt x="631" y="2"/>
                  </a:lnTo>
                  <a:lnTo>
                    <a:pt x="591" y="3"/>
                  </a:lnTo>
                  <a:lnTo>
                    <a:pt x="552" y="5"/>
                  </a:lnTo>
                  <a:lnTo>
                    <a:pt x="515" y="11"/>
                  </a:lnTo>
                  <a:lnTo>
                    <a:pt x="477" y="15"/>
                  </a:lnTo>
                  <a:lnTo>
                    <a:pt x="441" y="21"/>
                  </a:lnTo>
                  <a:lnTo>
                    <a:pt x="407" y="26"/>
                  </a:lnTo>
                  <a:lnTo>
                    <a:pt x="375" y="34"/>
                  </a:lnTo>
                  <a:lnTo>
                    <a:pt x="342" y="41"/>
                  </a:lnTo>
                  <a:lnTo>
                    <a:pt x="312" y="51"/>
                  </a:lnTo>
                  <a:lnTo>
                    <a:pt x="283" y="59"/>
                  </a:lnTo>
                  <a:lnTo>
                    <a:pt x="255" y="68"/>
                  </a:lnTo>
                  <a:lnTo>
                    <a:pt x="228" y="78"/>
                  </a:lnTo>
                  <a:lnTo>
                    <a:pt x="204" y="87"/>
                  </a:lnTo>
                  <a:lnTo>
                    <a:pt x="181" y="95"/>
                  </a:lnTo>
                  <a:lnTo>
                    <a:pt x="160" y="104"/>
                  </a:lnTo>
                  <a:lnTo>
                    <a:pt x="139" y="114"/>
                  </a:lnTo>
                  <a:lnTo>
                    <a:pt x="122" y="123"/>
                  </a:lnTo>
                  <a:lnTo>
                    <a:pt x="105" y="131"/>
                  </a:lnTo>
                  <a:lnTo>
                    <a:pt x="90" y="140"/>
                  </a:lnTo>
                  <a:lnTo>
                    <a:pt x="76" y="146"/>
                  </a:lnTo>
                  <a:lnTo>
                    <a:pt x="63" y="154"/>
                  </a:lnTo>
                  <a:lnTo>
                    <a:pt x="52" y="159"/>
                  </a:lnTo>
                  <a:lnTo>
                    <a:pt x="44" y="167"/>
                  </a:lnTo>
                  <a:lnTo>
                    <a:pt x="34" y="173"/>
                  </a:lnTo>
                  <a:lnTo>
                    <a:pt x="29" y="178"/>
                  </a:lnTo>
                  <a:lnTo>
                    <a:pt x="23" y="184"/>
                  </a:lnTo>
                  <a:lnTo>
                    <a:pt x="17" y="190"/>
                  </a:lnTo>
                  <a:lnTo>
                    <a:pt x="10" y="199"/>
                  </a:lnTo>
                  <a:lnTo>
                    <a:pt x="4" y="211"/>
                  </a:lnTo>
                  <a:lnTo>
                    <a:pt x="2" y="216"/>
                  </a:lnTo>
                  <a:lnTo>
                    <a:pt x="2" y="224"/>
                  </a:lnTo>
                  <a:lnTo>
                    <a:pt x="0" y="230"/>
                  </a:lnTo>
                  <a:lnTo>
                    <a:pt x="0" y="239"/>
                  </a:lnTo>
                  <a:lnTo>
                    <a:pt x="0" y="247"/>
                  </a:lnTo>
                  <a:lnTo>
                    <a:pt x="0" y="254"/>
                  </a:lnTo>
                  <a:lnTo>
                    <a:pt x="0" y="262"/>
                  </a:lnTo>
                  <a:lnTo>
                    <a:pt x="2" y="272"/>
                  </a:lnTo>
                  <a:lnTo>
                    <a:pt x="2" y="279"/>
                  </a:lnTo>
                  <a:lnTo>
                    <a:pt x="4" y="287"/>
                  </a:lnTo>
                  <a:lnTo>
                    <a:pt x="6" y="294"/>
                  </a:lnTo>
                  <a:lnTo>
                    <a:pt x="10" y="302"/>
                  </a:lnTo>
                  <a:lnTo>
                    <a:pt x="10" y="308"/>
                  </a:lnTo>
                  <a:lnTo>
                    <a:pt x="12" y="313"/>
                  </a:lnTo>
                  <a:lnTo>
                    <a:pt x="14" y="319"/>
                  </a:lnTo>
                  <a:lnTo>
                    <a:pt x="15" y="325"/>
                  </a:lnTo>
                  <a:lnTo>
                    <a:pt x="17" y="331"/>
                  </a:lnTo>
                  <a:lnTo>
                    <a:pt x="19" y="334"/>
                  </a:lnTo>
                  <a:lnTo>
                    <a:pt x="21" y="336"/>
                  </a:lnTo>
                  <a:lnTo>
                    <a:pt x="27" y="346"/>
                  </a:lnTo>
                  <a:lnTo>
                    <a:pt x="29" y="350"/>
                  </a:lnTo>
                  <a:lnTo>
                    <a:pt x="36" y="357"/>
                  </a:lnTo>
                  <a:lnTo>
                    <a:pt x="44" y="365"/>
                  </a:lnTo>
                  <a:lnTo>
                    <a:pt x="53" y="372"/>
                  </a:lnTo>
                  <a:lnTo>
                    <a:pt x="65" y="380"/>
                  </a:lnTo>
                  <a:lnTo>
                    <a:pt x="80" y="388"/>
                  </a:lnTo>
                  <a:lnTo>
                    <a:pt x="97" y="395"/>
                  </a:lnTo>
                  <a:lnTo>
                    <a:pt x="118" y="403"/>
                  </a:lnTo>
                  <a:lnTo>
                    <a:pt x="141" y="408"/>
                  </a:lnTo>
                  <a:lnTo>
                    <a:pt x="168" y="414"/>
                  </a:lnTo>
                  <a:lnTo>
                    <a:pt x="198" y="418"/>
                  </a:lnTo>
                  <a:lnTo>
                    <a:pt x="232" y="422"/>
                  </a:lnTo>
                  <a:lnTo>
                    <a:pt x="268" y="424"/>
                  </a:lnTo>
                  <a:lnTo>
                    <a:pt x="310" y="426"/>
                  </a:lnTo>
                  <a:lnTo>
                    <a:pt x="354" y="426"/>
                  </a:lnTo>
                  <a:lnTo>
                    <a:pt x="401" y="428"/>
                  </a:lnTo>
                  <a:lnTo>
                    <a:pt x="449" y="428"/>
                  </a:lnTo>
                  <a:lnTo>
                    <a:pt x="500" y="428"/>
                  </a:lnTo>
                  <a:lnTo>
                    <a:pt x="552" y="426"/>
                  </a:lnTo>
                  <a:lnTo>
                    <a:pt x="603" y="426"/>
                  </a:lnTo>
                  <a:lnTo>
                    <a:pt x="654" y="422"/>
                  </a:lnTo>
                  <a:lnTo>
                    <a:pt x="707" y="420"/>
                  </a:lnTo>
                  <a:lnTo>
                    <a:pt x="759" y="414"/>
                  </a:lnTo>
                  <a:lnTo>
                    <a:pt x="810" y="410"/>
                  </a:lnTo>
                  <a:lnTo>
                    <a:pt x="858" y="405"/>
                  </a:lnTo>
                  <a:lnTo>
                    <a:pt x="907" y="399"/>
                  </a:lnTo>
                  <a:lnTo>
                    <a:pt x="951" y="389"/>
                  </a:lnTo>
                  <a:lnTo>
                    <a:pt x="994" y="384"/>
                  </a:lnTo>
                  <a:lnTo>
                    <a:pt x="1032" y="372"/>
                  </a:lnTo>
                  <a:lnTo>
                    <a:pt x="1069" y="363"/>
                  </a:lnTo>
                  <a:lnTo>
                    <a:pt x="1101" y="350"/>
                  </a:lnTo>
                  <a:lnTo>
                    <a:pt x="1131" y="338"/>
                  </a:lnTo>
                  <a:lnTo>
                    <a:pt x="1158" y="327"/>
                  </a:lnTo>
                  <a:lnTo>
                    <a:pt x="1183" y="313"/>
                  </a:lnTo>
                  <a:lnTo>
                    <a:pt x="1205" y="302"/>
                  </a:lnTo>
                  <a:lnTo>
                    <a:pt x="1226" y="289"/>
                  </a:lnTo>
                  <a:lnTo>
                    <a:pt x="1243" y="275"/>
                  </a:lnTo>
                  <a:lnTo>
                    <a:pt x="1259" y="264"/>
                  </a:lnTo>
                  <a:lnTo>
                    <a:pt x="1272" y="251"/>
                  </a:lnTo>
                  <a:lnTo>
                    <a:pt x="1283" y="241"/>
                  </a:lnTo>
                  <a:lnTo>
                    <a:pt x="1293" y="230"/>
                  </a:lnTo>
                  <a:lnTo>
                    <a:pt x="1300" y="220"/>
                  </a:lnTo>
                  <a:lnTo>
                    <a:pt x="1306" y="211"/>
                  </a:lnTo>
                  <a:lnTo>
                    <a:pt x="1312" y="205"/>
                  </a:lnTo>
                  <a:lnTo>
                    <a:pt x="1314" y="197"/>
                  </a:lnTo>
                  <a:lnTo>
                    <a:pt x="1314" y="192"/>
                  </a:lnTo>
                  <a:lnTo>
                    <a:pt x="1314" y="188"/>
                  </a:lnTo>
                  <a:lnTo>
                    <a:pt x="1312" y="186"/>
                  </a:lnTo>
                  <a:lnTo>
                    <a:pt x="1308" y="184"/>
                  </a:lnTo>
                  <a:lnTo>
                    <a:pt x="1300" y="184"/>
                  </a:lnTo>
                  <a:lnTo>
                    <a:pt x="1291" y="184"/>
                  </a:lnTo>
                  <a:lnTo>
                    <a:pt x="1281" y="188"/>
                  </a:lnTo>
                  <a:lnTo>
                    <a:pt x="1272" y="192"/>
                  </a:lnTo>
                  <a:lnTo>
                    <a:pt x="1266" y="196"/>
                  </a:lnTo>
                  <a:lnTo>
                    <a:pt x="1264" y="196"/>
                  </a:lnTo>
                  <a:lnTo>
                    <a:pt x="1259" y="199"/>
                  </a:lnTo>
                  <a:lnTo>
                    <a:pt x="1249" y="203"/>
                  </a:lnTo>
                  <a:lnTo>
                    <a:pt x="1240" y="211"/>
                  </a:lnTo>
                  <a:lnTo>
                    <a:pt x="1226" y="218"/>
                  </a:lnTo>
                  <a:lnTo>
                    <a:pt x="1211" y="228"/>
                  </a:lnTo>
                  <a:lnTo>
                    <a:pt x="1192" y="237"/>
                  </a:lnTo>
                  <a:lnTo>
                    <a:pt x="1173" y="249"/>
                  </a:lnTo>
                  <a:lnTo>
                    <a:pt x="1150" y="258"/>
                  </a:lnTo>
                  <a:lnTo>
                    <a:pt x="1127" y="270"/>
                  </a:lnTo>
                  <a:lnTo>
                    <a:pt x="1105" y="279"/>
                  </a:lnTo>
                  <a:lnTo>
                    <a:pt x="1080" y="291"/>
                  </a:lnTo>
                  <a:lnTo>
                    <a:pt x="1053" y="300"/>
                  </a:lnTo>
                  <a:lnTo>
                    <a:pt x="1027" y="312"/>
                  </a:lnTo>
                  <a:lnTo>
                    <a:pt x="1000" y="321"/>
                  </a:lnTo>
                  <a:lnTo>
                    <a:pt x="975" y="329"/>
                  </a:lnTo>
                  <a:lnTo>
                    <a:pt x="947" y="334"/>
                  </a:lnTo>
                  <a:lnTo>
                    <a:pt x="918" y="340"/>
                  </a:lnTo>
                  <a:lnTo>
                    <a:pt x="888" y="346"/>
                  </a:lnTo>
                  <a:lnTo>
                    <a:pt x="859" y="351"/>
                  </a:lnTo>
                  <a:lnTo>
                    <a:pt x="829" y="355"/>
                  </a:lnTo>
                  <a:lnTo>
                    <a:pt x="799" y="359"/>
                  </a:lnTo>
                  <a:lnTo>
                    <a:pt x="766" y="363"/>
                  </a:lnTo>
                  <a:lnTo>
                    <a:pt x="738" y="365"/>
                  </a:lnTo>
                  <a:lnTo>
                    <a:pt x="705" y="367"/>
                  </a:lnTo>
                  <a:lnTo>
                    <a:pt x="675" y="369"/>
                  </a:lnTo>
                  <a:lnTo>
                    <a:pt x="645" y="370"/>
                  </a:lnTo>
                  <a:lnTo>
                    <a:pt x="614" y="372"/>
                  </a:lnTo>
                  <a:lnTo>
                    <a:pt x="584" y="372"/>
                  </a:lnTo>
                  <a:lnTo>
                    <a:pt x="555" y="372"/>
                  </a:lnTo>
                  <a:lnTo>
                    <a:pt x="527" y="372"/>
                  </a:lnTo>
                  <a:lnTo>
                    <a:pt x="500" y="374"/>
                  </a:lnTo>
                  <a:lnTo>
                    <a:pt x="474" y="372"/>
                  </a:lnTo>
                  <a:lnTo>
                    <a:pt x="449" y="370"/>
                  </a:lnTo>
                  <a:lnTo>
                    <a:pt x="424" y="369"/>
                  </a:lnTo>
                  <a:lnTo>
                    <a:pt x="401" y="369"/>
                  </a:lnTo>
                  <a:lnTo>
                    <a:pt x="379" y="365"/>
                  </a:lnTo>
                  <a:lnTo>
                    <a:pt x="360" y="363"/>
                  </a:lnTo>
                  <a:lnTo>
                    <a:pt x="339" y="361"/>
                  </a:lnTo>
                  <a:lnTo>
                    <a:pt x="322" y="359"/>
                  </a:lnTo>
                  <a:lnTo>
                    <a:pt x="301" y="355"/>
                  </a:lnTo>
                  <a:lnTo>
                    <a:pt x="283" y="351"/>
                  </a:lnTo>
                  <a:lnTo>
                    <a:pt x="266" y="348"/>
                  </a:lnTo>
                  <a:lnTo>
                    <a:pt x="251" y="346"/>
                  </a:lnTo>
                  <a:lnTo>
                    <a:pt x="236" y="340"/>
                  </a:lnTo>
                  <a:lnTo>
                    <a:pt x="221" y="336"/>
                  </a:lnTo>
                  <a:lnTo>
                    <a:pt x="206" y="332"/>
                  </a:lnTo>
                  <a:lnTo>
                    <a:pt x="192" y="329"/>
                  </a:lnTo>
                  <a:lnTo>
                    <a:pt x="179" y="323"/>
                  </a:lnTo>
                  <a:lnTo>
                    <a:pt x="166" y="317"/>
                  </a:lnTo>
                  <a:lnTo>
                    <a:pt x="154" y="312"/>
                  </a:lnTo>
                  <a:lnTo>
                    <a:pt x="143" y="308"/>
                  </a:lnTo>
                  <a:lnTo>
                    <a:pt x="131" y="300"/>
                  </a:lnTo>
                  <a:lnTo>
                    <a:pt x="124" y="294"/>
                  </a:lnTo>
                  <a:lnTo>
                    <a:pt x="114" y="289"/>
                  </a:lnTo>
                  <a:lnTo>
                    <a:pt x="109" y="283"/>
                  </a:lnTo>
                  <a:lnTo>
                    <a:pt x="101" y="275"/>
                  </a:lnTo>
                  <a:lnTo>
                    <a:pt x="97" y="270"/>
                  </a:lnTo>
                  <a:lnTo>
                    <a:pt x="92" y="262"/>
                  </a:lnTo>
                  <a:lnTo>
                    <a:pt x="90" y="256"/>
                  </a:lnTo>
                  <a:lnTo>
                    <a:pt x="88" y="249"/>
                  </a:lnTo>
                  <a:lnTo>
                    <a:pt x="90" y="241"/>
                  </a:lnTo>
                  <a:lnTo>
                    <a:pt x="90" y="235"/>
                  </a:lnTo>
                  <a:lnTo>
                    <a:pt x="93" y="228"/>
                  </a:lnTo>
                  <a:lnTo>
                    <a:pt x="99" y="220"/>
                  </a:lnTo>
                  <a:lnTo>
                    <a:pt x="105" y="215"/>
                  </a:lnTo>
                  <a:lnTo>
                    <a:pt x="112" y="205"/>
                  </a:lnTo>
                  <a:lnTo>
                    <a:pt x="124" y="199"/>
                  </a:lnTo>
                  <a:lnTo>
                    <a:pt x="133" y="192"/>
                  </a:lnTo>
                  <a:lnTo>
                    <a:pt x="147" y="186"/>
                  </a:lnTo>
                  <a:lnTo>
                    <a:pt x="158" y="178"/>
                  </a:lnTo>
                  <a:lnTo>
                    <a:pt x="173" y="173"/>
                  </a:lnTo>
                  <a:lnTo>
                    <a:pt x="187" y="165"/>
                  </a:lnTo>
                  <a:lnTo>
                    <a:pt x="202" y="157"/>
                  </a:lnTo>
                  <a:lnTo>
                    <a:pt x="217" y="150"/>
                  </a:lnTo>
                  <a:lnTo>
                    <a:pt x="234" y="144"/>
                  </a:lnTo>
                  <a:lnTo>
                    <a:pt x="249" y="138"/>
                  </a:lnTo>
                  <a:lnTo>
                    <a:pt x="266" y="131"/>
                  </a:lnTo>
                  <a:lnTo>
                    <a:pt x="285" y="125"/>
                  </a:lnTo>
                  <a:lnTo>
                    <a:pt x="302" y="119"/>
                  </a:lnTo>
                  <a:lnTo>
                    <a:pt x="318" y="114"/>
                  </a:lnTo>
                  <a:lnTo>
                    <a:pt x="337" y="108"/>
                  </a:lnTo>
                  <a:lnTo>
                    <a:pt x="352" y="102"/>
                  </a:lnTo>
                  <a:lnTo>
                    <a:pt x="371" y="99"/>
                  </a:lnTo>
                  <a:lnTo>
                    <a:pt x="388" y="93"/>
                  </a:lnTo>
                  <a:lnTo>
                    <a:pt x="407" y="89"/>
                  </a:lnTo>
                  <a:lnTo>
                    <a:pt x="424" y="83"/>
                  </a:lnTo>
                  <a:lnTo>
                    <a:pt x="445" y="80"/>
                  </a:lnTo>
                  <a:lnTo>
                    <a:pt x="464" y="76"/>
                  </a:lnTo>
                  <a:lnTo>
                    <a:pt x="485" y="72"/>
                  </a:lnTo>
                  <a:lnTo>
                    <a:pt x="506" y="68"/>
                  </a:lnTo>
                  <a:lnTo>
                    <a:pt x="529" y="66"/>
                  </a:lnTo>
                  <a:lnTo>
                    <a:pt x="552" y="62"/>
                  </a:lnTo>
                  <a:lnTo>
                    <a:pt x="576" y="59"/>
                  </a:lnTo>
                  <a:lnTo>
                    <a:pt x="601" y="57"/>
                  </a:lnTo>
                  <a:lnTo>
                    <a:pt x="629" y="55"/>
                  </a:lnTo>
                  <a:lnTo>
                    <a:pt x="656" y="53"/>
                  </a:lnTo>
                  <a:lnTo>
                    <a:pt x="685" y="51"/>
                  </a:lnTo>
                  <a:lnTo>
                    <a:pt x="713" y="49"/>
                  </a:lnTo>
                  <a:lnTo>
                    <a:pt x="743" y="49"/>
                  </a:lnTo>
                  <a:lnTo>
                    <a:pt x="772" y="49"/>
                  </a:lnTo>
                  <a:lnTo>
                    <a:pt x="801" y="47"/>
                  </a:lnTo>
                  <a:lnTo>
                    <a:pt x="827" y="47"/>
                  </a:lnTo>
                  <a:lnTo>
                    <a:pt x="856" y="47"/>
                  </a:lnTo>
                  <a:lnTo>
                    <a:pt x="878" y="45"/>
                  </a:lnTo>
                  <a:lnTo>
                    <a:pt x="903" y="45"/>
                  </a:lnTo>
                  <a:lnTo>
                    <a:pt x="922" y="45"/>
                  </a:lnTo>
                  <a:lnTo>
                    <a:pt x="941" y="45"/>
                  </a:lnTo>
                  <a:lnTo>
                    <a:pt x="954" y="45"/>
                  </a:lnTo>
                  <a:lnTo>
                    <a:pt x="966" y="45"/>
                  </a:lnTo>
                  <a:lnTo>
                    <a:pt x="972" y="45"/>
                  </a:lnTo>
                  <a:lnTo>
                    <a:pt x="975" y="45"/>
                  </a:lnTo>
                  <a:lnTo>
                    <a:pt x="970" y="1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8" name="Freeform 145"/>
            <p:cNvSpPr>
              <a:spLocks/>
            </p:cNvSpPr>
            <p:nvPr/>
          </p:nvSpPr>
          <p:spPr bwMode="auto">
            <a:xfrm>
              <a:off x="3114770" y="2306084"/>
              <a:ext cx="192732" cy="339183"/>
            </a:xfrm>
            <a:custGeom>
              <a:avLst/>
              <a:gdLst>
                <a:gd name="T0" fmla="*/ 2147483647 w 1266"/>
                <a:gd name="T1" fmla="*/ 2147483647 h 2229"/>
                <a:gd name="T2" fmla="*/ 2147483647 w 1266"/>
                <a:gd name="T3" fmla="*/ 2147483647 h 2229"/>
                <a:gd name="T4" fmla="*/ 2147483647 w 1266"/>
                <a:gd name="T5" fmla="*/ 2147483647 h 2229"/>
                <a:gd name="T6" fmla="*/ 2147483647 w 1266"/>
                <a:gd name="T7" fmla="*/ 2147483647 h 2229"/>
                <a:gd name="T8" fmla="*/ 2147483647 w 1266"/>
                <a:gd name="T9" fmla="*/ 2147483647 h 2229"/>
                <a:gd name="T10" fmla="*/ 2147483647 w 1266"/>
                <a:gd name="T11" fmla="*/ 2147483647 h 2229"/>
                <a:gd name="T12" fmla="*/ 2147483647 w 1266"/>
                <a:gd name="T13" fmla="*/ 2147483647 h 2229"/>
                <a:gd name="T14" fmla="*/ 2147483647 w 1266"/>
                <a:gd name="T15" fmla="*/ 2147483647 h 2229"/>
                <a:gd name="T16" fmla="*/ 2147483647 w 1266"/>
                <a:gd name="T17" fmla="*/ 2147483647 h 2229"/>
                <a:gd name="T18" fmla="*/ 2147483647 w 1266"/>
                <a:gd name="T19" fmla="*/ 2147483647 h 2229"/>
                <a:gd name="T20" fmla="*/ 2147483647 w 1266"/>
                <a:gd name="T21" fmla="*/ 2147483647 h 2229"/>
                <a:gd name="T22" fmla="*/ 2147483647 w 1266"/>
                <a:gd name="T23" fmla="*/ 2147483647 h 2229"/>
                <a:gd name="T24" fmla="*/ 2147483647 w 1266"/>
                <a:gd name="T25" fmla="*/ 2147483647 h 2229"/>
                <a:gd name="T26" fmla="*/ 2147483647 w 1266"/>
                <a:gd name="T27" fmla="*/ 2147483647 h 2229"/>
                <a:gd name="T28" fmla="*/ 2147483647 w 1266"/>
                <a:gd name="T29" fmla="*/ 2147483647 h 2229"/>
                <a:gd name="T30" fmla="*/ 2147483647 w 1266"/>
                <a:gd name="T31" fmla="*/ 2147483647 h 2229"/>
                <a:gd name="T32" fmla="*/ 2147483647 w 1266"/>
                <a:gd name="T33" fmla="*/ 2147483647 h 2229"/>
                <a:gd name="T34" fmla="*/ 2147483647 w 1266"/>
                <a:gd name="T35" fmla="*/ 2147483647 h 2229"/>
                <a:gd name="T36" fmla="*/ 2147483647 w 1266"/>
                <a:gd name="T37" fmla="*/ 2147483647 h 2229"/>
                <a:gd name="T38" fmla="*/ 2147483647 w 1266"/>
                <a:gd name="T39" fmla="*/ 2147483647 h 2229"/>
                <a:gd name="T40" fmla="*/ 2147483647 w 1266"/>
                <a:gd name="T41" fmla="*/ 2147483647 h 2229"/>
                <a:gd name="T42" fmla="*/ 2147483647 w 1266"/>
                <a:gd name="T43" fmla="*/ 2147483647 h 2229"/>
                <a:gd name="T44" fmla="*/ 2147483647 w 1266"/>
                <a:gd name="T45" fmla="*/ 2147483647 h 2229"/>
                <a:gd name="T46" fmla="*/ 2147483647 w 1266"/>
                <a:gd name="T47" fmla="*/ 2147483647 h 2229"/>
                <a:gd name="T48" fmla="*/ 2147483647 w 1266"/>
                <a:gd name="T49" fmla="*/ 2147483647 h 2229"/>
                <a:gd name="T50" fmla="*/ 2147483647 w 1266"/>
                <a:gd name="T51" fmla="*/ 2147483647 h 2229"/>
                <a:gd name="T52" fmla="*/ 2147483647 w 1266"/>
                <a:gd name="T53" fmla="*/ 2147483647 h 2229"/>
                <a:gd name="T54" fmla="*/ 2147483647 w 1266"/>
                <a:gd name="T55" fmla="*/ 2147483647 h 2229"/>
                <a:gd name="T56" fmla="*/ 2147483647 w 1266"/>
                <a:gd name="T57" fmla="*/ 2147483647 h 2229"/>
                <a:gd name="T58" fmla="*/ 2147483647 w 1266"/>
                <a:gd name="T59" fmla="*/ 2147483647 h 2229"/>
                <a:gd name="T60" fmla="*/ 2147483647 w 1266"/>
                <a:gd name="T61" fmla="*/ 2147483647 h 2229"/>
                <a:gd name="T62" fmla="*/ 2147483647 w 1266"/>
                <a:gd name="T63" fmla="*/ 2147483647 h 2229"/>
                <a:gd name="T64" fmla="*/ 2147483647 w 1266"/>
                <a:gd name="T65" fmla="*/ 2147483647 h 2229"/>
                <a:gd name="T66" fmla="*/ 2147483647 w 1266"/>
                <a:gd name="T67" fmla="*/ 2147483647 h 2229"/>
                <a:gd name="T68" fmla="*/ 2147483647 w 1266"/>
                <a:gd name="T69" fmla="*/ 2147483647 h 2229"/>
                <a:gd name="T70" fmla="*/ 2147483647 w 1266"/>
                <a:gd name="T71" fmla="*/ 2147483647 h 2229"/>
                <a:gd name="T72" fmla="*/ 2147483647 w 1266"/>
                <a:gd name="T73" fmla="*/ 2147483647 h 2229"/>
                <a:gd name="T74" fmla="*/ 2147483647 w 1266"/>
                <a:gd name="T75" fmla="*/ 2147483647 h 2229"/>
                <a:gd name="T76" fmla="*/ 2147483647 w 1266"/>
                <a:gd name="T77" fmla="*/ 2147483647 h 2229"/>
                <a:gd name="T78" fmla="*/ 2147483647 w 1266"/>
                <a:gd name="T79" fmla="*/ 2147483647 h 2229"/>
                <a:gd name="T80" fmla="*/ 2147483647 w 1266"/>
                <a:gd name="T81" fmla="*/ 2147483647 h 2229"/>
                <a:gd name="T82" fmla="*/ 2147483647 w 1266"/>
                <a:gd name="T83" fmla="*/ 2147483647 h 2229"/>
                <a:gd name="T84" fmla="*/ 2147483647 w 1266"/>
                <a:gd name="T85" fmla="*/ 2147483647 h 2229"/>
                <a:gd name="T86" fmla="*/ 2147483647 w 1266"/>
                <a:gd name="T87" fmla="*/ 2147483647 h 2229"/>
                <a:gd name="T88" fmla="*/ 2147483647 w 1266"/>
                <a:gd name="T89" fmla="*/ 2147483647 h 2229"/>
                <a:gd name="T90" fmla="*/ 2147483647 w 1266"/>
                <a:gd name="T91" fmla="*/ 2147483647 h 2229"/>
                <a:gd name="T92" fmla="*/ 2147483647 w 1266"/>
                <a:gd name="T93" fmla="*/ 2147483647 h 2229"/>
                <a:gd name="T94" fmla="*/ 2147483647 w 1266"/>
                <a:gd name="T95" fmla="*/ 2147483647 h 2229"/>
                <a:gd name="T96" fmla="*/ 2147483647 w 1266"/>
                <a:gd name="T97" fmla="*/ 2147483647 h 2229"/>
                <a:gd name="T98" fmla="*/ 2147483647 w 1266"/>
                <a:gd name="T99" fmla="*/ 2147483647 h 2229"/>
                <a:gd name="T100" fmla="*/ 0 w 1266"/>
                <a:gd name="T101" fmla="*/ 0 h 222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266" h="2229">
                  <a:moveTo>
                    <a:pt x="0" y="0"/>
                  </a:moveTo>
                  <a:lnTo>
                    <a:pt x="0" y="8"/>
                  </a:lnTo>
                  <a:lnTo>
                    <a:pt x="2" y="31"/>
                  </a:lnTo>
                  <a:lnTo>
                    <a:pt x="2" y="63"/>
                  </a:lnTo>
                  <a:lnTo>
                    <a:pt x="6" y="111"/>
                  </a:lnTo>
                  <a:lnTo>
                    <a:pt x="8" y="168"/>
                  </a:lnTo>
                  <a:lnTo>
                    <a:pt x="12" y="232"/>
                  </a:lnTo>
                  <a:lnTo>
                    <a:pt x="15" y="306"/>
                  </a:lnTo>
                  <a:lnTo>
                    <a:pt x="19" y="384"/>
                  </a:lnTo>
                  <a:lnTo>
                    <a:pt x="23" y="468"/>
                  </a:lnTo>
                  <a:lnTo>
                    <a:pt x="29" y="556"/>
                  </a:lnTo>
                  <a:lnTo>
                    <a:pt x="33" y="645"/>
                  </a:lnTo>
                  <a:lnTo>
                    <a:pt x="38" y="736"/>
                  </a:lnTo>
                  <a:lnTo>
                    <a:pt x="42" y="824"/>
                  </a:lnTo>
                  <a:lnTo>
                    <a:pt x="48" y="911"/>
                  </a:lnTo>
                  <a:lnTo>
                    <a:pt x="53" y="995"/>
                  </a:lnTo>
                  <a:lnTo>
                    <a:pt x="59" y="1075"/>
                  </a:lnTo>
                  <a:lnTo>
                    <a:pt x="63" y="1147"/>
                  </a:lnTo>
                  <a:lnTo>
                    <a:pt x="69" y="1213"/>
                  </a:lnTo>
                  <a:lnTo>
                    <a:pt x="74" y="1274"/>
                  </a:lnTo>
                  <a:lnTo>
                    <a:pt x="78" y="1331"/>
                  </a:lnTo>
                  <a:lnTo>
                    <a:pt x="84" y="1383"/>
                  </a:lnTo>
                  <a:lnTo>
                    <a:pt x="88" y="1428"/>
                  </a:lnTo>
                  <a:lnTo>
                    <a:pt x="92" y="1472"/>
                  </a:lnTo>
                  <a:lnTo>
                    <a:pt x="97" y="1512"/>
                  </a:lnTo>
                  <a:lnTo>
                    <a:pt x="99" y="1548"/>
                  </a:lnTo>
                  <a:lnTo>
                    <a:pt x="103" y="1582"/>
                  </a:lnTo>
                  <a:lnTo>
                    <a:pt x="109" y="1611"/>
                  </a:lnTo>
                  <a:lnTo>
                    <a:pt x="112" y="1639"/>
                  </a:lnTo>
                  <a:lnTo>
                    <a:pt x="114" y="1666"/>
                  </a:lnTo>
                  <a:lnTo>
                    <a:pt x="118" y="1693"/>
                  </a:lnTo>
                  <a:lnTo>
                    <a:pt x="122" y="1717"/>
                  </a:lnTo>
                  <a:lnTo>
                    <a:pt x="126" y="1742"/>
                  </a:lnTo>
                  <a:lnTo>
                    <a:pt x="126" y="1765"/>
                  </a:lnTo>
                  <a:lnTo>
                    <a:pt x="130" y="1786"/>
                  </a:lnTo>
                  <a:lnTo>
                    <a:pt x="130" y="1809"/>
                  </a:lnTo>
                  <a:lnTo>
                    <a:pt x="133" y="1832"/>
                  </a:lnTo>
                  <a:lnTo>
                    <a:pt x="135" y="1852"/>
                  </a:lnTo>
                  <a:lnTo>
                    <a:pt x="135" y="1871"/>
                  </a:lnTo>
                  <a:lnTo>
                    <a:pt x="137" y="1890"/>
                  </a:lnTo>
                  <a:lnTo>
                    <a:pt x="139" y="1911"/>
                  </a:lnTo>
                  <a:lnTo>
                    <a:pt x="139" y="1927"/>
                  </a:lnTo>
                  <a:lnTo>
                    <a:pt x="139" y="1944"/>
                  </a:lnTo>
                  <a:lnTo>
                    <a:pt x="141" y="1959"/>
                  </a:lnTo>
                  <a:lnTo>
                    <a:pt x="141" y="1974"/>
                  </a:lnTo>
                  <a:lnTo>
                    <a:pt x="141" y="1986"/>
                  </a:lnTo>
                  <a:lnTo>
                    <a:pt x="143" y="1997"/>
                  </a:lnTo>
                  <a:lnTo>
                    <a:pt x="143" y="2005"/>
                  </a:lnTo>
                  <a:lnTo>
                    <a:pt x="143" y="2014"/>
                  </a:lnTo>
                  <a:lnTo>
                    <a:pt x="147" y="2016"/>
                  </a:lnTo>
                  <a:lnTo>
                    <a:pt x="154" y="2022"/>
                  </a:lnTo>
                  <a:lnTo>
                    <a:pt x="168" y="2027"/>
                  </a:lnTo>
                  <a:lnTo>
                    <a:pt x="188" y="2039"/>
                  </a:lnTo>
                  <a:lnTo>
                    <a:pt x="209" y="2050"/>
                  </a:lnTo>
                  <a:lnTo>
                    <a:pt x="238" y="2065"/>
                  </a:lnTo>
                  <a:lnTo>
                    <a:pt x="266" y="2083"/>
                  </a:lnTo>
                  <a:lnTo>
                    <a:pt x="301" y="2100"/>
                  </a:lnTo>
                  <a:lnTo>
                    <a:pt x="337" y="2115"/>
                  </a:lnTo>
                  <a:lnTo>
                    <a:pt x="375" y="2134"/>
                  </a:lnTo>
                  <a:lnTo>
                    <a:pt x="413" y="2149"/>
                  </a:lnTo>
                  <a:lnTo>
                    <a:pt x="455" y="2166"/>
                  </a:lnTo>
                  <a:lnTo>
                    <a:pt x="494" y="2181"/>
                  </a:lnTo>
                  <a:lnTo>
                    <a:pt x="536" y="2195"/>
                  </a:lnTo>
                  <a:lnTo>
                    <a:pt x="576" y="2206"/>
                  </a:lnTo>
                  <a:lnTo>
                    <a:pt x="618" y="2216"/>
                  </a:lnTo>
                  <a:lnTo>
                    <a:pt x="656" y="2221"/>
                  </a:lnTo>
                  <a:lnTo>
                    <a:pt x="694" y="2227"/>
                  </a:lnTo>
                  <a:lnTo>
                    <a:pt x="730" y="2227"/>
                  </a:lnTo>
                  <a:lnTo>
                    <a:pt x="764" y="2229"/>
                  </a:lnTo>
                  <a:lnTo>
                    <a:pt x="799" y="2225"/>
                  </a:lnTo>
                  <a:lnTo>
                    <a:pt x="831" y="2221"/>
                  </a:lnTo>
                  <a:lnTo>
                    <a:pt x="861" y="2216"/>
                  </a:lnTo>
                  <a:lnTo>
                    <a:pt x="894" y="2210"/>
                  </a:lnTo>
                  <a:lnTo>
                    <a:pt x="920" y="2199"/>
                  </a:lnTo>
                  <a:lnTo>
                    <a:pt x="949" y="2189"/>
                  </a:lnTo>
                  <a:lnTo>
                    <a:pt x="975" y="2178"/>
                  </a:lnTo>
                  <a:lnTo>
                    <a:pt x="1000" y="2166"/>
                  </a:lnTo>
                  <a:lnTo>
                    <a:pt x="1025" y="2153"/>
                  </a:lnTo>
                  <a:lnTo>
                    <a:pt x="1048" y="2140"/>
                  </a:lnTo>
                  <a:lnTo>
                    <a:pt x="1069" y="2126"/>
                  </a:lnTo>
                  <a:lnTo>
                    <a:pt x="1091" y="2113"/>
                  </a:lnTo>
                  <a:lnTo>
                    <a:pt x="1110" y="2098"/>
                  </a:lnTo>
                  <a:lnTo>
                    <a:pt x="1131" y="2084"/>
                  </a:lnTo>
                  <a:lnTo>
                    <a:pt x="1148" y="2069"/>
                  </a:lnTo>
                  <a:lnTo>
                    <a:pt x="1165" y="2056"/>
                  </a:lnTo>
                  <a:lnTo>
                    <a:pt x="1181" y="2043"/>
                  </a:lnTo>
                  <a:lnTo>
                    <a:pt x="1196" y="2029"/>
                  </a:lnTo>
                  <a:lnTo>
                    <a:pt x="1207" y="2018"/>
                  </a:lnTo>
                  <a:lnTo>
                    <a:pt x="1221" y="2006"/>
                  </a:lnTo>
                  <a:lnTo>
                    <a:pt x="1230" y="1997"/>
                  </a:lnTo>
                  <a:lnTo>
                    <a:pt x="1238" y="1987"/>
                  </a:lnTo>
                  <a:lnTo>
                    <a:pt x="1247" y="1978"/>
                  </a:lnTo>
                  <a:lnTo>
                    <a:pt x="1255" y="1972"/>
                  </a:lnTo>
                  <a:lnTo>
                    <a:pt x="1259" y="1965"/>
                  </a:lnTo>
                  <a:lnTo>
                    <a:pt x="1262" y="1963"/>
                  </a:lnTo>
                  <a:lnTo>
                    <a:pt x="1264" y="1959"/>
                  </a:lnTo>
                  <a:lnTo>
                    <a:pt x="1266" y="1959"/>
                  </a:lnTo>
                  <a:lnTo>
                    <a:pt x="1264" y="1957"/>
                  </a:lnTo>
                  <a:lnTo>
                    <a:pt x="1264" y="1951"/>
                  </a:lnTo>
                  <a:lnTo>
                    <a:pt x="1262" y="1946"/>
                  </a:lnTo>
                  <a:lnTo>
                    <a:pt x="1261" y="1940"/>
                  </a:lnTo>
                  <a:lnTo>
                    <a:pt x="1255" y="1932"/>
                  </a:lnTo>
                  <a:lnTo>
                    <a:pt x="1249" y="1929"/>
                  </a:lnTo>
                  <a:lnTo>
                    <a:pt x="1240" y="1927"/>
                  </a:lnTo>
                  <a:lnTo>
                    <a:pt x="1232" y="1930"/>
                  </a:lnTo>
                  <a:lnTo>
                    <a:pt x="1224" y="1932"/>
                  </a:lnTo>
                  <a:lnTo>
                    <a:pt x="1217" y="1936"/>
                  </a:lnTo>
                  <a:lnTo>
                    <a:pt x="1209" y="1942"/>
                  </a:lnTo>
                  <a:lnTo>
                    <a:pt x="1202" y="1949"/>
                  </a:lnTo>
                  <a:lnTo>
                    <a:pt x="1192" y="1955"/>
                  </a:lnTo>
                  <a:lnTo>
                    <a:pt x="1183" y="1963"/>
                  </a:lnTo>
                  <a:lnTo>
                    <a:pt x="1173" y="1970"/>
                  </a:lnTo>
                  <a:lnTo>
                    <a:pt x="1162" y="1982"/>
                  </a:lnTo>
                  <a:lnTo>
                    <a:pt x="1150" y="1991"/>
                  </a:lnTo>
                  <a:lnTo>
                    <a:pt x="1137" y="2001"/>
                  </a:lnTo>
                  <a:lnTo>
                    <a:pt x="1124" y="2010"/>
                  </a:lnTo>
                  <a:lnTo>
                    <a:pt x="1110" y="2022"/>
                  </a:lnTo>
                  <a:lnTo>
                    <a:pt x="1095" y="2031"/>
                  </a:lnTo>
                  <a:lnTo>
                    <a:pt x="1080" y="2043"/>
                  </a:lnTo>
                  <a:lnTo>
                    <a:pt x="1063" y="2052"/>
                  </a:lnTo>
                  <a:lnTo>
                    <a:pt x="1048" y="2064"/>
                  </a:lnTo>
                  <a:lnTo>
                    <a:pt x="1027" y="2073"/>
                  </a:lnTo>
                  <a:lnTo>
                    <a:pt x="1008" y="2083"/>
                  </a:lnTo>
                  <a:lnTo>
                    <a:pt x="985" y="2092"/>
                  </a:lnTo>
                  <a:lnTo>
                    <a:pt x="962" y="2102"/>
                  </a:lnTo>
                  <a:lnTo>
                    <a:pt x="937" y="2109"/>
                  </a:lnTo>
                  <a:lnTo>
                    <a:pt x="913" y="2117"/>
                  </a:lnTo>
                  <a:lnTo>
                    <a:pt x="884" y="2124"/>
                  </a:lnTo>
                  <a:lnTo>
                    <a:pt x="858" y="2130"/>
                  </a:lnTo>
                  <a:lnTo>
                    <a:pt x="827" y="2136"/>
                  </a:lnTo>
                  <a:lnTo>
                    <a:pt x="797" y="2140"/>
                  </a:lnTo>
                  <a:lnTo>
                    <a:pt x="764" y="2140"/>
                  </a:lnTo>
                  <a:lnTo>
                    <a:pt x="734" y="2141"/>
                  </a:lnTo>
                  <a:lnTo>
                    <a:pt x="700" y="2140"/>
                  </a:lnTo>
                  <a:lnTo>
                    <a:pt x="666" y="2138"/>
                  </a:lnTo>
                  <a:lnTo>
                    <a:pt x="633" y="2134"/>
                  </a:lnTo>
                  <a:lnTo>
                    <a:pt x="599" y="2126"/>
                  </a:lnTo>
                  <a:lnTo>
                    <a:pt x="563" y="2117"/>
                  </a:lnTo>
                  <a:lnTo>
                    <a:pt x="527" y="2107"/>
                  </a:lnTo>
                  <a:lnTo>
                    <a:pt x="491" y="2096"/>
                  </a:lnTo>
                  <a:lnTo>
                    <a:pt x="458" y="2083"/>
                  </a:lnTo>
                  <a:lnTo>
                    <a:pt x="424" y="2067"/>
                  </a:lnTo>
                  <a:lnTo>
                    <a:pt x="392" y="2052"/>
                  </a:lnTo>
                  <a:lnTo>
                    <a:pt x="361" y="2037"/>
                  </a:lnTo>
                  <a:lnTo>
                    <a:pt x="333" y="2024"/>
                  </a:lnTo>
                  <a:lnTo>
                    <a:pt x="304" y="2006"/>
                  </a:lnTo>
                  <a:lnTo>
                    <a:pt x="282" y="1993"/>
                  </a:lnTo>
                  <a:lnTo>
                    <a:pt x="261" y="1982"/>
                  </a:lnTo>
                  <a:lnTo>
                    <a:pt x="242" y="1970"/>
                  </a:lnTo>
                  <a:lnTo>
                    <a:pt x="226" y="1961"/>
                  </a:lnTo>
                  <a:lnTo>
                    <a:pt x="217" y="1955"/>
                  </a:lnTo>
                  <a:lnTo>
                    <a:pt x="211" y="1951"/>
                  </a:lnTo>
                  <a:lnTo>
                    <a:pt x="209" y="1949"/>
                  </a:lnTo>
                  <a:lnTo>
                    <a:pt x="207" y="1948"/>
                  </a:lnTo>
                  <a:lnTo>
                    <a:pt x="206" y="1946"/>
                  </a:lnTo>
                  <a:lnTo>
                    <a:pt x="204" y="1940"/>
                  </a:lnTo>
                  <a:lnTo>
                    <a:pt x="204" y="1934"/>
                  </a:lnTo>
                  <a:lnTo>
                    <a:pt x="200" y="1925"/>
                  </a:lnTo>
                  <a:lnTo>
                    <a:pt x="198" y="1915"/>
                  </a:lnTo>
                  <a:lnTo>
                    <a:pt x="196" y="1904"/>
                  </a:lnTo>
                  <a:lnTo>
                    <a:pt x="192" y="1890"/>
                  </a:lnTo>
                  <a:lnTo>
                    <a:pt x="188" y="1875"/>
                  </a:lnTo>
                  <a:lnTo>
                    <a:pt x="185" y="1858"/>
                  </a:lnTo>
                  <a:lnTo>
                    <a:pt x="183" y="1839"/>
                  </a:lnTo>
                  <a:lnTo>
                    <a:pt x="179" y="1820"/>
                  </a:lnTo>
                  <a:lnTo>
                    <a:pt x="175" y="1797"/>
                  </a:lnTo>
                  <a:lnTo>
                    <a:pt x="171" y="1776"/>
                  </a:lnTo>
                  <a:lnTo>
                    <a:pt x="168" y="1752"/>
                  </a:lnTo>
                  <a:lnTo>
                    <a:pt x="164" y="1727"/>
                  </a:lnTo>
                  <a:lnTo>
                    <a:pt x="160" y="1698"/>
                  </a:lnTo>
                  <a:lnTo>
                    <a:pt x="156" y="1672"/>
                  </a:lnTo>
                  <a:lnTo>
                    <a:pt x="154" y="1639"/>
                  </a:lnTo>
                  <a:lnTo>
                    <a:pt x="150" y="1609"/>
                  </a:lnTo>
                  <a:lnTo>
                    <a:pt x="149" y="1575"/>
                  </a:lnTo>
                  <a:lnTo>
                    <a:pt x="147" y="1539"/>
                  </a:lnTo>
                  <a:lnTo>
                    <a:pt x="143" y="1501"/>
                  </a:lnTo>
                  <a:lnTo>
                    <a:pt x="141" y="1461"/>
                  </a:lnTo>
                  <a:lnTo>
                    <a:pt x="137" y="1417"/>
                  </a:lnTo>
                  <a:lnTo>
                    <a:pt x="135" y="1371"/>
                  </a:lnTo>
                  <a:lnTo>
                    <a:pt x="131" y="1322"/>
                  </a:lnTo>
                  <a:lnTo>
                    <a:pt x="130" y="1269"/>
                  </a:lnTo>
                  <a:lnTo>
                    <a:pt x="126" y="1213"/>
                  </a:lnTo>
                  <a:lnTo>
                    <a:pt x="122" y="1155"/>
                  </a:lnTo>
                  <a:lnTo>
                    <a:pt x="118" y="1092"/>
                  </a:lnTo>
                  <a:lnTo>
                    <a:pt x="116" y="1025"/>
                  </a:lnTo>
                  <a:lnTo>
                    <a:pt x="111" y="953"/>
                  </a:lnTo>
                  <a:lnTo>
                    <a:pt x="105" y="879"/>
                  </a:lnTo>
                  <a:lnTo>
                    <a:pt x="101" y="803"/>
                  </a:lnTo>
                  <a:lnTo>
                    <a:pt x="97" y="727"/>
                  </a:lnTo>
                  <a:lnTo>
                    <a:pt x="90" y="651"/>
                  </a:lnTo>
                  <a:lnTo>
                    <a:pt x="86" y="575"/>
                  </a:lnTo>
                  <a:lnTo>
                    <a:pt x="80" y="502"/>
                  </a:lnTo>
                  <a:lnTo>
                    <a:pt x="78" y="432"/>
                  </a:lnTo>
                  <a:lnTo>
                    <a:pt x="74" y="367"/>
                  </a:lnTo>
                  <a:lnTo>
                    <a:pt x="71" y="306"/>
                  </a:lnTo>
                  <a:lnTo>
                    <a:pt x="67" y="253"/>
                  </a:lnTo>
                  <a:lnTo>
                    <a:pt x="65" y="208"/>
                  </a:lnTo>
                  <a:lnTo>
                    <a:pt x="61" y="169"/>
                  </a:lnTo>
                  <a:lnTo>
                    <a:pt x="61" y="141"/>
                  </a:lnTo>
                  <a:lnTo>
                    <a:pt x="59" y="124"/>
                  </a:lnTo>
                  <a:lnTo>
                    <a:pt x="59" y="118"/>
                  </a:lnTo>
                  <a:lnTo>
                    <a:pt x="46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9" name="Freeform 146"/>
            <p:cNvSpPr>
              <a:spLocks/>
            </p:cNvSpPr>
            <p:nvPr/>
          </p:nvSpPr>
          <p:spPr bwMode="auto">
            <a:xfrm>
              <a:off x="3306589" y="2302734"/>
              <a:ext cx="14006" cy="291990"/>
            </a:xfrm>
            <a:custGeom>
              <a:avLst/>
              <a:gdLst>
                <a:gd name="T0" fmla="*/ 0 w 93"/>
                <a:gd name="T1" fmla="*/ 2147483647 h 1917"/>
                <a:gd name="T2" fmla="*/ 0 w 93"/>
                <a:gd name="T3" fmla="*/ 2147483647 h 1917"/>
                <a:gd name="T4" fmla="*/ 2147483647 w 93"/>
                <a:gd name="T5" fmla="*/ 2147483647 h 1917"/>
                <a:gd name="T6" fmla="*/ 2147483647 w 93"/>
                <a:gd name="T7" fmla="*/ 2147483647 h 1917"/>
                <a:gd name="T8" fmla="*/ 2147483647 w 93"/>
                <a:gd name="T9" fmla="*/ 2147483647 h 1917"/>
                <a:gd name="T10" fmla="*/ 2147483647 w 93"/>
                <a:gd name="T11" fmla="*/ 2147483647 h 1917"/>
                <a:gd name="T12" fmla="*/ 2147483647 w 93"/>
                <a:gd name="T13" fmla="*/ 2147483647 h 1917"/>
                <a:gd name="T14" fmla="*/ 2147483647 w 93"/>
                <a:gd name="T15" fmla="*/ 2147483647 h 1917"/>
                <a:gd name="T16" fmla="*/ 2147483647 w 93"/>
                <a:gd name="T17" fmla="*/ 2147483647 h 1917"/>
                <a:gd name="T18" fmla="*/ 2147483647 w 93"/>
                <a:gd name="T19" fmla="*/ 2147483647 h 1917"/>
                <a:gd name="T20" fmla="*/ 2147483647 w 93"/>
                <a:gd name="T21" fmla="*/ 2147483647 h 1917"/>
                <a:gd name="T22" fmla="*/ 2147483647 w 93"/>
                <a:gd name="T23" fmla="*/ 2147483647 h 1917"/>
                <a:gd name="T24" fmla="*/ 2147483647 w 93"/>
                <a:gd name="T25" fmla="*/ 2147483647 h 1917"/>
                <a:gd name="T26" fmla="*/ 2147483647 w 93"/>
                <a:gd name="T27" fmla="*/ 2147483647 h 1917"/>
                <a:gd name="T28" fmla="*/ 2147483647 w 93"/>
                <a:gd name="T29" fmla="*/ 2147483647 h 1917"/>
                <a:gd name="T30" fmla="*/ 2147483647 w 93"/>
                <a:gd name="T31" fmla="*/ 2147483647 h 1917"/>
                <a:gd name="T32" fmla="*/ 2147483647 w 93"/>
                <a:gd name="T33" fmla="*/ 2147483647 h 1917"/>
                <a:gd name="T34" fmla="*/ 2147483647 w 93"/>
                <a:gd name="T35" fmla="*/ 2147483647 h 1917"/>
                <a:gd name="T36" fmla="*/ 2147483647 w 93"/>
                <a:gd name="T37" fmla="*/ 2147483647 h 1917"/>
                <a:gd name="T38" fmla="*/ 2147483647 w 93"/>
                <a:gd name="T39" fmla="*/ 2147483647 h 1917"/>
                <a:gd name="T40" fmla="*/ 2147483647 w 93"/>
                <a:gd name="T41" fmla="*/ 2147483647 h 1917"/>
                <a:gd name="T42" fmla="*/ 2147483647 w 93"/>
                <a:gd name="T43" fmla="*/ 0 h 1917"/>
                <a:gd name="T44" fmla="*/ 2147483647 w 93"/>
                <a:gd name="T45" fmla="*/ 0 h 1917"/>
                <a:gd name="T46" fmla="*/ 2147483647 w 93"/>
                <a:gd name="T47" fmla="*/ 2147483647 h 1917"/>
                <a:gd name="T48" fmla="*/ 2147483647 w 93"/>
                <a:gd name="T49" fmla="*/ 2147483647 h 1917"/>
                <a:gd name="T50" fmla="*/ 2147483647 w 93"/>
                <a:gd name="T51" fmla="*/ 2147483647 h 1917"/>
                <a:gd name="T52" fmla="*/ 2147483647 w 93"/>
                <a:gd name="T53" fmla="*/ 2147483647 h 1917"/>
                <a:gd name="T54" fmla="*/ 2147483647 w 93"/>
                <a:gd name="T55" fmla="*/ 2147483647 h 1917"/>
                <a:gd name="T56" fmla="*/ 2147483647 w 93"/>
                <a:gd name="T57" fmla="*/ 2147483647 h 1917"/>
                <a:gd name="T58" fmla="*/ 2147483647 w 93"/>
                <a:gd name="T59" fmla="*/ 2147483647 h 1917"/>
                <a:gd name="T60" fmla="*/ 2147483647 w 93"/>
                <a:gd name="T61" fmla="*/ 2147483647 h 1917"/>
                <a:gd name="T62" fmla="*/ 2147483647 w 93"/>
                <a:gd name="T63" fmla="*/ 2147483647 h 1917"/>
                <a:gd name="T64" fmla="*/ 2147483647 w 93"/>
                <a:gd name="T65" fmla="*/ 2147483647 h 1917"/>
                <a:gd name="T66" fmla="*/ 2147483647 w 93"/>
                <a:gd name="T67" fmla="*/ 2147483647 h 1917"/>
                <a:gd name="T68" fmla="*/ 2147483647 w 93"/>
                <a:gd name="T69" fmla="*/ 2147483647 h 1917"/>
                <a:gd name="T70" fmla="*/ 2147483647 w 93"/>
                <a:gd name="T71" fmla="*/ 2147483647 h 1917"/>
                <a:gd name="T72" fmla="*/ 2147483647 w 93"/>
                <a:gd name="T73" fmla="*/ 2147483647 h 1917"/>
                <a:gd name="T74" fmla="*/ 2147483647 w 93"/>
                <a:gd name="T75" fmla="*/ 2147483647 h 1917"/>
                <a:gd name="T76" fmla="*/ 2147483647 w 93"/>
                <a:gd name="T77" fmla="*/ 2147483647 h 1917"/>
                <a:gd name="T78" fmla="*/ 2147483647 w 93"/>
                <a:gd name="T79" fmla="*/ 2147483647 h 1917"/>
                <a:gd name="T80" fmla="*/ 2147483647 w 93"/>
                <a:gd name="T81" fmla="*/ 2147483647 h 1917"/>
                <a:gd name="T82" fmla="*/ 2147483647 w 93"/>
                <a:gd name="T83" fmla="*/ 2147483647 h 1917"/>
                <a:gd name="T84" fmla="*/ 2147483647 w 93"/>
                <a:gd name="T85" fmla="*/ 2147483647 h 1917"/>
                <a:gd name="T86" fmla="*/ 2147483647 w 93"/>
                <a:gd name="T87" fmla="*/ 2147483647 h 1917"/>
                <a:gd name="T88" fmla="*/ 2147483647 w 93"/>
                <a:gd name="T89" fmla="*/ 2147483647 h 1917"/>
                <a:gd name="T90" fmla="*/ 2147483647 w 93"/>
                <a:gd name="T91" fmla="*/ 2147483647 h 1917"/>
                <a:gd name="T92" fmla="*/ 2147483647 w 93"/>
                <a:gd name="T93" fmla="*/ 2147483647 h 1917"/>
                <a:gd name="T94" fmla="*/ 2147483647 w 93"/>
                <a:gd name="T95" fmla="*/ 2147483647 h 1917"/>
                <a:gd name="T96" fmla="*/ 2147483647 w 93"/>
                <a:gd name="T97" fmla="*/ 2147483647 h 1917"/>
                <a:gd name="T98" fmla="*/ 2147483647 w 93"/>
                <a:gd name="T99" fmla="*/ 2147483647 h 1917"/>
                <a:gd name="T100" fmla="*/ 2147483647 w 93"/>
                <a:gd name="T101" fmla="*/ 2147483647 h 1917"/>
                <a:gd name="T102" fmla="*/ 2147483647 w 93"/>
                <a:gd name="T103" fmla="*/ 2147483647 h 1917"/>
                <a:gd name="T104" fmla="*/ 0 w 93"/>
                <a:gd name="T105" fmla="*/ 2147483647 h 1917"/>
                <a:gd name="T106" fmla="*/ 0 w 93"/>
                <a:gd name="T107" fmla="*/ 2147483647 h 191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93" h="1917">
                  <a:moveTo>
                    <a:pt x="0" y="1906"/>
                  </a:moveTo>
                  <a:lnTo>
                    <a:pt x="0" y="1898"/>
                  </a:lnTo>
                  <a:lnTo>
                    <a:pt x="0" y="1877"/>
                  </a:lnTo>
                  <a:lnTo>
                    <a:pt x="0" y="1841"/>
                  </a:lnTo>
                  <a:lnTo>
                    <a:pt x="1" y="1795"/>
                  </a:lnTo>
                  <a:lnTo>
                    <a:pt x="3" y="1738"/>
                  </a:lnTo>
                  <a:lnTo>
                    <a:pt x="5" y="1672"/>
                  </a:lnTo>
                  <a:lnTo>
                    <a:pt x="7" y="1598"/>
                  </a:lnTo>
                  <a:lnTo>
                    <a:pt x="9" y="1518"/>
                  </a:lnTo>
                  <a:lnTo>
                    <a:pt x="11" y="1430"/>
                  </a:lnTo>
                  <a:lnTo>
                    <a:pt x="13" y="1339"/>
                  </a:lnTo>
                  <a:lnTo>
                    <a:pt x="15" y="1246"/>
                  </a:lnTo>
                  <a:lnTo>
                    <a:pt x="17" y="1153"/>
                  </a:lnTo>
                  <a:lnTo>
                    <a:pt x="19" y="1056"/>
                  </a:lnTo>
                  <a:lnTo>
                    <a:pt x="20" y="964"/>
                  </a:lnTo>
                  <a:lnTo>
                    <a:pt x="22" y="871"/>
                  </a:lnTo>
                  <a:lnTo>
                    <a:pt x="24" y="784"/>
                  </a:lnTo>
                  <a:lnTo>
                    <a:pt x="24" y="700"/>
                  </a:lnTo>
                  <a:lnTo>
                    <a:pt x="24" y="620"/>
                  </a:lnTo>
                  <a:lnTo>
                    <a:pt x="24" y="546"/>
                  </a:lnTo>
                  <a:lnTo>
                    <a:pt x="24" y="478"/>
                  </a:lnTo>
                  <a:lnTo>
                    <a:pt x="24" y="413"/>
                  </a:lnTo>
                  <a:lnTo>
                    <a:pt x="24" y="354"/>
                  </a:lnTo>
                  <a:lnTo>
                    <a:pt x="24" y="301"/>
                  </a:lnTo>
                  <a:lnTo>
                    <a:pt x="24" y="255"/>
                  </a:lnTo>
                  <a:lnTo>
                    <a:pt x="22" y="211"/>
                  </a:lnTo>
                  <a:lnTo>
                    <a:pt x="22" y="175"/>
                  </a:lnTo>
                  <a:lnTo>
                    <a:pt x="20" y="143"/>
                  </a:lnTo>
                  <a:lnTo>
                    <a:pt x="20" y="118"/>
                  </a:lnTo>
                  <a:lnTo>
                    <a:pt x="20" y="97"/>
                  </a:lnTo>
                  <a:lnTo>
                    <a:pt x="20" y="82"/>
                  </a:lnTo>
                  <a:lnTo>
                    <a:pt x="20" y="73"/>
                  </a:lnTo>
                  <a:lnTo>
                    <a:pt x="20" y="71"/>
                  </a:lnTo>
                  <a:lnTo>
                    <a:pt x="20" y="69"/>
                  </a:lnTo>
                  <a:lnTo>
                    <a:pt x="22" y="65"/>
                  </a:lnTo>
                  <a:lnTo>
                    <a:pt x="24" y="59"/>
                  </a:lnTo>
                  <a:lnTo>
                    <a:pt x="28" y="54"/>
                  </a:lnTo>
                  <a:lnTo>
                    <a:pt x="32" y="44"/>
                  </a:lnTo>
                  <a:lnTo>
                    <a:pt x="36" y="35"/>
                  </a:lnTo>
                  <a:lnTo>
                    <a:pt x="41" y="25"/>
                  </a:lnTo>
                  <a:lnTo>
                    <a:pt x="49" y="19"/>
                  </a:lnTo>
                  <a:lnTo>
                    <a:pt x="53" y="10"/>
                  </a:lnTo>
                  <a:lnTo>
                    <a:pt x="60" y="4"/>
                  </a:lnTo>
                  <a:lnTo>
                    <a:pt x="64" y="0"/>
                  </a:lnTo>
                  <a:lnTo>
                    <a:pt x="72" y="0"/>
                  </a:lnTo>
                  <a:lnTo>
                    <a:pt x="76" y="0"/>
                  </a:lnTo>
                  <a:lnTo>
                    <a:pt x="81" y="8"/>
                  </a:lnTo>
                  <a:lnTo>
                    <a:pt x="83" y="17"/>
                  </a:lnTo>
                  <a:lnTo>
                    <a:pt x="87" y="31"/>
                  </a:lnTo>
                  <a:lnTo>
                    <a:pt x="89" y="48"/>
                  </a:lnTo>
                  <a:lnTo>
                    <a:pt x="91" y="67"/>
                  </a:lnTo>
                  <a:lnTo>
                    <a:pt x="91" y="90"/>
                  </a:lnTo>
                  <a:lnTo>
                    <a:pt x="93" y="114"/>
                  </a:lnTo>
                  <a:lnTo>
                    <a:pt x="93" y="141"/>
                  </a:lnTo>
                  <a:lnTo>
                    <a:pt x="93" y="170"/>
                  </a:lnTo>
                  <a:lnTo>
                    <a:pt x="91" y="200"/>
                  </a:lnTo>
                  <a:lnTo>
                    <a:pt x="91" y="234"/>
                  </a:lnTo>
                  <a:lnTo>
                    <a:pt x="89" y="268"/>
                  </a:lnTo>
                  <a:lnTo>
                    <a:pt x="87" y="305"/>
                  </a:lnTo>
                  <a:lnTo>
                    <a:pt x="85" y="343"/>
                  </a:lnTo>
                  <a:lnTo>
                    <a:pt x="85" y="384"/>
                  </a:lnTo>
                  <a:lnTo>
                    <a:pt x="83" y="426"/>
                  </a:lnTo>
                  <a:lnTo>
                    <a:pt x="81" y="470"/>
                  </a:lnTo>
                  <a:lnTo>
                    <a:pt x="79" y="514"/>
                  </a:lnTo>
                  <a:lnTo>
                    <a:pt x="77" y="559"/>
                  </a:lnTo>
                  <a:lnTo>
                    <a:pt x="76" y="607"/>
                  </a:lnTo>
                  <a:lnTo>
                    <a:pt x="76" y="654"/>
                  </a:lnTo>
                  <a:lnTo>
                    <a:pt x="74" y="704"/>
                  </a:lnTo>
                  <a:lnTo>
                    <a:pt x="74" y="755"/>
                  </a:lnTo>
                  <a:lnTo>
                    <a:pt x="72" y="805"/>
                  </a:lnTo>
                  <a:lnTo>
                    <a:pt x="72" y="856"/>
                  </a:lnTo>
                  <a:lnTo>
                    <a:pt x="72" y="907"/>
                  </a:lnTo>
                  <a:lnTo>
                    <a:pt x="72" y="961"/>
                  </a:lnTo>
                  <a:lnTo>
                    <a:pt x="70" y="1012"/>
                  </a:lnTo>
                  <a:lnTo>
                    <a:pt x="70" y="1063"/>
                  </a:lnTo>
                  <a:lnTo>
                    <a:pt x="70" y="1113"/>
                  </a:lnTo>
                  <a:lnTo>
                    <a:pt x="70" y="1164"/>
                  </a:lnTo>
                  <a:lnTo>
                    <a:pt x="70" y="1212"/>
                  </a:lnTo>
                  <a:lnTo>
                    <a:pt x="70" y="1261"/>
                  </a:lnTo>
                  <a:lnTo>
                    <a:pt x="70" y="1307"/>
                  </a:lnTo>
                  <a:lnTo>
                    <a:pt x="70" y="1352"/>
                  </a:lnTo>
                  <a:lnTo>
                    <a:pt x="68" y="1396"/>
                  </a:lnTo>
                  <a:lnTo>
                    <a:pt x="68" y="1438"/>
                  </a:lnTo>
                  <a:lnTo>
                    <a:pt x="68" y="1480"/>
                  </a:lnTo>
                  <a:lnTo>
                    <a:pt x="68" y="1522"/>
                  </a:lnTo>
                  <a:lnTo>
                    <a:pt x="66" y="1560"/>
                  </a:lnTo>
                  <a:lnTo>
                    <a:pt x="64" y="1598"/>
                  </a:lnTo>
                  <a:lnTo>
                    <a:pt x="64" y="1634"/>
                  </a:lnTo>
                  <a:lnTo>
                    <a:pt x="64" y="1670"/>
                  </a:lnTo>
                  <a:lnTo>
                    <a:pt x="62" y="1702"/>
                  </a:lnTo>
                  <a:lnTo>
                    <a:pt x="60" y="1733"/>
                  </a:lnTo>
                  <a:lnTo>
                    <a:pt x="58" y="1761"/>
                  </a:lnTo>
                  <a:lnTo>
                    <a:pt x="57" y="1788"/>
                  </a:lnTo>
                  <a:lnTo>
                    <a:pt x="55" y="1811"/>
                  </a:lnTo>
                  <a:lnTo>
                    <a:pt x="53" y="1834"/>
                  </a:lnTo>
                  <a:lnTo>
                    <a:pt x="49" y="1853"/>
                  </a:lnTo>
                  <a:lnTo>
                    <a:pt x="47" y="1870"/>
                  </a:lnTo>
                  <a:lnTo>
                    <a:pt x="43" y="1883"/>
                  </a:lnTo>
                  <a:lnTo>
                    <a:pt x="39" y="1892"/>
                  </a:lnTo>
                  <a:lnTo>
                    <a:pt x="36" y="1900"/>
                  </a:lnTo>
                  <a:lnTo>
                    <a:pt x="32" y="1908"/>
                  </a:lnTo>
                  <a:lnTo>
                    <a:pt x="22" y="1915"/>
                  </a:lnTo>
                  <a:lnTo>
                    <a:pt x="15" y="1917"/>
                  </a:lnTo>
                  <a:lnTo>
                    <a:pt x="9" y="1915"/>
                  </a:lnTo>
                  <a:lnTo>
                    <a:pt x="3" y="1911"/>
                  </a:lnTo>
                  <a:lnTo>
                    <a:pt x="0" y="1908"/>
                  </a:lnTo>
                  <a:lnTo>
                    <a:pt x="0" y="1906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0" name="Freeform 147"/>
            <p:cNvSpPr>
              <a:spLocks/>
            </p:cNvSpPr>
            <p:nvPr/>
          </p:nvSpPr>
          <p:spPr bwMode="auto">
            <a:xfrm>
              <a:off x="3133343" y="2335922"/>
              <a:ext cx="170810" cy="55719"/>
            </a:xfrm>
            <a:custGeom>
              <a:avLst/>
              <a:gdLst>
                <a:gd name="T0" fmla="*/ 2147483647 w 1121"/>
                <a:gd name="T1" fmla="*/ 2147483647 h 367"/>
                <a:gd name="T2" fmla="*/ 2147483647 w 1121"/>
                <a:gd name="T3" fmla="*/ 2147483647 h 367"/>
                <a:gd name="T4" fmla="*/ 2147483647 w 1121"/>
                <a:gd name="T5" fmla="*/ 2147483647 h 367"/>
                <a:gd name="T6" fmla="*/ 2147483647 w 1121"/>
                <a:gd name="T7" fmla="*/ 2147483647 h 367"/>
                <a:gd name="T8" fmla="*/ 2147483647 w 1121"/>
                <a:gd name="T9" fmla="*/ 2147483647 h 367"/>
                <a:gd name="T10" fmla="*/ 2147483647 w 1121"/>
                <a:gd name="T11" fmla="*/ 2147483647 h 367"/>
                <a:gd name="T12" fmla="*/ 0 w 1121"/>
                <a:gd name="T13" fmla="*/ 2147483647 h 367"/>
                <a:gd name="T14" fmla="*/ 2147483647 w 1121"/>
                <a:gd name="T15" fmla="*/ 2147483647 h 367"/>
                <a:gd name="T16" fmla="*/ 2147483647 w 1121"/>
                <a:gd name="T17" fmla="*/ 2147483647 h 367"/>
                <a:gd name="T18" fmla="*/ 2147483647 w 1121"/>
                <a:gd name="T19" fmla="*/ 2147483647 h 367"/>
                <a:gd name="T20" fmla="*/ 2147483647 w 1121"/>
                <a:gd name="T21" fmla="*/ 2147483647 h 367"/>
                <a:gd name="T22" fmla="*/ 2147483647 w 1121"/>
                <a:gd name="T23" fmla="*/ 2147483647 h 367"/>
                <a:gd name="T24" fmla="*/ 2147483647 w 1121"/>
                <a:gd name="T25" fmla="*/ 2147483647 h 367"/>
                <a:gd name="T26" fmla="*/ 2147483647 w 1121"/>
                <a:gd name="T27" fmla="*/ 2147483647 h 367"/>
                <a:gd name="T28" fmla="*/ 2147483647 w 1121"/>
                <a:gd name="T29" fmla="*/ 2147483647 h 367"/>
                <a:gd name="T30" fmla="*/ 2147483647 w 1121"/>
                <a:gd name="T31" fmla="*/ 2147483647 h 367"/>
                <a:gd name="T32" fmla="*/ 2147483647 w 1121"/>
                <a:gd name="T33" fmla="*/ 2147483647 h 367"/>
                <a:gd name="T34" fmla="*/ 2147483647 w 1121"/>
                <a:gd name="T35" fmla="*/ 2147483647 h 367"/>
                <a:gd name="T36" fmla="*/ 2147483647 w 1121"/>
                <a:gd name="T37" fmla="*/ 2147483647 h 367"/>
                <a:gd name="T38" fmla="*/ 2147483647 w 1121"/>
                <a:gd name="T39" fmla="*/ 2147483647 h 367"/>
                <a:gd name="T40" fmla="*/ 2147483647 w 1121"/>
                <a:gd name="T41" fmla="*/ 2147483647 h 367"/>
                <a:gd name="T42" fmla="*/ 2147483647 w 1121"/>
                <a:gd name="T43" fmla="*/ 2147483647 h 367"/>
                <a:gd name="T44" fmla="*/ 2147483647 w 1121"/>
                <a:gd name="T45" fmla="*/ 2147483647 h 367"/>
                <a:gd name="T46" fmla="*/ 2147483647 w 1121"/>
                <a:gd name="T47" fmla="*/ 0 h 367"/>
                <a:gd name="T48" fmla="*/ 2147483647 w 1121"/>
                <a:gd name="T49" fmla="*/ 2147483647 h 367"/>
                <a:gd name="T50" fmla="*/ 2147483647 w 1121"/>
                <a:gd name="T51" fmla="*/ 2147483647 h 367"/>
                <a:gd name="T52" fmla="*/ 2147483647 w 1121"/>
                <a:gd name="T53" fmla="*/ 2147483647 h 367"/>
                <a:gd name="T54" fmla="*/ 2147483647 w 1121"/>
                <a:gd name="T55" fmla="*/ 2147483647 h 367"/>
                <a:gd name="T56" fmla="*/ 2147483647 w 1121"/>
                <a:gd name="T57" fmla="*/ 2147483647 h 367"/>
                <a:gd name="T58" fmla="*/ 2147483647 w 1121"/>
                <a:gd name="T59" fmla="*/ 2147483647 h 367"/>
                <a:gd name="T60" fmla="*/ 2147483647 w 1121"/>
                <a:gd name="T61" fmla="*/ 2147483647 h 367"/>
                <a:gd name="T62" fmla="*/ 2147483647 w 1121"/>
                <a:gd name="T63" fmla="*/ 2147483647 h 367"/>
                <a:gd name="T64" fmla="*/ 2147483647 w 1121"/>
                <a:gd name="T65" fmla="*/ 2147483647 h 367"/>
                <a:gd name="T66" fmla="*/ 2147483647 w 1121"/>
                <a:gd name="T67" fmla="*/ 2147483647 h 367"/>
                <a:gd name="T68" fmla="*/ 2147483647 w 1121"/>
                <a:gd name="T69" fmla="*/ 2147483647 h 367"/>
                <a:gd name="T70" fmla="*/ 2147483647 w 1121"/>
                <a:gd name="T71" fmla="*/ 2147483647 h 367"/>
                <a:gd name="T72" fmla="*/ 2147483647 w 1121"/>
                <a:gd name="T73" fmla="*/ 2147483647 h 367"/>
                <a:gd name="T74" fmla="*/ 2147483647 w 1121"/>
                <a:gd name="T75" fmla="*/ 2147483647 h 367"/>
                <a:gd name="T76" fmla="*/ 2147483647 w 1121"/>
                <a:gd name="T77" fmla="*/ 2147483647 h 367"/>
                <a:gd name="T78" fmla="*/ 2147483647 w 1121"/>
                <a:gd name="T79" fmla="*/ 2147483647 h 367"/>
                <a:gd name="T80" fmla="*/ 2147483647 w 1121"/>
                <a:gd name="T81" fmla="*/ 2147483647 h 367"/>
                <a:gd name="T82" fmla="*/ 2147483647 w 1121"/>
                <a:gd name="T83" fmla="*/ 2147483647 h 367"/>
                <a:gd name="T84" fmla="*/ 2147483647 w 1121"/>
                <a:gd name="T85" fmla="*/ 2147483647 h 367"/>
                <a:gd name="T86" fmla="*/ 2147483647 w 1121"/>
                <a:gd name="T87" fmla="*/ 2147483647 h 367"/>
                <a:gd name="T88" fmla="*/ 2147483647 w 1121"/>
                <a:gd name="T89" fmla="*/ 2147483647 h 367"/>
                <a:gd name="T90" fmla="*/ 2147483647 w 1121"/>
                <a:gd name="T91" fmla="*/ 2147483647 h 367"/>
                <a:gd name="T92" fmla="*/ 2147483647 w 1121"/>
                <a:gd name="T93" fmla="*/ 2147483647 h 367"/>
                <a:gd name="T94" fmla="*/ 2147483647 w 1121"/>
                <a:gd name="T95" fmla="*/ 2147483647 h 367"/>
                <a:gd name="T96" fmla="*/ 2147483647 w 1121"/>
                <a:gd name="T97" fmla="*/ 2147483647 h 367"/>
                <a:gd name="T98" fmla="*/ 2147483647 w 1121"/>
                <a:gd name="T99" fmla="*/ 2147483647 h 367"/>
                <a:gd name="T100" fmla="*/ 2147483647 w 1121"/>
                <a:gd name="T101" fmla="*/ 2147483647 h 36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121" h="367">
                  <a:moveTo>
                    <a:pt x="429" y="32"/>
                  </a:moveTo>
                  <a:lnTo>
                    <a:pt x="428" y="32"/>
                  </a:lnTo>
                  <a:lnTo>
                    <a:pt x="424" y="32"/>
                  </a:lnTo>
                  <a:lnTo>
                    <a:pt x="414" y="32"/>
                  </a:lnTo>
                  <a:lnTo>
                    <a:pt x="405" y="34"/>
                  </a:lnTo>
                  <a:lnTo>
                    <a:pt x="389" y="36"/>
                  </a:lnTo>
                  <a:lnTo>
                    <a:pt x="376" y="38"/>
                  </a:lnTo>
                  <a:lnTo>
                    <a:pt x="359" y="42"/>
                  </a:lnTo>
                  <a:lnTo>
                    <a:pt x="340" y="46"/>
                  </a:lnTo>
                  <a:lnTo>
                    <a:pt x="321" y="48"/>
                  </a:lnTo>
                  <a:lnTo>
                    <a:pt x="298" y="51"/>
                  </a:lnTo>
                  <a:lnTo>
                    <a:pt x="275" y="53"/>
                  </a:lnTo>
                  <a:lnTo>
                    <a:pt x="255" y="59"/>
                  </a:lnTo>
                  <a:lnTo>
                    <a:pt x="230" y="63"/>
                  </a:lnTo>
                  <a:lnTo>
                    <a:pt x="209" y="67"/>
                  </a:lnTo>
                  <a:lnTo>
                    <a:pt x="186" y="70"/>
                  </a:lnTo>
                  <a:lnTo>
                    <a:pt x="165" y="76"/>
                  </a:lnTo>
                  <a:lnTo>
                    <a:pt x="142" y="78"/>
                  </a:lnTo>
                  <a:lnTo>
                    <a:pt x="123" y="84"/>
                  </a:lnTo>
                  <a:lnTo>
                    <a:pt x="104" y="88"/>
                  </a:lnTo>
                  <a:lnTo>
                    <a:pt x="89" y="93"/>
                  </a:lnTo>
                  <a:lnTo>
                    <a:pt x="74" y="97"/>
                  </a:lnTo>
                  <a:lnTo>
                    <a:pt x="61" y="103"/>
                  </a:lnTo>
                  <a:lnTo>
                    <a:pt x="49" y="107"/>
                  </a:lnTo>
                  <a:lnTo>
                    <a:pt x="40" y="112"/>
                  </a:lnTo>
                  <a:lnTo>
                    <a:pt x="28" y="118"/>
                  </a:lnTo>
                  <a:lnTo>
                    <a:pt x="23" y="124"/>
                  </a:lnTo>
                  <a:lnTo>
                    <a:pt x="15" y="129"/>
                  </a:lnTo>
                  <a:lnTo>
                    <a:pt x="11" y="135"/>
                  </a:lnTo>
                  <a:lnTo>
                    <a:pt x="6" y="143"/>
                  </a:lnTo>
                  <a:lnTo>
                    <a:pt x="4" y="148"/>
                  </a:lnTo>
                  <a:lnTo>
                    <a:pt x="2" y="156"/>
                  </a:lnTo>
                  <a:lnTo>
                    <a:pt x="2" y="166"/>
                  </a:lnTo>
                  <a:lnTo>
                    <a:pt x="0" y="173"/>
                  </a:lnTo>
                  <a:lnTo>
                    <a:pt x="0" y="181"/>
                  </a:lnTo>
                  <a:lnTo>
                    <a:pt x="0" y="188"/>
                  </a:lnTo>
                  <a:lnTo>
                    <a:pt x="2" y="198"/>
                  </a:lnTo>
                  <a:lnTo>
                    <a:pt x="4" y="207"/>
                  </a:lnTo>
                  <a:lnTo>
                    <a:pt x="7" y="217"/>
                  </a:lnTo>
                  <a:lnTo>
                    <a:pt x="15" y="226"/>
                  </a:lnTo>
                  <a:lnTo>
                    <a:pt x="23" y="236"/>
                  </a:lnTo>
                  <a:lnTo>
                    <a:pt x="28" y="245"/>
                  </a:lnTo>
                  <a:lnTo>
                    <a:pt x="38" y="255"/>
                  </a:lnTo>
                  <a:lnTo>
                    <a:pt x="49" y="264"/>
                  </a:lnTo>
                  <a:lnTo>
                    <a:pt x="63" y="272"/>
                  </a:lnTo>
                  <a:lnTo>
                    <a:pt x="76" y="282"/>
                  </a:lnTo>
                  <a:lnTo>
                    <a:pt x="91" y="291"/>
                  </a:lnTo>
                  <a:lnTo>
                    <a:pt x="110" y="299"/>
                  </a:lnTo>
                  <a:lnTo>
                    <a:pt x="129" y="308"/>
                  </a:lnTo>
                  <a:lnTo>
                    <a:pt x="150" y="316"/>
                  </a:lnTo>
                  <a:lnTo>
                    <a:pt x="173" y="321"/>
                  </a:lnTo>
                  <a:lnTo>
                    <a:pt x="198" y="329"/>
                  </a:lnTo>
                  <a:lnTo>
                    <a:pt x="222" y="337"/>
                  </a:lnTo>
                  <a:lnTo>
                    <a:pt x="249" y="342"/>
                  </a:lnTo>
                  <a:lnTo>
                    <a:pt x="277" y="346"/>
                  </a:lnTo>
                  <a:lnTo>
                    <a:pt x="304" y="352"/>
                  </a:lnTo>
                  <a:lnTo>
                    <a:pt x="336" y="356"/>
                  </a:lnTo>
                  <a:lnTo>
                    <a:pt x="365" y="360"/>
                  </a:lnTo>
                  <a:lnTo>
                    <a:pt x="397" y="363"/>
                  </a:lnTo>
                  <a:lnTo>
                    <a:pt x="428" y="363"/>
                  </a:lnTo>
                  <a:lnTo>
                    <a:pt x="460" y="365"/>
                  </a:lnTo>
                  <a:lnTo>
                    <a:pt x="490" y="365"/>
                  </a:lnTo>
                  <a:lnTo>
                    <a:pt x="521" y="367"/>
                  </a:lnTo>
                  <a:lnTo>
                    <a:pt x="551" y="365"/>
                  </a:lnTo>
                  <a:lnTo>
                    <a:pt x="583" y="365"/>
                  </a:lnTo>
                  <a:lnTo>
                    <a:pt x="612" y="360"/>
                  </a:lnTo>
                  <a:lnTo>
                    <a:pt x="640" y="356"/>
                  </a:lnTo>
                  <a:lnTo>
                    <a:pt x="669" y="352"/>
                  </a:lnTo>
                  <a:lnTo>
                    <a:pt x="697" y="346"/>
                  </a:lnTo>
                  <a:lnTo>
                    <a:pt x="724" y="341"/>
                  </a:lnTo>
                  <a:lnTo>
                    <a:pt x="751" y="335"/>
                  </a:lnTo>
                  <a:lnTo>
                    <a:pt x="777" y="327"/>
                  </a:lnTo>
                  <a:lnTo>
                    <a:pt x="802" y="320"/>
                  </a:lnTo>
                  <a:lnTo>
                    <a:pt x="827" y="312"/>
                  </a:lnTo>
                  <a:lnTo>
                    <a:pt x="851" y="304"/>
                  </a:lnTo>
                  <a:lnTo>
                    <a:pt x="874" y="295"/>
                  </a:lnTo>
                  <a:lnTo>
                    <a:pt x="897" y="285"/>
                  </a:lnTo>
                  <a:lnTo>
                    <a:pt x="918" y="276"/>
                  </a:lnTo>
                  <a:lnTo>
                    <a:pt x="939" y="268"/>
                  </a:lnTo>
                  <a:lnTo>
                    <a:pt x="960" y="259"/>
                  </a:lnTo>
                  <a:lnTo>
                    <a:pt x="981" y="249"/>
                  </a:lnTo>
                  <a:lnTo>
                    <a:pt x="996" y="238"/>
                  </a:lnTo>
                  <a:lnTo>
                    <a:pt x="1013" y="230"/>
                  </a:lnTo>
                  <a:lnTo>
                    <a:pt x="1028" y="219"/>
                  </a:lnTo>
                  <a:lnTo>
                    <a:pt x="1045" y="209"/>
                  </a:lnTo>
                  <a:lnTo>
                    <a:pt x="1059" y="200"/>
                  </a:lnTo>
                  <a:lnTo>
                    <a:pt x="1072" y="192"/>
                  </a:lnTo>
                  <a:lnTo>
                    <a:pt x="1083" y="183"/>
                  </a:lnTo>
                  <a:lnTo>
                    <a:pt x="1095" y="173"/>
                  </a:lnTo>
                  <a:lnTo>
                    <a:pt x="1102" y="164"/>
                  </a:lnTo>
                  <a:lnTo>
                    <a:pt x="1110" y="154"/>
                  </a:lnTo>
                  <a:lnTo>
                    <a:pt x="1114" y="145"/>
                  </a:lnTo>
                  <a:lnTo>
                    <a:pt x="1119" y="135"/>
                  </a:lnTo>
                  <a:lnTo>
                    <a:pt x="1121" y="126"/>
                  </a:lnTo>
                  <a:lnTo>
                    <a:pt x="1121" y="118"/>
                  </a:lnTo>
                  <a:lnTo>
                    <a:pt x="1121" y="110"/>
                  </a:lnTo>
                  <a:lnTo>
                    <a:pt x="1118" y="101"/>
                  </a:lnTo>
                  <a:lnTo>
                    <a:pt x="1110" y="91"/>
                  </a:lnTo>
                  <a:lnTo>
                    <a:pt x="1102" y="84"/>
                  </a:lnTo>
                  <a:lnTo>
                    <a:pt x="1093" y="76"/>
                  </a:lnTo>
                  <a:lnTo>
                    <a:pt x="1081" y="69"/>
                  </a:lnTo>
                  <a:lnTo>
                    <a:pt x="1068" y="61"/>
                  </a:lnTo>
                  <a:lnTo>
                    <a:pt x="1053" y="53"/>
                  </a:lnTo>
                  <a:lnTo>
                    <a:pt x="1038" y="48"/>
                  </a:lnTo>
                  <a:lnTo>
                    <a:pt x="1022" y="42"/>
                  </a:lnTo>
                  <a:lnTo>
                    <a:pt x="1002" y="36"/>
                  </a:lnTo>
                  <a:lnTo>
                    <a:pt x="984" y="29"/>
                  </a:lnTo>
                  <a:lnTo>
                    <a:pt x="964" y="25"/>
                  </a:lnTo>
                  <a:lnTo>
                    <a:pt x="945" y="21"/>
                  </a:lnTo>
                  <a:lnTo>
                    <a:pt x="922" y="15"/>
                  </a:lnTo>
                  <a:lnTo>
                    <a:pt x="901" y="12"/>
                  </a:lnTo>
                  <a:lnTo>
                    <a:pt x="882" y="8"/>
                  </a:lnTo>
                  <a:lnTo>
                    <a:pt x="861" y="6"/>
                  </a:lnTo>
                  <a:lnTo>
                    <a:pt x="838" y="2"/>
                  </a:lnTo>
                  <a:lnTo>
                    <a:pt x="817" y="2"/>
                  </a:lnTo>
                  <a:lnTo>
                    <a:pt x="796" y="0"/>
                  </a:lnTo>
                  <a:lnTo>
                    <a:pt x="775" y="0"/>
                  </a:lnTo>
                  <a:lnTo>
                    <a:pt x="754" y="0"/>
                  </a:lnTo>
                  <a:lnTo>
                    <a:pt x="737" y="0"/>
                  </a:lnTo>
                  <a:lnTo>
                    <a:pt x="720" y="0"/>
                  </a:lnTo>
                  <a:lnTo>
                    <a:pt x="703" y="0"/>
                  </a:lnTo>
                  <a:lnTo>
                    <a:pt x="688" y="0"/>
                  </a:lnTo>
                  <a:lnTo>
                    <a:pt x="675" y="2"/>
                  </a:lnTo>
                  <a:lnTo>
                    <a:pt x="661" y="2"/>
                  </a:lnTo>
                  <a:lnTo>
                    <a:pt x="652" y="4"/>
                  </a:lnTo>
                  <a:lnTo>
                    <a:pt x="642" y="4"/>
                  </a:lnTo>
                  <a:lnTo>
                    <a:pt x="638" y="4"/>
                  </a:lnTo>
                  <a:lnTo>
                    <a:pt x="635" y="4"/>
                  </a:lnTo>
                  <a:lnTo>
                    <a:pt x="635" y="6"/>
                  </a:lnTo>
                  <a:lnTo>
                    <a:pt x="640" y="6"/>
                  </a:lnTo>
                  <a:lnTo>
                    <a:pt x="648" y="8"/>
                  </a:lnTo>
                  <a:lnTo>
                    <a:pt x="659" y="8"/>
                  </a:lnTo>
                  <a:lnTo>
                    <a:pt x="671" y="10"/>
                  </a:lnTo>
                  <a:lnTo>
                    <a:pt x="688" y="12"/>
                  </a:lnTo>
                  <a:lnTo>
                    <a:pt x="705" y="13"/>
                  </a:lnTo>
                  <a:lnTo>
                    <a:pt x="724" y="17"/>
                  </a:lnTo>
                  <a:lnTo>
                    <a:pt x="743" y="19"/>
                  </a:lnTo>
                  <a:lnTo>
                    <a:pt x="764" y="21"/>
                  </a:lnTo>
                  <a:lnTo>
                    <a:pt x="787" y="25"/>
                  </a:lnTo>
                  <a:lnTo>
                    <a:pt x="810" y="27"/>
                  </a:lnTo>
                  <a:lnTo>
                    <a:pt x="830" y="31"/>
                  </a:lnTo>
                  <a:lnTo>
                    <a:pt x="853" y="34"/>
                  </a:lnTo>
                  <a:lnTo>
                    <a:pt x="874" y="36"/>
                  </a:lnTo>
                  <a:lnTo>
                    <a:pt x="895" y="40"/>
                  </a:lnTo>
                  <a:lnTo>
                    <a:pt x="912" y="44"/>
                  </a:lnTo>
                  <a:lnTo>
                    <a:pt x="931" y="48"/>
                  </a:lnTo>
                  <a:lnTo>
                    <a:pt x="948" y="51"/>
                  </a:lnTo>
                  <a:lnTo>
                    <a:pt x="965" y="55"/>
                  </a:lnTo>
                  <a:lnTo>
                    <a:pt x="981" y="59"/>
                  </a:lnTo>
                  <a:lnTo>
                    <a:pt x="994" y="63"/>
                  </a:lnTo>
                  <a:lnTo>
                    <a:pt x="1005" y="69"/>
                  </a:lnTo>
                  <a:lnTo>
                    <a:pt x="1017" y="74"/>
                  </a:lnTo>
                  <a:lnTo>
                    <a:pt x="1024" y="78"/>
                  </a:lnTo>
                  <a:lnTo>
                    <a:pt x="1032" y="84"/>
                  </a:lnTo>
                  <a:lnTo>
                    <a:pt x="1036" y="89"/>
                  </a:lnTo>
                  <a:lnTo>
                    <a:pt x="1040" y="97"/>
                  </a:lnTo>
                  <a:lnTo>
                    <a:pt x="1040" y="103"/>
                  </a:lnTo>
                  <a:lnTo>
                    <a:pt x="1040" y="109"/>
                  </a:lnTo>
                  <a:lnTo>
                    <a:pt x="1038" y="116"/>
                  </a:lnTo>
                  <a:lnTo>
                    <a:pt x="1034" y="126"/>
                  </a:lnTo>
                  <a:lnTo>
                    <a:pt x="1024" y="133"/>
                  </a:lnTo>
                  <a:lnTo>
                    <a:pt x="1015" y="141"/>
                  </a:lnTo>
                  <a:lnTo>
                    <a:pt x="1002" y="148"/>
                  </a:lnTo>
                  <a:lnTo>
                    <a:pt x="990" y="158"/>
                  </a:lnTo>
                  <a:lnTo>
                    <a:pt x="975" y="167"/>
                  </a:lnTo>
                  <a:lnTo>
                    <a:pt x="960" y="175"/>
                  </a:lnTo>
                  <a:lnTo>
                    <a:pt x="941" y="185"/>
                  </a:lnTo>
                  <a:lnTo>
                    <a:pt x="924" y="194"/>
                  </a:lnTo>
                  <a:lnTo>
                    <a:pt x="905" y="202"/>
                  </a:lnTo>
                  <a:lnTo>
                    <a:pt x="886" y="209"/>
                  </a:lnTo>
                  <a:lnTo>
                    <a:pt x="865" y="217"/>
                  </a:lnTo>
                  <a:lnTo>
                    <a:pt x="846" y="225"/>
                  </a:lnTo>
                  <a:lnTo>
                    <a:pt x="827" y="232"/>
                  </a:lnTo>
                  <a:lnTo>
                    <a:pt x="808" y="238"/>
                  </a:lnTo>
                  <a:lnTo>
                    <a:pt x="789" y="244"/>
                  </a:lnTo>
                  <a:lnTo>
                    <a:pt x="772" y="249"/>
                  </a:lnTo>
                  <a:lnTo>
                    <a:pt x="753" y="253"/>
                  </a:lnTo>
                  <a:lnTo>
                    <a:pt x="737" y="255"/>
                  </a:lnTo>
                  <a:lnTo>
                    <a:pt x="722" y="259"/>
                  </a:lnTo>
                  <a:lnTo>
                    <a:pt x="707" y="263"/>
                  </a:lnTo>
                  <a:lnTo>
                    <a:pt x="692" y="264"/>
                  </a:lnTo>
                  <a:lnTo>
                    <a:pt x="677" y="266"/>
                  </a:lnTo>
                  <a:lnTo>
                    <a:pt x="663" y="268"/>
                  </a:lnTo>
                  <a:lnTo>
                    <a:pt x="652" y="270"/>
                  </a:lnTo>
                  <a:lnTo>
                    <a:pt x="638" y="272"/>
                  </a:lnTo>
                  <a:lnTo>
                    <a:pt x="625" y="272"/>
                  </a:lnTo>
                  <a:lnTo>
                    <a:pt x="612" y="274"/>
                  </a:lnTo>
                  <a:lnTo>
                    <a:pt x="600" y="274"/>
                  </a:lnTo>
                  <a:lnTo>
                    <a:pt x="587" y="274"/>
                  </a:lnTo>
                  <a:lnTo>
                    <a:pt x="574" y="276"/>
                  </a:lnTo>
                  <a:lnTo>
                    <a:pt x="562" y="276"/>
                  </a:lnTo>
                  <a:lnTo>
                    <a:pt x="549" y="278"/>
                  </a:lnTo>
                  <a:lnTo>
                    <a:pt x="536" y="276"/>
                  </a:lnTo>
                  <a:lnTo>
                    <a:pt x="523" y="276"/>
                  </a:lnTo>
                  <a:lnTo>
                    <a:pt x="509" y="276"/>
                  </a:lnTo>
                  <a:lnTo>
                    <a:pt x="496" y="276"/>
                  </a:lnTo>
                  <a:lnTo>
                    <a:pt x="479" y="276"/>
                  </a:lnTo>
                  <a:lnTo>
                    <a:pt x="466" y="276"/>
                  </a:lnTo>
                  <a:lnTo>
                    <a:pt x="450" y="274"/>
                  </a:lnTo>
                  <a:lnTo>
                    <a:pt x="437" y="274"/>
                  </a:lnTo>
                  <a:lnTo>
                    <a:pt x="422" y="272"/>
                  </a:lnTo>
                  <a:lnTo>
                    <a:pt x="407" y="272"/>
                  </a:lnTo>
                  <a:lnTo>
                    <a:pt x="391" y="270"/>
                  </a:lnTo>
                  <a:lnTo>
                    <a:pt x="376" y="270"/>
                  </a:lnTo>
                  <a:lnTo>
                    <a:pt x="359" y="268"/>
                  </a:lnTo>
                  <a:lnTo>
                    <a:pt x="344" y="266"/>
                  </a:lnTo>
                  <a:lnTo>
                    <a:pt x="327" y="264"/>
                  </a:lnTo>
                  <a:lnTo>
                    <a:pt x="312" y="264"/>
                  </a:lnTo>
                  <a:lnTo>
                    <a:pt x="294" y="261"/>
                  </a:lnTo>
                  <a:lnTo>
                    <a:pt x="277" y="257"/>
                  </a:lnTo>
                  <a:lnTo>
                    <a:pt x="260" y="253"/>
                  </a:lnTo>
                  <a:lnTo>
                    <a:pt x="245" y="249"/>
                  </a:lnTo>
                  <a:lnTo>
                    <a:pt x="228" y="245"/>
                  </a:lnTo>
                  <a:lnTo>
                    <a:pt x="213" y="242"/>
                  </a:lnTo>
                  <a:lnTo>
                    <a:pt x="199" y="238"/>
                  </a:lnTo>
                  <a:lnTo>
                    <a:pt x="186" y="234"/>
                  </a:lnTo>
                  <a:lnTo>
                    <a:pt x="171" y="228"/>
                  </a:lnTo>
                  <a:lnTo>
                    <a:pt x="159" y="223"/>
                  </a:lnTo>
                  <a:lnTo>
                    <a:pt x="146" y="217"/>
                  </a:lnTo>
                  <a:lnTo>
                    <a:pt x="137" y="211"/>
                  </a:lnTo>
                  <a:lnTo>
                    <a:pt x="125" y="205"/>
                  </a:lnTo>
                  <a:lnTo>
                    <a:pt x="116" y="200"/>
                  </a:lnTo>
                  <a:lnTo>
                    <a:pt x="110" y="196"/>
                  </a:lnTo>
                  <a:lnTo>
                    <a:pt x="104" y="192"/>
                  </a:lnTo>
                  <a:lnTo>
                    <a:pt x="99" y="185"/>
                  </a:lnTo>
                  <a:lnTo>
                    <a:pt x="95" y="181"/>
                  </a:lnTo>
                  <a:lnTo>
                    <a:pt x="91" y="175"/>
                  </a:lnTo>
                  <a:lnTo>
                    <a:pt x="91" y="171"/>
                  </a:lnTo>
                  <a:lnTo>
                    <a:pt x="93" y="162"/>
                  </a:lnTo>
                  <a:lnTo>
                    <a:pt x="101" y="152"/>
                  </a:lnTo>
                  <a:lnTo>
                    <a:pt x="106" y="148"/>
                  </a:lnTo>
                  <a:lnTo>
                    <a:pt x="112" y="145"/>
                  </a:lnTo>
                  <a:lnTo>
                    <a:pt x="120" y="139"/>
                  </a:lnTo>
                  <a:lnTo>
                    <a:pt x="131" y="137"/>
                  </a:lnTo>
                  <a:lnTo>
                    <a:pt x="140" y="133"/>
                  </a:lnTo>
                  <a:lnTo>
                    <a:pt x="154" y="128"/>
                  </a:lnTo>
                  <a:lnTo>
                    <a:pt x="167" y="124"/>
                  </a:lnTo>
                  <a:lnTo>
                    <a:pt x="184" y="122"/>
                  </a:lnTo>
                  <a:lnTo>
                    <a:pt x="199" y="116"/>
                  </a:lnTo>
                  <a:lnTo>
                    <a:pt x="215" y="112"/>
                  </a:lnTo>
                  <a:lnTo>
                    <a:pt x="230" y="109"/>
                  </a:lnTo>
                  <a:lnTo>
                    <a:pt x="247" y="105"/>
                  </a:lnTo>
                  <a:lnTo>
                    <a:pt x="264" y="101"/>
                  </a:lnTo>
                  <a:lnTo>
                    <a:pt x="281" y="97"/>
                  </a:lnTo>
                  <a:lnTo>
                    <a:pt x="298" y="91"/>
                  </a:lnTo>
                  <a:lnTo>
                    <a:pt x="315" y="89"/>
                  </a:lnTo>
                  <a:lnTo>
                    <a:pt x="331" y="86"/>
                  </a:lnTo>
                  <a:lnTo>
                    <a:pt x="348" y="82"/>
                  </a:lnTo>
                  <a:lnTo>
                    <a:pt x="363" y="78"/>
                  </a:lnTo>
                  <a:lnTo>
                    <a:pt x="378" y="74"/>
                  </a:lnTo>
                  <a:lnTo>
                    <a:pt x="395" y="72"/>
                  </a:lnTo>
                  <a:lnTo>
                    <a:pt x="410" y="69"/>
                  </a:lnTo>
                  <a:lnTo>
                    <a:pt x="424" y="65"/>
                  </a:lnTo>
                  <a:lnTo>
                    <a:pt x="437" y="65"/>
                  </a:lnTo>
                  <a:lnTo>
                    <a:pt x="542" y="27"/>
                  </a:lnTo>
                  <a:lnTo>
                    <a:pt x="429" y="3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1" name="Freeform 148"/>
            <p:cNvSpPr>
              <a:spLocks/>
            </p:cNvSpPr>
            <p:nvPr/>
          </p:nvSpPr>
          <p:spPr bwMode="auto">
            <a:xfrm>
              <a:off x="3263049" y="2202563"/>
              <a:ext cx="134273" cy="119658"/>
            </a:xfrm>
            <a:custGeom>
              <a:avLst/>
              <a:gdLst>
                <a:gd name="T0" fmla="*/ 2147483647 w 882"/>
                <a:gd name="T1" fmla="*/ 2147483647 h 786"/>
                <a:gd name="T2" fmla="*/ 0 w 882"/>
                <a:gd name="T3" fmla="*/ 2147483647 h 786"/>
                <a:gd name="T4" fmla="*/ 2147483647 w 882"/>
                <a:gd name="T5" fmla="*/ 0 h 786"/>
                <a:gd name="T6" fmla="*/ 2147483647 w 882"/>
                <a:gd name="T7" fmla="*/ 2147483647 h 786"/>
                <a:gd name="T8" fmla="*/ 2147483647 w 882"/>
                <a:gd name="T9" fmla="*/ 2147483647 h 786"/>
                <a:gd name="T10" fmla="*/ 2147483647 w 882"/>
                <a:gd name="T11" fmla="*/ 2147483647 h 786"/>
                <a:gd name="T12" fmla="*/ 2147483647 w 882"/>
                <a:gd name="T13" fmla="*/ 2147483647 h 786"/>
                <a:gd name="T14" fmla="*/ 2147483647 w 882"/>
                <a:gd name="T15" fmla="*/ 2147483647 h 786"/>
                <a:gd name="T16" fmla="*/ 2147483647 w 882"/>
                <a:gd name="T17" fmla="*/ 2147483647 h 786"/>
                <a:gd name="T18" fmla="*/ 2147483647 w 882"/>
                <a:gd name="T19" fmla="*/ 2147483647 h 786"/>
                <a:gd name="T20" fmla="*/ 2147483647 w 882"/>
                <a:gd name="T21" fmla="*/ 2147483647 h 786"/>
                <a:gd name="T22" fmla="*/ 2147483647 w 882"/>
                <a:gd name="T23" fmla="*/ 2147483647 h 786"/>
                <a:gd name="T24" fmla="*/ 2147483647 w 882"/>
                <a:gd name="T25" fmla="*/ 2147483647 h 786"/>
                <a:gd name="T26" fmla="*/ 2147483647 w 882"/>
                <a:gd name="T27" fmla="*/ 2147483647 h 786"/>
                <a:gd name="T28" fmla="*/ 2147483647 w 882"/>
                <a:gd name="T29" fmla="*/ 2147483647 h 78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82" h="786">
                  <a:moveTo>
                    <a:pt x="173" y="736"/>
                  </a:moveTo>
                  <a:lnTo>
                    <a:pt x="0" y="350"/>
                  </a:lnTo>
                  <a:lnTo>
                    <a:pt x="211" y="0"/>
                  </a:lnTo>
                  <a:lnTo>
                    <a:pt x="677" y="10"/>
                  </a:lnTo>
                  <a:lnTo>
                    <a:pt x="882" y="390"/>
                  </a:lnTo>
                  <a:lnTo>
                    <a:pt x="749" y="727"/>
                  </a:lnTo>
                  <a:lnTo>
                    <a:pt x="420" y="786"/>
                  </a:lnTo>
                  <a:lnTo>
                    <a:pt x="730" y="647"/>
                  </a:lnTo>
                  <a:lnTo>
                    <a:pt x="793" y="381"/>
                  </a:lnTo>
                  <a:lnTo>
                    <a:pt x="647" y="63"/>
                  </a:lnTo>
                  <a:lnTo>
                    <a:pt x="261" y="78"/>
                  </a:lnTo>
                  <a:lnTo>
                    <a:pt x="73" y="356"/>
                  </a:lnTo>
                  <a:lnTo>
                    <a:pt x="242" y="687"/>
                  </a:lnTo>
                  <a:lnTo>
                    <a:pt x="173" y="736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2" name="Freeform 149"/>
            <p:cNvSpPr>
              <a:spLocks/>
            </p:cNvSpPr>
            <p:nvPr/>
          </p:nvSpPr>
          <p:spPr bwMode="auto">
            <a:xfrm>
              <a:off x="3281317" y="2222049"/>
              <a:ext cx="42931" cy="57545"/>
            </a:xfrm>
            <a:custGeom>
              <a:avLst/>
              <a:gdLst>
                <a:gd name="T0" fmla="*/ 0 w 281"/>
                <a:gd name="T1" fmla="*/ 2147483647 h 378"/>
                <a:gd name="T2" fmla="*/ 2147483647 w 281"/>
                <a:gd name="T3" fmla="*/ 2147483647 h 378"/>
                <a:gd name="T4" fmla="*/ 2147483647 w 281"/>
                <a:gd name="T5" fmla="*/ 2147483647 h 378"/>
                <a:gd name="T6" fmla="*/ 2147483647 w 281"/>
                <a:gd name="T7" fmla="*/ 2147483647 h 378"/>
                <a:gd name="T8" fmla="*/ 2147483647 w 281"/>
                <a:gd name="T9" fmla="*/ 2147483647 h 378"/>
                <a:gd name="T10" fmla="*/ 2147483647 w 281"/>
                <a:gd name="T11" fmla="*/ 2147483647 h 378"/>
                <a:gd name="T12" fmla="*/ 2147483647 w 281"/>
                <a:gd name="T13" fmla="*/ 2147483647 h 378"/>
                <a:gd name="T14" fmla="*/ 2147483647 w 281"/>
                <a:gd name="T15" fmla="*/ 2147483647 h 378"/>
                <a:gd name="T16" fmla="*/ 2147483647 w 281"/>
                <a:gd name="T17" fmla="*/ 2147483647 h 378"/>
                <a:gd name="T18" fmla="*/ 2147483647 w 281"/>
                <a:gd name="T19" fmla="*/ 2147483647 h 378"/>
                <a:gd name="T20" fmla="*/ 2147483647 w 281"/>
                <a:gd name="T21" fmla="*/ 2147483647 h 378"/>
                <a:gd name="T22" fmla="*/ 2147483647 w 281"/>
                <a:gd name="T23" fmla="*/ 2147483647 h 378"/>
                <a:gd name="T24" fmla="*/ 2147483647 w 281"/>
                <a:gd name="T25" fmla="*/ 2147483647 h 378"/>
                <a:gd name="T26" fmla="*/ 2147483647 w 281"/>
                <a:gd name="T27" fmla="*/ 2147483647 h 378"/>
                <a:gd name="T28" fmla="*/ 2147483647 w 281"/>
                <a:gd name="T29" fmla="*/ 2147483647 h 378"/>
                <a:gd name="T30" fmla="*/ 2147483647 w 281"/>
                <a:gd name="T31" fmla="*/ 2147483647 h 378"/>
                <a:gd name="T32" fmla="*/ 2147483647 w 281"/>
                <a:gd name="T33" fmla="*/ 2147483647 h 378"/>
                <a:gd name="T34" fmla="*/ 2147483647 w 281"/>
                <a:gd name="T35" fmla="*/ 2147483647 h 378"/>
                <a:gd name="T36" fmla="*/ 2147483647 w 281"/>
                <a:gd name="T37" fmla="*/ 2147483647 h 378"/>
                <a:gd name="T38" fmla="*/ 2147483647 w 281"/>
                <a:gd name="T39" fmla="*/ 2147483647 h 378"/>
                <a:gd name="T40" fmla="*/ 2147483647 w 281"/>
                <a:gd name="T41" fmla="*/ 2147483647 h 378"/>
                <a:gd name="T42" fmla="*/ 2147483647 w 281"/>
                <a:gd name="T43" fmla="*/ 2147483647 h 378"/>
                <a:gd name="T44" fmla="*/ 2147483647 w 281"/>
                <a:gd name="T45" fmla="*/ 2147483647 h 378"/>
                <a:gd name="T46" fmla="*/ 2147483647 w 281"/>
                <a:gd name="T47" fmla="*/ 2147483647 h 378"/>
                <a:gd name="T48" fmla="*/ 2147483647 w 281"/>
                <a:gd name="T49" fmla="*/ 2147483647 h 378"/>
                <a:gd name="T50" fmla="*/ 2147483647 w 281"/>
                <a:gd name="T51" fmla="*/ 2147483647 h 378"/>
                <a:gd name="T52" fmla="*/ 2147483647 w 281"/>
                <a:gd name="T53" fmla="*/ 2147483647 h 378"/>
                <a:gd name="T54" fmla="*/ 2147483647 w 281"/>
                <a:gd name="T55" fmla="*/ 2147483647 h 378"/>
                <a:gd name="T56" fmla="*/ 2147483647 w 281"/>
                <a:gd name="T57" fmla="*/ 2147483647 h 378"/>
                <a:gd name="T58" fmla="*/ 2147483647 w 281"/>
                <a:gd name="T59" fmla="*/ 2147483647 h 378"/>
                <a:gd name="T60" fmla="*/ 2147483647 w 281"/>
                <a:gd name="T61" fmla="*/ 2147483647 h 378"/>
                <a:gd name="T62" fmla="*/ 2147483647 w 281"/>
                <a:gd name="T63" fmla="*/ 2147483647 h 378"/>
                <a:gd name="T64" fmla="*/ 2147483647 w 281"/>
                <a:gd name="T65" fmla="*/ 2147483647 h 378"/>
                <a:gd name="T66" fmla="*/ 2147483647 w 281"/>
                <a:gd name="T67" fmla="*/ 2147483647 h 378"/>
                <a:gd name="T68" fmla="*/ 2147483647 w 281"/>
                <a:gd name="T69" fmla="*/ 2147483647 h 378"/>
                <a:gd name="T70" fmla="*/ 2147483647 w 281"/>
                <a:gd name="T71" fmla="*/ 2147483647 h 378"/>
                <a:gd name="T72" fmla="*/ 2147483647 w 281"/>
                <a:gd name="T73" fmla="*/ 2147483647 h 378"/>
                <a:gd name="T74" fmla="*/ 2147483647 w 281"/>
                <a:gd name="T75" fmla="*/ 2147483647 h 378"/>
                <a:gd name="T76" fmla="*/ 2147483647 w 281"/>
                <a:gd name="T77" fmla="*/ 2147483647 h 378"/>
                <a:gd name="T78" fmla="*/ 2147483647 w 281"/>
                <a:gd name="T79" fmla="*/ 2147483647 h 378"/>
                <a:gd name="T80" fmla="*/ 2147483647 w 281"/>
                <a:gd name="T81" fmla="*/ 2147483647 h 378"/>
                <a:gd name="T82" fmla="*/ 2147483647 w 281"/>
                <a:gd name="T83" fmla="*/ 2147483647 h 378"/>
                <a:gd name="T84" fmla="*/ 2147483647 w 281"/>
                <a:gd name="T85" fmla="*/ 2147483647 h 378"/>
                <a:gd name="T86" fmla="*/ 2147483647 w 281"/>
                <a:gd name="T87" fmla="*/ 2147483647 h 378"/>
                <a:gd name="T88" fmla="*/ 2147483647 w 281"/>
                <a:gd name="T89" fmla="*/ 0 h 3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81" h="378">
                  <a:moveTo>
                    <a:pt x="148" y="0"/>
                  </a:moveTo>
                  <a:lnTo>
                    <a:pt x="0" y="245"/>
                  </a:lnTo>
                  <a:lnTo>
                    <a:pt x="4" y="247"/>
                  </a:lnTo>
                  <a:lnTo>
                    <a:pt x="10" y="251"/>
                  </a:lnTo>
                  <a:lnTo>
                    <a:pt x="17" y="256"/>
                  </a:lnTo>
                  <a:lnTo>
                    <a:pt x="25" y="262"/>
                  </a:lnTo>
                  <a:lnTo>
                    <a:pt x="36" y="270"/>
                  </a:lnTo>
                  <a:lnTo>
                    <a:pt x="48" y="277"/>
                  </a:lnTo>
                  <a:lnTo>
                    <a:pt x="63" y="285"/>
                  </a:lnTo>
                  <a:lnTo>
                    <a:pt x="76" y="293"/>
                  </a:lnTo>
                  <a:lnTo>
                    <a:pt x="91" y="302"/>
                  </a:lnTo>
                  <a:lnTo>
                    <a:pt x="107" y="312"/>
                  </a:lnTo>
                  <a:lnTo>
                    <a:pt x="122" y="319"/>
                  </a:lnTo>
                  <a:lnTo>
                    <a:pt x="137" y="329"/>
                  </a:lnTo>
                  <a:lnTo>
                    <a:pt x="152" y="336"/>
                  </a:lnTo>
                  <a:lnTo>
                    <a:pt x="166" y="344"/>
                  </a:lnTo>
                  <a:lnTo>
                    <a:pt x="181" y="352"/>
                  </a:lnTo>
                  <a:lnTo>
                    <a:pt x="192" y="355"/>
                  </a:lnTo>
                  <a:lnTo>
                    <a:pt x="205" y="361"/>
                  </a:lnTo>
                  <a:lnTo>
                    <a:pt x="215" y="365"/>
                  </a:lnTo>
                  <a:lnTo>
                    <a:pt x="226" y="369"/>
                  </a:lnTo>
                  <a:lnTo>
                    <a:pt x="234" y="371"/>
                  </a:lnTo>
                  <a:lnTo>
                    <a:pt x="243" y="372"/>
                  </a:lnTo>
                  <a:lnTo>
                    <a:pt x="251" y="374"/>
                  </a:lnTo>
                  <a:lnTo>
                    <a:pt x="257" y="376"/>
                  </a:lnTo>
                  <a:lnTo>
                    <a:pt x="266" y="378"/>
                  </a:lnTo>
                  <a:lnTo>
                    <a:pt x="276" y="378"/>
                  </a:lnTo>
                  <a:lnTo>
                    <a:pt x="280" y="378"/>
                  </a:lnTo>
                  <a:lnTo>
                    <a:pt x="281" y="378"/>
                  </a:lnTo>
                  <a:lnTo>
                    <a:pt x="278" y="376"/>
                  </a:lnTo>
                  <a:lnTo>
                    <a:pt x="274" y="369"/>
                  </a:lnTo>
                  <a:lnTo>
                    <a:pt x="268" y="365"/>
                  </a:lnTo>
                  <a:lnTo>
                    <a:pt x="264" y="359"/>
                  </a:lnTo>
                  <a:lnTo>
                    <a:pt x="259" y="353"/>
                  </a:lnTo>
                  <a:lnTo>
                    <a:pt x="253" y="348"/>
                  </a:lnTo>
                  <a:lnTo>
                    <a:pt x="245" y="340"/>
                  </a:lnTo>
                  <a:lnTo>
                    <a:pt x="238" y="333"/>
                  </a:lnTo>
                  <a:lnTo>
                    <a:pt x="230" y="327"/>
                  </a:lnTo>
                  <a:lnTo>
                    <a:pt x="223" y="319"/>
                  </a:lnTo>
                  <a:lnTo>
                    <a:pt x="213" y="314"/>
                  </a:lnTo>
                  <a:lnTo>
                    <a:pt x="204" y="306"/>
                  </a:lnTo>
                  <a:lnTo>
                    <a:pt x="194" y="300"/>
                  </a:lnTo>
                  <a:lnTo>
                    <a:pt x="186" y="295"/>
                  </a:lnTo>
                  <a:lnTo>
                    <a:pt x="175" y="289"/>
                  </a:lnTo>
                  <a:lnTo>
                    <a:pt x="164" y="283"/>
                  </a:lnTo>
                  <a:lnTo>
                    <a:pt x="154" y="277"/>
                  </a:lnTo>
                  <a:lnTo>
                    <a:pt x="143" y="274"/>
                  </a:lnTo>
                  <a:lnTo>
                    <a:pt x="133" y="268"/>
                  </a:lnTo>
                  <a:lnTo>
                    <a:pt x="124" y="264"/>
                  </a:lnTo>
                  <a:lnTo>
                    <a:pt x="114" y="260"/>
                  </a:lnTo>
                  <a:lnTo>
                    <a:pt x="105" y="256"/>
                  </a:lnTo>
                  <a:lnTo>
                    <a:pt x="95" y="253"/>
                  </a:lnTo>
                  <a:lnTo>
                    <a:pt x="88" y="249"/>
                  </a:lnTo>
                  <a:lnTo>
                    <a:pt x="80" y="245"/>
                  </a:lnTo>
                  <a:lnTo>
                    <a:pt x="74" y="241"/>
                  </a:lnTo>
                  <a:lnTo>
                    <a:pt x="69" y="237"/>
                  </a:lnTo>
                  <a:lnTo>
                    <a:pt x="65" y="234"/>
                  </a:lnTo>
                  <a:lnTo>
                    <a:pt x="61" y="230"/>
                  </a:lnTo>
                  <a:lnTo>
                    <a:pt x="61" y="228"/>
                  </a:lnTo>
                  <a:lnTo>
                    <a:pt x="57" y="222"/>
                  </a:lnTo>
                  <a:lnTo>
                    <a:pt x="59" y="217"/>
                  </a:lnTo>
                  <a:lnTo>
                    <a:pt x="61" y="211"/>
                  </a:lnTo>
                  <a:lnTo>
                    <a:pt x="63" y="205"/>
                  </a:lnTo>
                  <a:lnTo>
                    <a:pt x="67" y="199"/>
                  </a:lnTo>
                  <a:lnTo>
                    <a:pt x="70" y="194"/>
                  </a:lnTo>
                  <a:lnTo>
                    <a:pt x="76" y="186"/>
                  </a:lnTo>
                  <a:lnTo>
                    <a:pt x="82" y="180"/>
                  </a:lnTo>
                  <a:lnTo>
                    <a:pt x="88" y="173"/>
                  </a:lnTo>
                  <a:lnTo>
                    <a:pt x="93" y="167"/>
                  </a:lnTo>
                  <a:lnTo>
                    <a:pt x="101" y="158"/>
                  </a:lnTo>
                  <a:lnTo>
                    <a:pt x="107" y="152"/>
                  </a:lnTo>
                  <a:lnTo>
                    <a:pt x="112" y="142"/>
                  </a:lnTo>
                  <a:lnTo>
                    <a:pt x="118" y="135"/>
                  </a:lnTo>
                  <a:lnTo>
                    <a:pt x="124" y="125"/>
                  </a:lnTo>
                  <a:lnTo>
                    <a:pt x="129" y="118"/>
                  </a:lnTo>
                  <a:lnTo>
                    <a:pt x="133" y="106"/>
                  </a:lnTo>
                  <a:lnTo>
                    <a:pt x="137" y="97"/>
                  </a:lnTo>
                  <a:lnTo>
                    <a:pt x="139" y="85"/>
                  </a:lnTo>
                  <a:lnTo>
                    <a:pt x="141" y="76"/>
                  </a:lnTo>
                  <a:lnTo>
                    <a:pt x="143" y="66"/>
                  </a:lnTo>
                  <a:lnTo>
                    <a:pt x="145" y="57"/>
                  </a:lnTo>
                  <a:lnTo>
                    <a:pt x="145" y="47"/>
                  </a:lnTo>
                  <a:lnTo>
                    <a:pt x="148" y="38"/>
                  </a:lnTo>
                  <a:lnTo>
                    <a:pt x="148" y="30"/>
                  </a:lnTo>
                  <a:lnTo>
                    <a:pt x="148" y="23"/>
                  </a:lnTo>
                  <a:lnTo>
                    <a:pt x="148" y="15"/>
                  </a:lnTo>
                  <a:lnTo>
                    <a:pt x="148" y="11"/>
                  </a:lnTo>
                  <a:lnTo>
                    <a:pt x="148" y="2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3" name="Freeform 150"/>
            <p:cNvSpPr>
              <a:spLocks/>
            </p:cNvSpPr>
            <p:nvPr/>
          </p:nvSpPr>
          <p:spPr bwMode="auto">
            <a:xfrm>
              <a:off x="3317550" y="2222049"/>
              <a:ext cx="39582" cy="52674"/>
            </a:xfrm>
            <a:custGeom>
              <a:avLst/>
              <a:gdLst>
                <a:gd name="T0" fmla="*/ 2147483647 w 260"/>
                <a:gd name="T1" fmla="*/ 2147483647 h 346"/>
                <a:gd name="T2" fmla="*/ 2147483647 w 260"/>
                <a:gd name="T3" fmla="*/ 2147483647 h 346"/>
                <a:gd name="T4" fmla="*/ 2147483647 w 260"/>
                <a:gd name="T5" fmla="*/ 2147483647 h 346"/>
                <a:gd name="T6" fmla="*/ 2147483647 w 260"/>
                <a:gd name="T7" fmla="*/ 2147483647 h 346"/>
                <a:gd name="T8" fmla="*/ 2147483647 w 260"/>
                <a:gd name="T9" fmla="*/ 2147483647 h 346"/>
                <a:gd name="T10" fmla="*/ 2147483647 w 260"/>
                <a:gd name="T11" fmla="*/ 2147483647 h 346"/>
                <a:gd name="T12" fmla="*/ 2147483647 w 260"/>
                <a:gd name="T13" fmla="*/ 2147483647 h 346"/>
                <a:gd name="T14" fmla="*/ 2147483647 w 260"/>
                <a:gd name="T15" fmla="*/ 2147483647 h 346"/>
                <a:gd name="T16" fmla="*/ 2147483647 w 260"/>
                <a:gd name="T17" fmla="*/ 2147483647 h 346"/>
                <a:gd name="T18" fmla="*/ 0 w 260"/>
                <a:gd name="T19" fmla="*/ 2147483647 h 346"/>
                <a:gd name="T20" fmla="*/ 2147483647 w 260"/>
                <a:gd name="T21" fmla="*/ 0 h 346"/>
                <a:gd name="T22" fmla="*/ 2147483647 w 260"/>
                <a:gd name="T23" fmla="*/ 0 h 346"/>
                <a:gd name="T24" fmla="*/ 2147483647 w 260"/>
                <a:gd name="T25" fmla="*/ 2147483647 h 346"/>
                <a:gd name="T26" fmla="*/ 2147483647 w 260"/>
                <a:gd name="T27" fmla="*/ 2147483647 h 346"/>
                <a:gd name="T28" fmla="*/ 2147483647 w 260"/>
                <a:gd name="T29" fmla="*/ 2147483647 h 346"/>
                <a:gd name="T30" fmla="*/ 2147483647 w 260"/>
                <a:gd name="T31" fmla="*/ 2147483647 h 346"/>
                <a:gd name="T32" fmla="*/ 2147483647 w 260"/>
                <a:gd name="T33" fmla="*/ 2147483647 h 346"/>
                <a:gd name="T34" fmla="*/ 2147483647 w 260"/>
                <a:gd name="T35" fmla="*/ 2147483647 h 346"/>
                <a:gd name="T36" fmla="*/ 2147483647 w 260"/>
                <a:gd name="T37" fmla="*/ 2147483647 h 346"/>
                <a:gd name="T38" fmla="*/ 2147483647 w 260"/>
                <a:gd name="T39" fmla="*/ 2147483647 h 346"/>
                <a:gd name="T40" fmla="*/ 2147483647 w 260"/>
                <a:gd name="T41" fmla="*/ 2147483647 h 346"/>
                <a:gd name="T42" fmla="*/ 2147483647 w 260"/>
                <a:gd name="T43" fmla="*/ 2147483647 h 346"/>
                <a:gd name="T44" fmla="*/ 2147483647 w 260"/>
                <a:gd name="T45" fmla="*/ 2147483647 h 346"/>
                <a:gd name="T46" fmla="*/ 2147483647 w 260"/>
                <a:gd name="T47" fmla="*/ 2147483647 h 346"/>
                <a:gd name="T48" fmla="*/ 2147483647 w 260"/>
                <a:gd name="T49" fmla="*/ 2147483647 h 346"/>
                <a:gd name="T50" fmla="*/ 2147483647 w 260"/>
                <a:gd name="T51" fmla="*/ 2147483647 h 346"/>
                <a:gd name="T52" fmla="*/ 2147483647 w 260"/>
                <a:gd name="T53" fmla="*/ 2147483647 h 346"/>
                <a:gd name="T54" fmla="*/ 2147483647 w 260"/>
                <a:gd name="T55" fmla="*/ 2147483647 h 346"/>
                <a:gd name="T56" fmla="*/ 2147483647 w 260"/>
                <a:gd name="T57" fmla="*/ 2147483647 h 346"/>
                <a:gd name="T58" fmla="*/ 2147483647 w 260"/>
                <a:gd name="T59" fmla="*/ 2147483647 h 346"/>
                <a:gd name="T60" fmla="*/ 2147483647 w 260"/>
                <a:gd name="T61" fmla="*/ 2147483647 h 346"/>
                <a:gd name="T62" fmla="*/ 2147483647 w 260"/>
                <a:gd name="T63" fmla="*/ 2147483647 h 346"/>
                <a:gd name="T64" fmla="*/ 2147483647 w 260"/>
                <a:gd name="T65" fmla="*/ 2147483647 h 346"/>
                <a:gd name="T66" fmla="*/ 2147483647 w 260"/>
                <a:gd name="T67" fmla="*/ 2147483647 h 346"/>
                <a:gd name="T68" fmla="*/ 2147483647 w 260"/>
                <a:gd name="T69" fmla="*/ 2147483647 h 346"/>
                <a:gd name="T70" fmla="*/ 2147483647 w 260"/>
                <a:gd name="T71" fmla="*/ 2147483647 h 346"/>
                <a:gd name="T72" fmla="*/ 2147483647 w 260"/>
                <a:gd name="T73" fmla="*/ 2147483647 h 346"/>
                <a:gd name="T74" fmla="*/ 2147483647 w 260"/>
                <a:gd name="T75" fmla="*/ 2147483647 h 346"/>
                <a:gd name="T76" fmla="*/ 2147483647 w 260"/>
                <a:gd name="T77" fmla="*/ 2147483647 h 346"/>
                <a:gd name="T78" fmla="*/ 2147483647 w 260"/>
                <a:gd name="T79" fmla="*/ 2147483647 h 346"/>
                <a:gd name="T80" fmla="*/ 2147483647 w 260"/>
                <a:gd name="T81" fmla="*/ 2147483647 h 346"/>
                <a:gd name="T82" fmla="*/ 2147483647 w 260"/>
                <a:gd name="T83" fmla="*/ 2147483647 h 346"/>
                <a:gd name="T84" fmla="*/ 2147483647 w 260"/>
                <a:gd name="T85" fmla="*/ 2147483647 h 346"/>
                <a:gd name="T86" fmla="*/ 2147483647 w 260"/>
                <a:gd name="T87" fmla="*/ 2147483647 h 346"/>
                <a:gd name="T88" fmla="*/ 2147483647 w 260"/>
                <a:gd name="T89" fmla="*/ 2147483647 h 346"/>
                <a:gd name="T90" fmla="*/ 2147483647 w 260"/>
                <a:gd name="T91" fmla="*/ 2147483647 h 346"/>
                <a:gd name="T92" fmla="*/ 2147483647 w 260"/>
                <a:gd name="T93" fmla="*/ 2147483647 h 346"/>
                <a:gd name="T94" fmla="*/ 2147483647 w 260"/>
                <a:gd name="T95" fmla="*/ 2147483647 h 346"/>
                <a:gd name="T96" fmla="*/ 2147483647 w 260"/>
                <a:gd name="T97" fmla="*/ 2147483647 h 346"/>
                <a:gd name="T98" fmla="*/ 2147483647 w 260"/>
                <a:gd name="T99" fmla="*/ 2147483647 h 346"/>
                <a:gd name="T100" fmla="*/ 2147483647 w 260"/>
                <a:gd name="T101" fmla="*/ 2147483647 h 346"/>
                <a:gd name="T102" fmla="*/ 2147483647 w 260"/>
                <a:gd name="T103" fmla="*/ 2147483647 h 346"/>
                <a:gd name="T104" fmla="*/ 2147483647 w 260"/>
                <a:gd name="T105" fmla="*/ 2147483647 h 346"/>
                <a:gd name="T106" fmla="*/ 2147483647 w 260"/>
                <a:gd name="T107" fmla="*/ 2147483647 h 346"/>
                <a:gd name="T108" fmla="*/ 2147483647 w 260"/>
                <a:gd name="T109" fmla="*/ 2147483647 h 346"/>
                <a:gd name="T110" fmla="*/ 2147483647 w 260"/>
                <a:gd name="T111" fmla="*/ 2147483647 h 346"/>
                <a:gd name="T112" fmla="*/ 2147483647 w 260"/>
                <a:gd name="T113" fmla="*/ 2147483647 h 34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60" h="346">
                  <a:moveTo>
                    <a:pt x="55" y="346"/>
                  </a:moveTo>
                  <a:lnTo>
                    <a:pt x="55" y="342"/>
                  </a:lnTo>
                  <a:lnTo>
                    <a:pt x="57" y="334"/>
                  </a:lnTo>
                  <a:lnTo>
                    <a:pt x="57" y="327"/>
                  </a:lnTo>
                  <a:lnTo>
                    <a:pt x="59" y="321"/>
                  </a:lnTo>
                  <a:lnTo>
                    <a:pt x="59" y="314"/>
                  </a:lnTo>
                  <a:lnTo>
                    <a:pt x="61" y="304"/>
                  </a:lnTo>
                  <a:lnTo>
                    <a:pt x="61" y="295"/>
                  </a:lnTo>
                  <a:lnTo>
                    <a:pt x="61" y="283"/>
                  </a:lnTo>
                  <a:lnTo>
                    <a:pt x="61" y="272"/>
                  </a:lnTo>
                  <a:lnTo>
                    <a:pt x="61" y="260"/>
                  </a:lnTo>
                  <a:lnTo>
                    <a:pt x="61" y="247"/>
                  </a:lnTo>
                  <a:lnTo>
                    <a:pt x="59" y="236"/>
                  </a:lnTo>
                  <a:lnTo>
                    <a:pt x="57" y="222"/>
                  </a:lnTo>
                  <a:lnTo>
                    <a:pt x="55" y="209"/>
                  </a:lnTo>
                  <a:lnTo>
                    <a:pt x="51" y="194"/>
                  </a:lnTo>
                  <a:lnTo>
                    <a:pt x="49" y="179"/>
                  </a:lnTo>
                  <a:lnTo>
                    <a:pt x="43" y="161"/>
                  </a:lnTo>
                  <a:lnTo>
                    <a:pt x="40" y="148"/>
                  </a:lnTo>
                  <a:lnTo>
                    <a:pt x="34" y="133"/>
                  </a:lnTo>
                  <a:lnTo>
                    <a:pt x="30" y="118"/>
                  </a:lnTo>
                  <a:lnTo>
                    <a:pt x="24" y="104"/>
                  </a:lnTo>
                  <a:lnTo>
                    <a:pt x="21" y="91"/>
                  </a:lnTo>
                  <a:lnTo>
                    <a:pt x="15" y="76"/>
                  </a:lnTo>
                  <a:lnTo>
                    <a:pt x="11" y="64"/>
                  </a:lnTo>
                  <a:lnTo>
                    <a:pt x="7" y="53"/>
                  </a:lnTo>
                  <a:lnTo>
                    <a:pt x="4" y="44"/>
                  </a:lnTo>
                  <a:lnTo>
                    <a:pt x="2" y="32"/>
                  </a:lnTo>
                  <a:lnTo>
                    <a:pt x="0" y="24"/>
                  </a:lnTo>
                  <a:lnTo>
                    <a:pt x="0" y="17"/>
                  </a:lnTo>
                  <a:lnTo>
                    <a:pt x="2" y="11"/>
                  </a:lnTo>
                  <a:lnTo>
                    <a:pt x="5" y="2"/>
                  </a:lnTo>
                  <a:lnTo>
                    <a:pt x="15" y="0"/>
                  </a:lnTo>
                  <a:lnTo>
                    <a:pt x="19" y="0"/>
                  </a:lnTo>
                  <a:lnTo>
                    <a:pt x="26" y="0"/>
                  </a:lnTo>
                  <a:lnTo>
                    <a:pt x="36" y="0"/>
                  </a:lnTo>
                  <a:lnTo>
                    <a:pt x="43" y="4"/>
                  </a:lnTo>
                  <a:lnTo>
                    <a:pt x="53" y="5"/>
                  </a:lnTo>
                  <a:lnTo>
                    <a:pt x="62" y="7"/>
                  </a:lnTo>
                  <a:lnTo>
                    <a:pt x="72" y="9"/>
                  </a:lnTo>
                  <a:lnTo>
                    <a:pt x="83" y="13"/>
                  </a:lnTo>
                  <a:lnTo>
                    <a:pt x="93" y="15"/>
                  </a:lnTo>
                  <a:lnTo>
                    <a:pt x="104" y="17"/>
                  </a:lnTo>
                  <a:lnTo>
                    <a:pt x="118" y="19"/>
                  </a:lnTo>
                  <a:lnTo>
                    <a:pt x="129" y="21"/>
                  </a:lnTo>
                  <a:lnTo>
                    <a:pt x="140" y="21"/>
                  </a:lnTo>
                  <a:lnTo>
                    <a:pt x="152" y="21"/>
                  </a:lnTo>
                  <a:lnTo>
                    <a:pt x="163" y="21"/>
                  </a:lnTo>
                  <a:lnTo>
                    <a:pt x="177" y="21"/>
                  </a:lnTo>
                  <a:lnTo>
                    <a:pt x="186" y="19"/>
                  </a:lnTo>
                  <a:lnTo>
                    <a:pt x="197" y="19"/>
                  </a:lnTo>
                  <a:lnTo>
                    <a:pt x="207" y="17"/>
                  </a:lnTo>
                  <a:lnTo>
                    <a:pt x="218" y="15"/>
                  </a:lnTo>
                  <a:lnTo>
                    <a:pt x="226" y="13"/>
                  </a:lnTo>
                  <a:lnTo>
                    <a:pt x="235" y="11"/>
                  </a:lnTo>
                  <a:lnTo>
                    <a:pt x="241" y="9"/>
                  </a:lnTo>
                  <a:lnTo>
                    <a:pt x="249" y="9"/>
                  </a:lnTo>
                  <a:lnTo>
                    <a:pt x="256" y="7"/>
                  </a:lnTo>
                  <a:lnTo>
                    <a:pt x="260" y="7"/>
                  </a:lnTo>
                  <a:lnTo>
                    <a:pt x="258" y="9"/>
                  </a:lnTo>
                  <a:lnTo>
                    <a:pt x="254" y="13"/>
                  </a:lnTo>
                  <a:lnTo>
                    <a:pt x="253" y="21"/>
                  </a:lnTo>
                  <a:lnTo>
                    <a:pt x="249" y="28"/>
                  </a:lnTo>
                  <a:lnTo>
                    <a:pt x="243" y="36"/>
                  </a:lnTo>
                  <a:lnTo>
                    <a:pt x="239" y="45"/>
                  </a:lnTo>
                  <a:lnTo>
                    <a:pt x="235" y="57"/>
                  </a:lnTo>
                  <a:lnTo>
                    <a:pt x="228" y="68"/>
                  </a:lnTo>
                  <a:lnTo>
                    <a:pt x="224" y="80"/>
                  </a:lnTo>
                  <a:lnTo>
                    <a:pt x="216" y="93"/>
                  </a:lnTo>
                  <a:lnTo>
                    <a:pt x="213" y="104"/>
                  </a:lnTo>
                  <a:lnTo>
                    <a:pt x="205" y="118"/>
                  </a:lnTo>
                  <a:lnTo>
                    <a:pt x="201" y="129"/>
                  </a:lnTo>
                  <a:lnTo>
                    <a:pt x="196" y="142"/>
                  </a:lnTo>
                  <a:lnTo>
                    <a:pt x="192" y="154"/>
                  </a:lnTo>
                  <a:lnTo>
                    <a:pt x="186" y="165"/>
                  </a:lnTo>
                  <a:lnTo>
                    <a:pt x="182" y="177"/>
                  </a:lnTo>
                  <a:lnTo>
                    <a:pt x="178" y="186"/>
                  </a:lnTo>
                  <a:lnTo>
                    <a:pt x="177" y="196"/>
                  </a:lnTo>
                  <a:lnTo>
                    <a:pt x="173" y="205"/>
                  </a:lnTo>
                  <a:lnTo>
                    <a:pt x="171" y="215"/>
                  </a:lnTo>
                  <a:lnTo>
                    <a:pt x="169" y="220"/>
                  </a:lnTo>
                  <a:lnTo>
                    <a:pt x="169" y="230"/>
                  </a:lnTo>
                  <a:lnTo>
                    <a:pt x="167" y="236"/>
                  </a:lnTo>
                  <a:lnTo>
                    <a:pt x="165" y="241"/>
                  </a:lnTo>
                  <a:lnTo>
                    <a:pt x="165" y="247"/>
                  </a:lnTo>
                  <a:lnTo>
                    <a:pt x="165" y="253"/>
                  </a:lnTo>
                  <a:lnTo>
                    <a:pt x="165" y="260"/>
                  </a:lnTo>
                  <a:lnTo>
                    <a:pt x="165" y="266"/>
                  </a:lnTo>
                  <a:lnTo>
                    <a:pt x="163" y="266"/>
                  </a:lnTo>
                  <a:lnTo>
                    <a:pt x="159" y="270"/>
                  </a:lnTo>
                  <a:lnTo>
                    <a:pt x="154" y="272"/>
                  </a:lnTo>
                  <a:lnTo>
                    <a:pt x="148" y="276"/>
                  </a:lnTo>
                  <a:lnTo>
                    <a:pt x="142" y="276"/>
                  </a:lnTo>
                  <a:lnTo>
                    <a:pt x="137" y="276"/>
                  </a:lnTo>
                  <a:lnTo>
                    <a:pt x="135" y="272"/>
                  </a:lnTo>
                  <a:lnTo>
                    <a:pt x="133" y="268"/>
                  </a:lnTo>
                  <a:lnTo>
                    <a:pt x="131" y="264"/>
                  </a:lnTo>
                  <a:lnTo>
                    <a:pt x="131" y="258"/>
                  </a:lnTo>
                  <a:lnTo>
                    <a:pt x="131" y="251"/>
                  </a:lnTo>
                  <a:lnTo>
                    <a:pt x="133" y="243"/>
                  </a:lnTo>
                  <a:lnTo>
                    <a:pt x="135" y="232"/>
                  </a:lnTo>
                  <a:lnTo>
                    <a:pt x="138" y="222"/>
                  </a:lnTo>
                  <a:lnTo>
                    <a:pt x="140" y="213"/>
                  </a:lnTo>
                  <a:lnTo>
                    <a:pt x="144" y="199"/>
                  </a:lnTo>
                  <a:lnTo>
                    <a:pt x="148" y="188"/>
                  </a:lnTo>
                  <a:lnTo>
                    <a:pt x="152" y="179"/>
                  </a:lnTo>
                  <a:lnTo>
                    <a:pt x="154" y="167"/>
                  </a:lnTo>
                  <a:lnTo>
                    <a:pt x="158" y="158"/>
                  </a:lnTo>
                  <a:lnTo>
                    <a:pt x="161" y="146"/>
                  </a:lnTo>
                  <a:lnTo>
                    <a:pt x="163" y="140"/>
                  </a:lnTo>
                  <a:lnTo>
                    <a:pt x="165" y="133"/>
                  </a:lnTo>
                  <a:lnTo>
                    <a:pt x="167" y="129"/>
                  </a:lnTo>
                  <a:lnTo>
                    <a:pt x="169" y="123"/>
                  </a:lnTo>
                  <a:lnTo>
                    <a:pt x="169" y="121"/>
                  </a:lnTo>
                  <a:lnTo>
                    <a:pt x="173" y="120"/>
                  </a:lnTo>
                  <a:lnTo>
                    <a:pt x="173" y="114"/>
                  </a:lnTo>
                  <a:lnTo>
                    <a:pt x="175" y="108"/>
                  </a:lnTo>
                  <a:lnTo>
                    <a:pt x="175" y="102"/>
                  </a:lnTo>
                  <a:lnTo>
                    <a:pt x="175" y="97"/>
                  </a:lnTo>
                  <a:lnTo>
                    <a:pt x="173" y="93"/>
                  </a:lnTo>
                  <a:lnTo>
                    <a:pt x="167" y="91"/>
                  </a:lnTo>
                  <a:lnTo>
                    <a:pt x="158" y="87"/>
                  </a:lnTo>
                  <a:lnTo>
                    <a:pt x="150" y="85"/>
                  </a:lnTo>
                  <a:lnTo>
                    <a:pt x="138" y="83"/>
                  </a:lnTo>
                  <a:lnTo>
                    <a:pt x="129" y="82"/>
                  </a:lnTo>
                  <a:lnTo>
                    <a:pt x="118" y="78"/>
                  </a:lnTo>
                  <a:lnTo>
                    <a:pt x="108" y="78"/>
                  </a:lnTo>
                  <a:lnTo>
                    <a:pt x="99" y="78"/>
                  </a:lnTo>
                  <a:lnTo>
                    <a:pt x="91" y="82"/>
                  </a:lnTo>
                  <a:lnTo>
                    <a:pt x="83" y="85"/>
                  </a:lnTo>
                  <a:lnTo>
                    <a:pt x="78" y="93"/>
                  </a:lnTo>
                  <a:lnTo>
                    <a:pt x="76" y="95"/>
                  </a:lnTo>
                  <a:lnTo>
                    <a:pt x="76" y="101"/>
                  </a:lnTo>
                  <a:lnTo>
                    <a:pt x="74" y="106"/>
                  </a:lnTo>
                  <a:lnTo>
                    <a:pt x="74" y="112"/>
                  </a:lnTo>
                  <a:lnTo>
                    <a:pt x="74" y="118"/>
                  </a:lnTo>
                  <a:lnTo>
                    <a:pt x="74" y="123"/>
                  </a:lnTo>
                  <a:lnTo>
                    <a:pt x="74" y="129"/>
                  </a:lnTo>
                  <a:lnTo>
                    <a:pt x="74" y="137"/>
                  </a:lnTo>
                  <a:lnTo>
                    <a:pt x="74" y="142"/>
                  </a:lnTo>
                  <a:lnTo>
                    <a:pt x="76" y="152"/>
                  </a:lnTo>
                  <a:lnTo>
                    <a:pt x="78" y="160"/>
                  </a:lnTo>
                  <a:lnTo>
                    <a:pt x="80" y="169"/>
                  </a:lnTo>
                  <a:lnTo>
                    <a:pt x="81" y="177"/>
                  </a:lnTo>
                  <a:lnTo>
                    <a:pt x="83" y="184"/>
                  </a:lnTo>
                  <a:lnTo>
                    <a:pt x="85" y="194"/>
                  </a:lnTo>
                  <a:lnTo>
                    <a:pt x="89" y="203"/>
                  </a:lnTo>
                  <a:lnTo>
                    <a:pt x="91" y="213"/>
                  </a:lnTo>
                  <a:lnTo>
                    <a:pt x="93" y="220"/>
                  </a:lnTo>
                  <a:lnTo>
                    <a:pt x="95" y="230"/>
                  </a:lnTo>
                  <a:lnTo>
                    <a:pt x="97" y="239"/>
                  </a:lnTo>
                  <a:lnTo>
                    <a:pt x="99" y="247"/>
                  </a:lnTo>
                  <a:lnTo>
                    <a:pt x="99" y="256"/>
                  </a:lnTo>
                  <a:lnTo>
                    <a:pt x="100" y="264"/>
                  </a:lnTo>
                  <a:lnTo>
                    <a:pt x="100" y="272"/>
                  </a:lnTo>
                  <a:lnTo>
                    <a:pt x="100" y="279"/>
                  </a:lnTo>
                  <a:lnTo>
                    <a:pt x="100" y="287"/>
                  </a:lnTo>
                  <a:lnTo>
                    <a:pt x="100" y="295"/>
                  </a:lnTo>
                  <a:lnTo>
                    <a:pt x="100" y="302"/>
                  </a:lnTo>
                  <a:lnTo>
                    <a:pt x="97" y="306"/>
                  </a:lnTo>
                  <a:lnTo>
                    <a:pt x="95" y="312"/>
                  </a:lnTo>
                  <a:lnTo>
                    <a:pt x="91" y="315"/>
                  </a:lnTo>
                  <a:lnTo>
                    <a:pt x="89" y="321"/>
                  </a:lnTo>
                  <a:lnTo>
                    <a:pt x="81" y="329"/>
                  </a:lnTo>
                  <a:lnTo>
                    <a:pt x="74" y="336"/>
                  </a:lnTo>
                  <a:lnTo>
                    <a:pt x="66" y="340"/>
                  </a:lnTo>
                  <a:lnTo>
                    <a:pt x="61" y="342"/>
                  </a:lnTo>
                  <a:lnTo>
                    <a:pt x="57" y="344"/>
                  </a:lnTo>
                  <a:lnTo>
                    <a:pt x="55" y="346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4" name="Freeform 151"/>
            <p:cNvSpPr>
              <a:spLocks/>
            </p:cNvSpPr>
            <p:nvPr/>
          </p:nvSpPr>
          <p:spPr bwMode="auto">
            <a:xfrm>
              <a:off x="3342821" y="2236055"/>
              <a:ext cx="37450" cy="36841"/>
            </a:xfrm>
            <a:custGeom>
              <a:avLst/>
              <a:gdLst>
                <a:gd name="T0" fmla="*/ 2147483647 w 247"/>
                <a:gd name="T1" fmla="*/ 2147483647 h 243"/>
                <a:gd name="T2" fmla="*/ 2147483647 w 247"/>
                <a:gd name="T3" fmla="*/ 2147483647 h 243"/>
                <a:gd name="T4" fmla="*/ 2147483647 w 247"/>
                <a:gd name="T5" fmla="*/ 2147483647 h 243"/>
                <a:gd name="T6" fmla="*/ 2147483647 w 247"/>
                <a:gd name="T7" fmla="*/ 2147483647 h 243"/>
                <a:gd name="T8" fmla="*/ 2147483647 w 247"/>
                <a:gd name="T9" fmla="*/ 2147483647 h 243"/>
                <a:gd name="T10" fmla="*/ 2147483647 w 247"/>
                <a:gd name="T11" fmla="*/ 2147483647 h 243"/>
                <a:gd name="T12" fmla="*/ 2147483647 w 247"/>
                <a:gd name="T13" fmla="*/ 2147483647 h 243"/>
                <a:gd name="T14" fmla="*/ 2147483647 w 247"/>
                <a:gd name="T15" fmla="*/ 2147483647 h 243"/>
                <a:gd name="T16" fmla="*/ 2147483647 w 247"/>
                <a:gd name="T17" fmla="*/ 0 h 243"/>
                <a:gd name="T18" fmla="*/ 2147483647 w 247"/>
                <a:gd name="T19" fmla="*/ 2147483647 h 243"/>
                <a:gd name="T20" fmla="*/ 2147483647 w 247"/>
                <a:gd name="T21" fmla="*/ 2147483647 h 243"/>
                <a:gd name="T22" fmla="*/ 2147483647 w 247"/>
                <a:gd name="T23" fmla="*/ 2147483647 h 243"/>
                <a:gd name="T24" fmla="*/ 2147483647 w 247"/>
                <a:gd name="T25" fmla="*/ 2147483647 h 243"/>
                <a:gd name="T26" fmla="*/ 2147483647 w 247"/>
                <a:gd name="T27" fmla="*/ 2147483647 h 243"/>
                <a:gd name="T28" fmla="*/ 2147483647 w 247"/>
                <a:gd name="T29" fmla="*/ 2147483647 h 243"/>
                <a:gd name="T30" fmla="*/ 2147483647 w 247"/>
                <a:gd name="T31" fmla="*/ 2147483647 h 243"/>
                <a:gd name="T32" fmla="*/ 2147483647 w 247"/>
                <a:gd name="T33" fmla="*/ 2147483647 h 243"/>
                <a:gd name="T34" fmla="*/ 2147483647 w 247"/>
                <a:gd name="T35" fmla="*/ 2147483647 h 243"/>
                <a:gd name="T36" fmla="*/ 2147483647 w 247"/>
                <a:gd name="T37" fmla="*/ 2147483647 h 243"/>
                <a:gd name="T38" fmla="*/ 2147483647 w 247"/>
                <a:gd name="T39" fmla="*/ 2147483647 h 243"/>
                <a:gd name="T40" fmla="*/ 2147483647 w 247"/>
                <a:gd name="T41" fmla="*/ 2147483647 h 243"/>
                <a:gd name="T42" fmla="*/ 2147483647 w 247"/>
                <a:gd name="T43" fmla="*/ 2147483647 h 243"/>
                <a:gd name="T44" fmla="*/ 2147483647 w 247"/>
                <a:gd name="T45" fmla="*/ 2147483647 h 243"/>
                <a:gd name="T46" fmla="*/ 2147483647 w 247"/>
                <a:gd name="T47" fmla="*/ 2147483647 h 243"/>
                <a:gd name="T48" fmla="*/ 2147483647 w 247"/>
                <a:gd name="T49" fmla="*/ 2147483647 h 243"/>
                <a:gd name="T50" fmla="*/ 2147483647 w 247"/>
                <a:gd name="T51" fmla="*/ 2147483647 h 243"/>
                <a:gd name="T52" fmla="*/ 2147483647 w 247"/>
                <a:gd name="T53" fmla="*/ 2147483647 h 243"/>
                <a:gd name="T54" fmla="*/ 2147483647 w 247"/>
                <a:gd name="T55" fmla="*/ 2147483647 h 243"/>
                <a:gd name="T56" fmla="*/ 2147483647 w 247"/>
                <a:gd name="T57" fmla="*/ 2147483647 h 243"/>
                <a:gd name="T58" fmla="*/ 2147483647 w 247"/>
                <a:gd name="T59" fmla="*/ 2147483647 h 243"/>
                <a:gd name="T60" fmla="*/ 2147483647 w 247"/>
                <a:gd name="T61" fmla="*/ 2147483647 h 243"/>
                <a:gd name="T62" fmla="*/ 2147483647 w 247"/>
                <a:gd name="T63" fmla="*/ 2147483647 h 243"/>
                <a:gd name="T64" fmla="*/ 2147483647 w 247"/>
                <a:gd name="T65" fmla="*/ 2147483647 h 243"/>
                <a:gd name="T66" fmla="*/ 2147483647 w 247"/>
                <a:gd name="T67" fmla="*/ 2147483647 h 243"/>
                <a:gd name="T68" fmla="*/ 2147483647 w 247"/>
                <a:gd name="T69" fmla="*/ 2147483647 h 243"/>
                <a:gd name="T70" fmla="*/ 2147483647 w 247"/>
                <a:gd name="T71" fmla="*/ 2147483647 h 243"/>
                <a:gd name="T72" fmla="*/ 2147483647 w 247"/>
                <a:gd name="T73" fmla="*/ 2147483647 h 243"/>
                <a:gd name="T74" fmla="*/ 2147483647 w 247"/>
                <a:gd name="T75" fmla="*/ 2147483647 h 243"/>
                <a:gd name="T76" fmla="*/ 2147483647 w 247"/>
                <a:gd name="T77" fmla="*/ 2147483647 h 243"/>
                <a:gd name="T78" fmla="*/ 2147483647 w 247"/>
                <a:gd name="T79" fmla="*/ 2147483647 h 243"/>
                <a:gd name="T80" fmla="*/ 2147483647 w 247"/>
                <a:gd name="T81" fmla="*/ 2147483647 h 243"/>
                <a:gd name="T82" fmla="*/ 2147483647 w 247"/>
                <a:gd name="T83" fmla="*/ 2147483647 h 243"/>
                <a:gd name="T84" fmla="*/ 2147483647 w 247"/>
                <a:gd name="T85" fmla="*/ 2147483647 h 243"/>
                <a:gd name="T86" fmla="*/ 2147483647 w 247"/>
                <a:gd name="T87" fmla="*/ 2147483647 h 243"/>
                <a:gd name="T88" fmla="*/ 2147483647 w 247"/>
                <a:gd name="T89" fmla="*/ 2147483647 h 243"/>
                <a:gd name="T90" fmla="*/ 2147483647 w 247"/>
                <a:gd name="T91" fmla="*/ 2147483647 h 243"/>
                <a:gd name="T92" fmla="*/ 2147483647 w 247"/>
                <a:gd name="T93" fmla="*/ 2147483647 h 243"/>
                <a:gd name="T94" fmla="*/ 2147483647 w 247"/>
                <a:gd name="T95" fmla="*/ 2147483647 h 243"/>
                <a:gd name="T96" fmla="*/ 2147483647 w 247"/>
                <a:gd name="T97" fmla="*/ 2147483647 h 243"/>
                <a:gd name="T98" fmla="*/ 0 w 247"/>
                <a:gd name="T99" fmla="*/ 2147483647 h 243"/>
                <a:gd name="T100" fmla="*/ 2147483647 w 247"/>
                <a:gd name="T101" fmla="*/ 2147483647 h 243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47" h="243">
                  <a:moveTo>
                    <a:pt x="4" y="215"/>
                  </a:moveTo>
                  <a:lnTo>
                    <a:pt x="4" y="213"/>
                  </a:lnTo>
                  <a:lnTo>
                    <a:pt x="8" y="211"/>
                  </a:lnTo>
                  <a:lnTo>
                    <a:pt x="10" y="205"/>
                  </a:lnTo>
                  <a:lnTo>
                    <a:pt x="15" y="200"/>
                  </a:lnTo>
                  <a:lnTo>
                    <a:pt x="21" y="190"/>
                  </a:lnTo>
                  <a:lnTo>
                    <a:pt x="29" y="181"/>
                  </a:lnTo>
                  <a:lnTo>
                    <a:pt x="36" y="171"/>
                  </a:lnTo>
                  <a:lnTo>
                    <a:pt x="46" y="162"/>
                  </a:lnTo>
                  <a:lnTo>
                    <a:pt x="55" y="148"/>
                  </a:lnTo>
                  <a:lnTo>
                    <a:pt x="63" y="137"/>
                  </a:lnTo>
                  <a:lnTo>
                    <a:pt x="72" y="124"/>
                  </a:lnTo>
                  <a:lnTo>
                    <a:pt x="82" y="110"/>
                  </a:lnTo>
                  <a:lnTo>
                    <a:pt x="91" y="99"/>
                  </a:lnTo>
                  <a:lnTo>
                    <a:pt x="101" y="86"/>
                  </a:lnTo>
                  <a:lnTo>
                    <a:pt x="110" y="74"/>
                  </a:lnTo>
                  <a:lnTo>
                    <a:pt x="120" y="63"/>
                  </a:lnTo>
                  <a:lnTo>
                    <a:pt x="126" y="51"/>
                  </a:lnTo>
                  <a:lnTo>
                    <a:pt x="133" y="44"/>
                  </a:lnTo>
                  <a:lnTo>
                    <a:pt x="139" y="34"/>
                  </a:lnTo>
                  <a:lnTo>
                    <a:pt x="145" y="29"/>
                  </a:lnTo>
                  <a:lnTo>
                    <a:pt x="148" y="21"/>
                  </a:lnTo>
                  <a:lnTo>
                    <a:pt x="154" y="15"/>
                  </a:lnTo>
                  <a:lnTo>
                    <a:pt x="158" y="10"/>
                  </a:lnTo>
                  <a:lnTo>
                    <a:pt x="162" y="6"/>
                  </a:lnTo>
                  <a:lnTo>
                    <a:pt x="167" y="0"/>
                  </a:lnTo>
                  <a:lnTo>
                    <a:pt x="173" y="0"/>
                  </a:lnTo>
                  <a:lnTo>
                    <a:pt x="175" y="0"/>
                  </a:lnTo>
                  <a:lnTo>
                    <a:pt x="179" y="6"/>
                  </a:lnTo>
                  <a:lnTo>
                    <a:pt x="183" y="13"/>
                  </a:lnTo>
                  <a:lnTo>
                    <a:pt x="184" y="25"/>
                  </a:lnTo>
                  <a:lnTo>
                    <a:pt x="186" y="30"/>
                  </a:lnTo>
                  <a:lnTo>
                    <a:pt x="186" y="38"/>
                  </a:lnTo>
                  <a:lnTo>
                    <a:pt x="188" y="44"/>
                  </a:lnTo>
                  <a:lnTo>
                    <a:pt x="190" y="53"/>
                  </a:lnTo>
                  <a:lnTo>
                    <a:pt x="190" y="59"/>
                  </a:lnTo>
                  <a:lnTo>
                    <a:pt x="192" y="67"/>
                  </a:lnTo>
                  <a:lnTo>
                    <a:pt x="194" y="74"/>
                  </a:lnTo>
                  <a:lnTo>
                    <a:pt x="198" y="82"/>
                  </a:lnTo>
                  <a:lnTo>
                    <a:pt x="198" y="89"/>
                  </a:lnTo>
                  <a:lnTo>
                    <a:pt x="202" y="97"/>
                  </a:lnTo>
                  <a:lnTo>
                    <a:pt x="205" y="105"/>
                  </a:lnTo>
                  <a:lnTo>
                    <a:pt x="207" y="112"/>
                  </a:lnTo>
                  <a:lnTo>
                    <a:pt x="211" y="118"/>
                  </a:lnTo>
                  <a:lnTo>
                    <a:pt x="213" y="124"/>
                  </a:lnTo>
                  <a:lnTo>
                    <a:pt x="217" y="127"/>
                  </a:lnTo>
                  <a:lnTo>
                    <a:pt x="221" y="133"/>
                  </a:lnTo>
                  <a:lnTo>
                    <a:pt x="226" y="141"/>
                  </a:lnTo>
                  <a:lnTo>
                    <a:pt x="236" y="148"/>
                  </a:lnTo>
                  <a:lnTo>
                    <a:pt x="240" y="152"/>
                  </a:lnTo>
                  <a:lnTo>
                    <a:pt x="245" y="158"/>
                  </a:lnTo>
                  <a:lnTo>
                    <a:pt x="247" y="162"/>
                  </a:lnTo>
                  <a:lnTo>
                    <a:pt x="247" y="165"/>
                  </a:lnTo>
                  <a:lnTo>
                    <a:pt x="243" y="167"/>
                  </a:lnTo>
                  <a:lnTo>
                    <a:pt x="236" y="169"/>
                  </a:lnTo>
                  <a:lnTo>
                    <a:pt x="230" y="171"/>
                  </a:lnTo>
                  <a:lnTo>
                    <a:pt x="226" y="173"/>
                  </a:lnTo>
                  <a:lnTo>
                    <a:pt x="221" y="175"/>
                  </a:lnTo>
                  <a:lnTo>
                    <a:pt x="215" y="177"/>
                  </a:lnTo>
                  <a:lnTo>
                    <a:pt x="207" y="177"/>
                  </a:lnTo>
                  <a:lnTo>
                    <a:pt x="200" y="179"/>
                  </a:lnTo>
                  <a:lnTo>
                    <a:pt x="192" y="181"/>
                  </a:lnTo>
                  <a:lnTo>
                    <a:pt x="186" y="183"/>
                  </a:lnTo>
                  <a:lnTo>
                    <a:pt x="177" y="185"/>
                  </a:lnTo>
                  <a:lnTo>
                    <a:pt x="169" y="186"/>
                  </a:lnTo>
                  <a:lnTo>
                    <a:pt x="162" y="188"/>
                  </a:lnTo>
                  <a:lnTo>
                    <a:pt x="154" y="192"/>
                  </a:lnTo>
                  <a:lnTo>
                    <a:pt x="145" y="194"/>
                  </a:lnTo>
                  <a:lnTo>
                    <a:pt x="135" y="198"/>
                  </a:lnTo>
                  <a:lnTo>
                    <a:pt x="126" y="202"/>
                  </a:lnTo>
                  <a:lnTo>
                    <a:pt x="116" y="205"/>
                  </a:lnTo>
                  <a:lnTo>
                    <a:pt x="107" y="209"/>
                  </a:lnTo>
                  <a:lnTo>
                    <a:pt x="97" y="211"/>
                  </a:lnTo>
                  <a:lnTo>
                    <a:pt x="89" y="215"/>
                  </a:lnTo>
                  <a:lnTo>
                    <a:pt x="80" y="221"/>
                  </a:lnTo>
                  <a:lnTo>
                    <a:pt x="72" y="223"/>
                  </a:lnTo>
                  <a:lnTo>
                    <a:pt x="65" y="226"/>
                  </a:lnTo>
                  <a:lnTo>
                    <a:pt x="59" y="228"/>
                  </a:lnTo>
                  <a:lnTo>
                    <a:pt x="51" y="234"/>
                  </a:lnTo>
                  <a:lnTo>
                    <a:pt x="46" y="236"/>
                  </a:lnTo>
                  <a:lnTo>
                    <a:pt x="40" y="238"/>
                  </a:lnTo>
                  <a:lnTo>
                    <a:pt x="36" y="240"/>
                  </a:lnTo>
                  <a:lnTo>
                    <a:pt x="32" y="243"/>
                  </a:lnTo>
                  <a:lnTo>
                    <a:pt x="32" y="242"/>
                  </a:lnTo>
                  <a:lnTo>
                    <a:pt x="34" y="238"/>
                  </a:lnTo>
                  <a:lnTo>
                    <a:pt x="36" y="230"/>
                  </a:lnTo>
                  <a:lnTo>
                    <a:pt x="40" y="223"/>
                  </a:lnTo>
                  <a:lnTo>
                    <a:pt x="46" y="213"/>
                  </a:lnTo>
                  <a:lnTo>
                    <a:pt x="67" y="190"/>
                  </a:lnTo>
                  <a:lnTo>
                    <a:pt x="72" y="188"/>
                  </a:lnTo>
                  <a:lnTo>
                    <a:pt x="78" y="185"/>
                  </a:lnTo>
                  <a:lnTo>
                    <a:pt x="84" y="181"/>
                  </a:lnTo>
                  <a:lnTo>
                    <a:pt x="89" y="177"/>
                  </a:lnTo>
                  <a:lnTo>
                    <a:pt x="95" y="175"/>
                  </a:lnTo>
                  <a:lnTo>
                    <a:pt x="101" y="173"/>
                  </a:lnTo>
                  <a:lnTo>
                    <a:pt x="108" y="171"/>
                  </a:lnTo>
                  <a:lnTo>
                    <a:pt x="114" y="169"/>
                  </a:lnTo>
                  <a:lnTo>
                    <a:pt x="120" y="167"/>
                  </a:lnTo>
                  <a:lnTo>
                    <a:pt x="126" y="165"/>
                  </a:lnTo>
                  <a:lnTo>
                    <a:pt x="131" y="165"/>
                  </a:lnTo>
                  <a:lnTo>
                    <a:pt x="137" y="164"/>
                  </a:lnTo>
                  <a:lnTo>
                    <a:pt x="143" y="164"/>
                  </a:lnTo>
                  <a:lnTo>
                    <a:pt x="152" y="164"/>
                  </a:lnTo>
                  <a:lnTo>
                    <a:pt x="164" y="162"/>
                  </a:lnTo>
                  <a:lnTo>
                    <a:pt x="169" y="160"/>
                  </a:lnTo>
                  <a:lnTo>
                    <a:pt x="175" y="156"/>
                  </a:lnTo>
                  <a:lnTo>
                    <a:pt x="179" y="154"/>
                  </a:lnTo>
                  <a:lnTo>
                    <a:pt x="184" y="150"/>
                  </a:lnTo>
                  <a:lnTo>
                    <a:pt x="186" y="146"/>
                  </a:lnTo>
                  <a:lnTo>
                    <a:pt x="186" y="141"/>
                  </a:lnTo>
                  <a:lnTo>
                    <a:pt x="186" y="135"/>
                  </a:lnTo>
                  <a:lnTo>
                    <a:pt x="186" y="129"/>
                  </a:lnTo>
                  <a:lnTo>
                    <a:pt x="184" y="120"/>
                  </a:lnTo>
                  <a:lnTo>
                    <a:pt x="183" y="110"/>
                  </a:lnTo>
                  <a:lnTo>
                    <a:pt x="179" y="101"/>
                  </a:lnTo>
                  <a:lnTo>
                    <a:pt x="177" y="91"/>
                  </a:lnTo>
                  <a:lnTo>
                    <a:pt x="173" y="82"/>
                  </a:lnTo>
                  <a:lnTo>
                    <a:pt x="169" y="76"/>
                  </a:lnTo>
                  <a:lnTo>
                    <a:pt x="167" y="70"/>
                  </a:lnTo>
                  <a:lnTo>
                    <a:pt x="164" y="70"/>
                  </a:lnTo>
                  <a:lnTo>
                    <a:pt x="160" y="69"/>
                  </a:lnTo>
                  <a:lnTo>
                    <a:pt x="154" y="72"/>
                  </a:lnTo>
                  <a:lnTo>
                    <a:pt x="150" y="76"/>
                  </a:lnTo>
                  <a:lnTo>
                    <a:pt x="148" y="84"/>
                  </a:lnTo>
                  <a:lnTo>
                    <a:pt x="145" y="88"/>
                  </a:lnTo>
                  <a:lnTo>
                    <a:pt x="141" y="91"/>
                  </a:lnTo>
                  <a:lnTo>
                    <a:pt x="139" y="99"/>
                  </a:lnTo>
                  <a:lnTo>
                    <a:pt x="135" y="105"/>
                  </a:lnTo>
                  <a:lnTo>
                    <a:pt x="131" y="108"/>
                  </a:lnTo>
                  <a:lnTo>
                    <a:pt x="127" y="116"/>
                  </a:lnTo>
                  <a:lnTo>
                    <a:pt x="124" y="124"/>
                  </a:lnTo>
                  <a:lnTo>
                    <a:pt x="120" y="131"/>
                  </a:lnTo>
                  <a:lnTo>
                    <a:pt x="112" y="137"/>
                  </a:lnTo>
                  <a:lnTo>
                    <a:pt x="107" y="146"/>
                  </a:lnTo>
                  <a:lnTo>
                    <a:pt x="99" y="154"/>
                  </a:lnTo>
                  <a:lnTo>
                    <a:pt x="93" y="162"/>
                  </a:lnTo>
                  <a:lnTo>
                    <a:pt x="84" y="169"/>
                  </a:lnTo>
                  <a:lnTo>
                    <a:pt x="76" y="177"/>
                  </a:lnTo>
                  <a:lnTo>
                    <a:pt x="69" y="186"/>
                  </a:lnTo>
                  <a:lnTo>
                    <a:pt x="55" y="200"/>
                  </a:lnTo>
                  <a:lnTo>
                    <a:pt x="48" y="207"/>
                  </a:lnTo>
                  <a:lnTo>
                    <a:pt x="40" y="213"/>
                  </a:lnTo>
                  <a:lnTo>
                    <a:pt x="34" y="219"/>
                  </a:lnTo>
                  <a:lnTo>
                    <a:pt x="29" y="223"/>
                  </a:lnTo>
                  <a:lnTo>
                    <a:pt x="23" y="228"/>
                  </a:lnTo>
                  <a:lnTo>
                    <a:pt x="17" y="230"/>
                  </a:lnTo>
                  <a:lnTo>
                    <a:pt x="13" y="234"/>
                  </a:lnTo>
                  <a:lnTo>
                    <a:pt x="8" y="236"/>
                  </a:lnTo>
                  <a:lnTo>
                    <a:pt x="2" y="236"/>
                  </a:lnTo>
                  <a:lnTo>
                    <a:pt x="0" y="232"/>
                  </a:lnTo>
                  <a:lnTo>
                    <a:pt x="0" y="228"/>
                  </a:lnTo>
                  <a:lnTo>
                    <a:pt x="2" y="221"/>
                  </a:lnTo>
                  <a:lnTo>
                    <a:pt x="4" y="215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5" name="Freeform 152"/>
            <p:cNvSpPr>
              <a:spLocks/>
            </p:cNvSpPr>
            <p:nvPr/>
          </p:nvSpPr>
          <p:spPr bwMode="auto">
            <a:xfrm>
              <a:off x="3343125" y="2267415"/>
              <a:ext cx="10657" cy="5481"/>
            </a:xfrm>
            <a:custGeom>
              <a:avLst/>
              <a:gdLst>
                <a:gd name="T0" fmla="*/ 0 w 68"/>
                <a:gd name="T1" fmla="*/ 2147483647 h 36"/>
                <a:gd name="T2" fmla="*/ 2147483647 w 68"/>
                <a:gd name="T3" fmla="*/ 2147483647 h 36"/>
                <a:gd name="T4" fmla="*/ 2147483647 w 68"/>
                <a:gd name="T5" fmla="*/ 0 h 36"/>
                <a:gd name="T6" fmla="*/ 2147483647 w 68"/>
                <a:gd name="T7" fmla="*/ 2147483647 h 36"/>
                <a:gd name="T8" fmla="*/ 0 w 68"/>
                <a:gd name="T9" fmla="*/ 2147483647 h 36"/>
                <a:gd name="T10" fmla="*/ 0 w 68"/>
                <a:gd name="T11" fmla="*/ 2147483647 h 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8" h="36">
                  <a:moveTo>
                    <a:pt x="0" y="29"/>
                  </a:moveTo>
                  <a:lnTo>
                    <a:pt x="28" y="36"/>
                  </a:lnTo>
                  <a:lnTo>
                    <a:pt x="68" y="0"/>
                  </a:lnTo>
                  <a:lnTo>
                    <a:pt x="36" y="2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6" name="Freeform 153"/>
            <p:cNvSpPr>
              <a:spLocks/>
            </p:cNvSpPr>
            <p:nvPr/>
          </p:nvSpPr>
          <p:spPr bwMode="auto">
            <a:xfrm>
              <a:off x="3343430" y="2270460"/>
              <a:ext cx="30752" cy="26185"/>
            </a:xfrm>
            <a:custGeom>
              <a:avLst/>
              <a:gdLst>
                <a:gd name="T0" fmla="*/ 2147483647 w 201"/>
                <a:gd name="T1" fmla="*/ 0 h 173"/>
                <a:gd name="T2" fmla="*/ 2147483647 w 201"/>
                <a:gd name="T3" fmla="*/ 2147483647 h 173"/>
                <a:gd name="T4" fmla="*/ 2147483647 w 201"/>
                <a:gd name="T5" fmla="*/ 2147483647 h 173"/>
                <a:gd name="T6" fmla="*/ 2147483647 w 201"/>
                <a:gd name="T7" fmla="*/ 2147483647 h 173"/>
                <a:gd name="T8" fmla="*/ 2147483647 w 201"/>
                <a:gd name="T9" fmla="*/ 2147483647 h 173"/>
                <a:gd name="T10" fmla="*/ 2147483647 w 201"/>
                <a:gd name="T11" fmla="*/ 2147483647 h 173"/>
                <a:gd name="T12" fmla="*/ 2147483647 w 201"/>
                <a:gd name="T13" fmla="*/ 2147483647 h 173"/>
                <a:gd name="T14" fmla="*/ 2147483647 w 201"/>
                <a:gd name="T15" fmla="*/ 2147483647 h 173"/>
                <a:gd name="T16" fmla="*/ 2147483647 w 201"/>
                <a:gd name="T17" fmla="*/ 2147483647 h 173"/>
                <a:gd name="T18" fmla="*/ 2147483647 w 201"/>
                <a:gd name="T19" fmla="*/ 2147483647 h 173"/>
                <a:gd name="T20" fmla="*/ 2147483647 w 201"/>
                <a:gd name="T21" fmla="*/ 2147483647 h 173"/>
                <a:gd name="T22" fmla="*/ 2147483647 w 201"/>
                <a:gd name="T23" fmla="*/ 2147483647 h 173"/>
                <a:gd name="T24" fmla="*/ 0 w 201"/>
                <a:gd name="T25" fmla="*/ 2147483647 h 173"/>
                <a:gd name="T26" fmla="*/ 2147483647 w 201"/>
                <a:gd name="T27" fmla="*/ 2147483647 h 173"/>
                <a:gd name="T28" fmla="*/ 2147483647 w 201"/>
                <a:gd name="T29" fmla="*/ 2147483647 h 173"/>
                <a:gd name="T30" fmla="*/ 2147483647 w 201"/>
                <a:gd name="T31" fmla="*/ 2147483647 h 173"/>
                <a:gd name="T32" fmla="*/ 2147483647 w 201"/>
                <a:gd name="T33" fmla="*/ 2147483647 h 173"/>
                <a:gd name="T34" fmla="*/ 2147483647 w 201"/>
                <a:gd name="T35" fmla="*/ 2147483647 h 173"/>
                <a:gd name="T36" fmla="*/ 2147483647 w 201"/>
                <a:gd name="T37" fmla="*/ 2147483647 h 173"/>
                <a:gd name="T38" fmla="*/ 2147483647 w 201"/>
                <a:gd name="T39" fmla="*/ 2147483647 h 173"/>
                <a:gd name="T40" fmla="*/ 2147483647 w 201"/>
                <a:gd name="T41" fmla="*/ 2147483647 h 173"/>
                <a:gd name="T42" fmla="*/ 2147483647 w 201"/>
                <a:gd name="T43" fmla="*/ 2147483647 h 173"/>
                <a:gd name="T44" fmla="*/ 2147483647 w 201"/>
                <a:gd name="T45" fmla="*/ 2147483647 h 173"/>
                <a:gd name="T46" fmla="*/ 2147483647 w 201"/>
                <a:gd name="T47" fmla="*/ 2147483647 h 173"/>
                <a:gd name="T48" fmla="*/ 2147483647 w 201"/>
                <a:gd name="T49" fmla="*/ 2147483647 h 173"/>
                <a:gd name="T50" fmla="*/ 2147483647 w 201"/>
                <a:gd name="T51" fmla="*/ 2147483647 h 173"/>
                <a:gd name="T52" fmla="*/ 2147483647 w 201"/>
                <a:gd name="T53" fmla="*/ 2147483647 h 173"/>
                <a:gd name="T54" fmla="*/ 2147483647 w 201"/>
                <a:gd name="T55" fmla="*/ 2147483647 h 173"/>
                <a:gd name="T56" fmla="*/ 2147483647 w 201"/>
                <a:gd name="T57" fmla="*/ 2147483647 h 173"/>
                <a:gd name="T58" fmla="*/ 2147483647 w 201"/>
                <a:gd name="T59" fmla="*/ 2147483647 h 173"/>
                <a:gd name="T60" fmla="*/ 2147483647 w 201"/>
                <a:gd name="T61" fmla="*/ 2147483647 h 173"/>
                <a:gd name="T62" fmla="*/ 2147483647 w 201"/>
                <a:gd name="T63" fmla="*/ 2147483647 h 173"/>
                <a:gd name="T64" fmla="*/ 2147483647 w 201"/>
                <a:gd name="T65" fmla="*/ 2147483647 h 173"/>
                <a:gd name="T66" fmla="*/ 2147483647 w 201"/>
                <a:gd name="T67" fmla="*/ 2147483647 h 173"/>
                <a:gd name="T68" fmla="*/ 2147483647 w 201"/>
                <a:gd name="T69" fmla="*/ 2147483647 h 173"/>
                <a:gd name="T70" fmla="*/ 2147483647 w 201"/>
                <a:gd name="T71" fmla="*/ 2147483647 h 173"/>
                <a:gd name="T72" fmla="*/ 2147483647 w 201"/>
                <a:gd name="T73" fmla="*/ 2147483647 h 173"/>
                <a:gd name="T74" fmla="*/ 2147483647 w 201"/>
                <a:gd name="T75" fmla="*/ 2147483647 h 173"/>
                <a:gd name="T76" fmla="*/ 2147483647 w 201"/>
                <a:gd name="T77" fmla="*/ 2147483647 h 173"/>
                <a:gd name="T78" fmla="*/ 2147483647 w 201"/>
                <a:gd name="T79" fmla="*/ 2147483647 h 173"/>
                <a:gd name="T80" fmla="*/ 2147483647 w 201"/>
                <a:gd name="T81" fmla="*/ 2147483647 h 173"/>
                <a:gd name="T82" fmla="*/ 2147483647 w 201"/>
                <a:gd name="T83" fmla="*/ 2147483647 h 173"/>
                <a:gd name="T84" fmla="*/ 2147483647 w 201"/>
                <a:gd name="T85" fmla="*/ 2147483647 h 173"/>
                <a:gd name="T86" fmla="*/ 2147483647 w 201"/>
                <a:gd name="T87" fmla="*/ 2147483647 h 173"/>
                <a:gd name="T88" fmla="*/ 2147483647 w 201"/>
                <a:gd name="T89" fmla="*/ 0 h 17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01" h="173">
                  <a:moveTo>
                    <a:pt x="201" y="0"/>
                  </a:moveTo>
                  <a:lnTo>
                    <a:pt x="197" y="0"/>
                  </a:lnTo>
                  <a:lnTo>
                    <a:pt x="190" y="4"/>
                  </a:lnTo>
                  <a:lnTo>
                    <a:pt x="182" y="8"/>
                  </a:lnTo>
                  <a:lnTo>
                    <a:pt x="177" y="10"/>
                  </a:lnTo>
                  <a:lnTo>
                    <a:pt x="167" y="14"/>
                  </a:lnTo>
                  <a:lnTo>
                    <a:pt x="159" y="16"/>
                  </a:lnTo>
                  <a:lnTo>
                    <a:pt x="148" y="19"/>
                  </a:lnTo>
                  <a:lnTo>
                    <a:pt x="140" y="21"/>
                  </a:lnTo>
                  <a:lnTo>
                    <a:pt x="129" y="25"/>
                  </a:lnTo>
                  <a:lnTo>
                    <a:pt x="120" y="27"/>
                  </a:lnTo>
                  <a:lnTo>
                    <a:pt x="108" y="29"/>
                  </a:lnTo>
                  <a:lnTo>
                    <a:pt x="101" y="33"/>
                  </a:lnTo>
                  <a:lnTo>
                    <a:pt x="89" y="35"/>
                  </a:lnTo>
                  <a:lnTo>
                    <a:pt x="80" y="36"/>
                  </a:lnTo>
                  <a:lnTo>
                    <a:pt x="70" y="36"/>
                  </a:lnTo>
                  <a:lnTo>
                    <a:pt x="61" y="36"/>
                  </a:lnTo>
                  <a:lnTo>
                    <a:pt x="53" y="35"/>
                  </a:lnTo>
                  <a:lnTo>
                    <a:pt x="44" y="35"/>
                  </a:lnTo>
                  <a:lnTo>
                    <a:pt x="36" y="33"/>
                  </a:lnTo>
                  <a:lnTo>
                    <a:pt x="30" y="33"/>
                  </a:lnTo>
                  <a:lnTo>
                    <a:pt x="23" y="31"/>
                  </a:lnTo>
                  <a:lnTo>
                    <a:pt x="19" y="29"/>
                  </a:lnTo>
                  <a:lnTo>
                    <a:pt x="9" y="27"/>
                  </a:lnTo>
                  <a:lnTo>
                    <a:pt x="4" y="27"/>
                  </a:lnTo>
                  <a:lnTo>
                    <a:pt x="0" y="29"/>
                  </a:lnTo>
                  <a:lnTo>
                    <a:pt x="4" y="35"/>
                  </a:lnTo>
                  <a:lnTo>
                    <a:pt x="6" y="40"/>
                  </a:lnTo>
                  <a:lnTo>
                    <a:pt x="15" y="52"/>
                  </a:lnTo>
                  <a:lnTo>
                    <a:pt x="19" y="57"/>
                  </a:lnTo>
                  <a:lnTo>
                    <a:pt x="25" y="63"/>
                  </a:lnTo>
                  <a:lnTo>
                    <a:pt x="30" y="71"/>
                  </a:lnTo>
                  <a:lnTo>
                    <a:pt x="38" y="78"/>
                  </a:lnTo>
                  <a:lnTo>
                    <a:pt x="44" y="84"/>
                  </a:lnTo>
                  <a:lnTo>
                    <a:pt x="51" y="94"/>
                  </a:lnTo>
                  <a:lnTo>
                    <a:pt x="57" y="99"/>
                  </a:lnTo>
                  <a:lnTo>
                    <a:pt x="64" y="109"/>
                  </a:lnTo>
                  <a:lnTo>
                    <a:pt x="70" y="114"/>
                  </a:lnTo>
                  <a:lnTo>
                    <a:pt x="78" y="122"/>
                  </a:lnTo>
                  <a:lnTo>
                    <a:pt x="83" y="128"/>
                  </a:lnTo>
                  <a:lnTo>
                    <a:pt x="91" y="135"/>
                  </a:lnTo>
                  <a:lnTo>
                    <a:pt x="97" y="139"/>
                  </a:lnTo>
                  <a:lnTo>
                    <a:pt x="102" y="145"/>
                  </a:lnTo>
                  <a:lnTo>
                    <a:pt x="108" y="149"/>
                  </a:lnTo>
                  <a:lnTo>
                    <a:pt x="114" y="152"/>
                  </a:lnTo>
                  <a:lnTo>
                    <a:pt x="121" y="160"/>
                  </a:lnTo>
                  <a:lnTo>
                    <a:pt x="129" y="166"/>
                  </a:lnTo>
                  <a:lnTo>
                    <a:pt x="133" y="170"/>
                  </a:lnTo>
                  <a:lnTo>
                    <a:pt x="139" y="171"/>
                  </a:lnTo>
                  <a:lnTo>
                    <a:pt x="140" y="173"/>
                  </a:lnTo>
                  <a:lnTo>
                    <a:pt x="140" y="171"/>
                  </a:lnTo>
                  <a:lnTo>
                    <a:pt x="142" y="170"/>
                  </a:lnTo>
                  <a:lnTo>
                    <a:pt x="144" y="164"/>
                  </a:lnTo>
                  <a:lnTo>
                    <a:pt x="146" y="158"/>
                  </a:lnTo>
                  <a:lnTo>
                    <a:pt x="148" y="151"/>
                  </a:lnTo>
                  <a:lnTo>
                    <a:pt x="152" y="145"/>
                  </a:lnTo>
                  <a:lnTo>
                    <a:pt x="154" y="139"/>
                  </a:lnTo>
                  <a:lnTo>
                    <a:pt x="156" y="135"/>
                  </a:lnTo>
                  <a:lnTo>
                    <a:pt x="154" y="133"/>
                  </a:lnTo>
                  <a:lnTo>
                    <a:pt x="148" y="128"/>
                  </a:lnTo>
                  <a:lnTo>
                    <a:pt x="140" y="122"/>
                  </a:lnTo>
                  <a:lnTo>
                    <a:pt x="131" y="116"/>
                  </a:lnTo>
                  <a:lnTo>
                    <a:pt x="121" y="109"/>
                  </a:lnTo>
                  <a:lnTo>
                    <a:pt x="110" y="99"/>
                  </a:lnTo>
                  <a:lnTo>
                    <a:pt x="101" y="94"/>
                  </a:lnTo>
                  <a:lnTo>
                    <a:pt x="91" y="88"/>
                  </a:lnTo>
                  <a:lnTo>
                    <a:pt x="82" y="82"/>
                  </a:lnTo>
                  <a:lnTo>
                    <a:pt x="74" y="76"/>
                  </a:lnTo>
                  <a:lnTo>
                    <a:pt x="68" y="73"/>
                  </a:lnTo>
                  <a:lnTo>
                    <a:pt x="64" y="69"/>
                  </a:lnTo>
                  <a:lnTo>
                    <a:pt x="57" y="63"/>
                  </a:lnTo>
                  <a:lnTo>
                    <a:pt x="57" y="59"/>
                  </a:lnTo>
                  <a:lnTo>
                    <a:pt x="59" y="59"/>
                  </a:lnTo>
                  <a:lnTo>
                    <a:pt x="64" y="59"/>
                  </a:lnTo>
                  <a:lnTo>
                    <a:pt x="68" y="59"/>
                  </a:lnTo>
                  <a:lnTo>
                    <a:pt x="78" y="61"/>
                  </a:lnTo>
                  <a:lnTo>
                    <a:pt x="87" y="61"/>
                  </a:lnTo>
                  <a:lnTo>
                    <a:pt x="95" y="61"/>
                  </a:lnTo>
                  <a:lnTo>
                    <a:pt x="106" y="61"/>
                  </a:lnTo>
                  <a:lnTo>
                    <a:pt x="118" y="61"/>
                  </a:lnTo>
                  <a:lnTo>
                    <a:pt x="127" y="59"/>
                  </a:lnTo>
                  <a:lnTo>
                    <a:pt x="139" y="57"/>
                  </a:lnTo>
                  <a:lnTo>
                    <a:pt x="148" y="55"/>
                  </a:lnTo>
                  <a:lnTo>
                    <a:pt x="161" y="54"/>
                  </a:lnTo>
                  <a:lnTo>
                    <a:pt x="169" y="50"/>
                  </a:lnTo>
                  <a:lnTo>
                    <a:pt x="177" y="48"/>
                  </a:lnTo>
                  <a:lnTo>
                    <a:pt x="184" y="46"/>
                  </a:lnTo>
                  <a:lnTo>
                    <a:pt x="190" y="46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7" name="Freeform 154"/>
            <p:cNvSpPr>
              <a:spLocks/>
            </p:cNvSpPr>
            <p:nvPr/>
          </p:nvSpPr>
          <p:spPr bwMode="auto">
            <a:xfrm>
              <a:off x="3362003" y="2274723"/>
              <a:ext cx="10352" cy="17355"/>
            </a:xfrm>
            <a:custGeom>
              <a:avLst/>
              <a:gdLst>
                <a:gd name="T0" fmla="*/ 2147483647 w 69"/>
                <a:gd name="T1" fmla="*/ 2147483647 h 114"/>
                <a:gd name="T2" fmla="*/ 2147483647 w 69"/>
                <a:gd name="T3" fmla="*/ 2147483647 h 114"/>
                <a:gd name="T4" fmla="*/ 2147483647 w 69"/>
                <a:gd name="T5" fmla="*/ 2147483647 h 114"/>
                <a:gd name="T6" fmla="*/ 2147483647 w 69"/>
                <a:gd name="T7" fmla="*/ 2147483647 h 114"/>
                <a:gd name="T8" fmla="*/ 2147483647 w 69"/>
                <a:gd name="T9" fmla="*/ 2147483647 h 114"/>
                <a:gd name="T10" fmla="*/ 2147483647 w 69"/>
                <a:gd name="T11" fmla="*/ 2147483647 h 114"/>
                <a:gd name="T12" fmla="*/ 2147483647 w 69"/>
                <a:gd name="T13" fmla="*/ 2147483647 h 114"/>
                <a:gd name="T14" fmla="*/ 2147483647 w 69"/>
                <a:gd name="T15" fmla="*/ 2147483647 h 114"/>
                <a:gd name="T16" fmla="*/ 2147483647 w 69"/>
                <a:gd name="T17" fmla="*/ 2147483647 h 114"/>
                <a:gd name="T18" fmla="*/ 2147483647 w 69"/>
                <a:gd name="T19" fmla="*/ 2147483647 h 114"/>
                <a:gd name="T20" fmla="*/ 2147483647 w 69"/>
                <a:gd name="T21" fmla="*/ 2147483647 h 114"/>
                <a:gd name="T22" fmla="*/ 2147483647 w 69"/>
                <a:gd name="T23" fmla="*/ 2147483647 h 114"/>
                <a:gd name="T24" fmla="*/ 2147483647 w 69"/>
                <a:gd name="T25" fmla="*/ 2147483647 h 114"/>
                <a:gd name="T26" fmla="*/ 2147483647 w 69"/>
                <a:gd name="T27" fmla="*/ 2147483647 h 114"/>
                <a:gd name="T28" fmla="*/ 2147483647 w 69"/>
                <a:gd name="T29" fmla="*/ 2147483647 h 114"/>
                <a:gd name="T30" fmla="*/ 2147483647 w 69"/>
                <a:gd name="T31" fmla="*/ 2147483647 h 114"/>
                <a:gd name="T32" fmla="*/ 2147483647 w 69"/>
                <a:gd name="T33" fmla="*/ 2147483647 h 114"/>
                <a:gd name="T34" fmla="*/ 2147483647 w 69"/>
                <a:gd name="T35" fmla="*/ 2147483647 h 114"/>
                <a:gd name="T36" fmla="*/ 2147483647 w 69"/>
                <a:gd name="T37" fmla="*/ 2147483647 h 114"/>
                <a:gd name="T38" fmla="*/ 2147483647 w 69"/>
                <a:gd name="T39" fmla="*/ 2147483647 h 114"/>
                <a:gd name="T40" fmla="*/ 2147483647 w 69"/>
                <a:gd name="T41" fmla="*/ 2147483647 h 114"/>
                <a:gd name="T42" fmla="*/ 2147483647 w 69"/>
                <a:gd name="T43" fmla="*/ 2147483647 h 114"/>
                <a:gd name="T44" fmla="*/ 2147483647 w 69"/>
                <a:gd name="T45" fmla="*/ 2147483647 h 114"/>
                <a:gd name="T46" fmla="*/ 2147483647 w 69"/>
                <a:gd name="T47" fmla="*/ 2147483647 h 114"/>
                <a:gd name="T48" fmla="*/ 0 w 69"/>
                <a:gd name="T49" fmla="*/ 2147483647 h 114"/>
                <a:gd name="T50" fmla="*/ 0 w 69"/>
                <a:gd name="T51" fmla="*/ 2147483647 h 114"/>
                <a:gd name="T52" fmla="*/ 0 w 69"/>
                <a:gd name="T53" fmla="*/ 2147483647 h 114"/>
                <a:gd name="T54" fmla="*/ 0 w 69"/>
                <a:gd name="T55" fmla="*/ 2147483647 h 114"/>
                <a:gd name="T56" fmla="*/ 2147483647 w 69"/>
                <a:gd name="T57" fmla="*/ 2147483647 h 114"/>
                <a:gd name="T58" fmla="*/ 2147483647 w 69"/>
                <a:gd name="T59" fmla="*/ 2147483647 h 114"/>
                <a:gd name="T60" fmla="*/ 2147483647 w 69"/>
                <a:gd name="T61" fmla="*/ 2147483647 h 114"/>
                <a:gd name="T62" fmla="*/ 2147483647 w 69"/>
                <a:gd name="T63" fmla="*/ 2147483647 h 114"/>
                <a:gd name="T64" fmla="*/ 2147483647 w 69"/>
                <a:gd name="T65" fmla="*/ 2147483647 h 114"/>
                <a:gd name="T66" fmla="*/ 2147483647 w 69"/>
                <a:gd name="T67" fmla="*/ 2147483647 h 114"/>
                <a:gd name="T68" fmla="*/ 2147483647 w 69"/>
                <a:gd name="T69" fmla="*/ 2147483647 h 114"/>
                <a:gd name="T70" fmla="*/ 2147483647 w 69"/>
                <a:gd name="T71" fmla="*/ 2147483647 h 114"/>
                <a:gd name="T72" fmla="*/ 2147483647 w 69"/>
                <a:gd name="T73" fmla="*/ 2147483647 h 114"/>
                <a:gd name="T74" fmla="*/ 2147483647 w 69"/>
                <a:gd name="T75" fmla="*/ 2147483647 h 114"/>
                <a:gd name="T76" fmla="*/ 2147483647 w 69"/>
                <a:gd name="T77" fmla="*/ 2147483647 h 114"/>
                <a:gd name="T78" fmla="*/ 2147483647 w 69"/>
                <a:gd name="T79" fmla="*/ 0 h 114"/>
                <a:gd name="T80" fmla="*/ 2147483647 w 69"/>
                <a:gd name="T81" fmla="*/ 2147483647 h 114"/>
                <a:gd name="T82" fmla="*/ 2147483647 w 69"/>
                <a:gd name="T83" fmla="*/ 2147483647 h 1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69" h="114">
                  <a:moveTo>
                    <a:pt x="69" y="17"/>
                  </a:moveTo>
                  <a:lnTo>
                    <a:pt x="69" y="17"/>
                  </a:lnTo>
                  <a:lnTo>
                    <a:pt x="67" y="23"/>
                  </a:lnTo>
                  <a:lnTo>
                    <a:pt x="65" y="30"/>
                  </a:lnTo>
                  <a:lnTo>
                    <a:pt x="63" y="42"/>
                  </a:lnTo>
                  <a:lnTo>
                    <a:pt x="59" y="51"/>
                  </a:lnTo>
                  <a:lnTo>
                    <a:pt x="57" y="63"/>
                  </a:lnTo>
                  <a:lnTo>
                    <a:pt x="56" y="68"/>
                  </a:lnTo>
                  <a:lnTo>
                    <a:pt x="56" y="74"/>
                  </a:lnTo>
                  <a:lnTo>
                    <a:pt x="52" y="80"/>
                  </a:lnTo>
                  <a:lnTo>
                    <a:pt x="52" y="84"/>
                  </a:lnTo>
                  <a:lnTo>
                    <a:pt x="48" y="91"/>
                  </a:lnTo>
                  <a:lnTo>
                    <a:pt x="46" y="97"/>
                  </a:lnTo>
                  <a:lnTo>
                    <a:pt x="42" y="99"/>
                  </a:lnTo>
                  <a:lnTo>
                    <a:pt x="40" y="104"/>
                  </a:lnTo>
                  <a:lnTo>
                    <a:pt x="37" y="104"/>
                  </a:lnTo>
                  <a:lnTo>
                    <a:pt x="35" y="106"/>
                  </a:lnTo>
                  <a:lnTo>
                    <a:pt x="33" y="106"/>
                  </a:lnTo>
                  <a:lnTo>
                    <a:pt x="29" y="108"/>
                  </a:lnTo>
                  <a:lnTo>
                    <a:pt x="23" y="110"/>
                  </a:lnTo>
                  <a:lnTo>
                    <a:pt x="18" y="112"/>
                  </a:lnTo>
                  <a:lnTo>
                    <a:pt x="12" y="114"/>
                  </a:lnTo>
                  <a:lnTo>
                    <a:pt x="6" y="114"/>
                  </a:lnTo>
                  <a:lnTo>
                    <a:pt x="2" y="110"/>
                  </a:lnTo>
                  <a:lnTo>
                    <a:pt x="0" y="106"/>
                  </a:lnTo>
                  <a:lnTo>
                    <a:pt x="0" y="103"/>
                  </a:lnTo>
                  <a:lnTo>
                    <a:pt x="0" y="97"/>
                  </a:lnTo>
                  <a:lnTo>
                    <a:pt x="0" y="93"/>
                  </a:lnTo>
                  <a:lnTo>
                    <a:pt x="4" y="87"/>
                  </a:lnTo>
                  <a:lnTo>
                    <a:pt x="6" y="82"/>
                  </a:lnTo>
                  <a:lnTo>
                    <a:pt x="8" y="76"/>
                  </a:lnTo>
                  <a:lnTo>
                    <a:pt x="10" y="68"/>
                  </a:lnTo>
                  <a:lnTo>
                    <a:pt x="14" y="65"/>
                  </a:lnTo>
                  <a:lnTo>
                    <a:pt x="18" y="57"/>
                  </a:lnTo>
                  <a:lnTo>
                    <a:pt x="19" y="51"/>
                  </a:lnTo>
                  <a:lnTo>
                    <a:pt x="23" y="46"/>
                  </a:lnTo>
                  <a:lnTo>
                    <a:pt x="25" y="40"/>
                  </a:lnTo>
                  <a:lnTo>
                    <a:pt x="31" y="28"/>
                  </a:lnTo>
                  <a:lnTo>
                    <a:pt x="37" y="21"/>
                  </a:lnTo>
                  <a:lnTo>
                    <a:pt x="61" y="0"/>
                  </a:lnTo>
                  <a:lnTo>
                    <a:pt x="69" y="17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8" name="Freeform 155"/>
            <p:cNvSpPr>
              <a:spLocks/>
            </p:cNvSpPr>
            <p:nvPr/>
          </p:nvSpPr>
          <p:spPr bwMode="auto">
            <a:xfrm>
              <a:off x="3326684" y="2270460"/>
              <a:ext cx="31361" cy="38364"/>
            </a:xfrm>
            <a:custGeom>
              <a:avLst/>
              <a:gdLst>
                <a:gd name="T0" fmla="*/ 2147483647 w 205"/>
                <a:gd name="T1" fmla="*/ 2147483647 h 253"/>
                <a:gd name="T2" fmla="*/ 2147483647 w 205"/>
                <a:gd name="T3" fmla="*/ 2147483647 h 253"/>
                <a:gd name="T4" fmla="*/ 0 w 205"/>
                <a:gd name="T5" fmla="*/ 2147483647 h 253"/>
                <a:gd name="T6" fmla="*/ 0 w 205"/>
                <a:gd name="T7" fmla="*/ 2147483647 h 253"/>
                <a:gd name="T8" fmla="*/ 0 w 205"/>
                <a:gd name="T9" fmla="*/ 2147483647 h 253"/>
                <a:gd name="T10" fmla="*/ 0 w 205"/>
                <a:gd name="T11" fmla="*/ 2147483647 h 253"/>
                <a:gd name="T12" fmla="*/ 2147483647 w 205"/>
                <a:gd name="T13" fmla="*/ 2147483647 h 253"/>
                <a:gd name="T14" fmla="*/ 2147483647 w 205"/>
                <a:gd name="T15" fmla="*/ 2147483647 h 253"/>
                <a:gd name="T16" fmla="*/ 2147483647 w 205"/>
                <a:gd name="T17" fmla="*/ 2147483647 h 253"/>
                <a:gd name="T18" fmla="*/ 2147483647 w 205"/>
                <a:gd name="T19" fmla="*/ 2147483647 h 253"/>
                <a:gd name="T20" fmla="*/ 2147483647 w 205"/>
                <a:gd name="T21" fmla="*/ 2147483647 h 253"/>
                <a:gd name="T22" fmla="*/ 2147483647 w 205"/>
                <a:gd name="T23" fmla="*/ 2147483647 h 253"/>
                <a:gd name="T24" fmla="*/ 2147483647 w 205"/>
                <a:gd name="T25" fmla="*/ 2147483647 h 253"/>
                <a:gd name="T26" fmla="*/ 2147483647 w 205"/>
                <a:gd name="T27" fmla="*/ 2147483647 h 253"/>
                <a:gd name="T28" fmla="*/ 2147483647 w 205"/>
                <a:gd name="T29" fmla="*/ 0 h 253"/>
                <a:gd name="T30" fmla="*/ 2147483647 w 205"/>
                <a:gd name="T31" fmla="*/ 2147483647 h 253"/>
                <a:gd name="T32" fmla="*/ 2147483647 w 205"/>
                <a:gd name="T33" fmla="*/ 2147483647 h 253"/>
                <a:gd name="T34" fmla="*/ 2147483647 w 205"/>
                <a:gd name="T35" fmla="*/ 2147483647 h 253"/>
                <a:gd name="T36" fmla="*/ 2147483647 w 205"/>
                <a:gd name="T37" fmla="*/ 2147483647 h 253"/>
                <a:gd name="T38" fmla="*/ 2147483647 w 205"/>
                <a:gd name="T39" fmla="*/ 2147483647 h 253"/>
                <a:gd name="T40" fmla="*/ 2147483647 w 205"/>
                <a:gd name="T41" fmla="*/ 2147483647 h 253"/>
                <a:gd name="T42" fmla="*/ 2147483647 w 205"/>
                <a:gd name="T43" fmla="*/ 2147483647 h 253"/>
                <a:gd name="T44" fmla="*/ 2147483647 w 205"/>
                <a:gd name="T45" fmla="*/ 2147483647 h 253"/>
                <a:gd name="T46" fmla="*/ 2147483647 w 205"/>
                <a:gd name="T47" fmla="*/ 2147483647 h 253"/>
                <a:gd name="T48" fmla="*/ 2147483647 w 205"/>
                <a:gd name="T49" fmla="*/ 2147483647 h 253"/>
                <a:gd name="T50" fmla="*/ 2147483647 w 205"/>
                <a:gd name="T51" fmla="*/ 2147483647 h 253"/>
                <a:gd name="T52" fmla="*/ 2147483647 w 205"/>
                <a:gd name="T53" fmla="*/ 2147483647 h 253"/>
                <a:gd name="T54" fmla="*/ 2147483647 w 205"/>
                <a:gd name="T55" fmla="*/ 2147483647 h 253"/>
                <a:gd name="T56" fmla="*/ 2147483647 w 205"/>
                <a:gd name="T57" fmla="*/ 2147483647 h 253"/>
                <a:gd name="T58" fmla="*/ 2147483647 w 205"/>
                <a:gd name="T59" fmla="*/ 2147483647 h 253"/>
                <a:gd name="T60" fmla="*/ 2147483647 w 205"/>
                <a:gd name="T61" fmla="*/ 2147483647 h 253"/>
                <a:gd name="T62" fmla="*/ 2147483647 w 205"/>
                <a:gd name="T63" fmla="*/ 2147483647 h 253"/>
                <a:gd name="T64" fmla="*/ 2147483647 w 205"/>
                <a:gd name="T65" fmla="*/ 2147483647 h 253"/>
                <a:gd name="T66" fmla="*/ 2147483647 w 205"/>
                <a:gd name="T67" fmla="*/ 2147483647 h 253"/>
                <a:gd name="T68" fmla="*/ 2147483647 w 205"/>
                <a:gd name="T69" fmla="*/ 2147483647 h 253"/>
                <a:gd name="T70" fmla="*/ 2147483647 w 205"/>
                <a:gd name="T71" fmla="*/ 2147483647 h 253"/>
                <a:gd name="T72" fmla="*/ 2147483647 w 205"/>
                <a:gd name="T73" fmla="*/ 2147483647 h 253"/>
                <a:gd name="T74" fmla="*/ 2147483647 w 205"/>
                <a:gd name="T75" fmla="*/ 2147483647 h 253"/>
                <a:gd name="T76" fmla="*/ 2147483647 w 205"/>
                <a:gd name="T77" fmla="*/ 2147483647 h 253"/>
                <a:gd name="T78" fmla="*/ 2147483647 w 205"/>
                <a:gd name="T79" fmla="*/ 2147483647 h 253"/>
                <a:gd name="T80" fmla="*/ 2147483647 w 205"/>
                <a:gd name="T81" fmla="*/ 2147483647 h 253"/>
                <a:gd name="T82" fmla="*/ 2147483647 w 205"/>
                <a:gd name="T83" fmla="*/ 2147483647 h 253"/>
                <a:gd name="T84" fmla="*/ 2147483647 w 205"/>
                <a:gd name="T85" fmla="*/ 2147483647 h 253"/>
                <a:gd name="T86" fmla="*/ 2147483647 w 205"/>
                <a:gd name="T87" fmla="*/ 2147483647 h 253"/>
                <a:gd name="T88" fmla="*/ 2147483647 w 205"/>
                <a:gd name="T89" fmla="*/ 2147483647 h 253"/>
                <a:gd name="T90" fmla="*/ 2147483647 w 205"/>
                <a:gd name="T91" fmla="*/ 2147483647 h 253"/>
                <a:gd name="T92" fmla="*/ 2147483647 w 205"/>
                <a:gd name="T93" fmla="*/ 2147483647 h 253"/>
                <a:gd name="T94" fmla="*/ 2147483647 w 205"/>
                <a:gd name="T95" fmla="*/ 2147483647 h 253"/>
                <a:gd name="T96" fmla="*/ 2147483647 w 205"/>
                <a:gd name="T97" fmla="*/ 2147483647 h 253"/>
                <a:gd name="T98" fmla="*/ 2147483647 w 205"/>
                <a:gd name="T99" fmla="*/ 2147483647 h 253"/>
                <a:gd name="T100" fmla="*/ 2147483647 w 205"/>
                <a:gd name="T101" fmla="*/ 2147483647 h 253"/>
                <a:gd name="T102" fmla="*/ 2147483647 w 205"/>
                <a:gd name="T103" fmla="*/ 2147483647 h 253"/>
                <a:gd name="T104" fmla="*/ 2147483647 w 205"/>
                <a:gd name="T105" fmla="*/ 2147483647 h 253"/>
                <a:gd name="T106" fmla="*/ 2147483647 w 205"/>
                <a:gd name="T107" fmla="*/ 2147483647 h 253"/>
                <a:gd name="T108" fmla="*/ 2147483647 w 205"/>
                <a:gd name="T109" fmla="*/ 2147483647 h 253"/>
                <a:gd name="T110" fmla="*/ 2147483647 w 205"/>
                <a:gd name="T111" fmla="*/ 2147483647 h 253"/>
                <a:gd name="T112" fmla="*/ 2147483647 w 205"/>
                <a:gd name="T113" fmla="*/ 2147483647 h 253"/>
                <a:gd name="T114" fmla="*/ 2147483647 w 205"/>
                <a:gd name="T115" fmla="*/ 2147483647 h 253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05" h="253">
                  <a:moveTo>
                    <a:pt x="3" y="253"/>
                  </a:moveTo>
                  <a:lnTo>
                    <a:pt x="3" y="249"/>
                  </a:lnTo>
                  <a:lnTo>
                    <a:pt x="1" y="246"/>
                  </a:lnTo>
                  <a:lnTo>
                    <a:pt x="1" y="242"/>
                  </a:lnTo>
                  <a:lnTo>
                    <a:pt x="0" y="236"/>
                  </a:lnTo>
                  <a:lnTo>
                    <a:pt x="0" y="230"/>
                  </a:lnTo>
                  <a:lnTo>
                    <a:pt x="0" y="225"/>
                  </a:lnTo>
                  <a:lnTo>
                    <a:pt x="0" y="217"/>
                  </a:lnTo>
                  <a:lnTo>
                    <a:pt x="0" y="210"/>
                  </a:lnTo>
                  <a:lnTo>
                    <a:pt x="0" y="200"/>
                  </a:lnTo>
                  <a:lnTo>
                    <a:pt x="0" y="192"/>
                  </a:lnTo>
                  <a:lnTo>
                    <a:pt x="0" y="183"/>
                  </a:lnTo>
                  <a:lnTo>
                    <a:pt x="1" y="171"/>
                  </a:lnTo>
                  <a:lnTo>
                    <a:pt x="3" y="160"/>
                  </a:lnTo>
                  <a:lnTo>
                    <a:pt x="5" y="151"/>
                  </a:lnTo>
                  <a:lnTo>
                    <a:pt x="7" y="137"/>
                  </a:lnTo>
                  <a:lnTo>
                    <a:pt x="11" y="124"/>
                  </a:lnTo>
                  <a:lnTo>
                    <a:pt x="13" y="113"/>
                  </a:lnTo>
                  <a:lnTo>
                    <a:pt x="17" y="99"/>
                  </a:lnTo>
                  <a:lnTo>
                    <a:pt x="20" y="86"/>
                  </a:lnTo>
                  <a:lnTo>
                    <a:pt x="24" y="75"/>
                  </a:lnTo>
                  <a:lnTo>
                    <a:pt x="28" y="61"/>
                  </a:lnTo>
                  <a:lnTo>
                    <a:pt x="32" y="52"/>
                  </a:lnTo>
                  <a:lnTo>
                    <a:pt x="34" y="40"/>
                  </a:lnTo>
                  <a:lnTo>
                    <a:pt x="38" y="31"/>
                  </a:lnTo>
                  <a:lnTo>
                    <a:pt x="41" y="21"/>
                  </a:lnTo>
                  <a:lnTo>
                    <a:pt x="43" y="16"/>
                  </a:lnTo>
                  <a:lnTo>
                    <a:pt x="47" y="8"/>
                  </a:lnTo>
                  <a:lnTo>
                    <a:pt x="49" y="4"/>
                  </a:lnTo>
                  <a:lnTo>
                    <a:pt x="49" y="0"/>
                  </a:lnTo>
                  <a:lnTo>
                    <a:pt x="51" y="0"/>
                  </a:lnTo>
                  <a:lnTo>
                    <a:pt x="51" y="2"/>
                  </a:lnTo>
                  <a:lnTo>
                    <a:pt x="57" y="8"/>
                  </a:lnTo>
                  <a:lnTo>
                    <a:pt x="64" y="14"/>
                  </a:lnTo>
                  <a:lnTo>
                    <a:pt x="76" y="25"/>
                  </a:lnTo>
                  <a:lnTo>
                    <a:pt x="79" y="29"/>
                  </a:lnTo>
                  <a:lnTo>
                    <a:pt x="87" y="36"/>
                  </a:lnTo>
                  <a:lnTo>
                    <a:pt x="93" y="44"/>
                  </a:lnTo>
                  <a:lnTo>
                    <a:pt x="100" y="50"/>
                  </a:lnTo>
                  <a:lnTo>
                    <a:pt x="106" y="57"/>
                  </a:lnTo>
                  <a:lnTo>
                    <a:pt x="114" y="65"/>
                  </a:lnTo>
                  <a:lnTo>
                    <a:pt x="119" y="75"/>
                  </a:lnTo>
                  <a:lnTo>
                    <a:pt x="127" y="84"/>
                  </a:lnTo>
                  <a:lnTo>
                    <a:pt x="133" y="90"/>
                  </a:lnTo>
                  <a:lnTo>
                    <a:pt x="140" y="99"/>
                  </a:lnTo>
                  <a:lnTo>
                    <a:pt x="146" y="107"/>
                  </a:lnTo>
                  <a:lnTo>
                    <a:pt x="152" y="114"/>
                  </a:lnTo>
                  <a:lnTo>
                    <a:pt x="157" y="122"/>
                  </a:lnTo>
                  <a:lnTo>
                    <a:pt x="163" y="130"/>
                  </a:lnTo>
                  <a:lnTo>
                    <a:pt x="167" y="137"/>
                  </a:lnTo>
                  <a:lnTo>
                    <a:pt x="174" y="145"/>
                  </a:lnTo>
                  <a:lnTo>
                    <a:pt x="178" y="151"/>
                  </a:lnTo>
                  <a:lnTo>
                    <a:pt x="182" y="158"/>
                  </a:lnTo>
                  <a:lnTo>
                    <a:pt x="186" y="164"/>
                  </a:lnTo>
                  <a:lnTo>
                    <a:pt x="192" y="170"/>
                  </a:lnTo>
                  <a:lnTo>
                    <a:pt x="193" y="175"/>
                  </a:lnTo>
                  <a:lnTo>
                    <a:pt x="199" y="181"/>
                  </a:lnTo>
                  <a:lnTo>
                    <a:pt x="201" y="185"/>
                  </a:lnTo>
                  <a:lnTo>
                    <a:pt x="205" y="189"/>
                  </a:lnTo>
                  <a:lnTo>
                    <a:pt x="176" y="221"/>
                  </a:lnTo>
                  <a:lnTo>
                    <a:pt x="174" y="219"/>
                  </a:lnTo>
                  <a:lnTo>
                    <a:pt x="169" y="211"/>
                  </a:lnTo>
                  <a:lnTo>
                    <a:pt x="165" y="206"/>
                  </a:lnTo>
                  <a:lnTo>
                    <a:pt x="161" y="198"/>
                  </a:lnTo>
                  <a:lnTo>
                    <a:pt x="155" y="192"/>
                  </a:lnTo>
                  <a:lnTo>
                    <a:pt x="150" y="185"/>
                  </a:lnTo>
                  <a:lnTo>
                    <a:pt x="144" y="175"/>
                  </a:lnTo>
                  <a:lnTo>
                    <a:pt x="138" y="168"/>
                  </a:lnTo>
                  <a:lnTo>
                    <a:pt x="131" y="158"/>
                  </a:lnTo>
                  <a:lnTo>
                    <a:pt x="127" y="151"/>
                  </a:lnTo>
                  <a:lnTo>
                    <a:pt x="119" y="141"/>
                  </a:lnTo>
                  <a:lnTo>
                    <a:pt x="114" y="132"/>
                  </a:lnTo>
                  <a:lnTo>
                    <a:pt x="108" y="124"/>
                  </a:lnTo>
                  <a:lnTo>
                    <a:pt x="104" y="114"/>
                  </a:lnTo>
                  <a:lnTo>
                    <a:pt x="98" y="107"/>
                  </a:lnTo>
                  <a:lnTo>
                    <a:pt x="93" y="99"/>
                  </a:lnTo>
                  <a:lnTo>
                    <a:pt x="89" y="94"/>
                  </a:lnTo>
                  <a:lnTo>
                    <a:pt x="85" y="86"/>
                  </a:lnTo>
                  <a:lnTo>
                    <a:pt x="81" y="80"/>
                  </a:lnTo>
                  <a:lnTo>
                    <a:pt x="77" y="75"/>
                  </a:lnTo>
                  <a:lnTo>
                    <a:pt x="76" y="71"/>
                  </a:lnTo>
                  <a:lnTo>
                    <a:pt x="74" y="67"/>
                  </a:lnTo>
                  <a:lnTo>
                    <a:pt x="66" y="59"/>
                  </a:lnTo>
                  <a:lnTo>
                    <a:pt x="64" y="55"/>
                  </a:lnTo>
                  <a:lnTo>
                    <a:pt x="60" y="54"/>
                  </a:lnTo>
                  <a:lnTo>
                    <a:pt x="57" y="57"/>
                  </a:lnTo>
                  <a:lnTo>
                    <a:pt x="53" y="61"/>
                  </a:lnTo>
                  <a:lnTo>
                    <a:pt x="51" y="69"/>
                  </a:lnTo>
                  <a:lnTo>
                    <a:pt x="49" y="73"/>
                  </a:lnTo>
                  <a:lnTo>
                    <a:pt x="49" y="76"/>
                  </a:lnTo>
                  <a:lnTo>
                    <a:pt x="47" y="84"/>
                  </a:lnTo>
                  <a:lnTo>
                    <a:pt x="47" y="90"/>
                  </a:lnTo>
                  <a:lnTo>
                    <a:pt x="43" y="97"/>
                  </a:lnTo>
                  <a:lnTo>
                    <a:pt x="43" y="105"/>
                  </a:lnTo>
                  <a:lnTo>
                    <a:pt x="41" y="113"/>
                  </a:lnTo>
                  <a:lnTo>
                    <a:pt x="41" y="120"/>
                  </a:lnTo>
                  <a:lnTo>
                    <a:pt x="41" y="128"/>
                  </a:lnTo>
                  <a:lnTo>
                    <a:pt x="41" y="137"/>
                  </a:lnTo>
                  <a:lnTo>
                    <a:pt x="41" y="147"/>
                  </a:lnTo>
                  <a:lnTo>
                    <a:pt x="41" y="156"/>
                  </a:lnTo>
                  <a:lnTo>
                    <a:pt x="39" y="164"/>
                  </a:lnTo>
                  <a:lnTo>
                    <a:pt x="39" y="171"/>
                  </a:lnTo>
                  <a:lnTo>
                    <a:pt x="39" y="181"/>
                  </a:lnTo>
                  <a:lnTo>
                    <a:pt x="39" y="189"/>
                  </a:lnTo>
                  <a:lnTo>
                    <a:pt x="39" y="196"/>
                  </a:lnTo>
                  <a:lnTo>
                    <a:pt x="39" y="206"/>
                  </a:lnTo>
                  <a:lnTo>
                    <a:pt x="39" y="211"/>
                  </a:lnTo>
                  <a:lnTo>
                    <a:pt x="39" y="221"/>
                  </a:lnTo>
                  <a:lnTo>
                    <a:pt x="39" y="227"/>
                  </a:lnTo>
                  <a:lnTo>
                    <a:pt x="39" y="232"/>
                  </a:lnTo>
                  <a:lnTo>
                    <a:pt x="39" y="236"/>
                  </a:lnTo>
                  <a:lnTo>
                    <a:pt x="39" y="242"/>
                  </a:lnTo>
                  <a:lnTo>
                    <a:pt x="39" y="248"/>
                  </a:lnTo>
                  <a:lnTo>
                    <a:pt x="39" y="251"/>
                  </a:lnTo>
                  <a:lnTo>
                    <a:pt x="3" y="25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9" name="Freeform 156"/>
            <p:cNvSpPr>
              <a:spLocks/>
            </p:cNvSpPr>
            <p:nvPr/>
          </p:nvSpPr>
          <p:spPr bwMode="auto">
            <a:xfrm>
              <a:off x="3328815" y="2296949"/>
              <a:ext cx="25576" cy="11570"/>
            </a:xfrm>
            <a:custGeom>
              <a:avLst/>
              <a:gdLst>
                <a:gd name="T0" fmla="*/ 2147483647 w 167"/>
                <a:gd name="T1" fmla="*/ 2147483647 h 76"/>
                <a:gd name="T2" fmla="*/ 2147483647 w 167"/>
                <a:gd name="T3" fmla="*/ 2147483647 h 76"/>
                <a:gd name="T4" fmla="*/ 2147483647 w 167"/>
                <a:gd name="T5" fmla="*/ 2147483647 h 76"/>
                <a:gd name="T6" fmla="*/ 2147483647 w 167"/>
                <a:gd name="T7" fmla="*/ 2147483647 h 76"/>
                <a:gd name="T8" fmla="*/ 2147483647 w 167"/>
                <a:gd name="T9" fmla="*/ 2147483647 h 76"/>
                <a:gd name="T10" fmla="*/ 2147483647 w 167"/>
                <a:gd name="T11" fmla="*/ 2147483647 h 76"/>
                <a:gd name="T12" fmla="*/ 2147483647 w 167"/>
                <a:gd name="T13" fmla="*/ 2147483647 h 76"/>
                <a:gd name="T14" fmla="*/ 2147483647 w 167"/>
                <a:gd name="T15" fmla="*/ 2147483647 h 76"/>
                <a:gd name="T16" fmla="*/ 2147483647 w 167"/>
                <a:gd name="T17" fmla="*/ 2147483647 h 76"/>
                <a:gd name="T18" fmla="*/ 2147483647 w 167"/>
                <a:gd name="T19" fmla="*/ 2147483647 h 76"/>
                <a:gd name="T20" fmla="*/ 2147483647 w 167"/>
                <a:gd name="T21" fmla="*/ 2147483647 h 76"/>
                <a:gd name="T22" fmla="*/ 2147483647 w 167"/>
                <a:gd name="T23" fmla="*/ 2147483647 h 76"/>
                <a:gd name="T24" fmla="*/ 2147483647 w 167"/>
                <a:gd name="T25" fmla="*/ 2147483647 h 76"/>
                <a:gd name="T26" fmla="*/ 2147483647 w 167"/>
                <a:gd name="T27" fmla="*/ 2147483647 h 76"/>
                <a:gd name="T28" fmla="*/ 2147483647 w 167"/>
                <a:gd name="T29" fmla="*/ 2147483647 h 76"/>
                <a:gd name="T30" fmla="*/ 2147483647 w 167"/>
                <a:gd name="T31" fmla="*/ 2147483647 h 76"/>
                <a:gd name="T32" fmla="*/ 2147483647 w 167"/>
                <a:gd name="T33" fmla="*/ 0 h 76"/>
                <a:gd name="T34" fmla="*/ 2147483647 w 167"/>
                <a:gd name="T35" fmla="*/ 2147483647 h 76"/>
                <a:gd name="T36" fmla="*/ 2147483647 w 167"/>
                <a:gd name="T37" fmla="*/ 2147483647 h 76"/>
                <a:gd name="T38" fmla="*/ 2147483647 w 167"/>
                <a:gd name="T39" fmla="*/ 2147483647 h 76"/>
                <a:gd name="T40" fmla="*/ 2147483647 w 167"/>
                <a:gd name="T41" fmla="*/ 2147483647 h 76"/>
                <a:gd name="T42" fmla="*/ 2147483647 w 167"/>
                <a:gd name="T43" fmla="*/ 2147483647 h 76"/>
                <a:gd name="T44" fmla="*/ 2147483647 w 167"/>
                <a:gd name="T45" fmla="*/ 2147483647 h 76"/>
                <a:gd name="T46" fmla="*/ 2147483647 w 167"/>
                <a:gd name="T47" fmla="*/ 2147483647 h 76"/>
                <a:gd name="T48" fmla="*/ 2147483647 w 167"/>
                <a:gd name="T49" fmla="*/ 2147483647 h 76"/>
                <a:gd name="T50" fmla="*/ 2147483647 w 167"/>
                <a:gd name="T51" fmla="*/ 2147483647 h 76"/>
                <a:gd name="T52" fmla="*/ 2147483647 w 167"/>
                <a:gd name="T53" fmla="*/ 2147483647 h 76"/>
                <a:gd name="T54" fmla="*/ 2147483647 w 167"/>
                <a:gd name="T55" fmla="*/ 2147483647 h 76"/>
                <a:gd name="T56" fmla="*/ 0 w 167"/>
                <a:gd name="T57" fmla="*/ 2147483647 h 76"/>
                <a:gd name="T58" fmla="*/ 2147483647 w 167"/>
                <a:gd name="T59" fmla="*/ 2147483647 h 76"/>
                <a:gd name="T60" fmla="*/ 2147483647 w 167"/>
                <a:gd name="T61" fmla="*/ 2147483647 h 76"/>
                <a:gd name="T62" fmla="*/ 2147483647 w 167"/>
                <a:gd name="T63" fmla="*/ 2147483647 h 76"/>
                <a:gd name="T64" fmla="*/ 2147483647 w 167"/>
                <a:gd name="T65" fmla="*/ 2147483647 h 7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67" h="76">
                  <a:moveTo>
                    <a:pt x="26" y="76"/>
                  </a:moveTo>
                  <a:lnTo>
                    <a:pt x="26" y="74"/>
                  </a:lnTo>
                  <a:lnTo>
                    <a:pt x="30" y="74"/>
                  </a:lnTo>
                  <a:lnTo>
                    <a:pt x="36" y="73"/>
                  </a:lnTo>
                  <a:lnTo>
                    <a:pt x="42" y="71"/>
                  </a:lnTo>
                  <a:lnTo>
                    <a:pt x="49" y="67"/>
                  </a:lnTo>
                  <a:lnTo>
                    <a:pt x="61" y="65"/>
                  </a:lnTo>
                  <a:lnTo>
                    <a:pt x="64" y="63"/>
                  </a:lnTo>
                  <a:lnTo>
                    <a:pt x="68" y="61"/>
                  </a:lnTo>
                  <a:lnTo>
                    <a:pt x="76" y="59"/>
                  </a:lnTo>
                  <a:lnTo>
                    <a:pt x="82" y="59"/>
                  </a:lnTo>
                  <a:lnTo>
                    <a:pt x="87" y="57"/>
                  </a:lnTo>
                  <a:lnTo>
                    <a:pt x="93" y="57"/>
                  </a:lnTo>
                  <a:lnTo>
                    <a:pt x="99" y="55"/>
                  </a:lnTo>
                  <a:lnTo>
                    <a:pt x="104" y="54"/>
                  </a:lnTo>
                  <a:lnTo>
                    <a:pt x="110" y="54"/>
                  </a:lnTo>
                  <a:lnTo>
                    <a:pt x="116" y="52"/>
                  </a:lnTo>
                  <a:lnTo>
                    <a:pt x="123" y="50"/>
                  </a:lnTo>
                  <a:lnTo>
                    <a:pt x="129" y="50"/>
                  </a:lnTo>
                  <a:lnTo>
                    <a:pt x="139" y="48"/>
                  </a:lnTo>
                  <a:lnTo>
                    <a:pt x="150" y="48"/>
                  </a:lnTo>
                  <a:lnTo>
                    <a:pt x="156" y="46"/>
                  </a:lnTo>
                  <a:lnTo>
                    <a:pt x="163" y="46"/>
                  </a:lnTo>
                  <a:lnTo>
                    <a:pt x="163" y="44"/>
                  </a:lnTo>
                  <a:lnTo>
                    <a:pt x="165" y="42"/>
                  </a:lnTo>
                  <a:lnTo>
                    <a:pt x="165" y="35"/>
                  </a:lnTo>
                  <a:lnTo>
                    <a:pt x="167" y="31"/>
                  </a:lnTo>
                  <a:lnTo>
                    <a:pt x="167" y="23"/>
                  </a:lnTo>
                  <a:lnTo>
                    <a:pt x="167" y="17"/>
                  </a:lnTo>
                  <a:lnTo>
                    <a:pt x="165" y="10"/>
                  </a:lnTo>
                  <a:lnTo>
                    <a:pt x="163" y="6"/>
                  </a:lnTo>
                  <a:lnTo>
                    <a:pt x="160" y="2"/>
                  </a:lnTo>
                  <a:lnTo>
                    <a:pt x="154" y="0"/>
                  </a:lnTo>
                  <a:lnTo>
                    <a:pt x="146" y="0"/>
                  </a:lnTo>
                  <a:lnTo>
                    <a:pt x="139" y="2"/>
                  </a:lnTo>
                  <a:lnTo>
                    <a:pt x="133" y="2"/>
                  </a:lnTo>
                  <a:lnTo>
                    <a:pt x="127" y="4"/>
                  </a:lnTo>
                  <a:lnTo>
                    <a:pt x="122" y="4"/>
                  </a:lnTo>
                  <a:lnTo>
                    <a:pt x="116" y="6"/>
                  </a:lnTo>
                  <a:lnTo>
                    <a:pt x="110" y="6"/>
                  </a:lnTo>
                  <a:lnTo>
                    <a:pt x="104" y="8"/>
                  </a:lnTo>
                  <a:lnTo>
                    <a:pt x="99" y="10"/>
                  </a:lnTo>
                  <a:lnTo>
                    <a:pt x="93" y="12"/>
                  </a:lnTo>
                  <a:lnTo>
                    <a:pt x="85" y="12"/>
                  </a:lnTo>
                  <a:lnTo>
                    <a:pt x="78" y="14"/>
                  </a:lnTo>
                  <a:lnTo>
                    <a:pt x="70" y="14"/>
                  </a:lnTo>
                  <a:lnTo>
                    <a:pt x="63" y="16"/>
                  </a:lnTo>
                  <a:lnTo>
                    <a:pt x="55" y="17"/>
                  </a:lnTo>
                  <a:lnTo>
                    <a:pt x="49" y="19"/>
                  </a:lnTo>
                  <a:lnTo>
                    <a:pt x="42" y="19"/>
                  </a:lnTo>
                  <a:lnTo>
                    <a:pt x="36" y="23"/>
                  </a:lnTo>
                  <a:lnTo>
                    <a:pt x="28" y="23"/>
                  </a:lnTo>
                  <a:lnTo>
                    <a:pt x="23" y="25"/>
                  </a:lnTo>
                  <a:lnTo>
                    <a:pt x="17" y="29"/>
                  </a:lnTo>
                  <a:lnTo>
                    <a:pt x="13" y="31"/>
                  </a:lnTo>
                  <a:lnTo>
                    <a:pt x="6" y="35"/>
                  </a:lnTo>
                  <a:lnTo>
                    <a:pt x="2" y="42"/>
                  </a:lnTo>
                  <a:lnTo>
                    <a:pt x="0" y="46"/>
                  </a:lnTo>
                  <a:lnTo>
                    <a:pt x="2" y="54"/>
                  </a:lnTo>
                  <a:lnTo>
                    <a:pt x="6" y="57"/>
                  </a:lnTo>
                  <a:lnTo>
                    <a:pt x="11" y="63"/>
                  </a:lnTo>
                  <a:lnTo>
                    <a:pt x="15" y="69"/>
                  </a:lnTo>
                  <a:lnTo>
                    <a:pt x="21" y="73"/>
                  </a:lnTo>
                  <a:lnTo>
                    <a:pt x="25" y="74"/>
                  </a:lnTo>
                  <a:lnTo>
                    <a:pt x="26" y="76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0" name="Freeform 157"/>
            <p:cNvSpPr>
              <a:spLocks/>
            </p:cNvSpPr>
            <p:nvPr/>
          </p:nvSpPr>
          <p:spPr bwMode="auto">
            <a:xfrm>
              <a:off x="3286189" y="2269242"/>
              <a:ext cx="36841" cy="28925"/>
            </a:xfrm>
            <a:custGeom>
              <a:avLst/>
              <a:gdLst>
                <a:gd name="T0" fmla="*/ 2147483647 w 242"/>
                <a:gd name="T1" fmla="*/ 2147483647 h 190"/>
                <a:gd name="T2" fmla="*/ 2147483647 w 242"/>
                <a:gd name="T3" fmla="*/ 2147483647 h 190"/>
                <a:gd name="T4" fmla="*/ 2147483647 w 242"/>
                <a:gd name="T5" fmla="*/ 2147483647 h 190"/>
                <a:gd name="T6" fmla="*/ 2147483647 w 242"/>
                <a:gd name="T7" fmla="*/ 2147483647 h 190"/>
                <a:gd name="T8" fmla="*/ 2147483647 w 242"/>
                <a:gd name="T9" fmla="*/ 2147483647 h 190"/>
                <a:gd name="T10" fmla="*/ 2147483647 w 242"/>
                <a:gd name="T11" fmla="*/ 2147483647 h 190"/>
                <a:gd name="T12" fmla="*/ 2147483647 w 242"/>
                <a:gd name="T13" fmla="*/ 2147483647 h 190"/>
                <a:gd name="T14" fmla="*/ 2147483647 w 242"/>
                <a:gd name="T15" fmla="*/ 2147483647 h 190"/>
                <a:gd name="T16" fmla="*/ 2147483647 w 242"/>
                <a:gd name="T17" fmla="*/ 0 h 190"/>
                <a:gd name="T18" fmla="*/ 2147483647 w 242"/>
                <a:gd name="T19" fmla="*/ 2147483647 h 190"/>
                <a:gd name="T20" fmla="*/ 2147483647 w 242"/>
                <a:gd name="T21" fmla="*/ 2147483647 h 190"/>
                <a:gd name="T22" fmla="*/ 2147483647 w 242"/>
                <a:gd name="T23" fmla="*/ 2147483647 h 190"/>
                <a:gd name="T24" fmla="*/ 2147483647 w 242"/>
                <a:gd name="T25" fmla="*/ 2147483647 h 190"/>
                <a:gd name="T26" fmla="*/ 2147483647 w 242"/>
                <a:gd name="T27" fmla="*/ 2147483647 h 190"/>
                <a:gd name="T28" fmla="*/ 2147483647 w 242"/>
                <a:gd name="T29" fmla="*/ 2147483647 h 190"/>
                <a:gd name="T30" fmla="*/ 2147483647 w 242"/>
                <a:gd name="T31" fmla="*/ 2147483647 h 190"/>
                <a:gd name="T32" fmla="*/ 2147483647 w 242"/>
                <a:gd name="T33" fmla="*/ 2147483647 h 190"/>
                <a:gd name="T34" fmla="*/ 2147483647 w 242"/>
                <a:gd name="T35" fmla="*/ 2147483647 h 190"/>
                <a:gd name="T36" fmla="*/ 2147483647 w 242"/>
                <a:gd name="T37" fmla="*/ 2147483647 h 190"/>
                <a:gd name="T38" fmla="*/ 2147483647 w 242"/>
                <a:gd name="T39" fmla="*/ 2147483647 h 190"/>
                <a:gd name="T40" fmla="*/ 2147483647 w 242"/>
                <a:gd name="T41" fmla="*/ 2147483647 h 190"/>
                <a:gd name="T42" fmla="*/ 2147483647 w 242"/>
                <a:gd name="T43" fmla="*/ 2147483647 h 190"/>
                <a:gd name="T44" fmla="*/ 2147483647 w 242"/>
                <a:gd name="T45" fmla="*/ 2147483647 h 190"/>
                <a:gd name="T46" fmla="*/ 2147483647 w 242"/>
                <a:gd name="T47" fmla="*/ 2147483647 h 190"/>
                <a:gd name="T48" fmla="*/ 2147483647 w 242"/>
                <a:gd name="T49" fmla="*/ 2147483647 h 190"/>
                <a:gd name="T50" fmla="*/ 2147483647 w 242"/>
                <a:gd name="T51" fmla="*/ 2147483647 h 190"/>
                <a:gd name="T52" fmla="*/ 2147483647 w 242"/>
                <a:gd name="T53" fmla="*/ 2147483647 h 190"/>
                <a:gd name="T54" fmla="*/ 2147483647 w 242"/>
                <a:gd name="T55" fmla="*/ 2147483647 h 190"/>
                <a:gd name="T56" fmla="*/ 2147483647 w 242"/>
                <a:gd name="T57" fmla="*/ 2147483647 h 190"/>
                <a:gd name="T58" fmla="*/ 2147483647 w 242"/>
                <a:gd name="T59" fmla="*/ 2147483647 h 190"/>
                <a:gd name="T60" fmla="*/ 2147483647 w 242"/>
                <a:gd name="T61" fmla="*/ 2147483647 h 190"/>
                <a:gd name="T62" fmla="*/ 2147483647 w 242"/>
                <a:gd name="T63" fmla="*/ 2147483647 h 190"/>
                <a:gd name="T64" fmla="*/ 2147483647 w 242"/>
                <a:gd name="T65" fmla="*/ 2147483647 h 190"/>
                <a:gd name="T66" fmla="*/ 2147483647 w 242"/>
                <a:gd name="T67" fmla="*/ 2147483647 h 190"/>
                <a:gd name="T68" fmla="*/ 2147483647 w 242"/>
                <a:gd name="T69" fmla="*/ 2147483647 h 190"/>
                <a:gd name="T70" fmla="*/ 2147483647 w 242"/>
                <a:gd name="T71" fmla="*/ 2147483647 h 190"/>
                <a:gd name="T72" fmla="*/ 2147483647 w 242"/>
                <a:gd name="T73" fmla="*/ 2147483647 h 190"/>
                <a:gd name="T74" fmla="*/ 2147483647 w 242"/>
                <a:gd name="T75" fmla="*/ 2147483647 h 190"/>
                <a:gd name="T76" fmla="*/ 2147483647 w 242"/>
                <a:gd name="T77" fmla="*/ 2147483647 h 190"/>
                <a:gd name="T78" fmla="*/ 2147483647 w 242"/>
                <a:gd name="T79" fmla="*/ 2147483647 h 190"/>
                <a:gd name="T80" fmla="*/ 2147483647 w 242"/>
                <a:gd name="T81" fmla="*/ 2147483647 h 190"/>
                <a:gd name="T82" fmla="*/ 2147483647 w 242"/>
                <a:gd name="T83" fmla="*/ 2147483647 h 190"/>
                <a:gd name="T84" fmla="*/ 2147483647 w 242"/>
                <a:gd name="T85" fmla="*/ 2147483647 h 190"/>
                <a:gd name="T86" fmla="*/ 2147483647 w 242"/>
                <a:gd name="T87" fmla="*/ 2147483647 h 190"/>
                <a:gd name="T88" fmla="*/ 2147483647 w 242"/>
                <a:gd name="T89" fmla="*/ 2147483647 h 19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42" h="190">
                  <a:moveTo>
                    <a:pt x="198" y="68"/>
                  </a:moveTo>
                  <a:lnTo>
                    <a:pt x="196" y="68"/>
                  </a:lnTo>
                  <a:lnTo>
                    <a:pt x="194" y="68"/>
                  </a:lnTo>
                  <a:lnTo>
                    <a:pt x="189" y="66"/>
                  </a:lnTo>
                  <a:lnTo>
                    <a:pt x="183" y="66"/>
                  </a:lnTo>
                  <a:lnTo>
                    <a:pt x="175" y="64"/>
                  </a:lnTo>
                  <a:lnTo>
                    <a:pt x="170" y="61"/>
                  </a:lnTo>
                  <a:lnTo>
                    <a:pt x="160" y="59"/>
                  </a:lnTo>
                  <a:lnTo>
                    <a:pt x="151" y="59"/>
                  </a:lnTo>
                  <a:lnTo>
                    <a:pt x="141" y="55"/>
                  </a:lnTo>
                  <a:lnTo>
                    <a:pt x="130" y="53"/>
                  </a:lnTo>
                  <a:lnTo>
                    <a:pt x="120" y="51"/>
                  </a:lnTo>
                  <a:lnTo>
                    <a:pt x="109" y="47"/>
                  </a:lnTo>
                  <a:lnTo>
                    <a:pt x="97" y="43"/>
                  </a:lnTo>
                  <a:lnTo>
                    <a:pt x="88" y="40"/>
                  </a:lnTo>
                  <a:lnTo>
                    <a:pt x="78" y="36"/>
                  </a:lnTo>
                  <a:lnTo>
                    <a:pt x="69" y="34"/>
                  </a:lnTo>
                  <a:lnTo>
                    <a:pt x="59" y="30"/>
                  </a:lnTo>
                  <a:lnTo>
                    <a:pt x="50" y="26"/>
                  </a:lnTo>
                  <a:lnTo>
                    <a:pt x="42" y="21"/>
                  </a:lnTo>
                  <a:lnTo>
                    <a:pt x="37" y="19"/>
                  </a:lnTo>
                  <a:lnTo>
                    <a:pt x="29" y="15"/>
                  </a:lnTo>
                  <a:lnTo>
                    <a:pt x="23" y="11"/>
                  </a:lnTo>
                  <a:lnTo>
                    <a:pt x="18" y="7"/>
                  </a:lnTo>
                  <a:lnTo>
                    <a:pt x="16" y="5"/>
                  </a:lnTo>
                  <a:lnTo>
                    <a:pt x="8" y="2"/>
                  </a:lnTo>
                  <a:lnTo>
                    <a:pt x="4" y="0"/>
                  </a:lnTo>
                  <a:lnTo>
                    <a:pt x="0" y="0"/>
                  </a:lnTo>
                  <a:lnTo>
                    <a:pt x="2" y="5"/>
                  </a:lnTo>
                  <a:lnTo>
                    <a:pt x="2" y="9"/>
                  </a:lnTo>
                  <a:lnTo>
                    <a:pt x="4" y="15"/>
                  </a:lnTo>
                  <a:lnTo>
                    <a:pt x="6" y="19"/>
                  </a:lnTo>
                  <a:lnTo>
                    <a:pt x="8" y="26"/>
                  </a:lnTo>
                  <a:lnTo>
                    <a:pt x="10" y="32"/>
                  </a:lnTo>
                  <a:lnTo>
                    <a:pt x="14" y="42"/>
                  </a:lnTo>
                  <a:lnTo>
                    <a:pt x="18" y="51"/>
                  </a:lnTo>
                  <a:lnTo>
                    <a:pt x="21" y="59"/>
                  </a:lnTo>
                  <a:lnTo>
                    <a:pt x="25" y="68"/>
                  </a:lnTo>
                  <a:lnTo>
                    <a:pt x="29" y="78"/>
                  </a:lnTo>
                  <a:lnTo>
                    <a:pt x="33" y="87"/>
                  </a:lnTo>
                  <a:lnTo>
                    <a:pt x="37" y="97"/>
                  </a:lnTo>
                  <a:lnTo>
                    <a:pt x="38" y="104"/>
                  </a:lnTo>
                  <a:lnTo>
                    <a:pt x="44" y="114"/>
                  </a:lnTo>
                  <a:lnTo>
                    <a:pt x="46" y="121"/>
                  </a:lnTo>
                  <a:lnTo>
                    <a:pt x="50" y="131"/>
                  </a:lnTo>
                  <a:lnTo>
                    <a:pt x="54" y="139"/>
                  </a:lnTo>
                  <a:lnTo>
                    <a:pt x="56" y="144"/>
                  </a:lnTo>
                  <a:lnTo>
                    <a:pt x="57" y="152"/>
                  </a:lnTo>
                  <a:lnTo>
                    <a:pt x="59" y="158"/>
                  </a:lnTo>
                  <a:lnTo>
                    <a:pt x="63" y="169"/>
                  </a:lnTo>
                  <a:lnTo>
                    <a:pt x="69" y="178"/>
                  </a:lnTo>
                  <a:lnTo>
                    <a:pt x="73" y="182"/>
                  </a:lnTo>
                  <a:lnTo>
                    <a:pt x="76" y="188"/>
                  </a:lnTo>
                  <a:lnTo>
                    <a:pt x="84" y="190"/>
                  </a:lnTo>
                  <a:lnTo>
                    <a:pt x="94" y="190"/>
                  </a:lnTo>
                  <a:lnTo>
                    <a:pt x="95" y="188"/>
                  </a:lnTo>
                  <a:lnTo>
                    <a:pt x="101" y="188"/>
                  </a:lnTo>
                  <a:lnTo>
                    <a:pt x="107" y="186"/>
                  </a:lnTo>
                  <a:lnTo>
                    <a:pt x="113" y="184"/>
                  </a:lnTo>
                  <a:lnTo>
                    <a:pt x="120" y="180"/>
                  </a:lnTo>
                  <a:lnTo>
                    <a:pt x="128" y="178"/>
                  </a:lnTo>
                  <a:lnTo>
                    <a:pt x="134" y="177"/>
                  </a:lnTo>
                  <a:lnTo>
                    <a:pt x="141" y="175"/>
                  </a:lnTo>
                  <a:lnTo>
                    <a:pt x="147" y="173"/>
                  </a:lnTo>
                  <a:lnTo>
                    <a:pt x="154" y="169"/>
                  </a:lnTo>
                  <a:lnTo>
                    <a:pt x="162" y="165"/>
                  </a:lnTo>
                  <a:lnTo>
                    <a:pt x="170" y="163"/>
                  </a:lnTo>
                  <a:lnTo>
                    <a:pt x="175" y="159"/>
                  </a:lnTo>
                  <a:lnTo>
                    <a:pt x="183" y="158"/>
                  </a:lnTo>
                  <a:lnTo>
                    <a:pt x="189" y="154"/>
                  </a:lnTo>
                  <a:lnTo>
                    <a:pt x="196" y="154"/>
                  </a:lnTo>
                  <a:lnTo>
                    <a:pt x="206" y="146"/>
                  </a:lnTo>
                  <a:lnTo>
                    <a:pt x="215" y="144"/>
                  </a:lnTo>
                  <a:lnTo>
                    <a:pt x="223" y="140"/>
                  </a:lnTo>
                  <a:lnTo>
                    <a:pt x="230" y="139"/>
                  </a:lnTo>
                  <a:lnTo>
                    <a:pt x="234" y="137"/>
                  </a:lnTo>
                  <a:lnTo>
                    <a:pt x="240" y="137"/>
                  </a:lnTo>
                  <a:lnTo>
                    <a:pt x="242" y="137"/>
                  </a:lnTo>
                  <a:lnTo>
                    <a:pt x="242" y="135"/>
                  </a:lnTo>
                  <a:lnTo>
                    <a:pt x="242" y="131"/>
                  </a:lnTo>
                  <a:lnTo>
                    <a:pt x="240" y="125"/>
                  </a:lnTo>
                  <a:lnTo>
                    <a:pt x="240" y="118"/>
                  </a:lnTo>
                  <a:lnTo>
                    <a:pt x="238" y="110"/>
                  </a:lnTo>
                  <a:lnTo>
                    <a:pt x="236" y="102"/>
                  </a:lnTo>
                  <a:lnTo>
                    <a:pt x="234" y="97"/>
                  </a:lnTo>
                  <a:lnTo>
                    <a:pt x="232" y="95"/>
                  </a:lnTo>
                  <a:lnTo>
                    <a:pt x="229" y="93"/>
                  </a:lnTo>
                  <a:lnTo>
                    <a:pt x="223" y="93"/>
                  </a:lnTo>
                  <a:lnTo>
                    <a:pt x="217" y="95"/>
                  </a:lnTo>
                  <a:lnTo>
                    <a:pt x="210" y="101"/>
                  </a:lnTo>
                  <a:lnTo>
                    <a:pt x="202" y="104"/>
                  </a:lnTo>
                  <a:lnTo>
                    <a:pt x="194" y="112"/>
                  </a:lnTo>
                  <a:lnTo>
                    <a:pt x="185" y="116"/>
                  </a:lnTo>
                  <a:lnTo>
                    <a:pt x="175" y="121"/>
                  </a:lnTo>
                  <a:lnTo>
                    <a:pt x="164" y="127"/>
                  </a:lnTo>
                  <a:lnTo>
                    <a:pt x="154" y="131"/>
                  </a:lnTo>
                  <a:lnTo>
                    <a:pt x="143" y="135"/>
                  </a:lnTo>
                  <a:lnTo>
                    <a:pt x="134" y="140"/>
                  </a:lnTo>
                  <a:lnTo>
                    <a:pt x="124" y="142"/>
                  </a:lnTo>
                  <a:lnTo>
                    <a:pt x="116" y="144"/>
                  </a:lnTo>
                  <a:lnTo>
                    <a:pt x="109" y="146"/>
                  </a:lnTo>
                  <a:lnTo>
                    <a:pt x="105" y="148"/>
                  </a:lnTo>
                  <a:lnTo>
                    <a:pt x="103" y="144"/>
                  </a:lnTo>
                  <a:lnTo>
                    <a:pt x="97" y="135"/>
                  </a:lnTo>
                  <a:lnTo>
                    <a:pt x="92" y="129"/>
                  </a:lnTo>
                  <a:lnTo>
                    <a:pt x="88" y="125"/>
                  </a:lnTo>
                  <a:lnTo>
                    <a:pt x="82" y="118"/>
                  </a:lnTo>
                  <a:lnTo>
                    <a:pt x="76" y="112"/>
                  </a:lnTo>
                  <a:lnTo>
                    <a:pt x="69" y="102"/>
                  </a:lnTo>
                  <a:lnTo>
                    <a:pt x="59" y="95"/>
                  </a:lnTo>
                  <a:lnTo>
                    <a:pt x="54" y="87"/>
                  </a:lnTo>
                  <a:lnTo>
                    <a:pt x="48" y="82"/>
                  </a:lnTo>
                  <a:lnTo>
                    <a:pt x="44" y="74"/>
                  </a:lnTo>
                  <a:lnTo>
                    <a:pt x="42" y="70"/>
                  </a:lnTo>
                  <a:lnTo>
                    <a:pt x="46" y="66"/>
                  </a:lnTo>
                  <a:lnTo>
                    <a:pt x="54" y="66"/>
                  </a:lnTo>
                  <a:lnTo>
                    <a:pt x="57" y="66"/>
                  </a:lnTo>
                  <a:lnTo>
                    <a:pt x="63" y="66"/>
                  </a:lnTo>
                  <a:lnTo>
                    <a:pt x="71" y="66"/>
                  </a:lnTo>
                  <a:lnTo>
                    <a:pt x="76" y="68"/>
                  </a:lnTo>
                  <a:lnTo>
                    <a:pt x="84" y="70"/>
                  </a:lnTo>
                  <a:lnTo>
                    <a:pt x="94" y="72"/>
                  </a:lnTo>
                  <a:lnTo>
                    <a:pt x="101" y="72"/>
                  </a:lnTo>
                  <a:lnTo>
                    <a:pt x="111" y="76"/>
                  </a:lnTo>
                  <a:lnTo>
                    <a:pt x="118" y="78"/>
                  </a:lnTo>
                  <a:lnTo>
                    <a:pt x="124" y="80"/>
                  </a:lnTo>
                  <a:lnTo>
                    <a:pt x="132" y="82"/>
                  </a:lnTo>
                  <a:lnTo>
                    <a:pt x="137" y="83"/>
                  </a:lnTo>
                  <a:lnTo>
                    <a:pt x="143" y="83"/>
                  </a:lnTo>
                  <a:lnTo>
                    <a:pt x="147" y="85"/>
                  </a:lnTo>
                  <a:lnTo>
                    <a:pt x="149" y="87"/>
                  </a:lnTo>
                  <a:lnTo>
                    <a:pt x="151" y="87"/>
                  </a:lnTo>
                  <a:lnTo>
                    <a:pt x="198" y="68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1" name="Freeform 158"/>
            <p:cNvSpPr>
              <a:spLocks/>
            </p:cNvSpPr>
            <p:nvPr/>
          </p:nvSpPr>
          <p:spPr bwMode="auto">
            <a:xfrm>
              <a:off x="3138824" y="2529567"/>
              <a:ext cx="58459" cy="55110"/>
            </a:xfrm>
            <a:custGeom>
              <a:avLst/>
              <a:gdLst>
                <a:gd name="T0" fmla="*/ 2147483647 w 384"/>
                <a:gd name="T1" fmla="*/ 2147483647 h 364"/>
                <a:gd name="T2" fmla="*/ 2147483647 w 384"/>
                <a:gd name="T3" fmla="*/ 2147483647 h 364"/>
                <a:gd name="T4" fmla="*/ 2147483647 w 384"/>
                <a:gd name="T5" fmla="*/ 2147483647 h 364"/>
                <a:gd name="T6" fmla="*/ 2147483647 w 384"/>
                <a:gd name="T7" fmla="*/ 2147483647 h 364"/>
                <a:gd name="T8" fmla="*/ 2147483647 w 384"/>
                <a:gd name="T9" fmla="*/ 2147483647 h 364"/>
                <a:gd name="T10" fmla="*/ 2147483647 w 384"/>
                <a:gd name="T11" fmla="*/ 2147483647 h 364"/>
                <a:gd name="T12" fmla="*/ 2147483647 w 384"/>
                <a:gd name="T13" fmla="*/ 2147483647 h 364"/>
                <a:gd name="T14" fmla="*/ 2147483647 w 384"/>
                <a:gd name="T15" fmla="*/ 2147483647 h 364"/>
                <a:gd name="T16" fmla="*/ 2147483647 w 384"/>
                <a:gd name="T17" fmla="*/ 2147483647 h 364"/>
                <a:gd name="T18" fmla="*/ 2147483647 w 384"/>
                <a:gd name="T19" fmla="*/ 2147483647 h 364"/>
                <a:gd name="T20" fmla="*/ 2147483647 w 384"/>
                <a:gd name="T21" fmla="*/ 2147483647 h 364"/>
                <a:gd name="T22" fmla="*/ 2147483647 w 384"/>
                <a:gd name="T23" fmla="*/ 2147483647 h 364"/>
                <a:gd name="T24" fmla="*/ 2147483647 w 384"/>
                <a:gd name="T25" fmla="*/ 2147483647 h 364"/>
                <a:gd name="T26" fmla="*/ 2147483647 w 384"/>
                <a:gd name="T27" fmla="*/ 2147483647 h 364"/>
                <a:gd name="T28" fmla="*/ 2147483647 w 384"/>
                <a:gd name="T29" fmla="*/ 2147483647 h 364"/>
                <a:gd name="T30" fmla="*/ 2147483647 w 384"/>
                <a:gd name="T31" fmla="*/ 2147483647 h 364"/>
                <a:gd name="T32" fmla="*/ 2147483647 w 384"/>
                <a:gd name="T33" fmla="*/ 2147483647 h 364"/>
                <a:gd name="T34" fmla="*/ 2147483647 w 384"/>
                <a:gd name="T35" fmla="*/ 2147483647 h 364"/>
                <a:gd name="T36" fmla="*/ 2147483647 w 384"/>
                <a:gd name="T37" fmla="*/ 2147483647 h 364"/>
                <a:gd name="T38" fmla="*/ 2147483647 w 384"/>
                <a:gd name="T39" fmla="*/ 2147483647 h 364"/>
                <a:gd name="T40" fmla="*/ 2147483647 w 384"/>
                <a:gd name="T41" fmla="*/ 2147483647 h 364"/>
                <a:gd name="T42" fmla="*/ 2147483647 w 384"/>
                <a:gd name="T43" fmla="*/ 2147483647 h 364"/>
                <a:gd name="T44" fmla="*/ 2147483647 w 384"/>
                <a:gd name="T45" fmla="*/ 2147483647 h 364"/>
                <a:gd name="T46" fmla="*/ 2147483647 w 384"/>
                <a:gd name="T47" fmla="*/ 2147483647 h 364"/>
                <a:gd name="T48" fmla="*/ 2147483647 w 384"/>
                <a:gd name="T49" fmla="*/ 2147483647 h 364"/>
                <a:gd name="T50" fmla="*/ 2147483647 w 384"/>
                <a:gd name="T51" fmla="*/ 2147483647 h 364"/>
                <a:gd name="T52" fmla="*/ 2147483647 w 384"/>
                <a:gd name="T53" fmla="*/ 2147483647 h 364"/>
                <a:gd name="T54" fmla="*/ 2147483647 w 384"/>
                <a:gd name="T55" fmla="*/ 2147483647 h 364"/>
                <a:gd name="T56" fmla="*/ 2147483647 w 384"/>
                <a:gd name="T57" fmla="*/ 2147483647 h 364"/>
                <a:gd name="T58" fmla="*/ 2147483647 w 384"/>
                <a:gd name="T59" fmla="*/ 2147483647 h 364"/>
                <a:gd name="T60" fmla="*/ 2147483647 w 384"/>
                <a:gd name="T61" fmla="*/ 2147483647 h 364"/>
                <a:gd name="T62" fmla="*/ 2147483647 w 384"/>
                <a:gd name="T63" fmla="*/ 2147483647 h 364"/>
                <a:gd name="T64" fmla="*/ 2147483647 w 384"/>
                <a:gd name="T65" fmla="*/ 2147483647 h 364"/>
                <a:gd name="T66" fmla="*/ 2147483647 w 384"/>
                <a:gd name="T67" fmla="*/ 2147483647 h 364"/>
                <a:gd name="T68" fmla="*/ 2147483647 w 384"/>
                <a:gd name="T69" fmla="*/ 2147483647 h 364"/>
                <a:gd name="T70" fmla="*/ 2147483647 w 384"/>
                <a:gd name="T71" fmla="*/ 2147483647 h 364"/>
                <a:gd name="T72" fmla="*/ 2147483647 w 384"/>
                <a:gd name="T73" fmla="*/ 2147483647 h 364"/>
                <a:gd name="T74" fmla="*/ 2147483647 w 384"/>
                <a:gd name="T75" fmla="*/ 2147483647 h 364"/>
                <a:gd name="T76" fmla="*/ 2147483647 w 384"/>
                <a:gd name="T77" fmla="*/ 2147483647 h 364"/>
                <a:gd name="T78" fmla="*/ 2147483647 w 384"/>
                <a:gd name="T79" fmla="*/ 2147483647 h 364"/>
                <a:gd name="T80" fmla="*/ 2147483647 w 384"/>
                <a:gd name="T81" fmla="*/ 2147483647 h 364"/>
                <a:gd name="T82" fmla="*/ 2147483647 w 384"/>
                <a:gd name="T83" fmla="*/ 2147483647 h 364"/>
                <a:gd name="T84" fmla="*/ 2147483647 w 384"/>
                <a:gd name="T85" fmla="*/ 2147483647 h 364"/>
                <a:gd name="T86" fmla="*/ 2147483647 w 384"/>
                <a:gd name="T87" fmla="*/ 2147483647 h 364"/>
                <a:gd name="T88" fmla="*/ 2147483647 w 384"/>
                <a:gd name="T89" fmla="*/ 2147483647 h 364"/>
                <a:gd name="T90" fmla="*/ 2147483647 w 384"/>
                <a:gd name="T91" fmla="*/ 2147483647 h 364"/>
                <a:gd name="T92" fmla="*/ 2147483647 w 384"/>
                <a:gd name="T93" fmla="*/ 2147483647 h 364"/>
                <a:gd name="T94" fmla="*/ 2147483647 w 384"/>
                <a:gd name="T95" fmla="*/ 2147483647 h 364"/>
                <a:gd name="T96" fmla="*/ 2147483647 w 384"/>
                <a:gd name="T97" fmla="*/ 2147483647 h 364"/>
                <a:gd name="T98" fmla="*/ 2147483647 w 384"/>
                <a:gd name="T99" fmla="*/ 2147483647 h 364"/>
                <a:gd name="T100" fmla="*/ 2147483647 w 384"/>
                <a:gd name="T101" fmla="*/ 2147483647 h 364"/>
                <a:gd name="T102" fmla="*/ 2147483647 w 384"/>
                <a:gd name="T103" fmla="*/ 2147483647 h 364"/>
                <a:gd name="T104" fmla="*/ 2147483647 w 384"/>
                <a:gd name="T105" fmla="*/ 2147483647 h 36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84" h="364">
                  <a:moveTo>
                    <a:pt x="84" y="0"/>
                  </a:moveTo>
                  <a:lnTo>
                    <a:pt x="80" y="0"/>
                  </a:lnTo>
                  <a:lnTo>
                    <a:pt x="70" y="2"/>
                  </a:lnTo>
                  <a:lnTo>
                    <a:pt x="65" y="4"/>
                  </a:lnTo>
                  <a:lnTo>
                    <a:pt x="59" y="6"/>
                  </a:lnTo>
                  <a:lnTo>
                    <a:pt x="51" y="10"/>
                  </a:lnTo>
                  <a:lnTo>
                    <a:pt x="46" y="16"/>
                  </a:lnTo>
                  <a:lnTo>
                    <a:pt x="38" y="19"/>
                  </a:lnTo>
                  <a:lnTo>
                    <a:pt x="30" y="27"/>
                  </a:lnTo>
                  <a:lnTo>
                    <a:pt x="25" y="33"/>
                  </a:lnTo>
                  <a:lnTo>
                    <a:pt x="17" y="42"/>
                  </a:lnTo>
                  <a:lnTo>
                    <a:pt x="11" y="50"/>
                  </a:lnTo>
                  <a:lnTo>
                    <a:pt x="8" y="59"/>
                  </a:lnTo>
                  <a:lnTo>
                    <a:pt x="4" y="73"/>
                  </a:lnTo>
                  <a:lnTo>
                    <a:pt x="2" y="86"/>
                  </a:lnTo>
                  <a:lnTo>
                    <a:pt x="0" y="99"/>
                  </a:lnTo>
                  <a:lnTo>
                    <a:pt x="2" y="114"/>
                  </a:lnTo>
                  <a:lnTo>
                    <a:pt x="2" y="130"/>
                  </a:lnTo>
                  <a:lnTo>
                    <a:pt x="6" y="145"/>
                  </a:lnTo>
                  <a:lnTo>
                    <a:pt x="8" y="160"/>
                  </a:lnTo>
                  <a:lnTo>
                    <a:pt x="13" y="177"/>
                  </a:lnTo>
                  <a:lnTo>
                    <a:pt x="17" y="192"/>
                  </a:lnTo>
                  <a:lnTo>
                    <a:pt x="23" y="211"/>
                  </a:lnTo>
                  <a:lnTo>
                    <a:pt x="28" y="225"/>
                  </a:lnTo>
                  <a:lnTo>
                    <a:pt x="34" y="240"/>
                  </a:lnTo>
                  <a:lnTo>
                    <a:pt x="40" y="255"/>
                  </a:lnTo>
                  <a:lnTo>
                    <a:pt x="46" y="272"/>
                  </a:lnTo>
                  <a:lnTo>
                    <a:pt x="51" y="284"/>
                  </a:lnTo>
                  <a:lnTo>
                    <a:pt x="57" y="297"/>
                  </a:lnTo>
                  <a:lnTo>
                    <a:pt x="65" y="308"/>
                  </a:lnTo>
                  <a:lnTo>
                    <a:pt x="70" y="320"/>
                  </a:lnTo>
                  <a:lnTo>
                    <a:pt x="74" y="327"/>
                  </a:lnTo>
                  <a:lnTo>
                    <a:pt x="78" y="337"/>
                  </a:lnTo>
                  <a:lnTo>
                    <a:pt x="82" y="343"/>
                  </a:lnTo>
                  <a:lnTo>
                    <a:pt x="87" y="350"/>
                  </a:lnTo>
                  <a:lnTo>
                    <a:pt x="93" y="358"/>
                  </a:lnTo>
                  <a:lnTo>
                    <a:pt x="101" y="364"/>
                  </a:lnTo>
                  <a:lnTo>
                    <a:pt x="106" y="364"/>
                  </a:lnTo>
                  <a:lnTo>
                    <a:pt x="114" y="362"/>
                  </a:lnTo>
                  <a:lnTo>
                    <a:pt x="120" y="358"/>
                  </a:lnTo>
                  <a:lnTo>
                    <a:pt x="131" y="352"/>
                  </a:lnTo>
                  <a:lnTo>
                    <a:pt x="135" y="348"/>
                  </a:lnTo>
                  <a:lnTo>
                    <a:pt x="141" y="346"/>
                  </a:lnTo>
                  <a:lnTo>
                    <a:pt x="148" y="343"/>
                  </a:lnTo>
                  <a:lnTo>
                    <a:pt x="156" y="339"/>
                  </a:lnTo>
                  <a:lnTo>
                    <a:pt x="163" y="337"/>
                  </a:lnTo>
                  <a:lnTo>
                    <a:pt x="171" y="333"/>
                  </a:lnTo>
                  <a:lnTo>
                    <a:pt x="181" y="331"/>
                  </a:lnTo>
                  <a:lnTo>
                    <a:pt x="190" y="329"/>
                  </a:lnTo>
                  <a:lnTo>
                    <a:pt x="198" y="327"/>
                  </a:lnTo>
                  <a:lnTo>
                    <a:pt x="207" y="325"/>
                  </a:lnTo>
                  <a:lnTo>
                    <a:pt x="217" y="324"/>
                  </a:lnTo>
                  <a:lnTo>
                    <a:pt x="226" y="324"/>
                  </a:lnTo>
                  <a:lnTo>
                    <a:pt x="236" y="322"/>
                  </a:lnTo>
                  <a:lnTo>
                    <a:pt x="245" y="320"/>
                  </a:lnTo>
                  <a:lnTo>
                    <a:pt x="255" y="320"/>
                  </a:lnTo>
                  <a:lnTo>
                    <a:pt x="266" y="320"/>
                  </a:lnTo>
                  <a:lnTo>
                    <a:pt x="276" y="320"/>
                  </a:lnTo>
                  <a:lnTo>
                    <a:pt x="285" y="320"/>
                  </a:lnTo>
                  <a:lnTo>
                    <a:pt x="293" y="320"/>
                  </a:lnTo>
                  <a:lnTo>
                    <a:pt x="304" y="322"/>
                  </a:lnTo>
                  <a:lnTo>
                    <a:pt x="312" y="322"/>
                  </a:lnTo>
                  <a:lnTo>
                    <a:pt x="321" y="322"/>
                  </a:lnTo>
                  <a:lnTo>
                    <a:pt x="329" y="322"/>
                  </a:lnTo>
                  <a:lnTo>
                    <a:pt x="338" y="324"/>
                  </a:lnTo>
                  <a:lnTo>
                    <a:pt x="344" y="322"/>
                  </a:lnTo>
                  <a:lnTo>
                    <a:pt x="352" y="322"/>
                  </a:lnTo>
                  <a:lnTo>
                    <a:pt x="359" y="320"/>
                  </a:lnTo>
                  <a:lnTo>
                    <a:pt x="365" y="318"/>
                  </a:lnTo>
                  <a:lnTo>
                    <a:pt x="374" y="312"/>
                  </a:lnTo>
                  <a:lnTo>
                    <a:pt x="380" y="303"/>
                  </a:lnTo>
                  <a:lnTo>
                    <a:pt x="382" y="297"/>
                  </a:lnTo>
                  <a:lnTo>
                    <a:pt x="384" y="289"/>
                  </a:lnTo>
                  <a:lnTo>
                    <a:pt x="384" y="280"/>
                  </a:lnTo>
                  <a:lnTo>
                    <a:pt x="384" y="274"/>
                  </a:lnTo>
                  <a:lnTo>
                    <a:pt x="382" y="265"/>
                  </a:lnTo>
                  <a:lnTo>
                    <a:pt x="382" y="257"/>
                  </a:lnTo>
                  <a:lnTo>
                    <a:pt x="382" y="248"/>
                  </a:lnTo>
                  <a:lnTo>
                    <a:pt x="380" y="240"/>
                  </a:lnTo>
                  <a:lnTo>
                    <a:pt x="378" y="230"/>
                  </a:lnTo>
                  <a:lnTo>
                    <a:pt x="376" y="225"/>
                  </a:lnTo>
                  <a:lnTo>
                    <a:pt x="374" y="217"/>
                  </a:lnTo>
                  <a:lnTo>
                    <a:pt x="374" y="211"/>
                  </a:lnTo>
                  <a:lnTo>
                    <a:pt x="372" y="202"/>
                  </a:lnTo>
                  <a:lnTo>
                    <a:pt x="372" y="200"/>
                  </a:lnTo>
                  <a:lnTo>
                    <a:pt x="369" y="198"/>
                  </a:lnTo>
                  <a:lnTo>
                    <a:pt x="365" y="192"/>
                  </a:lnTo>
                  <a:lnTo>
                    <a:pt x="359" y="187"/>
                  </a:lnTo>
                  <a:lnTo>
                    <a:pt x="352" y="181"/>
                  </a:lnTo>
                  <a:lnTo>
                    <a:pt x="342" y="175"/>
                  </a:lnTo>
                  <a:lnTo>
                    <a:pt x="336" y="171"/>
                  </a:lnTo>
                  <a:lnTo>
                    <a:pt x="333" y="170"/>
                  </a:lnTo>
                  <a:lnTo>
                    <a:pt x="331" y="175"/>
                  </a:lnTo>
                  <a:lnTo>
                    <a:pt x="331" y="181"/>
                  </a:lnTo>
                  <a:lnTo>
                    <a:pt x="333" y="190"/>
                  </a:lnTo>
                  <a:lnTo>
                    <a:pt x="334" y="194"/>
                  </a:lnTo>
                  <a:lnTo>
                    <a:pt x="336" y="200"/>
                  </a:lnTo>
                  <a:lnTo>
                    <a:pt x="336" y="206"/>
                  </a:lnTo>
                  <a:lnTo>
                    <a:pt x="338" y="213"/>
                  </a:lnTo>
                  <a:lnTo>
                    <a:pt x="338" y="217"/>
                  </a:lnTo>
                  <a:lnTo>
                    <a:pt x="340" y="225"/>
                  </a:lnTo>
                  <a:lnTo>
                    <a:pt x="340" y="229"/>
                  </a:lnTo>
                  <a:lnTo>
                    <a:pt x="340" y="236"/>
                  </a:lnTo>
                  <a:lnTo>
                    <a:pt x="336" y="246"/>
                  </a:lnTo>
                  <a:lnTo>
                    <a:pt x="331" y="255"/>
                  </a:lnTo>
                  <a:lnTo>
                    <a:pt x="327" y="257"/>
                  </a:lnTo>
                  <a:lnTo>
                    <a:pt x="321" y="261"/>
                  </a:lnTo>
                  <a:lnTo>
                    <a:pt x="314" y="263"/>
                  </a:lnTo>
                  <a:lnTo>
                    <a:pt x="308" y="265"/>
                  </a:lnTo>
                  <a:lnTo>
                    <a:pt x="300" y="265"/>
                  </a:lnTo>
                  <a:lnTo>
                    <a:pt x="293" y="265"/>
                  </a:lnTo>
                  <a:lnTo>
                    <a:pt x="285" y="267"/>
                  </a:lnTo>
                  <a:lnTo>
                    <a:pt x="276" y="267"/>
                  </a:lnTo>
                  <a:lnTo>
                    <a:pt x="266" y="267"/>
                  </a:lnTo>
                  <a:lnTo>
                    <a:pt x="257" y="268"/>
                  </a:lnTo>
                  <a:lnTo>
                    <a:pt x="249" y="268"/>
                  </a:lnTo>
                  <a:lnTo>
                    <a:pt x="239" y="268"/>
                  </a:lnTo>
                  <a:lnTo>
                    <a:pt x="230" y="268"/>
                  </a:lnTo>
                  <a:lnTo>
                    <a:pt x="222" y="272"/>
                  </a:lnTo>
                  <a:lnTo>
                    <a:pt x="215" y="272"/>
                  </a:lnTo>
                  <a:lnTo>
                    <a:pt x="207" y="276"/>
                  </a:lnTo>
                  <a:lnTo>
                    <a:pt x="200" y="278"/>
                  </a:lnTo>
                  <a:lnTo>
                    <a:pt x="192" y="280"/>
                  </a:lnTo>
                  <a:lnTo>
                    <a:pt x="186" y="284"/>
                  </a:lnTo>
                  <a:lnTo>
                    <a:pt x="181" y="287"/>
                  </a:lnTo>
                  <a:lnTo>
                    <a:pt x="175" y="289"/>
                  </a:lnTo>
                  <a:lnTo>
                    <a:pt x="167" y="291"/>
                  </a:lnTo>
                  <a:lnTo>
                    <a:pt x="163" y="293"/>
                  </a:lnTo>
                  <a:lnTo>
                    <a:pt x="158" y="297"/>
                  </a:lnTo>
                  <a:lnTo>
                    <a:pt x="146" y="299"/>
                  </a:lnTo>
                  <a:lnTo>
                    <a:pt x="137" y="299"/>
                  </a:lnTo>
                  <a:lnTo>
                    <a:pt x="127" y="297"/>
                  </a:lnTo>
                  <a:lnTo>
                    <a:pt x="118" y="289"/>
                  </a:lnTo>
                  <a:lnTo>
                    <a:pt x="114" y="284"/>
                  </a:lnTo>
                  <a:lnTo>
                    <a:pt x="108" y="278"/>
                  </a:lnTo>
                  <a:lnTo>
                    <a:pt x="103" y="268"/>
                  </a:lnTo>
                  <a:lnTo>
                    <a:pt x="99" y="263"/>
                  </a:lnTo>
                  <a:lnTo>
                    <a:pt x="93" y="253"/>
                  </a:lnTo>
                  <a:lnTo>
                    <a:pt x="89" y="244"/>
                  </a:lnTo>
                  <a:lnTo>
                    <a:pt x="85" y="232"/>
                  </a:lnTo>
                  <a:lnTo>
                    <a:pt x="82" y="223"/>
                  </a:lnTo>
                  <a:lnTo>
                    <a:pt x="78" y="211"/>
                  </a:lnTo>
                  <a:lnTo>
                    <a:pt x="74" y="202"/>
                  </a:lnTo>
                  <a:lnTo>
                    <a:pt x="70" y="190"/>
                  </a:lnTo>
                  <a:lnTo>
                    <a:pt x="68" y="179"/>
                  </a:lnTo>
                  <a:lnTo>
                    <a:pt x="66" y="168"/>
                  </a:lnTo>
                  <a:lnTo>
                    <a:pt x="65" y="158"/>
                  </a:lnTo>
                  <a:lnTo>
                    <a:pt x="65" y="149"/>
                  </a:lnTo>
                  <a:lnTo>
                    <a:pt x="65" y="139"/>
                  </a:lnTo>
                  <a:lnTo>
                    <a:pt x="65" y="130"/>
                  </a:lnTo>
                  <a:lnTo>
                    <a:pt x="66" y="124"/>
                  </a:lnTo>
                  <a:lnTo>
                    <a:pt x="66" y="116"/>
                  </a:lnTo>
                  <a:lnTo>
                    <a:pt x="70" y="111"/>
                  </a:lnTo>
                  <a:lnTo>
                    <a:pt x="76" y="101"/>
                  </a:lnTo>
                  <a:lnTo>
                    <a:pt x="82" y="93"/>
                  </a:lnTo>
                  <a:lnTo>
                    <a:pt x="87" y="88"/>
                  </a:lnTo>
                  <a:lnTo>
                    <a:pt x="93" y="86"/>
                  </a:lnTo>
                  <a:lnTo>
                    <a:pt x="99" y="84"/>
                  </a:lnTo>
                  <a:lnTo>
                    <a:pt x="101" y="8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2" name="Freeform 159"/>
            <p:cNvSpPr>
              <a:spLocks/>
            </p:cNvSpPr>
            <p:nvPr/>
          </p:nvSpPr>
          <p:spPr bwMode="auto">
            <a:xfrm>
              <a:off x="3148262" y="2485723"/>
              <a:ext cx="67593" cy="72769"/>
            </a:xfrm>
            <a:custGeom>
              <a:avLst/>
              <a:gdLst>
                <a:gd name="T0" fmla="*/ 2147483647 w 445"/>
                <a:gd name="T1" fmla="*/ 2147483647 h 477"/>
                <a:gd name="T2" fmla="*/ 2147483647 w 445"/>
                <a:gd name="T3" fmla="*/ 2147483647 h 477"/>
                <a:gd name="T4" fmla="*/ 2147483647 w 445"/>
                <a:gd name="T5" fmla="*/ 2147483647 h 477"/>
                <a:gd name="T6" fmla="*/ 2147483647 w 445"/>
                <a:gd name="T7" fmla="*/ 2147483647 h 477"/>
                <a:gd name="T8" fmla="*/ 2147483647 w 445"/>
                <a:gd name="T9" fmla="*/ 2147483647 h 477"/>
                <a:gd name="T10" fmla="*/ 2147483647 w 445"/>
                <a:gd name="T11" fmla="*/ 2147483647 h 477"/>
                <a:gd name="T12" fmla="*/ 2147483647 w 445"/>
                <a:gd name="T13" fmla="*/ 2147483647 h 477"/>
                <a:gd name="T14" fmla="*/ 0 w 445"/>
                <a:gd name="T15" fmla="*/ 2147483647 h 477"/>
                <a:gd name="T16" fmla="*/ 2147483647 w 445"/>
                <a:gd name="T17" fmla="*/ 2147483647 h 477"/>
                <a:gd name="T18" fmla="*/ 2147483647 w 445"/>
                <a:gd name="T19" fmla="*/ 2147483647 h 477"/>
                <a:gd name="T20" fmla="*/ 2147483647 w 445"/>
                <a:gd name="T21" fmla="*/ 2147483647 h 477"/>
                <a:gd name="T22" fmla="*/ 2147483647 w 445"/>
                <a:gd name="T23" fmla="*/ 0 h 477"/>
                <a:gd name="T24" fmla="*/ 2147483647 w 445"/>
                <a:gd name="T25" fmla="*/ 2147483647 h 477"/>
                <a:gd name="T26" fmla="*/ 2147483647 w 445"/>
                <a:gd name="T27" fmla="*/ 2147483647 h 477"/>
                <a:gd name="T28" fmla="*/ 2147483647 w 445"/>
                <a:gd name="T29" fmla="*/ 2147483647 h 477"/>
                <a:gd name="T30" fmla="*/ 2147483647 w 445"/>
                <a:gd name="T31" fmla="*/ 2147483647 h 477"/>
                <a:gd name="T32" fmla="*/ 2147483647 w 445"/>
                <a:gd name="T33" fmla="*/ 2147483647 h 477"/>
                <a:gd name="T34" fmla="*/ 2147483647 w 445"/>
                <a:gd name="T35" fmla="*/ 2147483647 h 477"/>
                <a:gd name="T36" fmla="*/ 2147483647 w 445"/>
                <a:gd name="T37" fmla="*/ 2147483647 h 477"/>
                <a:gd name="T38" fmla="*/ 2147483647 w 445"/>
                <a:gd name="T39" fmla="*/ 2147483647 h 477"/>
                <a:gd name="T40" fmla="*/ 2147483647 w 445"/>
                <a:gd name="T41" fmla="*/ 2147483647 h 477"/>
                <a:gd name="T42" fmla="*/ 2147483647 w 445"/>
                <a:gd name="T43" fmla="*/ 2147483647 h 477"/>
                <a:gd name="T44" fmla="*/ 2147483647 w 445"/>
                <a:gd name="T45" fmla="*/ 2147483647 h 477"/>
                <a:gd name="T46" fmla="*/ 2147483647 w 445"/>
                <a:gd name="T47" fmla="*/ 2147483647 h 477"/>
                <a:gd name="T48" fmla="*/ 2147483647 w 445"/>
                <a:gd name="T49" fmla="*/ 2147483647 h 477"/>
                <a:gd name="T50" fmla="*/ 2147483647 w 445"/>
                <a:gd name="T51" fmla="*/ 2147483647 h 477"/>
                <a:gd name="T52" fmla="*/ 2147483647 w 445"/>
                <a:gd name="T53" fmla="*/ 2147483647 h 477"/>
                <a:gd name="T54" fmla="*/ 2147483647 w 445"/>
                <a:gd name="T55" fmla="*/ 2147483647 h 477"/>
                <a:gd name="T56" fmla="*/ 2147483647 w 445"/>
                <a:gd name="T57" fmla="*/ 2147483647 h 477"/>
                <a:gd name="T58" fmla="*/ 2147483647 w 445"/>
                <a:gd name="T59" fmla="*/ 2147483647 h 477"/>
                <a:gd name="T60" fmla="*/ 2147483647 w 445"/>
                <a:gd name="T61" fmla="*/ 2147483647 h 477"/>
                <a:gd name="T62" fmla="*/ 2147483647 w 445"/>
                <a:gd name="T63" fmla="*/ 2147483647 h 477"/>
                <a:gd name="T64" fmla="*/ 2147483647 w 445"/>
                <a:gd name="T65" fmla="*/ 2147483647 h 477"/>
                <a:gd name="T66" fmla="*/ 2147483647 w 445"/>
                <a:gd name="T67" fmla="*/ 2147483647 h 477"/>
                <a:gd name="T68" fmla="*/ 2147483647 w 445"/>
                <a:gd name="T69" fmla="*/ 2147483647 h 477"/>
                <a:gd name="T70" fmla="*/ 2147483647 w 445"/>
                <a:gd name="T71" fmla="*/ 2147483647 h 477"/>
                <a:gd name="T72" fmla="*/ 2147483647 w 445"/>
                <a:gd name="T73" fmla="*/ 2147483647 h 477"/>
                <a:gd name="T74" fmla="*/ 2147483647 w 445"/>
                <a:gd name="T75" fmla="*/ 2147483647 h 477"/>
                <a:gd name="T76" fmla="*/ 2147483647 w 445"/>
                <a:gd name="T77" fmla="*/ 2147483647 h 477"/>
                <a:gd name="T78" fmla="*/ 2147483647 w 445"/>
                <a:gd name="T79" fmla="*/ 2147483647 h 477"/>
                <a:gd name="T80" fmla="*/ 2147483647 w 445"/>
                <a:gd name="T81" fmla="*/ 2147483647 h 477"/>
                <a:gd name="T82" fmla="*/ 2147483647 w 445"/>
                <a:gd name="T83" fmla="*/ 2147483647 h 477"/>
                <a:gd name="T84" fmla="*/ 2147483647 w 445"/>
                <a:gd name="T85" fmla="*/ 2147483647 h 477"/>
                <a:gd name="T86" fmla="*/ 2147483647 w 445"/>
                <a:gd name="T87" fmla="*/ 2147483647 h 477"/>
                <a:gd name="T88" fmla="*/ 2147483647 w 445"/>
                <a:gd name="T89" fmla="*/ 2147483647 h 477"/>
                <a:gd name="T90" fmla="*/ 2147483647 w 445"/>
                <a:gd name="T91" fmla="*/ 2147483647 h 477"/>
                <a:gd name="T92" fmla="*/ 2147483647 w 445"/>
                <a:gd name="T93" fmla="*/ 2147483647 h 477"/>
                <a:gd name="T94" fmla="*/ 2147483647 w 445"/>
                <a:gd name="T95" fmla="*/ 2147483647 h 477"/>
                <a:gd name="T96" fmla="*/ 2147483647 w 445"/>
                <a:gd name="T97" fmla="*/ 2147483647 h 477"/>
                <a:gd name="T98" fmla="*/ 2147483647 w 445"/>
                <a:gd name="T99" fmla="*/ 2147483647 h 477"/>
                <a:gd name="T100" fmla="*/ 2147483647 w 445"/>
                <a:gd name="T101" fmla="*/ 2147483647 h 477"/>
                <a:gd name="T102" fmla="*/ 2147483647 w 445"/>
                <a:gd name="T103" fmla="*/ 2147483647 h 477"/>
                <a:gd name="T104" fmla="*/ 2147483647 w 445"/>
                <a:gd name="T105" fmla="*/ 2147483647 h 477"/>
                <a:gd name="T106" fmla="*/ 2147483647 w 445"/>
                <a:gd name="T107" fmla="*/ 2147483647 h 477"/>
                <a:gd name="T108" fmla="*/ 2147483647 w 445"/>
                <a:gd name="T109" fmla="*/ 2147483647 h 477"/>
                <a:gd name="T110" fmla="*/ 2147483647 w 445"/>
                <a:gd name="T111" fmla="*/ 2147483647 h 477"/>
                <a:gd name="T112" fmla="*/ 2147483647 w 445"/>
                <a:gd name="T113" fmla="*/ 2147483647 h 477"/>
                <a:gd name="T114" fmla="*/ 2147483647 w 445"/>
                <a:gd name="T115" fmla="*/ 2147483647 h 477"/>
                <a:gd name="T116" fmla="*/ 2147483647 w 445"/>
                <a:gd name="T117" fmla="*/ 2147483647 h 47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445" h="477">
                  <a:moveTo>
                    <a:pt x="408" y="477"/>
                  </a:moveTo>
                  <a:lnTo>
                    <a:pt x="91" y="405"/>
                  </a:lnTo>
                  <a:lnTo>
                    <a:pt x="87" y="403"/>
                  </a:lnTo>
                  <a:lnTo>
                    <a:pt x="81" y="401"/>
                  </a:lnTo>
                  <a:lnTo>
                    <a:pt x="74" y="396"/>
                  </a:lnTo>
                  <a:lnTo>
                    <a:pt x="66" y="390"/>
                  </a:lnTo>
                  <a:lnTo>
                    <a:pt x="57" y="380"/>
                  </a:lnTo>
                  <a:lnTo>
                    <a:pt x="51" y="371"/>
                  </a:lnTo>
                  <a:lnTo>
                    <a:pt x="45" y="361"/>
                  </a:lnTo>
                  <a:lnTo>
                    <a:pt x="45" y="352"/>
                  </a:lnTo>
                  <a:lnTo>
                    <a:pt x="45" y="344"/>
                  </a:lnTo>
                  <a:lnTo>
                    <a:pt x="45" y="339"/>
                  </a:lnTo>
                  <a:lnTo>
                    <a:pt x="43" y="331"/>
                  </a:lnTo>
                  <a:lnTo>
                    <a:pt x="43" y="322"/>
                  </a:lnTo>
                  <a:lnTo>
                    <a:pt x="40" y="314"/>
                  </a:lnTo>
                  <a:lnTo>
                    <a:pt x="38" y="304"/>
                  </a:lnTo>
                  <a:lnTo>
                    <a:pt x="34" y="293"/>
                  </a:lnTo>
                  <a:lnTo>
                    <a:pt x="32" y="284"/>
                  </a:lnTo>
                  <a:lnTo>
                    <a:pt x="28" y="272"/>
                  </a:lnTo>
                  <a:lnTo>
                    <a:pt x="24" y="261"/>
                  </a:lnTo>
                  <a:lnTo>
                    <a:pt x="21" y="251"/>
                  </a:lnTo>
                  <a:lnTo>
                    <a:pt x="19" y="240"/>
                  </a:lnTo>
                  <a:lnTo>
                    <a:pt x="15" y="226"/>
                  </a:lnTo>
                  <a:lnTo>
                    <a:pt x="11" y="213"/>
                  </a:lnTo>
                  <a:lnTo>
                    <a:pt x="7" y="202"/>
                  </a:lnTo>
                  <a:lnTo>
                    <a:pt x="7" y="188"/>
                  </a:lnTo>
                  <a:lnTo>
                    <a:pt x="4" y="175"/>
                  </a:lnTo>
                  <a:lnTo>
                    <a:pt x="4" y="162"/>
                  </a:lnTo>
                  <a:lnTo>
                    <a:pt x="2" y="148"/>
                  </a:lnTo>
                  <a:lnTo>
                    <a:pt x="2" y="135"/>
                  </a:lnTo>
                  <a:lnTo>
                    <a:pt x="0" y="124"/>
                  </a:lnTo>
                  <a:lnTo>
                    <a:pt x="0" y="110"/>
                  </a:lnTo>
                  <a:lnTo>
                    <a:pt x="0" y="99"/>
                  </a:lnTo>
                  <a:lnTo>
                    <a:pt x="2" y="88"/>
                  </a:lnTo>
                  <a:lnTo>
                    <a:pt x="2" y="74"/>
                  </a:lnTo>
                  <a:lnTo>
                    <a:pt x="4" y="65"/>
                  </a:lnTo>
                  <a:lnTo>
                    <a:pt x="5" y="55"/>
                  </a:lnTo>
                  <a:lnTo>
                    <a:pt x="7" y="46"/>
                  </a:lnTo>
                  <a:lnTo>
                    <a:pt x="9" y="36"/>
                  </a:lnTo>
                  <a:lnTo>
                    <a:pt x="13" y="29"/>
                  </a:lnTo>
                  <a:lnTo>
                    <a:pt x="15" y="23"/>
                  </a:lnTo>
                  <a:lnTo>
                    <a:pt x="19" y="17"/>
                  </a:lnTo>
                  <a:lnTo>
                    <a:pt x="23" y="8"/>
                  </a:lnTo>
                  <a:lnTo>
                    <a:pt x="30" y="2"/>
                  </a:lnTo>
                  <a:lnTo>
                    <a:pt x="34" y="0"/>
                  </a:lnTo>
                  <a:lnTo>
                    <a:pt x="38" y="0"/>
                  </a:lnTo>
                  <a:lnTo>
                    <a:pt x="43" y="0"/>
                  </a:lnTo>
                  <a:lnTo>
                    <a:pt x="49" y="0"/>
                  </a:lnTo>
                  <a:lnTo>
                    <a:pt x="55" y="0"/>
                  </a:lnTo>
                  <a:lnTo>
                    <a:pt x="61" y="2"/>
                  </a:lnTo>
                  <a:lnTo>
                    <a:pt x="66" y="2"/>
                  </a:lnTo>
                  <a:lnTo>
                    <a:pt x="76" y="6"/>
                  </a:lnTo>
                  <a:lnTo>
                    <a:pt x="83" y="6"/>
                  </a:lnTo>
                  <a:lnTo>
                    <a:pt x="95" y="8"/>
                  </a:lnTo>
                  <a:lnTo>
                    <a:pt x="106" y="8"/>
                  </a:lnTo>
                  <a:lnTo>
                    <a:pt x="118" y="10"/>
                  </a:lnTo>
                  <a:lnTo>
                    <a:pt x="131" y="10"/>
                  </a:lnTo>
                  <a:lnTo>
                    <a:pt x="144" y="10"/>
                  </a:lnTo>
                  <a:lnTo>
                    <a:pt x="158" y="10"/>
                  </a:lnTo>
                  <a:lnTo>
                    <a:pt x="173" y="12"/>
                  </a:lnTo>
                  <a:lnTo>
                    <a:pt x="188" y="10"/>
                  </a:lnTo>
                  <a:lnTo>
                    <a:pt x="203" y="10"/>
                  </a:lnTo>
                  <a:lnTo>
                    <a:pt x="216" y="10"/>
                  </a:lnTo>
                  <a:lnTo>
                    <a:pt x="232" y="10"/>
                  </a:lnTo>
                  <a:lnTo>
                    <a:pt x="243" y="10"/>
                  </a:lnTo>
                  <a:lnTo>
                    <a:pt x="256" y="10"/>
                  </a:lnTo>
                  <a:lnTo>
                    <a:pt x="266" y="8"/>
                  </a:lnTo>
                  <a:lnTo>
                    <a:pt x="277" y="8"/>
                  </a:lnTo>
                  <a:lnTo>
                    <a:pt x="283" y="8"/>
                  </a:lnTo>
                  <a:lnTo>
                    <a:pt x="291" y="8"/>
                  </a:lnTo>
                  <a:lnTo>
                    <a:pt x="294" y="8"/>
                  </a:lnTo>
                  <a:lnTo>
                    <a:pt x="296" y="8"/>
                  </a:lnTo>
                  <a:lnTo>
                    <a:pt x="363" y="10"/>
                  </a:lnTo>
                  <a:lnTo>
                    <a:pt x="363" y="12"/>
                  </a:lnTo>
                  <a:lnTo>
                    <a:pt x="363" y="15"/>
                  </a:lnTo>
                  <a:lnTo>
                    <a:pt x="365" y="21"/>
                  </a:lnTo>
                  <a:lnTo>
                    <a:pt x="369" y="31"/>
                  </a:lnTo>
                  <a:lnTo>
                    <a:pt x="370" y="34"/>
                  </a:lnTo>
                  <a:lnTo>
                    <a:pt x="372" y="42"/>
                  </a:lnTo>
                  <a:lnTo>
                    <a:pt x="374" y="48"/>
                  </a:lnTo>
                  <a:lnTo>
                    <a:pt x="378" y="55"/>
                  </a:lnTo>
                  <a:lnTo>
                    <a:pt x="380" y="61"/>
                  </a:lnTo>
                  <a:lnTo>
                    <a:pt x="384" y="69"/>
                  </a:lnTo>
                  <a:lnTo>
                    <a:pt x="388" y="76"/>
                  </a:lnTo>
                  <a:lnTo>
                    <a:pt x="389" y="86"/>
                  </a:lnTo>
                  <a:lnTo>
                    <a:pt x="393" y="93"/>
                  </a:lnTo>
                  <a:lnTo>
                    <a:pt x="395" y="101"/>
                  </a:lnTo>
                  <a:lnTo>
                    <a:pt x="399" y="110"/>
                  </a:lnTo>
                  <a:lnTo>
                    <a:pt x="403" y="120"/>
                  </a:lnTo>
                  <a:lnTo>
                    <a:pt x="407" y="129"/>
                  </a:lnTo>
                  <a:lnTo>
                    <a:pt x="410" y="137"/>
                  </a:lnTo>
                  <a:lnTo>
                    <a:pt x="414" y="148"/>
                  </a:lnTo>
                  <a:lnTo>
                    <a:pt x="418" y="158"/>
                  </a:lnTo>
                  <a:lnTo>
                    <a:pt x="422" y="168"/>
                  </a:lnTo>
                  <a:lnTo>
                    <a:pt x="426" y="177"/>
                  </a:lnTo>
                  <a:lnTo>
                    <a:pt x="427" y="187"/>
                  </a:lnTo>
                  <a:lnTo>
                    <a:pt x="431" y="196"/>
                  </a:lnTo>
                  <a:lnTo>
                    <a:pt x="433" y="204"/>
                  </a:lnTo>
                  <a:lnTo>
                    <a:pt x="437" y="211"/>
                  </a:lnTo>
                  <a:lnTo>
                    <a:pt x="439" y="219"/>
                  </a:lnTo>
                  <a:lnTo>
                    <a:pt x="441" y="228"/>
                  </a:lnTo>
                  <a:lnTo>
                    <a:pt x="443" y="234"/>
                  </a:lnTo>
                  <a:lnTo>
                    <a:pt x="443" y="240"/>
                  </a:lnTo>
                  <a:lnTo>
                    <a:pt x="443" y="245"/>
                  </a:lnTo>
                  <a:lnTo>
                    <a:pt x="445" y="251"/>
                  </a:lnTo>
                  <a:lnTo>
                    <a:pt x="443" y="257"/>
                  </a:lnTo>
                  <a:lnTo>
                    <a:pt x="443" y="264"/>
                  </a:lnTo>
                  <a:lnTo>
                    <a:pt x="439" y="268"/>
                  </a:lnTo>
                  <a:lnTo>
                    <a:pt x="431" y="270"/>
                  </a:lnTo>
                  <a:lnTo>
                    <a:pt x="427" y="268"/>
                  </a:lnTo>
                  <a:lnTo>
                    <a:pt x="424" y="264"/>
                  </a:lnTo>
                  <a:lnTo>
                    <a:pt x="420" y="261"/>
                  </a:lnTo>
                  <a:lnTo>
                    <a:pt x="416" y="255"/>
                  </a:lnTo>
                  <a:lnTo>
                    <a:pt x="412" y="245"/>
                  </a:lnTo>
                  <a:lnTo>
                    <a:pt x="407" y="236"/>
                  </a:lnTo>
                  <a:lnTo>
                    <a:pt x="405" y="230"/>
                  </a:lnTo>
                  <a:lnTo>
                    <a:pt x="403" y="223"/>
                  </a:lnTo>
                  <a:lnTo>
                    <a:pt x="401" y="217"/>
                  </a:lnTo>
                  <a:lnTo>
                    <a:pt x="399" y="209"/>
                  </a:lnTo>
                  <a:lnTo>
                    <a:pt x="395" y="198"/>
                  </a:lnTo>
                  <a:lnTo>
                    <a:pt x="393" y="190"/>
                  </a:lnTo>
                  <a:lnTo>
                    <a:pt x="391" y="179"/>
                  </a:lnTo>
                  <a:lnTo>
                    <a:pt x="389" y="169"/>
                  </a:lnTo>
                  <a:lnTo>
                    <a:pt x="384" y="158"/>
                  </a:lnTo>
                  <a:lnTo>
                    <a:pt x="382" y="147"/>
                  </a:lnTo>
                  <a:lnTo>
                    <a:pt x="378" y="137"/>
                  </a:lnTo>
                  <a:lnTo>
                    <a:pt x="376" y="128"/>
                  </a:lnTo>
                  <a:lnTo>
                    <a:pt x="370" y="116"/>
                  </a:lnTo>
                  <a:lnTo>
                    <a:pt x="367" y="105"/>
                  </a:lnTo>
                  <a:lnTo>
                    <a:pt x="361" y="95"/>
                  </a:lnTo>
                  <a:lnTo>
                    <a:pt x="357" y="88"/>
                  </a:lnTo>
                  <a:lnTo>
                    <a:pt x="351" y="78"/>
                  </a:lnTo>
                  <a:lnTo>
                    <a:pt x="346" y="71"/>
                  </a:lnTo>
                  <a:lnTo>
                    <a:pt x="340" y="65"/>
                  </a:lnTo>
                  <a:lnTo>
                    <a:pt x="332" y="59"/>
                  </a:lnTo>
                  <a:lnTo>
                    <a:pt x="325" y="55"/>
                  </a:lnTo>
                  <a:lnTo>
                    <a:pt x="317" y="52"/>
                  </a:lnTo>
                  <a:lnTo>
                    <a:pt x="310" y="48"/>
                  </a:lnTo>
                  <a:lnTo>
                    <a:pt x="302" y="48"/>
                  </a:lnTo>
                  <a:lnTo>
                    <a:pt x="292" y="46"/>
                  </a:lnTo>
                  <a:lnTo>
                    <a:pt x="283" y="48"/>
                  </a:lnTo>
                  <a:lnTo>
                    <a:pt x="273" y="48"/>
                  </a:lnTo>
                  <a:lnTo>
                    <a:pt x="266" y="50"/>
                  </a:lnTo>
                  <a:lnTo>
                    <a:pt x="254" y="50"/>
                  </a:lnTo>
                  <a:lnTo>
                    <a:pt x="245" y="52"/>
                  </a:lnTo>
                  <a:lnTo>
                    <a:pt x="237" y="53"/>
                  </a:lnTo>
                  <a:lnTo>
                    <a:pt x="228" y="55"/>
                  </a:lnTo>
                  <a:lnTo>
                    <a:pt x="218" y="57"/>
                  </a:lnTo>
                  <a:lnTo>
                    <a:pt x="209" y="59"/>
                  </a:lnTo>
                  <a:lnTo>
                    <a:pt x="199" y="59"/>
                  </a:lnTo>
                  <a:lnTo>
                    <a:pt x="192" y="61"/>
                  </a:lnTo>
                  <a:lnTo>
                    <a:pt x="180" y="61"/>
                  </a:lnTo>
                  <a:lnTo>
                    <a:pt x="171" y="63"/>
                  </a:lnTo>
                  <a:lnTo>
                    <a:pt x="161" y="63"/>
                  </a:lnTo>
                  <a:lnTo>
                    <a:pt x="152" y="63"/>
                  </a:lnTo>
                  <a:lnTo>
                    <a:pt x="142" y="63"/>
                  </a:lnTo>
                  <a:lnTo>
                    <a:pt x="133" y="65"/>
                  </a:lnTo>
                  <a:lnTo>
                    <a:pt x="125" y="67"/>
                  </a:lnTo>
                  <a:lnTo>
                    <a:pt x="118" y="69"/>
                  </a:lnTo>
                  <a:lnTo>
                    <a:pt x="108" y="69"/>
                  </a:lnTo>
                  <a:lnTo>
                    <a:pt x="101" y="71"/>
                  </a:lnTo>
                  <a:lnTo>
                    <a:pt x="95" y="74"/>
                  </a:lnTo>
                  <a:lnTo>
                    <a:pt x="89" y="78"/>
                  </a:lnTo>
                  <a:lnTo>
                    <a:pt x="81" y="82"/>
                  </a:lnTo>
                  <a:lnTo>
                    <a:pt x="80" y="88"/>
                  </a:lnTo>
                  <a:lnTo>
                    <a:pt x="76" y="95"/>
                  </a:lnTo>
                  <a:lnTo>
                    <a:pt x="74" y="105"/>
                  </a:lnTo>
                  <a:lnTo>
                    <a:pt x="70" y="112"/>
                  </a:lnTo>
                  <a:lnTo>
                    <a:pt x="70" y="124"/>
                  </a:lnTo>
                  <a:lnTo>
                    <a:pt x="70" y="135"/>
                  </a:lnTo>
                  <a:lnTo>
                    <a:pt x="72" y="148"/>
                  </a:lnTo>
                  <a:lnTo>
                    <a:pt x="74" y="162"/>
                  </a:lnTo>
                  <a:lnTo>
                    <a:pt x="76" y="175"/>
                  </a:lnTo>
                  <a:lnTo>
                    <a:pt x="78" y="187"/>
                  </a:lnTo>
                  <a:lnTo>
                    <a:pt x="81" y="202"/>
                  </a:lnTo>
                  <a:lnTo>
                    <a:pt x="83" y="211"/>
                  </a:lnTo>
                  <a:lnTo>
                    <a:pt x="87" y="223"/>
                  </a:lnTo>
                  <a:lnTo>
                    <a:pt x="89" y="232"/>
                  </a:lnTo>
                  <a:lnTo>
                    <a:pt x="91" y="244"/>
                  </a:lnTo>
                  <a:lnTo>
                    <a:pt x="93" y="249"/>
                  </a:lnTo>
                  <a:lnTo>
                    <a:pt x="95" y="255"/>
                  </a:lnTo>
                  <a:lnTo>
                    <a:pt x="97" y="259"/>
                  </a:lnTo>
                  <a:lnTo>
                    <a:pt x="97" y="261"/>
                  </a:lnTo>
                  <a:lnTo>
                    <a:pt x="97" y="263"/>
                  </a:lnTo>
                  <a:lnTo>
                    <a:pt x="97" y="272"/>
                  </a:lnTo>
                  <a:lnTo>
                    <a:pt x="97" y="278"/>
                  </a:lnTo>
                  <a:lnTo>
                    <a:pt x="97" y="284"/>
                  </a:lnTo>
                  <a:lnTo>
                    <a:pt x="97" y="291"/>
                  </a:lnTo>
                  <a:lnTo>
                    <a:pt x="99" y="301"/>
                  </a:lnTo>
                  <a:lnTo>
                    <a:pt x="99" y="308"/>
                  </a:lnTo>
                  <a:lnTo>
                    <a:pt x="101" y="318"/>
                  </a:lnTo>
                  <a:lnTo>
                    <a:pt x="104" y="325"/>
                  </a:lnTo>
                  <a:lnTo>
                    <a:pt x="106" y="335"/>
                  </a:lnTo>
                  <a:lnTo>
                    <a:pt x="110" y="342"/>
                  </a:lnTo>
                  <a:lnTo>
                    <a:pt x="114" y="352"/>
                  </a:lnTo>
                  <a:lnTo>
                    <a:pt x="120" y="358"/>
                  </a:lnTo>
                  <a:lnTo>
                    <a:pt x="125" y="365"/>
                  </a:lnTo>
                  <a:lnTo>
                    <a:pt x="131" y="371"/>
                  </a:lnTo>
                  <a:lnTo>
                    <a:pt x="139" y="377"/>
                  </a:lnTo>
                  <a:lnTo>
                    <a:pt x="146" y="379"/>
                  </a:lnTo>
                  <a:lnTo>
                    <a:pt x="156" y="382"/>
                  </a:lnTo>
                  <a:lnTo>
                    <a:pt x="165" y="386"/>
                  </a:lnTo>
                  <a:lnTo>
                    <a:pt x="175" y="388"/>
                  </a:lnTo>
                  <a:lnTo>
                    <a:pt x="184" y="390"/>
                  </a:lnTo>
                  <a:lnTo>
                    <a:pt x="196" y="392"/>
                  </a:lnTo>
                  <a:lnTo>
                    <a:pt x="205" y="392"/>
                  </a:lnTo>
                  <a:lnTo>
                    <a:pt x="216" y="394"/>
                  </a:lnTo>
                  <a:lnTo>
                    <a:pt x="228" y="394"/>
                  </a:lnTo>
                  <a:lnTo>
                    <a:pt x="239" y="396"/>
                  </a:lnTo>
                  <a:lnTo>
                    <a:pt x="251" y="398"/>
                  </a:lnTo>
                  <a:lnTo>
                    <a:pt x="264" y="400"/>
                  </a:lnTo>
                  <a:lnTo>
                    <a:pt x="275" y="401"/>
                  </a:lnTo>
                  <a:lnTo>
                    <a:pt x="287" y="403"/>
                  </a:lnTo>
                  <a:lnTo>
                    <a:pt x="298" y="405"/>
                  </a:lnTo>
                  <a:lnTo>
                    <a:pt x="308" y="407"/>
                  </a:lnTo>
                  <a:lnTo>
                    <a:pt x="319" y="407"/>
                  </a:lnTo>
                  <a:lnTo>
                    <a:pt x="331" y="411"/>
                  </a:lnTo>
                  <a:lnTo>
                    <a:pt x="340" y="413"/>
                  </a:lnTo>
                  <a:lnTo>
                    <a:pt x="350" y="415"/>
                  </a:lnTo>
                  <a:lnTo>
                    <a:pt x="359" y="415"/>
                  </a:lnTo>
                  <a:lnTo>
                    <a:pt x="369" y="419"/>
                  </a:lnTo>
                  <a:lnTo>
                    <a:pt x="376" y="419"/>
                  </a:lnTo>
                  <a:lnTo>
                    <a:pt x="382" y="420"/>
                  </a:lnTo>
                  <a:lnTo>
                    <a:pt x="389" y="424"/>
                  </a:lnTo>
                  <a:lnTo>
                    <a:pt x="395" y="426"/>
                  </a:lnTo>
                  <a:lnTo>
                    <a:pt x="405" y="432"/>
                  </a:lnTo>
                  <a:lnTo>
                    <a:pt x="412" y="439"/>
                  </a:lnTo>
                  <a:lnTo>
                    <a:pt x="414" y="445"/>
                  </a:lnTo>
                  <a:lnTo>
                    <a:pt x="416" y="453"/>
                  </a:lnTo>
                  <a:lnTo>
                    <a:pt x="414" y="458"/>
                  </a:lnTo>
                  <a:lnTo>
                    <a:pt x="414" y="464"/>
                  </a:lnTo>
                  <a:lnTo>
                    <a:pt x="412" y="470"/>
                  </a:lnTo>
                  <a:lnTo>
                    <a:pt x="410" y="474"/>
                  </a:lnTo>
                  <a:lnTo>
                    <a:pt x="408" y="476"/>
                  </a:lnTo>
                  <a:lnTo>
                    <a:pt x="408" y="477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3" name="Freeform 160"/>
            <p:cNvSpPr>
              <a:spLocks/>
            </p:cNvSpPr>
            <p:nvPr/>
          </p:nvSpPr>
          <p:spPr bwMode="auto">
            <a:xfrm>
              <a:off x="3218291" y="2514952"/>
              <a:ext cx="60895" cy="64853"/>
            </a:xfrm>
            <a:custGeom>
              <a:avLst/>
              <a:gdLst>
                <a:gd name="T0" fmla="*/ 0 w 401"/>
                <a:gd name="T1" fmla="*/ 2147483647 h 426"/>
                <a:gd name="T2" fmla="*/ 2147483647 w 401"/>
                <a:gd name="T3" fmla="*/ 2147483647 h 426"/>
                <a:gd name="T4" fmla="*/ 2147483647 w 401"/>
                <a:gd name="T5" fmla="*/ 2147483647 h 426"/>
                <a:gd name="T6" fmla="*/ 2147483647 w 401"/>
                <a:gd name="T7" fmla="*/ 2147483647 h 426"/>
                <a:gd name="T8" fmla="*/ 2147483647 w 401"/>
                <a:gd name="T9" fmla="*/ 2147483647 h 426"/>
                <a:gd name="T10" fmla="*/ 2147483647 w 401"/>
                <a:gd name="T11" fmla="*/ 2147483647 h 426"/>
                <a:gd name="T12" fmla="*/ 2147483647 w 401"/>
                <a:gd name="T13" fmla="*/ 2147483647 h 426"/>
                <a:gd name="T14" fmla="*/ 2147483647 w 401"/>
                <a:gd name="T15" fmla="*/ 2147483647 h 426"/>
                <a:gd name="T16" fmla="*/ 2147483647 w 401"/>
                <a:gd name="T17" fmla="*/ 2147483647 h 426"/>
                <a:gd name="T18" fmla="*/ 2147483647 w 401"/>
                <a:gd name="T19" fmla="*/ 2147483647 h 426"/>
                <a:gd name="T20" fmla="*/ 2147483647 w 401"/>
                <a:gd name="T21" fmla="*/ 2147483647 h 426"/>
                <a:gd name="T22" fmla="*/ 2147483647 w 401"/>
                <a:gd name="T23" fmla="*/ 2147483647 h 426"/>
                <a:gd name="T24" fmla="*/ 2147483647 w 401"/>
                <a:gd name="T25" fmla="*/ 2147483647 h 426"/>
                <a:gd name="T26" fmla="*/ 2147483647 w 401"/>
                <a:gd name="T27" fmla="*/ 2147483647 h 426"/>
                <a:gd name="T28" fmla="*/ 2147483647 w 401"/>
                <a:gd name="T29" fmla="*/ 2147483647 h 426"/>
                <a:gd name="T30" fmla="*/ 2147483647 w 401"/>
                <a:gd name="T31" fmla="*/ 2147483647 h 426"/>
                <a:gd name="T32" fmla="*/ 2147483647 w 401"/>
                <a:gd name="T33" fmla="*/ 2147483647 h 426"/>
                <a:gd name="T34" fmla="*/ 2147483647 w 401"/>
                <a:gd name="T35" fmla="*/ 2147483647 h 426"/>
                <a:gd name="T36" fmla="*/ 2147483647 w 401"/>
                <a:gd name="T37" fmla="*/ 2147483647 h 426"/>
                <a:gd name="T38" fmla="*/ 2147483647 w 401"/>
                <a:gd name="T39" fmla="*/ 2147483647 h 426"/>
                <a:gd name="T40" fmla="*/ 2147483647 w 401"/>
                <a:gd name="T41" fmla="*/ 2147483647 h 426"/>
                <a:gd name="T42" fmla="*/ 2147483647 w 401"/>
                <a:gd name="T43" fmla="*/ 2147483647 h 426"/>
                <a:gd name="T44" fmla="*/ 2147483647 w 401"/>
                <a:gd name="T45" fmla="*/ 2147483647 h 426"/>
                <a:gd name="T46" fmla="*/ 2147483647 w 401"/>
                <a:gd name="T47" fmla="*/ 2147483647 h 426"/>
                <a:gd name="T48" fmla="*/ 2147483647 w 401"/>
                <a:gd name="T49" fmla="*/ 2147483647 h 426"/>
                <a:gd name="T50" fmla="*/ 2147483647 w 401"/>
                <a:gd name="T51" fmla="*/ 2147483647 h 426"/>
                <a:gd name="T52" fmla="*/ 2147483647 w 401"/>
                <a:gd name="T53" fmla="*/ 2147483647 h 426"/>
                <a:gd name="T54" fmla="*/ 2147483647 w 401"/>
                <a:gd name="T55" fmla="*/ 2147483647 h 426"/>
                <a:gd name="T56" fmla="*/ 2147483647 w 401"/>
                <a:gd name="T57" fmla="*/ 2147483647 h 426"/>
                <a:gd name="T58" fmla="*/ 2147483647 w 401"/>
                <a:gd name="T59" fmla="*/ 2147483647 h 426"/>
                <a:gd name="T60" fmla="*/ 2147483647 w 401"/>
                <a:gd name="T61" fmla="*/ 2147483647 h 426"/>
                <a:gd name="T62" fmla="*/ 2147483647 w 401"/>
                <a:gd name="T63" fmla="*/ 2147483647 h 426"/>
                <a:gd name="T64" fmla="*/ 2147483647 w 401"/>
                <a:gd name="T65" fmla="*/ 2147483647 h 426"/>
                <a:gd name="T66" fmla="*/ 2147483647 w 401"/>
                <a:gd name="T67" fmla="*/ 2147483647 h 426"/>
                <a:gd name="T68" fmla="*/ 2147483647 w 401"/>
                <a:gd name="T69" fmla="*/ 2147483647 h 426"/>
                <a:gd name="T70" fmla="*/ 2147483647 w 401"/>
                <a:gd name="T71" fmla="*/ 2147483647 h 426"/>
                <a:gd name="T72" fmla="*/ 2147483647 w 401"/>
                <a:gd name="T73" fmla="*/ 2147483647 h 426"/>
                <a:gd name="T74" fmla="*/ 2147483647 w 401"/>
                <a:gd name="T75" fmla="*/ 2147483647 h 426"/>
                <a:gd name="T76" fmla="*/ 2147483647 w 401"/>
                <a:gd name="T77" fmla="*/ 2147483647 h 426"/>
                <a:gd name="T78" fmla="*/ 2147483647 w 401"/>
                <a:gd name="T79" fmla="*/ 2147483647 h 426"/>
                <a:gd name="T80" fmla="*/ 2147483647 w 401"/>
                <a:gd name="T81" fmla="*/ 2147483647 h 426"/>
                <a:gd name="T82" fmla="*/ 2147483647 w 401"/>
                <a:gd name="T83" fmla="*/ 2147483647 h 426"/>
                <a:gd name="T84" fmla="*/ 2147483647 w 401"/>
                <a:gd name="T85" fmla="*/ 2147483647 h 426"/>
                <a:gd name="T86" fmla="*/ 2147483647 w 401"/>
                <a:gd name="T87" fmla="*/ 2147483647 h 426"/>
                <a:gd name="T88" fmla="*/ 2147483647 w 401"/>
                <a:gd name="T89" fmla="*/ 2147483647 h 426"/>
                <a:gd name="T90" fmla="*/ 2147483647 w 401"/>
                <a:gd name="T91" fmla="*/ 2147483647 h 426"/>
                <a:gd name="T92" fmla="*/ 2147483647 w 401"/>
                <a:gd name="T93" fmla="*/ 2147483647 h 426"/>
                <a:gd name="T94" fmla="*/ 2147483647 w 401"/>
                <a:gd name="T95" fmla="*/ 2147483647 h 426"/>
                <a:gd name="T96" fmla="*/ 2147483647 w 401"/>
                <a:gd name="T97" fmla="*/ 2147483647 h 426"/>
                <a:gd name="T98" fmla="*/ 2147483647 w 401"/>
                <a:gd name="T99" fmla="*/ 0 h 426"/>
                <a:gd name="T100" fmla="*/ 0 w 401"/>
                <a:gd name="T101" fmla="*/ 2147483647 h 42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01" h="426">
                  <a:moveTo>
                    <a:pt x="0" y="6"/>
                  </a:moveTo>
                  <a:lnTo>
                    <a:pt x="0" y="6"/>
                  </a:lnTo>
                  <a:lnTo>
                    <a:pt x="0" y="12"/>
                  </a:lnTo>
                  <a:lnTo>
                    <a:pt x="0" y="19"/>
                  </a:lnTo>
                  <a:lnTo>
                    <a:pt x="2" y="31"/>
                  </a:lnTo>
                  <a:lnTo>
                    <a:pt x="2" y="44"/>
                  </a:lnTo>
                  <a:lnTo>
                    <a:pt x="4" y="61"/>
                  </a:lnTo>
                  <a:lnTo>
                    <a:pt x="5" y="78"/>
                  </a:lnTo>
                  <a:lnTo>
                    <a:pt x="7" y="99"/>
                  </a:lnTo>
                  <a:lnTo>
                    <a:pt x="9" y="118"/>
                  </a:lnTo>
                  <a:lnTo>
                    <a:pt x="11" y="139"/>
                  </a:lnTo>
                  <a:lnTo>
                    <a:pt x="13" y="160"/>
                  </a:lnTo>
                  <a:lnTo>
                    <a:pt x="15" y="183"/>
                  </a:lnTo>
                  <a:lnTo>
                    <a:pt x="17" y="204"/>
                  </a:lnTo>
                  <a:lnTo>
                    <a:pt x="21" y="225"/>
                  </a:lnTo>
                  <a:lnTo>
                    <a:pt x="23" y="246"/>
                  </a:lnTo>
                  <a:lnTo>
                    <a:pt x="26" y="265"/>
                  </a:lnTo>
                  <a:lnTo>
                    <a:pt x="28" y="284"/>
                  </a:lnTo>
                  <a:lnTo>
                    <a:pt x="30" y="299"/>
                  </a:lnTo>
                  <a:lnTo>
                    <a:pt x="32" y="314"/>
                  </a:lnTo>
                  <a:lnTo>
                    <a:pt x="34" y="329"/>
                  </a:lnTo>
                  <a:lnTo>
                    <a:pt x="36" y="341"/>
                  </a:lnTo>
                  <a:lnTo>
                    <a:pt x="38" y="352"/>
                  </a:lnTo>
                  <a:lnTo>
                    <a:pt x="40" y="363"/>
                  </a:lnTo>
                  <a:lnTo>
                    <a:pt x="43" y="375"/>
                  </a:lnTo>
                  <a:lnTo>
                    <a:pt x="43" y="382"/>
                  </a:lnTo>
                  <a:lnTo>
                    <a:pt x="47" y="390"/>
                  </a:lnTo>
                  <a:lnTo>
                    <a:pt x="47" y="396"/>
                  </a:lnTo>
                  <a:lnTo>
                    <a:pt x="51" y="403"/>
                  </a:lnTo>
                  <a:lnTo>
                    <a:pt x="55" y="413"/>
                  </a:lnTo>
                  <a:lnTo>
                    <a:pt x="61" y="420"/>
                  </a:lnTo>
                  <a:lnTo>
                    <a:pt x="64" y="422"/>
                  </a:lnTo>
                  <a:lnTo>
                    <a:pt x="70" y="424"/>
                  </a:lnTo>
                  <a:lnTo>
                    <a:pt x="76" y="424"/>
                  </a:lnTo>
                  <a:lnTo>
                    <a:pt x="83" y="426"/>
                  </a:lnTo>
                  <a:lnTo>
                    <a:pt x="91" y="422"/>
                  </a:lnTo>
                  <a:lnTo>
                    <a:pt x="101" y="420"/>
                  </a:lnTo>
                  <a:lnTo>
                    <a:pt x="104" y="419"/>
                  </a:lnTo>
                  <a:lnTo>
                    <a:pt x="108" y="419"/>
                  </a:lnTo>
                  <a:lnTo>
                    <a:pt x="116" y="417"/>
                  </a:lnTo>
                  <a:lnTo>
                    <a:pt x="121" y="417"/>
                  </a:lnTo>
                  <a:lnTo>
                    <a:pt x="125" y="415"/>
                  </a:lnTo>
                  <a:lnTo>
                    <a:pt x="131" y="413"/>
                  </a:lnTo>
                  <a:lnTo>
                    <a:pt x="139" y="413"/>
                  </a:lnTo>
                  <a:lnTo>
                    <a:pt x="144" y="411"/>
                  </a:lnTo>
                  <a:lnTo>
                    <a:pt x="150" y="409"/>
                  </a:lnTo>
                  <a:lnTo>
                    <a:pt x="156" y="409"/>
                  </a:lnTo>
                  <a:lnTo>
                    <a:pt x="163" y="407"/>
                  </a:lnTo>
                  <a:lnTo>
                    <a:pt x="171" y="407"/>
                  </a:lnTo>
                  <a:lnTo>
                    <a:pt x="177" y="405"/>
                  </a:lnTo>
                  <a:lnTo>
                    <a:pt x="184" y="403"/>
                  </a:lnTo>
                  <a:lnTo>
                    <a:pt x="192" y="400"/>
                  </a:lnTo>
                  <a:lnTo>
                    <a:pt x="201" y="400"/>
                  </a:lnTo>
                  <a:lnTo>
                    <a:pt x="209" y="396"/>
                  </a:lnTo>
                  <a:lnTo>
                    <a:pt x="216" y="394"/>
                  </a:lnTo>
                  <a:lnTo>
                    <a:pt x="226" y="392"/>
                  </a:lnTo>
                  <a:lnTo>
                    <a:pt x="235" y="388"/>
                  </a:lnTo>
                  <a:lnTo>
                    <a:pt x="245" y="386"/>
                  </a:lnTo>
                  <a:lnTo>
                    <a:pt x="254" y="382"/>
                  </a:lnTo>
                  <a:lnTo>
                    <a:pt x="264" y="381"/>
                  </a:lnTo>
                  <a:lnTo>
                    <a:pt x="272" y="377"/>
                  </a:lnTo>
                  <a:lnTo>
                    <a:pt x="281" y="373"/>
                  </a:lnTo>
                  <a:lnTo>
                    <a:pt x="291" y="371"/>
                  </a:lnTo>
                  <a:lnTo>
                    <a:pt x="300" y="367"/>
                  </a:lnTo>
                  <a:lnTo>
                    <a:pt x="310" y="363"/>
                  </a:lnTo>
                  <a:lnTo>
                    <a:pt x="317" y="362"/>
                  </a:lnTo>
                  <a:lnTo>
                    <a:pt x="327" y="358"/>
                  </a:lnTo>
                  <a:lnTo>
                    <a:pt x="334" y="356"/>
                  </a:lnTo>
                  <a:lnTo>
                    <a:pt x="344" y="354"/>
                  </a:lnTo>
                  <a:lnTo>
                    <a:pt x="351" y="352"/>
                  </a:lnTo>
                  <a:lnTo>
                    <a:pt x="357" y="350"/>
                  </a:lnTo>
                  <a:lnTo>
                    <a:pt x="365" y="350"/>
                  </a:lnTo>
                  <a:lnTo>
                    <a:pt x="370" y="350"/>
                  </a:lnTo>
                  <a:lnTo>
                    <a:pt x="380" y="350"/>
                  </a:lnTo>
                  <a:lnTo>
                    <a:pt x="388" y="352"/>
                  </a:lnTo>
                  <a:lnTo>
                    <a:pt x="393" y="354"/>
                  </a:lnTo>
                  <a:lnTo>
                    <a:pt x="397" y="356"/>
                  </a:lnTo>
                  <a:lnTo>
                    <a:pt x="399" y="350"/>
                  </a:lnTo>
                  <a:lnTo>
                    <a:pt x="401" y="344"/>
                  </a:lnTo>
                  <a:lnTo>
                    <a:pt x="399" y="339"/>
                  </a:lnTo>
                  <a:lnTo>
                    <a:pt x="399" y="333"/>
                  </a:lnTo>
                  <a:lnTo>
                    <a:pt x="399" y="324"/>
                  </a:lnTo>
                  <a:lnTo>
                    <a:pt x="399" y="314"/>
                  </a:lnTo>
                  <a:lnTo>
                    <a:pt x="397" y="301"/>
                  </a:lnTo>
                  <a:lnTo>
                    <a:pt x="395" y="285"/>
                  </a:lnTo>
                  <a:lnTo>
                    <a:pt x="393" y="270"/>
                  </a:lnTo>
                  <a:lnTo>
                    <a:pt x="393" y="253"/>
                  </a:lnTo>
                  <a:lnTo>
                    <a:pt x="391" y="234"/>
                  </a:lnTo>
                  <a:lnTo>
                    <a:pt x="389" y="215"/>
                  </a:lnTo>
                  <a:lnTo>
                    <a:pt x="388" y="196"/>
                  </a:lnTo>
                  <a:lnTo>
                    <a:pt x="388" y="177"/>
                  </a:lnTo>
                  <a:lnTo>
                    <a:pt x="384" y="158"/>
                  </a:lnTo>
                  <a:lnTo>
                    <a:pt x="382" y="137"/>
                  </a:lnTo>
                  <a:lnTo>
                    <a:pt x="378" y="120"/>
                  </a:lnTo>
                  <a:lnTo>
                    <a:pt x="376" y="101"/>
                  </a:lnTo>
                  <a:lnTo>
                    <a:pt x="372" y="84"/>
                  </a:lnTo>
                  <a:lnTo>
                    <a:pt x="370" y="69"/>
                  </a:lnTo>
                  <a:lnTo>
                    <a:pt x="369" y="55"/>
                  </a:lnTo>
                  <a:lnTo>
                    <a:pt x="367" y="44"/>
                  </a:lnTo>
                  <a:lnTo>
                    <a:pt x="363" y="34"/>
                  </a:lnTo>
                  <a:lnTo>
                    <a:pt x="359" y="27"/>
                  </a:lnTo>
                  <a:lnTo>
                    <a:pt x="357" y="19"/>
                  </a:lnTo>
                  <a:lnTo>
                    <a:pt x="355" y="17"/>
                  </a:lnTo>
                  <a:lnTo>
                    <a:pt x="350" y="14"/>
                  </a:lnTo>
                  <a:lnTo>
                    <a:pt x="346" y="15"/>
                  </a:lnTo>
                  <a:lnTo>
                    <a:pt x="340" y="19"/>
                  </a:lnTo>
                  <a:lnTo>
                    <a:pt x="336" y="27"/>
                  </a:lnTo>
                  <a:lnTo>
                    <a:pt x="332" y="36"/>
                  </a:lnTo>
                  <a:lnTo>
                    <a:pt x="331" y="44"/>
                  </a:lnTo>
                  <a:lnTo>
                    <a:pt x="329" y="53"/>
                  </a:lnTo>
                  <a:lnTo>
                    <a:pt x="329" y="63"/>
                  </a:lnTo>
                  <a:lnTo>
                    <a:pt x="329" y="72"/>
                  </a:lnTo>
                  <a:lnTo>
                    <a:pt x="331" y="82"/>
                  </a:lnTo>
                  <a:lnTo>
                    <a:pt x="331" y="88"/>
                  </a:lnTo>
                  <a:lnTo>
                    <a:pt x="331" y="95"/>
                  </a:lnTo>
                  <a:lnTo>
                    <a:pt x="332" y="101"/>
                  </a:lnTo>
                  <a:lnTo>
                    <a:pt x="332" y="109"/>
                  </a:lnTo>
                  <a:lnTo>
                    <a:pt x="334" y="114"/>
                  </a:lnTo>
                  <a:lnTo>
                    <a:pt x="334" y="124"/>
                  </a:lnTo>
                  <a:lnTo>
                    <a:pt x="336" y="131"/>
                  </a:lnTo>
                  <a:lnTo>
                    <a:pt x="338" y="141"/>
                  </a:lnTo>
                  <a:lnTo>
                    <a:pt x="338" y="150"/>
                  </a:lnTo>
                  <a:lnTo>
                    <a:pt x="340" y="160"/>
                  </a:lnTo>
                  <a:lnTo>
                    <a:pt x="340" y="171"/>
                  </a:lnTo>
                  <a:lnTo>
                    <a:pt x="340" y="183"/>
                  </a:lnTo>
                  <a:lnTo>
                    <a:pt x="340" y="194"/>
                  </a:lnTo>
                  <a:lnTo>
                    <a:pt x="340" y="206"/>
                  </a:lnTo>
                  <a:lnTo>
                    <a:pt x="340" y="217"/>
                  </a:lnTo>
                  <a:lnTo>
                    <a:pt x="342" y="228"/>
                  </a:lnTo>
                  <a:lnTo>
                    <a:pt x="342" y="240"/>
                  </a:lnTo>
                  <a:lnTo>
                    <a:pt x="342" y="251"/>
                  </a:lnTo>
                  <a:lnTo>
                    <a:pt x="342" y="261"/>
                  </a:lnTo>
                  <a:lnTo>
                    <a:pt x="342" y="272"/>
                  </a:lnTo>
                  <a:lnTo>
                    <a:pt x="342" y="280"/>
                  </a:lnTo>
                  <a:lnTo>
                    <a:pt x="342" y="287"/>
                  </a:lnTo>
                  <a:lnTo>
                    <a:pt x="342" y="295"/>
                  </a:lnTo>
                  <a:lnTo>
                    <a:pt x="342" y="303"/>
                  </a:lnTo>
                  <a:lnTo>
                    <a:pt x="192" y="350"/>
                  </a:lnTo>
                  <a:lnTo>
                    <a:pt x="102" y="363"/>
                  </a:lnTo>
                  <a:lnTo>
                    <a:pt x="78" y="270"/>
                  </a:lnTo>
                  <a:lnTo>
                    <a:pt x="78" y="34"/>
                  </a:lnTo>
                  <a:lnTo>
                    <a:pt x="72" y="27"/>
                  </a:lnTo>
                  <a:lnTo>
                    <a:pt x="68" y="21"/>
                  </a:lnTo>
                  <a:lnTo>
                    <a:pt x="64" y="15"/>
                  </a:lnTo>
                  <a:lnTo>
                    <a:pt x="61" y="14"/>
                  </a:lnTo>
                  <a:lnTo>
                    <a:pt x="51" y="6"/>
                  </a:lnTo>
                  <a:lnTo>
                    <a:pt x="43" y="2"/>
                  </a:lnTo>
                  <a:lnTo>
                    <a:pt x="34" y="0"/>
                  </a:lnTo>
                  <a:lnTo>
                    <a:pt x="23" y="0"/>
                  </a:lnTo>
                  <a:lnTo>
                    <a:pt x="17" y="0"/>
                  </a:lnTo>
                  <a:lnTo>
                    <a:pt x="13" y="2"/>
                  </a:lnTo>
                  <a:lnTo>
                    <a:pt x="5" y="2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4" name="Freeform 161"/>
            <p:cNvSpPr>
              <a:spLocks/>
            </p:cNvSpPr>
            <p:nvPr/>
          </p:nvSpPr>
          <p:spPr bwMode="auto">
            <a:xfrm>
              <a:off x="3231992" y="2508863"/>
              <a:ext cx="35319" cy="12483"/>
            </a:xfrm>
            <a:custGeom>
              <a:avLst/>
              <a:gdLst>
                <a:gd name="T0" fmla="*/ 0 w 234"/>
                <a:gd name="T1" fmla="*/ 2147483647 h 82"/>
                <a:gd name="T2" fmla="*/ 2147483647 w 234"/>
                <a:gd name="T3" fmla="*/ 2147483647 h 82"/>
                <a:gd name="T4" fmla="*/ 2147483647 w 234"/>
                <a:gd name="T5" fmla="*/ 2147483647 h 82"/>
                <a:gd name="T6" fmla="*/ 2147483647 w 234"/>
                <a:gd name="T7" fmla="*/ 2147483647 h 82"/>
                <a:gd name="T8" fmla="*/ 2147483647 w 234"/>
                <a:gd name="T9" fmla="*/ 2147483647 h 82"/>
                <a:gd name="T10" fmla="*/ 2147483647 w 234"/>
                <a:gd name="T11" fmla="*/ 2147483647 h 82"/>
                <a:gd name="T12" fmla="*/ 2147483647 w 234"/>
                <a:gd name="T13" fmla="*/ 2147483647 h 82"/>
                <a:gd name="T14" fmla="*/ 2147483647 w 234"/>
                <a:gd name="T15" fmla="*/ 2147483647 h 82"/>
                <a:gd name="T16" fmla="*/ 2147483647 w 234"/>
                <a:gd name="T17" fmla="*/ 2147483647 h 82"/>
                <a:gd name="T18" fmla="*/ 2147483647 w 234"/>
                <a:gd name="T19" fmla="*/ 2147483647 h 82"/>
                <a:gd name="T20" fmla="*/ 2147483647 w 234"/>
                <a:gd name="T21" fmla="*/ 0 h 82"/>
                <a:gd name="T22" fmla="*/ 2147483647 w 234"/>
                <a:gd name="T23" fmla="*/ 0 h 82"/>
                <a:gd name="T24" fmla="*/ 2147483647 w 234"/>
                <a:gd name="T25" fmla="*/ 2147483647 h 82"/>
                <a:gd name="T26" fmla="*/ 2147483647 w 234"/>
                <a:gd name="T27" fmla="*/ 2147483647 h 82"/>
                <a:gd name="T28" fmla="*/ 2147483647 w 234"/>
                <a:gd name="T29" fmla="*/ 2147483647 h 82"/>
                <a:gd name="T30" fmla="*/ 2147483647 w 234"/>
                <a:gd name="T31" fmla="*/ 2147483647 h 82"/>
                <a:gd name="T32" fmla="*/ 2147483647 w 234"/>
                <a:gd name="T33" fmla="*/ 2147483647 h 82"/>
                <a:gd name="T34" fmla="*/ 2147483647 w 234"/>
                <a:gd name="T35" fmla="*/ 2147483647 h 82"/>
                <a:gd name="T36" fmla="*/ 2147483647 w 234"/>
                <a:gd name="T37" fmla="*/ 2147483647 h 82"/>
                <a:gd name="T38" fmla="*/ 2147483647 w 234"/>
                <a:gd name="T39" fmla="*/ 2147483647 h 82"/>
                <a:gd name="T40" fmla="*/ 2147483647 w 234"/>
                <a:gd name="T41" fmla="*/ 2147483647 h 82"/>
                <a:gd name="T42" fmla="*/ 2147483647 w 234"/>
                <a:gd name="T43" fmla="*/ 2147483647 h 82"/>
                <a:gd name="T44" fmla="*/ 2147483647 w 234"/>
                <a:gd name="T45" fmla="*/ 2147483647 h 82"/>
                <a:gd name="T46" fmla="*/ 2147483647 w 234"/>
                <a:gd name="T47" fmla="*/ 2147483647 h 82"/>
                <a:gd name="T48" fmla="*/ 2147483647 w 234"/>
                <a:gd name="T49" fmla="*/ 2147483647 h 82"/>
                <a:gd name="T50" fmla="*/ 2147483647 w 234"/>
                <a:gd name="T51" fmla="*/ 2147483647 h 82"/>
                <a:gd name="T52" fmla="*/ 2147483647 w 234"/>
                <a:gd name="T53" fmla="*/ 2147483647 h 82"/>
                <a:gd name="T54" fmla="*/ 2147483647 w 234"/>
                <a:gd name="T55" fmla="*/ 2147483647 h 82"/>
                <a:gd name="T56" fmla="*/ 2147483647 w 234"/>
                <a:gd name="T57" fmla="*/ 2147483647 h 82"/>
                <a:gd name="T58" fmla="*/ 2147483647 w 234"/>
                <a:gd name="T59" fmla="*/ 2147483647 h 82"/>
                <a:gd name="T60" fmla="*/ 2147483647 w 234"/>
                <a:gd name="T61" fmla="*/ 2147483647 h 82"/>
                <a:gd name="T62" fmla="*/ 2147483647 w 234"/>
                <a:gd name="T63" fmla="*/ 2147483647 h 82"/>
                <a:gd name="T64" fmla="*/ 2147483647 w 234"/>
                <a:gd name="T65" fmla="*/ 2147483647 h 82"/>
                <a:gd name="T66" fmla="*/ 2147483647 w 234"/>
                <a:gd name="T67" fmla="*/ 2147483647 h 82"/>
                <a:gd name="T68" fmla="*/ 2147483647 w 234"/>
                <a:gd name="T69" fmla="*/ 2147483647 h 82"/>
                <a:gd name="T70" fmla="*/ 2147483647 w 234"/>
                <a:gd name="T71" fmla="*/ 2147483647 h 82"/>
                <a:gd name="T72" fmla="*/ 2147483647 w 234"/>
                <a:gd name="T73" fmla="*/ 2147483647 h 82"/>
                <a:gd name="T74" fmla="*/ 2147483647 w 234"/>
                <a:gd name="T75" fmla="*/ 2147483647 h 82"/>
                <a:gd name="T76" fmla="*/ 2147483647 w 234"/>
                <a:gd name="T77" fmla="*/ 2147483647 h 82"/>
                <a:gd name="T78" fmla="*/ 0 w 234"/>
                <a:gd name="T79" fmla="*/ 2147483647 h 82"/>
                <a:gd name="T80" fmla="*/ 0 w 234"/>
                <a:gd name="T81" fmla="*/ 2147483647 h 8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34" h="82">
                  <a:moveTo>
                    <a:pt x="0" y="36"/>
                  </a:moveTo>
                  <a:lnTo>
                    <a:pt x="0" y="35"/>
                  </a:lnTo>
                  <a:lnTo>
                    <a:pt x="6" y="33"/>
                  </a:lnTo>
                  <a:lnTo>
                    <a:pt x="13" y="31"/>
                  </a:lnTo>
                  <a:lnTo>
                    <a:pt x="23" y="27"/>
                  </a:lnTo>
                  <a:lnTo>
                    <a:pt x="29" y="25"/>
                  </a:lnTo>
                  <a:lnTo>
                    <a:pt x="34" y="23"/>
                  </a:lnTo>
                  <a:lnTo>
                    <a:pt x="40" y="21"/>
                  </a:lnTo>
                  <a:lnTo>
                    <a:pt x="48" y="19"/>
                  </a:lnTo>
                  <a:lnTo>
                    <a:pt x="53" y="17"/>
                  </a:lnTo>
                  <a:lnTo>
                    <a:pt x="63" y="16"/>
                  </a:lnTo>
                  <a:lnTo>
                    <a:pt x="69" y="14"/>
                  </a:lnTo>
                  <a:lnTo>
                    <a:pt x="78" y="14"/>
                  </a:lnTo>
                  <a:lnTo>
                    <a:pt x="86" y="10"/>
                  </a:lnTo>
                  <a:lnTo>
                    <a:pt x="93" y="8"/>
                  </a:lnTo>
                  <a:lnTo>
                    <a:pt x="101" y="6"/>
                  </a:lnTo>
                  <a:lnTo>
                    <a:pt x="110" y="4"/>
                  </a:lnTo>
                  <a:lnTo>
                    <a:pt x="118" y="2"/>
                  </a:lnTo>
                  <a:lnTo>
                    <a:pt x="126" y="2"/>
                  </a:lnTo>
                  <a:lnTo>
                    <a:pt x="133" y="2"/>
                  </a:lnTo>
                  <a:lnTo>
                    <a:pt x="143" y="2"/>
                  </a:lnTo>
                  <a:lnTo>
                    <a:pt x="150" y="0"/>
                  </a:lnTo>
                  <a:lnTo>
                    <a:pt x="158" y="0"/>
                  </a:lnTo>
                  <a:lnTo>
                    <a:pt x="165" y="0"/>
                  </a:lnTo>
                  <a:lnTo>
                    <a:pt x="171" y="2"/>
                  </a:lnTo>
                  <a:lnTo>
                    <a:pt x="179" y="2"/>
                  </a:lnTo>
                  <a:lnTo>
                    <a:pt x="186" y="4"/>
                  </a:lnTo>
                  <a:lnTo>
                    <a:pt x="192" y="6"/>
                  </a:lnTo>
                  <a:lnTo>
                    <a:pt x="198" y="8"/>
                  </a:lnTo>
                  <a:lnTo>
                    <a:pt x="205" y="12"/>
                  </a:lnTo>
                  <a:lnTo>
                    <a:pt x="213" y="17"/>
                  </a:lnTo>
                  <a:lnTo>
                    <a:pt x="219" y="25"/>
                  </a:lnTo>
                  <a:lnTo>
                    <a:pt x="224" y="33"/>
                  </a:lnTo>
                  <a:lnTo>
                    <a:pt x="226" y="40"/>
                  </a:lnTo>
                  <a:lnTo>
                    <a:pt x="230" y="50"/>
                  </a:lnTo>
                  <a:lnTo>
                    <a:pt x="230" y="57"/>
                  </a:lnTo>
                  <a:lnTo>
                    <a:pt x="232" y="65"/>
                  </a:lnTo>
                  <a:lnTo>
                    <a:pt x="232" y="69"/>
                  </a:lnTo>
                  <a:lnTo>
                    <a:pt x="234" y="74"/>
                  </a:lnTo>
                  <a:lnTo>
                    <a:pt x="234" y="76"/>
                  </a:lnTo>
                  <a:lnTo>
                    <a:pt x="232" y="80"/>
                  </a:lnTo>
                  <a:lnTo>
                    <a:pt x="228" y="80"/>
                  </a:lnTo>
                  <a:lnTo>
                    <a:pt x="226" y="82"/>
                  </a:lnTo>
                  <a:lnTo>
                    <a:pt x="219" y="80"/>
                  </a:lnTo>
                  <a:lnTo>
                    <a:pt x="213" y="80"/>
                  </a:lnTo>
                  <a:lnTo>
                    <a:pt x="205" y="78"/>
                  </a:lnTo>
                  <a:lnTo>
                    <a:pt x="202" y="78"/>
                  </a:lnTo>
                  <a:lnTo>
                    <a:pt x="194" y="76"/>
                  </a:lnTo>
                  <a:lnTo>
                    <a:pt x="190" y="74"/>
                  </a:lnTo>
                  <a:lnTo>
                    <a:pt x="183" y="73"/>
                  </a:lnTo>
                  <a:lnTo>
                    <a:pt x="177" y="71"/>
                  </a:lnTo>
                  <a:lnTo>
                    <a:pt x="169" y="69"/>
                  </a:lnTo>
                  <a:lnTo>
                    <a:pt x="164" y="69"/>
                  </a:lnTo>
                  <a:lnTo>
                    <a:pt x="156" y="67"/>
                  </a:lnTo>
                  <a:lnTo>
                    <a:pt x="148" y="65"/>
                  </a:lnTo>
                  <a:lnTo>
                    <a:pt x="141" y="63"/>
                  </a:lnTo>
                  <a:lnTo>
                    <a:pt x="133" y="63"/>
                  </a:lnTo>
                  <a:lnTo>
                    <a:pt x="126" y="61"/>
                  </a:lnTo>
                  <a:lnTo>
                    <a:pt x="118" y="59"/>
                  </a:lnTo>
                  <a:lnTo>
                    <a:pt x="112" y="59"/>
                  </a:lnTo>
                  <a:lnTo>
                    <a:pt x="107" y="59"/>
                  </a:lnTo>
                  <a:lnTo>
                    <a:pt x="101" y="57"/>
                  </a:lnTo>
                  <a:lnTo>
                    <a:pt x="93" y="57"/>
                  </a:lnTo>
                  <a:lnTo>
                    <a:pt x="88" y="57"/>
                  </a:lnTo>
                  <a:lnTo>
                    <a:pt x="84" y="57"/>
                  </a:lnTo>
                  <a:lnTo>
                    <a:pt x="74" y="57"/>
                  </a:lnTo>
                  <a:lnTo>
                    <a:pt x="67" y="59"/>
                  </a:lnTo>
                  <a:lnTo>
                    <a:pt x="57" y="61"/>
                  </a:lnTo>
                  <a:lnTo>
                    <a:pt x="51" y="63"/>
                  </a:lnTo>
                  <a:lnTo>
                    <a:pt x="44" y="67"/>
                  </a:lnTo>
                  <a:lnTo>
                    <a:pt x="42" y="69"/>
                  </a:lnTo>
                  <a:lnTo>
                    <a:pt x="32" y="73"/>
                  </a:lnTo>
                  <a:lnTo>
                    <a:pt x="29" y="76"/>
                  </a:lnTo>
                  <a:lnTo>
                    <a:pt x="23" y="74"/>
                  </a:lnTo>
                  <a:lnTo>
                    <a:pt x="17" y="71"/>
                  </a:lnTo>
                  <a:lnTo>
                    <a:pt x="15" y="67"/>
                  </a:lnTo>
                  <a:lnTo>
                    <a:pt x="12" y="61"/>
                  </a:lnTo>
                  <a:lnTo>
                    <a:pt x="8" y="55"/>
                  </a:lnTo>
                  <a:lnTo>
                    <a:pt x="6" y="50"/>
                  </a:lnTo>
                  <a:lnTo>
                    <a:pt x="0" y="4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5" name="Freeform 162"/>
            <p:cNvSpPr>
              <a:spLocks/>
            </p:cNvSpPr>
            <p:nvPr/>
          </p:nvSpPr>
          <p:spPr bwMode="auto">
            <a:xfrm>
              <a:off x="3132734" y="2418130"/>
              <a:ext cx="72465" cy="72465"/>
            </a:xfrm>
            <a:custGeom>
              <a:avLst/>
              <a:gdLst>
                <a:gd name="T0" fmla="*/ 2147483647 w 477"/>
                <a:gd name="T1" fmla="*/ 2147483647 h 477"/>
                <a:gd name="T2" fmla="*/ 2147483647 w 477"/>
                <a:gd name="T3" fmla="*/ 2147483647 h 477"/>
                <a:gd name="T4" fmla="*/ 2147483647 w 477"/>
                <a:gd name="T5" fmla="*/ 2147483647 h 477"/>
                <a:gd name="T6" fmla="*/ 2147483647 w 477"/>
                <a:gd name="T7" fmla="*/ 2147483647 h 477"/>
                <a:gd name="T8" fmla="*/ 2147483647 w 477"/>
                <a:gd name="T9" fmla="*/ 2147483647 h 477"/>
                <a:gd name="T10" fmla="*/ 2147483647 w 477"/>
                <a:gd name="T11" fmla="*/ 2147483647 h 477"/>
                <a:gd name="T12" fmla="*/ 2147483647 w 477"/>
                <a:gd name="T13" fmla="*/ 2147483647 h 477"/>
                <a:gd name="T14" fmla="*/ 2147483647 w 477"/>
                <a:gd name="T15" fmla="*/ 2147483647 h 477"/>
                <a:gd name="T16" fmla="*/ 2147483647 w 477"/>
                <a:gd name="T17" fmla="*/ 2147483647 h 477"/>
                <a:gd name="T18" fmla="*/ 2147483647 w 477"/>
                <a:gd name="T19" fmla="*/ 2147483647 h 477"/>
                <a:gd name="T20" fmla="*/ 2147483647 w 477"/>
                <a:gd name="T21" fmla="*/ 2147483647 h 477"/>
                <a:gd name="T22" fmla="*/ 2147483647 w 477"/>
                <a:gd name="T23" fmla="*/ 0 h 477"/>
                <a:gd name="T24" fmla="*/ 2147483647 w 477"/>
                <a:gd name="T25" fmla="*/ 2147483647 h 477"/>
                <a:gd name="T26" fmla="*/ 2147483647 w 477"/>
                <a:gd name="T27" fmla="*/ 2147483647 h 477"/>
                <a:gd name="T28" fmla="*/ 2147483647 w 477"/>
                <a:gd name="T29" fmla="*/ 2147483647 h 477"/>
                <a:gd name="T30" fmla="*/ 2147483647 w 477"/>
                <a:gd name="T31" fmla="*/ 2147483647 h 477"/>
                <a:gd name="T32" fmla="*/ 2147483647 w 477"/>
                <a:gd name="T33" fmla="*/ 2147483647 h 477"/>
                <a:gd name="T34" fmla="*/ 2147483647 w 477"/>
                <a:gd name="T35" fmla="*/ 2147483647 h 477"/>
                <a:gd name="T36" fmla="*/ 2147483647 w 477"/>
                <a:gd name="T37" fmla="*/ 2147483647 h 477"/>
                <a:gd name="T38" fmla="*/ 2147483647 w 477"/>
                <a:gd name="T39" fmla="*/ 2147483647 h 477"/>
                <a:gd name="T40" fmla="*/ 2147483647 w 477"/>
                <a:gd name="T41" fmla="*/ 2147483647 h 477"/>
                <a:gd name="T42" fmla="*/ 2147483647 w 477"/>
                <a:gd name="T43" fmla="*/ 2147483647 h 477"/>
                <a:gd name="T44" fmla="*/ 2147483647 w 477"/>
                <a:gd name="T45" fmla="*/ 2147483647 h 477"/>
                <a:gd name="T46" fmla="*/ 2147483647 w 477"/>
                <a:gd name="T47" fmla="*/ 2147483647 h 477"/>
                <a:gd name="T48" fmla="*/ 2147483647 w 477"/>
                <a:gd name="T49" fmla="*/ 2147483647 h 477"/>
                <a:gd name="T50" fmla="*/ 2147483647 w 477"/>
                <a:gd name="T51" fmla="*/ 2147483647 h 477"/>
                <a:gd name="T52" fmla="*/ 2147483647 w 477"/>
                <a:gd name="T53" fmla="*/ 2147483647 h 477"/>
                <a:gd name="T54" fmla="*/ 2147483647 w 477"/>
                <a:gd name="T55" fmla="*/ 2147483647 h 477"/>
                <a:gd name="T56" fmla="*/ 2147483647 w 477"/>
                <a:gd name="T57" fmla="*/ 2147483647 h 477"/>
                <a:gd name="T58" fmla="*/ 2147483647 w 477"/>
                <a:gd name="T59" fmla="*/ 2147483647 h 477"/>
                <a:gd name="T60" fmla="*/ 2147483647 w 477"/>
                <a:gd name="T61" fmla="*/ 2147483647 h 477"/>
                <a:gd name="T62" fmla="*/ 2147483647 w 477"/>
                <a:gd name="T63" fmla="*/ 2147483647 h 477"/>
                <a:gd name="T64" fmla="*/ 2147483647 w 477"/>
                <a:gd name="T65" fmla="*/ 2147483647 h 477"/>
                <a:gd name="T66" fmla="*/ 2147483647 w 477"/>
                <a:gd name="T67" fmla="*/ 2147483647 h 477"/>
                <a:gd name="T68" fmla="*/ 2147483647 w 477"/>
                <a:gd name="T69" fmla="*/ 2147483647 h 477"/>
                <a:gd name="T70" fmla="*/ 2147483647 w 477"/>
                <a:gd name="T71" fmla="*/ 2147483647 h 477"/>
                <a:gd name="T72" fmla="*/ 2147483647 w 477"/>
                <a:gd name="T73" fmla="*/ 2147483647 h 477"/>
                <a:gd name="T74" fmla="*/ 2147483647 w 477"/>
                <a:gd name="T75" fmla="*/ 2147483647 h 477"/>
                <a:gd name="T76" fmla="*/ 2147483647 w 477"/>
                <a:gd name="T77" fmla="*/ 2147483647 h 477"/>
                <a:gd name="T78" fmla="*/ 2147483647 w 477"/>
                <a:gd name="T79" fmla="*/ 2147483647 h 477"/>
                <a:gd name="T80" fmla="*/ 2147483647 w 477"/>
                <a:gd name="T81" fmla="*/ 2147483647 h 477"/>
                <a:gd name="T82" fmla="*/ 2147483647 w 477"/>
                <a:gd name="T83" fmla="*/ 2147483647 h 477"/>
                <a:gd name="T84" fmla="*/ 2147483647 w 477"/>
                <a:gd name="T85" fmla="*/ 2147483647 h 477"/>
                <a:gd name="T86" fmla="*/ 2147483647 w 477"/>
                <a:gd name="T87" fmla="*/ 2147483647 h 477"/>
                <a:gd name="T88" fmla="*/ 2147483647 w 477"/>
                <a:gd name="T89" fmla="*/ 2147483647 h 477"/>
                <a:gd name="T90" fmla="*/ 2147483647 w 477"/>
                <a:gd name="T91" fmla="*/ 2147483647 h 477"/>
                <a:gd name="T92" fmla="*/ 2147483647 w 477"/>
                <a:gd name="T93" fmla="*/ 2147483647 h 477"/>
                <a:gd name="T94" fmla="*/ 2147483647 w 477"/>
                <a:gd name="T95" fmla="*/ 2147483647 h 477"/>
                <a:gd name="T96" fmla="*/ 2147483647 w 477"/>
                <a:gd name="T97" fmla="*/ 2147483647 h 477"/>
                <a:gd name="T98" fmla="*/ 2147483647 w 477"/>
                <a:gd name="T99" fmla="*/ 2147483647 h 477"/>
                <a:gd name="T100" fmla="*/ 2147483647 w 477"/>
                <a:gd name="T101" fmla="*/ 2147483647 h 477"/>
                <a:gd name="T102" fmla="*/ 2147483647 w 477"/>
                <a:gd name="T103" fmla="*/ 2147483647 h 477"/>
                <a:gd name="T104" fmla="*/ 2147483647 w 477"/>
                <a:gd name="T105" fmla="*/ 2147483647 h 477"/>
                <a:gd name="T106" fmla="*/ 2147483647 w 477"/>
                <a:gd name="T107" fmla="*/ 2147483647 h 477"/>
                <a:gd name="T108" fmla="*/ 2147483647 w 477"/>
                <a:gd name="T109" fmla="*/ 2147483647 h 477"/>
                <a:gd name="T110" fmla="*/ 2147483647 w 477"/>
                <a:gd name="T111" fmla="*/ 2147483647 h 477"/>
                <a:gd name="T112" fmla="*/ 2147483647 w 477"/>
                <a:gd name="T113" fmla="*/ 2147483647 h 477"/>
                <a:gd name="T114" fmla="*/ 2147483647 w 477"/>
                <a:gd name="T115" fmla="*/ 2147483647 h 47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477" h="477">
                  <a:moveTo>
                    <a:pt x="148" y="472"/>
                  </a:moveTo>
                  <a:lnTo>
                    <a:pt x="63" y="409"/>
                  </a:lnTo>
                  <a:lnTo>
                    <a:pt x="0" y="331"/>
                  </a:lnTo>
                  <a:lnTo>
                    <a:pt x="0" y="327"/>
                  </a:lnTo>
                  <a:lnTo>
                    <a:pt x="2" y="320"/>
                  </a:lnTo>
                  <a:lnTo>
                    <a:pt x="2" y="312"/>
                  </a:lnTo>
                  <a:lnTo>
                    <a:pt x="4" y="306"/>
                  </a:lnTo>
                  <a:lnTo>
                    <a:pt x="6" y="297"/>
                  </a:lnTo>
                  <a:lnTo>
                    <a:pt x="8" y="291"/>
                  </a:lnTo>
                  <a:lnTo>
                    <a:pt x="8" y="280"/>
                  </a:lnTo>
                  <a:lnTo>
                    <a:pt x="10" y="270"/>
                  </a:lnTo>
                  <a:lnTo>
                    <a:pt x="12" y="261"/>
                  </a:lnTo>
                  <a:lnTo>
                    <a:pt x="13" y="249"/>
                  </a:lnTo>
                  <a:lnTo>
                    <a:pt x="15" y="238"/>
                  </a:lnTo>
                  <a:lnTo>
                    <a:pt x="17" y="228"/>
                  </a:lnTo>
                  <a:lnTo>
                    <a:pt x="19" y="217"/>
                  </a:lnTo>
                  <a:lnTo>
                    <a:pt x="21" y="207"/>
                  </a:lnTo>
                  <a:lnTo>
                    <a:pt x="21" y="196"/>
                  </a:lnTo>
                  <a:lnTo>
                    <a:pt x="21" y="187"/>
                  </a:lnTo>
                  <a:lnTo>
                    <a:pt x="23" y="175"/>
                  </a:lnTo>
                  <a:lnTo>
                    <a:pt x="23" y="164"/>
                  </a:lnTo>
                  <a:lnTo>
                    <a:pt x="23" y="152"/>
                  </a:lnTo>
                  <a:lnTo>
                    <a:pt x="25" y="143"/>
                  </a:lnTo>
                  <a:lnTo>
                    <a:pt x="25" y="131"/>
                  </a:lnTo>
                  <a:lnTo>
                    <a:pt x="29" y="120"/>
                  </a:lnTo>
                  <a:lnTo>
                    <a:pt x="29" y="109"/>
                  </a:lnTo>
                  <a:lnTo>
                    <a:pt x="31" y="99"/>
                  </a:lnTo>
                  <a:lnTo>
                    <a:pt x="31" y="88"/>
                  </a:lnTo>
                  <a:lnTo>
                    <a:pt x="34" y="80"/>
                  </a:lnTo>
                  <a:lnTo>
                    <a:pt x="36" y="71"/>
                  </a:lnTo>
                  <a:lnTo>
                    <a:pt x="40" y="63"/>
                  </a:lnTo>
                  <a:lnTo>
                    <a:pt x="44" y="57"/>
                  </a:lnTo>
                  <a:lnTo>
                    <a:pt x="50" y="52"/>
                  </a:lnTo>
                  <a:lnTo>
                    <a:pt x="53" y="46"/>
                  </a:lnTo>
                  <a:lnTo>
                    <a:pt x="59" y="40"/>
                  </a:lnTo>
                  <a:lnTo>
                    <a:pt x="67" y="36"/>
                  </a:lnTo>
                  <a:lnTo>
                    <a:pt x="72" y="33"/>
                  </a:lnTo>
                  <a:lnTo>
                    <a:pt x="80" y="29"/>
                  </a:lnTo>
                  <a:lnTo>
                    <a:pt x="88" y="29"/>
                  </a:lnTo>
                  <a:lnTo>
                    <a:pt x="97" y="27"/>
                  </a:lnTo>
                  <a:lnTo>
                    <a:pt x="107" y="27"/>
                  </a:lnTo>
                  <a:lnTo>
                    <a:pt x="116" y="25"/>
                  </a:lnTo>
                  <a:lnTo>
                    <a:pt x="126" y="25"/>
                  </a:lnTo>
                  <a:lnTo>
                    <a:pt x="135" y="25"/>
                  </a:lnTo>
                  <a:lnTo>
                    <a:pt x="145" y="25"/>
                  </a:lnTo>
                  <a:lnTo>
                    <a:pt x="154" y="23"/>
                  </a:lnTo>
                  <a:lnTo>
                    <a:pt x="165" y="23"/>
                  </a:lnTo>
                  <a:lnTo>
                    <a:pt x="175" y="23"/>
                  </a:lnTo>
                  <a:lnTo>
                    <a:pt x="186" y="23"/>
                  </a:lnTo>
                  <a:lnTo>
                    <a:pt x="196" y="21"/>
                  </a:lnTo>
                  <a:lnTo>
                    <a:pt x="205" y="17"/>
                  </a:lnTo>
                  <a:lnTo>
                    <a:pt x="215" y="15"/>
                  </a:lnTo>
                  <a:lnTo>
                    <a:pt x="224" y="15"/>
                  </a:lnTo>
                  <a:lnTo>
                    <a:pt x="234" y="12"/>
                  </a:lnTo>
                  <a:lnTo>
                    <a:pt x="243" y="10"/>
                  </a:lnTo>
                  <a:lnTo>
                    <a:pt x="253" y="8"/>
                  </a:lnTo>
                  <a:lnTo>
                    <a:pt x="262" y="8"/>
                  </a:lnTo>
                  <a:lnTo>
                    <a:pt x="272" y="4"/>
                  </a:lnTo>
                  <a:lnTo>
                    <a:pt x="280" y="2"/>
                  </a:lnTo>
                  <a:lnTo>
                    <a:pt x="289" y="0"/>
                  </a:lnTo>
                  <a:lnTo>
                    <a:pt x="297" y="0"/>
                  </a:lnTo>
                  <a:lnTo>
                    <a:pt x="306" y="0"/>
                  </a:lnTo>
                  <a:lnTo>
                    <a:pt x="314" y="0"/>
                  </a:lnTo>
                  <a:lnTo>
                    <a:pt x="321" y="0"/>
                  </a:lnTo>
                  <a:lnTo>
                    <a:pt x="331" y="2"/>
                  </a:lnTo>
                  <a:lnTo>
                    <a:pt x="338" y="2"/>
                  </a:lnTo>
                  <a:lnTo>
                    <a:pt x="346" y="6"/>
                  </a:lnTo>
                  <a:lnTo>
                    <a:pt x="354" y="10"/>
                  </a:lnTo>
                  <a:lnTo>
                    <a:pt x="361" y="13"/>
                  </a:lnTo>
                  <a:lnTo>
                    <a:pt x="369" y="15"/>
                  </a:lnTo>
                  <a:lnTo>
                    <a:pt x="375" y="21"/>
                  </a:lnTo>
                  <a:lnTo>
                    <a:pt x="382" y="27"/>
                  </a:lnTo>
                  <a:lnTo>
                    <a:pt x="390" y="33"/>
                  </a:lnTo>
                  <a:lnTo>
                    <a:pt x="395" y="38"/>
                  </a:lnTo>
                  <a:lnTo>
                    <a:pt x="403" y="44"/>
                  </a:lnTo>
                  <a:lnTo>
                    <a:pt x="409" y="50"/>
                  </a:lnTo>
                  <a:lnTo>
                    <a:pt x="414" y="55"/>
                  </a:lnTo>
                  <a:lnTo>
                    <a:pt x="420" y="61"/>
                  </a:lnTo>
                  <a:lnTo>
                    <a:pt x="424" y="67"/>
                  </a:lnTo>
                  <a:lnTo>
                    <a:pt x="430" y="72"/>
                  </a:lnTo>
                  <a:lnTo>
                    <a:pt x="435" y="78"/>
                  </a:lnTo>
                  <a:lnTo>
                    <a:pt x="445" y="88"/>
                  </a:lnTo>
                  <a:lnTo>
                    <a:pt x="453" y="99"/>
                  </a:lnTo>
                  <a:lnTo>
                    <a:pt x="458" y="109"/>
                  </a:lnTo>
                  <a:lnTo>
                    <a:pt x="466" y="118"/>
                  </a:lnTo>
                  <a:lnTo>
                    <a:pt x="470" y="124"/>
                  </a:lnTo>
                  <a:lnTo>
                    <a:pt x="473" y="131"/>
                  </a:lnTo>
                  <a:lnTo>
                    <a:pt x="475" y="139"/>
                  </a:lnTo>
                  <a:lnTo>
                    <a:pt x="477" y="147"/>
                  </a:lnTo>
                  <a:lnTo>
                    <a:pt x="475" y="152"/>
                  </a:lnTo>
                  <a:lnTo>
                    <a:pt x="473" y="160"/>
                  </a:lnTo>
                  <a:lnTo>
                    <a:pt x="470" y="166"/>
                  </a:lnTo>
                  <a:lnTo>
                    <a:pt x="468" y="171"/>
                  </a:lnTo>
                  <a:lnTo>
                    <a:pt x="462" y="173"/>
                  </a:lnTo>
                  <a:lnTo>
                    <a:pt x="456" y="173"/>
                  </a:lnTo>
                  <a:lnTo>
                    <a:pt x="451" y="171"/>
                  </a:lnTo>
                  <a:lnTo>
                    <a:pt x="445" y="166"/>
                  </a:lnTo>
                  <a:lnTo>
                    <a:pt x="441" y="160"/>
                  </a:lnTo>
                  <a:lnTo>
                    <a:pt x="439" y="156"/>
                  </a:lnTo>
                  <a:lnTo>
                    <a:pt x="435" y="150"/>
                  </a:lnTo>
                  <a:lnTo>
                    <a:pt x="432" y="145"/>
                  </a:lnTo>
                  <a:lnTo>
                    <a:pt x="428" y="137"/>
                  </a:lnTo>
                  <a:lnTo>
                    <a:pt x="424" y="129"/>
                  </a:lnTo>
                  <a:lnTo>
                    <a:pt x="420" y="122"/>
                  </a:lnTo>
                  <a:lnTo>
                    <a:pt x="418" y="116"/>
                  </a:lnTo>
                  <a:lnTo>
                    <a:pt x="413" y="109"/>
                  </a:lnTo>
                  <a:lnTo>
                    <a:pt x="409" y="101"/>
                  </a:lnTo>
                  <a:lnTo>
                    <a:pt x="405" y="93"/>
                  </a:lnTo>
                  <a:lnTo>
                    <a:pt x="401" y="88"/>
                  </a:lnTo>
                  <a:lnTo>
                    <a:pt x="395" y="82"/>
                  </a:lnTo>
                  <a:lnTo>
                    <a:pt x="390" y="76"/>
                  </a:lnTo>
                  <a:lnTo>
                    <a:pt x="384" y="71"/>
                  </a:lnTo>
                  <a:lnTo>
                    <a:pt x="380" y="67"/>
                  </a:lnTo>
                  <a:lnTo>
                    <a:pt x="373" y="63"/>
                  </a:lnTo>
                  <a:lnTo>
                    <a:pt x="367" y="61"/>
                  </a:lnTo>
                  <a:lnTo>
                    <a:pt x="359" y="59"/>
                  </a:lnTo>
                  <a:lnTo>
                    <a:pt x="354" y="59"/>
                  </a:lnTo>
                  <a:lnTo>
                    <a:pt x="346" y="59"/>
                  </a:lnTo>
                  <a:lnTo>
                    <a:pt x="338" y="59"/>
                  </a:lnTo>
                  <a:lnTo>
                    <a:pt x="331" y="61"/>
                  </a:lnTo>
                  <a:lnTo>
                    <a:pt x="323" y="63"/>
                  </a:lnTo>
                  <a:lnTo>
                    <a:pt x="316" y="63"/>
                  </a:lnTo>
                  <a:lnTo>
                    <a:pt x="308" y="65"/>
                  </a:lnTo>
                  <a:lnTo>
                    <a:pt x="300" y="69"/>
                  </a:lnTo>
                  <a:lnTo>
                    <a:pt x="293" y="72"/>
                  </a:lnTo>
                  <a:lnTo>
                    <a:pt x="285" y="74"/>
                  </a:lnTo>
                  <a:lnTo>
                    <a:pt x="278" y="76"/>
                  </a:lnTo>
                  <a:lnTo>
                    <a:pt x="270" y="80"/>
                  </a:lnTo>
                  <a:lnTo>
                    <a:pt x="262" y="84"/>
                  </a:lnTo>
                  <a:lnTo>
                    <a:pt x="255" y="86"/>
                  </a:lnTo>
                  <a:lnTo>
                    <a:pt x="247" y="88"/>
                  </a:lnTo>
                  <a:lnTo>
                    <a:pt x="242" y="90"/>
                  </a:lnTo>
                  <a:lnTo>
                    <a:pt x="234" y="93"/>
                  </a:lnTo>
                  <a:lnTo>
                    <a:pt x="228" y="93"/>
                  </a:lnTo>
                  <a:lnTo>
                    <a:pt x="223" y="95"/>
                  </a:lnTo>
                  <a:lnTo>
                    <a:pt x="217" y="97"/>
                  </a:lnTo>
                  <a:lnTo>
                    <a:pt x="211" y="99"/>
                  </a:lnTo>
                  <a:lnTo>
                    <a:pt x="204" y="101"/>
                  </a:lnTo>
                  <a:lnTo>
                    <a:pt x="196" y="103"/>
                  </a:lnTo>
                  <a:lnTo>
                    <a:pt x="192" y="103"/>
                  </a:lnTo>
                  <a:lnTo>
                    <a:pt x="192" y="105"/>
                  </a:lnTo>
                  <a:lnTo>
                    <a:pt x="194" y="107"/>
                  </a:lnTo>
                  <a:lnTo>
                    <a:pt x="198" y="110"/>
                  </a:lnTo>
                  <a:lnTo>
                    <a:pt x="204" y="116"/>
                  </a:lnTo>
                  <a:lnTo>
                    <a:pt x="209" y="122"/>
                  </a:lnTo>
                  <a:lnTo>
                    <a:pt x="219" y="129"/>
                  </a:lnTo>
                  <a:lnTo>
                    <a:pt x="226" y="137"/>
                  </a:lnTo>
                  <a:lnTo>
                    <a:pt x="236" y="147"/>
                  </a:lnTo>
                  <a:lnTo>
                    <a:pt x="245" y="154"/>
                  </a:lnTo>
                  <a:lnTo>
                    <a:pt x="255" y="164"/>
                  </a:lnTo>
                  <a:lnTo>
                    <a:pt x="264" y="171"/>
                  </a:lnTo>
                  <a:lnTo>
                    <a:pt x="274" y="181"/>
                  </a:lnTo>
                  <a:lnTo>
                    <a:pt x="283" y="188"/>
                  </a:lnTo>
                  <a:lnTo>
                    <a:pt x="293" y="196"/>
                  </a:lnTo>
                  <a:lnTo>
                    <a:pt x="302" y="202"/>
                  </a:lnTo>
                  <a:lnTo>
                    <a:pt x="310" y="209"/>
                  </a:lnTo>
                  <a:lnTo>
                    <a:pt x="318" y="213"/>
                  </a:lnTo>
                  <a:lnTo>
                    <a:pt x="323" y="219"/>
                  </a:lnTo>
                  <a:lnTo>
                    <a:pt x="329" y="223"/>
                  </a:lnTo>
                  <a:lnTo>
                    <a:pt x="335" y="226"/>
                  </a:lnTo>
                  <a:lnTo>
                    <a:pt x="344" y="232"/>
                  </a:lnTo>
                  <a:lnTo>
                    <a:pt x="352" y="238"/>
                  </a:lnTo>
                  <a:lnTo>
                    <a:pt x="357" y="244"/>
                  </a:lnTo>
                  <a:lnTo>
                    <a:pt x="361" y="249"/>
                  </a:lnTo>
                  <a:lnTo>
                    <a:pt x="363" y="255"/>
                  </a:lnTo>
                  <a:lnTo>
                    <a:pt x="365" y="263"/>
                  </a:lnTo>
                  <a:lnTo>
                    <a:pt x="363" y="266"/>
                  </a:lnTo>
                  <a:lnTo>
                    <a:pt x="363" y="272"/>
                  </a:lnTo>
                  <a:lnTo>
                    <a:pt x="361" y="278"/>
                  </a:lnTo>
                  <a:lnTo>
                    <a:pt x="361" y="284"/>
                  </a:lnTo>
                  <a:lnTo>
                    <a:pt x="359" y="287"/>
                  </a:lnTo>
                  <a:lnTo>
                    <a:pt x="357" y="295"/>
                  </a:lnTo>
                  <a:lnTo>
                    <a:pt x="356" y="303"/>
                  </a:lnTo>
                  <a:lnTo>
                    <a:pt x="356" y="308"/>
                  </a:lnTo>
                  <a:lnTo>
                    <a:pt x="352" y="316"/>
                  </a:lnTo>
                  <a:lnTo>
                    <a:pt x="350" y="322"/>
                  </a:lnTo>
                  <a:lnTo>
                    <a:pt x="346" y="329"/>
                  </a:lnTo>
                  <a:lnTo>
                    <a:pt x="344" y="337"/>
                  </a:lnTo>
                  <a:lnTo>
                    <a:pt x="340" y="344"/>
                  </a:lnTo>
                  <a:lnTo>
                    <a:pt x="337" y="352"/>
                  </a:lnTo>
                  <a:lnTo>
                    <a:pt x="335" y="358"/>
                  </a:lnTo>
                  <a:lnTo>
                    <a:pt x="331" y="367"/>
                  </a:lnTo>
                  <a:lnTo>
                    <a:pt x="327" y="373"/>
                  </a:lnTo>
                  <a:lnTo>
                    <a:pt x="323" y="379"/>
                  </a:lnTo>
                  <a:lnTo>
                    <a:pt x="319" y="384"/>
                  </a:lnTo>
                  <a:lnTo>
                    <a:pt x="316" y="392"/>
                  </a:lnTo>
                  <a:lnTo>
                    <a:pt x="310" y="398"/>
                  </a:lnTo>
                  <a:lnTo>
                    <a:pt x="308" y="403"/>
                  </a:lnTo>
                  <a:lnTo>
                    <a:pt x="302" y="409"/>
                  </a:lnTo>
                  <a:lnTo>
                    <a:pt x="299" y="415"/>
                  </a:lnTo>
                  <a:lnTo>
                    <a:pt x="291" y="422"/>
                  </a:lnTo>
                  <a:lnTo>
                    <a:pt x="283" y="432"/>
                  </a:lnTo>
                  <a:lnTo>
                    <a:pt x="274" y="439"/>
                  </a:lnTo>
                  <a:lnTo>
                    <a:pt x="268" y="445"/>
                  </a:lnTo>
                  <a:lnTo>
                    <a:pt x="261" y="451"/>
                  </a:lnTo>
                  <a:lnTo>
                    <a:pt x="255" y="453"/>
                  </a:lnTo>
                  <a:lnTo>
                    <a:pt x="249" y="455"/>
                  </a:lnTo>
                  <a:lnTo>
                    <a:pt x="245" y="455"/>
                  </a:lnTo>
                  <a:lnTo>
                    <a:pt x="242" y="451"/>
                  </a:lnTo>
                  <a:lnTo>
                    <a:pt x="240" y="447"/>
                  </a:lnTo>
                  <a:lnTo>
                    <a:pt x="236" y="443"/>
                  </a:lnTo>
                  <a:lnTo>
                    <a:pt x="236" y="436"/>
                  </a:lnTo>
                  <a:lnTo>
                    <a:pt x="234" y="428"/>
                  </a:lnTo>
                  <a:lnTo>
                    <a:pt x="236" y="419"/>
                  </a:lnTo>
                  <a:lnTo>
                    <a:pt x="240" y="409"/>
                  </a:lnTo>
                  <a:lnTo>
                    <a:pt x="243" y="401"/>
                  </a:lnTo>
                  <a:lnTo>
                    <a:pt x="247" y="390"/>
                  </a:lnTo>
                  <a:lnTo>
                    <a:pt x="253" y="381"/>
                  </a:lnTo>
                  <a:lnTo>
                    <a:pt x="259" y="369"/>
                  </a:lnTo>
                  <a:lnTo>
                    <a:pt x="262" y="360"/>
                  </a:lnTo>
                  <a:lnTo>
                    <a:pt x="264" y="354"/>
                  </a:lnTo>
                  <a:lnTo>
                    <a:pt x="266" y="346"/>
                  </a:lnTo>
                  <a:lnTo>
                    <a:pt x="268" y="341"/>
                  </a:lnTo>
                  <a:lnTo>
                    <a:pt x="270" y="335"/>
                  </a:lnTo>
                  <a:lnTo>
                    <a:pt x="272" y="325"/>
                  </a:lnTo>
                  <a:lnTo>
                    <a:pt x="276" y="316"/>
                  </a:lnTo>
                  <a:lnTo>
                    <a:pt x="276" y="304"/>
                  </a:lnTo>
                  <a:lnTo>
                    <a:pt x="276" y="295"/>
                  </a:lnTo>
                  <a:lnTo>
                    <a:pt x="274" y="287"/>
                  </a:lnTo>
                  <a:lnTo>
                    <a:pt x="272" y="282"/>
                  </a:lnTo>
                  <a:lnTo>
                    <a:pt x="268" y="276"/>
                  </a:lnTo>
                  <a:lnTo>
                    <a:pt x="266" y="270"/>
                  </a:lnTo>
                  <a:lnTo>
                    <a:pt x="261" y="263"/>
                  </a:lnTo>
                  <a:lnTo>
                    <a:pt x="255" y="255"/>
                  </a:lnTo>
                  <a:lnTo>
                    <a:pt x="247" y="245"/>
                  </a:lnTo>
                  <a:lnTo>
                    <a:pt x="242" y="238"/>
                  </a:lnTo>
                  <a:lnTo>
                    <a:pt x="234" y="228"/>
                  </a:lnTo>
                  <a:lnTo>
                    <a:pt x="224" y="221"/>
                  </a:lnTo>
                  <a:lnTo>
                    <a:pt x="217" y="211"/>
                  </a:lnTo>
                  <a:lnTo>
                    <a:pt x="209" y="202"/>
                  </a:lnTo>
                  <a:lnTo>
                    <a:pt x="200" y="194"/>
                  </a:lnTo>
                  <a:lnTo>
                    <a:pt x="190" y="187"/>
                  </a:lnTo>
                  <a:lnTo>
                    <a:pt x="181" y="181"/>
                  </a:lnTo>
                  <a:lnTo>
                    <a:pt x="173" y="175"/>
                  </a:lnTo>
                  <a:lnTo>
                    <a:pt x="165" y="169"/>
                  </a:lnTo>
                  <a:lnTo>
                    <a:pt x="158" y="166"/>
                  </a:lnTo>
                  <a:lnTo>
                    <a:pt x="150" y="164"/>
                  </a:lnTo>
                  <a:lnTo>
                    <a:pt x="145" y="164"/>
                  </a:lnTo>
                  <a:lnTo>
                    <a:pt x="139" y="164"/>
                  </a:lnTo>
                  <a:lnTo>
                    <a:pt x="133" y="166"/>
                  </a:lnTo>
                  <a:lnTo>
                    <a:pt x="127" y="168"/>
                  </a:lnTo>
                  <a:lnTo>
                    <a:pt x="124" y="171"/>
                  </a:lnTo>
                  <a:lnTo>
                    <a:pt x="118" y="175"/>
                  </a:lnTo>
                  <a:lnTo>
                    <a:pt x="116" y="181"/>
                  </a:lnTo>
                  <a:lnTo>
                    <a:pt x="112" y="187"/>
                  </a:lnTo>
                  <a:lnTo>
                    <a:pt x="108" y="192"/>
                  </a:lnTo>
                  <a:lnTo>
                    <a:pt x="107" y="198"/>
                  </a:lnTo>
                  <a:lnTo>
                    <a:pt x="103" y="206"/>
                  </a:lnTo>
                  <a:lnTo>
                    <a:pt x="99" y="211"/>
                  </a:lnTo>
                  <a:lnTo>
                    <a:pt x="97" y="219"/>
                  </a:lnTo>
                  <a:lnTo>
                    <a:pt x="95" y="225"/>
                  </a:lnTo>
                  <a:lnTo>
                    <a:pt x="93" y="232"/>
                  </a:lnTo>
                  <a:lnTo>
                    <a:pt x="91" y="238"/>
                  </a:lnTo>
                  <a:lnTo>
                    <a:pt x="88" y="245"/>
                  </a:lnTo>
                  <a:lnTo>
                    <a:pt x="82" y="255"/>
                  </a:lnTo>
                  <a:lnTo>
                    <a:pt x="74" y="263"/>
                  </a:lnTo>
                  <a:lnTo>
                    <a:pt x="69" y="270"/>
                  </a:lnTo>
                  <a:lnTo>
                    <a:pt x="65" y="278"/>
                  </a:lnTo>
                  <a:lnTo>
                    <a:pt x="57" y="282"/>
                  </a:lnTo>
                  <a:lnTo>
                    <a:pt x="55" y="287"/>
                  </a:lnTo>
                  <a:lnTo>
                    <a:pt x="53" y="293"/>
                  </a:lnTo>
                  <a:lnTo>
                    <a:pt x="53" y="299"/>
                  </a:lnTo>
                  <a:lnTo>
                    <a:pt x="55" y="304"/>
                  </a:lnTo>
                  <a:lnTo>
                    <a:pt x="59" y="312"/>
                  </a:lnTo>
                  <a:lnTo>
                    <a:pt x="63" y="320"/>
                  </a:lnTo>
                  <a:lnTo>
                    <a:pt x="70" y="329"/>
                  </a:lnTo>
                  <a:lnTo>
                    <a:pt x="78" y="337"/>
                  </a:lnTo>
                  <a:lnTo>
                    <a:pt x="86" y="346"/>
                  </a:lnTo>
                  <a:lnTo>
                    <a:pt x="93" y="356"/>
                  </a:lnTo>
                  <a:lnTo>
                    <a:pt x="103" y="365"/>
                  </a:lnTo>
                  <a:lnTo>
                    <a:pt x="110" y="371"/>
                  </a:lnTo>
                  <a:lnTo>
                    <a:pt x="118" y="379"/>
                  </a:lnTo>
                  <a:lnTo>
                    <a:pt x="124" y="384"/>
                  </a:lnTo>
                  <a:lnTo>
                    <a:pt x="133" y="392"/>
                  </a:lnTo>
                  <a:lnTo>
                    <a:pt x="141" y="398"/>
                  </a:lnTo>
                  <a:lnTo>
                    <a:pt x="148" y="405"/>
                  </a:lnTo>
                  <a:lnTo>
                    <a:pt x="154" y="407"/>
                  </a:lnTo>
                  <a:lnTo>
                    <a:pt x="158" y="411"/>
                  </a:lnTo>
                  <a:lnTo>
                    <a:pt x="165" y="417"/>
                  </a:lnTo>
                  <a:lnTo>
                    <a:pt x="171" y="420"/>
                  </a:lnTo>
                  <a:lnTo>
                    <a:pt x="175" y="422"/>
                  </a:lnTo>
                  <a:lnTo>
                    <a:pt x="181" y="428"/>
                  </a:lnTo>
                  <a:lnTo>
                    <a:pt x="186" y="432"/>
                  </a:lnTo>
                  <a:lnTo>
                    <a:pt x="192" y="439"/>
                  </a:lnTo>
                  <a:lnTo>
                    <a:pt x="198" y="443"/>
                  </a:lnTo>
                  <a:lnTo>
                    <a:pt x="204" y="447"/>
                  </a:lnTo>
                  <a:lnTo>
                    <a:pt x="209" y="453"/>
                  </a:lnTo>
                  <a:lnTo>
                    <a:pt x="217" y="457"/>
                  </a:lnTo>
                  <a:lnTo>
                    <a:pt x="224" y="464"/>
                  </a:lnTo>
                  <a:lnTo>
                    <a:pt x="232" y="470"/>
                  </a:lnTo>
                  <a:lnTo>
                    <a:pt x="238" y="476"/>
                  </a:lnTo>
                  <a:lnTo>
                    <a:pt x="242" y="477"/>
                  </a:lnTo>
                  <a:lnTo>
                    <a:pt x="148" y="47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6" name="Freeform 163"/>
            <p:cNvSpPr>
              <a:spLocks/>
            </p:cNvSpPr>
            <p:nvPr/>
          </p:nvSpPr>
          <p:spPr bwMode="auto">
            <a:xfrm>
              <a:off x="3183886" y="2434571"/>
              <a:ext cx="71856" cy="73378"/>
            </a:xfrm>
            <a:custGeom>
              <a:avLst/>
              <a:gdLst>
                <a:gd name="T0" fmla="*/ 2147483647 w 473"/>
                <a:gd name="T1" fmla="*/ 2147483647 h 483"/>
                <a:gd name="T2" fmla="*/ 2147483647 w 473"/>
                <a:gd name="T3" fmla="*/ 2147483647 h 483"/>
                <a:gd name="T4" fmla="*/ 2147483647 w 473"/>
                <a:gd name="T5" fmla="*/ 2147483647 h 483"/>
                <a:gd name="T6" fmla="*/ 2147483647 w 473"/>
                <a:gd name="T7" fmla="*/ 2147483647 h 483"/>
                <a:gd name="T8" fmla="*/ 2147483647 w 473"/>
                <a:gd name="T9" fmla="*/ 2147483647 h 483"/>
                <a:gd name="T10" fmla="*/ 2147483647 w 473"/>
                <a:gd name="T11" fmla="*/ 2147483647 h 483"/>
                <a:gd name="T12" fmla="*/ 2147483647 w 473"/>
                <a:gd name="T13" fmla="*/ 2147483647 h 483"/>
                <a:gd name="T14" fmla="*/ 2147483647 w 473"/>
                <a:gd name="T15" fmla="*/ 2147483647 h 483"/>
                <a:gd name="T16" fmla="*/ 2147483647 w 473"/>
                <a:gd name="T17" fmla="*/ 0 h 483"/>
                <a:gd name="T18" fmla="*/ 2147483647 w 473"/>
                <a:gd name="T19" fmla="*/ 2147483647 h 483"/>
                <a:gd name="T20" fmla="*/ 2147483647 w 473"/>
                <a:gd name="T21" fmla="*/ 2147483647 h 483"/>
                <a:gd name="T22" fmla="*/ 2147483647 w 473"/>
                <a:gd name="T23" fmla="*/ 2147483647 h 483"/>
                <a:gd name="T24" fmla="*/ 2147483647 w 473"/>
                <a:gd name="T25" fmla="*/ 2147483647 h 483"/>
                <a:gd name="T26" fmla="*/ 2147483647 w 473"/>
                <a:gd name="T27" fmla="*/ 2147483647 h 483"/>
                <a:gd name="T28" fmla="*/ 2147483647 w 473"/>
                <a:gd name="T29" fmla="*/ 2147483647 h 483"/>
                <a:gd name="T30" fmla="*/ 2147483647 w 473"/>
                <a:gd name="T31" fmla="*/ 2147483647 h 483"/>
                <a:gd name="T32" fmla="*/ 2147483647 w 473"/>
                <a:gd name="T33" fmla="*/ 2147483647 h 483"/>
                <a:gd name="T34" fmla="*/ 2147483647 w 473"/>
                <a:gd name="T35" fmla="*/ 2147483647 h 483"/>
                <a:gd name="T36" fmla="*/ 2147483647 w 473"/>
                <a:gd name="T37" fmla="*/ 2147483647 h 483"/>
                <a:gd name="T38" fmla="*/ 2147483647 w 473"/>
                <a:gd name="T39" fmla="*/ 2147483647 h 483"/>
                <a:gd name="T40" fmla="*/ 2147483647 w 473"/>
                <a:gd name="T41" fmla="*/ 2147483647 h 483"/>
                <a:gd name="T42" fmla="*/ 2147483647 w 473"/>
                <a:gd name="T43" fmla="*/ 2147483647 h 483"/>
                <a:gd name="T44" fmla="*/ 2147483647 w 473"/>
                <a:gd name="T45" fmla="*/ 2147483647 h 483"/>
                <a:gd name="T46" fmla="*/ 2147483647 w 473"/>
                <a:gd name="T47" fmla="*/ 2147483647 h 483"/>
                <a:gd name="T48" fmla="*/ 2147483647 w 473"/>
                <a:gd name="T49" fmla="*/ 2147483647 h 483"/>
                <a:gd name="T50" fmla="*/ 2147483647 w 473"/>
                <a:gd name="T51" fmla="*/ 2147483647 h 483"/>
                <a:gd name="T52" fmla="*/ 2147483647 w 473"/>
                <a:gd name="T53" fmla="*/ 2147483647 h 483"/>
                <a:gd name="T54" fmla="*/ 2147483647 w 473"/>
                <a:gd name="T55" fmla="*/ 2147483647 h 483"/>
                <a:gd name="T56" fmla="*/ 2147483647 w 473"/>
                <a:gd name="T57" fmla="*/ 2147483647 h 483"/>
                <a:gd name="T58" fmla="*/ 2147483647 w 473"/>
                <a:gd name="T59" fmla="*/ 2147483647 h 483"/>
                <a:gd name="T60" fmla="*/ 2147483647 w 473"/>
                <a:gd name="T61" fmla="*/ 2147483647 h 483"/>
                <a:gd name="T62" fmla="*/ 2147483647 w 473"/>
                <a:gd name="T63" fmla="*/ 2147483647 h 483"/>
                <a:gd name="T64" fmla="*/ 2147483647 w 473"/>
                <a:gd name="T65" fmla="*/ 2147483647 h 483"/>
                <a:gd name="T66" fmla="*/ 2147483647 w 473"/>
                <a:gd name="T67" fmla="*/ 2147483647 h 483"/>
                <a:gd name="T68" fmla="*/ 2147483647 w 473"/>
                <a:gd name="T69" fmla="*/ 2147483647 h 483"/>
                <a:gd name="T70" fmla="*/ 2147483647 w 473"/>
                <a:gd name="T71" fmla="*/ 2147483647 h 483"/>
                <a:gd name="T72" fmla="*/ 2147483647 w 473"/>
                <a:gd name="T73" fmla="*/ 2147483647 h 483"/>
                <a:gd name="T74" fmla="*/ 2147483647 w 473"/>
                <a:gd name="T75" fmla="*/ 2147483647 h 483"/>
                <a:gd name="T76" fmla="*/ 2147483647 w 473"/>
                <a:gd name="T77" fmla="*/ 2147483647 h 483"/>
                <a:gd name="T78" fmla="*/ 2147483647 w 473"/>
                <a:gd name="T79" fmla="*/ 2147483647 h 483"/>
                <a:gd name="T80" fmla="*/ 2147483647 w 473"/>
                <a:gd name="T81" fmla="*/ 2147483647 h 483"/>
                <a:gd name="T82" fmla="*/ 2147483647 w 473"/>
                <a:gd name="T83" fmla="*/ 2147483647 h 483"/>
                <a:gd name="T84" fmla="*/ 2147483647 w 473"/>
                <a:gd name="T85" fmla="*/ 2147483647 h 483"/>
                <a:gd name="T86" fmla="*/ 2147483647 w 473"/>
                <a:gd name="T87" fmla="*/ 2147483647 h 483"/>
                <a:gd name="T88" fmla="*/ 2147483647 w 473"/>
                <a:gd name="T89" fmla="*/ 2147483647 h 483"/>
                <a:gd name="T90" fmla="*/ 2147483647 w 473"/>
                <a:gd name="T91" fmla="*/ 2147483647 h 483"/>
                <a:gd name="T92" fmla="*/ 2147483647 w 473"/>
                <a:gd name="T93" fmla="*/ 2147483647 h 483"/>
                <a:gd name="T94" fmla="*/ 2147483647 w 473"/>
                <a:gd name="T95" fmla="*/ 2147483647 h 483"/>
                <a:gd name="T96" fmla="*/ 2147483647 w 473"/>
                <a:gd name="T97" fmla="*/ 2147483647 h 483"/>
                <a:gd name="T98" fmla="*/ 2147483647 w 473"/>
                <a:gd name="T99" fmla="*/ 2147483647 h 483"/>
                <a:gd name="T100" fmla="*/ 2147483647 w 473"/>
                <a:gd name="T101" fmla="*/ 2147483647 h 483"/>
                <a:gd name="T102" fmla="*/ 2147483647 w 473"/>
                <a:gd name="T103" fmla="*/ 2147483647 h 483"/>
                <a:gd name="T104" fmla="*/ 2147483647 w 473"/>
                <a:gd name="T105" fmla="*/ 2147483647 h 483"/>
                <a:gd name="T106" fmla="*/ 2147483647 w 473"/>
                <a:gd name="T107" fmla="*/ 2147483647 h 483"/>
                <a:gd name="T108" fmla="*/ 2147483647 w 473"/>
                <a:gd name="T109" fmla="*/ 2147483647 h 483"/>
                <a:gd name="T110" fmla="*/ 2147483647 w 473"/>
                <a:gd name="T111" fmla="*/ 2147483647 h 483"/>
                <a:gd name="T112" fmla="*/ 2147483647 w 473"/>
                <a:gd name="T113" fmla="*/ 2147483647 h 483"/>
                <a:gd name="T114" fmla="*/ 2147483647 w 473"/>
                <a:gd name="T115" fmla="*/ 2147483647 h 483"/>
                <a:gd name="T116" fmla="*/ 2147483647 w 473"/>
                <a:gd name="T117" fmla="*/ 2147483647 h 483"/>
                <a:gd name="T118" fmla="*/ 2147483647 w 473"/>
                <a:gd name="T119" fmla="*/ 2147483647 h 483"/>
                <a:gd name="T120" fmla="*/ 2147483647 w 473"/>
                <a:gd name="T121" fmla="*/ 2147483647 h 483"/>
                <a:gd name="T122" fmla="*/ 0 w 473"/>
                <a:gd name="T123" fmla="*/ 2147483647 h 48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473" h="483">
                  <a:moveTo>
                    <a:pt x="0" y="310"/>
                  </a:moveTo>
                  <a:lnTo>
                    <a:pt x="0" y="308"/>
                  </a:lnTo>
                  <a:lnTo>
                    <a:pt x="1" y="304"/>
                  </a:lnTo>
                  <a:lnTo>
                    <a:pt x="3" y="298"/>
                  </a:lnTo>
                  <a:lnTo>
                    <a:pt x="9" y="292"/>
                  </a:lnTo>
                  <a:lnTo>
                    <a:pt x="13" y="283"/>
                  </a:lnTo>
                  <a:lnTo>
                    <a:pt x="20" y="272"/>
                  </a:lnTo>
                  <a:lnTo>
                    <a:pt x="26" y="260"/>
                  </a:lnTo>
                  <a:lnTo>
                    <a:pt x="34" y="249"/>
                  </a:lnTo>
                  <a:lnTo>
                    <a:pt x="41" y="235"/>
                  </a:lnTo>
                  <a:lnTo>
                    <a:pt x="49" y="222"/>
                  </a:lnTo>
                  <a:lnTo>
                    <a:pt x="58" y="207"/>
                  </a:lnTo>
                  <a:lnTo>
                    <a:pt x="68" y="192"/>
                  </a:lnTo>
                  <a:lnTo>
                    <a:pt x="76" y="176"/>
                  </a:lnTo>
                  <a:lnTo>
                    <a:pt x="85" y="161"/>
                  </a:lnTo>
                  <a:lnTo>
                    <a:pt x="93" y="148"/>
                  </a:lnTo>
                  <a:lnTo>
                    <a:pt x="102" y="135"/>
                  </a:lnTo>
                  <a:lnTo>
                    <a:pt x="110" y="117"/>
                  </a:lnTo>
                  <a:lnTo>
                    <a:pt x="117" y="106"/>
                  </a:lnTo>
                  <a:lnTo>
                    <a:pt x="123" y="93"/>
                  </a:lnTo>
                  <a:lnTo>
                    <a:pt x="131" y="83"/>
                  </a:lnTo>
                  <a:lnTo>
                    <a:pt x="136" y="70"/>
                  </a:lnTo>
                  <a:lnTo>
                    <a:pt x="142" y="60"/>
                  </a:lnTo>
                  <a:lnTo>
                    <a:pt x="148" y="51"/>
                  </a:lnTo>
                  <a:lnTo>
                    <a:pt x="155" y="43"/>
                  </a:lnTo>
                  <a:lnTo>
                    <a:pt x="159" y="34"/>
                  </a:lnTo>
                  <a:lnTo>
                    <a:pt x="165" y="28"/>
                  </a:lnTo>
                  <a:lnTo>
                    <a:pt x="171" y="20"/>
                  </a:lnTo>
                  <a:lnTo>
                    <a:pt x="178" y="17"/>
                  </a:lnTo>
                  <a:lnTo>
                    <a:pt x="182" y="11"/>
                  </a:lnTo>
                  <a:lnTo>
                    <a:pt x="188" y="7"/>
                  </a:lnTo>
                  <a:lnTo>
                    <a:pt x="193" y="3"/>
                  </a:lnTo>
                  <a:lnTo>
                    <a:pt x="199" y="3"/>
                  </a:lnTo>
                  <a:lnTo>
                    <a:pt x="207" y="0"/>
                  </a:lnTo>
                  <a:lnTo>
                    <a:pt x="212" y="0"/>
                  </a:lnTo>
                  <a:lnTo>
                    <a:pt x="218" y="0"/>
                  </a:lnTo>
                  <a:lnTo>
                    <a:pt x="226" y="1"/>
                  </a:lnTo>
                  <a:lnTo>
                    <a:pt x="231" y="1"/>
                  </a:lnTo>
                  <a:lnTo>
                    <a:pt x="239" y="5"/>
                  </a:lnTo>
                  <a:lnTo>
                    <a:pt x="247" y="9"/>
                  </a:lnTo>
                  <a:lnTo>
                    <a:pt x="254" y="11"/>
                  </a:lnTo>
                  <a:lnTo>
                    <a:pt x="262" y="15"/>
                  </a:lnTo>
                  <a:lnTo>
                    <a:pt x="269" y="17"/>
                  </a:lnTo>
                  <a:lnTo>
                    <a:pt x="279" y="22"/>
                  </a:lnTo>
                  <a:lnTo>
                    <a:pt x="288" y="26"/>
                  </a:lnTo>
                  <a:lnTo>
                    <a:pt x="296" y="30"/>
                  </a:lnTo>
                  <a:lnTo>
                    <a:pt x="306" y="34"/>
                  </a:lnTo>
                  <a:lnTo>
                    <a:pt x="315" y="38"/>
                  </a:lnTo>
                  <a:lnTo>
                    <a:pt x="327" y="41"/>
                  </a:lnTo>
                  <a:lnTo>
                    <a:pt x="334" y="45"/>
                  </a:lnTo>
                  <a:lnTo>
                    <a:pt x="346" y="49"/>
                  </a:lnTo>
                  <a:lnTo>
                    <a:pt x="355" y="51"/>
                  </a:lnTo>
                  <a:lnTo>
                    <a:pt x="366" y="55"/>
                  </a:lnTo>
                  <a:lnTo>
                    <a:pt x="378" y="57"/>
                  </a:lnTo>
                  <a:lnTo>
                    <a:pt x="387" y="62"/>
                  </a:lnTo>
                  <a:lnTo>
                    <a:pt x="397" y="64"/>
                  </a:lnTo>
                  <a:lnTo>
                    <a:pt x="408" y="70"/>
                  </a:lnTo>
                  <a:lnTo>
                    <a:pt x="418" y="74"/>
                  </a:lnTo>
                  <a:lnTo>
                    <a:pt x="427" y="78"/>
                  </a:lnTo>
                  <a:lnTo>
                    <a:pt x="435" y="85"/>
                  </a:lnTo>
                  <a:lnTo>
                    <a:pt x="444" y="91"/>
                  </a:lnTo>
                  <a:lnTo>
                    <a:pt x="450" y="97"/>
                  </a:lnTo>
                  <a:lnTo>
                    <a:pt x="458" y="106"/>
                  </a:lnTo>
                  <a:lnTo>
                    <a:pt x="463" y="114"/>
                  </a:lnTo>
                  <a:lnTo>
                    <a:pt x="469" y="125"/>
                  </a:lnTo>
                  <a:lnTo>
                    <a:pt x="471" y="135"/>
                  </a:lnTo>
                  <a:lnTo>
                    <a:pt x="473" y="146"/>
                  </a:lnTo>
                  <a:lnTo>
                    <a:pt x="473" y="157"/>
                  </a:lnTo>
                  <a:lnTo>
                    <a:pt x="473" y="171"/>
                  </a:lnTo>
                  <a:lnTo>
                    <a:pt x="473" y="182"/>
                  </a:lnTo>
                  <a:lnTo>
                    <a:pt x="471" y="195"/>
                  </a:lnTo>
                  <a:lnTo>
                    <a:pt x="471" y="207"/>
                  </a:lnTo>
                  <a:lnTo>
                    <a:pt x="469" y="220"/>
                  </a:lnTo>
                  <a:lnTo>
                    <a:pt x="467" y="232"/>
                  </a:lnTo>
                  <a:lnTo>
                    <a:pt x="465" y="241"/>
                  </a:lnTo>
                  <a:lnTo>
                    <a:pt x="463" y="251"/>
                  </a:lnTo>
                  <a:lnTo>
                    <a:pt x="461" y="260"/>
                  </a:lnTo>
                  <a:lnTo>
                    <a:pt x="458" y="266"/>
                  </a:lnTo>
                  <a:lnTo>
                    <a:pt x="458" y="272"/>
                  </a:lnTo>
                  <a:lnTo>
                    <a:pt x="458" y="273"/>
                  </a:lnTo>
                  <a:lnTo>
                    <a:pt x="458" y="275"/>
                  </a:lnTo>
                  <a:lnTo>
                    <a:pt x="456" y="275"/>
                  </a:lnTo>
                  <a:lnTo>
                    <a:pt x="454" y="281"/>
                  </a:lnTo>
                  <a:lnTo>
                    <a:pt x="448" y="287"/>
                  </a:lnTo>
                  <a:lnTo>
                    <a:pt x="444" y="294"/>
                  </a:lnTo>
                  <a:lnTo>
                    <a:pt x="439" y="304"/>
                  </a:lnTo>
                  <a:lnTo>
                    <a:pt x="431" y="315"/>
                  </a:lnTo>
                  <a:lnTo>
                    <a:pt x="423" y="327"/>
                  </a:lnTo>
                  <a:lnTo>
                    <a:pt x="418" y="342"/>
                  </a:lnTo>
                  <a:lnTo>
                    <a:pt x="408" y="353"/>
                  </a:lnTo>
                  <a:lnTo>
                    <a:pt x="401" y="367"/>
                  </a:lnTo>
                  <a:lnTo>
                    <a:pt x="393" y="380"/>
                  </a:lnTo>
                  <a:lnTo>
                    <a:pt x="385" y="393"/>
                  </a:lnTo>
                  <a:lnTo>
                    <a:pt x="378" y="405"/>
                  </a:lnTo>
                  <a:lnTo>
                    <a:pt x="370" y="418"/>
                  </a:lnTo>
                  <a:lnTo>
                    <a:pt x="365" y="426"/>
                  </a:lnTo>
                  <a:lnTo>
                    <a:pt x="361" y="435"/>
                  </a:lnTo>
                  <a:lnTo>
                    <a:pt x="355" y="443"/>
                  </a:lnTo>
                  <a:lnTo>
                    <a:pt x="353" y="448"/>
                  </a:lnTo>
                  <a:lnTo>
                    <a:pt x="349" y="454"/>
                  </a:lnTo>
                  <a:lnTo>
                    <a:pt x="347" y="458"/>
                  </a:lnTo>
                  <a:lnTo>
                    <a:pt x="342" y="467"/>
                  </a:lnTo>
                  <a:lnTo>
                    <a:pt x="340" y="473"/>
                  </a:lnTo>
                  <a:lnTo>
                    <a:pt x="334" y="479"/>
                  </a:lnTo>
                  <a:lnTo>
                    <a:pt x="332" y="481"/>
                  </a:lnTo>
                  <a:lnTo>
                    <a:pt x="327" y="483"/>
                  </a:lnTo>
                  <a:lnTo>
                    <a:pt x="321" y="483"/>
                  </a:lnTo>
                  <a:lnTo>
                    <a:pt x="311" y="479"/>
                  </a:lnTo>
                  <a:lnTo>
                    <a:pt x="304" y="473"/>
                  </a:lnTo>
                  <a:lnTo>
                    <a:pt x="296" y="471"/>
                  </a:lnTo>
                  <a:lnTo>
                    <a:pt x="292" y="469"/>
                  </a:lnTo>
                  <a:lnTo>
                    <a:pt x="285" y="465"/>
                  </a:lnTo>
                  <a:lnTo>
                    <a:pt x="281" y="464"/>
                  </a:lnTo>
                  <a:lnTo>
                    <a:pt x="273" y="460"/>
                  </a:lnTo>
                  <a:lnTo>
                    <a:pt x="268" y="456"/>
                  </a:lnTo>
                  <a:lnTo>
                    <a:pt x="260" y="452"/>
                  </a:lnTo>
                  <a:lnTo>
                    <a:pt x="254" y="448"/>
                  </a:lnTo>
                  <a:lnTo>
                    <a:pt x="249" y="445"/>
                  </a:lnTo>
                  <a:lnTo>
                    <a:pt x="243" y="441"/>
                  </a:lnTo>
                  <a:lnTo>
                    <a:pt x="235" y="435"/>
                  </a:lnTo>
                  <a:lnTo>
                    <a:pt x="230" y="433"/>
                  </a:lnTo>
                  <a:lnTo>
                    <a:pt x="224" y="429"/>
                  </a:lnTo>
                  <a:lnTo>
                    <a:pt x="218" y="424"/>
                  </a:lnTo>
                  <a:lnTo>
                    <a:pt x="211" y="420"/>
                  </a:lnTo>
                  <a:lnTo>
                    <a:pt x="207" y="418"/>
                  </a:lnTo>
                  <a:lnTo>
                    <a:pt x="195" y="410"/>
                  </a:lnTo>
                  <a:lnTo>
                    <a:pt x="190" y="405"/>
                  </a:lnTo>
                  <a:lnTo>
                    <a:pt x="182" y="399"/>
                  </a:lnTo>
                  <a:lnTo>
                    <a:pt x="178" y="395"/>
                  </a:lnTo>
                  <a:lnTo>
                    <a:pt x="176" y="391"/>
                  </a:lnTo>
                  <a:lnTo>
                    <a:pt x="178" y="391"/>
                  </a:lnTo>
                  <a:lnTo>
                    <a:pt x="182" y="389"/>
                  </a:lnTo>
                  <a:lnTo>
                    <a:pt x="192" y="391"/>
                  </a:lnTo>
                  <a:lnTo>
                    <a:pt x="199" y="391"/>
                  </a:lnTo>
                  <a:lnTo>
                    <a:pt x="209" y="395"/>
                  </a:lnTo>
                  <a:lnTo>
                    <a:pt x="218" y="397"/>
                  </a:lnTo>
                  <a:lnTo>
                    <a:pt x="226" y="399"/>
                  </a:lnTo>
                  <a:lnTo>
                    <a:pt x="231" y="399"/>
                  </a:lnTo>
                  <a:lnTo>
                    <a:pt x="233" y="401"/>
                  </a:lnTo>
                  <a:lnTo>
                    <a:pt x="239" y="405"/>
                  </a:lnTo>
                  <a:lnTo>
                    <a:pt x="243" y="408"/>
                  </a:lnTo>
                  <a:lnTo>
                    <a:pt x="252" y="414"/>
                  </a:lnTo>
                  <a:lnTo>
                    <a:pt x="260" y="418"/>
                  </a:lnTo>
                  <a:lnTo>
                    <a:pt x="269" y="424"/>
                  </a:lnTo>
                  <a:lnTo>
                    <a:pt x="279" y="426"/>
                  </a:lnTo>
                  <a:lnTo>
                    <a:pt x="287" y="429"/>
                  </a:lnTo>
                  <a:lnTo>
                    <a:pt x="294" y="427"/>
                  </a:lnTo>
                  <a:lnTo>
                    <a:pt x="302" y="426"/>
                  </a:lnTo>
                  <a:lnTo>
                    <a:pt x="309" y="422"/>
                  </a:lnTo>
                  <a:lnTo>
                    <a:pt x="319" y="418"/>
                  </a:lnTo>
                  <a:lnTo>
                    <a:pt x="328" y="410"/>
                  </a:lnTo>
                  <a:lnTo>
                    <a:pt x="336" y="403"/>
                  </a:lnTo>
                  <a:lnTo>
                    <a:pt x="346" y="393"/>
                  </a:lnTo>
                  <a:lnTo>
                    <a:pt x="357" y="384"/>
                  </a:lnTo>
                  <a:lnTo>
                    <a:pt x="361" y="378"/>
                  </a:lnTo>
                  <a:lnTo>
                    <a:pt x="366" y="370"/>
                  </a:lnTo>
                  <a:lnTo>
                    <a:pt x="370" y="363"/>
                  </a:lnTo>
                  <a:lnTo>
                    <a:pt x="374" y="357"/>
                  </a:lnTo>
                  <a:lnTo>
                    <a:pt x="380" y="348"/>
                  </a:lnTo>
                  <a:lnTo>
                    <a:pt x="384" y="342"/>
                  </a:lnTo>
                  <a:lnTo>
                    <a:pt x="389" y="332"/>
                  </a:lnTo>
                  <a:lnTo>
                    <a:pt x="393" y="325"/>
                  </a:lnTo>
                  <a:lnTo>
                    <a:pt x="397" y="317"/>
                  </a:lnTo>
                  <a:lnTo>
                    <a:pt x="401" y="310"/>
                  </a:lnTo>
                  <a:lnTo>
                    <a:pt x="404" y="302"/>
                  </a:lnTo>
                  <a:lnTo>
                    <a:pt x="408" y="294"/>
                  </a:lnTo>
                  <a:lnTo>
                    <a:pt x="412" y="287"/>
                  </a:lnTo>
                  <a:lnTo>
                    <a:pt x="416" y="279"/>
                  </a:lnTo>
                  <a:lnTo>
                    <a:pt x="418" y="273"/>
                  </a:lnTo>
                  <a:lnTo>
                    <a:pt x="422" y="268"/>
                  </a:lnTo>
                  <a:lnTo>
                    <a:pt x="423" y="260"/>
                  </a:lnTo>
                  <a:lnTo>
                    <a:pt x="427" y="254"/>
                  </a:lnTo>
                  <a:lnTo>
                    <a:pt x="429" y="247"/>
                  </a:lnTo>
                  <a:lnTo>
                    <a:pt x="431" y="241"/>
                  </a:lnTo>
                  <a:lnTo>
                    <a:pt x="433" y="232"/>
                  </a:lnTo>
                  <a:lnTo>
                    <a:pt x="439" y="222"/>
                  </a:lnTo>
                  <a:lnTo>
                    <a:pt x="439" y="213"/>
                  </a:lnTo>
                  <a:lnTo>
                    <a:pt x="441" y="203"/>
                  </a:lnTo>
                  <a:lnTo>
                    <a:pt x="439" y="194"/>
                  </a:lnTo>
                  <a:lnTo>
                    <a:pt x="439" y="186"/>
                  </a:lnTo>
                  <a:lnTo>
                    <a:pt x="433" y="176"/>
                  </a:lnTo>
                  <a:lnTo>
                    <a:pt x="429" y="167"/>
                  </a:lnTo>
                  <a:lnTo>
                    <a:pt x="422" y="157"/>
                  </a:lnTo>
                  <a:lnTo>
                    <a:pt x="416" y="150"/>
                  </a:lnTo>
                  <a:lnTo>
                    <a:pt x="408" y="144"/>
                  </a:lnTo>
                  <a:lnTo>
                    <a:pt x="404" y="140"/>
                  </a:lnTo>
                  <a:lnTo>
                    <a:pt x="397" y="136"/>
                  </a:lnTo>
                  <a:lnTo>
                    <a:pt x="393" y="135"/>
                  </a:lnTo>
                  <a:lnTo>
                    <a:pt x="384" y="131"/>
                  </a:lnTo>
                  <a:lnTo>
                    <a:pt x="378" y="127"/>
                  </a:lnTo>
                  <a:lnTo>
                    <a:pt x="368" y="125"/>
                  </a:lnTo>
                  <a:lnTo>
                    <a:pt x="361" y="125"/>
                  </a:lnTo>
                  <a:lnTo>
                    <a:pt x="351" y="121"/>
                  </a:lnTo>
                  <a:lnTo>
                    <a:pt x="342" y="121"/>
                  </a:lnTo>
                  <a:lnTo>
                    <a:pt x="330" y="117"/>
                  </a:lnTo>
                  <a:lnTo>
                    <a:pt x="321" y="117"/>
                  </a:lnTo>
                  <a:lnTo>
                    <a:pt x="309" y="117"/>
                  </a:lnTo>
                  <a:lnTo>
                    <a:pt x="298" y="117"/>
                  </a:lnTo>
                  <a:lnTo>
                    <a:pt x="287" y="117"/>
                  </a:lnTo>
                  <a:lnTo>
                    <a:pt x="277" y="119"/>
                  </a:lnTo>
                  <a:lnTo>
                    <a:pt x="264" y="119"/>
                  </a:lnTo>
                  <a:lnTo>
                    <a:pt x="252" y="121"/>
                  </a:lnTo>
                  <a:lnTo>
                    <a:pt x="241" y="123"/>
                  </a:lnTo>
                  <a:lnTo>
                    <a:pt x="231" y="127"/>
                  </a:lnTo>
                  <a:lnTo>
                    <a:pt x="220" y="129"/>
                  </a:lnTo>
                  <a:lnTo>
                    <a:pt x="211" y="133"/>
                  </a:lnTo>
                  <a:lnTo>
                    <a:pt x="201" y="136"/>
                  </a:lnTo>
                  <a:lnTo>
                    <a:pt x="193" y="142"/>
                  </a:lnTo>
                  <a:lnTo>
                    <a:pt x="184" y="148"/>
                  </a:lnTo>
                  <a:lnTo>
                    <a:pt x="176" y="152"/>
                  </a:lnTo>
                  <a:lnTo>
                    <a:pt x="169" y="159"/>
                  </a:lnTo>
                  <a:lnTo>
                    <a:pt x="163" y="165"/>
                  </a:lnTo>
                  <a:lnTo>
                    <a:pt x="157" y="171"/>
                  </a:lnTo>
                  <a:lnTo>
                    <a:pt x="152" y="178"/>
                  </a:lnTo>
                  <a:lnTo>
                    <a:pt x="146" y="186"/>
                  </a:lnTo>
                  <a:lnTo>
                    <a:pt x="144" y="194"/>
                  </a:lnTo>
                  <a:lnTo>
                    <a:pt x="138" y="199"/>
                  </a:lnTo>
                  <a:lnTo>
                    <a:pt x="135" y="209"/>
                  </a:lnTo>
                  <a:lnTo>
                    <a:pt x="133" y="214"/>
                  </a:lnTo>
                  <a:lnTo>
                    <a:pt x="129" y="224"/>
                  </a:lnTo>
                  <a:lnTo>
                    <a:pt x="127" y="230"/>
                  </a:lnTo>
                  <a:lnTo>
                    <a:pt x="123" y="237"/>
                  </a:lnTo>
                  <a:lnTo>
                    <a:pt x="119" y="245"/>
                  </a:lnTo>
                  <a:lnTo>
                    <a:pt x="117" y="254"/>
                  </a:lnTo>
                  <a:lnTo>
                    <a:pt x="116" y="260"/>
                  </a:lnTo>
                  <a:lnTo>
                    <a:pt x="112" y="266"/>
                  </a:lnTo>
                  <a:lnTo>
                    <a:pt x="110" y="272"/>
                  </a:lnTo>
                  <a:lnTo>
                    <a:pt x="108" y="277"/>
                  </a:lnTo>
                  <a:lnTo>
                    <a:pt x="106" y="283"/>
                  </a:lnTo>
                  <a:lnTo>
                    <a:pt x="104" y="289"/>
                  </a:lnTo>
                  <a:lnTo>
                    <a:pt x="102" y="294"/>
                  </a:lnTo>
                  <a:lnTo>
                    <a:pt x="100" y="300"/>
                  </a:lnTo>
                  <a:lnTo>
                    <a:pt x="95" y="308"/>
                  </a:lnTo>
                  <a:lnTo>
                    <a:pt x="87" y="315"/>
                  </a:lnTo>
                  <a:lnTo>
                    <a:pt x="79" y="321"/>
                  </a:lnTo>
                  <a:lnTo>
                    <a:pt x="72" y="325"/>
                  </a:lnTo>
                  <a:lnTo>
                    <a:pt x="66" y="325"/>
                  </a:lnTo>
                  <a:lnTo>
                    <a:pt x="60" y="325"/>
                  </a:lnTo>
                  <a:lnTo>
                    <a:pt x="55" y="325"/>
                  </a:lnTo>
                  <a:lnTo>
                    <a:pt x="49" y="325"/>
                  </a:lnTo>
                  <a:lnTo>
                    <a:pt x="43" y="323"/>
                  </a:lnTo>
                  <a:lnTo>
                    <a:pt x="36" y="321"/>
                  </a:lnTo>
                  <a:lnTo>
                    <a:pt x="30" y="319"/>
                  </a:lnTo>
                  <a:lnTo>
                    <a:pt x="24" y="319"/>
                  </a:lnTo>
                  <a:lnTo>
                    <a:pt x="15" y="313"/>
                  </a:lnTo>
                  <a:lnTo>
                    <a:pt x="7" y="311"/>
                  </a:lnTo>
                  <a:lnTo>
                    <a:pt x="0" y="31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7" name="Freeform 164"/>
            <p:cNvSpPr>
              <a:spLocks/>
            </p:cNvSpPr>
            <p:nvPr/>
          </p:nvSpPr>
          <p:spPr bwMode="auto">
            <a:xfrm>
              <a:off x="3250565" y="2443097"/>
              <a:ext cx="56023" cy="73074"/>
            </a:xfrm>
            <a:custGeom>
              <a:avLst/>
              <a:gdLst>
                <a:gd name="T0" fmla="*/ 2147483647 w 367"/>
                <a:gd name="T1" fmla="*/ 2147483647 h 479"/>
                <a:gd name="T2" fmla="*/ 2147483647 w 367"/>
                <a:gd name="T3" fmla="*/ 2147483647 h 479"/>
                <a:gd name="T4" fmla="*/ 2147483647 w 367"/>
                <a:gd name="T5" fmla="*/ 2147483647 h 479"/>
                <a:gd name="T6" fmla="*/ 2147483647 w 367"/>
                <a:gd name="T7" fmla="*/ 2147483647 h 479"/>
                <a:gd name="T8" fmla="*/ 2147483647 w 367"/>
                <a:gd name="T9" fmla="*/ 2147483647 h 479"/>
                <a:gd name="T10" fmla="*/ 2147483647 w 367"/>
                <a:gd name="T11" fmla="*/ 2147483647 h 479"/>
                <a:gd name="T12" fmla="*/ 2147483647 w 367"/>
                <a:gd name="T13" fmla="*/ 2147483647 h 479"/>
                <a:gd name="T14" fmla="*/ 2147483647 w 367"/>
                <a:gd name="T15" fmla="*/ 2147483647 h 479"/>
                <a:gd name="T16" fmla="*/ 2147483647 w 367"/>
                <a:gd name="T17" fmla="*/ 2147483647 h 479"/>
                <a:gd name="T18" fmla="*/ 2147483647 w 367"/>
                <a:gd name="T19" fmla="*/ 2147483647 h 479"/>
                <a:gd name="T20" fmla="*/ 2147483647 w 367"/>
                <a:gd name="T21" fmla="*/ 2147483647 h 479"/>
                <a:gd name="T22" fmla="*/ 2147483647 w 367"/>
                <a:gd name="T23" fmla="*/ 2147483647 h 479"/>
                <a:gd name="T24" fmla="*/ 2147483647 w 367"/>
                <a:gd name="T25" fmla="*/ 2147483647 h 479"/>
                <a:gd name="T26" fmla="*/ 2147483647 w 367"/>
                <a:gd name="T27" fmla="*/ 2147483647 h 479"/>
                <a:gd name="T28" fmla="*/ 2147483647 w 367"/>
                <a:gd name="T29" fmla="*/ 2147483647 h 479"/>
                <a:gd name="T30" fmla="*/ 2147483647 w 367"/>
                <a:gd name="T31" fmla="*/ 2147483647 h 479"/>
                <a:gd name="T32" fmla="*/ 2147483647 w 367"/>
                <a:gd name="T33" fmla="*/ 2147483647 h 479"/>
                <a:gd name="T34" fmla="*/ 2147483647 w 367"/>
                <a:gd name="T35" fmla="*/ 2147483647 h 479"/>
                <a:gd name="T36" fmla="*/ 2147483647 w 367"/>
                <a:gd name="T37" fmla="*/ 2147483647 h 479"/>
                <a:gd name="T38" fmla="*/ 2147483647 w 367"/>
                <a:gd name="T39" fmla="*/ 2147483647 h 479"/>
                <a:gd name="T40" fmla="*/ 2147483647 w 367"/>
                <a:gd name="T41" fmla="*/ 2147483647 h 479"/>
                <a:gd name="T42" fmla="*/ 2147483647 w 367"/>
                <a:gd name="T43" fmla="*/ 2147483647 h 479"/>
                <a:gd name="T44" fmla="*/ 2147483647 w 367"/>
                <a:gd name="T45" fmla="*/ 2147483647 h 479"/>
                <a:gd name="T46" fmla="*/ 2147483647 w 367"/>
                <a:gd name="T47" fmla="*/ 0 h 479"/>
                <a:gd name="T48" fmla="*/ 2147483647 w 367"/>
                <a:gd name="T49" fmla="*/ 2147483647 h 479"/>
                <a:gd name="T50" fmla="*/ 2147483647 w 367"/>
                <a:gd name="T51" fmla="*/ 2147483647 h 479"/>
                <a:gd name="T52" fmla="*/ 2147483647 w 367"/>
                <a:gd name="T53" fmla="*/ 2147483647 h 479"/>
                <a:gd name="T54" fmla="*/ 2147483647 w 367"/>
                <a:gd name="T55" fmla="*/ 2147483647 h 479"/>
                <a:gd name="T56" fmla="*/ 2147483647 w 367"/>
                <a:gd name="T57" fmla="*/ 2147483647 h 479"/>
                <a:gd name="T58" fmla="*/ 2147483647 w 367"/>
                <a:gd name="T59" fmla="*/ 2147483647 h 479"/>
                <a:gd name="T60" fmla="*/ 2147483647 w 367"/>
                <a:gd name="T61" fmla="*/ 2147483647 h 479"/>
                <a:gd name="T62" fmla="*/ 2147483647 w 367"/>
                <a:gd name="T63" fmla="*/ 2147483647 h 479"/>
                <a:gd name="T64" fmla="*/ 2147483647 w 367"/>
                <a:gd name="T65" fmla="*/ 2147483647 h 479"/>
                <a:gd name="T66" fmla="*/ 2147483647 w 367"/>
                <a:gd name="T67" fmla="*/ 2147483647 h 479"/>
                <a:gd name="T68" fmla="*/ 2147483647 w 367"/>
                <a:gd name="T69" fmla="*/ 2147483647 h 479"/>
                <a:gd name="T70" fmla="*/ 2147483647 w 367"/>
                <a:gd name="T71" fmla="*/ 2147483647 h 479"/>
                <a:gd name="T72" fmla="*/ 2147483647 w 367"/>
                <a:gd name="T73" fmla="*/ 2147483647 h 479"/>
                <a:gd name="T74" fmla="*/ 2147483647 w 367"/>
                <a:gd name="T75" fmla="*/ 2147483647 h 479"/>
                <a:gd name="T76" fmla="*/ 2147483647 w 367"/>
                <a:gd name="T77" fmla="*/ 2147483647 h 479"/>
                <a:gd name="T78" fmla="*/ 2147483647 w 367"/>
                <a:gd name="T79" fmla="*/ 2147483647 h 479"/>
                <a:gd name="T80" fmla="*/ 2147483647 w 367"/>
                <a:gd name="T81" fmla="*/ 2147483647 h 479"/>
                <a:gd name="T82" fmla="*/ 2147483647 w 367"/>
                <a:gd name="T83" fmla="*/ 2147483647 h 479"/>
                <a:gd name="T84" fmla="*/ 2147483647 w 367"/>
                <a:gd name="T85" fmla="*/ 2147483647 h 479"/>
                <a:gd name="T86" fmla="*/ 2147483647 w 367"/>
                <a:gd name="T87" fmla="*/ 2147483647 h 479"/>
                <a:gd name="T88" fmla="*/ 2147483647 w 367"/>
                <a:gd name="T89" fmla="*/ 2147483647 h 479"/>
                <a:gd name="T90" fmla="*/ 2147483647 w 367"/>
                <a:gd name="T91" fmla="*/ 2147483647 h 479"/>
                <a:gd name="T92" fmla="*/ 2147483647 w 367"/>
                <a:gd name="T93" fmla="*/ 2147483647 h 479"/>
                <a:gd name="T94" fmla="*/ 2147483647 w 367"/>
                <a:gd name="T95" fmla="*/ 2147483647 h 479"/>
                <a:gd name="T96" fmla="*/ 2147483647 w 367"/>
                <a:gd name="T97" fmla="*/ 2147483647 h 479"/>
                <a:gd name="T98" fmla="*/ 2147483647 w 367"/>
                <a:gd name="T99" fmla="*/ 2147483647 h 479"/>
                <a:gd name="T100" fmla="*/ 2147483647 w 367"/>
                <a:gd name="T101" fmla="*/ 2147483647 h 479"/>
                <a:gd name="T102" fmla="*/ 2147483647 w 367"/>
                <a:gd name="T103" fmla="*/ 2147483647 h 479"/>
                <a:gd name="T104" fmla="*/ 2147483647 w 367"/>
                <a:gd name="T105" fmla="*/ 2147483647 h 479"/>
                <a:gd name="T106" fmla="*/ 2147483647 w 367"/>
                <a:gd name="T107" fmla="*/ 2147483647 h 479"/>
                <a:gd name="T108" fmla="*/ 2147483647 w 367"/>
                <a:gd name="T109" fmla="*/ 2147483647 h 479"/>
                <a:gd name="T110" fmla="*/ 2147483647 w 367"/>
                <a:gd name="T111" fmla="*/ 2147483647 h 479"/>
                <a:gd name="T112" fmla="*/ 2147483647 w 367"/>
                <a:gd name="T113" fmla="*/ 2147483647 h 479"/>
                <a:gd name="T114" fmla="*/ 2147483647 w 367"/>
                <a:gd name="T115" fmla="*/ 2147483647 h 479"/>
                <a:gd name="T116" fmla="*/ 2147483647 w 367"/>
                <a:gd name="T117" fmla="*/ 2147483647 h 479"/>
                <a:gd name="T118" fmla="*/ 2147483647 w 367"/>
                <a:gd name="T119" fmla="*/ 2147483647 h 479"/>
                <a:gd name="T120" fmla="*/ 2147483647 w 367"/>
                <a:gd name="T121" fmla="*/ 2147483647 h 479"/>
                <a:gd name="T122" fmla="*/ 2147483647 w 367"/>
                <a:gd name="T123" fmla="*/ 2147483647 h 479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367" h="479">
                  <a:moveTo>
                    <a:pt x="361" y="391"/>
                  </a:moveTo>
                  <a:lnTo>
                    <a:pt x="258" y="445"/>
                  </a:lnTo>
                  <a:lnTo>
                    <a:pt x="256" y="445"/>
                  </a:lnTo>
                  <a:lnTo>
                    <a:pt x="254" y="445"/>
                  </a:lnTo>
                  <a:lnTo>
                    <a:pt x="249" y="447"/>
                  </a:lnTo>
                  <a:lnTo>
                    <a:pt x="243" y="448"/>
                  </a:lnTo>
                  <a:lnTo>
                    <a:pt x="235" y="450"/>
                  </a:lnTo>
                  <a:lnTo>
                    <a:pt x="228" y="454"/>
                  </a:lnTo>
                  <a:lnTo>
                    <a:pt x="218" y="458"/>
                  </a:lnTo>
                  <a:lnTo>
                    <a:pt x="211" y="462"/>
                  </a:lnTo>
                  <a:lnTo>
                    <a:pt x="197" y="464"/>
                  </a:lnTo>
                  <a:lnTo>
                    <a:pt x="190" y="466"/>
                  </a:lnTo>
                  <a:lnTo>
                    <a:pt x="178" y="469"/>
                  </a:lnTo>
                  <a:lnTo>
                    <a:pt x="169" y="473"/>
                  </a:lnTo>
                  <a:lnTo>
                    <a:pt x="159" y="475"/>
                  </a:lnTo>
                  <a:lnTo>
                    <a:pt x="150" y="477"/>
                  </a:lnTo>
                  <a:lnTo>
                    <a:pt x="140" y="477"/>
                  </a:lnTo>
                  <a:lnTo>
                    <a:pt x="135" y="479"/>
                  </a:lnTo>
                  <a:lnTo>
                    <a:pt x="127" y="477"/>
                  </a:lnTo>
                  <a:lnTo>
                    <a:pt x="121" y="477"/>
                  </a:lnTo>
                  <a:lnTo>
                    <a:pt x="118" y="475"/>
                  </a:lnTo>
                  <a:lnTo>
                    <a:pt x="114" y="473"/>
                  </a:lnTo>
                  <a:lnTo>
                    <a:pt x="110" y="469"/>
                  </a:lnTo>
                  <a:lnTo>
                    <a:pt x="108" y="464"/>
                  </a:lnTo>
                  <a:lnTo>
                    <a:pt x="106" y="458"/>
                  </a:lnTo>
                  <a:lnTo>
                    <a:pt x="104" y="452"/>
                  </a:lnTo>
                  <a:lnTo>
                    <a:pt x="102" y="447"/>
                  </a:lnTo>
                  <a:lnTo>
                    <a:pt x="100" y="439"/>
                  </a:lnTo>
                  <a:lnTo>
                    <a:pt x="98" y="429"/>
                  </a:lnTo>
                  <a:lnTo>
                    <a:pt x="97" y="422"/>
                  </a:lnTo>
                  <a:lnTo>
                    <a:pt x="93" y="410"/>
                  </a:lnTo>
                  <a:lnTo>
                    <a:pt x="91" y="401"/>
                  </a:lnTo>
                  <a:lnTo>
                    <a:pt x="89" y="389"/>
                  </a:lnTo>
                  <a:lnTo>
                    <a:pt x="85" y="378"/>
                  </a:lnTo>
                  <a:lnTo>
                    <a:pt x="79" y="365"/>
                  </a:lnTo>
                  <a:lnTo>
                    <a:pt x="74" y="351"/>
                  </a:lnTo>
                  <a:lnTo>
                    <a:pt x="68" y="338"/>
                  </a:lnTo>
                  <a:lnTo>
                    <a:pt x="62" y="325"/>
                  </a:lnTo>
                  <a:lnTo>
                    <a:pt x="55" y="311"/>
                  </a:lnTo>
                  <a:lnTo>
                    <a:pt x="47" y="298"/>
                  </a:lnTo>
                  <a:lnTo>
                    <a:pt x="41" y="285"/>
                  </a:lnTo>
                  <a:lnTo>
                    <a:pt x="36" y="273"/>
                  </a:lnTo>
                  <a:lnTo>
                    <a:pt x="28" y="262"/>
                  </a:lnTo>
                  <a:lnTo>
                    <a:pt x="22" y="251"/>
                  </a:lnTo>
                  <a:lnTo>
                    <a:pt x="17" y="241"/>
                  </a:lnTo>
                  <a:lnTo>
                    <a:pt x="13" y="234"/>
                  </a:lnTo>
                  <a:lnTo>
                    <a:pt x="7" y="226"/>
                  </a:lnTo>
                  <a:lnTo>
                    <a:pt x="5" y="222"/>
                  </a:lnTo>
                  <a:lnTo>
                    <a:pt x="3" y="218"/>
                  </a:lnTo>
                  <a:lnTo>
                    <a:pt x="3" y="216"/>
                  </a:lnTo>
                  <a:lnTo>
                    <a:pt x="3" y="215"/>
                  </a:lnTo>
                  <a:lnTo>
                    <a:pt x="2" y="211"/>
                  </a:lnTo>
                  <a:lnTo>
                    <a:pt x="2" y="205"/>
                  </a:lnTo>
                  <a:lnTo>
                    <a:pt x="2" y="197"/>
                  </a:lnTo>
                  <a:lnTo>
                    <a:pt x="2" y="190"/>
                  </a:lnTo>
                  <a:lnTo>
                    <a:pt x="2" y="182"/>
                  </a:lnTo>
                  <a:lnTo>
                    <a:pt x="2" y="175"/>
                  </a:lnTo>
                  <a:lnTo>
                    <a:pt x="0" y="165"/>
                  </a:lnTo>
                  <a:lnTo>
                    <a:pt x="0" y="156"/>
                  </a:lnTo>
                  <a:lnTo>
                    <a:pt x="2" y="146"/>
                  </a:lnTo>
                  <a:lnTo>
                    <a:pt x="2" y="140"/>
                  </a:lnTo>
                  <a:lnTo>
                    <a:pt x="3" y="131"/>
                  </a:lnTo>
                  <a:lnTo>
                    <a:pt x="5" y="125"/>
                  </a:lnTo>
                  <a:lnTo>
                    <a:pt x="9" y="119"/>
                  </a:lnTo>
                  <a:lnTo>
                    <a:pt x="13" y="116"/>
                  </a:lnTo>
                  <a:lnTo>
                    <a:pt x="21" y="108"/>
                  </a:lnTo>
                  <a:lnTo>
                    <a:pt x="32" y="104"/>
                  </a:lnTo>
                  <a:lnTo>
                    <a:pt x="38" y="102"/>
                  </a:lnTo>
                  <a:lnTo>
                    <a:pt x="43" y="100"/>
                  </a:lnTo>
                  <a:lnTo>
                    <a:pt x="51" y="97"/>
                  </a:lnTo>
                  <a:lnTo>
                    <a:pt x="59" y="97"/>
                  </a:lnTo>
                  <a:lnTo>
                    <a:pt x="64" y="93"/>
                  </a:lnTo>
                  <a:lnTo>
                    <a:pt x="72" y="91"/>
                  </a:lnTo>
                  <a:lnTo>
                    <a:pt x="79" y="89"/>
                  </a:lnTo>
                  <a:lnTo>
                    <a:pt x="89" y="87"/>
                  </a:lnTo>
                  <a:lnTo>
                    <a:pt x="95" y="83"/>
                  </a:lnTo>
                  <a:lnTo>
                    <a:pt x="104" y="81"/>
                  </a:lnTo>
                  <a:lnTo>
                    <a:pt x="114" y="78"/>
                  </a:lnTo>
                  <a:lnTo>
                    <a:pt x="123" y="76"/>
                  </a:lnTo>
                  <a:lnTo>
                    <a:pt x="131" y="68"/>
                  </a:lnTo>
                  <a:lnTo>
                    <a:pt x="140" y="64"/>
                  </a:lnTo>
                  <a:lnTo>
                    <a:pt x="150" y="59"/>
                  </a:lnTo>
                  <a:lnTo>
                    <a:pt x="159" y="53"/>
                  </a:lnTo>
                  <a:lnTo>
                    <a:pt x="169" y="47"/>
                  </a:lnTo>
                  <a:lnTo>
                    <a:pt x="178" y="41"/>
                  </a:lnTo>
                  <a:lnTo>
                    <a:pt x="188" y="34"/>
                  </a:lnTo>
                  <a:lnTo>
                    <a:pt x="195" y="30"/>
                  </a:lnTo>
                  <a:lnTo>
                    <a:pt x="205" y="22"/>
                  </a:lnTo>
                  <a:lnTo>
                    <a:pt x="214" y="17"/>
                  </a:lnTo>
                  <a:lnTo>
                    <a:pt x="222" y="13"/>
                  </a:lnTo>
                  <a:lnTo>
                    <a:pt x="230" y="9"/>
                  </a:lnTo>
                  <a:lnTo>
                    <a:pt x="237" y="5"/>
                  </a:lnTo>
                  <a:lnTo>
                    <a:pt x="245" y="3"/>
                  </a:lnTo>
                  <a:lnTo>
                    <a:pt x="251" y="0"/>
                  </a:lnTo>
                  <a:lnTo>
                    <a:pt x="258" y="0"/>
                  </a:lnTo>
                  <a:lnTo>
                    <a:pt x="268" y="0"/>
                  </a:lnTo>
                  <a:lnTo>
                    <a:pt x="277" y="5"/>
                  </a:lnTo>
                  <a:lnTo>
                    <a:pt x="279" y="7"/>
                  </a:lnTo>
                  <a:lnTo>
                    <a:pt x="283" y="13"/>
                  </a:lnTo>
                  <a:lnTo>
                    <a:pt x="287" y="19"/>
                  </a:lnTo>
                  <a:lnTo>
                    <a:pt x="289" y="26"/>
                  </a:lnTo>
                  <a:lnTo>
                    <a:pt x="290" y="32"/>
                  </a:lnTo>
                  <a:lnTo>
                    <a:pt x="292" y="40"/>
                  </a:lnTo>
                  <a:lnTo>
                    <a:pt x="294" y="45"/>
                  </a:lnTo>
                  <a:lnTo>
                    <a:pt x="298" y="55"/>
                  </a:lnTo>
                  <a:lnTo>
                    <a:pt x="300" y="64"/>
                  </a:lnTo>
                  <a:lnTo>
                    <a:pt x="304" y="72"/>
                  </a:lnTo>
                  <a:lnTo>
                    <a:pt x="306" y="83"/>
                  </a:lnTo>
                  <a:lnTo>
                    <a:pt x="309" y="93"/>
                  </a:lnTo>
                  <a:lnTo>
                    <a:pt x="313" y="102"/>
                  </a:lnTo>
                  <a:lnTo>
                    <a:pt x="315" y="114"/>
                  </a:lnTo>
                  <a:lnTo>
                    <a:pt x="319" y="125"/>
                  </a:lnTo>
                  <a:lnTo>
                    <a:pt x="323" y="137"/>
                  </a:lnTo>
                  <a:lnTo>
                    <a:pt x="327" y="146"/>
                  </a:lnTo>
                  <a:lnTo>
                    <a:pt x="330" y="157"/>
                  </a:lnTo>
                  <a:lnTo>
                    <a:pt x="336" y="167"/>
                  </a:lnTo>
                  <a:lnTo>
                    <a:pt x="340" y="178"/>
                  </a:lnTo>
                  <a:lnTo>
                    <a:pt x="344" y="188"/>
                  </a:lnTo>
                  <a:lnTo>
                    <a:pt x="348" y="197"/>
                  </a:lnTo>
                  <a:lnTo>
                    <a:pt x="351" y="205"/>
                  </a:lnTo>
                  <a:lnTo>
                    <a:pt x="355" y="215"/>
                  </a:lnTo>
                  <a:lnTo>
                    <a:pt x="357" y="222"/>
                  </a:lnTo>
                  <a:lnTo>
                    <a:pt x="361" y="230"/>
                  </a:lnTo>
                  <a:lnTo>
                    <a:pt x="363" y="235"/>
                  </a:lnTo>
                  <a:lnTo>
                    <a:pt x="367" y="241"/>
                  </a:lnTo>
                  <a:lnTo>
                    <a:pt x="365" y="241"/>
                  </a:lnTo>
                  <a:lnTo>
                    <a:pt x="361" y="241"/>
                  </a:lnTo>
                  <a:lnTo>
                    <a:pt x="355" y="243"/>
                  </a:lnTo>
                  <a:lnTo>
                    <a:pt x="351" y="243"/>
                  </a:lnTo>
                  <a:lnTo>
                    <a:pt x="342" y="243"/>
                  </a:lnTo>
                  <a:lnTo>
                    <a:pt x="334" y="239"/>
                  </a:lnTo>
                  <a:lnTo>
                    <a:pt x="325" y="234"/>
                  </a:lnTo>
                  <a:lnTo>
                    <a:pt x="317" y="226"/>
                  </a:lnTo>
                  <a:lnTo>
                    <a:pt x="311" y="220"/>
                  </a:lnTo>
                  <a:lnTo>
                    <a:pt x="308" y="215"/>
                  </a:lnTo>
                  <a:lnTo>
                    <a:pt x="302" y="207"/>
                  </a:lnTo>
                  <a:lnTo>
                    <a:pt x="298" y="201"/>
                  </a:lnTo>
                  <a:lnTo>
                    <a:pt x="292" y="194"/>
                  </a:lnTo>
                  <a:lnTo>
                    <a:pt x="290" y="188"/>
                  </a:lnTo>
                  <a:lnTo>
                    <a:pt x="285" y="182"/>
                  </a:lnTo>
                  <a:lnTo>
                    <a:pt x="281" y="176"/>
                  </a:lnTo>
                  <a:lnTo>
                    <a:pt x="277" y="169"/>
                  </a:lnTo>
                  <a:lnTo>
                    <a:pt x="271" y="163"/>
                  </a:lnTo>
                  <a:lnTo>
                    <a:pt x="268" y="157"/>
                  </a:lnTo>
                  <a:lnTo>
                    <a:pt x="264" y="152"/>
                  </a:lnTo>
                  <a:lnTo>
                    <a:pt x="254" y="140"/>
                  </a:lnTo>
                  <a:lnTo>
                    <a:pt x="245" y="133"/>
                  </a:lnTo>
                  <a:lnTo>
                    <a:pt x="239" y="129"/>
                  </a:lnTo>
                  <a:lnTo>
                    <a:pt x="232" y="125"/>
                  </a:lnTo>
                  <a:lnTo>
                    <a:pt x="226" y="123"/>
                  </a:lnTo>
                  <a:lnTo>
                    <a:pt x="220" y="121"/>
                  </a:lnTo>
                  <a:lnTo>
                    <a:pt x="214" y="119"/>
                  </a:lnTo>
                  <a:lnTo>
                    <a:pt x="209" y="119"/>
                  </a:lnTo>
                  <a:lnTo>
                    <a:pt x="203" y="119"/>
                  </a:lnTo>
                  <a:lnTo>
                    <a:pt x="197" y="119"/>
                  </a:lnTo>
                  <a:lnTo>
                    <a:pt x="190" y="119"/>
                  </a:lnTo>
                  <a:lnTo>
                    <a:pt x="184" y="119"/>
                  </a:lnTo>
                  <a:lnTo>
                    <a:pt x="176" y="119"/>
                  </a:lnTo>
                  <a:lnTo>
                    <a:pt x="171" y="121"/>
                  </a:lnTo>
                  <a:lnTo>
                    <a:pt x="163" y="121"/>
                  </a:lnTo>
                  <a:lnTo>
                    <a:pt x="157" y="123"/>
                  </a:lnTo>
                  <a:lnTo>
                    <a:pt x="150" y="123"/>
                  </a:lnTo>
                  <a:lnTo>
                    <a:pt x="144" y="125"/>
                  </a:lnTo>
                  <a:lnTo>
                    <a:pt x="137" y="125"/>
                  </a:lnTo>
                  <a:lnTo>
                    <a:pt x="129" y="127"/>
                  </a:lnTo>
                  <a:lnTo>
                    <a:pt x="121" y="129"/>
                  </a:lnTo>
                  <a:lnTo>
                    <a:pt x="116" y="131"/>
                  </a:lnTo>
                  <a:lnTo>
                    <a:pt x="108" y="131"/>
                  </a:lnTo>
                  <a:lnTo>
                    <a:pt x="102" y="133"/>
                  </a:lnTo>
                  <a:lnTo>
                    <a:pt x="97" y="133"/>
                  </a:lnTo>
                  <a:lnTo>
                    <a:pt x="91" y="137"/>
                  </a:lnTo>
                  <a:lnTo>
                    <a:pt x="83" y="137"/>
                  </a:lnTo>
                  <a:lnTo>
                    <a:pt x="78" y="138"/>
                  </a:lnTo>
                  <a:lnTo>
                    <a:pt x="72" y="138"/>
                  </a:lnTo>
                  <a:lnTo>
                    <a:pt x="68" y="140"/>
                  </a:lnTo>
                  <a:lnTo>
                    <a:pt x="59" y="144"/>
                  </a:lnTo>
                  <a:lnTo>
                    <a:pt x="53" y="146"/>
                  </a:lnTo>
                  <a:lnTo>
                    <a:pt x="47" y="148"/>
                  </a:lnTo>
                  <a:lnTo>
                    <a:pt x="43" y="150"/>
                  </a:lnTo>
                  <a:lnTo>
                    <a:pt x="43" y="154"/>
                  </a:lnTo>
                  <a:lnTo>
                    <a:pt x="43" y="157"/>
                  </a:lnTo>
                  <a:lnTo>
                    <a:pt x="45" y="163"/>
                  </a:lnTo>
                  <a:lnTo>
                    <a:pt x="47" y="173"/>
                  </a:lnTo>
                  <a:lnTo>
                    <a:pt x="51" y="176"/>
                  </a:lnTo>
                  <a:lnTo>
                    <a:pt x="53" y="182"/>
                  </a:lnTo>
                  <a:lnTo>
                    <a:pt x="57" y="190"/>
                  </a:lnTo>
                  <a:lnTo>
                    <a:pt x="59" y="199"/>
                  </a:lnTo>
                  <a:lnTo>
                    <a:pt x="62" y="205"/>
                  </a:lnTo>
                  <a:lnTo>
                    <a:pt x="66" y="215"/>
                  </a:lnTo>
                  <a:lnTo>
                    <a:pt x="70" y="224"/>
                  </a:lnTo>
                  <a:lnTo>
                    <a:pt x="76" y="235"/>
                  </a:lnTo>
                  <a:lnTo>
                    <a:pt x="79" y="245"/>
                  </a:lnTo>
                  <a:lnTo>
                    <a:pt x="83" y="256"/>
                  </a:lnTo>
                  <a:lnTo>
                    <a:pt x="89" y="266"/>
                  </a:lnTo>
                  <a:lnTo>
                    <a:pt x="93" y="279"/>
                  </a:lnTo>
                  <a:lnTo>
                    <a:pt x="97" y="289"/>
                  </a:lnTo>
                  <a:lnTo>
                    <a:pt x="102" y="300"/>
                  </a:lnTo>
                  <a:lnTo>
                    <a:pt x="104" y="311"/>
                  </a:lnTo>
                  <a:lnTo>
                    <a:pt x="110" y="323"/>
                  </a:lnTo>
                  <a:lnTo>
                    <a:pt x="114" y="331"/>
                  </a:lnTo>
                  <a:lnTo>
                    <a:pt x="118" y="342"/>
                  </a:lnTo>
                  <a:lnTo>
                    <a:pt x="121" y="350"/>
                  </a:lnTo>
                  <a:lnTo>
                    <a:pt x="125" y="359"/>
                  </a:lnTo>
                  <a:lnTo>
                    <a:pt x="127" y="365"/>
                  </a:lnTo>
                  <a:lnTo>
                    <a:pt x="131" y="372"/>
                  </a:lnTo>
                  <a:lnTo>
                    <a:pt x="133" y="378"/>
                  </a:lnTo>
                  <a:lnTo>
                    <a:pt x="135" y="384"/>
                  </a:lnTo>
                  <a:lnTo>
                    <a:pt x="138" y="391"/>
                  </a:lnTo>
                  <a:lnTo>
                    <a:pt x="142" y="399"/>
                  </a:lnTo>
                  <a:lnTo>
                    <a:pt x="144" y="403"/>
                  </a:lnTo>
                  <a:lnTo>
                    <a:pt x="150" y="407"/>
                  </a:lnTo>
                  <a:lnTo>
                    <a:pt x="156" y="408"/>
                  </a:lnTo>
                  <a:lnTo>
                    <a:pt x="163" y="410"/>
                  </a:lnTo>
                  <a:lnTo>
                    <a:pt x="169" y="410"/>
                  </a:lnTo>
                  <a:lnTo>
                    <a:pt x="178" y="412"/>
                  </a:lnTo>
                  <a:lnTo>
                    <a:pt x="184" y="412"/>
                  </a:lnTo>
                  <a:lnTo>
                    <a:pt x="190" y="412"/>
                  </a:lnTo>
                  <a:lnTo>
                    <a:pt x="195" y="412"/>
                  </a:lnTo>
                  <a:lnTo>
                    <a:pt x="203" y="412"/>
                  </a:lnTo>
                  <a:lnTo>
                    <a:pt x="209" y="412"/>
                  </a:lnTo>
                  <a:lnTo>
                    <a:pt x="214" y="412"/>
                  </a:lnTo>
                  <a:lnTo>
                    <a:pt x="220" y="410"/>
                  </a:lnTo>
                  <a:lnTo>
                    <a:pt x="228" y="410"/>
                  </a:lnTo>
                  <a:lnTo>
                    <a:pt x="233" y="410"/>
                  </a:lnTo>
                  <a:lnTo>
                    <a:pt x="241" y="408"/>
                  </a:lnTo>
                  <a:lnTo>
                    <a:pt x="247" y="408"/>
                  </a:lnTo>
                  <a:lnTo>
                    <a:pt x="254" y="407"/>
                  </a:lnTo>
                  <a:lnTo>
                    <a:pt x="258" y="403"/>
                  </a:lnTo>
                  <a:lnTo>
                    <a:pt x="266" y="401"/>
                  </a:lnTo>
                  <a:lnTo>
                    <a:pt x="270" y="399"/>
                  </a:lnTo>
                  <a:lnTo>
                    <a:pt x="277" y="397"/>
                  </a:lnTo>
                  <a:lnTo>
                    <a:pt x="287" y="391"/>
                  </a:lnTo>
                  <a:lnTo>
                    <a:pt x="298" y="386"/>
                  </a:lnTo>
                  <a:lnTo>
                    <a:pt x="308" y="380"/>
                  </a:lnTo>
                  <a:lnTo>
                    <a:pt x="317" y="374"/>
                  </a:lnTo>
                  <a:lnTo>
                    <a:pt x="325" y="367"/>
                  </a:lnTo>
                  <a:lnTo>
                    <a:pt x="332" y="365"/>
                  </a:lnTo>
                  <a:lnTo>
                    <a:pt x="338" y="359"/>
                  </a:lnTo>
                  <a:lnTo>
                    <a:pt x="344" y="357"/>
                  </a:lnTo>
                  <a:lnTo>
                    <a:pt x="349" y="353"/>
                  </a:lnTo>
                  <a:lnTo>
                    <a:pt x="353" y="353"/>
                  </a:lnTo>
                  <a:lnTo>
                    <a:pt x="361" y="355"/>
                  </a:lnTo>
                  <a:lnTo>
                    <a:pt x="363" y="363"/>
                  </a:lnTo>
                  <a:lnTo>
                    <a:pt x="365" y="369"/>
                  </a:lnTo>
                  <a:lnTo>
                    <a:pt x="363" y="380"/>
                  </a:lnTo>
                  <a:lnTo>
                    <a:pt x="361" y="388"/>
                  </a:lnTo>
                  <a:lnTo>
                    <a:pt x="361" y="39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8" name="Freeform 165"/>
            <p:cNvSpPr>
              <a:spLocks/>
            </p:cNvSpPr>
            <p:nvPr/>
          </p:nvSpPr>
          <p:spPr bwMode="auto">
            <a:xfrm>
              <a:off x="3144913" y="2582241"/>
              <a:ext cx="153759" cy="43844"/>
            </a:xfrm>
            <a:custGeom>
              <a:avLst/>
              <a:gdLst>
                <a:gd name="T0" fmla="*/ 2147483647 w 1009"/>
                <a:gd name="T1" fmla="*/ 2147483647 h 289"/>
                <a:gd name="T2" fmla="*/ 2147483647 w 1009"/>
                <a:gd name="T3" fmla="*/ 2147483647 h 289"/>
                <a:gd name="T4" fmla="*/ 2147483647 w 1009"/>
                <a:gd name="T5" fmla="*/ 2147483647 h 289"/>
                <a:gd name="T6" fmla="*/ 2147483647 w 1009"/>
                <a:gd name="T7" fmla="*/ 2147483647 h 289"/>
                <a:gd name="T8" fmla="*/ 2147483647 w 1009"/>
                <a:gd name="T9" fmla="*/ 2147483647 h 289"/>
                <a:gd name="T10" fmla="*/ 2147483647 w 1009"/>
                <a:gd name="T11" fmla="*/ 2147483647 h 289"/>
                <a:gd name="T12" fmla="*/ 2147483647 w 1009"/>
                <a:gd name="T13" fmla="*/ 2147483647 h 289"/>
                <a:gd name="T14" fmla="*/ 2147483647 w 1009"/>
                <a:gd name="T15" fmla="*/ 2147483647 h 289"/>
                <a:gd name="T16" fmla="*/ 2147483647 w 1009"/>
                <a:gd name="T17" fmla="*/ 2147483647 h 289"/>
                <a:gd name="T18" fmla="*/ 2147483647 w 1009"/>
                <a:gd name="T19" fmla="*/ 2147483647 h 289"/>
                <a:gd name="T20" fmla="*/ 2147483647 w 1009"/>
                <a:gd name="T21" fmla="*/ 2147483647 h 289"/>
                <a:gd name="T22" fmla="*/ 2147483647 w 1009"/>
                <a:gd name="T23" fmla="*/ 2147483647 h 289"/>
                <a:gd name="T24" fmla="*/ 2147483647 w 1009"/>
                <a:gd name="T25" fmla="*/ 2147483647 h 289"/>
                <a:gd name="T26" fmla="*/ 2147483647 w 1009"/>
                <a:gd name="T27" fmla="*/ 2147483647 h 289"/>
                <a:gd name="T28" fmla="*/ 2147483647 w 1009"/>
                <a:gd name="T29" fmla="*/ 2147483647 h 289"/>
                <a:gd name="T30" fmla="*/ 2147483647 w 1009"/>
                <a:gd name="T31" fmla="*/ 2147483647 h 289"/>
                <a:gd name="T32" fmla="*/ 2147483647 w 1009"/>
                <a:gd name="T33" fmla="*/ 2147483647 h 289"/>
                <a:gd name="T34" fmla="*/ 2147483647 w 1009"/>
                <a:gd name="T35" fmla="*/ 2147483647 h 289"/>
                <a:gd name="T36" fmla="*/ 2147483647 w 1009"/>
                <a:gd name="T37" fmla="*/ 2147483647 h 289"/>
                <a:gd name="T38" fmla="*/ 2147483647 w 1009"/>
                <a:gd name="T39" fmla="*/ 2147483647 h 289"/>
                <a:gd name="T40" fmla="*/ 2147483647 w 1009"/>
                <a:gd name="T41" fmla="*/ 2147483647 h 289"/>
                <a:gd name="T42" fmla="*/ 2147483647 w 1009"/>
                <a:gd name="T43" fmla="*/ 2147483647 h 289"/>
                <a:gd name="T44" fmla="*/ 2147483647 w 1009"/>
                <a:gd name="T45" fmla="*/ 2147483647 h 289"/>
                <a:gd name="T46" fmla="*/ 2147483647 w 1009"/>
                <a:gd name="T47" fmla="*/ 2147483647 h 289"/>
                <a:gd name="T48" fmla="*/ 2147483647 w 1009"/>
                <a:gd name="T49" fmla="*/ 2147483647 h 289"/>
                <a:gd name="T50" fmla="*/ 2147483647 w 1009"/>
                <a:gd name="T51" fmla="*/ 2147483647 h 289"/>
                <a:gd name="T52" fmla="*/ 2147483647 w 1009"/>
                <a:gd name="T53" fmla="*/ 2147483647 h 289"/>
                <a:gd name="T54" fmla="*/ 2147483647 w 1009"/>
                <a:gd name="T55" fmla="*/ 2147483647 h 289"/>
                <a:gd name="T56" fmla="*/ 2147483647 w 1009"/>
                <a:gd name="T57" fmla="*/ 2147483647 h 289"/>
                <a:gd name="T58" fmla="*/ 2147483647 w 1009"/>
                <a:gd name="T59" fmla="*/ 2147483647 h 289"/>
                <a:gd name="T60" fmla="*/ 2147483647 w 1009"/>
                <a:gd name="T61" fmla="*/ 2147483647 h 289"/>
                <a:gd name="T62" fmla="*/ 2147483647 w 1009"/>
                <a:gd name="T63" fmla="*/ 2147483647 h 289"/>
                <a:gd name="T64" fmla="*/ 2147483647 w 1009"/>
                <a:gd name="T65" fmla="*/ 2147483647 h 289"/>
                <a:gd name="T66" fmla="*/ 2147483647 w 1009"/>
                <a:gd name="T67" fmla="*/ 2147483647 h 289"/>
                <a:gd name="T68" fmla="*/ 2147483647 w 1009"/>
                <a:gd name="T69" fmla="*/ 2147483647 h 289"/>
                <a:gd name="T70" fmla="*/ 2147483647 w 1009"/>
                <a:gd name="T71" fmla="*/ 2147483647 h 289"/>
                <a:gd name="T72" fmla="*/ 2147483647 w 1009"/>
                <a:gd name="T73" fmla="*/ 2147483647 h 289"/>
                <a:gd name="T74" fmla="*/ 2147483647 w 1009"/>
                <a:gd name="T75" fmla="*/ 0 h 289"/>
                <a:gd name="T76" fmla="*/ 2147483647 w 1009"/>
                <a:gd name="T77" fmla="*/ 2147483647 h 289"/>
                <a:gd name="T78" fmla="*/ 2147483647 w 1009"/>
                <a:gd name="T79" fmla="*/ 2147483647 h 289"/>
                <a:gd name="T80" fmla="*/ 0 w 1009"/>
                <a:gd name="T81" fmla="*/ 2147483647 h 289"/>
                <a:gd name="T82" fmla="*/ 2147483647 w 1009"/>
                <a:gd name="T83" fmla="*/ 2147483647 h 289"/>
                <a:gd name="T84" fmla="*/ 2147483647 w 1009"/>
                <a:gd name="T85" fmla="*/ 2147483647 h 289"/>
                <a:gd name="T86" fmla="*/ 2147483647 w 1009"/>
                <a:gd name="T87" fmla="*/ 2147483647 h 28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009" h="289">
                  <a:moveTo>
                    <a:pt x="15" y="103"/>
                  </a:moveTo>
                  <a:lnTo>
                    <a:pt x="17" y="103"/>
                  </a:lnTo>
                  <a:lnTo>
                    <a:pt x="23" y="105"/>
                  </a:lnTo>
                  <a:lnTo>
                    <a:pt x="34" y="111"/>
                  </a:lnTo>
                  <a:lnTo>
                    <a:pt x="47" y="118"/>
                  </a:lnTo>
                  <a:lnTo>
                    <a:pt x="63" y="126"/>
                  </a:lnTo>
                  <a:lnTo>
                    <a:pt x="83" y="135"/>
                  </a:lnTo>
                  <a:lnTo>
                    <a:pt x="102" y="145"/>
                  </a:lnTo>
                  <a:lnTo>
                    <a:pt x="127" y="156"/>
                  </a:lnTo>
                  <a:lnTo>
                    <a:pt x="152" y="168"/>
                  </a:lnTo>
                  <a:lnTo>
                    <a:pt x="179" y="181"/>
                  </a:lnTo>
                  <a:lnTo>
                    <a:pt x="207" y="194"/>
                  </a:lnTo>
                  <a:lnTo>
                    <a:pt x="234" y="208"/>
                  </a:lnTo>
                  <a:lnTo>
                    <a:pt x="262" y="221"/>
                  </a:lnTo>
                  <a:lnTo>
                    <a:pt x="291" y="232"/>
                  </a:lnTo>
                  <a:lnTo>
                    <a:pt x="317" y="246"/>
                  </a:lnTo>
                  <a:lnTo>
                    <a:pt x="346" y="257"/>
                  </a:lnTo>
                  <a:lnTo>
                    <a:pt x="371" y="265"/>
                  </a:lnTo>
                  <a:lnTo>
                    <a:pt x="397" y="274"/>
                  </a:lnTo>
                  <a:lnTo>
                    <a:pt x="422" y="280"/>
                  </a:lnTo>
                  <a:lnTo>
                    <a:pt x="448" y="286"/>
                  </a:lnTo>
                  <a:lnTo>
                    <a:pt x="473" y="288"/>
                  </a:lnTo>
                  <a:lnTo>
                    <a:pt x="500" y="289"/>
                  </a:lnTo>
                  <a:lnTo>
                    <a:pt x="524" y="289"/>
                  </a:lnTo>
                  <a:lnTo>
                    <a:pt x="551" y="289"/>
                  </a:lnTo>
                  <a:lnTo>
                    <a:pt x="576" y="288"/>
                  </a:lnTo>
                  <a:lnTo>
                    <a:pt x="601" y="284"/>
                  </a:lnTo>
                  <a:lnTo>
                    <a:pt x="625" y="278"/>
                  </a:lnTo>
                  <a:lnTo>
                    <a:pt x="652" y="274"/>
                  </a:lnTo>
                  <a:lnTo>
                    <a:pt x="677" y="265"/>
                  </a:lnTo>
                  <a:lnTo>
                    <a:pt x="701" y="257"/>
                  </a:lnTo>
                  <a:lnTo>
                    <a:pt x="726" y="248"/>
                  </a:lnTo>
                  <a:lnTo>
                    <a:pt x="751" y="238"/>
                  </a:lnTo>
                  <a:lnTo>
                    <a:pt x="775" y="227"/>
                  </a:lnTo>
                  <a:lnTo>
                    <a:pt x="798" y="213"/>
                  </a:lnTo>
                  <a:lnTo>
                    <a:pt x="821" y="200"/>
                  </a:lnTo>
                  <a:lnTo>
                    <a:pt x="844" y="187"/>
                  </a:lnTo>
                  <a:lnTo>
                    <a:pt x="865" y="173"/>
                  </a:lnTo>
                  <a:lnTo>
                    <a:pt x="886" y="160"/>
                  </a:lnTo>
                  <a:lnTo>
                    <a:pt x="905" y="147"/>
                  </a:lnTo>
                  <a:lnTo>
                    <a:pt x="924" y="135"/>
                  </a:lnTo>
                  <a:lnTo>
                    <a:pt x="939" y="122"/>
                  </a:lnTo>
                  <a:lnTo>
                    <a:pt x="954" y="111"/>
                  </a:lnTo>
                  <a:lnTo>
                    <a:pt x="965" y="99"/>
                  </a:lnTo>
                  <a:lnTo>
                    <a:pt x="979" y="92"/>
                  </a:lnTo>
                  <a:lnTo>
                    <a:pt x="986" y="84"/>
                  </a:lnTo>
                  <a:lnTo>
                    <a:pt x="994" y="78"/>
                  </a:lnTo>
                  <a:lnTo>
                    <a:pt x="998" y="75"/>
                  </a:lnTo>
                  <a:lnTo>
                    <a:pt x="1000" y="75"/>
                  </a:lnTo>
                  <a:lnTo>
                    <a:pt x="1000" y="71"/>
                  </a:lnTo>
                  <a:lnTo>
                    <a:pt x="1003" y="63"/>
                  </a:lnTo>
                  <a:lnTo>
                    <a:pt x="1007" y="54"/>
                  </a:lnTo>
                  <a:lnTo>
                    <a:pt x="1009" y="42"/>
                  </a:lnTo>
                  <a:lnTo>
                    <a:pt x="1007" y="33"/>
                  </a:lnTo>
                  <a:lnTo>
                    <a:pt x="1002" y="27"/>
                  </a:lnTo>
                  <a:lnTo>
                    <a:pt x="996" y="25"/>
                  </a:lnTo>
                  <a:lnTo>
                    <a:pt x="988" y="25"/>
                  </a:lnTo>
                  <a:lnTo>
                    <a:pt x="979" y="27"/>
                  </a:lnTo>
                  <a:lnTo>
                    <a:pt x="969" y="33"/>
                  </a:lnTo>
                  <a:lnTo>
                    <a:pt x="954" y="38"/>
                  </a:lnTo>
                  <a:lnTo>
                    <a:pt x="941" y="44"/>
                  </a:lnTo>
                  <a:lnTo>
                    <a:pt x="926" y="50"/>
                  </a:lnTo>
                  <a:lnTo>
                    <a:pt x="910" y="57"/>
                  </a:lnTo>
                  <a:lnTo>
                    <a:pt x="895" y="65"/>
                  </a:lnTo>
                  <a:lnTo>
                    <a:pt x="878" y="75"/>
                  </a:lnTo>
                  <a:lnTo>
                    <a:pt x="861" y="80"/>
                  </a:lnTo>
                  <a:lnTo>
                    <a:pt x="846" y="90"/>
                  </a:lnTo>
                  <a:lnTo>
                    <a:pt x="827" y="99"/>
                  </a:lnTo>
                  <a:lnTo>
                    <a:pt x="808" y="107"/>
                  </a:lnTo>
                  <a:lnTo>
                    <a:pt x="789" y="115"/>
                  </a:lnTo>
                  <a:lnTo>
                    <a:pt x="772" y="124"/>
                  </a:lnTo>
                  <a:lnTo>
                    <a:pt x="751" y="132"/>
                  </a:lnTo>
                  <a:lnTo>
                    <a:pt x="732" y="141"/>
                  </a:lnTo>
                  <a:lnTo>
                    <a:pt x="713" y="151"/>
                  </a:lnTo>
                  <a:lnTo>
                    <a:pt x="694" y="158"/>
                  </a:lnTo>
                  <a:lnTo>
                    <a:pt x="673" y="164"/>
                  </a:lnTo>
                  <a:lnTo>
                    <a:pt x="652" y="172"/>
                  </a:lnTo>
                  <a:lnTo>
                    <a:pt x="633" y="177"/>
                  </a:lnTo>
                  <a:lnTo>
                    <a:pt x="614" y="183"/>
                  </a:lnTo>
                  <a:lnTo>
                    <a:pt x="597" y="187"/>
                  </a:lnTo>
                  <a:lnTo>
                    <a:pt x="578" y="191"/>
                  </a:lnTo>
                  <a:lnTo>
                    <a:pt x="559" y="192"/>
                  </a:lnTo>
                  <a:lnTo>
                    <a:pt x="540" y="194"/>
                  </a:lnTo>
                  <a:lnTo>
                    <a:pt x="521" y="194"/>
                  </a:lnTo>
                  <a:lnTo>
                    <a:pt x="502" y="194"/>
                  </a:lnTo>
                  <a:lnTo>
                    <a:pt x="485" y="192"/>
                  </a:lnTo>
                  <a:lnTo>
                    <a:pt x="466" y="191"/>
                  </a:lnTo>
                  <a:lnTo>
                    <a:pt x="447" y="187"/>
                  </a:lnTo>
                  <a:lnTo>
                    <a:pt x="426" y="185"/>
                  </a:lnTo>
                  <a:lnTo>
                    <a:pt x="407" y="177"/>
                  </a:lnTo>
                  <a:lnTo>
                    <a:pt x="388" y="173"/>
                  </a:lnTo>
                  <a:lnTo>
                    <a:pt x="365" y="164"/>
                  </a:lnTo>
                  <a:lnTo>
                    <a:pt x="342" y="154"/>
                  </a:lnTo>
                  <a:lnTo>
                    <a:pt x="321" y="147"/>
                  </a:lnTo>
                  <a:lnTo>
                    <a:pt x="298" y="137"/>
                  </a:lnTo>
                  <a:lnTo>
                    <a:pt x="275" y="128"/>
                  </a:lnTo>
                  <a:lnTo>
                    <a:pt x="253" y="118"/>
                  </a:lnTo>
                  <a:lnTo>
                    <a:pt x="232" y="111"/>
                  </a:lnTo>
                  <a:lnTo>
                    <a:pt x="211" y="101"/>
                  </a:lnTo>
                  <a:lnTo>
                    <a:pt x="190" y="90"/>
                  </a:lnTo>
                  <a:lnTo>
                    <a:pt x="169" y="80"/>
                  </a:lnTo>
                  <a:lnTo>
                    <a:pt x="150" y="71"/>
                  </a:lnTo>
                  <a:lnTo>
                    <a:pt x="133" y="61"/>
                  </a:lnTo>
                  <a:lnTo>
                    <a:pt x="114" y="52"/>
                  </a:lnTo>
                  <a:lnTo>
                    <a:pt x="99" y="42"/>
                  </a:lnTo>
                  <a:lnTo>
                    <a:pt x="83" y="35"/>
                  </a:lnTo>
                  <a:lnTo>
                    <a:pt x="72" y="27"/>
                  </a:lnTo>
                  <a:lnTo>
                    <a:pt x="59" y="19"/>
                  </a:lnTo>
                  <a:lnTo>
                    <a:pt x="49" y="14"/>
                  </a:lnTo>
                  <a:lnTo>
                    <a:pt x="42" y="8"/>
                  </a:lnTo>
                  <a:lnTo>
                    <a:pt x="36" y="4"/>
                  </a:lnTo>
                  <a:lnTo>
                    <a:pt x="30" y="2"/>
                  </a:lnTo>
                  <a:lnTo>
                    <a:pt x="26" y="0"/>
                  </a:lnTo>
                  <a:lnTo>
                    <a:pt x="25" y="0"/>
                  </a:lnTo>
                  <a:lnTo>
                    <a:pt x="23" y="0"/>
                  </a:lnTo>
                  <a:lnTo>
                    <a:pt x="19" y="2"/>
                  </a:lnTo>
                  <a:lnTo>
                    <a:pt x="17" y="6"/>
                  </a:lnTo>
                  <a:lnTo>
                    <a:pt x="13" y="10"/>
                  </a:lnTo>
                  <a:lnTo>
                    <a:pt x="9" y="16"/>
                  </a:lnTo>
                  <a:lnTo>
                    <a:pt x="4" y="18"/>
                  </a:lnTo>
                  <a:lnTo>
                    <a:pt x="2" y="23"/>
                  </a:lnTo>
                  <a:lnTo>
                    <a:pt x="0" y="29"/>
                  </a:lnTo>
                  <a:lnTo>
                    <a:pt x="0" y="37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2" y="56"/>
                  </a:lnTo>
                  <a:lnTo>
                    <a:pt x="4" y="65"/>
                  </a:lnTo>
                  <a:lnTo>
                    <a:pt x="6" y="71"/>
                  </a:lnTo>
                  <a:lnTo>
                    <a:pt x="7" y="78"/>
                  </a:lnTo>
                  <a:lnTo>
                    <a:pt x="9" y="84"/>
                  </a:lnTo>
                  <a:lnTo>
                    <a:pt x="11" y="90"/>
                  </a:lnTo>
                  <a:lnTo>
                    <a:pt x="13" y="99"/>
                  </a:lnTo>
                  <a:lnTo>
                    <a:pt x="15" y="10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9" name="Freeform 166"/>
            <p:cNvSpPr>
              <a:spLocks/>
            </p:cNvSpPr>
            <p:nvPr/>
          </p:nvSpPr>
          <p:spPr bwMode="auto">
            <a:xfrm>
              <a:off x="3103809" y="2251887"/>
              <a:ext cx="117831" cy="40495"/>
            </a:xfrm>
            <a:custGeom>
              <a:avLst/>
              <a:gdLst>
                <a:gd name="T0" fmla="*/ 2147483647 w 776"/>
                <a:gd name="T1" fmla="*/ 2147483647 h 266"/>
                <a:gd name="T2" fmla="*/ 2147483647 w 776"/>
                <a:gd name="T3" fmla="*/ 2147483647 h 266"/>
                <a:gd name="T4" fmla="*/ 2147483647 w 776"/>
                <a:gd name="T5" fmla="*/ 2147483647 h 266"/>
                <a:gd name="T6" fmla="*/ 2147483647 w 776"/>
                <a:gd name="T7" fmla="*/ 2147483647 h 266"/>
                <a:gd name="T8" fmla="*/ 2147483647 w 776"/>
                <a:gd name="T9" fmla="*/ 2147483647 h 266"/>
                <a:gd name="T10" fmla="*/ 2147483647 w 776"/>
                <a:gd name="T11" fmla="*/ 2147483647 h 266"/>
                <a:gd name="T12" fmla="*/ 2147483647 w 776"/>
                <a:gd name="T13" fmla="*/ 2147483647 h 266"/>
                <a:gd name="T14" fmla="*/ 2147483647 w 776"/>
                <a:gd name="T15" fmla="*/ 2147483647 h 266"/>
                <a:gd name="T16" fmla="*/ 2147483647 w 776"/>
                <a:gd name="T17" fmla="*/ 2147483647 h 266"/>
                <a:gd name="T18" fmla="*/ 2147483647 w 776"/>
                <a:gd name="T19" fmla="*/ 2147483647 h 266"/>
                <a:gd name="T20" fmla="*/ 2147483647 w 776"/>
                <a:gd name="T21" fmla="*/ 2147483647 h 266"/>
                <a:gd name="T22" fmla="*/ 2147483647 w 776"/>
                <a:gd name="T23" fmla="*/ 2147483647 h 266"/>
                <a:gd name="T24" fmla="*/ 2147483647 w 776"/>
                <a:gd name="T25" fmla="*/ 2147483647 h 266"/>
                <a:gd name="T26" fmla="*/ 2147483647 w 776"/>
                <a:gd name="T27" fmla="*/ 2147483647 h 266"/>
                <a:gd name="T28" fmla="*/ 2147483647 w 776"/>
                <a:gd name="T29" fmla="*/ 2147483647 h 266"/>
                <a:gd name="T30" fmla="*/ 2147483647 w 776"/>
                <a:gd name="T31" fmla="*/ 2147483647 h 266"/>
                <a:gd name="T32" fmla="*/ 2147483647 w 776"/>
                <a:gd name="T33" fmla="*/ 2147483647 h 266"/>
                <a:gd name="T34" fmla="*/ 2147483647 w 776"/>
                <a:gd name="T35" fmla="*/ 2147483647 h 266"/>
                <a:gd name="T36" fmla="*/ 2147483647 w 776"/>
                <a:gd name="T37" fmla="*/ 2147483647 h 266"/>
                <a:gd name="T38" fmla="*/ 2147483647 w 776"/>
                <a:gd name="T39" fmla="*/ 2147483647 h 266"/>
                <a:gd name="T40" fmla="*/ 2147483647 w 776"/>
                <a:gd name="T41" fmla="*/ 2147483647 h 266"/>
                <a:gd name="T42" fmla="*/ 2147483647 w 776"/>
                <a:gd name="T43" fmla="*/ 2147483647 h 266"/>
                <a:gd name="T44" fmla="*/ 2147483647 w 776"/>
                <a:gd name="T45" fmla="*/ 2147483647 h 266"/>
                <a:gd name="T46" fmla="*/ 2147483647 w 776"/>
                <a:gd name="T47" fmla="*/ 2147483647 h 266"/>
                <a:gd name="T48" fmla="*/ 2147483647 w 776"/>
                <a:gd name="T49" fmla="*/ 2147483647 h 266"/>
                <a:gd name="T50" fmla="*/ 2147483647 w 776"/>
                <a:gd name="T51" fmla="*/ 2147483647 h 266"/>
                <a:gd name="T52" fmla="*/ 2147483647 w 776"/>
                <a:gd name="T53" fmla="*/ 2147483647 h 266"/>
                <a:gd name="T54" fmla="*/ 2147483647 w 776"/>
                <a:gd name="T55" fmla="*/ 2147483647 h 266"/>
                <a:gd name="T56" fmla="*/ 2147483647 w 776"/>
                <a:gd name="T57" fmla="*/ 2147483647 h 266"/>
                <a:gd name="T58" fmla="*/ 2147483647 w 776"/>
                <a:gd name="T59" fmla="*/ 2147483647 h 266"/>
                <a:gd name="T60" fmla="*/ 2147483647 w 776"/>
                <a:gd name="T61" fmla="*/ 2147483647 h 266"/>
                <a:gd name="T62" fmla="*/ 2147483647 w 776"/>
                <a:gd name="T63" fmla="*/ 2147483647 h 266"/>
                <a:gd name="T64" fmla="*/ 2147483647 w 776"/>
                <a:gd name="T65" fmla="*/ 2147483647 h 266"/>
                <a:gd name="T66" fmla="*/ 2147483647 w 776"/>
                <a:gd name="T67" fmla="*/ 2147483647 h 266"/>
                <a:gd name="T68" fmla="*/ 2147483647 w 776"/>
                <a:gd name="T69" fmla="*/ 0 h 266"/>
                <a:gd name="T70" fmla="*/ 2147483647 w 776"/>
                <a:gd name="T71" fmla="*/ 0 h 266"/>
                <a:gd name="T72" fmla="*/ 2147483647 w 776"/>
                <a:gd name="T73" fmla="*/ 2147483647 h 266"/>
                <a:gd name="T74" fmla="*/ 2147483647 w 776"/>
                <a:gd name="T75" fmla="*/ 2147483647 h 266"/>
                <a:gd name="T76" fmla="*/ 2147483647 w 776"/>
                <a:gd name="T77" fmla="*/ 2147483647 h 266"/>
                <a:gd name="T78" fmla="*/ 2147483647 w 776"/>
                <a:gd name="T79" fmla="*/ 2147483647 h 266"/>
                <a:gd name="T80" fmla="*/ 2147483647 w 776"/>
                <a:gd name="T81" fmla="*/ 2147483647 h 266"/>
                <a:gd name="T82" fmla="*/ 2147483647 w 776"/>
                <a:gd name="T83" fmla="*/ 2147483647 h 266"/>
                <a:gd name="T84" fmla="*/ 2147483647 w 776"/>
                <a:gd name="T85" fmla="*/ 2147483647 h 266"/>
                <a:gd name="T86" fmla="*/ 2147483647 w 776"/>
                <a:gd name="T87" fmla="*/ 2147483647 h 266"/>
                <a:gd name="T88" fmla="*/ 2147483647 w 776"/>
                <a:gd name="T89" fmla="*/ 2147483647 h 266"/>
                <a:gd name="T90" fmla="*/ 2147483647 w 776"/>
                <a:gd name="T91" fmla="*/ 2147483647 h 26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776" h="266">
                  <a:moveTo>
                    <a:pt x="776" y="60"/>
                  </a:moveTo>
                  <a:lnTo>
                    <a:pt x="774" y="60"/>
                  </a:lnTo>
                  <a:lnTo>
                    <a:pt x="766" y="60"/>
                  </a:lnTo>
                  <a:lnTo>
                    <a:pt x="751" y="59"/>
                  </a:lnTo>
                  <a:lnTo>
                    <a:pt x="736" y="59"/>
                  </a:lnTo>
                  <a:lnTo>
                    <a:pt x="713" y="59"/>
                  </a:lnTo>
                  <a:lnTo>
                    <a:pt x="688" y="59"/>
                  </a:lnTo>
                  <a:lnTo>
                    <a:pt x="662" y="59"/>
                  </a:lnTo>
                  <a:lnTo>
                    <a:pt x="633" y="59"/>
                  </a:lnTo>
                  <a:lnTo>
                    <a:pt x="599" y="59"/>
                  </a:lnTo>
                  <a:lnTo>
                    <a:pt x="566" y="60"/>
                  </a:lnTo>
                  <a:lnTo>
                    <a:pt x="532" y="64"/>
                  </a:lnTo>
                  <a:lnTo>
                    <a:pt x="496" y="68"/>
                  </a:lnTo>
                  <a:lnTo>
                    <a:pt x="460" y="72"/>
                  </a:lnTo>
                  <a:lnTo>
                    <a:pt x="426" y="80"/>
                  </a:lnTo>
                  <a:lnTo>
                    <a:pt x="390" y="85"/>
                  </a:lnTo>
                  <a:lnTo>
                    <a:pt x="357" y="97"/>
                  </a:lnTo>
                  <a:lnTo>
                    <a:pt x="325" y="106"/>
                  </a:lnTo>
                  <a:lnTo>
                    <a:pt x="295" y="118"/>
                  </a:lnTo>
                  <a:lnTo>
                    <a:pt x="264" y="131"/>
                  </a:lnTo>
                  <a:lnTo>
                    <a:pt x="238" y="144"/>
                  </a:lnTo>
                  <a:lnTo>
                    <a:pt x="211" y="157"/>
                  </a:lnTo>
                  <a:lnTo>
                    <a:pt x="188" y="171"/>
                  </a:lnTo>
                  <a:lnTo>
                    <a:pt x="165" y="184"/>
                  </a:lnTo>
                  <a:lnTo>
                    <a:pt x="148" y="199"/>
                  </a:lnTo>
                  <a:lnTo>
                    <a:pt x="129" y="211"/>
                  </a:lnTo>
                  <a:lnTo>
                    <a:pt x="114" y="224"/>
                  </a:lnTo>
                  <a:lnTo>
                    <a:pt x="101" y="235"/>
                  </a:lnTo>
                  <a:lnTo>
                    <a:pt x="89" y="245"/>
                  </a:lnTo>
                  <a:lnTo>
                    <a:pt x="82" y="253"/>
                  </a:lnTo>
                  <a:lnTo>
                    <a:pt x="74" y="258"/>
                  </a:lnTo>
                  <a:lnTo>
                    <a:pt x="70" y="264"/>
                  </a:lnTo>
                  <a:lnTo>
                    <a:pt x="70" y="266"/>
                  </a:lnTo>
                  <a:lnTo>
                    <a:pt x="68" y="262"/>
                  </a:lnTo>
                  <a:lnTo>
                    <a:pt x="61" y="256"/>
                  </a:lnTo>
                  <a:lnTo>
                    <a:pt x="57" y="251"/>
                  </a:lnTo>
                  <a:lnTo>
                    <a:pt x="51" y="245"/>
                  </a:lnTo>
                  <a:lnTo>
                    <a:pt x="48" y="239"/>
                  </a:lnTo>
                  <a:lnTo>
                    <a:pt x="42" y="234"/>
                  </a:lnTo>
                  <a:lnTo>
                    <a:pt x="36" y="228"/>
                  </a:lnTo>
                  <a:lnTo>
                    <a:pt x="30" y="220"/>
                  </a:lnTo>
                  <a:lnTo>
                    <a:pt x="25" y="215"/>
                  </a:lnTo>
                  <a:lnTo>
                    <a:pt x="19" y="209"/>
                  </a:lnTo>
                  <a:lnTo>
                    <a:pt x="8" y="197"/>
                  </a:lnTo>
                  <a:lnTo>
                    <a:pt x="0" y="190"/>
                  </a:lnTo>
                  <a:lnTo>
                    <a:pt x="2" y="188"/>
                  </a:lnTo>
                  <a:lnTo>
                    <a:pt x="8" y="184"/>
                  </a:lnTo>
                  <a:lnTo>
                    <a:pt x="17" y="180"/>
                  </a:lnTo>
                  <a:lnTo>
                    <a:pt x="30" y="175"/>
                  </a:lnTo>
                  <a:lnTo>
                    <a:pt x="46" y="167"/>
                  </a:lnTo>
                  <a:lnTo>
                    <a:pt x="65" y="157"/>
                  </a:lnTo>
                  <a:lnTo>
                    <a:pt x="86" y="146"/>
                  </a:lnTo>
                  <a:lnTo>
                    <a:pt x="110" y="137"/>
                  </a:lnTo>
                  <a:lnTo>
                    <a:pt x="133" y="125"/>
                  </a:lnTo>
                  <a:lnTo>
                    <a:pt x="160" y="112"/>
                  </a:lnTo>
                  <a:lnTo>
                    <a:pt x="188" y="100"/>
                  </a:lnTo>
                  <a:lnTo>
                    <a:pt x="215" y="89"/>
                  </a:lnTo>
                  <a:lnTo>
                    <a:pt x="243" y="76"/>
                  </a:lnTo>
                  <a:lnTo>
                    <a:pt x="272" y="64"/>
                  </a:lnTo>
                  <a:lnTo>
                    <a:pt x="298" y="51"/>
                  </a:lnTo>
                  <a:lnTo>
                    <a:pt x="327" y="43"/>
                  </a:lnTo>
                  <a:lnTo>
                    <a:pt x="352" y="32"/>
                  </a:lnTo>
                  <a:lnTo>
                    <a:pt x="376" y="24"/>
                  </a:lnTo>
                  <a:lnTo>
                    <a:pt x="397" y="17"/>
                  </a:lnTo>
                  <a:lnTo>
                    <a:pt x="418" y="13"/>
                  </a:lnTo>
                  <a:lnTo>
                    <a:pt x="435" y="7"/>
                  </a:lnTo>
                  <a:lnTo>
                    <a:pt x="454" y="3"/>
                  </a:lnTo>
                  <a:lnTo>
                    <a:pt x="471" y="2"/>
                  </a:lnTo>
                  <a:lnTo>
                    <a:pt x="489" y="2"/>
                  </a:lnTo>
                  <a:lnTo>
                    <a:pt x="506" y="0"/>
                  </a:lnTo>
                  <a:lnTo>
                    <a:pt x="523" y="0"/>
                  </a:lnTo>
                  <a:lnTo>
                    <a:pt x="540" y="0"/>
                  </a:lnTo>
                  <a:lnTo>
                    <a:pt x="559" y="2"/>
                  </a:lnTo>
                  <a:lnTo>
                    <a:pt x="576" y="2"/>
                  </a:lnTo>
                  <a:lnTo>
                    <a:pt x="597" y="3"/>
                  </a:lnTo>
                  <a:lnTo>
                    <a:pt x="618" y="3"/>
                  </a:lnTo>
                  <a:lnTo>
                    <a:pt x="643" y="5"/>
                  </a:lnTo>
                  <a:lnTo>
                    <a:pt x="663" y="5"/>
                  </a:lnTo>
                  <a:lnTo>
                    <a:pt x="684" y="7"/>
                  </a:lnTo>
                  <a:lnTo>
                    <a:pt x="701" y="11"/>
                  </a:lnTo>
                  <a:lnTo>
                    <a:pt x="717" y="15"/>
                  </a:lnTo>
                  <a:lnTo>
                    <a:pt x="730" y="19"/>
                  </a:lnTo>
                  <a:lnTo>
                    <a:pt x="741" y="22"/>
                  </a:lnTo>
                  <a:lnTo>
                    <a:pt x="749" y="26"/>
                  </a:lnTo>
                  <a:lnTo>
                    <a:pt x="757" y="34"/>
                  </a:lnTo>
                  <a:lnTo>
                    <a:pt x="762" y="38"/>
                  </a:lnTo>
                  <a:lnTo>
                    <a:pt x="766" y="43"/>
                  </a:lnTo>
                  <a:lnTo>
                    <a:pt x="770" y="47"/>
                  </a:lnTo>
                  <a:lnTo>
                    <a:pt x="772" y="51"/>
                  </a:lnTo>
                  <a:lnTo>
                    <a:pt x="776" y="59"/>
                  </a:lnTo>
                  <a:lnTo>
                    <a:pt x="776" y="6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0" name="Freeform 167"/>
            <p:cNvSpPr>
              <a:spLocks/>
            </p:cNvSpPr>
            <p:nvPr/>
          </p:nvSpPr>
          <p:spPr bwMode="auto">
            <a:xfrm>
              <a:off x="3354391" y="2266806"/>
              <a:ext cx="51761" cy="59677"/>
            </a:xfrm>
            <a:custGeom>
              <a:avLst/>
              <a:gdLst>
                <a:gd name="T0" fmla="*/ 0 w 340"/>
                <a:gd name="T1" fmla="*/ 2147483647 h 391"/>
                <a:gd name="T2" fmla="*/ 2147483647 w 340"/>
                <a:gd name="T3" fmla="*/ 2147483647 h 391"/>
                <a:gd name="T4" fmla="*/ 2147483647 w 340"/>
                <a:gd name="T5" fmla="*/ 0 h 391"/>
                <a:gd name="T6" fmla="*/ 2147483647 w 340"/>
                <a:gd name="T7" fmla="*/ 2147483647 h 391"/>
                <a:gd name="T8" fmla="*/ 2147483647 w 340"/>
                <a:gd name="T9" fmla="*/ 2147483647 h 391"/>
                <a:gd name="T10" fmla="*/ 0 w 340"/>
                <a:gd name="T11" fmla="*/ 2147483647 h 391"/>
                <a:gd name="T12" fmla="*/ 0 w 340"/>
                <a:gd name="T13" fmla="*/ 2147483647 h 3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0" h="391">
                  <a:moveTo>
                    <a:pt x="0" y="391"/>
                  </a:moveTo>
                  <a:lnTo>
                    <a:pt x="188" y="327"/>
                  </a:lnTo>
                  <a:lnTo>
                    <a:pt x="310" y="0"/>
                  </a:lnTo>
                  <a:lnTo>
                    <a:pt x="340" y="72"/>
                  </a:lnTo>
                  <a:lnTo>
                    <a:pt x="226" y="342"/>
                  </a:lnTo>
                  <a:lnTo>
                    <a:pt x="0" y="39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1" name="Freeform 168"/>
            <p:cNvSpPr>
              <a:spLocks/>
            </p:cNvSpPr>
            <p:nvPr/>
          </p:nvSpPr>
          <p:spPr bwMode="auto">
            <a:xfrm>
              <a:off x="3260917" y="2202563"/>
              <a:ext cx="102303" cy="115091"/>
            </a:xfrm>
            <a:custGeom>
              <a:avLst/>
              <a:gdLst>
                <a:gd name="T0" fmla="*/ 2147483647 w 673"/>
                <a:gd name="T1" fmla="*/ 2147483647 h 755"/>
                <a:gd name="T2" fmla="*/ 2147483647 w 673"/>
                <a:gd name="T3" fmla="*/ 0 h 755"/>
                <a:gd name="T4" fmla="*/ 0 w 673"/>
                <a:gd name="T5" fmla="*/ 2147483647 h 755"/>
                <a:gd name="T6" fmla="*/ 2147483647 w 673"/>
                <a:gd name="T7" fmla="*/ 2147483647 h 755"/>
                <a:gd name="T8" fmla="*/ 2147483647 w 673"/>
                <a:gd name="T9" fmla="*/ 2147483647 h 755"/>
                <a:gd name="T10" fmla="*/ 2147483647 w 673"/>
                <a:gd name="T11" fmla="*/ 2147483647 h 755"/>
                <a:gd name="T12" fmla="*/ 2147483647 w 673"/>
                <a:gd name="T13" fmla="*/ 2147483647 h 755"/>
                <a:gd name="T14" fmla="*/ 2147483647 w 673"/>
                <a:gd name="T15" fmla="*/ 2147483647 h 755"/>
                <a:gd name="T16" fmla="*/ 2147483647 w 673"/>
                <a:gd name="T17" fmla="*/ 2147483647 h 755"/>
                <a:gd name="T18" fmla="*/ 2147483647 w 673"/>
                <a:gd name="T19" fmla="*/ 2147483647 h 755"/>
                <a:gd name="T20" fmla="*/ 2147483647 w 673"/>
                <a:gd name="T21" fmla="*/ 2147483647 h 755"/>
                <a:gd name="T22" fmla="*/ 2147483647 w 673"/>
                <a:gd name="T23" fmla="*/ 2147483647 h 755"/>
                <a:gd name="T24" fmla="*/ 2147483647 w 673"/>
                <a:gd name="T25" fmla="*/ 2147483647 h 75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73" h="755">
                  <a:moveTo>
                    <a:pt x="378" y="25"/>
                  </a:moveTo>
                  <a:lnTo>
                    <a:pt x="200" y="0"/>
                  </a:lnTo>
                  <a:lnTo>
                    <a:pt x="0" y="337"/>
                  </a:lnTo>
                  <a:lnTo>
                    <a:pt x="175" y="693"/>
                  </a:lnTo>
                  <a:lnTo>
                    <a:pt x="264" y="624"/>
                  </a:lnTo>
                  <a:lnTo>
                    <a:pt x="297" y="742"/>
                  </a:lnTo>
                  <a:lnTo>
                    <a:pt x="384" y="755"/>
                  </a:lnTo>
                  <a:lnTo>
                    <a:pt x="563" y="717"/>
                  </a:lnTo>
                  <a:lnTo>
                    <a:pt x="673" y="569"/>
                  </a:lnTo>
                  <a:lnTo>
                    <a:pt x="652" y="225"/>
                  </a:lnTo>
                  <a:lnTo>
                    <a:pt x="487" y="67"/>
                  </a:lnTo>
                  <a:lnTo>
                    <a:pt x="378" y="25"/>
                  </a:lnTo>
                  <a:close/>
                </a:path>
              </a:pathLst>
            </a:custGeom>
            <a:solidFill>
              <a:srgbClr val="FFF0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2" name="Freeform 169"/>
            <p:cNvSpPr>
              <a:spLocks/>
            </p:cNvSpPr>
            <p:nvPr/>
          </p:nvSpPr>
          <p:spPr bwMode="auto">
            <a:xfrm>
              <a:off x="3302630" y="2199213"/>
              <a:ext cx="74596" cy="110524"/>
            </a:xfrm>
            <a:custGeom>
              <a:avLst/>
              <a:gdLst>
                <a:gd name="T0" fmla="*/ 2147483647 w 488"/>
                <a:gd name="T1" fmla="*/ 2147483647 h 726"/>
                <a:gd name="T2" fmla="*/ 2147483647 w 488"/>
                <a:gd name="T3" fmla="*/ 2147483647 h 726"/>
                <a:gd name="T4" fmla="*/ 2147483647 w 488"/>
                <a:gd name="T5" fmla="*/ 2147483647 h 726"/>
                <a:gd name="T6" fmla="*/ 2147483647 w 488"/>
                <a:gd name="T7" fmla="*/ 2147483647 h 726"/>
                <a:gd name="T8" fmla="*/ 2147483647 w 488"/>
                <a:gd name="T9" fmla="*/ 2147483647 h 726"/>
                <a:gd name="T10" fmla="*/ 2147483647 w 488"/>
                <a:gd name="T11" fmla="*/ 2147483647 h 726"/>
                <a:gd name="T12" fmla="*/ 2147483647 w 488"/>
                <a:gd name="T13" fmla="*/ 2147483647 h 726"/>
                <a:gd name="T14" fmla="*/ 2147483647 w 488"/>
                <a:gd name="T15" fmla="*/ 2147483647 h 726"/>
                <a:gd name="T16" fmla="*/ 2147483647 w 488"/>
                <a:gd name="T17" fmla="*/ 2147483647 h 726"/>
                <a:gd name="T18" fmla="*/ 2147483647 w 488"/>
                <a:gd name="T19" fmla="*/ 2147483647 h 726"/>
                <a:gd name="T20" fmla="*/ 2147483647 w 488"/>
                <a:gd name="T21" fmla="*/ 2147483647 h 726"/>
                <a:gd name="T22" fmla="*/ 2147483647 w 488"/>
                <a:gd name="T23" fmla="*/ 2147483647 h 726"/>
                <a:gd name="T24" fmla="*/ 2147483647 w 488"/>
                <a:gd name="T25" fmla="*/ 2147483647 h 726"/>
                <a:gd name="T26" fmla="*/ 2147483647 w 488"/>
                <a:gd name="T27" fmla="*/ 2147483647 h 726"/>
                <a:gd name="T28" fmla="*/ 2147483647 w 488"/>
                <a:gd name="T29" fmla="*/ 2147483647 h 726"/>
                <a:gd name="T30" fmla="*/ 2147483647 w 488"/>
                <a:gd name="T31" fmla="*/ 2147483647 h 726"/>
                <a:gd name="T32" fmla="*/ 2147483647 w 488"/>
                <a:gd name="T33" fmla="*/ 2147483647 h 726"/>
                <a:gd name="T34" fmla="*/ 2147483647 w 488"/>
                <a:gd name="T35" fmla="*/ 2147483647 h 726"/>
                <a:gd name="T36" fmla="*/ 2147483647 w 488"/>
                <a:gd name="T37" fmla="*/ 2147483647 h 726"/>
                <a:gd name="T38" fmla="*/ 2147483647 w 488"/>
                <a:gd name="T39" fmla="*/ 2147483647 h 726"/>
                <a:gd name="T40" fmla="*/ 2147483647 w 488"/>
                <a:gd name="T41" fmla="*/ 2147483647 h 726"/>
                <a:gd name="T42" fmla="*/ 2147483647 w 488"/>
                <a:gd name="T43" fmla="*/ 2147483647 h 726"/>
                <a:gd name="T44" fmla="*/ 2147483647 w 488"/>
                <a:gd name="T45" fmla="*/ 2147483647 h 726"/>
                <a:gd name="T46" fmla="*/ 2147483647 w 488"/>
                <a:gd name="T47" fmla="*/ 2147483647 h 726"/>
                <a:gd name="T48" fmla="*/ 2147483647 w 488"/>
                <a:gd name="T49" fmla="*/ 2147483647 h 726"/>
                <a:gd name="T50" fmla="*/ 2147483647 w 488"/>
                <a:gd name="T51" fmla="*/ 2147483647 h 726"/>
                <a:gd name="T52" fmla="*/ 2147483647 w 488"/>
                <a:gd name="T53" fmla="*/ 2147483647 h 726"/>
                <a:gd name="T54" fmla="*/ 2147483647 w 488"/>
                <a:gd name="T55" fmla="*/ 2147483647 h 726"/>
                <a:gd name="T56" fmla="*/ 2147483647 w 488"/>
                <a:gd name="T57" fmla="*/ 2147483647 h 726"/>
                <a:gd name="T58" fmla="*/ 2147483647 w 488"/>
                <a:gd name="T59" fmla="*/ 2147483647 h 726"/>
                <a:gd name="T60" fmla="*/ 2147483647 w 488"/>
                <a:gd name="T61" fmla="*/ 2147483647 h 726"/>
                <a:gd name="T62" fmla="*/ 2147483647 w 488"/>
                <a:gd name="T63" fmla="*/ 2147483647 h 726"/>
                <a:gd name="T64" fmla="*/ 2147483647 w 488"/>
                <a:gd name="T65" fmla="*/ 2147483647 h 726"/>
                <a:gd name="T66" fmla="*/ 2147483647 w 488"/>
                <a:gd name="T67" fmla="*/ 2147483647 h 726"/>
                <a:gd name="T68" fmla="*/ 2147483647 w 488"/>
                <a:gd name="T69" fmla="*/ 2147483647 h 726"/>
                <a:gd name="T70" fmla="*/ 2147483647 w 488"/>
                <a:gd name="T71" fmla="*/ 2147483647 h 726"/>
                <a:gd name="T72" fmla="*/ 2147483647 w 488"/>
                <a:gd name="T73" fmla="*/ 2147483647 h 726"/>
                <a:gd name="T74" fmla="*/ 2147483647 w 488"/>
                <a:gd name="T75" fmla="*/ 2147483647 h 726"/>
                <a:gd name="T76" fmla="*/ 2147483647 w 488"/>
                <a:gd name="T77" fmla="*/ 2147483647 h 726"/>
                <a:gd name="T78" fmla="*/ 2147483647 w 488"/>
                <a:gd name="T79" fmla="*/ 2147483647 h 726"/>
                <a:gd name="T80" fmla="*/ 2147483647 w 488"/>
                <a:gd name="T81" fmla="*/ 2147483647 h 726"/>
                <a:gd name="T82" fmla="*/ 2147483647 w 488"/>
                <a:gd name="T83" fmla="*/ 2147483647 h 726"/>
                <a:gd name="T84" fmla="*/ 2147483647 w 488"/>
                <a:gd name="T85" fmla="*/ 2147483647 h 726"/>
                <a:gd name="T86" fmla="*/ 2147483647 w 488"/>
                <a:gd name="T87" fmla="*/ 2147483647 h 726"/>
                <a:gd name="T88" fmla="*/ 2147483647 w 488"/>
                <a:gd name="T89" fmla="*/ 2147483647 h 726"/>
                <a:gd name="T90" fmla="*/ 2147483647 w 488"/>
                <a:gd name="T91" fmla="*/ 2147483647 h 726"/>
                <a:gd name="T92" fmla="*/ 2147483647 w 488"/>
                <a:gd name="T93" fmla="*/ 2147483647 h 726"/>
                <a:gd name="T94" fmla="*/ 2147483647 w 488"/>
                <a:gd name="T95" fmla="*/ 2147483647 h 726"/>
                <a:gd name="T96" fmla="*/ 2147483647 w 488"/>
                <a:gd name="T97" fmla="*/ 2147483647 h 726"/>
                <a:gd name="T98" fmla="*/ 2147483647 w 488"/>
                <a:gd name="T99" fmla="*/ 2147483647 h 726"/>
                <a:gd name="T100" fmla="*/ 2147483647 w 488"/>
                <a:gd name="T101" fmla="*/ 2147483647 h 726"/>
                <a:gd name="T102" fmla="*/ 2147483647 w 488"/>
                <a:gd name="T103" fmla="*/ 2147483647 h 726"/>
                <a:gd name="T104" fmla="*/ 2147483647 w 488"/>
                <a:gd name="T105" fmla="*/ 2147483647 h 726"/>
                <a:gd name="T106" fmla="*/ 2147483647 w 488"/>
                <a:gd name="T107" fmla="*/ 2147483647 h 726"/>
                <a:gd name="T108" fmla="*/ 2147483647 w 488"/>
                <a:gd name="T109" fmla="*/ 2147483647 h 726"/>
                <a:gd name="T110" fmla="*/ 2147483647 w 488"/>
                <a:gd name="T111" fmla="*/ 2147483647 h 726"/>
                <a:gd name="T112" fmla="*/ 2147483647 w 488"/>
                <a:gd name="T113" fmla="*/ 2147483647 h 726"/>
                <a:gd name="T114" fmla="*/ 2147483647 w 488"/>
                <a:gd name="T115" fmla="*/ 0 h 726"/>
                <a:gd name="T116" fmla="*/ 0 w 488"/>
                <a:gd name="T117" fmla="*/ 2147483647 h 72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488" h="726">
                  <a:moveTo>
                    <a:pt x="0" y="36"/>
                  </a:moveTo>
                  <a:lnTo>
                    <a:pt x="4" y="36"/>
                  </a:lnTo>
                  <a:lnTo>
                    <a:pt x="7" y="36"/>
                  </a:lnTo>
                  <a:lnTo>
                    <a:pt x="13" y="38"/>
                  </a:lnTo>
                  <a:lnTo>
                    <a:pt x="21" y="39"/>
                  </a:lnTo>
                  <a:lnTo>
                    <a:pt x="28" y="41"/>
                  </a:lnTo>
                  <a:lnTo>
                    <a:pt x="36" y="45"/>
                  </a:lnTo>
                  <a:lnTo>
                    <a:pt x="45" y="49"/>
                  </a:lnTo>
                  <a:lnTo>
                    <a:pt x="53" y="51"/>
                  </a:lnTo>
                  <a:lnTo>
                    <a:pt x="63" y="57"/>
                  </a:lnTo>
                  <a:lnTo>
                    <a:pt x="70" y="62"/>
                  </a:lnTo>
                  <a:lnTo>
                    <a:pt x="78" y="68"/>
                  </a:lnTo>
                  <a:lnTo>
                    <a:pt x="83" y="74"/>
                  </a:lnTo>
                  <a:lnTo>
                    <a:pt x="89" y="81"/>
                  </a:lnTo>
                  <a:lnTo>
                    <a:pt x="91" y="89"/>
                  </a:lnTo>
                  <a:lnTo>
                    <a:pt x="95" y="98"/>
                  </a:lnTo>
                  <a:lnTo>
                    <a:pt x="93" y="108"/>
                  </a:lnTo>
                  <a:lnTo>
                    <a:pt x="89" y="117"/>
                  </a:lnTo>
                  <a:lnTo>
                    <a:pt x="85" y="127"/>
                  </a:lnTo>
                  <a:lnTo>
                    <a:pt x="80" y="138"/>
                  </a:lnTo>
                  <a:lnTo>
                    <a:pt x="72" y="148"/>
                  </a:lnTo>
                  <a:lnTo>
                    <a:pt x="66" y="159"/>
                  </a:lnTo>
                  <a:lnTo>
                    <a:pt x="59" y="171"/>
                  </a:lnTo>
                  <a:lnTo>
                    <a:pt x="53" y="184"/>
                  </a:lnTo>
                  <a:lnTo>
                    <a:pt x="45" y="194"/>
                  </a:lnTo>
                  <a:lnTo>
                    <a:pt x="40" y="205"/>
                  </a:lnTo>
                  <a:lnTo>
                    <a:pt x="34" y="216"/>
                  </a:lnTo>
                  <a:lnTo>
                    <a:pt x="32" y="226"/>
                  </a:lnTo>
                  <a:lnTo>
                    <a:pt x="28" y="235"/>
                  </a:lnTo>
                  <a:lnTo>
                    <a:pt x="28" y="245"/>
                  </a:lnTo>
                  <a:lnTo>
                    <a:pt x="30" y="254"/>
                  </a:lnTo>
                  <a:lnTo>
                    <a:pt x="36" y="262"/>
                  </a:lnTo>
                  <a:lnTo>
                    <a:pt x="42" y="268"/>
                  </a:lnTo>
                  <a:lnTo>
                    <a:pt x="51" y="273"/>
                  </a:lnTo>
                  <a:lnTo>
                    <a:pt x="63" y="279"/>
                  </a:lnTo>
                  <a:lnTo>
                    <a:pt x="76" y="285"/>
                  </a:lnTo>
                  <a:lnTo>
                    <a:pt x="89" y="287"/>
                  </a:lnTo>
                  <a:lnTo>
                    <a:pt x="106" y="290"/>
                  </a:lnTo>
                  <a:lnTo>
                    <a:pt x="121" y="294"/>
                  </a:lnTo>
                  <a:lnTo>
                    <a:pt x="139" y="298"/>
                  </a:lnTo>
                  <a:lnTo>
                    <a:pt x="152" y="300"/>
                  </a:lnTo>
                  <a:lnTo>
                    <a:pt x="169" y="304"/>
                  </a:lnTo>
                  <a:lnTo>
                    <a:pt x="182" y="306"/>
                  </a:lnTo>
                  <a:lnTo>
                    <a:pt x="196" y="308"/>
                  </a:lnTo>
                  <a:lnTo>
                    <a:pt x="207" y="311"/>
                  </a:lnTo>
                  <a:lnTo>
                    <a:pt x="215" y="315"/>
                  </a:lnTo>
                  <a:lnTo>
                    <a:pt x="222" y="317"/>
                  </a:lnTo>
                  <a:lnTo>
                    <a:pt x="226" y="323"/>
                  </a:lnTo>
                  <a:lnTo>
                    <a:pt x="226" y="327"/>
                  </a:lnTo>
                  <a:lnTo>
                    <a:pt x="224" y="330"/>
                  </a:lnTo>
                  <a:lnTo>
                    <a:pt x="218" y="336"/>
                  </a:lnTo>
                  <a:lnTo>
                    <a:pt x="211" y="342"/>
                  </a:lnTo>
                  <a:lnTo>
                    <a:pt x="201" y="348"/>
                  </a:lnTo>
                  <a:lnTo>
                    <a:pt x="192" y="355"/>
                  </a:lnTo>
                  <a:lnTo>
                    <a:pt x="182" y="361"/>
                  </a:lnTo>
                  <a:lnTo>
                    <a:pt x="171" y="368"/>
                  </a:lnTo>
                  <a:lnTo>
                    <a:pt x="159" y="374"/>
                  </a:lnTo>
                  <a:lnTo>
                    <a:pt x="148" y="382"/>
                  </a:lnTo>
                  <a:lnTo>
                    <a:pt x="137" y="389"/>
                  </a:lnTo>
                  <a:lnTo>
                    <a:pt x="127" y="395"/>
                  </a:lnTo>
                  <a:lnTo>
                    <a:pt x="118" y="403"/>
                  </a:lnTo>
                  <a:lnTo>
                    <a:pt x="112" y="410"/>
                  </a:lnTo>
                  <a:lnTo>
                    <a:pt x="106" y="416"/>
                  </a:lnTo>
                  <a:lnTo>
                    <a:pt x="106" y="424"/>
                  </a:lnTo>
                  <a:lnTo>
                    <a:pt x="104" y="429"/>
                  </a:lnTo>
                  <a:lnTo>
                    <a:pt x="108" y="435"/>
                  </a:lnTo>
                  <a:lnTo>
                    <a:pt x="112" y="441"/>
                  </a:lnTo>
                  <a:lnTo>
                    <a:pt x="120" y="448"/>
                  </a:lnTo>
                  <a:lnTo>
                    <a:pt x="125" y="452"/>
                  </a:lnTo>
                  <a:lnTo>
                    <a:pt x="135" y="458"/>
                  </a:lnTo>
                  <a:lnTo>
                    <a:pt x="146" y="464"/>
                  </a:lnTo>
                  <a:lnTo>
                    <a:pt x="158" y="469"/>
                  </a:lnTo>
                  <a:lnTo>
                    <a:pt x="167" y="475"/>
                  </a:lnTo>
                  <a:lnTo>
                    <a:pt x="177" y="479"/>
                  </a:lnTo>
                  <a:lnTo>
                    <a:pt x="186" y="486"/>
                  </a:lnTo>
                  <a:lnTo>
                    <a:pt x="197" y="492"/>
                  </a:lnTo>
                  <a:lnTo>
                    <a:pt x="205" y="496"/>
                  </a:lnTo>
                  <a:lnTo>
                    <a:pt x="211" y="503"/>
                  </a:lnTo>
                  <a:lnTo>
                    <a:pt x="215" y="511"/>
                  </a:lnTo>
                  <a:lnTo>
                    <a:pt x="218" y="517"/>
                  </a:lnTo>
                  <a:lnTo>
                    <a:pt x="216" y="524"/>
                  </a:lnTo>
                  <a:lnTo>
                    <a:pt x="215" y="532"/>
                  </a:lnTo>
                  <a:lnTo>
                    <a:pt x="211" y="540"/>
                  </a:lnTo>
                  <a:lnTo>
                    <a:pt x="205" y="549"/>
                  </a:lnTo>
                  <a:lnTo>
                    <a:pt x="197" y="557"/>
                  </a:lnTo>
                  <a:lnTo>
                    <a:pt x="190" y="566"/>
                  </a:lnTo>
                  <a:lnTo>
                    <a:pt x="182" y="576"/>
                  </a:lnTo>
                  <a:lnTo>
                    <a:pt x="173" y="585"/>
                  </a:lnTo>
                  <a:lnTo>
                    <a:pt x="163" y="593"/>
                  </a:lnTo>
                  <a:lnTo>
                    <a:pt x="154" y="602"/>
                  </a:lnTo>
                  <a:lnTo>
                    <a:pt x="146" y="612"/>
                  </a:lnTo>
                  <a:lnTo>
                    <a:pt x="139" y="619"/>
                  </a:lnTo>
                  <a:lnTo>
                    <a:pt x="133" y="629"/>
                  </a:lnTo>
                  <a:lnTo>
                    <a:pt x="127" y="638"/>
                  </a:lnTo>
                  <a:lnTo>
                    <a:pt x="123" y="646"/>
                  </a:lnTo>
                  <a:lnTo>
                    <a:pt x="123" y="656"/>
                  </a:lnTo>
                  <a:lnTo>
                    <a:pt x="123" y="661"/>
                  </a:lnTo>
                  <a:lnTo>
                    <a:pt x="127" y="669"/>
                  </a:lnTo>
                  <a:lnTo>
                    <a:pt x="133" y="675"/>
                  </a:lnTo>
                  <a:lnTo>
                    <a:pt x="139" y="680"/>
                  </a:lnTo>
                  <a:lnTo>
                    <a:pt x="146" y="686"/>
                  </a:lnTo>
                  <a:lnTo>
                    <a:pt x="158" y="692"/>
                  </a:lnTo>
                  <a:lnTo>
                    <a:pt x="165" y="697"/>
                  </a:lnTo>
                  <a:lnTo>
                    <a:pt x="178" y="701"/>
                  </a:lnTo>
                  <a:lnTo>
                    <a:pt x="188" y="705"/>
                  </a:lnTo>
                  <a:lnTo>
                    <a:pt x="199" y="709"/>
                  </a:lnTo>
                  <a:lnTo>
                    <a:pt x="211" y="713"/>
                  </a:lnTo>
                  <a:lnTo>
                    <a:pt x="222" y="716"/>
                  </a:lnTo>
                  <a:lnTo>
                    <a:pt x="232" y="718"/>
                  </a:lnTo>
                  <a:lnTo>
                    <a:pt x="241" y="722"/>
                  </a:lnTo>
                  <a:lnTo>
                    <a:pt x="249" y="724"/>
                  </a:lnTo>
                  <a:lnTo>
                    <a:pt x="258" y="726"/>
                  </a:lnTo>
                  <a:lnTo>
                    <a:pt x="405" y="688"/>
                  </a:lnTo>
                  <a:lnTo>
                    <a:pt x="469" y="507"/>
                  </a:lnTo>
                  <a:lnTo>
                    <a:pt x="488" y="310"/>
                  </a:lnTo>
                  <a:lnTo>
                    <a:pt x="325" y="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FDB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3" name="Freeform 170"/>
            <p:cNvSpPr>
              <a:spLocks/>
            </p:cNvSpPr>
            <p:nvPr/>
          </p:nvSpPr>
          <p:spPr bwMode="auto">
            <a:xfrm>
              <a:off x="3292583" y="2275332"/>
              <a:ext cx="21922" cy="10048"/>
            </a:xfrm>
            <a:custGeom>
              <a:avLst/>
              <a:gdLst>
                <a:gd name="T0" fmla="*/ 0 w 145"/>
                <a:gd name="T1" fmla="*/ 0 h 66"/>
                <a:gd name="T2" fmla="*/ 2147483647 w 145"/>
                <a:gd name="T3" fmla="*/ 2147483647 h 66"/>
                <a:gd name="T4" fmla="*/ 2147483647 w 145"/>
                <a:gd name="T5" fmla="*/ 2147483647 h 66"/>
                <a:gd name="T6" fmla="*/ 2147483647 w 145"/>
                <a:gd name="T7" fmla="*/ 2147483647 h 66"/>
                <a:gd name="T8" fmla="*/ 2147483647 w 145"/>
                <a:gd name="T9" fmla="*/ 2147483647 h 66"/>
                <a:gd name="T10" fmla="*/ 2147483647 w 145"/>
                <a:gd name="T11" fmla="*/ 2147483647 h 66"/>
                <a:gd name="T12" fmla="*/ 2147483647 w 145"/>
                <a:gd name="T13" fmla="*/ 2147483647 h 66"/>
                <a:gd name="T14" fmla="*/ 2147483647 w 145"/>
                <a:gd name="T15" fmla="*/ 2147483647 h 66"/>
                <a:gd name="T16" fmla="*/ 2147483647 w 145"/>
                <a:gd name="T17" fmla="*/ 2147483647 h 66"/>
                <a:gd name="T18" fmla="*/ 2147483647 w 145"/>
                <a:gd name="T19" fmla="*/ 2147483647 h 66"/>
                <a:gd name="T20" fmla="*/ 2147483647 w 145"/>
                <a:gd name="T21" fmla="*/ 2147483647 h 66"/>
                <a:gd name="T22" fmla="*/ 2147483647 w 145"/>
                <a:gd name="T23" fmla="*/ 2147483647 h 66"/>
                <a:gd name="T24" fmla="*/ 2147483647 w 145"/>
                <a:gd name="T25" fmla="*/ 2147483647 h 66"/>
                <a:gd name="T26" fmla="*/ 2147483647 w 145"/>
                <a:gd name="T27" fmla="*/ 2147483647 h 66"/>
                <a:gd name="T28" fmla="*/ 2147483647 w 145"/>
                <a:gd name="T29" fmla="*/ 2147483647 h 66"/>
                <a:gd name="T30" fmla="*/ 2147483647 w 145"/>
                <a:gd name="T31" fmla="*/ 2147483647 h 66"/>
                <a:gd name="T32" fmla="*/ 2147483647 w 145"/>
                <a:gd name="T33" fmla="*/ 2147483647 h 66"/>
                <a:gd name="T34" fmla="*/ 2147483647 w 145"/>
                <a:gd name="T35" fmla="*/ 2147483647 h 66"/>
                <a:gd name="T36" fmla="*/ 2147483647 w 145"/>
                <a:gd name="T37" fmla="*/ 2147483647 h 66"/>
                <a:gd name="T38" fmla="*/ 2147483647 w 145"/>
                <a:gd name="T39" fmla="*/ 2147483647 h 66"/>
                <a:gd name="T40" fmla="*/ 2147483647 w 145"/>
                <a:gd name="T41" fmla="*/ 2147483647 h 66"/>
                <a:gd name="T42" fmla="*/ 2147483647 w 145"/>
                <a:gd name="T43" fmla="*/ 2147483647 h 66"/>
                <a:gd name="T44" fmla="*/ 2147483647 w 145"/>
                <a:gd name="T45" fmla="*/ 2147483647 h 66"/>
                <a:gd name="T46" fmla="*/ 2147483647 w 145"/>
                <a:gd name="T47" fmla="*/ 2147483647 h 66"/>
                <a:gd name="T48" fmla="*/ 2147483647 w 145"/>
                <a:gd name="T49" fmla="*/ 2147483647 h 66"/>
                <a:gd name="T50" fmla="*/ 2147483647 w 145"/>
                <a:gd name="T51" fmla="*/ 2147483647 h 66"/>
                <a:gd name="T52" fmla="*/ 2147483647 w 145"/>
                <a:gd name="T53" fmla="*/ 2147483647 h 66"/>
                <a:gd name="T54" fmla="*/ 2147483647 w 145"/>
                <a:gd name="T55" fmla="*/ 2147483647 h 66"/>
                <a:gd name="T56" fmla="*/ 2147483647 w 145"/>
                <a:gd name="T57" fmla="*/ 2147483647 h 66"/>
                <a:gd name="T58" fmla="*/ 0 w 145"/>
                <a:gd name="T59" fmla="*/ 0 h 66"/>
                <a:gd name="T60" fmla="*/ 0 w 145"/>
                <a:gd name="T61" fmla="*/ 0 h 6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45" h="66">
                  <a:moveTo>
                    <a:pt x="0" y="0"/>
                  </a:moveTo>
                  <a:lnTo>
                    <a:pt x="2" y="2"/>
                  </a:lnTo>
                  <a:lnTo>
                    <a:pt x="12" y="7"/>
                  </a:lnTo>
                  <a:lnTo>
                    <a:pt x="19" y="15"/>
                  </a:lnTo>
                  <a:lnTo>
                    <a:pt x="25" y="26"/>
                  </a:lnTo>
                  <a:lnTo>
                    <a:pt x="25" y="36"/>
                  </a:lnTo>
                  <a:lnTo>
                    <a:pt x="21" y="43"/>
                  </a:lnTo>
                  <a:lnTo>
                    <a:pt x="17" y="53"/>
                  </a:lnTo>
                  <a:lnTo>
                    <a:pt x="21" y="61"/>
                  </a:lnTo>
                  <a:lnTo>
                    <a:pt x="23" y="61"/>
                  </a:lnTo>
                  <a:lnTo>
                    <a:pt x="29" y="62"/>
                  </a:lnTo>
                  <a:lnTo>
                    <a:pt x="36" y="64"/>
                  </a:lnTo>
                  <a:lnTo>
                    <a:pt x="46" y="66"/>
                  </a:lnTo>
                  <a:lnTo>
                    <a:pt x="55" y="64"/>
                  </a:lnTo>
                  <a:lnTo>
                    <a:pt x="65" y="64"/>
                  </a:lnTo>
                  <a:lnTo>
                    <a:pt x="71" y="64"/>
                  </a:lnTo>
                  <a:lnTo>
                    <a:pt x="76" y="62"/>
                  </a:lnTo>
                  <a:lnTo>
                    <a:pt x="82" y="62"/>
                  </a:lnTo>
                  <a:lnTo>
                    <a:pt x="88" y="62"/>
                  </a:lnTo>
                  <a:lnTo>
                    <a:pt x="99" y="57"/>
                  </a:lnTo>
                  <a:lnTo>
                    <a:pt x="109" y="53"/>
                  </a:lnTo>
                  <a:lnTo>
                    <a:pt x="118" y="49"/>
                  </a:lnTo>
                  <a:lnTo>
                    <a:pt x="128" y="45"/>
                  </a:lnTo>
                  <a:lnTo>
                    <a:pt x="133" y="42"/>
                  </a:lnTo>
                  <a:lnTo>
                    <a:pt x="139" y="38"/>
                  </a:lnTo>
                  <a:lnTo>
                    <a:pt x="143" y="36"/>
                  </a:lnTo>
                  <a:lnTo>
                    <a:pt x="145" y="36"/>
                  </a:lnTo>
                  <a:lnTo>
                    <a:pt x="107" y="2"/>
                  </a:lnTo>
                  <a:lnTo>
                    <a:pt x="61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4" name="Freeform 171"/>
            <p:cNvSpPr>
              <a:spLocks/>
            </p:cNvSpPr>
            <p:nvPr/>
          </p:nvSpPr>
          <p:spPr bwMode="auto">
            <a:xfrm>
              <a:off x="3285884" y="2220527"/>
              <a:ext cx="24053" cy="50238"/>
            </a:xfrm>
            <a:custGeom>
              <a:avLst/>
              <a:gdLst>
                <a:gd name="T0" fmla="*/ 2147483647 w 157"/>
                <a:gd name="T1" fmla="*/ 2147483647 h 329"/>
                <a:gd name="T2" fmla="*/ 2147483647 w 157"/>
                <a:gd name="T3" fmla="*/ 2147483647 h 329"/>
                <a:gd name="T4" fmla="*/ 2147483647 w 157"/>
                <a:gd name="T5" fmla="*/ 2147483647 h 329"/>
                <a:gd name="T6" fmla="*/ 2147483647 w 157"/>
                <a:gd name="T7" fmla="*/ 2147483647 h 329"/>
                <a:gd name="T8" fmla="*/ 2147483647 w 157"/>
                <a:gd name="T9" fmla="*/ 2147483647 h 329"/>
                <a:gd name="T10" fmla="*/ 2147483647 w 157"/>
                <a:gd name="T11" fmla="*/ 2147483647 h 329"/>
                <a:gd name="T12" fmla="*/ 2147483647 w 157"/>
                <a:gd name="T13" fmla="*/ 2147483647 h 329"/>
                <a:gd name="T14" fmla="*/ 2147483647 w 157"/>
                <a:gd name="T15" fmla="*/ 2147483647 h 329"/>
                <a:gd name="T16" fmla="*/ 2147483647 w 157"/>
                <a:gd name="T17" fmla="*/ 2147483647 h 329"/>
                <a:gd name="T18" fmla="*/ 2147483647 w 157"/>
                <a:gd name="T19" fmla="*/ 2147483647 h 329"/>
                <a:gd name="T20" fmla="*/ 2147483647 w 157"/>
                <a:gd name="T21" fmla="*/ 2147483647 h 329"/>
                <a:gd name="T22" fmla="*/ 2147483647 w 157"/>
                <a:gd name="T23" fmla="*/ 2147483647 h 329"/>
                <a:gd name="T24" fmla="*/ 2147483647 w 157"/>
                <a:gd name="T25" fmla="*/ 2147483647 h 329"/>
                <a:gd name="T26" fmla="*/ 2147483647 w 157"/>
                <a:gd name="T27" fmla="*/ 2147483647 h 329"/>
                <a:gd name="T28" fmla="*/ 2147483647 w 157"/>
                <a:gd name="T29" fmla="*/ 2147483647 h 329"/>
                <a:gd name="T30" fmla="*/ 2147483647 w 157"/>
                <a:gd name="T31" fmla="*/ 2147483647 h 329"/>
                <a:gd name="T32" fmla="*/ 2147483647 w 157"/>
                <a:gd name="T33" fmla="*/ 2147483647 h 329"/>
                <a:gd name="T34" fmla="*/ 2147483647 w 157"/>
                <a:gd name="T35" fmla="*/ 2147483647 h 329"/>
                <a:gd name="T36" fmla="*/ 2147483647 w 157"/>
                <a:gd name="T37" fmla="*/ 2147483647 h 329"/>
                <a:gd name="T38" fmla="*/ 2147483647 w 157"/>
                <a:gd name="T39" fmla="*/ 2147483647 h 329"/>
                <a:gd name="T40" fmla="*/ 2147483647 w 157"/>
                <a:gd name="T41" fmla="*/ 2147483647 h 329"/>
                <a:gd name="T42" fmla="*/ 2147483647 w 157"/>
                <a:gd name="T43" fmla="*/ 2147483647 h 329"/>
                <a:gd name="T44" fmla="*/ 2147483647 w 157"/>
                <a:gd name="T45" fmla="*/ 2147483647 h 329"/>
                <a:gd name="T46" fmla="*/ 2147483647 w 157"/>
                <a:gd name="T47" fmla="*/ 2147483647 h 329"/>
                <a:gd name="T48" fmla="*/ 2147483647 w 157"/>
                <a:gd name="T49" fmla="*/ 2147483647 h 329"/>
                <a:gd name="T50" fmla="*/ 2147483647 w 157"/>
                <a:gd name="T51" fmla="*/ 2147483647 h 329"/>
                <a:gd name="T52" fmla="*/ 2147483647 w 157"/>
                <a:gd name="T53" fmla="*/ 2147483647 h 329"/>
                <a:gd name="T54" fmla="*/ 2147483647 w 157"/>
                <a:gd name="T55" fmla="*/ 2147483647 h 329"/>
                <a:gd name="T56" fmla="*/ 2147483647 w 157"/>
                <a:gd name="T57" fmla="*/ 2147483647 h 329"/>
                <a:gd name="T58" fmla="*/ 2147483647 w 157"/>
                <a:gd name="T59" fmla="*/ 2147483647 h 329"/>
                <a:gd name="T60" fmla="*/ 2147483647 w 157"/>
                <a:gd name="T61" fmla="*/ 2147483647 h 329"/>
                <a:gd name="T62" fmla="*/ 2147483647 w 157"/>
                <a:gd name="T63" fmla="*/ 2147483647 h 329"/>
                <a:gd name="T64" fmla="*/ 2147483647 w 157"/>
                <a:gd name="T65" fmla="*/ 2147483647 h 329"/>
                <a:gd name="T66" fmla="*/ 2147483647 w 157"/>
                <a:gd name="T67" fmla="*/ 2147483647 h 329"/>
                <a:gd name="T68" fmla="*/ 2147483647 w 157"/>
                <a:gd name="T69" fmla="*/ 2147483647 h 329"/>
                <a:gd name="T70" fmla="*/ 2147483647 w 157"/>
                <a:gd name="T71" fmla="*/ 2147483647 h 329"/>
                <a:gd name="T72" fmla="*/ 2147483647 w 157"/>
                <a:gd name="T73" fmla="*/ 2147483647 h 329"/>
                <a:gd name="T74" fmla="*/ 2147483647 w 157"/>
                <a:gd name="T75" fmla="*/ 2147483647 h 329"/>
                <a:gd name="T76" fmla="*/ 2147483647 w 157"/>
                <a:gd name="T77" fmla="*/ 2147483647 h 329"/>
                <a:gd name="T78" fmla="*/ 2147483647 w 157"/>
                <a:gd name="T79" fmla="*/ 2147483647 h 329"/>
                <a:gd name="T80" fmla="*/ 2147483647 w 157"/>
                <a:gd name="T81" fmla="*/ 2147483647 h 329"/>
                <a:gd name="T82" fmla="*/ 2147483647 w 157"/>
                <a:gd name="T83" fmla="*/ 2147483647 h 329"/>
                <a:gd name="T84" fmla="*/ 2147483647 w 157"/>
                <a:gd name="T85" fmla="*/ 2147483647 h 329"/>
                <a:gd name="T86" fmla="*/ 2147483647 w 157"/>
                <a:gd name="T87" fmla="*/ 2147483647 h 329"/>
                <a:gd name="T88" fmla="*/ 2147483647 w 157"/>
                <a:gd name="T89" fmla="*/ 2147483647 h 329"/>
                <a:gd name="T90" fmla="*/ 2147483647 w 157"/>
                <a:gd name="T91" fmla="*/ 2147483647 h 329"/>
                <a:gd name="T92" fmla="*/ 2147483647 w 157"/>
                <a:gd name="T93" fmla="*/ 2147483647 h 329"/>
                <a:gd name="T94" fmla="*/ 2147483647 w 157"/>
                <a:gd name="T95" fmla="*/ 2147483647 h 329"/>
                <a:gd name="T96" fmla="*/ 2147483647 w 157"/>
                <a:gd name="T97" fmla="*/ 2147483647 h 329"/>
                <a:gd name="T98" fmla="*/ 2147483647 w 157"/>
                <a:gd name="T99" fmla="*/ 0 h 329"/>
                <a:gd name="T100" fmla="*/ 0 w 157"/>
                <a:gd name="T101" fmla="*/ 2147483647 h 329"/>
                <a:gd name="T102" fmla="*/ 2147483647 w 157"/>
                <a:gd name="T103" fmla="*/ 2147483647 h 329"/>
                <a:gd name="T104" fmla="*/ 2147483647 w 157"/>
                <a:gd name="T105" fmla="*/ 2147483647 h 329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157" h="329">
                  <a:moveTo>
                    <a:pt x="13" y="107"/>
                  </a:moveTo>
                  <a:lnTo>
                    <a:pt x="13" y="107"/>
                  </a:lnTo>
                  <a:lnTo>
                    <a:pt x="19" y="111"/>
                  </a:lnTo>
                  <a:lnTo>
                    <a:pt x="24" y="116"/>
                  </a:lnTo>
                  <a:lnTo>
                    <a:pt x="34" y="124"/>
                  </a:lnTo>
                  <a:lnTo>
                    <a:pt x="39" y="131"/>
                  </a:lnTo>
                  <a:lnTo>
                    <a:pt x="47" y="141"/>
                  </a:lnTo>
                  <a:lnTo>
                    <a:pt x="53" y="149"/>
                  </a:lnTo>
                  <a:lnTo>
                    <a:pt x="55" y="158"/>
                  </a:lnTo>
                  <a:lnTo>
                    <a:pt x="51" y="164"/>
                  </a:lnTo>
                  <a:lnTo>
                    <a:pt x="45" y="171"/>
                  </a:lnTo>
                  <a:lnTo>
                    <a:pt x="38" y="177"/>
                  </a:lnTo>
                  <a:lnTo>
                    <a:pt x="32" y="183"/>
                  </a:lnTo>
                  <a:lnTo>
                    <a:pt x="22" y="187"/>
                  </a:lnTo>
                  <a:lnTo>
                    <a:pt x="17" y="190"/>
                  </a:lnTo>
                  <a:lnTo>
                    <a:pt x="13" y="194"/>
                  </a:lnTo>
                  <a:lnTo>
                    <a:pt x="13" y="200"/>
                  </a:lnTo>
                  <a:lnTo>
                    <a:pt x="15" y="202"/>
                  </a:lnTo>
                  <a:lnTo>
                    <a:pt x="20" y="206"/>
                  </a:lnTo>
                  <a:lnTo>
                    <a:pt x="30" y="208"/>
                  </a:lnTo>
                  <a:lnTo>
                    <a:pt x="39" y="213"/>
                  </a:lnTo>
                  <a:lnTo>
                    <a:pt x="49" y="215"/>
                  </a:lnTo>
                  <a:lnTo>
                    <a:pt x="60" y="223"/>
                  </a:lnTo>
                  <a:lnTo>
                    <a:pt x="68" y="227"/>
                  </a:lnTo>
                  <a:lnTo>
                    <a:pt x="76" y="234"/>
                  </a:lnTo>
                  <a:lnTo>
                    <a:pt x="76" y="240"/>
                  </a:lnTo>
                  <a:lnTo>
                    <a:pt x="76" y="247"/>
                  </a:lnTo>
                  <a:lnTo>
                    <a:pt x="74" y="253"/>
                  </a:lnTo>
                  <a:lnTo>
                    <a:pt x="72" y="263"/>
                  </a:lnTo>
                  <a:lnTo>
                    <a:pt x="70" y="270"/>
                  </a:lnTo>
                  <a:lnTo>
                    <a:pt x="70" y="278"/>
                  </a:lnTo>
                  <a:lnTo>
                    <a:pt x="72" y="287"/>
                  </a:lnTo>
                  <a:lnTo>
                    <a:pt x="77" y="295"/>
                  </a:lnTo>
                  <a:lnTo>
                    <a:pt x="81" y="299"/>
                  </a:lnTo>
                  <a:lnTo>
                    <a:pt x="85" y="301"/>
                  </a:lnTo>
                  <a:lnTo>
                    <a:pt x="91" y="305"/>
                  </a:lnTo>
                  <a:lnTo>
                    <a:pt x="96" y="308"/>
                  </a:lnTo>
                  <a:lnTo>
                    <a:pt x="104" y="312"/>
                  </a:lnTo>
                  <a:lnTo>
                    <a:pt x="110" y="314"/>
                  </a:lnTo>
                  <a:lnTo>
                    <a:pt x="117" y="316"/>
                  </a:lnTo>
                  <a:lnTo>
                    <a:pt x="123" y="320"/>
                  </a:lnTo>
                  <a:lnTo>
                    <a:pt x="129" y="322"/>
                  </a:lnTo>
                  <a:lnTo>
                    <a:pt x="135" y="324"/>
                  </a:lnTo>
                  <a:lnTo>
                    <a:pt x="140" y="325"/>
                  </a:lnTo>
                  <a:lnTo>
                    <a:pt x="146" y="327"/>
                  </a:lnTo>
                  <a:lnTo>
                    <a:pt x="154" y="329"/>
                  </a:lnTo>
                  <a:lnTo>
                    <a:pt x="157" y="329"/>
                  </a:lnTo>
                  <a:lnTo>
                    <a:pt x="119" y="219"/>
                  </a:lnTo>
                  <a:lnTo>
                    <a:pt x="85" y="78"/>
                  </a:lnTo>
                  <a:lnTo>
                    <a:pt x="60" y="0"/>
                  </a:lnTo>
                  <a:lnTo>
                    <a:pt x="0" y="90"/>
                  </a:lnTo>
                  <a:lnTo>
                    <a:pt x="13" y="107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5" name="Freeform 172"/>
            <p:cNvSpPr>
              <a:spLocks/>
            </p:cNvSpPr>
            <p:nvPr/>
          </p:nvSpPr>
          <p:spPr bwMode="auto">
            <a:xfrm>
              <a:off x="3349519" y="2272287"/>
              <a:ext cx="13701" cy="13092"/>
            </a:xfrm>
            <a:custGeom>
              <a:avLst/>
              <a:gdLst>
                <a:gd name="T0" fmla="*/ 2147483647 w 89"/>
                <a:gd name="T1" fmla="*/ 0 h 85"/>
                <a:gd name="T2" fmla="*/ 2147483647 w 89"/>
                <a:gd name="T3" fmla="*/ 2147483647 h 85"/>
                <a:gd name="T4" fmla="*/ 2147483647 w 89"/>
                <a:gd name="T5" fmla="*/ 2147483647 h 85"/>
                <a:gd name="T6" fmla="*/ 2147483647 w 89"/>
                <a:gd name="T7" fmla="*/ 2147483647 h 85"/>
                <a:gd name="T8" fmla="*/ 2147483647 w 89"/>
                <a:gd name="T9" fmla="*/ 2147483647 h 85"/>
                <a:gd name="T10" fmla="*/ 2147483647 w 89"/>
                <a:gd name="T11" fmla="*/ 2147483647 h 85"/>
                <a:gd name="T12" fmla="*/ 2147483647 w 89"/>
                <a:gd name="T13" fmla="*/ 2147483647 h 85"/>
                <a:gd name="T14" fmla="*/ 0 w 89"/>
                <a:gd name="T15" fmla="*/ 2147483647 h 85"/>
                <a:gd name="T16" fmla="*/ 2147483647 w 89"/>
                <a:gd name="T17" fmla="*/ 2147483647 h 85"/>
                <a:gd name="T18" fmla="*/ 2147483647 w 89"/>
                <a:gd name="T19" fmla="*/ 2147483647 h 85"/>
                <a:gd name="T20" fmla="*/ 2147483647 w 89"/>
                <a:gd name="T21" fmla="*/ 2147483647 h 85"/>
                <a:gd name="T22" fmla="*/ 2147483647 w 89"/>
                <a:gd name="T23" fmla="*/ 2147483647 h 85"/>
                <a:gd name="T24" fmla="*/ 2147483647 w 89"/>
                <a:gd name="T25" fmla="*/ 2147483647 h 85"/>
                <a:gd name="T26" fmla="*/ 2147483647 w 89"/>
                <a:gd name="T27" fmla="*/ 2147483647 h 85"/>
                <a:gd name="T28" fmla="*/ 2147483647 w 89"/>
                <a:gd name="T29" fmla="*/ 2147483647 h 85"/>
                <a:gd name="T30" fmla="*/ 2147483647 w 89"/>
                <a:gd name="T31" fmla="*/ 2147483647 h 85"/>
                <a:gd name="T32" fmla="*/ 2147483647 w 89"/>
                <a:gd name="T33" fmla="*/ 2147483647 h 85"/>
                <a:gd name="T34" fmla="*/ 2147483647 w 89"/>
                <a:gd name="T35" fmla="*/ 2147483647 h 85"/>
                <a:gd name="T36" fmla="*/ 2147483647 w 89"/>
                <a:gd name="T37" fmla="*/ 0 h 85"/>
                <a:gd name="T38" fmla="*/ 2147483647 w 89"/>
                <a:gd name="T39" fmla="*/ 0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7" y="0"/>
                  </a:moveTo>
                  <a:lnTo>
                    <a:pt x="7" y="2"/>
                  </a:lnTo>
                  <a:lnTo>
                    <a:pt x="9" y="9"/>
                  </a:lnTo>
                  <a:lnTo>
                    <a:pt x="11" y="19"/>
                  </a:lnTo>
                  <a:lnTo>
                    <a:pt x="11" y="30"/>
                  </a:lnTo>
                  <a:lnTo>
                    <a:pt x="5" y="38"/>
                  </a:lnTo>
                  <a:lnTo>
                    <a:pt x="2" y="45"/>
                  </a:lnTo>
                  <a:lnTo>
                    <a:pt x="0" y="49"/>
                  </a:lnTo>
                  <a:lnTo>
                    <a:pt x="4" y="57"/>
                  </a:lnTo>
                  <a:lnTo>
                    <a:pt x="5" y="61"/>
                  </a:lnTo>
                  <a:lnTo>
                    <a:pt x="13" y="66"/>
                  </a:lnTo>
                  <a:lnTo>
                    <a:pt x="19" y="70"/>
                  </a:lnTo>
                  <a:lnTo>
                    <a:pt x="26" y="76"/>
                  </a:lnTo>
                  <a:lnTo>
                    <a:pt x="32" y="80"/>
                  </a:lnTo>
                  <a:lnTo>
                    <a:pt x="40" y="83"/>
                  </a:lnTo>
                  <a:lnTo>
                    <a:pt x="43" y="85"/>
                  </a:lnTo>
                  <a:lnTo>
                    <a:pt x="45" y="85"/>
                  </a:lnTo>
                  <a:lnTo>
                    <a:pt x="89" y="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6" name="Freeform 173"/>
            <p:cNvSpPr>
              <a:spLocks/>
            </p:cNvSpPr>
            <p:nvPr/>
          </p:nvSpPr>
          <p:spPr bwMode="auto">
            <a:xfrm>
              <a:off x="3327293" y="2270765"/>
              <a:ext cx="15528" cy="26794"/>
            </a:xfrm>
            <a:custGeom>
              <a:avLst/>
              <a:gdLst>
                <a:gd name="T0" fmla="*/ 2147483647 w 101"/>
                <a:gd name="T1" fmla="*/ 0 h 177"/>
                <a:gd name="T2" fmla="*/ 0 w 101"/>
                <a:gd name="T3" fmla="*/ 2147483647 h 177"/>
                <a:gd name="T4" fmla="*/ 2147483647 w 101"/>
                <a:gd name="T5" fmla="*/ 2147483647 h 177"/>
                <a:gd name="T6" fmla="*/ 2147483647 w 101"/>
                <a:gd name="T7" fmla="*/ 2147483647 h 177"/>
                <a:gd name="T8" fmla="*/ 2147483647 w 101"/>
                <a:gd name="T9" fmla="*/ 2147483647 h 177"/>
                <a:gd name="T10" fmla="*/ 2147483647 w 101"/>
                <a:gd name="T11" fmla="*/ 2147483647 h 177"/>
                <a:gd name="T12" fmla="*/ 2147483647 w 101"/>
                <a:gd name="T13" fmla="*/ 2147483647 h 177"/>
                <a:gd name="T14" fmla="*/ 2147483647 w 101"/>
                <a:gd name="T15" fmla="*/ 2147483647 h 177"/>
                <a:gd name="T16" fmla="*/ 2147483647 w 101"/>
                <a:gd name="T17" fmla="*/ 2147483647 h 177"/>
                <a:gd name="T18" fmla="*/ 2147483647 w 101"/>
                <a:gd name="T19" fmla="*/ 2147483647 h 177"/>
                <a:gd name="T20" fmla="*/ 2147483647 w 101"/>
                <a:gd name="T21" fmla="*/ 2147483647 h 177"/>
                <a:gd name="T22" fmla="*/ 2147483647 w 101"/>
                <a:gd name="T23" fmla="*/ 2147483647 h 177"/>
                <a:gd name="T24" fmla="*/ 2147483647 w 101"/>
                <a:gd name="T25" fmla="*/ 2147483647 h 177"/>
                <a:gd name="T26" fmla="*/ 2147483647 w 101"/>
                <a:gd name="T27" fmla="*/ 2147483647 h 177"/>
                <a:gd name="T28" fmla="*/ 2147483647 w 101"/>
                <a:gd name="T29" fmla="*/ 2147483647 h 177"/>
                <a:gd name="T30" fmla="*/ 2147483647 w 101"/>
                <a:gd name="T31" fmla="*/ 2147483647 h 177"/>
                <a:gd name="T32" fmla="*/ 2147483647 w 101"/>
                <a:gd name="T33" fmla="*/ 2147483647 h 177"/>
                <a:gd name="T34" fmla="*/ 2147483647 w 101"/>
                <a:gd name="T35" fmla="*/ 2147483647 h 177"/>
                <a:gd name="T36" fmla="*/ 2147483647 w 101"/>
                <a:gd name="T37" fmla="*/ 2147483647 h 177"/>
                <a:gd name="T38" fmla="*/ 2147483647 w 101"/>
                <a:gd name="T39" fmla="*/ 2147483647 h 177"/>
                <a:gd name="T40" fmla="*/ 2147483647 w 101"/>
                <a:gd name="T41" fmla="*/ 2147483647 h 177"/>
                <a:gd name="T42" fmla="*/ 2147483647 w 101"/>
                <a:gd name="T43" fmla="*/ 2147483647 h 177"/>
                <a:gd name="T44" fmla="*/ 2147483647 w 101"/>
                <a:gd name="T45" fmla="*/ 2147483647 h 177"/>
                <a:gd name="T46" fmla="*/ 2147483647 w 101"/>
                <a:gd name="T47" fmla="*/ 2147483647 h 177"/>
                <a:gd name="T48" fmla="*/ 2147483647 w 101"/>
                <a:gd name="T49" fmla="*/ 2147483647 h 177"/>
                <a:gd name="T50" fmla="*/ 2147483647 w 101"/>
                <a:gd name="T51" fmla="*/ 2147483647 h 177"/>
                <a:gd name="T52" fmla="*/ 2147483647 w 101"/>
                <a:gd name="T53" fmla="*/ 2147483647 h 177"/>
                <a:gd name="T54" fmla="*/ 2147483647 w 101"/>
                <a:gd name="T55" fmla="*/ 2147483647 h 177"/>
                <a:gd name="T56" fmla="*/ 2147483647 w 101"/>
                <a:gd name="T57" fmla="*/ 2147483647 h 177"/>
                <a:gd name="T58" fmla="*/ 2147483647 w 101"/>
                <a:gd name="T59" fmla="*/ 2147483647 h 177"/>
                <a:gd name="T60" fmla="*/ 2147483647 w 101"/>
                <a:gd name="T61" fmla="*/ 2147483647 h 177"/>
                <a:gd name="T62" fmla="*/ 2147483647 w 101"/>
                <a:gd name="T63" fmla="*/ 2147483647 h 177"/>
                <a:gd name="T64" fmla="*/ 2147483647 w 101"/>
                <a:gd name="T65" fmla="*/ 2147483647 h 177"/>
                <a:gd name="T66" fmla="*/ 2147483647 w 101"/>
                <a:gd name="T67" fmla="*/ 2147483647 h 177"/>
                <a:gd name="T68" fmla="*/ 2147483647 w 101"/>
                <a:gd name="T69" fmla="*/ 2147483647 h 177"/>
                <a:gd name="T70" fmla="*/ 2147483647 w 101"/>
                <a:gd name="T71" fmla="*/ 2147483647 h 177"/>
                <a:gd name="T72" fmla="*/ 2147483647 w 101"/>
                <a:gd name="T73" fmla="*/ 0 h 177"/>
                <a:gd name="T74" fmla="*/ 2147483647 w 101"/>
                <a:gd name="T75" fmla="*/ 0 h 17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01" h="177">
                  <a:moveTo>
                    <a:pt x="2" y="0"/>
                  </a:moveTo>
                  <a:lnTo>
                    <a:pt x="0" y="67"/>
                  </a:lnTo>
                  <a:lnTo>
                    <a:pt x="4" y="71"/>
                  </a:lnTo>
                  <a:lnTo>
                    <a:pt x="10" y="74"/>
                  </a:lnTo>
                  <a:lnTo>
                    <a:pt x="16" y="82"/>
                  </a:lnTo>
                  <a:lnTo>
                    <a:pt x="23" y="88"/>
                  </a:lnTo>
                  <a:lnTo>
                    <a:pt x="29" y="97"/>
                  </a:lnTo>
                  <a:lnTo>
                    <a:pt x="35" y="105"/>
                  </a:lnTo>
                  <a:lnTo>
                    <a:pt x="40" y="111"/>
                  </a:lnTo>
                  <a:lnTo>
                    <a:pt x="40" y="116"/>
                  </a:lnTo>
                  <a:lnTo>
                    <a:pt x="40" y="122"/>
                  </a:lnTo>
                  <a:lnTo>
                    <a:pt x="38" y="124"/>
                  </a:lnTo>
                  <a:lnTo>
                    <a:pt x="36" y="130"/>
                  </a:lnTo>
                  <a:lnTo>
                    <a:pt x="27" y="135"/>
                  </a:lnTo>
                  <a:lnTo>
                    <a:pt x="19" y="143"/>
                  </a:lnTo>
                  <a:lnTo>
                    <a:pt x="12" y="150"/>
                  </a:lnTo>
                  <a:lnTo>
                    <a:pt x="10" y="160"/>
                  </a:lnTo>
                  <a:lnTo>
                    <a:pt x="10" y="166"/>
                  </a:lnTo>
                  <a:lnTo>
                    <a:pt x="12" y="169"/>
                  </a:lnTo>
                  <a:lnTo>
                    <a:pt x="16" y="171"/>
                  </a:lnTo>
                  <a:lnTo>
                    <a:pt x="23" y="173"/>
                  </a:lnTo>
                  <a:lnTo>
                    <a:pt x="27" y="173"/>
                  </a:lnTo>
                  <a:lnTo>
                    <a:pt x="31" y="175"/>
                  </a:lnTo>
                  <a:lnTo>
                    <a:pt x="36" y="175"/>
                  </a:lnTo>
                  <a:lnTo>
                    <a:pt x="44" y="177"/>
                  </a:lnTo>
                  <a:lnTo>
                    <a:pt x="48" y="177"/>
                  </a:lnTo>
                  <a:lnTo>
                    <a:pt x="54" y="177"/>
                  </a:lnTo>
                  <a:lnTo>
                    <a:pt x="59" y="177"/>
                  </a:lnTo>
                  <a:lnTo>
                    <a:pt x="65" y="177"/>
                  </a:lnTo>
                  <a:lnTo>
                    <a:pt x="76" y="175"/>
                  </a:lnTo>
                  <a:lnTo>
                    <a:pt x="86" y="173"/>
                  </a:lnTo>
                  <a:lnTo>
                    <a:pt x="90" y="173"/>
                  </a:lnTo>
                  <a:lnTo>
                    <a:pt x="94" y="173"/>
                  </a:lnTo>
                  <a:lnTo>
                    <a:pt x="101" y="149"/>
                  </a:lnTo>
                  <a:lnTo>
                    <a:pt x="76" y="93"/>
                  </a:lnTo>
                  <a:lnTo>
                    <a:pt x="33" y="2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7" name="Freeform 174"/>
            <p:cNvSpPr>
              <a:spLocks/>
            </p:cNvSpPr>
            <p:nvPr/>
          </p:nvSpPr>
          <p:spPr bwMode="auto">
            <a:xfrm>
              <a:off x="3353782" y="2236664"/>
              <a:ext cx="12483" cy="22227"/>
            </a:xfrm>
            <a:custGeom>
              <a:avLst/>
              <a:gdLst>
                <a:gd name="T0" fmla="*/ 2147483647 w 84"/>
                <a:gd name="T1" fmla="*/ 2147483647 h 144"/>
                <a:gd name="T2" fmla="*/ 2147483647 w 84"/>
                <a:gd name="T3" fmla="*/ 2147483647 h 144"/>
                <a:gd name="T4" fmla="*/ 2147483647 w 84"/>
                <a:gd name="T5" fmla="*/ 2147483647 h 144"/>
                <a:gd name="T6" fmla="*/ 0 w 84"/>
                <a:gd name="T7" fmla="*/ 2147483647 h 144"/>
                <a:gd name="T8" fmla="*/ 0 w 84"/>
                <a:gd name="T9" fmla="*/ 2147483647 h 144"/>
                <a:gd name="T10" fmla="*/ 0 w 84"/>
                <a:gd name="T11" fmla="*/ 2147483647 h 144"/>
                <a:gd name="T12" fmla="*/ 0 w 84"/>
                <a:gd name="T13" fmla="*/ 2147483647 h 144"/>
                <a:gd name="T14" fmla="*/ 0 w 84"/>
                <a:gd name="T15" fmla="*/ 2147483647 h 144"/>
                <a:gd name="T16" fmla="*/ 2147483647 w 84"/>
                <a:gd name="T17" fmla="*/ 2147483647 h 144"/>
                <a:gd name="T18" fmla="*/ 2147483647 w 84"/>
                <a:gd name="T19" fmla="*/ 2147483647 h 144"/>
                <a:gd name="T20" fmla="*/ 2147483647 w 84"/>
                <a:gd name="T21" fmla="*/ 2147483647 h 144"/>
                <a:gd name="T22" fmla="*/ 2147483647 w 84"/>
                <a:gd name="T23" fmla="*/ 2147483647 h 144"/>
                <a:gd name="T24" fmla="*/ 2147483647 w 84"/>
                <a:gd name="T25" fmla="*/ 2147483647 h 144"/>
                <a:gd name="T26" fmla="*/ 2147483647 w 84"/>
                <a:gd name="T27" fmla="*/ 2147483647 h 144"/>
                <a:gd name="T28" fmla="*/ 2147483647 w 84"/>
                <a:gd name="T29" fmla="*/ 2147483647 h 144"/>
                <a:gd name="T30" fmla="*/ 2147483647 w 84"/>
                <a:gd name="T31" fmla="*/ 2147483647 h 144"/>
                <a:gd name="T32" fmla="*/ 2147483647 w 84"/>
                <a:gd name="T33" fmla="*/ 2147483647 h 144"/>
                <a:gd name="T34" fmla="*/ 2147483647 w 84"/>
                <a:gd name="T35" fmla="*/ 2147483647 h 144"/>
                <a:gd name="T36" fmla="*/ 2147483647 w 84"/>
                <a:gd name="T37" fmla="*/ 2147483647 h 144"/>
                <a:gd name="T38" fmla="*/ 2147483647 w 84"/>
                <a:gd name="T39" fmla="*/ 2147483647 h 144"/>
                <a:gd name="T40" fmla="*/ 2147483647 w 84"/>
                <a:gd name="T41" fmla="*/ 2147483647 h 144"/>
                <a:gd name="T42" fmla="*/ 0 w 84"/>
                <a:gd name="T43" fmla="*/ 2147483647 h 144"/>
                <a:gd name="T44" fmla="*/ 0 w 84"/>
                <a:gd name="T45" fmla="*/ 2147483647 h 144"/>
                <a:gd name="T46" fmla="*/ 2147483647 w 84"/>
                <a:gd name="T47" fmla="*/ 2147483647 h 144"/>
                <a:gd name="T48" fmla="*/ 2147483647 w 84"/>
                <a:gd name="T49" fmla="*/ 2147483647 h 144"/>
                <a:gd name="T50" fmla="*/ 2147483647 w 84"/>
                <a:gd name="T51" fmla="*/ 0 h 144"/>
                <a:gd name="T52" fmla="*/ 2147483647 w 84"/>
                <a:gd name="T53" fmla="*/ 2147483647 h 144"/>
                <a:gd name="T54" fmla="*/ 2147483647 w 84"/>
                <a:gd name="T55" fmla="*/ 2147483647 h 14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84" h="144">
                  <a:moveTo>
                    <a:pt x="4" y="53"/>
                  </a:moveTo>
                  <a:lnTo>
                    <a:pt x="4" y="55"/>
                  </a:lnTo>
                  <a:lnTo>
                    <a:pt x="2" y="59"/>
                  </a:lnTo>
                  <a:lnTo>
                    <a:pt x="0" y="63"/>
                  </a:lnTo>
                  <a:lnTo>
                    <a:pt x="0" y="72"/>
                  </a:lnTo>
                  <a:lnTo>
                    <a:pt x="0" y="80"/>
                  </a:lnTo>
                  <a:lnTo>
                    <a:pt x="0" y="87"/>
                  </a:lnTo>
                  <a:lnTo>
                    <a:pt x="0" y="93"/>
                  </a:lnTo>
                  <a:lnTo>
                    <a:pt x="2" y="99"/>
                  </a:lnTo>
                  <a:lnTo>
                    <a:pt x="4" y="102"/>
                  </a:lnTo>
                  <a:lnTo>
                    <a:pt x="10" y="104"/>
                  </a:lnTo>
                  <a:lnTo>
                    <a:pt x="16" y="104"/>
                  </a:lnTo>
                  <a:lnTo>
                    <a:pt x="21" y="104"/>
                  </a:lnTo>
                  <a:lnTo>
                    <a:pt x="29" y="102"/>
                  </a:lnTo>
                  <a:lnTo>
                    <a:pt x="33" y="106"/>
                  </a:lnTo>
                  <a:lnTo>
                    <a:pt x="29" y="110"/>
                  </a:lnTo>
                  <a:lnTo>
                    <a:pt x="27" y="116"/>
                  </a:lnTo>
                  <a:lnTo>
                    <a:pt x="21" y="121"/>
                  </a:lnTo>
                  <a:lnTo>
                    <a:pt x="16" y="129"/>
                  </a:lnTo>
                  <a:lnTo>
                    <a:pt x="8" y="133"/>
                  </a:lnTo>
                  <a:lnTo>
                    <a:pt x="4" y="139"/>
                  </a:lnTo>
                  <a:lnTo>
                    <a:pt x="0" y="142"/>
                  </a:lnTo>
                  <a:lnTo>
                    <a:pt x="0" y="144"/>
                  </a:lnTo>
                  <a:lnTo>
                    <a:pt x="84" y="121"/>
                  </a:lnTo>
                  <a:lnTo>
                    <a:pt x="71" y="40"/>
                  </a:lnTo>
                  <a:lnTo>
                    <a:pt x="42" y="0"/>
                  </a:lnTo>
                  <a:lnTo>
                    <a:pt x="4" y="53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8" name="Freeform 175"/>
            <p:cNvSpPr>
              <a:spLocks/>
            </p:cNvSpPr>
            <p:nvPr/>
          </p:nvSpPr>
          <p:spPr bwMode="auto">
            <a:xfrm>
              <a:off x="3321508" y="2224180"/>
              <a:ext cx="18573" cy="33492"/>
            </a:xfrm>
            <a:custGeom>
              <a:avLst/>
              <a:gdLst>
                <a:gd name="T0" fmla="*/ 0 w 122"/>
                <a:gd name="T1" fmla="*/ 0 h 221"/>
                <a:gd name="T2" fmla="*/ 0 w 122"/>
                <a:gd name="T3" fmla="*/ 2147483647 h 221"/>
                <a:gd name="T4" fmla="*/ 0 w 122"/>
                <a:gd name="T5" fmla="*/ 2147483647 h 221"/>
                <a:gd name="T6" fmla="*/ 2147483647 w 122"/>
                <a:gd name="T7" fmla="*/ 2147483647 h 221"/>
                <a:gd name="T8" fmla="*/ 2147483647 w 122"/>
                <a:gd name="T9" fmla="*/ 2147483647 h 221"/>
                <a:gd name="T10" fmla="*/ 2147483647 w 122"/>
                <a:gd name="T11" fmla="*/ 2147483647 h 221"/>
                <a:gd name="T12" fmla="*/ 2147483647 w 122"/>
                <a:gd name="T13" fmla="*/ 2147483647 h 221"/>
                <a:gd name="T14" fmla="*/ 2147483647 w 122"/>
                <a:gd name="T15" fmla="*/ 2147483647 h 221"/>
                <a:gd name="T16" fmla="*/ 2147483647 w 122"/>
                <a:gd name="T17" fmla="*/ 2147483647 h 221"/>
                <a:gd name="T18" fmla="*/ 2147483647 w 122"/>
                <a:gd name="T19" fmla="*/ 2147483647 h 221"/>
                <a:gd name="T20" fmla="*/ 2147483647 w 122"/>
                <a:gd name="T21" fmla="*/ 2147483647 h 221"/>
                <a:gd name="T22" fmla="*/ 2147483647 w 122"/>
                <a:gd name="T23" fmla="*/ 2147483647 h 221"/>
                <a:gd name="T24" fmla="*/ 2147483647 w 122"/>
                <a:gd name="T25" fmla="*/ 2147483647 h 221"/>
                <a:gd name="T26" fmla="*/ 2147483647 w 122"/>
                <a:gd name="T27" fmla="*/ 2147483647 h 221"/>
                <a:gd name="T28" fmla="*/ 2147483647 w 122"/>
                <a:gd name="T29" fmla="*/ 2147483647 h 221"/>
                <a:gd name="T30" fmla="*/ 2147483647 w 122"/>
                <a:gd name="T31" fmla="*/ 2147483647 h 221"/>
                <a:gd name="T32" fmla="*/ 2147483647 w 122"/>
                <a:gd name="T33" fmla="*/ 2147483647 h 221"/>
                <a:gd name="T34" fmla="*/ 2147483647 w 122"/>
                <a:gd name="T35" fmla="*/ 2147483647 h 221"/>
                <a:gd name="T36" fmla="*/ 2147483647 w 122"/>
                <a:gd name="T37" fmla="*/ 2147483647 h 221"/>
                <a:gd name="T38" fmla="*/ 2147483647 w 122"/>
                <a:gd name="T39" fmla="*/ 2147483647 h 221"/>
                <a:gd name="T40" fmla="*/ 2147483647 w 122"/>
                <a:gd name="T41" fmla="*/ 2147483647 h 221"/>
                <a:gd name="T42" fmla="*/ 2147483647 w 122"/>
                <a:gd name="T43" fmla="*/ 2147483647 h 221"/>
                <a:gd name="T44" fmla="*/ 2147483647 w 122"/>
                <a:gd name="T45" fmla="*/ 2147483647 h 221"/>
                <a:gd name="T46" fmla="*/ 2147483647 w 122"/>
                <a:gd name="T47" fmla="*/ 2147483647 h 221"/>
                <a:gd name="T48" fmla="*/ 2147483647 w 122"/>
                <a:gd name="T49" fmla="*/ 2147483647 h 221"/>
                <a:gd name="T50" fmla="*/ 2147483647 w 122"/>
                <a:gd name="T51" fmla="*/ 2147483647 h 221"/>
                <a:gd name="T52" fmla="*/ 2147483647 w 122"/>
                <a:gd name="T53" fmla="*/ 2147483647 h 221"/>
                <a:gd name="T54" fmla="*/ 2147483647 w 122"/>
                <a:gd name="T55" fmla="*/ 2147483647 h 221"/>
                <a:gd name="T56" fmla="*/ 2147483647 w 122"/>
                <a:gd name="T57" fmla="*/ 2147483647 h 221"/>
                <a:gd name="T58" fmla="*/ 2147483647 w 122"/>
                <a:gd name="T59" fmla="*/ 2147483647 h 221"/>
                <a:gd name="T60" fmla="*/ 2147483647 w 122"/>
                <a:gd name="T61" fmla="*/ 2147483647 h 221"/>
                <a:gd name="T62" fmla="*/ 2147483647 w 122"/>
                <a:gd name="T63" fmla="*/ 2147483647 h 221"/>
                <a:gd name="T64" fmla="*/ 2147483647 w 122"/>
                <a:gd name="T65" fmla="*/ 2147483647 h 221"/>
                <a:gd name="T66" fmla="*/ 2147483647 w 122"/>
                <a:gd name="T67" fmla="*/ 2147483647 h 221"/>
                <a:gd name="T68" fmla="*/ 2147483647 w 122"/>
                <a:gd name="T69" fmla="*/ 2147483647 h 221"/>
                <a:gd name="T70" fmla="*/ 2147483647 w 122"/>
                <a:gd name="T71" fmla="*/ 2147483647 h 221"/>
                <a:gd name="T72" fmla="*/ 0 w 122"/>
                <a:gd name="T73" fmla="*/ 0 h 221"/>
                <a:gd name="T74" fmla="*/ 0 w 122"/>
                <a:gd name="T75" fmla="*/ 0 h 22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2" h="221">
                  <a:moveTo>
                    <a:pt x="0" y="0"/>
                  </a:moveTo>
                  <a:lnTo>
                    <a:pt x="0" y="2"/>
                  </a:lnTo>
                  <a:lnTo>
                    <a:pt x="0" y="6"/>
                  </a:lnTo>
                  <a:lnTo>
                    <a:pt x="2" y="11"/>
                  </a:lnTo>
                  <a:lnTo>
                    <a:pt x="4" y="19"/>
                  </a:lnTo>
                  <a:lnTo>
                    <a:pt x="6" y="27"/>
                  </a:lnTo>
                  <a:lnTo>
                    <a:pt x="10" y="36"/>
                  </a:lnTo>
                  <a:lnTo>
                    <a:pt x="12" y="44"/>
                  </a:lnTo>
                  <a:lnTo>
                    <a:pt x="17" y="53"/>
                  </a:lnTo>
                  <a:lnTo>
                    <a:pt x="21" y="59"/>
                  </a:lnTo>
                  <a:lnTo>
                    <a:pt x="27" y="65"/>
                  </a:lnTo>
                  <a:lnTo>
                    <a:pt x="31" y="70"/>
                  </a:lnTo>
                  <a:lnTo>
                    <a:pt x="36" y="74"/>
                  </a:lnTo>
                  <a:lnTo>
                    <a:pt x="40" y="80"/>
                  </a:lnTo>
                  <a:lnTo>
                    <a:pt x="44" y="84"/>
                  </a:lnTo>
                  <a:lnTo>
                    <a:pt x="46" y="88"/>
                  </a:lnTo>
                  <a:lnTo>
                    <a:pt x="48" y="95"/>
                  </a:lnTo>
                  <a:lnTo>
                    <a:pt x="46" y="101"/>
                  </a:lnTo>
                  <a:lnTo>
                    <a:pt x="44" y="108"/>
                  </a:lnTo>
                  <a:lnTo>
                    <a:pt x="40" y="116"/>
                  </a:lnTo>
                  <a:lnTo>
                    <a:pt x="38" y="126"/>
                  </a:lnTo>
                  <a:lnTo>
                    <a:pt x="33" y="133"/>
                  </a:lnTo>
                  <a:lnTo>
                    <a:pt x="29" y="143"/>
                  </a:lnTo>
                  <a:lnTo>
                    <a:pt x="27" y="150"/>
                  </a:lnTo>
                  <a:lnTo>
                    <a:pt x="25" y="160"/>
                  </a:lnTo>
                  <a:lnTo>
                    <a:pt x="23" y="167"/>
                  </a:lnTo>
                  <a:lnTo>
                    <a:pt x="23" y="173"/>
                  </a:lnTo>
                  <a:lnTo>
                    <a:pt x="23" y="181"/>
                  </a:lnTo>
                  <a:lnTo>
                    <a:pt x="25" y="186"/>
                  </a:lnTo>
                  <a:lnTo>
                    <a:pt x="29" y="196"/>
                  </a:lnTo>
                  <a:lnTo>
                    <a:pt x="38" y="205"/>
                  </a:lnTo>
                  <a:lnTo>
                    <a:pt x="46" y="209"/>
                  </a:lnTo>
                  <a:lnTo>
                    <a:pt x="54" y="215"/>
                  </a:lnTo>
                  <a:lnTo>
                    <a:pt x="61" y="219"/>
                  </a:lnTo>
                  <a:lnTo>
                    <a:pt x="67" y="221"/>
                  </a:lnTo>
                  <a:lnTo>
                    <a:pt x="122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9" name="Freeform 176"/>
            <p:cNvSpPr>
              <a:spLocks/>
            </p:cNvSpPr>
            <p:nvPr/>
          </p:nvSpPr>
          <p:spPr bwMode="auto">
            <a:xfrm>
              <a:off x="3230775" y="2301821"/>
              <a:ext cx="76727" cy="59677"/>
            </a:xfrm>
            <a:custGeom>
              <a:avLst/>
              <a:gdLst>
                <a:gd name="T0" fmla="*/ 2147483647 w 504"/>
                <a:gd name="T1" fmla="*/ 2147483647 h 391"/>
                <a:gd name="T2" fmla="*/ 0 w 504"/>
                <a:gd name="T3" fmla="*/ 2147483647 h 391"/>
                <a:gd name="T4" fmla="*/ 2147483647 w 504"/>
                <a:gd name="T5" fmla="*/ 2147483647 h 391"/>
                <a:gd name="T6" fmla="*/ 2147483647 w 504"/>
                <a:gd name="T7" fmla="*/ 2147483647 h 391"/>
                <a:gd name="T8" fmla="*/ 2147483647 w 504"/>
                <a:gd name="T9" fmla="*/ 0 h 391"/>
                <a:gd name="T10" fmla="*/ 2147483647 w 504"/>
                <a:gd name="T11" fmla="*/ 2147483647 h 391"/>
                <a:gd name="T12" fmla="*/ 2147483647 w 504"/>
                <a:gd name="T13" fmla="*/ 2147483647 h 391"/>
                <a:gd name="T14" fmla="*/ 2147483647 w 504"/>
                <a:gd name="T15" fmla="*/ 2147483647 h 39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04" h="391">
                  <a:moveTo>
                    <a:pt x="21" y="123"/>
                  </a:moveTo>
                  <a:lnTo>
                    <a:pt x="0" y="228"/>
                  </a:lnTo>
                  <a:lnTo>
                    <a:pt x="489" y="391"/>
                  </a:lnTo>
                  <a:lnTo>
                    <a:pt x="504" y="32"/>
                  </a:lnTo>
                  <a:lnTo>
                    <a:pt x="481" y="0"/>
                  </a:lnTo>
                  <a:lnTo>
                    <a:pt x="183" y="36"/>
                  </a:lnTo>
                  <a:lnTo>
                    <a:pt x="21" y="12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0" name="Freeform 177"/>
            <p:cNvSpPr>
              <a:spLocks/>
            </p:cNvSpPr>
            <p:nvPr/>
          </p:nvSpPr>
          <p:spPr bwMode="auto">
            <a:xfrm>
              <a:off x="3114161" y="2297558"/>
              <a:ext cx="119658" cy="75509"/>
            </a:xfrm>
            <a:custGeom>
              <a:avLst/>
              <a:gdLst>
                <a:gd name="T0" fmla="*/ 0 w 787"/>
                <a:gd name="T1" fmla="*/ 2147483647 h 496"/>
                <a:gd name="T2" fmla="*/ 2147483647 w 787"/>
                <a:gd name="T3" fmla="*/ 2147483647 h 496"/>
                <a:gd name="T4" fmla="*/ 2147483647 w 787"/>
                <a:gd name="T5" fmla="*/ 2147483647 h 496"/>
                <a:gd name="T6" fmla="*/ 2147483647 w 787"/>
                <a:gd name="T7" fmla="*/ 2147483647 h 496"/>
                <a:gd name="T8" fmla="*/ 2147483647 w 787"/>
                <a:gd name="T9" fmla="*/ 0 h 496"/>
                <a:gd name="T10" fmla="*/ 0 w 787"/>
                <a:gd name="T11" fmla="*/ 2147483647 h 496"/>
                <a:gd name="T12" fmla="*/ 0 w 787"/>
                <a:gd name="T13" fmla="*/ 2147483647 h 4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87" h="496">
                  <a:moveTo>
                    <a:pt x="0" y="61"/>
                  </a:moveTo>
                  <a:lnTo>
                    <a:pt x="4" y="420"/>
                  </a:lnTo>
                  <a:lnTo>
                    <a:pt x="757" y="496"/>
                  </a:lnTo>
                  <a:lnTo>
                    <a:pt x="787" y="152"/>
                  </a:lnTo>
                  <a:lnTo>
                    <a:pt x="320" y="0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1" name="Freeform 178"/>
            <p:cNvSpPr>
              <a:spLocks/>
            </p:cNvSpPr>
            <p:nvPr/>
          </p:nvSpPr>
          <p:spPr bwMode="auto">
            <a:xfrm>
              <a:off x="3112639" y="2273809"/>
              <a:ext cx="136404" cy="51760"/>
            </a:xfrm>
            <a:custGeom>
              <a:avLst/>
              <a:gdLst>
                <a:gd name="T0" fmla="*/ 2147483647 w 895"/>
                <a:gd name="T1" fmla="*/ 0 h 341"/>
                <a:gd name="T2" fmla="*/ 2147483647 w 895"/>
                <a:gd name="T3" fmla="*/ 2147483647 h 341"/>
                <a:gd name="T4" fmla="*/ 0 w 895"/>
                <a:gd name="T5" fmla="*/ 2147483647 h 341"/>
                <a:gd name="T6" fmla="*/ 2147483647 w 895"/>
                <a:gd name="T7" fmla="*/ 2147483647 h 341"/>
                <a:gd name="T8" fmla="*/ 2147483647 w 895"/>
                <a:gd name="T9" fmla="*/ 2147483647 h 341"/>
                <a:gd name="T10" fmla="*/ 2147483647 w 895"/>
                <a:gd name="T11" fmla="*/ 2147483647 h 341"/>
                <a:gd name="T12" fmla="*/ 2147483647 w 895"/>
                <a:gd name="T13" fmla="*/ 2147483647 h 341"/>
                <a:gd name="T14" fmla="*/ 2147483647 w 895"/>
                <a:gd name="T15" fmla="*/ 2147483647 h 341"/>
                <a:gd name="T16" fmla="*/ 2147483647 w 895"/>
                <a:gd name="T17" fmla="*/ 0 h 341"/>
                <a:gd name="T18" fmla="*/ 2147483647 w 895"/>
                <a:gd name="T19" fmla="*/ 0 h 341"/>
                <a:gd name="T20" fmla="*/ 2147483647 w 895"/>
                <a:gd name="T21" fmla="*/ 0 h 34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95" h="341">
                  <a:moveTo>
                    <a:pt x="532" y="0"/>
                  </a:moveTo>
                  <a:lnTo>
                    <a:pt x="272" y="17"/>
                  </a:lnTo>
                  <a:lnTo>
                    <a:pt x="0" y="168"/>
                  </a:lnTo>
                  <a:lnTo>
                    <a:pt x="23" y="301"/>
                  </a:lnTo>
                  <a:lnTo>
                    <a:pt x="386" y="341"/>
                  </a:lnTo>
                  <a:lnTo>
                    <a:pt x="642" y="341"/>
                  </a:lnTo>
                  <a:lnTo>
                    <a:pt x="895" y="314"/>
                  </a:lnTo>
                  <a:lnTo>
                    <a:pt x="878" y="53"/>
                  </a:lnTo>
                  <a:lnTo>
                    <a:pt x="842" y="0"/>
                  </a:lnTo>
                  <a:lnTo>
                    <a:pt x="532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" name="Freeform 179"/>
            <p:cNvSpPr>
              <a:spLocks/>
            </p:cNvSpPr>
            <p:nvPr/>
          </p:nvSpPr>
          <p:spPr bwMode="auto">
            <a:xfrm>
              <a:off x="3193629" y="2268329"/>
              <a:ext cx="89820" cy="52369"/>
            </a:xfrm>
            <a:custGeom>
              <a:avLst/>
              <a:gdLst>
                <a:gd name="T0" fmla="*/ 2147483647 w 589"/>
                <a:gd name="T1" fmla="*/ 2147483647 h 344"/>
                <a:gd name="T2" fmla="*/ 2147483647 w 589"/>
                <a:gd name="T3" fmla="*/ 2147483647 h 344"/>
                <a:gd name="T4" fmla="*/ 2147483647 w 589"/>
                <a:gd name="T5" fmla="*/ 2147483647 h 344"/>
                <a:gd name="T6" fmla="*/ 2147483647 w 589"/>
                <a:gd name="T7" fmla="*/ 2147483647 h 344"/>
                <a:gd name="T8" fmla="*/ 2147483647 w 589"/>
                <a:gd name="T9" fmla="*/ 2147483647 h 344"/>
                <a:gd name="T10" fmla="*/ 2147483647 w 589"/>
                <a:gd name="T11" fmla="*/ 2147483647 h 344"/>
                <a:gd name="T12" fmla="*/ 2147483647 w 589"/>
                <a:gd name="T13" fmla="*/ 2147483647 h 344"/>
                <a:gd name="T14" fmla="*/ 2147483647 w 589"/>
                <a:gd name="T15" fmla="*/ 2147483647 h 344"/>
                <a:gd name="T16" fmla="*/ 2147483647 w 589"/>
                <a:gd name="T17" fmla="*/ 2147483647 h 344"/>
                <a:gd name="T18" fmla="*/ 2147483647 w 589"/>
                <a:gd name="T19" fmla="*/ 2147483647 h 344"/>
                <a:gd name="T20" fmla="*/ 2147483647 w 589"/>
                <a:gd name="T21" fmla="*/ 2147483647 h 344"/>
                <a:gd name="T22" fmla="*/ 2147483647 w 589"/>
                <a:gd name="T23" fmla="*/ 2147483647 h 344"/>
                <a:gd name="T24" fmla="*/ 2147483647 w 589"/>
                <a:gd name="T25" fmla="*/ 2147483647 h 344"/>
                <a:gd name="T26" fmla="*/ 2147483647 w 589"/>
                <a:gd name="T27" fmla="*/ 2147483647 h 344"/>
                <a:gd name="T28" fmla="*/ 2147483647 w 589"/>
                <a:gd name="T29" fmla="*/ 2147483647 h 344"/>
                <a:gd name="T30" fmla="*/ 2147483647 w 589"/>
                <a:gd name="T31" fmla="*/ 2147483647 h 344"/>
                <a:gd name="T32" fmla="*/ 2147483647 w 589"/>
                <a:gd name="T33" fmla="*/ 2147483647 h 344"/>
                <a:gd name="T34" fmla="*/ 2147483647 w 589"/>
                <a:gd name="T35" fmla="*/ 2147483647 h 344"/>
                <a:gd name="T36" fmla="*/ 2147483647 w 589"/>
                <a:gd name="T37" fmla="*/ 2147483647 h 344"/>
                <a:gd name="T38" fmla="*/ 2147483647 w 589"/>
                <a:gd name="T39" fmla="*/ 2147483647 h 344"/>
                <a:gd name="T40" fmla="*/ 2147483647 w 589"/>
                <a:gd name="T41" fmla="*/ 2147483647 h 344"/>
                <a:gd name="T42" fmla="*/ 2147483647 w 589"/>
                <a:gd name="T43" fmla="*/ 2147483647 h 344"/>
                <a:gd name="T44" fmla="*/ 2147483647 w 589"/>
                <a:gd name="T45" fmla="*/ 2147483647 h 344"/>
                <a:gd name="T46" fmla="*/ 2147483647 w 589"/>
                <a:gd name="T47" fmla="*/ 2147483647 h 344"/>
                <a:gd name="T48" fmla="*/ 2147483647 w 589"/>
                <a:gd name="T49" fmla="*/ 2147483647 h 344"/>
                <a:gd name="T50" fmla="*/ 2147483647 w 589"/>
                <a:gd name="T51" fmla="*/ 2147483647 h 344"/>
                <a:gd name="T52" fmla="*/ 2147483647 w 589"/>
                <a:gd name="T53" fmla="*/ 2147483647 h 344"/>
                <a:gd name="T54" fmla="*/ 2147483647 w 589"/>
                <a:gd name="T55" fmla="*/ 2147483647 h 344"/>
                <a:gd name="T56" fmla="*/ 2147483647 w 589"/>
                <a:gd name="T57" fmla="*/ 2147483647 h 344"/>
                <a:gd name="T58" fmla="*/ 2147483647 w 589"/>
                <a:gd name="T59" fmla="*/ 2147483647 h 344"/>
                <a:gd name="T60" fmla="*/ 2147483647 w 589"/>
                <a:gd name="T61" fmla="*/ 2147483647 h 344"/>
                <a:gd name="T62" fmla="*/ 2147483647 w 589"/>
                <a:gd name="T63" fmla="*/ 2147483647 h 344"/>
                <a:gd name="T64" fmla="*/ 2147483647 w 589"/>
                <a:gd name="T65" fmla="*/ 2147483647 h 344"/>
                <a:gd name="T66" fmla="*/ 2147483647 w 589"/>
                <a:gd name="T67" fmla="*/ 2147483647 h 344"/>
                <a:gd name="T68" fmla="*/ 2147483647 w 589"/>
                <a:gd name="T69" fmla="*/ 2147483647 h 344"/>
                <a:gd name="T70" fmla="*/ 2147483647 w 589"/>
                <a:gd name="T71" fmla="*/ 2147483647 h 344"/>
                <a:gd name="T72" fmla="*/ 2147483647 w 589"/>
                <a:gd name="T73" fmla="*/ 2147483647 h 344"/>
                <a:gd name="T74" fmla="*/ 2147483647 w 589"/>
                <a:gd name="T75" fmla="*/ 2147483647 h 344"/>
                <a:gd name="T76" fmla="*/ 2147483647 w 589"/>
                <a:gd name="T77" fmla="*/ 2147483647 h 344"/>
                <a:gd name="T78" fmla="*/ 2147483647 w 589"/>
                <a:gd name="T79" fmla="*/ 2147483647 h 344"/>
                <a:gd name="T80" fmla="*/ 2147483647 w 589"/>
                <a:gd name="T81" fmla="*/ 2147483647 h 344"/>
                <a:gd name="T82" fmla="*/ 2147483647 w 589"/>
                <a:gd name="T83" fmla="*/ 0 h 344"/>
                <a:gd name="T84" fmla="*/ 0 w 589"/>
                <a:gd name="T85" fmla="*/ 2147483647 h 34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589" h="344">
                  <a:moveTo>
                    <a:pt x="0" y="36"/>
                  </a:moveTo>
                  <a:lnTo>
                    <a:pt x="2" y="36"/>
                  </a:lnTo>
                  <a:lnTo>
                    <a:pt x="8" y="36"/>
                  </a:lnTo>
                  <a:lnTo>
                    <a:pt x="17" y="36"/>
                  </a:lnTo>
                  <a:lnTo>
                    <a:pt x="31" y="36"/>
                  </a:lnTo>
                  <a:lnTo>
                    <a:pt x="46" y="36"/>
                  </a:lnTo>
                  <a:lnTo>
                    <a:pt x="65" y="36"/>
                  </a:lnTo>
                  <a:lnTo>
                    <a:pt x="84" y="38"/>
                  </a:lnTo>
                  <a:lnTo>
                    <a:pt x="105" y="40"/>
                  </a:lnTo>
                  <a:lnTo>
                    <a:pt x="126" y="42"/>
                  </a:lnTo>
                  <a:lnTo>
                    <a:pt x="145" y="46"/>
                  </a:lnTo>
                  <a:lnTo>
                    <a:pt x="166" y="48"/>
                  </a:lnTo>
                  <a:lnTo>
                    <a:pt x="185" y="53"/>
                  </a:lnTo>
                  <a:lnTo>
                    <a:pt x="202" y="57"/>
                  </a:lnTo>
                  <a:lnTo>
                    <a:pt x="217" y="65"/>
                  </a:lnTo>
                  <a:lnTo>
                    <a:pt x="228" y="70"/>
                  </a:lnTo>
                  <a:lnTo>
                    <a:pt x="240" y="80"/>
                  </a:lnTo>
                  <a:lnTo>
                    <a:pt x="243" y="88"/>
                  </a:lnTo>
                  <a:lnTo>
                    <a:pt x="245" y="97"/>
                  </a:lnTo>
                  <a:lnTo>
                    <a:pt x="243" y="107"/>
                  </a:lnTo>
                  <a:lnTo>
                    <a:pt x="240" y="118"/>
                  </a:lnTo>
                  <a:lnTo>
                    <a:pt x="234" y="127"/>
                  </a:lnTo>
                  <a:lnTo>
                    <a:pt x="226" y="141"/>
                  </a:lnTo>
                  <a:lnTo>
                    <a:pt x="217" y="152"/>
                  </a:lnTo>
                  <a:lnTo>
                    <a:pt x="207" y="164"/>
                  </a:lnTo>
                  <a:lnTo>
                    <a:pt x="196" y="175"/>
                  </a:lnTo>
                  <a:lnTo>
                    <a:pt x="188" y="186"/>
                  </a:lnTo>
                  <a:lnTo>
                    <a:pt x="179" y="198"/>
                  </a:lnTo>
                  <a:lnTo>
                    <a:pt x="169" y="209"/>
                  </a:lnTo>
                  <a:lnTo>
                    <a:pt x="162" y="219"/>
                  </a:lnTo>
                  <a:lnTo>
                    <a:pt x="158" y="228"/>
                  </a:lnTo>
                  <a:lnTo>
                    <a:pt x="154" y="236"/>
                  </a:lnTo>
                  <a:lnTo>
                    <a:pt x="154" y="243"/>
                  </a:lnTo>
                  <a:lnTo>
                    <a:pt x="156" y="247"/>
                  </a:lnTo>
                  <a:lnTo>
                    <a:pt x="160" y="251"/>
                  </a:lnTo>
                  <a:lnTo>
                    <a:pt x="166" y="255"/>
                  </a:lnTo>
                  <a:lnTo>
                    <a:pt x="177" y="259"/>
                  </a:lnTo>
                  <a:lnTo>
                    <a:pt x="185" y="259"/>
                  </a:lnTo>
                  <a:lnTo>
                    <a:pt x="196" y="261"/>
                  </a:lnTo>
                  <a:lnTo>
                    <a:pt x="209" y="262"/>
                  </a:lnTo>
                  <a:lnTo>
                    <a:pt x="223" y="262"/>
                  </a:lnTo>
                  <a:lnTo>
                    <a:pt x="234" y="262"/>
                  </a:lnTo>
                  <a:lnTo>
                    <a:pt x="247" y="262"/>
                  </a:lnTo>
                  <a:lnTo>
                    <a:pt x="259" y="262"/>
                  </a:lnTo>
                  <a:lnTo>
                    <a:pt x="270" y="264"/>
                  </a:lnTo>
                  <a:lnTo>
                    <a:pt x="278" y="264"/>
                  </a:lnTo>
                  <a:lnTo>
                    <a:pt x="287" y="266"/>
                  </a:lnTo>
                  <a:lnTo>
                    <a:pt x="293" y="268"/>
                  </a:lnTo>
                  <a:lnTo>
                    <a:pt x="297" y="272"/>
                  </a:lnTo>
                  <a:lnTo>
                    <a:pt x="297" y="274"/>
                  </a:lnTo>
                  <a:lnTo>
                    <a:pt x="295" y="280"/>
                  </a:lnTo>
                  <a:lnTo>
                    <a:pt x="291" y="283"/>
                  </a:lnTo>
                  <a:lnTo>
                    <a:pt x="285" y="291"/>
                  </a:lnTo>
                  <a:lnTo>
                    <a:pt x="278" y="297"/>
                  </a:lnTo>
                  <a:lnTo>
                    <a:pt x="270" y="302"/>
                  </a:lnTo>
                  <a:lnTo>
                    <a:pt x="264" y="308"/>
                  </a:lnTo>
                  <a:lnTo>
                    <a:pt x="257" y="316"/>
                  </a:lnTo>
                  <a:lnTo>
                    <a:pt x="251" y="321"/>
                  </a:lnTo>
                  <a:lnTo>
                    <a:pt x="245" y="327"/>
                  </a:lnTo>
                  <a:lnTo>
                    <a:pt x="242" y="331"/>
                  </a:lnTo>
                  <a:lnTo>
                    <a:pt x="242" y="337"/>
                  </a:lnTo>
                  <a:lnTo>
                    <a:pt x="242" y="339"/>
                  </a:lnTo>
                  <a:lnTo>
                    <a:pt x="245" y="342"/>
                  </a:lnTo>
                  <a:lnTo>
                    <a:pt x="253" y="342"/>
                  </a:lnTo>
                  <a:lnTo>
                    <a:pt x="264" y="344"/>
                  </a:lnTo>
                  <a:lnTo>
                    <a:pt x="278" y="342"/>
                  </a:lnTo>
                  <a:lnTo>
                    <a:pt x="297" y="339"/>
                  </a:lnTo>
                  <a:lnTo>
                    <a:pt x="318" y="335"/>
                  </a:lnTo>
                  <a:lnTo>
                    <a:pt x="342" y="331"/>
                  </a:lnTo>
                  <a:lnTo>
                    <a:pt x="367" y="323"/>
                  </a:lnTo>
                  <a:lnTo>
                    <a:pt x="394" y="320"/>
                  </a:lnTo>
                  <a:lnTo>
                    <a:pt x="420" y="312"/>
                  </a:lnTo>
                  <a:lnTo>
                    <a:pt x="447" y="306"/>
                  </a:lnTo>
                  <a:lnTo>
                    <a:pt x="472" y="300"/>
                  </a:lnTo>
                  <a:lnTo>
                    <a:pt x="496" y="295"/>
                  </a:lnTo>
                  <a:lnTo>
                    <a:pt x="519" y="287"/>
                  </a:lnTo>
                  <a:lnTo>
                    <a:pt x="540" y="283"/>
                  </a:lnTo>
                  <a:lnTo>
                    <a:pt x="555" y="280"/>
                  </a:lnTo>
                  <a:lnTo>
                    <a:pt x="569" y="276"/>
                  </a:lnTo>
                  <a:lnTo>
                    <a:pt x="576" y="274"/>
                  </a:lnTo>
                  <a:lnTo>
                    <a:pt x="580" y="274"/>
                  </a:lnTo>
                  <a:lnTo>
                    <a:pt x="589" y="179"/>
                  </a:lnTo>
                  <a:lnTo>
                    <a:pt x="500" y="0"/>
                  </a:lnTo>
                  <a:lnTo>
                    <a:pt x="302" y="0"/>
                  </a:lnTo>
                  <a:lnTo>
                    <a:pt x="110" y="4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3" name="Freeform 180"/>
            <p:cNvSpPr>
              <a:spLocks/>
            </p:cNvSpPr>
            <p:nvPr/>
          </p:nvSpPr>
          <p:spPr bwMode="auto">
            <a:xfrm>
              <a:off x="3114770" y="2361498"/>
              <a:ext cx="169896" cy="274331"/>
            </a:xfrm>
            <a:custGeom>
              <a:avLst/>
              <a:gdLst>
                <a:gd name="T0" fmla="*/ 2147483647 w 1118"/>
                <a:gd name="T1" fmla="*/ 2147483647 h 1801"/>
                <a:gd name="T2" fmla="*/ 2147483647 w 1118"/>
                <a:gd name="T3" fmla="*/ 2147483647 h 1801"/>
                <a:gd name="T4" fmla="*/ 2147483647 w 1118"/>
                <a:gd name="T5" fmla="*/ 2147483647 h 1801"/>
                <a:gd name="T6" fmla="*/ 2147483647 w 1118"/>
                <a:gd name="T7" fmla="*/ 2147483647 h 1801"/>
                <a:gd name="T8" fmla="*/ 2147483647 w 1118"/>
                <a:gd name="T9" fmla="*/ 2147483647 h 1801"/>
                <a:gd name="T10" fmla="*/ 2147483647 w 1118"/>
                <a:gd name="T11" fmla="*/ 2147483647 h 1801"/>
                <a:gd name="T12" fmla="*/ 2147483647 w 1118"/>
                <a:gd name="T13" fmla="*/ 2147483647 h 1801"/>
                <a:gd name="T14" fmla="*/ 2147483647 w 1118"/>
                <a:gd name="T15" fmla="*/ 2147483647 h 1801"/>
                <a:gd name="T16" fmla="*/ 2147483647 w 1118"/>
                <a:gd name="T17" fmla="*/ 2147483647 h 1801"/>
                <a:gd name="T18" fmla="*/ 2147483647 w 1118"/>
                <a:gd name="T19" fmla="*/ 2147483647 h 1801"/>
                <a:gd name="T20" fmla="*/ 2147483647 w 1118"/>
                <a:gd name="T21" fmla="*/ 2147483647 h 1801"/>
                <a:gd name="T22" fmla="*/ 2147483647 w 1118"/>
                <a:gd name="T23" fmla="*/ 2147483647 h 1801"/>
                <a:gd name="T24" fmla="*/ 2147483647 w 1118"/>
                <a:gd name="T25" fmla="*/ 2147483647 h 1801"/>
                <a:gd name="T26" fmla="*/ 2147483647 w 1118"/>
                <a:gd name="T27" fmla="*/ 2147483647 h 1801"/>
                <a:gd name="T28" fmla="*/ 2147483647 w 1118"/>
                <a:gd name="T29" fmla="*/ 2147483647 h 1801"/>
                <a:gd name="T30" fmla="*/ 2147483647 w 1118"/>
                <a:gd name="T31" fmla="*/ 2147483647 h 1801"/>
                <a:gd name="T32" fmla="*/ 2147483647 w 1118"/>
                <a:gd name="T33" fmla="*/ 2147483647 h 1801"/>
                <a:gd name="T34" fmla="*/ 2147483647 w 1118"/>
                <a:gd name="T35" fmla="*/ 2147483647 h 1801"/>
                <a:gd name="T36" fmla="*/ 0 w 1118"/>
                <a:gd name="T37" fmla="*/ 0 h 1801"/>
                <a:gd name="T38" fmla="*/ 2147483647 w 1118"/>
                <a:gd name="T39" fmla="*/ 2147483647 h 1801"/>
                <a:gd name="T40" fmla="*/ 2147483647 w 1118"/>
                <a:gd name="T41" fmla="*/ 2147483647 h 1801"/>
                <a:gd name="T42" fmla="*/ 2147483647 w 1118"/>
                <a:gd name="T43" fmla="*/ 2147483647 h 1801"/>
                <a:gd name="T44" fmla="*/ 2147483647 w 1118"/>
                <a:gd name="T45" fmla="*/ 2147483647 h 1801"/>
                <a:gd name="T46" fmla="*/ 2147483647 w 1118"/>
                <a:gd name="T47" fmla="*/ 2147483647 h 1801"/>
                <a:gd name="T48" fmla="*/ 2147483647 w 1118"/>
                <a:gd name="T49" fmla="*/ 2147483647 h 1801"/>
                <a:gd name="T50" fmla="*/ 2147483647 w 1118"/>
                <a:gd name="T51" fmla="*/ 2147483647 h 1801"/>
                <a:gd name="T52" fmla="*/ 2147483647 w 1118"/>
                <a:gd name="T53" fmla="*/ 2147483647 h 1801"/>
                <a:gd name="T54" fmla="*/ 2147483647 w 1118"/>
                <a:gd name="T55" fmla="*/ 2147483647 h 1801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18" h="1801">
                  <a:moveTo>
                    <a:pt x="736" y="114"/>
                  </a:moveTo>
                  <a:lnTo>
                    <a:pt x="723" y="114"/>
                  </a:lnTo>
                  <a:lnTo>
                    <a:pt x="702" y="113"/>
                  </a:lnTo>
                  <a:lnTo>
                    <a:pt x="675" y="113"/>
                  </a:lnTo>
                  <a:lnTo>
                    <a:pt x="645" y="111"/>
                  </a:lnTo>
                  <a:lnTo>
                    <a:pt x="609" y="109"/>
                  </a:lnTo>
                  <a:lnTo>
                    <a:pt x="571" y="107"/>
                  </a:lnTo>
                  <a:lnTo>
                    <a:pt x="529" y="105"/>
                  </a:lnTo>
                  <a:lnTo>
                    <a:pt x="489" y="105"/>
                  </a:lnTo>
                  <a:lnTo>
                    <a:pt x="449" y="101"/>
                  </a:lnTo>
                  <a:lnTo>
                    <a:pt x="409" y="101"/>
                  </a:lnTo>
                  <a:lnTo>
                    <a:pt x="373" y="99"/>
                  </a:lnTo>
                  <a:lnTo>
                    <a:pt x="341" y="97"/>
                  </a:lnTo>
                  <a:lnTo>
                    <a:pt x="314" y="95"/>
                  </a:lnTo>
                  <a:lnTo>
                    <a:pt x="295" y="95"/>
                  </a:lnTo>
                  <a:lnTo>
                    <a:pt x="280" y="95"/>
                  </a:lnTo>
                  <a:lnTo>
                    <a:pt x="276" y="95"/>
                  </a:lnTo>
                  <a:lnTo>
                    <a:pt x="139" y="6"/>
                  </a:lnTo>
                  <a:lnTo>
                    <a:pt x="0" y="0"/>
                  </a:lnTo>
                  <a:lnTo>
                    <a:pt x="126" y="1602"/>
                  </a:lnTo>
                  <a:lnTo>
                    <a:pt x="373" y="1723"/>
                  </a:lnTo>
                  <a:lnTo>
                    <a:pt x="648" y="1801"/>
                  </a:lnTo>
                  <a:lnTo>
                    <a:pt x="806" y="1788"/>
                  </a:lnTo>
                  <a:lnTo>
                    <a:pt x="1118" y="1392"/>
                  </a:lnTo>
                  <a:lnTo>
                    <a:pt x="1019" y="731"/>
                  </a:lnTo>
                  <a:lnTo>
                    <a:pt x="935" y="280"/>
                  </a:lnTo>
                  <a:lnTo>
                    <a:pt x="736" y="114"/>
                  </a:ln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4" name="Freeform 181"/>
            <p:cNvSpPr>
              <a:spLocks/>
            </p:cNvSpPr>
            <p:nvPr/>
          </p:nvSpPr>
          <p:spPr bwMode="auto">
            <a:xfrm>
              <a:off x="3171707" y="2337749"/>
              <a:ext cx="137927" cy="294426"/>
            </a:xfrm>
            <a:custGeom>
              <a:avLst/>
              <a:gdLst>
                <a:gd name="T0" fmla="*/ 2147483647 w 906"/>
                <a:gd name="T1" fmla="*/ 2147483647 h 1934"/>
                <a:gd name="T2" fmla="*/ 2147483647 w 906"/>
                <a:gd name="T3" fmla="*/ 2147483647 h 1934"/>
                <a:gd name="T4" fmla="*/ 2147483647 w 906"/>
                <a:gd name="T5" fmla="*/ 2147483647 h 1934"/>
                <a:gd name="T6" fmla="*/ 2147483647 w 906"/>
                <a:gd name="T7" fmla="*/ 2147483647 h 1934"/>
                <a:gd name="T8" fmla="*/ 2147483647 w 906"/>
                <a:gd name="T9" fmla="*/ 2147483647 h 1934"/>
                <a:gd name="T10" fmla="*/ 2147483647 w 906"/>
                <a:gd name="T11" fmla="*/ 2147483647 h 1934"/>
                <a:gd name="T12" fmla="*/ 2147483647 w 906"/>
                <a:gd name="T13" fmla="*/ 2147483647 h 1934"/>
                <a:gd name="T14" fmla="*/ 2147483647 w 906"/>
                <a:gd name="T15" fmla="*/ 2147483647 h 1934"/>
                <a:gd name="T16" fmla="*/ 2147483647 w 906"/>
                <a:gd name="T17" fmla="*/ 2147483647 h 1934"/>
                <a:gd name="T18" fmla="*/ 2147483647 w 906"/>
                <a:gd name="T19" fmla="*/ 2147483647 h 1934"/>
                <a:gd name="T20" fmla="*/ 2147483647 w 906"/>
                <a:gd name="T21" fmla="*/ 2147483647 h 1934"/>
                <a:gd name="T22" fmla="*/ 2147483647 w 906"/>
                <a:gd name="T23" fmla="*/ 2147483647 h 1934"/>
                <a:gd name="T24" fmla="*/ 2147483647 w 906"/>
                <a:gd name="T25" fmla="*/ 2147483647 h 1934"/>
                <a:gd name="T26" fmla="*/ 2147483647 w 906"/>
                <a:gd name="T27" fmla="*/ 2147483647 h 1934"/>
                <a:gd name="T28" fmla="*/ 2147483647 w 906"/>
                <a:gd name="T29" fmla="*/ 2147483647 h 1934"/>
                <a:gd name="T30" fmla="*/ 2147483647 w 906"/>
                <a:gd name="T31" fmla="*/ 2147483647 h 1934"/>
                <a:gd name="T32" fmla="*/ 0 w 906"/>
                <a:gd name="T33" fmla="*/ 2147483647 h 1934"/>
                <a:gd name="T34" fmla="*/ 2147483647 w 906"/>
                <a:gd name="T35" fmla="*/ 2147483647 h 1934"/>
                <a:gd name="T36" fmla="*/ 2147483647 w 906"/>
                <a:gd name="T37" fmla="*/ 2147483647 h 1934"/>
                <a:gd name="T38" fmla="*/ 2147483647 w 906"/>
                <a:gd name="T39" fmla="*/ 2147483647 h 1934"/>
                <a:gd name="T40" fmla="*/ 2147483647 w 906"/>
                <a:gd name="T41" fmla="*/ 2147483647 h 1934"/>
                <a:gd name="T42" fmla="*/ 2147483647 w 906"/>
                <a:gd name="T43" fmla="*/ 2147483647 h 1934"/>
                <a:gd name="T44" fmla="*/ 2147483647 w 906"/>
                <a:gd name="T45" fmla="*/ 2147483647 h 1934"/>
                <a:gd name="T46" fmla="*/ 2147483647 w 906"/>
                <a:gd name="T47" fmla="*/ 2147483647 h 1934"/>
                <a:gd name="T48" fmla="*/ 2147483647 w 906"/>
                <a:gd name="T49" fmla="*/ 2147483647 h 1934"/>
                <a:gd name="T50" fmla="*/ 2147483647 w 906"/>
                <a:gd name="T51" fmla="*/ 2147483647 h 1934"/>
                <a:gd name="T52" fmla="*/ 2147483647 w 906"/>
                <a:gd name="T53" fmla="*/ 2147483647 h 1934"/>
                <a:gd name="T54" fmla="*/ 2147483647 w 906"/>
                <a:gd name="T55" fmla="*/ 2147483647 h 1934"/>
                <a:gd name="T56" fmla="*/ 2147483647 w 906"/>
                <a:gd name="T57" fmla="*/ 2147483647 h 1934"/>
                <a:gd name="T58" fmla="*/ 2147483647 w 906"/>
                <a:gd name="T59" fmla="*/ 2147483647 h 1934"/>
                <a:gd name="T60" fmla="*/ 2147483647 w 906"/>
                <a:gd name="T61" fmla="*/ 2147483647 h 1934"/>
                <a:gd name="T62" fmla="*/ 2147483647 w 906"/>
                <a:gd name="T63" fmla="*/ 2147483647 h 1934"/>
                <a:gd name="T64" fmla="*/ 2147483647 w 906"/>
                <a:gd name="T65" fmla="*/ 2147483647 h 1934"/>
                <a:gd name="T66" fmla="*/ 2147483647 w 906"/>
                <a:gd name="T67" fmla="*/ 2147483647 h 1934"/>
                <a:gd name="T68" fmla="*/ 2147483647 w 906"/>
                <a:gd name="T69" fmla="*/ 2147483647 h 1934"/>
                <a:gd name="T70" fmla="*/ 2147483647 w 906"/>
                <a:gd name="T71" fmla="*/ 2147483647 h 1934"/>
                <a:gd name="T72" fmla="*/ 2147483647 w 906"/>
                <a:gd name="T73" fmla="*/ 2147483647 h 1934"/>
                <a:gd name="T74" fmla="*/ 2147483647 w 906"/>
                <a:gd name="T75" fmla="*/ 2147483647 h 1934"/>
                <a:gd name="T76" fmla="*/ 2147483647 w 906"/>
                <a:gd name="T77" fmla="*/ 2147483647 h 1934"/>
                <a:gd name="T78" fmla="*/ 2147483647 w 906"/>
                <a:gd name="T79" fmla="*/ 2147483647 h 1934"/>
                <a:gd name="T80" fmla="*/ 2147483647 w 906"/>
                <a:gd name="T81" fmla="*/ 2147483647 h 1934"/>
                <a:gd name="T82" fmla="*/ 2147483647 w 906"/>
                <a:gd name="T83" fmla="*/ 2147483647 h 1934"/>
                <a:gd name="T84" fmla="*/ 2147483647 w 906"/>
                <a:gd name="T85" fmla="*/ 2147483647 h 1934"/>
                <a:gd name="T86" fmla="*/ 2147483647 w 906"/>
                <a:gd name="T87" fmla="*/ 2147483647 h 1934"/>
                <a:gd name="T88" fmla="*/ 2147483647 w 906"/>
                <a:gd name="T89" fmla="*/ 2147483647 h 1934"/>
                <a:gd name="T90" fmla="*/ 2147483647 w 906"/>
                <a:gd name="T91" fmla="*/ 2147483647 h 1934"/>
                <a:gd name="T92" fmla="*/ 2147483647 w 906"/>
                <a:gd name="T93" fmla="*/ 2147483647 h 1934"/>
                <a:gd name="T94" fmla="*/ 2147483647 w 906"/>
                <a:gd name="T95" fmla="*/ 2147483647 h 1934"/>
                <a:gd name="T96" fmla="*/ 2147483647 w 906"/>
                <a:gd name="T97" fmla="*/ 2147483647 h 1934"/>
                <a:gd name="T98" fmla="*/ 2147483647 w 906"/>
                <a:gd name="T99" fmla="*/ 2147483647 h 1934"/>
                <a:gd name="T100" fmla="*/ 2147483647 w 906"/>
                <a:gd name="T101" fmla="*/ 0 h 1934"/>
                <a:gd name="T102" fmla="*/ 2147483647 w 906"/>
                <a:gd name="T103" fmla="*/ 2147483647 h 1934"/>
                <a:gd name="T104" fmla="*/ 2147483647 w 906"/>
                <a:gd name="T105" fmla="*/ 2147483647 h 1934"/>
                <a:gd name="T106" fmla="*/ 2147483647 w 906"/>
                <a:gd name="T107" fmla="*/ 2147483647 h 1934"/>
                <a:gd name="T108" fmla="*/ 2147483647 w 906"/>
                <a:gd name="T109" fmla="*/ 2147483647 h 1934"/>
                <a:gd name="T110" fmla="*/ 2147483647 w 906"/>
                <a:gd name="T111" fmla="*/ 2147483647 h 193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906" h="1934">
                  <a:moveTo>
                    <a:pt x="283" y="320"/>
                  </a:moveTo>
                  <a:lnTo>
                    <a:pt x="283" y="320"/>
                  </a:lnTo>
                  <a:lnTo>
                    <a:pt x="289" y="322"/>
                  </a:lnTo>
                  <a:lnTo>
                    <a:pt x="296" y="322"/>
                  </a:lnTo>
                  <a:lnTo>
                    <a:pt x="306" y="326"/>
                  </a:lnTo>
                  <a:lnTo>
                    <a:pt x="317" y="328"/>
                  </a:lnTo>
                  <a:lnTo>
                    <a:pt x="329" y="331"/>
                  </a:lnTo>
                  <a:lnTo>
                    <a:pt x="342" y="335"/>
                  </a:lnTo>
                  <a:lnTo>
                    <a:pt x="359" y="341"/>
                  </a:lnTo>
                  <a:lnTo>
                    <a:pt x="372" y="345"/>
                  </a:lnTo>
                  <a:lnTo>
                    <a:pt x="386" y="352"/>
                  </a:lnTo>
                  <a:lnTo>
                    <a:pt x="397" y="358"/>
                  </a:lnTo>
                  <a:lnTo>
                    <a:pt x="410" y="366"/>
                  </a:lnTo>
                  <a:lnTo>
                    <a:pt x="418" y="371"/>
                  </a:lnTo>
                  <a:lnTo>
                    <a:pt x="426" y="379"/>
                  </a:lnTo>
                  <a:lnTo>
                    <a:pt x="429" y="386"/>
                  </a:lnTo>
                  <a:lnTo>
                    <a:pt x="431" y="396"/>
                  </a:lnTo>
                  <a:lnTo>
                    <a:pt x="427" y="404"/>
                  </a:lnTo>
                  <a:lnTo>
                    <a:pt x="422" y="413"/>
                  </a:lnTo>
                  <a:lnTo>
                    <a:pt x="414" y="421"/>
                  </a:lnTo>
                  <a:lnTo>
                    <a:pt x="403" y="430"/>
                  </a:lnTo>
                  <a:lnTo>
                    <a:pt x="389" y="440"/>
                  </a:lnTo>
                  <a:lnTo>
                    <a:pt x="378" y="449"/>
                  </a:lnTo>
                  <a:lnTo>
                    <a:pt x="363" y="459"/>
                  </a:lnTo>
                  <a:lnTo>
                    <a:pt x="349" y="468"/>
                  </a:lnTo>
                  <a:lnTo>
                    <a:pt x="334" y="478"/>
                  </a:lnTo>
                  <a:lnTo>
                    <a:pt x="321" y="487"/>
                  </a:lnTo>
                  <a:lnTo>
                    <a:pt x="308" y="497"/>
                  </a:lnTo>
                  <a:lnTo>
                    <a:pt x="296" y="506"/>
                  </a:lnTo>
                  <a:lnTo>
                    <a:pt x="287" y="514"/>
                  </a:lnTo>
                  <a:lnTo>
                    <a:pt x="281" y="523"/>
                  </a:lnTo>
                  <a:lnTo>
                    <a:pt x="277" y="529"/>
                  </a:lnTo>
                  <a:lnTo>
                    <a:pt x="277" y="539"/>
                  </a:lnTo>
                  <a:lnTo>
                    <a:pt x="281" y="544"/>
                  </a:lnTo>
                  <a:lnTo>
                    <a:pt x="289" y="550"/>
                  </a:lnTo>
                  <a:lnTo>
                    <a:pt x="298" y="556"/>
                  </a:lnTo>
                  <a:lnTo>
                    <a:pt x="311" y="561"/>
                  </a:lnTo>
                  <a:lnTo>
                    <a:pt x="325" y="565"/>
                  </a:lnTo>
                  <a:lnTo>
                    <a:pt x="338" y="573"/>
                  </a:lnTo>
                  <a:lnTo>
                    <a:pt x="353" y="577"/>
                  </a:lnTo>
                  <a:lnTo>
                    <a:pt x="370" y="582"/>
                  </a:lnTo>
                  <a:lnTo>
                    <a:pt x="384" y="586"/>
                  </a:lnTo>
                  <a:lnTo>
                    <a:pt x="397" y="592"/>
                  </a:lnTo>
                  <a:lnTo>
                    <a:pt x="410" y="598"/>
                  </a:lnTo>
                  <a:lnTo>
                    <a:pt x="420" y="603"/>
                  </a:lnTo>
                  <a:lnTo>
                    <a:pt x="426" y="609"/>
                  </a:lnTo>
                  <a:lnTo>
                    <a:pt x="427" y="617"/>
                  </a:lnTo>
                  <a:lnTo>
                    <a:pt x="426" y="622"/>
                  </a:lnTo>
                  <a:lnTo>
                    <a:pt x="422" y="632"/>
                  </a:lnTo>
                  <a:lnTo>
                    <a:pt x="410" y="639"/>
                  </a:lnTo>
                  <a:lnTo>
                    <a:pt x="393" y="649"/>
                  </a:lnTo>
                  <a:lnTo>
                    <a:pt x="372" y="658"/>
                  </a:lnTo>
                  <a:lnTo>
                    <a:pt x="349" y="670"/>
                  </a:lnTo>
                  <a:lnTo>
                    <a:pt x="323" y="681"/>
                  </a:lnTo>
                  <a:lnTo>
                    <a:pt x="296" y="693"/>
                  </a:lnTo>
                  <a:lnTo>
                    <a:pt x="264" y="706"/>
                  </a:lnTo>
                  <a:lnTo>
                    <a:pt x="235" y="721"/>
                  </a:lnTo>
                  <a:lnTo>
                    <a:pt x="201" y="736"/>
                  </a:lnTo>
                  <a:lnTo>
                    <a:pt x="171" y="752"/>
                  </a:lnTo>
                  <a:lnTo>
                    <a:pt x="140" y="767"/>
                  </a:lnTo>
                  <a:lnTo>
                    <a:pt x="112" y="786"/>
                  </a:lnTo>
                  <a:lnTo>
                    <a:pt x="85" y="803"/>
                  </a:lnTo>
                  <a:lnTo>
                    <a:pt x="61" y="822"/>
                  </a:lnTo>
                  <a:lnTo>
                    <a:pt x="40" y="843"/>
                  </a:lnTo>
                  <a:lnTo>
                    <a:pt x="24" y="864"/>
                  </a:lnTo>
                  <a:lnTo>
                    <a:pt x="11" y="885"/>
                  </a:lnTo>
                  <a:lnTo>
                    <a:pt x="4" y="906"/>
                  </a:lnTo>
                  <a:lnTo>
                    <a:pt x="0" y="928"/>
                  </a:lnTo>
                  <a:lnTo>
                    <a:pt x="2" y="953"/>
                  </a:lnTo>
                  <a:lnTo>
                    <a:pt x="4" y="974"/>
                  </a:lnTo>
                  <a:lnTo>
                    <a:pt x="13" y="997"/>
                  </a:lnTo>
                  <a:lnTo>
                    <a:pt x="24" y="1020"/>
                  </a:lnTo>
                  <a:lnTo>
                    <a:pt x="38" y="1043"/>
                  </a:lnTo>
                  <a:lnTo>
                    <a:pt x="55" y="1062"/>
                  </a:lnTo>
                  <a:lnTo>
                    <a:pt x="74" y="1082"/>
                  </a:lnTo>
                  <a:lnTo>
                    <a:pt x="97" y="1101"/>
                  </a:lnTo>
                  <a:lnTo>
                    <a:pt x="121" y="1119"/>
                  </a:lnTo>
                  <a:lnTo>
                    <a:pt x="148" y="1134"/>
                  </a:lnTo>
                  <a:lnTo>
                    <a:pt x="177" y="1147"/>
                  </a:lnTo>
                  <a:lnTo>
                    <a:pt x="207" y="1159"/>
                  </a:lnTo>
                  <a:lnTo>
                    <a:pt x="237" y="1170"/>
                  </a:lnTo>
                  <a:lnTo>
                    <a:pt x="270" y="1176"/>
                  </a:lnTo>
                  <a:lnTo>
                    <a:pt x="302" y="1179"/>
                  </a:lnTo>
                  <a:lnTo>
                    <a:pt x="336" y="1183"/>
                  </a:lnTo>
                  <a:lnTo>
                    <a:pt x="370" y="1185"/>
                  </a:lnTo>
                  <a:lnTo>
                    <a:pt x="403" y="1183"/>
                  </a:lnTo>
                  <a:lnTo>
                    <a:pt x="435" y="1183"/>
                  </a:lnTo>
                  <a:lnTo>
                    <a:pt x="464" y="1183"/>
                  </a:lnTo>
                  <a:lnTo>
                    <a:pt x="494" y="1183"/>
                  </a:lnTo>
                  <a:lnTo>
                    <a:pt x="519" y="1181"/>
                  </a:lnTo>
                  <a:lnTo>
                    <a:pt x="543" y="1181"/>
                  </a:lnTo>
                  <a:lnTo>
                    <a:pt x="562" y="1181"/>
                  </a:lnTo>
                  <a:lnTo>
                    <a:pt x="579" y="1183"/>
                  </a:lnTo>
                  <a:lnTo>
                    <a:pt x="591" y="1187"/>
                  </a:lnTo>
                  <a:lnTo>
                    <a:pt x="598" y="1193"/>
                  </a:lnTo>
                  <a:lnTo>
                    <a:pt x="602" y="1200"/>
                  </a:lnTo>
                  <a:lnTo>
                    <a:pt x="600" y="1212"/>
                  </a:lnTo>
                  <a:lnTo>
                    <a:pt x="591" y="1225"/>
                  </a:lnTo>
                  <a:lnTo>
                    <a:pt x="576" y="1240"/>
                  </a:lnTo>
                  <a:lnTo>
                    <a:pt x="559" y="1259"/>
                  </a:lnTo>
                  <a:lnTo>
                    <a:pt x="538" y="1278"/>
                  </a:lnTo>
                  <a:lnTo>
                    <a:pt x="511" y="1299"/>
                  </a:lnTo>
                  <a:lnTo>
                    <a:pt x="484" y="1324"/>
                  </a:lnTo>
                  <a:lnTo>
                    <a:pt x="454" y="1349"/>
                  </a:lnTo>
                  <a:lnTo>
                    <a:pt x="426" y="1373"/>
                  </a:lnTo>
                  <a:lnTo>
                    <a:pt x="395" y="1398"/>
                  </a:lnTo>
                  <a:lnTo>
                    <a:pt x="365" y="1423"/>
                  </a:lnTo>
                  <a:lnTo>
                    <a:pt x="338" y="1448"/>
                  </a:lnTo>
                  <a:lnTo>
                    <a:pt x="311" y="1472"/>
                  </a:lnTo>
                  <a:lnTo>
                    <a:pt x="289" y="1493"/>
                  </a:lnTo>
                  <a:lnTo>
                    <a:pt x="270" y="1514"/>
                  </a:lnTo>
                  <a:lnTo>
                    <a:pt x="253" y="1535"/>
                  </a:lnTo>
                  <a:lnTo>
                    <a:pt x="243" y="1552"/>
                  </a:lnTo>
                  <a:lnTo>
                    <a:pt x="235" y="1567"/>
                  </a:lnTo>
                  <a:lnTo>
                    <a:pt x="235" y="1581"/>
                  </a:lnTo>
                  <a:lnTo>
                    <a:pt x="239" y="1590"/>
                  </a:lnTo>
                  <a:lnTo>
                    <a:pt x="249" y="1600"/>
                  </a:lnTo>
                  <a:lnTo>
                    <a:pt x="258" y="1607"/>
                  </a:lnTo>
                  <a:lnTo>
                    <a:pt x="273" y="1613"/>
                  </a:lnTo>
                  <a:lnTo>
                    <a:pt x="289" y="1619"/>
                  </a:lnTo>
                  <a:lnTo>
                    <a:pt x="308" y="1623"/>
                  </a:lnTo>
                  <a:lnTo>
                    <a:pt x="325" y="1624"/>
                  </a:lnTo>
                  <a:lnTo>
                    <a:pt x="342" y="1626"/>
                  </a:lnTo>
                  <a:lnTo>
                    <a:pt x="361" y="1628"/>
                  </a:lnTo>
                  <a:lnTo>
                    <a:pt x="378" y="1630"/>
                  </a:lnTo>
                  <a:lnTo>
                    <a:pt x="395" y="1630"/>
                  </a:lnTo>
                  <a:lnTo>
                    <a:pt x="408" y="1632"/>
                  </a:lnTo>
                  <a:lnTo>
                    <a:pt x="420" y="1634"/>
                  </a:lnTo>
                  <a:lnTo>
                    <a:pt x="427" y="1638"/>
                  </a:lnTo>
                  <a:lnTo>
                    <a:pt x="429" y="1640"/>
                  </a:lnTo>
                  <a:lnTo>
                    <a:pt x="429" y="1643"/>
                  </a:lnTo>
                  <a:lnTo>
                    <a:pt x="426" y="1647"/>
                  </a:lnTo>
                  <a:lnTo>
                    <a:pt x="420" y="1653"/>
                  </a:lnTo>
                  <a:lnTo>
                    <a:pt x="410" y="1657"/>
                  </a:lnTo>
                  <a:lnTo>
                    <a:pt x="399" y="1662"/>
                  </a:lnTo>
                  <a:lnTo>
                    <a:pt x="387" y="1670"/>
                  </a:lnTo>
                  <a:lnTo>
                    <a:pt x="374" y="1676"/>
                  </a:lnTo>
                  <a:lnTo>
                    <a:pt x="359" y="1681"/>
                  </a:lnTo>
                  <a:lnTo>
                    <a:pt x="342" y="1689"/>
                  </a:lnTo>
                  <a:lnTo>
                    <a:pt x="327" y="1695"/>
                  </a:lnTo>
                  <a:lnTo>
                    <a:pt x="311" y="1702"/>
                  </a:lnTo>
                  <a:lnTo>
                    <a:pt x="296" y="1708"/>
                  </a:lnTo>
                  <a:lnTo>
                    <a:pt x="283" y="1714"/>
                  </a:lnTo>
                  <a:lnTo>
                    <a:pt x="270" y="1720"/>
                  </a:lnTo>
                  <a:lnTo>
                    <a:pt x="258" y="1727"/>
                  </a:lnTo>
                  <a:lnTo>
                    <a:pt x="249" y="1731"/>
                  </a:lnTo>
                  <a:lnTo>
                    <a:pt x="239" y="1735"/>
                  </a:lnTo>
                  <a:lnTo>
                    <a:pt x="234" y="1739"/>
                  </a:lnTo>
                  <a:lnTo>
                    <a:pt x="228" y="1744"/>
                  </a:lnTo>
                  <a:lnTo>
                    <a:pt x="222" y="1754"/>
                  </a:lnTo>
                  <a:lnTo>
                    <a:pt x="222" y="1761"/>
                  </a:lnTo>
                  <a:lnTo>
                    <a:pt x="222" y="1765"/>
                  </a:lnTo>
                  <a:lnTo>
                    <a:pt x="226" y="1771"/>
                  </a:lnTo>
                  <a:lnTo>
                    <a:pt x="228" y="1777"/>
                  </a:lnTo>
                  <a:lnTo>
                    <a:pt x="234" y="1782"/>
                  </a:lnTo>
                  <a:lnTo>
                    <a:pt x="237" y="1788"/>
                  </a:lnTo>
                  <a:lnTo>
                    <a:pt x="241" y="1794"/>
                  </a:lnTo>
                  <a:lnTo>
                    <a:pt x="249" y="1801"/>
                  </a:lnTo>
                  <a:lnTo>
                    <a:pt x="254" y="1811"/>
                  </a:lnTo>
                  <a:lnTo>
                    <a:pt x="258" y="1818"/>
                  </a:lnTo>
                  <a:lnTo>
                    <a:pt x="264" y="1828"/>
                  </a:lnTo>
                  <a:lnTo>
                    <a:pt x="270" y="1837"/>
                  </a:lnTo>
                  <a:lnTo>
                    <a:pt x="275" y="1847"/>
                  </a:lnTo>
                  <a:lnTo>
                    <a:pt x="279" y="1856"/>
                  </a:lnTo>
                  <a:lnTo>
                    <a:pt x="285" y="1868"/>
                  </a:lnTo>
                  <a:lnTo>
                    <a:pt x="291" y="1877"/>
                  </a:lnTo>
                  <a:lnTo>
                    <a:pt x="296" y="1889"/>
                  </a:lnTo>
                  <a:lnTo>
                    <a:pt x="300" y="1898"/>
                  </a:lnTo>
                  <a:lnTo>
                    <a:pt x="304" y="1906"/>
                  </a:lnTo>
                  <a:lnTo>
                    <a:pt x="308" y="1913"/>
                  </a:lnTo>
                  <a:lnTo>
                    <a:pt x="311" y="1921"/>
                  </a:lnTo>
                  <a:lnTo>
                    <a:pt x="313" y="1927"/>
                  </a:lnTo>
                  <a:lnTo>
                    <a:pt x="315" y="1931"/>
                  </a:lnTo>
                  <a:lnTo>
                    <a:pt x="315" y="1932"/>
                  </a:lnTo>
                  <a:lnTo>
                    <a:pt x="317" y="1934"/>
                  </a:lnTo>
                  <a:lnTo>
                    <a:pt x="697" y="1820"/>
                  </a:lnTo>
                  <a:lnTo>
                    <a:pt x="842" y="1721"/>
                  </a:lnTo>
                  <a:lnTo>
                    <a:pt x="847" y="1621"/>
                  </a:lnTo>
                  <a:lnTo>
                    <a:pt x="870" y="782"/>
                  </a:lnTo>
                  <a:lnTo>
                    <a:pt x="906" y="223"/>
                  </a:lnTo>
                  <a:lnTo>
                    <a:pt x="886" y="97"/>
                  </a:lnTo>
                  <a:lnTo>
                    <a:pt x="884" y="97"/>
                  </a:lnTo>
                  <a:lnTo>
                    <a:pt x="882" y="97"/>
                  </a:lnTo>
                  <a:lnTo>
                    <a:pt x="878" y="96"/>
                  </a:lnTo>
                  <a:lnTo>
                    <a:pt x="870" y="96"/>
                  </a:lnTo>
                  <a:lnTo>
                    <a:pt x="865" y="94"/>
                  </a:lnTo>
                  <a:lnTo>
                    <a:pt x="859" y="92"/>
                  </a:lnTo>
                  <a:lnTo>
                    <a:pt x="849" y="88"/>
                  </a:lnTo>
                  <a:lnTo>
                    <a:pt x="842" y="84"/>
                  </a:lnTo>
                  <a:lnTo>
                    <a:pt x="830" y="80"/>
                  </a:lnTo>
                  <a:lnTo>
                    <a:pt x="819" y="76"/>
                  </a:lnTo>
                  <a:lnTo>
                    <a:pt x="806" y="71"/>
                  </a:lnTo>
                  <a:lnTo>
                    <a:pt x="789" y="65"/>
                  </a:lnTo>
                  <a:lnTo>
                    <a:pt x="770" y="59"/>
                  </a:lnTo>
                  <a:lnTo>
                    <a:pt x="751" y="52"/>
                  </a:lnTo>
                  <a:lnTo>
                    <a:pt x="730" y="44"/>
                  </a:lnTo>
                  <a:lnTo>
                    <a:pt x="707" y="37"/>
                  </a:lnTo>
                  <a:lnTo>
                    <a:pt x="682" y="27"/>
                  </a:lnTo>
                  <a:lnTo>
                    <a:pt x="659" y="21"/>
                  </a:lnTo>
                  <a:lnTo>
                    <a:pt x="635" y="14"/>
                  </a:lnTo>
                  <a:lnTo>
                    <a:pt x="610" y="10"/>
                  </a:lnTo>
                  <a:lnTo>
                    <a:pt x="583" y="4"/>
                  </a:lnTo>
                  <a:lnTo>
                    <a:pt x="559" y="2"/>
                  </a:lnTo>
                  <a:lnTo>
                    <a:pt x="534" y="0"/>
                  </a:lnTo>
                  <a:lnTo>
                    <a:pt x="509" y="2"/>
                  </a:lnTo>
                  <a:lnTo>
                    <a:pt x="484" y="6"/>
                  </a:lnTo>
                  <a:lnTo>
                    <a:pt x="464" y="12"/>
                  </a:lnTo>
                  <a:lnTo>
                    <a:pt x="441" y="21"/>
                  </a:lnTo>
                  <a:lnTo>
                    <a:pt x="422" y="33"/>
                  </a:lnTo>
                  <a:lnTo>
                    <a:pt x="403" y="48"/>
                  </a:lnTo>
                  <a:lnTo>
                    <a:pt x="386" y="65"/>
                  </a:lnTo>
                  <a:lnTo>
                    <a:pt x="368" y="84"/>
                  </a:lnTo>
                  <a:lnTo>
                    <a:pt x="355" y="107"/>
                  </a:lnTo>
                  <a:lnTo>
                    <a:pt x="342" y="130"/>
                  </a:lnTo>
                  <a:lnTo>
                    <a:pt x="330" y="154"/>
                  </a:lnTo>
                  <a:lnTo>
                    <a:pt x="321" y="179"/>
                  </a:lnTo>
                  <a:lnTo>
                    <a:pt x="311" y="204"/>
                  </a:lnTo>
                  <a:lnTo>
                    <a:pt x="304" y="225"/>
                  </a:lnTo>
                  <a:lnTo>
                    <a:pt x="298" y="248"/>
                  </a:lnTo>
                  <a:lnTo>
                    <a:pt x="291" y="267"/>
                  </a:lnTo>
                  <a:lnTo>
                    <a:pt x="289" y="284"/>
                  </a:lnTo>
                  <a:lnTo>
                    <a:pt x="285" y="299"/>
                  </a:lnTo>
                  <a:lnTo>
                    <a:pt x="283" y="310"/>
                  </a:lnTo>
                  <a:lnTo>
                    <a:pt x="283" y="318"/>
                  </a:lnTo>
                  <a:lnTo>
                    <a:pt x="283" y="32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5" name="Freeform 182"/>
            <p:cNvSpPr>
              <a:spLocks/>
            </p:cNvSpPr>
            <p:nvPr/>
          </p:nvSpPr>
          <p:spPr bwMode="auto">
            <a:xfrm>
              <a:off x="3134561" y="2333182"/>
              <a:ext cx="99563" cy="52978"/>
            </a:xfrm>
            <a:custGeom>
              <a:avLst/>
              <a:gdLst>
                <a:gd name="T0" fmla="*/ 2147483647 w 654"/>
                <a:gd name="T1" fmla="*/ 0 h 348"/>
                <a:gd name="T2" fmla="*/ 2147483647 w 654"/>
                <a:gd name="T3" fmla="*/ 2147483647 h 348"/>
                <a:gd name="T4" fmla="*/ 2147483647 w 654"/>
                <a:gd name="T5" fmla="*/ 2147483647 h 348"/>
                <a:gd name="T6" fmla="*/ 0 w 654"/>
                <a:gd name="T7" fmla="*/ 2147483647 h 348"/>
                <a:gd name="T8" fmla="*/ 0 w 654"/>
                <a:gd name="T9" fmla="*/ 2147483647 h 348"/>
                <a:gd name="T10" fmla="*/ 2147483647 w 654"/>
                <a:gd name="T11" fmla="*/ 2147483647 h 348"/>
                <a:gd name="T12" fmla="*/ 2147483647 w 654"/>
                <a:gd name="T13" fmla="*/ 2147483647 h 348"/>
                <a:gd name="T14" fmla="*/ 2147483647 w 654"/>
                <a:gd name="T15" fmla="*/ 2147483647 h 348"/>
                <a:gd name="T16" fmla="*/ 2147483647 w 654"/>
                <a:gd name="T17" fmla="*/ 2147483647 h 348"/>
                <a:gd name="T18" fmla="*/ 2147483647 w 654"/>
                <a:gd name="T19" fmla="*/ 2147483647 h 348"/>
                <a:gd name="T20" fmla="*/ 2147483647 w 654"/>
                <a:gd name="T21" fmla="*/ 2147483647 h 348"/>
                <a:gd name="T22" fmla="*/ 2147483647 w 654"/>
                <a:gd name="T23" fmla="*/ 2147483647 h 348"/>
                <a:gd name="T24" fmla="*/ 2147483647 w 654"/>
                <a:gd name="T25" fmla="*/ 2147483647 h 348"/>
                <a:gd name="T26" fmla="*/ 2147483647 w 654"/>
                <a:gd name="T27" fmla="*/ 2147483647 h 348"/>
                <a:gd name="T28" fmla="*/ 2147483647 w 654"/>
                <a:gd name="T29" fmla="*/ 2147483647 h 348"/>
                <a:gd name="T30" fmla="*/ 2147483647 w 654"/>
                <a:gd name="T31" fmla="*/ 2147483647 h 348"/>
                <a:gd name="T32" fmla="*/ 2147483647 w 654"/>
                <a:gd name="T33" fmla="*/ 2147483647 h 348"/>
                <a:gd name="T34" fmla="*/ 2147483647 w 654"/>
                <a:gd name="T35" fmla="*/ 2147483647 h 348"/>
                <a:gd name="T36" fmla="*/ 2147483647 w 654"/>
                <a:gd name="T37" fmla="*/ 2147483647 h 348"/>
                <a:gd name="T38" fmla="*/ 2147483647 w 654"/>
                <a:gd name="T39" fmla="*/ 2147483647 h 348"/>
                <a:gd name="T40" fmla="*/ 2147483647 w 654"/>
                <a:gd name="T41" fmla="*/ 2147483647 h 348"/>
                <a:gd name="T42" fmla="*/ 2147483647 w 654"/>
                <a:gd name="T43" fmla="*/ 2147483647 h 348"/>
                <a:gd name="T44" fmla="*/ 2147483647 w 654"/>
                <a:gd name="T45" fmla="*/ 2147483647 h 348"/>
                <a:gd name="T46" fmla="*/ 2147483647 w 654"/>
                <a:gd name="T47" fmla="*/ 2147483647 h 348"/>
                <a:gd name="T48" fmla="*/ 2147483647 w 654"/>
                <a:gd name="T49" fmla="*/ 2147483647 h 348"/>
                <a:gd name="T50" fmla="*/ 2147483647 w 654"/>
                <a:gd name="T51" fmla="*/ 2147483647 h 348"/>
                <a:gd name="T52" fmla="*/ 2147483647 w 654"/>
                <a:gd name="T53" fmla="*/ 2147483647 h 348"/>
                <a:gd name="T54" fmla="*/ 2147483647 w 654"/>
                <a:gd name="T55" fmla="*/ 2147483647 h 348"/>
                <a:gd name="T56" fmla="*/ 2147483647 w 654"/>
                <a:gd name="T57" fmla="*/ 2147483647 h 348"/>
                <a:gd name="T58" fmla="*/ 2147483647 w 654"/>
                <a:gd name="T59" fmla="*/ 2147483647 h 348"/>
                <a:gd name="T60" fmla="*/ 2147483647 w 654"/>
                <a:gd name="T61" fmla="*/ 2147483647 h 348"/>
                <a:gd name="T62" fmla="*/ 2147483647 w 654"/>
                <a:gd name="T63" fmla="*/ 2147483647 h 348"/>
                <a:gd name="T64" fmla="*/ 2147483647 w 654"/>
                <a:gd name="T65" fmla="*/ 2147483647 h 348"/>
                <a:gd name="T66" fmla="*/ 2147483647 w 654"/>
                <a:gd name="T67" fmla="*/ 2147483647 h 348"/>
                <a:gd name="T68" fmla="*/ 2147483647 w 654"/>
                <a:gd name="T69" fmla="*/ 2147483647 h 348"/>
                <a:gd name="T70" fmla="*/ 2147483647 w 654"/>
                <a:gd name="T71" fmla="*/ 2147483647 h 348"/>
                <a:gd name="T72" fmla="*/ 2147483647 w 654"/>
                <a:gd name="T73" fmla="*/ 2147483647 h 348"/>
                <a:gd name="T74" fmla="*/ 2147483647 w 654"/>
                <a:gd name="T75" fmla="*/ 2147483647 h 348"/>
                <a:gd name="T76" fmla="*/ 2147483647 w 654"/>
                <a:gd name="T77" fmla="*/ 0 h 348"/>
                <a:gd name="T78" fmla="*/ 2147483647 w 654"/>
                <a:gd name="T79" fmla="*/ 0 h 348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654" h="348">
                  <a:moveTo>
                    <a:pt x="631" y="0"/>
                  </a:moveTo>
                  <a:lnTo>
                    <a:pt x="377" y="30"/>
                  </a:lnTo>
                  <a:lnTo>
                    <a:pt x="122" y="87"/>
                  </a:lnTo>
                  <a:lnTo>
                    <a:pt x="0" y="160"/>
                  </a:lnTo>
                  <a:lnTo>
                    <a:pt x="4" y="164"/>
                  </a:lnTo>
                  <a:lnTo>
                    <a:pt x="8" y="169"/>
                  </a:lnTo>
                  <a:lnTo>
                    <a:pt x="14" y="179"/>
                  </a:lnTo>
                  <a:lnTo>
                    <a:pt x="19" y="190"/>
                  </a:lnTo>
                  <a:lnTo>
                    <a:pt x="27" y="202"/>
                  </a:lnTo>
                  <a:lnTo>
                    <a:pt x="35" y="215"/>
                  </a:lnTo>
                  <a:lnTo>
                    <a:pt x="44" y="228"/>
                  </a:lnTo>
                  <a:lnTo>
                    <a:pt x="54" y="240"/>
                  </a:lnTo>
                  <a:lnTo>
                    <a:pt x="61" y="253"/>
                  </a:lnTo>
                  <a:lnTo>
                    <a:pt x="69" y="262"/>
                  </a:lnTo>
                  <a:lnTo>
                    <a:pt x="78" y="274"/>
                  </a:lnTo>
                  <a:lnTo>
                    <a:pt x="84" y="283"/>
                  </a:lnTo>
                  <a:lnTo>
                    <a:pt x="92" y="289"/>
                  </a:lnTo>
                  <a:lnTo>
                    <a:pt x="95" y="295"/>
                  </a:lnTo>
                  <a:lnTo>
                    <a:pt x="101" y="297"/>
                  </a:lnTo>
                  <a:lnTo>
                    <a:pt x="107" y="297"/>
                  </a:lnTo>
                  <a:lnTo>
                    <a:pt x="120" y="299"/>
                  </a:lnTo>
                  <a:lnTo>
                    <a:pt x="137" y="300"/>
                  </a:lnTo>
                  <a:lnTo>
                    <a:pt x="160" y="304"/>
                  </a:lnTo>
                  <a:lnTo>
                    <a:pt x="187" y="308"/>
                  </a:lnTo>
                  <a:lnTo>
                    <a:pt x="215" y="312"/>
                  </a:lnTo>
                  <a:lnTo>
                    <a:pt x="246" y="316"/>
                  </a:lnTo>
                  <a:lnTo>
                    <a:pt x="278" y="323"/>
                  </a:lnTo>
                  <a:lnTo>
                    <a:pt x="306" y="327"/>
                  </a:lnTo>
                  <a:lnTo>
                    <a:pt x="337" y="331"/>
                  </a:lnTo>
                  <a:lnTo>
                    <a:pt x="363" y="335"/>
                  </a:lnTo>
                  <a:lnTo>
                    <a:pt x="390" y="340"/>
                  </a:lnTo>
                  <a:lnTo>
                    <a:pt x="409" y="342"/>
                  </a:lnTo>
                  <a:lnTo>
                    <a:pt x="426" y="346"/>
                  </a:lnTo>
                  <a:lnTo>
                    <a:pt x="436" y="348"/>
                  </a:lnTo>
                  <a:lnTo>
                    <a:pt x="440" y="348"/>
                  </a:lnTo>
                  <a:lnTo>
                    <a:pt x="654" y="230"/>
                  </a:lnTo>
                  <a:lnTo>
                    <a:pt x="603" y="55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FFA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6" name="Freeform 183"/>
            <p:cNvSpPr>
              <a:spLocks/>
            </p:cNvSpPr>
            <p:nvPr/>
          </p:nvSpPr>
          <p:spPr bwMode="auto">
            <a:xfrm>
              <a:off x="3176883" y="2332268"/>
              <a:ext cx="114787" cy="49325"/>
            </a:xfrm>
            <a:custGeom>
              <a:avLst/>
              <a:gdLst>
                <a:gd name="T0" fmla="*/ 2147483647 w 755"/>
                <a:gd name="T1" fmla="*/ 2147483647 h 324"/>
                <a:gd name="T2" fmla="*/ 2147483647 w 755"/>
                <a:gd name="T3" fmla="*/ 2147483647 h 324"/>
                <a:gd name="T4" fmla="*/ 2147483647 w 755"/>
                <a:gd name="T5" fmla="*/ 2147483647 h 324"/>
                <a:gd name="T6" fmla="*/ 2147483647 w 755"/>
                <a:gd name="T7" fmla="*/ 2147483647 h 324"/>
                <a:gd name="T8" fmla="*/ 2147483647 w 755"/>
                <a:gd name="T9" fmla="*/ 2147483647 h 324"/>
                <a:gd name="T10" fmla="*/ 2147483647 w 755"/>
                <a:gd name="T11" fmla="*/ 2147483647 h 324"/>
                <a:gd name="T12" fmla="*/ 2147483647 w 755"/>
                <a:gd name="T13" fmla="*/ 2147483647 h 324"/>
                <a:gd name="T14" fmla="*/ 2147483647 w 755"/>
                <a:gd name="T15" fmla="*/ 2147483647 h 324"/>
                <a:gd name="T16" fmla="*/ 2147483647 w 755"/>
                <a:gd name="T17" fmla="*/ 2147483647 h 324"/>
                <a:gd name="T18" fmla="*/ 2147483647 w 755"/>
                <a:gd name="T19" fmla="*/ 2147483647 h 324"/>
                <a:gd name="T20" fmla="*/ 2147483647 w 755"/>
                <a:gd name="T21" fmla="*/ 2147483647 h 324"/>
                <a:gd name="T22" fmla="*/ 2147483647 w 755"/>
                <a:gd name="T23" fmla="*/ 2147483647 h 324"/>
                <a:gd name="T24" fmla="*/ 2147483647 w 755"/>
                <a:gd name="T25" fmla="*/ 2147483647 h 324"/>
                <a:gd name="T26" fmla="*/ 2147483647 w 755"/>
                <a:gd name="T27" fmla="*/ 2147483647 h 324"/>
                <a:gd name="T28" fmla="*/ 2147483647 w 755"/>
                <a:gd name="T29" fmla="*/ 2147483647 h 324"/>
                <a:gd name="T30" fmla="*/ 2147483647 w 755"/>
                <a:gd name="T31" fmla="*/ 2147483647 h 324"/>
                <a:gd name="T32" fmla="*/ 2147483647 w 755"/>
                <a:gd name="T33" fmla="*/ 2147483647 h 324"/>
                <a:gd name="T34" fmla="*/ 2147483647 w 755"/>
                <a:gd name="T35" fmla="*/ 2147483647 h 324"/>
                <a:gd name="T36" fmla="*/ 2147483647 w 755"/>
                <a:gd name="T37" fmla="*/ 2147483647 h 324"/>
                <a:gd name="T38" fmla="*/ 2147483647 w 755"/>
                <a:gd name="T39" fmla="*/ 2147483647 h 324"/>
                <a:gd name="T40" fmla="*/ 2147483647 w 755"/>
                <a:gd name="T41" fmla="*/ 2147483647 h 324"/>
                <a:gd name="T42" fmla="*/ 2147483647 w 755"/>
                <a:gd name="T43" fmla="*/ 2147483647 h 324"/>
                <a:gd name="T44" fmla="*/ 2147483647 w 755"/>
                <a:gd name="T45" fmla="*/ 2147483647 h 324"/>
                <a:gd name="T46" fmla="*/ 2147483647 w 755"/>
                <a:gd name="T47" fmla="*/ 2147483647 h 324"/>
                <a:gd name="T48" fmla="*/ 2147483647 w 755"/>
                <a:gd name="T49" fmla="*/ 2147483647 h 324"/>
                <a:gd name="T50" fmla="*/ 2147483647 w 755"/>
                <a:gd name="T51" fmla="*/ 2147483647 h 324"/>
                <a:gd name="T52" fmla="*/ 2147483647 w 755"/>
                <a:gd name="T53" fmla="*/ 2147483647 h 324"/>
                <a:gd name="T54" fmla="*/ 2147483647 w 755"/>
                <a:gd name="T55" fmla="*/ 2147483647 h 324"/>
                <a:gd name="T56" fmla="*/ 2147483647 w 755"/>
                <a:gd name="T57" fmla="*/ 2147483647 h 324"/>
                <a:gd name="T58" fmla="*/ 2147483647 w 755"/>
                <a:gd name="T59" fmla="*/ 2147483647 h 324"/>
                <a:gd name="T60" fmla="*/ 2147483647 w 755"/>
                <a:gd name="T61" fmla="*/ 2147483647 h 324"/>
                <a:gd name="T62" fmla="*/ 2147483647 w 755"/>
                <a:gd name="T63" fmla="*/ 2147483647 h 324"/>
                <a:gd name="T64" fmla="*/ 2147483647 w 755"/>
                <a:gd name="T65" fmla="*/ 2147483647 h 324"/>
                <a:gd name="T66" fmla="*/ 2147483647 w 755"/>
                <a:gd name="T67" fmla="*/ 2147483647 h 324"/>
                <a:gd name="T68" fmla="*/ 0 w 755"/>
                <a:gd name="T69" fmla="*/ 2147483647 h 324"/>
                <a:gd name="T70" fmla="*/ 0 w 755"/>
                <a:gd name="T71" fmla="*/ 2147483647 h 324"/>
                <a:gd name="T72" fmla="*/ 2147483647 w 755"/>
                <a:gd name="T73" fmla="*/ 2147483647 h 324"/>
                <a:gd name="T74" fmla="*/ 2147483647 w 755"/>
                <a:gd name="T75" fmla="*/ 2147483647 h 324"/>
                <a:gd name="T76" fmla="*/ 2147483647 w 755"/>
                <a:gd name="T77" fmla="*/ 2147483647 h 324"/>
                <a:gd name="T78" fmla="*/ 2147483647 w 755"/>
                <a:gd name="T79" fmla="*/ 2147483647 h 324"/>
                <a:gd name="T80" fmla="*/ 2147483647 w 755"/>
                <a:gd name="T81" fmla="*/ 2147483647 h 324"/>
                <a:gd name="T82" fmla="*/ 2147483647 w 755"/>
                <a:gd name="T83" fmla="*/ 2147483647 h 324"/>
                <a:gd name="T84" fmla="*/ 2147483647 w 755"/>
                <a:gd name="T85" fmla="*/ 2147483647 h 3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755" h="324">
                  <a:moveTo>
                    <a:pt x="353" y="6"/>
                  </a:moveTo>
                  <a:lnTo>
                    <a:pt x="352" y="6"/>
                  </a:lnTo>
                  <a:lnTo>
                    <a:pt x="346" y="8"/>
                  </a:lnTo>
                  <a:lnTo>
                    <a:pt x="336" y="10"/>
                  </a:lnTo>
                  <a:lnTo>
                    <a:pt x="327" y="12"/>
                  </a:lnTo>
                  <a:lnTo>
                    <a:pt x="312" y="14"/>
                  </a:lnTo>
                  <a:lnTo>
                    <a:pt x="298" y="19"/>
                  </a:lnTo>
                  <a:lnTo>
                    <a:pt x="281" y="23"/>
                  </a:lnTo>
                  <a:lnTo>
                    <a:pt x="264" y="27"/>
                  </a:lnTo>
                  <a:lnTo>
                    <a:pt x="245" y="33"/>
                  </a:lnTo>
                  <a:lnTo>
                    <a:pt x="228" y="36"/>
                  </a:lnTo>
                  <a:lnTo>
                    <a:pt x="211" y="42"/>
                  </a:lnTo>
                  <a:lnTo>
                    <a:pt x="194" y="48"/>
                  </a:lnTo>
                  <a:lnTo>
                    <a:pt x="179" y="54"/>
                  </a:lnTo>
                  <a:lnTo>
                    <a:pt x="165" y="59"/>
                  </a:lnTo>
                  <a:lnTo>
                    <a:pt x="152" y="63"/>
                  </a:lnTo>
                  <a:lnTo>
                    <a:pt x="143" y="69"/>
                  </a:lnTo>
                  <a:lnTo>
                    <a:pt x="135" y="73"/>
                  </a:lnTo>
                  <a:lnTo>
                    <a:pt x="129" y="76"/>
                  </a:lnTo>
                  <a:lnTo>
                    <a:pt x="127" y="82"/>
                  </a:lnTo>
                  <a:lnTo>
                    <a:pt x="127" y="86"/>
                  </a:lnTo>
                  <a:lnTo>
                    <a:pt x="127" y="88"/>
                  </a:lnTo>
                  <a:lnTo>
                    <a:pt x="131" y="93"/>
                  </a:lnTo>
                  <a:lnTo>
                    <a:pt x="137" y="95"/>
                  </a:lnTo>
                  <a:lnTo>
                    <a:pt x="143" y="99"/>
                  </a:lnTo>
                  <a:lnTo>
                    <a:pt x="150" y="103"/>
                  </a:lnTo>
                  <a:lnTo>
                    <a:pt x="158" y="107"/>
                  </a:lnTo>
                  <a:lnTo>
                    <a:pt x="167" y="111"/>
                  </a:lnTo>
                  <a:lnTo>
                    <a:pt x="179" y="114"/>
                  </a:lnTo>
                  <a:lnTo>
                    <a:pt x="188" y="118"/>
                  </a:lnTo>
                  <a:lnTo>
                    <a:pt x="200" y="124"/>
                  </a:lnTo>
                  <a:lnTo>
                    <a:pt x="211" y="128"/>
                  </a:lnTo>
                  <a:lnTo>
                    <a:pt x="222" y="133"/>
                  </a:lnTo>
                  <a:lnTo>
                    <a:pt x="232" y="139"/>
                  </a:lnTo>
                  <a:lnTo>
                    <a:pt x="243" y="145"/>
                  </a:lnTo>
                  <a:lnTo>
                    <a:pt x="253" y="151"/>
                  </a:lnTo>
                  <a:lnTo>
                    <a:pt x="262" y="158"/>
                  </a:lnTo>
                  <a:lnTo>
                    <a:pt x="270" y="164"/>
                  </a:lnTo>
                  <a:lnTo>
                    <a:pt x="277" y="170"/>
                  </a:lnTo>
                  <a:lnTo>
                    <a:pt x="285" y="175"/>
                  </a:lnTo>
                  <a:lnTo>
                    <a:pt x="291" y="183"/>
                  </a:lnTo>
                  <a:lnTo>
                    <a:pt x="295" y="189"/>
                  </a:lnTo>
                  <a:lnTo>
                    <a:pt x="298" y="194"/>
                  </a:lnTo>
                  <a:lnTo>
                    <a:pt x="300" y="200"/>
                  </a:lnTo>
                  <a:lnTo>
                    <a:pt x="300" y="208"/>
                  </a:lnTo>
                  <a:lnTo>
                    <a:pt x="298" y="211"/>
                  </a:lnTo>
                  <a:lnTo>
                    <a:pt x="295" y="217"/>
                  </a:lnTo>
                  <a:lnTo>
                    <a:pt x="289" y="219"/>
                  </a:lnTo>
                  <a:lnTo>
                    <a:pt x="281" y="223"/>
                  </a:lnTo>
                  <a:lnTo>
                    <a:pt x="270" y="225"/>
                  </a:lnTo>
                  <a:lnTo>
                    <a:pt x="257" y="227"/>
                  </a:lnTo>
                  <a:lnTo>
                    <a:pt x="241" y="227"/>
                  </a:lnTo>
                  <a:lnTo>
                    <a:pt x="228" y="228"/>
                  </a:lnTo>
                  <a:lnTo>
                    <a:pt x="211" y="228"/>
                  </a:lnTo>
                  <a:lnTo>
                    <a:pt x="192" y="228"/>
                  </a:lnTo>
                  <a:lnTo>
                    <a:pt x="175" y="228"/>
                  </a:lnTo>
                  <a:lnTo>
                    <a:pt x="156" y="228"/>
                  </a:lnTo>
                  <a:lnTo>
                    <a:pt x="137" y="227"/>
                  </a:lnTo>
                  <a:lnTo>
                    <a:pt x="118" y="227"/>
                  </a:lnTo>
                  <a:lnTo>
                    <a:pt x="101" y="227"/>
                  </a:lnTo>
                  <a:lnTo>
                    <a:pt x="84" y="228"/>
                  </a:lnTo>
                  <a:lnTo>
                    <a:pt x="66" y="228"/>
                  </a:lnTo>
                  <a:lnTo>
                    <a:pt x="53" y="230"/>
                  </a:lnTo>
                  <a:lnTo>
                    <a:pt x="40" y="232"/>
                  </a:lnTo>
                  <a:lnTo>
                    <a:pt x="28" y="234"/>
                  </a:lnTo>
                  <a:lnTo>
                    <a:pt x="19" y="238"/>
                  </a:lnTo>
                  <a:lnTo>
                    <a:pt x="13" y="242"/>
                  </a:lnTo>
                  <a:lnTo>
                    <a:pt x="6" y="248"/>
                  </a:lnTo>
                  <a:lnTo>
                    <a:pt x="4" y="253"/>
                  </a:lnTo>
                  <a:lnTo>
                    <a:pt x="0" y="259"/>
                  </a:lnTo>
                  <a:lnTo>
                    <a:pt x="0" y="265"/>
                  </a:lnTo>
                  <a:lnTo>
                    <a:pt x="0" y="270"/>
                  </a:lnTo>
                  <a:lnTo>
                    <a:pt x="2" y="278"/>
                  </a:lnTo>
                  <a:lnTo>
                    <a:pt x="2" y="282"/>
                  </a:lnTo>
                  <a:lnTo>
                    <a:pt x="4" y="289"/>
                  </a:lnTo>
                  <a:lnTo>
                    <a:pt x="6" y="293"/>
                  </a:lnTo>
                  <a:lnTo>
                    <a:pt x="8" y="297"/>
                  </a:lnTo>
                  <a:lnTo>
                    <a:pt x="13" y="305"/>
                  </a:lnTo>
                  <a:lnTo>
                    <a:pt x="15" y="306"/>
                  </a:lnTo>
                  <a:lnTo>
                    <a:pt x="222" y="324"/>
                  </a:lnTo>
                  <a:lnTo>
                    <a:pt x="515" y="263"/>
                  </a:lnTo>
                  <a:lnTo>
                    <a:pt x="709" y="170"/>
                  </a:lnTo>
                  <a:lnTo>
                    <a:pt x="755" y="101"/>
                  </a:lnTo>
                  <a:lnTo>
                    <a:pt x="627" y="36"/>
                  </a:lnTo>
                  <a:lnTo>
                    <a:pt x="418" y="0"/>
                  </a:lnTo>
                  <a:lnTo>
                    <a:pt x="353" y="6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7" name="Freeform 184"/>
            <p:cNvSpPr>
              <a:spLocks/>
            </p:cNvSpPr>
            <p:nvPr/>
          </p:nvSpPr>
          <p:spPr bwMode="auto">
            <a:xfrm>
              <a:off x="3138519" y="2529872"/>
              <a:ext cx="36232" cy="45062"/>
            </a:xfrm>
            <a:custGeom>
              <a:avLst/>
              <a:gdLst>
                <a:gd name="T0" fmla="*/ 2147483647 w 240"/>
                <a:gd name="T1" fmla="*/ 0 h 297"/>
                <a:gd name="T2" fmla="*/ 0 w 240"/>
                <a:gd name="T3" fmla="*/ 2147483647 h 297"/>
                <a:gd name="T4" fmla="*/ 2147483647 w 240"/>
                <a:gd name="T5" fmla="*/ 2147483647 h 297"/>
                <a:gd name="T6" fmla="*/ 2147483647 w 240"/>
                <a:gd name="T7" fmla="*/ 2147483647 h 297"/>
                <a:gd name="T8" fmla="*/ 2147483647 w 240"/>
                <a:gd name="T9" fmla="*/ 2147483647 h 297"/>
                <a:gd name="T10" fmla="*/ 2147483647 w 240"/>
                <a:gd name="T11" fmla="*/ 2147483647 h 297"/>
                <a:gd name="T12" fmla="*/ 2147483647 w 240"/>
                <a:gd name="T13" fmla="*/ 2147483647 h 297"/>
                <a:gd name="T14" fmla="*/ 2147483647 w 240"/>
                <a:gd name="T15" fmla="*/ 0 h 297"/>
                <a:gd name="T16" fmla="*/ 2147483647 w 240"/>
                <a:gd name="T17" fmla="*/ 0 h 29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40" h="297">
                  <a:moveTo>
                    <a:pt x="31" y="0"/>
                  </a:moveTo>
                  <a:lnTo>
                    <a:pt x="0" y="116"/>
                  </a:lnTo>
                  <a:lnTo>
                    <a:pt x="50" y="297"/>
                  </a:lnTo>
                  <a:lnTo>
                    <a:pt x="207" y="257"/>
                  </a:lnTo>
                  <a:lnTo>
                    <a:pt x="240" y="187"/>
                  </a:lnTo>
                  <a:lnTo>
                    <a:pt x="158" y="122"/>
                  </a:lnTo>
                  <a:lnTo>
                    <a:pt x="76" y="65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EBF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8" name="Freeform 185"/>
            <p:cNvSpPr>
              <a:spLocks/>
            </p:cNvSpPr>
            <p:nvPr/>
          </p:nvSpPr>
          <p:spPr bwMode="auto">
            <a:xfrm>
              <a:off x="3140346" y="2532003"/>
              <a:ext cx="45062" cy="35014"/>
            </a:xfrm>
            <a:custGeom>
              <a:avLst/>
              <a:gdLst>
                <a:gd name="T0" fmla="*/ 2147483647 w 295"/>
                <a:gd name="T1" fmla="*/ 2147483647 h 231"/>
                <a:gd name="T2" fmla="*/ 2147483647 w 295"/>
                <a:gd name="T3" fmla="*/ 2147483647 h 231"/>
                <a:gd name="T4" fmla="*/ 2147483647 w 295"/>
                <a:gd name="T5" fmla="*/ 2147483647 h 231"/>
                <a:gd name="T6" fmla="*/ 2147483647 w 295"/>
                <a:gd name="T7" fmla="*/ 2147483647 h 231"/>
                <a:gd name="T8" fmla="*/ 2147483647 w 295"/>
                <a:gd name="T9" fmla="*/ 2147483647 h 231"/>
                <a:gd name="T10" fmla="*/ 2147483647 w 295"/>
                <a:gd name="T11" fmla="*/ 2147483647 h 231"/>
                <a:gd name="T12" fmla="*/ 2147483647 w 295"/>
                <a:gd name="T13" fmla="*/ 2147483647 h 231"/>
                <a:gd name="T14" fmla="*/ 2147483647 w 295"/>
                <a:gd name="T15" fmla="*/ 2147483647 h 231"/>
                <a:gd name="T16" fmla="*/ 2147483647 w 295"/>
                <a:gd name="T17" fmla="*/ 2147483647 h 231"/>
                <a:gd name="T18" fmla="*/ 2147483647 w 295"/>
                <a:gd name="T19" fmla="*/ 2147483647 h 231"/>
                <a:gd name="T20" fmla="*/ 2147483647 w 295"/>
                <a:gd name="T21" fmla="*/ 2147483647 h 231"/>
                <a:gd name="T22" fmla="*/ 2147483647 w 295"/>
                <a:gd name="T23" fmla="*/ 2147483647 h 231"/>
                <a:gd name="T24" fmla="*/ 2147483647 w 295"/>
                <a:gd name="T25" fmla="*/ 2147483647 h 231"/>
                <a:gd name="T26" fmla="*/ 2147483647 w 295"/>
                <a:gd name="T27" fmla="*/ 2147483647 h 231"/>
                <a:gd name="T28" fmla="*/ 2147483647 w 295"/>
                <a:gd name="T29" fmla="*/ 2147483647 h 231"/>
                <a:gd name="T30" fmla="*/ 2147483647 w 295"/>
                <a:gd name="T31" fmla="*/ 2147483647 h 231"/>
                <a:gd name="T32" fmla="*/ 2147483647 w 295"/>
                <a:gd name="T33" fmla="*/ 2147483647 h 231"/>
                <a:gd name="T34" fmla="*/ 2147483647 w 295"/>
                <a:gd name="T35" fmla="*/ 2147483647 h 231"/>
                <a:gd name="T36" fmla="*/ 2147483647 w 295"/>
                <a:gd name="T37" fmla="*/ 2147483647 h 231"/>
                <a:gd name="T38" fmla="*/ 2147483647 w 295"/>
                <a:gd name="T39" fmla="*/ 2147483647 h 231"/>
                <a:gd name="T40" fmla="*/ 2147483647 w 295"/>
                <a:gd name="T41" fmla="*/ 2147483647 h 231"/>
                <a:gd name="T42" fmla="*/ 2147483647 w 295"/>
                <a:gd name="T43" fmla="*/ 2147483647 h 231"/>
                <a:gd name="T44" fmla="*/ 2147483647 w 295"/>
                <a:gd name="T45" fmla="*/ 2147483647 h 231"/>
                <a:gd name="T46" fmla="*/ 2147483647 w 295"/>
                <a:gd name="T47" fmla="*/ 2147483647 h 231"/>
                <a:gd name="T48" fmla="*/ 2147483647 w 295"/>
                <a:gd name="T49" fmla="*/ 2147483647 h 231"/>
                <a:gd name="T50" fmla="*/ 2147483647 w 295"/>
                <a:gd name="T51" fmla="*/ 2147483647 h 231"/>
                <a:gd name="T52" fmla="*/ 2147483647 w 295"/>
                <a:gd name="T53" fmla="*/ 2147483647 h 231"/>
                <a:gd name="T54" fmla="*/ 2147483647 w 295"/>
                <a:gd name="T55" fmla="*/ 2147483647 h 231"/>
                <a:gd name="T56" fmla="*/ 2147483647 w 295"/>
                <a:gd name="T57" fmla="*/ 2147483647 h 231"/>
                <a:gd name="T58" fmla="*/ 2147483647 w 295"/>
                <a:gd name="T59" fmla="*/ 2147483647 h 231"/>
                <a:gd name="T60" fmla="*/ 2147483647 w 295"/>
                <a:gd name="T61" fmla="*/ 2147483647 h 231"/>
                <a:gd name="T62" fmla="*/ 2147483647 w 295"/>
                <a:gd name="T63" fmla="*/ 2147483647 h 231"/>
                <a:gd name="T64" fmla="*/ 2147483647 w 295"/>
                <a:gd name="T65" fmla="*/ 2147483647 h 231"/>
                <a:gd name="T66" fmla="*/ 2147483647 w 295"/>
                <a:gd name="T67" fmla="*/ 2147483647 h 231"/>
                <a:gd name="T68" fmla="*/ 2147483647 w 295"/>
                <a:gd name="T69" fmla="*/ 2147483647 h 231"/>
                <a:gd name="T70" fmla="*/ 2147483647 w 295"/>
                <a:gd name="T71" fmla="*/ 2147483647 h 231"/>
                <a:gd name="T72" fmla="*/ 2147483647 w 295"/>
                <a:gd name="T73" fmla="*/ 2147483647 h 231"/>
                <a:gd name="T74" fmla="*/ 2147483647 w 295"/>
                <a:gd name="T75" fmla="*/ 2147483647 h 231"/>
                <a:gd name="T76" fmla="*/ 0 w 295"/>
                <a:gd name="T77" fmla="*/ 0 h 231"/>
                <a:gd name="T78" fmla="*/ 2147483647 w 295"/>
                <a:gd name="T79" fmla="*/ 2147483647 h 23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295" h="231">
                  <a:moveTo>
                    <a:pt x="8" y="23"/>
                  </a:moveTo>
                  <a:lnTo>
                    <a:pt x="8" y="25"/>
                  </a:lnTo>
                  <a:lnTo>
                    <a:pt x="8" y="31"/>
                  </a:lnTo>
                  <a:lnTo>
                    <a:pt x="8" y="35"/>
                  </a:lnTo>
                  <a:lnTo>
                    <a:pt x="8" y="38"/>
                  </a:lnTo>
                  <a:lnTo>
                    <a:pt x="10" y="46"/>
                  </a:lnTo>
                  <a:lnTo>
                    <a:pt x="12" y="52"/>
                  </a:lnTo>
                  <a:lnTo>
                    <a:pt x="12" y="56"/>
                  </a:lnTo>
                  <a:lnTo>
                    <a:pt x="14" y="63"/>
                  </a:lnTo>
                  <a:lnTo>
                    <a:pt x="16" y="67"/>
                  </a:lnTo>
                  <a:lnTo>
                    <a:pt x="18" y="75"/>
                  </a:lnTo>
                  <a:lnTo>
                    <a:pt x="21" y="84"/>
                  </a:lnTo>
                  <a:lnTo>
                    <a:pt x="27" y="92"/>
                  </a:lnTo>
                  <a:lnTo>
                    <a:pt x="35" y="96"/>
                  </a:lnTo>
                  <a:lnTo>
                    <a:pt x="44" y="92"/>
                  </a:lnTo>
                  <a:lnTo>
                    <a:pt x="54" y="88"/>
                  </a:lnTo>
                  <a:lnTo>
                    <a:pt x="59" y="92"/>
                  </a:lnTo>
                  <a:lnTo>
                    <a:pt x="59" y="97"/>
                  </a:lnTo>
                  <a:lnTo>
                    <a:pt x="59" y="107"/>
                  </a:lnTo>
                  <a:lnTo>
                    <a:pt x="59" y="111"/>
                  </a:lnTo>
                  <a:lnTo>
                    <a:pt x="59" y="115"/>
                  </a:lnTo>
                  <a:lnTo>
                    <a:pt x="61" y="122"/>
                  </a:lnTo>
                  <a:lnTo>
                    <a:pt x="61" y="128"/>
                  </a:lnTo>
                  <a:lnTo>
                    <a:pt x="63" y="137"/>
                  </a:lnTo>
                  <a:lnTo>
                    <a:pt x="67" y="149"/>
                  </a:lnTo>
                  <a:lnTo>
                    <a:pt x="73" y="156"/>
                  </a:lnTo>
                  <a:lnTo>
                    <a:pt x="82" y="162"/>
                  </a:lnTo>
                  <a:lnTo>
                    <a:pt x="86" y="164"/>
                  </a:lnTo>
                  <a:lnTo>
                    <a:pt x="92" y="166"/>
                  </a:lnTo>
                  <a:lnTo>
                    <a:pt x="99" y="166"/>
                  </a:lnTo>
                  <a:lnTo>
                    <a:pt x="107" y="168"/>
                  </a:lnTo>
                  <a:lnTo>
                    <a:pt x="114" y="166"/>
                  </a:lnTo>
                  <a:lnTo>
                    <a:pt x="122" y="166"/>
                  </a:lnTo>
                  <a:lnTo>
                    <a:pt x="130" y="164"/>
                  </a:lnTo>
                  <a:lnTo>
                    <a:pt x="137" y="164"/>
                  </a:lnTo>
                  <a:lnTo>
                    <a:pt x="145" y="162"/>
                  </a:lnTo>
                  <a:lnTo>
                    <a:pt x="153" y="162"/>
                  </a:lnTo>
                  <a:lnTo>
                    <a:pt x="158" y="160"/>
                  </a:lnTo>
                  <a:lnTo>
                    <a:pt x="166" y="160"/>
                  </a:lnTo>
                  <a:lnTo>
                    <a:pt x="170" y="160"/>
                  </a:lnTo>
                  <a:lnTo>
                    <a:pt x="175" y="160"/>
                  </a:lnTo>
                  <a:lnTo>
                    <a:pt x="179" y="160"/>
                  </a:lnTo>
                  <a:lnTo>
                    <a:pt x="183" y="162"/>
                  </a:lnTo>
                  <a:lnTo>
                    <a:pt x="183" y="164"/>
                  </a:lnTo>
                  <a:lnTo>
                    <a:pt x="181" y="172"/>
                  </a:lnTo>
                  <a:lnTo>
                    <a:pt x="175" y="177"/>
                  </a:lnTo>
                  <a:lnTo>
                    <a:pt x="170" y="187"/>
                  </a:lnTo>
                  <a:lnTo>
                    <a:pt x="164" y="194"/>
                  </a:lnTo>
                  <a:lnTo>
                    <a:pt x="158" y="202"/>
                  </a:lnTo>
                  <a:lnTo>
                    <a:pt x="156" y="212"/>
                  </a:lnTo>
                  <a:lnTo>
                    <a:pt x="158" y="219"/>
                  </a:lnTo>
                  <a:lnTo>
                    <a:pt x="160" y="221"/>
                  </a:lnTo>
                  <a:lnTo>
                    <a:pt x="164" y="223"/>
                  </a:lnTo>
                  <a:lnTo>
                    <a:pt x="168" y="225"/>
                  </a:lnTo>
                  <a:lnTo>
                    <a:pt x="173" y="227"/>
                  </a:lnTo>
                  <a:lnTo>
                    <a:pt x="179" y="229"/>
                  </a:lnTo>
                  <a:lnTo>
                    <a:pt x="187" y="229"/>
                  </a:lnTo>
                  <a:lnTo>
                    <a:pt x="194" y="231"/>
                  </a:lnTo>
                  <a:lnTo>
                    <a:pt x="202" y="231"/>
                  </a:lnTo>
                  <a:lnTo>
                    <a:pt x="210" y="231"/>
                  </a:lnTo>
                  <a:lnTo>
                    <a:pt x="217" y="231"/>
                  </a:lnTo>
                  <a:lnTo>
                    <a:pt x="227" y="231"/>
                  </a:lnTo>
                  <a:lnTo>
                    <a:pt x="234" y="231"/>
                  </a:lnTo>
                  <a:lnTo>
                    <a:pt x="242" y="229"/>
                  </a:lnTo>
                  <a:lnTo>
                    <a:pt x="249" y="229"/>
                  </a:lnTo>
                  <a:lnTo>
                    <a:pt x="257" y="229"/>
                  </a:lnTo>
                  <a:lnTo>
                    <a:pt x="265" y="229"/>
                  </a:lnTo>
                  <a:lnTo>
                    <a:pt x="272" y="225"/>
                  </a:lnTo>
                  <a:lnTo>
                    <a:pt x="282" y="223"/>
                  </a:lnTo>
                  <a:lnTo>
                    <a:pt x="286" y="221"/>
                  </a:lnTo>
                  <a:lnTo>
                    <a:pt x="291" y="219"/>
                  </a:lnTo>
                  <a:lnTo>
                    <a:pt x="293" y="215"/>
                  </a:lnTo>
                  <a:lnTo>
                    <a:pt x="295" y="213"/>
                  </a:lnTo>
                  <a:lnTo>
                    <a:pt x="289" y="160"/>
                  </a:lnTo>
                  <a:lnTo>
                    <a:pt x="255" y="97"/>
                  </a:lnTo>
                  <a:lnTo>
                    <a:pt x="80" y="5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8" y="23"/>
                  </a:lnTo>
                  <a:close/>
                </a:path>
              </a:pathLst>
            </a:custGeom>
            <a:solidFill>
              <a:srgbClr val="C7E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9" name="Freeform 186"/>
            <p:cNvSpPr>
              <a:spLocks/>
            </p:cNvSpPr>
            <p:nvPr/>
          </p:nvSpPr>
          <p:spPr bwMode="auto">
            <a:xfrm>
              <a:off x="3130298" y="2437007"/>
              <a:ext cx="42017" cy="50238"/>
            </a:xfrm>
            <a:custGeom>
              <a:avLst/>
              <a:gdLst>
                <a:gd name="T0" fmla="*/ 2147483647 w 276"/>
                <a:gd name="T1" fmla="*/ 0 h 329"/>
                <a:gd name="T2" fmla="*/ 0 w 276"/>
                <a:gd name="T3" fmla="*/ 2147483647 h 329"/>
                <a:gd name="T4" fmla="*/ 2147483647 w 276"/>
                <a:gd name="T5" fmla="*/ 2147483647 h 329"/>
                <a:gd name="T6" fmla="*/ 2147483647 w 276"/>
                <a:gd name="T7" fmla="*/ 2147483647 h 329"/>
                <a:gd name="T8" fmla="*/ 2147483647 w 276"/>
                <a:gd name="T9" fmla="*/ 2147483647 h 329"/>
                <a:gd name="T10" fmla="*/ 2147483647 w 276"/>
                <a:gd name="T11" fmla="*/ 2147483647 h 329"/>
                <a:gd name="T12" fmla="*/ 2147483647 w 276"/>
                <a:gd name="T13" fmla="*/ 2147483647 h 329"/>
                <a:gd name="T14" fmla="*/ 2147483647 w 276"/>
                <a:gd name="T15" fmla="*/ 0 h 329"/>
                <a:gd name="T16" fmla="*/ 2147483647 w 276"/>
                <a:gd name="T17" fmla="*/ 0 h 3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76" h="329">
                  <a:moveTo>
                    <a:pt x="38" y="0"/>
                  </a:moveTo>
                  <a:lnTo>
                    <a:pt x="0" y="165"/>
                  </a:lnTo>
                  <a:lnTo>
                    <a:pt x="150" y="329"/>
                  </a:lnTo>
                  <a:lnTo>
                    <a:pt x="219" y="329"/>
                  </a:lnTo>
                  <a:lnTo>
                    <a:pt x="226" y="272"/>
                  </a:lnTo>
                  <a:lnTo>
                    <a:pt x="276" y="173"/>
                  </a:lnTo>
                  <a:lnTo>
                    <a:pt x="169" y="74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EBF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0" name="Freeform 187"/>
            <p:cNvSpPr>
              <a:spLocks/>
            </p:cNvSpPr>
            <p:nvPr/>
          </p:nvSpPr>
          <p:spPr bwMode="auto">
            <a:xfrm>
              <a:off x="3138824" y="2432745"/>
              <a:ext cx="35014" cy="39886"/>
            </a:xfrm>
            <a:custGeom>
              <a:avLst/>
              <a:gdLst>
                <a:gd name="T0" fmla="*/ 0 w 228"/>
                <a:gd name="T1" fmla="*/ 2147483647 h 263"/>
                <a:gd name="T2" fmla="*/ 0 w 228"/>
                <a:gd name="T3" fmla="*/ 2147483647 h 263"/>
                <a:gd name="T4" fmla="*/ 2147483647 w 228"/>
                <a:gd name="T5" fmla="*/ 2147483647 h 263"/>
                <a:gd name="T6" fmla="*/ 2147483647 w 228"/>
                <a:gd name="T7" fmla="*/ 2147483647 h 263"/>
                <a:gd name="T8" fmla="*/ 2147483647 w 228"/>
                <a:gd name="T9" fmla="*/ 2147483647 h 263"/>
                <a:gd name="T10" fmla="*/ 2147483647 w 228"/>
                <a:gd name="T11" fmla="*/ 2147483647 h 263"/>
                <a:gd name="T12" fmla="*/ 2147483647 w 228"/>
                <a:gd name="T13" fmla="*/ 2147483647 h 263"/>
                <a:gd name="T14" fmla="*/ 2147483647 w 228"/>
                <a:gd name="T15" fmla="*/ 2147483647 h 263"/>
                <a:gd name="T16" fmla="*/ 2147483647 w 228"/>
                <a:gd name="T17" fmla="*/ 2147483647 h 263"/>
                <a:gd name="T18" fmla="*/ 2147483647 w 228"/>
                <a:gd name="T19" fmla="*/ 2147483647 h 263"/>
                <a:gd name="T20" fmla="*/ 2147483647 w 228"/>
                <a:gd name="T21" fmla="*/ 2147483647 h 263"/>
                <a:gd name="T22" fmla="*/ 2147483647 w 228"/>
                <a:gd name="T23" fmla="*/ 2147483647 h 263"/>
                <a:gd name="T24" fmla="*/ 2147483647 w 228"/>
                <a:gd name="T25" fmla="*/ 2147483647 h 263"/>
                <a:gd name="T26" fmla="*/ 2147483647 w 228"/>
                <a:gd name="T27" fmla="*/ 2147483647 h 263"/>
                <a:gd name="T28" fmla="*/ 2147483647 w 228"/>
                <a:gd name="T29" fmla="*/ 2147483647 h 263"/>
                <a:gd name="T30" fmla="*/ 2147483647 w 228"/>
                <a:gd name="T31" fmla="*/ 2147483647 h 263"/>
                <a:gd name="T32" fmla="*/ 2147483647 w 228"/>
                <a:gd name="T33" fmla="*/ 2147483647 h 263"/>
                <a:gd name="T34" fmla="*/ 2147483647 w 228"/>
                <a:gd name="T35" fmla="*/ 2147483647 h 263"/>
                <a:gd name="T36" fmla="*/ 2147483647 w 228"/>
                <a:gd name="T37" fmla="*/ 2147483647 h 263"/>
                <a:gd name="T38" fmla="*/ 2147483647 w 228"/>
                <a:gd name="T39" fmla="*/ 2147483647 h 263"/>
                <a:gd name="T40" fmla="*/ 2147483647 w 228"/>
                <a:gd name="T41" fmla="*/ 2147483647 h 263"/>
                <a:gd name="T42" fmla="*/ 2147483647 w 228"/>
                <a:gd name="T43" fmla="*/ 2147483647 h 263"/>
                <a:gd name="T44" fmla="*/ 2147483647 w 228"/>
                <a:gd name="T45" fmla="*/ 2147483647 h 263"/>
                <a:gd name="T46" fmla="*/ 2147483647 w 228"/>
                <a:gd name="T47" fmla="*/ 2147483647 h 263"/>
                <a:gd name="T48" fmla="*/ 2147483647 w 228"/>
                <a:gd name="T49" fmla="*/ 2147483647 h 263"/>
                <a:gd name="T50" fmla="*/ 2147483647 w 228"/>
                <a:gd name="T51" fmla="*/ 2147483647 h 263"/>
                <a:gd name="T52" fmla="*/ 2147483647 w 228"/>
                <a:gd name="T53" fmla="*/ 2147483647 h 263"/>
                <a:gd name="T54" fmla="*/ 2147483647 w 228"/>
                <a:gd name="T55" fmla="*/ 2147483647 h 263"/>
                <a:gd name="T56" fmla="*/ 2147483647 w 228"/>
                <a:gd name="T57" fmla="*/ 2147483647 h 263"/>
                <a:gd name="T58" fmla="*/ 2147483647 w 228"/>
                <a:gd name="T59" fmla="*/ 2147483647 h 263"/>
                <a:gd name="T60" fmla="*/ 2147483647 w 228"/>
                <a:gd name="T61" fmla="*/ 2147483647 h 263"/>
                <a:gd name="T62" fmla="*/ 2147483647 w 228"/>
                <a:gd name="T63" fmla="*/ 2147483647 h 263"/>
                <a:gd name="T64" fmla="*/ 2147483647 w 228"/>
                <a:gd name="T65" fmla="*/ 2147483647 h 263"/>
                <a:gd name="T66" fmla="*/ 2147483647 w 228"/>
                <a:gd name="T67" fmla="*/ 2147483647 h 263"/>
                <a:gd name="T68" fmla="*/ 2147483647 w 228"/>
                <a:gd name="T69" fmla="*/ 2147483647 h 263"/>
                <a:gd name="T70" fmla="*/ 2147483647 w 228"/>
                <a:gd name="T71" fmla="*/ 2147483647 h 263"/>
                <a:gd name="T72" fmla="*/ 2147483647 w 228"/>
                <a:gd name="T73" fmla="*/ 2147483647 h 263"/>
                <a:gd name="T74" fmla="*/ 2147483647 w 228"/>
                <a:gd name="T75" fmla="*/ 2147483647 h 263"/>
                <a:gd name="T76" fmla="*/ 2147483647 w 228"/>
                <a:gd name="T77" fmla="*/ 2147483647 h 263"/>
                <a:gd name="T78" fmla="*/ 2147483647 w 228"/>
                <a:gd name="T79" fmla="*/ 2147483647 h 263"/>
                <a:gd name="T80" fmla="*/ 2147483647 w 228"/>
                <a:gd name="T81" fmla="*/ 2147483647 h 263"/>
                <a:gd name="T82" fmla="*/ 2147483647 w 228"/>
                <a:gd name="T83" fmla="*/ 2147483647 h 263"/>
                <a:gd name="T84" fmla="*/ 2147483647 w 228"/>
                <a:gd name="T85" fmla="*/ 2147483647 h 263"/>
                <a:gd name="T86" fmla="*/ 2147483647 w 228"/>
                <a:gd name="T87" fmla="*/ 2147483647 h 263"/>
                <a:gd name="T88" fmla="*/ 2147483647 w 228"/>
                <a:gd name="T89" fmla="*/ 2147483647 h 263"/>
                <a:gd name="T90" fmla="*/ 2147483647 w 228"/>
                <a:gd name="T91" fmla="*/ 2147483647 h 263"/>
                <a:gd name="T92" fmla="*/ 2147483647 w 228"/>
                <a:gd name="T93" fmla="*/ 2147483647 h 263"/>
                <a:gd name="T94" fmla="*/ 2147483647 w 228"/>
                <a:gd name="T95" fmla="*/ 2147483647 h 263"/>
                <a:gd name="T96" fmla="*/ 2147483647 w 228"/>
                <a:gd name="T97" fmla="*/ 2147483647 h 263"/>
                <a:gd name="T98" fmla="*/ 2147483647 w 228"/>
                <a:gd name="T99" fmla="*/ 2147483647 h 263"/>
                <a:gd name="T100" fmla="*/ 2147483647 w 228"/>
                <a:gd name="T101" fmla="*/ 2147483647 h 263"/>
                <a:gd name="T102" fmla="*/ 2147483647 w 228"/>
                <a:gd name="T103" fmla="*/ 2147483647 h 263"/>
                <a:gd name="T104" fmla="*/ 2147483647 w 228"/>
                <a:gd name="T105" fmla="*/ 2147483647 h 263"/>
                <a:gd name="T106" fmla="*/ 2147483647 w 228"/>
                <a:gd name="T107" fmla="*/ 2147483647 h 263"/>
                <a:gd name="T108" fmla="*/ 2147483647 w 228"/>
                <a:gd name="T109" fmla="*/ 2147483647 h 263"/>
                <a:gd name="T110" fmla="*/ 2147483647 w 228"/>
                <a:gd name="T111" fmla="*/ 2147483647 h 263"/>
                <a:gd name="T112" fmla="*/ 2147483647 w 228"/>
                <a:gd name="T113" fmla="*/ 2147483647 h 263"/>
                <a:gd name="T114" fmla="*/ 2147483647 w 228"/>
                <a:gd name="T115" fmla="*/ 2147483647 h 263"/>
                <a:gd name="T116" fmla="*/ 2147483647 w 228"/>
                <a:gd name="T117" fmla="*/ 2147483647 h 263"/>
                <a:gd name="T118" fmla="*/ 2147483647 w 228"/>
                <a:gd name="T119" fmla="*/ 2147483647 h 263"/>
                <a:gd name="T120" fmla="*/ 2147483647 w 228"/>
                <a:gd name="T121" fmla="*/ 0 h 263"/>
                <a:gd name="T122" fmla="*/ 0 w 228"/>
                <a:gd name="T123" fmla="*/ 2147483647 h 263"/>
                <a:gd name="T124" fmla="*/ 0 w 228"/>
                <a:gd name="T125" fmla="*/ 2147483647 h 26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8" h="263">
                  <a:moveTo>
                    <a:pt x="0" y="48"/>
                  </a:moveTo>
                  <a:lnTo>
                    <a:pt x="0" y="50"/>
                  </a:lnTo>
                  <a:lnTo>
                    <a:pt x="2" y="55"/>
                  </a:lnTo>
                  <a:lnTo>
                    <a:pt x="2" y="59"/>
                  </a:lnTo>
                  <a:lnTo>
                    <a:pt x="2" y="65"/>
                  </a:lnTo>
                  <a:lnTo>
                    <a:pt x="4" y="71"/>
                  </a:lnTo>
                  <a:lnTo>
                    <a:pt x="6" y="76"/>
                  </a:lnTo>
                  <a:lnTo>
                    <a:pt x="8" y="88"/>
                  </a:lnTo>
                  <a:lnTo>
                    <a:pt x="11" y="97"/>
                  </a:lnTo>
                  <a:lnTo>
                    <a:pt x="15" y="107"/>
                  </a:lnTo>
                  <a:lnTo>
                    <a:pt x="21" y="112"/>
                  </a:lnTo>
                  <a:lnTo>
                    <a:pt x="30" y="112"/>
                  </a:lnTo>
                  <a:lnTo>
                    <a:pt x="40" y="107"/>
                  </a:lnTo>
                  <a:lnTo>
                    <a:pt x="44" y="103"/>
                  </a:lnTo>
                  <a:lnTo>
                    <a:pt x="49" y="101"/>
                  </a:lnTo>
                  <a:lnTo>
                    <a:pt x="51" y="101"/>
                  </a:lnTo>
                  <a:lnTo>
                    <a:pt x="53" y="105"/>
                  </a:lnTo>
                  <a:lnTo>
                    <a:pt x="53" y="109"/>
                  </a:lnTo>
                  <a:lnTo>
                    <a:pt x="53" y="114"/>
                  </a:lnTo>
                  <a:lnTo>
                    <a:pt x="53" y="120"/>
                  </a:lnTo>
                  <a:lnTo>
                    <a:pt x="53" y="126"/>
                  </a:lnTo>
                  <a:lnTo>
                    <a:pt x="53" y="133"/>
                  </a:lnTo>
                  <a:lnTo>
                    <a:pt x="53" y="139"/>
                  </a:lnTo>
                  <a:lnTo>
                    <a:pt x="53" y="148"/>
                  </a:lnTo>
                  <a:lnTo>
                    <a:pt x="55" y="156"/>
                  </a:lnTo>
                  <a:lnTo>
                    <a:pt x="55" y="164"/>
                  </a:lnTo>
                  <a:lnTo>
                    <a:pt x="55" y="171"/>
                  </a:lnTo>
                  <a:lnTo>
                    <a:pt x="55" y="179"/>
                  </a:lnTo>
                  <a:lnTo>
                    <a:pt x="57" y="187"/>
                  </a:lnTo>
                  <a:lnTo>
                    <a:pt x="59" y="190"/>
                  </a:lnTo>
                  <a:lnTo>
                    <a:pt x="61" y="198"/>
                  </a:lnTo>
                  <a:lnTo>
                    <a:pt x="65" y="202"/>
                  </a:lnTo>
                  <a:lnTo>
                    <a:pt x="68" y="207"/>
                  </a:lnTo>
                  <a:lnTo>
                    <a:pt x="76" y="209"/>
                  </a:lnTo>
                  <a:lnTo>
                    <a:pt x="85" y="207"/>
                  </a:lnTo>
                  <a:lnTo>
                    <a:pt x="91" y="206"/>
                  </a:lnTo>
                  <a:lnTo>
                    <a:pt x="95" y="204"/>
                  </a:lnTo>
                  <a:lnTo>
                    <a:pt x="103" y="200"/>
                  </a:lnTo>
                  <a:lnTo>
                    <a:pt x="108" y="198"/>
                  </a:lnTo>
                  <a:lnTo>
                    <a:pt x="118" y="190"/>
                  </a:lnTo>
                  <a:lnTo>
                    <a:pt x="127" y="187"/>
                  </a:lnTo>
                  <a:lnTo>
                    <a:pt x="135" y="183"/>
                  </a:lnTo>
                  <a:lnTo>
                    <a:pt x="141" y="181"/>
                  </a:lnTo>
                  <a:lnTo>
                    <a:pt x="141" y="183"/>
                  </a:lnTo>
                  <a:lnTo>
                    <a:pt x="139" y="188"/>
                  </a:lnTo>
                  <a:lnTo>
                    <a:pt x="135" y="196"/>
                  </a:lnTo>
                  <a:lnTo>
                    <a:pt x="131" y="207"/>
                  </a:lnTo>
                  <a:lnTo>
                    <a:pt x="125" y="217"/>
                  </a:lnTo>
                  <a:lnTo>
                    <a:pt x="123" y="228"/>
                  </a:lnTo>
                  <a:lnTo>
                    <a:pt x="120" y="238"/>
                  </a:lnTo>
                  <a:lnTo>
                    <a:pt x="122" y="249"/>
                  </a:lnTo>
                  <a:lnTo>
                    <a:pt x="123" y="255"/>
                  </a:lnTo>
                  <a:lnTo>
                    <a:pt x="129" y="259"/>
                  </a:lnTo>
                  <a:lnTo>
                    <a:pt x="137" y="261"/>
                  </a:lnTo>
                  <a:lnTo>
                    <a:pt x="144" y="263"/>
                  </a:lnTo>
                  <a:lnTo>
                    <a:pt x="154" y="263"/>
                  </a:lnTo>
                  <a:lnTo>
                    <a:pt x="162" y="263"/>
                  </a:lnTo>
                  <a:lnTo>
                    <a:pt x="169" y="263"/>
                  </a:lnTo>
                  <a:lnTo>
                    <a:pt x="175" y="263"/>
                  </a:lnTo>
                  <a:lnTo>
                    <a:pt x="228" y="152"/>
                  </a:lnTo>
                  <a:lnTo>
                    <a:pt x="55" y="0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C7E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1" name="Freeform 188"/>
            <p:cNvSpPr>
              <a:spLocks/>
            </p:cNvSpPr>
            <p:nvPr/>
          </p:nvSpPr>
          <p:spPr bwMode="auto">
            <a:xfrm>
              <a:off x="3140041" y="2422392"/>
              <a:ext cx="50543" cy="39277"/>
            </a:xfrm>
            <a:custGeom>
              <a:avLst/>
              <a:gdLst>
                <a:gd name="T0" fmla="*/ 2147483647 w 330"/>
                <a:gd name="T1" fmla="*/ 2147483647 h 258"/>
                <a:gd name="T2" fmla="*/ 2147483647 w 330"/>
                <a:gd name="T3" fmla="*/ 2147483647 h 258"/>
                <a:gd name="T4" fmla="*/ 2147483647 w 330"/>
                <a:gd name="T5" fmla="*/ 2147483647 h 258"/>
                <a:gd name="T6" fmla="*/ 0 w 330"/>
                <a:gd name="T7" fmla="*/ 2147483647 h 258"/>
                <a:gd name="T8" fmla="*/ 2147483647 w 330"/>
                <a:gd name="T9" fmla="*/ 0 h 258"/>
                <a:gd name="T10" fmla="*/ 2147483647 w 330"/>
                <a:gd name="T11" fmla="*/ 2147483647 h 258"/>
                <a:gd name="T12" fmla="*/ 2147483647 w 330"/>
                <a:gd name="T13" fmla="*/ 2147483647 h 258"/>
                <a:gd name="T14" fmla="*/ 2147483647 w 330"/>
                <a:gd name="T15" fmla="*/ 2147483647 h 258"/>
                <a:gd name="T16" fmla="*/ 2147483647 w 330"/>
                <a:gd name="T17" fmla="*/ 2147483647 h 258"/>
                <a:gd name="T18" fmla="*/ 2147483647 w 330"/>
                <a:gd name="T19" fmla="*/ 2147483647 h 258"/>
                <a:gd name="T20" fmla="*/ 2147483647 w 330"/>
                <a:gd name="T21" fmla="*/ 2147483647 h 258"/>
                <a:gd name="T22" fmla="*/ 2147483647 w 330"/>
                <a:gd name="T23" fmla="*/ 2147483647 h 258"/>
                <a:gd name="T24" fmla="*/ 2147483647 w 330"/>
                <a:gd name="T25" fmla="*/ 2147483647 h 258"/>
                <a:gd name="T26" fmla="*/ 2147483647 w 330"/>
                <a:gd name="T27" fmla="*/ 2147483647 h 258"/>
                <a:gd name="T28" fmla="*/ 2147483647 w 330"/>
                <a:gd name="T29" fmla="*/ 2147483647 h 258"/>
                <a:gd name="T30" fmla="*/ 2147483647 w 330"/>
                <a:gd name="T31" fmla="*/ 2147483647 h 258"/>
                <a:gd name="T32" fmla="*/ 2147483647 w 330"/>
                <a:gd name="T33" fmla="*/ 2147483647 h 258"/>
                <a:gd name="T34" fmla="*/ 2147483647 w 330"/>
                <a:gd name="T35" fmla="*/ 2147483647 h 258"/>
                <a:gd name="T36" fmla="*/ 2147483647 w 330"/>
                <a:gd name="T37" fmla="*/ 2147483647 h 258"/>
                <a:gd name="T38" fmla="*/ 2147483647 w 330"/>
                <a:gd name="T39" fmla="*/ 2147483647 h 258"/>
                <a:gd name="T40" fmla="*/ 2147483647 w 330"/>
                <a:gd name="T41" fmla="*/ 2147483647 h 258"/>
                <a:gd name="T42" fmla="*/ 2147483647 w 330"/>
                <a:gd name="T43" fmla="*/ 2147483647 h 258"/>
                <a:gd name="T44" fmla="*/ 2147483647 w 330"/>
                <a:gd name="T45" fmla="*/ 2147483647 h 258"/>
                <a:gd name="T46" fmla="*/ 2147483647 w 330"/>
                <a:gd name="T47" fmla="*/ 2147483647 h 258"/>
                <a:gd name="T48" fmla="*/ 2147483647 w 330"/>
                <a:gd name="T49" fmla="*/ 2147483647 h 258"/>
                <a:gd name="T50" fmla="*/ 2147483647 w 330"/>
                <a:gd name="T51" fmla="*/ 2147483647 h 258"/>
                <a:gd name="T52" fmla="*/ 2147483647 w 330"/>
                <a:gd name="T53" fmla="*/ 2147483647 h 258"/>
                <a:gd name="T54" fmla="*/ 2147483647 w 330"/>
                <a:gd name="T55" fmla="*/ 2147483647 h 258"/>
                <a:gd name="T56" fmla="*/ 2147483647 w 330"/>
                <a:gd name="T57" fmla="*/ 2147483647 h 258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30" h="258">
                  <a:moveTo>
                    <a:pt x="323" y="182"/>
                  </a:moveTo>
                  <a:lnTo>
                    <a:pt x="218" y="258"/>
                  </a:lnTo>
                  <a:lnTo>
                    <a:pt x="133" y="135"/>
                  </a:lnTo>
                  <a:lnTo>
                    <a:pt x="0" y="17"/>
                  </a:lnTo>
                  <a:lnTo>
                    <a:pt x="192" y="0"/>
                  </a:lnTo>
                  <a:lnTo>
                    <a:pt x="290" y="53"/>
                  </a:lnTo>
                  <a:lnTo>
                    <a:pt x="292" y="53"/>
                  </a:lnTo>
                  <a:lnTo>
                    <a:pt x="296" y="59"/>
                  </a:lnTo>
                  <a:lnTo>
                    <a:pt x="300" y="61"/>
                  </a:lnTo>
                  <a:lnTo>
                    <a:pt x="304" y="66"/>
                  </a:lnTo>
                  <a:lnTo>
                    <a:pt x="307" y="72"/>
                  </a:lnTo>
                  <a:lnTo>
                    <a:pt x="311" y="78"/>
                  </a:lnTo>
                  <a:lnTo>
                    <a:pt x="315" y="83"/>
                  </a:lnTo>
                  <a:lnTo>
                    <a:pt x="319" y="91"/>
                  </a:lnTo>
                  <a:lnTo>
                    <a:pt x="323" y="97"/>
                  </a:lnTo>
                  <a:lnTo>
                    <a:pt x="325" y="106"/>
                  </a:lnTo>
                  <a:lnTo>
                    <a:pt x="328" y="114"/>
                  </a:lnTo>
                  <a:lnTo>
                    <a:pt x="330" y="121"/>
                  </a:lnTo>
                  <a:lnTo>
                    <a:pt x="330" y="129"/>
                  </a:lnTo>
                  <a:lnTo>
                    <a:pt x="330" y="139"/>
                  </a:lnTo>
                  <a:lnTo>
                    <a:pt x="328" y="144"/>
                  </a:lnTo>
                  <a:lnTo>
                    <a:pt x="328" y="152"/>
                  </a:lnTo>
                  <a:lnTo>
                    <a:pt x="325" y="158"/>
                  </a:lnTo>
                  <a:lnTo>
                    <a:pt x="325" y="163"/>
                  </a:lnTo>
                  <a:lnTo>
                    <a:pt x="323" y="171"/>
                  </a:lnTo>
                  <a:lnTo>
                    <a:pt x="323" y="177"/>
                  </a:lnTo>
                  <a:lnTo>
                    <a:pt x="323" y="182"/>
                  </a:lnTo>
                  <a:close/>
                </a:path>
              </a:pathLst>
            </a:custGeom>
            <a:solidFill>
              <a:srgbClr val="EBF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" name="Freeform 189"/>
            <p:cNvSpPr>
              <a:spLocks/>
            </p:cNvSpPr>
            <p:nvPr/>
          </p:nvSpPr>
          <p:spPr bwMode="auto">
            <a:xfrm>
              <a:off x="3154656" y="2419043"/>
              <a:ext cx="40495" cy="31970"/>
            </a:xfrm>
            <a:custGeom>
              <a:avLst/>
              <a:gdLst>
                <a:gd name="T0" fmla="*/ 2147483647 w 266"/>
                <a:gd name="T1" fmla="*/ 2147483647 h 209"/>
                <a:gd name="T2" fmla="*/ 2147483647 w 266"/>
                <a:gd name="T3" fmla="*/ 2147483647 h 209"/>
                <a:gd name="T4" fmla="*/ 2147483647 w 266"/>
                <a:gd name="T5" fmla="*/ 2147483647 h 209"/>
                <a:gd name="T6" fmla="*/ 2147483647 w 266"/>
                <a:gd name="T7" fmla="*/ 2147483647 h 209"/>
                <a:gd name="T8" fmla="*/ 2147483647 w 266"/>
                <a:gd name="T9" fmla="*/ 2147483647 h 209"/>
                <a:gd name="T10" fmla="*/ 2147483647 w 266"/>
                <a:gd name="T11" fmla="*/ 2147483647 h 209"/>
                <a:gd name="T12" fmla="*/ 2147483647 w 266"/>
                <a:gd name="T13" fmla="*/ 2147483647 h 209"/>
                <a:gd name="T14" fmla="*/ 2147483647 w 266"/>
                <a:gd name="T15" fmla="*/ 2147483647 h 209"/>
                <a:gd name="T16" fmla="*/ 2147483647 w 266"/>
                <a:gd name="T17" fmla="*/ 2147483647 h 209"/>
                <a:gd name="T18" fmla="*/ 2147483647 w 266"/>
                <a:gd name="T19" fmla="*/ 2147483647 h 209"/>
                <a:gd name="T20" fmla="*/ 2147483647 w 266"/>
                <a:gd name="T21" fmla="*/ 2147483647 h 209"/>
                <a:gd name="T22" fmla="*/ 2147483647 w 266"/>
                <a:gd name="T23" fmla="*/ 2147483647 h 209"/>
                <a:gd name="T24" fmla="*/ 2147483647 w 266"/>
                <a:gd name="T25" fmla="*/ 2147483647 h 209"/>
                <a:gd name="T26" fmla="*/ 2147483647 w 266"/>
                <a:gd name="T27" fmla="*/ 2147483647 h 209"/>
                <a:gd name="T28" fmla="*/ 2147483647 w 266"/>
                <a:gd name="T29" fmla="*/ 2147483647 h 209"/>
                <a:gd name="T30" fmla="*/ 2147483647 w 266"/>
                <a:gd name="T31" fmla="*/ 2147483647 h 209"/>
                <a:gd name="T32" fmla="*/ 2147483647 w 266"/>
                <a:gd name="T33" fmla="*/ 2147483647 h 209"/>
                <a:gd name="T34" fmla="*/ 2147483647 w 266"/>
                <a:gd name="T35" fmla="*/ 2147483647 h 209"/>
                <a:gd name="T36" fmla="*/ 2147483647 w 266"/>
                <a:gd name="T37" fmla="*/ 2147483647 h 209"/>
                <a:gd name="T38" fmla="*/ 2147483647 w 266"/>
                <a:gd name="T39" fmla="*/ 2147483647 h 209"/>
                <a:gd name="T40" fmla="*/ 2147483647 w 266"/>
                <a:gd name="T41" fmla="*/ 2147483647 h 209"/>
                <a:gd name="T42" fmla="*/ 2147483647 w 266"/>
                <a:gd name="T43" fmla="*/ 2147483647 h 209"/>
                <a:gd name="T44" fmla="*/ 2147483647 w 266"/>
                <a:gd name="T45" fmla="*/ 2147483647 h 209"/>
                <a:gd name="T46" fmla="*/ 2147483647 w 266"/>
                <a:gd name="T47" fmla="*/ 2147483647 h 209"/>
                <a:gd name="T48" fmla="*/ 2147483647 w 266"/>
                <a:gd name="T49" fmla="*/ 2147483647 h 209"/>
                <a:gd name="T50" fmla="*/ 2147483647 w 266"/>
                <a:gd name="T51" fmla="*/ 2147483647 h 209"/>
                <a:gd name="T52" fmla="*/ 2147483647 w 266"/>
                <a:gd name="T53" fmla="*/ 2147483647 h 209"/>
                <a:gd name="T54" fmla="*/ 2147483647 w 266"/>
                <a:gd name="T55" fmla="*/ 2147483647 h 209"/>
                <a:gd name="T56" fmla="*/ 2147483647 w 266"/>
                <a:gd name="T57" fmla="*/ 2147483647 h 209"/>
                <a:gd name="T58" fmla="*/ 2147483647 w 266"/>
                <a:gd name="T59" fmla="*/ 2147483647 h 209"/>
                <a:gd name="T60" fmla="*/ 2147483647 w 266"/>
                <a:gd name="T61" fmla="*/ 2147483647 h 209"/>
                <a:gd name="T62" fmla="*/ 2147483647 w 266"/>
                <a:gd name="T63" fmla="*/ 2147483647 h 209"/>
                <a:gd name="T64" fmla="*/ 2147483647 w 266"/>
                <a:gd name="T65" fmla="*/ 2147483647 h 209"/>
                <a:gd name="T66" fmla="*/ 0 w 266"/>
                <a:gd name="T67" fmla="*/ 2147483647 h 20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66" h="209">
                  <a:moveTo>
                    <a:pt x="0" y="26"/>
                  </a:moveTo>
                  <a:lnTo>
                    <a:pt x="1" y="26"/>
                  </a:lnTo>
                  <a:lnTo>
                    <a:pt x="11" y="30"/>
                  </a:lnTo>
                  <a:lnTo>
                    <a:pt x="15" y="30"/>
                  </a:lnTo>
                  <a:lnTo>
                    <a:pt x="22" y="32"/>
                  </a:lnTo>
                  <a:lnTo>
                    <a:pt x="30" y="34"/>
                  </a:lnTo>
                  <a:lnTo>
                    <a:pt x="39" y="38"/>
                  </a:lnTo>
                  <a:lnTo>
                    <a:pt x="47" y="40"/>
                  </a:lnTo>
                  <a:lnTo>
                    <a:pt x="55" y="44"/>
                  </a:lnTo>
                  <a:lnTo>
                    <a:pt x="64" y="45"/>
                  </a:lnTo>
                  <a:lnTo>
                    <a:pt x="76" y="49"/>
                  </a:lnTo>
                  <a:lnTo>
                    <a:pt x="85" y="53"/>
                  </a:lnTo>
                  <a:lnTo>
                    <a:pt x="95" y="55"/>
                  </a:lnTo>
                  <a:lnTo>
                    <a:pt x="102" y="59"/>
                  </a:lnTo>
                  <a:lnTo>
                    <a:pt x="112" y="63"/>
                  </a:lnTo>
                  <a:lnTo>
                    <a:pt x="119" y="64"/>
                  </a:lnTo>
                  <a:lnTo>
                    <a:pt x="127" y="66"/>
                  </a:lnTo>
                  <a:lnTo>
                    <a:pt x="133" y="68"/>
                  </a:lnTo>
                  <a:lnTo>
                    <a:pt x="140" y="70"/>
                  </a:lnTo>
                  <a:lnTo>
                    <a:pt x="146" y="74"/>
                  </a:lnTo>
                  <a:lnTo>
                    <a:pt x="152" y="76"/>
                  </a:lnTo>
                  <a:lnTo>
                    <a:pt x="155" y="78"/>
                  </a:lnTo>
                  <a:lnTo>
                    <a:pt x="161" y="80"/>
                  </a:lnTo>
                  <a:lnTo>
                    <a:pt x="167" y="85"/>
                  </a:lnTo>
                  <a:lnTo>
                    <a:pt x="173" y="91"/>
                  </a:lnTo>
                  <a:lnTo>
                    <a:pt x="176" y="97"/>
                  </a:lnTo>
                  <a:lnTo>
                    <a:pt x="178" y="104"/>
                  </a:lnTo>
                  <a:lnTo>
                    <a:pt x="176" y="110"/>
                  </a:lnTo>
                  <a:lnTo>
                    <a:pt x="174" y="120"/>
                  </a:lnTo>
                  <a:lnTo>
                    <a:pt x="173" y="127"/>
                  </a:lnTo>
                  <a:lnTo>
                    <a:pt x="169" y="137"/>
                  </a:lnTo>
                  <a:lnTo>
                    <a:pt x="165" y="144"/>
                  </a:lnTo>
                  <a:lnTo>
                    <a:pt x="163" y="152"/>
                  </a:lnTo>
                  <a:lnTo>
                    <a:pt x="163" y="158"/>
                  </a:lnTo>
                  <a:lnTo>
                    <a:pt x="165" y="161"/>
                  </a:lnTo>
                  <a:lnTo>
                    <a:pt x="169" y="163"/>
                  </a:lnTo>
                  <a:lnTo>
                    <a:pt x="176" y="165"/>
                  </a:lnTo>
                  <a:lnTo>
                    <a:pt x="184" y="165"/>
                  </a:lnTo>
                  <a:lnTo>
                    <a:pt x="192" y="165"/>
                  </a:lnTo>
                  <a:lnTo>
                    <a:pt x="199" y="165"/>
                  </a:lnTo>
                  <a:lnTo>
                    <a:pt x="209" y="165"/>
                  </a:lnTo>
                  <a:lnTo>
                    <a:pt x="214" y="167"/>
                  </a:lnTo>
                  <a:lnTo>
                    <a:pt x="222" y="173"/>
                  </a:lnTo>
                  <a:lnTo>
                    <a:pt x="224" y="177"/>
                  </a:lnTo>
                  <a:lnTo>
                    <a:pt x="226" y="184"/>
                  </a:lnTo>
                  <a:lnTo>
                    <a:pt x="226" y="192"/>
                  </a:lnTo>
                  <a:lnTo>
                    <a:pt x="226" y="199"/>
                  </a:lnTo>
                  <a:lnTo>
                    <a:pt x="226" y="205"/>
                  </a:lnTo>
                  <a:lnTo>
                    <a:pt x="226" y="209"/>
                  </a:lnTo>
                  <a:lnTo>
                    <a:pt x="226" y="207"/>
                  </a:lnTo>
                  <a:lnTo>
                    <a:pt x="228" y="203"/>
                  </a:lnTo>
                  <a:lnTo>
                    <a:pt x="230" y="199"/>
                  </a:lnTo>
                  <a:lnTo>
                    <a:pt x="231" y="194"/>
                  </a:lnTo>
                  <a:lnTo>
                    <a:pt x="235" y="188"/>
                  </a:lnTo>
                  <a:lnTo>
                    <a:pt x="237" y="182"/>
                  </a:lnTo>
                  <a:lnTo>
                    <a:pt x="239" y="175"/>
                  </a:lnTo>
                  <a:lnTo>
                    <a:pt x="243" y="167"/>
                  </a:lnTo>
                  <a:lnTo>
                    <a:pt x="247" y="160"/>
                  </a:lnTo>
                  <a:lnTo>
                    <a:pt x="250" y="154"/>
                  </a:lnTo>
                  <a:lnTo>
                    <a:pt x="252" y="144"/>
                  </a:lnTo>
                  <a:lnTo>
                    <a:pt x="256" y="139"/>
                  </a:lnTo>
                  <a:lnTo>
                    <a:pt x="258" y="131"/>
                  </a:lnTo>
                  <a:lnTo>
                    <a:pt x="260" y="127"/>
                  </a:lnTo>
                  <a:lnTo>
                    <a:pt x="264" y="118"/>
                  </a:lnTo>
                  <a:lnTo>
                    <a:pt x="266" y="116"/>
                  </a:lnTo>
                  <a:lnTo>
                    <a:pt x="203" y="17"/>
                  </a:lnTo>
                  <a:lnTo>
                    <a:pt x="98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C7E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" name="Freeform 190"/>
            <p:cNvSpPr>
              <a:spLocks/>
            </p:cNvSpPr>
            <p:nvPr/>
          </p:nvSpPr>
          <p:spPr bwMode="auto">
            <a:xfrm>
              <a:off x="3146740" y="2486941"/>
              <a:ext cx="51456" cy="63330"/>
            </a:xfrm>
            <a:custGeom>
              <a:avLst/>
              <a:gdLst>
                <a:gd name="T0" fmla="*/ 2147483647 w 339"/>
                <a:gd name="T1" fmla="*/ 0 h 416"/>
                <a:gd name="T2" fmla="*/ 2147483647 w 339"/>
                <a:gd name="T3" fmla="*/ 2147483647 h 416"/>
                <a:gd name="T4" fmla="*/ 0 w 339"/>
                <a:gd name="T5" fmla="*/ 2147483647 h 416"/>
                <a:gd name="T6" fmla="*/ 2147483647 w 339"/>
                <a:gd name="T7" fmla="*/ 2147483647 h 416"/>
                <a:gd name="T8" fmla="*/ 2147483647 w 339"/>
                <a:gd name="T9" fmla="*/ 2147483647 h 416"/>
                <a:gd name="T10" fmla="*/ 2147483647 w 339"/>
                <a:gd name="T11" fmla="*/ 2147483647 h 416"/>
                <a:gd name="T12" fmla="*/ 2147483647 w 339"/>
                <a:gd name="T13" fmla="*/ 2147483647 h 416"/>
                <a:gd name="T14" fmla="*/ 2147483647 w 339"/>
                <a:gd name="T15" fmla="*/ 2147483647 h 416"/>
                <a:gd name="T16" fmla="*/ 2147483647 w 339"/>
                <a:gd name="T17" fmla="*/ 0 h 416"/>
                <a:gd name="T18" fmla="*/ 2147483647 w 339"/>
                <a:gd name="T19" fmla="*/ 0 h 4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39" h="416">
                  <a:moveTo>
                    <a:pt x="213" y="0"/>
                  </a:moveTo>
                  <a:lnTo>
                    <a:pt x="40" y="11"/>
                  </a:lnTo>
                  <a:lnTo>
                    <a:pt x="0" y="102"/>
                  </a:lnTo>
                  <a:lnTo>
                    <a:pt x="36" y="310"/>
                  </a:lnTo>
                  <a:lnTo>
                    <a:pt x="128" y="372"/>
                  </a:lnTo>
                  <a:lnTo>
                    <a:pt x="323" y="416"/>
                  </a:lnTo>
                  <a:lnTo>
                    <a:pt x="339" y="312"/>
                  </a:lnTo>
                  <a:lnTo>
                    <a:pt x="282" y="104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EBF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4" name="Freeform 191"/>
            <p:cNvSpPr>
              <a:spLocks/>
            </p:cNvSpPr>
            <p:nvPr/>
          </p:nvSpPr>
          <p:spPr bwMode="auto">
            <a:xfrm>
              <a:off x="3169880" y="2485114"/>
              <a:ext cx="34710" cy="65462"/>
            </a:xfrm>
            <a:custGeom>
              <a:avLst/>
              <a:gdLst>
                <a:gd name="T0" fmla="*/ 2147483647 w 228"/>
                <a:gd name="T1" fmla="*/ 2147483647 h 430"/>
                <a:gd name="T2" fmla="*/ 2147483647 w 228"/>
                <a:gd name="T3" fmla="*/ 2147483647 h 430"/>
                <a:gd name="T4" fmla="*/ 2147483647 w 228"/>
                <a:gd name="T5" fmla="*/ 2147483647 h 430"/>
                <a:gd name="T6" fmla="*/ 2147483647 w 228"/>
                <a:gd name="T7" fmla="*/ 2147483647 h 430"/>
                <a:gd name="T8" fmla="*/ 2147483647 w 228"/>
                <a:gd name="T9" fmla="*/ 2147483647 h 430"/>
                <a:gd name="T10" fmla="*/ 2147483647 w 228"/>
                <a:gd name="T11" fmla="*/ 2147483647 h 430"/>
                <a:gd name="T12" fmla="*/ 2147483647 w 228"/>
                <a:gd name="T13" fmla="*/ 2147483647 h 430"/>
                <a:gd name="T14" fmla="*/ 2147483647 w 228"/>
                <a:gd name="T15" fmla="*/ 2147483647 h 430"/>
                <a:gd name="T16" fmla="*/ 2147483647 w 228"/>
                <a:gd name="T17" fmla="*/ 2147483647 h 430"/>
                <a:gd name="T18" fmla="*/ 2147483647 w 228"/>
                <a:gd name="T19" fmla="*/ 2147483647 h 430"/>
                <a:gd name="T20" fmla="*/ 2147483647 w 228"/>
                <a:gd name="T21" fmla="*/ 2147483647 h 430"/>
                <a:gd name="T22" fmla="*/ 2147483647 w 228"/>
                <a:gd name="T23" fmla="*/ 2147483647 h 430"/>
                <a:gd name="T24" fmla="*/ 2147483647 w 228"/>
                <a:gd name="T25" fmla="*/ 2147483647 h 430"/>
                <a:gd name="T26" fmla="*/ 2147483647 w 228"/>
                <a:gd name="T27" fmla="*/ 2147483647 h 430"/>
                <a:gd name="T28" fmla="*/ 2147483647 w 228"/>
                <a:gd name="T29" fmla="*/ 2147483647 h 430"/>
                <a:gd name="T30" fmla="*/ 2147483647 w 228"/>
                <a:gd name="T31" fmla="*/ 2147483647 h 430"/>
                <a:gd name="T32" fmla="*/ 2147483647 w 228"/>
                <a:gd name="T33" fmla="*/ 2147483647 h 430"/>
                <a:gd name="T34" fmla="*/ 2147483647 w 228"/>
                <a:gd name="T35" fmla="*/ 2147483647 h 430"/>
                <a:gd name="T36" fmla="*/ 2147483647 w 228"/>
                <a:gd name="T37" fmla="*/ 2147483647 h 430"/>
                <a:gd name="T38" fmla="*/ 2147483647 w 228"/>
                <a:gd name="T39" fmla="*/ 2147483647 h 430"/>
                <a:gd name="T40" fmla="*/ 2147483647 w 228"/>
                <a:gd name="T41" fmla="*/ 2147483647 h 430"/>
                <a:gd name="T42" fmla="*/ 2147483647 w 228"/>
                <a:gd name="T43" fmla="*/ 2147483647 h 430"/>
                <a:gd name="T44" fmla="*/ 2147483647 w 228"/>
                <a:gd name="T45" fmla="*/ 2147483647 h 430"/>
                <a:gd name="T46" fmla="*/ 2147483647 w 228"/>
                <a:gd name="T47" fmla="*/ 2147483647 h 430"/>
                <a:gd name="T48" fmla="*/ 2147483647 w 228"/>
                <a:gd name="T49" fmla="*/ 2147483647 h 430"/>
                <a:gd name="T50" fmla="*/ 2147483647 w 228"/>
                <a:gd name="T51" fmla="*/ 2147483647 h 430"/>
                <a:gd name="T52" fmla="*/ 2147483647 w 228"/>
                <a:gd name="T53" fmla="*/ 2147483647 h 430"/>
                <a:gd name="T54" fmla="*/ 2147483647 w 228"/>
                <a:gd name="T55" fmla="*/ 2147483647 h 430"/>
                <a:gd name="T56" fmla="*/ 2147483647 w 228"/>
                <a:gd name="T57" fmla="*/ 2147483647 h 430"/>
                <a:gd name="T58" fmla="*/ 2147483647 w 228"/>
                <a:gd name="T59" fmla="*/ 2147483647 h 430"/>
                <a:gd name="T60" fmla="*/ 2147483647 w 228"/>
                <a:gd name="T61" fmla="*/ 2147483647 h 430"/>
                <a:gd name="T62" fmla="*/ 2147483647 w 228"/>
                <a:gd name="T63" fmla="*/ 2147483647 h 430"/>
                <a:gd name="T64" fmla="*/ 2147483647 w 228"/>
                <a:gd name="T65" fmla="*/ 2147483647 h 430"/>
                <a:gd name="T66" fmla="*/ 2147483647 w 228"/>
                <a:gd name="T67" fmla="*/ 2147483647 h 430"/>
                <a:gd name="T68" fmla="*/ 2147483647 w 228"/>
                <a:gd name="T69" fmla="*/ 2147483647 h 430"/>
                <a:gd name="T70" fmla="*/ 2147483647 w 228"/>
                <a:gd name="T71" fmla="*/ 2147483647 h 430"/>
                <a:gd name="T72" fmla="*/ 2147483647 w 228"/>
                <a:gd name="T73" fmla="*/ 2147483647 h 430"/>
                <a:gd name="T74" fmla="*/ 2147483647 w 228"/>
                <a:gd name="T75" fmla="*/ 2147483647 h 430"/>
                <a:gd name="T76" fmla="*/ 2147483647 w 228"/>
                <a:gd name="T77" fmla="*/ 2147483647 h 430"/>
                <a:gd name="T78" fmla="*/ 2147483647 w 228"/>
                <a:gd name="T79" fmla="*/ 2147483647 h 430"/>
                <a:gd name="T80" fmla="*/ 2147483647 w 228"/>
                <a:gd name="T81" fmla="*/ 2147483647 h 430"/>
                <a:gd name="T82" fmla="*/ 2147483647 w 228"/>
                <a:gd name="T83" fmla="*/ 2147483647 h 430"/>
                <a:gd name="T84" fmla="*/ 2147483647 w 228"/>
                <a:gd name="T85" fmla="*/ 2147483647 h 430"/>
                <a:gd name="T86" fmla="*/ 2147483647 w 228"/>
                <a:gd name="T87" fmla="*/ 2147483647 h 430"/>
                <a:gd name="T88" fmla="*/ 2147483647 w 228"/>
                <a:gd name="T89" fmla="*/ 2147483647 h 430"/>
                <a:gd name="T90" fmla="*/ 2147483647 w 228"/>
                <a:gd name="T91" fmla="*/ 2147483647 h 430"/>
                <a:gd name="T92" fmla="*/ 2147483647 w 228"/>
                <a:gd name="T93" fmla="*/ 2147483647 h 430"/>
                <a:gd name="T94" fmla="*/ 2147483647 w 228"/>
                <a:gd name="T95" fmla="*/ 2147483647 h 430"/>
                <a:gd name="T96" fmla="*/ 2147483647 w 228"/>
                <a:gd name="T97" fmla="*/ 2147483647 h 430"/>
                <a:gd name="T98" fmla="*/ 2147483647 w 228"/>
                <a:gd name="T99" fmla="*/ 2147483647 h 430"/>
                <a:gd name="T100" fmla="*/ 2147483647 w 228"/>
                <a:gd name="T101" fmla="*/ 2147483647 h 430"/>
                <a:gd name="T102" fmla="*/ 2147483647 w 228"/>
                <a:gd name="T103" fmla="*/ 0 h 43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28" h="430">
                  <a:moveTo>
                    <a:pt x="0" y="17"/>
                  </a:moveTo>
                  <a:lnTo>
                    <a:pt x="0" y="19"/>
                  </a:lnTo>
                  <a:lnTo>
                    <a:pt x="2" y="25"/>
                  </a:lnTo>
                  <a:lnTo>
                    <a:pt x="4" y="29"/>
                  </a:lnTo>
                  <a:lnTo>
                    <a:pt x="6" y="35"/>
                  </a:lnTo>
                  <a:lnTo>
                    <a:pt x="10" y="40"/>
                  </a:lnTo>
                  <a:lnTo>
                    <a:pt x="12" y="48"/>
                  </a:lnTo>
                  <a:lnTo>
                    <a:pt x="16" y="54"/>
                  </a:lnTo>
                  <a:lnTo>
                    <a:pt x="17" y="59"/>
                  </a:lnTo>
                  <a:lnTo>
                    <a:pt x="23" y="65"/>
                  </a:lnTo>
                  <a:lnTo>
                    <a:pt x="27" y="73"/>
                  </a:lnTo>
                  <a:lnTo>
                    <a:pt x="31" y="78"/>
                  </a:lnTo>
                  <a:lnTo>
                    <a:pt x="36" y="84"/>
                  </a:lnTo>
                  <a:lnTo>
                    <a:pt x="40" y="90"/>
                  </a:lnTo>
                  <a:lnTo>
                    <a:pt x="48" y="94"/>
                  </a:lnTo>
                  <a:lnTo>
                    <a:pt x="57" y="99"/>
                  </a:lnTo>
                  <a:lnTo>
                    <a:pt x="65" y="103"/>
                  </a:lnTo>
                  <a:lnTo>
                    <a:pt x="74" y="105"/>
                  </a:lnTo>
                  <a:lnTo>
                    <a:pt x="84" y="107"/>
                  </a:lnTo>
                  <a:lnTo>
                    <a:pt x="88" y="105"/>
                  </a:lnTo>
                  <a:lnTo>
                    <a:pt x="92" y="107"/>
                  </a:lnTo>
                  <a:lnTo>
                    <a:pt x="88" y="111"/>
                  </a:lnTo>
                  <a:lnTo>
                    <a:pt x="84" y="111"/>
                  </a:lnTo>
                  <a:lnTo>
                    <a:pt x="78" y="113"/>
                  </a:lnTo>
                  <a:lnTo>
                    <a:pt x="73" y="116"/>
                  </a:lnTo>
                  <a:lnTo>
                    <a:pt x="67" y="120"/>
                  </a:lnTo>
                  <a:lnTo>
                    <a:pt x="61" y="124"/>
                  </a:lnTo>
                  <a:lnTo>
                    <a:pt x="54" y="128"/>
                  </a:lnTo>
                  <a:lnTo>
                    <a:pt x="48" y="132"/>
                  </a:lnTo>
                  <a:lnTo>
                    <a:pt x="42" y="137"/>
                  </a:lnTo>
                  <a:lnTo>
                    <a:pt x="36" y="141"/>
                  </a:lnTo>
                  <a:lnTo>
                    <a:pt x="31" y="147"/>
                  </a:lnTo>
                  <a:lnTo>
                    <a:pt x="25" y="151"/>
                  </a:lnTo>
                  <a:lnTo>
                    <a:pt x="23" y="158"/>
                  </a:lnTo>
                  <a:lnTo>
                    <a:pt x="19" y="162"/>
                  </a:lnTo>
                  <a:lnTo>
                    <a:pt x="17" y="170"/>
                  </a:lnTo>
                  <a:lnTo>
                    <a:pt x="17" y="173"/>
                  </a:lnTo>
                  <a:lnTo>
                    <a:pt x="21" y="179"/>
                  </a:lnTo>
                  <a:lnTo>
                    <a:pt x="23" y="185"/>
                  </a:lnTo>
                  <a:lnTo>
                    <a:pt x="29" y="189"/>
                  </a:lnTo>
                  <a:lnTo>
                    <a:pt x="36" y="194"/>
                  </a:lnTo>
                  <a:lnTo>
                    <a:pt x="46" y="200"/>
                  </a:lnTo>
                  <a:lnTo>
                    <a:pt x="54" y="204"/>
                  </a:lnTo>
                  <a:lnTo>
                    <a:pt x="63" y="210"/>
                  </a:lnTo>
                  <a:lnTo>
                    <a:pt x="73" y="213"/>
                  </a:lnTo>
                  <a:lnTo>
                    <a:pt x="84" y="219"/>
                  </a:lnTo>
                  <a:lnTo>
                    <a:pt x="93" y="221"/>
                  </a:lnTo>
                  <a:lnTo>
                    <a:pt x="103" y="225"/>
                  </a:lnTo>
                  <a:lnTo>
                    <a:pt x="111" y="230"/>
                  </a:lnTo>
                  <a:lnTo>
                    <a:pt x="120" y="234"/>
                  </a:lnTo>
                  <a:lnTo>
                    <a:pt x="124" y="236"/>
                  </a:lnTo>
                  <a:lnTo>
                    <a:pt x="130" y="240"/>
                  </a:lnTo>
                  <a:lnTo>
                    <a:pt x="133" y="244"/>
                  </a:lnTo>
                  <a:lnTo>
                    <a:pt x="133" y="248"/>
                  </a:lnTo>
                  <a:lnTo>
                    <a:pt x="130" y="249"/>
                  </a:lnTo>
                  <a:lnTo>
                    <a:pt x="126" y="253"/>
                  </a:lnTo>
                  <a:lnTo>
                    <a:pt x="120" y="257"/>
                  </a:lnTo>
                  <a:lnTo>
                    <a:pt x="112" y="259"/>
                  </a:lnTo>
                  <a:lnTo>
                    <a:pt x="101" y="261"/>
                  </a:lnTo>
                  <a:lnTo>
                    <a:pt x="92" y="265"/>
                  </a:lnTo>
                  <a:lnTo>
                    <a:pt x="82" y="267"/>
                  </a:lnTo>
                  <a:lnTo>
                    <a:pt x="73" y="270"/>
                  </a:lnTo>
                  <a:lnTo>
                    <a:pt x="61" y="272"/>
                  </a:lnTo>
                  <a:lnTo>
                    <a:pt x="52" y="274"/>
                  </a:lnTo>
                  <a:lnTo>
                    <a:pt x="42" y="276"/>
                  </a:lnTo>
                  <a:lnTo>
                    <a:pt x="35" y="280"/>
                  </a:lnTo>
                  <a:lnTo>
                    <a:pt x="27" y="284"/>
                  </a:lnTo>
                  <a:lnTo>
                    <a:pt x="23" y="286"/>
                  </a:lnTo>
                  <a:lnTo>
                    <a:pt x="21" y="289"/>
                  </a:lnTo>
                  <a:lnTo>
                    <a:pt x="21" y="293"/>
                  </a:lnTo>
                  <a:lnTo>
                    <a:pt x="23" y="295"/>
                  </a:lnTo>
                  <a:lnTo>
                    <a:pt x="27" y="299"/>
                  </a:lnTo>
                  <a:lnTo>
                    <a:pt x="33" y="301"/>
                  </a:lnTo>
                  <a:lnTo>
                    <a:pt x="42" y="305"/>
                  </a:lnTo>
                  <a:lnTo>
                    <a:pt x="50" y="308"/>
                  </a:lnTo>
                  <a:lnTo>
                    <a:pt x="61" y="310"/>
                  </a:lnTo>
                  <a:lnTo>
                    <a:pt x="73" y="314"/>
                  </a:lnTo>
                  <a:lnTo>
                    <a:pt x="86" y="318"/>
                  </a:lnTo>
                  <a:lnTo>
                    <a:pt x="97" y="322"/>
                  </a:lnTo>
                  <a:lnTo>
                    <a:pt x="109" y="324"/>
                  </a:lnTo>
                  <a:lnTo>
                    <a:pt x="120" y="329"/>
                  </a:lnTo>
                  <a:lnTo>
                    <a:pt x="131" y="333"/>
                  </a:lnTo>
                  <a:lnTo>
                    <a:pt x="141" y="335"/>
                  </a:lnTo>
                  <a:lnTo>
                    <a:pt x="149" y="339"/>
                  </a:lnTo>
                  <a:lnTo>
                    <a:pt x="156" y="345"/>
                  </a:lnTo>
                  <a:lnTo>
                    <a:pt x="162" y="348"/>
                  </a:lnTo>
                  <a:lnTo>
                    <a:pt x="162" y="356"/>
                  </a:lnTo>
                  <a:lnTo>
                    <a:pt x="158" y="364"/>
                  </a:lnTo>
                  <a:lnTo>
                    <a:pt x="150" y="367"/>
                  </a:lnTo>
                  <a:lnTo>
                    <a:pt x="147" y="371"/>
                  </a:lnTo>
                  <a:lnTo>
                    <a:pt x="139" y="375"/>
                  </a:lnTo>
                  <a:lnTo>
                    <a:pt x="133" y="379"/>
                  </a:lnTo>
                  <a:lnTo>
                    <a:pt x="126" y="383"/>
                  </a:lnTo>
                  <a:lnTo>
                    <a:pt x="118" y="384"/>
                  </a:lnTo>
                  <a:lnTo>
                    <a:pt x="111" y="388"/>
                  </a:lnTo>
                  <a:lnTo>
                    <a:pt x="107" y="392"/>
                  </a:lnTo>
                  <a:lnTo>
                    <a:pt x="97" y="398"/>
                  </a:lnTo>
                  <a:lnTo>
                    <a:pt x="93" y="405"/>
                  </a:lnTo>
                  <a:lnTo>
                    <a:pt x="97" y="407"/>
                  </a:lnTo>
                  <a:lnTo>
                    <a:pt x="101" y="409"/>
                  </a:lnTo>
                  <a:lnTo>
                    <a:pt x="109" y="411"/>
                  </a:lnTo>
                  <a:lnTo>
                    <a:pt x="114" y="411"/>
                  </a:lnTo>
                  <a:lnTo>
                    <a:pt x="122" y="413"/>
                  </a:lnTo>
                  <a:lnTo>
                    <a:pt x="128" y="415"/>
                  </a:lnTo>
                  <a:lnTo>
                    <a:pt x="137" y="415"/>
                  </a:lnTo>
                  <a:lnTo>
                    <a:pt x="145" y="415"/>
                  </a:lnTo>
                  <a:lnTo>
                    <a:pt x="152" y="415"/>
                  </a:lnTo>
                  <a:lnTo>
                    <a:pt x="160" y="415"/>
                  </a:lnTo>
                  <a:lnTo>
                    <a:pt x="168" y="417"/>
                  </a:lnTo>
                  <a:lnTo>
                    <a:pt x="173" y="417"/>
                  </a:lnTo>
                  <a:lnTo>
                    <a:pt x="177" y="417"/>
                  </a:lnTo>
                  <a:lnTo>
                    <a:pt x="179" y="417"/>
                  </a:lnTo>
                  <a:lnTo>
                    <a:pt x="183" y="417"/>
                  </a:lnTo>
                  <a:lnTo>
                    <a:pt x="187" y="419"/>
                  </a:lnTo>
                  <a:lnTo>
                    <a:pt x="194" y="423"/>
                  </a:lnTo>
                  <a:lnTo>
                    <a:pt x="202" y="424"/>
                  </a:lnTo>
                  <a:lnTo>
                    <a:pt x="209" y="428"/>
                  </a:lnTo>
                  <a:lnTo>
                    <a:pt x="215" y="430"/>
                  </a:lnTo>
                  <a:lnTo>
                    <a:pt x="221" y="430"/>
                  </a:lnTo>
                  <a:lnTo>
                    <a:pt x="225" y="428"/>
                  </a:lnTo>
                  <a:lnTo>
                    <a:pt x="225" y="424"/>
                  </a:lnTo>
                  <a:lnTo>
                    <a:pt x="225" y="421"/>
                  </a:lnTo>
                  <a:lnTo>
                    <a:pt x="225" y="417"/>
                  </a:lnTo>
                  <a:lnTo>
                    <a:pt x="225" y="411"/>
                  </a:lnTo>
                  <a:lnTo>
                    <a:pt x="225" y="404"/>
                  </a:lnTo>
                  <a:lnTo>
                    <a:pt x="227" y="396"/>
                  </a:lnTo>
                  <a:lnTo>
                    <a:pt x="227" y="388"/>
                  </a:lnTo>
                  <a:lnTo>
                    <a:pt x="227" y="381"/>
                  </a:lnTo>
                  <a:lnTo>
                    <a:pt x="227" y="371"/>
                  </a:lnTo>
                  <a:lnTo>
                    <a:pt x="227" y="364"/>
                  </a:lnTo>
                  <a:lnTo>
                    <a:pt x="227" y="356"/>
                  </a:lnTo>
                  <a:lnTo>
                    <a:pt x="228" y="350"/>
                  </a:lnTo>
                  <a:lnTo>
                    <a:pt x="228" y="345"/>
                  </a:lnTo>
                  <a:lnTo>
                    <a:pt x="228" y="339"/>
                  </a:lnTo>
                  <a:lnTo>
                    <a:pt x="228" y="335"/>
                  </a:lnTo>
                  <a:lnTo>
                    <a:pt x="228" y="333"/>
                  </a:lnTo>
                  <a:lnTo>
                    <a:pt x="228" y="329"/>
                  </a:lnTo>
                  <a:lnTo>
                    <a:pt x="228" y="322"/>
                  </a:lnTo>
                  <a:lnTo>
                    <a:pt x="227" y="312"/>
                  </a:lnTo>
                  <a:lnTo>
                    <a:pt x="227" y="305"/>
                  </a:lnTo>
                  <a:lnTo>
                    <a:pt x="227" y="291"/>
                  </a:lnTo>
                  <a:lnTo>
                    <a:pt x="227" y="278"/>
                  </a:lnTo>
                  <a:lnTo>
                    <a:pt x="227" y="265"/>
                  </a:lnTo>
                  <a:lnTo>
                    <a:pt x="227" y="251"/>
                  </a:lnTo>
                  <a:lnTo>
                    <a:pt x="225" y="236"/>
                  </a:lnTo>
                  <a:lnTo>
                    <a:pt x="225" y="223"/>
                  </a:lnTo>
                  <a:lnTo>
                    <a:pt x="225" y="211"/>
                  </a:lnTo>
                  <a:lnTo>
                    <a:pt x="225" y="200"/>
                  </a:lnTo>
                  <a:lnTo>
                    <a:pt x="225" y="191"/>
                  </a:lnTo>
                  <a:lnTo>
                    <a:pt x="225" y="183"/>
                  </a:lnTo>
                  <a:lnTo>
                    <a:pt x="225" y="179"/>
                  </a:lnTo>
                  <a:lnTo>
                    <a:pt x="225" y="177"/>
                  </a:lnTo>
                  <a:lnTo>
                    <a:pt x="162" y="23"/>
                  </a:lnTo>
                  <a:lnTo>
                    <a:pt x="65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C7E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" name="Freeform 192"/>
            <p:cNvSpPr>
              <a:spLocks/>
            </p:cNvSpPr>
            <p:nvPr/>
          </p:nvSpPr>
          <p:spPr bwMode="auto">
            <a:xfrm>
              <a:off x="3186321" y="2440661"/>
              <a:ext cx="53587" cy="52674"/>
            </a:xfrm>
            <a:custGeom>
              <a:avLst/>
              <a:gdLst>
                <a:gd name="T0" fmla="*/ 2147483647 w 351"/>
                <a:gd name="T1" fmla="*/ 0 h 346"/>
                <a:gd name="T2" fmla="*/ 2147483647 w 351"/>
                <a:gd name="T3" fmla="*/ 2147483647 h 346"/>
                <a:gd name="T4" fmla="*/ 0 w 351"/>
                <a:gd name="T5" fmla="*/ 2147483647 h 346"/>
                <a:gd name="T6" fmla="*/ 2147483647 w 351"/>
                <a:gd name="T7" fmla="*/ 2147483647 h 346"/>
                <a:gd name="T8" fmla="*/ 2147483647 w 351"/>
                <a:gd name="T9" fmla="*/ 2147483647 h 346"/>
                <a:gd name="T10" fmla="*/ 2147483647 w 351"/>
                <a:gd name="T11" fmla="*/ 2147483647 h 346"/>
                <a:gd name="T12" fmla="*/ 2147483647 w 351"/>
                <a:gd name="T13" fmla="*/ 2147483647 h 346"/>
                <a:gd name="T14" fmla="*/ 2147483647 w 351"/>
                <a:gd name="T15" fmla="*/ 2147483647 h 346"/>
                <a:gd name="T16" fmla="*/ 2147483647 w 351"/>
                <a:gd name="T17" fmla="*/ 0 h 346"/>
                <a:gd name="T18" fmla="*/ 2147483647 w 351"/>
                <a:gd name="T19" fmla="*/ 0 h 3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51" h="346">
                  <a:moveTo>
                    <a:pt x="249" y="0"/>
                  </a:moveTo>
                  <a:lnTo>
                    <a:pt x="68" y="70"/>
                  </a:lnTo>
                  <a:lnTo>
                    <a:pt x="0" y="211"/>
                  </a:lnTo>
                  <a:lnTo>
                    <a:pt x="11" y="245"/>
                  </a:lnTo>
                  <a:lnTo>
                    <a:pt x="60" y="285"/>
                  </a:lnTo>
                  <a:lnTo>
                    <a:pt x="157" y="342"/>
                  </a:lnTo>
                  <a:lnTo>
                    <a:pt x="258" y="346"/>
                  </a:lnTo>
                  <a:lnTo>
                    <a:pt x="351" y="66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EBF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" name="Freeform 193"/>
            <p:cNvSpPr>
              <a:spLocks/>
            </p:cNvSpPr>
            <p:nvPr/>
          </p:nvSpPr>
          <p:spPr bwMode="auto">
            <a:xfrm>
              <a:off x="3208853" y="2441879"/>
              <a:ext cx="35319" cy="56937"/>
            </a:xfrm>
            <a:custGeom>
              <a:avLst/>
              <a:gdLst>
                <a:gd name="T0" fmla="*/ 2147483647 w 232"/>
                <a:gd name="T1" fmla="*/ 2147483647 h 375"/>
                <a:gd name="T2" fmla="*/ 2147483647 w 232"/>
                <a:gd name="T3" fmla="*/ 2147483647 h 375"/>
                <a:gd name="T4" fmla="*/ 2147483647 w 232"/>
                <a:gd name="T5" fmla="*/ 2147483647 h 375"/>
                <a:gd name="T6" fmla="*/ 2147483647 w 232"/>
                <a:gd name="T7" fmla="*/ 2147483647 h 375"/>
                <a:gd name="T8" fmla="*/ 2147483647 w 232"/>
                <a:gd name="T9" fmla="*/ 2147483647 h 375"/>
                <a:gd name="T10" fmla="*/ 2147483647 w 232"/>
                <a:gd name="T11" fmla="*/ 2147483647 h 375"/>
                <a:gd name="T12" fmla="*/ 2147483647 w 232"/>
                <a:gd name="T13" fmla="*/ 2147483647 h 375"/>
                <a:gd name="T14" fmla="*/ 2147483647 w 232"/>
                <a:gd name="T15" fmla="*/ 2147483647 h 375"/>
                <a:gd name="T16" fmla="*/ 2147483647 w 232"/>
                <a:gd name="T17" fmla="*/ 2147483647 h 375"/>
                <a:gd name="T18" fmla="*/ 2147483647 w 232"/>
                <a:gd name="T19" fmla="*/ 2147483647 h 375"/>
                <a:gd name="T20" fmla="*/ 2147483647 w 232"/>
                <a:gd name="T21" fmla="*/ 2147483647 h 375"/>
                <a:gd name="T22" fmla="*/ 2147483647 w 232"/>
                <a:gd name="T23" fmla="*/ 2147483647 h 375"/>
                <a:gd name="T24" fmla="*/ 2147483647 w 232"/>
                <a:gd name="T25" fmla="*/ 2147483647 h 375"/>
                <a:gd name="T26" fmla="*/ 2147483647 w 232"/>
                <a:gd name="T27" fmla="*/ 2147483647 h 375"/>
                <a:gd name="T28" fmla="*/ 2147483647 w 232"/>
                <a:gd name="T29" fmla="*/ 2147483647 h 375"/>
                <a:gd name="T30" fmla="*/ 2147483647 w 232"/>
                <a:gd name="T31" fmla="*/ 2147483647 h 375"/>
                <a:gd name="T32" fmla="*/ 2147483647 w 232"/>
                <a:gd name="T33" fmla="*/ 2147483647 h 375"/>
                <a:gd name="T34" fmla="*/ 2147483647 w 232"/>
                <a:gd name="T35" fmla="*/ 2147483647 h 375"/>
                <a:gd name="T36" fmla="*/ 2147483647 w 232"/>
                <a:gd name="T37" fmla="*/ 2147483647 h 375"/>
                <a:gd name="T38" fmla="*/ 2147483647 w 232"/>
                <a:gd name="T39" fmla="*/ 2147483647 h 375"/>
                <a:gd name="T40" fmla="*/ 2147483647 w 232"/>
                <a:gd name="T41" fmla="*/ 2147483647 h 375"/>
                <a:gd name="T42" fmla="*/ 2147483647 w 232"/>
                <a:gd name="T43" fmla="*/ 2147483647 h 375"/>
                <a:gd name="T44" fmla="*/ 2147483647 w 232"/>
                <a:gd name="T45" fmla="*/ 2147483647 h 375"/>
                <a:gd name="T46" fmla="*/ 2147483647 w 232"/>
                <a:gd name="T47" fmla="*/ 2147483647 h 375"/>
                <a:gd name="T48" fmla="*/ 2147483647 w 232"/>
                <a:gd name="T49" fmla="*/ 2147483647 h 375"/>
                <a:gd name="T50" fmla="*/ 2147483647 w 232"/>
                <a:gd name="T51" fmla="*/ 2147483647 h 375"/>
                <a:gd name="T52" fmla="*/ 2147483647 w 232"/>
                <a:gd name="T53" fmla="*/ 2147483647 h 375"/>
                <a:gd name="T54" fmla="*/ 2147483647 w 232"/>
                <a:gd name="T55" fmla="*/ 2147483647 h 375"/>
                <a:gd name="T56" fmla="*/ 2147483647 w 232"/>
                <a:gd name="T57" fmla="*/ 2147483647 h 375"/>
                <a:gd name="T58" fmla="*/ 2147483647 w 232"/>
                <a:gd name="T59" fmla="*/ 2147483647 h 375"/>
                <a:gd name="T60" fmla="*/ 2147483647 w 232"/>
                <a:gd name="T61" fmla="*/ 2147483647 h 375"/>
                <a:gd name="T62" fmla="*/ 2147483647 w 232"/>
                <a:gd name="T63" fmla="*/ 2147483647 h 375"/>
                <a:gd name="T64" fmla="*/ 2147483647 w 232"/>
                <a:gd name="T65" fmla="*/ 2147483647 h 375"/>
                <a:gd name="T66" fmla="*/ 2147483647 w 232"/>
                <a:gd name="T67" fmla="*/ 2147483647 h 375"/>
                <a:gd name="T68" fmla="*/ 2147483647 w 232"/>
                <a:gd name="T69" fmla="*/ 2147483647 h 375"/>
                <a:gd name="T70" fmla="*/ 2147483647 w 232"/>
                <a:gd name="T71" fmla="*/ 0 h 375"/>
                <a:gd name="T72" fmla="*/ 2147483647 w 232"/>
                <a:gd name="T73" fmla="*/ 2147483647 h 37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32" h="375">
                  <a:moveTo>
                    <a:pt x="53" y="19"/>
                  </a:moveTo>
                  <a:lnTo>
                    <a:pt x="55" y="19"/>
                  </a:lnTo>
                  <a:lnTo>
                    <a:pt x="61" y="25"/>
                  </a:lnTo>
                  <a:lnTo>
                    <a:pt x="68" y="31"/>
                  </a:lnTo>
                  <a:lnTo>
                    <a:pt x="78" y="40"/>
                  </a:lnTo>
                  <a:lnTo>
                    <a:pt x="87" y="50"/>
                  </a:lnTo>
                  <a:lnTo>
                    <a:pt x="97" y="61"/>
                  </a:lnTo>
                  <a:lnTo>
                    <a:pt x="101" y="67"/>
                  </a:lnTo>
                  <a:lnTo>
                    <a:pt x="103" y="72"/>
                  </a:lnTo>
                  <a:lnTo>
                    <a:pt x="104" y="78"/>
                  </a:lnTo>
                  <a:lnTo>
                    <a:pt x="106" y="86"/>
                  </a:lnTo>
                  <a:lnTo>
                    <a:pt x="106" y="95"/>
                  </a:lnTo>
                  <a:lnTo>
                    <a:pt x="103" y="107"/>
                  </a:lnTo>
                  <a:lnTo>
                    <a:pt x="101" y="112"/>
                  </a:lnTo>
                  <a:lnTo>
                    <a:pt x="97" y="118"/>
                  </a:lnTo>
                  <a:lnTo>
                    <a:pt x="93" y="124"/>
                  </a:lnTo>
                  <a:lnTo>
                    <a:pt x="91" y="129"/>
                  </a:lnTo>
                  <a:lnTo>
                    <a:pt x="82" y="139"/>
                  </a:lnTo>
                  <a:lnTo>
                    <a:pt x="78" y="148"/>
                  </a:lnTo>
                  <a:lnTo>
                    <a:pt x="72" y="158"/>
                  </a:lnTo>
                  <a:lnTo>
                    <a:pt x="70" y="166"/>
                  </a:lnTo>
                  <a:lnTo>
                    <a:pt x="70" y="173"/>
                  </a:lnTo>
                  <a:lnTo>
                    <a:pt x="74" y="179"/>
                  </a:lnTo>
                  <a:lnTo>
                    <a:pt x="78" y="183"/>
                  </a:lnTo>
                  <a:lnTo>
                    <a:pt x="84" y="186"/>
                  </a:lnTo>
                  <a:lnTo>
                    <a:pt x="87" y="190"/>
                  </a:lnTo>
                  <a:lnTo>
                    <a:pt x="89" y="192"/>
                  </a:lnTo>
                  <a:lnTo>
                    <a:pt x="89" y="196"/>
                  </a:lnTo>
                  <a:lnTo>
                    <a:pt x="87" y="200"/>
                  </a:lnTo>
                  <a:lnTo>
                    <a:pt x="82" y="200"/>
                  </a:lnTo>
                  <a:lnTo>
                    <a:pt x="78" y="202"/>
                  </a:lnTo>
                  <a:lnTo>
                    <a:pt x="72" y="202"/>
                  </a:lnTo>
                  <a:lnTo>
                    <a:pt x="66" y="204"/>
                  </a:lnTo>
                  <a:lnTo>
                    <a:pt x="59" y="205"/>
                  </a:lnTo>
                  <a:lnTo>
                    <a:pt x="53" y="207"/>
                  </a:lnTo>
                  <a:lnTo>
                    <a:pt x="46" y="209"/>
                  </a:lnTo>
                  <a:lnTo>
                    <a:pt x="40" y="211"/>
                  </a:lnTo>
                  <a:lnTo>
                    <a:pt x="32" y="213"/>
                  </a:lnTo>
                  <a:lnTo>
                    <a:pt x="25" y="215"/>
                  </a:lnTo>
                  <a:lnTo>
                    <a:pt x="19" y="217"/>
                  </a:lnTo>
                  <a:lnTo>
                    <a:pt x="15" y="221"/>
                  </a:lnTo>
                  <a:lnTo>
                    <a:pt x="6" y="226"/>
                  </a:lnTo>
                  <a:lnTo>
                    <a:pt x="4" y="232"/>
                  </a:lnTo>
                  <a:lnTo>
                    <a:pt x="6" y="238"/>
                  </a:lnTo>
                  <a:lnTo>
                    <a:pt x="13" y="247"/>
                  </a:lnTo>
                  <a:lnTo>
                    <a:pt x="17" y="251"/>
                  </a:lnTo>
                  <a:lnTo>
                    <a:pt x="25" y="255"/>
                  </a:lnTo>
                  <a:lnTo>
                    <a:pt x="30" y="259"/>
                  </a:lnTo>
                  <a:lnTo>
                    <a:pt x="36" y="264"/>
                  </a:lnTo>
                  <a:lnTo>
                    <a:pt x="42" y="268"/>
                  </a:lnTo>
                  <a:lnTo>
                    <a:pt x="46" y="272"/>
                  </a:lnTo>
                  <a:lnTo>
                    <a:pt x="51" y="276"/>
                  </a:lnTo>
                  <a:lnTo>
                    <a:pt x="57" y="282"/>
                  </a:lnTo>
                  <a:lnTo>
                    <a:pt x="65" y="289"/>
                  </a:lnTo>
                  <a:lnTo>
                    <a:pt x="68" y="299"/>
                  </a:lnTo>
                  <a:lnTo>
                    <a:pt x="65" y="306"/>
                  </a:lnTo>
                  <a:lnTo>
                    <a:pt x="57" y="312"/>
                  </a:lnTo>
                  <a:lnTo>
                    <a:pt x="51" y="314"/>
                  </a:lnTo>
                  <a:lnTo>
                    <a:pt x="46" y="316"/>
                  </a:lnTo>
                  <a:lnTo>
                    <a:pt x="40" y="320"/>
                  </a:lnTo>
                  <a:lnTo>
                    <a:pt x="34" y="323"/>
                  </a:lnTo>
                  <a:lnTo>
                    <a:pt x="27" y="323"/>
                  </a:lnTo>
                  <a:lnTo>
                    <a:pt x="21" y="325"/>
                  </a:lnTo>
                  <a:lnTo>
                    <a:pt x="15" y="327"/>
                  </a:lnTo>
                  <a:lnTo>
                    <a:pt x="11" y="329"/>
                  </a:lnTo>
                  <a:lnTo>
                    <a:pt x="2" y="331"/>
                  </a:lnTo>
                  <a:lnTo>
                    <a:pt x="0" y="333"/>
                  </a:lnTo>
                  <a:lnTo>
                    <a:pt x="95" y="375"/>
                  </a:lnTo>
                  <a:lnTo>
                    <a:pt x="154" y="304"/>
                  </a:lnTo>
                  <a:lnTo>
                    <a:pt x="232" y="183"/>
                  </a:lnTo>
                  <a:lnTo>
                    <a:pt x="219" y="55"/>
                  </a:lnTo>
                  <a:lnTo>
                    <a:pt x="114" y="0"/>
                  </a:lnTo>
                  <a:lnTo>
                    <a:pt x="53" y="19"/>
                  </a:lnTo>
                  <a:close/>
                </a:path>
              </a:pathLst>
            </a:custGeom>
            <a:solidFill>
              <a:srgbClr val="C7E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7" name="Freeform 194"/>
            <p:cNvSpPr>
              <a:spLocks/>
            </p:cNvSpPr>
            <p:nvPr/>
          </p:nvSpPr>
          <p:spPr bwMode="auto">
            <a:xfrm>
              <a:off x="3216769" y="2512517"/>
              <a:ext cx="38668" cy="56632"/>
            </a:xfrm>
            <a:custGeom>
              <a:avLst/>
              <a:gdLst>
                <a:gd name="T0" fmla="*/ 2147483647 w 253"/>
                <a:gd name="T1" fmla="*/ 0 h 373"/>
                <a:gd name="T2" fmla="*/ 0 w 253"/>
                <a:gd name="T3" fmla="*/ 2147483647 h 373"/>
                <a:gd name="T4" fmla="*/ 2147483647 w 253"/>
                <a:gd name="T5" fmla="*/ 2147483647 h 373"/>
                <a:gd name="T6" fmla="*/ 2147483647 w 253"/>
                <a:gd name="T7" fmla="*/ 2147483647 h 373"/>
                <a:gd name="T8" fmla="*/ 2147483647 w 253"/>
                <a:gd name="T9" fmla="*/ 2147483647 h 373"/>
                <a:gd name="T10" fmla="*/ 2147483647 w 253"/>
                <a:gd name="T11" fmla="*/ 2147483647 h 373"/>
                <a:gd name="T12" fmla="*/ 2147483647 w 253"/>
                <a:gd name="T13" fmla="*/ 2147483647 h 373"/>
                <a:gd name="T14" fmla="*/ 2147483647 w 253"/>
                <a:gd name="T15" fmla="*/ 0 h 373"/>
                <a:gd name="T16" fmla="*/ 2147483647 w 253"/>
                <a:gd name="T17" fmla="*/ 0 h 3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3" h="373">
                  <a:moveTo>
                    <a:pt x="111" y="0"/>
                  </a:moveTo>
                  <a:lnTo>
                    <a:pt x="0" y="23"/>
                  </a:lnTo>
                  <a:lnTo>
                    <a:pt x="19" y="249"/>
                  </a:lnTo>
                  <a:lnTo>
                    <a:pt x="53" y="373"/>
                  </a:lnTo>
                  <a:lnTo>
                    <a:pt x="253" y="337"/>
                  </a:lnTo>
                  <a:lnTo>
                    <a:pt x="230" y="145"/>
                  </a:lnTo>
                  <a:lnTo>
                    <a:pt x="238" y="8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EBF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8" name="Freeform 195"/>
            <p:cNvSpPr>
              <a:spLocks/>
            </p:cNvSpPr>
            <p:nvPr/>
          </p:nvSpPr>
          <p:spPr bwMode="auto">
            <a:xfrm>
              <a:off x="3228948" y="2511908"/>
              <a:ext cx="37450" cy="58459"/>
            </a:xfrm>
            <a:custGeom>
              <a:avLst/>
              <a:gdLst>
                <a:gd name="T0" fmla="*/ 2147483647 w 245"/>
                <a:gd name="T1" fmla="*/ 2147483647 h 384"/>
                <a:gd name="T2" fmla="*/ 2147483647 w 245"/>
                <a:gd name="T3" fmla="*/ 2147483647 h 384"/>
                <a:gd name="T4" fmla="*/ 2147483647 w 245"/>
                <a:gd name="T5" fmla="*/ 2147483647 h 384"/>
                <a:gd name="T6" fmla="*/ 2147483647 w 245"/>
                <a:gd name="T7" fmla="*/ 2147483647 h 384"/>
                <a:gd name="T8" fmla="*/ 2147483647 w 245"/>
                <a:gd name="T9" fmla="*/ 2147483647 h 384"/>
                <a:gd name="T10" fmla="*/ 2147483647 w 245"/>
                <a:gd name="T11" fmla="*/ 2147483647 h 384"/>
                <a:gd name="T12" fmla="*/ 2147483647 w 245"/>
                <a:gd name="T13" fmla="*/ 2147483647 h 384"/>
                <a:gd name="T14" fmla="*/ 2147483647 w 245"/>
                <a:gd name="T15" fmla="*/ 2147483647 h 384"/>
                <a:gd name="T16" fmla="*/ 2147483647 w 245"/>
                <a:gd name="T17" fmla="*/ 2147483647 h 384"/>
                <a:gd name="T18" fmla="*/ 2147483647 w 245"/>
                <a:gd name="T19" fmla="*/ 2147483647 h 384"/>
                <a:gd name="T20" fmla="*/ 2147483647 w 245"/>
                <a:gd name="T21" fmla="*/ 2147483647 h 384"/>
                <a:gd name="T22" fmla="*/ 2147483647 w 245"/>
                <a:gd name="T23" fmla="*/ 2147483647 h 384"/>
                <a:gd name="T24" fmla="*/ 2147483647 w 245"/>
                <a:gd name="T25" fmla="*/ 2147483647 h 384"/>
                <a:gd name="T26" fmla="*/ 2147483647 w 245"/>
                <a:gd name="T27" fmla="*/ 2147483647 h 384"/>
                <a:gd name="T28" fmla="*/ 2147483647 w 245"/>
                <a:gd name="T29" fmla="*/ 2147483647 h 384"/>
                <a:gd name="T30" fmla="*/ 2147483647 w 245"/>
                <a:gd name="T31" fmla="*/ 2147483647 h 384"/>
                <a:gd name="T32" fmla="*/ 2147483647 w 245"/>
                <a:gd name="T33" fmla="*/ 2147483647 h 384"/>
                <a:gd name="T34" fmla="*/ 2147483647 w 245"/>
                <a:gd name="T35" fmla="*/ 2147483647 h 384"/>
                <a:gd name="T36" fmla="*/ 2147483647 w 245"/>
                <a:gd name="T37" fmla="*/ 2147483647 h 384"/>
                <a:gd name="T38" fmla="*/ 2147483647 w 245"/>
                <a:gd name="T39" fmla="*/ 2147483647 h 384"/>
                <a:gd name="T40" fmla="*/ 2147483647 w 245"/>
                <a:gd name="T41" fmla="*/ 2147483647 h 384"/>
                <a:gd name="T42" fmla="*/ 2147483647 w 245"/>
                <a:gd name="T43" fmla="*/ 2147483647 h 384"/>
                <a:gd name="T44" fmla="*/ 2147483647 w 245"/>
                <a:gd name="T45" fmla="*/ 2147483647 h 384"/>
                <a:gd name="T46" fmla="*/ 2147483647 w 245"/>
                <a:gd name="T47" fmla="*/ 2147483647 h 384"/>
                <a:gd name="T48" fmla="*/ 2147483647 w 245"/>
                <a:gd name="T49" fmla="*/ 2147483647 h 384"/>
                <a:gd name="T50" fmla="*/ 2147483647 w 245"/>
                <a:gd name="T51" fmla="*/ 2147483647 h 384"/>
                <a:gd name="T52" fmla="*/ 2147483647 w 245"/>
                <a:gd name="T53" fmla="*/ 2147483647 h 384"/>
                <a:gd name="T54" fmla="*/ 2147483647 w 245"/>
                <a:gd name="T55" fmla="*/ 2147483647 h 384"/>
                <a:gd name="T56" fmla="*/ 2147483647 w 245"/>
                <a:gd name="T57" fmla="*/ 2147483647 h 384"/>
                <a:gd name="T58" fmla="*/ 2147483647 w 245"/>
                <a:gd name="T59" fmla="*/ 2147483647 h 384"/>
                <a:gd name="T60" fmla="*/ 2147483647 w 245"/>
                <a:gd name="T61" fmla="*/ 2147483647 h 384"/>
                <a:gd name="T62" fmla="*/ 2147483647 w 245"/>
                <a:gd name="T63" fmla="*/ 2147483647 h 384"/>
                <a:gd name="T64" fmla="*/ 2147483647 w 245"/>
                <a:gd name="T65" fmla="*/ 2147483647 h 384"/>
                <a:gd name="T66" fmla="*/ 2147483647 w 245"/>
                <a:gd name="T67" fmla="*/ 2147483647 h 384"/>
                <a:gd name="T68" fmla="*/ 2147483647 w 245"/>
                <a:gd name="T69" fmla="*/ 2147483647 h 384"/>
                <a:gd name="T70" fmla="*/ 2147483647 w 245"/>
                <a:gd name="T71" fmla="*/ 2147483647 h 384"/>
                <a:gd name="T72" fmla="*/ 2147483647 w 245"/>
                <a:gd name="T73" fmla="*/ 2147483647 h 384"/>
                <a:gd name="T74" fmla="*/ 2147483647 w 245"/>
                <a:gd name="T75" fmla="*/ 2147483647 h 384"/>
                <a:gd name="T76" fmla="*/ 2147483647 w 245"/>
                <a:gd name="T77" fmla="*/ 2147483647 h 384"/>
                <a:gd name="T78" fmla="*/ 2147483647 w 245"/>
                <a:gd name="T79" fmla="*/ 2147483647 h 384"/>
                <a:gd name="T80" fmla="*/ 2147483647 w 245"/>
                <a:gd name="T81" fmla="*/ 2147483647 h 384"/>
                <a:gd name="T82" fmla="*/ 2147483647 w 245"/>
                <a:gd name="T83" fmla="*/ 2147483647 h 384"/>
                <a:gd name="T84" fmla="*/ 2147483647 w 245"/>
                <a:gd name="T85" fmla="*/ 2147483647 h 384"/>
                <a:gd name="T86" fmla="*/ 0 w 245"/>
                <a:gd name="T87" fmla="*/ 2147483647 h 384"/>
                <a:gd name="T88" fmla="*/ 2147483647 w 245"/>
                <a:gd name="T89" fmla="*/ 2147483647 h 384"/>
                <a:gd name="T90" fmla="*/ 2147483647 w 245"/>
                <a:gd name="T91" fmla="*/ 0 h 38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45" h="384">
                  <a:moveTo>
                    <a:pt x="63" y="0"/>
                  </a:moveTo>
                  <a:lnTo>
                    <a:pt x="70" y="4"/>
                  </a:lnTo>
                  <a:lnTo>
                    <a:pt x="72" y="8"/>
                  </a:lnTo>
                  <a:lnTo>
                    <a:pt x="78" y="12"/>
                  </a:lnTo>
                  <a:lnTo>
                    <a:pt x="84" y="14"/>
                  </a:lnTo>
                  <a:lnTo>
                    <a:pt x="89" y="19"/>
                  </a:lnTo>
                  <a:lnTo>
                    <a:pt x="99" y="27"/>
                  </a:lnTo>
                  <a:lnTo>
                    <a:pt x="108" y="38"/>
                  </a:lnTo>
                  <a:lnTo>
                    <a:pt x="110" y="42"/>
                  </a:lnTo>
                  <a:lnTo>
                    <a:pt x="112" y="48"/>
                  </a:lnTo>
                  <a:lnTo>
                    <a:pt x="112" y="54"/>
                  </a:lnTo>
                  <a:lnTo>
                    <a:pt x="112" y="59"/>
                  </a:lnTo>
                  <a:lnTo>
                    <a:pt x="108" y="65"/>
                  </a:lnTo>
                  <a:lnTo>
                    <a:pt x="103" y="71"/>
                  </a:lnTo>
                  <a:lnTo>
                    <a:pt x="97" y="74"/>
                  </a:lnTo>
                  <a:lnTo>
                    <a:pt x="91" y="80"/>
                  </a:lnTo>
                  <a:lnTo>
                    <a:pt x="84" y="86"/>
                  </a:lnTo>
                  <a:lnTo>
                    <a:pt x="74" y="90"/>
                  </a:lnTo>
                  <a:lnTo>
                    <a:pt x="67" y="95"/>
                  </a:lnTo>
                  <a:lnTo>
                    <a:pt x="59" y="101"/>
                  </a:lnTo>
                  <a:lnTo>
                    <a:pt x="50" y="107"/>
                  </a:lnTo>
                  <a:lnTo>
                    <a:pt x="42" y="111"/>
                  </a:lnTo>
                  <a:lnTo>
                    <a:pt x="36" y="116"/>
                  </a:lnTo>
                  <a:lnTo>
                    <a:pt x="31" y="120"/>
                  </a:lnTo>
                  <a:lnTo>
                    <a:pt x="23" y="130"/>
                  </a:lnTo>
                  <a:lnTo>
                    <a:pt x="25" y="137"/>
                  </a:lnTo>
                  <a:lnTo>
                    <a:pt x="27" y="139"/>
                  </a:lnTo>
                  <a:lnTo>
                    <a:pt x="32" y="143"/>
                  </a:lnTo>
                  <a:lnTo>
                    <a:pt x="40" y="145"/>
                  </a:lnTo>
                  <a:lnTo>
                    <a:pt x="50" y="149"/>
                  </a:lnTo>
                  <a:lnTo>
                    <a:pt x="59" y="151"/>
                  </a:lnTo>
                  <a:lnTo>
                    <a:pt x="69" y="154"/>
                  </a:lnTo>
                  <a:lnTo>
                    <a:pt x="80" y="156"/>
                  </a:lnTo>
                  <a:lnTo>
                    <a:pt x="93" y="158"/>
                  </a:lnTo>
                  <a:lnTo>
                    <a:pt x="103" y="160"/>
                  </a:lnTo>
                  <a:lnTo>
                    <a:pt x="114" y="164"/>
                  </a:lnTo>
                  <a:lnTo>
                    <a:pt x="124" y="166"/>
                  </a:lnTo>
                  <a:lnTo>
                    <a:pt x="133" y="170"/>
                  </a:lnTo>
                  <a:lnTo>
                    <a:pt x="141" y="171"/>
                  </a:lnTo>
                  <a:lnTo>
                    <a:pt x="146" y="175"/>
                  </a:lnTo>
                  <a:lnTo>
                    <a:pt x="150" y="179"/>
                  </a:lnTo>
                  <a:lnTo>
                    <a:pt x="154" y="183"/>
                  </a:lnTo>
                  <a:lnTo>
                    <a:pt x="152" y="187"/>
                  </a:lnTo>
                  <a:lnTo>
                    <a:pt x="148" y="192"/>
                  </a:lnTo>
                  <a:lnTo>
                    <a:pt x="143" y="196"/>
                  </a:lnTo>
                  <a:lnTo>
                    <a:pt x="137" y="200"/>
                  </a:lnTo>
                  <a:lnTo>
                    <a:pt x="127" y="206"/>
                  </a:lnTo>
                  <a:lnTo>
                    <a:pt x="120" y="209"/>
                  </a:lnTo>
                  <a:lnTo>
                    <a:pt x="108" y="215"/>
                  </a:lnTo>
                  <a:lnTo>
                    <a:pt x="99" y="221"/>
                  </a:lnTo>
                  <a:lnTo>
                    <a:pt x="88" y="225"/>
                  </a:lnTo>
                  <a:lnTo>
                    <a:pt x="76" y="230"/>
                  </a:lnTo>
                  <a:lnTo>
                    <a:pt x="65" y="234"/>
                  </a:lnTo>
                  <a:lnTo>
                    <a:pt x="57" y="240"/>
                  </a:lnTo>
                  <a:lnTo>
                    <a:pt x="48" y="242"/>
                  </a:lnTo>
                  <a:lnTo>
                    <a:pt x="40" y="246"/>
                  </a:lnTo>
                  <a:lnTo>
                    <a:pt x="34" y="248"/>
                  </a:lnTo>
                  <a:lnTo>
                    <a:pt x="32" y="251"/>
                  </a:lnTo>
                  <a:lnTo>
                    <a:pt x="32" y="253"/>
                  </a:lnTo>
                  <a:lnTo>
                    <a:pt x="38" y="253"/>
                  </a:lnTo>
                  <a:lnTo>
                    <a:pt x="42" y="253"/>
                  </a:lnTo>
                  <a:lnTo>
                    <a:pt x="50" y="253"/>
                  </a:lnTo>
                  <a:lnTo>
                    <a:pt x="55" y="253"/>
                  </a:lnTo>
                  <a:lnTo>
                    <a:pt x="63" y="253"/>
                  </a:lnTo>
                  <a:lnTo>
                    <a:pt x="70" y="253"/>
                  </a:lnTo>
                  <a:lnTo>
                    <a:pt x="76" y="253"/>
                  </a:lnTo>
                  <a:lnTo>
                    <a:pt x="84" y="255"/>
                  </a:lnTo>
                  <a:lnTo>
                    <a:pt x="89" y="257"/>
                  </a:lnTo>
                  <a:lnTo>
                    <a:pt x="93" y="259"/>
                  </a:lnTo>
                  <a:lnTo>
                    <a:pt x="97" y="265"/>
                  </a:lnTo>
                  <a:lnTo>
                    <a:pt x="99" y="268"/>
                  </a:lnTo>
                  <a:lnTo>
                    <a:pt x="101" y="274"/>
                  </a:lnTo>
                  <a:lnTo>
                    <a:pt x="97" y="280"/>
                  </a:lnTo>
                  <a:lnTo>
                    <a:pt x="93" y="286"/>
                  </a:lnTo>
                  <a:lnTo>
                    <a:pt x="88" y="295"/>
                  </a:lnTo>
                  <a:lnTo>
                    <a:pt x="82" y="305"/>
                  </a:lnTo>
                  <a:lnTo>
                    <a:pt x="74" y="312"/>
                  </a:lnTo>
                  <a:lnTo>
                    <a:pt x="65" y="322"/>
                  </a:lnTo>
                  <a:lnTo>
                    <a:pt x="57" y="331"/>
                  </a:lnTo>
                  <a:lnTo>
                    <a:pt x="48" y="341"/>
                  </a:lnTo>
                  <a:lnTo>
                    <a:pt x="38" y="348"/>
                  </a:lnTo>
                  <a:lnTo>
                    <a:pt x="31" y="356"/>
                  </a:lnTo>
                  <a:lnTo>
                    <a:pt x="21" y="364"/>
                  </a:lnTo>
                  <a:lnTo>
                    <a:pt x="13" y="371"/>
                  </a:lnTo>
                  <a:lnTo>
                    <a:pt x="8" y="377"/>
                  </a:lnTo>
                  <a:lnTo>
                    <a:pt x="2" y="381"/>
                  </a:lnTo>
                  <a:lnTo>
                    <a:pt x="0" y="383"/>
                  </a:lnTo>
                  <a:lnTo>
                    <a:pt x="0" y="384"/>
                  </a:lnTo>
                  <a:lnTo>
                    <a:pt x="245" y="324"/>
                  </a:lnTo>
                  <a:lnTo>
                    <a:pt x="224" y="69"/>
                  </a:lnTo>
                  <a:lnTo>
                    <a:pt x="196" y="16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7E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9" name="Freeform 196"/>
            <p:cNvSpPr>
              <a:spLocks/>
            </p:cNvSpPr>
            <p:nvPr/>
          </p:nvSpPr>
          <p:spPr bwMode="auto">
            <a:xfrm>
              <a:off x="3245694" y="2452840"/>
              <a:ext cx="46280" cy="56632"/>
            </a:xfrm>
            <a:custGeom>
              <a:avLst/>
              <a:gdLst>
                <a:gd name="T0" fmla="*/ 2147483647 w 304"/>
                <a:gd name="T1" fmla="*/ 0 h 373"/>
                <a:gd name="T2" fmla="*/ 0 w 304"/>
                <a:gd name="T3" fmla="*/ 2147483647 h 373"/>
                <a:gd name="T4" fmla="*/ 2147483647 w 304"/>
                <a:gd name="T5" fmla="*/ 2147483647 h 373"/>
                <a:gd name="T6" fmla="*/ 2147483647 w 304"/>
                <a:gd name="T7" fmla="*/ 2147483647 h 373"/>
                <a:gd name="T8" fmla="*/ 2147483647 w 304"/>
                <a:gd name="T9" fmla="*/ 2147483647 h 373"/>
                <a:gd name="T10" fmla="*/ 2147483647 w 304"/>
                <a:gd name="T11" fmla="*/ 2147483647 h 373"/>
                <a:gd name="T12" fmla="*/ 2147483647 w 304"/>
                <a:gd name="T13" fmla="*/ 0 h 373"/>
                <a:gd name="T14" fmla="*/ 2147483647 w 304"/>
                <a:gd name="T15" fmla="*/ 0 h 37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04" h="373">
                  <a:moveTo>
                    <a:pt x="213" y="0"/>
                  </a:moveTo>
                  <a:lnTo>
                    <a:pt x="0" y="50"/>
                  </a:lnTo>
                  <a:lnTo>
                    <a:pt x="137" y="373"/>
                  </a:lnTo>
                  <a:lnTo>
                    <a:pt x="304" y="305"/>
                  </a:lnTo>
                  <a:lnTo>
                    <a:pt x="303" y="213"/>
                  </a:lnTo>
                  <a:lnTo>
                    <a:pt x="299" y="61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EBF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0" name="Freeform 197"/>
            <p:cNvSpPr>
              <a:spLocks/>
            </p:cNvSpPr>
            <p:nvPr/>
          </p:nvSpPr>
          <p:spPr bwMode="auto">
            <a:xfrm>
              <a:off x="3264876" y="2453144"/>
              <a:ext cx="31361" cy="52674"/>
            </a:xfrm>
            <a:custGeom>
              <a:avLst/>
              <a:gdLst>
                <a:gd name="T0" fmla="*/ 2147483647 w 207"/>
                <a:gd name="T1" fmla="*/ 2147483647 h 346"/>
                <a:gd name="T2" fmla="*/ 2147483647 w 207"/>
                <a:gd name="T3" fmla="*/ 2147483647 h 346"/>
                <a:gd name="T4" fmla="*/ 2147483647 w 207"/>
                <a:gd name="T5" fmla="*/ 2147483647 h 346"/>
                <a:gd name="T6" fmla="*/ 2147483647 w 207"/>
                <a:gd name="T7" fmla="*/ 2147483647 h 346"/>
                <a:gd name="T8" fmla="*/ 2147483647 w 207"/>
                <a:gd name="T9" fmla="*/ 2147483647 h 346"/>
                <a:gd name="T10" fmla="*/ 2147483647 w 207"/>
                <a:gd name="T11" fmla="*/ 2147483647 h 346"/>
                <a:gd name="T12" fmla="*/ 2147483647 w 207"/>
                <a:gd name="T13" fmla="*/ 2147483647 h 346"/>
                <a:gd name="T14" fmla="*/ 2147483647 w 207"/>
                <a:gd name="T15" fmla="*/ 2147483647 h 346"/>
                <a:gd name="T16" fmla="*/ 2147483647 w 207"/>
                <a:gd name="T17" fmla="*/ 2147483647 h 346"/>
                <a:gd name="T18" fmla="*/ 2147483647 w 207"/>
                <a:gd name="T19" fmla="*/ 2147483647 h 346"/>
                <a:gd name="T20" fmla="*/ 2147483647 w 207"/>
                <a:gd name="T21" fmla="*/ 2147483647 h 346"/>
                <a:gd name="T22" fmla="*/ 2147483647 w 207"/>
                <a:gd name="T23" fmla="*/ 2147483647 h 346"/>
                <a:gd name="T24" fmla="*/ 2147483647 w 207"/>
                <a:gd name="T25" fmla="*/ 2147483647 h 346"/>
                <a:gd name="T26" fmla="*/ 2147483647 w 207"/>
                <a:gd name="T27" fmla="*/ 2147483647 h 346"/>
                <a:gd name="T28" fmla="*/ 2147483647 w 207"/>
                <a:gd name="T29" fmla="*/ 2147483647 h 346"/>
                <a:gd name="T30" fmla="*/ 2147483647 w 207"/>
                <a:gd name="T31" fmla="*/ 2147483647 h 346"/>
                <a:gd name="T32" fmla="*/ 2147483647 w 207"/>
                <a:gd name="T33" fmla="*/ 2147483647 h 346"/>
                <a:gd name="T34" fmla="*/ 2147483647 w 207"/>
                <a:gd name="T35" fmla="*/ 2147483647 h 346"/>
                <a:gd name="T36" fmla="*/ 2147483647 w 207"/>
                <a:gd name="T37" fmla="*/ 2147483647 h 346"/>
                <a:gd name="T38" fmla="*/ 2147483647 w 207"/>
                <a:gd name="T39" fmla="*/ 2147483647 h 346"/>
                <a:gd name="T40" fmla="*/ 2147483647 w 207"/>
                <a:gd name="T41" fmla="*/ 2147483647 h 346"/>
                <a:gd name="T42" fmla="*/ 2147483647 w 207"/>
                <a:gd name="T43" fmla="*/ 2147483647 h 346"/>
                <a:gd name="T44" fmla="*/ 2147483647 w 207"/>
                <a:gd name="T45" fmla="*/ 2147483647 h 346"/>
                <a:gd name="T46" fmla="*/ 2147483647 w 207"/>
                <a:gd name="T47" fmla="*/ 2147483647 h 346"/>
                <a:gd name="T48" fmla="*/ 2147483647 w 207"/>
                <a:gd name="T49" fmla="*/ 2147483647 h 346"/>
                <a:gd name="T50" fmla="*/ 2147483647 w 207"/>
                <a:gd name="T51" fmla="*/ 2147483647 h 346"/>
                <a:gd name="T52" fmla="*/ 2147483647 w 207"/>
                <a:gd name="T53" fmla="*/ 2147483647 h 346"/>
                <a:gd name="T54" fmla="*/ 2147483647 w 207"/>
                <a:gd name="T55" fmla="*/ 2147483647 h 346"/>
                <a:gd name="T56" fmla="*/ 2147483647 w 207"/>
                <a:gd name="T57" fmla="*/ 2147483647 h 346"/>
                <a:gd name="T58" fmla="*/ 2147483647 w 207"/>
                <a:gd name="T59" fmla="*/ 2147483647 h 346"/>
                <a:gd name="T60" fmla="*/ 2147483647 w 207"/>
                <a:gd name="T61" fmla="*/ 2147483647 h 346"/>
                <a:gd name="T62" fmla="*/ 2147483647 w 207"/>
                <a:gd name="T63" fmla="*/ 2147483647 h 346"/>
                <a:gd name="T64" fmla="*/ 2147483647 w 207"/>
                <a:gd name="T65" fmla="*/ 2147483647 h 346"/>
                <a:gd name="T66" fmla="*/ 2147483647 w 207"/>
                <a:gd name="T67" fmla="*/ 2147483647 h 346"/>
                <a:gd name="T68" fmla="*/ 2147483647 w 207"/>
                <a:gd name="T69" fmla="*/ 2147483647 h 346"/>
                <a:gd name="T70" fmla="*/ 2147483647 w 207"/>
                <a:gd name="T71" fmla="*/ 2147483647 h 346"/>
                <a:gd name="T72" fmla="*/ 2147483647 w 207"/>
                <a:gd name="T73" fmla="*/ 2147483647 h 346"/>
                <a:gd name="T74" fmla="*/ 2147483647 w 207"/>
                <a:gd name="T75" fmla="*/ 2147483647 h 346"/>
                <a:gd name="T76" fmla="*/ 2147483647 w 207"/>
                <a:gd name="T77" fmla="*/ 2147483647 h 346"/>
                <a:gd name="T78" fmla="*/ 2147483647 w 207"/>
                <a:gd name="T79" fmla="*/ 2147483647 h 346"/>
                <a:gd name="T80" fmla="*/ 2147483647 w 207"/>
                <a:gd name="T81" fmla="*/ 2147483647 h 346"/>
                <a:gd name="T82" fmla="*/ 2147483647 w 207"/>
                <a:gd name="T83" fmla="*/ 2147483647 h 346"/>
                <a:gd name="T84" fmla="*/ 2147483647 w 207"/>
                <a:gd name="T85" fmla="*/ 2147483647 h 346"/>
                <a:gd name="T86" fmla="*/ 2147483647 w 207"/>
                <a:gd name="T87" fmla="*/ 2147483647 h 346"/>
                <a:gd name="T88" fmla="*/ 2147483647 w 207"/>
                <a:gd name="T89" fmla="*/ 2147483647 h 346"/>
                <a:gd name="T90" fmla="*/ 2147483647 w 207"/>
                <a:gd name="T91" fmla="*/ 2147483647 h 346"/>
                <a:gd name="T92" fmla="*/ 2147483647 w 207"/>
                <a:gd name="T93" fmla="*/ 0 h 346"/>
                <a:gd name="T94" fmla="*/ 0 w 207"/>
                <a:gd name="T95" fmla="*/ 2147483647 h 34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7" h="346">
                  <a:moveTo>
                    <a:pt x="0" y="19"/>
                  </a:moveTo>
                  <a:lnTo>
                    <a:pt x="2" y="19"/>
                  </a:lnTo>
                  <a:lnTo>
                    <a:pt x="9" y="19"/>
                  </a:lnTo>
                  <a:lnTo>
                    <a:pt x="13" y="19"/>
                  </a:lnTo>
                  <a:lnTo>
                    <a:pt x="19" y="21"/>
                  </a:lnTo>
                  <a:lnTo>
                    <a:pt x="25" y="21"/>
                  </a:lnTo>
                  <a:lnTo>
                    <a:pt x="32" y="25"/>
                  </a:lnTo>
                  <a:lnTo>
                    <a:pt x="36" y="25"/>
                  </a:lnTo>
                  <a:lnTo>
                    <a:pt x="44" y="27"/>
                  </a:lnTo>
                  <a:lnTo>
                    <a:pt x="49" y="29"/>
                  </a:lnTo>
                  <a:lnTo>
                    <a:pt x="55" y="31"/>
                  </a:lnTo>
                  <a:lnTo>
                    <a:pt x="63" y="38"/>
                  </a:lnTo>
                  <a:lnTo>
                    <a:pt x="70" y="48"/>
                  </a:lnTo>
                  <a:lnTo>
                    <a:pt x="70" y="52"/>
                  </a:lnTo>
                  <a:lnTo>
                    <a:pt x="70" y="57"/>
                  </a:lnTo>
                  <a:lnTo>
                    <a:pt x="66" y="65"/>
                  </a:lnTo>
                  <a:lnTo>
                    <a:pt x="66" y="73"/>
                  </a:lnTo>
                  <a:lnTo>
                    <a:pt x="63" y="78"/>
                  </a:lnTo>
                  <a:lnTo>
                    <a:pt x="61" y="86"/>
                  </a:lnTo>
                  <a:lnTo>
                    <a:pt x="59" y="93"/>
                  </a:lnTo>
                  <a:lnTo>
                    <a:pt x="55" y="101"/>
                  </a:lnTo>
                  <a:lnTo>
                    <a:pt x="51" y="107"/>
                  </a:lnTo>
                  <a:lnTo>
                    <a:pt x="47" y="114"/>
                  </a:lnTo>
                  <a:lnTo>
                    <a:pt x="45" y="122"/>
                  </a:lnTo>
                  <a:lnTo>
                    <a:pt x="44" y="130"/>
                  </a:lnTo>
                  <a:lnTo>
                    <a:pt x="40" y="135"/>
                  </a:lnTo>
                  <a:lnTo>
                    <a:pt x="40" y="141"/>
                  </a:lnTo>
                  <a:lnTo>
                    <a:pt x="40" y="147"/>
                  </a:lnTo>
                  <a:lnTo>
                    <a:pt x="44" y="152"/>
                  </a:lnTo>
                  <a:lnTo>
                    <a:pt x="45" y="156"/>
                  </a:lnTo>
                  <a:lnTo>
                    <a:pt x="49" y="160"/>
                  </a:lnTo>
                  <a:lnTo>
                    <a:pt x="53" y="162"/>
                  </a:lnTo>
                  <a:lnTo>
                    <a:pt x="59" y="166"/>
                  </a:lnTo>
                  <a:lnTo>
                    <a:pt x="64" y="166"/>
                  </a:lnTo>
                  <a:lnTo>
                    <a:pt x="70" y="168"/>
                  </a:lnTo>
                  <a:lnTo>
                    <a:pt x="78" y="170"/>
                  </a:lnTo>
                  <a:lnTo>
                    <a:pt x="85" y="171"/>
                  </a:lnTo>
                  <a:lnTo>
                    <a:pt x="91" y="171"/>
                  </a:lnTo>
                  <a:lnTo>
                    <a:pt x="97" y="173"/>
                  </a:lnTo>
                  <a:lnTo>
                    <a:pt x="102" y="173"/>
                  </a:lnTo>
                  <a:lnTo>
                    <a:pt x="108" y="175"/>
                  </a:lnTo>
                  <a:lnTo>
                    <a:pt x="116" y="179"/>
                  </a:lnTo>
                  <a:lnTo>
                    <a:pt x="120" y="185"/>
                  </a:lnTo>
                  <a:lnTo>
                    <a:pt x="114" y="189"/>
                  </a:lnTo>
                  <a:lnTo>
                    <a:pt x="108" y="196"/>
                  </a:lnTo>
                  <a:lnTo>
                    <a:pt x="101" y="200"/>
                  </a:lnTo>
                  <a:lnTo>
                    <a:pt x="95" y="204"/>
                  </a:lnTo>
                  <a:lnTo>
                    <a:pt x="89" y="208"/>
                  </a:lnTo>
                  <a:lnTo>
                    <a:pt x="83" y="213"/>
                  </a:lnTo>
                  <a:lnTo>
                    <a:pt x="78" y="215"/>
                  </a:lnTo>
                  <a:lnTo>
                    <a:pt x="72" y="221"/>
                  </a:lnTo>
                  <a:lnTo>
                    <a:pt x="64" y="225"/>
                  </a:lnTo>
                  <a:lnTo>
                    <a:pt x="63" y="228"/>
                  </a:lnTo>
                  <a:lnTo>
                    <a:pt x="59" y="236"/>
                  </a:lnTo>
                  <a:lnTo>
                    <a:pt x="61" y="242"/>
                  </a:lnTo>
                  <a:lnTo>
                    <a:pt x="63" y="242"/>
                  </a:lnTo>
                  <a:lnTo>
                    <a:pt x="68" y="246"/>
                  </a:lnTo>
                  <a:lnTo>
                    <a:pt x="74" y="247"/>
                  </a:lnTo>
                  <a:lnTo>
                    <a:pt x="83" y="249"/>
                  </a:lnTo>
                  <a:lnTo>
                    <a:pt x="91" y="249"/>
                  </a:lnTo>
                  <a:lnTo>
                    <a:pt x="101" y="249"/>
                  </a:lnTo>
                  <a:lnTo>
                    <a:pt x="110" y="251"/>
                  </a:lnTo>
                  <a:lnTo>
                    <a:pt x="120" y="253"/>
                  </a:lnTo>
                  <a:lnTo>
                    <a:pt x="127" y="253"/>
                  </a:lnTo>
                  <a:lnTo>
                    <a:pt x="137" y="255"/>
                  </a:lnTo>
                  <a:lnTo>
                    <a:pt x="146" y="257"/>
                  </a:lnTo>
                  <a:lnTo>
                    <a:pt x="152" y="259"/>
                  </a:lnTo>
                  <a:lnTo>
                    <a:pt x="158" y="261"/>
                  </a:lnTo>
                  <a:lnTo>
                    <a:pt x="161" y="265"/>
                  </a:lnTo>
                  <a:lnTo>
                    <a:pt x="163" y="267"/>
                  </a:lnTo>
                  <a:lnTo>
                    <a:pt x="165" y="272"/>
                  </a:lnTo>
                  <a:lnTo>
                    <a:pt x="161" y="276"/>
                  </a:lnTo>
                  <a:lnTo>
                    <a:pt x="158" y="282"/>
                  </a:lnTo>
                  <a:lnTo>
                    <a:pt x="152" y="287"/>
                  </a:lnTo>
                  <a:lnTo>
                    <a:pt x="146" y="293"/>
                  </a:lnTo>
                  <a:lnTo>
                    <a:pt x="137" y="299"/>
                  </a:lnTo>
                  <a:lnTo>
                    <a:pt x="127" y="305"/>
                  </a:lnTo>
                  <a:lnTo>
                    <a:pt x="118" y="312"/>
                  </a:lnTo>
                  <a:lnTo>
                    <a:pt x="108" y="318"/>
                  </a:lnTo>
                  <a:lnTo>
                    <a:pt x="97" y="324"/>
                  </a:lnTo>
                  <a:lnTo>
                    <a:pt x="87" y="327"/>
                  </a:lnTo>
                  <a:lnTo>
                    <a:pt x="76" y="333"/>
                  </a:lnTo>
                  <a:lnTo>
                    <a:pt x="70" y="337"/>
                  </a:lnTo>
                  <a:lnTo>
                    <a:pt x="63" y="341"/>
                  </a:lnTo>
                  <a:lnTo>
                    <a:pt x="57" y="344"/>
                  </a:lnTo>
                  <a:lnTo>
                    <a:pt x="53" y="346"/>
                  </a:lnTo>
                  <a:lnTo>
                    <a:pt x="199" y="295"/>
                  </a:lnTo>
                  <a:lnTo>
                    <a:pt x="205" y="270"/>
                  </a:lnTo>
                  <a:lnTo>
                    <a:pt x="207" y="232"/>
                  </a:lnTo>
                  <a:lnTo>
                    <a:pt x="199" y="160"/>
                  </a:lnTo>
                  <a:lnTo>
                    <a:pt x="171" y="97"/>
                  </a:lnTo>
                  <a:lnTo>
                    <a:pt x="114" y="0"/>
                  </a:lnTo>
                  <a:lnTo>
                    <a:pt x="59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C7E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1" name="Freeform 198"/>
            <p:cNvSpPr>
              <a:spLocks/>
            </p:cNvSpPr>
            <p:nvPr/>
          </p:nvSpPr>
          <p:spPr bwMode="auto">
            <a:xfrm>
              <a:off x="3107158" y="2265284"/>
              <a:ext cx="199735" cy="64853"/>
            </a:xfrm>
            <a:custGeom>
              <a:avLst/>
              <a:gdLst>
                <a:gd name="T0" fmla="*/ 2147483647 w 1311"/>
                <a:gd name="T1" fmla="*/ 2147483647 h 426"/>
                <a:gd name="T2" fmla="*/ 2147483647 w 1311"/>
                <a:gd name="T3" fmla="*/ 2147483647 h 426"/>
                <a:gd name="T4" fmla="*/ 2147483647 w 1311"/>
                <a:gd name="T5" fmla="*/ 0 h 426"/>
                <a:gd name="T6" fmla="*/ 2147483647 w 1311"/>
                <a:gd name="T7" fmla="*/ 2147483647 h 426"/>
                <a:gd name="T8" fmla="*/ 2147483647 w 1311"/>
                <a:gd name="T9" fmla="*/ 2147483647 h 426"/>
                <a:gd name="T10" fmla="*/ 2147483647 w 1311"/>
                <a:gd name="T11" fmla="*/ 2147483647 h 426"/>
                <a:gd name="T12" fmla="*/ 2147483647 w 1311"/>
                <a:gd name="T13" fmla="*/ 2147483647 h 426"/>
                <a:gd name="T14" fmla="*/ 2147483647 w 1311"/>
                <a:gd name="T15" fmla="*/ 2147483647 h 426"/>
                <a:gd name="T16" fmla="*/ 2147483647 w 1311"/>
                <a:gd name="T17" fmla="*/ 2147483647 h 426"/>
                <a:gd name="T18" fmla="*/ 2147483647 w 1311"/>
                <a:gd name="T19" fmla="*/ 2147483647 h 426"/>
                <a:gd name="T20" fmla="*/ 2147483647 w 1311"/>
                <a:gd name="T21" fmla="*/ 2147483647 h 426"/>
                <a:gd name="T22" fmla="*/ 0 w 1311"/>
                <a:gd name="T23" fmla="*/ 2147483647 h 426"/>
                <a:gd name="T24" fmla="*/ 2147483647 w 1311"/>
                <a:gd name="T25" fmla="*/ 2147483647 h 426"/>
                <a:gd name="T26" fmla="*/ 2147483647 w 1311"/>
                <a:gd name="T27" fmla="*/ 2147483647 h 426"/>
                <a:gd name="T28" fmla="*/ 2147483647 w 1311"/>
                <a:gd name="T29" fmla="*/ 2147483647 h 426"/>
                <a:gd name="T30" fmla="*/ 2147483647 w 1311"/>
                <a:gd name="T31" fmla="*/ 2147483647 h 426"/>
                <a:gd name="T32" fmla="*/ 2147483647 w 1311"/>
                <a:gd name="T33" fmla="*/ 2147483647 h 426"/>
                <a:gd name="T34" fmla="*/ 2147483647 w 1311"/>
                <a:gd name="T35" fmla="*/ 2147483647 h 426"/>
                <a:gd name="T36" fmla="*/ 2147483647 w 1311"/>
                <a:gd name="T37" fmla="*/ 2147483647 h 426"/>
                <a:gd name="T38" fmla="*/ 2147483647 w 1311"/>
                <a:gd name="T39" fmla="*/ 2147483647 h 426"/>
                <a:gd name="T40" fmla="*/ 2147483647 w 1311"/>
                <a:gd name="T41" fmla="*/ 2147483647 h 426"/>
                <a:gd name="T42" fmla="*/ 2147483647 w 1311"/>
                <a:gd name="T43" fmla="*/ 2147483647 h 426"/>
                <a:gd name="T44" fmla="*/ 2147483647 w 1311"/>
                <a:gd name="T45" fmla="*/ 2147483647 h 426"/>
                <a:gd name="T46" fmla="*/ 2147483647 w 1311"/>
                <a:gd name="T47" fmla="*/ 2147483647 h 426"/>
                <a:gd name="T48" fmla="*/ 2147483647 w 1311"/>
                <a:gd name="T49" fmla="*/ 2147483647 h 426"/>
                <a:gd name="T50" fmla="*/ 2147483647 w 1311"/>
                <a:gd name="T51" fmla="*/ 2147483647 h 426"/>
                <a:gd name="T52" fmla="*/ 2147483647 w 1311"/>
                <a:gd name="T53" fmla="*/ 2147483647 h 426"/>
                <a:gd name="T54" fmla="*/ 2147483647 w 1311"/>
                <a:gd name="T55" fmla="*/ 2147483647 h 426"/>
                <a:gd name="T56" fmla="*/ 2147483647 w 1311"/>
                <a:gd name="T57" fmla="*/ 2147483647 h 426"/>
                <a:gd name="T58" fmla="*/ 2147483647 w 1311"/>
                <a:gd name="T59" fmla="*/ 2147483647 h 426"/>
                <a:gd name="T60" fmla="*/ 2147483647 w 1311"/>
                <a:gd name="T61" fmla="*/ 2147483647 h 426"/>
                <a:gd name="T62" fmla="*/ 2147483647 w 1311"/>
                <a:gd name="T63" fmla="*/ 2147483647 h 426"/>
                <a:gd name="T64" fmla="*/ 2147483647 w 1311"/>
                <a:gd name="T65" fmla="*/ 2147483647 h 426"/>
                <a:gd name="T66" fmla="*/ 2147483647 w 1311"/>
                <a:gd name="T67" fmla="*/ 2147483647 h 426"/>
                <a:gd name="T68" fmla="*/ 2147483647 w 1311"/>
                <a:gd name="T69" fmla="*/ 2147483647 h 426"/>
                <a:gd name="T70" fmla="*/ 2147483647 w 1311"/>
                <a:gd name="T71" fmla="*/ 2147483647 h 426"/>
                <a:gd name="T72" fmla="*/ 2147483647 w 1311"/>
                <a:gd name="T73" fmla="*/ 2147483647 h 426"/>
                <a:gd name="T74" fmla="*/ 2147483647 w 1311"/>
                <a:gd name="T75" fmla="*/ 2147483647 h 426"/>
                <a:gd name="T76" fmla="*/ 2147483647 w 1311"/>
                <a:gd name="T77" fmla="*/ 2147483647 h 426"/>
                <a:gd name="T78" fmla="*/ 2147483647 w 1311"/>
                <a:gd name="T79" fmla="*/ 2147483647 h 426"/>
                <a:gd name="T80" fmla="*/ 2147483647 w 1311"/>
                <a:gd name="T81" fmla="*/ 2147483647 h 426"/>
                <a:gd name="T82" fmla="*/ 2147483647 w 1311"/>
                <a:gd name="T83" fmla="*/ 2147483647 h 426"/>
                <a:gd name="T84" fmla="*/ 2147483647 w 1311"/>
                <a:gd name="T85" fmla="*/ 2147483647 h 426"/>
                <a:gd name="T86" fmla="*/ 2147483647 w 1311"/>
                <a:gd name="T87" fmla="*/ 2147483647 h 426"/>
                <a:gd name="T88" fmla="*/ 2147483647 w 1311"/>
                <a:gd name="T89" fmla="*/ 2147483647 h 426"/>
                <a:gd name="T90" fmla="*/ 2147483647 w 1311"/>
                <a:gd name="T91" fmla="*/ 2147483647 h 426"/>
                <a:gd name="T92" fmla="*/ 2147483647 w 1311"/>
                <a:gd name="T93" fmla="*/ 2147483647 h 426"/>
                <a:gd name="T94" fmla="*/ 2147483647 w 1311"/>
                <a:gd name="T95" fmla="*/ 2147483647 h 426"/>
                <a:gd name="T96" fmla="*/ 2147483647 w 1311"/>
                <a:gd name="T97" fmla="*/ 2147483647 h 426"/>
                <a:gd name="T98" fmla="*/ 2147483647 w 1311"/>
                <a:gd name="T99" fmla="*/ 2147483647 h 426"/>
                <a:gd name="T100" fmla="*/ 2147483647 w 1311"/>
                <a:gd name="T101" fmla="*/ 2147483647 h 426"/>
                <a:gd name="T102" fmla="*/ 2147483647 w 1311"/>
                <a:gd name="T103" fmla="*/ 2147483647 h 426"/>
                <a:gd name="T104" fmla="*/ 2147483647 w 1311"/>
                <a:gd name="T105" fmla="*/ 2147483647 h 426"/>
                <a:gd name="T106" fmla="*/ 2147483647 w 1311"/>
                <a:gd name="T107" fmla="*/ 2147483647 h 426"/>
                <a:gd name="T108" fmla="*/ 2147483647 w 1311"/>
                <a:gd name="T109" fmla="*/ 2147483647 h 426"/>
                <a:gd name="T110" fmla="*/ 2147483647 w 1311"/>
                <a:gd name="T111" fmla="*/ 2147483647 h 426"/>
                <a:gd name="T112" fmla="*/ 2147483647 w 1311"/>
                <a:gd name="T113" fmla="*/ 2147483647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311" h="426">
                  <a:moveTo>
                    <a:pt x="967" y="12"/>
                  </a:moveTo>
                  <a:lnTo>
                    <a:pt x="964" y="12"/>
                  </a:lnTo>
                  <a:lnTo>
                    <a:pt x="956" y="10"/>
                  </a:lnTo>
                  <a:lnTo>
                    <a:pt x="943" y="10"/>
                  </a:lnTo>
                  <a:lnTo>
                    <a:pt x="924" y="8"/>
                  </a:lnTo>
                  <a:lnTo>
                    <a:pt x="901" y="6"/>
                  </a:lnTo>
                  <a:lnTo>
                    <a:pt x="876" y="6"/>
                  </a:lnTo>
                  <a:lnTo>
                    <a:pt x="848" y="2"/>
                  </a:lnTo>
                  <a:lnTo>
                    <a:pt x="815" y="2"/>
                  </a:lnTo>
                  <a:lnTo>
                    <a:pt x="781" y="0"/>
                  </a:lnTo>
                  <a:lnTo>
                    <a:pt x="745" y="0"/>
                  </a:lnTo>
                  <a:lnTo>
                    <a:pt x="707" y="0"/>
                  </a:lnTo>
                  <a:lnTo>
                    <a:pt x="669" y="0"/>
                  </a:lnTo>
                  <a:lnTo>
                    <a:pt x="631" y="2"/>
                  </a:lnTo>
                  <a:lnTo>
                    <a:pt x="591" y="6"/>
                  </a:lnTo>
                  <a:lnTo>
                    <a:pt x="551" y="8"/>
                  </a:lnTo>
                  <a:lnTo>
                    <a:pt x="515" y="12"/>
                  </a:lnTo>
                  <a:lnTo>
                    <a:pt x="477" y="15"/>
                  </a:lnTo>
                  <a:lnTo>
                    <a:pt x="441" y="21"/>
                  </a:lnTo>
                  <a:lnTo>
                    <a:pt x="407" y="27"/>
                  </a:lnTo>
                  <a:lnTo>
                    <a:pt x="374" y="34"/>
                  </a:lnTo>
                  <a:lnTo>
                    <a:pt x="342" y="42"/>
                  </a:lnTo>
                  <a:lnTo>
                    <a:pt x="312" y="50"/>
                  </a:lnTo>
                  <a:lnTo>
                    <a:pt x="283" y="59"/>
                  </a:lnTo>
                  <a:lnTo>
                    <a:pt x="255" y="69"/>
                  </a:lnTo>
                  <a:lnTo>
                    <a:pt x="228" y="76"/>
                  </a:lnTo>
                  <a:lnTo>
                    <a:pt x="203" y="86"/>
                  </a:lnTo>
                  <a:lnTo>
                    <a:pt x="180" y="95"/>
                  </a:lnTo>
                  <a:lnTo>
                    <a:pt x="160" y="105"/>
                  </a:lnTo>
                  <a:lnTo>
                    <a:pt x="139" y="112"/>
                  </a:lnTo>
                  <a:lnTo>
                    <a:pt x="121" y="122"/>
                  </a:lnTo>
                  <a:lnTo>
                    <a:pt x="104" y="131"/>
                  </a:lnTo>
                  <a:lnTo>
                    <a:pt x="89" y="141"/>
                  </a:lnTo>
                  <a:lnTo>
                    <a:pt x="76" y="147"/>
                  </a:lnTo>
                  <a:lnTo>
                    <a:pt x="63" y="152"/>
                  </a:lnTo>
                  <a:lnTo>
                    <a:pt x="51" y="158"/>
                  </a:lnTo>
                  <a:lnTo>
                    <a:pt x="44" y="166"/>
                  </a:lnTo>
                  <a:lnTo>
                    <a:pt x="34" y="171"/>
                  </a:lnTo>
                  <a:lnTo>
                    <a:pt x="28" y="177"/>
                  </a:lnTo>
                  <a:lnTo>
                    <a:pt x="23" y="183"/>
                  </a:lnTo>
                  <a:lnTo>
                    <a:pt x="17" y="188"/>
                  </a:lnTo>
                  <a:lnTo>
                    <a:pt x="9" y="200"/>
                  </a:lnTo>
                  <a:lnTo>
                    <a:pt x="6" y="209"/>
                  </a:lnTo>
                  <a:lnTo>
                    <a:pt x="4" y="217"/>
                  </a:lnTo>
                  <a:lnTo>
                    <a:pt x="2" y="223"/>
                  </a:lnTo>
                  <a:lnTo>
                    <a:pt x="2" y="230"/>
                  </a:lnTo>
                  <a:lnTo>
                    <a:pt x="2" y="240"/>
                  </a:lnTo>
                  <a:lnTo>
                    <a:pt x="0" y="245"/>
                  </a:lnTo>
                  <a:lnTo>
                    <a:pt x="0" y="255"/>
                  </a:lnTo>
                  <a:lnTo>
                    <a:pt x="0" y="263"/>
                  </a:lnTo>
                  <a:lnTo>
                    <a:pt x="2" y="270"/>
                  </a:lnTo>
                  <a:lnTo>
                    <a:pt x="2" y="278"/>
                  </a:lnTo>
                  <a:lnTo>
                    <a:pt x="4" y="285"/>
                  </a:lnTo>
                  <a:lnTo>
                    <a:pt x="6" y="293"/>
                  </a:lnTo>
                  <a:lnTo>
                    <a:pt x="9" y="301"/>
                  </a:lnTo>
                  <a:lnTo>
                    <a:pt x="9" y="306"/>
                  </a:lnTo>
                  <a:lnTo>
                    <a:pt x="11" y="312"/>
                  </a:lnTo>
                  <a:lnTo>
                    <a:pt x="13" y="318"/>
                  </a:lnTo>
                  <a:lnTo>
                    <a:pt x="15" y="323"/>
                  </a:lnTo>
                  <a:lnTo>
                    <a:pt x="17" y="329"/>
                  </a:lnTo>
                  <a:lnTo>
                    <a:pt x="21" y="331"/>
                  </a:lnTo>
                  <a:lnTo>
                    <a:pt x="21" y="333"/>
                  </a:lnTo>
                  <a:lnTo>
                    <a:pt x="26" y="342"/>
                  </a:lnTo>
                  <a:lnTo>
                    <a:pt x="28" y="348"/>
                  </a:lnTo>
                  <a:lnTo>
                    <a:pt x="36" y="356"/>
                  </a:lnTo>
                  <a:lnTo>
                    <a:pt x="44" y="363"/>
                  </a:lnTo>
                  <a:lnTo>
                    <a:pt x="53" y="371"/>
                  </a:lnTo>
                  <a:lnTo>
                    <a:pt x="64" y="379"/>
                  </a:lnTo>
                  <a:lnTo>
                    <a:pt x="80" y="386"/>
                  </a:lnTo>
                  <a:lnTo>
                    <a:pt x="97" y="394"/>
                  </a:lnTo>
                  <a:lnTo>
                    <a:pt x="118" y="401"/>
                  </a:lnTo>
                  <a:lnTo>
                    <a:pt x="141" y="407"/>
                  </a:lnTo>
                  <a:lnTo>
                    <a:pt x="167" y="413"/>
                  </a:lnTo>
                  <a:lnTo>
                    <a:pt x="198" y="417"/>
                  </a:lnTo>
                  <a:lnTo>
                    <a:pt x="232" y="422"/>
                  </a:lnTo>
                  <a:lnTo>
                    <a:pt x="270" y="422"/>
                  </a:lnTo>
                  <a:lnTo>
                    <a:pt x="310" y="424"/>
                  </a:lnTo>
                  <a:lnTo>
                    <a:pt x="353" y="424"/>
                  </a:lnTo>
                  <a:lnTo>
                    <a:pt x="401" y="426"/>
                  </a:lnTo>
                  <a:lnTo>
                    <a:pt x="448" y="426"/>
                  </a:lnTo>
                  <a:lnTo>
                    <a:pt x="500" y="426"/>
                  </a:lnTo>
                  <a:lnTo>
                    <a:pt x="551" y="424"/>
                  </a:lnTo>
                  <a:lnTo>
                    <a:pt x="602" y="424"/>
                  </a:lnTo>
                  <a:lnTo>
                    <a:pt x="654" y="420"/>
                  </a:lnTo>
                  <a:lnTo>
                    <a:pt x="707" y="417"/>
                  </a:lnTo>
                  <a:lnTo>
                    <a:pt x="758" y="413"/>
                  </a:lnTo>
                  <a:lnTo>
                    <a:pt x="810" y="409"/>
                  </a:lnTo>
                  <a:lnTo>
                    <a:pt x="857" y="403"/>
                  </a:lnTo>
                  <a:lnTo>
                    <a:pt x="907" y="398"/>
                  </a:lnTo>
                  <a:lnTo>
                    <a:pt x="950" y="390"/>
                  </a:lnTo>
                  <a:lnTo>
                    <a:pt x="994" y="380"/>
                  </a:lnTo>
                  <a:lnTo>
                    <a:pt x="1032" y="371"/>
                  </a:lnTo>
                  <a:lnTo>
                    <a:pt x="1068" y="361"/>
                  </a:lnTo>
                  <a:lnTo>
                    <a:pt x="1100" y="350"/>
                  </a:lnTo>
                  <a:lnTo>
                    <a:pt x="1131" y="339"/>
                  </a:lnTo>
                  <a:lnTo>
                    <a:pt x="1157" y="325"/>
                  </a:lnTo>
                  <a:lnTo>
                    <a:pt x="1182" y="314"/>
                  </a:lnTo>
                  <a:lnTo>
                    <a:pt x="1205" y="301"/>
                  </a:lnTo>
                  <a:lnTo>
                    <a:pt x="1226" y="289"/>
                  </a:lnTo>
                  <a:lnTo>
                    <a:pt x="1243" y="276"/>
                  </a:lnTo>
                  <a:lnTo>
                    <a:pt x="1258" y="263"/>
                  </a:lnTo>
                  <a:lnTo>
                    <a:pt x="1270" y="251"/>
                  </a:lnTo>
                  <a:lnTo>
                    <a:pt x="1283" y="240"/>
                  </a:lnTo>
                  <a:lnTo>
                    <a:pt x="1292" y="228"/>
                  </a:lnTo>
                  <a:lnTo>
                    <a:pt x="1298" y="219"/>
                  </a:lnTo>
                  <a:lnTo>
                    <a:pt x="1306" y="209"/>
                  </a:lnTo>
                  <a:lnTo>
                    <a:pt x="1310" y="204"/>
                  </a:lnTo>
                  <a:lnTo>
                    <a:pt x="1311" y="196"/>
                  </a:lnTo>
                  <a:lnTo>
                    <a:pt x="1311" y="192"/>
                  </a:lnTo>
                  <a:lnTo>
                    <a:pt x="1311" y="188"/>
                  </a:lnTo>
                  <a:lnTo>
                    <a:pt x="1311" y="186"/>
                  </a:lnTo>
                  <a:lnTo>
                    <a:pt x="1306" y="183"/>
                  </a:lnTo>
                  <a:lnTo>
                    <a:pt x="1298" y="183"/>
                  </a:lnTo>
                  <a:lnTo>
                    <a:pt x="1289" y="185"/>
                  </a:lnTo>
                  <a:lnTo>
                    <a:pt x="1281" y="186"/>
                  </a:lnTo>
                  <a:lnTo>
                    <a:pt x="1271" y="190"/>
                  </a:lnTo>
                  <a:lnTo>
                    <a:pt x="1266" y="194"/>
                  </a:lnTo>
                  <a:lnTo>
                    <a:pt x="1262" y="194"/>
                  </a:lnTo>
                  <a:lnTo>
                    <a:pt x="1258" y="198"/>
                  </a:lnTo>
                  <a:lnTo>
                    <a:pt x="1249" y="204"/>
                  </a:lnTo>
                  <a:lnTo>
                    <a:pt x="1239" y="209"/>
                  </a:lnTo>
                  <a:lnTo>
                    <a:pt x="1224" y="217"/>
                  </a:lnTo>
                  <a:lnTo>
                    <a:pt x="1209" y="226"/>
                  </a:lnTo>
                  <a:lnTo>
                    <a:pt x="1192" y="236"/>
                  </a:lnTo>
                  <a:lnTo>
                    <a:pt x="1173" y="247"/>
                  </a:lnTo>
                  <a:lnTo>
                    <a:pt x="1150" y="257"/>
                  </a:lnTo>
                  <a:lnTo>
                    <a:pt x="1127" y="268"/>
                  </a:lnTo>
                  <a:lnTo>
                    <a:pt x="1102" y="280"/>
                  </a:lnTo>
                  <a:lnTo>
                    <a:pt x="1080" y="291"/>
                  </a:lnTo>
                  <a:lnTo>
                    <a:pt x="1053" y="301"/>
                  </a:lnTo>
                  <a:lnTo>
                    <a:pt x="1026" y="310"/>
                  </a:lnTo>
                  <a:lnTo>
                    <a:pt x="1000" y="320"/>
                  </a:lnTo>
                  <a:lnTo>
                    <a:pt x="975" y="327"/>
                  </a:lnTo>
                  <a:lnTo>
                    <a:pt x="946" y="333"/>
                  </a:lnTo>
                  <a:lnTo>
                    <a:pt x="918" y="341"/>
                  </a:lnTo>
                  <a:lnTo>
                    <a:pt x="889" y="344"/>
                  </a:lnTo>
                  <a:lnTo>
                    <a:pt x="859" y="350"/>
                  </a:lnTo>
                  <a:lnTo>
                    <a:pt x="829" y="354"/>
                  </a:lnTo>
                  <a:lnTo>
                    <a:pt x="798" y="358"/>
                  </a:lnTo>
                  <a:lnTo>
                    <a:pt x="766" y="361"/>
                  </a:lnTo>
                  <a:lnTo>
                    <a:pt x="735" y="363"/>
                  </a:lnTo>
                  <a:lnTo>
                    <a:pt x="703" y="365"/>
                  </a:lnTo>
                  <a:lnTo>
                    <a:pt x="673" y="367"/>
                  </a:lnTo>
                  <a:lnTo>
                    <a:pt x="642" y="369"/>
                  </a:lnTo>
                  <a:lnTo>
                    <a:pt x="612" y="371"/>
                  </a:lnTo>
                  <a:lnTo>
                    <a:pt x="581" y="371"/>
                  </a:lnTo>
                  <a:lnTo>
                    <a:pt x="553" y="371"/>
                  </a:lnTo>
                  <a:lnTo>
                    <a:pt x="524" y="371"/>
                  </a:lnTo>
                  <a:lnTo>
                    <a:pt x="498" y="371"/>
                  </a:lnTo>
                  <a:lnTo>
                    <a:pt x="471" y="371"/>
                  </a:lnTo>
                  <a:lnTo>
                    <a:pt x="447" y="369"/>
                  </a:lnTo>
                  <a:lnTo>
                    <a:pt x="422" y="367"/>
                  </a:lnTo>
                  <a:lnTo>
                    <a:pt x="401" y="367"/>
                  </a:lnTo>
                  <a:lnTo>
                    <a:pt x="378" y="365"/>
                  </a:lnTo>
                  <a:lnTo>
                    <a:pt x="357" y="363"/>
                  </a:lnTo>
                  <a:lnTo>
                    <a:pt x="338" y="361"/>
                  </a:lnTo>
                  <a:lnTo>
                    <a:pt x="319" y="358"/>
                  </a:lnTo>
                  <a:lnTo>
                    <a:pt x="300" y="354"/>
                  </a:lnTo>
                  <a:lnTo>
                    <a:pt x="283" y="352"/>
                  </a:lnTo>
                  <a:lnTo>
                    <a:pt x="266" y="346"/>
                  </a:lnTo>
                  <a:lnTo>
                    <a:pt x="251" y="344"/>
                  </a:lnTo>
                  <a:lnTo>
                    <a:pt x="236" y="341"/>
                  </a:lnTo>
                  <a:lnTo>
                    <a:pt x="220" y="337"/>
                  </a:lnTo>
                  <a:lnTo>
                    <a:pt x="205" y="331"/>
                  </a:lnTo>
                  <a:lnTo>
                    <a:pt x="192" y="327"/>
                  </a:lnTo>
                  <a:lnTo>
                    <a:pt x="179" y="321"/>
                  </a:lnTo>
                  <a:lnTo>
                    <a:pt x="167" y="316"/>
                  </a:lnTo>
                  <a:lnTo>
                    <a:pt x="154" y="312"/>
                  </a:lnTo>
                  <a:lnTo>
                    <a:pt x="144" y="306"/>
                  </a:lnTo>
                  <a:lnTo>
                    <a:pt x="133" y="301"/>
                  </a:lnTo>
                  <a:lnTo>
                    <a:pt x="125" y="293"/>
                  </a:lnTo>
                  <a:lnTo>
                    <a:pt x="116" y="287"/>
                  </a:lnTo>
                  <a:lnTo>
                    <a:pt x="110" y="282"/>
                  </a:lnTo>
                  <a:lnTo>
                    <a:pt x="102" y="276"/>
                  </a:lnTo>
                  <a:lnTo>
                    <a:pt x="97" y="268"/>
                  </a:lnTo>
                  <a:lnTo>
                    <a:pt x="93" y="263"/>
                  </a:lnTo>
                  <a:lnTo>
                    <a:pt x="91" y="257"/>
                  </a:lnTo>
                  <a:lnTo>
                    <a:pt x="89" y="249"/>
                  </a:lnTo>
                  <a:lnTo>
                    <a:pt x="89" y="244"/>
                  </a:lnTo>
                  <a:lnTo>
                    <a:pt x="91" y="236"/>
                  </a:lnTo>
                  <a:lnTo>
                    <a:pt x="95" y="230"/>
                  </a:lnTo>
                  <a:lnTo>
                    <a:pt x="99" y="221"/>
                  </a:lnTo>
                  <a:lnTo>
                    <a:pt x="104" y="215"/>
                  </a:lnTo>
                  <a:lnTo>
                    <a:pt x="112" y="207"/>
                  </a:lnTo>
                  <a:lnTo>
                    <a:pt x="123" y="200"/>
                  </a:lnTo>
                  <a:lnTo>
                    <a:pt x="133" y="192"/>
                  </a:lnTo>
                  <a:lnTo>
                    <a:pt x="144" y="185"/>
                  </a:lnTo>
                  <a:lnTo>
                    <a:pt x="158" y="179"/>
                  </a:lnTo>
                  <a:lnTo>
                    <a:pt x="173" y="171"/>
                  </a:lnTo>
                  <a:lnTo>
                    <a:pt x="186" y="166"/>
                  </a:lnTo>
                  <a:lnTo>
                    <a:pt x="201" y="158"/>
                  </a:lnTo>
                  <a:lnTo>
                    <a:pt x="217" y="150"/>
                  </a:lnTo>
                  <a:lnTo>
                    <a:pt x="234" y="145"/>
                  </a:lnTo>
                  <a:lnTo>
                    <a:pt x="251" y="139"/>
                  </a:lnTo>
                  <a:lnTo>
                    <a:pt x="268" y="131"/>
                  </a:lnTo>
                  <a:lnTo>
                    <a:pt x="285" y="126"/>
                  </a:lnTo>
                  <a:lnTo>
                    <a:pt x="302" y="120"/>
                  </a:lnTo>
                  <a:lnTo>
                    <a:pt x="319" y="114"/>
                  </a:lnTo>
                  <a:lnTo>
                    <a:pt x="336" y="107"/>
                  </a:lnTo>
                  <a:lnTo>
                    <a:pt x="351" y="103"/>
                  </a:lnTo>
                  <a:lnTo>
                    <a:pt x="371" y="97"/>
                  </a:lnTo>
                  <a:lnTo>
                    <a:pt x="388" y="91"/>
                  </a:lnTo>
                  <a:lnTo>
                    <a:pt x="407" y="88"/>
                  </a:lnTo>
                  <a:lnTo>
                    <a:pt x="424" y="82"/>
                  </a:lnTo>
                  <a:lnTo>
                    <a:pt x="445" y="80"/>
                  </a:lnTo>
                  <a:lnTo>
                    <a:pt x="462" y="74"/>
                  </a:lnTo>
                  <a:lnTo>
                    <a:pt x="483" y="70"/>
                  </a:lnTo>
                  <a:lnTo>
                    <a:pt x="504" y="69"/>
                  </a:lnTo>
                  <a:lnTo>
                    <a:pt x="526" y="65"/>
                  </a:lnTo>
                  <a:lnTo>
                    <a:pt x="549" y="61"/>
                  </a:lnTo>
                  <a:lnTo>
                    <a:pt x="574" y="59"/>
                  </a:lnTo>
                  <a:lnTo>
                    <a:pt x="599" y="57"/>
                  </a:lnTo>
                  <a:lnTo>
                    <a:pt x="627" y="57"/>
                  </a:lnTo>
                  <a:lnTo>
                    <a:pt x="654" y="53"/>
                  </a:lnTo>
                  <a:lnTo>
                    <a:pt x="682" y="51"/>
                  </a:lnTo>
                  <a:lnTo>
                    <a:pt x="713" y="50"/>
                  </a:lnTo>
                  <a:lnTo>
                    <a:pt x="743" y="50"/>
                  </a:lnTo>
                  <a:lnTo>
                    <a:pt x="772" y="48"/>
                  </a:lnTo>
                  <a:lnTo>
                    <a:pt x="800" y="48"/>
                  </a:lnTo>
                  <a:lnTo>
                    <a:pt x="827" y="48"/>
                  </a:lnTo>
                  <a:lnTo>
                    <a:pt x="855" y="48"/>
                  </a:lnTo>
                  <a:lnTo>
                    <a:pt x="878" y="46"/>
                  </a:lnTo>
                  <a:lnTo>
                    <a:pt x="903" y="46"/>
                  </a:lnTo>
                  <a:lnTo>
                    <a:pt x="922" y="46"/>
                  </a:lnTo>
                  <a:lnTo>
                    <a:pt x="941" y="46"/>
                  </a:lnTo>
                  <a:lnTo>
                    <a:pt x="954" y="46"/>
                  </a:lnTo>
                  <a:lnTo>
                    <a:pt x="965" y="46"/>
                  </a:lnTo>
                  <a:lnTo>
                    <a:pt x="971" y="46"/>
                  </a:lnTo>
                  <a:lnTo>
                    <a:pt x="975" y="48"/>
                  </a:lnTo>
                  <a:lnTo>
                    <a:pt x="967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2" name="Freeform 199"/>
            <p:cNvSpPr>
              <a:spLocks/>
            </p:cNvSpPr>
            <p:nvPr/>
          </p:nvSpPr>
          <p:spPr bwMode="auto">
            <a:xfrm>
              <a:off x="3107463" y="2301516"/>
              <a:ext cx="192427" cy="339183"/>
            </a:xfrm>
            <a:custGeom>
              <a:avLst/>
              <a:gdLst>
                <a:gd name="T0" fmla="*/ 0 w 1264"/>
                <a:gd name="T1" fmla="*/ 2147483647 h 2227"/>
                <a:gd name="T2" fmla="*/ 2147483647 w 1264"/>
                <a:gd name="T3" fmla="*/ 2147483647 h 2227"/>
                <a:gd name="T4" fmla="*/ 2147483647 w 1264"/>
                <a:gd name="T5" fmla="*/ 2147483647 h 2227"/>
                <a:gd name="T6" fmla="*/ 2147483647 w 1264"/>
                <a:gd name="T7" fmla="*/ 2147483647 h 2227"/>
                <a:gd name="T8" fmla="*/ 2147483647 w 1264"/>
                <a:gd name="T9" fmla="*/ 2147483647 h 2227"/>
                <a:gd name="T10" fmla="*/ 2147483647 w 1264"/>
                <a:gd name="T11" fmla="*/ 2147483647 h 2227"/>
                <a:gd name="T12" fmla="*/ 2147483647 w 1264"/>
                <a:gd name="T13" fmla="*/ 2147483647 h 2227"/>
                <a:gd name="T14" fmla="*/ 2147483647 w 1264"/>
                <a:gd name="T15" fmla="*/ 2147483647 h 2227"/>
                <a:gd name="T16" fmla="*/ 2147483647 w 1264"/>
                <a:gd name="T17" fmla="*/ 2147483647 h 2227"/>
                <a:gd name="T18" fmla="*/ 2147483647 w 1264"/>
                <a:gd name="T19" fmla="*/ 2147483647 h 2227"/>
                <a:gd name="T20" fmla="*/ 2147483647 w 1264"/>
                <a:gd name="T21" fmla="*/ 2147483647 h 2227"/>
                <a:gd name="T22" fmla="*/ 2147483647 w 1264"/>
                <a:gd name="T23" fmla="*/ 2147483647 h 2227"/>
                <a:gd name="T24" fmla="*/ 2147483647 w 1264"/>
                <a:gd name="T25" fmla="*/ 2147483647 h 2227"/>
                <a:gd name="T26" fmla="*/ 2147483647 w 1264"/>
                <a:gd name="T27" fmla="*/ 2147483647 h 2227"/>
                <a:gd name="T28" fmla="*/ 2147483647 w 1264"/>
                <a:gd name="T29" fmla="*/ 2147483647 h 2227"/>
                <a:gd name="T30" fmla="*/ 2147483647 w 1264"/>
                <a:gd name="T31" fmla="*/ 2147483647 h 2227"/>
                <a:gd name="T32" fmla="*/ 2147483647 w 1264"/>
                <a:gd name="T33" fmla="*/ 2147483647 h 2227"/>
                <a:gd name="T34" fmla="*/ 2147483647 w 1264"/>
                <a:gd name="T35" fmla="*/ 2147483647 h 2227"/>
                <a:gd name="T36" fmla="*/ 2147483647 w 1264"/>
                <a:gd name="T37" fmla="*/ 2147483647 h 2227"/>
                <a:gd name="T38" fmla="*/ 2147483647 w 1264"/>
                <a:gd name="T39" fmla="*/ 2147483647 h 2227"/>
                <a:gd name="T40" fmla="*/ 2147483647 w 1264"/>
                <a:gd name="T41" fmla="*/ 2147483647 h 2227"/>
                <a:gd name="T42" fmla="*/ 2147483647 w 1264"/>
                <a:gd name="T43" fmla="*/ 2147483647 h 2227"/>
                <a:gd name="T44" fmla="*/ 2147483647 w 1264"/>
                <a:gd name="T45" fmla="*/ 2147483647 h 2227"/>
                <a:gd name="T46" fmla="*/ 2147483647 w 1264"/>
                <a:gd name="T47" fmla="*/ 2147483647 h 2227"/>
                <a:gd name="T48" fmla="*/ 2147483647 w 1264"/>
                <a:gd name="T49" fmla="*/ 2147483647 h 2227"/>
                <a:gd name="T50" fmla="*/ 2147483647 w 1264"/>
                <a:gd name="T51" fmla="*/ 2147483647 h 2227"/>
                <a:gd name="T52" fmla="*/ 2147483647 w 1264"/>
                <a:gd name="T53" fmla="*/ 2147483647 h 2227"/>
                <a:gd name="T54" fmla="*/ 2147483647 w 1264"/>
                <a:gd name="T55" fmla="*/ 2147483647 h 2227"/>
                <a:gd name="T56" fmla="*/ 2147483647 w 1264"/>
                <a:gd name="T57" fmla="*/ 2147483647 h 2227"/>
                <a:gd name="T58" fmla="*/ 2147483647 w 1264"/>
                <a:gd name="T59" fmla="*/ 2147483647 h 2227"/>
                <a:gd name="T60" fmla="*/ 2147483647 w 1264"/>
                <a:gd name="T61" fmla="*/ 2147483647 h 2227"/>
                <a:gd name="T62" fmla="*/ 2147483647 w 1264"/>
                <a:gd name="T63" fmla="*/ 2147483647 h 2227"/>
                <a:gd name="T64" fmla="*/ 2147483647 w 1264"/>
                <a:gd name="T65" fmla="*/ 2147483647 h 2227"/>
                <a:gd name="T66" fmla="*/ 2147483647 w 1264"/>
                <a:gd name="T67" fmla="*/ 2147483647 h 2227"/>
                <a:gd name="T68" fmla="*/ 2147483647 w 1264"/>
                <a:gd name="T69" fmla="*/ 2147483647 h 2227"/>
                <a:gd name="T70" fmla="*/ 2147483647 w 1264"/>
                <a:gd name="T71" fmla="*/ 2147483647 h 2227"/>
                <a:gd name="T72" fmla="*/ 2147483647 w 1264"/>
                <a:gd name="T73" fmla="*/ 2147483647 h 2227"/>
                <a:gd name="T74" fmla="*/ 2147483647 w 1264"/>
                <a:gd name="T75" fmla="*/ 2147483647 h 2227"/>
                <a:gd name="T76" fmla="*/ 2147483647 w 1264"/>
                <a:gd name="T77" fmla="*/ 2147483647 h 2227"/>
                <a:gd name="T78" fmla="*/ 2147483647 w 1264"/>
                <a:gd name="T79" fmla="*/ 2147483647 h 2227"/>
                <a:gd name="T80" fmla="*/ 2147483647 w 1264"/>
                <a:gd name="T81" fmla="*/ 2147483647 h 2227"/>
                <a:gd name="T82" fmla="*/ 2147483647 w 1264"/>
                <a:gd name="T83" fmla="*/ 2147483647 h 2227"/>
                <a:gd name="T84" fmla="*/ 2147483647 w 1264"/>
                <a:gd name="T85" fmla="*/ 2147483647 h 2227"/>
                <a:gd name="T86" fmla="*/ 2147483647 w 1264"/>
                <a:gd name="T87" fmla="*/ 2147483647 h 2227"/>
                <a:gd name="T88" fmla="*/ 2147483647 w 1264"/>
                <a:gd name="T89" fmla="*/ 2147483647 h 2227"/>
                <a:gd name="T90" fmla="*/ 2147483647 w 1264"/>
                <a:gd name="T91" fmla="*/ 2147483647 h 2227"/>
                <a:gd name="T92" fmla="*/ 2147483647 w 1264"/>
                <a:gd name="T93" fmla="*/ 2147483647 h 2227"/>
                <a:gd name="T94" fmla="*/ 2147483647 w 1264"/>
                <a:gd name="T95" fmla="*/ 2147483647 h 2227"/>
                <a:gd name="T96" fmla="*/ 2147483647 w 1264"/>
                <a:gd name="T97" fmla="*/ 2147483647 h 2227"/>
                <a:gd name="T98" fmla="*/ 2147483647 w 1264"/>
                <a:gd name="T99" fmla="*/ 2147483647 h 2227"/>
                <a:gd name="T100" fmla="*/ 0 w 1264"/>
                <a:gd name="T101" fmla="*/ 0 h 222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264" h="2227">
                  <a:moveTo>
                    <a:pt x="0" y="0"/>
                  </a:moveTo>
                  <a:lnTo>
                    <a:pt x="0" y="5"/>
                  </a:lnTo>
                  <a:lnTo>
                    <a:pt x="0" y="28"/>
                  </a:lnTo>
                  <a:lnTo>
                    <a:pt x="0" y="62"/>
                  </a:lnTo>
                  <a:lnTo>
                    <a:pt x="4" y="110"/>
                  </a:lnTo>
                  <a:lnTo>
                    <a:pt x="5" y="165"/>
                  </a:lnTo>
                  <a:lnTo>
                    <a:pt x="9" y="232"/>
                  </a:lnTo>
                  <a:lnTo>
                    <a:pt x="13" y="304"/>
                  </a:lnTo>
                  <a:lnTo>
                    <a:pt x="17" y="384"/>
                  </a:lnTo>
                  <a:lnTo>
                    <a:pt x="21" y="466"/>
                  </a:lnTo>
                  <a:lnTo>
                    <a:pt x="24" y="553"/>
                  </a:lnTo>
                  <a:lnTo>
                    <a:pt x="28" y="642"/>
                  </a:lnTo>
                  <a:lnTo>
                    <a:pt x="36" y="732"/>
                  </a:lnTo>
                  <a:lnTo>
                    <a:pt x="40" y="821"/>
                  </a:lnTo>
                  <a:lnTo>
                    <a:pt x="45" y="909"/>
                  </a:lnTo>
                  <a:lnTo>
                    <a:pt x="51" y="992"/>
                  </a:lnTo>
                  <a:lnTo>
                    <a:pt x="57" y="1072"/>
                  </a:lnTo>
                  <a:lnTo>
                    <a:pt x="61" y="1145"/>
                  </a:lnTo>
                  <a:lnTo>
                    <a:pt x="66" y="1211"/>
                  </a:lnTo>
                  <a:lnTo>
                    <a:pt x="72" y="1272"/>
                  </a:lnTo>
                  <a:lnTo>
                    <a:pt x="76" y="1329"/>
                  </a:lnTo>
                  <a:lnTo>
                    <a:pt x="81" y="1380"/>
                  </a:lnTo>
                  <a:lnTo>
                    <a:pt x="85" y="1428"/>
                  </a:lnTo>
                  <a:lnTo>
                    <a:pt x="89" y="1470"/>
                  </a:lnTo>
                  <a:lnTo>
                    <a:pt x="95" y="1512"/>
                  </a:lnTo>
                  <a:lnTo>
                    <a:pt x="99" y="1546"/>
                  </a:lnTo>
                  <a:lnTo>
                    <a:pt x="102" y="1580"/>
                  </a:lnTo>
                  <a:lnTo>
                    <a:pt x="106" y="1610"/>
                  </a:lnTo>
                  <a:lnTo>
                    <a:pt x="110" y="1639"/>
                  </a:lnTo>
                  <a:lnTo>
                    <a:pt x="114" y="1666"/>
                  </a:lnTo>
                  <a:lnTo>
                    <a:pt x="118" y="1690"/>
                  </a:lnTo>
                  <a:lnTo>
                    <a:pt x="119" y="1715"/>
                  </a:lnTo>
                  <a:lnTo>
                    <a:pt x="123" y="1742"/>
                  </a:lnTo>
                  <a:lnTo>
                    <a:pt x="125" y="1763"/>
                  </a:lnTo>
                  <a:lnTo>
                    <a:pt x="127" y="1785"/>
                  </a:lnTo>
                  <a:lnTo>
                    <a:pt x="129" y="1808"/>
                  </a:lnTo>
                  <a:lnTo>
                    <a:pt x="131" y="1829"/>
                  </a:lnTo>
                  <a:lnTo>
                    <a:pt x="133" y="1850"/>
                  </a:lnTo>
                  <a:lnTo>
                    <a:pt x="133" y="1871"/>
                  </a:lnTo>
                  <a:lnTo>
                    <a:pt x="135" y="1890"/>
                  </a:lnTo>
                  <a:lnTo>
                    <a:pt x="137" y="1909"/>
                  </a:lnTo>
                  <a:lnTo>
                    <a:pt x="137" y="1926"/>
                  </a:lnTo>
                  <a:lnTo>
                    <a:pt x="137" y="1941"/>
                  </a:lnTo>
                  <a:lnTo>
                    <a:pt x="139" y="1957"/>
                  </a:lnTo>
                  <a:lnTo>
                    <a:pt x="139" y="1970"/>
                  </a:lnTo>
                  <a:lnTo>
                    <a:pt x="139" y="1981"/>
                  </a:lnTo>
                  <a:lnTo>
                    <a:pt x="140" y="1995"/>
                  </a:lnTo>
                  <a:lnTo>
                    <a:pt x="140" y="2004"/>
                  </a:lnTo>
                  <a:lnTo>
                    <a:pt x="140" y="2014"/>
                  </a:lnTo>
                  <a:lnTo>
                    <a:pt x="144" y="2014"/>
                  </a:lnTo>
                  <a:lnTo>
                    <a:pt x="152" y="2019"/>
                  </a:lnTo>
                  <a:lnTo>
                    <a:pt x="165" y="2027"/>
                  </a:lnTo>
                  <a:lnTo>
                    <a:pt x="186" y="2038"/>
                  </a:lnTo>
                  <a:lnTo>
                    <a:pt x="209" y="2050"/>
                  </a:lnTo>
                  <a:lnTo>
                    <a:pt x="235" y="2065"/>
                  </a:lnTo>
                  <a:lnTo>
                    <a:pt x="266" y="2080"/>
                  </a:lnTo>
                  <a:lnTo>
                    <a:pt x="300" y="2097"/>
                  </a:lnTo>
                  <a:lnTo>
                    <a:pt x="334" y="2114"/>
                  </a:lnTo>
                  <a:lnTo>
                    <a:pt x="372" y="2131"/>
                  </a:lnTo>
                  <a:lnTo>
                    <a:pt x="410" y="2149"/>
                  </a:lnTo>
                  <a:lnTo>
                    <a:pt x="452" y="2164"/>
                  </a:lnTo>
                  <a:lnTo>
                    <a:pt x="492" y="2179"/>
                  </a:lnTo>
                  <a:lnTo>
                    <a:pt x="534" y="2192"/>
                  </a:lnTo>
                  <a:lnTo>
                    <a:pt x="574" y="2206"/>
                  </a:lnTo>
                  <a:lnTo>
                    <a:pt x="616" y="2215"/>
                  </a:lnTo>
                  <a:lnTo>
                    <a:pt x="654" y="2223"/>
                  </a:lnTo>
                  <a:lnTo>
                    <a:pt x="692" y="2227"/>
                  </a:lnTo>
                  <a:lnTo>
                    <a:pt x="726" y="2227"/>
                  </a:lnTo>
                  <a:lnTo>
                    <a:pt x="762" y="2227"/>
                  </a:lnTo>
                  <a:lnTo>
                    <a:pt x="794" y="2225"/>
                  </a:lnTo>
                  <a:lnTo>
                    <a:pt x="829" y="2219"/>
                  </a:lnTo>
                  <a:lnTo>
                    <a:pt x="859" y="2213"/>
                  </a:lnTo>
                  <a:lnTo>
                    <a:pt x="889" y="2208"/>
                  </a:lnTo>
                  <a:lnTo>
                    <a:pt x="918" y="2198"/>
                  </a:lnTo>
                  <a:lnTo>
                    <a:pt x="944" y="2189"/>
                  </a:lnTo>
                  <a:lnTo>
                    <a:pt x="971" y="2177"/>
                  </a:lnTo>
                  <a:lnTo>
                    <a:pt x="998" y="2166"/>
                  </a:lnTo>
                  <a:lnTo>
                    <a:pt x="1022" y="2150"/>
                  </a:lnTo>
                  <a:lnTo>
                    <a:pt x="1045" y="2137"/>
                  </a:lnTo>
                  <a:lnTo>
                    <a:pt x="1068" y="2124"/>
                  </a:lnTo>
                  <a:lnTo>
                    <a:pt x="1091" y="2111"/>
                  </a:lnTo>
                  <a:lnTo>
                    <a:pt x="1108" y="2095"/>
                  </a:lnTo>
                  <a:lnTo>
                    <a:pt x="1129" y="2082"/>
                  </a:lnTo>
                  <a:lnTo>
                    <a:pt x="1146" y="2067"/>
                  </a:lnTo>
                  <a:lnTo>
                    <a:pt x="1161" y="2053"/>
                  </a:lnTo>
                  <a:lnTo>
                    <a:pt x="1176" y="2040"/>
                  </a:lnTo>
                  <a:lnTo>
                    <a:pt x="1192" y="2029"/>
                  </a:lnTo>
                  <a:lnTo>
                    <a:pt x="1205" y="2015"/>
                  </a:lnTo>
                  <a:lnTo>
                    <a:pt x="1216" y="2006"/>
                  </a:lnTo>
                  <a:lnTo>
                    <a:pt x="1226" y="1995"/>
                  </a:lnTo>
                  <a:lnTo>
                    <a:pt x="1235" y="1985"/>
                  </a:lnTo>
                  <a:lnTo>
                    <a:pt x="1243" y="1977"/>
                  </a:lnTo>
                  <a:lnTo>
                    <a:pt x="1250" y="1972"/>
                  </a:lnTo>
                  <a:lnTo>
                    <a:pt x="1256" y="1966"/>
                  </a:lnTo>
                  <a:lnTo>
                    <a:pt x="1260" y="1962"/>
                  </a:lnTo>
                  <a:lnTo>
                    <a:pt x="1262" y="1958"/>
                  </a:lnTo>
                  <a:lnTo>
                    <a:pt x="1264" y="1958"/>
                  </a:lnTo>
                  <a:lnTo>
                    <a:pt x="1262" y="1957"/>
                  </a:lnTo>
                  <a:lnTo>
                    <a:pt x="1260" y="1953"/>
                  </a:lnTo>
                  <a:lnTo>
                    <a:pt x="1258" y="1945"/>
                  </a:lnTo>
                  <a:lnTo>
                    <a:pt x="1256" y="1939"/>
                  </a:lnTo>
                  <a:lnTo>
                    <a:pt x="1252" y="1932"/>
                  </a:lnTo>
                  <a:lnTo>
                    <a:pt x="1247" y="1928"/>
                  </a:lnTo>
                  <a:lnTo>
                    <a:pt x="1239" y="1926"/>
                  </a:lnTo>
                  <a:lnTo>
                    <a:pt x="1230" y="1928"/>
                  </a:lnTo>
                  <a:lnTo>
                    <a:pt x="1222" y="1930"/>
                  </a:lnTo>
                  <a:lnTo>
                    <a:pt x="1216" y="1936"/>
                  </a:lnTo>
                  <a:lnTo>
                    <a:pt x="1207" y="1941"/>
                  </a:lnTo>
                  <a:lnTo>
                    <a:pt x="1199" y="1947"/>
                  </a:lnTo>
                  <a:lnTo>
                    <a:pt x="1192" y="1953"/>
                  </a:lnTo>
                  <a:lnTo>
                    <a:pt x="1182" y="1962"/>
                  </a:lnTo>
                  <a:lnTo>
                    <a:pt x="1171" y="1970"/>
                  </a:lnTo>
                  <a:lnTo>
                    <a:pt x="1161" y="1981"/>
                  </a:lnTo>
                  <a:lnTo>
                    <a:pt x="1148" y="1991"/>
                  </a:lnTo>
                  <a:lnTo>
                    <a:pt x="1136" y="1998"/>
                  </a:lnTo>
                  <a:lnTo>
                    <a:pt x="1123" y="2010"/>
                  </a:lnTo>
                  <a:lnTo>
                    <a:pt x="1110" y="2019"/>
                  </a:lnTo>
                  <a:lnTo>
                    <a:pt x="1095" y="2031"/>
                  </a:lnTo>
                  <a:lnTo>
                    <a:pt x="1079" y="2040"/>
                  </a:lnTo>
                  <a:lnTo>
                    <a:pt x="1060" y="2052"/>
                  </a:lnTo>
                  <a:lnTo>
                    <a:pt x="1045" y="2061"/>
                  </a:lnTo>
                  <a:lnTo>
                    <a:pt x="1024" y="2071"/>
                  </a:lnTo>
                  <a:lnTo>
                    <a:pt x="1005" y="2080"/>
                  </a:lnTo>
                  <a:lnTo>
                    <a:pt x="984" y="2090"/>
                  </a:lnTo>
                  <a:lnTo>
                    <a:pt x="962" y="2099"/>
                  </a:lnTo>
                  <a:lnTo>
                    <a:pt x="935" y="2107"/>
                  </a:lnTo>
                  <a:lnTo>
                    <a:pt x="910" y="2116"/>
                  </a:lnTo>
                  <a:lnTo>
                    <a:pt x="882" y="2124"/>
                  </a:lnTo>
                  <a:lnTo>
                    <a:pt x="855" y="2130"/>
                  </a:lnTo>
                  <a:lnTo>
                    <a:pt x="825" y="2135"/>
                  </a:lnTo>
                  <a:lnTo>
                    <a:pt x="794" y="2139"/>
                  </a:lnTo>
                  <a:lnTo>
                    <a:pt x="762" y="2141"/>
                  </a:lnTo>
                  <a:lnTo>
                    <a:pt x="732" y="2141"/>
                  </a:lnTo>
                  <a:lnTo>
                    <a:pt x="697" y="2141"/>
                  </a:lnTo>
                  <a:lnTo>
                    <a:pt x="665" y="2137"/>
                  </a:lnTo>
                  <a:lnTo>
                    <a:pt x="631" y="2133"/>
                  </a:lnTo>
                  <a:lnTo>
                    <a:pt x="597" y="2128"/>
                  </a:lnTo>
                  <a:lnTo>
                    <a:pt x="560" y="2116"/>
                  </a:lnTo>
                  <a:lnTo>
                    <a:pt x="526" y="2107"/>
                  </a:lnTo>
                  <a:lnTo>
                    <a:pt x="490" y="2093"/>
                  </a:lnTo>
                  <a:lnTo>
                    <a:pt x="456" y="2080"/>
                  </a:lnTo>
                  <a:lnTo>
                    <a:pt x="422" y="2065"/>
                  </a:lnTo>
                  <a:lnTo>
                    <a:pt x="389" y="2052"/>
                  </a:lnTo>
                  <a:lnTo>
                    <a:pt x="359" y="2036"/>
                  </a:lnTo>
                  <a:lnTo>
                    <a:pt x="332" y="2021"/>
                  </a:lnTo>
                  <a:lnTo>
                    <a:pt x="304" y="2006"/>
                  </a:lnTo>
                  <a:lnTo>
                    <a:pt x="281" y="1993"/>
                  </a:lnTo>
                  <a:lnTo>
                    <a:pt x="258" y="1981"/>
                  </a:lnTo>
                  <a:lnTo>
                    <a:pt x="241" y="1970"/>
                  </a:lnTo>
                  <a:lnTo>
                    <a:pt x="226" y="1960"/>
                  </a:lnTo>
                  <a:lnTo>
                    <a:pt x="215" y="1955"/>
                  </a:lnTo>
                  <a:lnTo>
                    <a:pt x="209" y="1951"/>
                  </a:lnTo>
                  <a:lnTo>
                    <a:pt x="207" y="1949"/>
                  </a:lnTo>
                  <a:lnTo>
                    <a:pt x="207" y="1947"/>
                  </a:lnTo>
                  <a:lnTo>
                    <a:pt x="205" y="1943"/>
                  </a:lnTo>
                  <a:lnTo>
                    <a:pt x="203" y="1939"/>
                  </a:lnTo>
                  <a:lnTo>
                    <a:pt x="201" y="1932"/>
                  </a:lnTo>
                  <a:lnTo>
                    <a:pt x="199" y="1922"/>
                  </a:lnTo>
                  <a:lnTo>
                    <a:pt x="196" y="1913"/>
                  </a:lnTo>
                  <a:lnTo>
                    <a:pt x="194" y="1901"/>
                  </a:lnTo>
                  <a:lnTo>
                    <a:pt x="190" y="1890"/>
                  </a:lnTo>
                  <a:lnTo>
                    <a:pt x="186" y="1873"/>
                  </a:lnTo>
                  <a:lnTo>
                    <a:pt x="182" y="1856"/>
                  </a:lnTo>
                  <a:lnTo>
                    <a:pt x="178" y="1837"/>
                  </a:lnTo>
                  <a:lnTo>
                    <a:pt x="177" y="1820"/>
                  </a:lnTo>
                  <a:lnTo>
                    <a:pt x="173" y="1797"/>
                  </a:lnTo>
                  <a:lnTo>
                    <a:pt x="169" y="1774"/>
                  </a:lnTo>
                  <a:lnTo>
                    <a:pt x="165" y="1749"/>
                  </a:lnTo>
                  <a:lnTo>
                    <a:pt x="163" y="1725"/>
                  </a:lnTo>
                  <a:lnTo>
                    <a:pt x="159" y="1696"/>
                  </a:lnTo>
                  <a:lnTo>
                    <a:pt x="156" y="1667"/>
                  </a:lnTo>
                  <a:lnTo>
                    <a:pt x="152" y="1637"/>
                  </a:lnTo>
                  <a:lnTo>
                    <a:pt x="148" y="1607"/>
                  </a:lnTo>
                  <a:lnTo>
                    <a:pt x="146" y="1572"/>
                  </a:lnTo>
                  <a:lnTo>
                    <a:pt x="144" y="1538"/>
                  </a:lnTo>
                  <a:lnTo>
                    <a:pt x="140" y="1500"/>
                  </a:lnTo>
                  <a:lnTo>
                    <a:pt x="139" y="1460"/>
                  </a:lnTo>
                  <a:lnTo>
                    <a:pt x="135" y="1416"/>
                  </a:lnTo>
                  <a:lnTo>
                    <a:pt x="133" y="1369"/>
                  </a:lnTo>
                  <a:lnTo>
                    <a:pt x="129" y="1319"/>
                  </a:lnTo>
                  <a:lnTo>
                    <a:pt x="125" y="1268"/>
                  </a:lnTo>
                  <a:lnTo>
                    <a:pt x="121" y="1211"/>
                  </a:lnTo>
                  <a:lnTo>
                    <a:pt x="119" y="1154"/>
                  </a:lnTo>
                  <a:lnTo>
                    <a:pt x="114" y="1089"/>
                  </a:lnTo>
                  <a:lnTo>
                    <a:pt x="112" y="1023"/>
                  </a:lnTo>
                  <a:lnTo>
                    <a:pt x="106" y="951"/>
                  </a:lnTo>
                  <a:lnTo>
                    <a:pt x="102" y="876"/>
                  </a:lnTo>
                  <a:lnTo>
                    <a:pt x="97" y="800"/>
                  </a:lnTo>
                  <a:lnTo>
                    <a:pt x="93" y="724"/>
                  </a:lnTo>
                  <a:lnTo>
                    <a:pt x="87" y="646"/>
                  </a:lnTo>
                  <a:lnTo>
                    <a:pt x="83" y="574"/>
                  </a:lnTo>
                  <a:lnTo>
                    <a:pt x="78" y="500"/>
                  </a:lnTo>
                  <a:lnTo>
                    <a:pt x="76" y="431"/>
                  </a:lnTo>
                  <a:lnTo>
                    <a:pt x="72" y="365"/>
                  </a:lnTo>
                  <a:lnTo>
                    <a:pt x="66" y="306"/>
                  </a:lnTo>
                  <a:lnTo>
                    <a:pt x="64" y="251"/>
                  </a:lnTo>
                  <a:lnTo>
                    <a:pt x="62" y="207"/>
                  </a:lnTo>
                  <a:lnTo>
                    <a:pt x="59" y="167"/>
                  </a:lnTo>
                  <a:lnTo>
                    <a:pt x="59" y="140"/>
                  </a:lnTo>
                  <a:lnTo>
                    <a:pt x="57" y="123"/>
                  </a:lnTo>
                  <a:lnTo>
                    <a:pt x="57" y="118"/>
                  </a:lnTo>
                  <a:lnTo>
                    <a:pt x="4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3" name="Freeform 200"/>
            <p:cNvSpPr>
              <a:spLocks/>
            </p:cNvSpPr>
            <p:nvPr/>
          </p:nvSpPr>
          <p:spPr bwMode="auto">
            <a:xfrm>
              <a:off x="3298977" y="2298472"/>
              <a:ext cx="14310" cy="291381"/>
            </a:xfrm>
            <a:custGeom>
              <a:avLst/>
              <a:gdLst>
                <a:gd name="T0" fmla="*/ 0 w 93"/>
                <a:gd name="T1" fmla="*/ 2147483647 h 1915"/>
                <a:gd name="T2" fmla="*/ 0 w 93"/>
                <a:gd name="T3" fmla="*/ 2147483647 h 1915"/>
                <a:gd name="T4" fmla="*/ 2147483647 w 93"/>
                <a:gd name="T5" fmla="*/ 2147483647 h 1915"/>
                <a:gd name="T6" fmla="*/ 2147483647 w 93"/>
                <a:gd name="T7" fmla="*/ 2147483647 h 1915"/>
                <a:gd name="T8" fmla="*/ 2147483647 w 93"/>
                <a:gd name="T9" fmla="*/ 2147483647 h 1915"/>
                <a:gd name="T10" fmla="*/ 2147483647 w 93"/>
                <a:gd name="T11" fmla="*/ 2147483647 h 1915"/>
                <a:gd name="T12" fmla="*/ 2147483647 w 93"/>
                <a:gd name="T13" fmla="*/ 2147483647 h 1915"/>
                <a:gd name="T14" fmla="*/ 2147483647 w 93"/>
                <a:gd name="T15" fmla="*/ 2147483647 h 1915"/>
                <a:gd name="T16" fmla="*/ 2147483647 w 93"/>
                <a:gd name="T17" fmla="*/ 2147483647 h 1915"/>
                <a:gd name="T18" fmla="*/ 2147483647 w 93"/>
                <a:gd name="T19" fmla="*/ 2147483647 h 1915"/>
                <a:gd name="T20" fmla="*/ 2147483647 w 93"/>
                <a:gd name="T21" fmla="*/ 2147483647 h 1915"/>
                <a:gd name="T22" fmla="*/ 2147483647 w 93"/>
                <a:gd name="T23" fmla="*/ 2147483647 h 1915"/>
                <a:gd name="T24" fmla="*/ 2147483647 w 93"/>
                <a:gd name="T25" fmla="*/ 2147483647 h 1915"/>
                <a:gd name="T26" fmla="*/ 2147483647 w 93"/>
                <a:gd name="T27" fmla="*/ 2147483647 h 1915"/>
                <a:gd name="T28" fmla="*/ 2147483647 w 93"/>
                <a:gd name="T29" fmla="*/ 2147483647 h 1915"/>
                <a:gd name="T30" fmla="*/ 2147483647 w 93"/>
                <a:gd name="T31" fmla="*/ 2147483647 h 1915"/>
                <a:gd name="T32" fmla="*/ 2147483647 w 93"/>
                <a:gd name="T33" fmla="*/ 2147483647 h 1915"/>
                <a:gd name="T34" fmla="*/ 2147483647 w 93"/>
                <a:gd name="T35" fmla="*/ 2147483647 h 1915"/>
                <a:gd name="T36" fmla="*/ 2147483647 w 93"/>
                <a:gd name="T37" fmla="*/ 2147483647 h 1915"/>
                <a:gd name="T38" fmla="*/ 2147483647 w 93"/>
                <a:gd name="T39" fmla="*/ 2147483647 h 1915"/>
                <a:gd name="T40" fmla="*/ 2147483647 w 93"/>
                <a:gd name="T41" fmla="*/ 2147483647 h 1915"/>
                <a:gd name="T42" fmla="*/ 2147483647 w 93"/>
                <a:gd name="T43" fmla="*/ 0 h 1915"/>
                <a:gd name="T44" fmla="*/ 2147483647 w 93"/>
                <a:gd name="T45" fmla="*/ 0 h 1915"/>
                <a:gd name="T46" fmla="*/ 2147483647 w 93"/>
                <a:gd name="T47" fmla="*/ 2147483647 h 1915"/>
                <a:gd name="T48" fmla="*/ 2147483647 w 93"/>
                <a:gd name="T49" fmla="*/ 2147483647 h 1915"/>
                <a:gd name="T50" fmla="*/ 2147483647 w 93"/>
                <a:gd name="T51" fmla="*/ 2147483647 h 1915"/>
                <a:gd name="T52" fmla="*/ 2147483647 w 93"/>
                <a:gd name="T53" fmla="*/ 2147483647 h 1915"/>
                <a:gd name="T54" fmla="*/ 2147483647 w 93"/>
                <a:gd name="T55" fmla="*/ 2147483647 h 1915"/>
                <a:gd name="T56" fmla="*/ 2147483647 w 93"/>
                <a:gd name="T57" fmla="*/ 2147483647 h 1915"/>
                <a:gd name="T58" fmla="*/ 2147483647 w 93"/>
                <a:gd name="T59" fmla="*/ 2147483647 h 1915"/>
                <a:gd name="T60" fmla="*/ 2147483647 w 93"/>
                <a:gd name="T61" fmla="*/ 2147483647 h 1915"/>
                <a:gd name="T62" fmla="*/ 2147483647 w 93"/>
                <a:gd name="T63" fmla="*/ 2147483647 h 1915"/>
                <a:gd name="T64" fmla="*/ 2147483647 w 93"/>
                <a:gd name="T65" fmla="*/ 2147483647 h 1915"/>
                <a:gd name="T66" fmla="*/ 2147483647 w 93"/>
                <a:gd name="T67" fmla="*/ 2147483647 h 1915"/>
                <a:gd name="T68" fmla="*/ 2147483647 w 93"/>
                <a:gd name="T69" fmla="*/ 2147483647 h 1915"/>
                <a:gd name="T70" fmla="*/ 2147483647 w 93"/>
                <a:gd name="T71" fmla="*/ 2147483647 h 1915"/>
                <a:gd name="T72" fmla="*/ 2147483647 w 93"/>
                <a:gd name="T73" fmla="*/ 2147483647 h 1915"/>
                <a:gd name="T74" fmla="*/ 2147483647 w 93"/>
                <a:gd name="T75" fmla="*/ 2147483647 h 1915"/>
                <a:gd name="T76" fmla="*/ 2147483647 w 93"/>
                <a:gd name="T77" fmla="*/ 2147483647 h 1915"/>
                <a:gd name="T78" fmla="*/ 2147483647 w 93"/>
                <a:gd name="T79" fmla="*/ 2147483647 h 1915"/>
                <a:gd name="T80" fmla="*/ 2147483647 w 93"/>
                <a:gd name="T81" fmla="*/ 2147483647 h 1915"/>
                <a:gd name="T82" fmla="*/ 2147483647 w 93"/>
                <a:gd name="T83" fmla="*/ 2147483647 h 1915"/>
                <a:gd name="T84" fmla="*/ 2147483647 w 93"/>
                <a:gd name="T85" fmla="*/ 2147483647 h 1915"/>
                <a:gd name="T86" fmla="*/ 2147483647 w 93"/>
                <a:gd name="T87" fmla="*/ 2147483647 h 1915"/>
                <a:gd name="T88" fmla="*/ 2147483647 w 93"/>
                <a:gd name="T89" fmla="*/ 2147483647 h 1915"/>
                <a:gd name="T90" fmla="*/ 2147483647 w 93"/>
                <a:gd name="T91" fmla="*/ 2147483647 h 1915"/>
                <a:gd name="T92" fmla="*/ 2147483647 w 93"/>
                <a:gd name="T93" fmla="*/ 2147483647 h 1915"/>
                <a:gd name="T94" fmla="*/ 2147483647 w 93"/>
                <a:gd name="T95" fmla="*/ 2147483647 h 1915"/>
                <a:gd name="T96" fmla="*/ 2147483647 w 93"/>
                <a:gd name="T97" fmla="*/ 2147483647 h 1915"/>
                <a:gd name="T98" fmla="*/ 2147483647 w 93"/>
                <a:gd name="T99" fmla="*/ 2147483647 h 1915"/>
                <a:gd name="T100" fmla="*/ 2147483647 w 93"/>
                <a:gd name="T101" fmla="*/ 2147483647 h 1915"/>
                <a:gd name="T102" fmla="*/ 2147483647 w 93"/>
                <a:gd name="T103" fmla="*/ 2147483647 h 1915"/>
                <a:gd name="T104" fmla="*/ 0 w 93"/>
                <a:gd name="T105" fmla="*/ 2147483647 h 1915"/>
                <a:gd name="T106" fmla="*/ 0 w 93"/>
                <a:gd name="T107" fmla="*/ 2147483647 h 1915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93" h="1915">
                  <a:moveTo>
                    <a:pt x="0" y="1905"/>
                  </a:moveTo>
                  <a:lnTo>
                    <a:pt x="0" y="1896"/>
                  </a:lnTo>
                  <a:lnTo>
                    <a:pt x="0" y="1875"/>
                  </a:lnTo>
                  <a:lnTo>
                    <a:pt x="0" y="1839"/>
                  </a:lnTo>
                  <a:lnTo>
                    <a:pt x="2" y="1793"/>
                  </a:lnTo>
                  <a:lnTo>
                    <a:pt x="4" y="1736"/>
                  </a:lnTo>
                  <a:lnTo>
                    <a:pt x="6" y="1669"/>
                  </a:lnTo>
                  <a:lnTo>
                    <a:pt x="8" y="1595"/>
                  </a:lnTo>
                  <a:lnTo>
                    <a:pt x="10" y="1515"/>
                  </a:lnTo>
                  <a:lnTo>
                    <a:pt x="11" y="1428"/>
                  </a:lnTo>
                  <a:lnTo>
                    <a:pt x="13" y="1339"/>
                  </a:lnTo>
                  <a:lnTo>
                    <a:pt x="15" y="1243"/>
                  </a:lnTo>
                  <a:lnTo>
                    <a:pt x="19" y="1150"/>
                  </a:lnTo>
                  <a:lnTo>
                    <a:pt x="19" y="1055"/>
                  </a:lnTo>
                  <a:lnTo>
                    <a:pt x="21" y="962"/>
                  </a:lnTo>
                  <a:lnTo>
                    <a:pt x="23" y="871"/>
                  </a:lnTo>
                  <a:lnTo>
                    <a:pt x="25" y="783"/>
                  </a:lnTo>
                  <a:lnTo>
                    <a:pt x="25" y="698"/>
                  </a:lnTo>
                  <a:lnTo>
                    <a:pt x="25" y="618"/>
                  </a:lnTo>
                  <a:lnTo>
                    <a:pt x="25" y="544"/>
                  </a:lnTo>
                  <a:lnTo>
                    <a:pt x="27" y="477"/>
                  </a:lnTo>
                  <a:lnTo>
                    <a:pt x="25" y="412"/>
                  </a:lnTo>
                  <a:lnTo>
                    <a:pt x="25" y="354"/>
                  </a:lnTo>
                  <a:lnTo>
                    <a:pt x="25" y="300"/>
                  </a:lnTo>
                  <a:lnTo>
                    <a:pt x="25" y="253"/>
                  </a:lnTo>
                  <a:lnTo>
                    <a:pt x="23" y="209"/>
                  </a:lnTo>
                  <a:lnTo>
                    <a:pt x="23" y="173"/>
                  </a:lnTo>
                  <a:lnTo>
                    <a:pt x="21" y="141"/>
                  </a:lnTo>
                  <a:lnTo>
                    <a:pt x="21" y="114"/>
                  </a:lnTo>
                  <a:lnTo>
                    <a:pt x="21" y="95"/>
                  </a:lnTo>
                  <a:lnTo>
                    <a:pt x="21" y="80"/>
                  </a:lnTo>
                  <a:lnTo>
                    <a:pt x="21" y="70"/>
                  </a:lnTo>
                  <a:lnTo>
                    <a:pt x="21" y="68"/>
                  </a:lnTo>
                  <a:lnTo>
                    <a:pt x="21" y="66"/>
                  </a:lnTo>
                  <a:lnTo>
                    <a:pt x="23" y="63"/>
                  </a:lnTo>
                  <a:lnTo>
                    <a:pt x="25" y="57"/>
                  </a:lnTo>
                  <a:lnTo>
                    <a:pt x="29" y="49"/>
                  </a:lnTo>
                  <a:lnTo>
                    <a:pt x="32" y="42"/>
                  </a:lnTo>
                  <a:lnTo>
                    <a:pt x="36" y="34"/>
                  </a:lnTo>
                  <a:lnTo>
                    <a:pt x="44" y="25"/>
                  </a:lnTo>
                  <a:lnTo>
                    <a:pt x="50" y="17"/>
                  </a:lnTo>
                  <a:lnTo>
                    <a:pt x="53" y="9"/>
                  </a:lnTo>
                  <a:lnTo>
                    <a:pt x="61" y="4"/>
                  </a:lnTo>
                  <a:lnTo>
                    <a:pt x="65" y="0"/>
                  </a:lnTo>
                  <a:lnTo>
                    <a:pt x="72" y="0"/>
                  </a:lnTo>
                  <a:lnTo>
                    <a:pt x="76" y="0"/>
                  </a:lnTo>
                  <a:lnTo>
                    <a:pt x="80" y="6"/>
                  </a:lnTo>
                  <a:lnTo>
                    <a:pt x="84" y="15"/>
                  </a:lnTo>
                  <a:lnTo>
                    <a:pt x="88" y="28"/>
                  </a:lnTo>
                  <a:lnTo>
                    <a:pt x="89" y="45"/>
                  </a:lnTo>
                  <a:lnTo>
                    <a:pt x="91" y="66"/>
                  </a:lnTo>
                  <a:lnTo>
                    <a:pt x="91" y="87"/>
                  </a:lnTo>
                  <a:lnTo>
                    <a:pt x="93" y="112"/>
                  </a:lnTo>
                  <a:lnTo>
                    <a:pt x="93" y="139"/>
                  </a:lnTo>
                  <a:lnTo>
                    <a:pt x="93" y="167"/>
                  </a:lnTo>
                  <a:lnTo>
                    <a:pt x="91" y="198"/>
                  </a:lnTo>
                  <a:lnTo>
                    <a:pt x="91" y="232"/>
                  </a:lnTo>
                  <a:lnTo>
                    <a:pt x="89" y="266"/>
                  </a:lnTo>
                  <a:lnTo>
                    <a:pt x="88" y="304"/>
                  </a:lnTo>
                  <a:lnTo>
                    <a:pt x="86" y="342"/>
                  </a:lnTo>
                  <a:lnTo>
                    <a:pt x="86" y="382"/>
                  </a:lnTo>
                  <a:lnTo>
                    <a:pt x="84" y="424"/>
                  </a:lnTo>
                  <a:lnTo>
                    <a:pt x="82" y="468"/>
                  </a:lnTo>
                  <a:lnTo>
                    <a:pt x="80" y="513"/>
                  </a:lnTo>
                  <a:lnTo>
                    <a:pt x="78" y="561"/>
                  </a:lnTo>
                  <a:lnTo>
                    <a:pt x="76" y="606"/>
                  </a:lnTo>
                  <a:lnTo>
                    <a:pt x="76" y="654"/>
                  </a:lnTo>
                  <a:lnTo>
                    <a:pt x="74" y="703"/>
                  </a:lnTo>
                  <a:lnTo>
                    <a:pt x="74" y="753"/>
                  </a:lnTo>
                  <a:lnTo>
                    <a:pt x="72" y="802"/>
                  </a:lnTo>
                  <a:lnTo>
                    <a:pt x="72" y="856"/>
                  </a:lnTo>
                  <a:lnTo>
                    <a:pt x="70" y="907"/>
                  </a:lnTo>
                  <a:lnTo>
                    <a:pt x="70" y="958"/>
                  </a:lnTo>
                  <a:lnTo>
                    <a:pt x="70" y="1010"/>
                  </a:lnTo>
                  <a:lnTo>
                    <a:pt x="70" y="1059"/>
                  </a:lnTo>
                  <a:lnTo>
                    <a:pt x="70" y="1110"/>
                  </a:lnTo>
                  <a:lnTo>
                    <a:pt x="70" y="1162"/>
                  </a:lnTo>
                  <a:lnTo>
                    <a:pt x="70" y="1209"/>
                  </a:lnTo>
                  <a:lnTo>
                    <a:pt x="70" y="1257"/>
                  </a:lnTo>
                  <a:lnTo>
                    <a:pt x="70" y="1304"/>
                  </a:lnTo>
                  <a:lnTo>
                    <a:pt x="70" y="1350"/>
                  </a:lnTo>
                  <a:lnTo>
                    <a:pt x="69" y="1392"/>
                  </a:lnTo>
                  <a:lnTo>
                    <a:pt x="69" y="1436"/>
                  </a:lnTo>
                  <a:lnTo>
                    <a:pt x="67" y="1477"/>
                  </a:lnTo>
                  <a:lnTo>
                    <a:pt x="67" y="1519"/>
                  </a:lnTo>
                  <a:lnTo>
                    <a:pt x="67" y="1557"/>
                  </a:lnTo>
                  <a:lnTo>
                    <a:pt x="65" y="1595"/>
                  </a:lnTo>
                  <a:lnTo>
                    <a:pt x="65" y="1631"/>
                  </a:lnTo>
                  <a:lnTo>
                    <a:pt x="63" y="1668"/>
                  </a:lnTo>
                  <a:lnTo>
                    <a:pt x="61" y="1698"/>
                  </a:lnTo>
                  <a:lnTo>
                    <a:pt x="59" y="1730"/>
                  </a:lnTo>
                  <a:lnTo>
                    <a:pt x="57" y="1757"/>
                  </a:lnTo>
                  <a:lnTo>
                    <a:pt x="57" y="1785"/>
                  </a:lnTo>
                  <a:lnTo>
                    <a:pt x="53" y="1808"/>
                  </a:lnTo>
                  <a:lnTo>
                    <a:pt x="51" y="1831"/>
                  </a:lnTo>
                  <a:lnTo>
                    <a:pt x="48" y="1850"/>
                  </a:lnTo>
                  <a:lnTo>
                    <a:pt x="46" y="1867"/>
                  </a:lnTo>
                  <a:lnTo>
                    <a:pt x="42" y="1881"/>
                  </a:lnTo>
                  <a:lnTo>
                    <a:pt x="38" y="1892"/>
                  </a:lnTo>
                  <a:lnTo>
                    <a:pt x="34" y="1900"/>
                  </a:lnTo>
                  <a:lnTo>
                    <a:pt x="32" y="1905"/>
                  </a:lnTo>
                  <a:lnTo>
                    <a:pt x="23" y="1913"/>
                  </a:lnTo>
                  <a:lnTo>
                    <a:pt x="15" y="1915"/>
                  </a:lnTo>
                  <a:lnTo>
                    <a:pt x="10" y="1913"/>
                  </a:lnTo>
                  <a:lnTo>
                    <a:pt x="4" y="1911"/>
                  </a:lnTo>
                  <a:lnTo>
                    <a:pt x="0" y="19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4" name="Freeform 201"/>
            <p:cNvSpPr>
              <a:spLocks/>
            </p:cNvSpPr>
            <p:nvPr/>
          </p:nvSpPr>
          <p:spPr bwMode="auto">
            <a:xfrm>
              <a:off x="3126036" y="2331355"/>
              <a:ext cx="170505" cy="55414"/>
            </a:xfrm>
            <a:custGeom>
              <a:avLst/>
              <a:gdLst>
                <a:gd name="T0" fmla="*/ 2147483647 w 1122"/>
                <a:gd name="T1" fmla="*/ 2147483647 h 363"/>
                <a:gd name="T2" fmla="*/ 2147483647 w 1122"/>
                <a:gd name="T3" fmla="*/ 2147483647 h 363"/>
                <a:gd name="T4" fmla="*/ 2147483647 w 1122"/>
                <a:gd name="T5" fmla="*/ 2147483647 h 363"/>
                <a:gd name="T6" fmla="*/ 2147483647 w 1122"/>
                <a:gd name="T7" fmla="*/ 2147483647 h 363"/>
                <a:gd name="T8" fmla="*/ 2147483647 w 1122"/>
                <a:gd name="T9" fmla="*/ 2147483647 h 363"/>
                <a:gd name="T10" fmla="*/ 2147483647 w 1122"/>
                <a:gd name="T11" fmla="*/ 2147483647 h 363"/>
                <a:gd name="T12" fmla="*/ 0 w 1122"/>
                <a:gd name="T13" fmla="*/ 2147483647 h 363"/>
                <a:gd name="T14" fmla="*/ 2147483647 w 1122"/>
                <a:gd name="T15" fmla="*/ 2147483647 h 363"/>
                <a:gd name="T16" fmla="*/ 2147483647 w 1122"/>
                <a:gd name="T17" fmla="*/ 2147483647 h 363"/>
                <a:gd name="T18" fmla="*/ 2147483647 w 1122"/>
                <a:gd name="T19" fmla="*/ 2147483647 h 363"/>
                <a:gd name="T20" fmla="*/ 2147483647 w 1122"/>
                <a:gd name="T21" fmla="*/ 2147483647 h 363"/>
                <a:gd name="T22" fmla="*/ 2147483647 w 1122"/>
                <a:gd name="T23" fmla="*/ 2147483647 h 363"/>
                <a:gd name="T24" fmla="*/ 2147483647 w 1122"/>
                <a:gd name="T25" fmla="*/ 2147483647 h 363"/>
                <a:gd name="T26" fmla="*/ 2147483647 w 1122"/>
                <a:gd name="T27" fmla="*/ 2147483647 h 363"/>
                <a:gd name="T28" fmla="*/ 2147483647 w 1122"/>
                <a:gd name="T29" fmla="*/ 2147483647 h 363"/>
                <a:gd name="T30" fmla="*/ 2147483647 w 1122"/>
                <a:gd name="T31" fmla="*/ 2147483647 h 363"/>
                <a:gd name="T32" fmla="*/ 2147483647 w 1122"/>
                <a:gd name="T33" fmla="*/ 2147483647 h 363"/>
                <a:gd name="T34" fmla="*/ 2147483647 w 1122"/>
                <a:gd name="T35" fmla="*/ 2147483647 h 363"/>
                <a:gd name="T36" fmla="*/ 2147483647 w 1122"/>
                <a:gd name="T37" fmla="*/ 2147483647 h 363"/>
                <a:gd name="T38" fmla="*/ 2147483647 w 1122"/>
                <a:gd name="T39" fmla="*/ 2147483647 h 363"/>
                <a:gd name="T40" fmla="*/ 2147483647 w 1122"/>
                <a:gd name="T41" fmla="*/ 2147483647 h 363"/>
                <a:gd name="T42" fmla="*/ 2147483647 w 1122"/>
                <a:gd name="T43" fmla="*/ 2147483647 h 363"/>
                <a:gd name="T44" fmla="*/ 2147483647 w 1122"/>
                <a:gd name="T45" fmla="*/ 2147483647 h 363"/>
                <a:gd name="T46" fmla="*/ 2147483647 w 1122"/>
                <a:gd name="T47" fmla="*/ 0 h 363"/>
                <a:gd name="T48" fmla="*/ 2147483647 w 1122"/>
                <a:gd name="T49" fmla="*/ 2147483647 h 363"/>
                <a:gd name="T50" fmla="*/ 2147483647 w 1122"/>
                <a:gd name="T51" fmla="*/ 2147483647 h 363"/>
                <a:gd name="T52" fmla="*/ 2147483647 w 1122"/>
                <a:gd name="T53" fmla="*/ 2147483647 h 363"/>
                <a:gd name="T54" fmla="*/ 2147483647 w 1122"/>
                <a:gd name="T55" fmla="*/ 2147483647 h 363"/>
                <a:gd name="T56" fmla="*/ 2147483647 w 1122"/>
                <a:gd name="T57" fmla="*/ 2147483647 h 363"/>
                <a:gd name="T58" fmla="*/ 2147483647 w 1122"/>
                <a:gd name="T59" fmla="*/ 2147483647 h 363"/>
                <a:gd name="T60" fmla="*/ 2147483647 w 1122"/>
                <a:gd name="T61" fmla="*/ 2147483647 h 363"/>
                <a:gd name="T62" fmla="*/ 2147483647 w 1122"/>
                <a:gd name="T63" fmla="*/ 2147483647 h 363"/>
                <a:gd name="T64" fmla="*/ 2147483647 w 1122"/>
                <a:gd name="T65" fmla="*/ 2147483647 h 363"/>
                <a:gd name="T66" fmla="*/ 2147483647 w 1122"/>
                <a:gd name="T67" fmla="*/ 2147483647 h 363"/>
                <a:gd name="T68" fmla="*/ 2147483647 w 1122"/>
                <a:gd name="T69" fmla="*/ 2147483647 h 363"/>
                <a:gd name="T70" fmla="*/ 2147483647 w 1122"/>
                <a:gd name="T71" fmla="*/ 2147483647 h 363"/>
                <a:gd name="T72" fmla="*/ 2147483647 w 1122"/>
                <a:gd name="T73" fmla="*/ 2147483647 h 363"/>
                <a:gd name="T74" fmla="*/ 2147483647 w 1122"/>
                <a:gd name="T75" fmla="*/ 2147483647 h 363"/>
                <a:gd name="T76" fmla="*/ 2147483647 w 1122"/>
                <a:gd name="T77" fmla="*/ 2147483647 h 363"/>
                <a:gd name="T78" fmla="*/ 2147483647 w 1122"/>
                <a:gd name="T79" fmla="*/ 2147483647 h 363"/>
                <a:gd name="T80" fmla="*/ 2147483647 w 1122"/>
                <a:gd name="T81" fmla="*/ 2147483647 h 363"/>
                <a:gd name="T82" fmla="*/ 2147483647 w 1122"/>
                <a:gd name="T83" fmla="*/ 2147483647 h 363"/>
                <a:gd name="T84" fmla="*/ 2147483647 w 1122"/>
                <a:gd name="T85" fmla="*/ 2147483647 h 363"/>
                <a:gd name="T86" fmla="*/ 2147483647 w 1122"/>
                <a:gd name="T87" fmla="*/ 2147483647 h 363"/>
                <a:gd name="T88" fmla="*/ 2147483647 w 1122"/>
                <a:gd name="T89" fmla="*/ 2147483647 h 363"/>
                <a:gd name="T90" fmla="*/ 2147483647 w 1122"/>
                <a:gd name="T91" fmla="*/ 2147483647 h 363"/>
                <a:gd name="T92" fmla="*/ 2147483647 w 1122"/>
                <a:gd name="T93" fmla="*/ 2147483647 h 363"/>
                <a:gd name="T94" fmla="*/ 2147483647 w 1122"/>
                <a:gd name="T95" fmla="*/ 2147483647 h 363"/>
                <a:gd name="T96" fmla="*/ 2147483647 w 1122"/>
                <a:gd name="T97" fmla="*/ 2147483647 h 363"/>
                <a:gd name="T98" fmla="*/ 2147483647 w 1122"/>
                <a:gd name="T99" fmla="*/ 2147483647 h 363"/>
                <a:gd name="T100" fmla="*/ 2147483647 w 1122"/>
                <a:gd name="T101" fmla="*/ 2147483647 h 363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122" h="363">
                  <a:moveTo>
                    <a:pt x="432" y="30"/>
                  </a:moveTo>
                  <a:lnTo>
                    <a:pt x="430" y="30"/>
                  </a:lnTo>
                  <a:lnTo>
                    <a:pt x="424" y="30"/>
                  </a:lnTo>
                  <a:lnTo>
                    <a:pt x="415" y="30"/>
                  </a:lnTo>
                  <a:lnTo>
                    <a:pt x="405" y="32"/>
                  </a:lnTo>
                  <a:lnTo>
                    <a:pt x="392" y="34"/>
                  </a:lnTo>
                  <a:lnTo>
                    <a:pt x="377" y="36"/>
                  </a:lnTo>
                  <a:lnTo>
                    <a:pt x="360" y="40"/>
                  </a:lnTo>
                  <a:lnTo>
                    <a:pt x="341" y="41"/>
                  </a:lnTo>
                  <a:lnTo>
                    <a:pt x="320" y="45"/>
                  </a:lnTo>
                  <a:lnTo>
                    <a:pt x="299" y="49"/>
                  </a:lnTo>
                  <a:lnTo>
                    <a:pt x="276" y="51"/>
                  </a:lnTo>
                  <a:lnTo>
                    <a:pt x="253" y="57"/>
                  </a:lnTo>
                  <a:lnTo>
                    <a:pt x="230" y="60"/>
                  </a:lnTo>
                  <a:lnTo>
                    <a:pt x="208" y="64"/>
                  </a:lnTo>
                  <a:lnTo>
                    <a:pt x="185" y="68"/>
                  </a:lnTo>
                  <a:lnTo>
                    <a:pt x="164" y="74"/>
                  </a:lnTo>
                  <a:lnTo>
                    <a:pt x="141" y="78"/>
                  </a:lnTo>
                  <a:lnTo>
                    <a:pt x="122" y="81"/>
                  </a:lnTo>
                  <a:lnTo>
                    <a:pt x="103" y="85"/>
                  </a:lnTo>
                  <a:lnTo>
                    <a:pt x="90" y="91"/>
                  </a:lnTo>
                  <a:lnTo>
                    <a:pt x="75" y="95"/>
                  </a:lnTo>
                  <a:lnTo>
                    <a:pt x="61" y="100"/>
                  </a:lnTo>
                  <a:lnTo>
                    <a:pt x="50" y="104"/>
                  </a:lnTo>
                  <a:lnTo>
                    <a:pt x="40" y="112"/>
                  </a:lnTo>
                  <a:lnTo>
                    <a:pt x="31" y="116"/>
                  </a:lnTo>
                  <a:lnTo>
                    <a:pt x="23" y="119"/>
                  </a:lnTo>
                  <a:lnTo>
                    <a:pt x="16" y="127"/>
                  </a:lnTo>
                  <a:lnTo>
                    <a:pt x="12" y="135"/>
                  </a:lnTo>
                  <a:lnTo>
                    <a:pt x="6" y="140"/>
                  </a:lnTo>
                  <a:lnTo>
                    <a:pt x="4" y="146"/>
                  </a:lnTo>
                  <a:lnTo>
                    <a:pt x="2" y="154"/>
                  </a:lnTo>
                  <a:lnTo>
                    <a:pt x="2" y="163"/>
                  </a:lnTo>
                  <a:lnTo>
                    <a:pt x="0" y="171"/>
                  </a:lnTo>
                  <a:lnTo>
                    <a:pt x="0" y="178"/>
                  </a:lnTo>
                  <a:lnTo>
                    <a:pt x="0" y="188"/>
                  </a:lnTo>
                  <a:lnTo>
                    <a:pt x="2" y="197"/>
                  </a:lnTo>
                  <a:lnTo>
                    <a:pt x="4" y="205"/>
                  </a:lnTo>
                  <a:lnTo>
                    <a:pt x="10" y="214"/>
                  </a:lnTo>
                  <a:lnTo>
                    <a:pt x="16" y="224"/>
                  </a:lnTo>
                  <a:lnTo>
                    <a:pt x="23" y="235"/>
                  </a:lnTo>
                  <a:lnTo>
                    <a:pt x="29" y="245"/>
                  </a:lnTo>
                  <a:lnTo>
                    <a:pt x="38" y="253"/>
                  </a:lnTo>
                  <a:lnTo>
                    <a:pt x="50" y="262"/>
                  </a:lnTo>
                  <a:lnTo>
                    <a:pt x="63" y="273"/>
                  </a:lnTo>
                  <a:lnTo>
                    <a:pt x="76" y="281"/>
                  </a:lnTo>
                  <a:lnTo>
                    <a:pt x="92" y="291"/>
                  </a:lnTo>
                  <a:lnTo>
                    <a:pt x="111" y="298"/>
                  </a:lnTo>
                  <a:lnTo>
                    <a:pt x="130" y="308"/>
                  </a:lnTo>
                  <a:lnTo>
                    <a:pt x="151" y="315"/>
                  </a:lnTo>
                  <a:lnTo>
                    <a:pt x="173" y="323"/>
                  </a:lnTo>
                  <a:lnTo>
                    <a:pt x="198" y="329"/>
                  </a:lnTo>
                  <a:lnTo>
                    <a:pt x="223" y="334"/>
                  </a:lnTo>
                  <a:lnTo>
                    <a:pt x="249" y="340"/>
                  </a:lnTo>
                  <a:lnTo>
                    <a:pt x="278" y="346"/>
                  </a:lnTo>
                  <a:lnTo>
                    <a:pt x="306" y="349"/>
                  </a:lnTo>
                  <a:lnTo>
                    <a:pt x="337" y="355"/>
                  </a:lnTo>
                  <a:lnTo>
                    <a:pt x="367" y="357"/>
                  </a:lnTo>
                  <a:lnTo>
                    <a:pt x="398" y="359"/>
                  </a:lnTo>
                  <a:lnTo>
                    <a:pt x="428" y="361"/>
                  </a:lnTo>
                  <a:lnTo>
                    <a:pt x="460" y="363"/>
                  </a:lnTo>
                  <a:lnTo>
                    <a:pt x="491" y="363"/>
                  </a:lnTo>
                  <a:lnTo>
                    <a:pt x="521" y="363"/>
                  </a:lnTo>
                  <a:lnTo>
                    <a:pt x="552" y="363"/>
                  </a:lnTo>
                  <a:lnTo>
                    <a:pt x="584" y="361"/>
                  </a:lnTo>
                  <a:lnTo>
                    <a:pt x="612" y="357"/>
                  </a:lnTo>
                  <a:lnTo>
                    <a:pt x="641" y="355"/>
                  </a:lnTo>
                  <a:lnTo>
                    <a:pt x="669" y="349"/>
                  </a:lnTo>
                  <a:lnTo>
                    <a:pt x="698" y="346"/>
                  </a:lnTo>
                  <a:lnTo>
                    <a:pt x="725" y="338"/>
                  </a:lnTo>
                  <a:lnTo>
                    <a:pt x="751" y="332"/>
                  </a:lnTo>
                  <a:lnTo>
                    <a:pt x="778" y="325"/>
                  </a:lnTo>
                  <a:lnTo>
                    <a:pt x="804" y="319"/>
                  </a:lnTo>
                  <a:lnTo>
                    <a:pt x="827" y="310"/>
                  </a:lnTo>
                  <a:lnTo>
                    <a:pt x="852" y="302"/>
                  </a:lnTo>
                  <a:lnTo>
                    <a:pt x="875" y="292"/>
                  </a:lnTo>
                  <a:lnTo>
                    <a:pt x="898" y="285"/>
                  </a:lnTo>
                  <a:lnTo>
                    <a:pt x="918" y="275"/>
                  </a:lnTo>
                  <a:lnTo>
                    <a:pt x="939" y="266"/>
                  </a:lnTo>
                  <a:lnTo>
                    <a:pt x="960" y="256"/>
                  </a:lnTo>
                  <a:lnTo>
                    <a:pt x="979" y="247"/>
                  </a:lnTo>
                  <a:lnTo>
                    <a:pt x="996" y="237"/>
                  </a:lnTo>
                  <a:lnTo>
                    <a:pt x="1014" y="228"/>
                  </a:lnTo>
                  <a:lnTo>
                    <a:pt x="1031" y="218"/>
                  </a:lnTo>
                  <a:lnTo>
                    <a:pt x="1046" y="209"/>
                  </a:lnTo>
                  <a:lnTo>
                    <a:pt x="1059" y="199"/>
                  </a:lnTo>
                  <a:lnTo>
                    <a:pt x="1072" y="190"/>
                  </a:lnTo>
                  <a:lnTo>
                    <a:pt x="1084" y="180"/>
                  </a:lnTo>
                  <a:lnTo>
                    <a:pt x="1095" y="171"/>
                  </a:lnTo>
                  <a:lnTo>
                    <a:pt x="1103" y="161"/>
                  </a:lnTo>
                  <a:lnTo>
                    <a:pt x="1110" y="152"/>
                  </a:lnTo>
                  <a:lnTo>
                    <a:pt x="1116" y="142"/>
                  </a:lnTo>
                  <a:lnTo>
                    <a:pt x="1120" y="135"/>
                  </a:lnTo>
                  <a:lnTo>
                    <a:pt x="1122" y="125"/>
                  </a:lnTo>
                  <a:lnTo>
                    <a:pt x="1122" y="116"/>
                  </a:lnTo>
                  <a:lnTo>
                    <a:pt x="1122" y="106"/>
                  </a:lnTo>
                  <a:lnTo>
                    <a:pt x="1118" y="100"/>
                  </a:lnTo>
                  <a:lnTo>
                    <a:pt x="1110" y="91"/>
                  </a:lnTo>
                  <a:lnTo>
                    <a:pt x="1103" y="81"/>
                  </a:lnTo>
                  <a:lnTo>
                    <a:pt x="1093" y="74"/>
                  </a:lnTo>
                  <a:lnTo>
                    <a:pt x="1082" y="66"/>
                  </a:lnTo>
                  <a:lnTo>
                    <a:pt x="1069" y="60"/>
                  </a:lnTo>
                  <a:lnTo>
                    <a:pt x="1053" y="53"/>
                  </a:lnTo>
                  <a:lnTo>
                    <a:pt x="1038" y="47"/>
                  </a:lnTo>
                  <a:lnTo>
                    <a:pt x="1023" y="40"/>
                  </a:lnTo>
                  <a:lnTo>
                    <a:pt x="1002" y="34"/>
                  </a:lnTo>
                  <a:lnTo>
                    <a:pt x="985" y="28"/>
                  </a:lnTo>
                  <a:lnTo>
                    <a:pt x="964" y="22"/>
                  </a:lnTo>
                  <a:lnTo>
                    <a:pt x="945" y="19"/>
                  </a:lnTo>
                  <a:lnTo>
                    <a:pt x="922" y="13"/>
                  </a:lnTo>
                  <a:lnTo>
                    <a:pt x="901" y="11"/>
                  </a:lnTo>
                  <a:lnTo>
                    <a:pt x="882" y="7"/>
                  </a:lnTo>
                  <a:lnTo>
                    <a:pt x="861" y="5"/>
                  </a:lnTo>
                  <a:lnTo>
                    <a:pt x="839" y="3"/>
                  </a:lnTo>
                  <a:lnTo>
                    <a:pt x="818" y="1"/>
                  </a:lnTo>
                  <a:lnTo>
                    <a:pt x="797" y="0"/>
                  </a:lnTo>
                  <a:lnTo>
                    <a:pt x="776" y="0"/>
                  </a:lnTo>
                  <a:lnTo>
                    <a:pt x="755" y="0"/>
                  </a:lnTo>
                  <a:lnTo>
                    <a:pt x="738" y="0"/>
                  </a:lnTo>
                  <a:lnTo>
                    <a:pt x="719" y="0"/>
                  </a:lnTo>
                  <a:lnTo>
                    <a:pt x="704" y="0"/>
                  </a:lnTo>
                  <a:lnTo>
                    <a:pt x="687" y="0"/>
                  </a:lnTo>
                  <a:lnTo>
                    <a:pt x="673" y="1"/>
                  </a:lnTo>
                  <a:lnTo>
                    <a:pt x="660" y="1"/>
                  </a:lnTo>
                  <a:lnTo>
                    <a:pt x="650" y="3"/>
                  </a:lnTo>
                  <a:lnTo>
                    <a:pt x="641" y="3"/>
                  </a:lnTo>
                  <a:lnTo>
                    <a:pt x="637" y="5"/>
                  </a:lnTo>
                  <a:lnTo>
                    <a:pt x="633" y="5"/>
                  </a:lnTo>
                  <a:lnTo>
                    <a:pt x="639" y="5"/>
                  </a:lnTo>
                  <a:lnTo>
                    <a:pt x="647" y="7"/>
                  </a:lnTo>
                  <a:lnTo>
                    <a:pt x="658" y="7"/>
                  </a:lnTo>
                  <a:lnTo>
                    <a:pt x="671" y="9"/>
                  </a:lnTo>
                  <a:lnTo>
                    <a:pt x="687" y="11"/>
                  </a:lnTo>
                  <a:lnTo>
                    <a:pt x="704" y="13"/>
                  </a:lnTo>
                  <a:lnTo>
                    <a:pt x="725" y="17"/>
                  </a:lnTo>
                  <a:lnTo>
                    <a:pt x="744" y="19"/>
                  </a:lnTo>
                  <a:lnTo>
                    <a:pt x="765" y="21"/>
                  </a:lnTo>
                  <a:lnTo>
                    <a:pt x="787" y="24"/>
                  </a:lnTo>
                  <a:lnTo>
                    <a:pt x="810" y="26"/>
                  </a:lnTo>
                  <a:lnTo>
                    <a:pt x="831" y="30"/>
                  </a:lnTo>
                  <a:lnTo>
                    <a:pt x="854" y="34"/>
                  </a:lnTo>
                  <a:lnTo>
                    <a:pt x="875" y="38"/>
                  </a:lnTo>
                  <a:lnTo>
                    <a:pt x="896" y="41"/>
                  </a:lnTo>
                  <a:lnTo>
                    <a:pt x="913" y="43"/>
                  </a:lnTo>
                  <a:lnTo>
                    <a:pt x="932" y="47"/>
                  </a:lnTo>
                  <a:lnTo>
                    <a:pt x="949" y="51"/>
                  </a:lnTo>
                  <a:lnTo>
                    <a:pt x="966" y="55"/>
                  </a:lnTo>
                  <a:lnTo>
                    <a:pt x="979" y="57"/>
                  </a:lnTo>
                  <a:lnTo>
                    <a:pt x="995" y="62"/>
                  </a:lnTo>
                  <a:lnTo>
                    <a:pt x="1004" y="66"/>
                  </a:lnTo>
                  <a:lnTo>
                    <a:pt x="1015" y="74"/>
                  </a:lnTo>
                  <a:lnTo>
                    <a:pt x="1025" y="78"/>
                  </a:lnTo>
                  <a:lnTo>
                    <a:pt x="1031" y="83"/>
                  </a:lnTo>
                  <a:lnTo>
                    <a:pt x="1036" y="89"/>
                  </a:lnTo>
                  <a:lnTo>
                    <a:pt x="1040" y="97"/>
                  </a:lnTo>
                  <a:lnTo>
                    <a:pt x="1040" y="102"/>
                  </a:lnTo>
                  <a:lnTo>
                    <a:pt x="1040" y="110"/>
                  </a:lnTo>
                  <a:lnTo>
                    <a:pt x="1038" y="116"/>
                  </a:lnTo>
                  <a:lnTo>
                    <a:pt x="1034" y="125"/>
                  </a:lnTo>
                  <a:lnTo>
                    <a:pt x="1025" y="133"/>
                  </a:lnTo>
                  <a:lnTo>
                    <a:pt x="1015" y="140"/>
                  </a:lnTo>
                  <a:lnTo>
                    <a:pt x="1002" y="148"/>
                  </a:lnTo>
                  <a:lnTo>
                    <a:pt x="991" y="156"/>
                  </a:lnTo>
                  <a:lnTo>
                    <a:pt x="976" y="165"/>
                  </a:lnTo>
                  <a:lnTo>
                    <a:pt x="960" y="175"/>
                  </a:lnTo>
                  <a:lnTo>
                    <a:pt x="941" y="182"/>
                  </a:lnTo>
                  <a:lnTo>
                    <a:pt x="924" y="192"/>
                  </a:lnTo>
                  <a:lnTo>
                    <a:pt x="905" y="199"/>
                  </a:lnTo>
                  <a:lnTo>
                    <a:pt x="886" y="207"/>
                  </a:lnTo>
                  <a:lnTo>
                    <a:pt x="865" y="214"/>
                  </a:lnTo>
                  <a:lnTo>
                    <a:pt x="846" y="222"/>
                  </a:lnTo>
                  <a:lnTo>
                    <a:pt x="827" y="228"/>
                  </a:lnTo>
                  <a:lnTo>
                    <a:pt x="808" y="235"/>
                  </a:lnTo>
                  <a:lnTo>
                    <a:pt x="789" y="241"/>
                  </a:lnTo>
                  <a:lnTo>
                    <a:pt x="772" y="247"/>
                  </a:lnTo>
                  <a:lnTo>
                    <a:pt x="753" y="251"/>
                  </a:lnTo>
                  <a:lnTo>
                    <a:pt x="738" y="254"/>
                  </a:lnTo>
                  <a:lnTo>
                    <a:pt x="723" y="258"/>
                  </a:lnTo>
                  <a:lnTo>
                    <a:pt x="708" y="262"/>
                  </a:lnTo>
                  <a:lnTo>
                    <a:pt x="690" y="264"/>
                  </a:lnTo>
                  <a:lnTo>
                    <a:pt x="677" y="266"/>
                  </a:lnTo>
                  <a:lnTo>
                    <a:pt x="664" y="268"/>
                  </a:lnTo>
                  <a:lnTo>
                    <a:pt x="650" y="270"/>
                  </a:lnTo>
                  <a:lnTo>
                    <a:pt x="637" y="272"/>
                  </a:lnTo>
                  <a:lnTo>
                    <a:pt x="624" y="272"/>
                  </a:lnTo>
                  <a:lnTo>
                    <a:pt x="612" y="273"/>
                  </a:lnTo>
                  <a:lnTo>
                    <a:pt x="599" y="273"/>
                  </a:lnTo>
                  <a:lnTo>
                    <a:pt x="588" y="273"/>
                  </a:lnTo>
                  <a:lnTo>
                    <a:pt x="574" y="273"/>
                  </a:lnTo>
                  <a:lnTo>
                    <a:pt x="563" y="273"/>
                  </a:lnTo>
                  <a:lnTo>
                    <a:pt x="550" y="275"/>
                  </a:lnTo>
                  <a:lnTo>
                    <a:pt x="536" y="273"/>
                  </a:lnTo>
                  <a:lnTo>
                    <a:pt x="523" y="273"/>
                  </a:lnTo>
                  <a:lnTo>
                    <a:pt x="510" y="273"/>
                  </a:lnTo>
                  <a:lnTo>
                    <a:pt x="497" y="273"/>
                  </a:lnTo>
                  <a:lnTo>
                    <a:pt x="479" y="273"/>
                  </a:lnTo>
                  <a:lnTo>
                    <a:pt x="466" y="273"/>
                  </a:lnTo>
                  <a:lnTo>
                    <a:pt x="451" y="273"/>
                  </a:lnTo>
                  <a:lnTo>
                    <a:pt x="438" y="273"/>
                  </a:lnTo>
                  <a:lnTo>
                    <a:pt x="422" y="272"/>
                  </a:lnTo>
                  <a:lnTo>
                    <a:pt x="407" y="272"/>
                  </a:lnTo>
                  <a:lnTo>
                    <a:pt x="392" y="270"/>
                  </a:lnTo>
                  <a:lnTo>
                    <a:pt x="377" y="270"/>
                  </a:lnTo>
                  <a:lnTo>
                    <a:pt x="360" y="268"/>
                  </a:lnTo>
                  <a:lnTo>
                    <a:pt x="344" y="266"/>
                  </a:lnTo>
                  <a:lnTo>
                    <a:pt x="327" y="264"/>
                  </a:lnTo>
                  <a:lnTo>
                    <a:pt x="312" y="264"/>
                  </a:lnTo>
                  <a:lnTo>
                    <a:pt x="295" y="260"/>
                  </a:lnTo>
                  <a:lnTo>
                    <a:pt x="278" y="258"/>
                  </a:lnTo>
                  <a:lnTo>
                    <a:pt x="261" y="253"/>
                  </a:lnTo>
                  <a:lnTo>
                    <a:pt x="246" y="251"/>
                  </a:lnTo>
                  <a:lnTo>
                    <a:pt x="230" y="245"/>
                  </a:lnTo>
                  <a:lnTo>
                    <a:pt x="215" y="241"/>
                  </a:lnTo>
                  <a:lnTo>
                    <a:pt x="200" y="235"/>
                  </a:lnTo>
                  <a:lnTo>
                    <a:pt x="187" y="232"/>
                  </a:lnTo>
                  <a:lnTo>
                    <a:pt x="171" y="226"/>
                  </a:lnTo>
                  <a:lnTo>
                    <a:pt x="160" y="220"/>
                  </a:lnTo>
                  <a:lnTo>
                    <a:pt x="147" y="214"/>
                  </a:lnTo>
                  <a:lnTo>
                    <a:pt x="137" y="209"/>
                  </a:lnTo>
                  <a:lnTo>
                    <a:pt x="126" y="203"/>
                  </a:lnTo>
                  <a:lnTo>
                    <a:pt x="116" y="197"/>
                  </a:lnTo>
                  <a:lnTo>
                    <a:pt x="111" y="194"/>
                  </a:lnTo>
                  <a:lnTo>
                    <a:pt x="105" y="188"/>
                  </a:lnTo>
                  <a:lnTo>
                    <a:pt x="99" y="182"/>
                  </a:lnTo>
                  <a:lnTo>
                    <a:pt x="95" y="176"/>
                  </a:lnTo>
                  <a:lnTo>
                    <a:pt x="92" y="173"/>
                  </a:lnTo>
                  <a:lnTo>
                    <a:pt x="92" y="167"/>
                  </a:lnTo>
                  <a:lnTo>
                    <a:pt x="94" y="159"/>
                  </a:lnTo>
                  <a:lnTo>
                    <a:pt x="101" y="150"/>
                  </a:lnTo>
                  <a:lnTo>
                    <a:pt x="107" y="146"/>
                  </a:lnTo>
                  <a:lnTo>
                    <a:pt x="113" y="140"/>
                  </a:lnTo>
                  <a:lnTo>
                    <a:pt x="122" y="137"/>
                  </a:lnTo>
                  <a:lnTo>
                    <a:pt x="132" y="135"/>
                  </a:lnTo>
                  <a:lnTo>
                    <a:pt x="141" y="129"/>
                  </a:lnTo>
                  <a:lnTo>
                    <a:pt x="154" y="125"/>
                  </a:lnTo>
                  <a:lnTo>
                    <a:pt x="168" y="121"/>
                  </a:lnTo>
                  <a:lnTo>
                    <a:pt x="185" y="117"/>
                  </a:lnTo>
                  <a:lnTo>
                    <a:pt x="198" y="114"/>
                  </a:lnTo>
                  <a:lnTo>
                    <a:pt x="213" y="110"/>
                  </a:lnTo>
                  <a:lnTo>
                    <a:pt x="230" y="106"/>
                  </a:lnTo>
                  <a:lnTo>
                    <a:pt x="248" y="102"/>
                  </a:lnTo>
                  <a:lnTo>
                    <a:pt x="263" y="98"/>
                  </a:lnTo>
                  <a:lnTo>
                    <a:pt x="280" y="95"/>
                  </a:lnTo>
                  <a:lnTo>
                    <a:pt x="297" y="91"/>
                  </a:lnTo>
                  <a:lnTo>
                    <a:pt x="314" y="87"/>
                  </a:lnTo>
                  <a:lnTo>
                    <a:pt x="331" y="83"/>
                  </a:lnTo>
                  <a:lnTo>
                    <a:pt x="348" y="79"/>
                  </a:lnTo>
                  <a:lnTo>
                    <a:pt x="363" y="76"/>
                  </a:lnTo>
                  <a:lnTo>
                    <a:pt x="379" y="74"/>
                  </a:lnTo>
                  <a:lnTo>
                    <a:pt x="396" y="70"/>
                  </a:lnTo>
                  <a:lnTo>
                    <a:pt x="411" y="66"/>
                  </a:lnTo>
                  <a:lnTo>
                    <a:pt x="424" y="64"/>
                  </a:lnTo>
                  <a:lnTo>
                    <a:pt x="438" y="62"/>
                  </a:lnTo>
                  <a:lnTo>
                    <a:pt x="540" y="24"/>
                  </a:lnTo>
                  <a:lnTo>
                    <a:pt x="432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5" name="Freeform 202"/>
            <p:cNvSpPr>
              <a:spLocks/>
            </p:cNvSpPr>
            <p:nvPr/>
          </p:nvSpPr>
          <p:spPr bwMode="auto">
            <a:xfrm>
              <a:off x="3255437" y="2197691"/>
              <a:ext cx="134273" cy="119963"/>
            </a:xfrm>
            <a:custGeom>
              <a:avLst/>
              <a:gdLst>
                <a:gd name="T0" fmla="*/ 2147483647 w 882"/>
                <a:gd name="T1" fmla="*/ 2147483647 h 787"/>
                <a:gd name="T2" fmla="*/ 0 w 882"/>
                <a:gd name="T3" fmla="*/ 2147483647 h 787"/>
                <a:gd name="T4" fmla="*/ 2147483647 w 882"/>
                <a:gd name="T5" fmla="*/ 0 h 787"/>
                <a:gd name="T6" fmla="*/ 2147483647 w 882"/>
                <a:gd name="T7" fmla="*/ 2147483647 h 787"/>
                <a:gd name="T8" fmla="*/ 2147483647 w 882"/>
                <a:gd name="T9" fmla="*/ 2147483647 h 787"/>
                <a:gd name="T10" fmla="*/ 2147483647 w 882"/>
                <a:gd name="T11" fmla="*/ 2147483647 h 787"/>
                <a:gd name="T12" fmla="*/ 2147483647 w 882"/>
                <a:gd name="T13" fmla="*/ 2147483647 h 787"/>
                <a:gd name="T14" fmla="*/ 2147483647 w 882"/>
                <a:gd name="T15" fmla="*/ 2147483647 h 787"/>
                <a:gd name="T16" fmla="*/ 2147483647 w 882"/>
                <a:gd name="T17" fmla="*/ 2147483647 h 787"/>
                <a:gd name="T18" fmla="*/ 2147483647 w 882"/>
                <a:gd name="T19" fmla="*/ 2147483647 h 787"/>
                <a:gd name="T20" fmla="*/ 2147483647 w 882"/>
                <a:gd name="T21" fmla="*/ 2147483647 h 787"/>
                <a:gd name="T22" fmla="*/ 2147483647 w 882"/>
                <a:gd name="T23" fmla="*/ 2147483647 h 787"/>
                <a:gd name="T24" fmla="*/ 2147483647 w 882"/>
                <a:gd name="T25" fmla="*/ 2147483647 h 787"/>
                <a:gd name="T26" fmla="*/ 2147483647 w 882"/>
                <a:gd name="T27" fmla="*/ 2147483647 h 787"/>
                <a:gd name="T28" fmla="*/ 2147483647 w 882"/>
                <a:gd name="T29" fmla="*/ 2147483647 h 78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82" h="787">
                  <a:moveTo>
                    <a:pt x="173" y="738"/>
                  </a:moveTo>
                  <a:lnTo>
                    <a:pt x="0" y="352"/>
                  </a:lnTo>
                  <a:lnTo>
                    <a:pt x="213" y="0"/>
                  </a:lnTo>
                  <a:lnTo>
                    <a:pt x="675" y="10"/>
                  </a:lnTo>
                  <a:lnTo>
                    <a:pt x="882" y="392"/>
                  </a:lnTo>
                  <a:lnTo>
                    <a:pt x="749" y="728"/>
                  </a:lnTo>
                  <a:lnTo>
                    <a:pt x="418" y="787"/>
                  </a:lnTo>
                  <a:lnTo>
                    <a:pt x="732" y="648"/>
                  </a:lnTo>
                  <a:lnTo>
                    <a:pt x="795" y="382"/>
                  </a:lnTo>
                  <a:lnTo>
                    <a:pt x="646" y="67"/>
                  </a:lnTo>
                  <a:lnTo>
                    <a:pt x="260" y="80"/>
                  </a:lnTo>
                  <a:lnTo>
                    <a:pt x="72" y="356"/>
                  </a:lnTo>
                  <a:lnTo>
                    <a:pt x="239" y="688"/>
                  </a:lnTo>
                  <a:lnTo>
                    <a:pt x="173" y="7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6" name="Freeform 203"/>
            <p:cNvSpPr>
              <a:spLocks/>
            </p:cNvSpPr>
            <p:nvPr/>
          </p:nvSpPr>
          <p:spPr bwMode="auto">
            <a:xfrm>
              <a:off x="3273401" y="2217482"/>
              <a:ext cx="43540" cy="57850"/>
            </a:xfrm>
            <a:custGeom>
              <a:avLst/>
              <a:gdLst>
                <a:gd name="T0" fmla="*/ 0 w 285"/>
                <a:gd name="T1" fmla="*/ 2147483647 h 381"/>
                <a:gd name="T2" fmla="*/ 2147483647 w 285"/>
                <a:gd name="T3" fmla="*/ 2147483647 h 381"/>
                <a:gd name="T4" fmla="*/ 2147483647 w 285"/>
                <a:gd name="T5" fmla="*/ 2147483647 h 381"/>
                <a:gd name="T6" fmla="*/ 2147483647 w 285"/>
                <a:gd name="T7" fmla="*/ 2147483647 h 381"/>
                <a:gd name="T8" fmla="*/ 2147483647 w 285"/>
                <a:gd name="T9" fmla="*/ 2147483647 h 381"/>
                <a:gd name="T10" fmla="*/ 2147483647 w 285"/>
                <a:gd name="T11" fmla="*/ 2147483647 h 381"/>
                <a:gd name="T12" fmla="*/ 2147483647 w 285"/>
                <a:gd name="T13" fmla="*/ 2147483647 h 381"/>
                <a:gd name="T14" fmla="*/ 2147483647 w 285"/>
                <a:gd name="T15" fmla="*/ 2147483647 h 381"/>
                <a:gd name="T16" fmla="*/ 2147483647 w 285"/>
                <a:gd name="T17" fmla="*/ 2147483647 h 381"/>
                <a:gd name="T18" fmla="*/ 2147483647 w 285"/>
                <a:gd name="T19" fmla="*/ 2147483647 h 381"/>
                <a:gd name="T20" fmla="*/ 2147483647 w 285"/>
                <a:gd name="T21" fmla="*/ 2147483647 h 381"/>
                <a:gd name="T22" fmla="*/ 2147483647 w 285"/>
                <a:gd name="T23" fmla="*/ 2147483647 h 381"/>
                <a:gd name="T24" fmla="*/ 2147483647 w 285"/>
                <a:gd name="T25" fmla="*/ 2147483647 h 381"/>
                <a:gd name="T26" fmla="*/ 2147483647 w 285"/>
                <a:gd name="T27" fmla="*/ 2147483647 h 381"/>
                <a:gd name="T28" fmla="*/ 2147483647 w 285"/>
                <a:gd name="T29" fmla="*/ 2147483647 h 381"/>
                <a:gd name="T30" fmla="*/ 2147483647 w 285"/>
                <a:gd name="T31" fmla="*/ 2147483647 h 381"/>
                <a:gd name="T32" fmla="*/ 2147483647 w 285"/>
                <a:gd name="T33" fmla="*/ 2147483647 h 381"/>
                <a:gd name="T34" fmla="*/ 2147483647 w 285"/>
                <a:gd name="T35" fmla="*/ 2147483647 h 381"/>
                <a:gd name="T36" fmla="*/ 2147483647 w 285"/>
                <a:gd name="T37" fmla="*/ 2147483647 h 381"/>
                <a:gd name="T38" fmla="*/ 2147483647 w 285"/>
                <a:gd name="T39" fmla="*/ 2147483647 h 381"/>
                <a:gd name="T40" fmla="*/ 2147483647 w 285"/>
                <a:gd name="T41" fmla="*/ 2147483647 h 381"/>
                <a:gd name="T42" fmla="*/ 2147483647 w 285"/>
                <a:gd name="T43" fmla="*/ 2147483647 h 381"/>
                <a:gd name="T44" fmla="*/ 2147483647 w 285"/>
                <a:gd name="T45" fmla="*/ 2147483647 h 381"/>
                <a:gd name="T46" fmla="*/ 2147483647 w 285"/>
                <a:gd name="T47" fmla="*/ 2147483647 h 381"/>
                <a:gd name="T48" fmla="*/ 2147483647 w 285"/>
                <a:gd name="T49" fmla="*/ 2147483647 h 381"/>
                <a:gd name="T50" fmla="*/ 2147483647 w 285"/>
                <a:gd name="T51" fmla="*/ 2147483647 h 381"/>
                <a:gd name="T52" fmla="*/ 2147483647 w 285"/>
                <a:gd name="T53" fmla="*/ 2147483647 h 381"/>
                <a:gd name="T54" fmla="*/ 2147483647 w 285"/>
                <a:gd name="T55" fmla="*/ 2147483647 h 381"/>
                <a:gd name="T56" fmla="*/ 2147483647 w 285"/>
                <a:gd name="T57" fmla="*/ 2147483647 h 381"/>
                <a:gd name="T58" fmla="*/ 2147483647 w 285"/>
                <a:gd name="T59" fmla="*/ 2147483647 h 381"/>
                <a:gd name="T60" fmla="*/ 2147483647 w 285"/>
                <a:gd name="T61" fmla="*/ 2147483647 h 381"/>
                <a:gd name="T62" fmla="*/ 2147483647 w 285"/>
                <a:gd name="T63" fmla="*/ 2147483647 h 381"/>
                <a:gd name="T64" fmla="*/ 2147483647 w 285"/>
                <a:gd name="T65" fmla="*/ 2147483647 h 381"/>
                <a:gd name="T66" fmla="*/ 2147483647 w 285"/>
                <a:gd name="T67" fmla="*/ 2147483647 h 381"/>
                <a:gd name="T68" fmla="*/ 2147483647 w 285"/>
                <a:gd name="T69" fmla="*/ 2147483647 h 381"/>
                <a:gd name="T70" fmla="*/ 2147483647 w 285"/>
                <a:gd name="T71" fmla="*/ 2147483647 h 381"/>
                <a:gd name="T72" fmla="*/ 2147483647 w 285"/>
                <a:gd name="T73" fmla="*/ 2147483647 h 381"/>
                <a:gd name="T74" fmla="*/ 2147483647 w 285"/>
                <a:gd name="T75" fmla="*/ 2147483647 h 381"/>
                <a:gd name="T76" fmla="*/ 2147483647 w 285"/>
                <a:gd name="T77" fmla="*/ 2147483647 h 381"/>
                <a:gd name="T78" fmla="*/ 2147483647 w 285"/>
                <a:gd name="T79" fmla="*/ 2147483647 h 381"/>
                <a:gd name="T80" fmla="*/ 2147483647 w 285"/>
                <a:gd name="T81" fmla="*/ 2147483647 h 381"/>
                <a:gd name="T82" fmla="*/ 2147483647 w 285"/>
                <a:gd name="T83" fmla="*/ 2147483647 h 381"/>
                <a:gd name="T84" fmla="*/ 2147483647 w 285"/>
                <a:gd name="T85" fmla="*/ 2147483647 h 381"/>
                <a:gd name="T86" fmla="*/ 2147483647 w 285"/>
                <a:gd name="T87" fmla="*/ 2147483647 h 381"/>
                <a:gd name="T88" fmla="*/ 2147483647 w 285"/>
                <a:gd name="T89" fmla="*/ 0 h 38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85" h="381">
                  <a:moveTo>
                    <a:pt x="150" y="0"/>
                  </a:moveTo>
                  <a:lnTo>
                    <a:pt x="0" y="246"/>
                  </a:lnTo>
                  <a:lnTo>
                    <a:pt x="4" y="248"/>
                  </a:lnTo>
                  <a:lnTo>
                    <a:pt x="7" y="251"/>
                  </a:lnTo>
                  <a:lnTo>
                    <a:pt x="17" y="257"/>
                  </a:lnTo>
                  <a:lnTo>
                    <a:pt x="26" y="263"/>
                  </a:lnTo>
                  <a:lnTo>
                    <a:pt x="38" y="270"/>
                  </a:lnTo>
                  <a:lnTo>
                    <a:pt x="49" y="276"/>
                  </a:lnTo>
                  <a:lnTo>
                    <a:pt x="64" y="286"/>
                  </a:lnTo>
                  <a:lnTo>
                    <a:pt x="78" y="295"/>
                  </a:lnTo>
                  <a:lnTo>
                    <a:pt x="93" y="303"/>
                  </a:lnTo>
                  <a:lnTo>
                    <a:pt x="108" y="310"/>
                  </a:lnTo>
                  <a:lnTo>
                    <a:pt x="123" y="320"/>
                  </a:lnTo>
                  <a:lnTo>
                    <a:pt x="139" y="329"/>
                  </a:lnTo>
                  <a:lnTo>
                    <a:pt x="154" y="337"/>
                  </a:lnTo>
                  <a:lnTo>
                    <a:pt x="167" y="345"/>
                  </a:lnTo>
                  <a:lnTo>
                    <a:pt x="182" y="350"/>
                  </a:lnTo>
                  <a:lnTo>
                    <a:pt x="194" y="356"/>
                  </a:lnTo>
                  <a:lnTo>
                    <a:pt x="207" y="362"/>
                  </a:lnTo>
                  <a:lnTo>
                    <a:pt x="217" y="365"/>
                  </a:lnTo>
                  <a:lnTo>
                    <a:pt x="228" y="369"/>
                  </a:lnTo>
                  <a:lnTo>
                    <a:pt x="236" y="371"/>
                  </a:lnTo>
                  <a:lnTo>
                    <a:pt x="245" y="375"/>
                  </a:lnTo>
                  <a:lnTo>
                    <a:pt x="253" y="377"/>
                  </a:lnTo>
                  <a:lnTo>
                    <a:pt x="258" y="379"/>
                  </a:lnTo>
                  <a:lnTo>
                    <a:pt x="264" y="379"/>
                  </a:lnTo>
                  <a:lnTo>
                    <a:pt x="270" y="379"/>
                  </a:lnTo>
                  <a:lnTo>
                    <a:pt x="274" y="379"/>
                  </a:lnTo>
                  <a:lnTo>
                    <a:pt x="277" y="381"/>
                  </a:lnTo>
                  <a:lnTo>
                    <a:pt x="281" y="381"/>
                  </a:lnTo>
                  <a:lnTo>
                    <a:pt x="285" y="381"/>
                  </a:lnTo>
                  <a:lnTo>
                    <a:pt x="281" y="377"/>
                  </a:lnTo>
                  <a:lnTo>
                    <a:pt x="275" y="371"/>
                  </a:lnTo>
                  <a:lnTo>
                    <a:pt x="270" y="365"/>
                  </a:lnTo>
                  <a:lnTo>
                    <a:pt x="266" y="362"/>
                  </a:lnTo>
                  <a:lnTo>
                    <a:pt x="260" y="356"/>
                  </a:lnTo>
                  <a:lnTo>
                    <a:pt x="255" y="350"/>
                  </a:lnTo>
                  <a:lnTo>
                    <a:pt x="249" y="343"/>
                  </a:lnTo>
                  <a:lnTo>
                    <a:pt x="241" y="335"/>
                  </a:lnTo>
                  <a:lnTo>
                    <a:pt x="232" y="329"/>
                  </a:lnTo>
                  <a:lnTo>
                    <a:pt x="224" y="322"/>
                  </a:lnTo>
                  <a:lnTo>
                    <a:pt x="215" y="314"/>
                  </a:lnTo>
                  <a:lnTo>
                    <a:pt x="205" y="308"/>
                  </a:lnTo>
                  <a:lnTo>
                    <a:pt x="196" y="301"/>
                  </a:lnTo>
                  <a:lnTo>
                    <a:pt x="188" y="295"/>
                  </a:lnTo>
                  <a:lnTo>
                    <a:pt x="177" y="289"/>
                  </a:lnTo>
                  <a:lnTo>
                    <a:pt x="165" y="284"/>
                  </a:lnTo>
                  <a:lnTo>
                    <a:pt x="156" y="278"/>
                  </a:lnTo>
                  <a:lnTo>
                    <a:pt x="144" y="274"/>
                  </a:lnTo>
                  <a:lnTo>
                    <a:pt x="135" y="268"/>
                  </a:lnTo>
                  <a:lnTo>
                    <a:pt x="125" y="265"/>
                  </a:lnTo>
                  <a:lnTo>
                    <a:pt x="116" y="261"/>
                  </a:lnTo>
                  <a:lnTo>
                    <a:pt x="106" y="259"/>
                  </a:lnTo>
                  <a:lnTo>
                    <a:pt x="99" y="253"/>
                  </a:lnTo>
                  <a:lnTo>
                    <a:pt x="89" y="251"/>
                  </a:lnTo>
                  <a:lnTo>
                    <a:pt x="82" y="248"/>
                  </a:lnTo>
                  <a:lnTo>
                    <a:pt x="76" y="244"/>
                  </a:lnTo>
                  <a:lnTo>
                    <a:pt x="70" y="240"/>
                  </a:lnTo>
                  <a:lnTo>
                    <a:pt x="66" y="236"/>
                  </a:lnTo>
                  <a:lnTo>
                    <a:pt x="63" y="230"/>
                  </a:lnTo>
                  <a:lnTo>
                    <a:pt x="63" y="227"/>
                  </a:lnTo>
                  <a:lnTo>
                    <a:pt x="61" y="217"/>
                  </a:lnTo>
                  <a:lnTo>
                    <a:pt x="64" y="208"/>
                  </a:lnTo>
                  <a:lnTo>
                    <a:pt x="68" y="200"/>
                  </a:lnTo>
                  <a:lnTo>
                    <a:pt x="72" y="194"/>
                  </a:lnTo>
                  <a:lnTo>
                    <a:pt x="78" y="189"/>
                  </a:lnTo>
                  <a:lnTo>
                    <a:pt x="83" y="183"/>
                  </a:lnTo>
                  <a:lnTo>
                    <a:pt x="89" y="175"/>
                  </a:lnTo>
                  <a:lnTo>
                    <a:pt x="95" y="168"/>
                  </a:lnTo>
                  <a:lnTo>
                    <a:pt x="101" y="160"/>
                  </a:lnTo>
                  <a:lnTo>
                    <a:pt x="106" y="152"/>
                  </a:lnTo>
                  <a:lnTo>
                    <a:pt x="112" y="145"/>
                  </a:lnTo>
                  <a:lnTo>
                    <a:pt x="118" y="135"/>
                  </a:lnTo>
                  <a:lnTo>
                    <a:pt x="123" y="126"/>
                  </a:lnTo>
                  <a:lnTo>
                    <a:pt x="129" y="118"/>
                  </a:lnTo>
                  <a:lnTo>
                    <a:pt x="133" y="107"/>
                  </a:lnTo>
                  <a:lnTo>
                    <a:pt x="137" y="97"/>
                  </a:lnTo>
                  <a:lnTo>
                    <a:pt x="140" y="88"/>
                  </a:lnTo>
                  <a:lnTo>
                    <a:pt x="142" y="76"/>
                  </a:lnTo>
                  <a:lnTo>
                    <a:pt x="144" y="67"/>
                  </a:lnTo>
                  <a:lnTo>
                    <a:pt x="146" y="57"/>
                  </a:lnTo>
                  <a:lnTo>
                    <a:pt x="146" y="48"/>
                  </a:lnTo>
                  <a:lnTo>
                    <a:pt x="150" y="40"/>
                  </a:lnTo>
                  <a:lnTo>
                    <a:pt x="150" y="31"/>
                  </a:lnTo>
                  <a:lnTo>
                    <a:pt x="150" y="23"/>
                  </a:lnTo>
                  <a:lnTo>
                    <a:pt x="150" y="16"/>
                  </a:lnTo>
                  <a:lnTo>
                    <a:pt x="150" y="12"/>
                  </a:lnTo>
                  <a:lnTo>
                    <a:pt x="150" y="2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7" name="Freeform 204"/>
            <p:cNvSpPr>
              <a:spLocks/>
            </p:cNvSpPr>
            <p:nvPr/>
          </p:nvSpPr>
          <p:spPr bwMode="auto">
            <a:xfrm>
              <a:off x="3309938" y="2217482"/>
              <a:ext cx="39886" cy="52674"/>
            </a:xfrm>
            <a:custGeom>
              <a:avLst/>
              <a:gdLst>
                <a:gd name="T0" fmla="*/ 2147483647 w 263"/>
                <a:gd name="T1" fmla="*/ 2147483647 h 346"/>
                <a:gd name="T2" fmla="*/ 2147483647 w 263"/>
                <a:gd name="T3" fmla="*/ 2147483647 h 346"/>
                <a:gd name="T4" fmla="*/ 2147483647 w 263"/>
                <a:gd name="T5" fmla="*/ 2147483647 h 346"/>
                <a:gd name="T6" fmla="*/ 2147483647 w 263"/>
                <a:gd name="T7" fmla="*/ 2147483647 h 346"/>
                <a:gd name="T8" fmla="*/ 2147483647 w 263"/>
                <a:gd name="T9" fmla="*/ 2147483647 h 346"/>
                <a:gd name="T10" fmla="*/ 2147483647 w 263"/>
                <a:gd name="T11" fmla="*/ 2147483647 h 346"/>
                <a:gd name="T12" fmla="*/ 2147483647 w 263"/>
                <a:gd name="T13" fmla="*/ 2147483647 h 346"/>
                <a:gd name="T14" fmla="*/ 2147483647 w 263"/>
                <a:gd name="T15" fmla="*/ 2147483647 h 346"/>
                <a:gd name="T16" fmla="*/ 2147483647 w 263"/>
                <a:gd name="T17" fmla="*/ 2147483647 h 346"/>
                <a:gd name="T18" fmla="*/ 0 w 263"/>
                <a:gd name="T19" fmla="*/ 2147483647 h 346"/>
                <a:gd name="T20" fmla="*/ 2147483647 w 263"/>
                <a:gd name="T21" fmla="*/ 0 h 346"/>
                <a:gd name="T22" fmla="*/ 2147483647 w 263"/>
                <a:gd name="T23" fmla="*/ 2147483647 h 346"/>
                <a:gd name="T24" fmla="*/ 2147483647 w 263"/>
                <a:gd name="T25" fmla="*/ 2147483647 h 346"/>
                <a:gd name="T26" fmla="*/ 2147483647 w 263"/>
                <a:gd name="T27" fmla="*/ 2147483647 h 346"/>
                <a:gd name="T28" fmla="*/ 2147483647 w 263"/>
                <a:gd name="T29" fmla="*/ 2147483647 h 346"/>
                <a:gd name="T30" fmla="*/ 2147483647 w 263"/>
                <a:gd name="T31" fmla="*/ 2147483647 h 346"/>
                <a:gd name="T32" fmla="*/ 2147483647 w 263"/>
                <a:gd name="T33" fmla="*/ 2147483647 h 346"/>
                <a:gd name="T34" fmla="*/ 2147483647 w 263"/>
                <a:gd name="T35" fmla="*/ 2147483647 h 346"/>
                <a:gd name="T36" fmla="*/ 2147483647 w 263"/>
                <a:gd name="T37" fmla="*/ 2147483647 h 346"/>
                <a:gd name="T38" fmla="*/ 2147483647 w 263"/>
                <a:gd name="T39" fmla="*/ 2147483647 h 346"/>
                <a:gd name="T40" fmla="*/ 2147483647 w 263"/>
                <a:gd name="T41" fmla="*/ 2147483647 h 346"/>
                <a:gd name="T42" fmla="*/ 2147483647 w 263"/>
                <a:gd name="T43" fmla="*/ 2147483647 h 346"/>
                <a:gd name="T44" fmla="*/ 2147483647 w 263"/>
                <a:gd name="T45" fmla="*/ 2147483647 h 346"/>
                <a:gd name="T46" fmla="*/ 2147483647 w 263"/>
                <a:gd name="T47" fmla="*/ 2147483647 h 346"/>
                <a:gd name="T48" fmla="*/ 2147483647 w 263"/>
                <a:gd name="T49" fmla="*/ 2147483647 h 346"/>
                <a:gd name="T50" fmla="*/ 2147483647 w 263"/>
                <a:gd name="T51" fmla="*/ 2147483647 h 346"/>
                <a:gd name="T52" fmla="*/ 2147483647 w 263"/>
                <a:gd name="T53" fmla="*/ 2147483647 h 346"/>
                <a:gd name="T54" fmla="*/ 2147483647 w 263"/>
                <a:gd name="T55" fmla="*/ 2147483647 h 346"/>
                <a:gd name="T56" fmla="*/ 2147483647 w 263"/>
                <a:gd name="T57" fmla="*/ 2147483647 h 346"/>
                <a:gd name="T58" fmla="*/ 2147483647 w 263"/>
                <a:gd name="T59" fmla="*/ 2147483647 h 346"/>
                <a:gd name="T60" fmla="*/ 2147483647 w 263"/>
                <a:gd name="T61" fmla="*/ 2147483647 h 346"/>
                <a:gd name="T62" fmla="*/ 2147483647 w 263"/>
                <a:gd name="T63" fmla="*/ 2147483647 h 346"/>
                <a:gd name="T64" fmla="*/ 2147483647 w 263"/>
                <a:gd name="T65" fmla="*/ 2147483647 h 346"/>
                <a:gd name="T66" fmla="*/ 2147483647 w 263"/>
                <a:gd name="T67" fmla="*/ 2147483647 h 346"/>
                <a:gd name="T68" fmla="*/ 2147483647 w 263"/>
                <a:gd name="T69" fmla="*/ 2147483647 h 346"/>
                <a:gd name="T70" fmla="*/ 2147483647 w 263"/>
                <a:gd name="T71" fmla="*/ 2147483647 h 346"/>
                <a:gd name="T72" fmla="*/ 2147483647 w 263"/>
                <a:gd name="T73" fmla="*/ 2147483647 h 346"/>
                <a:gd name="T74" fmla="*/ 2147483647 w 263"/>
                <a:gd name="T75" fmla="*/ 2147483647 h 346"/>
                <a:gd name="T76" fmla="*/ 2147483647 w 263"/>
                <a:gd name="T77" fmla="*/ 2147483647 h 346"/>
                <a:gd name="T78" fmla="*/ 2147483647 w 263"/>
                <a:gd name="T79" fmla="*/ 2147483647 h 346"/>
                <a:gd name="T80" fmla="*/ 2147483647 w 263"/>
                <a:gd name="T81" fmla="*/ 2147483647 h 346"/>
                <a:gd name="T82" fmla="*/ 2147483647 w 263"/>
                <a:gd name="T83" fmla="*/ 2147483647 h 346"/>
                <a:gd name="T84" fmla="*/ 2147483647 w 263"/>
                <a:gd name="T85" fmla="*/ 2147483647 h 346"/>
                <a:gd name="T86" fmla="*/ 2147483647 w 263"/>
                <a:gd name="T87" fmla="*/ 2147483647 h 346"/>
                <a:gd name="T88" fmla="*/ 2147483647 w 263"/>
                <a:gd name="T89" fmla="*/ 2147483647 h 346"/>
                <a:gd name="T90" fmla="*/ 2147483647 w 263"/>
                <a:gd name="T91" fmla="*/ 2147483647 h 346"/>
                <a:gd name="T92" fmla="*/ 2147483647 w 263"/>
                <a:gd name="T93" fmla="*/ 2147483647 h 346"/>
                <a:gd name="T94" fmla="*/ 2147483647 w 263"/>
                <a:gd name="T95" fmla="*/ 2147483647 h 346"/>
                <a:gd name="T96" fmla="*/ 2147483647 w 263"/>
                <a:gd name="T97" fmla="*/ 2147483647 h 346"/>
                <a:gd name="T98" fmla="*/ 2147483647 w 263"/>
                <a:gd name="T99" fmla="*/ 2147483647 h 346"/>
                <a:gd name="T100" fmla="*/ 2147483647 w 263"/>
                <a:gd name="T101" fmla="*/ 2147483647 h 346"/>
                <a:gd name="T102" fmla="*/ 2147483647 w 263"/>
                <a:gd name="T103" fmla="*/ 2147483647 h 346"/>
                <a:gd name="T104" fmla="*/ 2147483647 w 263"/>
                <a:gd name="T105" fmla="*/ 2147483647 h 346"/>
                <a:gd name="T106" fmla="*/ 2147483647 w 263"/>
                <a:gd name="T107" fmla="*/ 2147483647 h 346"/>
                <a:gd name="T108" fmla="*/ 2147483647 w 263"/>
                <a:gd name="T109" fmla="*/ 2147483647 h 346"/>
                <a:gd name="T110" fmla="*/ 2147483647 w 263"/>
                <a:gd name="T111" fmla="*/ 2147483647 h 34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63" h="346">
                  <a:moveTo>
                    <a:pt x="55" y="346"/>
                  </a:moveTo>
                  <a:lnTo>
                    <a:pt x="55" y="345"/>
                  </a:lnTo>
                  <a:lnTo>
                    <a:pt x="59" y="335"/>
                  </a:lnTo>
                  <a:lnTo>
                    <a:pt x="59" y="329"/>
                  </a:lnTo>
                  <a:lnTo>
                    <a:pt x="61" y="322"/>
                  </a:lnTo>
                  <a:lnTo>
                    <a:pt x="61" y="314"/>
                  </a:lnTo>
                  <a:lnTo>
                    <a:pt x="63" y="307"/>
                  </a:lnTo>
                  <a:lnTo>
                    <a:pt x="63" y="297"/>
                  </a:lnTo>
                  <a:lnTo>
                    <a:pt x="63" y="286"/>
                  </a:lnTo>
                  <a:lnTo>
                    <a:pt x="63" y="274"/>
                  </a:lnTo>
                  <a:lnTo>
                    <a:pt x="63" y="263"/>
                  </a:lnTo>
                  <a:lnTo>
                    <a:pt x="61" y="249"/>
                  </a:lnTo>
                  <a:lnTo>
                    <a:pt x="61" y="236"/>
                  </a:lnTo>
                  <a:lnTo>
                    <a:pt x="59" y="223"/>
                  </a:lnTo>
                  <a:lnTo>
                    <a:pt x="55" y="210"/>
                  </a:lnTo>
                  <a:lnTo>
                    <a:pt x="52" y="192"/>
                  </a:lnTo>
                  <a:lnTo>
                    <a:pt x="50" y="179"/>
                  </a:lnTo>
                  <a:lnTo>
                    <a:pt x="44" y="164"/>
                  </a:lnTo>
                  <a:lnTo>
                    <a:pt x="40" y="149"/>
                  </a:lnTo>
                  <a:lnTo>
                    <a:pt x="35" y="133"/>
                  </a:lnTo>
                  <a:lnTo>
                    <a:pt x="31" y="118"/>
                  </a:lnTo>
                  <a:lnTo>
                    <a:pt x="25" y="105"/>
                  </a:lnTo>
                  <a:lnTo>
                    <a:pt x="21" y="92"/>
                  </a:lnTo>
                  <a:lnTo>
                    <a:pt x="16" y="78"/>
                  </a:lnTo>
                  <a:lnTo>
                    <a:pt x="12" y="67"/>
                  </a:lnTo>
                  <a:lnTo>
                    <a:pt x="8" y="54"/>
                  </a:lnTo>
                  <a:lnTo>
                    <a:pt x="6" y="44"/>
                  </a:lnTo>
                  <a:lnTo>
                    <a:pt x="2" y="33"/>
                  </a:lnTo>
                  <a:lnTo>
                    <a:pt x="2" y="25"/>
                  </a:lnTo>
                  <a:lnTo>
                    <a:pt x="0" y="17"/>
                  </a:lnTo>
                  <a:lnTo>
                    <a:pt x="2" y="12"/>
                  </a:lnTo>
                  <a:lnTo>
                    <a:pt x="6" y="2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9" y="0"/>
                  </a:lnTo>
                  <a:lnTo>
                    <a:pt x="36" y="2"/>
                  </a:lnTo>
                  <a:lnTo>
                    <a:pt x="46" y="4"/>
                  </a:lnTo>
                  <a:lnTo>
                    <a:pt x="54" y="6"/>
                  </a:lnTo>
                  <a:lnTo>
                    <a:pt x="63" y="8"/>
                  </a:lnTo>
                  <a:lnTo>
                    <a:pt x="73" y="12"/>
                  </a:lnTo>
                  <a:lnTo>
                    <a:pt x="84" y="14"/>
                  </a:lnTo>
                  <a:lnTo>
                    <a:pt x="93" y="16"/>
                  </a:lnTo>
                  <a:lnTo>
                    <a:pt x="105" y="19"/>
                  </a:lnTo>
                  <a:lnTo>
                    <a:pt x="118" y="21"/>
                  </a:lnTo>
                  <a:lnTo>
                    <a:pt x="130" y="25"/>
                  </a:lnTo>
                  <a:lnTo>
                    <a:pt x="141" y="25"/>
                  </a:lnTo>
                  <a:lnTo>
                    <a:pt x="154" y="25"/>
                  </a:lnTo>
                  <a:lnTo>
                    <a:pt x="166" y="23"/>
                  </a:lnTo>
                  <a:lnTo>
                    <a:pt x="177" y="23"/>
                  </a:lnTo>
                  <a:lnTo>
                    <a:pt x="188" y="21"/>
                  </a:lnTo>
                  <a:lnTo>
                    <a:pt x="200" y="19"/>
                  </a:lnTo>
                  <a:lnTo>
                    <a:pt x="209" y="17"/>
                  </a:lnTo>
                  <a:lnTo>
                    <a:pt x="219" y="17"/>
                  </a:lnTo>
                  <a:lnTo>
                    <a:pt x="228" y="16"/>
                  </a:lnTo>
                  <a:lnTo>
                    <a:pt x="236" y="14"/>
                  </a:lnTo>
                  <a:lnTo>
                    <a:pt x="242" y="12"/>
                  </a:lnTo>
                  <a:lnTo>
                    <a:pt x="249" y="12"/>
                  </a:lnTo>
                  <a:lnTo>
                    <a:pt x="257" y="8"/>
                  </a:lnTo>
                  <a:lnTo>
                    <a:pt x="263" y="8"/>
                  </a:lnTo>
                  <a:lnTo>
                    <a:pt x="261" y="8"/>
                  </a:lnTo>
                  <a:lnTo>
                    <a:pt x="259" y="12"/>
                  </a:lnTo>
                  <a:lnTo>
                    <a:pt x="255" y="16"/>
                  </a:lnTo>
                  <a:lnTo>
                    <a:pt x="253" y="23"/>
                  </a:lnTo>
                  <a:lnTo>
                    <a:pt x="249" y="29"/>
                  </a:lnTo>
                  <a:lnTo>
                    <a:pt x="246" y="38"/>
                  </a:lnTo>
                  <a:lnTo>
                    <a:pt x="240" y="46"/>
                  </a:lnTo>
                  <a:lnTo>
                    <a:pt x="236" y="59"/>
                  </a:lnTo>
                  <a:lnTo>
                    <a:pt x="228" y="69"/>
                  </a:lnTo>
                  <a:lnTo>
                    <a:pt x="223" y="80"/>
                  </a:lnTo>
                  <a:lnTo>
                    <a:pt x="217" y="94"/>
                  </a:lnTo>
                  <a:lnTo>
                    <a:pt x="211" y="107"/>
                  </a:lnTo>
                  <a:lnTo>
                    <a:pt x="206" y="118"/>
                  </a:lnTo>
                  <a:lnTo>
                    <a:pt x="200" y="132"/>
                  </a:lnTo>
                  <a:lnTo>
                    <a:pt x="196" y="145"/>
                  </a:lnTo>
                  <a:lnTo>
                    <a:pt x="190" y="158"/>
                  </a:lnTo>
                  <a:lnTo>
                    <a:pt x="187" y="168"/>
                  </a:lnTo>
                  <a:lnTo>
                    <a:pt x="183" y="177"/>
                  </a:lnTo>
                  <a:lnTo>
                    <a:pt x="179" y="187"/>
                  </a:lnTo>
                  <a:lnTo>
                    <a:pt x="177" y="198"/>
                  </a:lnTo>
                  <a:lnTo>
                    <a:pt x="173" y="206"/>
                  </a:lnTo>
                  <a:lnTo>
                    <a:pt x="173" y="215"/>
                  </a:lnTo>
                  <a:lnTo>
                    <a:pt x="171" y="223"/>
                  </a:lnTo>
                  <a:lnTo>
                    <a:pt x="169" y="230"/>
                  </a:lnTo>
                  <a:lnTo>
                    <a:pt x="168" y="236"/>
                  </a:lnTo>
                  <a:lnTo>
                    <a:pt x="166" y="244"/>
                  </a:lnTo>
                  <a:lnTo>
                    <a:pt x="166" y="248"/>
                  </a:lnTo>
                  <a:lnTo>
                    <a:pt x="166" y="253"/>
                  </a:lnTo>
                  <a:lnTo>
                    <a:pt x="166" y="261"/>
                  </a:lnTo>
                  <a:lnTo>
                    <a:pt x="166" y="268"/>
                  </a:lnTo>
                  <a:lnTo>
                    <a:pt x="164" y="268"/>
                  </a:lnTo>
                  <a:lnTo>
                    <a:pt x="162" y="270"/>
                  </a:lnTo>
                  <a:lnTo>
                    <a:pt x="154" y="274"/>
                  </a:lnTo>
                  <a:lnTo>
                    <a:pt x="150" y="278"/>
                  </a:lnTo>
                  <a:lnTo>
                    <a:pt x="143" y="278"/>
                  </a:lnTo>
                  <a:lnTo>
                    <a:pt x="139" y="276"/>
                  </a:lnTo>
                  <a:lnTo>
                    <a:pt x="135" y="274"/>
                  </a:lnTo>
                  <a:lnTo>
                    <a:pt x="135" y="270"/>
                  </a:lnTo>
                  <a:lnTo>
                    <a:pt x="133" y="265"/>
                  </a:lnTo>
                  <a:lnTo>
                    <a:pt x="133" y="261"/>
                  </a:lnTo>
                  <a:lnTo>
                    <a:pt x="133" y="251"/>
                  </a:lnTo>
                  <a:lnTo>
                    <a:pt x="135" y="244"/>
                  </a:lnTo>
                  <a:lnTo>
                    <a:pt x="137" y="234"/>
                  </a:lnTo>
                  <a:lnTo>
                    <a:pt x="139" y="225"/>
                  </a:lnTo>
                  <a:lnTo>
                    <a:pt x="141" y="213"/>
                  </a:lnTo>
                  <a:lnTo>
                    <a:pt x="145" y="202"/>
                  </a:lnTo>
                  <a:lnTo>
                    <a:pt x="149" y="189"/>
                  </a:lnTo>
                  <a:lnTo>
                    <a:pt x="152" y="179"/>
                  </a:lnTo>
                  <a:lnTo>
                    <a:pt x="154" y="166"/>
                  </a:lnTo>
                  <a:lnTo>
                    <a:pt x="158" y="158"/>
                  </a:lnTo>
                  <a:lnTo>
                    <a:pt x="162" y="147"/>
                  </a:lnTo>
                  <a:lnTo>
                    <a:pt x="164" y="139"/>
                  </a:lnTo>
                  <a:lnTo>
                    <a:pt x="166" y="132"/>
                  </a:lnTo>
                  <a:lnTo>
                    <a:pt x="168" y="128"/>
                  </a:lnTo>
                  <a:lnTo>
                    <a:pt x="169" y="124"/>
                  </a:lnTo>
                  <a:lnTo>
                    <a:pt x="171" y="124"/>
                  </a:lnTo>
                  <a:lnTo>
                    <a:pt x="173" y="118"/>
                  </a:lnTo>
                  <a:lnTo>
                    <a:pt x="175" y="111"/>
                  </a:lnTo>
                  <a:lnTo>
                    <a:pt x="175" y="103"/>
                  </a:lnTo>
                  <a:lnTo>
                    <a:pt x="175" y="99"/>
                  </a:lnTo>
                  <a:lnTo>
                    <a:pt x="173" y="94"/>
                  </a:lnTo>
                  <a:lnTo>
                    <a:pt x="168" y="92"/>
                  </a:lnTo>
                  <a:lnTo>
                    <a:pt x="160" y="90"/>
                  </a:lnTo>
                  <a:lnTo>
                    <a:pt x="150" y="86"/>
                  </a:lnTo>
                  <a:lnTo>
                    <a:pt x="139" y="84"/>
                  </a:lnTo>
                  <a:lnTo>
                    <a:pt x="130" y="80"/>
                  </a:lnTo>
                  <a:lnTo>
                    <a:pt x="118" y="78"/>
                  </a:lnTo>
                  <a:lnTo>
                    <a:pt x="107" y="78"/>
                  </a:lnTo>
                  <a:lnTo>
                    <a:pt x="99" y="78"/>
                  </a:lnTo>
                  <a:lnTo>
                    <a:pt x="92" y="82"/>
                  </a:lnTo>
                  <a:lnTo>
                    <a:pt x="84" y="86"/>
                  </a:lnTo>
                  <a:lnTo>
                    <a:pt x="80" y="94"/>
                  </a:lnTo>
                  <a:lnTo>
                    <a:pt x="76" y="101"/>
                  </a:lnTo>
                  <a:lnTo>
                    <a:pt x="76" y="113"/>
                  </a:lnTo>
                  <a:lnTo>
                    <a:pt x="74" y="116"/>
                  </a:lnTo>
                  <a:lnTo>
                    <a:pt x="74" y="124"/>
                  </a:lnTo>
                  <a:lnTo>
                    <a:pt x="74" y="130"/>
                  </a:lnTo>
                  <a:lnTo>
                    <a:pt x="76" y="137"/>
                  </a:lnTo>
                  <a:lnTo>
                    <a:pt x="76" y="145"/>
                  </a:lnTo>
                  <a:lnTo>
                    <a:pt x="78" y="152"/>
                  </a:lnTo>
                  <a:lnTo>
                    <a:pt x="78" y="160"/>
                  </a:lnTo>
                  <a:lnTo>
                    <a:pt x="82" y="168"/>
                  </a:lnTo>
                  <a:lnTo>
                    <a:pt x="84" y="177"/>
                  </a:lnTo>
                  <a:lnTo>
                    <a:pt x="86" y="185"/>
                  </a:lnTo>
                  <a:lnTo>
                    <a:pt x="86" y="194"/>
                  </a:lnTo>
                  <a:lnTo>
                    <a:pt x="90" y="204"/>
                  </a:lnTo>
                  <a:lnTo>
                    <a:pt x="92" y="211"/>
                  </a:lnTo>
                  <a:lnTo>
                    <a:pt x="93" y="221"/>
                  </a:lnTo>
                  <a:lnTo>
                    <a:pt x="95" y="230"/>
                  </a:lnTo>
                  <a:lnTo>
                    <a:pt x="97" y="240"/>
                  </a:lnTo>
                  <a:lnTo>
                    <a:pt x="99" y="248"/>
                  </a:lnTo>
                  <a:lnTo>
                    <a:pt x="99" y="257"/>
                  </a:lnTo>
                  <a:lnTo>
                    <a:pt x="101" y="265"/>
                  </a:lnTo>
                  <a:lnTo>
                    <a:pt x="101" y="274"/>
                  </a:lnTo>
                  <a:lnTo>
                    <a:pt x="101" y="282"/>
                  </a:lnTo>
                  <a:lnTo>
                    <a:pt x="101" y="287"/>
                  </a:lnTo>
                  <a:lnTo>
                    <a:pt x="101" y="295"/>
                  </a:lnTo>
                  <a:lnTo>
                    <a:pt x="101" y="303"/>
                  </a:lnTo>
                  <a:lnTo>
                    <a:pt x="97" y="308"/>
                  </a:lnTo>
                  <a:lnTo>
                    <a:pt x="95" y="312"/>
                  </a:lnTo>
                  <a:lnTo>
                    <a:pt x="92" y="316"/>
                  </a:lnTo>
                  <a:lnTo>
                    <a:pt x="90" y="322"/>
                  </a:lnTo>
                  <a:lnTo>
                    <a:pt x="82" y="329"/>
                  </a:lnTo>
                  <a:lnTo>
                    <a:pt x="74" y="337"/>
                  </a:lnTo>
                  <a:lnTo>
                    <a:pt x="67" y="341"/>
                  </a:lnTo>
                  <a:lnTo>
                    <a:pt x="61" y="345"/>
                  </a:lnTo>
                  <a:lnTo>
                    <a:pt x="57" y="346"/>
                  </a:lnTo>
                  <a:lnTo>
                    <a:pt x="55" y="3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8" name="Freeform 205"/>
            <p:cNvSpPr>
              <a:spLocks/>
            </p:cNvSpPr>
            <p:nvPr/>
          </p:nvSpPr>
          <p:spPr bwMode="auto">
            <a:xfrm>
              <a:off x="3335209" y="2230879"/>
              <a:ext cx="37450" cy="37450"/>
            </a:xfrm>
            <a:custGeom>
              <a:avLst/>
              <a:gdLst>
                <a:gd name="T0" fmla="*/ 2147483647 w 247"/>
                <a:gd name="T1" fmla="*/ 2147483647 h 245"/>
                <a:gd name="T2" fmla="*/ 2147483647 w 247"/>
                <a:gd name="T3" fmla="*/ 2147483647 h 245"/>
                <a:gd name="T4" fmla="*/ 2147483647 w 247"/>
                <a:gd name="T5" fmla="*/ 2147483647 h 245"/>
                <a:gd name="T6" fmla="*/ 2147483647 w 247"/>
                <a:gd name="T7" fmla="*/ 2147483647 h 245"/>
                <a:gd name="T8" fmla="*/ 2147483647 w 247"/>
                <a:gd name="T9" fmla="*/ 2147483647 h 245"/>
                <a:gd name="T10" fmla="*/ 2147483647 w 247"/>
                <a:gd name="T11" fmla="*/ 2147483647 h 245"/>
                <a:gd name="T12" fmla="*/ 2147483647 w 247"/>
                <a:gd name="T13" fmla="*/ 2147483647 h 245"/>
                <a:gd name="T14" fmla="*/ 2147483647 w 247"/>
                <a:gd name="T15" fmla="*/ 2147483647 h 245"/>
                <a:gd name="T16" fmla="*/ 2147483647 w 247"/>
                <a:gd name="T17" fmla="*/ 0 h 245"/>
                <a:gd name="T18" fmla="*/ 2147483647 w 247"/>
                <a:gd name="T19" fmla="*/ 2147483647 h 245"/>
                <a:gd name="T20" fmla="*/ 2147483647 w 247"/>
                <a:gd name="T21" fmla="*/ 2147483647 h 245"/>
                <a:gd name="T22" fmla="*/ 2147483647 w 247"/>
                <a:gd name="T23" fmla="*/ 2147483647 h 245"/>
                <a:gd name="T24" fmla="*/ 2147483647 w 247"/>
                <a:gd name="T25" fmla="*/ 2147483647 h 245"/>
                <a:gd name="T26" fmla="*/ 2147483647 w 247"/>
                <a:gd name="T27" fmla="*/ 2147483647 h 245"/>
                <a:gd name="T28" fmla="*/ 2147483647 w 247"/>
                <a:gd name="T29" fmla="*/ 2147483647 h 245"/>
                <a:gd name="T30" fmla="*/ 2147483647 w 247"/>
                <a:gd name="T31" fmla="*/ 2147483647 h 245"/>
                <a:gd name="T32" fmla="*/ 2147483647 w 247"/>
                <a:gd name="T33" fmla="*/ 2147483647 h 245"/>
                <a:gd name="T34" fmla="*/ 2147483647 w 247"/>
                <a:gd name="T35" fmla="*/ 2147483647 h 245"/>
                <a:gd name="T36" fmla="*/ 2147483647 w 247"/>
                <a:gd name="T37" fmla="*/ 2147483647 h 245"/>
                <a:gd name="T38" fmla="*/ 2147483647 w 247"/>
                <a:gd name="T39" fmla="*/ 2147483647 h 245"/>
                <a:gd name="T40" fmla="*/ 2147483647 w 247"/>
                <a:gd name="T41" fmla="*/ 2147483647 h 245"/>
                <a:gd name="T42" fmla="*/ 2147483647 w 247"/>
                <a:gd name="T43" fmla="*/ 2147483647 h 245"/>
                <a:gd name="T44" fmla="*/ 2147483647 w 247"/>
                <a:gd name="T45" fmla="*/ 2147483647 h 245"/>
                <a:gd name="T46" fmla="*/ 2147483647 w 247"/>
                <a:gd name="T47" fmla="*/ 2147483647 h 245"/>
                <a:gd name="T48" fmla="*/ 2147483647 w 247"/>
                <a:gd name="T49" fmla="*/ 2147483647 h 245"/>
                <a:gd name="T50" fmla="*/ 2147483647 w 247"/>
                <a:gd name="T51" fmla="*/ 2147483647 h 245"/>
                <a:gd name="T52" fmla="*/ 2147483647 w 247"/>
                <a:gd name="T53" fmla="*/ 2147483647 h 245"/>
                <a:gd name="T54" fmla="*/ 2147483647 w 247"/>
                <a:gd name="T55" fmla="*/ 2147483647 h 245"/>
                <a:gd name="T56" fmla="*/ 2147483647 w 247"/>
                <a:gd name="T57" fmla="*/ 2147483647 h 245"/>
                <a:gd name="T58" fmla="*/ 2147483647 w 247"/>
                <a:gd name="T59" fmla="*/ 2147483647 h 245"/>
                <a:gd name="T60" fmla="*/ 2147483647 w 247"/>
                <a:gd name="T61" fmla="*/ 2147483647 h 245"/>
                <a:gd name="T62" fmla="*/ 2147483647 w 247"/>
                <a:gd name="T63" fmla="*/ 2147483647 h 245"/>
                <a:gd name="T64" fmla="*/ 2147483647 w 247"/>
                <a:gd name="T65" fmla="*/ 2147483647 h 245"/>
                <a:gd name="T66" fmla="*/ 2147483647 w 247"/>
                <a:gd name="T67" fmla="*/ 2147483647 h 245"/>
                <a:gd name="T68" fmla="*/ 2147483647 w 247"/>
                <a:gd name="T69" fmla="*/ 2147483647 h 245"/>
                <a:gd name="T70" fmla="*/ 2147483647 w 247"/>
                <a:gd name="T71" fmla="*/ 2147483647 h 245"/>
                <a:gd name="T72" fmla="*/ 2147483647 w 247"/>
                <a:gd name="T73" fmla="*/ 2147483647 h 245"/>
                <a:gd name="T74" fmla="*/ 2147483647 w 247"/>
                <a:gd name="T75" fmla="*/ 2147483647 h 245"/>
                <a:gd name="T76" fmla="*/ 2147483647 w 247"/>
                <a:gd name="T77" fmla="*/ 2147483647 h 245"/>
                <a:gd name="T78" fmla="*/ 2147483647 w 247"/>
                <a:gd name="T79" fmla="*/ 2147483647 h 245"/>
                <a:gd name="T80" fmla="*/ 2147483647 w 247"/>
                <a:gd name="T81" fmla="*/ 2147483647 h 245"/>
                <a:gd name="T82" fmla="*/ 2147483647 w 247"/>
                <a:gd name="T83" fmla="*/ 2147483647 h 245"/>
                <a:gd name="T84" fmla="*/ 2147483647 w 247"/>
                <a:gd name="T85" fmla="*/ 2147483647 h 245"/>
                <a:gd name="T86" fmla="*/ 2147483647 w 247"/>
                <a:gd name="T87" fmla="*/ 2147483647 h 245"/>
                <a:gd name="T88" fmla="*/ 2147483647 w 247"/>
                <a:gd name="T89" fmla="*/ 2147483647 h 245"/>
                <a:gd name="T90" fmla="*/ 2147483647 w 247"/>
                <a:gd name="T91" fmla="*/ 2147483647 h 245"/>
                <a:gd name="T92" fmla="*/ 2147483647 w 247"/>
                <a:gd name="T93" fmla="*/ 2147483647 h 245"/>
                <a:gd name="T94" fmla="*/ 2147483647 w 247"/>
                <a:gd name="T95" fmla="*/ 2147483647 h 245"/>
                <a:gd name="T96" fmla="*/ 2147483647 w 247"/>
                <a:gd name="T97" fmla="*/ 2147483647 h 245"/>
                <a:gd name="T98" fmla="*/ 0 w 247"/>
                <a:gd name="T99" fmla="*/ 2147483647 h 245"/>
                <a:gd name="T100" fmla="*/ 2147483647 w 247"/>
                <a:gd name="T101" fmla="*/ 2147483647 h 245"/>
                <a:gd name="T102" fmla="*/ 2147483647 w 247"/>
                <a:gd name="T103" fmla="*/ 2147483647 h 245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47" h="245">
                  <a:moveTo>
                    <a:pt x="5" y="217"/>
                  </a:moveTo>
                  <a:lnTo>
                    <a:pt x="5" y="215"/>
                  </a:lnTo>
                  <a:lnTo>
                    <a:pt x="7" y="211"/>
                  </a:lnTo>
                  <a:lnTo>
                    <a:pt x="9" y="207"/>
                  </a:lnTo>
                  <a:lnTo>
                    <a:pt x="15" y="199"/>
                  </a:lnTo>
                  <a:lnTo>
                    <a:pt x="21" y="192"/>
                  </a:lnTo>
                  <a:lnTo>
                    <a:pt x="28" y="182"/>
                  </a:lnTo>
                  <a:lnTo>
                    <a:pt x="36" y="173"/>
                  </a:lnTo>
                  <a:lnTo>
                    <a:pt x="45" y="163"/>
                  </a:lnTo>
                  <a:lnTo>
                    <a:pt x="53" y="150"/>
                  </a:lnTo>
                  <a:lnTo>
                    <a:pt x="62" y="139"/>
                  </a:lnTo>
                  <a:lnTo>
                    <a:pt x="72" y="125"/>
                  </a:lnTo>
                  <a:lnTo>
                    <a:pt x="81" y="114"/>
                  </a:lnTo>
                  <a:lnTo>
                    <a:pt x="91" y="101"/>
                  </a:lnTo>
                  <a:lnTo>
                    <a:pt x="100" y="89"/>
                  </a:lnTo>
                  <a:lnTo>
                    <a:pt x="110" y="76"/>
                  </a:lnTo>
                  <a:lnTo>
                    <a:pt x="119" y="68"/>
                  </a:lnTo>
                  <a:lnTo>
                    <a:pt x="125" y="55"/>
                  </a:lnTo>
                  <a:lnTo>
                    <a:pt x="133" y="45"/>
                  </a:lnTo>
                  <a:lnTo>
                    <a:pt x="138" y="36"/>
                  </a:lnTo>
                  <a:lnTo>
                    <a:pt x="144" y="30"/>
                  </a:lnTo>
                  <a:lnTo>
                    <a:pt x="148" y="23"/>
                  </a:lnTo>
                  <a:lnTo>
                    <a:pt x="154" y="17"/>
                  </a:lnTo>
                  <a:lnTo>
                    <a:pt x="157" y="11"/>
                  </a:lnTo>
                  <a:lnTo>
                    <a:pt x="161" y="9"/>
                  </a:lnTo>
                  <a:lnTo>
                    <a:pt x="167" y="2"/>
                  </a:lnTo>
                  <a:lnTo>
                    <a:pt x="173" y="0"/>
                  </a:lnTo>
                  <a:lnTo>
                    <a:pt x="175" y="2"/>
                  </a:lnTo>
                  <a:lnTo>
                    <a:pt x="180" y="7"/>
                  </a:lnTo>
                  <a:lnTo>
                    <a:pt x="182" y="13"/>
                  </a:lnTo>
                  <a:lnTo>
                    <a:pt x="184" y="24"/>
                  </a:lnTo>
                  <a:lnTo>
                    <a:pt x="184" y="32"/>
                  </a:lnTo>
                  <a:lnTo>
                    <a:pt x="186" y="38"/>
                  </a:lnTo>
                  <a:lnTo>
                    <a:pt x="188" y="45"/>
                  </a:lnTo>
                  <a:lnTo>
                    <a:pt x="190" y="55"/>
                  </a:lnTo>
                  <a:lnTo>
                    <a:pt x="190" y="61"/>
                  </a:lnTo>
                  <a:lnTo>
                    <a:pt x="194" y="68"/>
                  </a:lnTo>
                  <a:lnTo>
                    <a:pt x="194" y="76"/>
                  </a:lnTo>
                  <a:lnTo>
                    <a:pt x="197" y="83"/>
                  </a:lnTo>
                  <a:lnTo>
                    <a:pt x="199" y="91"/>
                  </a:lnTo>
                  <a:lnTo>
                    <a:pt x="201" y="99"/>
                  </a:lnTo>
                  <a:lnTo>
                    <a:pt x="205" y="106"/>
                  </a:lnTo>
                  <a:lnTo>
                    <a:pt x="209" y="114"/>
                  </a:lnTo>
                  <a:lnTo>
                    <a:pt x="211" y="120"/>
                  </a:lnTo>
                  <a:lnTo>
                    <a:pt x="213" y="123"/>
                  </a:lnTo>
                  <a:lnTo>
                    <a:pt x="216" y="129"/>
                  </a:lnTo>
                  <a:lnTo>
                    <a:pt x="220" y="135"/>
                  </a:lnTo>
                  <a:lnTo>
                    <a:pt x="228" y="142"/>
                  </a:lnTo>
                  <a:lnTo>
                    <a:pt x="235" y="150"/>
                  </a:lnTo>
                  <a:lnTo>
                    <a:pt x="239" y="156"/>
                  </a:lnTo>
                  <a:lnTo>
                    <a:pt x="245" y="159"/>
                  </a:lnTo>
                  <a:lnTo>
                    <a:pt x="247" y="163"/>
                  </a:lnTo>
                  <a:lnTo>
                    <a:pt x="247" y="169"/>
                  </a:lnTo>
                  <a:lnTo>
                    <a:pt x="241" y="171"/>
                  </a:lnTo>
                  <a:lnTo>
                    <a:pt x="235" y="173"/>
                  </a:lnTo>
                  <a:lnTo>
                    <a:pt x="230" y="175"/>
                  </a:lnTo>
                  <a:lnTo>
                    <a:pt x="226" y="175"/>
                  </a:lnTo>
                  <a:lnTo>
                    <a:pt x="220" y="177"/>
                  </a:lnTo>
                  <a:lnTo>
                    <a:pt x="214" y="178"/>
                  </a:lnTo>
                  <a:lnTo>
                    <a:pt x="207" y="180"/>
                  </a:lnTo>
                  <a:lnTo>
                    <a:pt x="199" y="182"/>
                  </a:lnTo>
                  <a:lnTo>
                    <a:pt x="194" y="182"/>
                  </a:lnTo>
                  <a:lnTo>
                    <a:pt x="186" y="186"/>
                  </a:lnTo>
                  <a:lnTo>
                    <a:pt x="176" y="186"/>
                  </a:lnTo>
                  <a:lnTo>
                    <a:pt x="169" y="190"/>
                  </a:lnTo>
                  <a:lnTo>
                    <a:pt x="159" y="194"/>
                  </a:lnTo>
                  <a:lnTo>
                    <a:pt x="152" y="196"/>
                  </a:lnTo>
                  <a:lnTo>
                    <a:pt x="142" y="197"/>
                  </a:lnTo>
                  <a:lnTo>
                    <a:pt x="133" y="201"/>
                  </a:lnTo>
                  <a:lnTo>
                    <a:pt x="123" y="205"/>
                  </a:lnTo>
                  <a:lnTo>
                    <a:pt x="114" y="207"/>
                  </a:lnTo>
                  <a:lnTo>
                    <a:pt x="106" y="211"/>
                  </a:lnTo>
                  <a:lnTo>
                    <a:pt x="97" y="215"/>
                  </a:lnTo>
                  <a:lnTo>
                    <a:pt x="87" y="218"/>
                  </a:lnTo>
                  <a:lnTo>
                    <a:pt x="81" y="222"/>
                  </a:lnTo>
                  <a:lnTo>
                    <a:pt x="72" y="224"/>
                  </a:lnTo>
                  <a:lnTo>
                    <a:pt x="64" y="228"/>
                  </a:lnTo>
                  <a:lnTo>
                    <a:pt x="57" y="232"/>
                  </a:lnTo>
                  <a:lnTo>
                    <a:pt x="51" y="236"/>
                  </a:lnTo>
                  <a:lnTo>
                    <a:pt x="45" y="237"/>
                  </a:lnTo>
                  <a:lnTo>
                    <a:pt x="40" y="241"/>
                  </a:lnTo>
                  <a:lnTo>
                    <a:pt x="36" y="243"/>
                  </a:lnTo>
                  <a:lnTo>
                    <a:pt x="32" y="245"/>
                  </a:lnTo>
                  <a:lnTo>
                    <a:pt x="32" y="243"/>
                  </a:lnTo>
                  <a:lnTo>
                    <a:pt x="34" y="239"/>
                  </a:lnTo>
                  <a:lnTo>
                    <a:pt x="36" y="232"/>
                  </a:lnTo>
                  <a:lnTo>
                    <a:pt x="40" y="224"/>
                  </a:lnTo>
                  <a:lnTo>
                    <a:pt x="43" y="217"/>
                  </a:lnTo>
                  <a:lnTo>
                    <a:pt x="70" y="192"/>
                  </a:lnTo>
                  <a:lnTo>
                    <a:pt x="76" y="186"/>
                  </a:lnTo>
                  <a:lnTo>
                    <a:pt x="81" y="184"/>
                  </a:lnTo>
                  <a:lnTo>
                    <a:pt x="87" y="180"/>
                  </a:lnTo>
                  <a:lnTo>
                    <a:pt x="95" y="178"/>
                  </a:lnTo>
                  <a:lnTo>
                    <a:pt x="100" y="175"/>
                  </a:lnTo>
                  <a:lnTo>
                    <a:pt x="106" y="173"/>
                  </a:lnTo>
                  <a:lnTo>
                    <a:pt x="112" y="171"/>
                  </a:lnTo>
                  <a:lnTo>
                    <a:pt x="119" y="171"/>
                  </a:lnTo>
                  <a:lnTo>
                    <a:pt x="125" y="169"/>
                  </a:lnTo>
                  <a:lnTo>
                    <a:pt x="131" y="167"/>
                  </a:lnTo>
                  <a:lnTo>
                    <a:pt x="137" y="167"/>
                  </a:lnTo>
                  <a:lnTo>
                    <a:pt x="142" y="167"/>
                  </a:lnTo>
                  <a:lnTo>
                    <a:pt x="148" y="165"/>
                  </a:lnTo>
                  <a:lnTo>
                    <a:pt x="152" y="163"/>
                  </a:lnTo>
                  <a:lnTo>
                    <a:pt x="157" y="163"/>
                  </a:lnTo>
                  <a:lnTo>
                    <a:pt x="163" y="163"/>
                  </a:lnTo>
                  <a:lnTo>
                    <a:pt x="169" y="161"/>
                  </a:lnTo>
                  <a:lnTo>
                    <a:pt x="175" y="159"/>
                  </a:lnTo>
                  <a:lnTo>
                    <a:pt x="180" y="156"/>
                  </a:lnTo>
                  <a:lnTo>
                    <a:pt x="184" y="154"/>
                  </a:lnTo>
                  <a:lnTo>
                    <a:pt x="186" y="148"/>
                  </a:lnTo>
                  <a:lnTo>
                    <a:pt x="188" y="142"/>
                  </a:lnTo>
                  <a:lnTo>
                    <a:pt x="186" y="137"/>
                  </a:lnTo>
                  <a:lnTo>
                    <a:pt x="186" y="131"/>
                  </a:lnTo>
                  <a:lnTo>
                    <a:pt x="184" y="121"/>
                  </a:lnTo>
                  <a:lnTo>
                    <a:pt x="182" y="112"/>
                  </a:lnTo>
                  <a:lnTo>
                    <a:pt x="180" y="102"/>
                  </a:lnTo>
                  <a:lnTo>
                    <a:pt x="176" y="95"/>
                  </a:lnTo>
                  <a:lnTo>
                    <a:pt x="173" y="85"/>
                  </a:lnTo>
                  <a:lnTo>
                    <a:pt x="169" y="80"/>
                  </a:lnTo>
                  <a:lnTo>
                    <a:pt x="165" y="74"/>
                  </a:lnTo>
                  <a:lnTo>
                    <a:pt x="163" y="72"/>
                  </a:lnTo>
                  <a:lnTo>
                    <a:pt x="159" y="72"/>
                  </a:lnTo>
                  <a:lnTo>
                    <a:pt x="156" y="74"/>
                  </a:lnTo>
                  <a:lnTo>
                    <a:pt x="150" y="78"/>
                  </a:lnTo>
                  <a:lnTo>
                    <a:pt x="148" y="85"/>
                  </a:lnTo>
                  <a:lnTo>
                    <a:pt x="144" y="89"/>
                  </a:lnTo>
                  <a:lnTo>
                    <a:pt x="142" y="95"/>
                  </a:lnTo>
                  <a:lnTo>
                    <a:pt x="138" y="99"/>
                  </a:lnTo>
                  <a:lnTo>
                    <a:pt x="135" y="106"/>
                  </a:lnTo>
                  <a:lnTo>
                    <a:pt x="131" y="112"/>
                  </a:lnTo>
                  <a:lnTo>
                    <a:pt x="127" y="118"/>
                  </a:lnTo>
                  <a:lnTo>
                    <a:pt x="123" y="125"/>
                  </a:lnTo>
                  <a:lnTo>
                    <a:pt x="119" y="133"/>
                  </a:lnTo>
                  <a:lnTo>
                    <a:pt x="112" y="139"/>
                  </a:lnTo>
                  <a:lnTo>
                    <a:pt x="106" y="148"/>
                  </a:lnTo>
                  <a:lnTo>
                    <a:pt x="99" y="156"/>
                  </a:lnTo>
                  <a:lnTo>
                    <a:pt x="91" y="163"/>
                  </a:lnTo>
                  <a:lnTo>
                    <a:pt x="83" y="171"/>
                  </a:lnTo>
                  <a:lnTo>
                    <a:pt x="78" y="180"/>
                  </a:lnTo>
                  <a:lnTo>
                    <a:pt x="70" y="186"/>
                  </a:lnTo>
                  <a:lnTo>
                    <a:pt x="47" y="209"/>
                  </a:lnTo>
                  <a:lnTo>
                    <a:pt x="40" y="217"/>
                  </a:lnTo>
                  <a:lnTo>
                    <a:pt x="34" y="222"/>
                  </a:lnTo>
                  <a:lnTo>
                    <a:pt x="28" y="226"/>
                  </a:lnTo>
                  <a:lnTo>
                    <a:pt x="22" y="232"/>
                  </a:lnTo>
                  <a:lnTo>
                    <a:pt x="17" y="234"/>
                  </a:lnTo>
                  <a:lnTo>
                    <a:pt x="13" y="239"/>
                  </a:lnTo>
                  <a:lnTo>
                    <a:pt x="7" y="239"/>
                  </a:lnTo>
                  <a:lnTo>
                    <a:pt x="2" y="239"/>
                  </a:lnTo>
                  <a:lnTo>
                    <a:pt x="0" y="236"/>
                  </a:lnTo>
                  <a:lnTo>
                    <a:pt x="2" y="232"/>
                  </a:lnTo>
                  <a:lnTo>
                    <a:pt x="2" y="226"/>
                  </a:lnTo>
                  <a:lnTo>
                    <a:pt x="2" y="220"/>
                  </a:lnTo>
                  <a:lnTo>
                    <a:pt x="3" y="218"/>
                  </a:lnTo>
                  <a:lnTo>
                    <a:pt x="5" y="2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9" name="Freeform 206"/>
            <p:cNvSpPr>
              <a:spLocks/>
            </p:cNvSpPr>
            <p:nvPr/>
          </p:nvSpPr>
          <p:spPr bwMode="auto">
            <a:xfrm>
              <a:off x="3335514" y="2262544"/>
              <a:ext cx="10352" cy="5785"/>
            </a:xfrm>
            <a:custGeom>
              <a:avLst/>
              <a:gdLst>
                <a:gd name="T0" fmla="*/ 0 w 68"/>
                <a:gd name="T1" fmla="*/ 2147483647 h 38"/>
                <a:gd name="T2" fmla="*/ 2147483647 w 68"/>
                <a:gd name="T3" fmla="*/ 2147483647 h 38"/>
                <a:gd name="T4" fmla="*/ 2147483647 w 68"/>
                <a:gd name="T5" fmla="*/ 0 h 38"/>
                <a:gd name="T6" fmla="*/ 2147483647 w 68"/>
                <a:gd name="T7" fmla="*/ 2147483647 h 38"/>
                <a:gd name="T8" fmla="*/ 0 w 68"/>
                <a:gd name="T9" fmla="*/ 2147483647 h 38"/>
                <a:gd name="T10" fmla="*/ 0 w 68"/>
                <a:gd name="T11" fmla="*/ 2147483647 h 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8" h="38">
                  <a:moveTo>
                    <a:pt x="0" y="32"/>
                  </a:moveTo>
                  <a:lnTo>
                    <a:pt x="30" y="38"/>
                  </a:lnTo>
                  <a:lnTo>
                    <a:pt x="68" y="0"/>
                  </a:lnTo>
                  <a:lnTo>
                    <a:pt x="38" y="4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0" name="Freeform 207"/>
            <p:cNvSpPr>
              <a:spLocks/>
            </p:cNvSpPr>
            <p:nvPr/>
          </p:nvSpPr>
          <p:spPr bwMode="auto">
            <a:xfrm>
              <a:off x="3336427" y="2266198"/>
              <a:ext cx="30447" cy="26489"/>
            </a:xfrm>
            <a:custGeom>
              <a:avLst/>
              <a:gdLst>
                <a:gd name="T0" fmla="*/ 2147483647 w 202"/>
                <a:gd name="T1" fmla="*/ 0 h 173"/>
                <a:gd name="T2" fmla="*/ 2147483647 w 202"/>
                <a:gd name="T3" fmla="*/ 2147483647 h 173"/>
                <a:gd name="T4" fmla="*/ 2147483647 w 202"/>
                <a:gd name="T5" fmla="*/ 2147483647 h 173"/>
                <a:gd name="T6" fmla="*/ 2147483647 w 202"/>
                <a:gd name="T7" fmla="*/ 2147483647 h 173"/>
                <a:gd name="T8" fmla="*/ 2147483647 w 202"/>
                <a:gd name="T9" fmla="*/ 2147483647 h 173"/>
                <a:gd name="T10" fmla="*/ 2147483647 w 202"/>
                <a:gd name="T11" fmla="*/ 2147483647 h 173"/>
                <a:gd name="T12" fmla="*/ 2147483647 w 202"/>
                <a:gd name="T13" fmla="*/ 2147483647 h 173"/>
                <a:gd name="T14" fmla="*/ 2147483647 w 202"/>
                <a:gd name="T15" fmla="*/ 2147483647 h 173"/>
                <a:gd name="T16" fmla="*/ 2147483647 w 202"/>
                <a:gd name="T17" fmla="*/ 2147483647 h 173"/>
                <a:gd name="T18" fmla="*/ 2147483647 w 202"/>
                <a:gd name="T19" fmla="*/ 2147483647 h 173"/>
                <a:gd name="T20" fmla="*/ 2147483647 w 202"/>
                <a:gd name="T21" fmla="*/ 2147483647 h 173"/>
                <a:gd name="T22" fmla="*/ 2147483647 w 202"/>
                <a:gd name="T23" fmla="*/ 2147483647 h 173"/>
                <a:gd name="T24" fmla="*/ 0 w 202"/>
                <a:gd name="T25" fmla="*/ 2147483647 h 173"/>
                <a:gd name="T26" fmla="*/ 2147483647 w 202"/>
                <a:gd name="T27" fmla="*/ 2147483647 h 173"/>
                <a:gd name="T28" fmla="*/ 2147483647 w 202"/>
                <a:gd name="T29" fmla="*/ 2147483647 h 173"/>
                <a:gd name="T30" fmla="*/ 2147483647 w 202"/>
                <a:gd name="T31" fmla="*/ 2147483647 h 173"/>
                <a:gd name="T32" fmla="*/ 2147483647 w 202"/>
                <a:gd name="T33" fmla="*/ 2147483647 h 173"/>
                <a:gd name="T34" fmla="*/ 2147483647 w 202"/>
                <a:gd name="T35" fmla="*/ 2147483647 h 173"/>
                <a:gd name="T36" fmla="*/ 2147483647 w 202"/>
                <a:gd name="T37" fmla="*/ 2147483647 h 173"/>
                <a:gd name="T38" fmla="*/ 2147483647 w 202"/>
                <a:gd name="T39" fmla="*/ 2147483647 h 173"/>
                <a:gd name="T40" fmla="*/ 2147483647 w 202"/>
                <a:gd name="T41" fmla="*/ 2147483647 h 173"/>
                <a:gd name="T42" fmla="*/ 2147483647 w 202"/>
                <a:gd name="T43" fmla="*/ 2147483647 h 173"/>
                <a:gd name="T44" fmla="*/ 2147483647 w 202"/>
                <a:gd name="T45" fmla="*/ 2147483647 h 173"/>
                <a:gd name="T46" fmla="*/ 2147483647 w 202"/>
                <a:gd name="T47" fmla="*/ 2147483647 h 173"/>
                <a:gd name="T48" fmla="*/ 2147483647 w 202"/>
                <a:gd name="T49" fmla="*/ 2147483647 h 173"/>
                <a:gd name="T50" fmla="*/ 2147483647 w 202"/>
                <a:gd name="T51" fmla="*/ 2147483647 h 173"/>
                <a:gd name="T52" fmla="*/ 2147483647 w 202"/>
                <a:gd name="T53" fmla="*/ 2147483647 h 173"/>
                <a:gd name="T54" fmla="*/ 2147483647 w 202"/>
                <a:gd name="T55" fmla="*/ 2147483647 h 173"/>
                <a:gd name="T56" fmla="*/ 2147483647 w 202"/>
                <a:gd name="T57" fmla="*/ 2147483647 h 173"/>
                <a:gd name="T58" fmla="*/ 2147483647 w 202"/>
                <a:gd name="T59" fmla="*/ 2147483647 h 173"/>
                <a:gd name="T60" fmla="*/ 2147483647 w 202"/>
                <a:gd name="T61" fmla="*/ 2147483647 h 173"/>
                <a:gd name="T62" fmla="*/ 2147483647 w 202"/>
                <a:gd name="T63" fmla="*/ 2147483647 h 173"/>
                <a:gd name="T64" fmla="*/ 2147483647 w 202"/>
                <a:gd name="T65" fmla="*/ 2147483647 h 173"/>
                <a:gd name="T66" fmla="*/ 2147483647 w 202"/>
                <a:gd name="T67" fmla="*/ 2147483647 h 173"/>
                <a:gd name="T68" fmla="*/ 2147483647 w 202"/>
                <a:gd name="T69" fmla="*/ 2147483647 h 173"/>
                <a:gd name="T70" fmla="*/ 2147483647 w 202"/>
                <a:gd name="T71" fmla="*/ 2147483647 h 173"/>
                <a:gd name="T72" fmla="*/ 2147483647 w 202"/>
                <a:gd name="T73" fmla="*/ 2147483647 h 173"/>
                <a:gd name="T74" fmla="*/ 2147483647 w 202"/>
                <a:gd name="T75" fmla="*/ 2147483647 h 173"/>
                <a:gd name="T76" fmla="*/ 2147483647 w 202"/>
                <a:gd name="T77" fmla="*/ 2147483647 h 173"/>
                <a:gd name="T78" fmla="*/ 2147483647 w 202"/>
                <a:gd name="T79" fmla="*/ 2147483647 h 173"/>
                <a:gd name="T80" fmla="*/ 2147483647 w 202"/>
                <a:gd name="T81" fmla="*/ 2147483647 h 173"/>
                <a:gd name="T82" fmla="*/ 2147483647 w 202"/>
                <a:gd name="T83" fmla="*/ 2147483647 h 173"/>
                <a:gd name="T84" fmla="*/ 2147483647 w 202"/>
                <a:gd name="T85" fmla="*/ 2147483647 h 173"/>
                <a:gd name="T86" fmla="*/ 2147483647 w 202"/>
                <a:gd name="T87" fmla="*/ 2147483647 h 173"/>
                <a:gd name="T88" fmla="*/ 2147483647 w 202"/>
                <a:gd name="T89" fmla="*/ 0 h 17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02" h="173">
                  <a:moveTo>
                    <a:pt x="202" y="0"/>
                  </a:moveTo>
                  <a:lnTo>
                    <a:pt x="196" y="0"/>
                  </a:lnTo>
                  <a:lnTo>
                    <a:pt x="188" y="4"/>
                  </a:lnTo>
                  <a:lnTo>
                    <a:pt x="181" y="5"/>
                  </a:lnTo>
                  <a:lnTo>
                    <a:pt x="175" y="7"/>
                  </a:lnTo>
                  <a:lnTo>
                    <a:pt x="166" y="11"/>
                  </a:lnTo>
                  <a:lnTo>
                    <a:pt x="158" y="13"/>
                  </a:lnTo>
                  <a:lnTo>
                    <a:pt x="149" y="15"/>
                  </a:lnTo>
                  <a:lnTo>
                    <a:pt x="139" y="19"/>
                  </a:lnTo>
                  <a:lnTo>
                    <a:pt x="128" y="23"/>
                  </a:lnTo>
                  <a:lnTo>
                    <a:pt x="118" y="24"/>
                  </a:lnTo>
                  <a:lnTo>
                    <a:pt x="107" y="26"/>
                  </a:lnTo>
                  <a:lnTo>
                    <a:pt x="99" y="28"/>
                  </a:lnTo>
                  <a:lnTo>
                    <a:pt x="88" y="30"/>
                  </a:lnTo>
                  <a:lnTo>
                    <a:pt x="78" y="32"/>
                  </a:lnTo>
                  <a:lnTo>
                    <a:pt x="69" y="32"/>
                  </a:lnTo>
                  <a:lnTo>
                    <a:pt x="59" y="32"/>
                  </a:lnTo>
                  <a:lnTo>
                    <a:pt x="52" y="30"/>
                  </a:lnTo>
                  <a:lnTo>
                    <a:pt x="44" y="30"/>
                  </a:lnTo>
                  <a:lnTo>
                    <a:pt x="36" y="28"/>
                  </a:lnTo>
                  <a:lnTo>
                    <a:pt x="29" y="28"/>
                  </a:lnTo>
                  <a:lnTo>
                    <a:pt x="23" y="26"/>
                  </a:lnTo>
                  <a:lnTo>
                    <a:pt x="17" y="26"/>
                  </a:lnTo>
                  <a:lnTo>
                    <a:pt x="8" y="24"/>
                  </a:lnTo>
                  <a:lnTo>
                    <a:pt x="2" y="24"/>
                  </a:lnTo>
                  <a:lnTo>
                    <a:pt x="0" y="24"/>
                  </a:lnTo>
                  <a:lnTo>
                    <a:pt x="2" y="28"/>
                  </a:lnTo>
                  <a:lnTo>
                    <a:pt x="6" y="36"/>
                  </a:lnTo>
                  <a:lnTo>
                    <a:pt x="14" y="47"/>
                  </a:lnTo>
                  <a:lnTo>
                    <a:pt x="17" y="53"/>
                  </a:lnTo>
                  <a:lnTo>
                    <a:pt x="23" y="59"/>
                  </a:lnTo>
                  <a:lnTo>
                    <a:pt x="29" y="66"/>
                  </a:lnTo>
                  <a:lnTo>
                    <a:pt x="36" y="74"/>
                  </a:lnTo>
                  <a:lnTo>
                    <a:pt x="42" y="80"/>
                  </a:lnTo>
                  <a:lnTo>
                    <a:pt x="50" y="89"/>
                  </a:lnTo>
                  <a:lnTo>
                    <a:pt x="55" y="97"/>
                  </a:lnTo>
                  <a:lnTo>
                    <a:pt x="63" y="104"/>
                  </a:lnTo>
                  <a:lnTo>
                    <a:pt x="71" y="110"/>
                  </a:lnTo>
                  <a:lnTo>
                    <a:pt x="78" y="118"/>
                  </a:lnTo>
                  <a:lnTo>
                    <a:pt x="84" y="125"/>
                  </a:lnTo>
                  <a:lnTo>
                    <a:pt x="92" y="133"/>
                  </a:lnTo>
                  <a:lnTo>
                    <a:pt x="97" y="137"/>
                  </a:lnTo>
                  <a:lnTo>
                    <a:pt x="101" y="140"/>
                  </a:lnTo>
                  <a:lnTo>
                    <a:pt x="107" y="146"/>
                  </a:lnTo>
                  <a:lnTo>
                    <a:pt x="112" y="150"/>
                  </a:lnTo>
                  <a:lnTo>
                    <a:pt x="120" y="158"/>
                  </a:lnTo>
                  <a:lnTo>
                    <a:pt x="128" y="163"/>
                  </a:lnTo>
                  <a:lnTo>
                    <a:pt x="131" y="165"/>
                  </a:lnTo>
                  <a:lnTo>
                    <a:pt x="137" y="169"/>
                  </a:lnTo>
                  <a:lnTo>
                    <a:pt x="139" y="171"/>
                  </a:lnTo>
                  <a:lnTo>
                    <a:pt x="139" y="173"/>
                  </a:lnTo>
                  <a:lnTo>
                    <a:pt x="139" y="171"/>
                  </a:lnTo>
                  <a:lnTo>
                    <a:pt x="141" y="165"/>
                  </a:lnTo>
                  <a:lnTo>
                    <a:pt x="143" y="159"/>
                  </a:lnTo>
                  <a:lnTo>
                    <a:pt x="145" y="154"/>
                  </a:lnTo>
                  <a:lnTo>
                    <a:pt x="149" y="148"/>
                  </a:lnTo>
                  <a:lnTo>
                    <a:pt x="150" y="140"/>
                  </a:lnTo>
                  <a:lnTo>
                    <a:pt x="152" y="135"/>
                  </a:lnTo>
                  <a:lnTo>
                    <a:pt x="154" y="133"/>
                  </a:lnTo>
                  <a:lnTo>
                    <a:pt x="152" y="131"/>
                  </a:lnTo>
                  <a:lnTo>
                    <a:pt x="147" y="125"/>
                  </a:lnTo>
                  <a:lnTo>
                    <a:pt x="139" y="120"/>
                  </a:lnTo>
                  <a:lnTo>
                    <a:pt x="131" y="112"/>
                  </a:lnTo>
                  <a:lnTo>
                    <a:pt x="120" y="104"/>
                  </a:lnTo>
                  <a:lnTo>
                    <a:pt x="111" y="97"/>
                  </a:lnTo>
                  <a:lnTo>
                    <a:pt x="99" y="89"/>
                  </a:lnTo>
                  <a:lnTo>
                    <a:pt x="92" y="83"/>
                  </a:lnTo>
                  <a:lnTo>
                    <a:pt x="82" y="78"/>
                  </a:lnTo>
                  <a:lnTo>
                    <a:pt x="74" y="72"/>
                  </a:lnTo>
                  <a:lnTo>
                    <a:pt x="67" y="66"/>
                  </a:lnTo>
                  <a:lnTo>
                    <a:pt x="63" y="64"/>
                  </a:lnTo>
                  <a:lnTo>
                    <a:pt x="55" y="59"/>
                  </a:lnTo>
                  <a:lnTo>
                    <a:pt x="55" y="55"/>
                  </a:lnTo>
                  <a:lnTo>
                    <a:pt x="57" y="53"/>
                  </a:lnTo>
                  <a:lnTo>
                    <a:pt x="63" y="53"/>
                  </a:lnTo>
                  <a:lnTo>
                    <a:pt x="69" y="55"/>
                  </a:lnTo>
                  <a:lnTo>
                    <a:pt x="76" y="55"/>
                  </a:lnTo>
                  <a:lnTo>
                    <a:pt x="84" y="55"/>
                  </a:lnTo>
                  <a:lnTo>
                    <a:pt x="95" y="57"/>
                  </a:lnTo>
                  <a:lnTo>
                    <a:pt x="105" y="57"/>
                  </a:lnTo>
                  <a:lnTo>
                    <a:pt x="116" y="59"/>
                  </a:lnTo>
                  <a:lnTo>
                    <a:pt x="128" y="55"/>
                  </a:lnTo>
                  <a:lnTo>
                    <a:pt x="139" y="53"/>
                  </a:lnTo>
                  <a:lnTo>
                    <a:pt x="149" y="51"/>
                  </a:lnTo>
                  <a:lnTo>
                    <a:pt x="158" y="49"/>
                  </a:lnTo>
                  <a:lnTo>
                    <a:pt x="168" y="47"/>
                  </a:lnTo>
                  <a:lnTo>
                    <a:pt x="175" y="45"/>
                  </a:lnTo>
                  <a:lnTo>
                    <a:pt x="181" y="42"/>
                  </a:lnTo>
                  <a:lnTo>
                    <a:pt x="187" y="42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1" name="Freeform 208"/>
            <p:cNvSpPr>
              <a:spLocks/>
            </p:cNvSpPr>
            <p:nvPr/>
          </p:nvSpPr>
          <p:spPr bwMode="auto">
            <a:xfrm>
              <a:off x="3354695" y="2270460"/>
              <a:ext cx="10048" cy="17051"/>
            </a:xfrm>
            <a:custGeom>
              <a:avLst/>
              <a:gdLst>
                <a:gd name="T0" fmla="*/ 2147483647 w 67"/>
                <a:gd name="T1" fmla="*/ 2147483647 h 113"/>
                <a:gd name="T2" fmla="*/ 2147483647 w 67"/>
                <a:gd name="T3" fmla="*/ 2147483647 h 113"/>
                <a:gd name="T4" fmla="*/ 2147483647 w 67"/>
                <a:gd name="T5" fmla="*/ 2147483647 h 113"/>
                <a:gd name="T6" fmla="*/ 2147483647 w 67"/>
                <a:gd name="T7" fmla="*/ 2147483647 h 113"/>
                <a:gd name="T8" fmla="*/ 2147483647 w 67"/>
                <a:gd name="T9" fmla="*/ 2147483647 h 113"/>
                <a:gd name="T10" fmla="*/ 2147483647 w 67"/>
                <a:gd name="T11" fmla="*/ 2147483647 h 113"/>
                <a:gd name="T12" fmla="*/ 2147483647 w 67"/>
                <a:gd name="T13" fmla="*/ 2147483647 h 113"/>
                <a:gd name="T14" fmla="*/ 2147483647 w 67"/>
                <a:gd name="T15" fmla="*/ 2147483647 h 113"/>
                <a:gd name="T16" fmla="*/ 2147483647 w 67"/>
                <a:gd name="T17" fmla="*/ 2147483647 h 113"/>
                <a:gd name="T18" fmla="*/ 2147483647 w 67"/>
                <a:gd name="T19" fmla="*/ 2147483647 h 113"/>
                <a:gd name="T20" fmla="*/ 2147483647 w 67"/>
                <a:gd name="T21" fmla="*/ 2147483647 h 113"/>
                <a:gd name="T22" fmla="*/ 2147483647 w 67"/>
                <a:gd name="T23" fmla="*/ 2147483647 h 113"/>
                <a:gd name="T24" fmla="*/ 2147483647 w 67"/>
                <a:gd name="T25" fmla="*/ 2147483647 h 113"/>
                <a:gd name="T26" fmla="*/ 2147483647 w 67"/>
                <a:gd name="T27" fmla="*/ 2147483647 h 113"/>
                <a:gd name="T28" fmla="*/ 2147483647 w 67"/>
                <a:gd name="T29" fmla="*/ 2147483647 h 113"/>
                <a:gd name="T30" fmla="*/ 2147483647 w 67"/>
                <a:gd name="T31" fmla="*/ 2147483647 h 113"/>
                <a:gd name="T32" fmla="*/ 2147483647 w 67"/>
                <a:gd name="T33" fmla="*/ 2147483647 h 113"/>
                <a:gd name="T34" fmla="*/ 2147483647 w 67"/>
                <a:gd name="T35" fmla="*/ 2147483647 h 113"/>
                <a:gd name="T36" fmla="*/ 2147483647 w 67"/>
                <a:gd name="T37" fmla="*/ 2147483647 h 113"/>
                <a:gd name="T38" fmla="*/ 2147483647 w 67"/>
                <a:gd name="T39" fmla="*/ 2147483647 h 113"/>
                <a:gd name="T40" fmla="*/ 2147483647 w 67"/>
                <a:gd name="T41" fmla="*/ 2147483647 h 113"/>
                <a:gd name="T42" fmla="*/ 2147483647 w 67"/>
                <a:gd name="T43" fmla="*/ 2147483647 h 113"/>
                <a:gd name="T44" fmla="*/ 2147483647 w 67"/>
                <a:gd name="T45" fmla="*/ 2147483647 h 113"/>
                <a:gd name="T46" fmla="*/ 2147483647 w 67"/>
                <a:gd name="T47" fmla="*/ 2147483647 h 113"/>
                <a:gd name="T48" fmla="*/ 0 w 67"/>
                <a:gd name="T49" fmla="*/ 2147483647 h 113"/>
                <a:gd name="T50" fmla="*/ 0 w 67"/>
                <a:gd name="T51" fmla="*/ 2147483647 h 113"/>
                <a:gd name="T52" fmla="*/ 0 w 67"/>
                <a:gd name="T53" fmla="*/ 2147483647 h 113"/>
                <a:gd name="T54" fmla="*/ 0 w 67"/>
                <a:gd name="T55" fmla="*/ 2147483647 h 113"/>
                <a:gd name="T56" fmla="*/ 2147483647 w 67"/>
                <a:gd name="T57" fmla="*/ 2147483647 h 113"/>
                <a:gd name="T58" fmla="*/ 2147483647 w 67"/>
                <a:gd name="T59" fmla="*/ 2147483647 h 113"/>
                <a:gd name="T60" fmla="*/ 2147483647 w 67"/>
                <a:gd name="T61" fmla="*/ 2147483647 h 113"/>
                <a:gd name="T62" fmla="*/ 2147483647 w 67"/>
                <a:gd name="T63" fmla="*/ 2147483647 h 113"/>
                <a:gd name="T64" fmla="*/ 2147483647 w 67"/>
                <a:gd name="T65" fmla="*/ 2147483647 h 113"/>
                <a:gd name="T66" fmla="*/ 2147483647 w 67"/>
                <a:gd name="T67" fmla="*/ 2147483647 h 113"/>
                <a:gd name="T68" fmla="*/ 2147483647 w 67"/>
                <a:gd name="T69" fmla="*/ 2147483647 h 113"/>
                <a:gd name="T70" fmla="*/ 2147483647 w 67"/>
                <a:gd name="T71" fmla="*/ 2147483647 h 113"/>
                <a:gd name="T72" fmla="*/ 2147483647 w 67"/>
                <a:gd name="T73" fmla="*/ 2147483647 h 113"/>
                <a:gd name="T74" fmla="*/ 2147483647 w 67"/>
                <a:gd name="T75" fmla="*/ 2147483647 h 113"/>
                <a:gd name="T76" fmla="*/ 2147483647 w 67"/>
                <a:gd name="T77" fmla="*/ 2147483647 h 113"/>
                <a:gd name="T78" fmla="*/ 2147483647 w 67"/>
                <a:gd name="T79" fmla="*/ 0 h 113"/>
                <a:gd name="T80" fmla="*/ 2147483647 w 67"/>
                <a:gd name="T81" fmla="*/ 2147483647 h 113"/>
                <a:gd name="T82" fmla="*/ 2147483647 w 67"/>
                <a:gd name="T83" fmla="*/ 2147483647 h 11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67" h="113">
                  <a:moveTo>
                    <a:pt x="67" y="16"/>
                  </a:moveTo>
                  <a:lnTo>
                    <a:pt x="67" y="16"/>
                  </a:lnTo>
                  <a:lnTo>
                    <a:pt x="65" y="21"/>
                  </a:lnTo>
                  <a:lnTo>
                    <a:pt x="63" y="29"/>
                  </a:lnTo>
                  <a:lnTo>
                    <a:pt x="61" y="40"/>
                  </a:lnTo>
                  <a:lnTo>
                    <a:pt x="59" y="50"/>
                  </a:lnTo>
                  <a:lnTo>
                    <a:pt x="57" y="61"/>
                  </a:lnTo>
                  <a:lnTo>
                    <a:pt x="55" y="67"/>
                  </a:lnTo>
                  <a:lnTo>
                    <a:pt x="55" y="73"/>
                  </a:lnTo>
                  <a:lnTo>
                    <a:pt x="53" y="78"/>
                  </a:lnTo>
                  <a:lnTo>
                    <a:pt x="53" y="84"/>
                  </a:lnTo>
                  <a:lnTo>
                    <a:pt x="48" y="90"/>
                  </a:lnTo>
                  <a:lnTo>
                    <a:pt x="46" y="95"/>
                  </a:lnTo>
                  <a:lnTo>
                    <a:pt x="42" y="99"/>
                  </a:lnTo>
                  <a:lnTo>
                    <a:pt x="40" y="103"/>
                  </a:lnTo>
                  <a:lnTo>
                    <a:pt x="36" y="105"/>
                  </a:lnTo>
                  <a:lnTo>
                    <a:pt x="34" y="107"/>
                  </a:lnTo>
                  <a:lnTo>
                    <a:pt x="32" y="107"/>
                  </a:lnTo>
                  <a:lnTo>
                    <a:pt x="29" y="109"/>
                  </a:lnTo>
                  <a:lnTo>
                    <a:pt x="23" y="111"/>
                  </a:lnTo>
                  <a:lnTo>
                    <a:pt x="19" y="113"/>
                  </a:lnTo>
                  <a:lnTo>
                    <a:pt x="11" y="113"/>
                  </a:lnTo>
                  <a:lnTo>
                    <a:pt x="6" y="113"/>
                  </a:lnTo>
                  <a:lnTo>
                    <a:pt x="2" y="111"/>
                  </a:lnTo>
                  <a:lnTo>
                    <a:pt x="0" y="107"/>
                  </a:lnTo>
                  <a:lnTo>
                    <a:pt x="0" y="101"/>
                  </a:lnTo>
                  <a:lnTo>
                    <a:pt x="0" y="97"/>
                  </a:lnTo>
                  <a:lnTo>
                    <a:pt x="0" y="92"/>
                  </a:lnTo>
                  <a:lnTo>
                    <a:pt x="4" y="86"/>
                  </a:lnTo>
                  <a:lnTo>
                    <a:pt x="6" y="80"/>
                  </a:lnTo>
                  <a:lnTo>
                    <a:pt x="8" y="75"/>
                  </a:lnTo>
                  <a:lnTo>
                    <a:pt x="10" y="69"/>
                  </a:lnTo>
                  <a:lnTo>
                    <a:pt x="13" y="63"/>
                  </a:lnTo>
                  <a:lnTo>
                    <a:pt x="17" y="57"/>
                  </a:lnTo>
                  <a:lnTo>
                    <a:pt x="19" y="50"/>
                  </a:lnTo>
                  <a:lnTo>
                    <a:pt x="23" y="44"/>
                  </a:lnTo>
                  <a:lnTo>
                    <a:pt x="25" y="38"/>
                  </a:lnTo>
                  <a:lnTo>
                    <a:pt x="30" y="29"/>
                  </a:lnTo>
                  <a:lnTo>
                    <a:pt x="36" y="23"/>
                  </a:lnTo>
                  <a:lnTo>
                    <a:pt x="61" y="0"/>
                  </a:lnTo>
                  <a:lnTo>
                    <a:pt x="67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2" name="Freeform 209"/>
            <p:cNvSpPr>
              <a:spLocks/>
            </p:cNvSpPr>
            <p:nvPr/>
          </p:nvSpPr>
          <p:spPr bwMode="auto">
            <a:xfrm>
              <a:off x="3319072" y="2265893"/>
              <a:ext cx="31361" cy="38364"/>
            </a:xfrm>
            <a:custGeom>
              <a:avLst/>
              <a:gdLst>
                <a:gd name="T0" fmla="*/ 2147483647 w 207"/>
                <a:gd name="T1" fmla="*/ 2147483647 h 251"/>
                <a:gd name="T2" fmla="*/ 2147483647 w 207"/>
                <a:gd name="T3" fmla="*/ 2147483647 h 251"/>
                <a:gd name="T4" fmla="*/ 2147483647 w 207"/>
                <a:gd name="T5" fmla="*/ 2147483647 h 251"/>
                <a:gd name="T6" fmla="*/ 0 w 207"/>
                <a:gd name="T7" fmla="*/ 2147483647 h 251"/>
                <a:gd name="T8" fmla="*/ 0 w 207"/>
                <a:gd name="T9" fmla="*/ 2147483647 h 251"/>
                <a:gd name="T10" fmla="*/ 2147483647 w 207"/>
                <a:gd name="T11" fmla="*/ 2147483647 h 251"/>
                <a:gd name="T12" fmla="*/ 2147483647 w 207"/>
                <a:gd name="T13" fmla="*/ 2147483647 h 251"/>
                <a:gd name="T14" fmla="*/ 2147483647 w 207"/>
                <a:gd name="T15" fmla="*/ 2147483647 h 251"/>
                <a:gd name="T16" fmla="*/ 2147483647 w 207"/>
                <a:gd name="T17" fmla="*/ 2147483647 h 251"/>
                <a:gd name="T18" fmla="*/ 2147483647 w 207"/>
                <a:gd name="T19" fmla="*/ 2147483647 h 251"/>
                <a:gd name="T20" fmla="*/ 2147483647 w 207"/>
                <a:gd name="T21" fmla="*/ 2147483647 h 251"/>
                <a:gd name="T22" fmla="*/ 2147483647 w 207"/>
                <a:gd name="T23" fmla="*/ 2147483647 h 251"/>
                <a:gd name="T24" fmla="*/ 2147483647 w 207"/>
                <a:gd name="T25" fmla="*/ 2147483647 h 251"/>
                <a:gd name="T26" fmla="*/ 2147483647 w 207"/>
                <a:gd name="T27" fmla="*/ 2147483647 h 251"/>
                <a:gd name="T28" fmla="*/ 2147483647 w 207"/>
                <a:gd name="T29" fmla="*/ 0 h 251"/>
                <a:gd name="T30" fmla="*/ 2147483647 w 207"/>
                <a:gd name="T31" fmla="*/ 0 h 251"/>
                <a:gd name="T32" fmla="*/ 2147483647 w 207"/>
                <a:gd name="T33" fmla="*/ 2147483647 h 251"/>
                <a:gd name="T34" fmla="*/ 2147483647 w 207"/>
                <a:gd name="T35" fmla="*/ 2147483647 h 251"/>
                <a:gd name="T36" fmla="*/ 2147483647 w 207"/>
                <a:gd name="T37" fmla="*/ 2147483647 h 251"/>
                <a:gd name="T38" fmla="*/ 2147483647 w 207"/>
                <a:gd name="T39" fmla="*/ 2147483647 h 251"/>
                <a:gd name="T40" fmla="*/ 2147483647 w 207"/>
                <a:gd name="T41" fmla="*/ 2147483647 h 251"/>
                <a:gd name="T42" fmla="*/ 2147483647 w 207"/>
                <a:gd name="T43" fmla="*/ 2147483647 h 251"/>
                <a:gd name="T44" fmla="*/ 2147483647 w 207"/>
                <a:gd name="T45" fmla="*/ 2147483647 h 251"/>
                <a:gd name="T46" fmla="*/ 2147483647 w 207"/>
                <a:gd name="T47" fmla="*/ 2147483647 h 251"/>
                <a:gd name="T48" fmla="*/ 2147483647 w 207"/>
                <a:gd name="T49" fmla="*/ 2147483647 h 251"/>
                <a:gd name="T50" fmla="*/ 2147483647 w 207"/>
                <a:gd name="T51" fmla="*/ 2147483647 h 251"/>
                <a:gd name="T52" fmla="*/ 2147483647 w 207"/>
                <a:gd name="T53" fmla="*/ 2147483647 h 251"/>
                <a:gd name="T54" fmla="*/ 2147483647 w 207"/>
                <a:gd name="T55" fmla="*/ 2147483647 h 251"/>
                <a:gd name="T56" fmla="*/ 2147483647 w 207"/>
                <a:gd name="T57" fmla="*/ 2147483647 h 251"/>
                <a:gd name="T58" fmla="*/ 2147483647 w 207"/>
                <a:gd name="T59" fmla="*/ 2147483647 h 251"/>
                <a:gd name="T60" fmla="*/ 2147483647 w 207"/>
                <a:gd name="T61" fmla="*/ 2147483647 h 251"/>
                <a:gd name="T62" fmla="*/ 2147483647 w 207"/>
                <a:gd name="T63" fmla="*/ 2147483647 h 251"/>
                <a:gd name="T64" fmla="*/ 2147483647 w 207"/>
                <a:gd name="T65" fmla="*/ 2147483647 h 251"/>
                <a:gd name="T66" fmla="*/ 2147483647 w 207"/>
                <a:gd name="T67" fmla="*/ 2147483647 h 251"/>
                <a:gd name="T68" fmla="*/ 2147483647 w 207"/>
                <a:gd name="T69" fmla="*/ 2147483647 h 251"/>
                <a:gd name="T70" fmla="*/ 2147483647 w 207"/>
                <a:gd name="T71" fmla="*/ 2147483647 h 251"/>
                <a:gd name="T72" fmla="*/ 2147483647 w 207"/>
                <a:gd name="T73" fmla="*/ 2147483647 h 251"/>
                <a:gd name="T74" fmla="*/ 2147483647 w 207"/>
                <a:gd name="T75" fmla="*/ 2147483647 h 251"/>
                <a:gd name="T76" fmla="*/ 2147483647 w 207"/>
                <a:gd name="T77" fmla="*/ 2147483647 h 251"/>
                <a:gd name="T78" fmla="*/ 2147483647 w 207"/>
                <a:gd name="T79" fmla="*/ 2147483647 h 251"/>
                <a:gd name="T80" fmla="*/ 2147483647 w 207"/>
                <a:gd name="T81" fmla="*/ 2147483647 h 251"/>
                <a:gd name="T82" fmla="*/ 2147483647 w 207"/>
                <a:gd name="T83" fmla="*/ 2147483647 h 251"/>
                <a:gd name="T84" fmla="*/ 2147483647 w 207"/>
                <a:gd name="T85" fmla="*/ 2147483647 h 251"/>
                <a:gd name="T86" fmla="*/ 2147483647 w 207"/>
                <a:gd name="T87" fmla="*/ 2147483647 h 251"/>
                <a:gd name="T88" fmla="*/ 2147483647 w 207"/>
                <a:gd name="T89" fmla="*/ 2147483647 h 251"/>
                <a:gd name="T90" fmla="*/ 2147483647 w 207"/>
                <a:gd name="T91" fmla="*/ 2147483647 h 251"/>
                <a:gd name="T92" fmla="*/ 2147483647 w 207"/>
                <a:gd name="T93" fmla="*/ 2147483647 h 251"/>
                <a:gd name="T94" fmla="*/ 2147483647 w 207"/>
                <a:gd name="T95" fmla="*/ 2147483647 h 251"/>
                <a:gd name="T96" fmla="*/ 2147483647 w 207"/>
                <a:gd name="T97" fmla="*/ 2147483647 h 251"/>
                <a:gd name="T98" fmla="*/ 2147483647 w 207"/>
                <a:gd name="T99" fmla="*/ 2147483647 h 251"/>
                <a:gd name="T100" fmla="*/ 2147483647 w 207"/>
                <a:gd name="T101" fmla="*/ 2147483647 h 251"/>
                <a:gd name="T102" fmla="*/ 2147483647 w 207"/>
                <a:gd name="T103" fmla="*/ 2147483647 h 251"/>
                <a:gd name="T104" fmla="*/ 2147483647 w 207"/>
                <a:gd name="T105" fmla="*/ 2147483647 h 251"/>
                <a:gd name="T106" fmla="*/ 2147483647 w 207"/>
                <a:gd name="T107" fmla="*/ 2147483647 h 251"/>
                <a:gd name="T108" fmla="*/ 2147483647 w 207"/>
                <a:gd name="T109" fmla="*/ 2147483647 h 251"/>
                <a:gd name="T110" fmla="*/ 2147483647 w 207"/>
                <a:gd name="T111" fmla="*/ 2147483647 h 251"/>
                <a:gd name="T112" fmla="*/ 2147483647 w 207"/>
                <a:gd name="T113" fmla="*/ 2147483647 h 251"/>
                <a:gd name="T114" fmla="*/ 2147483647 w 207"/>
                <a:gd name="T115" fmla="*/ 2147483647 h 251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07" h="251">
                  <a:moveTo>
                    <a:pt x="4" y="251"/>
                  </a:moveTo>
                  <a:lnTo>
                    <a:pt x="4" y="249"/>
                  </a:lnTo>
                  <a:lnTo>
                    <a:pt x="2" y="243"/>
                  </a:lnTo>
                  <a:lnTo>
                    <a:pt x="2" y="239"/>
                  </a:lnTo>
                  <a:lnTo>
                    <a:pt x="2" y="234"/>
                  </a:lnTo>
                  <a:lnTo>
                    <a:pt x="2" y="228"/>
                  </a:lnTo>
                  <a:lnTo>
                    <a:pt x="2" y="222"/>
                  </a:lnTo>
                  <a:lnTo>
                    <a:pt x="0" y="215"/>
                  </a:lnTo>
                  <a:lnTo>
                    <a:pt x="0" y="207"/>
                  </a:lnTo>
                  <a:lnTo>
                    <a:pt x="0" y="198"/>
                  </a:lnTo>
                  <a:lnTo>
                    <a:pt x="2" y="190"/>
                  </a:lnTo>
                  <a:lnTo>
                    <a:pt x="2" y="179"/>
                  </a:lnTo>
                  <a:lnTo>
                    <a:pt x="4" y="171"/>
                  </a:lnTo>
                  <a:lnTo>
                    <a:pt x="6" y="160"/>
                  </a:lnTo>
                  <a:lnTo>
                    <a:pt x="8" y="148"/>
                  </a:lnTo>
                  <a:lnTo>
                    <a:pt x="10" y="135"/>
                  </a:lnTo>
                  <a:lnTo>
                    <a:pt x="14" y="123"/>
                  </a:lnTo>
                  <a:lnTo>
                    <a:pt x="17" y="110"/>
                  </a:lnTo>
                  <a:lnTo>
                    <a:pt x="19" y="99"/>
                  </a:lnTo>
                  <a:lnTo>
                    <a:pt x="23" y="85"/>
                  </a:lnTo>
                  <a:lnTo>
                    <a:pt x="27" y="72"/>
                  </a:lnTo>
                  <a:lnTo>
                    <a:pt x="31" y="61"/>
                  </a:lnTo>
                  <a:lnTo>
                    <a:pt x="34" y="49"/>
                  </a:lnTo>
                  <a:lnTo>
                    <a:pt x="38" y="38"/>
                  </a:lnTo>
                  <a:lnTo>
                    <a:pt x="40" y="28"/>
                  </a:lnTo>
                  <a:lnTo>
                    <a:pt x="44" y="19"/>
                  </a:lnTo>
                  <a:lnTo>
                    <a:pt x="46" y="13"/>
                  </a:lnTo>
                  <a:lnTo>
                    <a:pt x="48" y="6"/>
                  </a:lnTo>
                  <a:lnTo>
                    <a:pt x="52" y="2"/>
                  </a:lnTo>
                  <a:lnTo>
                    <a:pt x="52" y="0"/>
                  </a:lnTo>
                  <a:lnTo>
                    <a:pt x="53" y="0"/>
                  </a:lnTo>
                  <a:lnTo>
                    <a:pt x="59" y="6"/>
                  </a:lnTo>
                  <a:lnTo>
                    <a:pt x="63" y="9"/>
                  </a:lnTo>
                  <a:lnTo>
                    <a:pt x="67" y="13"/>
                  </a:lnTo>
                  <a:lnTo>
                    <a:pt x="71" y="17"/>
                  </a:lnTo>
                  <a:lnTo>
                    <a:pt x="78" y="23"/>
                  </a:lnTo>
                  <a:lnTo>
                    <a:pt x="82" y="28"/>
                  </a:lnTo>
                  <a:lnTo>
                    <a:pt x="90" y="34"/>
                  </a:lnTo>
                  <a:lnTo>
                    <a:pt x="95" y="40"/>
                  </a:lnTo>
                  <a:lnTo>
                    <a:pt x="103" y="49"/>
                  </a:lnTo>
                  <a:lnTo>
                    <a:pt x="109" y="55"/>
                  </a:lnTo>
                  <a:lnTo>
                    <a:pt x="116" y="63"/>
                  </a:lnTo>
                  <a:lnTo>
                    <a:pt x="122" y="72"/>
                  </a:lnTo>
                  <a:lnTo>
                    <a:pt x="129" y="80"/>
                  </a:lnTo>
                  <a:lnTo>
                    <a:pt x="137" y="87"/>
                  </a:lnTo>
                  <a:lnTo>
                    <a:pt x="143" y="97"/>
                  </a:lnTo>
                  <a:lnTo>
                    <a:pt x="149" y="103"/>
                  </a:lnTo>
                  <a:lnTo>
                    <a:pt x="154" y="112"/>
                  </a:lnTo>
                  <a:lnTo>
                    <a:pt x="160" y="118"/>
                  </a:lnTo>
                  <a:lnTo>
                    <a:pt x="166" y="127"/>
                  </a:lnTo>
                  <a:lnTo>
                    <a:pt x="171" y="135"/>
                  </a:lnTo>
                  <a:lnTo>
                    <a:pt x="177" y="142"/>
                  </a:lnTo>
                  <a:lnTo>
                    <a:pt x="181" y="150"/>
                  </a:lnTo>
                  <a:lnTo>
                    <a:pt x="185" y="156"/>
                  </a:lnTo>
                  <a:lnTo>
                    <a:pt x="190" y="163"/>
                  </a:lnTo>
                  <a:lnTo>
                    <a:pt x="194" y="169"/>
                  </a:lnTo>
                  <a:lnTo>
                    <a:pt x="202" y="179"/>
                  </a:lnTo>
                  <a:lnTo>
                    <a:pt x="207" y="186"/>
                  </a:lnTo>
                  <a:lnTo>
                    <a:pt x="177" y="219"/>
                  </a:lnTo>
                  <a:lnTo>
                    <a:pt x="175" y="215"/>
                  </a:lnTo>
                  <a:lnTo>
                    <a:pt x="169" y="209"/>
                  </a:lnTo>
                  <a:lnTo>
                    <a:pt x="166" y="201"/>
                  </a:lnTo>
                  <a:lnTo>
                    <a:pt x="160" y="196"/>
                  </a:lnTo>
                  <a:lnTo>
                    <a:pt x="156" y="188"/>
                  </a:lnTo>
                  <a:lnTo>
                    <a:pt x="152" y="182"/>
                  </a:lnTo>
                  <a:lnTo>
                    <a:pt x="147" y="173"/>
                  </a:lnTo>
                  <a:lnTo>
                    <a:pt x="141" y="165"/>
                  </a:lnTo>
                  <a:lnTo>
                    <a:pt x="133" y="156"/>
                  </a:lnTo>
                  <a:lnTo>
                    <a:pt x="129" y="148"/>
                  </a:lnTo>
                  <a:lnTo>
                    <a:pt x="122" y="139"/>
                  </a:lnTo>
                  <a:lnTo>
                    <a:pt x="118" y="131"/>
                  </a:lnTo>
                  <a:lnTo>
                    <a:pt x="112" y="123"/>
                  </a:lnTo>
                  <a:lnTo>
                    <a:pt x="107" y="116"/>
                  </a:lnTo>
                  <a:lnTo>
                    <a:pt x="101" y="106"/>
                  </a:lnTo>
                  <a:lnTo>
                    <a:pt x="97" y="99"/>
                  </a:lnTo>
                  <a:lnTo>
                    <a:pt x="91" y="91"/>
                  </a:lnTo>
                  <a:lnTo>
                    <a:pt x="88" y="85"/>
                  </a:lnTo>
                  <a:lnTo>
                    <a:pt x="84" y="78"/>
                  </a:lnTo>
                  <a:lnTo>
                    <a:pt x="80" y="74"/>
                  </a:lnTo>
                  <a:lnTo>
                    <a:pt x="78" y="68"/>
                  </a:lnTo>
                  <a:lnTo>
                    <a:pt x="76" y="64"/>
                  </a:lnTo>
                  <a:lnTo>
                    <a:pt x="69" y="57"/>
                  </a:lnTo>
                  <a:lnTo>
                    <a:pt x="67" y="53"/>
                  </a:lnTo>
                  <a:lnTo>
                    <a:pt x="63" y="51"/>
                  </a:lnTo>
                  <a:lnTo>
                    <a:pt x="59" y="55"/>
                  </a:lnTo>
                  <a:lnTo>
                    <a:pt x="55" y="59"/>
                  </a:lnTo>
                  <a:lnTo>
                    <a:pt x="53" y="66"/>
                  </a:lnTo>
                  <a:lnTo>
                    <a:pt x="52" y="72"/>
                  </a:lnTo>
                  <a:lnTo>
                    <a:pt x="52" y="76"/>
                  </a:lnTo>
                  <a:lnTo>
                    <a:pt x="48" y="82"/>
                  </a:lnTo>
                  <a:lnTo>
                    <a:pt x="48" y="89"/>
                  </a:lnTo>
                  <a:lnTo>
                    <a:pt x="48" y="97"/>
                  </a:lnTo>
                  <a:lnTo>
                    <a:pt x="46" y="103"/>
                  </a:lnTo>
                  <a:lnTo>
                    <a:pt x="46" y="110"/>
                  </a:lnTo>
                  <a:lnTo>
                    <a:pt x="46" y="118"/>
                  </a:lnTo>
                  <a:lnTo>
                    <a:pt x="44" y="125"/>
                  </a:lnTo>
                  <a:lnTo>
                    <a:pt x="44" y="135"/>
                  </a:lnTo>
                  <a:lnTo>
                    <a:pt x="44" y="142"/>
                  </a:lnTo>
                  <a:lnTo>
                    <a:pt x="44" y="152"/>
                  </a:lnTo>
                  <a:lnTo>
                    <a:pt x="42" y="161"/>
                  </a:lnTo>
                  <a:lnTo>
                    <a:pt x="42" y="169"/>
                  </a:lnTo>
                  <a:lnTo>
                    <a:pt x="42" y="177"/>
                  </a:lnTo>
                  <a:lnTo>
                    <a:pt x="42" y="186"/>
                  </a:lnTo>
                  <a:lnTo>
                    <a:pt x="42" y="196"/>
                  </a:lnTo>
                  <a:lnTo>
                    <a:pt x="42" y="203"/>
                  </a:lnTo>
                  <a:lnTo>
                    <a:pt x="42" y="211"/>
                  </a:lnTo>
                  <a:lnTo>
                    <a:pt x="42" y="219"/>
                  </a:lnTo>
                  <a:lnTo>
                    <a:pt x="42" y="224"/>
                  </a:lnTo>
                  <a:lnTo>
                    <a:pt x="42" y="232"/>
                  </a:lnTo>
                  <a:lnTo>
                    <a:pt x="42" y="236"/>
                  </a:lnTo>
                  <a:lnTo>
                    <a:pt x="42" y="239"/>
                  </a:lnTo>
                  <a:lnTo>
                    <a:pt x="42" y="247"/>
                  </a:lnTo>
                  <a:lnTo>
                    <a:pt x="42" y="249"/>
                  </a:lnTo>
                  <a:lnTo>
                    <a:pt x="4" y="2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3" name="Freeform 210"/>
            <p:cNvSpPr>
              <a:spLocks/>
            </p:cNvSpPr>
            <p:nvPr/>
          </p:nvSpPr>
          <p:spPr bwMode="auto">
            <a:xfrm>
              <a:off x="3321203" y="2292382"/>
              <a:ext cx="25576" cy="11570"/>
            </a:xfrm>
            <a:custGeom>
              <a:avLst/>
              <a:gdLst>
                <a:gd name="T0" fmla="*/ 2147483647 w 168"/>
                <a:gd name="T1" fmla="*/ 2147483647 h 76"/>
                <a:gd name="T2" fmla="*/ 2147483647 w 168"/>
                <a:gd name="T3" fmla="*/ 2147483647 h 76"/>
                <a:gd name="T4" fmla="*/ 2147483647 w 168"/>
                <a:gd name="T5" fmla="*/ 2147483647 h 76"/>
                <a:gd name="T6" fmla="*/ 2147483647 w 168"/>
                <a:gd name="T7" fmla="*/ 2147483647 h 76"/>
                <a:gd name="T8" fmla="*/ 2147483647 w 168"/>
                <a:gd name="T9" fmla="*/ 2147483647 h 76"/>
                <a:gd name="T10" fmla="*/ 2147483647 w 168"/>
                <a:gd name="T11" fmla="*/ 2147483647 h 76"/>
                <a:gd name="T12" fmla="*/ 2147483647 w 168"/>
                <a:gd name="T13" fmla="*/ 2147483647 h 76"/>
                <a:gd name="T14" fmla="*/ 2147483647 w 168"/>
                <a:gd name="T15" fmla="*/ 2147483647 h 76"/>
                <a:gd name="T16" fmla="*/ 2147483647 w 168"/>
                <a:gd name="T17" fmla="*/ 2147483647 h 76"/>
                <a:gd name="T18" fmla="*/ 2147483647 w 168"/>
                <a:gd name="T19" fmla="*/ 2147483647 h 76"/>
                <a:gd name="T20" fmla="*/ 2147483647 w 168"/>
                <a:gd name="T21" fmla="*/ 2147483647 h 76"/>
                <a:gd name="T22" fmla="*/ 2147483647 w 168"/>
                <a:gd name="T23" fmla="*/ 2147483647 h 76"/>
                <a:gd name="T24" fmla="*/ 2147483647 w 168"/>
                <a:gd name="T25" fmla="*/ 2147483647 h 76"/>
                <a:gd name="T26" fmla="*/ 2147483647 w 168"/>
                <a:gd name="T27" fmla="*/ 2147483647 h 76"/>
                <a:gd name="T28" fmla="*/ 2147483647 w 168"/>
                <a:gd name="T29" fmla="*/ 2147483647 h 76"/>
                <a:gd name="T30" fmla="*/ 2147483647 w 168"/>
                <a:gd name="T31" fmla="*/ 2147483647 h 76"/>
                <a:gd name="T32" fmla="*/ 2147483647 w 168"/>
                <a:gd name="T33" fmla="*/ 0 h 76"/>
                <a:gd name="T34" fmla="*/ 2147483647 w 168"/>
                <a:gd name="T35" fmla="*/ 2147483647 h 76"/>
                <a:gd name="T36" fmla="*/ 2147483647 w 168"/>
                <a:gd name="T37" fmla="*/ 2147483647 h 76"/>
                <a:gd name="T38" fmla="*/ 2147483647 w 168"/>
                <a:gd name="T39" fmla="*/ 2147483647 h 76"/>
                <a:gd name="T40" fmla="*/ 2147483647 w 168"/>
                <a:gd name="T41" fmla="*/ 2147483647 h 76"/>
                <a:gd name="T42" fmla="*/ 2147483647 w 168"/>
                <a:gd name="T43" fmla="*/ 2147483647 h 76"/>
                <a:gd name="T44" fmla="*/ 2147483647 w 168"/>
                <a:gd name="T45" fmla="*/ 2147483647 h 76"/>
                <a:gd name="T46" fmla="*/ 2147483647 w 168"/>
                <a:gd name="T47" fmla="*/ 2147483647 h 76"/>
                <a:gd name="T48" fmla="*/ 2147483647 w 168"/>
                <a:gd name="T49" fmla="*/ 2147483647 h 76"/>
                <a:gd name="T50" fmla="*/ 2147483647 w 168"/>
                <a:gd name="T51" fmla="*/ 2147483647 h 76"/>
                <a:gd name="T52" fmla="*/ 2147483647 w 168"/>
                <a:gd name="T53" fmla="*/ 2147483647 h 76"/>
                <a:gd name="T54" fmla="*/ 2147483647 w 168"/>
                <a:gd name="T55" fmla="*/ 2147483647 h 76"/>
                <a:gd name="T56" fmla="*/ 0 w 168"/>
                <a:gd name="T57" fmla="*/ 2147483647 h 76"/>
                <a:gd name="T58" fmla="*/ 2147483647 w 168"/>
                <a:gd name="T59" fmla="*/ 2147483647 h 76"/>
                <a:gd name="T60" fmla="*/ 2147483647 w 168"/>
                <a:gd name="T61" fmla="*/ 2147483647 h 76"/>
                <a:gd name="T62" fmla="*/ 2147483647 w 168"/>
                <a:gd name="T63" fmla="*/ 2147483647 h 76"/>
                <a:gd name="T64" fmla="*/ 2147483647 w 168"/>
                <a:gd name="T65" fmla="*/ 2147483647 h 7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68" h="76">
                  <a:moveTo>
                    <a:pt x="27" y="76"/>
                  </a:moveTo>
                  <a:lnTo>
                    <a:pt x="27" y="76"/>
                  </a:lnTo>
                  <a:lnTo>
                    <a:pt x="31" y="74"/>
                  </a:lnTo>
                  <a:lnTo>
                    <a:pt x="37" y="72"/>
                  </a:lnTo>
                  <a:lnTo>
                    <a:pt x="42" y="72"/>
                  </a:lnTo>
                  <a:lnTo>
                    <a:pt x="50" y="68"/>
                  </a:lnTo>
                  <a:lnTo>
                    <a:pt x="61" y="66"/>
                  </a:lnTo>
                  <a:lnTo>
                    <a:pt x="65" y="65"/>
                  </a:lnTo>
                  <a:lnTo>
                    <a:pt x="69" y="65"/>
                  </a:lnTo>
                  <a:lnTo>
                    <a:pt x="76" y="63"/>
                  </a:lnTo>
                  <a:lnTo>
                    <a:pt x="82" y="63"/>
                  </a:lnTo>
                  <a:lnTo>
                    <a:pt x="88" y="61"/>
                  </a:lnTo>
                  <a:lnTo>
                    <a:pt x="94" y="59"/>
                  </a:lnTo>
                  <a:lnTo>
                    <a:pt x="99" y="57"/>
                  </a:lnTo>
                  <a:lnTo>
                    <a:pt x="105" y="55"/>
                  </a:lnTo>
                  <a:lnTo>
                    <a:pt x="111" y="53"/>
                  </a:lnTo>
                  <a:lnTo>
                    <a:pt x="116" y="53"/>
                  </a:lnTo>
                  <a:lnTo>
                    <a:pt x="122" y="51"/>
                  </a:lnTo>
                  <a:lnTo>
                    <a:pt x="128" y="51"/>
                  </a:lnTo>
                  <a:lnTo>
                    <a:pt x="139" y="49"/>
                  </a:lnTo>
                  <a:lnTo>
                    <a:pt x="149" y="47"/>
                  </a:lnTo>
                  <a:lnTo>
                    <a:pt x="156" y="46"/>
                  </a:lnTo>
                  <a:lnTo>
                    <a:pt x="162" y="46"/>
                  </a:lnTo>
                  <a:lnTo>
                    <a:pt x="162" y="44"/>
                  </a:lnTo>
                  <a:lnTo>
                    <a:pt x="164" y="40"/>
                  </a:lnTo>
                  <a:lnTo>
                    <a:pt x="164" y="36"/>
                  </a:lnTo>
                  <a:lnTo>
                    <a:pt x="166" y="30"/>
                  </a:lnTo>
                  <a:lnTo>
                    <a:pt x="166" y="23"/>
                  </a:lnTo>
                  <a:lnTo>
                    <a:pt x="168" y="17"/>
                  </a:lnTo>
                  <a:lnTo>
                    <a:pt x="166" y="11"/>
                  </a:lnTo>
                  <a:lnTo>
                    <a:pt x="164" y="7"/>
                  </a:lnTo>
                  <a:lnTo>
                    <a:pt x="160" y="4"/>
                  </a:lnTo>
                  <a:lnTo>
                    <a:pt x="154" y="2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134" y="2"/>
                  </a:lnTo>
                  <a:lnTo>
                    <a:pt x="128" y="2"/>
                  </a:lnTo>
                  <a:lnTo>
                    <a:pt x="122" y="4"/>
                  </a:lnTo>
                  <a:lnTo>
                    <a:pt x="116" y="4"/>
                  </a:lnTo>
                  <a:lnTo>
                    <a:pt x="111" y="6"/>
                  </a:lnTo>
                  <a:lnTo>
                    <a:pt x="105" y="7"/>
                  </a:lnTo>
                  <a:lnTo>
                    <a:pt x="99" y="7"/>
                  </a:lnTo>
                  <a:lnTo>
                    <a:pt x="92" y="11"/>
                  </a:lnTo>
                  <a:lnTo>
                    <a:pt x="84" y="11"/>
                  </a:lnTo>
                  <a:lnTo>
                    <a:pt x="78" y="13"/>
                  </a:lnTo>
                  <a:lnTo>
                    <a:pt x="69" y="15"/>
                  </a:lnTo>
                  <a:lnTo>
                    <a:pt x="63" y="17"/>
                  </a:lnTo>
                  <a:lnTo>
                    <a:pt x="56" y="17"/>
                  </a:lnTo>
                  <a:lnTo>
                    <a:pt x="50" y="21"/>
                  </a:lnTo>
                  <a:lnTo>
                    <a:pt x="42" y="23"/>
                  </a:lnTo>
                  <a:lnTo>
                    <a:pt x="37" y="25"/>
                  </a:lnTo>
                  <a:lnTo>
                    <a:pt x="29" y="26"/>
                  </a:lnTo>
                  <a:lnTo>
                    <a:pt x="23" y="28"/>
                  </a:lnTo>
                  <a:lnTo>
                    <a:pt x="18" y="30"/>
                  </a:lnTo>
                  <a:lnTo>
                    <a:pt x="14" y="34"/>
                  </a:lnTo>
                  <a:lnTo>
                    <a:pt x="6" y="38"/>
                  </a:lnTo>
                  <a:lnTo>
                    <a:pt x="2" y="44"/>
                  </a:lnTo>
                  <a:lnTo>
                    <a:pt x="0" y="47"/>
                  </a:lnTo>
                  <a:lnTo>
                    <a:pt x="2" y="53"/>
                  </a:lnTo>
                  <a:lnTo>
                    <a:pt x="6" y="59"/>
                  </a:lnTo>
                  <a:lnTo>
                    <a:pt x="12" y="65"/>
                  </a:lnTo>
                  <a:lnTo>
                    <a:pt x="16" y="68"/>
                  </a:lnTo>
                  <a:lnTo>
                    <a:pt x="21" y="72"/>
                  </a:lnTo>
                  <a:lnTo>
                    <a:pt x="25" y="74"/>
                  </a:lnTo>
                  <a:lnTo>
                    <a:pt x="27" y="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4" name="Freeform 211"/>
            <p:cNvSpPr>
              <a:spLocks/>
            </p:cNvSpPr>
            <p:nvPr/>
          </p:nvSpPr>
          <p:spPr bwMode="auto">
            <a:xfrm>
              <a:off x="3278881" y="2264675"/>
              <a:ext cx="36841" cy="28925"/>
            </a:xfrm>
            <a:custGeom>
              <a:avLst/>
              <a:gdLst>
                <a:gd name="T0" fmla="*/ 2147483647 w 243"/>
                <a:gd name="T1" fmla="*/ 2147483647 h 190"/>
                <a:gd name="T2" fmla="*/ 2147483647 w 243"/>
                <a:gd name="T3" fmla="*/ 2147483647 h 190"/>
                <a:gd name="T4" fmla="*/ 2147483647 w 243"/>
                <a:gd name="T5" fmla="*/ 2147483647 h 190"/>
                <a:gd name="T6" fmla="*/ 2147483647 w 243"/>
                <a:gd name="T7" fmla="*/ 2147483647 h 190"/>
                <a:gd name="T8" fmla="*/ 2147483647 w 243"/>
                <a:gd name="T9" fmla="*/ 2147483647 h 190"/>
                <a:gd name="T10" fmla="*/ 2147483647 w 243"/>
                <a:gd name="T11" fmla="*/ 2147483647 h 190"/>
                <a:gd name="T12" fmla="*/ 2147483647 w 243"/>
                <a:gd name="T13" fmla="*/ 2147483647 h 190"/>
                <a:gd name="T14" fmla="*/ 2147483647 w 243"/>
                <a:gd name="T15" fmla="*/ 2147483647 h 190"/>
                <a:gd name="T16" fmla="*/ 2147483647 w 243"/>
                <a:gd name="T17" fmla="*/ 0 h 190"/>
                <a:gd name="T18" fmla="*/ 2147483647 w 243"/>
                <a:gd name="T19" fmla="*/ 2147483647 h 190"/>
                <a:gd name="T20" fmla="*/ 2147483647 w 243"/>
                <a:gd name="T21" fmla="*/ 2147483647 h 190"/>
                <a:gd name="T22" fmla="*/ 2147483647 w 243"/>
                <a:gd name="T23" fmla="*/ 2147483647 h 190"/>
                <a:gd name="T24" fmla="*/ 2147483647 w 243"/>
                <a:gd name="T25" fmla="*/ 2147483647 h 190"/>
                <a:gd name="T26" fmla="*/ 2147483647 w 243"/>
                <a:gd name="T27" fmla="*/ 2147483647 h 190"/>
                <a:gd name="T28" fmla="*/ 2147483647 w 243"/>
                <a:gd name="T29" fmla="*/ 2147483647 h 190"/>
                <a:gd name="T30" fmla="*/ 2147483647 w 243"/>
                <a:gd name="T31" fmla="*/ 2147483647 h 190"/>
                <a:gd name="T32" fmla="*/ 2147483647 w 243"/>
                <a:gd name="T33" fmla="*/ 2147483647 h 190"/>
                <a:gd name="T34" fmla="*/ 2147483647 w 243"/>
                <a:gd name="T35" fmla="*/ 2147483647 h 190"/>
                <a:gd name="T36" fmla="*/ 2147483647 w 243"/>
                <a:gd name="T37" fmla="*/ 2147483647 h 190"/>
                <a:gd name="T38" fmla="*/ 2147483647 w 243"/>
                <a:gd name="T39" fmla="*/ 2147483647 h 190"/>
                <a:gd name="T40" fmla="*/ 2147483647 w 243"/>
                <a:gd name="T41" fmla="*/ 2147483647 h 190"/>
                <a:gd name="T42" fmla="*/ 2147483647 w 243"/>
                <a:gd name="T43" fmla="*/ 2147483647 h 190"/>
                <a:gd name="T44" fmla="*/ 2147483647 w 243"/>
                <a:gd name="T45" fmla="*/ 2147483647 h 190"/>
                <a:gd name="T46" fmla="*/ 2147483647 w 243"/>
                <a:gd name="T47" fmla="*/ 2147483647 h 190"/>
                <a:gd name="T48" fmla="*/ 2147483647 w 243"/>
                <a:gd name="T49" fmla="*/ 2147483647 h 190"/>
                <a:gd name="T50" fmla="*/ 2147483647 w 243"/>
                <a:gd name="T51" fmla="*/ 2147483647 h 190"/>
                <a:gd name="T52" fmla="*/ 2147483647 w 243"/>
                <a:gd name="T53" fmla="*/ 2147483647 h 190"/>
                <a:gd name="T54" fmla="*/ 2147483647 w 243"/>
                <a:gd name="T55" fmla="*/ 2147483647 h 190"/>
                <a:gd name="T56" fmla="*/ 2147483647 w 243"/>
                <a:gd name="T57" fmla="*/ 2147483647 h 190"/>
                <a:gd name="T58" fmla="*/ 2147483647 w 243"/>
                <a:gd name="T59" fmla="*/ 2147483647 h 190"/>
                <a:gd name="T60" fmla="*/ 2147483647 w 243"/>
                <a:gd name="T61" fmla="*/ 2147483647 h 190"/>
                <a:gd name="T62" fmla="*/ 2147483647 w 243"/>
                <a:gd name="T63" fmla="*/ 2147483647 h 190"/>
                <a:gd name="T64" fmla="*/ 2147483647 w 243"/>
                <a:gd name="T65" fmla="*/ 2147483647 h 190"/>
                <a:gd name="T66" fmla="*/ 2147483647 w 243"/>
                <a:gd name="T67" fmla="*/ 2147483647 h 190"/>
                <a:gd name="T68" fmla="*/ 2147483647 w 243"/>
                <a:gd name="T69" fmla="*/ 2147483647 h 190"/>
                <a:gd name="T70" fmla="*/ 2147483647 w 243"/>
                <a:gd name="T71" fmla="*/ 2147483647 h 190"/>
                <a:gd name="T72" fmla="*/ 2147483647 w 243"/>
                <a:gd name="T73" fmla="*/ 2147483647 h 190"/>
                <a:gd name="T74" fmla="*/ 2147483647 w 243"/>
                <a:gd name="T75" fmla="*/ 2147483647 h 190"/>
                <a:gd name="T76" fmla="*/ 2147483647 w 243"/>
                <a:gd name="T77" fmla="*/ 2147483647 h 190"/>
                <a:gd name="T78" fmla="*/ 2147483647 w 243"/>
                <a:gd name="T79" fmla="*/ 2147483647 h 190"/>
                <a:gd name="T80" fmla="*/ 2147483647 w 243"/>
                <a:gd name="T81" fmla="*/ 2147483647 h 190"/>
                <a:gd name="T82" fmla="*/ 2147483647 w 243"/>
                <a:gd name="T83" fmla="*/ 2147483647 h 190"/>
                <a:gd name="T84" fmla="*/ 2147483647 w 243"/>
                <a:gd name="T85" fmla="*/ 2147483647 h 190"/>
                <a:gd name="T86" fmla="*/ 2147483647 w 243"/>
                <a:gd name="T87" fmla="*/ 2147483647 h 19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43" h="190">
                  <a:moveTo>
                    <a:pt x="198" y="73"/>
                  </a:moveTo>
                  <a:lnTo>
                    <a:pt x="196" y="71"/>
                  </a:lnTo>
                  <a:lnTo>
                    <a:pt x="194" y="71"/>
                  </a:lnTo>
                  <a:lnTo>
                    <a:pt x="190" y="71"/>
                  </a:lnTo>
                  <a:lnTo>
                    <a:pt x="184" y="69"/>
                  </a:lnTo>
                  <a:lnTo>
                    <a:pt x="177" y="67"/>
                  </a:lnTo>
                  <a:lnTo>
                    <a:pt x="169" y="65"/>
                  </a:lnTo>
                  <a:lnTo>
                    <a:pt x="160" y="63"/>
                  </a:lnTo>
                  <a:lnTo>
                    <a:pt x="152" y="61"/>
                  </a:lnTo>
                  <a:lnTo>
                    <a:pt x="141" y="57"/>
                  </a:lnTo>
                  <a:lnTo>
                    <a:pt x="131" y="54"/>
                  </a:lnTo>
                  <a:lnTo>
                    <a:pt x="120" y="52"/>
                  </a:lnTo>
                  <a:lnTo>
                    <a:pt x="108" y="50"/>
                  </a:lnTo>
                  <a:lnTo>
                    <a:pt x="97" y="46"/>
                  </a:lnTo>
                  <a:lnTo>
                    <a:pt x="87" y="42"/>
                  </a:lnTo>
                  <a:lnTo>
                    <a:pt x="78" y="40"/>
                  </a:lnTo>
                  <a:lnTo>
                    <a:pt x="70" y="36"/>
                  </a:lnTo>
                  <a:lnTo>
                    <a:pt x="59" y="33"/>
                  </a:lnTo>
                  <a:lnTo>
                    <a:pt x="51" y="29"/>
                  </a:lnTo>
                  <a:lnTo>
                    <a:pt x="42" y="23"/>
                  </a:lnTo>
                  <a:lnTo>
                    <a:pt x="36" y="21"/>
                  </a:lnTo>
                  <a:lnTo>
                    <a:pt x="29" y="16"/>
                  </a:lnTo>
                  <a:lnTo>
                    <a:pt x="23" y="12"/>
                  </a:lnTo>
                  <a:lnTo>
                    <a:pt x="17" y="10"/>
                  </a:lnTo>
                  <a:lnTo>
                    <a:pt x="13" y="6"/>
                  </a:lnTo>
                  <a:lnTo>
                    <a:pt x="6" y="2"/>
                  </a:lnTo>
                  <a:lnTo>
                    <a:pt x="2" y="0"/>
                  </a:lnTo>
                  <a:lnTo>
                    <a:pt x="0" y="2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4" y="17"/>
                  </a:lnTo>
                  <a:lnTo>
                    <a:pt x="6" y="23"/>
                  </a:lnTo>
                  <a:lnTo>
                    <a:pt x="8" y="29"/>
                  </a:lnTo>
                  <a:lnTo>
                    <a:pt x="11" y="36"/>
                  </a:lnTo>
                  <a:lnTo>
                    <a:pt x="13" y="44"/>
                  </a:lnTo>
                  <a:lnTo>
                    <a:pt x="17" y="54"/>
                  </a:lnTo>
                  <a:lnTo>
                    <a:pt x="21" y="63"/>
                  </a:lnTo>
                  <a:lnTo>
                    <a:pt x="25" y="71"/>
                  </a:lnTo>
                  <a:lnTo>
                    <a:pt x="29" y="80"/>
                  </a:lnTo>
                  <a:lnTo>
                    <a:pt x="32" y="90"/>
                  </a:lnTo>
                  <a:lnTo>
                    <a:pt x="36" y="99"/>
                  </a:lnTo>
                  <a:lnTo>
                    <a:pt x="40" y="107"/>
                  </a:lnTo>
                  <a:lnTo>
                    <a:pt x="44" y="114"/>
                  </a:lnTo>
                  <a:lnTo>
                    <a:pt x="48" y="124"/>
                  </a:lnTo>
                  <a:lnTo>
                    <a:pt x="51" y="133"/>
                  </a:lnTo>
                  <a:lnTo>
                    <a:pt x="53" y="139"/>
                  </a:lnTo>
                  <a:lnTo>
                    <a:pt x="55" y="147"/>
                  </a:lnTo>
                  <a:lnTo>
                    <a:pt x="57" y="152"/>
                  </a:lnTo>
                  <a:lnTo>
                    <a:pt x="59" y="160"/>
                  </a:lnTo>
                  <a:lnTo>
                    <a:pt x="63" y="170"/>
                  </a:lnTo>
                  <a:lnTo>
                    <a:pt x="67" y="177"/>
                  </a:lnTo>
                  <a:lnTo>
                    <a:pt x="70" y="185"/>
                  </a:lnTo>
                  <a:lnTo>
                    <a:pt x="76" y="189"/>
                  </a:lnTo>
                  <a:lnTo>
                    <a:pt x="82" y="190"/>
                  </a:lnTo>
                  <a:lnTo>
                    <a:pt x="93" y="190"/>
                  </a:lnTo>
                  <a:lnTo>
                    <a:pt x="95" y="189"/>
                  </a:lnTo>
                  <a:lnTo>
                    <a:pt x="101" y="189"/>
                  </a:lnTo>
                  <a:lnTo>
                    <a:pt x="106" y="187"/>
                  </a:lnTo>
                  <a:lnTo>
                    <a:pt x="112" y="185"/>
                  </a:lnTo>
                  <a:lnTo>
                    <a:pt x="120" y="183"/>
                  </a:lnTo>
                  <a:lnTo>
                    <a:pt x="125" y="181"/>
                  </a:lnTo>
                  <a:lnTo>
                    <a:pt x="133" y="177"/>
                  </a:lnTo>
                  <a:lnTo>
                    <a:pt x="141" y="175"/>
                  </a:lnTo>
                  <a:lnTo>
                    <a:pt x="146" y="173"/>
                  </a:lnTo>
                  <a:lnTo>
                    <a:pt x="154" y="170"/>
                  </a:lnTo>
                  <a:lnTo>
                    <a:pt x="162" y="166"/>
                  </a:lnTo>
                  <a:lnTo>
                    <a:pt x="169" y="164"/>
                  </a:lnTo>
                  <a:lnTo>
                    <a:pt x="175" y="162"/>
                  </a:lnTo>
                  <a:lnTo>
                    <a:pt x="183" y="158"/>
                  </a:lnTo>
                  <a:lnTo>
                    <a:pt x="188" y="156"/>
                  </a:lnTo>
                  <a:lnTo>
                    <a:pt x="196" y="152"/>
                  </a:lnTo>
                  <a:lnTo>
                    <a:pt x="205" y="147"/>
                  </a:lnTo>
                  <a:lnTo>
                    <a:pt x="215" y="145"/>
                  </a:lnTo>
                  <a:lnTo>
                    <a:pt x="222" y="141"/>
                  </a:lnTo>
                  <a:lnTo>
                    <a:pt x="230" y="139"/>
                  </a:lnTo>
                  <a:lnTo>
                    <a:pt x="236" y="137"/>
                  </a:lnTo>
                  <a:lnTo>
                    <a:pt x="240" y="137"/>
                  </a:lnTo>
                  <a:lnTo>
                    <a:pt x="241" y="137"/>
                  </a:lnTo>
                  <a:lnTo>
                    <a:pt x="243" y="137"/>
                  </a:lnTo>
                  <a:lnTo>
                    <a:pt x="241" y="135"/>
                  </a:lnTo>
                  <a:lnTo>
                    <a:pt x="241" y="132"/>
                  </a:lnTo>
                  <a:lnTo>
                    <a:pt x="241" y="126"/>
                  </a:lnTo>
                  <a:lnTo>
                    <a:pt x="241" y="120"/>
                  </a:lnTo>
                  <a:lnTo>
                    <a:pt x="238" y="113"/>
                  </a:lnTo>
                  <a:lnTo>
                    <a:pt x="238" y="107"/>
                  </a:lnTo>
                  <a:lnTo>
                    <a:pt x="236" y="99"/>
                  </a:lnTo>
                  <a:lnTo>
                    <a:pt x="234" y="97"/>
                  </a:lnTo>
                  <a:lnTo>
                    <a:pt x="228" y="95"/>
                  </a:lnTo>
                  <a:lnTo>
                    <a:pt x="222" y="95"/>
                  </a:lnTo>
                  <a:lnTo>
                    <a:pt x="217" y="97"/>
                  </a:lnTo>
                  <a:lnTo>
                    <a:pt x="209" y="101"/>
                  </a:lnTo>
                  <a:lnTo>
                    <a:pt x="202" y="107"/>
                  </a:lnTo>
                  <a:lnTo>
                    <a:pt x="194" y="113"/>
                  </a:lnTo>
                  <a:lnTo>
                    <a:pt x="184" y="118"/>
                  </a:lnTo>
                  <a:lnTo>
                    <a:pt x="175" y="124"/>
                  </a:lnTo>
                  <a:lnTo>
                    <a:pt x="164" y="128"/>
                  </a:lnTo>
                  <a:lnTo>
                    <a:pt x="154" y="133"/>
                  </a:lnTo>
                  <a:lnTo>
                    <a:pt x="143" y="137"/>
                  </a:lnTo>
                  <a:lnTo>
                    <a:pt x="133" y="141"/>
                  </a:lnTo>
                  <a:lnTo>
                    <a:pt x="124" y="143"/>
                  </a:lnTo>
                  <a:lnTo>
                    <a:pt x="116" y="147"/>
                  </a:lnTo>
                  <a:lnTo>
                    <a:pt x="108" y="147"/>
                  </a:lnTo>
                  <a:lnTo>
                    <a:pt x="105" y="149"/>
                  </a:lnTo>
                  <a:lnTo>
                    <a:pt x="103" y="147"/>
                  </a:lnTo>
                  <a:lnTo>
                    <a:pt x="97" y="137"/>
                  </a:lnTo>
                  <a:lnTo>
                    <a:pt x="93" y="132"/>
                  </a:lnTo>
                  <a:lnTo>
                    <a:pt x="87" y="126"/>
                  </a:lnTo>
                  <a:lnTo>
                    <a:pt x="80" y="120"/>
                  </a:lnTo>
                  <a:lnTo>
                    <a:pt x="74" y="113"/>
                  </a:lnTo>
                  <a:lnTo>
                    <a:pt x="67" y="103"/>
                  </a:lnTo>
                  <a:lnTo>
                    <a:pt x="59" y="95"/>
                  </a:lnTo>
                  <a:lnTo>
                    <a:pt x="51" y="88"/>
                  </a:lnTo>
                  <a:lnTo>
                    <a:pt x="46" y="82"/>
                  </a:lnTo>
                  <a:lnTo>
                    <a:pt x="42" y="74"/>
                  </a:lnTo>
                  <a:lnTo>
                    <a:pt x="42" y="71"/>
                  </a:lnTo>
                  <a:lnTo>
                    <a:pt x="44" y="67"/>
                  </a:lnTo>
                  <a:lnTo>
                    <a:pt x="51" y="67"/>
                  </a:lnTo>
                  <a:lnTo>
                    <a:pt x="55" y="67"/>
                  </a:lnTo>
                  <a:lnTo>
                    <a:pt x="63" y="67"/>
                  </a:lnTo>
                  <a:lnTo>
                    <a:pt x="68" y="67"/>
                  </a:lnTo>
                  <a:lnTo>
                    <a:pt x="78" y="71"/>
                  </a:lnTo>
                  <a:lnTo>
                    <a:pt x="84" y="71"/>
                  </a:lnTo>
                  <a:lnTo>
                    <a:pt x="93" y="73"/>
                  </a:lnTo>
                  <a:lnTo>
                    <a:pt x="101" y="74"/>
                  </a:lnTo>
                  <a:lnTo>
                    <a:pt x="110" y="76"/>
                  </a:lnTo>
                  <a:lnTo>
                    <a:pt x="118" y="78"/>
                  </a:lnTo>
                  <a:lnTo>
                    <a:pt x="125" y="80"/>
                  </a:lnTo>
                  <a:lnTo>
                    <a:pt x="131" y="82"/>
                  </a:lnTo>
                  <a:lnTo>
                    <a:pt x="139" y="84"/>
                  </a:lnTo>
                  <a:lnTo>
                    <a:pt x="146" y="86"/>
                  </a:lnTo>
                  <a:lnTo>
                    <a:pt x="152" y="88"/>
                  </a:lnTo>
                  <a:lnTo>
                    <a:pt x="198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5" name="Freeform 212"/>
            <p:cNvSpPr>
              <a:spLocks/>
            </p:cNvSpPr>
            <p:nvPr/>
          </p:nvSpPr>
          <p:spPr bwMode="auto">
            <a:xfrm>
              <a:off x="3131821" y="2524696"/>
              <a:ext cx="57850" cy="55719"/>
            </a:xfrm>
            <a:custGeom>
              <a:avLst/>
              <a:gdLst>
                <a:gd name="T0" fmla="*/ 2147483647 w 381"/>
                <a:gd name="T1" fmla="*/ 2147483647 h 365"/>
                <a:gd name="T2" fmla="*/ 2147483647 w 381"/>
                <a:gd name="T3" fmla="*/ 2147483647 h 365"/>
                <a:gd name="T4" fmla="*/ 2147483647 w 381"/>
                <a:gd name="T5" fmla="*/ 2147483647 h 365"/>
                <a:gd name="T6" fmla="*/ 2147483647 w 381"/>
                <a:gd name="T7" fmla="*/ 2147483647 h 365"/>
                <a:gd name="T8" fmla="*/ 0 w 381"/>
                <a:gd name="T9" fmla="*/ 2147483647 h 365"/>
                <a:gd name="T10" fmla="*/ 0 w 381"/>
                <a:gd name="T11" fmla="*/ 2147483647 h 365"/>
                <a:gd name="T12" fmla="*/ 2147483647 w 381"/>
                <a:gd name="T13" fmla="*/ 2147483647 h 365"/>
                <a:gd name="T14" fmla="*/ 2147483647 w 381"/>
                <a:gd name="T15" fmla="*/ 2147483647 h 365"/>
                <a:gd name="T16" fmla="*/ 2147483647 w 381"/>
                <a:gd name="T17" fmla="*/ 2147483647 h 365"/>
                <a:gd name="T18" fmla="*/ 2147483647 w 381"/>
                <a:gd name="T19" fmla="*/ 2147483647 h 365"/>
                <a:gd name="T20" fmla="*/ 2147483647 w 381"/>
                <a:gd name="T21" fmla="*/ 2147483647 h 365"/>
                <a:gd name="T22" fmla="*/ 2147483647 w 381"/>
                <a:gd name="T23" fmla="*/ 2147483647 h 365"/>
                <a:gd name="T24" fmla="*/ 2147483647 w 381"/>
                <a:gd name="T25" fmla="*/ 2147483647 h 365"/>
                <a:gd name="T26" fmla="*/ 2147483647 w 381"/>
                <a:gd name="T27" fmla="*/ 2147483647 h 365"/>
                <a:gd name="T28" fmla="*/ 2147483647 w 381"/>
                <a:gd name="T29" fmla="*/ 2147483647 h 365"/>
                <a:gd name="T30" fmla="*/ 2147483647 w 381"/>
                <a:gd name="T31" fmla="*/ 2147483647 h 365"/>
                <a:gd name="T32" fmla="*/ 2147483647 w 381"/>
                <a:gd name="T33" fmla="*/ 2147483647 h 365"/>
                <a:gd name="T34" fmla="*/ 2147483647 w 381"/>
                <a:gd name="T35" fmla="*/ 2147483647 h 365"/>
                <a:gd name="T36" fmla="*/ 2147483647 w 381"/>
                <a:gd name="T37" fmla="*/ 2147483647 h 365"/>
                <a:gd name="T38" fmla="*/ 2147483647 w 381"/>
                <a:gd name="T39" fmla="*/ 2147483647 h 365"/>
                <a:gd name="T40" fmla="*/ 2147483647 w 381"/>
                <a:gd name="T41" fmla="*/ 2147483647 h 365"/>
                <a:gd name="T42" fmla="*/ 2147483647 w 381"/>
                <a:gd name="T43" fmla="*/ 2147483647 h 365"/>
                <a:gd name="T44" fmla="*/ 2147483647 w 381"/>
                <a:gd name="T45" fmla="*/ 2147483647 h 365"/>
                <a:gd name="T46" fmla="*/ 2147483647 w 381"/>
                <a:gd name="T47" fmla="*/ 2147483647 h 365"/>
                <a:gd name="T48" fmla="*/ 2147483647 w 381"/>
                <a:gd name="T49" fmla="*/ 2147483647 h 365"/>
                <a:gd name="T50" fmla="*/ 2147483647 w 381"/>
                <a:gd name="T51" fmla="*/ 2147483647 h 365"/>
                <a:gd name="T52" fmla="*/ 2147483647 w 381"/>
                <a:gd name="T53" fmla="*/ 2147483647 h 365"/>
                <a:gd name="T54" fmla="*/ 2147483647 w 381"/>
                <a:gd name="T55" fmla="*/ 2147483647 h 365"/>
                <a:gd name="T56" fmla="*/ 2147483647 w 381"/>
                <a:gd name="T57" fmla="*/ 2147483647 h 365"/>
                <a:gd name="T58" fmla="*/ 2147483647 w 381"/>
                <a:gd name="T59" fmla="*/ 2147483647 h 365"/>
                <a:gd name="T60" fmla="*/ 2147483647 w 381"/>
                <a:gd name="T61" fmla="*/ 2147483647 h 365"/>
                <a:gd name="T62" fmla="*/ 2147483647 w 381"/>
                <a:gd name="T63" fmla="*/ 2147483647 h 365"/>
                <a:gd name="T64" fmla="*/ 2147483647 w 381"/>
                <a:gd name="T65" fmla="*/ 2147483647 h 365"/>
                <a:gd name="T66" fmla="*/ 2147483647 w 381"/>
                <a:gd name="T67" fmla="*/ 2147483647 h 365"/>
                <a:gd name="T68" fmla="*/ 2147483647 w 381"/>
                <a:gd name="T69" fmla="*/ 2147483647 h 365"/>
                <a:gd name="T70" fmla="*/ 2147483647 w 381"/>
                <a:gd name="T71" fmla="*/ 2147483647 h 365"/>
                <a:gd name="T72" fmla="*/ 2147483647 w 381"/>
                <a:gd name="T73" fmla="*/ 2147483647 h 365"/>
                <a:gd name="T74" fmla="*/ 2147483647 w 381"/>
                <a:gd name="T75" fmla="*/ 2147483647 h 365"/>
                <a:gd name="T76" fmla="*/ 2147483647 w 381"/>
                <a:gd name="T77" fmla="*/ 2147483647 h 365"/>
                <a:gd name="T78" fmla="*/ 2147483647 w 381"/>
                <a:gd name="T79" fmla="*/ 2147483647 h 365"/>
                <a:gd name="T80" fmla="*/ 2147483647 w 381"/>
                <a:gd name="T81" fmla="*/ 2147483647 h 365"/>
                <a:gd name="T82" fmla="*/ 2147483647 w 381"/>
                <a:gd name="T83" fmla="*/ 2147483647 h 365"/>
                <a:gd name="T84" fmla="*/ 2147483647 w 381"/>
                <a:gd name="T85" fmla="*/ 2147483647 h 365"/>
                <a:gd name="T86" fmla="*/ 2147483647 w 381"/>
                <a:gd name="T87" fmla="*/ 2147483647 h 365"/>
                <a:gd name="T88" fmla="*/ 2147483647 w 381"/>
                <a:gd name="T89" fmla="*/ 2147483647 h 365"/>
                <a:gd name="T90" fmla="*/ 2147483647 w 381"/>
                <a:gd name="T91" fmla="*/ 2147483647 h 365"/>
                <a:gd name="T92" fmla="*/ 2147483647 w 381"/>
                <a:gd name="T93" fmla="*/ 2147483647 h 365"/>
                <a:gd name="T94" fmla="*/ 2147483647 w 381"/>
                <a:gd name="T95" fmla="*/ 2147483647 h 365"/>
                <a:gd name="T96" fmla="*/ 2147483647 w 381"/>
                <a:gd name="T97" fmla="*/ 2147483647 h 365"/>
                <a:gd name="T98" fmla="*/ 2147483647 w 381"/>
                <a:gd name="T99" fmla="*/ 2147483647 h 365"/>
                <a:gd name="T100" fmla="*/ 2147483647 w 381"/>
                <a:gd name="T101" fmla="*/ 2147483647 h 365"/>
                <a:gd name="T102" fmla="*/ 2147483647 w 381"/>
                <a:gd name="T103" fmla="*/ 2147483647 h 365"/>
                <a:gd name="T104" fmla="*/ 2147483647 w 381"/>
                <a:gd name="T105" fmla="*/ 2147483647 h 365"/>
                <a:gd name="T106" fmla="*/ 2147483647 w 381"/>
                <a:gd name="T107" fmla="*/ 2147483647 h 365"/>
                <a:gd name="T108" fmla="*/ 2147483647 w 381"/>
                <a:gd name="T109" fmla="*/ 0 h 36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81" h="365">
                  <a:moveTo>
                    <a:pt x="84" y="0"/>
                  </a:moveTo>
                  <a:lnTo>
                    <a:pt x="78" y="0"/>
                  </a:lnTo>
                  <a:lnTo>
                    <a:pt x="71" y="2"/>
                  </a:lnTo>
                  <a:lnTo>
                    <a:pt x="65" y="4"/>
                  </a:lnTo>
                  <a:lnTo>
                    <a:pt x="59" y="7"/>
                  </a:lnTo>
                  <a:lnTo>
                    <a:pt x="52" y="9"/>
                  </a:lnTo>
                  <a:lnTo>
                    <a:pt x="44" y="15"/>
                  </a:lnTo>
                  <a:lnTo>
                    <a:pt x="37" y="19"/>
                  </a:lnTo>
                  <a:lnTo>
                    <a:pt x="29" y="25"/>
                  </a:lnTo>
                  <a:lnTo>
                    <a:pt x="23" y="32"/>
                  </a:lnTo>
                  <a:lnTo>
                    <a:pt x="16" y="40"/>
                  </a:lnTo>
                  <a:lnTo>
                    <a:pt x="10" y="49"/>
                  </a:lnTo>
                  <a:lnTo>
                    <a:pt x="6" y="61"/>
                  </a:lnTo>
                  <a:lnTo>
                    <a:pt x="2" y="72"/>
                  </a:lnTo>
                  <a:lnTo>
                    <a:pt x="0" y="85"/>
                  </a:lnTo>
                  <a:lnTo>
                    <a:pt x="0" y="99"/>
                  </a:lnTo>
                  <a:lnTo>
                    <a:pt x="0" y="114"/>
                  </a:lnTo>
                  <a:lnTo>
                    <a:pt x="0" y="129"/>
                  </a:lnTo>
                  <a:lnTo>
                    <a:pt x="4" y="144"/>
                  </a:lnTo>
                  <a:lnTo>
                    <a:pt x="6" y="160"/>
                  </a:lnTo>
                  <a:lnTo>
                    <a:pt x="12" y="179"/>
                  </a:lnTo>
                  <a:lnTo>
                    <a:pt x="16" y="194"/>
                  </a:lnTo>
                  <a:lnTo>
                    <a:pt x="21" y="211"/>
                  </a:lnTo>
                  <a:lnTo>
                    <a:pt x="27" y="226"/>
                  </a:lnTo>
                  <a:lnTo>
                    <a:pt x="33" y="241"/>
                  </a:lnTo>
                  <a:lnTo>
                    <a:pt x="38" y="257"/>
                  </a:lnTo>
                  <a:lnTo>
                    <a:pt x="44" y="272"/>
                  </a:lnTo>
                  <a:lnTo>
                    <a:pt x="50" y="285"/>
                  </a:lnTo>
                  <a:lnTo>
                    <a:pt x="56" y="298"/>
                  </a:lnTo>
                  <a:lnTo>
                    <a:pt x="63" y="310"/>
                  </a:lnTo>
                  <a:lnTo>
                    <a:pt x="69" y="321"/>
                  </a:lnTo>
                  <a:lnTo>
                    <a:pt x="73" y="331"/>
                  </a:lnTo>
                  <a:lnTo>
                    <a:pt x="76" y="338"/>
                  </a:lnTo>
                  <a:lnTo>
                    <a:pt x="80" y="344"/>
                  </a:lnTo>
                  <a:lnTo>
                    <a:pt x="86" y="352"/>
                  </a:lnTo>
                  <a:lnTo>
                    <a:pt x="92" y="359"/>
                  </a:lnTo>
                  <a:lnTo>
                    <a:pt x="99" y="365"/>
                  </a:lnTo>
                  <a:lnTo>
                    <a:pt x="105" y="365"/>
                  </a:lnTo>
                  <a:lnTo>
                    <a:pt x="113" y="365"/>
                  </a:lnTo>
                  <a:lnTo>
                    <a:pt x="118" y="359"/>
                  </a:lnTo>
                  <a:lnTo>
                    <a:pt x="130" y="355"/>
                  </a:lnTo>
                  <a:lnTo>
                    <a:pt x="133" y="352"/>
                  </a:lnTo>
                  <a:lnTo>
                    <a:pt x="139" y="346"/>
                  </a:lnTo>
                  <a:lnTo>
                    <a:pt x="147" y="344"/>
                  </a:lnTo>
                  <a:lnTo>
                    <a:pt x="154" y="340"/>
                  </a:lnTo>
                  <a:lnTo>
                    <a:pt x="162" y="338"/>
                  </a:lnTo>
                  <a:lnTo>
                    <a:pt x="170" y="335"/>
                  </a:lnTo>
                  <a:lnTo>
                    <a:pt x="179" y="333"/>
                  </a:lnTo>
                  <a:lnTo>
                    <a:pt x="189" y="331"/>
                  </a:lnTo>
                  <a:lnTo>
                    <a:pt x="196" y="327"/>
                  </a:lnTo>
                  <a:lnTo>
                    <a:pt x="206" y="327"/>
                  </a:lnTo>
                  <a:lnTo>
                    <a:pt x="215" y="323"/>
                  </a:lnTo>
                  <a:lnTo>
                    <a:pt x="225" y="323"/>
                  </a:lnTo>
                  <a:lnTo>
                    <a:pt x="234" y="321"/>
                  </a:lnTo>
                  <a:lnTo>
                    <a:pt x="246" y="321"/>
                  </a:lnTo>
                  <a:lnTo>
                    <a:pt x="255" y="321"/>
                  </a:lnTo>
                  <a:lnTo>
                    <a:pt x="265" y="321"/>
                  </a:lnTo>
                  <a:lnTo>
                    <a:pt x="274" y="321"/>
                  </a:lnTo>
                  <a:lnTo>
                    <a:pt x="284" y="321"/>
                  </a:lnTo>
                  <a:lnTo>
                    <a:pt x="293" y="321"/>
                  </a:lnTo>
                  <a:lnTo>
                    <a:pt x="303" y="321"/>
                  </a:lnTo>
                  <a:lnTo>
                    <a:pt x="312" y="321"/>
                  </a:lnTo>
                  <a:lnTo>
                    <a:pt x="320" y="321"/>
                  </a:lnTo>
                  <a:lnTo>
                    <a:pt x="327" y="321"/>
                  </a:lnTo>
                  <a:lnTo>
                    <a:pt x="337" y="323"/>
                  </a:lnTo>
                  <a:lnTo>
                    <a:pt x="343" y="321"/>
                  </a:lnTo>
                  <a:lnTo>
                    <a:pt x="350" y="321"/>
                  </a:lnTo>
                  <a:lnTo>
                    <a:pt x="356" y="319"/>
                  </a:lnTo>
                  <a:lnTo>
                    <a:pt x="362" y="317"/>
                  </a:lnTo>
                  <a:lnTo>
                    <a:pt x="367" y="316"/>
                  </a:lnTo>
                  <a:lnTo>
                    <a:pt x="373" y="312"/>
                  </a:lnTo>
                  <a:lnTo>
                    <a:pt x="375" y="308"/>
                  </a:lnTo>
                  <a:lnTo>
                    <a:pt x="379" y="304"/>
                  </a:lnTo>
                  <a:lnTo>
                    <a:pt x="381" y="297"/>
                  </a:lnTo>
                  <a:lnTo>
                    <a:pt x="381" y="289"/>
                  </a:lnTo>
                  <a:lnTo>
                    <a:pt x="381" y="281"/>
                  </a:lnTo>
                  <a:lnTo>
                    <a:pt x="381" y="274"/>
                  </a:lnTo>
                  <a:lnTo>
                    <a:pt x="381" y="264"/>
                  </a:lnTo>
                  <a:lnTo>
                    <a:pt x="381" y="257"/>
                  </a:lnTo>
                  <a:lnTo>
                    <a:pt x="379" y="247"/>
                  </a:lnTo>
                  <a:lnTo>
                    <a:pt x="379" y="239"/>
                  </a:lnTo>
                  <a:lnTo>
                    <a:pt x="377" y="230"/>
                  </a:lnTo>
                  <a:lnTo>
                    <a:pt x="375" y="224"/>
                  </a:lnTo>
                  <a:lnTo>
                    <a:pt x="373" y="217"/>
                  </a:lnTo>
                  <a:lnTo>
                    <a:pt x="373" y="211"/>
                  </a:lnTo>
                  <a:lnTo>
                    <a:pt x="371" y="201"/>
                  </a:lnTo>
                  <a:lnTo>
                    <a:pt x="371" y="200"/>
                  </a:lnTo>
                  <a:lnTo>
                    <a:pt x="367" y="198"/>
                  </a:lnTo>
                  <a:lnTo>
                    <a:pt x="363" y="194"/>
                  </a:lnTo>
                  <a:lnTo>
                    <a:pt x="358" y="186"/>
                  </a:lnTo>
                  <a:lnTo>
                    <a:pt x="350" y="181"/>
                  </a:lnTo>
                  <a:lnTo>
                    <a:pt x="341" y="175"/>
                  </a:lnTo>
                  <a:lnTo>
                    <a:pt x="335" y="171"/>
                  </a:lnTo>
                  <a:lnTo>
                    <a:pt x="331" y="171"/>
                  </a:lnTo>
                  <a:lnTo>
                    <a:pt x="329" y="175"/>
                  </a:lnTo>
                  <a:lnTo>
                    <a:pt x="329" y="182"/>
                  </a:lnTo>
                  <a:lnTo>
                    <a:pt x="333" y="192"/>
                  </a:lnTo>
                  <a:lnTo>
                    <a:pt x="333" y="198"/>
                  </a:lnTo>
                  <a:lnTo>
                    <a:pt x="335" y="201"/>
                  </a:lnTo>
                  <a:lnTo>
                    <a:pt x="335" y="209"/>
                  </a:lnTo>
                  <a:lnTo>
                    <a:pt x="337" y="215"/>
                  </a:lnTo>
                  <a:lnTo>
                    <a:pt x="337" y="220"/>
                  </a:lnTo>
                  <a:lnTo>
                    <a:pt x="339" y="224"/>
                  </a:lnTo>
                  <a:lnTo>
                    <a:pt x="339" y="230"/>
                  </a:lnTo>
                  <a:lnTo>
                    <a:pt x="339" y="236"/>
                  </a:lnTo>
                  <a:lnTo>
                    <a:pt x="335" y="245"/>
                  </a:lnTo>
                  <a:lnTo>
                    <a:pt x="329" y="255"/>
                  </a:lnTo>
                  <a:lnTo>
                    <a:pt x="325" y="257"/>
                  </a:lnTo>
                  <a:lnTo>
                    <a:pt x="320" y="259"/>
                  </a:lnTo>
                  <a:lnTo>
                    <a:pt x="314" y="260"/>
                  </a:lnTo>
                  <a:lnTo>
                    <a:pt x="308" y="262"/>
                  </a:lnTo>
                  <a:lnTo>
                    <a:pt x="299" y="264"/>
                  </a:lnTo>
                  <a:lnTo>
                    <a:pt x="291" y="266"/>
                  </a:lnTo>
                  <a:lnTo>
                    <a:pt x="284" y="266"/>
                  </a:lnTo>
                  <a:lnTo>
                    <a:pt x="276" y="268"/>
                  </a:lnTo>
                  <a:lnTo>
                    <a:pt x="267" y="268"/>
                  </a:lnTo>
                  <a:lnTo>
                    <a:pt x="257" y="268"/>
                  </a:lnTo>
                  <a:lnTo>
                    <a:pt x="248" y="268"/>
                  </a:lnTo>
                  <a:lnTo>
                    <a:pt x="240" y="270"/>
                  </a:lnTo>
                  <a:lnTo>
                    <a:pt x="230" y="270"/>
                  </a:lnTo>
                  <a:lnTo>
                    <a:pt x="221" y="272"/>
                  </a:lnTo>
                  <a:lnTo>
                    <a:pt x="213" y="276"/>
                  </a:lnTo>
                  <a:lnTo>
                    <a:pt x="206" y="278"/>
                  </a:lnTo>
                  <a:lnTo>
                    <a:pt x="198" y="279"/>
                  </a:lnTo>
                  <a:lnTo>
                    <a:pt x="190" y="281"/>
                  </a:lnTo>
                  <a:lnTo>
                    <a:pt x="185" y="285"/>
                  </a:lnTo>
                  <a:lnTo>
                    <a:pt x="179" y="287"/>
                  </a:lnTo>
                  <a:lnTo>
                    <a:pt x="173" y="291"/>
                  </a:lnTo>
                  <a:lnTo>
                    <a:pt x="166" y="293"/>
                  </a:lnTo>
                  <a:lnTo>
                    <a:pt x="162" y="295"/>
                  </a:lnTo>
                  <a:lnTo>
                    <a:pt x="156" y="297"/>
                  </a:lnTo>
                  <a:lnTo>
                    <a:pt x="147" y="298"/>
                  </a:lnTo>
                  <a:lnTo>
                    <a:pt x="137" y="298"/>
                  </a:lnTo>
                  <a:lnTo>
                    <a:pt x="128" y="295"/>
                  </a:lnTo>
                  <a:lnTo>
                    <a:pt x="118" y="289"/>
                  </a:lnTo>
                  <a:lnTo>
                    <a:pt x="113" y="283"/>
                  </a:lnTo>
                  <a:lnTo>
                    <a:pt x="109" y="278"/>
                  </a:lnTo>
                  <a:lnTo>
                    <a:pt x="101" y="268"/>
                  </a:lnTo>
                  <a:lnTo>
                    <a:pt x="97" y="260"/>
                  </a:lnTo>
                  <a:lnTo>
                    <a:pt x="92" y="253"/>
                  </a:lnTo>
                  <a:lnTo>
                    <a:pt x="88" y="243"/>
                  </a:lnTo>
                  <a:lnTo>
                    <a:pt x="84" y="232"/>
                  </a:lnTo>
                  <a:lnTo>
                    <a:pt x="80" y="222"/>
                  </a:lnTo>
                  <a:lnTo>
                    <a:pt x="76" y="211"/>
                  </a:lnTo>
                  <a:lnTo>
                    <a:pt x="75" y="201"/>
                  </a:lnTo>
                  <a:lnTo>
                    <a:pt x="71" y="190"/>
                  </a:lnTo>
                  <a:lnTo>
                    <a:pt x="69" y="181"/>
                  </a:lnTo>
                  <a:lnTo>
                    <a:pt x="65" y="169"/>
                  </a:lnTo>
                  <a:lnTo>
                    <a:pt x="65" y="160"/>
                  </a:lnTo>
                  <a:lnTo>
                    <a:pt x="65" y="150"/>
                  </a:lnTo>
                  <a:lnTo>
                    <a:pt x="65" y="143"/>
                  </a:lnTo>
                  <a:lnTo>
                    <a:pt x="63" y="133"/>
                  </a:lnTo>
                  <a:lnTo>
                    <a:pt x="65" y="123"/>
                  </a:lnTo>
                  <a:lnTo>
                    <a:pt x="65" y="118"/>
                  </a:lnTo>
                  <a:lnTo>
                    <a:pt x="67" y="110"/>
                  </a:lnTo>
                  <a:lnTo>
                    <a:pt x="71" y="104"/>
                  </a:lnTo>
                  <a:lnTo>
                    <a:pt x="73" y="101"/>
                  </a:lnTo>
                  <a:lnTo>
                    <a:pt x="76" y="97"/>
                  </a:lnTo>
                  <a:lnTo>
                    <a:pt x="78" y="93"/>
                  </a:lnTo>
                  <a:lnTo>
                    <a:pt x="84" y="87"/>
                  </a:lnTo>
                  <a:lnTo>
                    <a:pt x="90" y="85"/>
                  </a:lnTo>
                  <a:lnTo>
                    <a:pt x="94" y="84"/>
                  </a:lnTo>
                  <a:lnTo>
                    <a:pt x="97" y="8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6" name="Freeform 213"/>
            <p:cNvSpPr>
              <a:spLocks/>
            </p:cNvSpPr>
            <p:nvPr/>
          </p:nvSpPr>
          <p:spPr bwMode="auto">
            <a:xfrm>
              <a:off x="3140650" y="2481156"/>
              <a:ext cx="67898" cy="72769"/>
            </a:xfrm>
            <a:custGeom>
              <a:avLst/>
              <a:gdLst>
                <a:gd name="T0" fmla="*/ 2147483647 w 445"/>
                <a:gd name="T1" fmla="*/ 2147483647 h 479"/>
                <a:gd name="T2" fmla="*/ 2147483647 w 445"/>
                <a:gd name="T3" fmla="*/ 2147483647 h 479"/>
                <a:gd name="T4" fmla="*/ 2147483647 w 445"/>
                <a:gd name="T5" fmla="*/ 2147483647 h 479"/>
                <a:gd name="T6" fmla="*/ 2147483647 w 445"/>
                <a:gd name="T7" fmla="*/ 2147483647 h 479"/>
                <a:gd name="T8" fmla="*/ 2147483647 w 445"/>
                <a:gd name="T9" fmla="*/ 2147483647 h 479"/>
                <a:gd name="T10" fmla="*/ 2147483647 w 445"/>
                <a:gd name="T11" fmla="*/ 2147483647 h 479"/>
                <a:gd name="T12" fmla="*/ 2147483647 w 445"/>
                <a:gd name="T13" fmla="*/ 2147483647 h 479"/>
                <a:gd name="T14" fmla="*/ 0 w 445"/>
                <a:gd name="T15" fmla="*/ 2147483647 h 479"/>
                <a:gd name="T16" fmla="*/ 2147483647 w 445"/>
                <a:gd name="T17" fmla="*/ 2147483647 h 479"/>
                <a:gd name="T18" fmla="*/ 2147483647 w 445"/>
                <a:gd name="T19" fmla="*/ 2147483647 h 479"/>
                <a:gd name="T20" fmla="*/ 2147483647 w 445"/>
                <a:gd name="T21" fmla="*/ 2147483647 h 479"/>
                <a:gd name="T22" fmla="*/ 2147483647 w 445"/>
                <a:gd name="T23" fmla="*/ 2147483647 h 479"/>
                <a:gd name="T24" fmla="*/ 2147483647 w 445"/>
                <a:gd name="T25" fmla="*/ 2147483647 h 479"/>
                <a:gd name="T26" fmla="*/ 2147483647 w 445"/>
                <a:gd name="T27" fmla="*/ 2147483647 h 479"/>
                <a:gd name="T28" fmla="*/ 2147483647 w 445"/>
                <a:gd name="T29" fmla="*/ 2147483647 h 479"/>
                <a:gd name="T30" fmla="*/ 2147483647 w 445"/>
                <a:gd name="T31" fmla="*/ 2147483647 h 479"/>
                <a:gd name="T32" fmla="*/ 2147483647 w 445"/>
                <a:gd name="T33" fmla="*/ 2147483647 h 479"/>
                <a:gd name="T34" fmla="*/ 2147483647 w 445"/>
                <a:gd name="T35" fmla="*/ 2147483647 h 479"/>
                <a:gd name="T36" fmla="*/ 2147483647 w 445"/>
                <a:gd name="T37" fmla="*/ 2147483647 h 479"/>
                <a:gd name="T38" fmla="*/ 2147483647 w 445"/>
                <a:gd name="T39" fmla="*/ 2147483647 h 479"/>
                <a:gd name="T40" fmla="*/ 2147483647 w 445"/>
                <a:gd name="T41" fmla="*/ 2147483647 h 479"/>
                <a:gd name="T42" fmla="*/ 2147483647 w 445"/>
                <a:gd name="T43" fmla="*/ 2147483647 h 479"/>
                <a:gd name="T44" fmla="*/ 2147483647 w 445"/>
                <a:gd name="T45" fmla="*/ 2147483647 h 479"/>
                <a:gd name="T46" fmla="*/ 2147483647 w 445"/>
                <a:gd name="T47" fmla="*/ 2147483647 h 479"/>
                <a:gd name="T48" fmla="*/ 2147483647 w 445"/>
                <a:gd name="T49" fmla="*/ 2147483647 h 479"/>
                <a:gd name="T50" fmla="*/ 2147483647 w 445"/>
                <a:gd name="T51" fmla="*/ 2147483647 h 479"/>
                <a:gd name="T52" fmla="*/ 2147483647 w 445"/>
                <a:gd name="T53" fmla="*/ 2147483647 h 479"/>
                <a:gd name="T54" fmla="*/ 2147483647 w 445"/>
                <a:gd name="T55" fmla="*/ 2147483647 h 479"/>
                <a:gd name="T56" fmla="*/ 2147483647 w 445"/>
                <a:gd name="T57" fmla="*/ 2147483647 h 479"/>
                <a:gd name="T58" fmla="*/ 2147483647 w 445"/>
                <a:gd name="T59" fmla="*/ 2147483647 h 479"/>
                <a:gd name="T60" fmla="*/ 2147483647 w 445"/>
                <a:gd name="T61" fmla="*/ 2147483647 h 479"/>
                <a:gd name="T62" fmla="*/ 2147483647 w 445"/>
                <a:gd name="T63" fmla="*/ 2147483647 h 479"/>
                <a:gd name="T64" fmla="*/ 2147483647 w 445"/>
                <a:gd name="T65" fmla="*/ 2147483647 h 479"/>
                <a:gd name="T66" fmla="*/ 2147483647 w 445"/>
                <a:gd name="T67" fmla="*/ 2147483647 h 479"/>
                <a:gd name="T68" fmla="*/ 2147483647 w 445"/>
                <a:gd name="T69" fmla="*/ 2147483647 h 479"/>
                <a:gd name="T70" fmla="*/ 2147483647 w 445"/>
                <a:gd name="T71" fmla="*/ 2147483647 h 479"/>
                <a:gd name="T72" fmla="*/ 2147483647 w 445"/>
                <a:gd name="T73" fmla="*/ 2147483647 h 479"/>
                <a:gd name="T74" fmla="*/ 2147483647 w 445"/>
                <a:gd name="T75" fmla="*/ 2147483647 h 479"/>
                <a:gd name="T76" fmla="*/ 2147483647 w 445"/>
                <a:gd name="T77" fmla="*/ 2147483647 h 479"/>
                <a:gd name="T78" fmla="*/ 2147483647 w 445"/>
                <a:gd name="T79" fmla="*/ 2147483647 h 479"/>
                <a:gd name="T80" fmla="*/ 2147483647 w 445"/>
                <a:gd name="T81" fmla="*/ 2147483647 h 479"/>
                <a:gd name="T82" fmla="*/ 2147483647 w 445"/>
                <a:gd name="T83" fmla="*/ 2147483647 h 479"/>
                <a:gd name="T84" fmla="*/ 2147483647 w 445"/>
                <a:gd name="T85" fmla="*/ 2147483647 h 479"/>
                <a:gd name="T86" fmla="*/ 2147483647 w 445"/>
                <a:gd name="T87" fmla="*/ 2147483647 h 479"/>
                <a:gd name="T88" fmla="*/ 2147483647 w 445"/>
                <a:gd name="T89" fmla="*/ 2147483647 h 479"/>
                <a:gd name="T90" fmla="*/ 2147483647 w 445"/>
                <a:gd name="T91" fmla="*/ 2147483647 h 479"/>
                <a:gd name="T92" fmla="*/ 2147483647 w 445"/>
                <a:gd name="T93" fmla="*/ 2147483647 h 479"/>
                <a:gd name="T94" fmla="*/ 2147483647 w 445"/>
                <a:gd name="T95" fmla="*/ 2147483647 h 479"/>
                <a:gd name="T96" fmla="*/ 2147483647 w 445"/>
                <a:gd name="T97" fmla="*/ 2147483647 h 479"/>
                <a:gd name="T98" fmla="*/ 2147483647 w 445"/>
                <a:gd name="T99" fmla="*/ 2147483647 h 479"/>
                <a:gd name="T100" fmla="*/ 2147483647 w 445"/>
                <a:gd name="T101" fmla="*/ 2147483647 h 479"/>
                <a:gd name="T102" fmla="*/ 2147483647 w 445"/>
                <a:gd name="T103" fmla="*/ 2147483647 h 479"/>
                <a:gd name="T104" fmla="*/ 2147483647 w 445"/>
                <a:gd name="T105" fmla="*/ 2147483647 h 479"/>
                <a:gd name="T106" fmla="*/ 2147483647 w 445"/>
                <a:gd name="T107" fmla="*/ 2147483647 h 479"/>
                <a:gd name="T108" fmla="*/ 2147483647 w 445"/>
                <a:gd name="T109" fmla="*/ 2147483647 h 479"/>
                <a:gd name="T110" fmla="*/ 2147483647 w 445"/>
                <a:gd name="T111" fmla="*/ 2147483647 h 479"/>
                <a:gd name="T112" fmla="*/ 2147483647 w 445"/>
                <a:gd name="T113" fmla="*/ 2147483647 h 479"/>
                <a:gd name="T114" fmla="*/ 2147483647 w 445"/>
                <a:gd name="T115" fmla="*/ 2147483647 h 479"/>
                <a:gd name="T116" fmla="*/ 2147483647 w 445"/>
                <a:gd name="T117" fmla="*/ 2147483647 h 47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445" h="479">
                  <a:moveTo>
                    <a:pt x="407" y="479"/>
                  </a:moveTo>
                  <a:lnTo>
                    <a:pt x="92" y="409"/>
                  </a:lnTo>
                  <a:lnTo>
                    <a:pt x="90" y="407"/>
                  </a:lnTo>
                  <a:lnTo>
                    <a:pt x="84" y="403"/>
                  </a:lnTo>
                  <a:lnTo>
                    <a:pt x="76" y="397"/>
                  </a:lnTo>
                  <a:lnTo>
                    <a:pt x="67" y="390"/>
                  </a:lnTo>
                  <a:lnTo>
                    <a:pt x="57" y="382"/>
                  </a:lnTo>
                  <a:lnTo>
                    <a:pt x="52" y="372"/>
                  </a:lnTo>
                  <a:lnTo>
                    <a:pt x="46" y="361"/>
                  </a:lnTo>
                  <a:lnTo>
                    <a:pt x="46" y="352"/>
                  </a:lnTo>
                  <a:lnTo>
                    <a:pt x="46" y="344"/>
                  </a:lnTo>
                  <a:lnTo>
                    <a:pt x="46" y="338"/>
                  </a:lnTo>
                  <a:lnTo>
                    <a:pt x="44" y="331"/>
                  </a:lnTo>
                  <a:lnTo>
                    <a:pt x="44" y="323"/>
                  </a:lnTo>
                  <a:lnTo>
                    <a:pt x="40" y="314"/>
                  </a:lnTo>
                  <a:lnTo>
                    <a:pt x="38" y="304"/>
                  </a:lnTo>
                  <a:lnTo>
                    <a:pt x="35" y="294"/>
                  </a:lnTo>
                  <a:lnTo>
                    <a:pt x="33" y="285"/>
                  </a:lnTo>
                  <a:lnTo>
                    <a:pt x="29" y="274"/>
                  </a:lnTo>
                  <a:lnTo>
                    <a:pt x="25" y="262"/>
                  </a:lnTo>
                  <a:lnTo>
                    <a:pt x="21" y="251"/>
                  </a:lnTo>
                  <a:lnTo>
                    <a:pt x="19" y="239"/>
                  </a:lnTo>
                  <a:lnTo>
                    <a:pt x="16" y="226"/>
                  </a:lnTo>
                  <a:lnTo>
                    <a:pt x="12" y="215"/>
                  </a:lnTo>
                  <a:lnTo>
                    <a:pt x="8" y="201"/>
                  </a:lnTo>
                  <a:lnTo>
                    <a:pt x="8" y="190"/>
                  </a:lnTo>
                  <a:lnTo>
                    <a:pt x="4" y="177"/>
                  </a:lnTo>
                  <a:lnTo>
                    <a:pt x="4" y="163"/>
                  </a:lnTo>
                  <a:lnTo>
                    <a:pt x="2" y="150"/>
                  </a:lnTo>
                  <a:lnTo>
                    <a:pt x="2" y="139"/>
                  </a:lnTo>
                  <a:lnTo>
                    <a:pt x="0" y="125"/>
                  </a:lnTo>
                  <a:lnTo>
                    <a:pt x="0" y="112"/>
                  </a:lnTo>
                  <a:lnTo>
                    <a:pt x="2" y="101"/>
                  </a:lnTo>
                  <a:lnTo>
                    <a:pt x="2" y="89"/>
                  </a:lnTo>
                  <a:lnTo>
                    <a:pt x="2" y="76"/>
                  </a:lnTo>
                  <a:lnTo>
                    <a:pt x="4" y="66"/>
                  </a:lnTo>
                  <a:lnTo>
                    <a:pt x="4" y="57"/>
                  </a:lnTo>
                  <a:lnTo>
                    <a:pt x="8" y="47"/>
                  </a:lnTo>
                  <a:lnTo>
                    <a:pt x="8" y="38"/>
                  </a:lnTo>
                  <a:lnTo>
                    <a:pt x="12" y="30"/>
                  </a:lnTo>
                  <a:lnTo>
                    <a:pt x="14" y="24"/>
                  </a:lnTo>
                  <a:lnTo>
                    <a:pt x="17" y="19"/>
                  </a:lnTo>
                  <a:lnTo>
                    <a:pt x="19" y="13"/>
                  </a:lnTo>
                  <a:lnTo>
                    <a:pt x="21" y="9"/>
                  </a:lnTo>
                  <a:lnTo>
                    <a:pt x="25" y="5"/>
                  </a:lnTo>
                  <a:lnTo>
                    <a:pt x="29" y="4"/>
                  </a:lnTo>
                  <a:lnTo>
                    <a:pt x="33" y="2"/>
                  </a:lnTo>
                  <a:lnTo>
                    <a:pt x="36" y="2"/>
                  </a:lnTo>
                  <a:lnTo>
                    <a:pt x="42" y="0"/>
                  </a:lnTo>
                  <a:lnTo>
                    <a:pt x="48" y="2"/>
                  </a:lnTo>
                  <a:lnTo>
                    <a:pt x="54" y="2"/>
                  </a:lnTo>
                  <a:lnTo>
                    <a:pt x="59" y="2"/>
                  </a:lnTo>
                  <a:lnTo>
                    <a:pt x="67" y="2"/>
                  </a:lnTo>
                  <a:lnTo>
                    <a:pt x="76" y="4"/>
                  </a:lnTo>
                  <a:lnTo>
                    <a:pt x="84" y="5"/>
                  </a:lnTo>
                  <a:lnTo>
                    <a:pt x="95" y="7"/>
                  </a:lnTo>
                  <a:lnTo>
                    <a:pt x="107" y="7"/>
                  </a:lnTo>
                  <a:lnTo>
                    <a:pt x="120" y="11"/>
                  </a:lnTo>
                  <a:lnTo>
                    <a:pt x="131" y="11"/>
                  </a:lnTo>
                  <a:lnTo>
                    <a:pt x="145" y="11"/>
                  </a:lnTo>
                  <a:lnTo>
                    <a:pt x="158" y="11"/>
                  </a:lnTo>
                  <a:lnTo>
                    <a:pt x="175" y="11"/>
                  </a:lnTo>
                  <a:lnTo>
                    <a:pt x="189" y="11"/>
                  </a:lnTo>
                  <a:lnTo>
                    <a:pt x="204" y="11"/>
                  </a:lnTo>
                  <a:lnTo>
                    <a:pt x="217" y="11"/>
                  </a:lnTo>
                  <a:lnTo>
                    <a:pt x="232" y="11"/>
                  </a:lnTo>
                  <a:lnTo>
                    <a:pt x="244" y="9"/>
                  </a:lnTo>
                  <a:lnTo>
                    <a:pt x="257" y="9"/>
                  </a:lnTo>
                  <a:lnTo>
                    <a:pt x="266" y="7"/>
                  </a:lnTo>
                  <a:lnTo>
                    <a:pt x="278" y="7"/>
                  </a:lnTo>
                  <a:lnTo>
                    <a:pt x="284" y="7"/>
                  </a:lnTo>
                  <a:lnTo>
                    <a:pt x="291" y="7"/>
                  </a:lnTo>
                  <a:lnTo>
                    <a:pt x="295" y="7"/>
                  </a:lnTo>
                  <a:lnTo>
                    <a:pt x="297" y="7"/>
                  </a:lnTo>
                  <a:lnTo>
                    <a:pt x="361" y="11"/>
                  </a:lnTo>
                  <a:lnTo>
                    <a:pt x="363" y="15"/>
                  </a:lnTo>
                  <a:lnTo>
                    <a:pt x="365" y="21"/>
                  </a:lnTo>
                  <a:lnTo>
                    <a:pt x="369" y="32"/>
                  </a:lnTo>
                  <a:lnTo>
                    <a:pt x="369" y="36"/>
                  </a:lnTo>
                  <a:lnTo>
                    <a:pt x="371" y="42"/>
                  </a:lnTo>
                  <a:lnTo>
                    <a:pt x="375" y="49"/>
                  </a:lnTo>
                  <a:lnTo>
                    <a:pt x="379" y="55"/>
                  </a:lnTo>
                  <a:lnTo>
                    <a:pt x="381" y="61"/>
                  </a:lnTo>
                  <a:lnTo>
                    <a:pt x="384" y="68"/>
                  </a:lnTo>
                  <a:lnTo>
                    <a:pt x="388" y="76"/>
                  </a:lnTo>
                  <a:lnTo>
                    <a:pt x="390" y="85"/>
                  </a:lnTo>
                  <a:lnTo>
                    <a:pt x="394" y="93"/>
                  </a:lnTo>
                  <a:lnTo>
                    <a:pt x="396" y="102"/>
                  </a:lnTo>
                  <a:lnTo>
                    <a:pt x="400" y="112"/>
                  </a:lnTo>
                  <a:lnTo>
                    <a:pt x="403" y="120"/>
                  </a:lnTo>
                  <a:lnTo>
                    <a:pt x="407" y="129"/>
                  </a:lnTo>
                  <a:lnTo>
                    <a:pt x="411" y="139"/>
                  </a:lnTo>
                  <a:lnTo>
                    <a:pt x="415" y="150"/>
                  </a:lnTo>
                  <a:lnTo>
                    <a:pt x="419" y="159"/>
                  </a:lnTo>
                  <a:lnTo>
                    <a:pt x="420" y="169"/>
                  </a:lnTo>
                  <a:lnTo>
                    <a:pt x="424" y="178"/>
                  </a:lnTo>
                  <a:lnTo>
                    <a:pt x="428" y="188"/>
                  </a:lnTo>
                  <a:lnTo>
                    <a:pt x="432" y="198"/>
                  </a:lnTo>
                  <a:lnTo>
                    <a:pt x="434" y="203"/>
                  </a:lnTo>
                  <a:lnTo>
                    <a:pt x="438" y="213"/>
                  </a:lnTo>
                  <a:lnTo>
                    <a:pt x="439" y="220"/>
                  </a:lnTo>
                  <a:lnTo>
                    <a:pt x="441" y="228"/>
                  </a:lnTo>
                  <a:lnTo>
                    <a:pt x="443" y="234"/>
                  </a:lnTo>
                  <a:lnTo>
                    <a:pt x="443" y="239"/>
                  </a:lnTo>
                  <a:lnTo>
                    <a:pt x="443" y="245"/>
                  </a:lnTo>
                  <a:lnTo>
                    <a:pt x="445" y="251"/>
                  </a:lnTo>
                  <a:lnTo>
                    <a:pt x="443" y="258"/>
                  </a:lnTo>
                  <a:lnTo>
                    <a:pt x="443" y="264"/>
                  </a:lnTo>
                  <a:lnTo>
                    <a:pt x="439" y="270"/>
                  </a:lnTo>
                  <a:lnTo>
                    <a:pt x="432" y="270"/>
                  </a:lnTo>
                  <a:lnTo>
                    <a:pt x="428" y="266"/>
                  </a:lnTo>
                  <a:lnTo>
                    <a:pt x="424" y="264"/>
                  </a:lnTo>
                  <a:lnTo>
                    <a:pt x="420" y="260"/>
                  </a:lnTo>
                  <a:lnTo>
                    <a:pt x="417" y="255"/>
                  </a:lnTo>
                  <a:lnTo>
                    <a:pt x="413" y="245"/>
                  </a:lnTo>
                  <a:lnTo>
                    <a:pt x="409" y="236"/>
                  </a:lnTo>
                  <a:lnTo>
                    <a:pt x="405" y="230"/>
                  </a:lnTo>
                  <a:lnTo>
                    <a:pt x="403" y="224"/>
                  </a:lnTo>
                  <a:lnTo>
                    <a:pt x="401" y="217"/>
                  </a:lnTo>
                  <a:lnTo>
                    <a:pt x="400" y="209"/>
                  </a:lnTo>
                  <a:lnTo>
                    <a:pt x="396" y="199"/>
                  </a:lnTo>
                  <a:lnTo>
                    <a:pt x="394" y="190"/>
                  </a:lnTo>
                  <a:lnTo>
                    <a:pt x="392" y="180"/>
                  </a:lnTo>
                  <a:lnTo>
                    <a:pt x="390" y="171"/>
                  </a:lnTo>
                  <a:lnTo>
                    <a:pt x="386" y="159"/>
                  </a:lnTo>
                  <a:lnTo>
                    <a:pt x="382" y="148"/>
                  </a:lnTo>
                  <a:lnTo>
                    <a:pt x="379" y="139"/>
                  </a:lnTo>
                  <a:lnTo>
                    <a:pt x="377" y="127"/>
                  </a:lnTo>
                  <a:lnTo>
                    <a:pt x="371" y="116"/>
                  </a:lnTo>
                  <a:lnTo>
                    <a:pt x="367" y="106"/>
                  </a:lnTo>
                  <a:lnTo>
                    <a:pt x="363" y="97"/>
                  </a:lnTo>
                  <a:lnTo>
                    <a:pt x="358" y="89"/>
                  </a:lnTo>
                  <a:lnTo>
                    <a:pt x="352" y="80"/>
                  </a:lnTo>
                  <a:lnTo>
                    <a:pt x="348" y="74"/>
                  </a:lnTo>
                  <a:lnTo>
                    <a:pt x="341" y="66"/>
                  </a:lnTo>
                  <a:lnTo>
                    <a:pt x="335" y="62"/>
                  </a:lnTo>
                  <a:lnTo>
                    <a:pt x="327" y="55"/>
                  </a:lnTo>
                  <a:lnTo>
                    <a:pt x="318" y="53"/>
                  </a:lnTo>
                  <a:lnTo>
                    <a:pt x="310" y="49"/>
                  </a:lnTo>
                  <a:lnTo>
                    <a:pt x="303" y="49"/>
                  </a:lnTo>
                  <a:lnTo>
                    <a:pt x="293" y="47"/>
                  </a:lnTo>
                  <a:lnTo>
                    <a:pt x="284" y="47"/>
                  </a:lnTo>
                  <a:lnTo>
                    <a:pt x="274" y="47"/>
                  </a:lnTo>
                  <a:lnTo>
                    <a:pt x="266" y="49"/>
                  </a:lnTo>
                  <a:lnTo>
                    <a:pt x="255" y="49"/>
                  </a:lnTo>
                  <a:lnTo>
                    <a:pt x="246" y="51"/>
                  </a:lnTo>
                  <a:lnTo>
                    <a:pt x="238" y="53"/>
                  </a:lnTo>
                  <a:lnTo>
                    <a:pt x="228" y="55"/>
                  </a:lnTo>
                  <a:lnTo>
                    <a:pt x="217" y="57"/>
                  </a:lnTo>
                  <a:lnTo>
                    <a:pt x="208" y="61"/>
                  </a:lnTo>
                  <a:lnTo>
                    <a:pt x="200" y="62"/>
                  </a:lnTo>
                  <a:lnTo>
                    <a:pt x="190" y="64"/>
                  </a:lnTo>
                  <a:lnTo>
                    <a:pt x="181" y="64"/>
                  </a:lnTo>
                  <a:lnTo>
                    <a:pt x="171" y="64"/>
                  </a:lnTo>
                  <a:lnTo>
                    <a:pt x="162" y="64"/>
                  </a:lnTo>
                  <a:lnTo>
                    <a:pt x="152" y="64"/>
                  </a:lnTo>
                  <a:lnTo>
                    <a:pt x="143" y="64"/>
                  </a:lnTo>
                  <a:lnTo>
                    <a:pt x="135" y="64"/>
                  </a:lnTo>
                  <a:lnTo>
                    <a:pt x="126" y="66"/>
                  </a:lnTo>
                  <a:lnTo>
                    <a:pt x="118" y="68"/>
                  </a:lnTo>
                  <a:lnTo>
                    <a:pt x="109" y="68"/>
                  </a:lnTo>
                  <a:lnTo>
                    <a:pt x="103" y="72"/>
                  </a:lnTo>
                  <a:lnTo>
                    <a:pt x="95" y="74"/>
                  </a:lnTo>
                  <a:lnTo>
                    <a:pt x="90" y="80"/>
                  </a:lnTo>
                  <a:lnTo>
                    <a:pt x="84" y="83"/>
                  </a:lnTo>
                  <a:lnTo>
                    <a:pt x="80" y="89"/>
                  </a:lnTo>
                  <a:lnTo>
                    <a:pt x="76" y="97"/>
                  </a:lnTo>
                  <a:lnTo>
                    <a:pt x="76" y="106"/>
                  </a:lnTo>
                  <a:lnTo>
                    <a:pt x="73" y="114"/>
                  </a:lnTo>
                  <a:lnTo>
                    <a:pt x="73" y="125"/>
                  </a:lnTo>
                  <a:lnTo>
                    <a:pt x="71" y="137"/>
                  </a:lnTo>
                  <a:lnTo>
                    <a:pt x="73" y="150"/>
                  </a:lnTo>
                  <a:lnTo>
                    <a:pt x="73" y="161"/>
                  </a:lnTo>
                  <a:lnTo>
                    <a:pt x="76" y="175"/>
                  </a:lnTo>
                  <a:lnTo>
                    <a:pt x="78" y="186"/>
                  </a:lnTo>
                  <a:lnTo>
                    <a:pt x="82" y="199"/>
                  </a:lnTo>
                  <a:lnTo>
                    <a:pt x="84" y="211"/>
                  </a:lnTo>
                  <a:lnTo>
                    <a:pt x="88" y="222"/>
                  </a:lnTo>
                  <a:lnTo>
                    <a:pt x="90" y="232"/>
                  </a:lnTo>
                  <a:lnTo>
                    <a:pt x="92" y="241"/>
                  </a:lnTo>
                  <a:lnTo>
                    <a:pt x="93" y="249"/>
                  </a:lnTo>
                  <a:lnTo>
                    <a:pt x="95" y="256"/>
                  </a:lnTo>
                  <a:lnTo>
                    <a:pt x="97" y="258"/>
                  </a:lnTo>
                  <a:lnTo>
                    <a:pt x="97" y="260"/>
                  </a:lnTo>
                  <a:lnTo>
                    <a:pt x="97" y="262"/>
                  </a:lnTo>
                  <a:lnTo>
                    <a:pt x="97" y="272"/>
                  </a:lnTo>
                  <a:lnTo>
                    <a:pt x="97" y="277"/>
                  </a:lnTo>
                  <a:lnTo>
                    <a:pt x="97" y="285"/>
                  </a:lnTo>
                  <a:lnTo>
                    <a:pt x="97" y="293"/>
                  </a:lnTo>
                  <a:lnTo>
                    <a:pt x="101" y="302"/>
                  </a:lnTo>
                  <a:lnTo>
                    <a:pt x="101" y="310"/>
                  </a:lnTo>
                  <a:lnTo>
                    <a:pt x="103" y="319"/>
                  </a:lnTo>
                  <a:lnTo>
                    <a:pt x="105" y="327"/>
                  </a:lnTo>
                  <a:lnTo>
                    <a:pt x="109" y="336"/>
                  </a:lnTo>
                  <a:lnTo>
                    <a:pt x="112" y="346"/>
                  </a:lnTo>
                  <a:lnTo>
                    <a:pt x="116" y="353"/>
                  </a:lnTo>
                  <a:lnTo>
                    <a:pt x="120" y="361"/>
                  </a:lnTo>
                  <a:lnTo>
                    <a:pt x="128" y="369"/>
                  </a:lnTo>
                  <a:lnTo>
                    <a:pt x="131" y="372"/>
                  </a:lnTo>
                  <a:lnTo>
                    <a:pt x="139" y="378"/>
                  </a:lnTo>
                  <a:lnTo>
                    <a:pt x="147" y="382"/>
                  </a:lnTo>
                  <a:lnTo>
                    <a:pt x="156" y="386"/>
                  </a:lnTo>
                  <a:lnTo>
                    <a:pt x="166" y="388"/>
                  </a:lnTo>
                  <a:lnTo>
                    <a:pt x="175" y="390"/>
                  </a:lnTo>
                  <a:lnTo>
                    <a:pt x="185" y="391"/>
                  </a:lnTo>
                  <a:lnTo>
                    <a:pt x="196" y="393"/>
                  </a:lnTo>
                  <a:lnTo>
                    <a:pt x="206" y="395"/>
                  </a:lnTo>
                  <a:lnTo>
                    <a:pt x="217" y="395"/>
                  </a:lnTo>
                  <a:lnTo>
                    <a:pt x="228" y="397"/>
                  </a:lnTo>
                  <a:lnTo>
                    <a:pt x="240" y="397"/>
                  </a:lnTo>
                  <a:lnTo>
                    <a:pt x="251" y="399"/>
                  </a:lnTo>
                  <a:lnTo>
                    <a:pt x="265" y="401"/>
                  </a:lnTo>
                  <a:lnTo>
                    <a:pt x="276" y="401"/>
                  </a:lnTo>
                  <a:lnTo>
                    <a:pt x="287" y="405"/>
                  </a:lnTo>
                  <a:lnTo>
                    <a:pt x="299" y="407"/>
                  </a:lnTo>
                  <a:lnTo>
                    <a:pt x="308" y="409"/>
                  </a:lnTo>
                  <a:lnTo>
                    <a:pt x="320" y="409"/>
                  </a:lnTo>
                  <a:lnTo>
                    <a:pt x="331" y="410"/>
                  </a:lnTo>
                  <a:lnTo>
                    <a:pt x="341" y="412"/>
                  </a:lnTo>
                  <a:lnTo>
                    <a:pt x="350" y="414"/>
                  </a:lnTo>
                  <a:lnTo>
                    <a:pt x="360" y="416"/>
                  </a:lnTo>
                  <a:lnTo>
                    <a:pt x="369" y="418"/>
                  </a:lnTo>
                  <a:lnTo>
                    <a:pt x="377" y="420"/>
                  </a:lnTo>
                  <a:lnTo>
                    <a:pt x="384" y="422"/>
                  </a:lnTo>
                  <a:lnTo>
                    <a:pt x="390" y="424"/>
                  </a:lnTo>
                  <a:lnTo>
                    <a:pt x="398" y="426"/>
                  </a:lnTo>
                  <a:lnTo>
                    <a:pt x="407" y="431"/>
                  </a:lnTo>
                  <a:lnTo>
                    <a:pt x="415" y="437"/>
                  </a:lnTo>
                  <a:lnTo>
                    <a:pt x="415" y="445"/>
                  </a:lnTo>
                  <a:lnTo>
                    <a:pt x="417" y="450"/>
                  </a:lnTo>
                  <a:lnTo>
                    <a:pt x="415" y="458"/>
                  </a:lnTo>
                  <a:lnTo>
                    <a:pt x="413" y="466"/>
                  </a:lnTo>
                  <a:lnTo>
                    <a:pt x="409" y="473"/>
                  </a:lnTo>
                  <a:lnTo>
                    <a:pt x="407" y="4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7" name="Freeform 214"/>
            <p:cNvSpPr>
              <a:spLocks/>
            </p:cNvSpPr>
            <p:nvPr/>
          </p:nvSpPr>
          <p:spPr bwMode="auto">
            <a:xfrm>
              <a:off x="3210679" y="2510690"/>
              <a:ext cx="61199" cy="64548"/>
            </a:xfrm>
            <a:custGeom>
              <a:avLst/>
              <a:gdLst>
                <a:gd name="T0" fmla="*/ 0 w 401"/>
                <a:gd name="T1" fmla="*/ 2147483647 h 424"/>
                <a:gd name="T2" fmla="*/ 2147483647 w 401"/>
                <a:gd name="T3" fmla="*/ 2147483647 h 424"/>
                <a:gd name="T4" fmla="*/ 2147483647 w 401"/>
                <a:gd name="T5" fmla="*/ 2147483647 h 424"/>
                <a:gd name="T6" fmla="*/ 2147483647 w 401"/>
                <a:gd name="T7" fmla="*/ 2147483647 h 424"/>
                <a:gd name="T8" fmla="*/ 2147483647 w 401"/>
                <a:gd name="T9" fmla="*/ 2147483647 h 424"/>
                <a:gd name="T10" fmla="*/ 2147483647 w 401"/>
                <a:gd name="T11" fmla="*/ 2147483647 h 424"/>
                <a:gd name="T12" fmla="*/ 2147483647 w 401"/>
                <a:gd name="T13" fmla="*/ 2147483647 h 424"/>
                <a:gd name="T14" fmla="*/ 2147483647 w 401"/>
                <a:gd name="T15" fmla="*/ 2147483647 h 424"/>
                <a:gd name="T16" fmla="*/ 2147483647 w 401"/>
                <a:gd name="T17" fmla="*/ 2147483647 h 424"/>
                <a:gd name="T18" fmla="*/ 2147483647 w 401"/>
                <a:gd name="T19" fmla="*/ 2147483647 h 424"/>
                <a:gd name="T20" fmla="*/ 2147483647 w 401"/>
                <a:gd name="T21" fmla="*/ 2147483647 h 424"/>
                <a:gd name="T22" fmla="*/ 2147483647 w 401"/>
                <a:gd name="T23" fmla="*/ 2147483647 h 424"/>
                <a:gd name="T24" fmla="*/ 2147483647 w 401"/>
                <a:gd name="T25" fmla="*/ 2147483647 h 424"/>
                <a:gd name="T26" fmla="*/ 2147483647 w 401"/>
                <a:gd name="T27" fmla="*/ 2147483647 h 424"/>
                <a:gd name="T28" fmla="*/ 2147483647 w 401"/>
                <a:gd name="T29" fmla="*/ 2147483647 h 424"/>
                <a:gd name="T30" fmla="*/ 2147483647 w 401"/>
                <a:gd name="T31" fmla="*/ 2147483647 h 424"/>
                <a:gd name="T32" fmla="*/ 2147483647 w 401"/>
                <a:gd name="T33" fmla="*/ 2147483647 h 424"/>
                <a:gd name="T34" fmla="*/ 2147483647 w 401"/>
                <a:gd name="T35" fmla="*/ 2147483647 h 424"/>
                <a:gd name="T36" fmla="*/ 2147483647 w 401"/>
                <a:gd name="T37" fmla="*/ 2147483647 h 424"/>
                <a:gd name="T38" fmla="*/ 2147483647 w 401"/>
                <a:gd name="T39" fmla="*/ 2147483647 h 424"/>
                <a:gd name="T40" fmla="*/ 2147483647 w 401"/>
                <a:gd name="T41" fmla="*/ 2147483647 h 424"/>
                <a:gd name="T42" fmla="*/ 2147483647 w 401"/>
                <a:gd name="T43" fmla="*/ 2147483647 h 424"/>
                <a:gd name="T44" fmla="*/ 2147483647 w 401"/>
                <a:gd name="T45" fmla="*/ 2147483647 h 424"/>
                <a:gd name="T46" fmla="*/ 2147483647 w 401"/>
                <a:gd name="T47" fmla="*/ 2147483647 h 424"/>
                <a:gd name="T48" fmla="*/ 2147483647 w 401"/>
                <a:gd name="T49" fmla="*/ 2147483647 h 424"/>
                <a:gd name="T50" fmla="*/ 2147483647 w 401"/>
                <a:gd name="T51" fmla="*/ 2147483647 h 424"/>
                <a:gd name="T52" fmla="*/ 2147483647 w 401"/>
                <a:gd name="T53" fmla="*/ 2147483647 h 424"/>
                <a:gd name="T54" fmla="*/ 2147483647 w 401"/>
                <a:gd name="T55" fmla="*/ 2147483647 h 424"/>
                <a:gd name="T56" fmla="*/ 2147483647 w 401"/>
                <a:gd name="T57" fmla="*/ 2147483647 h 424"/>
                <a:gd name="T58" fmla="*/ 2147483647 w 401"/>
                <a:gd name="T59" fmla="*/ 2147483647 h 424"/>
                <a:gd name="T60" fmla="*/ 2147483647 w 401"/>
                <a:gd name="T61" fmla="*/ 2147483647 h 424"/>
                <a:gd name="T62" fmla="*/ 2147483647 w 401"/>
                <a:gd name="T63" fmla="*/ 2147483647 h 424"/>
                <a:gd name="T64" fmla="*/ 2147483647 w 401"/>
                <a:gd name="T65" fmla="*/ 2147483647 h 424"/>
                <a:gd name="T66" fmla="*/ 2147483647 w 401"/>
                <a:gd name="T67" fmla="*/ 2147483647 h 424"/>
                <a:gd name="T68" fmla="*/ 2147483647 w 401"/>
                <a:gd name="T69" fmla="*/ 2147483647 h 424"/>
                <a:gd name="T70" fmla="*/ 2147483647 w 401"/>
                <a:gd name="T71" fmla="*/ 2147483647 h 424"/>
                <a:gd name="T72" fmla="*/ 2147483647 w 401"/>
                <a:gd name="T73" fmla="*/ 2147483647 h 424"/>
                <a:gd name="T74" fmla="*/ 2147483647 w 401"/>
                <a:gd name="T75" fmla="*/ 2147483647 h 424"/>
                <a:gd name="T76" fmla="*/ 2147483647 w 401"/>
                <a:gd name="T77" fmla="*/ 2147483647 h 424"/>
                <a:gd name="T78" fmla="*/ 2147483647 w 401"/>
                <a:gd name="T79" fmla="*/ 2147483647 h 424"/>
                <a:gd name="T80" fmla="*/ 2147483647 w 401"/>
                <a:gd name="T81" fmla="*/ 2147483647 h 424"/>
                <a:gd name="T82" fmla="*/ 2147483647 w 401"/>
                <a:gd name="T83" fmla="*/ 2147483647 h 424"/>
                <a:gd name="T84" fmla="*/ 2147483647 w 401"/>
                <a:gd name="T85" fmla="*/ 2147483647 h 424"/>
                <a:gd name="T86" fmla="*/ 2147483647 w 401"/>
                <a:gd name="T87" fmla="*/ 2147483647 h 424"/>
                <a:gd name="T88" fmla="*/ 2147483647 w 401"/>
                <a:gd name="T89" fmla="*/ 2147483647 h 424"/>
                <a:gd name="T90" fmla="*/ 2147483647 w 401"/>
                <a:gd name="T91" fmla="*/ 2147483647 h 424"/>
                <a:gd name="T92" fmla="*/ 2147483647 w 401"/>
                <a:gd name="T93" fmla="*/ 2147483647 h 424"/>
                <a:gd name="T94" fmla="*/ 2147483647 w 401"/>
                <a:gd name="T95" fmla="*/ 2147483647 h 424"/>
                <a:gd name="T96" fmla="*/ 2147483647 w 401"/>
                <a:gd name="T97" fmla="*/ 2147483647 h 424"/>
                <a:gd name="T98" fmla="*/ 2147483647 w 401"/>
                <a:gd name="T99" fmla="*/ 2147483647 h 424"/>
                <a:gd name="T100" fmla="*/ 0 w 401"/>
                <a:gd name="T101" fmla="*/ 2147483647 h 42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01" h="424">
                  <a:moveTo>
                    <a:pt x="0" y="5"/>
                  </a:moveTo>
                  <a:lnTo>
                    <a:pt x="0" y="7"/>
                  </a:lnTo>
                  <a:lnTo>
                    <a:pt x="0" y="11"/>
                  </a:lnTo>
                  <a:lnTo>
                    <a:pt x="0" y="21"/>
                  </a:lnTo>
                  <a:lnTo>
                    <a:pt x="2" y="32"/>
                  </a:lnTo>
                  <a:lnTo>
                    <a:pt x="2" y="43"/>
                  </a:lnTo>
                  <a:lnTo>
                    <a:pt x="4" y="61"/>
                  </a:lnTo>
                  <a:lnTo>
                    <a:pt x="6" y="78"/>
                  </a:lnTo>
                  <a:lnTo>
                    <a:pt x="8" y="97"/>
                  </a:lnTo>
                  <a:lnTo>
                    <a:pt x="10" y="118"/>
                  </a:lnTo>
                  <a:lnTo>
                    <a:pt x="12" y="139"/>
                  </a:lnTo>
                  <a:lnTo>
                    <a:pt x="14" y="159"/>
                  </a:lnTo>
                  <a:lnTo>
                    <a:pt x="17" y="182"/>
                  </a:lnTo>
                  <a:lnTo>
                    <a:pt x="19" y="203"/>
                  </a:lnTo>
                  <a:lnTo>
                    <a:pt x="21" y="224"/>
                  </a:lnTo>
                  <a:lnTo>
                    <a:pt x="23" y="245"/>
                  </a:lnTo>
                  <a:lnTo>
                    <a:pt x="27" y="266"/>
                  </a:lnTo>
                  <a:lnTo>
                    <a:pt x="27" y="281"/>
                  </a:lnTo>
                  <a:lnTo>
                    <a:pt x="29" y="298"/>
                  </a:lnTo>
                  <a:lnTo>
                    <a:pt x="31" y="313"/>
                  </a:lnTo>
                  <a:lnTo>
                    <a:pt x="33" y="329"/>
                  </a:lnTo>
                  <a:lnTo>
                    <a:pt x="35" y="340"/>
                  </a:lnTo>
                  <a:lnTo>
                    <a:pt x="38" y="352"/>
                  </a:lnTo>
                  <a:lnTo>
                    <a:pt x="40" y="363"/>
                  </a:lnTo>
                  <a:lnTo>
                    <a:pt x="42" y="372"/>
                  </a:lnTo>
                  <a:lnTo>
                    <a:pt x="44" y="380"/>
                  </a:lnTo>
                  <a:lnTo>
                    <a:pt x="46" y="388"/>
                  </a:lnTo>
                  <a:lnTo>
                    <a:pt x="48" y="395"/>
                  </a:lnTo>
                  <a:lnTo>
                    <a:pt x="52" y="401"/>
                  </a:lnTo>
                  <a:lnTo>
                    <a:pt x="55" y="410"/>
                  </a:lnTo>
                  <a:lnTo>
                    <a:pt x="61" y="416"/>
                  </a:lnTo>
                  <a:lnTo>
                    <a:pt x="67" y="422"/>
                  </a:lnTo>
                  <a:lnTo>
                    <a:pt x="71" y="424"/>
                  </a:lnTo>
                  <a:lnTo>
                    <a:pt x="78" y="424"/>
                  </a:lnTo>
                  <a:lnTo>
                    <a:pt x="84" y="424"/>
                  </a:lnTo>
                  <a:lnTo>
                    <a:pt x="92" y="422"/>
                  </a:lnTo>
                  <a:lnTo>
                    <a:pt x="101" y="420"/>
                  </a:lnTo>
                  <a:lnTo>
                    <a:pt x="105" y="418"/>
                  </a:lnTo>
                  <a:lnTo>
                    <a:pt x="111" y="416"/>
                  </a:lnTo>
                  <a:lnTo>
                    <a:pt x="116" y="414"/>
                  </a:lnTo>
                  <a:lnTo>
                    <a:pt x="122" y="414"/>
                  </a:lnTo>
                  <a:lnTo>
                    <a:pt x="126" y="412"/>
                  </a:lnTo>
                  <a:lnTo>
                    <a:pt x="131" y="412"/>
                  </a:lnTo>
                  <a:lnTo>
                    <a:pt x="139" y="410"/>
                  </a:lnTo>
                  <a:lnTo>
                    <a:pt x="145" y="409"/>
                  </a:lnTo>
                  <a:lnTo>
                    <a:pt x="151" y="407"/>
                  </a:lnTo>
                  <a:lnTo>
                    <a:pt x="156" y="407"/>
                  </a:lnTo>
                  <a:lnTo>
                    <a:pt x="164" y="405"/>
                  </a:lnTo>
                  <a:lnTo>
                    <a:pt x="171" y="405"/>
                  </a:lnTo>
                  <a:lnTo>
                    <a:pt x="177" y="403"/>
                  </a:lnTo>
                  <a:lnTo>
                    <a:pt x="185" y="401"/>
                  </a:lnTo>
                  <a:lnTo>
                    <a:pt x="192" y="399"/>
                  </a:lnTo>
                  <a:lnTo>
                    <a:pt x="202" y="397"/>
                  </a:lnTo>
                  <a:lnTo>
                    <a:pt x="209" y="395"/>
                  </a:lnTo>
                  <a:lnTo>
                    <a:pt x="217" y="393"/>
                  </a:lnTo>
                  <a:lnTo>
                    <a:pt x="227" y="391"/>
                  </a:lnTo>
                  <a:lnTo>
                    <a:pt x="236" y="390"/>
                  </a:lnTo>
                  <a:lnTo>
                    <a:pt x="246" y="386"/>
                  </a:lnTo>
                  <a:lnTo>
                    <a:pt x="255" y="382"/>
                  </a:lnTo>
                  <a:lnTo>
                    <a:pt x="265" y="378"/>
                  </a:lnTo>
                  <a:lnTo>
                    <a:pt x="272" y="376"/>
                  </a:lnTo>
                  <a:lnTo>
                    <a:pt x="282" y="372"/>
                  </a:lnTo>
                  <a:lnTo>
                    <a:pt x="291" y="369"/>
                  </a:lnTo>
                  <a:lnTo>
                    <a:pt x="301" y="365"/>
                  </a:lnTo>
                  <a:lnTo>
                    <a:pt x="310" y="363"/>
                  </a:lnTo>
                  <a:lnTo>
                    <a:pt x="318" y="359"/>
                  </a:lnTo>
                  <a:lnTo>
                    <a:pt x="327" y="355"/>
                  </a:lnTo>
                  <a:lnTo>
                    <a:pt x="335" y="353"/>
                  </a:lnTo>
                  <a:lnTo>
                    <a:pt x="342" y="352"/>
                  </a:lnTo>
                  <a:lnTo>
                    <a:pt x="350" y="350"/>
                  </a:lnTo>
                  <a:lnTo>
                    <a:pt x="358" y="350"/>
                  </a:lnTo>
                  <a:lnTo>
                    <a:pt x="363" y="350"/>
                  </a:lnTo>
                  <a:lnTo>
                    <a:pt x="369" y="350"/>
                  </a:lnTo>
                  <a:lnTo>
                    <a:pt x="379" y="350"/>
                  </a:lnTo>
                  <a:lnTo>
                    <a:pt x="388" y="352"/>
                  </a:lnTo>
                  <a:lnTo>
                    <a:pt x="392" y="352"/>
                  </a:lnTo>
                  <a:lnTo>
                    <a:pt x="398" y="353"/>
                  </a:lnTo>
                  <a:lnTo>
                    <a:pt x="400" y="350"/>
                  </a:lnTo>
                  <a:lnTo>
                    <a:pt x="401" y="342"/>
                  </a:lnTo>
                  <a:lnTo>
                    <a:pt x="400" y="336"/>
                  </a:lnTo>
                  <a:lnTo>
                    <a:pt x="400" y="331"/>
                  </a:lnTo>
                  <a:lnTo>
                    <a:pt x="400" y="321"/>
                  </a:lnTo>
                  <a:lnTo>
                    <a:pt x="400" y="312"/>
                  </a:lnTo>
                  <a:lnTo>
                    <a:pt x="398" y="298"/>
                  </a:lnTo>
                  <a:lnTo>
                    <a:pt x="396" y="285"/>
                  </a:lnTo>
                  <a:lnTo>
                    <a:pt x="396" y="268"/>
                  </a:lnTo>
                  <a:lnTo>
                    <a:pt x="394" y="251"/>
                  </a:lnTo>
                  <a:lnTo>
                    <a:pt x="392" y="232"/>
                  </a:lnTo>
                  <a:lnTo>
                    <a:pt x="390" y="215"/>
                  </a:lnTo>
                  <a:lnTo>
                    <a:pt x="388" y="194"/>
                  </a:lnTo>
                  <a:lnTo>
                    <a:pt x="388" y="177"/>
                  </a:lnTo>
                  <a:lnTo>
                    <a:pt x="384" y="156"/>
                  </a:lnTo>
                  <a:lnTo>
                    <a:pt x="382" y="137"/>
                  </a:lnTo>
                  <a:lnTo>
                    <a:pt x="381" y="118"/>
                  </a:lnTo>
                  <a:lnTo>
                    <a:pt x="379" y="100"/>
                  </a:lnTo>
                  <a:lnTo>
                    <a:pt x="375" y="83"/>
                  </a:lnTo>
                  <a:lnTo>
                    <a:pt x="371" y="68"/>
                  </a:lnTo>
                  <a:lnTo>
                    <a:pt x="369" y="55"/>
                  </a:lnTo>
                  <a:lnTo>
                    <a:pt x="367" y="45"/>
                  </a:lnTo>
                  <a:lnTo>
                    <a:pt x="363" y="34"/>
                  </a:lnTo>
                  <a:lnTo>
                    <a:pt x="361" y="26"/>
                  </a:lnTo>
                  <a:lnTo>
                    <a:pt x="358" y="21"/>
                  </a:lnTo>
                  <a:lnTo>
                    <a:pt x="356" y="17"/>
                  </a:lnTo>
                  <a:lnTo>
                    <a:pt x="348" y="11"/>
                  </a:lnTo>
                  <a:lnTo>
                    <a:pt x="344" y="13"/>
                  </a:lnTo>
                  <a:lnTo>
                    <a:pt x="339" y="17"/>
                  </a:lnTo>
                  <a:lnTo>
                    <a:pt x="335" y="26"/>
                  </a:lnTo>
                  <a:lnTo>
                    <a:pt x="331" y="34"/>
                  </a:lnTo>
                  <a:lnTo>
                    <a:pt x="329" y="45"/>
                  </a:lnTo>
                  <a:lnTo>
                    <a:pt x="327" y="53"/>
                  </a:lnTo>
                  <a:lnTo>
                    <a:pt x="329" y="62"/>
                  </a:lnTo>
                  <a:lnTo>
                    <a:pt x="329" y="70"/>
                  </a:lnTo>
                  <a:lnTo>
                    <a:pt x="331" y="81"/>
                  </a:lnTo>
                  <a:lnTo>
                    <a:pt x="331" y="87"/>
                  </a:lnTo>
                  <a:lnTo>
                    <a:pt x="331" y="91"/>
                  </a:lnTo>
                  <a:lnTo>
                    <a:pt x="333" y="97"/>
                  </a:lnTo>
                  <a:lnTo>
                    <a:pt x="335" y="104"/>
                  </a:lnTo>
                  <a:lnTo>
                    <a:pt x="335" y="112"/>
                  </a:lnTo>
                  <a:lnTo>
                    <a:pt x="337" y="120"/>
                  </a:lnTo>
                  <a:lnTo>
                    <a:pt x="337" y="129"/>
                  </a:lnTo>
                  <a:lnTo>
                    <a:pt x="339" y="139"/>
                  </a:lnTo>
                  <a:lnTo>
                    <a:pt x="339" y="148"/>
                  </a:lnTo>
                  <a:lnTo>
                    <a:pt x="339" y="158"/>
                  </a:lnTo>
                  <a:lnTo>
                    <a:pt x="339" y="169"/>
                  </a:lnTo>
                  <a:lnTo>
                    <a:pt x="341" y="182"/>
                  </a:lnTo>
                  <a:lnTo>
                    <a:pt x="341" y="194"/>
                  </a:lnTo>
                  <a:lnTo>
                    <a:pt x="341" y="205"/>
                  </a:lnTo>
                  <a:lnTo>
                    <a:pt x="341" y="216"/>
                  </a:lnTo>
                  <a:lnTo>
                    <a:pt x="342" y="230"/>
                  </a:lnTo>
                  <a:lnTo>
                    <a:pt x="342" y="239"/>
                  </a:lnTo>
                  <a:lnTo>
                    <a:pt x="342" y="251"/>
                  </a:lnTo>
                  <a:lnTo>
                    <a:pt x="342" y="262"/>
                  </a:lnTo>
                  <a:lnTo>
                    <a:pt x="342" y="272"/>
                  </a:lnTo>
                  <a:lnTo>
                    <a:pt x="342" y="279"/>
                  </a:lnTo>
                  <a:lnTo>
                    <a:pt x="342" y="289"/>
                  </a:lnTo>
                  <a:lnTo>
                    <a:pt x="342" y="294"/>
                  </a:lnTo>
                  <a:lnTo>
                    <a:pt x="344" y="302"/>
                  </a:lnTo>
                  <a:lnTo>
                    <a:pt x="192" y="350"/>
                  </a:lnTo>
                  <a:lnTo>
                    <a:pt x="103" y="361"/>
                  </a:lnTo>
                  <a:lnTo>
                    <a:pt x="76" y="268"/>
                  </a:lnTo>
                  <a:lnTo>
                    <a:pt x="76" y="32"/>
                  </a:lnTo>
                  <a:lnTo>
                    <a:pt x="71" y="26"/>
                  </a:lnTo>
                  <a:lnTo>
                    <a:pt x="67" y="21"/>
                  </a:lnTo>
                  <a:lnTo>
                    <a:pt x="63" y="15"/>
                  </a:lnTo>
                  <a:lnTo>
                    <a:pt x="59" y="11"/>
                  </a:lnTo>
                  <a:lnTo>
                    <a:pt x="52" y="5"/>
                  </a:lnTo>
                  <a:lnTo>
                    <a:pt x="44" y="4"/>
                  </a:lnTo>
                  <a:lnTo>
                    <a:pt x="35" y="0"/>
                  </a:lnTo>
                  <a:lnTo>
                    <a:pt x="23" y="2"/>
                  </a:lnTo>
                  <a:lnTo>
                    <a:pt x="17" y="2"/>
                  </a:lnTo>
                  <a:lnTo>
                    <a:pt x="14" y="2"/>
                  </a:lnTo>
                  <a:lnTo>
                    <a:pt x="6" y="4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8" name="Freeform 215"/>
            <p:cNvSpPr>
              <a:spLocks/>
            </p:cNvSpPr>
            <p:nvPr/>
          </p:nvSpPr>
          <p:spPr bwMode="auto">
            <a:xfrm>
              <a:off x="3224381" y="2504296"/>
              <a:ext cx="35623" cy="12788"/>
            </a:xfrm>
            <a:custGeom>
              <a:avLst/>
              <a:gdLst>
                <a:gd name="T0" fmla="*/ 0 w 233"/>
                <a:gd name="T1" fmla="*/ 2147483647 h 84"/>
                <a:gd name="T2" fmla="*/ 2147483647 w 233"/>
                <a:gd name="T3" fmla="*/ 2147483647 h 84"/>
                <a:gd name="T4" fmla="*/ 2147483647 w 233"/>
                <a:gd name="T5" fmla="*/ 2147483647 h 84"/>
                <a:gd name="T6" fmla="*/ 2147483647 w 233"/>
                <a:gd name="T7" fmla="*/ 2147483647 h 84"/>
                <a:gd name="T8" fmla="*/ 2147483647 w 233"/>
                <a:gd name="T9" fmla="*/ 2147483647 h 84"/>
                <a:gd name="T10" fmla="*/ 2147483647 w 233"/>
                <a:gd name="T11" fmla="*/ 2147483647 h 84"/>
                <a:gd name="T12" fmla="*/ 2147483647 w 233"/>
                <a:gd name="T13" fmla="*/ 2147483647 h 84"/>
                <a:gd name="T14" fmla="*/ 2147483647 w 233"/>
                <a:gd name="T15" fmla="*/ 2147483647 h 84"/>
                <a:gd name="T16" fmla="*/ 2147483647 w 233"/>
                <a:gd name="T17" fmla="*/ 2147483647 h 84"/>
                <a:gd name="T18" fmla="*/ 2147483647 w 233"/>
                <a:gd name="T19" fmla="*/ 2147483647 h 84"/>
                <a:gd name="T20" fmla="*/ 2147483647 w 233"/>
                <a:gd name="T21" fmla="*/ 2147483647 h 84"/>
                <a:gd name="T22" fmla="*/ 2147483647 w 233"/>
                <a:gd name="T23" fmla="*/ 0 h 84"/>
                <a:gd name="T24" fmla="*/ 2147483647 w 233"/>
                <a:gd name="T25" fmla="*/ 2147483647 h 84"/>
                <a:gd name="T26" fmla="*/ 2147483647 w 233"/>
                <a:gd name="T27" fmla="*/ 2147483647 h 84"/>
                <a:gd name="T28" fmla="*/ 2147483647 w 233"/>
                <a:gd name="T29" fmla="*/ 2147483647 h 84"/>
                <a:gd name="T30" fmla="*/ 2147483647 w 233"/>
                <a:gd name="T31" fmla="*/ 2147483647 h 84"/>
                <a:gd name="T32" fmla="*/ 2147483647 w 233"/>
                <a:gd name="T33" fmla="*/ 2147483647 h 84"/>
                <a:gd name="T34" fmla="*/ 2147483647 w 233"/>
                <a:gd name="T35" fmla="*/ 2147483647 h 84"/>
                <a:gd name="T36" fmla="*/ 2147483647 w 233"/>
                <a:gd name="T37" fmla="*/ 2147483647 h 84"/>
                <a:gd name="T38" fmla="*/ 2147483647 w 233"/>
                <a:gd name="T39" fmla="*/ 2147483647 h 84"/>
                <a:gd name="T40" fmla="*/ 2147483647 w 233"/>
                <a:gd name="T41" fmla="*/ 2147483647 h 84"/>
                <a:gd name="T42" fmla="*/ 2147483647 w 233"/>
                <a:gd name="T43" fmla="*/ 2147483647 h 84"/>
                <a:gd name="T44" fmla="*/ 2147483647 w 233"/>
                <a:gd name="T45" fmla="*/ 2147483647 h 84"/>
                <a:gd name="T46" fmla="*/ 2147483647 w 233"/>
                <a:gd name="T47" fmla="*/ 2147483647 h 84"/>
                <a:gd name="T48" fmla="*/ 2147483647 w 233"/>
                <a:gd name="T49" fmla="*/ 2147483647 h 84"/>
                <a:gd name="T50" fmla="*/ 2147483647 w 233"/>
                <a:gd name="T51" fmla="*/ 2147483647 h 84"/>
                <a:gd name="T52" fmla="*/ 2147483647 w 233"/>
                <a:gd name="T53" fmla="*/ 2147483647 h 84"/>
                <a:gd name="T54" fmla="*/ 2147483647 w 233"/>
                <a:gd name="T55" fmla="*/ 2147483647 h 84"/>
                <a:gd name="T56" fmla="*/ 2147483647 w 233"/>
                <a:gd name="T57" fmla="*/ 2147483647 h 84"/>
                <a:gd name="T58" fmla="*/ 2147483647 w 233"/>
                <a:gd name="T59" fmla="*/ 2147483647 h 84"/>
                <a:gd name="T60" fmla="*/ 2147483647 w 233"/>
                <a:gd name="T61" fmla="*/ 2147483647 h 84"/>
                <a:gd name="T62" fmla="*/ 2147483647 w 233"/>
                <a:gd name="T63" fmla="*/ 2147483647 h 84"/>
                <a:gd name="T64" fmla="*/ 2147483647 w 233"/>
                <a:gd name="T65" fmla="*/ 2147483647 h 84"/>
                <a:gd name="T66" fmla="*/ 2147483647 w 233"/>
                <a:gd name="T67" fmla="*/ 2147483647 h 84"/>
                <a:gd name="T68" fmla="*/ 2147483647 w 233"/>
                <a:gd name="T69" fmla="*/ 2147483647 h 84"/>
                <a:gd name="T70" fmla="*/ 2147483647 w 233"/>
                <a:gd name="T71" fmla="*/ 2147483647 h 84"/>
                <a:gd name="T72" fmla="*/ 2147483647 w 233"/>
                <a:gd name="T73" fmla="*/ 2147483647 h 84"/>
                <a:gd name="T74" fmla="*/ 2147483647 w 233"/>
                <a:gd name="T75" fmla="*/ 2147483647 h 84"/>
                <a:gd name="T76" fmla="*/ 0 w 233"/>
                <a:gd name="T77" fmla="*/ 2147483647 h 84"/>
                <a:gd name="T78" fmla="*/ 0 w 233"/>
                <a:gd name="T79" fmla="*/ 2147483647 h 8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233" h="84">
                  <a:moveTo>
                    <a:pt x="0" y="38"/>
                  </a:moveTo>
                  <a:lnTo>
                    <a:pt x="0" y="38"/>
                  </a:lnTo>
                  <a:lnTo>
                    <a:pt x="3" y="36"/>
                  </a:lnTo>
                  <a:lnTo>
                    <a:pt x="11" y="32"/>
                  </a:lnTo>
                  <a:lnTo>
                    <a:pt x="22" y="28"/>
                  </a:lnTo>
                  <a:lnTo>
                    <a:pt x="26" y="25"/>
                  </a:lnTo>
                  <a:lnTo>
                    <a:pt x="32" y="23"/>
                  </a:lnTo>
                  <a:lnTo>
                    <a:pt x="40" y="21"/>
                  </a:lnTo>
                  <a:lnTo>
                    <a:pt x="47" y="21"/>
                  </a:lnTo>
                  <a:lnTo>
                    <a:pt x="53" y="17"/>
                  </a:lnTo>
                  <a:lnTo>
                    <a:pt x="62" y="15"/>
                  </a:lnTo>
                  <a:lnTo>
                    <a:pt x="70" y="13"/>
                  </a:lnTo>
                  <a:lnTo>
                    <a:pt x="80" y="13"/>
                  </a:lnTo>
                  <a:lnTo>
                    <a:pt x="87" y="9"/>
                  </a:lnTo>
                  <a:lnTo>
                    <a:pt x="95" y="9"/>
                  </a:lnTo>
                  <a:lnTo>
                    <a:pt x="102" y="7"/>
                  </a:lnTo>
                  <a:lnTo>
                    <a:pt x="112" y="6"/>
                  </a:lnTo>
                  <a:lnTo>
                    <a:pt x="118" y="4"/>
                  </a:lnTo>
                  <a:lnTo>
                    <a:pt x="127" y="2"/>
                  </a:lnTo>
                  <a:lnTo>
                    <a:pt x="135" y="2"/>
                  </a:lnTo>
                  <a:lnTo>
                    <a:pt x="142" y="2"/>
                  </a:lnTo>
                  <a:lnTo>
                    <a:pt x="150" y="2"/>
                  </a:lnTo>
                  <a:lnTo>
                    <a:pt x="157" y="0"/>
                  </a:lnTo>
                  <a:lnTo>
                    <a:pt x="165" y="0"/>
                  </a:lnTo>
                  <a:lnTo>
                    <a:pt x="173" y="2"/>
                  </a:lnTo>
                  <a:lnTo>
                    <a:pt x="176" y="2"/>
                  </a:lnTo>
                  <a:lnTo>
                    <a:pt x="182" y="4"/>
                  </a:lnTo>
                  <a:lnTo>
                    <a:pt x="190" y="6"/>
                  </a:lnTo>
                  <a:lnTo>
                    <a:pt x="195" y="7"/>
                  </a:lnTo>
                  <a:lnTo>
                    <a:pt x="203" y="11"/>
                  </a:lnTo>
                  <a:lnTo>
                    <a:pt x="213" y="19"/>
                  </a:lnTo>
                  <a:lnTo>
                    <a:pt x="218" y="25"/>
                  </a:lnTo>
                  <a:lnTo>
                    <a:pt x="224" y="34"/>
                  </a:lnTo>
                  <a:lnTo>
                    <a:pt x="226" y="42"/>
                  </a:lnTo>
                  <a:lnTo>
                    <a:pt x="230" y="49"/>
                  </a:lnTo>
                  <a:lnTo>
                    <a:pt x="230" y="57"/>
                  </a:lnTo>
                  <a:lnTo>
                    <a:pt x="232" y="65"/>
                  </a:lnTo>
                  <a:lnTo>
                    <a:pt x="233" y="74"/>
                  </a:lnTo>
                  <a:lnTo>
                    <a:pt x="232" y="80"/>
                  </a:lnTo>
                  <a:lnTo>
                    <a:pt x="228" y="82"/>
                  </a:lnTo>
                  <a:lnTo>
                    <a:pt x="224" y="84"/>
                  </a:lnTo>
                  <a:lnTo>
                    <a:pt x="218" y="84"/>
                  </a:lnTo>
                  <a:lnTo>
                    <a:pt x="213" y="84"/>
                  </a:lnTo>
                  <a:lnTo>
                    <a:pt x="205" y="82"/>
                  </a:lnTo>
                  <a:lnTo>
                    <a:pt x="201" y="80"/>
                  </a:lnTo>
                  <a:lnTo>
                    <a:pt x="194" y="78"/>
                  </a:lnTo>
                  <a:lnTo>
                    <a:pt x="190" y="76"/>
                  </a:lnTo>
                  <a:lnTo>
                    <a:pt x="182" y="74"/>
                  </a:lnTo>
                  <a:lnTo>
                    <a:pt x="176" y="74"/>
                  </a:lnTo>
                  <a:lnTo>
                    <a:pt x="169" y="72"/>
                  </a:lnTo>
                  <a:lnTo>
                    <a:pt x="163" y="70"/>
                  </a:lnTo>
                  <a:lnTo>
                    <a:pt x="156" y="68"/>
                  </a:lnTo>
                  <a:lnTo>
                    <a:pt x="148" y="66"/>
                  </a:lnTo>
                  <a:lnTo>
                    <a:pt x="140" y="65"/>
                  </a:lnTo>
                  <a:lnTo>
                    <a:pt x="133" y="63"/>
                  </a:lnTo>
                  <a:lnTo>
                    <a:pt x="127" y="61"/>
                  </a:lnTo>
                  <a:lnTo>
                    <a:pt x="119" y="61"/>
                  </a:lnTo>
                  <a:lnTo>
                    <a:pt x="114" y="59"/>
                  </a:lnTo>
                  <a:lnTo>
                    <a:pt x="106" y="59"/>
                  </a:lnTo>
                  <a:lnTo>
                    <a:pt x="100" y="59"/>
                  </a:lnTo>
                  <a:lnTo>
                    <a:pt x="95" y="59"/>
                  </a:lnTo>
                  <a:lnTo>
                    <a:pt x="89" y="59"/>
                  </a:lnTo>
                  <a:lnTo>
                    <a:pt x="85" y="59"/>
                  </a:lnTo>
                  <a:lnTo>
                    <a:pt x="74" y="59"/>
                  </a:lnTo>
                  <a:lnTo>
                    <a:pt x="66" y="61"/>
                  </a:lnTo>
                  <a:lnTo>
                    <a:pt x="57" y="63"/>
                  </a:lnTo>
                  <a:lnTo>
                    <a:pt x="51" y="65"/>
                  </a:lnTo>
                  <a:lnTo>
                    <a:pt x="45" y="66"/>
                  </a:lnTo>
                  <a:lnTo>
                    <a:pt x="41" y="68"/>
                  </a:lnTo>
                  <a:lnTo>
                    <a:pt x="32" y="72"/>
                  </a:lnTo>
                  <a:lnTo>
                    <a:pt x="28" y="76"/>
                  </a:lnTo>
                  <a:lnTo>
                    <a:pt x="22" y="74"/>
                  </a:lnTo>
                  <a:lnTo>
                    <a:pt x="19" y="70"/>
                  </a:lnTo>
                  <a:lnTo>
                    <a:pt x="15" y="65"/>
                  </a:lnTo>
                  <a:lnTo>
                    <a:pt x="11" y="61"/>
                  </a:lnTo>
                  <a:lnTo>
                    <a:pt x="7" y="55"/>
                  </a:lnTo>
                  <a:lnTo>
                    <a:pt x="5" y="51"/>
                  </a:lnTo>
                  <a:lnTo>
                    <a:pt x="0" y="42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9" name="Freeform 216"/>
            <p:cNvSpPr>
              <a:spLocks/>
            </p:cNvSpPr>
            <p:nvPr/>
          </p:nvSpPr>
          <p:spPr bwMode="auto">
            <a:xfrm>
              <a:off x="3125122" y="2413563"/>
              <a:ext cx="72465" cy="72160"/>
            </a:xfrm>
            <a:custGeom>
              <a:avLst/>
              <a:gdLst>
                <a:gd name="T0" fmla="*/ 2147483647 w 477"/>
                <a:gd name="T1" fmla="*/ 2147483647 h 473"/>
                <a:gd name="T2" fmla="*/ 2147483647 w 477"/>
                <a:gd name="T3" fmla="*/ 2147483647 h 473"/>
                <a:gd name="T4" fmla="*/ 2147483647 w 477"/>
                <a:gd name="T5" fmla="*/ 2147483647 h 473"/>
                <a:gd name="T6" fmla="*/ 2147483647 w 477"/>
                <a:gd name="T7" fmla="*/ 2147483647 h 473"/>
                <a:gd name="T8" fmla="*/ 2147483647 w 477"/>
                <a:gd name="T9" fmla="*/ 2147483647 h 473"/>
                <a:gd name="T10" fmla="*/ 2147483647 w 477"/>
                <a:gd name="T11" fmla="*/ 2147483647 h 473"/>
                <a:gd name="T12" fmla="*/ 2147483647 w 477"/>
                <a:gd name="T13" fmla="*/ 2147483647 h 473"/>
                <a:gd name="T14" fmla="*/ 2147483647 w 477"/>
                <a:gd name="T15" fmla="*/ 2147483647 h 473"/>
                <a:gd name="T16" fmla="*/ 2147483647 w 477"/>
                <a:gd name="T17" fmla="*/ 2147483647 h 473"/>
                <a:gd name="T18" fmla="*/ 2147483647 w 477"/>
                <a:gd name="T19" fmla="*/ 2147483647 h 473"/>
                <a:gd name="T20" fmla="*/ 2147483647 w 477"/>
                <a:gd name="T21" fmla="*/ 2147483647 h 473"/>
                <a:gd name="T22" fmla="*/ 2147483647 w 477"/>
                <a:gd name="T23" fmla="*/ 0 h 473"/>
                <a:gd name="T24" fmla="*/ 2147483647 w 477"/>
                <a:gd name="T25" fmla="*/ 2147483647 h 473"/>
                <a:gd name="T26" fmla="*/ 2147483647 w 477"/>
                <a:gd name="T27" fmla="*/ 2147483647 h 473"/>
                <a:gd name="T28" fmla="*/ 2147483647 w 477"/>
                <a:gd name="T29" fmla="*/ 2147483647 h 473"/>
                <a:gd name="T30" fmla="*/ 2147483647 w 477"/>
                <a:gd name="T31" fmla="*/ 2147483647 h 473"/>
                <a:gd name="T32" fmla="*/ 2147483647 w 477"/>
                <a:gd name="T33" fmla="*/ 2147483647 h 473"/>
                <a:gd name="T34" fmla="*/ 2147483647 w 477"/>
                <a:gd name="T35" fmla="*/ 2147483647 h 473"/>
                <a:gd name="T36" fmla="*/ 2147483647 w 477"/>
                <a:gd name="T37" fmla="*/ 2147483647 h 473"/>
                <a:gd name="T38" fmla="*/ 2147483647 w 477"/>
                <a:gd name="T39" fmla="*/ 2147483647 h 473"/>
                <a:gd name="T40" fmla="*/ 2147483647 w 477"/>
                <a:gd name="T41" fmla="*/ 2147483647 h 473"/>
                <a:gd name="T42" fmla="*/ 2147483647 w 477"/>
                <a:gd name="T43" fmla="*/ 2147483647 h 473"/>
                <a:gd name="T44" fmla="*/ 2147483647 w 477"/>
                <a:gd name="T45" fmla="*/ 2147483647 h 473"/>
                <a:gd name="T46" fmla="*/ 2147483647 w 477"/>
                <a:gd name="T47" fmla="*/ 2147483647 h 473"/>
                <a:gd name="T48" fmla="*/ 2147483647 w 477"/>
                <a:gd name="T49" fmla="*/ 2147483647 h 473"/>
                <a:gd name="T50" fmla="*/ 2147483647 w 477"/>
                <a:gd name="T51" fmla="*/ 2147483647 h 473"/>
                <a:gd name="T52" fmla="*/ 2147483647 w 477"/>
                <a:gd name="T53" fmla="*/ 2147483647 h 473"/>
                <a:gd name="T54" fmla="*/ 2147483647 w 477"/>
                <a:gd name="T55" fmla="*/ 2147483647 h 473"/>
                <a:gd name="T56" fmla="*/ 2147483647 w 477"/>
                <a:gd name="T57" fmla="*/ 2147483647 h 473"/>
                <a:gd name="T58" fmla="*/ 2147483647 w 477"/>
                <a:gd name="T59" fmla="*/ 2147483647 h 473"/>
                <a:gd name="T60" fmla="*/ 2147483647 w 477"/>
                <a:gd name="T61" fmla="*/ 2147483647 h 473"/>
                <a:gd name="T62" fmla="*/ 2147483647 w 477"/>
                <a:gd name="T63" fmla="*/ 2147483647 h 473"/>
                <a:gd name="T64" fmla="*/ 2147483647 w 477"/>
                <a:gd name="T65" fmla="*/ 2147483647 h 473"/>
                <a:gd name="T66" fmla="*/ 2147483647 w 477"/>
                <a:gd name="T67" fmla="*/ 2147483647 h 473"/>
                <a:gd name="T68" fmla="*/ 2147483647 w 477"/>
                <a:gd name="T69" fmla="*/ 2147483647 h 473"/>
                <a:gd name="T70" fmla="*/ 2147483647 w 477"/>
                <a:gd name="T71" fmla="*/ 2147483647 h 473"/>
                <a:gd name="T72" fmla="*/ 2147483647 w 477"/>
                <a:gd name="T73" fmla="*/ 2147483647 h 473"/>
                <a:gd name="T74" fmla="*/ 2147483647 w 477"/>
                <a:gd name="T75" fmla="*/ 2147483647 h 473"/>
                <a:gd name="T76" fmla="*/ 2147483647 w 477"/>
                <a:gd name="T77" fmla="*/ 2147483647 h 473"/>
                <a:gd name="T78" fmla="*/ 2147483647 w 477"/>
                <a:gd name="T79" fmla="*/ 2147483647 h 473"/>
                <a:gd name="T80" fmla="*/ 2147483647 w 477"/>
                <a:gd name="T81" fmla="*/ 2147483647 h 473"/>
                <a:gd name="T82" fmla="*/ 2147483647 w 477"/>
                <a:gd name="T83" fmla="*/ 2147483647 h 473"/>
                <a:gd name="T84" fmla="*/ 2147483647 w 477"/>
                <a:gd name="T85" fmla="*/ 2147483647 h 473"/>
                <a:gd name="T86" fmla="*/ 2147483647 w 477"/>
                <a:gd name="T87" fmla="*/ 2147483647 h 473"/>
                <a:gd name="T88" fmla="*/ 2147483647 w 477"/>
                <a:gd name="T89" fmla="*/ 2147483647 h 473"/>
                <a:gd name="T90" fmla="*/ 2147483647 w 477"/>
                <a:gd name="T91" fmla="*/ 2147483647 h 473"/>
                <a:gd name="T92" fmla="*/ 2147483647 w 477"/>
                <a:gd name="T93" fmla="*/ 2147483647 h 473"/>
                <a:gd name="T94" fmla="*/ 2147483647 w 477"/>
                <a:gd name="T95" fmla="*/ 2147483647 h 473"/>
                <a:gd name="T96" fmla="*/ 2147483647 w 477"/>
                <a:gd name="T97" fmla="*/ 2147483647 h 473"/>
                <a:gd name="T98" fmla="*/ 2147483647 w 477"/>
                <a:gd name="T99" fmla="*/ 2147483647 h 473"/>
                <a:gd name="T100" fmla="*/ 2147483647 w 477"/>
                <a:gd name="T101" fmla="*/ 2147483647 h 473"/>
                <a:gd name="T102" fmla="*/ 2147483647 w 477"/>
                <a:gd name="T103" fmla="*/ 2147483647 h 473"/>
                <a:gd name="T104" fmla="*/ 2147483647 w 477"/>
                <a:gd name="T105" fmla="*/ 2147483647 h 473"/>
                <a:gd name="T106" fmla="*/ 2147483647 w 477"/>
                <a:gd name="T107" fmla="*/ 2147483647 h 473"/>
                <a:gd name="T108" fmla="*/ 2147483647 w 477"/>
                <a:gd name="T109" fmla="*/ 2147483647 h 473"/>
                <a:gd name="T110" fmla="*/ 2147483647 w 477"/>
                <a:gd name="T111" fmla="*/ 2147483647 h 473"/>
                <a:gd name="T112" fmla="*/ 2147483647 w 477"/>
                <a:gd name="T113" fmla="*/ 2147483647 h 473"/>
                <a:gd name="T114" fmla="*/ 2147483647 w 477"/>
                <a:gd name="T115" fmla="*/ 2147483647 h 473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477" h="473">
                  <a:moveTo>
                    <a:pt x="148" y="471"/>
                  </a:moveTo>
                  <a:lnTo>
                    <a:pt x="62" y="407"/>
                  </a:lnTo>
                  <a:lnTo>
                    <a:pt x="0" y="331"/>
                  </a:lnTo>
                  <a:lnTo>
                    <a:pt x="0" y="325"/>
                  </a:lnTo>
                  <a:lnTo>
                    <a:pt x="2" y="317"/>
                  </a:lnTo>
                  <a:lnTo>
                    <a:pt x="2" y="310"/>
                  </a:lnTo>
                  <a:lnTo>
                    <a:pt x="3" y="304"/>
                  </a:lnTo>
                  <a:lnTo>
                    <a:pt x="5" y="296"/>
                  </a:lnTo>
                  <a:lnTo>
                    <a:pt x="7" y="289"/>
                  </a:lnTo>
                  <a:lnTo>
                    <a:pt x="7" y="277"/>
                  </a:lnTo>
                  <a:lnTo>
                    <a:pt x="9" y="270"/>
                  </a:lnTo>
                  <a:lnTo>
                    <a:pt x="11" y="258"/>
                  </a:lnTo>
                  <a:lnTo>
                    <a:pt x="15" y="249"/>
                  </a:lnTo>
                  <a:lnTo>
                    <a:pt x="15" y="237"/>
                  </a:lnTo>
                  <a:lnTo>
                    <a:pt x="17" y="228"/>
                  </a:lnTo>
                  <a:lnTo>
                    <a:pt x="19" y="216"/>
                  </a:lnTo>
                  <a:lnTo>
                    <a:pt x="21" y="209"/>
                  </a:lnTo>
                  <a:lnTo>
                    <a:pt x="21" y="197"/>
                  </a:lnTo>
                  <a:lnTo>
                    <a:pt x="23" y="186"/>
                  </a:lnTo>
                  <a:lnTo>
                    <a:pt x="23" y="175"/>
                  </a:lnTo>
                  <a:lnTo>
                    <a:pt x="23" y="163"/>
                  </a:lnTo>
                  <a:lnTo>
                    <a:pt x="23" y="150"/>
                  </a:lnTo>
                  <a:lnTo>
                    <a:pt x="24" y="140"/>
                  </a:lnTo>
                  <a:lnTo>
                    <a:pt x="24" y="129"/>
                  </a:lnTo>
                  <a:lnTo>
                    <a:pt x="26" y="118"/>
                  </a:lnTo>
                  <a:lnTo>
                    <a:pt x="26" y="106"/>
                  </a:lnTo>
                  <a:lnTo>
                    <a:pt x="28" y="97"/>
                  </a:lnTo>
                  <a:lnTo>
                    <a:pt x="30" y="87"/>
                  </a:lnTo>
                  <a:lnTo>
                    <a:pt x="32" y="78"/>
                  </a:lnTo>
                  <a:lnTo>
                    <a:pt x="36" y="68"/>
                  </a:lnTo>
                  <a:lnTo>
                    <a:pt x="40" y="61"/>
                  </a:lnTo>
                  <a:lnTo>
                    <a:pt x="43" y="53"/>
                  </a:lnTo>
                  <a:lnTo>
                    <a:pt x="49" y="49"/>
                  </a:lnTo>
                  <a:lnTo>
                    <a:pt x="53" y="41"/>
                  </a:lnTo>
                  <a:lnTo>
                    <a:pt x="59" y="38"/>
                  </a:lnTo>
                  <a:lnTo>
                    <a:pt x="66" y="34"/>
                  </a:lnTo>
                  <a:lnTo>
                    <a:pt x="72" y="32"/>
                  </a:lnTo>
                  <a:lnTo>
                    <a:pt x="80" y="28"/>
                  </a:lnTo>
                  <a:lnTo>
                    <a:pt x="87" y="26"/>
                  </a:lnTo>
                  <a:lnTo>
                    <a:pt x="97" y="26"/>
                  </a:lnTo>
                  <a:lnTo>
                    <a:pt x="106" y="26"/>
                  </a:lnTo>
                  <a:lnTo>
                    <a:pt x="116" y="24"/>
                  </a:lnTo>
                  <a:lnTo>
                    <a:pt x="125" y="24"/>
                  </a:lnTo>
                  <a:lnTo>
                    <a:pt x="135" y="22"/>
                  </a:lnTo>
                  <a:lnTo>
                    <a:pt x="146" y="22"/>
                  </a:lnTo>
                  <a:lnTo>
                    <a:pt x="156" y="22"/>
                  </a:lnTo>
                  <a:lnTo>
                    <a:pt x="167" y="22"/>
                  </a:lnTo>
                  <a:lnTo>
                    <a:pt x="175" y="21"/>
                  </a:lnTo>
                  <a:lnTo>
                    <a:pt x="186" y="21"/>
                  </a:lnTo>
                  <a:lnTo>
                    <a:pt x="195" y="19"/>
                  </a:lnTo>
                  <a:lnTo>
                    <a:pt x="207" y="17"/>
                  </a:lnTo>
                  <a:lnTo>
                    <a:pt x="216" y="15"/>
                  </a:lnTo>
                  <a:lnTo>
                    <a:pt x="226" y="13"/>
                  </a:lnTo>
                  <a:lnTo>
                    <a:pt x="235" y="9"/>
                  </a:lnTo>
                  <a:lnTo>
                    <a:pt x="245" y="7"/>
                  </a:lnTo>
                  <a:lnTo>
                    <a:pt x="254" y="5"/>
                  </a:lnTo>
                  <a:lnTo>
                    <a:pt x="264" y="5"/>
                  </a:lnTo>
                  <a:lnTo>
                    <a:pt x="272" y="2"/>
                  </a:lnTo>
                  <a:lnTo>
                    <a:pt x="281" y="2"/>
                  </a:lnTo>
                  <a:lnTo>
                    <a:pt x="289" y="0"/>
                  </a:lnTo>
                  <a:lnTo>
                    <a:pt x="298" y="0"/>
                  </a:lnTo>
                  <a:lnTo>
                    <a:pt x="306" y="0"/>
                  </a:lnTo>
                  <a:lnTo>
                    <a:pt x="315" y="0"/>
                  </a:lnTo>
                  <a:lnTo>
                    <a:pt x="323" y="0"/>
                  </a:lnTo>
                  <a:lnTo>
                    <a:pt x="330" y="2"/>
                  </a:lnTo>
                  <a:lnTo>
                    <a:pt x="338" y="2"/>
                  </a:lnTo>
                  <a:lnTo>
                    <a:pt x="346" y="5"/>
                  </a:lnTo>
                  <a:lnTo>
                    <a:pt x="353" y="7"/>
                  </a:lnTo>
                  <a:lnTo>
                    <a:pt x="361" y="11"/>
                  </a:lnTo>
                  <a:lnTo>
                    <a:pt x="368" y="15"/>
                  </a:lnTo>
                  <a:lnTo>
                    <a:pt x="376" y="19"/>
                  </a:lnTo>
                  <a:lnTo>
                    <a:pt x="384" y="24"/>
                  </a:lnTo>
                  <a:lnTo>
                    <a:pt x="391" y="30"/>
                  </a:lnTo>
                  <a:lnTo>
                    <a:pt x="397" y="36"/>
                  </a:lnTo>
                  <a:lnTo>
                    <a:pt x="403" y="41"/>
                  </a:lnTo>
                  <a:lnTo>
                    <a:pt x="408" y="49"/>
                  </a:lnTo>
                  <a:lnTo>
                    <a:pt x="416" y="55"/>
                  </a:lnTo>
                  <a:lnTo>
                    <a:pt x="420" y="61"/>
                  </a:lnTo>
                  <a:lnTo>
                    <a:pt x="425" y="66"/>
                  </a:lnTo>
                  <a:lnTo>
                    <a:pt x="431" y="74"/>
                  </a:lnTo>
                  <a:lnTo>
                    <a:pt x="437" y="80"/>
                  </a:lnTo>
                  <a:lnTo>
                    <a:pt x="444" y="89"/>
                  </a:lnTo>
                  <a:lnTo>
                    <a:pt x="454" y="99"/>
                  </a:lnTo>
                  <a:lnTo>
                    <a:pt x="460" y="106"/>
                  </a:lnTo>
                  <a:lnTo>
                    <a:pt x="465" y="114"/>
                  </a:lnTo>
                  <a:lnTo>
                    <a:pt x="469" y="121"/>
                  </a:lnTo>
                  <a:lnTo>
                    <a:pt x="473" y="129"/>
                  </a:lnTo>
                  <a:lnTo>
                    <a:pt x="475" y="137"/>
                  </a:lnTo>
                  <a:lnTo>
                    <a:pt x="477" y="144"/>
                  </a:lnTo>
                  <a:lnTo>
                    <a:pt x="475" y="150"/>
                  </a:lnTo>
                  <a:lnTo>
                    <a:pt x="473" y="157"/>
                  </a:lnTo>
                  <a:lnTo>
                    <a:pt x="469" y="163"/>
                  </a:lnTo>
                  <a:lnTo>
                    <a:pt x="467" y="169"/>
                  </a:lnTo>
                  <a:lnTo>
                    <a:pt x="462" y="171"/>
                  </a:lnTo>
                  <a:lnTo>
                    <a:pt x="458" y="173"/>
                  </a:lnTo>
                  <a:lnTo>
                    <a:pt x="452" y="171"/>
                  </a:lnTo>
                  <a:lnTo>
                    <a:pt x="446" y="165"/>
                  </a:lnTo>
                  <a:lnTo>
                    <a:pt x="443" y="159"/>
                  </a:lnTo>
                  <a:lnTo>
                    <a:pt x="439" y="154"/>
                  </a:lnTo>
                  <a:lnTo>
                    <a:pt x="435" y="148"/>
                  </a:lnTo>
                  <a:lnTo>
                    <a:pt x="433" y="142"/>
                  </a:lnTo>
                  <a:lnTo>
                    <a:pt x="429" y="135"/>
                  </a:lnTo>
                  <a:lnTo>
                    <a:pt x="425" y="127"/>
                  </a:lnTo>
                  <a:lnTo>
                    <a:pt x="422" y="121"/>
                  </a:lnTo>
                  <a:lnTo>
                    <a:pt x="418" y="114"/>
                  </a:lnTo>
                  <a:lnTo>
                    <a:pt x="414" y="104"/>
                  </a:lnTo>
                  <a:lnTo>
                    <a:pt x="408" y="99"/>
                  </a:lnTo>
                  <a:lnTo>
                    <a:pt x="405" y="91"/>
                  </a:lnTo>
                  <a:lnTo>
                    <a:pt x="401" y="85"/>
                  </a:lnTo>
                  <a:lnTo>
                    <a:pt x="395" y="78"/>
                  </a:lnTo>
                  <a:lnTo>
                    <a:pt x="389" y="74"/>
                  </a:lnTo>
                  <a:lnTo>
                    <a:pt x="384" y="68"/>
                  </a:lnTo>
                  <a:lnTo>
                    <a:pt x="378" y="64"/>
                  </a:lnTo>
                  <a:lnTo>
                    <a:pt x="370" y="61"/>
                  </a:lnTo>
                  <a:lnTo>
                    <a:pt x="365" y="59"/>
                  </a:lnTo>
                  <a:lnTo>
                    <a:pt x="357" y="57"/>
                  </a:lnTo>
                  <a:lnTo>
                    <a:pt x="351" y="57"/>
                  </a:lnTo>
                  <a:lnTo>
                    <a:pt x="344" y="57"/>
                  </a:lnTo>
                  <a:lnTo>
                    <a:pt x="338" y="57"/>
                  </a:lnTo>
                  <a:lnTo>
                    <a:pt x="330" y="59"/>
                  </a:lnTo>
                  <a:lnTo>
                    <a:pt x="323" y="62"/>
                  </a:lnTo>
                  <a:lnTo>
                    <a:pt x="315" y="62"/>
                  </a:lnTo>
                  <a:lnTo>
                    <a:pt x="308" y="66"/>
                  </a:lnTo>
                  <a:lnTo>
                    <a:pt x="298" y="68"/>
                  </a:lnTo>
                  <a:lnTo>
                    <a:pt x="292" y="70"/>
                  </a:lnTo>
                  <a:lnTo>
                    <a:pt x="285" y="74"/>
                  </a:lnTo>
                  <a:lnTo>
                    <a:pt x="277" y="78"/>
                  </a:lnTo>
                  <a:lnTo>
                    <a:pt x="270" y="80"/>
                  </a:lnTo>
                  <a:lnTo>
                    <a:pt x="264" y="83"/>
                  </a:lnTo>
                  <a:lnTo>
                    <a:pt x="256" y="85"/>
                  </a:lnTo>
                  <a:lnTo>
                    <a:pt x="249" y="87"/>
                  </a:lnTo>
                  <a:lnTo>
                    <a:pt x="241" y="89"/>
                  </a:lnTo>
                  <a:lnTo>
                    <a:pt x="233" y="91"/>
                  </a:lnTo>
                  <a:lnTo>
                    <a:pt x="228" y="93"/>
                  </a:lnTo>
                  <a:lnTo>
                    <a:pt x="222" y="95"/>
                  </a:lnTo>
                  <a:lnTo>
                    <a:pt x="216" y="95"/>
                  </a:lnTo>
                  <a:lnTo>
                    <a:pt x="211" y="99"/>
                  </a:lnTo>
                  <a:lnTo>
                    <a:pt x="203" y="99"/>
                  </a:lnTo>
                  <a:lnTo>
                    <a:pt x="195" y="100"/>
                  </a:lnTo>
                  <a:lnTo>
                    <a:pt x="192" y="100"/>
                  </a:lnTo>
                  <a:lnTo>
                    <a:pt x="192" y="102"/>
                  </a:lnTo>
                  <a:lnTo>
                    <a:pt x="194" y="104"/>
                  </a:lnTo>
                  <a:lnTo>
                    <a:pt x="197" y="106"/>
                  </a:lnTo>
                  <a:lnTo>
                    <a:pt x="203" y="114"/>
                  </a:lnTo>
                  <a:lnTo>
                    <a:pt x="209" y="119"/>
                  </a:lnTo>
                  <a:lnTo>
                    <a:pt x="218" y="127"/>
                  </a:lnTo>
                  <a:lnTo>
                    <a:pt x="226" y="135"/>
                  </a:lnTo>
                  <a:lnTo>
                    <a:pt x="235" y="144"/>
                  </a:lnTo>
                  <a:lnTo>
                    <a:pt x="245" y="152"/>
                  </a:lnTo>
                  <a:lnTo>
                    <a:pt x="254" y="161"/>
                  </a:lnTo>
                  <a:lnTo>
                    <a:pt x="264" y="171"/>
                  </a:lnTo>
                  <a:lnTo>
                    <a:pt x="273" y="178"/>
                  </a:lnTo>
                  <a:lnTo>
                    <a:pt x="283" y="188"/>
                  </a:lnTo>
                  <a:lnTo>
                    <a:pt x="292" y="196"/>
                  </a:lnTo>
                  <a:lnTo>
                    <a:pt x="302" y="203"/>
                  </a:lnTo>
                  <a:lnTo>
                    <a:pt x="310" y="211"/>
                  </a:lnTo>
                  <a:lnTo>
                    <a:pt x="317" y="215"/>
                  </a:lnTo>
                  <a:lnTo>
                    <a:pt x="323" y="218"/>
                  </a:lnTo>
                  <a:lnTo>
                    <a:pt x="329" y="222"/>
                  </a:lnTo>
                  <a:lnTo>
                    <a:pt x="334" y="226"/>
                  </a:lnTo>
                  <a:lnTo>
                    <a:pt x="344" y="230"/>
                  </a:lnTo>
                  <a:lnTo>
                    <a:pt x="351" y="237"/>
                  </a:lnTo>
                  <a:lnTo>
                    <a:pt x="357" y="241"/>
                  </a:lnTo>
                  <a:lnTo>
                    <a:pt x="361" y="247"/>
                  </a:lnTo>
                  <a:lnTo>
                    <a:pt x="363" y="253"/>
                  </a:lnTo>
                  <a:lnTo>
                    <a:pt x="365" y="262"/>
                  </a:lnTo>
                  <a:lnTo>
                    <a:pt x="363" y="270"/>
                  </a:lnTo>
                  <a:lnTo>
                    <a:pt x="361" y="281"/>
                  </a:lnTo>
                  <a:lnTo>
                    <a:pt x="359" y="287"/>
                  </a:lnTo>
                  <a:lnTo>
                    <a:pt x="357" y="293"/>
                  </a:lnTo>
                  <a:lnTo>
                    <a:pt x="355" y="300"/>
                  </a:lnTo>
                  <a:lnTo>
                    <a:pt x="355" y="308"/>
                  </a:lnTo>
                  <a:lnTo>
                    <a:pt x="351" y="313"/>
                  </a:lnTo>
                  <a:lnTo>
                    <a:pt x="349" y="321"/>
                  </a:lnTo>
                  <a:lnTo>
                    <a:pt x="346" y="327"/>
                  </a:lnTo>
                  <a:lnTo>
                    <a:pt x="344" y="334"/>
                  </a:lnTo>
                  <a:lnTo>
                    <a:pt x="340" y="342"/>
                  </a:lnTo>
                  <a:lnTo>
                    <a:pt x="338" y="350"/>
                  </a:lnTo>
                  <a:lnTo>
                    <a:pt x="334" y="357"/>
                  </a:lnTo>
                  <a:lnTo>
                    <a:pt x="330" y="365"/>
                  </a:lnTo>
                  <a:lnTo>
                    <a:pt x="327" y="370"/>
                  </a:lnTo>
                  <a:lnTo>
                    <a:pt x="323" y="376"/>
                  </a:lnTo>
                  <a:lnTo>
                    <a:pt x="319" y="384"/>
                  </a:lnTo>
                  <a:lnTo>
                    <a:pt x="315" y="389"/>
                  </a:lnTo>
                  <a:lnTo>
                    <a:pt x="310" y="395"/>
                  </a:lnTo>
                  <a:lnTo>
                    <a:pt x="308" y="401"/>
                  </a:lnTo>
                  <a:lnTo>
                    <a:pt x="302" y="407"/>
                  </a:lnTo>
                  <a:lnTo>
                    <a:pt x="298" y="412"/>
                  </a:lnTo>
                  <a:lnTo>
                    <a:pt x="291" y="420"/>
                  </a:lnTo>
                  <a:lnTo>
                    <a:pt x="283" y="429"/>
                  </a:lnTo>
                  <a:lnTo>
                    <a:pt x="273" y="437"/>
                  </a:lnTo>
                  <a:lnTo>
                    <a:pt x="268" y="445"/>
                  </a:lnTo>
                  <a:lnTo>
                    <a:pt x="260" y="447"/>
                  </a:lnTo>
                  <a:lnTo>
                    <a:pt x="254" y="450"/>
                  </a:lnTo>
                  <a:lnTo>
                    <a:pt x="249" y="450"/>
                  </a:lnTo>
                  <a:lnTo>
                    <a:pt x="245" y="450"/>
                  </a:lnTo>
                  <a:lnTo>
                    <a:pt x="241" y="448"/>
                  </a:lnTo>
                  <a:lnTo>
                    <a:pt x="239" y="447"/>
                  </a:lnTo>
                  <a:lnTo>
                    <a:pt x="235" y="441"/>
                  </a:lnTo>
                  <a:lnTo>
                    <a:pt x="235" y="435"/>
                  </a:lnTo>
                  <a:lnTo>
                    <a:pt x="233" y="426"/>
                  </a:lnTo>
                  <a:lnTo>
                    <a:pt x="235" y="418"/>
                  </a:lnTo>
                  <a:lnTo>
                    <a:pt x="239" y="409"/>
                  </a:lnTo>
                  <a:lnTo>
                    <a:pt x="243" y="399"/>
                  </a:lnTo>
                  <a:lnTo>
                    <a:pt x="247" y="388"/>
                  </a:lnTo>
                  <a:lnTo>
                    <a:pt x="254" y="378"/>
                  </a:lnTo>
                  <a:lnTo>
                    <a:pt x="258" y="369"/>
                  </a:lnTo>
                  <a:lnTo>
                    <a:pt x="264" y="357"/>
                  </a:lnTo>
                  <a:lnTo>
                    <a:pt x="266" y="351"/>
                  </a:lnTo>
                  <a:lnTo>
                    <a:pt x="268" y="346"/>
                  </a:lnTo>
                  <a:lnTo>
                    <a:pt x="268" y="340"/>
                  </a:lnTo>
                  <a:lnTo>
                    <a:pt x="270" y="334"/>
                  </a:lnTo>
                  <a:lnTo>
                    <a:pt x="272" y="325"/>
                  </a:lnTo>
                  <a:lnTo>
                    <a:pt x="275" y="315"/>
                  </a:lnTo>
                  <a:lnTo>
                    <a:pt x="275" y="304"/>
                  </a:lnTo>
                  <a:lnTo>
                    <a:pt x="275" y="294"/>
                  </a:lnTo>
                  <a:lnTo>
                    <a:pt x="273" y="287"/>
                  </a:lnTo>
                  <a:lnTo>
                    <a:pt x="272" y="281"/>
                  </a:lnTo>
                  <a:lnTo>
                    <a:pt x="268" y="275"/>
                  </a:lnTo>
                  <a:lnTo>
                    <a:pt x="266" y="270"/>
                  </a:lnTo>
                  <a:lnTo>
                    <a:pt x="260" y="260"/>
                  </a:lnTo>
                  <a:lnTo>
                    <a:pt x="256" y="253"/>
                  </a:lnTo>
                  <a:lnTo>
                    <a:pt x="249" y="243"/>
                  </a:lnTo>
                  <a:lnTo>
                    <a:pt x="243" y="235"/>
                  </a:lnTo>
                  <a:lnTo>
                    <a:pt x="233" y="226"/>
                  </a:lnTo>
                  <a:lnTo>
                    <a:pt x="226" y="216"/>
                  </a:lnTo>
                  <a:lnTo>
                    <a:pt x="218" y="209"/>
                  </a:lnTo>
                  <a:lnTo>
                    <a:pt x="209" y="201"/>
                  </a:lnTo>
                  <a:lnTo>
                    <a:pt x="199" y="192"/>
                  </a:lnTo>
                  <a:lnTo>
                    <a:pt x="192" y="186"/>
                  </a:lnTo>
                  <a:lnTo>
                    <a:pt x="182" y="178"/>
                  </a:lnTo>
                  <a:lnTo>
                    <a:pt x="173" y="173"/>
                  </a:lnTo>
                  <a:lnTo>
                    <a:pt x="165" y="167"/>
                  </a:lnTo>
                  <a:lnTo>
                    <a:pt x="157" y="165"/>
                  </a:lnTo>
                  <a:lnTo>
                    <a:pt x="152" y="163"/>
                  </a:lnTo>
                  <a:lnTo>
                    <a:pt x="144" y="163"/>
                  </a:lnTo>
                  <a:lnTo>
                    <a:pt x="138" y="161"/>
                  </a:lnTo>
                  <a:lnTo>
                    <a:pt x="133" y="163"/>
                  </a:lnTo>
                  <a:lnTo>
                    <a:pt x="127" y="165"/>
                  </a:lnTo>
                  <a:lnTo>
                    <a:pt x="123" y="171"/>
                  </a:lnTo>
                  <a:lnTo>
                    <a:pt x="118" y="173"/>
                  </a:lnTo>
                  <a:lnTo>
                    <a:pt x="116" y="178"/>
                  </a:lnTo>
                  <a:lnTo>
                    <a:pt x="112" y="184"/>
                  </a:lnTo>
                  <a:lnTo>
                    <a:pt x="108" y="190"/>
                  </a:lnTo>
                  <a:lnTo>
                    <a:pt x="106" y="197"/>
                  </a:lnTo>
                  <a:lnTo>
                    <a:pt x="102" y="203"/>
                  </a:lnTo>
                  <a:lnTo>
                    <a:pt x="99" y="211"/>
                  </a:lnTo>
                  <a:lnTo>
                    <a:pt x="97" y="216"/>
                  </a:lnTo>
                  <a:lnTo>
                    <a:pt x="95" y="224"/>
                  </a:lnTo>
                  <a:lnTo>
                    <a:pt x="93" y="230"/>
                  </a:lnTo>
                  <a:lnTo>
                    <a:pt x="91" y="237"/>
                  </a:lnTo>
                  <a:lnTo>
                    <a:pt x="87" y="243"/>
                  </a:lnTo>
                  <a:lnTo>
                    <a:pt x="81" y="253"/>
                  </a:lnTo>
                  <a:lnTo>
                    <a:pt x="74" y="260"/>
                  </a:lnTo>
                  <a:lnTo>
                    <a:pt x="68" y="268"/>
                  </a:lnTo>
                  <a:lnTo>
                    <a:pt x="62" y="275"/>
                  </a:lnTo>
                  <a:lnTo>
                    <a:pt x="57" y="279"/>
                  </a:lnTo>
                  <a:lnTo>
                    <a:pt x="55" y="285"/>
                  </a:lnTo>
                  <a:lnTo>
                    <a:pt x="53" y="291"/>
                  </a:lnTo>
                  <a:lnTo>
                    <a:pt x="53" y="298"/>
                  </a:lnTo>
                  <a:lnTo>
                    <a:pt x="55" y="306"/>
                  </a:lnTo>
                  <a:lnTo>
                    <a:pt x="59" y="312"/>
                  </a:lnTo>
                  <a:lnTo>
                    <a:pt x="62" y="319"/>
                  </a:lnTo>
                  <a:lnTo>
                    <a:pt x="70" y="329"/>
                  </a:lnTo>
                  <a:lnTo>
                    <a:pt x="78" y="336"/>
                  </a:lnTo>
                  <a:lnTo>
                    <a:pt x="85" y="346"/>
                  </a:lnTo>
                  <a:lnTo>
                    <a:pt x="95" y="353"/>
                  </a:lnTo>
                  <a:lnTo>
                    <a:pt x="102" y="361"/>
                  </a:lnTo>
                  <a:lnTo>
                    <a:pt x="110" y="369"/>
                  </a:lnTo>
                  <a:lnTo>
                    <a:pt x="118" y="376"/>
                  </a:lnTo>
                  <a:lnTo>
                    <a:pt x="123" y="382"/>
                  </a:lnTo>
                  <a:lnTo>
                    <a:pt x="133" y="389"/>
                  </a:lnTo>
                  <a:lnTo>
                    <a:pt x="140" y="395"/>
                  </a:lnTo>
                  <a:lnTo>
                    <a:pt x="148" y="403"/>
                  </a:lnTo>
                  <a:lnTo>
                    <a:pt x="154" y="407"/>
                  </a:lnTo>
                  <a:lnTo>
                    <a:pt x="157" y="410"/>
                  </a:lnTo>
                  <a:lnTo>
                    <a:pt x="165" y="414"/>
                  </a:lnTo>
                  <a:lnTo>
                    <a:pt x="171" y="420"/>
                  </a:lnTo>
                  <a:lnTo>
                    <a:pt x="175" y="424"/>
                  </a:lnTo>
                  <a:lnTo>
                    <a:pt x="180" y="428"/>
                  </a:lnTo>
                  <a:lnTo>
                    <a:pt x="186" y="431"/>
                  </a:lnTo>
                  <a:lnTo>
                    <a:pt x="192" y="437"/>
                  </a:lnTo>
                  <a:lnTo>
                    <a:pt x="197" y="441"/>
                  </a:lnTo>
                  <a:lnTo>
                    <a:pt x="203" y="445"/>
                  </a:lnTo>
                  <a:lnTo>
                    <a:pt x="209" y="448"/>
                  </a:lnTo>
                  <a:lnTo>
                    <a:pt x="216" y="454"/>
                  </a:lnTo>
                  <a:lnTo>
                    <a:pt x="224" y="462"/>
                  </a:lnTo>
                  <a:lnTo>
                    <a:pt x="232" y="467"/>
                  </a:lnTo>
                  <a:lnTo>
                    <a:pt x="237" y="471"/>
                  </a:lnTo>
                  <a:lnTo>
                    <a:pt x="241" y="473"/>
                  </a:lnTo>
                  <a:lnTo>
                    <a:pt x="148" y="4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0" name="Freeform 217"/>
            <p:cNvSpPr>
              <a:spLocks/>
            </p:cNvSpPr>
            <p:nvPr/>
          </p:nvSpPr>
          <p:spPr bwMode="auto">
            <a:xfrm>
              <a:off x="3175969" y="2430004"/>
              <a:ext cx="72465" cy="73683"/>
            </a:xfrm>
            <a:custGeom>
              <a:avLst/>
              <a:gdLst>
                <a:gd name="T0" fmla="*/ 2147483647 w 475"/>
                <a:gd name="T1" fmla="*/ 2147483647 h 485"/>
                <a:gd name="T2" fmla="*/ 2147483647 w 475"/>
                <a:gd name="T3" fmla="*/ 2147483647 h 485"/>
                <a:gd name="T4" fmla="*/ 2147483647 w 475"/>
                <a:gd name="T5" fmla="*/ 2147483647 h 485"/>
                <a:gd name="T6" fmla="*/ 2147483647 w 475"/>
                <a:gd name="T7" fmla="*/ 2147483647 h 485"/>
                <a:gd name="T8" fmla="*/ 2147483647 w 475"/>
                <a:gd name="T9" fmla="*/ 2147483647 h 485"/>
                <a:gd name="T10" fmla="*/ 2147483647 w 475"/>
                <a:gd name="T11" fmla="*/ 2147483647 h 485"/>
                <a:gd name="T12" fmla="*/ 2147483647 w 475"/>
                <a:gd name="T13" fmla="*/ 2147483647 h 485"/>
                <a:gd name="T14" fmla="*/ 2147483647 w 475"/>
                <a:gd name="T15" fmla="*/ 2147483647 h 485"/>
                <a:gd name="T16" fmla="*/ 2147483647 w 475"/>
                <a:gd name="T17" fmla="*/ 0 h 485"/>
                <a:gd name="T18" fmla="*/ 2147483647 w 475"/>
                <a:gd name="T19" fmla="*/ 2147483647 h 485"/>
                <a:gd name="T20" fmla="*/ 2147483647 w 475"/>
                <a:gd name="T21" fmla="*/ 2147483647 h 485"/>
                <a:gd name="T22" fmla="*/ 2147483647 w 475"/>
                <a:gd name="T23" fmla="*/ 2147483647 h 485"/>
                <a:gd name="T24" fmla="*/ 2147483647 w 475"/>
                <a:gd name="T25" fmla="*/ 2147483647 h 485"/>
                <a:gd name="T26" fmla="*/ 2147483647 w 475"/>
                <a:gd name="T27" fmla="*/ 2147483647 h 485"/>
                <a:gd name="T28" fmla="*/ 2147483647 w 475"/>
                <a:gd name="T29" fmla="*/ 2147483647 h 485"/>
                <a:gd name="T30" fmla="*/ 2147483647 w 475"/>
                <a:gd name="T31" fmla="*/ 2147483647 h 485"/>
                <a:gd name="T32" fmla="*/ 2147483647 w 475"/>
                <a:gd name="T33" fmla="*/ 2147483647 h 485"/>
                <a:gd name="T34" fmla="*/ 2147483647 w 475"/>
                <a:gd name="T35" fmla="*/ 2147483647 h 485"/>
                <a:gd name="T36" fmla="*/ 2147483647 w 475"/>
                <a:gd name="T37" fmla="*/ 2147483647 h 485"/>
                <a:gd name="T38" fmla="*/ 2147483647 w 475"/>
                <a:gd name="T39" fmla="*/ 2147483647 h 485"/>
                <a:gd name="T40" fmla="*/ 2147483647 w 475"/>
                <a:gd name="T41" fmla="*/ 2147483647 h 485"/>
                <a:gd name="T42" fmla="*/ 2147483647 w 475"/>
                <a:gd name="T43" fmla="*/ 2147483647 h 485"/>
                <a:gd name="T44" fmla="*/ 2147483647 w 475"/>
                <a:gd name="T45" fmla="*/ 2147483647 h 485"/>
                <a:gd name="T46" fmla="*/ 2147483647 w 475"/>
                <a:gd name="T47" fmla="*/ 2147483647 h 485"/>
                <a:gd name="T48" fmla="*/ 2147483647 w 475"/>
                <a:gd name="T49" fmla="*/ 2147483647 h 485"/>
                <a:gd name="T50" fmla="*/ 2147483647 w 475"/>
                <a:gd name="T51" fmla="*/ 2147483647 h 485"/>
                <a:gd name="T52" fmla="*/ 2147483647 w 475"/>
                <a:gd name="T53" fmla="*/ 2147483647 h 485"/>
                <a:gd name="T54" fmla="*/ 2147483647 w 475"/>
                <a:gd name="T55" fmla="*/ 2147483647 h 485"/>
                <a:gd name="T56" fmla="*/ 2147483647 w 475"/>
                <a:gd name="T57" fmla="*/ 2147483647 h 485"/>
                <a:gd name="T58" fmla="*/ 2147483647 w 475"/>
                <a:gd name="T59" fmla="*/ 2147483647 h 485"/>
                <a:gd name="T60" fmla="*/ 2147483647 w 475"/>
                <a:gd name="T61" fmla="*/ 2147483647 h 485"/>
                <a:gd name="T62" fmla="*/ 2147483647 w 475"/>
                <a:gd name="T63" fmla="*/ 2147483647 h 485"/>
                <a:gd name="T64" fmla="*/ 2147483647 w 475"/>
                <a:gd name="T65" fmla="*/ 2147483647 h 485"/>
                <a:gd name="T66" fmla="*/ 2147483647 w 475"/>
                <a:gd name="T67" fmla="*/ 2147483647 h 485"/>
                <a:gd name="T68" fmla="*/ 2147483647 w 475"/>
                <a:gd name="T69" fmla="*/ 2147483647 h 485"/>
                <a:gd name="T70" fmla="*/ 2147483647 w 475"/>
                <a:gd name="T71" fmla="*/ 2147483647 h 485"/>
                <a:gd name="T72" fmla="*/ 2147483647 w 475"/>
                <a:gd name="T73" fmla="*/ 2147483647 h 485"/>
                <a:gd name="T74" fmla="*/ 2147483647 w 475"/>
                <a:gd name="T75" fmla="*/ 2147483647 h 485"/>
                <a:gd name="T76" fmla="*/ 2147483647 w 475"/>
                <a:gd name="T77" fmla="*/ 2147483647 h 485"/>
                <a:gd name="T78" fmla="*/ 2147483647 w 475"/>
                <a:gd name="T79" fmla="*/ 2147483647 h 485"/>
                <a:gd name="T80" fmla="*/ 2147483647 w 475"/>
                <a:gd name="T81" fmla="*/ 2147483647 h 485"/>
                <a:gd name="T82" fmla="*/ 2147483647 w 475"/>
                <a:gd name="T83" fmla="*/ 2147483647 h 485"/>
                <a:gd name="T84" fmla="*/ 2147483647 w 475"/>
                <a:gd name="T85" fmla="*/ 2147483647 h 485"/>
                <a:gd name="T86" fmla="*/ 2147483647 w 475"/>
                <a:gd name="T87" fmla="*/ 2147483647 h 485"/>
                <a:gd name="T88" fmla="*/ 2147483647 w 475"/>
                <a:gd name="T89" fmla="*/ 2147483647 h 485"/>
                <a:gd name="T90" fmla="*/ 2147483647 w 475"/>
                <a:gd name="T91" fmla="*/ 2147483647 h 485"/>
                <a:gd name="T92" fmla="*/ 2147483647 w 475"/>
                <a:gd name="T93" fmla="*/ 2147483647 h 485"/>
                <a:gd name="T94" fmla="*/ 2147483647 w 475"/>
                <a:gd name="T95" fmla="*/ 2147483647 h 485"/>
                <a:gd name="T96" fmla="*/ 2147483647 w 475"/>
                <a:gd name="T97" fmla="*/ 2147483647 h 485"/>
                <a:gd name="T98" fmla="*/ 2147483647 w 475"/>
                <a:gd name="T99" fmla="*/ 2147483647 h 485"/>
                <a:gd name="T100" fmla="*/ 2147483647 w 475"/>
                <a:gd name="T101" fmla="*/ 2147483647 h 485"/>
                <a:gd name="T102" fmla="*/ 2147483647 w 475"/>
                <a:gd name="T103" fmla="*/ 2147483647 h 485"/>
                <a:gd name="T104" fmla="*/ 2147483647 w 475"/>
                <a:gd name="T105" fmla="*/ 2147483647 h 485"/>
                <a:gd name="T106" fmla="*/ 2147483647 w 475"/>
                <a:gd name="T107" fmla="*/ 2147483647 h 485"/>
                <a:gd name="T108" fmla="*/ 2147483647 w 475"/>
                <a:gd name="T109" fmla="*/ 2147483647 h 485"/>
                <a:gd name="T110" fmla="*/ 2147483647 w 475"/>
                <a:gd name="T111" fmla="*/ 2147483647 h 485"/>
                <a:gd name="T112" fmla="*/ 2147483647 w 475"/>
                <a:gd name="T113" fmla="*/ 2147483647 h 485"/>
                <a:gd name="T114" fmla="*/ 2147483647 w 475"/>
                <a:gd name="T115" fmla="*/ 2147483647 h 485"/>
                <a:gd name="T116" fmla="*/ 2147483647 w 475"/>
                <a:gd name="T117" fmla="*/ 2147483647 h 485"/>
                <a:gd name="T118" fmla="*/ 2147483647 w 475"/>
                <a:gd name="T119" fmla="*/ 2147483647 h 485"/>
                <a:gd name="T120" fmla="*/ 2147483647 w 475"/>
                <a:gd name="T121" fmla="*/ 2147483647 h 485"/>
                <a:gd name="T122" fmla="*/ 2147483647 w 475"/>
                <a:gd name="T123" fmla="*/ 2147483647 h 485"/>
                <a:gd name="T124" fmla="*/ 0 w 475"/>
                <a:gd name="T125" fmla="*/ 2147483647 h 48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475" h="485">
                  <a:moveTo>
                    <a:pt x="0" y="310"/>
                  </a:moveTo>
                  <a:lnTo>
                    <a:pt x="0" y="308"/>
                  </a:lnTo>
                  <a:lnTo>
                    <a:pt x="2" y="304"/>
                  </a:lnTo>
                  <a:lnTo>
                    <a:pt x="6" y="299"/>
                  </a:lnTo>
                  <a:lnTo>
                    <a:pt x="10" y="293"/>
                  </a:lnTo>
                  <a:lnTo>
                    <a:pt x="14" y="282"/>
                  </a:lnTo>
                  <a:lnTo>
                    <a:pt x="21" y="272"/>
                  </a:lnTo>
                  <a:lnTo>
                    <a:pt x="27" y="261"/>
                  </a:lnTo>
                  <a:lnTo>
                    <a:pt x="36" y="249"/>
                  </a:lnTo>
                  <a:lnTo>
                    <a:pt x="44" y="234"/>
                  </a:lnTo>
                  <a:lnTo>
                    <a:pt x="52" y="221"/>
                  </a:lnTo>
                  <a:lnTo>
                    <a:pt x="61" y="207"/>
                  </a:lnTo>
                  <a:lnTo>
                    <a:pt x="71" y="192"/>
                  </a:lnTo>
                  <a:lnTo>
                    <a:pt x="78" y="177"/>
                  </a:lnTo>
                  <a:lnTo>
                    <a:pt x="88" y="162"/>
                  </a:lnTo>
                  <a:lnTo>
                    <a:pt x="95" y="147"/>
                  </a:lnTo>
                  <a:lnTo>
                    <a:pt x="105" y="133"/>
                  </a:lnTo>
                  <a:lnTo>
                    <a:pt x="112" y="120"/>
                  </a:lnTo>
                  <a:lnTo>
                    <a:pt x="120" y="107"/>
                  </a:lnTo>
                  <a:lnTo>
                    <a:pt x="126" y="95"/>
                  </a:lnTo>
                  <a:lnTo>
                    <a:pt x="133" y="84"/>
                  </a:lnTo>
                  <a:lnTo>
                    <a:pt x="137" y="72"/>
                  </a:lnTo>
                  <a:lnTo>
                    <a:pt x="145" y="61"/>
                  </a:lnTo>
                  <a:lnTo>
                    <a:pt x="150" y="53"/>
                  </a:lnTo>
                  <a:lnTo>
                    <a:pt x="156" y="44"/>
                  </a:lnTo>
                  <a:lnTo>
                    <a:pt x="162" y="34"/>
                  </a:lnTo>
                  <a:lnTo>
                    <a:pt x="168" y="29"/>
                  </a:lnTo>
                  <a:lnTo>
                    <a:pt x="173" y="21"/>
                  </a:lnTo>
                  <a:lnTo>
                    <a:pt x="179" y="17"/>
                  </a:lnTo>
                  <a:lnTo>
                    <a:pt x="185" y="10"/>
                  </a:lnTo>
                  <a:lnTo>
                    <a:pt x="190" y="8"/>
                  </a:lnTo>
                  <a:lnTo>
                    <a:pt x="196" y="4"/>
                  </a:lnTo>
                  <a:lnTo>
                    <a:pt x="202" y="4"/>
                  </a:lnTo>
                  <a:lnTo>
                    <a:pt x="209" y="0"/>
                  </a:lnTo>
                  <a:lnTo>
                    <a:pt x="215" y="0"/>
                  </a:lnTo>
                  <a:lnTo>
                    <a:pt x="221" y="0"/>
                  </a:lnTo>
                  <a:lnTo>
                    <a:pt x="228" y="2"/>
                  </a:lnTo>
                  <a:lnTo>
                    <a:pt x="234" y="4"/>
                  </a:lnTo>
                  <a:lnTo>
                    <a:pt x="242" y="6"/>
                  </a:lnTo>
                  <a:lnTo>
                    <a:pt x="249" y="8"/>
                  </a:lnTo>
                  <a:lnTo>
                    <a:pt x="259" y="12"/>
                  </a:lnTo>
                  <a:lnTo>
                    <a:pt x="266" y="15"/>
                  </a:lnTo>
                  <a:lnTo>
                    <a:pt x="274" y="19"/>
                  </a:lnTo>
                  <a:lnTo>
                    <a:pt x="282" y="23"/>
                  </a:lnTo>
                  <a:lnTo>
                    <a:pt x="291" y="29"/>
                  </a:lnTo>
                  <a:lnTo>
                    <a:pt x="299" y="31"/>
                  </a:lnTo>
                  <a:lnTo>
                    <a:pt x="308" y="34"/>
                  </a:lnTo>
                  <a:lnTo>
                    <a:pt x="320" y="40"/>
                  </a:lnTo>
                  <a:lnTo>
                    <a:pt x="329" y="44"/>
                  </a:lnTo>
                  <a:lnTo>
                    <a:pt x="339" y="46"/>
                  </a:lnTo>
                  <a:lnTo>
                    <a:pt x="348" y="50"/>
                  </a:lnTo>
                  <a:lnTo>
                    <a:pt x="359" y="53"/>
                  </a:lnTo>
                  <a:lnTo>
                    <a:pt x="371" y="55"/>
                  </a:lnTo>
                  <a:lnTo>
                    <a:pt x="380" y="59"/>
                  </a:lnTo>
                  <a:lnTo>
                    <a:pt x="392" y="61"/>
                  </a:lnTo>
                  <a:lnTo>
                    <a:pt x="401" y="65"/>
                  </a:lnTo>
                  <a:lnTo>
                    <a:pt x="411" y="71"/>
                  </a:lnTo>
                  <a:lnTo>
                    <a:pt x="420" y="72"/>
                  </a:lnTo>
                  <a:lnTo>
                    <a:pt x="430" y="78"/>
                  </a:lnTo>
                  <a:lnTo>
                    <a:pt x="437" y="84"/>
                  </a:lnTo>
                  <a:lnTo>
                    <a:pt x="447" y="91"/>
                  </a:lnTo>
                  <a:lnTo>
                    <a:pt x="453" y="97"/>
                  </a:lnTo>
                  <a:lnTo>
                    <a:pt x="458" y="107"/>
                  </a:lnTo>
                  <a:lnTo>
                    <a:pt x="464" y="114"/>
                  </a:lnTo>
                  <a:lnTo>
                    <a:pt x="470" y="124"/>
                  </a:lnTo>
                  <a:lnTo>
                    <a:pt x="472" y="133"/>
                  </a:lnTo>
                  <a:lnTo>
                    <a:pt x="474" y="147"/>
                  </a:lnTo>
                  <a:lnTo>
                    <a:pt x="474" y="158"/>
                  </a:lnTo>
                  <a:lnTo>
                    <a:pt x="475" y="171"/>
                  </a:lnTo>
                  <a:lnTo>
                    <a:pt x="474" y="183"/>
                  </a:lnTo>
                  <a:lnTo>
                    <a:pt x="474" y="196"/>
                  </a:lnTo>
                  <a:lnTo>
                    <a:pt x="474" y="207"/>
                  </a:lnTo>
                  <a:lnTo>
                    <a:pt x="472" y="221"/>
                  </a:lnTo>
                  <a:lnTo>
                    <a:pt x="470" y="232"/>
                  </a:lnTo>
                  <a:lnTo>
                    <a:pt x="468" y="244"/>
                  </a:lnTo>
                  <a:lnTo>
                    <a:pt x="464" y="253"/>
                  </a:lnTo>
                  <a:lnTo>
                    <a:pt x="464" y="263"/>
                  </a:lnTo>
                  <a:lnTo>
                    <a:pt x="460" y="268"/>
                  </a:lnTo>
                  <a:lnTo>
                    <a:pt x="460" y="274"/>
                  </a:lnTo>
                  <a:lnTo>
                    <a:pt x="460" y="278"/>
                  </a:lnTo>
                  <a:lnTo>
                    <a:pt x="460" y="280"/>
                  </a:lnTo>
                  <a:lnTo>
                    <a:pt x="458" y="280"/>
                  </a:lnTo>
                  <a:lnTo>
                    <a:pt x="456" y="283"/>
                  </a:lnTo>
                  <a:lnTo>
                    <a:pt x="451" y="289"/>
                  </a:lnTo>
                  <a:lnTo>
                    <a:pt x="447" y="299"/>
                  </a:lnTo>
                  <a:lnTo>
                    <a:pt x="441" y="306"/>
                  </a:lnTo>
                  <a:lnTo>
                    <a:pt x="434" y="318"/>
                  </a:lnTo>
                  <a:lnTo>
                    <a:pt x="426" y="329"/>
                  </a:lnTo>
                  <a:lnTo>
                    <a:pt x="420" y="342"/>
                  </a:lnTo>
                  <a:lnTo>
                    <a:pt x="411" y="356"/>
                  </a:lnTo>
                  <a:lnTo>
                    <a:pt x="403" y="369"/>
                  </a:lnTo>
                  <a:lnTo>
                    <a:pt x="394" y="382"/>
                  </a:lnTo>
                  <a:lnTo>
                    <a:pt x="386" y="396"/>
                  </a:lnTo>
                  <a:lnTo>
                    <a:pt x="380" y="407"/>
                  </a:lnTo>
                  <a:lnTo>
                    <a:pt x="373" y="419"/>
                  </a:lnTo>
                  <a:lnTo>
                    <a:pt x="367" y="426"/>
                  </a:lnTo>
                  <a:lnTo>
                    <a:pt x="363" y="436"/>
                  </a:lnTo>
                  <a:lnTo>
                    <a:pt x="359" y="441"/>
                  </a:lnTo>
                  <a:lnTo>
                    <a:pt x="356" y="449"/>
                  </a:lnTo>
                  <a:lnTo>
                    <a:pt x="352" y="455"/>
                  </a:lnTo>
                  <a:lnTo>
                    <a:pt x="350" y="460"/>
                  </a:lnTo>
                  <a:lnTo>
                    <a:pt x="344" y="470"/>
                  </a:lnTo>
                  <a:lnTo>
                    <a:pt x="342" y="477"/>
                  </a:lnTo>
                  <a:lnTo>
                    <a:pt x="337" y="481"/>
                  </a:lnTo>
                  <a:lnTo>
                    <a:pt x="335" y="485"/>
                  </a:lnTo>
                  <a:lnTo>
                    <a:pt x="329" y="485"/>
                  </a:lnTo>
                  <a:lnTo>
                    <a:pt x="323" y="485"/>
                  </a:lnTo>
                  <a:lnTo>
                    <a:pt x="314" y="481"/>
                  </a:lnTo>
                  <a:lnTo>
                    <a:pt x="306" y="476"/>
                  </a:lnTo>
                  <a:lnTo>
                    <a:pt x="299" y="474"/>
                  </a:lnTo>
                  <a:lnTo>
                    <a:pt x="295" y="470"/>
                  </a:lnTo>
                  <a:lnTo>
                    <a:pt x="287" y="466"/>
                  </a:lnTo>
                  <a:lnTo>
                    <a:pt x="283" y="464"/>
                  </a:lnTo>
                  <a:lnTo>
                    <a:pt x="276" y="460"/>
                  </a:lnTo>
                  <a:lnTo>
                    <a:pt x="270" y="455"/>
                  </a:lnTo>
                  <a:lnTo>
                    <a:pt x="264" y="451"/>
                  </a:lnTo>
                  <a:lnTo>
                    <a:pt x="259" y="449"/>
                  </a:lnTo>
                  <a:lnTo>
                    <a:pt x="251" y="443"/>
                  </a:lnTo>
                  <a:lnTo>
                    <a:pt x="245" y="441"/>
                  </a:lnTo>
                  <a:lnTo>
                    <a:pt x="238" y="438"/>
                  </a:lnTo>
                  <a:lnTo>
                    <a:pt x="234" y="434"/>
                  </a:lnTo>
                  <a:lnTo>
                    <a:pt x="228" y="428"/>
                  </a:lnTo>
                  <a:lnTo>
                    <a:pt x="221" y="424"/>
                  </a:lnTo>
                  <a:lnTo>
                    <a:pt x="215" y="422"/>
                  </a:lnTo>
                  <a:lnTo>
                    <a:pt x="209" y="419"/>
                  </a:lnTo>
                  <a:lnTo>
                    <a:pt x="200" y="411"/>
                  </a:lnTo>
                  <a:lnTo>
                    <a:pt x="192" y="405"/>
                  </a:lnTo>
                  <a:lnTo>
                    <a:pt x="185" y="399"/>
                  </a:lnTo>
                  <a:lnTo>
                    <a:pt x="181" y="398"/>
                  </a:lnTo>
                  <a:lnTo>
                    <a:pt x="179" y="392"/>
                  </a:lnTo>
                  <a:lnTo>
                    <a:pt x="183" y="392"/>
                  </a:lnTo>
                  <a:lnTo>
                    <a:pt x="185" y="390"/>
                  </a:lnTo>
                  <a:lnTo>
                    <a:pt x="192" y="392"/>
                  </a:lnTo>
                  <a:lnTo>
                    <a:pt x="200" y="392"/>
                  </a:lnTo>
                  <a:lnTo>
                    <a:pt x="211" y="396"/>
                  </a:lnTo>
                  <a:lnTo>
                    <a:pt x="219" y="398"/>
                  </a:lnTo>
                  <a:lnTo>
                    <a:pt x="228" y="399"/>
                  </a:lnTo>
                  <a:lnTo>
                    <a:pt x="232" y="401"/>
                  </a:lnTo>
                  <a:lnTo>
                    <a:pt x="236" y="403"/>
                  </a:lnTo>
                  <a:lnTo>
                    <a:pt x="242" y="405"/>
                  </a:lnTo>
                  <a:lnTo>
                    <a:pt x="245" y="411"/>
                  </a:lnTo>
                  <a:lnTo>
                    <a:pt x="255" y="415"/>
                  </a:lnTo>
                  <a:lnTo>
                    <a:pt x="263" y="419"/>
                  </a:lnTo>
                  <a:lnTo>
                    <a:pt x="272" y="424"/>
                  </a:lnTo>
                  <a:lnTo>
                    <a:pt x="282" y="426"/>
                  </a:lnTo>
                  <a:lnTo>
                    <a:pt x="289" y="428"/>
                  </a:lnTo>
                  <a:lnTo>
                    <a:pt x="295" y="428"/>
                  </a:lnTo>
                  <a:lnTo>
                    <a:pt x="304" y="426"/>
                  </a:lnTo>
                  <a:lnTo>
                    <a:pt x="312" y="424"/>
                  </a:lnTo>
                  <a:lnTo>
                    <a:pt x="321" y="419"/>
                  </a:lnTo>
                  <a:lnTo>
                    <a:pt x="331" y="413"/>
                  </a:lnTo>
                  <a:lnTo>
                    <a:pt x="340" y="405"/>
                  </a:lnTo>
                  <a:lnTo>
                    <a:pt x="344" y="399"/>
                  </a:lnTo>
                  <a:lnTo>
                    <a:pt x="348" y="394"/>
                  </a:lnTo>
                  <a:lnTo>
                    <a:pt x="352" y="390"/>
                  </a:lnTo>
                  <a:lnTo>
                    <a:pt x="359" y="384"/>
                  </a:lnTo>
                  <a:lnTo>
                    <a:pt x="363" y="377"/>
                  </a:lnTo>
                  <a:lnTo>
                    <a:pt x="367" y="371"/>
                  </a:lnTo>
                  <a:lnTo>
                    <a:pt x="371" y="363"/>
                  </a:lnTo>
                  <a:lnTo>
                    <a:pt x="377" y="358"/>
                  </a:lnTo>
                  <a:lnTo>
                    <a:pt x="380" y="350"/>
                  </a:lnTo>
                  <a:lnTo>
                    <a:pt x="386" y="342"/>
                  </a:lnTo>
                  <a:lnTo>
                    <a:pt x="390" y="337"/>
                  </a:lnTo>
                  <a:lnTo>
                    <a:pt x="396" y="329"/>
                  </a:lnTo>
                  <a:lnTo>
                    <a:pt x="398" y="320"/>
                  </a:lnTo>
                  <a:lnTo>
                    <a:pt x="403" y="312"/>
                  </a:lnTo>
                  <a:lnTo>
                    <a:pt x="407" y="304"/>
                  </a:lnTo>
                  <a:lnTo>
                    <a:pt x="411" y="297"/>
                  </a:lnTo>
                  <a:lnTo>
                    <a:pt x="413" y="289"/>
                  </a:lnTo>
                  <a:lnTo>
                    <a:pt x="418" y="282"/>
                  </a:lnTo>
                  <a:lnTo>
                    <a:pt x="420" y="274"/>
                  </a:lnTo>
                  <a:lnTo>
                    <a:pt x="424" y="268"/>
                  </a:lnTo>
                  <a:lnTo>
                    <a:pt x="426" y="261"/>
                  </a:lnTo>
                  <a:lnTo>
                    <a:pt x="430" y="255"/>
                  </a:lnTo>
                  <a:lnTo>
                    <a:pt x="432" y="249"/>
                  </a:lnTo>
                  <a:lnTo>
                    <a:pt x="434" y="244"/>
                  </a:lnTo>
                  <a:lnTo>
                    <a:pt x="437" y="232"/>
                  </a:lnTo>
                  <a:lnTo>
                    <a:pt x="441" y="225"/>
                  </a:lnTo>
                  <a:lnTo>
                    <a:pt x="443" y="213"/>
                  </a:lnTo>
                  <a:lnTo>
                    <a:pt x="443" y="206"/>
                  </a:lnTo>
                  <a:lnTo>
                    <a:pt x="443" y="196"/>
                  </a:lnTo>
                  <a:lnTo>
                    <a:pt x="441" y="188"/>
                  </a:lnTo>
                  <a:lnTo>
                    <a:pt x="437" y="179"/>
                  </a:lnTo>
                  <a:lnTo>
                    <a:pt x="432" y="169"/>
                  </a:lnTo>
                  <a:lnTo>
                    <a:pt x="424" y="160"/>
                  </a:lnTo>
                  <a:lnTo>
                    <a:pt x="417" y="152"/>
                  </a:lnTo>
                  <a:lnTo>
                    <a:pt x="411" y="147"/>
                  </a:lnTo>
                  <a:lnTo>
                    <a:pt x="405" y="143"/>
                  </a:lnTo>
                  <a:lnTo>
                    <a:pt x="399" y="139"/>
                  </a:lnTo>
                  <a:lnTo>
                    <a:pt x="394" y="135"/>
                  </a:lnTo>
                  <a:lnTo>
                    <a:pt x="386" y="131"/>
                  </a:lnTo>
                  <a:lnTo>
                    <a:pt x="380" y="129"/>
                  </a:lnTo>
                  <a:lnTo>
                    <a:pt x="371" y="128"/>
                  </a:lnTo>
                  <a:lnTo>
                    <a:pt x="363" y="124"/>
                  </a:lnTo>
                  <a:lnTo>
                    <a:pt x="354" y="122"/>
                  </a:lnTo>
                  <a:lnTo>
                    <a:pt x="344" y="120"/>
                  </a:lnTo>
                  <a:lnTo>
                    <a:pt x="333" y="120"/>
                  </a:lnTo>
                  <a:lnTo>
                    <a:pt x="323" y="120"/>
                  </a:lnTo>
                  <a:lnTo>
                    <a:pt x="312" y="120"/>
                  </a:lnTo>
                  <a:lnTo>
                    <a:pt x="301" y="120"/>
                  </a:lnTo>
                  <a:lnTo>
                    <a:pt x="289" y="120"/>
                  </a:lnTo>
                  <a:lnTo>
                    <a:pt x="278" y="122"/>
                  </a:lnTo>
                  <a:lnTo>
                    <a:pt x="266" y="122"/>
                  </a:lnTo>
                  <a:lnTo>
                    <a:pt x="255" y="124"/>
                  </a:lnTo>
                  <a:lnTo>
                    <a:pt x="244" y="128"/>
                  </a:lnTo>
                  <a:lnTo>
                    <a:pt x="234" y="129"/>
                  </a:lnTo>
                  <a:lnTo>
                    <a:pt x="223" y="133"/>
                  </a:lnTo>
                  <a:lnTo>
                    <a:pt x="213" y="135"/>
                  </a:lnTo>
                  <a:lnTo>
                    <a:pt x="204" y="141"/>
                  </a:lnTo>
                  <a:lnTo>
                    <a:pt x="196" y="147"/>
                  </a:lnTo>
                  <a:lnTo>
                    <a:pt x="187" y="148"/>
                  </a:lnTo>
                  <a:lnTo>
                    <a:pt x="179" y="154"/>
                  </a:lnTo>
                  <a:lnTo>
                    <a:pt x="171" y="160"/>
                  </a:lnTo>
                  <a:lnTo>
                    <a:pt x="166" y="167"/>
                  </a:lnTo>
                  <a:lnTo>
                    <a:pt x="160" y="173"/>
                  </a:lnTo>
                  <a:lnTo>
                    <a:pt x="154" y="179"/>
                  </a:lnTo>
                  <a:lnTo>
                    <a:pt x="149" y="187"/>
                  </a:lnTo>
                  <a:lnTo>
                    <a:pt x="145" y="194"/>
                  </a:lnTo>
                  <a:lnTo>
                    <a:pt x="139" y="200"/>
                  </a:lnTo>
                  <a:lnTo>
                    <a:pt x="137" y="207"/>
                  </a:lnTo>
                  <a:lnTo>
                    <a:pt x="133" y="215"/>
                  </a:lnTo>
                  <a:lnTo>
                    <a:pt x="131" y="225"/>
                  </a:lnTo>
                  <a:lnTo>
                    <a:pt x="128" y="230"/>
                  </a:lnTo>
                  <a:lnTo>
                    <a:pt x="124" y="238"/>
                  </a:lnTo>
                  <a:lnTo>
                    <a:pt x="122" y="245"/>
                  </a:lnTo>
                  <a:lnTo>
                    <a:pt x="122" y="253"/>
                  </a:lnTo>
                  <a:lnTo>
                    <a:pt x="118" y="259"/>
                  </a:lnTo>
                  <a:lnTo>
                    <a:pt x="116" y="266"/>
                  </a:lnTo>
                  <a:lnTo>
                    <a:pt x="114" y="272"/>
                  </a:lnTo>
                  <a:lnTo>
                    <a:pt x="112" y="280"/>
                  </a:lnTo>
                  <a:lnTo>
                    <a:pt x="109" y="285"/>
                  </a:lnTo>
                  <a:lnTo>
                    <a:pt x="109" y="291"/>
                  </a:lnTo>
                  <a:lnTo>
                    <a:pt x="105" y="295"/>
                  </a:lnTo>
                  <a:lnTo>
                    <a:pt x="105" y="303"/>
                  </a:lnTo>
                  <a:lnTo>
                    <a:pt x="97" y="310"/>
                  </a:lnTo>
                  <a:lnTo>
                    <a:pt x="91" y="318"/>
                  </a:lnTo>
                  <a:lnTo>
                    <a:pt x="84" y="323"/>
                  </a:lnTo>
                  <a:lnTo>
                    <a:pt x="74" y="325"/>
                  </a:lnTo>
                  <a:lnTo>
                    <a:pt x="69" y="325"/>
                  </a:lnTo>
                  <a:lnTo>
                    <a:pt x="61" y="325"/>
                  </a:lnTo>
                  <a:lnTo>
                    <a:pt x="55" y="325"/>
                  </a:lnTo>
                  <a:lnTo>
                    <a:pt x="50" y="325"/>
                  </a:lnTo>
                  <a:lnTo>
                    <a:pt x="44" y="323"/>
                  </a:lnTo>
                  <a:lnTo>
                    <a:pt x="36" y="322"/>
                  </a:lnTo>
                  <a:lnTo>
                    <a:pt x="31" y="320"/>
                  </a:lnTo>
                  <a:lnTo>
                    <a:pt x="25" y="320"/>
                  </a:lnTo>
                  <a:lnTo>
                    <a:pt x="14" y="316"/>
                  </a:lnTo>
                  <a:lnTo>
                    <a:pt x="8" y="314"/>
                  </a:lnTo>
                  <a:lnTo>
                    <a:pt x="0" y="3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1" name="Freeform 218"/>
            <p:cNvSpPr>
              <a:spLocks/>
            </p:cNvSpPr>
            <p:nvPr/>
          </p:nvSpPr>
          <p:spPr bwMode="auto">
            <a:xfrm>
              <a:off x="3243258" y="2438834"/>
              <a:ext cx="55719" cy="73074"/>
            </a:xfrm>
            <a:custGeom>
              <a:avLst/>
              <a:gdLst>
                <a:gd name="T0" fmla="*/ 2147483647 w 367"/>
                <a:gd name="T1" fmla="*/ 2147483647 h 479"/>
                <a:gd name="T2" fmla="*/ 2147483647 w 367"/>
                <a:gd name="T3" fmla="*/ 2147483647 h 479"/>
                <a:gd name="T4" fmla="*/ 2147483647 w 367"/>
                <a:gd name="T5" fmla="*/ 2147483647 h 479"/>
                <a:gd name="T6" fmla="*/ 2147483647 w 367"/>
                <a:gd name="T7" fmla="*/ 2147483647 h 479"/>
                <a:gd name="T8" fmla="*/ 2147483647 w 367"/>
                <a:gd name="T9" fmla="*/ 2147483647 h 479"/>
                <a:gd name="T10" fmla="*/ 2147483647 w 367"/>
                <a:gd name="T11" fmla="*/ 2147483647 h 479"/>
                <a:gd name="T12" fmla="*/ 2147483647 w 367"/>
                <a:gd name="T13" fmla="*/ 2147483647 h 479"/>
                <a:gd name="T14" fmla="*/ 2147483647 w 367"/>
                <a:gd name="T15" fmla="*/ 2147483647 h 479"/>
                <a:gd name="T16" fmla="*/ 2147483647 w 367"/>
                <a:gd name="T17" fmla="*/ 2147483647 h 479"/>
                <a:gd name="T18" fmla="*/ 2147483647 w 367"/>
                <a:gd name="T19" fmla="*/ 2147483647 h 479"/>
                <a:gd name="T20" fmla="*/ 2147483647 w 367"/>
                <a:gd name="T21" fmla="*/ 2147483647 h 479"/>
                <a:gd name="T22" fmla="*/ 2147483647 w 367"/>
                <a:gd name="T23" fmla="*/ 2147483647 h 479"/>
                <a:gd name="T24" fmla="*/ 2147483647 w 367"/>
                <a:gd name="T25" fmla="*/ 2147483647 h 479"/>
                <a:gd name="T26" fmla="*/ 2147483647 w 367"/>
                <a:gd name="T27" fmla="*/ 2147483647 h 479"/>
                <a:gd name="T28" fmla="*/ 2147483647 w 367"/>
                <a:gd name="T29" fmla="*/ 2147483647 h 479"/>
                <a:gd name="T30" fmla="*/ 2147483647 w 367"/>
                <a:gd name="T31" fmla="*/ 2147483647 h 479"/>
                <a:gd name="T32" fmla="*/ 2147483647 w 367"/>
                <a:gd name="T33" fmla="*/ 2147483647 h 479"/>
                <a:gd name="T34" fmla="*/ 2147483647 w 367"/>
                <a:gd name="T35" fmla="*/ 2147483647 h 479"/>
                <a:gd name="T36" fmla="*/ 2147483647 w 367"/>
                <a:gd name="T37" fmla="*/ 2147483647 h 479"/>
                <a:gd name="T38" fmla="*/ 2147483647 w 367"/>
                <a:gd name="T39" fmla="*/ 2147483647 h 479"/>
                <a:gd name="T40" fmla="*/ 2147483647 w 367"/>
                <a:gd name="T41" fmla="*/ 2147483647 h 479"/>
                <a:gd name="T42" fmla="*/ 2147483647 w 367"/>
                <a:gd name="T43" fmla="*/ 2147483647 h 479"/>
                <a:gd name="T44" fmla="*/ 2147483647 w 367"/>
                <a:gd name="T45" fmla="*/ 2147483647 h 479"/>
                <a:gd name="T46" fmla="*/ 2147483647 w 367"/>
                <a:gd name="T47" fmla="*/ 0 h 479"/>
                <a:gd name="T48" fmla="*/ 2147483647 w 367"/>
                <a:gd name="T49" fmla="*/ 2147483647 h 479"/>
                <a:gd name="T50" fmla="*/ 2147483647 w 367"/>
                <a:gd name="T51" fmla="*/ 2147483647 h 479"/>
                <a:gd name="T52" fmla="*/ 2147483647 w 367"/>
                <a:gd name="T53" fmla="*/ 2147483647 h 479"/>
                <a:gd name="T54" fmla="*/ 2147483647 w 367"/>
                <a:gd name="T55" fmla="*/ 2147483647 h 479"/>
                <a:gd name="T56" fmla="*/ 2147483647 w 367"/>
                <a:gd name="T57" fmla="*/ 2147483647 h 479"/>
                <a:gd name="T58" fmla="*/ 2147483647 w 367"/>
                <a:gd name="T59" fmla="*/ 2147483647 h 479"/>
                <a:gd name="T60" fmla="*/ 2147483647 w 367"/>
                <a:gd name="T61" fmla="*/ 2147483647 h 479"/>
                <a:gd name="T62" fmla="*/ 2147483647 w 367"/>
                <a:gd name="T63" fmla="*/ 2147483647 h 479"/>
                <a:gd name="T64" fmla="*/ 2147483647 w 367"/>
                <a:gd name="T65" fmla="*/ 2147483647 h 479"/>
                <a:gd name="T66" fmla="*/ 2147483647 w 367"/>
                <a:gd name="T67" fmla="*/ 2147483647 h 479"/>
                <a:gd name="T68" fmla="*/ 2147483647 w 367"/>
                <a:gd name="T69" fmla="*/ 2147483647 h 479"/>
                <a:gd name="T70" fmla="*/ 2147483647 w 367"/>
                <a:gd name="T71" fmla="*/ 2147483647 h 479"/>
                <a:gd name="T72" fmla="*/ 2147483647 w 367"/>
                <a:gd name="T73" fmla="*/ 2147483647 h 479"/>
                <a:gd name="T74" fmla="*/ 2147483647 w 367"/>
                <a:gd name="T75" fmla="*/ 2147483647 h 479"/>
                <a:gd name="T76" fmla="*/ 2147483647 w 367"/>
                <a:gd name="T77" fmla="*/ 2147483647 h 479"/>
                <a:gd name="T78" fmla="*/ 2147483647 w 367"/>
                <a:gd name="T79" fmla="*/ 2147483647 h 479"/>
                <a:gd name="T80" fmla="*/ 2147483647 w 367"/>
                <a:gd name="T81" fmla="*/ 2147483647 h 479"/>
                <a:gd name="T82" fmla="*/ 2147483647 w 367"/>
                <a:gd name="T83" fmla="*/ 2147483647 h 479"/>
                <a:gd name="T84" fmla="*/ 2147483647 w 367"/>
                <a:gd name="T85" fmla="*/ 2147483647 h 479"/>
                <a:gd name="T86" fmla="*/ 2147483647 w 367"/>
                <a:gd name="T87" fmla="*/ 2147483647 h 479"/>
                <a:gd name="T88" fmla="*/ 2147483647 w 367"/>
                <a:gd name="T89" fmla="*/ 2147483647 h 479"/>
                <a:gd name="T90" fmla="*/ 2147483647 w 367"/>
                <a:gd name="T91" fmla="*/ 2147483647 h 479"/>
                <a:gd name="T92" fmla="*/ 2147483647 w 367"/>
                <a:gd name="T93" fmla="*/ 2147483647 h 479"/>
                <a:gd name="T94" fmla="*/ 2147483647 w 367"/>
                <a:gd name="T95" fmla="*/ 2147483647 h 479"/>
                <a:gd name="T96" fmla="*/ 2147483647 w 367"/>
                <a:gd name="T97" fmla="*/ 2147483647 h 479"/>
                <a:gd name="T98" fmla="*/ 2147483647 w 367"/>
                <a:gd name="T99" fmla="*/ 2147483647 h 479"/>
                <a:gd name="T100" fmla="*/ 2147483647 w 367"/>
                <a:gd name="T101" fmla="*/ 2147483647 h 479"/>
                <a:gd name="T102" fmla="*/ 2147483647 w 367"/>
                <a:gd name="T103" fmla="*/ 2147483647 h 479"/>
                <a:gd name="T104" fmla="*/ 2147483647 w 367"/>
                <a:gd name="T105" fmla="*/ 2147483647 h 479"/>
                <a:gd name="T106" fmla="*/ 2147483647 w 367"/>
                <a:gd name="T107" fmla="*/ 2147483647 h 479"/>
                <a:gd name="T108" fmla="*/ 2147483647 w 367"/>
                <a:gd name="T109" fmla="*/ 2147483647 h 479"/>
                <a:gd name="T110" fmla="*/ 2147483647 w 367"/>
                <a:gd name="T111" fmla="*/ 2147483647 h 479"/>
                <a:gd name="T112" fmla="*/ 2147483647 w 367"/>
                <a:gd name="T113" fmla="*/ 2147483647 h 479"/>
                <a:gd name="T114" fmla="*/ 2147483647 w 367"/>
                <a:gd name="T115" fmla="*/ 2147483647 h 479"/>
                <a:gd name="T116" fmla="*/ 2147483647 w 367"/>
                <a:gd name="T117" fmla="*/ 2147483647 h 479"/>
                <a:gd name="T118" fmla="*/ 2147483647 w 367"/>
                <a:gd name="T119" fmla="*/ 2147483647 h 479"/>
                <a:gd name="T120" fmla="*/ 2147483647 w 367"/>
                <a:gd name="T121" fmla="*/ 2147483647 h 479"/>
                <a:gd name="T122" fmla="*/ 2147483647 w 367"/>
                <a:gd name="T123" fmla="*/ 2147483647 h 479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367" h="479">
                  <a:moveTo>
                    <a:pt x="361" y="394"/>
                  </a:moveTo>
                  <a:lnTo>
                    <a:pt x="261" y="443"/>
                  </a:lnTo>
                  <a:lnTo>
                    <a:pt x="257" y="443"/>
                  </a:lnTo>
                  <a:lnTo>
                    <a:pt x="255" y="443"/>
                  </a:lnTo>
                  <a:lnTo>
                    <a:pt x="251" y="445"/>
                  </a:lnTo>
                  <a:lnTo>
                    <a:pt x="245" y="449"/>
                  </a:lnTo>
                  <a:lnTo>
                    <a:pt x="238" y="451"/>
                  </a:lnTo>
                  <a:lnTo>
                    <a:pt x="230" y="455"/>
                  </a:lnTo>
                  <a:lnTo>
                    <a:pt x="221" y="456"/>
                  </a:lnTo>
                  <a:lnTo>
                    <a:pt x="211" y="462"/>
                  </a:lnTo>
                  <a:lnTo>
                    <a:pt x="200" y="464"/>
                  </a:lnTo>
                  <a:lnTo>
                    <a:pt x="190" y="468"/>
                  </a:lnTo>
                  <a:lnTo>
                    <a:pt x="179" y="470"/>
                  </a:lnTo>
                  <a:lnTo>
                    <a:pt x="169" y="474"/>
                  </a:lnTo>
                  <a:lnTo>
                    <a:pt x="160" y="476"/>
                  </a:lnTo>
                  <a:lnTo>
                    <a:pt x="150" y="477"/>
                  </a:lnTo>
                  <a:lnTo>
                    <a:pt x="141" y="479"/>
                  </a:lnTo>
                  <a:lnTo>
                    <a:pt x="135" y="479"/>
                  </a:lnTo>
                  <a:lnTo>
                    <a:pt x="128" y="479"/>
                  </a:lnTo>
                  <a:lnTo>
                    <a:pt x="122" y="477"/>
                  </a:lnTo>
                  <a:lnTo>
                    <a:pt x="118" y="476"/>
                  </a:lnTo>
                  <a:lnTo>
                    <a:pt x="114" y="474"/>
                  </a:lnTo>
                  <a:lnTo>
                    <a:pt x="110" y="468"/>
                  </a:lnTo>
                  <a:lnTo>
                    <a:pt x="109" y="464"/>
                  </a:lnTo>
                  <a:lnTo>
                    <a:pt x="107" y="458"/>
                  </a:lnTo>
                  <a:lnTo>
                    <a:pt x="105" y="453"/>
                  </a:lnTo>
                  <a:lnTo>
                    <a:pt x="103" y="445"/>
                  </a:lnTo>
                  <a:lnTo>
                    <a:pt x="101" y="437"/>
                  </a:lnTo>
                  <a:lnTo>
                    <a:pt x="99" y="428"/>
                  </a:lnTo>
                  <a:lnTo>
                    <a:pt x="97" y="420"/>
                  </a:lnTo>
                  <a:lnTo>
                    <a:pt x="95" y="411"/>
                  </a:lnTo>
                  <a:lnTo>
                    <a:pt x="93" y="399"/>
                  </a:lnTo>
                  <a:lnTo>
                    <a:pt x="90" y="388"/>
                  </a:lnTo>
                  <a:lnTo>
                    <a:pt x="88" y="377"/>
                  </a:lnTo>
                  <a:lnTo>
                    <a:pt x="80" y="363"/>
                  </a:lnTo>
                  <a:lnTo>
                    <a:pt x="76" y="352"/>
                  </a:lnTo>
                  <a:lnTo>
                    <a:pt x="69" y="339"/>
                  </a:lnTo>
                  <a:lnTo>
                    <a:pt x="63" y="325"/>
                  </a:lnTo>
                  <a:lnTo>
                    <a:pt x="55" y="312"/>
                  </a:lnTo>
                  <a:lnTo>
                    <a:pt x="50" y="299"/>
                  </a:lnTo>
                  <a:lnTo>
                    <a:pt x="42" y="285"/>
                  </a:lnTo>
                  <a:lnTo>
                    <a:pt x="36" y="274"/>
                  </a:lnTo>
                  <a:lnTo>
                    <a:pt x="29" y="263"/>
                  </a:lnTo>
                  <a:lnTo>
                    <a:pt x="23" y="253"/>
                  </a:lnTo>
                  <a:lnTo>
                    <a:pt x="17" y="242"/>
                  </a:lnTo>
                  <a:lnTo>
                    <a:pt x="14" y="234"/>
                  </a:lnTo>
                  <a:lnTo>
                    <a:pt x="8" y="228"/>
                  </a:lnTo>
                  <a:lnTo>
                    <a:pt x="6" y="223"/>
                  </a:lnTo>
                  <a:lnTo>
                    <a:pt x="4" y="221"/>
                  </a:lnTo>
                  <a:lnTo>
                    <a:pt x="4" y="219"/>
                  </a:lnTo>
                  <a:lnTo>
                    <a:pt x="4" y="217"/>
                  </a:lnTo>
                  <a:lnTo>
                    <a:pt x="2" y="211"/>
                  </a:lnTo>
                  <a:lnTo>
                    <a:pt x="2" y="205"/>
                  </a:lnTo>
                  <a:lnTo>
                    <a:pt x="2" y="198"/>
                  </a:lnTo>
                  <a:lnTo>
                    <a:pt x="2" y="192"/>
                  </a:lnTo>
                  <a:lnTo>
                    <a:pt x="2" y="183"/>
                  </a:lnTo>
                  <a:lnTo>
                    <a:pt x="2" y="173"/>
                  </a:lnTo>
                  <a:lnTo>
                    <a:pt x="0" y="166"/>
                  </a:lnTo>
                  <a:lnTo>
                    <a:pt x="0" y="156"/>
                  </a:lnTo>
                  <a:lnTo>
                    <a:pt x="2" y="147"/>
                  </a:lnTo>
                  <a:lnTo>
                    <a:pt x="2" y="139"/>
                  </a:lnTo>
                  <a:lnTo>
                    <a:pt x="4" y="131"/>
                  </a:lnTo>
                  <a:lnTo>
                    <a:pt x="6" y="124"/>
                  </a:lnTo>
                  <a:lnTo>
                    <a:pt x="10" y="118"/>
                  </a:lnTo>
                  <a:lnTo>
                    <a:pt x="14" y="114"/>
                  </a:lnTo>
                  <a:lnTo>
                    <a:pt x="21" y="108"/>
                  </a:lnTo>
                  <a:lnTo>
                    <a:pt x="33" y="105"/>
                  </a:lnTo>
                  <a:lnTo>
                    <a:pt x="38" y="101"/>
                  </a:lnTo>
                  <a:lnTo>
                    <a:pt x="44" y="99"/>
                  </a:lnTo>
                  <a:lnTo>
                    <a:pt x="52" y="97"/>
                  </a:lnTo>
                  <a:lnTo>
                    <a:pt x="57" y="95"/>
                  </a:lnTo>
                  <a:lnTo>
                    <a:pt x="65" y="93"/>
                  </a:lnTo>
                  <a:lnTo>
                    <a:pt x="72" y="89"/>
                  </a:lnTo>
                  <a:lnTo>
                    <a:pt x="80" y="88"/>
                  </a:lnTo>
                  <a:lnTo>
                    <a:pt x="88" y="86"/>
                  </a:lnTo>
                  <a:lnTo>
                    <a:pt x="95" y="82"/>
                  </a:lnTo>
                  <a:lnTo>
                    <a:pt x="105" y="80"/>
                  </a:lnTo>
                  <a:lnTo>
                    <a:pt x="114" y="76"/>
                  </a:lnTo>
                  <a:lnTo>
                    <a:pt x="124" y="72"/>
                  </a:lnTo>
                  <a:lnTo>
                    <a:pt x="131" y="67"/>
                  </a:lnTo>
                  <a:lnTo>
                    <a:pt x="141" y="61"/>
                  </a:lnTo>
                  <a:lnTo>
                    <a:pt x="150" y="57"/>
                  </a:lnTo>
                  <a:lnTo>
                    <a:pt x="160" y="51"/>
                  </a:lnTo>
                  <a:lnTo>
                    <a:pt x="169" y="46"/>
                  </a:lnTo>
                  <a:lnTo>
                    <a:pt x="179" y="38"/>
                  </a:lnTo>
                  <a:lnTo>
                    <a:pt x="188" y="34"/>
                  </a:lnTo>
                  <a:lnTo>
                    <a:pt x="196" y="29"/>
                  </a:lnTo>
                  <a:lnTo>
                    <a:pt x="206" y="23"/>
                  </a:lnTo>
                  <a:lnTo>
                    <a:pt x="215" y="17"/>
                  </a:lnTo>
                  <a:lnTo>
                    <a:pt x="223" y="12"/>
                  </a:lnTo>
                  <a:lnTo>
                    <a:pt x="230" y="10"/>
                  </a:lnTo>
                  <a:lnTo>
                    <a:pt x="238" y="6"/>
                  </a:lnTo>
                  <a:lnTo>
                    <a:pt x="245" y="2"/>
                  </a:lnTo>
                  <a:lnTo>
                    <a:pt x="253" y="0"/>
                  </a:lnTo>
                  <a:lnTo>
                    <a:pt x="261" y="0"/>
                  </a:lnTo>
                  <a:lnTo>
                    <a:pt x="268" y="0"/>
                  </a:lnTo>
                  <a:lnTo>
                    <a:pt x="278" y="4"/>
                  </a:lnTo>
                  <a:lnTo>
                    <a:pt x="280" y="8"/>
                  </a:lnTo>
                  <a:lnTo>
                    <a:pt x="283" y="12"/>
                  </a:lnTo>
                  <a:lnTo>
                    <a:pt x="287" y="17"/>
                  </a:lnTo>
                  <a:lnTo>
                    <a:pt x="289" y="23"/>
                  </a:lnTo>
                  <a:lnTo>
                    <a:pt x="291" y="29"/>
                  </a:lnTo>
                  <a:lnTo>
                    <a:pt x="293" y="36"/>
                  </a:lnTo>
                  <a:lnTo>
                    <a:pt x="297" y="46"/>
                  </a:lnTo>
                  <a:lnTo>
                    <a:pt x="301" y="55"/>
                  </a:lnTo>
                  <a:lnTo>
                    <a:pt x="302" y="63"/>
                  </a:lnTo>
                  <a:lnTo>
                    <a:pt x="304" y="72"/>
                  </a:lnTo>
                  <a:lnTo>
                    <a:pt x="308" y="82"/>
                  </a:lnTo>
                  <a:lnTo>
                    <a:pt x="312" y="93"/>
                  </a:lnTo>
                  <a:lnTo>
                    <a:pt x="314" y="103"/>
                  </a:lnTo>
                  <a:lnTo>
                    <a:pt x="316" y="114"/>
                  </a:lnTo>
                  <a:lnTo>
                    <a:pt x="320" y="124"/>
                  </a:lnTo>
                  <a:lnTo>
                    <a:pt x="325" y="135"/>
                  </a:lnTo>
                  <a:lnTo>
                    <a:pt x="327" y="145"/>
                  </a:lnTo>
                  <a:lnTo>
                    <a:pt x="331" y="156"/>
                  </a:lnTo>
                  <a:lnTo>
                    <a:pt x="337" y="166"/>
                  </a:lnTo>
                  <a:lnTo>
                    <a:pt x="340" y="177"/>
                  </a:lnTo>
                  <a:lnTo>
                    <a:pt x="344" y="186"/>
                  </a:lnTo>
                  <a:lnTo>
                    <a:pt x="348" y="196"/>
                  </a:lnTo>
                  <a:lnTo>
                    <a:pt x="352" y="204"/>
                  </a:lnTo>
                  <a:lnTo>
                    <a:pt x="356" y="213"/>
                  </a:lnTo>
                  <a:lnTo>
                    <a:pt x="358" y="221"/>
                  </a:lnTo>
                  <a:lnTo>
                    <a:pt x="359" y="228"/>
                  </a:lnTo>
                  <a:lnTo>
                    <a:pt x="363" y="232"/>
                  </a:lnTo>
                  <a:lnTo>
                    <a:pt x="367" y="240"/>
                  </a:lnTo>
                  <a:lnTo>
                    <a:pt x="365" y="240"/>
                  </a:lnTo>
                  <a:lnTo>
                    <a:pt x="361" y="240"/>
                  </a:lnTo>
                  <a:lnTo>
                    <a:pt x="356" y="242"/>
                  </a:lnTo>
                  <a:lnTo>
                    <a:pt x="352" y="242"/>
                  </a:lnTo>
                  <a:lnTo>
                    <a:pt x="342" y="242"/>
                  </a:lnTo>
                  <a:lnTo>
                    <a:pt x="335" y="238"/>
                  </a:lnTo>
                  <a:lnTo>
                    <a:pt x="325" y="232"/>
                  </a:lnTo>
                  <a:lnTo>
                    <a:pt x="318" y="226"/>
                  </a:lnTo>
                  <a:lnTo>
                    <a:pt x="312" y="219"/>
                  </a:lnTo>
                  <a:lnTo>
                    <a:pt x="306" y="213"/>
                  </a:lnTo>
                  <a:lnTo>
                    <a:pt x="302" y="207"/>
                  </a:lnTo>
                  <a:lnTo>
                    <a:pt x="299" y="200"/>
                  </a:lnTo>
                  <a:lnTo>
                    <a:pt x="293" y="194"/>
                  </a:lnTo>
                  <a:lnTo>
                    <a:pt x="289" y="186"/>
                  </a:lnTo>
                  <a:lnTo>
                    <a:pt x="283" y="181"/>
                  </a:lnTo>
                  <a:lnTo>
                    <a:pt x="280" y="175"/>
                  </a:lnTo>
                  <a:lnTo>
                    <a:pt x="276" y="169"/>
                  </a:lnTo>
                  <a:lnTo>
                    <a:pt x="270" y="162"/>
                  </a:lnTo>
                  <a:lnTo>
                    <a:pt x="266" y="156"/>
                  </a:lnTo>
                  <a:lnTo>
                    <a:pt x="263" y="150"/>
                  </a:lnTo>
                  <a:lnTo>
                    <a:pt x="253" y="141"/>
                  </a:lnTo>
                  <a:lnTo>
                    <a:pt x="244" y="133"/>
                  </a:lnTo>
                  <a:lnTo>
                    <a:pt x="238" y="129"/>
                  </a:lnTo>
                  <a:lnTo>
                    <a:pt x="232" y="126"/>
                  </a:lnTo>
                  <a:lnTo>
                    <a:pt x="226" y="124"/>
                  </a:lnTo>
                  <a:lnTo>
                    <a:pt x="221" y="122"/>
                  </a:lnTo>
                  <a:lnTo>
                    <a:pt x="215" y="120"/>
                  </a:lnTo>
                  <a:lnTo>
                    <a:pt x="207" y="120"/>
                  </a:lnTo>
                  <a:lnTo>
                    <a:pt x="202" y="120"/>
                  </a:lnTo>
                  <a:lnTo>
                    <a:pt x="196" y="120"/>
                  </a:lnTo>
                  <a:lnTo>
                    <a:pt x="190" y="120"/>
                  </a:lnTo>
                  <a:lnTo>
                    <a:pt x="183" y="120"/>
                  </a:lnTo>
                  <a:lnTo>
                    <a:pt x="177" y="120"/>
                  </a:lnTo>
                  <a:lnTo>
                    <a:pt x="171" y="122"/>
                  </a:lnTo>
                  <a:lnTo>
                    <a:pt x="164" y="122"/>
                  </a:lnTo>
                  <a:lnTo>
                    <a:pt x="158" y="124"/>
                  </a:lnTo>
                  <a:lnTo>
                    <a:pt x="150" y="124"/>
                  </a:lnTo>
                  <a:lnTo>
                    <a:pt x="145" y="126"/>
                  </a:lnTo>
                  <a:lnTo>
                    <a:pt x="137" y="126"/>
                  </a:lnTo>
                  <a:lnTo>
                    <a:pt x="129" y="128"/>
                  </a:lnTo>
                  <a:lnTo>
                    <a:pt x="122" y="129"/>
                  </a:lnTo>
                  <a:lnTo>
                    <a:pt x="116" y="129"/>
                  </a:lnTo>
                  <a:lnTo>
                    <a:pt x="109" y="131"/>
                  </a:lnTo>
                  <a:lnTo>
                    <a:pt x="103" y="131"/>
                  </a:lnTo>
                  <a:lnTo>
                    <a:pt x="97" y="133"/>
                  </a:lnTo>
                  <a:lnTo>
                    <a:pt x="91" y="135"/>
                  </a:lnTo>
                  <a:lnTo>
                    <a:pt x="84" y="135"/>
                  </a:lnTo>
                  <a:lnTo>
                    <a:pt x="78" y="137"/>
                  </a:lnTo>
                  <a:lnTo>
                    <a:pt x="74" y="137"/>
                  </a:lnTo>
                  <a:lnTo>
                    <a:pt x="69" y="141"/>
                  </a:lnTo>
                  <a:lnTo>
                    <a:pt x="59" y="143"/>
                  </a:lnTo>
                  <a:lnTo>
                    <a:pt x="53" y="145"/>
                  </a:lnTo>
                  <a:lnTo>
                    <a:pt x="48" y="147"/>
                  </a:lnTo>
                  <a:lnTo>
                    <a:pt x="44" y="150"/>
                  </a:lnTo>
                  <a:lnTo>
                    <a:pt x="42" y="154"/>
                  </a:lnTo>
                  <a:lnTo>
                    <a:pt x="44" y="158"/>
                  </a:lnTo>
                  <a:lnTo>
                    <a:pt x="46" y="164"/>
                  </a:lnTo>
                  <a:lnTo>
                    <a:pt x="50" y="173"/>
                  </a:lnTo>
                  <a:lnTo>
                    <a:pt x="52" y="177"/>
                  </a:lnTo>
                  <a:lnTo>
                    <a:pt x="53" y="183"/>
                  </a:lnTo>
                  <a:lnTo>
                    <a:pt x="57" y="188"/>
                  </a:lnTo>
                  <a:lnTo>
                    <a:pt x="61" y="196"/>
                  </a:lnTo>
                  <a:lnTo>
                    <a:pt x="65" y="204"/>
                  </a:lnTo>
                  <a:lnTo>
                    <a:pt x="67" y="213"/>
                  </a:lnTo>
                  <a:lnTo>
                    <a:pt x="71" y="223"/>
                  </a:lnTo>
                  <a:lnTo>
                    <a:pt x="76" y="232"/>
                  </a:lnTo>
                  <a:lnTo>
                    <a:pt x="80" y="244"/>
                  </a:lnTo>
                  <a:lnTo>
                    <a:pt x="84" y="255"/>
                  </a:lnTo>
                  <a:lnTo>
                    <a:pt x="90" y="264"/>
                  </a:lnTo>
                  <a:lnTo>
                    <a:pt x="93" y="278"/>
                  </a:lnTo>
                  <a:lnTo>
                    <a:pt x="97" y="287"/>
                  </a:lnTo>
                  <a:lnTo>
                    <a:pt x="103" y="299"/>
                  </a:lnTo>
                  <a:lnTo>
                    <a:pt x="105" y="308"/>
                  </a:lnTo>
                  <a:lnTo>
                    <a:pt x="110" y="320"/>
                  </a:lnTo>
                  <a:lnTo>
                    <a:pt x="114" y="329"/>
                  </a:lnTo>
                  <a:lnTo>
                    <a:pt x="118" y="340"/>
                  </a:lnTo>
                  <a:lnTo>
                    <a:pt x="122" y="350"/>
                  </a:lnTo>
                  <a:lnTo>
                    <a:pt x="126" y="358"/>
                  </a:lnTo>
                  <a:lnTo>
                    <a:pt x="128" y="365"/>
                  </a:lnTo>
                  <a:lnTo>
                    <a:pt x="129" y="371"/>
                  </a:lnTo>
                  <a:lnTo>
                    <a:pt x="131" y="377"/>
                  </a:lnTo>
                  <a:lnTo>
                    <a:pt x="133" y="382"/>
                  </a:lnTo>
                  <a:lnTo>
                    <a:pt x="137" y="392"/>
                  </a:lnTo>
                  <a:lnTo>
                    <a:pt x="141" y="398"/>
                  </a:lnTo>
                  <a:lnTo>
                    <a:pt x="145" y="403"/>
                  </a:lnTo>
                  <a:lnTo>
                    <a:pt x="150" y="405"/>
                  </a:lnTo>
                  <a:lnTo>
                    <a:pt x="154" y="407"/>
                  </a:lnTo>
                  <a:lnTo>
                    <a:pt x="162" y="411"/>
                  </a:lnTo>
                  <a:lnTo>
                    <a:pt x="169" y="411"/>
                  </a:lnTo>
                  <a:lnTo>
                    <a:pt x="179" y="413"/>
                  </a:lnTo>
                  <a:lnTo>
                    <a:pt x="185" y="413"/>
                  </a:lnTo>
                  <a:lnTo>
                    <a:pt x="190" y="413"/>
                  </a:lnTo>
                  <a:lnTo>
                    <a:pt x="196" y="413"/>
                  </a:lnTo>
                  <a:lnTo>
                    <a:pt x="204" y="413"/>
                  </a:lnTo>
                  <a:lnTo>
                    <a:pt x="209" y="411"/>
                  </a:lnTo>
                  <a:lnTo>
                    <a:pt x="215" y="411"/>
                  </a:lnTo>
                  <a:lnTo>
                    <a:pt x="221" y="409"/>
                  </a:lnTo>
                  <a:lnTo>
                    <a:pt x="228" y="409"/>
                  </a:lnTo>
                  <a:lnTo>
                    <a:pt x="234" y="407"/>
                  </a:lnTo>
                  <a:lnTo>
                    <a:pt x="242" y="407"/>
                  </a:lnTo>
                  <a:lnTo>
                    <a:pt x="247" y="405"/>
                  </a:lnTo>
                  <a:lnTo>
                    <a:pt x="255" y="405"/>
                  </a:lnTo>
                  <a:lnTo>
                    <a:pt x="261" y="401"/>
                  </a:lnTo>
                  <a:lnTo>
                    <a:pt x="266" y="399"/>
                  </a:lnTo>
                  <a:lnTo>
                    <a:pt x="270" y="398"/>
                  </a:lnTo>
                  <a:lnTo>
                    <a:pt x="278" y="396"/>
                  </a:lnTo>
                  <a:lnTo>
                    <a:pt x="287" y="390"/>
                  </a:lnTo>
                  <a:lnTo>
                    <a:pt x="299" y="384"/>
                  </a:lnTo>
                  <a:lnTo>
                    <a:pt x="306" y="379"/>
                  </a:lnTo>
                  <a:lnTo>
                    <a:pt x="316" y="373"/>
                  </a:lnTo>
                  <a:lnTo>
                    <a:pt x="323" y="367"/>
                  </a:lnTo>
                  <a:lnTo>
                    <a:pt x="331" y="363"/>
                  </a:lnTo>
                  <a:lnTo>
                    <a:pt x="339" y="358"/>
                  </a:lnTo>
                  <a:lnTo>
                    <a:pt x="344" y="356"/>
                  </a:lnTo>
                  <a:lnTo>
                    <a:pt x="350" y="354"/>
                  </a:lnTo>
                  <a:lnTo>
                    <a:pt x="354" y="354"/>
                  </a:lnTo>
                  <a:lnTo>
                    <a:pt x="359" y="354"/>
                  </a:lnTo>
                  <a:lnTo>
                    <a:pt x="365" y="360"/>
                  </a:lnTo>
                  <a:lnTo>
                    <a:pt x="365" y="363"/>
                  </a:lnTo>
                  <a:lnTo>
                    <a:pt x="365" y="369"/>
                  </a:lnTo>
                  <a:lnTo>
                    <a:pt x="363" y="375"/>
                  </a:lnTo>
                  <a:lnTo>
                    <a:pt x="363" y="380"/>
                  </a:lnTo>
                  <a:lnTo>
                    <a:pt x="361" y="390"/>
                  </a:lnTo>
                  <a:lnTo>
                    <a:pt x="361" y="3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2" name="Freeform 219"/>
            <p:cNvSpPr>
              <a:spLocks/>
            </p:cNvSpPr>
            <p:nvPr/>
          </p:nvSpPr>
          <p:spPr bwMode="auto">
            <a:xfrm>
              <a:off x="3137606" y="2577369"/>
              <a:ext cx="153455" cy="44453"/>
            </a:xfrm>
            <a:custGeom>
              <a:avLst/>
              <a:gdLst>
                <a:gd name="T0" fmla="*/ 2147483647 w 1010"/>
                <a:gd name="T1" fmla="*/ 2147483647 h 291"/>
                <a:gd name="T2" fmla="*/ 2147483647 w 1010"/>
                <a:gd name="T3" fmla="*/ 2147483647 h 291"/>
                <a:gd name="T4" fmla="*/ 2147483647 w 1010"/>
                <a:gd name="T5" fmla="*/ 2147483647 h 291"/>
                <a:gd name="T6" fmla="*/ 2147483647 w 1010"/>
                <a:gd name="T7" fmla="*/ 2147483647 h 291"/>
                <a:gd name="T8" fmla="*/ 2147483647 w 1010"/>
                <a:gd name="T9" fmla="*/ 2147483647 h 291"/>
                <a:gd name="T10" fmla="*/ 2147483647 w 1010"/>
                <a:gd name="T11" fmla="*/ 2147483647 h 291"/>
                <a:gd name="T12" fmla="*/ 2147483647 w 1010"/>
                <a:gd name="T13" fmla="*/ 2147483647 h 291"/>
                <a:gd name="T14" fmla="*/ 2147483647 w 1010"/>
                <a:gd name="T15" fmla="*/ 2147483647 h 291"/>
                <a:gd name="T16" fmla="*/ 2147483647 w 1010"/>
                <a:gd name="T17" fmla="*/ 2147483647 h 291"/>
                <a:gd name="T18" fmla="*/ 2147483647 w 1010"/>
                <a:gd name="T19" fmla="*/ 2147483647 h 291"/>
                <a:gd name="T20" fmla="*/ 2147483647 w 1010"/>
                <a:gd name="T21" fmla="*/ 2147483647 h 291"/>
                <a:gd name="T22" fmla="*/ 2147483647 w 1010"/>
                <a:gd name="T23" fmla="*/ 2147483647 h 291"/>
                <a:gd name="T24" fmla="*/ 2147483647 w 1010"/>
                <a:gd name="T25" fmla="*/ 2147483647 h 291"/>
                <a:gd name="T26" fmla="*/ 2147483647 w 1010"/>
                <a:gd name="T27" fmla="*/ 2147483647 h 291"/>
                <a:gd name="T28" fmla="*/ 2147483647 w 1010"/>
                <a:gd name="T29" fmla="*/ 2147483647 h 291"/>
                <a:gd name="T30" fmla="*/ 2147483647 w 1010"/>
                <a:gd name="T31" fmla="*/ 2147483647 h 291"/>
                <a:gd name="T32" fmla="*/ 2147483647 w 1010"/>
                <a:gd name="T33" fmla="*/ 2147483647 h 291"/>
                <a:gd name="T34" fmla="*/ 2147483647 w 1010"/>
                <a:gd name="T35" fmla="*/ 2147483647 h 291"/>
                <a:gd name="T36" fmla="*/ 2147483647 w 1010"/>
                <a:gd name="T37" fmla="*/ 2147483647 h 291"/>
                <a:gd name="T38" fmla="*/ 2147483647 w 1010"/>
                <a:gd name="T39" fmla="*/ 2147483647 h 291"/>
                <a:gd name="T40" fmla="*/ 2147483647 w 1010"/>
                <a:gd name="T41" fmla="*/ 2147483647 h 291"/>
                <a:gd name="T42" fmla="*/ 2147483647 w 1010"/>
                <a:gd name="T43" fmla="*/ 2147483647 h 291"/>
                <a:gd name="T44" fmla="*/ 2147483647 w 1010"/>
                <a:gd name="T45" fmla="*/ 2147483647 h 291"/>
                <a:gd name="T46" fmla="*/ 2147483647 w 1010"/>
                <a:gd name="T47" fmla="*/ 2147483647 h 291"/>
                <a:gd name="T48" fmla="*/ 2147483647 w 1010"/>
                <a:gd name="T49" fmla="*/ 2147483647 h 291"/>
                <a:gd name="T50" fmla="*/ 2147483647 w 1010"/>
                <a:gd name="T51" fmla="*/ 2147483647 h 291"/>
                <a:gd name="T52" fmla="*/ 2147483647 w 1010"/>
                <a:gd name="T53" fmla="*/ 2147483647 h 291"/>
                <a:gd name="T54" fmla="*/ 2147483647 w 1010"/>
                <a:gd name="T55" fmla="*/ 2147483647 h 291"/>
                <a:gd name="T56" fmla="*/ 2147483647 w 1010"/>
                <a:gd name="T57" fmla="*/ 2147483647 h 291"/>
                <a:gd name="T58" fmla="*/ 2147483647 w 1010"/>
                <a:gd name="T59" fmla="*/ 2147483647 h 291"/>
                <a:gd name="T60" fmla="*/ 2147483647 w 1010"/>
                <a:gd name="T61" fmla="*/ 2147483647 h 291"/>
                <a:gd name="T62" fmla="*/ 2147483647 w 1010"/>
                <a:gd name="T63" fmla="*/ 2147483647 h 291"/>
                <a:gd name="T64" fmla="*/ 2147483647 w 1010"/>
                <a:gd name="T65" fmla="*/ 2147483647 h 291"/>
                <a:gd name="T66" fmla="*/ 2147483647 w 1010"/>
                <a:gd name="T67" fmla="*/ 2147483647 h 291"/>
                <a:gd name="T68" fmla="*/ 2147483647 w 1010"/>
                <a:gd name="T69" fmla="*/ 2147483647 h 291"/>
                <a:gd name="T70" fmla="*/ 2147483647 w 1010"/>
                <a:gd name="T71" fmla="*/ 2147483647 h 291"/>
                <a:gd name="T72" fmla="*/ 2147483647 w 1010"/>
                <a:gd name="T73" fmla="*/ 2147483647 h 291"/>
                <a:gd name="T74" fmla="*/ 2147483647 w 1010"/>
                <a:gd name="T75" fmla="*/ 2147483647 h 291"/>
                <a:gd name="T76" fmla="*/ 2147483647 w 1010"/>
                <a:gd name="T77" fmla="*/ 0 h 291"/>
                <a:gd name="T78" fmla="*/ 2147483647 w 1010"/>
                <a:gd name="T79" fmla="*/ 2147483647 h 291"/>
                <a:gd name="T80" fmla="*/ 2147483647 w 1010"/>
                <a:gd name="T81" fmla="*/ 2147483647 h 291"/>
                <a:gd name="T82" fmla="*/ 0 w 1010"/>
                <a:gd name="T83" fmla="*/ 2147483647 h 291"/>
                <a:gd name="T84" fmla="*/ 2147483647 w 1010"/>
                <a:gd name="T85" fmla="*/ 2147483647 h 291"/>
                <a:gd name="T86" fmla="*/ 2147483647 w 1010"/>
                <a:gd name="T87" fmla="*/ 2147483647 h 291"/>
                <a:gd name="T88" fmla="*/ 2147483647 w 1010"/>
                <a:gd name="T89" fmla="*/ 2147483647 h 29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010" h="291">
                  <a:moveTo>
                    <a:pt x="18" y="101"/>
                  </a:moveTo>
                  <a:lnTo>
                    <a:pt x="18" y="101"/>
                  </a:lnTo>
                  <a:lnTo>
                    <a:pt x="25" y="105"/>
                  </a:lnTo>
                  <a:lnTo>
                    <a:pt x="35" y="110"/>
                  </a:lnTo>
                  <a:lnTo>
                    <a:pt x="48" y="118"/>
                  </a:lnTo>
                  <a:lnTo>
                    <a:pt x="63" y="124"/>
                  </a:lnTo>
                  <a:lnTo>
                    <a:pt x="84" y="133"/>
                  </a:lnTo>
                  <a:lnTo>
                    <a:pt x="103" y="145"/>
                  </a:lnTo>
                  <a:lnTo>
                    <a:pt x="128" y="156"/>
                  </a:lnTo>
                  <a:lnTo>
                    <a:pt x="152" y="167"/>
                  </a:lnTo>
                  <a:lnTo>
                    <a:pt x="179" y="181"/>
                  </a:lnTo>
                  <a:lnTo>
                    <a:pt x="208" y="194"/>
                  </a:lnTo>
                  <a:lnTo>
                    <a:pt x="234" y="207"/>
                  </a:lnTo>
                  <a:lnTo>
                    <a:pt x="263" y="219"/>
                  </a:lnTo>
                  <a:lnTo>
                    <a:pt x="291" y="232"/>
                  </a:lnTo>
                  <a:lnTo>
                    <a:pt x="320" y="243"/>
                  </a:lnTo>
                  <a:lnTo>
                    <a:pt x="346" y="257"/>
                  </a:lnTo>
                  <a:lnTo>
                    <a:pt x="371" y="266"/>
                  </a:lnTo>
                  <a:lnTo>
                    <a:pt x="398" y="274"/>
                  </a:lnTo>
                  <a:lnTo>
                    <a:pt x="422" y="280"/>
                  </a:lnTo>
                  <a:lnTo>
                    <a:pt x="449" y="285"/>
                  </a:lnTo>
                  <a:lnTo>
                    <a:pt x="474" y="289"/>
                  </a:lnTo>
                  <a:lnTo>
                    <a:pt x="500" y="291"/>
                  </a:lnTo>
                  <a:lnTo>
                    <a:pt x="525" y="291"/>
                  </a:lnTo>
                  <a:lnTo>
                    <a:pt x="552" y="291"/>
                  </a:lnTo>
                  <a:lnTo>
                    <a:pt x="576" y="287"/>
                  </a:lnTo>
                  <a:lnTo>
                    <a:pt x="601" y="283"/>
                  </a:lnTo>
                  <a:lnTo>
                    <a:pt x="626" y="278"/>
                  </a:lnTo>
                  <a:lnTo>
                    <a:pt x="652" y="272"/>
                  </a:lnTo>
                  <a:lnTo>
                    <a:pt x="677" y="264"/>
                  </a:lnTo>
                  <a:lnTo>
                    <a:pt x="702" y="257"/>
                  </a:lnTo>
                  <a:lnTo>
                    <a:pt x="727" y="247"/>
                  </a:lnTo>
                  <a:lnTo>
                    <a:pt x="751" y="238"/>
                  </a:lnTo>
                  <a:lnTo>
                    <a:pt x="776" y="226"/>
                  </a:lnTo>
                  <a:lnTo>
                    <a:pt x="801" y="215"/>
                  </a:lnTo>
                  <a:lnTo>
                    <a:pt x="823" y="202"/>
                  </a:lnTo>
                  <a:lnTo>
                    <a:pt x="846" y="188"/>
                  </a:lnTo>
                  <a:lnTo>
                    <a:pt x="865" y="173"/>
                  </a:lnTo>
                  <a:lnTo>
                    <a:pt x="888" y="162"/>
                  </a:lnTo>
                  <a:lnTo>
                    <a:pt x="907" y="148"/>
                  </a:lnTo>
                  <a:lnTo>
                    <a:pt x="924" y="135"/>
                  </a:lnTo>
                  <a:lnTo>
                    <a:pt x="939" y="122"/>
                  </a:lnTo>
                  <a:lnTo>
                    <a:pt x="955" y="110"/>
                  </a:lnTo>
                  <a:lnTo>
                    <a:pt x="968" y="101"/>
                  </a:lnTo>
                  <a:lnTo>
                    <a:pt x="979" y="93"/>
                  </a:lnTo>
                  <a:lnTo>
                    <a:pt x="987" y="86"/>
                  </a:lnTo>
                  <a:lnTo>
                    <a:pt x="995" y="80"/>
                  </a:lnTo>
                  <a:lnTo>
                    <a:pt x="998" y="76"/>
                  </a:lnTo>
                  <a:lnTo>
                    <a:pt x="1000" y="76"/>
                  </a:lnTo>
                  <a:lnTo>
                    <a:pt x="1000" y="72"/>
                  </a:lnTo>
                  <a:lnTo>
                    <a:pt x="1004" y="65"/>
                  </a:lnTo>
                  <a:lnTo>
                    <a:pt x="1006" y="59"/>
                  </a:lnTo>
                  <a:lnTo>
                    <a:pt x="1008" y="53"/>
                  </a:lnTo>
                  <a:lnTo>
                    <a:pt x="1008" y="48"/>
                  </a:lnTo>
                  <a:lnTo>
                    <a:pt x="1010" y="44"/>
                  </a:lnTo>
                  <a:lnTo>
                    <a:pt x="1008" y="32"/>
                  </a:lnTo>
                  <a:lnTo>
                    <a:pt x="1002" y="29"/>
                  </a:lnTo>
                  <a:lnTo>
                    <a:pt x="996" y="25"/>
                  </a:lnTo>
                  <a:lnTo>
                    <a:pt x="989" y="27"/>
                  </a:lnTo>
                  <a:lnTo>
                    <a:pt x="981" y="29"/>
                  </a:lnTo>
                  <a:lnTo>
                    <a:pt x="970" y="34"/>
                  </a:lnTo>
                  <a:lnTo>
                    <a:pt x="957" y="38"/>
                  </a:lnTo>
                  <a:lnTo>
                    <a:pt x="941" y="46"/>
                  </a:lnTo>
                  <a:lnTo>
                    <a:pt x="926" y="51"/>
                  </a:lnTo>
                  <a:lnTo>
                    <a:pt x="913" y="59"/>
                  </a:lnTo>
                  <a:lnTo>
                    <a:pt x="896" y="67"/>
                  </a:lnTo>
                  <a:lnTo>
                    <a:pt x="881" y="74"/>
                  </a:lnTo>
                  <a:lnTo>
                    <a:pt x="863" y="82"/>
                  </a:lnTo>
                  <a:lnTo>
                    <a:pt x="846" y="91"/>
                  </a:lnTo>
                  <a:lnTo>
                    <a:pt x="827" y="99"/>
                  </a:lnTo>
                  <a:lnTo>
                    <a:pt x="810" y="108"/>
                  </a:lnTo>
                  <a:lnTo>
                    <a:pt x="791" y="116"/>
                  </a:lnTo>
                  <a:lnTo>
                    <a:pt x="772" y="125"/>
                  </a:lnTo>
                  <a:lnTo>
                    <a:pt x="753" y="133"/>
                  </a:lnTo>
                  <a:lnTo>
                    <a:pt x="734" y="143"/>
                  </a:lnTo>
                  <a:lnTo>
                    <a:pt x="713" y="152"/>
                  </a:lnTo>
                  <a:lnTo>
                    <a:pt x="694" y="160"/>
                  </a:lnTo>
                  <a:lnTo>
                    <a:pt x="673" y="167"/>
                  </a:lnTo>
                  <a:lnTo>
                    <a:pt x="652" y="173"/>
                  </a:lnTo>
                  <a:lnTo>
                    <a:pt x="633" y="179"/>
                  </a:lnTo>
                  <a:lnTo>
                    <a:pt x="614" y="184"/>
                  </a:lnTo>
                  <a:lnTo>
                    <a:pt x="597" y="188"/>
                  </a:lnTo>
                  <a:lnTo>
                    <a:pt x="578" y="192"/>
                  </a:lnTo>
                  <a:lnTo>
                    <a:pt x="559" y="194"/>
                  </a:lnTo>
                  <a:lnTo>
                    <a:pt x="540" y="196"/>
                  </a:lnTo>
                  <a:lnTo>
                    <a:pt x="521" y="196"/>
                  </a:lnTo>
                  <a:lnTo>
                    <a:pt x="502" y="196"/>
                  </a:lnTo>
                  <a:lnTo>
                    <a:pt x="483" y="194"/>
                  </a:lnTo>
                  <a:lnTo>
                    <a:pt x="464" y="192"/>
                  </a:lnTo>
                  <a:lnTo>
                    <a:pt x="445" y="188"/>
                  </a:lnTo>
                  <a:lnTo>
                    <a:pt x="426" y="183"/>
                  </a:lnTo>
                  <a:lnTo>
                    <a:pt x="405" y="177"/>
                  </a:lnTo>
                  <a:lnTo>
                    <a:pt x="386" y="171"/>
                  </a:lnTo>
                  <a:lnTo>
                    <a:pt x="363" y="164"/>
                  </a:lnTo>
                  <a:lnTo>
                    <a:pt x="343" y="156"/>
                  </a:lnTo>
                  <a:lnTo>
                    <a:pt x="320" y="146"/>
                  </a:lnTo>
                  <a:lnTo>
                    <a:pt x="299" y="139"/>
                  </a:lnTo>
                  <a:lnTo>
                    <a:pt x="276" y="129"/>
                  </a:lnTo>
                  <a:lnTo>
                    <a:pt x="253" y="120"/>
                  </a:lnTo>
                  <a:lnTo>
                    <a:pt x="232" y="110"/>
                  </a:lnTo>
                  <a:lnTo>
                    <a:pt x="211" y="101"/>
                  </a:lnTo>
                  <a:lnTo>
                    <a:pt x="191" y="91"/>
                  </a:lnTo>
                  <a:lnTo>
                    <a:pt x="172" y="80"/>
                  </a:lnTo>
                  <a:lnTo>
                    <a:pt x="151" y="70"/>
                  </a:lnTo>
                  <a:lnTo>
                    <a:pt x="133" y="61"/>
                  </a:lnTo>
                  <a:lnTo>
                    <a:pt x="114" y="53"/>
                  </a:lnTo>
                  <a:lnTo>
                    <a:pt x="99" y="44"/>
                  </a:lnTo>
                  <a:lnTo>
                    <a:pt x="86" y="34"/>
                  </a:lnTo>
                  <a:lnTo>
                    <a:pt x="73" y="29"/>
                  </a:lnTo>
                  <a:lnTo>
                    <a:pt x="59" y="19"/>
                  </a:lnTo>
                  <a:lnTo>
                    <a:pt x="50" y="13"/>
                  </a:lnTo>
                  <a:lnTo>
                    <a:pt x="42" y="8"/>
                  </a:lnTo>
                  <a:lnTo>
                    <a:pt x="37" y="6"/>
                  </a:lnTo>
                  <a:lnTo>
                    <a:pt x="31" y="2"/>
                  </a:lnTo>
                  <a:lnTo>
                    <a:pt x="27" y="0"/>
                  </a:lnTo>
                  <a:lnTo>
                    <a:pt x="25" y="0"/>
                  </a:lnTo>
                  <a:lnTo>
                    <a:pt x="23" y="0"/>
                  </a:lnTo>
                  <a:lnTo>
                    <a:pt x="19" y="2"/>
                  </a:lnTo>
                  <a:lnTo>
                    <a:pt x="18" y="6"/>
                  </a:lnTo>
                  <a:lnTo>
                    <a:pt x="16" y="9"/>
                  </a:lnTo>
                  <a:lnTo>
                    <a:pt x="10" y="15"/>
                  </a:lnTo>
                  <a:lnTo>
                    <a:pt x="4" y="17"/>
                  </a:lnTo>
                  <a:lnTo>
                    <a:pt x="2" y="23"/>
                  </a:lnTo>
                  <a:lnTo>
                    <a:pt x="0" y="29"/>
                  </a:lnTo>
                  <a:lnTo>
                    <a:pt x="0" y="34"/>
                  </a:lnTo>
                  <a:lnTo>
                    <a:pt x="0" y="40"/>
                  </a:lnTo>
                  <a:lnTo>
                    <a:pt x="0" y="48"/>
                  </a:lnTo>
                  <a:lnTo>
                    <a:pt x="2" y="55"/>
                  </a:lnTo>
                  <a:lnTo>
                    <a:pt x="4" y="63"/>
                  </a:lnTo>
                  <a:lnTo>
                    <a:pt x="4" y="70"/>
                  </a:lnTo>
                  <a:lnTo>
                    <a:pt x="6" y="78"/>
                  </a:lnTo>
                  <a:lnTo>
                    <a:pt x="10" y="84"/>
                  </a:lnTo>
                  <a:lnTo>
                    <a:pt x="12" y="89"/>
                  </a:lnTo>
                  <a:lnTo>
                    <a:pt x="16" y="97"/>
                  </a:lnTo>
                  <a:lnTo>
                    <a:pt x="18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3" name="Freeform 220"/>
            <p:cNvSpPr>
              <a:spLocks/>
            </p:cNvSpPr>
            <p:nvPr/>
          </p:nvSpPr>
          <p:spPr bwMode="auto">
            <a:xfrm>
              <a:off x="3096197" y="2247625"/>
              <a:ext cx="118136" cy="39886"/>
            </a:xfrm>
            <a:custGeom>
              <a:avLst/>
              <a:gdLst>
                <a:gd name="T0" fmla="*/ 2147483647 w 775"/>
                <a:gd name="T1" fmla="*/ 2147483647 h 263"/>
                <a:gd name="T2" fmla="*/ 2147483647 w 775"/>
                <a:gd name="T3" fmla="*/ 2147483647 h 263"/>
                <a:gd name="T4" fmla="*/ 2147483647 w 775"/>
                <a:gd name="T5" fmla="*/ 2147483647 h 263"/>
                <a:gd name="T6" fmla="*/ 2147483647 w 775"/>
                <a:gd name="T7" fmla="*/ 2147483647 h 263"/>
                <a:gd name="T8" fmla="*/ 2147483647 w 775"/>
                <a:gd name="T9" fmla="*/ 2147483647 h 263"/>
                <a:gd name="T10" fmla="*/ 2147483647 w 775"/>
                <a:gd name="T11" fmla="*/ 2147483647 h 263"/>
                <a:gd name="T12" fmla="*/ 2147483647 w 775"/>
                <a:gd name="T13" fmla="*/ 2147483647 h 263"/>
                <a:gd name="T14" fmla="*/ 2147483647 w 775"/>
                <a:gd name="T15" fmla="*/ 2147483647 h 263"/>
                <a:gd name="T16" fmla="*/ 2147483647 w 775"/>
                <a:gd name="T17" fmla="*/ 2147483647 h 263"/>
                <a:gd name="T18" fmla="*/ 2147483647 w 775"/>
                <a:gd name="T19" fmla="*/ 2147483647 h 263"/>
                <a:gd name="T20" fmla="*/ 2147483647 w 775"/>
                <a:gd name="T21" fmla="*/ 2147483647 h 263"/>
                <a:gd name="T22" fmla="*/ 2147483647 w 775"/>
                <a:gd name="T23" fmla="*/ 2147483647 h 263"/>
                <a:gd name="T24" fmla="*/ 2147483647 w 775"/>
                <a:gd name="T25" fmla="*/ 2147483647 h 263"/>
                <a:gd name="T26" fmla="*/ 2147483647 w 775"/>
                <a:gd name="T27" fmla="*/ 2147483647 h 263"/>
                <a:gd name="T28" fmla="*/ 2147483647 w 775"/>
                <a:gd name="T29" fmla="*/ 2147483647 h 263"/>
                <a:gd name="T30" fmla="*/ 2147483647 w 775"/>
                <a:gd name="T31" fmla="*/ 2147483647 h 263"/>
                <a:gd name="T32" fmla="*/ 2147483647 w 775"/>
                <a:gd name="T33" fmla="*/ 2147483647 h 263"/>
                <a:gd name="T34" fmla="*/ 2147483647 w 775"/>
                <a:gd name="T35" fmla="*/ 2147483647 h 263"/>
                <a:gd name="T36" fmla="*/ 2147483647 w 775"/>
                <a:gd name="T37" fmla="*/ 2147483647 h 263"/>
                <a:gd name="T38" fmla="*/ 2147483647 w 775"/>
                <a:gd name="T39" fmla="*/ 2147483647 h 263"/>
                <a:gd name="T40" fmla="*/ 2147483647 w 775"/>
                <a:gd name="T41" fmla="*/ 2147483647 h 263"/>
                <a:gd name="T42" fmla="*/ 2147483647 w 775"/>
                <a:gd name="T43" fmla="*/ 2147483647 h 263"/>
                <a:gd name="T44" fmla="*/ 2147483647 w 775"/>
                <a:gd name="T45" fmla="*/ 2147483647 h 263"/>
                <a:gd name="T46" fmla="*/ 2147483647 w 775"/>
                <a:gd name="T47" fmla="*/ 2147483647 h 263"/>
                <a:gd name="T48" fmla="*/ 2147483647 w 775"/>
                <a:gd name="T49" fmla="*/ 2147483647 h 263"/>
                <a:gd name="T50" fmla="*/ 2147483647 w 775"/>
                <a:gd name="T51" fmla="*/ 2147483647 h 263"/>
                <a:gd name="T52" fmla="*/ 2147483647 w 775"/>
                <a:gd name="T53" fmla="*/ 2147483647 h 263"/>
                <a:gd name="T54" fmla="*/ 2147483647 w 775"/>
                <a:gd name="T55" fmla="*/ 2147483647 h 263"/>
                <a:gd name="T56" fmla="*/ 2147483647 w 775"/>
                <a:gd name="T57" fmla="*/ 2147483647 h 263"/>
                <a:gd name="T58" fmla="*/ 2147483647 w 775"/>
                <a:gd name="T59" fmla="*/ 2147483647 h 263"/>
                <a:gd name="T60" fmla="*/ 2147483647 w 775"/>
                <a:gd name="T61" fmla="*/ 2147483647 h 263"/>
                <a:gd name="T62" fmla="*/ 2147483647 w 775"/>
                <a:gd name="T63" fmla="*/ 2147483647 h 263"/>
                <a:gd name="T64" fmla="*/ 2147483647 w 775"/>
                <a:gd name="T65" fmla="*/ 2147483647 h 263"/>
                <a:gd name="T66" fmla="*/ 2147483647 w 775"/>
                <a:gd name="T67" fmla="*/ 0 h 263"/>
                <a:gd name="T68" fmla="*/ 2147483647 w 775"/>
                <a:gd name="T69" fmla="*/ 0 h 263"/>
                <a:gd name="T70" fmla="*/ 2147483647 w 775"/>
                <a:gd name="T71" fmla="*/ 0 h 263"/>
                <a:gd name="T72" fmla="*/ 2147483647 w 775"/>
                <a:gd name="T73" fmla="*/ 0 h 263"/>
                <a:gd name="T74" fmla="*/ 2147483647 w 775"/>
                <a:gd name="T75" fmla="*/ 2147483647 h 263"/>
                <a:gd name="T76" fmla="*/ 2147483647 w 775"/>
                <a:gd name="T77" fmla="*/ 2147483647 h 263"/>
                <a:gd name="T78" fmla="*/ 2147483647 w 775"/>
                <a:gd name="T79" fmla="*/ 2147483647 h 263"/>
                <a:gd name="T80" fmla="*/ 2147483647 w 775"/>
                <a:gd name="T81" fmla="*/ 2147483647 h 263"/>
                <a:gd name="T82" fmla="*/ 2147483647 w 775"/>
                <a:gd name="T83" fmla="*/ 2147483647 h 263"/>
                <a:gd name="T84" fmla="*/ 2147483647 w 775"/>
                <a:gd name="T85" fmla="*/ 2147483647 h 263"/>
                <a:gd name="T86" fmla="*/ 2147483647 w 775"/>
                <a:gd name="T87" fmla="*/ 2147483647 h 263"/>
                <a:gd name="T88" fmla="*/ 2147483647 w 775"/>
                <a:gd name="T89" fmla="*/ 2147483647 h 263"/>
                <a:gd name="T90" fmla="*/ 2147483647 w 775"/>
                <a:gd name="T91" fmla="*/ 2147483647 h 26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775" h="263">
                  <a:moveTo>
                    <a:pt x="775" y="63"/>
                  </a:moveTo>
                  <a:lnTo>
                    <a:pt x="773" y="61"/>
                  </a:lnTo>
                  <a:lnTo>
                    <a:pt x="766" y="61"/>
                  </a:lnTo>
                  <a:lnTo>
                    <a:pt x="752" y="61"/>
                  </a:lnTo>
                  <a:lnTo>
                    <a:pt x="735" y="61"/>
                  </a:lnTo>
                  <a:lnTo>
                    <a:pt x="712" y="59"/>
                  </a:lnTo>
                  <a:lnTo>
                    <a:pt x="688" y="59"/>
                  </a:lnTo>
                  <a:lnTo>
                    <a:pt x="661" y="59"/>
                  </a:lnTo>
                  <a:lnTo>
                    <a:pt x="633" y="61"/>
                  </a:lnTo>
                  <a:lnTo>
                    <a:pt x="598" y="61"/>
                  </a:lnTo>
                  <a:lnTo>
                    <a:pt x="566" y="63"/>
                  </a:lnTo>
                  <a:lnTo>
                    <a:pt x="530" y="65"/>
                  </a:lnTo>
                  <a:lnTo>
                    <a:pt x="496" y="69"/>
                  </a:lnTo>
                  <a:lnTo>
                    <a:pt x="460" y="72"/>
                  </a:lnTo>
                  <a:lnTo>
                    <a:pt x="423" y="78"/>
                  </a:lnTo>
                  <a:lnTo>
                    <a:pt x="387" y="86"/>
                  </a:lnTo>
                  <a:lnTo>
                    <a:pt x="355" y="95"/>
                  </a:lnTo>
                  <a:lnTo>
                    <a:pt x="323" y="105"/>
                  </a:lnTo>
                  <a:lnTo>
                    <a:pt x="292" y="116"/>
                  </a:lnTo>
                  <a:lnTo>
                    <a:pt x="262" y="128"/>
                  </a:lnTo>
                  <a:lnTo>
                    <a:pt x="235" y="143"/>
                  </a:lnTo>
                  <a:lnTo>
                    <a:pt x="211" y="154"/>
                  </a:lnTo>
                  <a:lnTo>
                    <a:pt x="186" y="169"/>
                  </a:lnTo>
                  <a:lnTo>
                    <a:pt x="165" y="185"/>
                  </a:lnTo>
                  <a:lnTo>
                    <a:pt x="146" y="198"/>
                  </a:lnTo>
                  <a:lnTo>
                    <a:pt x="127" y="209"/>
                  </a:lnTo>
                  <a:lnTo>
                    <a:pt x="114" y="223"/>
                  </a:lnTo>
                  <a:lnTo>
                    <a:pt x="100" y="234"/>
                  </a:lnTo>
                  <a:lnTo>
                    <a:pt x="89" y="244"/>
                  </a:lnTo>
                  <a:lnTo>
                    <a:pt x="81" y="251"/>
                  </a:lnTo>
                  <a:lnTo>
                    <a:pt x="74" y="257"/>
                  </a:lnTo>
                  <a:lnTo>
                    <a:pt x="70" y="261"/>
                  </a:lnTo>
                  <a:lnTo>
                    <a:pt x="70" y="263"/>
                  </a:lnTo>
                  <a:lnTo>
                    <a:pt x="68" y="261"/>
                  </a:lnTo>
                  <a:lnTo>
                    <a:pt x="60" y="255"/>
                  </a:lnTo>
                  <a:lnTo>
                    <a:pt x="57" y="249"/>
                  </a:lnTo>
                  <a:lnTo>
                    <a:pt x="51" y="245"/>
                  </a:lnTo>
                  <a:lnTo>
                    <a:pt x="47" y="238"/>
                  </a:lnTo>
                  <a:lnTo>
                    <a:pt x="43" y="234"/>
                  </a:lnTo>
                  <a:lnTo>
                    <a:pt x="36" y="226"/>
                  </a:lnTo>
                  <a:lnTo>
                    <a:pt x="30" y="221"/>
                  </a:lnTo>
                  <a:lnTo>
                    <a:pt x="24" y="215"/>
                  </a:lnTo>
                  <a:lnTo>
                    <a:pt x="19" y="209"/>
                  </a:lnTo>
                  <a:lnTo>
                    <a:pt x="7" y="198"/>
                  </a:lnTo>
                  <a:lnTo>
                    <a:pt x="0" y="190"/>
                  </a:lnTo>
                  <a:lnTo>
                    <a:pt x="2" y="188"/>
                  </a:lnTo>
                  <a:lnTo>
                    <a:pt x="7" y="186"/>
                  </a:lnTo>
                  <a:lnTo>
                    <a:pt x="17" y="181"/>
                  </a:lnTo>
                  <a:lnTo>
                    <a:pt x="30" y="175"/>
                  </a:lnTo>
                  <a:lnTo>
                    <a:pt x="45" y="166"/>
                  </a:lnTo>
                  <a:lnTo>
                    <a:pt x="64" y="158"/>
                  </a:lnTo>
                  <a:lnTo>
                    <a:pt x="85" y="147"/>
                  </a:lnTo>
                  <a:lnTo>
                    <a:pt x="110" y="137"/>
                  </a:lnTo>
                  <a:lnTo>
                    <a:pt x="133" y="124"/>
                  </a:lnTo>
                  <a:lnTo>
                    <a:pt x="159" y="112"/>
                  </a:lnTo>
                  <a:lnTo>
                    <a:pt x="186" y="99"/>
                  </a:lnTo>
                  <a:lnTo>
                    <a:pt x="214" y="88"/>
                  </a:lnTo>
                  <a:lnTo>
                    <a:pt x="243" y="76"/>
                  </a:lnTo>
                  <a:lnTo>
                    <a:pt x="271" y="63"/>
                  </a:lnTo>
                  <a:lnTo>
                    <a:pt x="298" y="51"/>
                  </a:lnTo>
                  <a:lnTo>
                    <a:pt x="327" y="42"/>
                  </a:lnTo>
                  <a:lnTo>
                    <a:pt x="351" y="31"/>
                  </a:lnTo>
                  <a:lnTo>
                    <a:pt x="376" y="23"/>
                  </a:lnTo>
                  <a:lnTo>
                    <a:pt x="397" y="15"/>
                  </a:lnTo>
                  <a:lnTo>
                    <a:pt x="418" y="12"/>
                  </a:lnTo>
                  <a:lnTo>
                    <a:pt x="437" y="6"/>
                  </a:lnTo>
                  <a:lnTo>
                    <a:pt x="456" y="4"/>
                  </a:lnTo>
                  <a:lnTo>
                    <a:pt x="473" y="0"/>
                  </a:lnTo>
                  <a:lnTo>
                    <a:pt x="490" y="0"/>
                  </a:lnTo>
                  <a:lnTo>
                    <a:pt x="507" y="0"/>
                  </a:lnTo>
                  <a:lnTo>
                    <a:pt x="522" y="0"/>
                  </a:lnTo>
                  <a:lnTo>
                    <a:pt x="541" y="0"/>
                  </a:lnTo>
                  <a:lnTo>
                    <a:pt x="558" y="0"/>
                  </a:lnTo>
                  <a:lnTo>
                    <a:pt x="577" y="0"/>
                  </a:lnTo>
                  <a:lnTo>
                    <a:pt x="598" y="2"/>
                  </a:lnTo>
                  <a:lnTo>
                    <a:pt x="619" y="2"/>
                  </a:lnTo>
                  <a:lnTo>
                    <a:pt x="644" y="4"/>
                  </a:lnTo>
                  <a:lnTo>
                    <a:pt x="665" y="4"/>
                  </a:lnTo>
                  <a:lnTo>
                    <a:pt x="684" y="6"/>
                  </a:lnTo>
                  <a:lnTo>
                    <a:pt x="703" y="10"/>
                  </a:lnTo>
                  <a:lnTo>
                    <a:pt x="718" y="13"/>
                  </a:lnTo>
                  <a:lnTo>
                    <a:pt x="730" y="17"/>
                  </a:lnTo>
                  <a:lnTo>
                    <a:pt x="741" y="23"/>
                  </a:lnTo>
                  <a:lnTo>
                    <a:pt x="749" y="27"/>
                  </a:lnTo>
                  <a:lnTo>
                    <a:pt x="758" y="32"/>
                  </a:lnTo>
                  <a:lnTo>
                    <a:pt x="762" y="38"/>
                  </a:lnTo>
                  <a:lnTo>
                    <a:pt x="768" y="44"/>
                  </a:lnTo>
                  <a:lnTo>
                    <a:pt x="769" y="48"/>
                  </a:lnTo>
                  <a:lnTo>
                    <a:pt x="773" y="53"/>
                  </a:lnTo>
                  <a:lnTo>
                    <a:pt x="775" y="59"/>
                  </a:lnTo>
                  <a:lnTo>
                    <a:pt x="775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4" name="Freeform 221"/>
            <p:cNvSpPr>
              <a:spLocks/>
            </p:cNvSpPr>
            <p:nvPr/>
          </p:nvSpPr>
          <p:spPr bwMode="auto">
            <a:xfrm>
              <a:off x="3346779" y="2262544"/>
              <a:ext cx="52065" cy="59677"/>
            </a:xfrm>
            <a:custGeom>
              <a:avLst/>
              <a:gdLst>
                <a:gd name="T0" fmla="*/ 0 w 342"/>
                <a:gd name="T1" fmla="*/ 2147483647 h 392"/>
                <a:gd name="T2" fmla="*/ 2147483647 w 342"/>
                <a:gd name="T3" fmla="*/ 2147483647 h 392"/>
                <a:gd name="T4" fmla="*/ 2147483647 w 342"/>
                <a:gd name="T5" fmla="*/ 0 h 392"/>
                <a:gd name="T6" fmla="*/ 2147483647 w 342"/>
                <a:gd name="T7" fmla="*/ 2147483647 h 392"/>
                <a:gd name="T8" fmla="*/ 2147483647 w 342"/>
                <a:gd name="T9" fmla="*/ 2147483647 h 392"/>
                <a:gd name="T10" fmla="*/ 0 w 342"/>
                <a:gd name="T11" fmla="*/ 2147483647 h 392"/>
                <a:gd name="T12" fmla="*/ 0 w 342"/>
                <a:gd name="T13" fmla="*/ 2147483647 h 39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2" h="392">
                  <a:moveTo>
                    <a:pt x="0" y="392"/>
                  </a:moveTo>
                  <a:lnTo>
                    <a:pt x="188" y="325"/>
                  </a:lnTo>
                  <a:lnTo>
                    <a:pt x="310" y="0"/>
                  </a:lnTo>
                  <a:lnTo>
                    <a:pt x="342" y="70"/>
                  </a:lnTo>
                  <a:lnTo>
                    <a:pt x="228" y="342"/>
                  </a:lnTo>
                  <a:lnTo>
                    <a:pt x="0" y="3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pic>
        <p:nvPicPr>
          <p:cNvPr id="145" name="Picture 24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36657" y="5053568"/>
            <a:ext cx="228600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46" name="Picture 105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309" y="5468437"/>
            <a:ext cx="229210" cy="532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7" name="Picture 106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362" y="5579882"/>
            <a:ext cx="229210" cy="532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8" name="Picture 107"/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533" y="4852408"/>
            <a:ext cx="229210" cy="532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9" name="Group 46"/>
          <p:cNvGrpSpPr>
            <a:grpSpLocks noChangeAspect="1"/>
          </p:cNvGrpSpPr>
          <p:nvPr/>
        </p:nvGrpSpPr>
        <p:grpSpPr bwMode="auto">
          <a:xfrm>
            <a:off x="8201819" y="5485368"/>
            <a:ext cx="228600" cy="536575"/>
            <a:chOff x="2613" y="562"/>
            <a:chExt cx="434" cy="1154"/>
          </a:xfrm>
        </p:grpSpPr>
        <p:sp>
          <p:nvSpPr>
            <p:cNvPr id="150" name="AutoShape 45"/>
            <p:cNvSpPr>
              <a:spLocks noChangeAspect="1" noChangeArrowheads="1" noTextEdit="1"/>
            </p:cNvSpPr>
            <p:nvPr/>
          </p:nvSpPr>
          <p:spPr bwMode="auto">
            <a:xfrm>
              <a:off x="2613" y="562"/>
              <a:ext cx="434" cy="1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1" name="Freeform 48"/>
            <p:cNvSpPr>
              <a:spLocks/>
            </p:cNvSpPr>
            <p:nvPr/>
          </p:nvSpPr>
          <p:spPr bwMode="auto">
            <a:xfrm>
              <a:off x="2613" y="576"/>
              <a:ext cx="382" cy="1134"/>
            </a:xfrm>
            <a:custGeom>
              <a:avLst/>
              <a:gdLst>
                <a:gd name="T0" fmla="*/ 2 w 763"/>
                <a:gd name="T1" fmla="*/ 1 h 2267"/>
                <a:gd name="T2" fmla="*/ 2 w 763"/>
                <a:gd name="T3" fmla="*/ 1 h 2267"/>
                <a:gd name="T4" fmla="*/ 2 w 763"/>
                <a:gd name="T5" fmla="*/ 1 h 2267"/>
                <a:gd name="T6" fmla="*/ 2 w 763"/>
                <a:gd name="T7" fmla="*/ 0 h 2267"/>
                <a:gd name="T8" fmla="*/ 2 w 763"/>
                <a:gd name="T9" fmla="*/ 1 h 2267"/>
                <a:gd name="T10" fmla="*/ 2 w 763"/>
                <a:gd name="T11" fmla="*/ 1 h 2267"/>
                <a:gd name="T12" fmla="*/ 2 w 763"/>
                <a:gd name="T13" fmla="*/ 1 h 2267"/>
                <a:gd name="T14" fmla="*/ 2 w 763"/>
                <a:gd name="T15" fmla="*/ 1 h 2267"/>
                <a:gd name="T16" fmla="*/ 3 w 763"/>
                <a:gd name="T17" fmla="*/ 1 h 2267"/>
                <a:gd name="T18" fmla="*/ 2 w 763"/>
                <a:gd name="T19" fmla="*/ 1 h 2267"/>
                <a:gd name="T20" fmla="*/ 3 w 763"/>
                <a:gd name="T21" fmla="*/ 1 h 2267"/>
                <a:gd name="T22" fmla="*/ 2 w 763"/>
                <a:gd name="T23" fmla="*/ 2 h 2267"/>
                <a:gd name="T24" fmla="*/ 3 w 763"/>
                <a:gd name="T25" fmla="*/ 2 h 2267"/>
                <a:gd name="T26" fmla="*/ 3 w 763"/>
                <a:gd name="T27" fmla="*/ 2 h 2267"/>
                <a:gd name="T28" fmla="*/ 3 w 763"/>
                <a:gd name="T29" fmla="*/ 2 h 2267"/>
                <a:gd name="T30" fmla="*/ 3 w 763"/>
                <a:gd name="T31" fmla="*/ 2 h 2267"/>
                <a:gd name="T32" fmla="*/ 3 w 763"/>
                <a:gd name="T33" fmla="*/ 3 h 2267"/>
                <a:gd name="T34" fmla="*/ 3 w 763"/>
                <a:gd name="T35" fmla="*/ 3 h 2267"/>
                <a:gd name="T36" fmla="*/ 3 w 763"/>
                <a:gd name="T37" fmla="*/ 3 h 2267"/>
                <a:gd name="T38" fmla="*/ 3 w 763"/>
                <a:gd name="T39" fmla="*/ 3 h 2267"/>
                <a:gd name="T40" fmla="*/ 3 w 763"/>
                <a:gd name="T41" fmla="*/ 9 h 2267"/>
                <a:gd name="T42" fmla="*/ 3 w 763"/>
                <a:gd name="T43" fmla="*/ 9 h 2267"/>
                <a:gd name="T44" fmla="*/ 3 w 763"/>
                <a:gd name="T45" fmla="*/ 9 h 2267"/>
                <a:gd name="T46" fmla="*/ 3 w 763"/>
                <a:gd name="T47" fmla="*/ 9 h 2267"/>
                <a:gd name="T48" fmla="*/ 3 w 763"/>
                <a:gd name="T49" fmla="*/ 9 h 2267"/>
                <a:gd name="T50" fmla="*/ 2 w 763"/>
                <a:gd name="T51" fmla="*/ 9 h 2267"/>
                <a:gd name="T52" fmla="*/ 2 w 763"/>
                <a:gd name="T53" fmla="*/ 9 h 2267"/>
                <a:gd name="T54" fmla="*/ 2 w 763"/>
                <a:gd name="T55" fmla="*/ 9 h 2267"/>
                <a:gd name="T56" fmla="*/ 2 w 763"/>
                <a:gd name="T57" fmla="*/ 9 h 2267"/>
                <a:gd name="T58" fmla="*/ 1 w 763"/>
                <a:gd name="T59" fmla="*/ 9 h 2267"/>
                <a:gd name="T60" fmla="*/ 1 w 763"/>
                <a:gd name="T61" fmla="*/ 9 h 2267"/>
                <a:gd name="T62" fmla="*/ 1 w 763"/>
                <a:gd name="T63" fmla="*/ 9 h 2267"/>
                <a:gd name="T64" fmla="*/ 1 w 763"/>
                <a:gd name="T65" fmla="*/ 9 h 2267"/>
                <a:gd name="T66" fmla="*/ 1 w 763"/>
                <a:gd name="T67" fmla="*/ 9 h 2267"/>
                <a:gd name="T68" fmla="*/ 1 w 763"/>
                <a:gd name="T69" fmla="*/ 9 h 2267"/>
                <a:gd name="T70" fmla="*/ 1 w 763"/>
                <a:gd name="T71" fmla="*/ 9 h 2267"/>
                <a:gd name="T72" fmla="*/ 1 w 763"/>
                <a:gd name="T73" fmla="*/ 9 h 2267"/>
                <a:gd name="T74" fmla="*/ 1 w 763"/>
                <a:gd name="T75" fmla="*/ 9 h 2267"/>
                <a:gd name="T76" fmla="*/ 0 w 763"/>
                <a:gd name="T77" fmla="*/ 8 h 2267"/>
                <a:gd name="T78" fmla="*/ 1 w 763"/>
                <a:gd name="T79" fmla="*/ 3 h 2267"/>
                <a:gd name="T80" fmla="*/ 1 w 763"/>
                <a:gd name="T81" fmla="*/ 3 h 2267"/>
                <a:gd name="T82" fmla="*/ 1 w 763"/>
                <a:gd name="T83" fmla="*/ 3 h 2267"/>
                <a:gd name="T84" fmla="*/ 1 w 763"/>
                <a:gd name="T85" fmla="*/ 2 h 2267"/>
                <a:gd name="T86" fmla="*/ 1 w 763"/>
                <a:gd name="T87" fmla="*/ 2 h 2267"/>
                <a:gd name="T88" fmla="*/ 1 w 763"/>
                <a:gd name="T89" fmla="*/ 2 h 2267"/>
                <a:gd name="T90" fmla="*/ 1 w 763"/>
                <a:gd name="T91" fmla="*/ 2 h 2267"/>
                <a:gd name="T92" fmla="*/ 1 w 763"/>
                <a:gd name="T93" fmla="*/ 2 h 2267"/>
                <a:gd name="T94" fmla="*/ 2 w 763"/>
                <a:gd name="T95" fmla="*/ 1 h 2267"/>
                <a:gd name="T96" fmla="*/ 1 w 763"/>
                <a:gd name="T97" fmla="*/ 1 h 2267"/>
                <a:gd name="T98" fmla="*/ 2 w 763"/>
                <a:gd name="T99" fmla="*/ 1 h 2267"/>
                <a:gd name="T100" fmla="*/ 2 w 763"/>
                <a:gd name="T101" fmla="*/ 1 h 2267"/>
                <a:gd name="T102" fmla="*/ 1 w 763"/>
                <a:gd name="T103" fmla="*/ 1 h 226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763" h="2267">
                  <a:moveTo>
                    <a:pt x="254" y="16"/>
                  </a:moveTo>
                  <a:lnTo>
                    <a:pt x="261" y="12"/>
                  </a:lnTo>
                  <a:lnTo>
                    <a:pt x="273" y="9"/>
                  </a:lnTo>
                  <a:lnTo>
                    <a:pt x="288" y="6"/>
                  </a:lnTo>
                  <a:lnTo>
                    <a:pt x="304" y="3"/>
                  </a:lnTo>
                  <a:lnTo>
                    <a:pt x="323" y="2"/>
                  </a:lnTo>
                  <a:lnTo>
                    <a:pt x="344" y="1"/>
                  </a:lnTo>
                  <a:lnTo>
                    <a:pt x="366" y="0"/>
                  </a:lnTo>
                  <a:lnTo>
                    <a:pt x="388" y="0"/>
                  </a:lnTo>
                  <a:lnTo>
                    <a:pt x="410" y="1"/>
                  </a:lnTo>
                  <a:lnTo>
                    <a:pt x="431" y="1"/>
                  </a:lnTo>
                  <a:lnTo>
                    <a:pt x="451" y="3"/>
                  </a:lnTo>
                  <a:lnTo>
                    <a:pt x="470" y="4"/>
                  </a:lnTo>
                  <a:lnTo>
                    <a:pt x="486" y="7"/>
                  </a:lnTo>
                  <a:lnTo>
                    <a:pt x="500" y="9"/>
                  </a:lnTo>
                  <a:lnTo>
                    <a:pt x="510" y="11"/>
                  </a:lnTo>
                  <a:lnTo>
                    <a:pt x="516" y="15"/>
                  </a:lnTo>
                  <a:lnTo>
                    <a:pt x="516" y="183"/>
                  </a:lnTo>
                  <a:lnTo>
                    <a:pt x="502" y="188"/>
                  </a:lnTo>
                  <a:lnTo>
                    <a:pt x="502" y="202"/>
                  </a:lnTo>
                  <a:lnTo>
                    <a:pt x="527" y="205"/>
                  </a:lnTo>
                  <a:lnTo>
                    <a:pt x="527" y="250"/>
                  </a:lnTo>
                  <a:lnTo>
                    <a:pt x="502" y="249"/>
                  </a:lnTo>
                  <a:lnTo>
                    <a:pt x="502" y="300"/>
                  </a:lnTo>
                  <a:lnTo>
                    <a:pt x="523" y="318"/>
                  </a:lnTo>
                  <a:lnTo>
                    <a:pt x="543" y="336"/>
                  </a:lnTo>
                  <a:lnTo>
                    <a:pt x="564" y="355"/>
                  </a:lnTo>
                  <a:lnTo>
                    <a:pt x="585" y="375"/>
                  </a:lnTo>
                  <a:lnTo>
                    <a:pt x="607" y="396"/>
                  </a:lnTo>
                  <a:lnTo>
                    <a:pt x="627" y="418"/>
                  </a:lnTo>
                  <a:lnTo>
                    <a:pt x="647" y="441"/>
                  </a:lnTo>
                  <a:lnTo>
                    <a:pt x="667" y="465"/>
                  </a:lnTo>
                  <a:lnTo>
                    <a:pt x="685" y="490"/>
                  </a:lnTo>
                  <a:lnTo>
                    <a:pt x="701" y="517"/>
                  </a:lnTo>
                  <a:lnTo>
                    <a:pt x="716" y="545"/>
                  </a:lnTo>
                  <a:lnTo>
                    <a:pt x="730" y="574"/>
                  </a:lnTo>
                  <a:lnTo>
                    <a:pt x="741" y="606"/>
                  </a:lnTo>
                  <a:lnTo>
                    <a:pt x="751" y="638"/>
                  </a:lnTo>
                  <a:lnTo>
                    <a:pt x="757" y="672"/>
                  </a:lnTo>
                  <a:lnTo>
                    <a:pt x="761" y="708"/>
                  </a:lnTo>
                  <a:lnTo>
                    <a:pt x="763" y="1796"/>
                  </a:lnTo>
                  <a:lnTo>
                    <a:pt x="762" y="2059"/>
                  </a:lnTo>
                  <a:lnTo>
                    <a:pt x="754" y="2082"/>
                  </a:lnTo>
                  <a:lnTo>
                    <a:pt x="741" y="2109"/>
                  </a:lnTo>
                  <a:lnTo>
                    <a:pt x="726" y="2136"/>
                  </a:lnTo>
                  <a:lnTo>
                    <a:pt x="708" y="2165"/>
                  </a:lnTo>
                  <a:lnTo>
                    <a:pt x="684" y="2191"/>
                  </a:lnTo>
                  <a:lnTo>
                    <a:pt x="656" y="2213"/>
                  </a:lnTo>
                  <a:lnTo>
                    <a:pt x="624" y="2231"/>
                  </a:lnTo>
                  <a:lnTo>
                    <a:pt x="587" y="2240"/>
                  </a:lnTo>
                  <a:lnTo>
                    <a:pt x="508" y="2213"/>
                  </a:lnTo>
                  <a:lnTo>
                    <a:pt x="464" y="2178"/>
                  </a:lnTo>
                  <a:lnTo>
                    <a:pt x="411" y="2178"/>
                  </a:lnTo>
                  <a:lnTo>
                    <a:pt x="349" y="2258"/>
                  </a:lnTo>
                  <a:lnTo>
                    <a:pt x="328" y="2261"/>
                  </a:lnTo>
                  <a:lnTo>
                    <a:pt x="310" y="2264"/>
                  </a:lnTo>
                  <a:lnTo>
                    <a:pt x="292" y="2265"/>
                  </a:lnTo>
                  <a:lnTo>
                    <a:pt x="277" y="2267"/>
                  </a:lnTo>
                  <a:lnTo>
                    <a:pt x="265" y="2267"/>
                  </a:lnTo>
                  <a:lnTo>
                    <a:pt x="252" y="2267"/>
                  </a:lnTo>
                  <a:lnTo>
                    <a:pt x="241" y="2266"/>
                  </a:lnTo>
                  <a:lnTo>
                    <a:pt x="229" y="2264"/>
                  </a:lnTo>
                  <a:lnTo>
                    <a:pt x="219" y="2261"/>
                  </a:lnTo>
                  <a:lnTo>
                    <a:pt x="207" y="2256"/>
                  </a:lnTo>
                  <a:lnTo>
                    <a:pt x="197" y="2250"/>
                  </a:lnTo>
                  <a:lnTo>
                    <a:pt x="185" y="2243"/>
                  </a:lnTo>
                  <a:lnTo>
                    <a:pt x="173" y="2234"/>
                  </a:lnTo>
                  <a:lnTo>
                    <a:pt x="159" y="2224"/>
                  </a:lnTo>
                  <a:lnTo>
                    <a:pt x="144" y="2211"/>
                  </a:lnTo>
                  <a:lnTo>
                    <a:pt x="128" y="2196"/>
                  </a:lnTo>
                  <a:lnTo>
                    <a:pt x="96" y="2183"/>
                  </a:lnTo>
                  <a:lnTo>
                    <a:pt x="71" y="2170"/>
                  </a:lnTo>
                  <a:lnTo>
                    <a:pt x="52" y="2152"/>
                  </a:lnTo>
                  <a:lnTo>
                    <a:pt x="37" y="2133"/>
                  </a:lnTo>
                  <a:lnTo>
                    <a:pt x="24" y="2110"/>
                  </a:lnTo>
                  <a:lnTo>
                    <a:pt x="15" y="2083"/>
                  </a:lnTo>
                  <a:lnTo>
                    <a:pt x="8" y="2053"/>
                  </a:lnTo>
                  <a:lnTo>
                    <a:pt x="0" y="2018"/>
                  </a:lnTo>
                  <a:lnTo>
                    <a:pt x="1" y="685"/>
                  </a:lnTo>
                  <a:lnTo>
                    <a:pt x="7" y="648"/>
                  </a:lnTo>
                  <a:lnTo>
                    <a:pt x="15" y="612"/>
                  </a:lnTo>
                  <a:lnTo>
                    <a:pt x="25" y="580"/>
                  </a:lnTo>
                  <a:lnTo>
                    <a:pt x="37" y="549"/>
                  </a:lnTo>
                  <a:lnTo>
                    <a:pt x="50" y="519"/>
                  </a:lnTo>
                  <a:lnTo>
                    <a:pt x="64" y="493"/>
                  </a:lnTo>
                  <a:lnTo>
                    <a:pt x="81" y="466"/>
                  </a:lnTo>
                  <a:lnTo>
                    <a:pt x="98" y="443"/>
                  </a:lnTo>
                  <a:lnTo>
                    <a:pt x="116" y="420"/>
                  </a:lnTo>
                  <a:lnTo>
                    <a:pt x="136" y="399"/>
                  </a:lnTo>
                  <a:lnTo>
                    <a:pt x="157" y="379"/>
                  </a:lnTo>
                  <a:lnTo>
                    <a:pt x="178" y="360"/>
                  </a:lnTo>
                  <a:lnTo>
                    <a:pt x="200" y="343"/>
                  </a:lnTo>
                  <a:lnTo>
                    <a:pt x="223" y="326"/>
                  </a:lnTo>
                  <a:lnTo>
                    <a:pt x="246" y="310"/>
                  </a:lnTo>
                  <a:lnTo>
                    <a:pt x="269" y="295"/>
                  </a:lnTo>
                  <a:lnTo>
                    <a:pt x="272" y="250"/>
                  </a:lnTo>
                  <a:lnTo>
                    <a:pt x="238" y="250"/>
                  </a:lnTo>
                  <a:lnTo>
                    <a:pt x="239" y="208"/>
                  </a:lnTo>
                  <a:lnTo>
                    <a:pt x="273" y="207"/>
                  </a:lnTo>
                  <a:lnTo>
                    <a:pt x="273" y="191"/>
                  </a:lnTo>
                  <a:lnTo>
                    <a:pt x="268" y="190"/>
                  </a:lnTo>
                  <a:lnTo>
                    <a:pt x="265" y="189"/>
                  </a:lnTo>
                  <a:lnTo>
                    <a:pt x="260" y="188"/>
                  </a:lnTo>
                  <a:lnTo>
                    <a:pt x="256" y="186"/>
                  </a:lnTo>
                  <a:lnTo>
                    <a:pt x="254" y="16"/>
                  </a:lnTo>
                  <a:close/>
                </a:path>
              </a:pathLst>
            </a:custGeom>
            <a:solidFill>
              <a:srgbClr val="0033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2" name="Freeform 49"/>
            <p:cNvSpPr>
              <a:spLocks/>
            </p:cNvSpPr>
            <p:nvPr/>
          </p:nvSpPr>
          <p:spPr bwMode="auto">
            <a:xfrm>
              <a:off x="2673" y="702"/>
              <a:ext cx="259" cy="113"/>
            </a:xfrm>
            <a:custGeom>
              <a:avLst/>
              <a:gdLst>
                <a:gd name="T0" fmla="*/ 1 w 518"/>
                <a:gd name="T1" fmla="*/ 0 h 226"/>
                <a:gd name="T2" fmla="*/ 1 w 518"/>
                <a:gd name="T3" fmla="*/ 1 h 226"/>
                <a:gd name="T4" fmla="*/ 1 w 518"/>
                <a:gd name="T5" fmla="*/ 1 h 226"/>
                <a:gd name="T6" fmla="*/ 1 w 518"/>
                <a:gd name="T7" fmla="*/ 1 h 226"/>
                <a:gd name="T8" fmla="*/ 1 w 518"/>
                <a:gd name="T9" fmla="*/ 1 h 226"/>
                <a:gd name="T10" fmla="*/ 1 w 518"/>
                <a:gd name="T11" fmla="*/ 1 h 226"/>
                <a:gd name="T12" fmla="*/ 1 w 518"/>
                <a:gd name="T13" fmla="*/ 1 h 226"/>
                <a:gd name="T14" fmla="*/ 1 w 518"/>
                <a:gd name="T15" fmla="*/ 1 h 226"/>
                <a:gd name="T16" fmla="*/ 1 w 518"/>
                <a:gd name="T17" fmla="*/ 1 h 226"/>
                <a:gd name="T18" fmla="*/ 1 w 518"/>
                <a:gd name="T19" fmla="*/ 1 h 226"/>
                <a:gd name="T20" fmla="*/ 1 w 518"/>
                <a:gd name="T21" fmla="*/ 1 h 226"/>
                <a:gd name="T22" fmla="*/ 1 w 518"/>
                <a:gd name="T23" fmla="*/ 1 h 226"/>
                <a:gd name="T24" fmla="*/ 1 w 518"/>
                <a:gd name="T25" fmla="*/ 1 h 226"/>
                <a:gd name="T26" fmla="*/ 1 w 518"/>
                <a:gd name="T27" fmla="*/ 1 h 226"/>
                <a:gd name="T28" fmla="*/ 1 w 518"/>
                <a:gd name="T29" fmla="*/ 1 h 226"/>
                <a:gd name="T30" fmla="*/ 1 w 518"/>
                <a:gd name="T31" fmla="*/ 1 h 226"/>
                <a:gd name="T32" fmla="*/ 1 w 518"/>
                <a:gd name="T33" fmla="*/ 1 h 226"/>
                <a:gd name="T34" fmla="*/ 0 w 518"/>
                <a:gd name="T35" fmla="*/ 1 h 226"/>
                <a:gd name="T36" fmla="*/ 1 w 518"/>
                <a:gd name="T37" fmla="*/ 1 h 226"/>
                <a:gd name="T38" fmla="*/ 1 w 518"/>
                <a:gd name="T39" fmla="*/ 1 h 226"/>
                <a:gd name="T40" fmla="*/ 1 w 518"/>
                <a:gd name="T41" fmla="*/ 1 h 226"/>
                <a:gd name="T42" fmla="*/ 1 w 518"/>
                <a:gd name="T43" fmla="*/ 1 h 226"/>
                <a:gd name="T44" fmla="*/ 1 w 518"/>
                <a:gd name="T45" fmla="*/ 1 h 226"/>
                <a:gd name="T46" fmla="*/ 1 w 518"/>
                <a:gd name="T47" fmla="*/ 1 h 226"/>
                <a:gd name="T48" fmla="*/ 1 w 518"/>
                <a:gd name="T49" fmla="*/ 1 h 226"/>
                <a:gd name="T50" fmla="*/ 2 w 518"/>
                <a:gd name="T51" fmla="*/ 1 h 226"/>
                <a:gd name="T52" fmla="*/ 2 w 518"/>
                <a:gd name="T53" fmla="*/ 1 h 226"/>
                <a:gd name="T54" fmla="*/ 2 w 518"/>
                <a:gd name="T55" fmla="*/ 1 h 226"/>
                <a:gd name="T56" fmla="*/ 2 w 518"/>
                <a:gd name="T57" fmla="*/ 1 h 226"/>
                <a:gd name="T58" fmla="*/ 2 w 518"/>
                <a:gd name="T59" fmla="*/ 1 h 226"/>
                <a:gd name="T60" fmla="*/ 2 w 518"/>
                <a:gd name="T61" fmla="*/ 1 h 226"/>
                <a:gd name="T62" fmla="*/ 2 w 518"/>
                <a:gd name="T63" fmla="*/ 1 h 226"/>
                <a:gd name="T64" fmla="*/ 2 w 518"/>
                <a:gd name="T65" fmla="*/ 1 h 226"/>
                <a:gd name="T66" fmla="*/ 3 w 518"/>
                <a:gd name="T67" fmla="*/ 1 h 226"/>
                <a:gd name="T68" fmla="*/ 2 w 518"/>
                <a:gd name="T69" fmla="*/ 1 h 226"/>
                <a:gd name="T70" fmla="*/ 2 w 518"/>
                <a:gd name="T71" fmla="*/ 1 h 226"/>
                <a:gd name="T72" fmla="*/ 2 w 518"/>
                <a:gd name="T73" fmla="*/ 1 h 226"/>
                <a:gd name="T74" fmla="*/ 2 w 518"/>
                <a:gd name="T75" fmla="*/ 1 h 226"/>
                <a:gd name="T76" fmla="*/ 2 w 518"/>
                <a:gd name="T77" fmla="*/ 1 h 226"/>
                <a:gd name="T78" fmla="*/ 2 w 518"/>
                <a:gd name="T79" fmla="*/ 1 h 226"/>
                <a:gd name="T80" fmla="*/ 2 w 518"/>
                <a:gd name="T81" fmla="*/ 1 h 226"/>
                <a:gd name="T82" fmla="*/ 2 w 518"/>
                <a:gd name="T83" fmla="*/ 1 h 226"/>
                <a:gd name="T84" fmla="*/ 2 w 518"/>
                <a:gd name="T85" fmla="*/ 1 h 226"/>
                <a:gd name="T86" fmla="*/ 2 w 518"/>
                <a:gd name="T87" fmla="*/ 1 h 226"/>
                <a:gd name="T88" fmla="*/ 2 w 518"/>
                <a:gd name="T89" fmla="*/ 1 h 226"/>
                <a:gd name="T90" fmla="*/ 2 w 518"/>
                <a:gd name="T91" fmla="*/ 1 h 226"/>
                <a:gd name="T92" fmla="*/ 2 w 518"/>
                <a:gd name="T93" fmla="*/ 1 h 226"/>
                <a:gd name="T94" fmla="*/ 1 w 518"/>
                <a:gd name="T95" fmla="*/ 1 h 226"/>
                <a:gd name="T96" fmla="*/ 1 w 518"/>
                <a:gd name="T97" fmla="*/ 1 h 226"/>
                <a:gd name="T98" fmla="*/ 1 w 518"/>
                <a:gd name="T99" fmla="*/ 1 h 226"/>
                <a:gd name="T100" fmla="*/ 1 w 518"/>
                <a:gd name="T101" fmla="*/ 0 h 22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518" h="226">
                  <a:moveTo>
                    <a:pt x="185" y="0"/>
                  </a:moveTo>
                  <a:lnTo>
                    <a:pt x="185" y="52"/>
                  </a:lnTo>
                  <a:lnTo>
                    <a:pt x="175" y="59"/>
                  </a:lnTo>
                  <a:lnTo>
                    <a:pt x="162" y="68"/>
                  </a:lnTo>
                  <a:lnTo>
                    <a:pt x="151" y="77"/>
                  </a:lnTo>
                  <a:lnTo>
                    <a:pt x="138" y="86"/>
                  </a:lnTo>
                  <a:lnTo>
                    <a:pt x="124" y="97"/>
                  </a:lnTo>
                  <a:lnTo>
                    <a:pt x="110" y="108"/>
                  </a:lnTo>
                  <a:lnTo>
                    <a:pt x="98" y="120"/>
                  </a:lnTo>
                  <a:lnTo>
                    <a:pt x="84" y="131"/>
                  </a:lnTo>
                  <a:lnTo>
                    <a:pt x="71" y="144"/>
                  </a:lnTo>
                  <a:lnTo>
                    <a:pt x="59" y="155"/>
                  </a:lnTo>
                  <a:lnTo>
                    <a:pt x="46" y="168"/>
                  </a:lnTo>
                  <a:lnTo>
                    <a:pt x="34" y="180"/>
                  </a:lnTo>
                  <a:lnTo>
                    <a:pt x="24" y="192"/>
                  </a:lnTo>
                  <a:lnTo>
                    <a:pt x="15" y="204"/>
                  </a:lnTo>
                  <a:lnTo>
                    <a:pt x="7" y="215"/>
                  </a:lnTo>
                  <a:lnTo>
                    <a:pt x="0" y="226"/>
                  </a:lnTo>
                  <a:lnTo>
                    <a:pt x="28" y="221"/>
                  </a:lnTo>
                  <a:lnTo>
                    <a:pt x="59" y="218"/>
                  </a:lnTo>
                  <a:lnTo>
                    <a:pt x="92" y="214"/>
                  </a:lnTo>
                  <a:lnTo>
                    <a:pt x="128" y="212"/>
                  </a:lnTo>
                  <a:lnTo>
                    <a:pt x="166" y="209"/>
                  </a:lnTo>
                  <a:lnTo>
                    <a:pt x="204" y="208"/>
                  </a:lnTo>
                  <a:lnTo>
                    <a:pt x="243" y="207"/>
                  </a:lnTo>
                  <a:lnTo>
                    <a:pt x="282" y="207"/>
                  </a:lnTo>
                  <a:lnTo>
                    <a:pt x="320" y="207"/>
                  </a:lnTo>
                  <a:lnTo>
                    <a:pt x="357" y="208"/>
                  </a:lnTo>
                  <a:lnTo>
                    <a:pt x="391" y="209"/>
                  </a:lnTo>
                  <a:lnTo>
                    <a:pt x="425" y="212"/>
                  </a:lnTo>
                  <a:lnTo>
                    <a:pt x="453" y="214"/>
                  </a:lnTo>
                  <a:lnTo>
                    <a:pt x="480" y="218"/>
                  </a:lnTo>
                  <a:lnTo>
                    <a:pt x="501" y="221"/>
                  </a:lnTo>
                  <a:lnTo>
                    <a:pt x="518" y="224"/>
                  </a:lnTo>
                  <a:lnTo>
                    <a:pt x="498" y="200"/>
                  </a:lnTo>
                  <a:lnTo>
                    <a:pt x="479" y="177"/>
                  </a:lnTo>
                  <a:lnTo>
                    <a:pt x="458" y="156"/>
                  </a:lnTo>
                  <a:lnTo>
                    <a:pt x="437" y="137"/>
                  </a:lnTo>
                  <a:lnTo>
                    <a:pt x="417" y="118"/>
                  </a:lnTo>
                  <a:lnTo>
                    <a:pt x="395" y="100"/>
                  </a:lnTo>
                  <a:lnTo>
                    <a:pt x="373" y="82"/>
                  </a:lnTo>
                  <a:lnTo>
                    <a:pt x="349" y="63"/>
                  </a:lnTo>
                  <a:lnTo>
                    <a:pt x="349" y="6"/>
                  </a:lnTo>
                  <a:lnTo>
                    <a:pt x="342" y="6"/>
                  </a:lnTo>
                  <a:lnTo>
                    <a:pt x="323" y="6"/>
                  </a:lnTo>
                  <a:lnTo>
                    <a:pt x="297" y="6"/>
                  </a:lnTo>
                  <a:lnTo>
                    <a:pt x="266" y="4"/>
                  </a:lnTo>
                  <a:lnTo>
                    <a:pt x="236" y="4"/>
                  </a:lnTo>
                  <a:lnTo>
                    <a:pt x="209" y="3"/>
                  </a:lnTo>
                  <a:lnTo>
                    <a:pt x="192" y="2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B76B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3" name="Freeform 50"/>
            <p:cNvSpPr>
              <a:spLocks/>
            </p:cNvSpPr>
            <p:nvPr/>
          </p:nvSpPr>
          <p:spPr bwMode="auto">
            <a:xfrm>
              <a:off x="2633" y="834"/>
              <a:ext cx="344" cy="853"/>
            </a:xfrm>
            <a:custGeom>
              <a:avLst/>
              <a:gdLst>
                <a:gd name="T0" fmla="*/ 0 w 689"/>
                <a:gd name="T1" fmla="*/ 0 h 1706"/>
                <a:gd name="T2" fmla="*/ 0 w 689"/>
                <a:gd name="T3" fmla="*/ 1 h 1706"/>
                <a:gd name="T4" fmla="*/ 0 w 689"/>
                <a:gd name="T5" fmla="*/ 1 h 1706"/>
                <a:gd name="T6" fmla="*/ 0 w 689"/>
                <a:gd name="T7" fmla="*/ 1 h 1706"/>
                <a:gd name="T8" fmla="*/ 0 w 689"/>
                <a:gd name="T9" fmla="*/ 1 h 1706"/>
                <a:gd name="T10" fmla="*/ 0 w 689"/>
                <a:gd name="T11" fmla="*/ 1 h 1706"/>
                <a:gd name="T12" fmla="*/ 1 w 689"/>
                <a:gd name="T13" fmla="*/ 1 h 1706"/>
                <a:gd name="T14" fmla="*/ 1 w 689"/>
                <a:gd name="T15" fmla="*/ 1 h 1706"/>
                <a:gd name="T16" fmla="*/ 1 w 689"/>
                <a:gd name="T17" fmla="*/ 1 h 1706"/>
                <a:gd name="T18" fmla="*/ 1 w 689"/>
                <a:gd name="T19" fmla="*/ 1 h 1706"/>
                <a:gd name="T20" fmla="*/ 1 w 689"/>
                <a:gd name="T21" fmla="*/ 1 h 1706"/>
                <a:gd name="T22" fmla="*/ 1 w 689"/>
                <a:gd name="T23" fmla="*/ 1 h 1706"/>
                <a:gd name="T24" fmla="*/ 1 w 689"/>
                <a:gd name="T25" fmla="*/ 1 h 1706"/>
                <a:gd name="T26" fmla="*/ 1 w 689"/>
                <a:gd name="T27" fmla="*/ 1 h 1706"/>
                <a:gd name="T28" fmla="*/ 2 w 689"/>
                <a:gd name="T29" fmla="*/ 1 h 1706"/>
                <a:gd name="T30" fmla="*/ 2 w 689"/>
                <a:gd name="T31" fmla="*/ 1 h 1706"/>
                <a:gd name="T32" fmla="*/ 2 w 689"/>
                <a:gd name="T33" fmla="*/ 1 h 1706"/>
                <a:gd name="T34" fmla="*/ 2 w 689"/>
                <a:gd name="T35" fmla="*/ 1 h 1706"/>
                <a:gd name="T36" fmla="*/ 2 w 689"/>
                <a:gd name="T37" fmla="*/ 1 h 1706"/>
                <a:gd name="T38" fmla="*/ 2 w 689"/>
                <a:gd name="T39" fmla="*/ 6 h 1706"/>
                <a:gd name="T40" fmla="*/ 2 w 689"/>
                <a:gd name="T41" fmla="*/ 7 h 1706"/>
                <a:gd name="T42" fmla="*/ 2 w 689"/>
                <a:gd name="T43" fmla="*/ 7 h 1706"/>
                <a:gd name="T44" fmla="*/ 2 w 689"/>
                <a:gd name="T45" fmla="*/ 7 h 1706"/>
                <a:gd name="T46" fmla="*/ 2 w 689"/>
                <a:gd name="T47" fmla="*/ 7 h 1706"/>
                <a:gd name="T48" fmla="*/ 2 w 689"/>
                <a:gd name="T49" fmla="*/ 7 h 1706"/>
                <a:gd name="T50" fmla="*/ 2 w 689"/>
                <a:gd name="T51" fmla="*/ 7 h 1706"/>
                <a:gd name="T52" fmla="*/ 2 w 689"/>
                <a:gd name="T53" fmla="*/ 7 h 1706"/>
                <a:gd name="T54" fmla="*/ 2 w 689"/>
                <a:gd name="T55" fmla="*/ 7 h 1706"/>
                <a:gd name="T56" fmla="*/ 2 w 689"/>
                <a:gd name="T57" fmla="*/ 7 h 1706"/>
                <a:gd name="T58" fmla="*/ 1 w 689"/>
                <a:gd name="T59" fmla="*/ 7 h 1706"/>
                <a:gd name="T60" fmla="*/ 1 w 689"/>
                <a:gd name="T61" fmla="*/ 7 h 1706"/>
                <a:gd name="T62" fmla="*/ 1 w 689"/>
                <a:gd name="T63" fmla="*/ 7 h 1706"/>
                <a:gd name="T64" fmla="*/ 1 w 689"/>
                <a:gd name="T65" fmla="*/ 7 h 1706"/>
                <a:gd name="T66" fmla="*/ 1 w 689"/>
                <a:gd name="T67" fmla="*/ 7 h 1706"/>
                <a:gd name="T68" fmla="*/ 1 w 689"/>
                <a:gd name="T69" fmla="*/ 7 h 1706"/>
                <a:gd name="T70" fmla="*/ 1 w 689"/>
                <a:gd name="T71" fmla="*/ 7 h 1706"/>
                <a:gd name="T72" fmla="*/ 1 w 689"/>
                <a:gd name="T73" fmla="*/ 7 h 1706"/>
                <a:gd name="T74" fmla="*/ 1 w 689"/>
                <a:gd name="T75" fmla="*/ 7 h 1706"/>
                <a:gd name="T76" fmla="*/ 1 w 689"/>
                <a:gd name="T77" fmla="*/ 7 h 1706"/>
                <a:gd name="T78" fmla="*/ 1 w 689"/>
                <a:gd name="T79" fmla="*/ 7 h 1706"/>
                <a:gd name="T80" fmla="*/ 1 w 689"/>
                <a:gd name="T81" fmla="*/ 7 h 1706"/>
                <a:gd name="T82" fmla="*/ 1 w 689"/>
                <a:gd name="T83" fmla="*/ 7 h 1706"/>
                <a:gd name="T84" fmla="*/ 1 w 689"/>
                <a:gd name="T85" fmla="*/ 7 h 1706"/>
                <a:gd name="T86" fmla="*/ 1 w 689"/>
                <a:gd name="T87" fmla="*/ 7 h 1706"/>
                <a:gd name="T88" fmla="*/ 1 w 689"/>
                <a:gd name="T89" fmla="*/ 7 h 1706"/>
                <a:gd name="T90" fmla="*/ 1 w 689"/>
                <a:gd name="T91" fmla="*/ 7 h 1706"/>
                <a:gd name="T92" fmla="*/ 0 w 689"/>
                <a:gd name="T93" fmla="*/ 7 h 1706"/>
                <a:gd name="T94" fmla="*/ 0 w 689"/>
                <a:gd name="T95" fmla="*/ 7 h 1706"/>
                <a:gd name="T96" fmla="*/ 0 w 689"/>
                <a:gd name="T97" fmla="*/ 7 h 1706"/>
                <a:gd name="T98" fmla="*/ 0 w 689"/>
                <a:gd name="T99" fmla="*/ 7 h 1706"/>
                <a:gd name="T100" fmla="*/ 0 w 689"/>
                <a:gd name="T101" fmla="*/ 7 h 1706"/>
                <a:gd name="T102" fmla="*/ 0 w 689"/>
                <a:gd name="T103" fmla="*/ 7 h 1706"/>
                <a:gd name="T104" fmla="*/ 0 w 689"/>
                <a:gd name="T105" fmla="*/ 7 h 1706"/>
                <a:gd name="T106" fmla="*/ 0 w 689"/>
                <a:gd name="T107" fmla="*/ 7 h 1706"/>
                <a:gd name="T108" fmla="*/ 0 w 689"/>
                <a:gd name="T109" fmla="*/ 7 h 1706"/>
                <a:gd name="T110" fmla="*/ 0 w 689"/>
                <a:gd name="T111" fmla="*/ 6 h 1706"/>
                <a:gd name="T112" fmla="*/ 0 w 689"/>
                <a:gd name="T113" fmla="*/ 6 h 1706"/>
                <a:gd name="T114" fmla="*/ 0 w 689"/>
                <a:gd name="T115" fmla="*/ 7 h 1706"/>
                <a:gd name="T116" fmla="*/ 0 w 689"/>
                <a:gd name="T117" fmla="*/ 7 h 1706"/>
                <a:gd name="T118" fmla="*/ 0 w 689"/>
                <a:gd name="T119" fmla="*/ 6 h 1706"/>
                <a:gd name="T120" fmla="*/ 0 w 689"/>
                <a:gd name="T121" fmla="*/ 1 h 1706"/>
                <a:gd name="T122" fmla="*/ 0 w 689"/>
                <a:gd name="T123" fmla="*/ 0 h 170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689" h="1706">
                  <a:moveTo>
                    <a:pt x="53" y="0"/>
                  </a:moveTo>
                  <a:lnTo>
                    <a:pt x="88" y="8"/>
                  </a:lnTo>
                  <a:lnTo>
                    <a:pt x="121" y="16"/>
                  </a:lnTo>
                  <a:lnTo>
                    <a:pt x="155" y="21"/>
                  </a:lnTo>
                  <a:lnTo>
                    <a:pt x="188" y="26"/>
                  </a:lnTo>
                  <a:lnTo>
                    <a:pt x="221" y="30"/>
                  </a:lnTo>
                  <a:lnTo>
                    <a:pt x="256" y="33"/>
                  </a:lnTo>
                  <a:lnTo>
                    <a:pt x="289" y="34"/>
                  </a:lnTo>
                  <a:lnTo>
                    <a:pt x="324" y="35"/>
                  </a:lnTo>
                  <a:lnTo>
                    <a:pt x="358" y="35"/>
                  </a:lnTo>
                  <a:lnTo>
                    <a:pt x="393" y="34"/>
                  </a:lnTo>
                  <a:lnTo>
                    <a:pt x="429" y="32"/>
                  </a:lnTo>
                  <a:lnTo>
                    <a:pt x="465" y="30"/>
                  </a:lnTo>
                  <a:lnTo>
                    <a:pt x="502" y="26"/>
                  </a:lnTo>
                  <a:lnTo>
                    <a:pt x="539" y="21"/>
                  </a:lnTo>
                  <a:lnTo>
                    <a:pt x="578" y="17"/>
                  </a:lnTo>
                  <a:lnTo>
                    <a:pt x="617" y="11"/>
                  </a:lnTo>
                  <a:lnTo>
                    <a:pt x="671" y="100"/>
                  </a:lnTo>
                  <a:lnTo>
                    <a:pt x="689" y="206"/>
                  </a:lnTo>
                  <a:lnTo>
                    <a:pt x="671" y="1529"/>
                  </a:lnTo>
                  <a:lnTo>
                    <a:pt x="617" y="1610"/>
                  </a:lnTo>
                  <a:lnTo>
                    <a:pt x="604" y="1627"/>
                  </a:lnTo>
                  <a:lnTo>
                    <a:pt x="591" y="1642"/>
                  </a:lnTo>
                  <a:lnTo>
                    <a:pt x="579" y="1653"/>
                  </a:lnTo>
                  <a:lnTo>
                    <a:pt x="567" y="1663"/>
                  </a:lnTo>
                  <a:lnTo>
                    <a:pt x="555" y="1668"/>
                  </a:lnTo>
                  <a:lnTo>
                    <a:pt x="544" y="1672"/>
                  </a:lnTo>
                  <a:lnTo>
                    <a:pt x="532" y="1673"/>
                  </a:lnTo>
                  <a:lnTo>
                    <a:pt x="519" y="1672"/>
                  </a:lnTo>
                  <a:lnTo>
                    <a:pt x="508" y="1668"/>
                  </a:lnTo>
                  <a:lnTo>
                    <a:pt x="496" y="1663"/>
                  </a:lnTo>
                  <a:lnTo>
                    <a:pt x="484" y="1656"/>
                  </a:lnTo>
                  <a:lnTo>
                    <a:pt x="471" y="1648"/>
                  </a:lnTo>
                  <a:lnTo>
                    <a:pt x="458" y="1637"/>
                  </a:lnTo>
                  <a:lnTo>
                    <a:pt x="445" y="1626"/>
                  </a:lnTo>
                  <a:lnTo>
                    <a:pt x="430" y="1614"/>
                  </a:lnTo>
                  <a:lnTo>
                    <a:pt x="415" y="1600"/>
                  </a:lnTo>
                  <a:lnTo>
                    <a:pt x="344" y="1627"/>
                  </a:lnTo>
                  <a:lnTo>
                    <a:pt x="333" y="1645"/>
                  </a:lnTo>
                  <a:lnTo>
                    <a:pt x="321" y="1660"/>
                  </a:lnTo>
                  <a:lnTo>
                    <a:pt x="311" y="1673"/>
                  </a:lnTo>
                  <a:lnTo>
                    <a:pt x="302" y="1683"/>
                  </a:lnTo>
                  <a:lnTo>
                    <a:pt x="293" y="1693"/>
                  </a:lnTo>
                  <a:lnTo>
                    <a:pt x="282" y="1698"/>
                  </a:lnTo>
                  <a:lnTo>
                    <a:pt x="273" y="1703"/>
                  </a:lnTo>
                  <a:lnTo>
                    <a:pt x="263" y="1705"/>
                  </a:lnTo>
                  <a:lnTo>
                    <a:pt x="252" y="1706"/>
                  </a:lnTo>
                  <a:lnTo>
                    <a:pt x="241" y="1705"/>
                  </a:lnTo>
                  <a:lnTo>
                    <a:pt x="229" y="1703"/>
                  </a:lnTo>
                  <a:lnTo>
                    <a:pt x="216" y="1700"/>
                  </a:lnTo>
                  <a:lnTo>
                    <a:pt x="202" y="1694"/>
                  </a:lnTo>
                  <a:lnTo>
                    <a:pt x="186" y="1688"/>
                  </a:lnTo>
                  <a:lnTo>
                    <a:pt x="168" y="1680"/>
                  </a:lnTo>
                  <a:lnTo>
                    <a:pt x="150" y="1672"/>
                  </a:lnTo>
                  <a:lnTo>
                    <a:pt x="88" y="1627"/>
                  </a:lnTo>
                  <a:lnTo>
                    <a:pt x="53" y="1521"/>
                  </a:lnTo>
                  <a:lnTo>
                    <a:pt x="35" y="1514"/>
                  </a:lnTo>
                  <a:lnTo>
                    <a:pt x="53" y="1600"/>
                  </a:lnTo>
                  <a:lnTo>
                    <a:pt x="8" y="1559"/>
                  </a:lnTo>
                  <a:lnTo>
                    <a:pt x="0" y="1408"/>
                  </a:lnTo>
                  <a:lnTo>
                    <a:pt x="3" y="149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8C4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4" name="Freeform 51"/>
            <p:cNvSpPr>
              <a:spLocks/>
            </p:cNvSpPr>
            <p:nvPr/>
          </p:nvSpPr>
          <p:spPr bwMode="auto">
            <a:xfrm>
              <a:off x="2616" y="1004"/>
              <a:ext cx="366" cy="471"/>
            </a:xfrm>
            <a:custGeom>
              <a:avLst/>
              <a:gdLst>
                <a:gd name="T0" fmla="*/ 1 w 731"/>
                <a:gd name="T1" fmla="*/ 0 h 944"/>
                <a:gd name="T2" fmla="*/ 1 w 731"/>
                <a:gd name="T3" fmla="*/ 0 h 944"/>
                <a:gd name="T4" fmla="*/ 1 w 731"/>
                <a:gd name="T5" fmla="*/ 0 h 944"/>
                <a:gd name="T6" fmla="*/ 1 w 731"/>
                <a:gd name="T7" fmla="*/ 0 h 944"/>
                <a:gd name="T8" fmla="*/ 2 w 731"/>
                <a:gd name="T9" fmla="*/ 0 h 944"/>
                <a:gd name="T10" fmla="*/ 2 w 731"/>
                <a:gd name="T11" fmla="*/ 0 h 944"/>
                <a:gd name="T12" fmla="*/ 2 w 731"/>
                <a:gd name="T13" fmla="*/ 0 h 944"/>
                <a:gd name="T14" fmla="*/ 2 w 731"/>
                <a:gd name="T15" fmla="*/ 0 h 944"/>
                <a:gd name="T16" fmla="*/ 2 w 731"/>
                <a:gd name="T17" fmla="*/ 0 h 944"/>
                <a:gd name="T18" fmla="*/ 3 w 731"/>
                <a:gd name="T19" fmla="*/ 0 h 944"/>
                <a:gd name="T20" fmla="*/ 3 w 731"/>
                <a:gd name="T21" fmla="*/ 0 h 944"/>
                <a:gd name="T22" fmla="*/ 3 w 731"/>
                <a:gd name="T23" fmla="*/ 0 h 944"/>
                <a:gd name="T24" fmla="*/ 3 w 731"/>
                <a:gd name="T25" fmla="*/ 0 h 944"/>
                <a:gd name="T26" fmla="*/ 3 w 731"/>
                <a:gd name="T27" fmla="*/ 0 h 944"/>
                <a:gd name="T28" fmla="*/ 3 w 731"/>
                <a:gd name="T29" fmla="*/ 0 h 944"/>
                <a:gd name="T30" fmla="*/ 3 w 731"/>
                <a:gd name="T31" fmla="*/ 0 h 944"/>
                <a:gd name="T32" fmla="*/ 3 w 731"/>
                <a:gd name="T33" fmla="*/ 0 h 944"/>
                <a:gd name="T34" fmla="*/ 3 w 731"/>
                <a:gd name="T35" fmla="*/ 3 h 944"/>
                <a:gd name="T36" fmla="*/ 3 w 731"/>
                <a:gd name="T37" fmla="*/ 3 h 944"/>
                <a:gd name="T38" fmla="*/ 3 w 731"/>
                <a:gd name="T39" fmla="*/ 3 h 944"/>
                <a:gd name="T40" fmla="*/ 3 w 731"/>
                <a:gd name="T41" fmla="*/ 3 h 944"/>
                <a:gd name="T42" fmla="*/ 3 w 731"/>
                <a:gd name="T43" fmla="*/ 3 h 944"/>
                <a:gd name="T44" fmla="*/ 2 w 731"/>
                <a:gd name="T45" fmla="*/ 3 h 944"/>
                <a:gd name="T46" fmla="*/ 2 w 731"/>
                <a:gd name="T47" fmla="*/ 3 h 944"/>
                <a:gd name="T48" fmla="*/ 2 w 731"/>
                <a:gd name="T49" fmla="*/ 3 h 944"/>
                <a:gd name="T50" fmla="*/ 2 w 731"/>
                <a:gd name="T51" fmla="*/ 3 h 944"/>
                <a:gd name="T52" fmla="*/ 2 w 731"/>
                <a:gd name="T53" fmla="*/ 3 h 944"/>
                <a:gd name="T54" fmla="*/ 2 w 731"/>
                <a:gd name="T55" fmla="*/ 3 h 944"/>
                <a:gd name="T56" fmla="*/ 1 w 731"/>
                <a:gd name="T57" fmla="*/ 3 h 944"/>
                <a:gd name="T58" fmla="*/ 1 w 731"/>
                <a:gd name="T59" fmla="*/ 3 h 944"/>
                <a:gd name="T60" fmla="*/ 1 w 731"/>
                <a:gd name="T61" fmla="*/ 3 h 944"/>
                <a:gd name="T62" fmla="*/ 1 w 731"/>
                <a:gd name="T63" fmla="*/ 3 h 944"/>
                <a:gd name="T64" fmla="*/ 1 w 731"/>
                <a:gd name="T65" fmla="*/ 3 h 944"/>
                <a:gd name="T66" fmla="*/ 0 w 731"/>
                <a:gd name="T67" fmla="*/ 3 h 944"/>
                <a:gd name="T68" fmla="*/ 1 w 731"/>
                <a:gd name="T69" fmla="*/ 0 h 94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731" h="944">
                  <a:moveTo>
                    <a:pt x="14" y="0"/>
                  </a:moveTo>
                  <a:lnTo>
                    <a:pt x="105" y="12"/>
                  </a:lnTo>
                  <a:lnTo>
                    <a:pt x="184" y="21"/>
                  </a:lnTo>
                  <a:lnTo>
                    <a:pt x="254" y="28"/>
                  </a:lnTo>
                  <a:lnTo>
                    <a:pt x="316" y="33"/>
                  </a:lnTo>
                  <a:lnTo>
                    <a:pt x="371" y="35"/>
                  </a:lnTo>
                  <a:lnTo>
                    <a:pt x="418" y="36"/>
                  </a:lnTo>
                  <a:lnTo>
                    <a:pt x="459" y="36"/>
                  </a:lnTo>
                  <a:lnTo>
                    <a:pt x="496" y="34"/>
                  </a:lnTo>
                  <a:lnTo>
                    <a:pt x="529" y="31"/>
                  </a:lnTo>
                  <a:lnTo>
                    <a:pt x="559" y="28"/>
                  </a:lnTo>
                  <a:lnTo>
                    <a:pt x="587" y="23"/>
                  </a:lnTo>
                  <a:lnTo>
                    <a:pt x="613" y="19"/>
                  </a:lnTo>
                  <a:lnTo>
                    <a:pt x="641" y="14"/>
                  </a:lnTo>
                  <a:lnTo>
                    <a:pt x="669" y="8"/>
                  </a:lnTo>
                  <a:lnTo>
                    <a:pt x="699" y="4"/>
                  </a:lnTo>
                  <a:lnTo>
                    <a:pt x="731" y="0"/>
                  </a:lnTo>
                  <a:lnTo>
                    <a:pt x="722" y="915"/>
                  </a:lnTo>
                  <a:lnTo>
                    <a:pt x="677" y="923"/>
                  </a:lnTo>
                  <a:lnTo>
                    <a:pt x="632" y="929"/>
                  </a:lnTo>
                  <a:lnTo>
                    <a:pt x="586" y="934"/>
                  </a:lnTo>
                  <a:lnTo>
                    <a:pt x="541" y="939"/>
                  </a:lnTo>
                  <a:lnTo>
                    <a:pt x="495" y="941"/>
                  </a:lnTo>
                  <a:lnTo>
                    <a:pt x="449" y="944"/>
                  </a:lnTo>
                  <a:lnTo>
                    <a:pt x="403" y="944"/>
                  </a:lnTo>
                  <a:lnTo>
                    <a:pt x="357" y="942"/>
                  </a:lnTo>
                  <a:lnTo>
                    <a:pt x="311" y="940"/>
                  </a:lnTo>
                  <a:lnTo>
                    <a:pt x="266" y="937"/>
                  </a:lnTo>
                  <a:lnTo>
                    <a:pt x="220" y="931"/>
                  </a:lnTo>
                  <a:lnTo>
                    <a:pt x="175" y="924"/>
                  </a:lnTo>
                  <a:lnTo>
                    <a:pt x="131" y="916"/>
                  </a:lnTo>
                  <a:lnTo>
                    <a:pt x="86" y="906"/>
                  </a:lnTo>
                  <a:lnTo>
                    <a:pt x="43" y="894"/>
                  </a:lnTo>
                  <a:lnTo>
                    <a:pt x="0" y="88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33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5" name="Freeform 52"/>
            <p:cNvSpPr>
              <a:spLocks/>
            </p:cNvSpPr>
            <p:nvPr/>
          </p:nvSpPr>
          <p:spPr bwMode="auto">
            <a:xfrm>
              <a:off x="2631" y="1007"/>
              <a:ext cx="335" cy="466"/>
            </a:xfrm>
            <a:custGeom>
              <a:avLst/>
              <a:gdLst>
                <a:gd name="T0" fmla="*/ 1 w 670"/>
                <a:gd name="T1" fmla="*/ 0 h 933"/>
                <a:gd name="T2" fmla="*/ 1 w 670"/>
                <a:gd name="T3" fmla="*/ 0 h 933"/>
                <a:gd name="T4" fmla="*/ 1 w 670"/>
                <a:gd name="T5" fmla="*/ 0 h 933"/>
                <a:gd name="T6" fmla="*/ 1 w 670"/>
                <a:gd name="T7" fmla="*/ 0 h 933"/>
                <a:gd name="T8" fmla="*/ 2 w 670"/>
                <a:gd name="T9" fmla="*/ 0 h 933"/>
                <a:gd name="T10" fmla="*/ 2 w 670"/>
                <a:gd name="T11" fmla="*/ 0 h 933"/>
                <a:gd name="T12" fmla="*/ 2 w 670"/>
                <a:gd name="T13" fmla="*/ 0 h 933"/>
                <a:gd name="T14" fmla="*/ 2 w 670"/>
                <a:gd name="T15" fmla="*/ 0 h 933"/>
                <a:gd name="T16" fmla="*/ 2 w 670"/>
                <a:gd name="T17" fmla="*/ 0 h 933"/>
                <a:gd name="T18" fmla="*/ 2 w 670"/>
                <a:gd name="T19" fmla="*/ 0 h 933"/>
                <a:gd name="T20" fmla="*/ 2 w 670"/>
                <a:gd name="T21" fmla="*/ 0 h 933"/>
                <a:gd name="T22" fmla="*/ 3 w 670"/>
                <a:gd name="T23" fmla="*/ 0 h 933"/>
                <a:gd name="T24" fmla="*/ 3 w 670"/>
                <a:gd name="T25" fmla="*/ 0 h 933"/>
                <a:gd name="T26" fmla="*/ 3 w 670"/>
                <a:gd name="T27" fmla="*/ 0 h 933"/>
                <a:gd name="T28" fmla="*/ 3 w 670"/>
                <a:gd name="T29" fmla="*/ 0 h 933"/>
                <a:gd name="T30" fmla="*/ 3 w 670"/>
                <a:gd name="T31" fmla="*/ 0 h 933"/>
                <a:gd name="T32" fmla="*/ 3 w 670"/>
                <a:gd name="T33" fmla="*/ 0 h 933"/>
                <a:gd name="T34" fmla="*/ 3 w 670"/>
                <a:gd name="T35" fmla="*/ 0 h 933"/>
                <a:gd name="T36" fmla="*/ 3 w 670"/>
                <a:gd name="T37" fmla="*/ 1 h 933"/>
                <a:gd name="T38" fmla="*/ 3 w 670"/>
                <a:gd name="T39" fmla="*/ 2 h 933"/>
                <a:gd name="T40" fmla="*/ 3 w 670"/>
                <a:gd name="T41" fmla="*/ 3 h 933"/>
                <a:gd name="T42" fmla="*/ 3 w 670"/>
                <a:gd name="T43" fmla="*/ 3 h 933"/>
                <a:gd name="T44" fmla="*/ 3 w 670"/>
                <a:gd name="T45" fmla="*/ 3 h 933"/>
                <a:gd name="T46" fmla="*/ 3 w 670"/>
                <a:gd name="T47" fmla="*/ 3 h 933"/>
                <a:gd name="T48" fmla="*/ 2 w 670"/>
                <a:gd name="T49" fmla="*/ 3 h 933"/>
                <a:gd name="T50" fmla="*/ 2 w 670"/>
                <a:gd name="T51" fmla="*/ 3 h 933"/>
                <a:gd name="T52" fmla="*/ 2 w 670"/>
                <a:gd name="T53" fmla="*/ 3 h 933"/>
                <a:gd name="T54" fmla="*/ 2 w 670"/>
                <a:gd name="T55" fmla="*/ 3 h 933"/>
                <a:gd name="T56" fmla="*/ 2 w 670"/>
                <a:gd name="T57" fmla="*/ 3 h 933"/>
                <a:gd name="T58" fmla="*/ 2 w 670"/>
                <a:gd name="T59" fmla="*/ 3 h 933"/>
                <a:gd name="T60" fmla="*/ 1 w 670"/>
                <a:gd name="T61" fmla="*/ 3 h 933"/>
                <a:gd name="T62" fmla="*/ 1 w 670"/>
                <a:gd name="T63" fmla="*/ 3 h 933"/>
                <a:gd name="T64" fmla="*/ 1 w 670"/>
                <a:gd name="T65" fmla="*/ 3 h 933"/>
                <a:gd name="T66" fmla="*/ 1 w 670"/>
                <a:gd name="T67" fmla="*/ 3 h 933"/>
                <a:gd name="T68" fmla="*/ 1 w 670"/>
                <a:gd name="T69" fmla="*/ 3 h 933"/>
                <a:gd name="T70" fmla="*/ 1 w 670"/>
                <a:gd name="T71" fmla="*/ 3 h 933"/>
                <a:gd name="T72" fmla="*/ 0 w 670"/>
                <a:gd name="T73" fmla="*/ 3 h 933"/>
                <a:gd name="T74" fmla="*/ 1 w 670"/>
                <a:gd name="T75" fmla="*/ 2 h 933"/>
                <a:gd name="T76" fmla="*/ 1 w 670"/>
                <a:gd name="T77" fmla="*/ 1 h 933"/>
                <a:gd name="T78" fmla="*/ 1 w 670"/>
                <a:gd name="T79" fmla="*/ 0 h 933"/>
                <a:gd name="T80" fmla="*/ 1 w 670"/>
                <a:gd name="T81" fmla="*/ 0 h 93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670" h="933">
                  <a:moveTo>
                    <a:pt x="14" y="1"/>
                  </a:moveTo>
                  <a:lnTo>
                    <a:pt x="97" y="12"/>
                  </a:lnTo>
                  <a:lnTo>
                    <a:pt x="169" y="21"/>
                  </a:lnTo>
                  <a:lnTo>
                    <a:pt x="234" y="27"/>
                  </a:lnTo>
                  <a:lnTo>
                    <a:pt x="290" y="31"/>
                  </a:lnTo>
                  <a:lnTo>
                    <a:pt x="339" y="34"/>
                  </a:lnTo>
                  <a:lnTo>
                    <a:pt x="382" y="35"/>
                  </a:lnTo>
                  <a:lnTo>
                    <a:pt x="420" y="34"/>
                  </a:lnTo>
                  <a:lnTo>
                    <a:pt x="455" y="32"/>
                  </a:lnTo>
                  <a:lnTo>
                    <a:pt x="484" y="30"/>
                  </a:lnTo>
                  <a:lnTo>
                    <a:pt x="512" y="27"/>
                  </a:lnTo>
                  <a:lnTo>
                    <a:pt x="537" y="22"/>
                  </a:lnTo>
                  <a:lnTo>
                    <a:pt x="562" y="17"/>
                  </a:lnTo>
                  <a:lnTo>
                    <a:pt x="587" y="13"/>
                  </a:lnTo>
                  <a:lnTo>
                    <a:pt x="612" y="8"/>
                  </a:lnTo>
                  <a:lnTo>
                    <a:pt x="640" y="4"/>
                  </a:lnTo>
                  <a:lnTo>
                    <a:pt x="670" y="0"/>
                  </a:lnTo>
                  <a:lnTo>
                    <a:pt x="668" y="226"/>
                  </a:lnTo>
                  <a:lnTo>
                    <a:pt x="666" y="452"/>
                  </a:lnTo>
                  <a:lnTo>
                    <a:pt x="664" y="677"/>
                  </a:lnTo>
                  <a:lnTo>
                    <a:pt x="662" y="903"/>
                  </a:lnTo>
                  <a:lnTo>
                    <a:pt x="620" y="911"/>
                  </a:lnTo>
                  <a:lnTo>
                    <a:pt x="579" y="917"/>
                  </a:lnTo>
                  <a:lnTo>
                    <a:pt x="537" y="923"/>
                  </a:lnTo>
                  <a:lnTo>
                    <a:pt x="496" y="927"/>
                  </a:lnTo>
                  <a:lnTo>
                    <a:pt x="453" y="931"/>
                  </a:lnTo>
                  <a:lnTo>
                    <a:pt x="412" y="932"/>
                  </a:lnTo>
                  <a:lnTo>
                    <a:pt x="369" y="933"/>
                  </a:lnTo>
                  <a:lnTo>
                    <a:pt x="328" y="932"/>
                  </a:lnTo>
                  <a:lnTo>
                    <a:pt x="285" y="930"/>
                  </a:lnTo>
                  <a:lnTo>
                    <a:pt x="244" y="926"/>
                  </a:lnTo>
                  <a:lnTo>
                    <a:pt x="202" y="921"/>
                  </a:lnTo>
                  <a:lnTo>
                    <a:pt x="161" y="915"/>
                  </a:lnTo>
                  <a:lnTo>
                    <a:pt x="120" y="906"/>
                  </a:lnTo>
                  <a:lnTo>
                    <a:pt x="79" y="896"/>
                  </a:lnTo>
                  <a:lnTo>
                    <a:pt x="39" y="885"/>
                  </a:lnTo>
                  <a:lnTo>
                    <a:pt x="0" y="872"/>
                  </a:lnTo>
                  <a:lnTo>
                    <a:pt x="3" y="654"/>
                  </a:lnTo>
                  <a:lnTo>
                    <a:pt x="7" y="437"/>
                  </a:lnTo>
                  <a:lnTo>
                    <a:pt x="10" y="219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0033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6" name="Freeform 53"/>
            <p:cNvSpPr>
              <a:spLocks/>
            </p:cNvSpPr>
            <p:nvPr/>
          </p:nvSpPr>
          <p:spPr bwMode="auto">
            <a:xfrm>
              <a:off x="2646" y="1009"/>
              <a:ext cx="305" cy="462"/>
            </a:xfrm>
            <a:custGeom>
              <a:avLst/>
              <a:gdLst>
                <a:gd name="T0" fmla="*/ 1 w 610"/>
                <a:gd name="T1" fmla="*/ 1 h 922"/>
                <a:gd name="T2" fmla="*/ 1 w 610"/>
                <a:gd name="T3" fmla="*/ 1 h 922"/>
                <a:gd name="T4" fmla="*/ 1 w 610"/>
                <a:gd name="T5" fmla="*/ 1 h 922"/>
                <a:gd name="T6" fmla="*/ 1 w 610"/>
                <a:gd name="T7" fmla="*/ 1 h 922"/>
                <a:gd name="T8" fmla="*/ 2 w 610"/>
                <a:gd name="T9" fmla="*/ 1 h 922"/>
                <a:gd name="T10" fmla="*/ 2 w 610"/>
                <a:gd name="T11" fmla="*/ 1 h 922"/>
                <a:gd name="T12" fmla="*/ 2 w 610"/>
                <a:gd name="T13" fmla="*/ 1 h 922"/>
                <a:gd name="T14" fmla="*/ 2 w 610"/>
                <a:gd name="T15" fmla="*/ 1 h 922"/>
                <a:gd name="T16" fmla="*/ 2 w 610"/>
                <a:gd name="T17" fmla="*/ 1 h 922"/>
                <a:gd name="T18" fmla="*/ 2 w 610"/>
                <a:gd name="T19" fmla="*/ 1 h 922"/>
                <a:gd name="T20" fmla="*/ 2 w 610"/>
                <a:gd name="T21" fmla="*/ 1 h 922"/>
                <a:gd name="T22" fmla="*/ 2 w 610"/>
                <a:gd name="T23" fmla="*/ 1 h 922"/>
                <a:gd name="T24" fmla="*/ 2 w 610"/>
                <a:gd name="T25" fmla="*/ 1 h 922"/>
                <a:gd name="T26" fmla="*/ 3 w 610"/>
                <a:gd name="T27" fmla="*/ 1 h 922"/>
                <a:gd name="T28" fmla="*/ 3 w 610"/>
                <a:gd name="T29" fmla="*/ 1 h 922"/>
                <a:gd name="T30" fmla="*/ 3 w 610"/>
                <a:gd name="T31" fmla="*/ 1 h 922"/>
                <a:gd name="T32" fmla="*/ 3 w 610"/>
                <a:gd name="T33" fmla="*/ 0 h 922"/>
                <a:gd name="T34" fmla="*/ 3 w 610"/>
                <a:gd name="T35" fmla="*/ 1 h 922"/>
                <a:gd name="T36" fmla="*/ 3 w 610"/>
                <a:gd name="T37" fmla="*/ 2 h 922"/>
                <a:gd name="T38" fmla="*/ 3 w 610"/>
                <a:gd name="T39" fmla="*/ 3 h 922"/>
                <a:gd name="T40" fmla="*/ 3 w 610"/>
                <a:gd name="T41" fmla="*/ 4 h 922"/>
                <a:gd name="T42" fmla="*/ 3 w 610"/>
                <a:gd name="T43" fmla="*/ 4 h 922"/>
                <a:gd name="T44" fmla="*/ 3 w 610"/>
                <a:gd name="T45" fmla="*/ 4 h 922"/>
                <a:gd name="T46" fmla="*/ 2 w 610"/>
                <a:gd name="T47" fmla="*/ 4 h 922"/>
                <a:gd name="T48" fmla="*/ 2 w 610"/>
                <a:gd name="T49" fmla="*/ 4 h 922"/>
                <a:gd name="T50" fmla="*/ 2 w 610"/>
                <a:gd name="T51" fmla="*/ 4 h 922"/>
                <a:gd name="T52" fmla="*/ 2 w 610"/>
                <a:gd name="T53" fmla="*/ 4 h 922"/>
                <a:gd name="T54" fmla="*/ 2 w 610"/>
                <a:gd name="T55" fmla="*/ 4 h 922"/>
                <a:gd name="T56" fmla="*/ 2 w 610"/>
                <a:gd name="T57" fmla="*/ 4 h 922"/>
                <a:gd name="T58" fmla="*/ 2 w 610"/>
                <a:gd name="T59" fmla="*/ 4 h 922"/>
                <a:gd name="T60" fmla="*/ 1 w 610"/>
                <a:gd name="T61" fmla="*/ 4 h 922"/>
                <a:gd name="T62" fmla="*/ 1 w 610"/>
                <a:gd name="T63" fmla="*/ 4 h 922"/>
                <a:gd name="T64" fmla="*/ 1 w 610"/>
                <a:gd name="T65" fmla="*/ 4 h 922"/>
                <a:gd name="T66" fmla="*/ 1 w 610"/>
                <a:gd name="T67" fmla="*/ 4 h 922"/>
                <a:gd name="T68" fmla="*/ 1 w 610"/>
                <a:gd name="T69" fmla="*/ 4 h 922"/>
                <a:gd name="T70" fmla="*/ 1 w 610"/>
                <a:gd name="T71" fmla="*/ 4 h 922"/>
                <a:gd name="T72" fmla="*/ 0 w 610"/>
                <a:gd name="T73" fmla="*/ 4 h 922"/>
                <a:gd name="T74" fmla="*/ 1 w 610"/>
                <a:gd name="T75" fmla="*/ 3 h 922"/>
                <a:gd name="T76" fmla="*/ 1 w 610"/>
                <a:gd name="T77" fmla="*/ 2 h 922"/>
                <a:gd name="T78" fmla="*/ 1 w 610"/>
                <a:gd name="T79" fmla="*/ 1 h 922"/>
                <a:gd name="T80" fmla="*/ 1 w 610"/>
                <a:gd name="T81" fmla="*/ 1 h 92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610" h="922">
                  <a:moveTo>
                    <a:pt x="12" y="1"/>
                  </a:moveTo>
                  <a:lnTo>
                    <a:pt x="87" y="11"/>
                  </a:lnTo>
                  <a:lnTo>
                    <a:pt x="153" y="19"/>
                  </a:lnTo>
                  <a:lnTo>
                    <a:pt x="212" y="25"/>
                  </a:lnTo>
                  <a:lnTo>
                    <a:pt x="262" y="29"/>
                  </a:lnTo>
                  <a:lnTo>
                    <a:pt x="307" y="31"/>
                  </a:lnTo>
                  <a:lnTo>
                    <a:pt x="347" y="32"/>
                  </a:lnTo>
                  <a:lnTo>
                    <a:pt x="382" y="31"/>
                  </a:lnTo>
                  <a:lnTo>
                    <a:pt x="413" y="30"/>
                  </a:lnTo>
                  <a:lnTo>
                    <a:pt x="441" y="28"/>
                  </a:lnTo>
                  <a:lnTo>
                    <a:pt x="466" y="24"/>
                  </a:lnTo>
                  <a:lnTo>
                    <a:pt x="489" y="21"/>
                  </a:lnTo>
                  <a:lnTo>
                    <a:pt x="512" y="16"/>
                  </a:lnTo>
                  <a:lnTo>
                    <a:pt x="535" y="11"/>
                  </a:lnTo>
                  <a:lnTo>
                    <a:pt x="558" y="8"/>
                  </a:lnTo>
                  <a:lnTo>
                    <a:pt x="582" y="3"/>
                  </a:lnTo>
                  <a:lnTo>
                    <a:pt x="610" y="0"/>
                  </a:lnTo>
                  <a:lnTo>
                    <a:pt x="608" y="222"/>
                  </a:lnTo>
                  <a:lnTo>
                    <a:pt x="605" y="446"/>
                  </a:lnTo>
                  <a:lnTo>
                    <a:pt x="604" y="668"/>
                  </a:lnTo>
                  <a:lnTo>
                    <a:pt x="602" y="891"/>
                  </a:lnTo>
                  <a:lnTo>
                    <a:pt x="565" y="899"/>
                  </a:lnTo>
                  <a:lnTo>
                    <a:pt x="527" y="905"/>
                  </a:lnTo>
                  <a:lnTo>
                    <a:pt x="489" y="911"/>
                  </a:lnTo>
                  <a:lnTo>
                    <a:pt x="451" y="915"/>
                  </a:lnTo>
                  <a:lnTo>
                    <a:pt x="413" y="919"/>
                  </a:lnTo>
                  <a:lnTo>
                    <a:pt x="375" y="921"/>
                  </a:lnTo>
                  <a:lnTo>
                    <a:pt x="336" y="922"/>
                  </a:lnTo>
                  <a:lnTo>
                    <a:pt x="298" y="921"/>
                  </a:lnTo>
                  <a:lnTo>
                    <a:pt x="260" y="920"/>
                  </a:lnTo>
                  <a:lnTo>
                    <a:pt x="222" y="917"/>
                  </a:lnTo>
                  <a:lnTo>
                    <a:pt x="184" y="912"/>
                  </a:lnTo>
                  <a:lnTo>
                    <a:pt x="147" y="905"/>
                  </a:lnTo>
                  <a:lnTo>
                    <a:pt x="109" y="898"/>
                  </a:lnTo>
                  <a:lnTo>
                    <a:pt x="72" y="888"/>
                  </a:lnTo>
                  <a:lnTo>
                    <a:pt x="35" y="876"/>
                  </a:lnTo>
                  <a:lnTo>
                    <a:pt x="0" y="864"/>
                  </a:lnTo>
                  <a:lnTo>
                    <a:pt x="3" y="648"/>
                  </a:lnTo>
                  <a:lnTo>
                    <a:pt x="7" y="432"/>
                  </a:lnTo>
                  <a:lnTo>
                    <a:pt x="9" y="216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0035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7" name="Freeform 54"/>
            <p:cNvSpPr>
              <a:spLocks/>
            </p:cNvSpPr>
            <p:nvPr/>
          </p:nvSpPr>
          <p:spPr bwMode="auto">
            <a:xfrm>
              <a:off x="2662" y="1012"/>
              <a:ext cx="274" cy="456"/>
            </a:xfrm>
            <a:custGeom>
              <a:avLst/>
              <a:gdLst>
                <a:gd name="T0" fmla="*/ 1 w 548"/>
                <a:gd name="T1" fmla="*/ 1 h 911"/>
                <a:gd name="T2" fmla="*/ 1 w 548"/>
                <a:gd name="T3" fmla="*/ 1 h 911"/>
                <a:gd name="T4" fmla="*/ 1 w 548"/>
                <a:gd name="T5" fmla="*/ 1 h 911"/>
                <a:gd name="T6" fmla="*/ 1 w 548"/>
                <a:gd name="T7" fmla="*/ 1 h 911"/>
                <a:gd name="T8" fmla="*/ 1 w 548"/>
                <a:gd name="T9" fmla="*/ 1 h 911"/>
                <a:gd name="T10" fmla="*/ 2 w 548"/>
                <a:gd name="T11" fmla="*/ 1 h 911"/>
                <a:gd name="T12" fmla="*/ 2 w 548"/>
                <a:gd name="T13" fmla="*/ 1 h 911"/>
                <a:gd name="T14" fmla="*/ 2 w 548"/>
                <a:gd name="T15" fmla="*/ 1 h 911"/>
                <a:gd name="T16" fmla="*/ 2 w 548"/>
                <a:gd name="T17" fmla="*/ 1 h 911"/>
                <a:gd name="T18" fmla="*/ 2 w 548"/>
                <a:gd name="T19" fmla="*/ 1 h 911"/>
                <a:gd name="T20" fmla="*/ 2 w 548"/>
                <a:gd name="T21" fmla="*/ 1 h 911"/>
                <a:gd name="T22" fmla="*/ 2 w 548"/>
                <a:gd name="T23" fmla="*/ 1 h 911"/>
                <a:gd name="T24" fmla="*/ 2 w 548"/>
                <a:gd name="T25" fmla="*/ 1 h 911"/>
                <a:gd name="T26" fmla="*/ 2 w 548"/>
                <a:gd name="T27" fmla="*/ 1 h 911"/>
                <a:gd name="T28" fmla="*/ 2 w 548"/>
                <a:gd name="T29" fmla="*/ 1 h 911"/>
                <a:gd name="T30" fmla="*/ 3 w 548"/>
                <a:gd name="T31" fmla="*/ 1 h 911"/>
                <a:gd name="T32" fmla="*/ 3 w 548"/>
                <a:gd name="T33" fmla="*/ 0 h 911"/>
                <a:gd name="T34" fmla="*/ 3 w 548"/>
                <a:gd name="T35" fmla="*/ 1 h 911"/>
                <a:gd name="T36" fmla="*/ 3 w 548"/>
                <a:gd name="T37" fmla="*/ 2 h 911"/>
                <a:gd name="T38" fmla="*/ 3 w 548"/>
                <a:gd name="T39" fmla="*/ 3 h 911"/>
                <a:gd name="T40" fmla="*/ 3 w 548"/>
                <a:gd name="T41" fmla="*/ 4 h 911"/>
                <a:gd name="T42" fmla="*/ 2 w 548"/>
                <a:gd name="T43" fmla="*/ 4 h 911"/>
                <a:gd name="T44" fmla="*/ 2 w 548"/>
                <a:gd name="T45" fmla="*/ 4 h 911"/>
                <a:gd name="T46" fmla="*/ 2 w 548"/>
                <a:gd name="T47" fmla="*/ 4 h 911"/>
                <a:gd name="T48" fmla="*/ 2 w 548"/>
                <a:gd name="T49" fmla="*/ 4 h 911"/>
                <a:gd name="T50" fmla="*/ 2 w 548"/>
                <a:gd name="T51" fmla="*/ 4 h 911"/>
                <a:gd name="T52" fmla="*/ 2 w 548"/>
                <a:gd name="T53" fmla="*/ 4 h 911"/>
                <a:gd name="T54" fmla="*/ 2 w 548"/>
                <a:gd name="T55" fmla="*/ 4 h 911"/>
                <a:gd name="T56" fmla="*/ 2 w 548"/>
                <a:gd name="T57" fmla="*/ 4 h 911"/>
                <a:gd name="T58" fmla="*/ 1 w 548"/>
                <a:gd name="T59" fmla="*/ 4 h 911"/>
                <a:gd name="T60" fmla="*/ 1 w 548"/>
                <a:gd name="T61" fmla="*/ 4 h 911"/>
                <a:gd name="T62" fmla="*/ 1 w 548"/>
                <a:gd name="T63" fmla="*/ 4 h 911"/>
                <a:gd name="T64" fmla="*/ 1 w 548"/>
                <a:gd name="T65" fmla="*/ 4 h 911"/>
                <a:gd name="T66" fmla="*/ 1 w 548"/>
                <a:gd name="T67" fmla="*/ 4 h 911"/>
                <a:gd name="T68" fmla="*/ 1 w 548"/>
                <a:gd name="T69" fmla="*/ 4 h 911"/>
                <a:gd name="T70" fmla="*/ 1 w 548"/>
                <a:gd name="T71" fmla="*/ 4 h 911"/>
                <a:gd name="T72" fmla="*/ 0 w 548"/>
                <a:gd name="T73" fmla="*/ 4 h 911"/>
                <a:gd name="T74" fmla="*/ 1 w 548"/>
                <a:gd name="T75" fmla="*/ 3 h 911"/>
                <a:gd name="T76" fmla="*/ 1 w 548"/>
                <a:gd name="T77" fmla="*/ 2 h 911"/>
                <a:gd name="T78" fmla="*/ 1 w 548"/>
                <a:gd name="T79" fmla="*/ 1 h 911"/>
                <a:gd name="T80" fmla="*/ 1 w 548"/>
                <a:gd name="T81" fmla="*/ 1 h 91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548" h="911">
                  <a:moveTo>
                    <a:pt x="10" y="2"/>
                  </a:moveTo>
                  <a:lnTo>
                    <a:pt x="77" y="11"/>
                  </a:lnTo>
                  <a:lnTo>
                    <a:pt x="136" y="18"/>
                  </a:lnTo>
                  <a:lnTo>
                    <a:pt x="189" y="23"/>
                  </a:lnTo>
                  <a:lnTo>
                    <a:pt x="235" y="26"/>
                  </a:lnTo>
                  <a:lnTo>
                    <a:pt x="275" y="28"/>
                  </a:lnTo>
                  <a:lnTo>
                    <a:pt x="311" y="30"/>
                  </a:lnTo>
                  <a:lnTo>
                    <a:pt x="342" y="28"/>
                  </a:lnTo>
                  <a:lnTo>
                    <a:pt x="369" y="27"/>
                  </a:lnTo>
                  <a:lnTo>
                    <a:pt x="395" y="25"/>
                  </a:lnTo>
                  <a:lnTo>
                    <a:pt x="417" y="23"/>
                  </a:lnTo>
                  <a:lnTo>
                    <a:pt x="438" y="19"/>
                  </a:lnTo>
                  <a:lnTo>
                    <a:pt x="459" y="16"/>
                  </a:lnTo>
                  <a:lnTo>
                    <a:pt x="480" y="11"/>
                  </a:lnTo>
                  <a:lnTo>
                    <a:pt x="501" y="8"/>
                  </a:lnTo>
                  <a:lnTo>
                    <a:pt x="524" y="3"/>
                  </a:lnTo>
                  <a:lnTo>
                    <a:pt x="548" y="0"/>
                  </a:lnTo>
                  <a:lnTo>
                    <a:pt x="547" y="220"/>
                  </a:lnTo>
                  <a:lnTo>
                    <a:pt x="544" y="438"/>
                  </a:lnTo>
                  <a:lnTo>
                    <a:pt x="543" y="658"/>
                  </a:lnTo>
                  <a:lnTo>
                    <a:pt x="541" y="880"/>
                  </a:lnTo>
                  <a:lnTo>
                    <a:pt x="508" y="886"/>
                  </a:lnTo>
                  <a:lnTo>
                    <a:pt x="473" y="893"/>
                  </a:lnTo>
                  <a:lnTo>
                    <a:pt x="440" y="899"/>
                  </a:lnTo>
                  <a:lnTo>
                    <a:pt x="405" y="904"/>
                  </a:lnTo>
                  <a:lnTo>
                    <a:pt x="371" y="907"/>
                  </a:lnTo>
                  <a:lnTo>
                    <a:pt x="336" y="909"/>
                  </a:lnTo>
                  <a:lnTo>
                    <a:pt x="303" y="911"/>
                  </a:lnTo>
                  <a:lnTo>
                    <a:pt x="268" y="911"/>
                  </a:lnTo>
                  <a:lnTo>
                    <a:pt x="234" y="909"/>
                  </a:lnTo>
                  <a:lnTo>
                    <a:pt x="199" y="906"/>
                  </a:lnTo>
                  <a:lnTo>
                    <a:pt x="166" y="901"/>
                  </a:lnTo>
                  <a:lnTo>
                    <a:pt x="132" y="896"/>
                  </a:lnTo>
                  <a:lnTo>
                    <a:pt x="98" y="889"/>
                  </a:lnTo>
                  <a:lnTo>
                    <a:pt x="65" y="880"/>
                  </a:lnTo>
                  <a:lnTo>
                    <a:pt x="32" y="868"/>
                  </a:lnTo>
                  <a:lnTo>
                    <a:pt x="0" y="855"/>
                  </a:lnTo>
                  <a:lnTo>
                    <a:pt x="2" y="642"/>
                  </a:lnTo>
                  <a:lnTo>
                    <a:pt x="6" y="428"/>
                  </a:lnTo>
                  <a:lnTo>
                    <a:pt x="8" y="215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0038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8" name="Freeform 55"/>
            <p:cNvSpPr>
              <a:spLocks/>
            </p:cNvSpPr>
            <p:nvPr/>
          </p:nvSpPr>
          <p:spPr bwMode="auto">
            <a:xfrm>
              <a:off x="2677" y="1015"/>
              <a:ext cx="244" cy="451"/>
            </a:xfrm>
            <a:custGeom>
              <a:avLst/>
              <a:gdLst>
                <a:gd name="T0" fmla="*/ 1 w 488"/>
                <a:gd name="T1" fmla="*/ 1 h 901"/>
                <a:gd name="T2" fmla="*/ 1 w 488"/>
                <a:gd name="T3" fmla="*/ 1 h 901"/>
                <a:gd name="T4" fmla="*/ 1 w 488"/>
                <a:gd name="T5" fmla="*/ 1 h 901"/>
                <a:gd name="T6" fmla="*/ 1 w 488"/>
                <a:gd name="T7" fmla="*/ 1 h 901"/>
                <a:gd name="T8" fmla="*/ 1 w 488"/>
                <a:gd name="T9" fmla="*/ 1 h 901"/>
                <a:gd name="T10" fmla="*/ 1 w 488"/>
                <a:gd name="T11" fmla="*/ 1 h 901"/>
                <a:gd name="T12" fmla="*/ 2 w 488"/>
                <a:gd name="T13" fmla="*/ 1 h 901"/>
                <a:gd name="T14" fmla="*/ 2 w 488"/>
                <a:gd name="T15" fmla="*/ 1 h 901"/>
                <a:gd name="T16" fmla="*/ 2 w 488"/>
                <a:gd name="T17" fmla="*/ 1 h 901"/>
                <a:gd name="T18" fmla="*/ 2 w 488"/>
                <a:gd name="T19" fmla="*/ 1 h 901"/>
                <a:gd name="T20" fmla="*/ 2 w 488"/>
                <a:gd name="T21" fmla="*/ 1 h 901"/>
                <a:gd name="T22" fmla="*/ 2 w 488"/>
                <a:gd name="T23" fmla="*/ 1 h 901"/>
                <a:gd name="T24" fmla="*/ 2 w 488"/>
                <a:gd name="T25" fmla="*/ 1 h 901"/>
                <a:gd name="T26" fmla="*/ 2 w 488"/>
                <a:gd name="T27" fmla="*/ 1 h 901"/>
                <a:gd name="T28" fmla="*/ 2 w 488"/>
                <a:gd name="T29" fmla="*/ 1 h 901"/>
                <a:gd name="T30" fmla="*/ 2 w 488"/>
                <a:gd name="T31" fmla="*/ 1 h 901"/>
                <a:gd name="T32" fmla="*/ 2 w 488"/>
                <a:gd name="T33" fmla="*/ 0 h 901"/>
                <a:gd name="T34" fmla="*/ 2 w 488"/>
                <a:gd name="T35" fmla="*/ 1 h 901"/>
                <a:gd name="T36" fmla="*/ 2 w 488"/>
                <a:gd name="T37" fmla="*/ 2 h 901"/>
                <a:gd name="T38" fmla="*/ 2 w 488"/>
                <a:gd name="T39" fmla="*/ 3 h 901"/>
                <a:gd name="T40" fmla="*/ 2 w 488"/>
                <a:gd name="T41" fmla="*/ 4 h 901"/>
                <a:gd name="T42" fmla="*/ 2 w 488"/>
                <a:gd name="T43" fmla="*/ 4 h 901"/>
                <a:gd name="T44" fmla="*/ 2 w 488"/>
                <a:gd name="T45" fmla="*/ 4 h 901"/>
                <a:gd name="T46" fmla="*/ 2 w 488"/>
                <a:gd name="T47" fmla="*/ 4 h 901"/>
                <a:gd name="T48" fmla="*/ 2 w 488"/>
                <a:gd name="T49" fmla="*/ 4 h 901"/>
                <a:gd name="T50" fmla="*/ 2 w 488"/>
                <a:gd name="T51" fmla="*/ 4 h 901"/>
                <a:gd name="T52" fmla="*/ 2 w 488"/>
                <a:gd name="T53" fmla="*/ 4 h 901"/>
                <a:gd name="T54" fmla="*/ 2 w 488"/>
                <a:gd name="T55" fmla="*/ 4 h 901"/>
                <a:gd name="T56" fmla="*/ 1 w 488"/>
                <a:gd name="T57" fmla="*/ 4 h 901"/>
                <a:gd name="T58" fmla="*/ 1 w 488"/>
                <a:gd name="T59" fmla="*/ 4 h 901"/>
                <a:gd name="T60" fmla="*/ 1 w 488"/>
                <a:gd name="T61" fmla="*/ 4 h 901"/>
                <a:gd name="T62" fmla="*/ 1 w 488"/>
                <a:gd name="T63" fmla="*/ 4 h 901"/>
                <a:gd name="T64" fmla="*/ 1 w 488"/>
                <a:gd name="T65" fmla="*/ 4 h 901"/>
                <a:gd name="T66" fmla="*/ 1 w 488"/>
                <a:gd name="T67" fmla="*/ 4 h 901"/>
                <a:gd name="T68" fmla="*/ 1 w 488"/>
                <a:gd name="T69" fmla="*/ 4 h 901"/>
                <a:gd name="T70" fmla="*/ 1 w 488"/>
                <a:gd name="T71" fmla="*/ 4 h 901"/>
                <a:gd name="T72" fmla="*/ 0 w 488"/>
                <a:gd name="T73" fmla="*/ 4 h 901"/>
                <a:gd name="T74" fmla="*/ 1 w 488"/>
                <a:gd name="T75" fmla="*/ 3 h 901"/>
                <a:gd name="T76" fmla="*/ 1 w 488"/>
                <a:gd name="T77" fmla="*/ 2 h 901"/>
                <a:gd name="T78" fmla="*/ 1 w 488"/>
                <a:gd name="T79" fmla="*/ 1 h 901"/>
                <a:gd name="T80" fmla="*/ 1 w 488"/>
                <a:gd name="T81" fmla="*/ 1 h 90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488" h="901">
                  <a:moveTo>
                    <a:pt x="9" y="3"/>
                  </a:moveTo>
                  <a:lnTo>
                    <a:pt x="68" y="11"/>
                  </a:lnTo>
                  <a:lnTo>
                    <a:pt x="121" y="17"/>
                  </a:lnTo>
                  <a:lnTo>
                    <a:pt x="167" y="21"/>
                  </a:lnTo>
                  <a:lnTo>
                    <a:pt x="207" y="25"/>
                  </a:lnTo>
                  <a:lnTo>
                    <a:pt x="243" y="27"/>
                  </a:lnTo>
                  <a:lnTo>
                    <a:pt x="275" y="28"/>
                  </a:lnTo>
                  <a:lnTo>
                    <a:pt x="303" y="27"/>
                  </a:lnTo>
                  <a:lnTo>
                    <a:pt x="328" y="26"/>
                  </a:lnTo>
                  <a:lnTo>
                    <a:pt x="350" y="25"/>
                  </a:lnTo>
                  <a:lnTo>
                    <a:pt x="370" y="21"/>
                  </a:lnTo>
                  <a:lnTo>
                    <a:pt x="390" y="19"/>
                  </a:lnTo>
                  <a:lnTo>
                    <a:pt x="408" y="15"/>
                  </a:lnTo>
                  <a:lnTo>
                    <a:pt x="427" y="12"/>
                  </a:lnTo>
                  <a:lnTo>
                    <a:pt x="446" y="7"/>
                  </a:lnTo>
                  <a:lnTo>
                    <a:pt x="466" y="4"/>
                  </a:lnTo>
                  <a:lnTo>
                    <a:pt x="488" y="0"/>
                  </a:lnTo>
                  <a:lnTo>
                    <a:pt x="487" y="217"/>
                  </a:lnTo>
                  <a:lnTo>
                    <a:pt x="484" y="435"/>
                  </a:lnTo>
                  <a:lnTo>
                    <a:pt x="483" y="651"/>
                  </a:lnTo>
                  <a:lnTo>
                    <a:pt x="481" y="868"/>
                  </a:lnTo>
                  <a:lnTo>
                    <a:pt x="451" y="876"/>
                  </a:lnTo>
                  <a:lnTo>
                    <a:pt x="421" y="881"/>
                  </a:lnTo>
                  <a:lnTo>
                    <a:pt x="390" y="888"/>
                  </a:lnTo>
                  <a:lnTo>
                    <a:pt x="360" y="893"/>
                  </a:lnTo>
                  <a:lnTo>
                    <a:pt x="329" y="896"/>
                  </a:lnTo>
                  <a:lnTo>
                    <a:pt x="299" y="899"/>
                  </a:lnTo>
                  <a:lnTo>
                    <a:pt x="268" y="901"/>
                  </a:lnTo>
                  <a:lnTo>
                    <a:pt x="238" y="901"/>
                  </a:lnTo>
                  <a:lnTo>
                    <a:pt x="207" y="900"/>
                  </a:lnTo>
                  <a:lnTo>
                    <a:pt x="177" y="898"/>
                  </a:lnTo>
                  <a:lnTo>
                    <a:pt x="147" y="893"/>
                  </a:lnTo>
                  <a:lnTo>
                    <a:pt x="117" y="887"/>
                  </a:lnTo>
                  <a:lnTo>
                    <a:pt x="87" y="880"/>
                  </a:lnTo>
                  <a:lnTo>
                    <a:pt x="57" y="871"/>
                  </a:lnTo>
                  <a:lnTo>
                    <a:pt x="29" y="861"/>
                  </a:lnTo>
                  <a:lnTo>
                    <a:pt x="0" y="848"/>
                  </a:lnTo>
                  <a:lnTo>
                    <a:pt x="2" y="637"/>
                  </a:lnTo>
                  <a:lnTo>
                    <a:pt x="4" y="425"/>
                  </a:lnTo>
                  <a:lnTo>
                    <a:pt x="7" y="215"/>
                  </a:lnTo>
                  <a:lnTo>
                    <a:pt x="9" y="3"/>
                  </a:lnTo>
                  <a:close/>
                </a:path>
              </a:pathLst>
            </a:custGeom>
            <a:solidFill>
              <a:srgbClr val="113A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9" name="Freeform 56"/>
            <p:cNvSpPr>
              <a:spLocks/>
            </p:cNvSpPr>
            <p:nvPr/>
          </p:nvSpPr>
          <p:spPr bwMode="auto">
            <a:xfrm>
              <a:off x="2692" y="1017"/>
              <a:ext cx="213" cy="446"/>
            </a:xfrm>
            <a:custGeom>
              <a:avLst/>
              <a:gdLst>
                <a:gd name="T0" fmla="*/ 0 w 427"/>
                <a:gd name="T1" fmla="*/ 1 h 892"/>
                <a:gd name="T2" fmla="*/ 0 w 427"/>
                <a:gd name="T3" fmla="*/ 1 h 892"/>
                <a:gd name="T4" fmla="*/ 0 w 427"/>
                <a:gd name="T5" fmla="*/ 1 h 892"/>
                <a:gd name="T6" fmla="*/ 0 w 427"/>
                <a:gd name="T7" fmla="*/ 1 h 892"/>
                <a:gd name="T8" fmla="*/ 0 w 427"/>
                <a:gd name="T9" fmla="*/ 1 h 892"/>
                <a:gd name="T10" fmla="*/ 0 w 427"/>
                <a:gd name="T11" fmla="*/ 1 h 892"/>
                <a:gd name="T12" fmla="*/ 0 w 427"/>
                <a:gd name="T13" fmla="*/ 1 h 892"/>
                <a:gd name="T14" fmla="*/ 1 w 427"/>
                <a:gd name="T15" fmla="*/ 1 h 892"/>
                <a:gd name="T16" fmla="*/ 1 w 427"/>
                <a:gd name="T17" fmla="*/ 1 h 892"/>
                <a:gd name="T18" fmla="*/ 1 w 427"/>
                <a:gd name="T19" fmla="*/ 1 h 892"/>
                <a:gd name="T20" fmla="*/ 1 w 427"/>
                <a:gd name="T21" fmla="*/ 1 h 892"/>
                <a:gd name="T22" fmla="*/ 1 w 427"/>
                <a:gd name="T23" fmla="*/ 1 h 892"/>
                <a:gd name="T24" fmla="*/ 1 w 427"/>
                <a:gd name="T25" fmla="*/ 1 h 892"/>
                <a:gd name="T26" fmla="*/ 1 w 427"/>
                <a:gd name="T27" fmla="*/ 1 h 892"/>
                <a:gd name="T28" fmla="*/ 1 w 427"/>
                <a:gd name="T29" fmla="*/ 1 h 892"/>
                <a:gd name="T30" fmla="*/ 1 w 427"/>
                <a:gd name="T31" fmla="*/ 1 h 892"/>
                <a:gd name="T32" fmla="*/ 1 w 427"/>
                <a:gd name="T33" fmla="*/ 0 h 892"/>
                <a:gd name="T34" fmla="*/ 1 w 427"/>
                <a:gd name="T35" fmla="*/ 1 h 892"/>
                <a:gd name="T36" fmla="*/ 1 w 427"/>
                <a:gd name="T37" fmla="*/ 2 h 892"/>
                <a:gd name="T38" fmla="*/ 1 w 427"/>
                <a:gd name="T39" fmla="*/ 3 h 892"/>
                <a:gd name="T40" fmla="*/ 1 w 427"/>
                <a:gd name="T41" fmla="*/ 4 h 892"/>
                <a:gd name="T42" fmla="*/ 1 w 427"/>
                <a:gd name="T43" fmla="*/ 4 h 892"/>
                <a:gd name="T44" fmla="*/ 1 w 427"/>
                <a:gd name="T45" fmla="*/ 4 h 892"/>
                <a:gd name="T46" fmla="*/ 1 w 427"/>
                <a:gd name="T47" fmla="*/ 4 h 892"/>
                <a:gd name="T48" fmla="*/ 1 w 427"/>
                <a:gd name="T49" fmla="*/ 4 h 892"/>
                <a:gd name="T50" fmla="*/ 1 w 427"/>
                <a:gd name="T51" fmla="*/ 4 h 892"/>
                <a:gd name="T52" fmla="*/ 1 w 427"/>
                <a:gd name="T53" fmla="*/ 4 h 892"/>
                <a:gd name="T54" fmla="*/ 0 w 427"/>
                <a:gd name="T55" fmla="*/ 4 h 892"/>
                <a:gd name="T56" fmla="*/ 0 w 427"/>
                <a:gd name="T57" fmla="*/ 4 h 892"/>
                <a:gd name="T58" fmla="*/ 0 w 427"/>
                <a:gd name="T59" fmla="*/ 4 h 892"/>
                <a:gd name="T60" fmla="*/ 0 w 427"/>
                <a:gd name="T61" fmla="*/ 4 h 892"/>
                <a:gd name="T62" fmla="*/ 0 w 427"/>
                <a:gd name="T63" fmla="*/ 4 h 892"/>
                <a:gd name="T64" fmla="*/ 0 w 427"/>
                <a:gd name="T65" fmla="*/ 4 h 892"/>
                <a:gd name="T66" fmla="*/ 0 w 427"/>
                <a:gd name="T67" fmla="*/ 4 h 892"/>
                <a:gd name="T68" fmla="*/ 0 w 427"/>
                <a:gd name="T69" fmla="*/ 4 h 892"/>
                <a:gd name="T70" fmla="*/ 0 w 427"/>
                <a:gd name="T71" fmla="*/ 4 h 892"/>
                <a:gd name="T72" fmla="*/ 0 w 427"/>
                <a:gd name="T73" fmla="*/ 4 h 892"/>
                <a:gd name="T74" fmla="*/ 0 w 427"/>
                <a:gd name="T75" fmla="*/ 3 h 892"/>
                <a:gd name="T76" fmla="*/ 0 w 427"/>
                <a:gd name="T77" fmla="*/ 2 h 892"/>
                <a:gd name="T78" fmla="*/ 0 w 427"/>
                <a:gd name="T79" fmla="*/ 1 h 892"/>
                <a:gd name="T80" fmla="*/ 0 w 427"/>
                <a:gd name="T81" fmla="*/ 1 h 89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427" h="892">
                  <a:moveTo>
                    <a:pt x="9" y="6"/>
                  </a:moveTo>
                  <a:lnTo>
                    <a:pt x="60" y="13"/>
                  </a:lnTo>
                  <a:lnTo>
                    <a:pt x="106" y="18"/>
                  </a:lnTo>
                  <a:lnTo>
                    <a:pt x="145" y="22"/>
                  </a:lnTo>
                  <a:lnTo>
                    <a:pt x="180" y="24"/>
                  </a:lnTo>
                  <a:lnTo>
                    <a:pt x="212" y="26"/>
                  </a:lnTo>
                  <a:lnTo>
                    <a:pt x="239" y="26"/>
                  </a:lnTo>
                  <a:lnTo>
                    <a:pt x="263" y="26"/>
                  </a:lnTo>
                  <a:lnTo>
                    <a:pt x="285" y="25"/>
                  </a:lnTo>
                  <a:lnTo>
                    <a:pt x="305" y="23"/>
                  </a:lnTo>
                  <a:lnTo>
                    <a:pt x="323" y="21"/>
                  </a:lnTo>
                  <a:lnTo>
                    <a:pt x="340" y="18"/>
                  </a:lnTo>
                  <a:lnTo>
                    <a:pt x="357" y="15"/>
                  </a:lnTo>
                  <a:lnTo>
                    <a:pt x="373" y="11"/>
                  </a:lnTo>
                  <a:lnTo>
                    <a:pt x="390" y="8"/>
                  </a:lnTo>
                  <a:lnTo>
                    <a:pt x="407" y="3"/>
                  </a:lnTo>
                  <a:lnTo>
                    <a:pt x="427" y="0"/>
                  </a:lnTo>
                  <a:lnTo>
                    <a:pt x="426" y="215"/>
                  </a:lnTo>
                  <a:lnTo>
                    <a:pt x="425" y="431"/>
                  </a:lnTo>
                  <a:lnTo>
                    <a:pt x="423" y="645"/>
                  </a:lnTo>
                  <a:lnTo>
                    <a:pt x="422" y="859"/>
                  </a:lnTo>
                  <a:lnTo>
                    <a:pt x="396" y="866"/>
                  </a:lnTo>
                  <a:lnTo>
                    <a:pt x="369" y="873"/>
                  </a:lnTo>
                  <a:lnTo>
                    <a:pt x="343" y="879"/>
                  </a:lnTo>
                  <a:lnTo>
                    <a:pt x="316" y="883"/>
                  </a:lnTo>
                  <a:lnTo>
                    <a:pt x="290" y="888"/>
                  </a:lnTo>
                  <a:lnTo>
                    <a:pt x="262" y="890"/>
                  </a:lnTo>
                  <a:lnTo>
                    <a:pt x="236" y="891"/>
                  </a:lnTo>
                  <a:lnTo>
                    <a:pt x="209" y="892"/>
                  </a:lnTo>
                  <a:lnTo>
                    <a:pt x="182" y="891"/>
                  </a:lnTo>
                  <a:lnTo>
                    <a:pt x="155" y="889"/>
                  </a:lnTo>
                  <a:lnTo>
                    <a:pt x="129" y="885"/>
                  </a:lnTo>
                  <a:lnTo>
                    <a:pt x="102" y="880"/>
                  </a:lnTo>
                  <a:lnTo>
                    <a:pt x="77" y="873"/>
                  </a:lnTo>
                  <a:lnTo>
                    <a:pt x="50" y="865"/>
                  </a:lnTo>
                  <a:lnTo>
                    <a:pt x="25" y="854"/>
                  </a:lnTo>
                  <a:lnTo>
                    <a:pt x="0" y="842"/>
                  </a:lnTo>
                  <a:lnTo>
                    <a:pt x="2" y="632"/>
                  </a:lnTo>
                  <a:lnTo>
                    <a:pt x="4" y="424"/>
                  </a:lnTo>
                  <a:lnTo>
                    <a:pt x="7" y="214"/>
                  </a:lnTo>
                  <a:lnTo>
                    <a:pt x="9" y="6"/>
                  </a:lnTo>
                  <a:close/>
                </a:path>
              </a:pathLst>
            </a:custGeom>
            <a:solidFill>
              <a:srgbClr val="233A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0" name="Freeform 57"/>
            <p:cNvSpPr>
              <a:spLocks/>
            </p:cNvSpPr>
            <p:nvPr/>
          </p:nvSpPr>
          <p:spPr bwMode="auto">
            <a:xfrm>
              <a:off x="2708" y="1020"/>
              <a:ext cx="182" cy="441"/>
            </a:xfrm>
            <a:custGeom>
              <a:avLst/>
              <a:gdLst>
                <a:gd name="T0" fmla="*/ 0 w 365"/>
                <a:gd name="T1" fmla="*/ 1 h 881"/>
                <a:gd name="T2" fmla="*/ 0 w 365"/>
                <a:gd name="T3" fmla="*/ 1 h 881"/>
                <a:gd name="T4" fmla="*/ 0 w 365"/>
                <a:gd name="T5" fmla="*/ 1 h 881"/>
                <a:gd name="T6" fmla="*/ 0 w 365"/>
                <a:gd name="T7" fmla="*/ 1 h 881"/>
                <a:gd name="T8" fmla="*/ 0 w 365"/>
                <a:gd name="T9" fmla="*/ 1 h 881"/>
                <a:gd name="T10" fmla="*/ 0 w 365"/>
                <a:gd name="T11" fmla="*/ 1 h 881"/>
                <a:gd name="T12" fmla="*/ 0 w 365"/>
                <a:gd name="T13" fmla="*/ 1 h 881"/>
                <a:gd name="T14" fmla="*/ 0 w 365"/>
                <a:gd name="T15" fmla="*/ 1 h 881"/>
                <a:gd name="T16" fmla="*/ 0 w 365"/>
                <a:gd name="T17" fmla="*/ 1 h 881"/>
                <a:gd name="T18" fmla="*/ 1 w 365"/>
                <a:gd name="T19" fmla="*/ 1 h 881"/>
                <a:gd name="T20" fmla="*/ 1 w 365"/>
                <a:gd name="T21" fmla="*/ 1 h 881"/>
                <a:gd name="T22" fmla="*/ 1 w 365"/>
                <a:gd name="T23" fmla="*/ 1 h 881"/>
                <a:gd name="T24" fmla="*/ 1 w 365"/>
                <a:gd name="T25" fmla="*/ 1 h 881"/>
                <a:gd name="T26" fmla="*/ 1 w 365"/>
                <a:gd name="T27" fmla="*/ 1 h 881"/>
                <a:gd name="T28" fmla="*/ 1 w 365"/>
                <a:gd name="T29" fmla="*/ 1 h 881"/>
                <a:gd name="T30" fmla="*/ 1 w 365"/>
                <a:gd name="T31" fmla="*/ 1 h 881"/>
                <a:gd name="T32" fmla="*/ 1 w 365"/>
                <a:gd name="T33" fmla="*/ 0 h 881"/>
                <a:gd name="T34" fmla="*/ 1 w 365"/>
                <a:gd name="T35" fmla="*/ 1 h 881"/>
                <a:gd name="T36" fmla="*/ 1 w 365"/>
                <a:gd name="T37" fmla="*/ 2 h 881"/>
                <a:gd name="T38" fmla="*/ 1 w 365"/>
                <a:gd name="T39" fmla="*/ 3 h 881"/>
                <a:gd name="T40" fmla="*/ 1 w 365"/>
                <a:gd name="T41" fmla="*/ 4 h 881"/>
                <a:gd name="T42" fmla="*/ 1 w 365"/>
                <a:gd name="T43" fmla="*/ 4 h 881"/>
                <a:gd name="T44" fmla="*/ 1 w 365"/>
                <a:gd name="T45" fmla="*/ 4 h 881"/>
                <a:gd name="T46" fmla="*/ 1 w 365"/>
                <a:gd name="T47" fmla="*/ 4 h 881"/>
                <a:gd name="T48" fmla="*/ 1 w 365"/>
                <a:gd name="T49" fmla="*/ 4 h 881"/>
                <a:gd name="T50" fmla="*/ 0 w 365"/>
                <a:gd name="T51" fmla="*/ 4 h 881"/>
                <a:gd name="T52" fmla="*/ 0 w 365"/>
                <a:gd name="T53" fmla="*/ 4 h 881"/>
                <a:gd name="T54" fmla="*/ 0 w 365"/>
                <a:gd name="T55" fmla="*/ 4 h 881"/>
                <a:gd name="T56" fmla="*/ 0 w 365"/>
                <a:gd name="T57" fmla="*/ 4 h 881"/>
                <a:gd name="T58" fmla="*/ 0 w 365"/>
                <a:gd name="T59" fmla="*/ 4 h 881"/>
                <a:gd name="T60" fmla="*/ 0 w 365"/>
                <a:gd name="T61" fmla="*/ 4 h 881"/>
                <a:gd name="T62" fmla="*/ 0 w 365"/>
                <a:gd name="T63" fmla="*/ 4 h 881"/>
                <a:gd name="T64" fmla="*/ 0 w 365"/>
                <a:gd name="T65" fmla="*/ 4 h 881"/>
                <a:gd name="T66" fmla="*/ 0 w 365"/>
                <a:gd name="T67" fmla="*/ 4 h 881"/>
                <a:gd name="T68" fmla="*/ 0 w 365"/>
                <a:gd name="T69" fmla="*/ 4 h 881"/>
                <a:gd name="T70" fmla="*/ 0 w 365"/>
                <a:gd name="T71" fmla="*/ 4 h 881"/>
                <a:gd name="T72" fmla="*/ 0 w 365"/>
                <a:gd name="T73" fmla="*/ 4 h 881"/>
                <a:gd name="T74" fmla="*/ 0 w 365"/>
                <a:gd name="T75" fmla="*/ 3 h 881"/>
                <a:gd name="T76" fmla="*/ 0 w 365"/>
                <a:gd name="T77" fmla="*/ 2 h 881"/>
                <a:gd name="T78" fmla="*/ 0 w 365"/>
                <a:gd name="T79" fmla="*/ 1 h 881"/>
                <a:gd name="T80" fmla="*/ 0 w 365"/>
                <a:gd name="T81" fmla="*/ 1 h 88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365" h="881">
                  <a:moveTo>
                    <a:pt x="6" y="6"/>
                  </a:moveTo>
                  <a:lnTo>
                    <a:pt x="48" y="11"/>
                  </a:lnTo>
                  <a:lnTo>
                    <a:pt x="86" y="16"/>
                  </a:lnTo>
                  <a:lnTo>
                    <a:pt x="121" y="19"/>
                  </a:lnTo>
                  <a:lnTo>
                    <a:pt x="151" y="23"/>
                  </a:lnTo>
                  <a:lnTo>
                    <a:pt x="177" y="24"/>
                  </a:lnTo>
                  <a:lnTo>
                    <a:pt x="201" y="24"/>
                  </a:lnTo>
                  <a:lnTo>
                    <a:pt x="222" y="24"/>
                  </a:lnTo>
                  <a:lnTo>
                    <a:pt x="242" y="23"/>
                  </a:lnTo>
                  <a:lnTo>
                    <a:pt x="259" y="22"/>
                  </a:lnTo>
                  <a:lnTo>
                    <a:pt x="274" y="19"/>
                  </a:lnTo>
                  <a:lnTo>
                    <a:pt x="289" y="16"/>
                  </a:lnTo>
                  <a:lnTo>
                    <a:pt x="304" y="14"/>
                  </a:lnTo>
                  <a:lnTo>
                    <a:pt x="318" y="10"/>
                  </a:lnTo>
                  <a:lnTo>
                    <a:pt x="333" y="7"/>
                  </a:lnTo>
                  <a:lnTo>
                    <a:pt x="349" y="3"/>
                  </a:lnTo>
                  <a:lnTo>
                    <a:pt x="365" y="0"/>
                  </a:lnTo>
                  <a:lnTo>
                    <a:pt x="364" y="211"/>
                  </a:lnTo>
                  <a:lnTo>
                    <a:pt x="363" y="422"/>
                  </a:lnTo>
                  <a:lnTo>
                    <a:pt x="361" y="634"/>
                  </a:lnTo>
                  <a:lnTo>
                    <a:pt x="360" y="846"/>
                  </a:lnTo>
                  <a:lnTo>
                    <a:pt x="337" y="853"/>
                  </a:lnTo>
                  <a:lnTo>
                    <a:pt x="315" y="860"/>
                  </a:lnTo>
                  <a:lnTo>
                    <a:pt x="292" y="866"/>
                  </a:lnTo>
                  <a:lnTo>
                    <a:pt x="269" y="870"/>
                  </a:lnTo>
                  <a:lnTo>
                    <a:pt x="246" y="875"/>
                  </a:lnTo>
                  <a:lnTo>
                    <a:pt x="223" y="878"/>
                  </a:lnTo>
                  <a:lnTo>
                    <a:pt x="200" y="880"/>
                  </a:lnTo>
                  <a:lnTo>
                    <a:pt x="177" y="881"/>
                  </a:lnTo>
                  <a:lnTo>
                    <a:pt x="154" y="881"/>
                  </a:lnTo>
                  <a:lnTo>
                    <a:pt x="132" y="878"/>
                  </a:lnTo>
                  <a:lnTo>
                    <a:pt x="109" y="875"/>
                  </a:lnTo>
                  <a:lnTo>
                    <a:pt x="87" y="870"/>
                  </a:lnTo>
                  <a:lnTo>
                    <a:pt x="64" y="864"/>
                  </a:lnTo>
                  <a:lnTo>
                    <a:pt x="43" y="855"/>
                  </a:lnTo>
                  <a:lnTo>
                    <a:pt x="22" y="845"/>
                  </a:lnTo>
                  <a:lnTo>
                    <a:pt x="0" y="834"/>
                  </a:lnTo>
                  <a:lnTo>
                    <a:pt x="1" y="626"/>
                  </a:lnTo>
                  <a:lnTo>
                    <a:pt x="2" y="419"/>
                  </a:lnTo>
                  <a:lnTo>
                    <a:pt x="5" y="212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353D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1" name="Freeform 58"/>
            <p:cNvSpPr>
              <a:spLocks/>
            </p:cNvSpPr>
            <p:nvPr/>
          </p:nvSpPr>
          <p:spPr bwMode="auto">
            <a:xfrm>
              <a:off x="2722" y="1023"/>
              <a:ext cx="153" cy="436"/>
            </a:xfrm>
            <a:custGeom>
              <a:avLst/>
              <a:gdLst>
                <a:gd name="T0" fmla="*/ 1 w 306"/>
                <a:gd name="T1" fmla="*/ 1 h 870"/>
                <a:gd name="T2" fmla="*/ 1 w 306"/>
                <a:gd name="T3" fmla="*/ 1 h 870"/>
                <a:gd name="T4" fmla="*/ 1 w 306"/>
                <a:gd name="T5" fmla="*/ 1 h 870"/>
                <a:gd name="T6" fmla="*/ 1 w 306"/>
                <a:gd name="T7" fmla="*/ 1 h 870"/>
                <a:gd name="T8" fmla="*/ 1 w 306"/>
                <a:gd name="T9" fmla="*/ 1 h 870"/>
                <a:gd name="T10" fmla="*/ 1 w 306"/>
                <a:gd name="T11" fmla="*/ 1 h 870"/>
                <a:gd name="T12" fmla="*/ 1 w 306"/>
                <a:gd name="T13" fmla="*/ 1 h 870"/>
                <a:gd name="T14" fmla="*/ 1 w 306"/>
                <a:gd name="T15" fmla="*/ 1 h 870"/>
                <a:gd name="T16" fmla="*/ 1 w 306"/>
                <a:gd name="T17" fmla="*/ 1 h 870"/>
                <a:gd name="T18" fmla="*/ 1 w 306"/>
                <a:gd name="T19" fmla="*/ 1 h 870"/>
                <a:gd name="T20" fmla="*/ 1 w 306"/>
                <a:gd name="T21" fmla="*/ 1 h 870"/>
                <a:gd name="T22" fmla="*/ 1 w 306"/>
                <a:gd name="T23" fmla="*/ 1 h 870"/>
                <a:gd name="T24" fmla="*/ 1 w 306"/>
                <a:gd name="T25" fmla="*/ 1 h 870"/>
                <a:gd name="T26" fmla="*/ 2 w 306"/>
                <a:gd name="T27" fmla="*/ 1 h 870"/>
                <a:gd name="T28" fmla="*/ 2 w 306"/>
                <a:gd name="T29" fmla="*/ 1 h 870"/>
                <a:gd name="T30" fmla="*/ 2 w 306"/>
                <a:gd name="T31" fmla="*/ 1 h 870"/>
                <a:gd name="T32" fmla="*/ 2 w 306"/>
                <a:gd name="T33" fmla="*/ 0 h 870"/>
                <a:gd name="T34" fmla="*/ 2 w 306"/>
                <a:gd name="T35" fmla="*/ 1 h 870"/>
                <a:gd name="T36" fmla="*/ 2 w 306"/>
                <a:gd name="T37" fmla="*/ 2 h 870"/>
                <a:gd name="T38" fmla="*/ 2 w 306"/>
                <a:gd name="T39" fmla="*/ 3 h 870"/>
                <a:gd name="T40" fmla="*/ 2 w 306"/>
                <a:gd name="T41" fmla="*/ 4 h 870"/>
                <a:gd name="T42" fmla="*/ 2 w 306"/>
                <a:gd name="T43" fmla="*/ 4 h 870"/>
                <a:gd name="T44" fmla="*/ 2 w 306"/>
                <a:gd name="T45" fmla="*/ 4 h 870"/>
                <a:gd name="T46" fmla="*/ 1 w 306"/>
                <a:gd name="T47" fmla="*/ 4 h 870"/>
                <a:gd name="T48" fmla="*/ 1 w 306"/>
                <a:gd name="T49" fmla="*/ 4 h 870"/>
                <a:gd name="T50" fmla="*/ 1 w 306"/>
                <a:gd name="T51" fmla="*/ 4 h 870"/>
                <a:gd name="T52" fmla="*/ 1 w 306"/>
                <a:gd name="T53" fmla="*/ 4 h 870"/>
                <a:gd name="T54" fmla="*/ 1 w 306"/>
                <a:gd name="T55" fmla="*/ 4 h 870"/>
                <a:gd name="T56" fmla="*/ 1 w 306"/>
                <a:gd name="T57" fmla="*/ 4 h 870"/>
                <a:gd name="T58" fmla="*/ 1 w 306"/>
                <a:gd name="T59" fmla="*/ 4 h 870"/>
                <a:gd name="T60" fmla="*/ 1 w 306"/>
                <a:gd name="T61" fmla="*/ 4 h 870"/>
                <a:gd name="T62" fmla="*/ 1 w 306"/>
                <a:gd name="T63" fmla="*/ 4 h 870"/>
                <a:gd name="T64" fmla="*/ 1 w 306"/>
                <a:gd name="T65" fmla="*/ 4 h 870"/>
                <a:gd name="T66" fmla="*/ 1 w 306"/>
                <a:gd name="T67" fmla="*/ 4 h 870"/>
                <a:gd name="T68" fmla="*/ 1 w 306"/>
                <a:gd name="T69" fmla="*/ 4 h 870"/>
                <a:gd name="T70" fmla="*/ 1 w 306"/>
                <a:gd name="T71" fmla="*/ 4 h 870"/>
                <a:gd name="T72" fmla="*/ 0 w 306"/>
                <a:gd name="T73" fmla="*/ 4 h 870"/>
                <a:gd name="T74" fmla="*/ 1 w 306"/>
                <a:gd name="T75" fmla="*/ 3 h 870"/>
                <a:gd name="T76" fmla="*/ 1 w 306"/>
                <a:gd name="T77" fmla="*/ 2 h 870"/>
                <a:gd name="T78" fmla="*/ 1 w 306"/>
                <a:gd name="T79" fmla="*/ 1 h 870"/>
                <a:gd name="T80" fmla="*/ 1 w 306"/>
                <a:gd name="T81" fmla="*/ 1 h 87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306" h="870">
                  <a:moveTo>
                    <a:pt x="5" y="5"/>
                  </a:moveTo>
                  <a:lnTo>
                    <a:pt x="40" y="10"/>
                  </a:lnTo>
                  <a:lnTo>
                    <a:pt x="72" y="14"/>
                  </a:lnTo>
                  <a:lnTo>
                    <a:pt x="100" y="18"/>
                  </a:lnTo>
                  <a:lnTo>
                    <a:pt x="125" y="19"/>
                  </a:lnTo>
                  <a:lnTo>
                    <a:pt x="147" y="21"/>
                  </a:lnTo>
                  <a:lnTo>
                    <a:pt x="167" y="21"/>
                  </a:lnTo>
                  <a:lnTo>
                    <a:pt x="185" y="21"/>
                  </a:lnTo>
                  <a:lnTo>
                    <a:pt x="201" y="20"/>
                  </a:lnTo>
                  <a:lnTo>
                    <a:pt x="215" y="19"/>
                  </a:lnTo>
                  <a:lnTo>
                    <a:pt x="229" y="17"/>
                  </a:lnTo>
                  <a:lnTo>
                    <a:pt x="241" y="14"/>
                  </a:lnTo>
                  <a:lnTo>
                    <a:pt x="254" y="12"/>
                  </a:lnTo>
                  <a:lnTo>
                    <a:pt x="267" y="10"/>
                  </a:lnTo>
                  <a:lnTo>
                    <a:pt x="279" y="6"/>
                  </a:lnTo>
                  <a:lnTo>
                    <a:pt x="292" y="3"/>
                  </a:lnTo>
                  <a:lnTo>
                    <a:pt x="306" y="0"/>
                  </a:lnTo>
                  <a:lnTo>
                    <a:pt x="305" y="208"/>
                  </a:lnTo>
                  <a:lnTo>
                    <a:pt x="304" y="416"/>
                  </a:lnTo>
                  <a:lnTo>
                    <a:pt x="302" y="626"/>
                  </a:lnTo>
                  <a:lnTo>
                    <a:pt x="301" y="834"/>
                  </a:lnTo>
                  <a:lnTo>
                    <a:pt x="283" y="841"/>
                  </a:lnTo>
                  <a:lnTo>
                    <a:pt x="263" y="848"/>
                  </a:lnTo>
                  <a:lnTo>
                    <a:pt x="245" y="854"/>
                  </a:lnTo>
                  <a:lnTo>
                    <a:pt x="225" y="860"/>
                  </a:lnTo>
                  <a:lnTo>
                    <a:pt x="207" y="863"/>
                  </a:lnTo>
                  <a:lnTo>
                    <a:pt x="187" y="867"/>
                  </a:lnTo>
                  <a:lnTo>
                    <a:pt x="169" y="869"/>
                  </a:lnTo>
                  <a:lnTo>
                    <a:pt x="149" y="870"/>
                  </a:lnTo>
                  <a:lnTo>
                    <a:pt x="130" y="870"/>
                  </a:lnTo>
                  <a:lnTo>
                    <a:pt x="111" y="869"/>
                  </a:lnTo>
                  <a:lnTo>
                    <a:pt x="92" y="866"/>
                  </a:lnTo>
                  <a:lnTo>
                    <a:pt x="73" y="861"/>
                  </a:lnTo>
                  <a:lnTo>
                    <a:pt x="55" y="855"/>
                  </a:lnTo>
                  <a:lnTo>
                    <a:pt x="37" y="847"/>
                  </a:lnTo>
                  <a:lnTo>
                    <a:pt x="18" y="837"/>
                  </a:lnTo>
                  <a:lnTo>
                    <a:pt x="0" y="825"/>
                  </a:lnTo>
                  <a:lnTo>
                    <a:pt x="1" y="620"/>
                  </a:lnTo>
                  <a:lnTo>
                    <a:pt x="3" y="415"/>
                  </a:lnTo>
                  <a:lnTo>
                    <a:pt x="4" y="210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473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2" name="Freeform 59"/>
            <p:cNvSpPr>
              <a:spLocks/>
            </p:cNvSpPr>
            <p:nvPr/>
          </p:nvSpPr>
          <p:spPr bwMode="auto">
            <a:xfrm>
              <a:off x="2737" y="1026"/>
              <a:ext cx="123" cy="431"/>
            </a:xfrm>
            <a:custGeom>
              <a:avLst/>
              <a:gdLst>
                <a:gd name="T0" fmla="*/ 1 w 245"/>
                <a:gd name="T1" fmla="*/ 1 h 862"/>
                <a:gd name="T2" fmla="*/ 1 w 245"/>
                <a:gd name="T3" fmla="*/ 1 h 862"/>
                <a:gd name="T4" fmla="*/ 1 w 245"/>
                <a:gd name="T5" fmla="*/ 1 h 862"/>
                <a:gd name="T6" fmla="*/ 1 w 245"/>
                <a:gd name="T7" fmla="*/ 1 h 862"/>
                <a:gd name="T8" fmla="*/ 1 w 245"/>
                <a:gd name="T9" fmla="*/ 1 h 862"/>
                <a:gd name="T10" fmla="*/ 1 w 245"/>
                <a:gd name="T11" fmla="*/ 1 h 862"/>
                <a:gd name="T12" fmla="*/ 1 w 245"/>
                <a:gd name="T13" fmla="*/ 1 h 862"/>
                <a:gd name="T14" fmla="*/ 1 w 245"/>
                <a:gd name="T15" fmla="*/ 1 h 862"/>
                <a:gd name="T16" fmla="*/ 1 w 245"/>
                <a:gd name="T17" fmla="*/ 1 h 862"/>
                <a:gd name="T18" fmla="*/ 1 w 245"/>
                <a:gd name="T19" fmla="*/ 1 h 862"/>
                <a:gd name="T20" fmla="*/ 1 w 245"/>
                <a:gd name="T21" fmla="*/ 1 h 862"/>
                <a:gd name="T22" fmla="*/ 1 w 245"/>
                <a:gd name="T23" fmla="*/ 1 h 862"/>
                <a:gd name="T24" fmla="*/ 1 w 245"/>
                <a:gd name="T25" fmla="*/ 1 h 862"/>
                <a:gd name="T26" fmla="*/ 1 w 245"/>
                <a:gd name="T27" fmla="*/ 1 h 862"/>
                <a:gd name="T28" fmla="*/ 1 w 245"/>
                <a:gd name="T29" fmla="*/ 1 h 862"/>
                <a:gd name="T30" fmla="*/ 1 w 245"/>
                <a:gd name="T31" fmla="*/ 1 h 862"/>
                <a:gd name="T32" fmla="*/ 1 w 245"/>
                <a:gd name="T33" fmla="*/ 0 h 862"/>
                <a:gd name="T34" fmla="*/ 1 w 245"/>
                <a:gd name="T35" fmla="*/ 1 h 862"/>
                <a:gd name="T36" fmla="*/ 1 w 245"/>
                <a:gd name="T37" fmla="*/ 2 h 862"/>
                <a:gd name="T38" fmla="*/ 1 w 245"/>
                <a:gd name="T39" fmla="*/ 3 h 862"/>
                <a:gd name="T40" fmla="*/ 1 w 245"/>
                <a:gd name="T41" fmla="*/ 4 h 862"/>
                <a:gd name="T42" fmla="*/ 1 w 245"/>
                <a:gd name="T43" fmla="*/ 4 h 862"/>
                <a:gd name="T44" fmla="*/ 1 w 245"/>
                <a:gd name="T45" fmla="*/ 4 h 862"/>
                <a:gd name="T46" fmla="*/ 1 w 245"/>
                <a:gd name="T47" fmla="*/ 4 h 862"/>
                <a:gd name="T48" fmla="*/ 1 w 245"/>
                <a:gd name="T49" fmla="*/ 4 h 862"/>
                <a:gd name="T50" fmla="*/ 1 w 245"/>
                <a:gd name="T51" fmla="*/ 4 h 862"/>
                <a:gd name="T52" fmla="*/ 1 w 245"/>
                <a:gd name="T53" fmla="*/ 4 h 862"/>
                <a:gd name="T54" fmla="*/ 1 w 245"/>
                <a:gd name="T55" fmla="*/ 4 h 862"/>
                <a:gd name="T56" fmla="*/ 1 w 245"/>
                <a:gd name="T57" fmla="*/ 4 h 862"/>
                <a:gd name="T58" fmla="*/ 1 w 245"/>
                <a:gd name="T59" fmla="*/ 4 h 862"/>
                <a:gd name="T60" fmla="*/ 1 w 245"/>
                <a:gd name="T61" fmla="*/ 4 h 862"/>
                <a:gd name="T62" fmla="*/ 1 w 245"/>
                <a:gd name="T63" fmla="*/ 4 h 862"/>
                <a:gd name="T64" fmla="*/ 1 w 245"/>
                <a:gd name="T65" fmla="*/ 4 h 862"/>
                <a:gd name="T66" fmla="*/ 1 w 245"/>
                <a:gd name="T67" fmla="*/ 4 h 862"/>
                <a:gd name="T68" fmla="*/ 1 w 245"/>
                <a:gd name="T69" fmla="*/ 4 h 862"/>
                <a:gd name="T70" fmla="*/ 1 w 245"/>
                <a:gd name="T71" fmla="*/ 4 h 862"/>
                <a:gd name="T72" fmla="*/ 0 w 245"/>
                <a:gd name="T73" fmla="*/ 4 h 862"/>
                <a:gd name="T74" fmla="*/ 1 w 245"/>
                <a:gd name="T75" fmla="*/ 3 h 862"/>
                <a:gd name="T76" fmla="*/ 1 w 245"/>
                <a:gd name="T77" fmla="*/ 2 h 862"/>
                <a:gd name="T78" fmla="*/ 1 w 245"/>
                <a:gd name="T79" fmla="*/ 1 h 862"/>
                <a:gd name="T80" fmla="*/ 1 w 245"/>
                <a:gd name="T81" fmla="*/ 1 h 86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45" h="862">
                  <a:moveTo>
                    <a:pt x="4" y="7"/>
                  </a:moveTo>
                  <a:lnTo>
                    <a:pt x="32" y="11"/>
                  </a:lnTo>
                  <a:lnTo>
                    <a:pt x="56" y="14"/>
                  </a:lnTo>
                  <a:lnTo>
                    <a:pt x="78" y="16"/>
                  </a:lnTo>
                  <a:lnTo>
                    <a:pt x="98" y="19"/>
                  </a:lnTo>
                  <a:lnTo>
                    <a:pt x="116" y="20"/>
                  </a:lnTo>
                  <a:lnTo>
                    <a:pt x="132" y="20"/>
                  </a:lnTo>
                  <a:lnTo>
                    <a:pt x="146" y="20"/>
                  </a:lnTo>
                  <a:lnTo>
                    <a:pt x="160" y="19"/>
                  </a:lnTo>
                  <a:lnTo>
                    <a:pt x="171" y="19"/>
                  </a:lnTo>
                  <a:lnTo>
                    <a:pt x="183" y="16"/>
                  </a:lnTo>
                  <a:lnTo>
                    <a:pt x="193" y="15"/>
                  </a:lnTo>
                  <a:lnTo>
                    <a:pt x="203" y="12"/>
                  </a:lnTo>
                  <a:lnTo>
                    <a:pt x="213" y="9"/>
                  </a:lnTo>
                  <a:lnTo>
                    <a:pt x="223" y="7"/>
                  </a:lnTo>
                  <a:lnTo>
                    <a:pt x="233" y="4"/>
                  </a:lnTo>
                  <a:lnTo>
                    <a:pt x="245" y="0"/>
                  </a:lnTo>
                  <a:lnTo>
                    <a:pt x="244" y="206"/>
                  </a:lnTo>
                  <a:lnTo>
                    <a:pt x="244" y="411"/>
                  </a:lnTo>
                  <a:lnTo>
                    <a:pt x="243" y="618"/>
                  </a:lnTo>
                  <a:lnTo>
                    <a:pt x="241" y="824"/>
                  </a:lnTo>
                  <a:lnTo>
                    <a:pt x="226" y="831"/>
                  </a:lnTo>
                  <a:lnTo>
                    <a:pt x="211" y="838"/>
                  </a:lnTo>
                  <a:lnTo>
                    <a:pt x="197" y="843"/>
                  </a:lnTo>
                  <a:lnTo>
                    <a:pt x="182" y="849"/>
                  </a:lnTo>
                  <a:lnTo>
                    <a:pt x="165" y="854"/>
                  </a:lnTo>
                  <a:lnTo>
                    <a:pt x="150" y="857"/>
                  </a:lnTo>
                  <a:lnTo>
                    <a:pt x="135" y="859"/>
                  </a:lnTo>
                  <a:lnTo>
                    <a:pt x="119" y="861"/>
                  </a:lnTo>
                  <a:lnTo>
                    <a:pt x="104" y="862"/>
                  </a:lnTo>
                  <a:lnTo>
                    <a:pt x="89" y="859"/>
                  </a:lnTo>
                  <a:lnTo>
                    <a:pt x="73" y="857"/>
                  </a:lnTo>
                  <a:lnTo>
                    <a:pt x="58" y="853"/>
                  </a:lnTo>
                  <a:lnTo>
                    <a:pt x="43" y="847"/>
                  </a:lnTo>
                  <a:lnTo>
                    <a:pt x="28" y="840"/>
                  </a:lnTo>
                  <a:lnTo>
                    <a:pt x="15" y="829"/>
                  </a:lnTo>
                  <a:lnTo>
                    <a:pt x="0" y="818"/>
                  </a:lnTo>
                  <a:lnTo>
                    <a:pt x="1" y="615"/>
                  </a:lnTo>
                  <a:lnTo>
                    <a:pt x="2" y="413"/>
                  </a:lnTo>
                  <a:lnTo>
                    <a:pt x="3" y="210"/>
                  </a:lnTo>
                  <a:lnTo>
                    <a:pt x="4" y="7"/>
                  </a:lnTo>
                  <a:close/>
                </a:path>
              </a:pathLst>
            </a:custGeom>
            <a:solidFill>
              <a:srgbClr val="593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3" name="Freeform 60"/>
            <p:cNvSpPr>
              <a:spLocks/>
            </p:cNvSpPr>
            <p:nvPr/>
          </p:nvSpPr>
          <p:spPr bwMode="auto">
            <a:xfrm>
              <a:off x="2753" y="1029"/>
              <a:ext cx="91" cy="425"/>
            </a:xfrm>
            <a:custGeom>
              <a:avLst/>
              <a:gdLst>
                <a:gd name="T0" fmla="*/ 0 w 183"/>
                <a:gd name="T1" fmla="*/ 1 h 850"/>
                <a:gd name="T2" fmla="*/ 0 w 183"/>
                <a:gd name="T3" fmla="*/ 1 h 850"/>
                <a:gd name="T4" fmla="*/ 0 w 183"/>
                <a:gd name="T5" fmla="*/ 1 h 850"/>
                <a:gd name="T6" fmla="*/ 0 w 183"/>
                <a:gd name="T7" fmla="*/ 1 h 850"/>
                <a:gd name="T8" fmla="*/ 0 w 183"/>
                <a:gd name="T9" fmla="*/ 1 h 850"/>
                <a:gd name="T10" fmla="*/ 0 w 183"/>
                <a:gd name="T11" fmla="*/ 1 h 850"/>
                <a:gd name="T12" fmla="*/ 0 w 183"/>
                <a:gd name="T13" fmla="*/ 1 h 850"/>
                <a:gd name="T14" fmla="*/ 0 w 183"/>
                <a:gd name="T15" fmla="*/ 1 h 850"/>
                <a:gd name="T16" fmla="*/ 0 w 183"/>
                <a:gd name="T17" fmla="*/ 0 h 850"/>
                <a:gd name="T18" fmla="*/ 0 w 183"/>
                <a:gd name="T19" fmla="*/ 1 h 850"/>
                <a:gd name="T20" fmla="*/ 0 w 183"/>
                <a:gd name="T21" fmla="*/ 2 h 850"/>
                <a:gd name="T22" fmla="*/ 0 w 183"/>
                <a:gd name="T23" fmla="*/ 3 h 850"/>
                <a:gd name="T24" fmla="*/ 0 w 183"/>
                <a:gd name="T25" fmla="*/ 4 h 850"/>
                <a:gd name="T26" fmla="*/ 0 w 183"/>
                <a:gd name="T27" fmla="*/ 4 h 850"/>
                <a:gd name="T28" fmla="*/ 0 w 183"/>
                <a:gd name="T29" fmla="*/ 4 h 850"/>
                <a:gd name="T30" fmla="*/ 0 w 183"/>
                <a:gd name="T31" fmla="*/ 4 h 850"/>
                <a:gd name="T32" fmla="*/ 0 w 183"/>
                <a:gd name="T33" fmla="*/ 4 h 850"/>
                <a:gd name="T34" fmla="*/ 0 w 183"/>
                <a:gd name="T35" fmla="*/ 4 h 850"/>
                <a:gd name="T36" fmla="*/ 0 w 183"/>
                <a:gd name="T37" fmla="*/ 4 h 850"/>
                <a:gd name="T38" fmla="*/ 0 w 183"/>
                <a:gd name="T39" fmla="*/ 4 h 850"/>
                <a:gd name="T40" fmla="*/ 0 w 183"/>
                <a:gd name="T41" fmla="*/ 4 h 850"/>
                <a:gd name="T42" fmla="*/ 0 w 183"/>
                <a:gd name="T43" fmla="*/ 3 h 850"/>
                <a:gd name="T44" fmla="*/ 0 w 183"/>
                <a:gd name="T45" fmla="*/ 2 h 850"/>
                <a:gd name="T46" fmla="*/ 0 w 183"/>
                <a:gd name="T47" fmla="*/ 1 h 850"/>
                <a:gd name="T48" fmla="*/ 0 w 183"/>
                <a:gd name="T49" fmla="*/ 1 h 85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83" h="850">
                  <a:moveTo>
                    <a:pt x="2" y="7"/>
                  </a:moveTo>
                  <a:lnTo>
                    <a:pt x="39" y="13"/>
                  </a:lnTo>
                  <a:lnTo>
                    <a:pt x="70" y="16"/>
                  </a:lnTo>
                  <a:lnTo>
                    <a:pt x="94" y="17"/>
                  </a:lnTo>
                  <a:lnTo>
                    <a:pt x="116" y="17"/>
                  </a:lnTo>
                  <a:lnTo>
                    <a:pt x="134" y="15"/>
                  </a:lnTo>
                  <a:lnTo>
                    <a:pt x="151" y="12"/>
                  </a:lnTo>
                  <a:lnTo>
                    <a:pt x="167" y="6"/>
                  </a:lnTo>
                  <a:lnTo>
                    <a:pt x="183" y="0"/>
                  </a:lnTo>
                  <a:lnTo>
                    <a:pt x="182" y="203"/>
                  </a:lnTo>
                  <a:lnTo>
                    <a:pt x="182" y="405"/>
                  </a:lnTo>
                  <a:lnTo>
                    <a:pt x="182" y="609"/>
                  </a:lnTo>
                  <a:lnTo>
                    <a:pt x="180" y="812"/>
                  </a:lnTo>
                  <a:lnTo>
                    <a:pt x="157" y="826"/>
                  </a:lnTo>
                  <a:lnTo>
                    <a:pt x="134" y="837"/>
                  </a:lnTo>
                  <a:lnTo>
                    <a:pt x="111" y="845"/>
                  </a:lnTo>
                  <a:lnTo>
                    <a:pt x="88" y="850"/>
                  </a:lnTo>
                  <a:lnTo>
                    <a:pt x="65" y="850"/>
                  </a:lnTo>
                  <a:lnTo>
                    <a:pt x="43" y="844"/>
                  </a:lnTo>
                  <a:lnTo>
                    <a:pt x="22" y="830"/>
                  </a:lnTo>
                  <a:lnTo>
                    <a:pt x="0" y="810"/>
                  </a:lnTo>
                  <a:lnTo>
                    <a:pt x="1" y="609"/>
                  </a:lnTo>
                  <a:lnTo>
                    <a:pt x="1" y="409"/>
                  </a:lnTo>
                  <a:lnTo>
                    <a:pt x="2" y="208"/>
                  </a:lnTo>
                  <a:lnTo>
                    <a:pt x="2" y="7"/>
                  </a:lnTo>
                  <a:close/>
                </a:path>
              </a:pathLst>
            </a:custGeom>
            <a:solidFill>
              <a:srgbClr val="68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4" name="Freeform 61"/>
            <p:cNvSpPr>
              <a:spLocks/>
            </p:cNvSpPr>
            <p:nvPr/>
          </p:nvSpPr>
          <p:spPr bwMode="auto">
            <a:xfrm>
              <a:off x="2768" y="1032"/>
              <a:ext cx="61" cy="420"/>
            </a:xfrm>
            <a:custGeom>
              <a:avLst/>
              <a:gdLst>
                <a:gd name="T0" fmla="*/ 1 w 122"/>
                <a:gd name="T1" fmla="*/ 0 h 841"/>
                <a:gd name="T2" fmla="*/ 1 w 122"/>
                <a:gd name="T3" fmla="*/ 0 h 841"/>
                <a:gd name="T4" fmla="*/ 1 w 122"/>
                <a:gd name="T5" fmla="*/ 0 h 841"/>
                <a:gd name="T6" fmla="*/ 1 w 122"/>
                <a:gd name="T7" fmla="*/ 0 h 841"/>
                <a:gd name="T8" fmla="*/ 1 w 122"/>
                <a:gd name="T9" fmla="*/ 0 h 841"/>
                <a:gd name="T10" fmla="*/ 1 w 122"/>
                <a:gd name="T11" fmla="*/ 0 h 841"/>
                <a:gd name="T12" fmla="*/ 1 w 122"/>
                <a:gd name="T13" fmla="*/ 0 h 841"/>
                <a:gd name="T14" fmla="*/ 1 w 122"/>
                <a:gd name="T15" fmla="*/ 0 h 841"/>
                <a:gd name="T16" fmla="*/ 1 w 122"/>
                <a:gd name="T17" fmla="*/ 0 h 841"/>
                <a:gd name="T18" fmla="*/ 1 w 122"/>
                <a:gd name="T19" fmla="*/ 0 h 841"/>
                <a:gd name="T20" fmla="*/ 1 w 122"/>
                <a:gd name="T21" fmla="*/ 1 h 841"/>
                <a:gd name="T22" fmla="*/ 1 w 122"/>
                <a:gd name="T23" fmla="*/ 2 h 841"/>
                <a:gd name="T24" fmla="*/ 1 w 122"/>
                <a:gd name="T25" fmla="*/ 3 h 841"/>
                <a:gd name="T26" fmla="*/ 1 w 122"/>
                <a:gd name="T27" fmla="*/ 3 h 841"/>
                <a:gd name="T28" fmla="*/ 1 w 122"/>
                <a:gd name="T29" fmla="*/ 3 h 841"/>
                <a:gd name="T30" fmla="*/ 1 w 122"/>
                <a:gd name="T31" fmla="*/ 3 h 841"/>
                <a:gd name="T32" fmla="*/ 1 w 122"/>
                <a:gd name="T33" fmla="*/ 3 h 841"/>
                <a:gd name="T34" fmla="*/ 1 w 122"/>
                <a:gd name="T35" fmla="*/ 3 h 841"/>
                <a:gd name="T36" fmla="*/ 1 w 122"/>
                <a:gd name="T37" fmla="*/ 3 h 841"/>
                <a:gd name="T38" fmla="*/ 1 w 122"/>
                <a:gd name="T39" fmla="*/ 3 h 841"/>
                <a:gd name="T40" fmla="*/ 0 w 122"/>
                <a:gd name="T41" fmla="*/ 3 h 841"/>
                <a:gd name="T42" fmla="*/ 0 w 122"/>
                <a:gd name="T43" fmla="*/ 2 h 841"/>
                <a:gd name="T44" fmla="*/ 0 w 122"/>
                <a:gd name="T45" fmla="*/ 1 h 841"/>
                <a:gd name="T46" fmla="*/ 0 w 122"/>
                <a:gd name="T47" fmla="*/ 0 h 841"/>
                <a:gd name="T48" fmla="*/ 1 w 122"/>
                <a:gd name="T49" fmla="*/ 0 h 84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22" h="841">
                  <a:moveTo>
                    <a:pt x="1" y="8"/>
                  </a:moveTo>
                  <a:lnTo>
                    <a:pt x="23" y="11"/>
                  </a:lnTo>
                  <a:lnTo>
                    <a:pt x="41" y="14"/>
                  </a:lnTo>
                  <a:lnTo>
                    <a:pt x="59" y="15"/>
                  </a:lnTo>
                  <a:lnTo>
                    <a:pt x="73" y="14"/>
                  </a:lnTo>
                  <a:lnTo>
                    <a:pt x="86" y="12"/>
                  </a:lnTo>
                  <a:lnTo>
                    <a:pt x="99" y="9"/>
                  </a:lnTo>
                  <a:lnTo>
                    <a:pt x="110" y="6"/>
                  </a:lnTo>
                  <a:lnTo>
                    <a:pt x="122" y="0"/>
                  </a:lnTo>
                  <a:lnTo>
                    <a:pt x="121" y="200"/>
                  </a:lnTo>
                  <a:lnTo>
                    <a:pt x="121" y="399"/>
                  </a:lnTo>
                  <a:lnTo>
                    <a:pt x="121" y="600"/>
                  </a:lnTo>
                  <a:lnTo>
                    <a:pt x="120" y="800"/>
                  </a:lnTo>
                  <a:lnTo>
                    <a:pt x="105" y="814"/>
                  </a:lnTo>
                  <a:lnTo>
                    <a:pt x="90" y="826"/>
                  </a:lnTo>
                  <a:lnTo>
                    <a:pt x="75" y="835"/>
                  </a:lnTo>
                  <a:lnTo>
                    <a:pt x="59" y="841"/>
                  </a:lnTo>
                  <a:lnTo>
                    <a:pt x="44" y="841"/>
                  </a:lnTo>
                  <a:lnTo>
                    <a:pt x="29" y="835"/>
                  </a:lnTo>
                  <a:lnTo>
                    <a:pt x="14" y="822"/>
                  </a:lnTo>
                  <a:lnTo>
                    <a:pt x="0" y="801"/>
                  </a:lnTo>
                  <a:lnTo>
                    <a:pt x="0" y="603"/>
                  </a:lnTo>
                  <a:lnTo>
                    <a:pt x="0" y="405"/>
                  </a:lnTo>
                  <a:lnTo>
                    <a:pt x="0" y="206"/>
                  </a:lnTo>
                  <a:lnTo>
                    <a:pt x="1" y="8"/>
                  </a:lnTo>
                  <a:close/>
                </a:path>
              </a:pathLst>
            </a:custGeom>
            <a:solidFill>
              <a:srgbClr val="7C4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5" name="Freeform 62"/>
            <p:cNvSpPr>
              <a:spLocks/>
            </p:cNvSpPr>
            <p:nvPr/>
          </p:nvSpPr>
          <p:spPr bwMode="auto">
            <a:xfrm>
              <a:off x="2783" y="1035"/>
              <a:ext cx="31" cy="415"/>
            </a:xfrm>
            <a:custGeom>
              <a:avLst/>
              <a:gdLst>
                <a:gd name="T0" fmla="*/ 1 w 62"/>
                <a:gd name="T1" fmla="*/ 1 h 830"/>
                <a:gd name="T2" fmla="*/ 1 w 62"/>
                <a:gd name="T3" fmla="*/ 1 h 830"/>
                <a:gd name="T4" fmla="*/ 1 w 62"/>
                <a:gd name="T5" fmla="*/ 1 h 830"/>
                <a:gd name="T6" fmla="*/ 1 w 62"/>
                <a:gd name="T7" fmla="*/ 1 h 830"/>
                <a:gd name="T8" fmla="*/ 1 w 62"/>
                <a:gd name="T9" fmla="*/ 1 h 830"/>
                <a:gd name="T10" fmla="*/ 1 w 62"/>
                <a:gd name="T11" fmla="*/ 1 h 830"/>
                <a:gd name="T12" fmla="*/ 1 w 62"/>
                <a:gd name="T13" fmla="*/ 1 h 830"/>
                <a:gd name="T14" fmla="*/ 1 w 62"/>
                <a:gd name="T15" fmla="*/ 1 h 830"/>
                <a:gd name="T16" fmla="*/ 1 w 62"/>
                <a:gd name="T17" fmla="*/ 0 h 830"/>
                <a:gd name="T18" fmla="*/ 1 w 62"/>
                <a:gd name="T19" fmla="*/ 4 h 830"/>
                <a:gd name="T20" fmla="*/ 1 w 62"/>
                <a:gd name="T21" fmla="*/ 4 h 830"/>
                <a:gd name="T22" fmla="*/ 1 w 62"/>
                <a:gd name="T23" fmla="*/ 4 h 830"/>
                <a:gd name="T24" fmla="*/ 1 w 62"/>
                <a:gd name="T25" fmla="*/ 4 h 830"/>
                <a:gd name="T26" fmla="*/ 1 w 62"/>
                <a:gd name="T27" fmla="*/ 4 h 830"/>
                <a:gd name="T28" fmla="*/ 1 w 62"/>
                <a:gd name="T29" fmla="*/ 4 h 830"/>
                <a:gd name="T30" fmla="*/ 1 w 62"/>
                <a:gd name="T31" fmla="*/ 4 h 830"/>
                <a:gd name="T32" fmla="*/ 1 w 62"/>
                <a:gd name="T33" fmla="*/ 4 h 830"/>
                <a:gd name="T34" fmla="*/ 0 w 62"/>
                <a:gd name="T35" fmla="*/ 4 h 830"/>
                <a:gd name="T36" fmla="*/ 1 w 62"/>
                <a:gd name="T37" fmla="*/ 1 h 83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2" h="830">
                  <a:moveTo>
                    <a:pt x="1" y="9"/>
                  </a:moveTo>
                  <a:lnTo>
                    <a:pt x="8" y="11"/>
                  </a:lnTo>
                  <a:lnTo>
                    <a:pt x="16" y="12"/>
                  </a:lnTo>
                  <a:lnTo>
                    <a:pt x="24" y="13"/>
                  </a:lnTo>
                  <a:lnTo>
                    <a:pt x="32" y="13"/>
                  </a:lnTo>
                  <a:lnTo>
                    <a:pt x="40" y="12"/>
                  </a:lnTo>
                  <a:lnTo>
                    <a:pt x="48" y="9"/>
                  </a:lnTo>
                  <a:lnTo>
                    <a:pt x="56" y="5"/>
                  </a:lnTo>
                  <a:lnTo>
                    <a:pt x="62" y="0"/>
                  </a:lnTo>
                  <a:lnTo>
                    <a:pt x="61" y="788"/>
                  </a:lnTo>
                  <a:lnTo>
                    <a:pt x="54" y="801"/>
                  </a:lnTo>
                  <a:lnTo>
                    <a:pt x="46" y="814"/>
                  </a:lnTo>
                  <a:lnTo>
                    <a:pt x="38" y="823"/>
                  </a:lnTo>
                  <a:lnTo>
                    <a:pt x="31" y="829"/>
                  </a:lnTo>
                  <a:lnTo>
                    <a:pt x="23" y="830"/>
                  </a:lnTo>
                  <a:lnTo>
                    <a:pt x="15" y="825"/>
                  </a:lnTo>
                  <a:lnTo>
                    <a:pt x="7" y="814"/>
                  </a:lnTo>
                  <a:lnTo>
                    <a:pt x="0" y="794"/>
                  </a:lnTo>
                  <a:lnTo>
                    <a:pt x="1" y="9"/>
                  </a:lnTo>
                  <a:close/>
                </a:path>
              </a:pathLst>
            </a:custGeom>
            <a:solidFill>
              <a:srgbClr val="8C4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6" name="Freeform 63"/>
            <p:cNvSpPr>
              <a:spLocks/>
            </p:cNvSpPr>
            <p:nvPr/>
          </p:nvSpPr>
          <p:spPr bwMode="auto">
            <a:xfrm>
              <a:off x="2690" y="1492"/>
              <a:ext cx="146" cy="139"/>
            </a:xfrm>
            <a:custGeom>
              <a:avLst/>
              <a:gdLst>
                <a:gd name="T0" fmla="*/ 2 w 292"/>
                <a:gd name="T1" fmla="*/ 1 h 278"/>
                <a:gd name="T2" fmla="*/ 2 w 292"/>
                <a:gd name="T3" fmla="*/ 1 h 278"/>
                <a:gd name="T4" fmla="*/ 1 w 292"/>
                <a:gd name="T5" fmla="*/ 1 h 278"/>
                <a:gd name="T6" fmla="*/ 1 w 292"/>
                <a:gd name="T7" fmla="*/ 2 h 278"/>
                <a:gd name="T8" fmla="*/ 1 w 292"/>
                <a:gd name="T9" fmla="*/ 2 h 278"/>
                <a:gd name="T10" fmla="*/ 1 w 292"/>
                <a:gd name="T11" fmla="*/ 2 h 278"/>
                <a:gd name="T12" fmla="*/ 1 w 292"/>
                <a:gd name="T13" fmla="*/ 2 h 278"/>
                <a:gd name="T14" fmla="*/ 1 w 292"/>
                <a:gd name="T15" fmla="*/ 2 h 278"/>
                <a:gd name="T16" fmla="*/ 1 w 292"/>
                <a:gd name="T17" fmla="*/ 2 h 278"/>
                <a:gd name="T18" fmla="*/ 1 w 292"/>
                <a:gd name="T19" fmla="*/ 2 h 278"/>
                <a:gd name="T20" fmla="*/ 1 w 292"/>
                <a:gd name="T21" fmla="*/ 2 h 278"/>
                <a:gd name="T22" fmla="*/ 1 w 292"/>
                <a:gd name="T23" fmla="*/ 2 h 278"/>
                <a:gd name="T24" fmla="*/ 1 w 292"/>
                <a:gd name="T25" fmla="*/ 2 h 278"/>
                <a:gd name="T26" fmla="*/ 1 w 292"/>
                <a:gd name="T27" fmla="*/ 1 h 278"/>
                <a:gd name="T28" fmla="*/ 1 w 292"/>
                <a:gd name="T29" fmla="*/ 1 h 278"/>
                <a:gd name="T30" fmla="*/ 1 w 292"/>
                <a:gd name="T31" fmla="*/ 1 h 278"/>
                <a:gd name="T32" fmla="*/ 1 w 292"/>
                <a:gd name="T33" fmla="*/ 1 h 278"/>
                <a:gd name="T34" fmla="*/ 1 w 292"/>
                <a:gd name="T35" fmla="*/ 1 h 278"/>
                <a:gd name="T36" fmla="*/ 1 w 292"/>
                <a:gd name="T37" fmla="*/ 1 h 278"/>
                <a:gd name="T38" fmla="*/ 0 w 292"/>
                <a:gd name="T39" fmla="*/ 0 h 278"/>
                <a:gd name="T40" fmla="*/ 1 w 292"/>
                <a:gd name="T41" fmla="*/ 1 h 278"/>
                <a:gd name="T42" fmla="*/ 1 w 292"/>
                <a:gd name="T43" fmla="*/ 1 h 278"/>
                <a:gd name="T44" fmla="*/ 1 w 292"/>
                <a:gd name="T45" fmla="*/ 1 h 278"/>
                <a:gd name="T46" fmla="*/ 1 w 292"/>
                <a:gd name="T47" fmla="*/ 1 h 278"/>
                <a:gd name="T48" fmla="*/ 1 w 292"/>
                <a:gd name="T49" fmla="*/ 1 h 278"/>
                <a:gd name="T50" fmla="*/ 1 w 292"/>
                <a:gd name="T51" fmla="*/ 1 h 278"/>
                <a:gd name="T52" fmla="*/ 1 w 292"/>
                <a:gd name="T53" fmla="*/ 1 h 278"/>
                <a:gd name="T54" fmla="*/ 1 w 292"/>
                <a:gd name="T55" fmla="*/ 1 h 278"/>
                <a:gd name="T56" fmla="*/ 1 w 292"/>
                <a:gd name="T57" fmla="*/ 1 h 278"/>
                <a:gd name="T58" fmla="*/ 1 w 292"/>
                <a:gd name="T59" fmla="*/ 1 h 278"/>
                <a:gd name="T60" fmla="*/ 1 w 292"/>
                <a:gd name="T61" fmla="*/ 1 h 278"/>
                <a:gd name="T62" fmla="*/ 1 w 292"/>
                <a:gd name="T63" fmla="*/ 1 h 278"/>
                <a:gd name="T64" fmla="*/ 1 w 292"/>
                <a:gd name="T65" fmla="*/ 1 h 278"/>
                <a:gd name="T66" fmla="*/ 1 w 292"/>
                <a:gd name="T67" fmla="*/ 1 h 278"/>
                <a:gd name="T68" fmla="*/ 2 w 292"/>
                <a:gd name="T69" fmla="*/ 1 h 278"/>
                <a:gd name="T70" fmla="*/ 2 w 292"/>
                <a:gd name="T71" fmla="*/ 1 h 27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92" h="278">
                  <a:moveTo>
                    <a:pt x="292" y="36"/>
                  </a:moveTo>
                  <a:lnTo>
                    <a:pt x="283" y="143"/>
                  </a:lnTo>
                  <a:lnTo>
                    <a:pt x="230" y="248"/>
                  </a:lnTo>
                  <a:lnTo>
                    <a:pt x="210" y="258"/>
                  </a:lnTo>
                  <a:lnTo>
                    <a:pt x="190" y="266"/>
                  </a:lnTo>
                  <a:lnTo>
                    <a:pt x="174" y="272"/>
                  </a:lnTo>
                  <a:lnTo>
                    <a:pt x="160" y="276"/>
                  </a:lnTo>
                  <a:lnTo>
                    <a:pt x="148" y="278"/>
                  </a:lnTo>
                  <a:lnTo>
                    <a:pt x="136" y="278"/>
                  </a:lnTo>
                  <a:lnTo>
                    <a:pt x="126" y="275"/>
                  </a:lnTo>
                  <a:lnTo>
                    <a:pt x="115" y="272"/>
                  </a:lnTo>
                  <a:lnTo>
                    <a:pt x="106" y="266"/>
                  </a:lnTo>
                  <a:lnTo>
                    <a:pt x="96" y="259"/>
                  </a:lnTo>
                  <a:lnTo>
                    <a:pt x="87" y="251"/>
                  </a:lnTo>
                  <a:lnTo>
                    <a:pt x="75" y="241"/>
                  </a:lnTo>
                  <a:lnTo>
                    <a:pt x="64" y="229"/>
                  </a:lnTo>
                  <a:lnTo>
                    <a:pt x="51" y="215"/>
                  </a:lnTo>
                  <a:lnTo>
                    <a:pt x="36" y="202"/>
                  </a:lnTo>
                  <a:lnTo>
                    <a:pt x="19" y="187"/>
                  </a:lnTo>
                  <a:lnTo>
                    <a:pt x="0" y="0"/>
                  </a:lnTo>
                  <a:lnTo>
                    <a:pt x="18" y="5"/>
                  </a:lnTo>
                  <a:lnTo>
                    <a:pt x="35" y="8"/>
                  </a:lnTo>
                  <a:lnTo>
                    <a:pt x="52" y="12"/>
                  </a:lnTo>
                  <a:lnTo>
                    <a:pt x="70" y="14"/>
                  </a:lnTo>
                  <a:lnTo>
                    <a:pt x="89" y="17"/>
                  </a:lnTo>
                  <a:lnTo>
                    <a:pt x="107" y="20"/>
                  </a:lnTo>
                  <a:lnTo>
                    <a:pt x="126" y="22"/>
                  </a:lnTo>
                  <a:lnTo>
                    <a:pt x="144" y="23"/>
                  </a:lnTo>
                  <a:lnTo>
                    <a:pt x="164" y="25"/>
                  </a:lnTo>
                  <a:lnTo>
                    <a:pt x="182" y="26"/>
                  </a:lnTo>
                  <a:lnTo>
                    <a:pt x="201" y="29"/>
                  </a:lnTo>
                  <a:lnTo>
                    <a:pt x="220" y="30"/>
                  </a:lnTo>
                  <a:lnTo>
                    <a:pt x="239" y="31"/>
                  </a:lnTo>
                  <a:lnTo>
                    <a:pt x="256" y="32"/>
                  </a:lnTo>
                  <a:lnTo>
                    <a:pt x="274" y="35"/>
                  </a:lnTo>
                  <a:lnTo>
                    <a:pt x="292" y="36"/>
                  </a:lnTo>
                  <a:close/>
                </a:path>
              </a:pathLst>
            </a:custGeom>
            <a:solidFill>
              <a:srgbClr val="8C4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7" name="Freeform 64"/>
            <p:cNvSpPr>
              <a:spLocks/>
            </p:cNvSpPr>
            <p:nvPr/>
          </p:nvSpPr>
          <p:spPr bwMode="auto">
            <a:xfrm>
              <a:off x="2694" y="1497"/>
              <a:ext cx="137" cy="131"/>
            </a:xfrm>
            <a:custGeom>
              <a:avLst/>
              <a:gdLst>
                <a:gd name="T0" fmla="*/ 2 w 274"/>
                <a:gd name="T1" fmla="*/ 0 h 264"/>
                <a:gd name="T2" fmla="*/ 2 w 274"/>
                <a:gd name="T3" fmla="*/ 0 h 264"/>
                <a:gd name="T4" fmla="*/ 2 w 274"/>
                <a:gd name="T5" fmla="*/ 0 h 264"/>
                <a:gd name="T6" fmla="*/ 2 w 274"/>
                <a:gd name="T7" fmla="*/ 0 h 264"/>
                <a:gd name="T8" fmla="*/ 2 w 274"/>
                <a:gd name="T9" fmla="*/ 0 h 264"/>
                <a:gd name="T10" fmla="*/ 2 w 274"/>
                <a:gd name="T11" fmla="*/ 0 h 264"/>
                <a:gd name="T12" fmla="*/ 1 w 274"/>
                <a:gd name="T13" fmla="*/ 0 h 264"/>
                <a:gd name="T14" fmla="*/ 1 w 274"/>
                <a:gd name="T15" fmla="*/ 0 h 264"/>
                <a:gd name="T16" fmla="*/ 1 w 274"/>
                <a:gd name="T17" fmla="*/ 0 h 264"/>
                <a:gd name="T18" fmla="*/ 1 w 274"/>
                <a:gd name="T19" fmla="*/ 0 h 264"/>
                <a:gd name="T20" fmla="*/ 1 w 274"/>
                <a:gd name="T21" fmla="*/ 0 h 264"/>
                <a:gd name="T22" fmla="*/ 1 w 274"/>
                <a:gd name="T23" fmla="*/ 0 h 264"/>
                <a:gd name="T24" fmla="*/ 1 w 274"/>
                <a:gd name="T25" fmla="*/ 0 h 264"/>
                <a:gd name="T26" fmla="*/ 1 w 274"/>
                <a:gd name="T27" fmla="*/ 0 h 264"/>
                <a:gd name="T28" fmla="*/ 1 w 274"/>
                <a:gd name="T29" fmla="*/ 0 h 264"/>
                <a:gd name="T30" fmla="*/ 1 w 274"/>
                <a:gd name="T31" fmla="*/ 1 h 264"/>
                <a:gd name="T32" fmla="*/ 1 w 274"/>
                <a:gd name="T33" fmla="*/ 1 h 264"/>
                <a:gd name="T34" fmla="*/ 1 w 274"/>
                <a:gd name="T35" fmla="*/ 1 h 264"/>
                <a:gd name="T36" fmla="*/ 1 w 274"/>
                <a:gd name="T37" fmla="*/ 1 h 264"/>
                <a:gd name="T38" fmla="*/ 1 w 274"/>
                <a:gd name="T39" fmla="*/ 1 h 264"/>
                <a:gd name="T40" fmla="*/ 1 w 274"/>
                <a:gd name="T41" fmla="*/ 1 h 264"/>
                <a:gd name="T42" fmla="*/ 1 w 274"/>
                <a:gd name="T43" fmla="*/ 0 h 264"/>
                <a:gd name="T44" fmla="*/ 1 w 274"/>
                <a:gd name="T45" fmla="*/ 0 h 264"/>
                <a:gd name="T46" fmla="*/ 1 w 274"/>
                <a:gd name="T47" fmla="*/ 0 h 264"/>
                <a:gd name="T48" fmla="*/ 1 w 274"/>
                <a:gd name="T49" fmla="*/ 0 h 264"/>
                <a:gd name="T50" fmla="*/ 1 w 274"/>
                <a:gd name="T51" fmla="*/ 0 h 264"/>
                <a:gd name="T52" fmla="*/ 1 w 274"/>
                <a:gd name="T53" fmla="*/ 0 h 264"/>
                <a:gd name="T54" fmla="*/ 1 w 274"/>
                <a:gd name="T55" fmla="*/ 0 h 264"/>
                <a:gd name="T56" fmla="*/ 1 w 274"/>
                <a:gd name="T57" fmla="*/ 0 h 264"/>
                <a:gd name="T58" fmla="*/ 1 w 274"/>
                <a:gd name="T59" fmla="*/ 0 h 264"/>
                <a:gd name="T60" fmla="*/ 1 w 274"/>
                <a:gd name="T61" fmla="*/ 0 h 264"/>
                <a:gd name="T62" fmla="*/ 1 w 274"/>
                <a:gd name="T63" fmla="*/ 0 h 264"/>
                <a:gd name="T64" fmla="*/ 0 w 274"/>
                <a:gd name="T65" fmla="*/ 0 h 264"/>
                <a:gd name="T66" fmla="*/ 1 w 274"/>
                <a:gd name="T67" fmla="*/ 0 h 264"/>
                <a:gd name="T68" fmla="*/ 1 w 274"/>
                <a:gd name="T69" fmla="*/ 0 h 264"/>
                <a:gd name="T70" fmla="*/ 1 w 274"/>
                <a:gd name="T71" fmla="*/ 0 h 264"/>
                <a:gd name="T72" fmla="*/ 1 w 274"/>
                <a:gd name="T73" fmla="*/ 0 h 264"/>
                <a:gd name="T74" fmla="*/ 1 w 274"/>
                <a:gd name="T75" fmla="*/ 0 h 264"/>
                <a:gd name="T76" fmla="*/ 1 w 274"/>
                <a:gd name="T77" fmla="*/ 0 h 264"/>
                <a:gd name="T78" fmla="*/ 1 w 274"/>
                <a:gd name="T79" fmla="*/ 0 h 264"/>
                <a:gd name="T80" fmla="*/ 1 w 274"/>
                <a:gd name="T81" fmla="*/ 0 h 264"/>
                <a:gd name="T82" fmla="*/ 1 w 274"/>
                <a:gd name="T83" fmla="*/ 0 h 264"/>
                <a:gd name="T84" fmla="*/ 1 w 274"/>
                <a:gd name="T85" fmla="*/ 0 h 264"/>
                <a:gd name="T86" fmla="*/ 1 w 274"/>
                <a:gd name="T87" fmla="*/ 0 h 264"/>
                <a:gd name="T88" fmla="*/ 1 w 274"/>
                <a:gd name="T89" fmla="*/ 0 h 264"/>
                <a:gd name="T90" fmla="*/ 1 w 274"/>
                <a:gd name="T91" fmla="*/ 0 h 264"/>
                <a:gd name="T92" fmla="*/ 1 w 274"/>
                <a:gd name="T93" fmla="*/ 0 h 264"/>
                <a:gd name="T94" fmla="*/ 2 w 274"/>
                <a:gd name="T95" fmla="*/ 0 h 264"/>
                <a:gd name="T96" fmla="*/ 2 w 274"/>
                <a:gd name="T97" fmla="*/ 0 h 26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74" h="264">
                  <a:moveTo>
                    <a:pt x="274" y="35"/>
                  </a:moveTo>
                  <a:lnTo>
                    <a:pt x="272" y="60"/>
                  </a:lnTo>
                  <a:lnTo>
                    <a:pt x="271" y="84"/>
                  </a:lnTo>
                  <a:lnTo>
                    <a:pt x="269" y="110"/>
                  </a:lnTo>
                  <a:lnTo>
                    <a:pt x="266" y="135"/>
                  </a:lnTo>
                  <a:lnTo>
                    <a:pt x="259" y="148"/>
                  </a:lnTo>
                  <a:lnTo>
                    <a:pt x="254" y="160"/>
                  </a:lnTo>
                  <a:lnTo>
                    <a:pt x="247" y="173"/>
                  </a:lnTo>
                  <a:lnTo>
                    <a:pt x="241" y="186"/>
                  </a:lnTo>
                  <a:lnTo>
                    <a:pt x="235" y="198"/>
                  </a:lnTo>
                  <a:lnTo>
                    <a:pt x="228" y="211"/>
                  </a:lnTo>
                  <a:lnTo>
                    <a:pt x="222" y="224"/>
                  </a:lnTo>
                  <a:lnTo>
                    <a:pt x="216" y="236"/>
                  </a:lnTo>
                  <a:lnTo>
                    <a:pt x="196" y="246"/>
                  </a:lnTo>
                  <a:lnTo>
                    <a:pt x="178" y="254"/>
                  </a:lnTo>
                  <a:lnTo>
                    <a:pt x="163" y="259"/>
                  </a:lnTo>
                  <a:lnTo>
                    <a:pt x="149" y="263"/>
                  </a:lnTo>
                  <a:lnTo>
                    <a:pt x="137" y="264"/>
                  </a:lnTo>
                  <a:lnTo>
                    <a:pt x="127" y="264"/>
                  </a:lnTo>
                  <a:lnTo>
                    <a:pt x="117" y="262"/>
                  </a:lnTo>
                  <a:lnTo>
                    <a:pt x="107" y="258"/>
                  </a:lnTo>
                  <a:lnTo>
                    <a:pt x="99" y="252"/>
                  </a:lnTo>
                  <a:lnTo>
                    <a:pt x="90" y="246"/>
                  </a:lnTo>
                  <a:lnTo>
                    <a:pt x="81" y="237"/>
                  </a:lnTo>
                  <a:lnTo>
                    <a:pt x="71" y="228"/>
                  </a:lnTo>
                  <a:lnTo>
                    <a:pt x="59" y="217"/>
                  </a:lnTo>
                  <a:lnTo>
                    <a:pt x="46" y="205"/>
                  </a:lnTo>
                  <a:lnTo>
                    <a:pt x="33" y="191"/>
                  </a:lnTo>
                  <a:lnTo>
                    <a:pt x="16" y="178"/>
                  </a:lnTo>
                  <a:lnTo>
                    <a:pt x="12" y="134"/>
                  </a:lnTo>
                  <a:lnTo>
                    <a:pt x="8" y="89"/>
                  </a:lnTo>
                  <a:lnTo>
                    <a:pt x="4" y="45"/>
                  </a:lnTo>
                  <a:lnTo>
                    <a:pt x="0" y="0"/>
                  </a:lnTo>
                  <a:lnTo>
                    <a:pt x="16" y="5"/>
                  </a:lnTo>
                  <a:lnTo>
                    <a:pt x="33" y="8"/>
                  </a:lnTo>
                  <a:lnTo>
                    <a:pt x="49" y="12"/>
                  </a:lnTo>
                  <a:lnTo>
                    <a:pt x="66" y="14"/>
                  </a:lnTo>
                  <a:lnTo>
                    <a:pt x="83" y="17"/>
                  </a:lnTo>
                  <a:lnTo>
                    <a:pt x="100" y="20"/>
                  </a:lnTo>
                  <a:lnTo>
                    <a:pt x="118" y="22"/>
                  </a:lnTo>
                  <a:lnTo>
                    <a:pt x="136" y="23"/>
                  </a:lnTo>
                  <a:lnTo>
                    <a:pt x="153" y="26"/>
                  </a:lnTo>
                  <a:lnTo>
                    <a:pt x="171" y="27"/>
                  </a:lnTo>
                  <a:lnTo>
                    <a:pt x="189" y="28"/>
                  </a:lnTo>
                  <a:lnTo>
                    <a:pt x="206" y="30"/>
                  </a:lnTo>
                  <a:lnTo>
                    <a:pt x="224" y="31"/>
                  </a:lnTo>
                  <a:lnTo>
                    <a:pt x="241" y="32"/>
                  </a:lnTo>
                  <a:lnTo>
                    <a:pt x="258" y="34"/>
                  </a:lnTo>
                  <a:lnTo>
                    <a:pt x="274" y="35"/>
                  </a:lnTo>
                  <a:close/>
                </a:path>
              </a:pathLst>
            </a:custGeom>
            <a:solidFill>
              <a:srgbClr val="914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8" name="Freeform 65"/>
            <p:cNvSpPr>
              <a:spLocks/>
            </p:cNvSpPr>
            <p:nvPr/>
          </p:nvSpPr>
          <p:spPr bwMode="auto">
            <a:xfrm>
              <a:off x="2698" y="1502"/>
              <a:ext cx="129" cy="123"/>
            </a:xfrm>
            <a:custGeom>
              <a:avLst/>
              <a:gdLst>
                <a:gd name="T0" fmla="*/ 2 w 258"/>
                <a:gd name="T1" fmla="*/ 1 h 245"/>
                <a:gd name="T2" fmla="*/ 1 w 258"/>
                <a:gd name="T3" fmla="*/ 1 h 245"/>
                <a:gd name="T4" fmla="*/ 1 w 258"/>
                <a:gd name="T5" fmla="*/ 1 h 245"/>
                <a:gd name="T6" fmla="*/ 1 w 258"/>
                <a:gd name="T7" fmla="*/ 1 h 245"/>
                <a:gd name="T8" fmla="*/ 1 w 258"/>
                <a:gd name="T9" fmla="*/ 1 h 245"/>
                <a:gd name="T10" fmla="*/ 1 w 258"/>
                <a:gd name="T11" fmla="*/ 1 h 245"/>
                <a:gd name="T12" fmla="*/ 1 w 258"/>
                <a:gd name="T13" fmla="*/ 1 h 245"/>
                <a:gd name="T14" fmla="*/ 1 w 258"/>
                <a:gd name="T15" fmla="*/ 1 h 245"/>
                <a:gd name="T16" fmla="*/ 1 w 258"/>
                <a:gd name="T17" fmla="*/ 1 h 245"/>
                <a:gd name="T18" fmla="*/ 1 w 258"/>
                <a:gd name="T19" fmla="*/ 1 h 245"/>
                <a:gd name="T20" fmla="*/ 1 w 258"/>
                <a:gd name="T21" fmla="*/ 1 h 245"/>
                <a:gd name="T22" fmla="*/ 1 w 258"/>
                <a:gd name="T23" fmla="*/ 1 h 245"/>
                <a:gd name="T24" fmla="*/ 1 w 258"/>
                <a:gd name="T25" fmla="*/ 1 h 245"/>
                <a:gd name="T26" fmla="*/ 1 w 258"/>
                <a:gd name="T27" fmla="*/ 1 h 245"/>
                <a:gd name="T28" fmla="*/ 1 w 258"/>
                <a:gd name="T29" fmla="*/ 1 h 245"/>
                <a:gd name="T30" fmla="*/ 1 w 258"/>
                <a:gd name="T31" fmla="*/ 1 h 245"/>
                <a:gd name="T32" fmla="*/ 1 w 258"/>
                <a:gd name="T33" fmla="*/ 1 h 245"/>
                <a:gd name="T34" fmla="*/ 1 w 258"/>
                <a:gd name="T35" fmla="*/ 1 h 245"/>
                <a:gd name="T36" fmla="*/ 1 w 258"/>
                <a:gd name="T37" fmla="*/ 1 h 245"/>
                <a:gd name="T38" fmla="*/ 1 w 258"/>
                <a:gd name="T39" fmla="*/ 1 h 245"/>
                <a:gd name="T40" fmla="*/ 1 w 258"/>
                <a:gd name="T41" fmla="*/ 1 h 245"/>
                <a:gd name="T42" fmla="*/ 1 w 258"/>
                <a:gd name="T43" fmla="*/ 1 h 245"/>
                <a:gd name="T44" fmla="*/ 1 w 258"/>
                <a:gd name="T45" fmla="*/ 1 h 245"/>
                <a:gd name="T46" fmla="*/ 1 w 258"/>
                <a:gd name="T47" fmla="*/ 1 h 245"/>
                <a:gd name="T48" fmla="*/ 1 w 258"/>
                <a:gd name="T49" fmla="*/ 1 h 245"/>
                <a:gd name="T50" fmla="*/ 1 w 258"/>
                <a:gd name="T51" fmla="*/ 1 h 245"/>
                <a:gd name="T52" fmla="*/ 1 w 258"/>
                <a:gd name="T53" fmla="*/ 1 h 245"/>
                <a:gd name="T54" fmla="*/ 1 w 258"/>
                <a:gd name="T55" fmla="*/ 1 h 245"/>
                <a:gd name="T56" fmla="*/ 1 w 258"/>
                <a:gd name="T57" fmla="*/ 1 h 245"/>
                <a:gd name="T58" fmla="*/ 1 w 258"/>
                <a:gd name="T59" fmla="*/ 1 h 245"/>
                <a:gd name="T60" fmla="*/ 1 w 258"/>
                <a:gd name="T61" fmla="*/ 1 h 245"/>
                <a:gd name="T62" fmla="*/ 1 w 258"/>
                <a:gd name="T63" fmla="*/ 1 h 245"/>
                <a:gd name="T64" fmla="*/ 0 w 258"/>
                <a:gd name="T65" fmla="*/ 0 h 245"/>
                <a:gd name="T66" fmla="*/ 1 w 258"/>
                <a:gd name="T67" fmla="*/ 1 h 245"/>
                <a:gd name="T68" fmla="*/ 1 w 258"/>
                <a:gd name="T69" fmla="*/ 1 h 245"/>
                <a:gd name="T70" fmla="*/ 1 w 258"/>
                <a:gd name="T71" fmla="*/ 1 h 245"/>
                <a:gd name="T72" fmla="*/ 1 w 258"/>
                <a:gd name="T73" fmla="*/ 1 h 245"/>
                <a:gd name="T74" fmla="*/ 1 w 258"/>
                <a:gd name="T75" fmla="*/ 1 h 245"/>
                <a:gd name="T76" fmla="*/ 1 w 258"/>
                <a:gd name="T77" fmla="*/ 1 h 245"/>
                <a:gd name="T78" fmla="*/ 1 w 258"/>
                <a:gd name="T79" fmla="*/ 1 h 245"/>
                <a:gd name="T80" fmla="*/ 1 w 258"/>
                <a:gd name="T81" fmla="*/ 1 h 245"/>
                <a:gd name="T82" fmla="*/ 1 w 258"/>
                <a:gd name="T83" fmla="*/ 1 h 245"/>
                <a:gd name="T84" fmla="*/ 1 w 258"/>
                <a:gd name="T85" fmla="*/ 1 h 245"/>
                <a:gd name="T86" fmla="*/ 1 w 258"/>
                <a:gd name="T87" fmla="*/ 1 h 245"/>
                <a:gd name="T88" fmla="*/ 1 w 258"/>
                <a:gd name="T89" fmla="*/ 1 h 245"/>
                <a:gd name="T90" fmla="*/ 1 w 258"/>
                <a:gd name="T91" fmla="*/ 1 h 245"/>
                <a:gd name="T92" fmla="*/ 1 w 258"/>
                <a:gd name="T93" fmla="*/ 1 h 245"/>
                <a:gd name="T94" fmla="*/ 1 w 258"/>
                <a:gd name="T95" fmla="*/ 1 h 245"/>
                <a:gd name="T96" fmla="*/ 2 w 258"/>
                <a:gd name="T97" fmla="*/ 1 h 24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58" h="245">
                  <a:moveTo>
                    <a:pt x="258" y="31"/>
                  </a:moveTo>
                  <a:lnTo>
                    <a:pt x="256" y="55"/>
                  </a:lnTo>
                  <a:lnTo>
                    <a:pt x="253" y="78"/>
                  </a:lnTo>
                  <a:lnTo>
                    <a:pt x="252" y="102"/>
                  </a:lnTo>
                  <a:lnTo>
                    <a:pt x="250" y="125"/>
                  </a:lnTo>
                  <a:lnTo>
                    <a:pt x="244" y="137"/>
                  </a:lnTo>
                  <a:lnTo>
                    <a:pt x="239" y="148"/>
                  </a:lnTo>
                  <a:lnTo>
                    <a:pt x="233" y="161"/>
                  </a:lnTo>
                  <a:lnTo>
                    <a:pt x="227" y="172"/>
                  </a:lnTo>
                  <a:lnTo>
                    <a:pt x="220" y="184"/>
                  </a:lnTo>
                  <a:lnTo>
                    <a:pt x="214" y="197"/>
                  </a:lnTo>
                  <a:lnTo>
                    <a:pt x="209" y="208"/>
                  </a:lnTo>
                  <a:lnTo>
                    <a:pt x="203" y="220"/>
                  </a:lnTo>
                  <a:lnTo>
                    <a:pt x="184" y="229"/>
                  </a:lnTo>
                  <a:lnTo>
                    <a:pt x="167" y="236"/>
                  </a:lnTo>
                  <a:lnTo>
                    <a:pt x="153" y="240"/>
                  </a:lnTo>
                  <a:lnTo>
                    <a:pt x="141" y="244"/>
                  </a:lnTo>
                  <a:lnTo>
                    <a:pt x="129" y="245"/>
                  </a:lnTo>
                  <a:lnTo>
                    <a:pt x="119" y="245"/>
                  </a:lnTo>
                  <a:lnTo>
                    <a:pt x="110" y="244"/>
                  </a:lnTo>
                  <a:lnTo>
                    <a:pt x="102" y="240"/>
                  </a:lnTo>
                  <a:lnTo>
                    <a:pt x="93" y="235"/>
                  </a:lnTo>
                  <a:lnTo>
                    <a:pt x="84" y="229"/>
                  </a:lnTo>
                  <a:lnTo>
                    <a:pt x="76" y="221"/>
                  </a:lnTo>
                  <a:lnTo>
                    <a:pt x="66" y="212"/>
                  </a:lnTo>
                  <a:lnTo>
                    <a:pt x="55" y="202"/>
                  </a:lnTo>
                  <a:lnTo>
                    <a:pt x="44" y="191"/>
                  </a:lnTo>
                  <a:lnTo>
                    <a:pt x="31" y="178"/>
                  </a:lnTo>
                  <a:lnTo>
                    <a:pt x="16" y="164"/>
                  </a:lnTo>
                  <a:lnTo>
                    <a:pt x="12" y="123"/>
                  </a:lnTo>
                  <a:lnTo>
                    <a:pt x="8" y="81"/>
                  </a:lnTo>
                  <a:lnTo>
                    <a:pt x="5" y="41"/>
                  </a:lnTo>
                  <a:lnTo>
                    <a:pt x="0" y="0"/>
                  </a:lnTo>
                  <a:lnTo>
                    <a:pt x="15" y="3"/>
                  </a:lnTo>
                  <a:lnTo>
                    <a:pt x="30" y="7"/>
                  </a:lnTo>
                  <a:lnTo>
                    <a:pt x="46" y="9"/>
                  </a:lnTo>
                  <a:lnTo>
                    <a:pt x="62" y="12"/>
                  </a:lnTo>
                  <a:lnTo>
                    <a:pt x="79" y="15"/>
                  </a:lnTo>
                  <a:lnTo>
                    <a:pt x="95" y="16"/>
                  </a:lnTo>
                  <a:lnTo>
                    <a:pt x="111" y="18"/>
                  </a:lnTo>
                  <a:lnTo>
                    <a:pt x="128" y="20"/>
                  </a:lnTo>
                  <a:lnTo>
                    <a:pt x="144" y="22"/>
                  </a:lnTo>
                  <a:lnTo>
                    <a:pt x="160" y="23"/>
                  </a:lnTo>
                  <a:lnTo>
                    <a:pt x="178" y="25"/>
                  </a:lnTo>
                  <a:lnTo>
                    <a:pt x="194" y="26"/>
                  </a:lnTo>
                  <a:lnTo>
                    <a:pt x="210" y="27"/>
                  </a:lnTo>
                  <a:lnTo>
                    <a:pt x="226" y="29"/>
                  </a:lnTo>
                  <a:lnTo>
                    <a:pt x="242" y="30"/>
                  </a:lnTo>
                  <a:lnTo>
                    <a:pt x="258" y="31"/>
                  </a:lnTo>
                  <a:close/>
                </a:path>
              </a:pathLst>
            </a:custGeom>
            <a:solidFill>
              <a:srgbClr val="934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9" name="Freeform 66"/>
            <p:cNvSpPr>
              <a:spLocks/>
            </p:cNvSpPr>
            <p:nvPr/>
          </p:nvSpPr>
          <p:spPr bwMode="auto">
            <a:xfrm>
              <a:off x="2701" y="1508"/>
              <a:ext cx="120" cy="114"/>
            </a:xfrm>
            <a:custGeom>
              <a:avLst/>
              <a:gdLst>
                <a:gd name="T0" fmla="*/ 0 w 241"/>
                <a:gd name="T1" fmla="*/ 0 h 229"/>
                <a:gd name="T2" fmla="*/ 0 w 241"/>
                <a:gd name="T3" fmla="*/ 0 h 229"/>
                <a:gd name="T4" fmla="*/ 0 w 241"/>
                <a:gd name="T5" fmla="*/ 0 h 229"/>
                <a:gd name="T6" fmla="*/ 0 w 241"/>
                <a:gd name="T7" fmla="*/ 0 h 229"/>
                <a:gd name="T8" fmla="*/ 0 w 241"/>
                <a:gd name="T9" fmla="*/ 0 h 229"/>
                <a:gd name="T10" fmla="*/ 0 w 241"/>
                <a:gd name="T11" fmla="*/ 0 h 229"/>
                <a:gd name="T12" fmla="*/ 0 w 241"/>
                <a:gd name="T13" fmla="*/ 0 h 229"/>
                <a:gd name="T14" fmla="*/ 0 w 241"/>
                <a:gd name="T15" fmla="*/ 0 h 229"/>
                <a:gd name="T16" fmla="*/ 0 w 241"/>
                <a:gd name="T17" fmla="*/ 0 h 229"/>
                <a:gd name="T18" fmla="*/ 0 w 241"/>
                <a:gd name="T19" fmla="*/ 0 h 229"/>
                <a:gd name="T20" fmla="*/ 0 w 241"/>
                <a:gd name="T21" fmla="*/ 0 h 229"/>
                <a:gd name="T22" fmla="*/ 0 w 241"/>
                <a:gd name="T23" fmla="*/ 0 h 229"/>
                <a:gd name="T24" fmla="*/ 0 w 241"/>
                <a:gd name="T25" fmla="*/ 0 h 229"/>
                <a:gd name="T26" fmla="*/ 0 w 241"/>
                <a:gd name="T27" fmla="*/ 0 h 229"/>
                <a:gd name="T28" fmla="*/ 0 w 241"/>
                <a:gd name="T29" fmla="*/ 0 h 229"/>
                <a:gd name="T30" fmla="*/ 0 w 241"/>
                <a:gd name="T31" fmla="*/ 0 h 229"/>
                <a:gd name="T32" fmla="*/ 0 w 241"/>
                <a:gd name="T33" fmla="*/ 0 h 229"/>
                <a:gd name="T34" fmla="*/ 0 w 241"/>
                <a:gd name="T35" fmla="*/ 0 h 229"/>
                <a:gd name="T36" fmla="*/ 0 w 241"/>
                <a:gd name="T37" fmla="*/ 0 h 229"/>
                <a:gd name="T38" fmla="*/ 0 w 241"/>
                <a:gd name="T39" fmla="*/ 0 h 229"/>
                <a:gd name="T40" fmla="*/ 0 w 241"/>
                <a:gd name="T41" fmla="*/ 0 h 229"/>
                <a:gd name="T42" fmla="*/ 0 w 241"/>
                <a:gd name="T43" fmla="*/ 0 h 229"/>
                <a:gd name="T44" fmla="*/ 0 w 241"/>
                <a:gd name="T45" fmla="*/ 0 h 229"/>
                <a:gd name="T46" fmla="*/ 0 w 241"/>
                <a:gd name="T47" fmla="*/ 0 h 229"/>
                <a:gd name="T48" fmla="*/ 0 w 241"/>
                <a:gd name="T49" fmla="*/ 0 h 229"/>
                <a:gd name="T50" fmla="*/ 0 w 241"/>
                <a:gd name="T51" fmla="*/ 0 h 229"/>
                <a:gd name="T52" fmla="*/ 0 w 241"/>
                <a:gd name="T53" fmla="*/ 0 h 229"/>
                <a:gd name="T54" fmla="*/ 0 w 241"/>
                <a:gd name="T55" fmla="*/ 0 h 229"/>
                <a:gd name="T56" fmla="*/ 0 w 241"/>
                <a:gd name="T57" fmla="*/ 0 h 229"/>
                <a:gd name="T58" fmla="*/ 0 w 241"/>
                <a:gd name="T59" fmla="*/ 0 h 229"/>
                <a:gd name="T60" fmla="*/ 0 w 241"/>
                <a:gd name="T61" fmla="*/ 0 h 229"/>
                <a:gd name="T62" fmla="*/ 0 w 241"/>
                <a:gd name="T63" fmla="*/ 0 h 229"/>
                <a:gd name="T64" fmla="*/ 0 w 241"/>
                <a:gd name="T65" fmla="*/ 0 h 229"/>
                <a:gd name="T66" fmla="*/ 0 w 241"/>
                <a:gd name="T67" fmla="*/ 0 h 229"/>
                <a:gd name="T68" fmla="*/ 0 w 241"/>
                <a:gd name="T69" fmla="*/ 0 h 229"/>
                <a:gd name="T70" fmla="*/ 0 w 241"/>
                <a:gd name="T71" fmla="*/ 0 h 229"/>
                <a:gd name="T72" fmla="*/ 0 w 241"/>
                <a:gd name="T73" fmla="*/ 0 h 229"/>
                <a:gd name="T74" fmla="*/ 0 w 241"/>
                <a:gd name="T75" fmla="*/ 0 h 229"/>
                <a:gd name="T76" fmla="*/ 0 w 241"/>
                <a:gd name="T77" fmla="*/ 0 h 229"/>
                <a:gd name="T78" fmla="*/ 0 w 241"/>
                <a:gd name="T79" fmla="*/ 0 h 229"/>
                <a:gd name="T80" fmla="*/ 0 w 241"/>
                <a:gd name="T81" fmla="*/ 0 h 22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41" h="229">
                  <a:moveTo>
                    <a:pt x="241" y="29"/>
                  </a:moveTo>
                  <a:lnTo>
                    <a:pt x="240" y="51"/>
                  </a:lnTo>
                  <a:lnTo>
                    <a:pt x="237" y="73"/>
                  </a:lnTo>
                  <a:lnTo>
                    <a:pt x="236" y="96"/>
                  </a:lnTo>
                  <a:lnTo>
                    <a:pt x="234" y="118"/>
                  </a:lnTo>
                  <a:lnTo>
                    <a:pt x="228" y="128"/>
                  </a:lnTo>
                  <a:lnTo>
                    <a:pt x="222" y="139"/>
                  </a:lnTo>
                  <a:lnTo>
                    <a:pt x="218" y="150"/>
                  </a:lnTo>
                  <a:lnTo>
                    <a:pt x="212" y="161"/>
                  </a:lnTo>
                  <a:lnTo>
                    <a:pt x="206" y="173"/>
                  </a:lnTo>
                  <a:lnTo>
                    <a:pt x="202" y="183"/>
                  </a:lnTo>
                  <a:lnTo>
                    <a:pt x="196" y="195"/>
                  </a:lnTo>
                  <a:lnTo>
                    <a:pt x="190" y="205"/>
                  </a:lnTo>
                  <a:lnTo>
                    <a:pt x="157" y="220"/>
                  </a:lnTo>
                  <a:lnTo>
                    <a:pt x="131" y="228"/>
                  </a:lnTo>
                  <a:lnTo>
                    <a:pt x="112" y="229"/>
                  </a:lnTo>
                  <a:lnTo>
                    <a:pt x="96" y="225"/>
                  </a:lnTo>
                  <a:lnTo>
                    <a:pt x="80" y="214"/>
                  </a:lnTo>
                  <a:lnTo>
                    <a:pt x="62" y="198"/>
                  </a:lnTo>
                  <a:lnTo>
                    <a:pt x="42" y="179"/>
                  </a:lnTo>
                  <a:lnTo>
                    <a:pt x="15" y="154"/>
                  </a:lnTo>
                  <a:lnTo>
                    <a:pt x="12" y="115"/>
                  </a:lnTo>
                  <a:lnTo>
                    <a:pt x="8" y="77"/>
                  </a:lnTo>
                  <a:lnTo>
                    <a:pt x="5" y="39"/>
                  </a:lnTo>
                  <a:lnTo>
                    <a:pt x="0" y="0"/>
                  </a:lnTo>
                  <a:lnTo>
                    <a:pt x="14" y="4"/>
                  </a:lnTo>
                  <a:lnTo>
                    <a:pt x="29" y="6"/>
                  </a:lnTo>
                  <a:lnTo>
                    <a:pt x="43" y="9"/>
                  </a:lnTo>
                  <a:lnTo>
                    <a:pt x="58" y="12"/>
                  </a:lnTo>
                  <a:lnTo>
                    <a:pt x="74" y="14"/>
                  </a:lnTo>
                  <a:lnTo>
                    <a:pt x="89" y="16"/>
                  </a:lnTo>
                  <a:lnTo>
                    <a:pt x="104" y="17"/>
                  </a:lnTo>
                  <a:lnTo>
                    <a:pt x="120" y="20"/>
                  </a:lnTo>
                  <a:lnTo>
                    <a:pt x="135" y="21"/>
                  </a:lnTo>
                  <a:lnTo>
                    <a:pt x="151" y="22"/>
                  </a:lnTo>
                  <a:lnTo>
                    <a:pt x="166" y="23"/>
                  </a:lnTo>
                  <a:lnTo>
                    <a:pt x="182" y="24"/>
                  </a:lnTo>
                  <a:lnTo>
                    <a:pt x="197" y="25"/>
                  </a:lnTo>
                  <a:lnTo>
                    <a:pt x="212" y="27"/>
                  </a:lnTo>
                  <a:lnTo>
                    <a:pt x="226" y="28"/>
                  </a:lnTo>
                  <a:lnTo>
                    <a:pt x="241" y="29"/>
                  </a:lnTo>
                  <a:close/>
                </a:path>
              </a:pathLst>
            </a:custGeom>
            <a:solidFill>
              <a:srgbClr val="994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0" name="Freeform 67"/>
            <p:cNvSpPr>
              <a:spLocks/>
            </p:cNvSpPr>
            <p:nvPr/>
          </p:nvSpPr>
          <p:spPr bwMode="auto">
            <a:xfrm>
              <a:off x="2705" y="1513"/>
              <a:ext cx="112" cy="106"/>
            </a:xfrm>
            <a:custGeom>
              <a:avLst/>
              <a:gdLst>
                <a:gd name="T0" fmla="*/ 1 w 224"/>
                <a:gd name="T1" fmla="*/ 0 h 214"/>
                <a:gd name="T2" fmla="*/ 1 w 224"/>
                <a:gd name="T3" fmla="*/ 0 h 214"/>
                <a:gd name="T4" fmla="*/ 1 w 224"/>
                <a:gd name="T5" fmla="*/ 0 h 214"/>
                <a:gd name="T6" fmla="*/ 1 w 224"/>
                <a:gd name="T7" fmla="*/ 0 h 214"/>
                <a:gd name="T8" fmla="*/ 1 w 224"/>
                <a:gd name="T9" fmla="*/ 0 h 214"/>
                <a:gd name="T10" fmla="*/ 1 w 224"/>
                <a:gd name="T11" fmla="*/ 0 h 214"/>
                <a:gd name="T12" fmla="*/ 1 w 224"/>
                <a:gd name="T13" fmla="*/ 0 h 214"/>
                <a:gd name="T14" fmla="*/ 1 w 224"/>
                <a:gd name="T15" fmla="*/ 0 h 214"/>
                <a:gd name="T16" fmla="*/ 1 w 224"/>
                <a:gd name="T17" fmla="*/ 0 h 214"/>
                <a:gd name="T18" fmla="*/ 1 w 224"/>
                <a:gd name="T19" fmla="*/ 0 h 214"/>
                <a:gd name="T20" fmla="*/ 1 w 224"/>
                <a:gd name="T21" fmla="*/ 0 h 214"/>
                <a:gd name="T22" fmla="*/ 1 w 224"/>
                <a:gd name="T23" fmla="*/ 0 h 214"/>
                <a:gd name="T24" fmla="*/ 1 w 224"/>
                <a:gd name="T25" fmla="*/ 0 h 214"/>
                <a:gd name="T26" fmla="*/ 1 w 224"/>
                <a:gd name="T27" fmla="*/ 0 h 214"/>
                <a:gd name="T28" fmla="*/ 1 w 224"/>
                <a:gd name="T29" fmla="*/ 0 h 214"/>
                <a:gd name="T30" fmla="*/ 1 w 224"/>
                <a:gd name="T31" fmla="*/ 0 h 214"/>
                <a:gd name="T32" fmla="*/ 1 w 224"/>
                <a:gd name="T33" fmla="*/ 0 h 214"/>
                <a:gd name="T34" fmla="*/ 1 w 224"/>
                <a:gd name="T35" fmla="*/ 0 h 214"/>
                <a:gd name="T36" fmla="*/ 1 w 224"/>
                <a:gd name="T37" fmla="*/ 0 h 214"/>
                <a:gd name="T38" fmla="*/ 1 w 224"/>
                <a:gd name="T39" fmla="*/ 0 h 214"/>
                <a:gd name="T40" fmla="*/ 1 w 224"/>
                <a:gd name="T41" fmla="*/ 0 h 214"/>
                <a:gd name="T42" fmla="*/ 1 w 224"/>
                <a:gd name="T43" fmla="*/ 0 h 214"/>
                <a:gd name="T44" fmla="*/ 1 w 224"/>
                <a:gd name="T45" fmla="*/ 0 h 214"/>
                <a:gd name="T46" fmla="*/ 1 w 224"/>
                <a:gd name="T47" fmla="*/ 0 h 214"/>
                <a:gd name="T48" fmla="*/ 0 w 224"/>
                <a:gd name="T49" fmla="*/ 0 h 214"/>
                <a:gd name="T50" fmla="*/ 1 w 224"/>
                <a:gd name="T51" fmla="*/ 0 h 214"/>
                <a:gd name="T52" fmla="*/ 1 w 224"/>
                <a:gd name="T53" fmla="*/ 0 h 214"/>
                <a:gd name="T54" fmla="*/ 1 w 224"/>
                <a:gd name="T55" fmla="*/ 0 h 214"/>
                <a:gd name="T56" fmla="*/ 1 w 224"/>
                <a:gd name="T57" fmla="*/ 0 h 214"/>
                <a:gd name="T58" fmla="*/ 1 w 224"/>
                <a:gd name="T59" fmla="*/ 0 h 214"/>
                <a:gd name="T60" fmla="*/ 1 w 224"/>
                <a:gd name="T61" fmla="*/ 0 h 214"/>
                <a:gd name="T62" fmla="*/ 1 w 224"/>
                <a:gd name="T63" fmla="*/ 0 h 214"/>
                <a:gd name="T64" fmla="*/ 1 w 224"/>
                <a:gd name="T65" fmla="*/ 0 h 214"/>
                <a:gd name="T66" fmla="*/ 1 w 224"/>
                <a:gd name="T67" fmla="*/ 0 h 214"/>
                <a:gd name="T68" fmla="*/ 1 w 224"/>
                <a:gd name="T69" fmla="*/ 0 h 214"/>
                <a:gd name="T70" fmla="*/ 1 w 224"/>
                <a:gd name="T71" fmla="*/ 0 h 214"/>
                <a:gd name="T72" fmla="*/ 1 w 224"/>
                <a:gd name="T73" fmla="*/ 0 h 214"/>
                <a:gd name="T74" fmla="*/ 1 w 224"/>
                <a:gd name="T75" fmla="*/ 0 h 214"/>
                <a:gd name="T76" fmla="*/ 1 w 224"/>
                <a:gd name="T77" fmla="*/ 0 h 214"/>
                <a:gd name="T78" fmla="*/ 1 w 224"/>
                <a:gd name="T79" fmla="*/ 0 h 214"/>
                <a:gd name="T80" fmla="*/ 1 w 224"/>
                <a:gd name="T81" fmla="*/ 0 h 21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24" h="214">
                  <a:moveTo>
                    <a:pt x="224" y="27"/>
                  </a:moveTo>
                  <a:lnTo>
                    <a:pt x="222" y="48"/>
                  </a:lnTo>
                  <a:lnTo>
                    <a:pt x="220" y="68"/>
                  </a:lnTo>
                  <a:lnTo>
                    <a:pt x="219" y="89"/>
                  </a:lnTo>
                  <a:lnTo>
                    <a:pt x="217" y="109"/>
                  </a:lnTo>
                  <a:lnTo>
                    <a:pt x="212" y="119"/>
                  </a:lnTo>
                  <a:lnTo>
                    <a:pt x="206" y="129"/>
                  </a:lnTo>
                  <a:lnTo>
                    <a:pt x="202" y="140"/>
                  </a:lnTo>
                  <a:lnTo>
                    <a:pt x="197" y="150"/>
                  </a:lnTo>
                  <a:lnTo>
                    <a:pt x="191" y="161"/>
                  </a:lnTo>
                  <a:lnTo>
                    <a:pt x="187" y="171"/>
                  </a:lnTo>
                  <a:lnTo>
                    <a:pt x="181" y="180"/>
                  </a:lnTo>
                  <a:lnTo>
                    <a:pt x="176" y="190"/>
                  </a:lnTo>
                  <a:lnTo>
                    <a:pt x="145" y="204"/>
                  </a:lnTo>
                  <a:lnTo>
                    <a:pt x="122" y="212"/>
                  </a:lnTo>
                  <a:lnTo>
                    <a:pt x="104" y="214"/>
                  </a:lnTo>
                  <a:lnTo>
                    <a:pt x="89" y="208"/>
                  </a:lnTo>
                  <a:lnTo>
                    <a:pt x="74" y="199"/>
                  </a:lnTo>
                  <a:lnTo>
                    <a:pt x="58" y="184"/>
                  </a:lnTo>
                  <a:lnTo>
                    <a:pt x="38" y="165"/>
                  </a:lnTo>
                  <a:lnTo>
                    <a:pt x="14" y="143"/>
                  </a:lnTo>
                  <a:lnTo>
                    <a:pt x="11" y="108"/>
                  </a:lnTo>
                  <a:lnTo>
                    <a:pt x="7" y="72"/>
                  </a:lnTo>
                  <a:lnTo>
                    <a:pt x="4" y="36"/>
                  </a:lnTo>
                  <a:lnTo>
                    <a:pt x="0" y="0"/>
                  </a:lnTo>
                  <a:lnTo>
                    <a:pt x="13" y="4"/>
                  </a:lnTo>
                  <a:lnTo>
                    <a:pt x="27" y="6"/>
                  </a:lnTo>
                  <a:lnTo>
                    <a:pt x="39" y="9"/>
                  </a:lnTo>
                  <a:lnTo>
                    <a:pt x="53" y="11"/>
                  </a:lnTo>
                  <a:lnTo>
                    <a:pt x="68" y="13"/>
                  </a:lnTo>
                  <a:lnTo>
                    <a:pt x="82" y="14"/>
                  </a:lnTo>
                  <a:lnTo>
                    <a:pt x="96" y="17"/>
                  </a:lnTo>
                  <a:lnTo>
                    <a:pt x="111" y="18"/>
                  </a:lnTo>
                  <a:lnTo>
                    <a:pt x="125" y="19"/>
                  </a:lnTo>
                  <a:lnTo>
                    <a:pt x="139" y="20"/>
                  </a:lnTo>
                  <a:lnTo>
                    <a:pt x="153" y="21"/>
                  </a:lnTo>
                  <a:lnTo>
                    <a:pt x="168" y="22"/>
                  </a:lnTo>
                  <a:lnTo>
                    <a:pt x="182" y="23"/>
                  </a:lnTo>
                  <a:lnTo>
                    <a:pt x="196" y="25"/>
                  </a:lnTo>
                  <a:lnTo>
                    <a:pt x="210" y="26"/>
                  </a:lnTo>
                  <a:lnTo>
                    <a:pt x="224" y="27"/>
                  </a:lnTo>
                  <a:close/>
                </a:path>
              </a:pathLst>
            </a:custGeom>
            <a:solidFill>
              <a:srgbClr val="9B5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1" name="Freeform 68"/>
            <p:cNvSpPr>
              <a:spLocks/>
            </p:cNvSpPr>
            <p:nvPr/>
          </p:nvSpPr>
          <p:spPr bwMode="auto">
            <a:xfrm>
              <a:off x="2709" y="1518"/>
              <a:ext cx="103" cy="98"/>
            </a:xfrm>
            <a:custGeom>
              <a:avLst/>
              <a:gdLst>
                <a:gd name="T0" fmla="*/ 0 w 207"/>
                <a:gd name="T1" fmla="*/ 0 h 197"/>
                <a:gd name="T2" fmla="*/ 0 w 207"/>
                <a:gd name="T3" fmla="*/ 0 h 197"/>
                <a:gd name="T4" fmla="*/ 0 w 207"/>
                <a:gd name="T5" fmla="*/ 0 h 197"/>
                <a:gd name="T6" fmla="*/ 0 w 207"/>
                <a:gd name="T7" fmla="*/ 0 h 197"/>
                <a:gd name="T8" fmla="*/ 0 w 207"/>
                <a:gd name="T9" fmla="*/ 0 h 197"/>
                <a:gd name="T10" fmla="*/ 0 w 207"/>
                <a:gd name="T11" fmla="*/ 0 h 197"/>
                <a:gd name="T12" fmla="*/ 0 w 207"/>
                <a:gd name="T13" fmla="*/ 0 h 197"/>
                <a:gd name="T14" fmla="*/ 0 w 207"/>
                <a:gd name="T15" fmla="*/ 0 h 197"/>
                <a:gd name="T16" fmla="*/ 0 w 207"/>
                <a:gd name="T17" fmla="*/ 0 h 197"/>
                <a:gd name="T18" fmla="*/ 0 w 207"/>
                <a:gd name="T19" fmla="*/ 0 h 197"/>
                <a:gd name="T20" fmla="*/ 0 w 207"/>
                <a:gd name="T21" fmla="*/ 0 h 197"/>
                <a:gd name="T22" fmla="*/ 0 w 207"/>
                <a:gd name="T23" fmla="*/ 0 h 197"/>
                <a:gd name="T24" fmla="*/ 0 w 207"/>
                <a:gd name="T25" fmla="*/ 0 h 197"/>
                <a:gd name="T26" fmla="*/ 0 w 207"/>
                <a:gd name="T27" fmla="*/ 0 h 197"/>
                <a:gd name="T28" fmla="*/ 0 w 207"/>
                <a:gd name="T29" fmla="*/ 0 h 197"/>
                <a:gd name="T30" fmla="*/ 0 w 207"/>
                <a:gd name="T31" fmla="*/ 0 h 197"/>
                <a:gd name="T32" fmla="*/ 0 w 207"/>
                <a:gd name="T33" fmla="*/ 0 h 197"/>
                <a:gd name="T34" fmla="*/ 0 w 207"/>
                <a:gd name="T35" fmla="*/ 0 h 197"/>
                <a:gd name="T36" fmla="*/ 0 w 207"/>
                <a:gd name="T37" fmla="*/ 0 h 197"/>
                <a:gd name="T38" fmla="*/ 0 w 207"/>
                <a:gd name="T39" fmla="*/ 0 h 197"/>
                <a:gd name="T40" fmla="*/ 0 w 207"/>
                <a:gd name="T41" fmla="*/ 0 h 197"/>
                <a:gd name="T42" fmla="*/ 0 w 207"/>
                <a:gd name="T43" fmla="*/ 0 h 197"/>
                <a:gd name="T44" fmla="*/ 0 w 207"/>
                <a:gd name="T45" fmla="*/ 0 h 197"/>
                <a:gd name="T46" fmla="*/ 0 w 207"/>
                <a:gd name="T47" fmla="*/ 0 h 197"/>
                <a:gd name="T48" fmla="*/ 0 w 207"/>
                <a:gd name="T49" fmla="*/ 0 h 197"/>
                <a:gd name="T50" fmla="*/ 0 w 207"/>
                <a:gd name="T51" fmla="*/ 0 h 197"/>
                <a:gd name="T52" fmla="*/ 0 w 207"/>
                <a:gd name="T53" fmla="*/ 0 h 197"/>
                <a:gd name="T54" fmla="*/ 0 w 207"/>
                <a:gd name="T55" fmla="*/ 0 h 197"/>
                <a:gd name="T56" fmla="*/ 0 w 207"/>
                <a:gd name="T57" fmla="*/ 0 h 197"/>
                <a:gd name="T58" fmla="*/ 0 w 207"/>
                <a:gd name="T59" fmla="*/ 0 h 197"/>
                <a:gd name="T60" fmla="*/ 0 w 207"/>
                <a:gd name="T61" fmla="*/ 0 h 197"/>
                <a:gd name="T62" fmla="*/ 0 w 207"/>
                <a:gd name="T63" fmla="*/ 0 h 197"/>
                <a:gd name="T64" fmla="*/ 0 w 207"/>
                <a:gd name="T65" fmla="*/ 0 h 197"/>
                <a:gd name="T66" fmla="*/ 0 w 207"/>
                <a:gd name="T67" fmla="*/ 0 h 197"/>
                <a:gd name="T68" fmla="*/ 0 w 207"/>
                <a:gd name="T69" fmla="*/ 0 h 197"/>
                <a:gd name="T70" fmla="*/ 0 w 207"/>
                <a:gd name="T71" fmla="*/ 0 h 197"/>
                <a:gd name="T72" fmla="*/ 0 w 207"/>
                <a:gd name="T73" fmla="*/ 0 h 197"/>
                <a:gd name="T74" fmla="*/ 0 w 207"/>
                <a:gd name="T75" fmla="*/ 0 h 197"/>
                <a:gd name="T76" fmla="*/ 0 w 207"/>
                <a:gd name="T77" fmla="*/ 0 h 197"/>
                <a:gd name="T78" fmla="*/ 0 w 207"/>
                <a:gd name="T79" fmla="*/ 0 h 197"/>
                <a:gd name="T80" fmla="*/ 0 w 207"/>
                <a:gd name="T81" fmla="*/ 0 h 19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07" h="197">
                  <a:moveTo>
                    <a:pt x="207" y="25"/>
                  </a:moveTo>
                  <a:lnTo>
                    <a:pt x="206" y="44"/>
                  </a:lnTo>
                  <a:lnTo>
                    <a:pt x="204" y="62"/>
                  </a:lnTo>
                  <a:lnTo>
                    <a:pt x="203" y="82"/>
                  </a:lnTo>
                  <a:lnTo>
                    <a:pt x="200" y="100"/>
                  </a:lnTo>
                  <a:lnTo>
                    <a:pt x="196" y="109"/>
                  </a:lnTo>
                  <a:lnTo>
                    <a:pt x="191" y="118"/>
                  </a:lnTo>
                  <a:lnTo>
                    <a:pt x="187" y="128"/>
                  </a:lnTo>
                  <a:lnTo>
                    <a:pt x="182" y="138"/>
                  </a:lnTo>
                  <a:lnTo>
                    <a:pt x="177" y="147"/>
                  </a:lnTo>
                  <a:lnTo>
                    <a:pt x="173" y="156"/>
                  </a:lnTo>
                  <a:lnTo>
                    <a:pt x="168" y="166"/>
                  </a:lnTo>
                  <a:lnTo>
                    <a:pt x="164" y="176"/>
                  </a:lnTo>
                  <a:lnTo>
                    <a:pt x="135" y="189"/>
                  </a:lnTo>
                  <a:lnTo>
                    <a:pt x="113" y="196"/>
                  </a:lnTo>
                  <a:lnTo>
                    <a:pt x="96" y="197"/>
                  </a:lnTo>
                  <a:lnTo>
                    <a:pt x="82" y="192"/>
                  </a:lnTo>
                  <a:lnTo>
                    <a:pt x="68" y="183"/>
                  </a:lnTo>
                  <a:lnTo>
                    <a:pt x="53" y="169"/>
                  </a:lnTo>
                  <a:lnTo>
                    <a:pt x="36" y="152"/>
                  </a:lnTo>
                  <a:lnTo>
                    <a:pt x="13" y="131"/>
                  </a:lnTo>
                  <a:lnTo>
                    <a:pt x="10" y="98"/>
                  </a:lnTo>
                  <a:lnTo>
                    <a:pt x="7" y="65"/>
                  </a:lnTo>
                  <a:lnTo>
                    <a:pt x="4" y="32"/>
                  </a:lnTo>
                  <a:lnTo>
                    <a:pt x="0" y="0"/>
                  </a:lnTo>
                  <a:lnTo>
                    <a:pt x="12" y="2"/>
                  </a:lnTo>
                  <a:lnTo>
                    <a:pt x="24" y="4"/>
                  </a:lnTo>
                  <a:lnTo>
                    <a:pt x="37" y="7"/>
                  </a:lnTo>
                  <a:lnTo>
                    <a:pt x="50" y="9"/>
                  </a:lnTo>
                  <a:lnTo>
                    <a:pt x="62" y="11"/>
                  </a:lnTo>
                  <a:lnTo>
                    <a:pt x="76" y="12"/>
                  </a:lnTo>
                  <a:lnTo>
                    <a:pt x="89" y="15"/>
                  </a:lnTo>
                  <a:lnTo>
                    <a:pt x="103" y="16"/>
                  </a:lnTo>
                  <a:lnTo>
                    <a:pt x="115" y="17"/>
                  </a:lnTo>
                  <a:lnTo>
                    <a:pt x="129" y="18"/>
                  </a:lnTo>
                  <a:lnTo>
                    <a:pt x="143" y="19"/>
                  </a:lnTo>
                  <a:lnTo>
                    <a:pt x="156" y="21"/>
                  </a:lnTo>
                  <a:lnTo>
                    <a:pt x="169" y="22"/>
                  </a:lnTo>
                  <a:lnTo>
                    <a:pt x="182" y="23"/>
                  </a:lnTo>
                  <a:lnTo>
                    <a:pt x="195" y="24"/>
                  </a:lnTo>
                  <a:lnTo>
                    <a:pt x="207" y="25"/>
                  </a:lnTo>
                  <a:close/>
                </a:path>
              </a:pathLst>
            </a:custGeom>
            <a:solidFill>
              <a:srgbClr val="A05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2" name="Freeform 69"/>
            <p:cNvSpPr>
              <a:spLocks/>
            </p:cNvSpPr>
            <p:nvPr/>
          </p:nvSpPr>
          <p:spPr bwMode="auto">
            <a:xfrm>
              <a:off x="2713" y="1523"/>
              <a:ext cx="94" cy="90"/>
            </a:xfrm>
            <a:custGeom>
              <a:avLst/>
              <a:gdLst>
                <a:gd name="T0" fmla="*/ 0 w 189"/>
                <a:gd name="T1" fmla="*/ 1 h 180"/>
                <a:gd name="T2" fmla="*/ 0 w 189"/>
                <a:gd name="T3" fmla="*/ 1 h 180"/>
                <a:gd name="T4" fmla="*/ 0 w 189"/>
                <a:gd name="T5" fmla="*/ 1 h 180"/>
                <a:gd name="T6" fmla="*/ 0 w 189"/>
                <a:gd name="T7" fmla="*/ 1 h 180"/>
                <a:gd name="T8" fmla="*/ 0 w 189"/>
                <a:gd name="T9" fmla="*/ 1 h 180"/>
                <a:gd name="T10" fmla="*/ 0 w 189"/>
                <a:gd name="T11" fmla="*/ 1 h 180"/>
                <a:gd name="T12" fmla="*/ 0 w 189"/>
                <a:gd name="T13" fmla="*/ 1 h 180"/>
                <a:gd name="T14" fmla="*/ 0 w 189"/>
                <a:gd name="T15" fmla="*/ 1 h 180"/>
                <a:gd name="T16" fmla="*/ 0 w 189"/>
                <a:gd name="T17" fmla="*/ 1 h 180"/>
                <a:gd name="T18" fmla="*/ 0 w 189"/>
                <a:gd name="T19" fmla="*/ 1 h 180"/>
                <a:gd name="T20" fmla="*/ 0 w 189"/>
                <a:gd name="T21" fmla="*/ 1 h 180"/>
                <a:gd name="T22" fmla="*/ 0 w 189"/>
                <a:gd name="T23" fmla="*/ 1 h 180"/>
                <a:gd name="T24" fmla="*/ 0 w 189"/>
                <a:gd name="T25" fmla="*/ 1 h 180"/>
                <a:gd name="T26" fmla="*/ 0 w 189"/>
                <a:gd name="T27" fmla="*/ 1 h 180"/>
                <a:gd name="T28" fmla="*/ 0 w 189"/>
                <a:gd name="T29" fmla="*/ 1 h 180"/>
                <a:gd name="T30" fmla="*/ 0 w 189"/>
                <a:gd name="T31" fmla="*/ 1 h 180"/>
                <a:gd name="T32" fmla="*/ 0 w 189"/>
                <a:gd name="T33" fmla="*/ 1 h 180"/>
                <a:gd name="T34" fmla="*/ 0 w 189"/>
                <a:gd name="T35" fmla="*/ 1 h 180"/>
                <a:gd name="T36" fmla="*/ 0 w 189"/>
                <a:gd name="T37" fmla="*/ 1 h 180"/>
                <a:gd name="T38" fmla="*/ 0 w 189"/>
                <a:gd name="T39" fmla="*/ 1 h 180"/>
                <a:gd name="T40" fmla="*/ 0 w 189"/>
                <a:gd name="T41" fmla="*/ 1 h 180"/>
                <a:gd name="T42" fmla="*/ 0 w 189"/>
                <a:gd name="T43" fmla="*/ 1 h 180"/>
                <a:gd name="T44" fmla="*/ 0 w 189"/>
                <a:gd name="T45" fmla="*/ 1 h 180"/>
                <a:gd name="T46" fmla="*/ 0 w 189"/>
                <a:gd name="T47" fmla="*/ 1 h 180"/>
                <a:gd name="T48" fmla="*/ 0 w 189"/>
                <a:gd name="T49" fmla="*/ 0 h 180"/>
                <a:gd name="T50" fmla="*/ 0 w 189"/>
                <a:gd name="T51" fmla="*/ 1 h 180"/>
                <a:gd name="T52" fmla="*/ 0 w 189"/>
                <a:gd name="T53" fmla="*/ 1 h 180"/>
                <a:gd name="T54" fmla="*/ 0 w 189"/>
                <a:gd name="T55" fmla="*/ 1 h 180"/>
                <a:gd name="T56" fmla="*/ 0 w 189"/>
                <a:gd name="T57" fmla="*/ 1 h 180"/>
                <a:gd name="T58" fmla="*/ 0 w 189"/>
                <a:gd name="T59" fmla="*/ 1 h 180"/>
                <a:gd name="T60" fmla="*/ 0 w 189"/>
                <a:gd name="T61" fmla="*/ 1 h 180"/>
                <a:gd name="T62" fmla="*/ 0 w 189"/>
                <a:gd name="T63" fmla="*/ 1 h 180"/>
                <a:gd name="T64" fmla="*/ 0 w 189"/>
                <a:gd name="T65" fmla="*/ 1 h 180"/>
                <a:gd name="T66" fmla="*/ 0 w 189"/>
                <a:gd name="T67" fmla="*/ 1 h 180"/>
                <a:gd name="T68" fmla="*/ 0 w 189"/>
                <a:gd name="T69" fmla="*/ 1 h 180"/>
                <a:gd name="T70" fmla="*/ 0 w 189"/>
                <a:gd name="T71" fmla="*/ 1 h 180"/>
                <a:gd name="T72" fmla="*/ 0 w 189"/>
                <a:gd name="T73" fmla="*/ 1 h 180"/>
                <a:gd name="T74" fmla="*/ 0 w 189"/>
                <a:gd name="T75" fmla="*/ 1 h 180"/>
                <a:gd name="T76" fmla="*/ 0 w 189"/>
                <a:gd name="T77" fmla="*/ 1 h 180"/>
                <a:gd name="T78" fmla="*/ 0 w 189"/>
                <a:gd name="T79" fmla="*/ 1 h 180"/>
                <a:gd name="T80" fmla="*/ 0 w 189"/>
                <a:gd name="T81" fmla="*/ 1 h 18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89" h="180">
                  <a:moveTo>
                    <a:pt x="189" y="23"/>
                  </a:moveTo>
                  <a:lnTo>
                    <a:pt x="188" y="40"/>
                  </a:lnTo>
                  <a:lnTo>
                    <a:pt x="187" y="57"/>
                  </a:lnTo>
                  <a:lnTo>
                    <a:pt x="184" y="74"/>
                  </a:lnTo>
                  <a:lnTo>
                    <a:pt x="183" y="91"/>
                  </a:lnTo>
                  <a:lnTo>
                    <a:pt x="179" y="100"/>
                  </a:lnTo>
                  <a:lnTo>
                    <a:pt x="175" y="110"/>
                  </a:lnTo>
                  <a:lnTo>
                    <a:pt x="171" y="118"/>
                  </a:lnTo>
                  <a:lnTo>
                    <a:pt x="166" y="127"/>
                  </a:lnTo>
                  <a:lnTo>
                    <a:pt x="161" y="135"/>
                  </a:lnTo>
                  <a:lnTo>
                    <a:pt x="158" y="144"/>
                  </a:lnTo>
                  <a:lnTo>
                    <a:pt x="153" y="152"/>
                  </a:lnTo>
                  <a:lnTo>
                    <a:pt x="149" y="161"/>
                  </a:lnTo>
                  <a:lnTo>
                    <a:pt x="123" y="173"/>
                  </a:lnTo>
                  <a:lnTo>
                    <a:pt x="103" y="179"/>
                  </a:lnTo>
                  <a:lnTo>
                    <a:pt x="88" y="180"/>
                  </a:lnTo>
                  <a:lnTo>
                    <a:pt x="75" y="176"/>
                  </a:lnTo>
                  <a:lnTo>
                    <a:pt x="62" y="168"/>
                  </a:lnTo>
                  <a:lnTo>
                    <a:pt x="49" y="156"/>
                  </a:lnTo>
                  <a:lnTo>
                    <a:pt x="32" y="140"/>
                  </a:lnTo>
                  <a:lnTo>
                    <a:pt x="12" y="121"/>
                  </a:lnTo>
                  <a:lnTo>
                    <a:pt x="8" y="91"/>
                  </a:lnTo>
                  <a:lnTo>
                    <a:pt x="6" y="60"/>
                  </a:lnTo>
                  <a:lnTo>
                    <a:pt x="2" y="30"/>
                  </a:lnTo>
                  <a:lnTo>
                    <a:pt x="0" y="0"/>
                  </a:lnTo>
                  <a:lnTo>
                    <a:pt x="12" y="2"/>
                  </a:lnTo>
                  <a:lnTo>
                    <a:pt x="22" y="5"/>
                  </a:lnTo>
                  <a:lnTo>
                    <a:pt x="34" y="7"/>
                  </a:lnTo>
                  <a:lnTo>
                    <a:pt x="45" y="8"/>
                  </a:lnTo>
                  <a:lnTo>
                    <a:pt x="58" y="11"/>
                  </a:lnTo>
                  <a:lnTo>
                    <a:pt x="69" y="12"/>
                  </a:lnTo>
                  <a:lnTo>
                    <a:pt x="82" y="14"/>
                  </a:lnTo>
                  <a:lnTo>
                    <a:pt x="93" y="15"/>
                  </a:lnTo>
                  <a:lnTo>
                    <a:pt x="106" y="16"/>
                  </a:lnTo>
                  <a:lnTo>
                    <a:pt x="118" y="17"/>
                  </a:lnTo>
                  <a:lnTo>
                    <a:pt x="130" y="19"/>
                  </a:lnTo>
                  <a:lnTo>
                    <a:pt x="142" y="19"/>
                  </a:lnTo>
                  <a:lnTo>
                    <a:pt x="154" y="20"/>
                  </a:lnTo>
                  <a:lnTo>
                    <a:pt x="166" y="21"/>
                  </a:lnTo>
                  <a:lnTo>
                    <a:pt x="177" y="22"/>
                  </a:lnTo>
                  <a:lnTo>
                    <a:pt x="189" y="23"/>
                  </a:lnTo>
                  <a:close/>
                </a:path>
              </a:pathLst>
            </a:custGeom>
            <a:solidFill>
              <a:srgbClr val="A35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3" name="Freeform 70"/>
            <p:cNvSpPr>
              <a:spLocks/>
            </p:cNvSpPr>
            <p:nvPr/>
          </p:nvSpPr>
          <p:spPr bwMode="auto">
            <a:xfrm>
              <a:off x="2716" y="1528"/>
              <a:ext cx="86" cy="82"/>
            </a:xfrm>
            <a:custGeom>
              <a:avLst/>
              <a:gdLst>
                <a:gd name="T0" fmla="*/ 0 w 173"/>
                <a:gd name="T1" fmla="*/ 0 h 165"/>
                <a:gd name="T2" fmla="*/ 0 w 173"/>
                <a:gd name="T3" fmla="*/ 0 h 165"/>
                <a:gd name="T4" fmla="*/ 0 w 173"/>
                <a:gd name="T5" fmla="*/ 0 h 165"/>
                <a:gd name="T6" fmla="*/ 0 w 173"/>
                <a:gd name="T7" fmla="*/ 0 h 165"/>
                <a:gd name="T8" fmla="*/ 0 w 173"/>
                <a:gd name="T9" fmla="*/ 0 h 165"/>
                <a:gd name="T10" fmla="*/ 0 w 173"/>
                <a:gd name="T11" fmla="*/ 0 h 165"/>
                <a:gd name="T12" fmla="*/ 0 w 173"/>
                <a:gd name="T13" fmla="*/ 0 h 165"/>
                <a:gd name="T14" fmla="*/ 0 w 173"/>
                <a:gd name="T15" fmla="*/ 0 h 165"/>
                <a:gd name="T16" fmla="*/ 0 w 173"/>
                <a:gd name="T17" fmla="*/ 0 h 165"/>
                <a:gd name="T18" fmla="*/ 0 w 173"/>
                <a:gd name="T19" fmla="*/ 0 h 165"/>
                <a:gd name="T20" fmla="*/ 0 w 173"/>
                <a:gd name="T21" fmla="*/ 0 h 165"/>
                <a:gd name="T22" fmla="*/ 0 w 173"/>
                <a:gd name="T23" fmla="*/ 0 h 165"/>
                <a:gd name="T24" fmla="*/ 0 w 173"/>
                <a:gd name="T25" fmla="*/ 0 h 165"/>
                <a:gd name="T26" fmla="*/ 0 w 173"/>
                <a:gd name="T27" fmla="*/ 0 h 165"/>
                <a:gd name="T28" fmla="*/ 0 w 173"/>
                <a:gd name="T29" fmla="*/ 0 h 165"/>
                <a:gd name="T30" fmla="*/ 0 w 173"/>
                <a:gd name="T31" fmla="*/ 0 h 165"/>
                <a:gd name="T32" fmla="*/ 0 w 173"/>
                <a:gd name="T33" fmla="*/ 0 h 165"/>
                <a:gd name="T34" fmla="*/ 0 w 173"/>
                <a:gd name="T35" fmla="*/ 0 h 165"/>
                <a:gd name="T36" fmla="*/ 0 w 173"/>
                <a:gd name="T37" fmla="*/ 0 h 165"/>
                <a:gd name="T38" fmla="*/ 0 w 173"/>
                <a:gd name="T39" fmla="*/ 0 h 165"/>
                <a:gd name="T40" fmla="*/ 0 w 173"/>
                <a:gd name="T41" fmla="*/ 0 h 165"/>
                <a:gd name="T42" fmla="*/ 0 w 173"/>
                <a:gd name="T43" fmla="*/ 0 h 165"/>
                <a:gd name="T44" fmla="*/ 0 w 173"/>
                <a:gd name="T45" fmla="*/ 0 h 165"/>
                <a:gd name="T46" fmla="*/ 0 w 173"/>
                <a:gd name="T47" fmla="*/ 0 h 165"/>
                <a:gd name="T48" fmla="*/ 0 w 173"/>
                <a:gd name="T49" fmla="*/ 0 h 165"/>
                <a:gd name="T50" fmla="*/ 0 w 173"/>
                <a:gd name="T51" fmla="*/ 0 h 165"/>
                <a:gd name="T52" fmla="*/ 0 w 173"/>
                <a:gd name="T53" fmla="*/ 0 h 165"/>
                <a:gd name="T54" fmla="*/ 0 w 173"/>
                <a:gd name="T55" fmla="*/ 0 h 165"/>
                <a:gd name="T56" fmla="*/ 0 w 173"/>
                <a:gd name="T57" fmla="*/ 0 h 16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73" h="165">
                  <a:moveTo>
                    <a:pt x="173" y="22"/>
                  </a:moveTo>
                  <a:lnTo>
                    <a:pt x="172" y="37"/>
                  </a:lnTo>
                  <a:lnTo>
                    <a:pt x="170" y="53"/>
                  </a:lnTo>
                  <a:lnTo>
                    <a:pt x="168" y="68"/>
                  </a:lnTo>
                  <a:lnTo>
                    <a:pt x="167" y="84"/>
                  </a:lnTo>
                  <a:lnTo>
                    <a:pt x="159" y="101"/>
                  </a:lnTo>
                  <a:lnTo>
                    <a:pt x="152" y="117"/>
                  </a:lnTo>
                  <a:lnTo>
                    <a:pt x="144" y="132"/>
                  </a:lnTo>
                  <a:lnTo>
                    <a:pt x="136" y="148"/>
                  </a:lnTo>
                  <a:lnTo>
                    <a:pt x="113" y="159"/>
                  </a:lnTo>
                  <a:lnTo>
                    <a:pt x="94" y="165"/>
                  </a:lnTo>
                  <a:lnTo>
                    <a:pt x="79" y="165"/>
                  </a:lnTo>
                  <a:lnTo>
                    <a:pt x="68" y="162"/>
                  </a:lnTo>
                  <a:lnTo>
                    <a:pt x="56" y="154"/>
                  </a:lnTo>
                  <a:lnTo>
                    <a:pt x="44" y="143"/>
                  </a:lnTo>
                  <a:lnTo>
                    <a:pt x="29" y="128"/>
                  </a:lnTo>
                  <a:lnTo>
                    <a:pt x="10" y="111"/>
                  </a:lnTo>
                  <a:lnTo>
                    <a:pt x="8" y="83"/>
                  </a:lnTo>
                  <a:lnTo>
                    <a:pt x="6" y="56"/>
                  </a:lnTo>
                  <a:lnTo>
                    <a:pt x="2" y="28"/>
                  </a:lnTo>
                  <a:lnTo>
                    <a:pt x="0" y="0"/>
                  </a:lnTo>
                  <a:lnTo>
                    <a:pt x="21" y="5"/>
                  </a:lnTo>
                  <a:lnTo>
                    <a:pt x="42" y="8"/>
                  </a:lnTo>
                  <a:lnTo>
                    <a:pt x="63" y="12"/>
                  </a:lnTo>
                  <a:lnTo>
                    <a:pt x="85" y="14"/>
                  </a:lnTo>
                  <a:lnTo>
                    <a:pt x="108" y="17"/>
                  </a:lnTo>
                  <a:lnTo>
                    <a:pt x="130" y="19"/>
                  </a:lnTo>
                  <a:lnTo>
                    <a:pt x="152" y="21"/>
                  </a:lnTo>
                  <a:lnTo>
                    <a:pt x="173" y="22"/>
                  </a:lnTo>
                  <a:close/>
                </a:path>
              </a:pathLst>
            </a:custGeom>
            <a:solidFill>
              <a:srgbClr val="A85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4" name="Freeform 71"/>
            <p:cNvSpPr>
              <a:spLocks/>
            </p:cNvSpPr>
            <p:nvPr/>
          </p:nvSpPr>
          <p:spPr bwMode="auto">
            <a:xfrm>
              <a:off x="2720" y="1533"/>
              <a:ext cx="78" cy="74"/>
            </a:xfrm>
            <a:custGeom>
              <a:avLst/>
              <a:gdLst>
                <a:gd name="T0" fmla="*/ 1 w 156"/>
                <a:gd name="T1" fmla="*/ 1 h 148"/>
                <a:gd name="T2" fmla="*/ 1 w 156"/>
                <a:gd name="T3" fmla="*/ 1 h 148"/>
                <a:gd name="T4" fmla="*/ 1 w 156"/>
                <a:gd name="T5" fmla="*/ 1 h 148"/>
                <a:gd name="T6" fmla="*/ 1 w 156"/>
                <a:gd name="T7" fmla="*/ 1 h 148"/>
                <a:gd name="T8" fmla="*/ 1 w 156"/>
                <a:gd name="T9" fmla="*/ 1 h 148"/>
                <a:gd name="T10" fmla="*/ 1 w 156"/>
                <a:gd name="T11" fmla="*/ 1 h 148"/>
                <a:gd name="T12" fmla="*/ 1 w 156"/>
                <a:gd name="T13" fmla="*/ 1 h 148"/>
                <a:gd name="T14" fmla="*/ 1 w 156"/>
                <a:gd name="T15" fmla="*/ 1 h 148"/>
                <a:gd name="T16" fmla="*/ 1 w 156"/>
                <a:gd name="T17" fmla="*/ 1 h 148"/>
                <a:gd name="T18" fmla="*/ 1 w 156"/>
                <a:gd name="T19" fmla="*/ 1 h 148"/>
                <a:gd name="T20" fmla="*/ 1 w 156"/>
                <a:gd name="T21" fmla="*/ 1 h 148"/>
                <a:gd name="T22" fmla="*/ 1 w 156"/>
                <a:gd name="T23" fmla="*/ 1 h 148"/>
                <a:gd name="T24" fmla="*/ 1 w 156"/>
                <a:gd name="T25" fmla="*/ 1 h 148"/>
                <a:gd name="T26" fmla="*/ 1 w 156"/>
                <a:gd name="T27" fmla="*/ 1 h 148"/>
                <a:gd name="T28" fmla="*/ 1 w 156"/>
                <a:gd name="T29" fmla="*/ 1 h 148"/>
                <a:gd name="T30" fmla="*/ 1 w 156"/>
                <a:gd name="T31" fmla="*/ 1 h 148"/>
                <a:gd name="T32" fmla="*/ 1 w 156"/>
                <a:gd name="T33" fmla="*/ 1 h 148"/>
                <a:gd name="T34" fmla="*/ 1 w 156"/>
                <a:gd name="T35" fmla="*/ 1 h 148"/>
                <a:gd name="T36" fmla="*/ 1 w 156"/>
                <a:gd name="T37" fmla="*/ 1 h 148"/>
                <a:gd name="T38" fmla="*/ 1 w 156"/>
                <a:gd name="T39" fmla="*/ 1 h 148"/>
                <a:gd name="T40" fmla="*/ 0 w 156"/>
                <a:gd name="T41" fmla="*/ 0 h 148"/>
                <a:gd name="T42" fmla="*/ 1 w 156"/>
                <a:gd name="T43" fmla="*/ 1 h 148"/>
                <a:gd name="T44" fmla="*/ 1 w 156"/>
                <a:gd name="T45" fmla="*/ 1 h 148"/>
                <a:gd name="T46" fmla="*/ 1 w 156"/>
                <a:gd name="T47" fmla="*/ 1 h 148"/>
                <a:gd name="T48" fmla="*/ 1 w 156"/>
                <a:gd name="T49" fmla="*/ 1 h 148"/>
                <a:gd name="T50" fmla="*/ 1 w 156"/>
                <a:gd name="T51" fmla="*/ 1 h 148"/>
                <a:gd name="T52" fmla="*/ 1 w 156"/>
                <a:gd name="T53" fmla="*/ 1 h 148"/>
                <a:gd name="T54" fmla="*/ 1 w 156"/>
                <a:gd name="T55" fmla="*/ 1 h 148"/>
                <a:gd name="T56" fmla="*/ 1 w 156"/>
                <a:gd name="T57" fmla="*/ 1 h 148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56" h="148">
                  <a:moveTo>
                    <a:pt x="156" y="19"/>
                  </a:moveTo>
                  <a:lnTo>
                    <a:pt x="154" y="33"/>
                  </a:lnTo>
                  <a:lnTo>
                    <a:pt x="153" y="47"/>
                  </a:lnTo>
                  <a:lnTo>
                    <a:pt x="151" y="61"/>
                  </a:lnTo>
                  <a:lnTo>
                    <a:pt x="150" y="75"/>
                  </a:lnTo>
                  <a:lnTo>
                    <a:pt x="143" y="90"/>
                  </a:lnTo>
                  <a:lnTo>
                    <a:pt x="136" y="105"/>
                  </a:lnTo>
                  <a:lnTo>
                    <a:pt x="129" y="118"/>
                  </a:lnTo>
                  <a:lnTo>
                    <a:pt x="122" y="132"/>
                  </a:lnTo>
                  <a:lnTo>
                    <a:pt x="101" y="143"/>
                  </a:lnTo>
                  <a:lnTo>
                    <a:pt x="84" y="147"/>
                  </a:lnTo>
                  <a:lnTo>
                    <a:pt x="71" y="148"/>
                  </a:lnTo>
                  <a:lnTo>
                    <a:pt x="61" y="145"/>
                  </a:lnTo>
                  <a:lnTo>
                    <a:pt x="51" y="139"/>
                  </a:lnTo>
                  <a:lnTo>
                    <a:pt x="39" y="129"/>
                  </a:lnTo>
                  <a:lnTo>
                    <a:pt x="27" y="116"/>
                  </a:lnTo>
                  <a:lnTo>
                    <a:pt x="9" y="100"/>
                  </a:lnTo>
                  <a:lnTo>
                    <a:pt x="7" y="75"/>
                  </a:lnTo>
                  <a:lnTo>
                    <a:pt x="5" y="49"/>
                  </a:lnTo>
                  <a:lnTo>
                    <a:pt x="2" y="25"/>
                  </a:lnTo>
                  <a:lnTo>
                    <a:pt x="0" y="0"/>
                  </a:lnTo>
                  <a:lnTo>
                    <a:pt x="19" y="4"/>
                  </a:lnTo>
                  <a:lnTo>
                    <a:pt x="37" y="8"/>
                  </a:lnTo>
                  <a:lnTo>
                    <a:pt x="57" y="10"/>
                  </a:lnTo>
                  <a:lnTo>
                    <a:pt x="77" y="12"/>
                  </a:lnTo>
                  <a:lnTo>
                    <a:pt x="97" y="15"/>
                  </a:lnTo>
                  <a:lnTo>
                    <a:pt x="118" y="16"/>
                  </a:lnTo>
                  <a:lnTo>
                    <a:pt x="137" y="18"/>
                  </a:lnTo>
                  <a:lnTo>
                    <a:pt x="156" y="19"/>
                  </a:lnTo>
                  <a:close/>
                </a:path>
              </a:pathLst>
            </a:custGeom>
            <a:solidFill>
              <a:srgbClr val="AA6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5" name="Freeform 72"/>
            <p:cNvSpPr>
              <a:spLocks/>
            </p:cNvSpPr>
            <p:nvPr/>
          </p:nvSpPr>
          <p:spPr bwMode="auto">
            <a:xfrm>
              <a:off x="2724" y="1538"/>
              <a:ext cx="69" cy="66"/>
            </a:xfrm>
            <a:custGeom>
              <a:avLst/>
              <a:gdLst>
                <a:gd name="T0" fmla="*/ 1 w 138"/>
                <a:gd name="T1" fmla="*/ 0 h 133"/>
                <a:gd name="T2" fmla="*/ 1 w 138"/>
                <a:gd name="T3" fmla="*/ 0 h 133"/>
                <a:gd name="T4" fmla="*/ 1 w 138"/>
                <a:gd name="T5" fmla="*/ 0 h 133"/>
                <a:gd name="T6" fmla="*/ 1 w 138"/>
                <a:gd name="T7" fmla="*/ 0 h 133"/>
                <a:gd name="T8" fmla="*/ 1 w 138"/>
                <a:gd name="T9" fmla="*/ 0 h 133"/>
                <a:gd name="T10" fmla="*/ 1 w 138"/>
                <a:gd name="T11" fmla="*/ 0 h 133"/>
                <a:gd name="T12" fmla="*/ 1 w 138"/>
                <a:gd name="T13" fmla="*/ 0 h 133"/>
                <a:gd name="T14" fmla="*/ 1 w 138"/>
                <a:gd name="T15" fmla="*/ 0 h 133"/>
                <a:gd name="T16" fmla="*/ 1 w 138"/>
                <a:gd name="T17" fmla="*/ 0 h 133"/>
                <a:gd name="T18" fmla="*/ 1 w 138"/>
                <a:gd name="T19" fmla="*/ 0 h 133"/>
                <a:gd name="T20" fmla="*/ 1 w 138"/>
                <a:gd name="T21" fmla="*/ 0 h 133"/>
                <a:gd name="T22" fmla="*/ 1 w 138"/>
                <a:gd name="T23" fmla="*/ 0 h 133"/>
                <a:gd name="T24" fmla="*/ 1 w 138"/>
                <a:gd name="T25" fmla="*/ 0 h 133"/>
                <a:gd name="T26" fmla="*/ 1 w 138"/>
                <a:gd name="T27" fmla="*/ 0 h 133"/>
                <a:gd name="T28" fmla="*/ 1 w 138"/>
                <a:gd name="T29" fmla="*/ 0 h 133"/>
                <a:gd name="T30" fmla="*/ 1 w 138"/>
                <a:gd name="T31" fmla="*/ 0 h 133"/>
                <a:gd name="T32" fmla="*/ 1 w 138"/>
                <a:gd name="T33" fmla="*/ 0 h 133"/>
                <a:gd name="T34" fmla="*/ 1 w 138"/>
                <a:gd name="T35" fmla="*/ 0 h 133"/>
                <a:gd name="T36" fmla="*/ 1 w 138"/>
                <a:gd name="T37" fmla="*/ 0 h 133"/>
                <a:gd name="T38" fmla="*/ 1 w 138"/>
                <a:gd name="T39" fmla="*/ 0 h 133"/>
                <a:gd name="T40" fmla="*/ 0 w 138"/>
                <a:gd name="T41" fmla="*/ 0 h 133"/>
                <a:gd name="T42" fmla="*/ 1 w 138"/>
                <a:gd name="T43" fmla="*/ 0 h 133"/>
                <a:gd name="T44" fmla="*/ 1 w 138"/>
                <a:gd name="T45" fmla="*/ 0 h 133"/>
                <a:gd name="T46" fmla="*/ 1 w 138"/>
                <a:gd name="T47" fmla="*/ 0 h 133"/>
                <a:gd name="T48" fmla="*/ 1 w 138"/>
                <a:gd name="T49" fmla="*/ 0 h 133"/>
                <a:gd name="T50" fmla="*/ 1 w 138"/>
                <a:gd name="T51" fmla="*/ 0 h 133"/>
                <a:gd name="T52" fmla="*/ 1 w 138"/>
                <a:gd name="T53" fmla="*/ 0 h 133"/>
                <a:gd name="T54" fmla="*/ 1 w 138"/>
                <a:gd name="T55" fmla="*/ 0 h 133"/>
                <a:gd name="T56" fmla="*/ 1 w 138"/>
                <a:gd name="T57" fmla="*/ 0 h 133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38" h="133">
                  <a:moveTo>
                    <a:pt x="138" y="17"/>
                  </a:moveTo>
                  <a:lnTo>
                    <a:pt x="137" y="30"/>
                  </a:lnTo>
                  <a:lnTo>
                    <a:pt x="137" y="43"/>
                  </a:lnTo>
                  <a:lnTo>
                    <a:pt x="137" y="55"/>
                  </a:lnTo>
                  <a:lnTo>
                    <a:pt x="136" y="68"/>
                  </a:lnTo>
                  <a:lnTo>
                    <a:pt x="129" y="81"/>
                  </a:lnTo>
                  <a:lnTo>
                    <a:pt x="122" y="93"/>
                  </a:lnTo>
                  <a:lnTo>
                    <a:pt x="115" y="106"/>
                  </a:lnTo>
                  <a:lnTo>
                    <a:pt x="109" y="119"/>
                  </a:lnTo>
                  <a:lnTo>
                    <a:pt x="91" y="127"/>
                  </a:lnTo>
                  <a:lnTo>
                    <a:pt x="76" y="131"/>
                  </a:lnTo>
                  <a:lnTo>
                    <a:pt x="64" y="133"/>
                  </a:lnTo>
                  <a:lnTo>
                    <a:pt x="55" y="129"/>
                  </a:lnTo>
                  <a:lnTo>
                    <a:pt x="46" y="123"/>
                  </a:lnTo>
                  <a:lnTo>
                    <a:pt x="36" y="114"/>
                  </a:lnTo>
                  <a:lnTo>
                    <a:pt x="24" y="103"/>
                  </a:lnTo>
                  <a:lnTo>
                    <a:pt x="8" y="89"/>
                  </a:lnTo>
                  <a:lnTo>
                    <a:pt x="6" y="66"/>
                  </a:lnTo>
                  <a:lnTo>
                    <a:pt x="5" y="44"/>
                  </a:lnTo>
                  <a:lnTo>
                    <a:pt x="2" y="22"/>
                  </a:lnTo>
                  <a:lnTo>
                    <a:pt x="0" y="0"/>
                  </a:lnTo>
                  <a:lnTo>
                    <a:pt x="16" y="4"/>
                  </a:lnTo>
                  <a:lnTo>
                    <a:pt x="33" y="7"/>
                  </a:lnTo>
                  <a:lnTo>
                    <a:pt x="51" y="9"/>
                  </a:lnTo>
                  <a:lnTo>
                    <a:pt x="69" y="12"/>
                  </a:lnTo>
                  <a:lnTo>
                    <a:pt x="86" y="13"/>
                  </a:lnTo>
                  <a:lnTo>
                    <a:pt x="104" y="15"/>
                  </a:lnTo>
                  <a:lnTo>
                    <a:pt x="121" y="16"/>
                  </a:lnTo>
                  <a:lnTo>
                    <a:pt x="138" y="17"/>
                  </a:lnTo>
                  <a:close/>
                </a:path>
              </a:pathLst>
            </a:custGeom>
            <a:solidFill>
              <a:srgbClr val="AF6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6" name="Freeform 73"/>
            <p:cNvSpPr>
              <a:spLocks/>
            </p:cNvSpPr>
            <p:nvPr/>
          </p:nvSpPr>
          <p:spPr bwMode="auto">
            <a:xfrm>
              <a:off x="2727" y="1543"/>
              <a:ext cx="61" cy="58"/>
            </a:xfrm>
            <a:custGeom>
              <a:avLst/>
              <a:gdLst>
                <a:gd name="T0" fmla="*/ 1 w 122"/>
                <a:gd name="T1" fmla="*/ 0 h 117"/>
                <a:gd name="T2" fmla="*/ 1 w 122"/>
                <a:gd name="T3" fmla="*/ 0 h 117"/>
                <a:gd name="T4" fmla="*/ 1 w 122"/>
                <a:gd name="T5" fmla="*/ 0 h 117"/>
                <a:gd name="T6" fmla="*/ 1 w 122"/>
                <a:gd name="T7" fmla="*/ 0 h 117"/>
                <a:gd name="T8" fmla="*/ 1 w 122"/>
                <a:gd name="T9" fmla="*/ 0 h 117"/>
                <a:gd name="T10" fmla="*/ 1 w 122"/>
                <a:gd name="T11" fmla="*/ 0 h 117"/>
                <a:gd name="T12" fmla="*/ 1 w 122"/>
                <a:gd name="T13" fmla="*/ 0 h 117"/>
                <a:gd name="T14" fmla="*/ 1 w 122"/>
                <a:gd name="T15" fmla="*/ 0 h 117"/>
                <a:gd name="T16" fmla="*/ 1 w 122"/>
                <a:gd name="T17" fmla="*/ 0 h 117"/>
                <a:gd name="T18" fmla="*/ 1 w 122"/>
                <a:gd name="T19" fmla="*/ 0 h 117"/>
                <a:gd name="T20" fmla="*/ 1 w 122"/>
                <a:gd name="T21" fmla="*/ 0 h 117"/>
                <a:gd name="T22" fmla="*/ 1 w 122"/>
                <a:gd name="T23" fmla="*/ 0 h 117"/>
                <a:gd name="T24" fmla="*/ 1 w 122"/>
                <a:gd name="T25" fmla="*/ 0 h 117"/>
                <a:gd name="T26" fmla="*/ 1 w 122"/>
                <a:gd name="T27" fmla="*/ 0 h 117"/>
                <a:gd name="T28" fmla="*/ 1 w 122"/>
                <a:gd name="T29" fmla="*/ 0 h 117"/>
                <a:gd name="T30" fmla="*/ 1 w 122"/>
                <a:gd name="T31" fmla="*/ 0 h 117"/>
                <a:gd name="T32" fmla="*/ 1 w 122"/>
                <a:gd name="T33" fmla="*/ 0 h 117"/>
                <a:gd name="T34" fmla="*/ 1 w 122"/>
                <a:gd name="T35" fmla="*/ 0 h 117"/>
                <a:gd name="T36" fmla="*/ 1 w 122"/>
                <a:gd name="T37" fmla="*/ 0 h 117"/>
                <a:gd name="T38" fmla="*/ 1 w 122"/>
                <a:gd name="T39" fmla="*/ 0 h 117"/>
                <a:gd name="T40" fmla="*/ 0 w 122"/>
                <a:gd name="T41" fmla="*/ 0 h 117"/>
                <a:gd name="T42" fmla="*/ 1 w 122"/>
                <a:gd name="T43" fmla="*/ 0 h 117"/>
                <a:gd name="T44" fmla="*/ 1 w 122"/>
                <a:gd name="T45" fmla="*/ 0 h 117"/>
                <a:gd name="T46" fmla="*/ 1 w 122"/>
                <a:gd name="T47" fmla="*/ 0 h 117"/>
                <a:gd name="T48" fmla="*/ 1 w 122"/>
                <a:gd name="T49" fmla="*/ 0 h 117"/>
                <a:gd name="T50" fmla="*/ 1 w 122"/>
                <a:gd name="T51" fmla="*/ 0 h 117"/>
                <a:gd name="T52" fmla="*/ 1 w 122"/>
                <a:gd name="T53" fmla="*/ 0 h 117"/>
                <a:gd name="T54" fmla="*/ 1 w 122"/>
                <a:gd name="T55" fmla="*/ 0 h 117"/>
                <a:gd name="T56" fmla="*/ 1 w 122"/>
                <a:gd name="T57" fmla="*/ 0 h 11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22" h="117">
                  <a:moveTo>
                    <a:pt x="122" y="15"/>
                  </a:moveTo>
                  <a:lnTo>
                    <a:pt x="121" y="27"/>
                  </a:lnTo>
                  <a:lnTo>
                    <a:pt x="121" y="37"/>
                  </a:lnTo>
                  <a:lnTo>
                    <a:pt x="120" y="49"/>
                  </a:lnTo>
                  <a:lnTo>
                    <a:pt x="119" y="59"/>
                  </a:lnTo>
                  <a:lnTo>
                    <a:pt x="113" y="71"/>
                  </a:lnTo>
                  <a:lnTo>
                    <a:pt x="107" y="81"/>
                  </a:lnTo>
                  <a:lnTo>
                    <a:pt x="102" y="93"/>
                  </a:lnTo>
                  <a:lnTo>
                    <a:pt x="97" y="104"/>
                  </a:lnTo>
                  <a:lnTo>
                    <a:pt x="79" y="112"/>
                  </a:lnTo>
                  <a:lnTo>
                    <a:pt x="67" y="116"/>
                  </a:lnTo>
                  <a:lnTo>
                    <a:pt x="57" y="117"/>
                  </a:lnTo>
                  <a:lnTo>
                    <a:pt x="48" y="113"/>
                  </a:lnTo>
                  <a:lnTo>
                    <a:pt x="40" y="109"/>
                  </a:lnTo>
                  <a:lnTo>
                    <a:pt x="32" y="101"/>
                  </a:lnTo>
                  <a:lnTo>
                    <a:pt x="22" y="90"/>
                  </a:lnTo>
                  <a:lnTo>
                    <a:pt x="9" y="79"/>
                  </a:lnTo>
                  <a:lnTo>
                    <a:pt x="7" y="58"/>
                  </a:lnTo>
                  <a:lnTo>
                    <a:pt x="5" y="40"/>
                  </a:lnTo>
                  <a:lnTo>
                    <a:pt x="2" y="20"/>
                  </a:lnTo>
                  <a:lnTo>
                    <a:pt x="0" y="0"/>
                  </a:lnTo>
                  <a:lnTo>
                    <a:pt x="15" y="4"/>
                  </a:lnTo>
                  <a:lnTo>
                    <a:pt x="30" y="6"/>
                  </a:lnTo>
                  <a:lnTo>
                    <a:pt x="45" y="9"/>
                  </a:lnTo>
                  <a:lnTo>
                    <a:pt x="61" y="10"/>
                  </a:lnTo>
                  <a:lnTo>
                    <a:pt x="76" y="12"/>
                  </a:lnTo>
                  <a:lnTo>
                    <a:pt x="92" y="13"/>
                  </a:lnTo>
                  <a:lnTo>
                    <a:pt x="107" y="14"/>
                  </a:lnTo>
                  <a:lnTo>
                    <a:pt x="122" y="15"/>
                  </a:lnTo>
                  <a:close/>
                </a:path>
              </a:pathLst>
            </a:custGeom>
            <a:solidFill>
              <a:srgbClr val="B2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7" name="Freeform 74"/>
            <p:cNvSpPr>
              <a:spLocks/>
            </p:cNvSpPr>
            <p:nvPr/>
          </p:nvSpPr>
          <p:spPr bwMode="auto">
            <a:xfrm>
              <a:off x="2732" y="1548"/>
              <a:ext cx="51" cy="50"/>
            </a:xfrm>
            <a:custGeom>
              <a:avLst/>
              <a:gdLst>
                <a:gd name="T0" fmla="*/ 0 w 104"/>
                <a:gd name="T1" fmla="*/ 1 h 99"/>
                <a:gd name="T2" fmla="*/ 0 w 104"/>
                <a:gd name="T3" fmla="*/ 1 h 99"/>
                <a:gd name="T4" fmla="*/ 0 w 104"/>
                <a:gd name="T5" fmla="*/ 1 h 99"/>
                <a:gd name="T6" fmla="*/ 0 w 104"/>
                <a:gd name="T7" fmla="*/ 1 h 99"/>
                <a:gd name="T8" fmla="*/ 0 w 104"/>
                <a:gd name="T9" fmla="*/ 1 h 99"/>
                <a:gd name="T10" fmla="*/ 0 w 104"/>
                <a:gd name="T11" fmla="*/ 1 h 99"/>
                <a:gd name="T12" fmla="*/ 0 w 104"/>
                <a:gd name="T13" fmla="*/ 1 h 99"/>
                <a:gd name="T14" fmla="*/ 0 w 104"/>
                <a:gd name="T15" fmla="*/ 1 h 99"/>
                <a:gd name="T16" fmla="*/ 0 w 104"/>
                <a:gd name="T17" fmla="*/ 1 h 99"/>
                <a:gd name="T18" fmla="*/ 0 w 104"/>
                <a:gd name="T19" fmla="*/ 1 h 99"/>
                <a:gd name="T20" fmla="*/ 0 w 104"/>
                <a:gd name="T21" fmla="*/ 1 h 99"/>
                <a:gd name="T22" fmla="*/ 0 w 104"/>
                <a:gd name="T23" fmla="*/ 0 h 99"/>
                <a:gd name="T24" fmla="*/ 0 w 104"/>
                <a:gd name="T25" fmla="*/ 1 h 99"/>
                <a:gd name="T26" fmla="*/ 0 w 104"/>
                <a:gd name="T27" fmla="*/ 1 h 99"/>
                <a:gd name="T28" fmla="*/ 0 w 104"/>
                <a:gd name="T29" fmla="*/ 1 h 99"/>
                <a:gd name="T30" fmla="*/ 0 w 104"/>
                <a:gd name="T31" fmla="*/ 1 h 99"/>
                <a:gd name="T32" fmla="*/ 0 w 104"/>
                <a:gd name="T33" fmla="*/ 1 h 99"/>
                <a:gd name="T34" fmla="*/ 0 w 104"/>
                <a:gd name="T35" fmla="*/ 1 h 99"/>
                <a:gd name="T36" fmla="*/ 0 w 104"/>
                <a:gd name="T37" fmla="*/ 1 h 99"/>
                <a:gd name="T38" fmla="*/ 0 w 104"/>
                <a:gd name="T39" fmla="*/ 1 h 9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04" h="99">
                  <a:moveTo>
                    <a:pt x="104" y="13"/>
                  </a:moveTo>
                  <a:lnTo>
                    <a:pt x="100" y="51"/>
                  </a:lnTo>
                  <a:lnTo>
                    <a:pt x="81" y="89"/>
                  </a:lnTo>
                  <a:lnTo>
                    <a:pt x="67" y="95"/>
                  </a:lnTo>
                  <a:lnTo>
                    <a:pt x="55" y="99"/>
                  </a:lnTo>
                  <a:lnTo>
                    <a:pt x="47" y="99"/>
                  </a:lnTo>
                  <a:lnTo>
                    <a:pt x="39" y="97"/>
                  </a:lnTo>
                  <a:lnTo>
                    <a:pt x="32" y="92"/>
                  </a:lnTo>
                  <a:lnTo>
                    <a:pt x="25" y="86"/>
                  </a:lnTo>
                  <a:lnTo>
                    <a:pt x="16" y="77"/>
                  </a:lnTo>
                  <a:lnTo>
                    <a:pt x="5" y="67"/>
                  </a:lnTo>
                  <a:lnTo>
                    <a:pt x="0" y="0"/>
                  </a:lnTo>
                  <a:lnTo>
                    <a:pt x="12" y="2"/>
                  </a:lnTo>
                  <a:lnTo>
                    <a:pt x="24" y="4"/>
                  </a:lnTo>
                  <a:lnTo>
                    <a:pt x="38" y="7"/>
                  </a:lnTo>
                  <a:lnTo>
                    <a:pt x="51" y="8"/>
                  </a:lnTo>
                  <a:lnTo>
                    <a:pt x="65" y="9"/>
                  </a:lnTo>
                  <a:lnTo>
                    <a:pt x="78" y="10"/>
                  </a:lnTo>
                  <a:lnTo>
                    <a:pt x="91" y="11"/>
                  </a:lnTo>
                  <a:lnTo>
                    <a:pt x="104" y="13"/>
                  </a:lnTo>
                  <a:close/>
                </a:path>
              </a:pathLst>
            </a:custGeom>
            <a:solidFill>
              <a:srgbClr val="B76B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8" name="Freeform 75"/>
            <p:cNvSpPr>
              <a:spLocks/>
            </p:cNvSpPr>
            <p:nvPr/>
          </p:nvSpPr>
          <p:spPr bwMode="auto">
            <a:xfrm>
              <a:off x="2831" y="1491"/>
              <a:ext cx="129" cy="150"/>
            </a:xfrm>
            <a:custGeom>
              <a:avLst/>
              <a:gdLst>
                <a:gd name="T0" fmla="*/ 0 w 258"/>
                <a:gd name="T1" fmla="*/ 1 h 298"/>
                <a:gd name="T2" fmla="*/ 1 w 258"/>
                <a:gd name="T3" fmla="*/ 1 h 298"/>
                <a:gd name="T4" fmla="*/ 1 w 258"/>
                <a:gd name="T5" fmla="*/ 1 h 298"/>
                <a:gd name="T6" fmla="*/ 1 w 258"/>
                <a:gd name="T7" fmla="*/ 1 h 298"/>
                <a:gd name="T8" fmla="*/ 1 w 258"/>
                <a:gd name="T9" fmla="*/ 1 h 298"/>
                <a:gd name="T10" fmla="*/ 1 w 258"/>
                <a:gd name="T11" fmla="*/ 1 h 298"/>
                <a:gd name="T12" fmla="*/ 1 w 258"/>
                <a:gd name="T13" fmla="*/ 1 h 298"/>
                <a:gd name="T14" fmla="*/ 1 w 258"/>
                <a:gd name="T15" fmla="*/ 1 h 298"/>
                <a:gd name="T16" fmla="*/ 1 w 258"/>
                <a:gd name="T17" fmla="*/ 0 h 298"/>
                <a:gd name="T18" fmla="*/ 2 w 258"/>
                <a:gd name="T19" fmla="*/ 1 h 298"/>
                <a:gd name="T20" fmla="*/ 2 w 258"/>
                <a:gd name="T21" fmla="*/ 1 h 298"/>
                <a:gd name="T22" fmla="*/ 1 w 258"/>
                <a:gd name="T23" fmla="*/ 1 h 298"/>
                <a:gd name="T24" fmla="*/ 1 w 258"/>
                <a:gd name="T25" fmla="*/ 1 h 298"/>
                <a:gd name="T26" fmla="*/ 1 w 258"/>
                <a:gd name="T27" fmla="*/ 1 h 298"/>
                <a:gd name="T28" fmla="*/ 1 w 258"/>
                <a:gd name="T29" fmla="*/ 1 h 298"/>
                <a:gd name="T30" fmla="*/ 1 w 258"/>
                <a:gd name="T31" fmla="*/ 1 h 298"/>
                <a:gd name="T32" fmla="*/ 1 w 258"/>
                <a:gd name="T33" fmla="*/ 2 h 298"/>
                <a:gd name="T34" fmla="*/ 1 w 258"/>
                <a:gd name="T35" fmla="*/ 2 h 298"/>
                <a:gd name="T36" fmla="*/ 1 w 258"/>
                <a:gd name="T37" fmla="*/ 1 h 298"/>
                <a:gd name="T38" fmla="*/ 0 w 258"/>
                <a:gd name="T39" fmla="*/ 1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58" h="298">
                  <a:moveTo>
                    <a:pt x="0" y="251"/>
                  </a:moveTo>
                  <a:lnTo>
                    <a:pt x="11" y="219"/>
                  </a:lnTo>
                  <a:lnTo>
                    <a:pt x="21" y="188"/>
                  </a:lnTo>
                  <a:lnTo>
                    <a:pt x="33" y="156"/>
                  </a:lnTo>
                  <a:lnTo>
                    <a:pt x="43" y="125"/>
                  </a:lnTo>
                  <a:lnTo>
                    <a:pt x="54" y="95"/>
                  </a:lnTo>
                  <a:lnTo>
                    <a:pt x="65" y="64"/>
                  </a:lnTo>
                  <a:lnTo>
                    <a:pt x="75" y="32"/>
                  </a:lnTo>
                  <a:lnTo>
                    <a:pt x="84" y="0"/>
                  </a:lnTo>
                  <a:lnTo>
                    <a:pt x="258" y="37"/>
                  </a:lnTo>
                  <a:lnTo>
                    <a:pt x="257" y="77"/>
                  </a:lnTo>
                  <a:lnTo>
                    <a:pt x="256" y="112"/>
                  </a:lnTo>
                  <a:lnTo>
                    <a:pt x="251" y="141"/>
                  </a:lnTo>
                  <a:lnTo>
                    <a:pt x="247" y="170"/>
                  </a:lnTo>
                  <a:lnTo>
                    <a:pt x="239" y="198"/>
                  </a:lnTo>
                  <a:lnTo>
                    <a:pt x="231" y="228"/>
                  </a:lnTo>
                  <a:lnTo>
                    <a:pt x="219" y="260"/>
                  </a:lnTo>
                  <a:lnTo>
                    <a:pt x="205" y="298"/>
                  </a:lnTo>
                  <a:lnTo>
                    <a:pt x="98" y="232"/>
                  </a:lnTo>
                  <a:lnTo>
                    <a:pt x="0" y="251"/>
                  </a:lnTo>
                  <a:close/>
                </a:path>
              </a:pathLst>
            </a:custGeom>
            <a:solidFill>
              <a:srgbClr val="8C4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9" name="Freeform 76"/>
            <p:cNvSpPr>
              <a:spLocks/>
            </p:cNvSpPr>
            <p:nvPr/>
          </p:nvSpPr>
          <p:spPr bwMode="auto">
            <a:xfrm>
              <a:off x="2835" y="1496"/>
              <a:ext cx="120" cy="141"/>
            </a:xfrm>
            <a:custGeom>
              <a:avLst/>
              <a:gdLst>
                <a:gd name="T0" fmla="*/ 0 w 242"/>
                <a:gd name="T1" fmla="*/ 1 h 282"/>
                <a:gd name="T2" fmla="*/ 0 w 242"/>
                <a:gd name="T3" fmla="*/ 1 h 282"/>
                <a:gd name="T4" fmla="*/ 0 w 242"/>
                <a:gd name="T5" fmla="*/ 1 h 282"/>
                <a:gd name="T6" fmla="*/ 0 w 242"/>
                <a:gd name="T7" fmla="*/ 1 h 282"/>
                <a:gd name="T8" fmla="*/ 0 w 242"/>
                <a:gd name="T9" fmla="*/ 1 h 282"/>
                <a:gd name="T10" fmla="*/ 0 w 242"/>
                <a:gd name="T11" fmla="*/ 1 h 282"/>
                <a:gd name="T12" fmla="*/ 0 w 242"/>
                <a:gd name="T13" fmla="*/ 1 h 282"/>
                <a:gd name="T14" fmla="*/ 0 w 242"/>
                <a:gd name="T15" fmla="*/ 1 h 282"/>
                <a:gd name="T16" fmla="*/ 0 w 242"/>
                <a:gd name="T17" fmla="*/ 0 h 282"/>
                <a:gd name="T18" fmla="*/ 0 w 242"/>
                <a:gd name="T19" fmla="*/ 1 h 282"/>
                <a:gd name="T20" fmla="*/ 0 w 242"/>
                <a:gd name="T21" fmla="*/ 1 h 282"/>
                <a:gd name="T22" fmla="*/ 0 w 242"/>
                <a:gd name="T23" fmla="*/ 1 h 282"/>
                <a:gd name="T24" fmla="*/ 0 w 242"/>
                <a:gd name="T25" fmla="*/ 1 h 282"/>
                <a:gd name="T26" fmla="*/ 0 w 242"/>
                <a:gd name="T27" fmla="*/ 1 h 282"/>
                <a:gd name="T28" fmla="*/ 0 w 242"/>
                <a:gd name="T29" fmla="*/ 1 h 282"/>
                <a:gd name="T30" fmla="*/ 0 w 242"/>
                <a:gd name="T31" fmla="*/ 1 h 282"/>
                <a:gd name="T32" fmla="*/ 0 w 242"/>
                <a:gd name="T33" fmla="*/ 1 h 282"/>
                <a:gd name="T34" fmla="*/ 0 w 242"/>
                <a:gd name="T35" fmla="*/ 1 h 282"/>
                <a:gd name="T36" fmla="*/ 0 w 242"/>
                <a:gd name="T37" fmla="*/ 1 h 282"/>
                <a:gd name="T38" fmla="*/ 0 w 242"/>
                <a:gd name="T39" fmla="*/ 1 h 282"/>
                <a:gd name="T40" fmla="*/ 0 w 242"/>
                <a:gd name="T41" fmla="*/ 1 h 282"/>
                <a:gd name="T42" fmla="*/ 0 w 242"/>
                <a:gd name="T43" fmla="*/ 1 h 282"/>
                <a:gd name="T44" fmla="*/ 0 w 242"/>
                <a:gd name="T45" fmla="*/ 1 h 282"/>
                <a:gd name="T46" fmla="*/ 0 w 242"/>
                <a:gd name="T47" fmla="*/ 1 h 282"/>
                <a:gd name="T48" fmla="*/ 0 w 242"/>
                <a:gd name="T49" fmla="*/ 2 h 282"/>
                <a:gd name="T50" fmla="*/ 0 w 242"/>
                <a:gd name="T51" fmla="*/ 2 h 282"/>
                <a:gd name="T52" fmla="*/ 0 w 242"/>
                <a:gd name="T53" fmla="*/ 2 h 282"/>
                <a:gd name="T54" fmla="*/ 0 w 242"/>
                <a:gd name="T55" fmla="*/ 2 h 282"/>
                <a:gd name="T56" fmla="*/ 0 w 242"/>
                <a:gd name="T57" fmla="*/ 1 h 282"/>
                <a:gd name="T58" fmla="*/ 0 w 242"/>
                <a:gd name="T59" fmla="*/ 1 h 282"/>
                <a:gd name="T60" fmla="*/ 0 w 242"/>
                <a:gd name="T61" fmla="*/ 1 h 282"/>
                <a:gd name="T62" fmla="*/ 0 w 242"/>
                <a:gd name="T63" fmla="*/ 1 h 282"/>
                <a:gd name="T64" fmla="*/ 0 w 242"/>
                <a:gd name="T65" fmla="*/ 1 h 282"/>
                <a:gd name="T66" fmla="*/ 0 w 242"/>
                <a:gd name="T67" fmla="*/ 1 h 282"/>
                <a:gd name="T68" fmla="*/ 0 w 242"/>
                <a:gd name="T69" fmla="*/ 1 h 282"/>
                <a:gd name="T70" fmla="*/ 0 w 242"/>
                <a:gd name="T71" fmla="*/ 1 h 282"/>
                <a:gd name="T72" fmla="*/ 0 w 242"/>
                <a:gd name="T73" fmla="*/ 1 h 282"/>
                <a:gd name="T74" fmla="*/ 0 w 242"/>
                <a:gd name="T75" fmla="*/ 1 h 282"/>
                <a:gd name="T76" fmla="*/ 0 w 242"/>
                <a:gd name="T77" fmla="*/ 1 h 282"/>
                <a:gd name="T78" fmla="*/ 0 w 242"/>
                <a:gd name="T79" fmla="*/ 1 h 282"/>
                <a:gd name="T80" fmla="*/ 0 w 242"/>
                <a:gd name="T81" fmla="*/ 1 h 28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42" h="282">
                  <a:moveTo>
                    <a:pt x="0" y="236"/>
                  </a:moveTo>
                  <a:lnTo>
                    <a:pt x="11" y="206"/>
                  </a:lnTo>
                  <a:lnTo>
                    <a:pt x="20" y="176"/>
                  </a:lnTo>
                  <a:lnTo>
                    <a:pt x="30" y="147"/>
                  </a:lnTo>
                  <a:lnTo>
                    <a:pt x="42" y="119"/>
                  </a:lnTo>
                  <a:lnTo>
                    <a:pt x="51" y="90"/>
                  </a:lnTo>
                  <a:lnTo>
                    <a:pt x="61" y="61"/>
                  </a:lnTo>
                  <a:lnTo>
                    <a:pt x="70" y="31"/>
                  </a:lnTo>
                  <a:lnTo>
                    <a:pt x="78" y="0"/>
                  </a:lnTo>
                  <a:lnTo>
                    <a:pt x="99" y="5"/>
                  </a:lnTo>
                  <a:lnTo>
                    <a:pt x="120" y="9"/>
                  </a:lnTo>
                  <a:lnTo>
                    <a:pt x="141" y="14"/>
                  </a:lnTo>
                  <a:lnTo>
                    <a:pt x="160" y="18"/>
                  </a:lnTo>
                  <a:lnTo>
                    <a:pt x="181" y="23"/>
                  </a:lnTo>
                  <a:lnTo>
                    <a:pt x="202" y="27"/>
                  </a:lnTo>
                  <a:lnTo>
                    <a:pt x="221" y="31"/>
                  </a:lnTo>
                  <a:lnTo>
                    <a:pt x="242" y="36"/>
                  </a:lnTo>
                  <a:lnTo>
                    <a:pt x="241" y="74"/>
                  </a:lnTo>
                  <a:lnTo>
                    <a:pt x="240" y="106"/>
                  </a:lnTo>
                  <a:lnTo>
                    <a:pt x="236" y="135"/>
                  </a:lnTo>
                  <a:lnTo>
                    <a:pt x="232" y="161"/>
                  </a:lnTo>
                  <a:lnTo>
                    <a:pt x="225" y="188"/>
                  </a:lnTo>
                  <a:lnTo>
                    <a:pt x="215" y="215"/>
                  </a:lnTo>
                  <a:lnTo>
                    <a:pt x="205" y="247"/>
                  </a:lnTo>
                  <a:lnTo>
                    <a:pt x="192" y="282"/>
                  </a:lnTo>
                  <a:lnTo>
                    <a:pt x="180" y="274"/>
                  </a:lnTo>
                  <a:lnTo>
                    <a:pt x="167" y="266"/>
                  </a:lnTo>
                  <a:lnTo>
                    <a:pt x="154" y="258"/>
                  </a:lnTo>
                  <a:lnTo>
                    <a:pt x="143" y="251"/>
                  </a:lnTo>
                  <a:lnTo>
                    <a:pt x="130" y="243"/>
                  </a:lnTo>
                  <a:lnTo>
                    <a:pt x="118" y="235"/>
                  </a:lnTo>
                  <a:lnTo>
                    <a:pt x="105" y="227"/>
                  </a:lnTo>
                  <a:lnTo>
                    <a:pt x="92" y="220"/>
                  </a:lnTo>
                  <a:lnTo>
                    <a:pt x="81" y="222"/>
                  </a:lnTo>
                  <a:lnTo>
                    <a:pt x="69" y="223"/>
                  </a:lnTo>
                  <a:lnTo>
                    <a:pt x="58" y="226"/>
                  </a:lnTo>
                  <a:lnTo>
                    <a:pt x="46" y="228"/>
                  </a:lnTo>
                  <a:lnTo>
                    <a:pt x="35" y="229"/>
                  </a:lnTo>
                  <a:lnTo>
                    <a:pt x="23" y="232"/>
                  </a:lnTo>
                  <a:lnTo>
                    <a:pt x="12" y="234"/>
                  </a:lnTo>
                  <a:lnTo>
                    <a:pt x="0" y="236"/>
                  </a:lnTo>
                  <a:close/>
                </a:path>
              </a:pathLst>
            </a:custGeom>
            <a:solidFill>
              <a:srgbClr val="914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" name="Freeform 77"/>
            <p:cNvSpPr>
              <a:spLocks/>
            </p:cNvSpPr>
            <p:nvPr/>
          </p:nvSpPr>
          <p:spPr bwMode="auto">
            <a:xfrm>
              <a:off x="2838" y="1502"/>
              <a:ext cx="113" cy="131"/>
            </a:xfrm>
            <a:custGeom>
              <a:avLst/>
              <a:gdLst>
                <a:gd name="T0" fmla="*/ 0 w 227"/>
                <a:gd name="T1" fmla="*/ 1 h 262"/>
                <a:gd name="T2" fmla="*/ 0 w 227"/>
                <a:gd name="T3" fmla="*/ 1 h 262"/>
                <a:gd name="T4" fmla="*/ 0 w 227"/>
                <a:gd name="T5" fmla="*/ 1 h 262"/>
                <a:gd name="T6" fmla="*/ 0 w 227"/>
                <a:gd name="T7" fmla="*/ 1 h 262"/>
                <a:gd name="T8" fmla="*/ 0 w 227"/>
                <a:gd name="T9" fmla="*/ 1 h 262"/>
                <a:gd name="T10" fmla="*/ 0 w 227"/>
                <a:gd name="T11" fmla="*/ 1 h 262"/>
                <a:gd name="T12" fmla="*/ 0 w 227"/>
                <a:gd name="T13" fmla="*/ 1 h 262"/>
                <a:gd name="T14" fmla="*/ 0 w 227"/>
                <a:gd name="T15" fmla="*/ 1 h 262"/>
                <a:gd name="T16" fmla="*/ 0 w 227"/>
                <a:gd name="T17" fmla="*/ 0 h 262"/>
                <a:gd name="T18" fmla="*/ 0 w 227"/>
                <a:gd name="T19" fmla="*/ 1 h 262"/>
                <a:gd name="T20" fmla="*/ 0 w 227"/>
                <a:gd name="T21" fmla="*/ 1 h 262"/>
                <a:gd name="T22" fmla="*/ 0 w 227"/>
                <a:gd name="T23" fmla="*/ 1 h 262"/>
                <a:gd name="T24" fmla="*/ 0 w 227"/>
                <a:gd name="T25" fmla="*/ 1 h 262"/>
                <a:gd name="T26" fmla="*/ 0 w 227"/>
                <a:gd name="T27" fmla="*/ 1 h 262"/>
                <a:gd name="T28" fmla="*/ 0 w 227"/>
                <a:gd name="T29" fmla="*/ 1 h 262"/>
                <a:gd name="T30" fmla="*/ 0 w 227"/>
                <a:gd name="T31" fmla="*/ 1 h 262"/>
                <a:gd name="T32" fmla="*/ 0 w 227"/>
                <a:gd name="T33" fmla="*/ 1 h 262"/>
                <a:gd name="T34" fmla="*/ 0 w 227"/>
                <a:gd name="T35" fmla="*/ 1 h 262"/>
                <a:gd name="T36" fmla="*/ 0 w 227"/>
                <a:gd name="T37" fmla="*/ 1 h 262"/>
                <a:gd name="T38" fmla="*/ 0 w 227"/>
                <a:gd name="T39" fmla="*/ 1 h 262"/>
                <a:gd name="T40" fmla="*/ 0 w 227"/>
                <a:gd name="T41" fmla="*/ 1 h 262"/>
                <a:gd name="T42" fmla="*/ 0 w 227"/>
                <a:gd name="T43" fmla="*/ 1 h 262"/>
                <a:gd name="T44" fmla="*/ 0 w 227"/>
                <a:gd name="T45" fmla="*/ 1 h 262"/>
                <a:gd name="T46" fmla="*/ 0 w 227"/>
                <a:gd name="T47" fmla="*/ 1 h 262"/>
                <a:gd name="T48" fmla="*/ 0 w 227"/>
                <a:gd name="T49" fmla="*/ 2 h 262"/>
                <a:gd name="T50" fmla="*/ 0 w 227"/>
                <a:gd name="T51" fmla="*/ 1 h 262"/>
                <a:gd name="T52" fmla="*/ 0 w 227"/>
                <a:gd name="T53" fmla="*/ 1 h 262"/>
                <a:gd name="T54" fmla="*/ 0 w 227"/>
                <a:gd name="T55" fmla="*/ 1 h 262"/>
                <a:gd name="T56" fmla="*/ 0 w 227"/>
                <a:gd name="T57" fmla="*/ 1 h 262"/>
                <a:gd name="T58" fmla="*/ 0 w 227"/>
                <a:gd name="T59" fmla="*/ 1 h 262"/>
                <a:gd name="T60" fmla="*/ 0 w 227"/>
                <a:gd name="T61" fmla="*/ 1 h 262"/>
                <a:gd name="T62" fmla="*/ 0 w 227"/>
                <a:gd name="T63" fmla="*/ 1 h 262"/>
                <a:gd name="T64" fmla="*/ 0 w 227"/>
                <a:gd name="T65" fmla="*/ 1 h 262"/>
                <a:gd name="T66" fmla="*/ 0 w 227"/>
                <a:gd name="T67" fmla="*/ 1 h 262"/>
                <a:gd name="T68" fmla="*/ 0 w 227"/>
                <a:gd name="T69" fmla="*/ 1 h 262"/>
                <a:gd name="T70" fmla="*/ 0 w 227"/>
                <a:gd name="T71" fmla="*/ 1 h 262"/>
                <a:gd name="T72" fmla="*/ 0 w 227"/>
                <a:gd name="T73" fmla="*/ 1 h 262"/>
                <a:gd name="T74" fmla="*/ 0 w 227"/>
                <a:gd name="T75" fmla="*/ 1 h 262"/>
                <a:gd name="T76" fmla="*/ 0 w 227"/>
                <a:gd name="T77" fmla="*/ 1 h 262"/>
                <a:gd name="T78" fmla="*/ 0 w 227"/>
                <a:gd name="T79" fmla="*/ 1 h 262"/>
                <a:gd name="T80" fmla="*/ 0 w 227"/>
                <a:gd name="T81" fmla="*/ 1 h 26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27" h="262">
                  <a:moveTo>
                    <a:pt x="0" y="220"/>
                  </a:moveTo>
                  <a:lnTo>
                    <a:pt x="9" y="191"/>
                  </a:lnTo>
                  <a:lnTo>
                    <a:pt x="19" y="163"/>
                  </a:lnTo>
                  <a:lnTo>
                    <a:pt x="29" y="137"/>
                  </a:lnTo>
                  <a:lnTo>
                    <a:pt x="38" y="109"/>
                  </a:lnTo>
                  <a:lnTo>
                    <a:pt x="48" y="82"/>
                  </a:lnTo>
                  <a:lnTo>
                    <a:pt x="58" y="56"/>
                  </a:lnTo>
                  <a:lnTo>
                    <a:pt x="67" y="28"/>
                  </a:lnTo>
                  <a:lnTo>
                    <a:pt x="75" y="0"/>
                  </a:lnTo>
                  <a:lnTo>
                    <a:pt x="93" y="3"/>
                  </a:lnTo>
                  <a:lnTo>
                    <a:pt x="113" y="8"/>
                  </a:lnTo>
                  <a:lnTo>
                    <a:pt x="131" y="11"/>
                  </a:lnTo>
                  <a:lnTo>
                    <a:pt x="151" y="15"/>
                  </a:lnTo>
                  <a:lnTo>
                    <a:pt x="169" y="19"/>
                  </a:lnTo>
                  <a:lnTo>
                    <a:pt x="189" y="23"/>
                  </a:lnTo>
                  <a:lnTo>
                    <a:pt x="207" y="27"/>
                  </a:lnTo>
                  <a:lnTo>
                    <a:pt x="227" y="31"/>
                  </a:lnTo>
                  <a:lnTo>
                    <a:pt x="226" y="66"/>
                  </a:lnTo>
                  <a:lnTo>
                    <a:pt x="225" y="96"/>
                  </a:lnTo>
                  <a:lnTo>
                    <a:pt x="221" y="124"/>
                  </a:lnTo>
                  <a:lnTo>
                    <a:pt x="217" y="148"/>
                  </a:lnTo>
                  <a:lnTo>
                    <a:pt x="210" y="173"/>
                  </a:lnTo>
                  <a:lnTo>
                    <a:pt x="202" y="200"/>
                  </a:lnTo>
                  <a:lnTo>
                    <a:pt x="191" y="229"/>
                  </a:lnTo>
                  <a:lnTo>
                    <a:pt x="180" y="262"/>
                  </a:lnTo>
                  <a:lnTo>
                    <a:pt x="168" y="255"/>
                  </a:lnTo>
                  <a:lnTo>
                    <a:pt x="157" y="247"/>
                  </a:lnTo>
                  <a:lnTo>
                    <a:pt x="145" y="240"/>
                  </a:lnTo>
                  <a:lnTo>
                    <a:pt x="134" y="232"/>
                  </a:lnTo>
                  <a:lnTo>
                    <a:pt x="121" y="225"/>
                  </a:lnTo>
                  <a:lnTo>
                    <a:pt x="109" y="218"/>
                  </a:lnTo>
                  <a:lnTo>
                    <a:pt x="98" y="210"/>
                  </a:lnTo>
                  <a:lnTo>
                    <a:pt x="86" y="203"/>
                  </a:lnTo>
                  <a:lnTo>
                    <a:pt x="76" y="206"/>
                  </a:lnTo>
                  <a:lnTo>
                    <a:pt x="65" y="208"/>
                  </a:lnTo>
                  <a:lnTo>
                    <a:pt x="54" y="209"/>
                  </a:lnTo>
                  <a:lnTo>
                    <a:pt x="44" y="211"/>
                  </a:lnTo>
                  <a:lnTo>
                    <a:pt x="32" y="214"/>
                  </a:lnTo>
                  <a:lnTo>
                    <a:pt x="22" y="215"/>
                  </a:lnTo>
                  <a:lnTo>
                    <a:pt x="10" y="217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934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1" name="Freeform 78"/>
            <p:cNvSpPr>
              <a:spLocks/>
            </p:cNvSpPr>
            <p:nvPr/>
          </p:nvSpPr>
          <p:spPr bwMode="auto">
            <a:xfrm>
              <a:off x="2842" y="1506"/>
              <a:ext cx="105" cy="123"/>
            </a:xfrm>
            <a:custGeom>
              <a:avLst/>
              <a:gdLst>
                <a:gd name="T0" fmla="*/ 0 w 212"/>
                <a:gd name="T1" fmla="*/ 1 h 245"/>
                <a:gd name="T2" fmla="*/ 0 w 212"/>
                <a:gd name="T3" fmla="*/ 1 h 245"/>
                <a:gd name="T4" fmla="*/ 0 w 212"/>
                <a:gd name="T5" fmla="*/ 1 h 245"/>
                <a:gd name="T6" fmla="*/ 0 w 212"/>
                <a:gd name="T7" fmla="*/ 1 h 245"/>
                <a:gd name="T8" fmla="*/ 0 w 212"/>
                <a:gd name="T9" fmla="*/ 1 h 245"/>
                <a:gd name="T10" fmla="*/ 0 w 212"/>
                <a:gd name="T11" fmla="*/ 1 h 245"/>
                <a:gd name="T12" fmla="*/ 0 w 212"/>
                <a:gd name="T13" fmla="*/ 1 h 245"/>
                <a:gd name="T14" fmla="*/ 0 w 212"/>
                <a:gd name="T15" fmla="*/ 1 h 245"/>
                <a:gd name="T16" fmla="*/ 0 w 212"/>
                <a:gd name="T17" fmla="*/ 0 h 245"/>
                <a:gd name="T18" fmla="*/ 0 w 212"/>
                <a:gd name="T19" fmla="*/ 1 h 245"/>
                <a:gd name="T20" fmla="*/ 0 w 212"/>
                <a:gd name="T21" fmla="*/ 1 h 245"/>
                <a:gd name="T22" fmla="*/ 0 w 212"/>
                <a:gd name="T23" fmla="*/ 1 h 245"/>
                <a:gd name="T24" fmla="*/ 0 w 212"/>
                <a:gd name="T25" fmla="*/ 1 h 245"/>
                <a:gd name="T26" fmla="*/ 0 w 212"/>
                <a:gd name="T27" fmla="*/ 1 h 245"/>
                <a:gd name="T28" fmla="*/ 0 w 212"/>
                <a:gd name="T29" fmla="*/ 1 h 245"/>
                <a:gd name="T30" fmla="*/ 0 w 212"/>
                <a:gd name="T31" fmla="*/ 1 h 245"/>
                <a:gd name="T32" fmla="*/ 0 w 212"/>
                <a:gd name="T33" fmla="*/ 1 h 245"/>
                <a:gd name="T34" fmla="*/ 0 w 212"/>
                <a:gd name="T35" fmla="*/ 1 h 245"/>
                <a:gd name="T36" fmla="*/ 0 w 212"/>
                <a:gd name="T37" fmla="*/ 1 h 245"/>
                <a:gd name="T38" fmla="*/ 0 w 212"/>
                <a:gd name="T39" fmla="*/ 1 h 245"/>
                <a:gd name="T40" fmla="*/ 0 w 212"/>
                <a:gd name="T41" fmla="*/ 1 h 245"/>
                <a:gd name="T42" fmla="*/ 0 w 212"/>
                <a:gd name="T43" fmla="*/ 1 h 245"/>
                <a:gd name="T44" fmla="*/ 0 w 212"/>
                <a:gd name="T45" fmla="*/ 1 h 245"/>
                <a:gd name="T46" fmla="*/ 0 w 212"/>
                <a:gd name="T47" fmla="*/ 1 h 245"/>
                <a:gd name="T48" fmla="*/ 0 w 212"/>
                <a:gd name="T49" fmla="*/ 1 h 245"/>
                <a:gd name="T50" fmla="*/ 0 w 212"/>
                <a:gd name="T51" fmla="*/ 1 h 245"/>
                <a:gd name="T52" fmla="*/ 0 w 212"/>
                <a:gd name="T53" fmla="*/ 1 h 245"/>
                <a:gd name="T54" fmla="*/ 0 w 212"/>
                <a:gd name="T55" fmla="*/ 1 h 245"/>
                <a:gd name="T56" fmla="*/ 0 w 212"/>
                <a:gd name="T57" fmla="*/ 1 h 245"/>
                <a:gd name="T58" fmla="*/ 0 w 212"/>
                <a:gd name="T59" fmla="*/ 1 h 245"/>
                <a:gd name="T60" fmla="*/ 0 w 212"/>
                <a:gd name="T61" fmla="*/ 1 h 245"/>
                <a:gd name="T62" fmla="*/ 0 w 212"/>
                <a:gd name="T63" fmla="*/ 1 h 245"/>
                <a:gd name="T64" fmla="*/ 0 w 212"/>
                <a:gd name="T65" fmla="*/ 1 h 245"/>
                <a:gd name="T66" fmla="*/ 0 w 212"/>
                <a:gd name="T67" fmla="*/ 1 h 245"/>
                <a:gd name="T68" fmla="*/ 0 w 212"/>
                <a:gd name="T69" fmla="*/ 1 h 245"/>
                <a:gd name="T70" fmla="*/ 0 w 212"/>
                <a:gd name="T71" fmla="*/ 1 h 245"/>
                <a:gd name="T72" fmla="*/ 0 w 212"/>
                <a:gd name="T73" fmla="*/ 1 h 245"/>
                <a:gd name="T74" fmla="*/ 0 w 212"/>
                <a:gd name="T75" fmla="*/ 1 h 245"/>
                <a:gd name="T76" fmla="*/ 0 w 212"/>
                <a:gd name="T77" fmla="*/ 1 h 245"/>
                <a:gd name="T78" fmla="*/ 0 w 212"/>
                <a:gd name="T79" fmla="*/ 1 h 245"/>
                <a:gd name="T80" fmla="*/ 0 w 212"/>
                <a:gd name="T81" fmla="*/ 1 h 24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12" h="245">
                  <a:moveTo>
                    <a:pt x="0" y="205"/>
                  </a:moveTo>
                  <a:lnTo>
                    <a:pt x="8" y="178"/>
                  </a:lnTo>
                  <a:lnTo>
                    <a:pt x="17" y="153"/>
                  </a:lnTo>
                  <a:lnTo>
                    <a:pt x="27" y="128"/>
                  </a:lnTo>
                  <a:lnTo>
                    <a:pt x="36" y="102"/>
                  </a:lnTo>
                  <a:lnTo>
                    <a:pt x="45" y="78"/>
                  </a:lnTo>
                  <a:lnTo>
                    <a:pt x="53" y="53"/>
                  </a:lnTo>
                  <a:lnTo>
                    <a:pt x="61" y="26"/>
                  </a:lnTo>
                  <a:lnTo>
                    <a:pt x="69" y="0"/>
                  </a:lnTo>
                  <a:lnTo>
                    <a:pt x="88" y="3"/>
                  </a:lnTo>
                  <a:lnTo>
                    <a:pt x="105" y="8"/>
                  </a:lnTo>
                  <a:lnTo>
                    <a:pt x="123" y="11"/>
                  </a:lnTo>
                  <a:lnTo>
                    <a:pt x="140" y="15"/>
                  </a:lnTo>
                  <a:lnTo>
                    <a:pt x="159" y="18"/>
                  </a:lnTo>
                  <a:lnTo>
                    <a:pt x="176" y="22"/>
                  </a:lnTo>
                  <a:lnTo>
                    <a:pt x="195" y="25"/>
                  </a:lnTo>
                  <a:lnTo>
                    <a:pt x="212" y="29"/>
                  </a:lnTo>
                  <a:lnTo>
                    <a:pt x="212" y="62"/>
                  </a:lnTo>
                  <a:lnTo>
                    <a:pt x="210" y="90"/>
                  </a:lnTo>
                  <a:lnTo>
                    <a:pt x="206" y="115"/>
                  </a:lnTo>
                  <a:lnTo>
                    <a:pt x="203" y="139"/>
                  </a:lnTo>
                  <a:lnTo>
                    <a:pt x="196" y="162"/>
                  </a:lnTo>
                  <a:lnTo>
                    <a:pt x="189" y="186"/>
                  </a:lnTo>
                  <a:lnTo>
                    <a:pt x="180" y="214"/>
                  </a:lnTo>
                  <a:lnTo>
                    <a:pt x="168" y="245"/>
                  </a:lnTo>
                  <a:lnTo>
                    <a:pt x="157" y="238"/>
                  </a:lnTo>
                  <a:lnTo>
                    <a:pt x="146" y="232"/>
                  </a:lnTo>
                  <a:lnTo>
                    <a:pt x="135" y="226"/>
                  </a:lnTo>
                  <a:lnTo>
                    <a:pt x="124" y="219"/>
                  </a:lnTo>
                  <a:lnTo>
                    <a:pt x="113" y="212"/>
                  </a:lnTo>
                  <a:lnTo>
                    <a:pt x="101" y="205"/>
                  </a:lnTo>
                  <a:lnTo>
                    <a:pt x="91" y="198"/>
                  </a:lnTo>
                  <a:lnTo>
                    <a:pt x="79" y="191"/>
                  </a:lnTo>
                  <a:lnTo>
                    <a:pt x="69" y="192"/>
                  </a:lnTo>
                  <a:lnTo>
                    <a:pt x="60" y="194"/>
                  </a:lnTo>
                  <a:lnTo>
                    <a:pt x="50" y="196"/>
                  </a:lnTo>
                  <a:lnTo>
                    <a:pt x="40" y="198"/>
                  </a:lnTo>
                  <a:lnTo>
                    <a:pt x="30" y="199"/>
                  </a:lnTo>
                  <a:lnTo>
                    <a:pt x="20" y="201"/>
                  </a:lnTo>
                  <a:lnTo>
                    <a:pt x="10" y="202"/>
                  </a:lnTo>
                  <a:lnTo>
                    <a:pt x="0" y="205"/>
                  </a:lnTo>
                  <a:close/>
                </a:path>
              </a:pathLst>
            </a:custGeom>
            <a:solidFill>
              <a:srgbClr val="994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2" name="Freeform 79"/>
            <p:cNvSpPr>
              <a:spLocks/>
            </p:cNvSpPr>
            <p:nvPr/>
          </p:nvSpPr>
          <p:spPr bwMode="auto">
            <a:xfrm>
              <a:off x="2845" y="1512"/>
              <a:ext cx="98" cy="114"/>
            </a:xfrm>
            <a:custGeom>
              <a:avLst/>
              <a:gdLst>
                <a:gd name="T0" fmla="*/ 0 w 196"/>
                <a:gd name="T1" fmla="*/ 1 h 228"/>
                <a:gd name="T2" fmla="*/ 1 w 196"/>
                <a:gd name="T3" fmla="*/ 1 h 228"/>
                <a:gd name="T4" fmla="*/ 1 w 196"/>
                <a:gd name="T5" fmla="*/ 1 h 228"/>
                <a:gd name="T6" fmla="*/ 1 w 196"/>
                <a:gd name="T7" fmla="*/ 1 h 228"/>
                <a:gd name="T8" fmla="*/ 1 w 196"/>
                <a:gd name="T9" fmla="*/ 1 h 228"/>
                <a:gd name="T10" fmla="*/ 1 w 196"/>
                <a:gd name="T11" fmla="*/ 1 h 228"/>
                <a:gd name="T12" fmla="*/ 1 w 196"/>
                <a:gd name="T13" fmla="*/ 1 h 228"/>
                <a:gd name="T14" fmla="*/ 1 w 196"/>
                <a:gd name="T15" fmla="*/ 1 h 228"/>
                <a:gd name="T16" fmla="*/ 1 w 196"/>
                <a:gd name="T17" fmla="*/ 0 h 228"/>
                <a:gd name="T18" fmla="*/ 1 w 196"/>
                <a:gd name="T19" fmla="*/ 1 h 228"/>
                <a:gd name="T20" fmla="*/ 1 w 196"/>
                <a:gd name="T21" fmla="*/ 1 h 228"/>
                <a:gd name="T22" fmla="*/ 1 w 196"/>
                <a:gd name="T23" fmla="*/ 1 h 228"/>
                <a:gd name="T24" fmla="*/ 1 w 196"/>
                <a:gd name="T25" fmla="*/ 1 h 228"/>
                <a:gd name="T26" fmla="*/ 1 w 196"/>
                <a:gd name="T27" fmla="*/ 1 h 228"/>
                <a:gd name="T28" fmla="*/ 1 w 196"/>
                <a:gd name="T29" fmla="*/ 1 h 228"/>
                <a:gd name="T30" fmla="*/ 1 w 196"/>
                <a:gd name="T31" fmla="*/ 1 h 228"/>
                <a:gd name="T32" fmla="*/ 1 w 196"/>
                <a:gd name="T33" fmla="*/ 1 h 228"/>
                <a:gd name="T34" fmla="*/ 1 w 196"/>
                <a:gd name="T35" fmla="*/ 1 h 228"/>
                <a:gd name="T36" fmla="*/ 1 w 196"/>
                <a:gd name="T37" fmla="*/ 1 h 228"/>
                <a:gd name="T38" fmla="*/ 1 w 196"/>
                <a:gd name="T39" fmla="*/ 1 h 228"/>
                <a:gd name="T40" fmla="*/ 1 w 196"/>
                <a:gd name="T41" fmla="*/ 1 h 228"/>
                <a:gd name="T42" fmla="*/ 1 w 196"/>
                <a:gd name="T43" fmla="*/ 1 h 228"/>
                <a:gd name="T44" fmla="*/ 1 w 196"/>
                <a:gd name="T45" fmla="*/ 1 h 228"/>
                <a:gd name="T46" fmla="*/ 1 w 196"/>
                <a:gd name="T47" fmla="*/ 1 h 228"/>
                <a:gd name="T48" fmla="*/ 1 w 196"/>
                <a:gd name="T49" fmla="*/ 1 h 228"/>
                <a:gd name="T50" fmla="*/ 1 w 196"/>
                <a:gd name="T51" fmla="*/ 1 h 228"/>
                <a:gd name="T52" fmla="*/ 1 w 196"/>
                <a:gd name="T53" fmla="*/ 1 h 228"/>
                <a:gd name="T54" fmla="*/ 1 w 196"/>
                <a:gd name="T55" fmla="*/ 1 h 228"/>
                <a:gd name="T56" fmla="*/ 1 w 196"/>
                <a:gd name="T57" fmla="*/ 1 h 228"/>
                <a:gd name="T58" fmla="*/ 1 w 196"/>
                <a:gd name="T59" fmla="*/ 1 h 228"/>
                <a:gd name="T60" fmla="*/ 1 w 196"/>
                <a:gd name="T61" fmla="*/ 1 h 228"/>
                <a:gd name="T62" fmla="*/ 1 w 196"/>
                <a:gd name="T63" fmla="*/ 1 h 228"/>
                <a:gd name="T64" fmla="*/ 1 w 196"/>
                <a:gd name="T65" fmla="*/ 1 h 228"/>
                <a:gd name="T66" fmla="*/ 1 w 196"/>
                <a:gd name="T67" fmla="*/ 1 h 228"/>
                <a:gd name="T68" fmla="*/ 1 w 196"/>
                <a:gd name="T69" fmla="*/ 1 h 228"/>
                <a:gd name="T70" fmla="*/ 1 w 196"/>
                <a:gd name="T71" fmla="*/ 1 h 228"/>
                <a:gd name="T72" fmla="*/ 1 w 196"/>
                <a:gd name="T73" fmla="*/ 1 h 228"/>
                <a:gd name="T74" fmla="*/ 1 w 196"/>
                <a:gd name="T75" fmla="*/ 1 h 228"/>
                <a:gd name="T76" fmla="*/ 1 w 196"/>
                <a:gd name="T77" fmla="*/ 1 h 228"/>
                <a:gd name="T78" fmla="*/ 1 w 196"/>
                <a:gd name="T79" fmla="*/ 1 h 228"/>
                <a:gd name="T80" fmla="*/ 0 w 196"/>
                <a:gd name="T81" fmla="*/ 1 h 22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6" h="228">
                  <a:moveTo>
                    <a:pt x="0" y="190"/>
                  </a:moveTo>
                  <a:lnTo>
                    <a:pt x="8" y="166"/>
                  </a:lnTo>
                  <a:lnTo>
                    <a:pt x="16" y="142"/>
                  </a:lnTo>
                  <a:lnTo>
                    <a:pt x="24" y="119"/>
                  </a:lnTo>
                  <a:lnTo>
                    <a:pt x="33" y="95"/>
                  </a:lnTo>
                  <a:lnTo>
                    <a:pt x="41" y="72"/>
                  </a:lnTo>
                  <a:lnTo>
                    <a:pt x="49" y="49"/>
                  </a:lnTo>
                  <a:lnTo>
                    <a:pt x="56" y="24"/>
                  </a:lnTo>
                  <a:lnTo>
                    <a:pt x="63" y="0"/>
                  </a:lnTo>
                  <a:lnTo>
                    <a:pt x="81" y="4"/>
                  </a:lnTo>
                  <a:lnTo>
                    <a:pt x="97" y="7"/>
                  </a:lnTo>
                  <a:lnTo>
                    <a:pt x="114" y="11"/>
                  </a:lnTo>
                  <a:lnTo>
                    <a:pt x="130" y="14"/>
                  </a:lnTo>
                  <a:lnTo>
                    <a:pt x="146" y="17"/>
                  </a:lnTo>
                  <a:lnTo>
                    <a:pt x="162" y="21"/>
                  </a:lnTo>
                  <a:lnTo>
                    <a:pt x="180" y="24"/>
                  </a:lnTo>
                  <a:lnTo>
                    <a:pt x="196" y="28"/>
                  </a:lnTo>
                  <a:lnTo>
                    <a:pt x="196" y="59"/>
                  </a:lnTo>
                  <a:lnTo>
                    <a:pt x="193" y="84"/>
                  </a:lnTo>
                  <a:lnTo>
                    <a:pt x="191" y="108"/>
                  </a:lnTo>
                  <a:lnTo>
                    <a:pt x="186" y="129"/>
                  </a:lnTo>
                  <a:lnTo>
                    <a:pt x="182" y="151"/>
                  </a:lnTo>
                  <a:lnTo>
                    <a:pt x="174" y="174"/>
                  </a:lnTo>
                  <a:lnTo>
                    <a:pt x="166" y="199"/>
                  </a:lnTo>
                  <a:lnTo>
                    <a:pt x="155" y="228"/>
                  </a:lnTo>
                  <a:lnTo>
                    <a:pt x="145" y="221"/>
                  </a:lnTo>
                  <a:lnTo>
                    <a:pt x="136" y="216"/>
                  </a:lnTo>
                  <a:lnTo>
                    <a:pt x="125" y="209"/>
                  </a:lnTo>
                  <a:lnTo>
                    <a:pt x="115" y="202"/>
                  </a:lnTo>
                  <a:lnTo>
                    <a:pt x="105" y="196"/>
                  </a:lnTo>
                  <a:lnTo>
                    <a:pt x="94" y="189"/>
                  </a:lnTo>
                  <a:lnTo>
                    <a:pt x="84" y="183"/>
                  </a:lnTo>
                  <a:lnTo>
                    <a:pt x="74" y="176"/>
                  </a:lnTo>
                  <a:lnTo>
                    <a:pt x="64" y="178"/>
                  </a:lnTo>
                  <a:lnTo>
                    <a:pt x="55" y="180"/>
                  </a:lnTo>
                  <a:lnTo>
                    <a:pt x="46" y="181"/>
                  </a:lnTo>
                  <a:lnTo>
                    <a:pt x="37" y="183"/>
                  </a:lnTo>
                  <a:lnTo>
                    <a:pt x="28" y="184"/>
                  </a:lnTo>
                  <a:lnTo>
                    <a:pt x="18" y="187"/>
                  </a:lnTo>
                  <a:lnTo>
                    <a:pt x="9" y="188"/>
                  </a:lnTo>
                  <a:lnTo>
                    <a:pt x="0" y="190"/>
                  </a:lnTo>
                  <a:close/>
                </a:path>
              </a:pathLst>
            </a:custGeom>
            <a:solidFill>
              <a:srgbClr val="9B5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3" name="Freeform 80"/>
            <p:cNvSpPr>
              <a:spLocks/>
            </p:cNvSpPr>
            <p:nvPr/>
          </p:nvSpPr>
          <p:spPr bwMode="auto">
            <a:xfrm>
              <a:off x="2848" y="1516"/>
              <a:ext cx="91" cy="106"/>
            </a:xfrm>
            <a:custGeom>
              <a:avLst/>
              <a:gdLst>
                <a:gd name="T0" fmla="*/ 0 w 181"/>
                <a:gd name="T1" fmla="*/ 1 h 211"/>
                <a:gd name="T2" fmla="*/ 1 w 181"/>
                <a:gd name="T3" fmla="*/ 1 h 211"/>
                <a:gd name="T4" fmla="*/ 1 w 181"/>
                <a:gd name="T5" fmla="*/ 1 h 211"/>
                <a:gd name="T6" fmla="*/ 1 w 181"/>
                <a:gd name="T7" fmla="*/ 1 h 211"/>
                <a:gd name="T8" fmla="*/ 1 w 181"/>
                <a:gd name="T9" fmla="*/ 1 h 211"/>
                <a:gd name="T10" fmla="*/ 1 w 181"/>
                <a:gd name="T11" fmla="*/ 1 h 211"/>
                <a:gd name="T12" fmla="*/ 1 w 181"/>
                <a:gd name="T13" fmla="*/ 1 h 211"/>
                <a:gd name="T14" fmla="*/ 1 w 181"/>
                <a:gd name="T15" fmla="*/ 1 h 211"/>
                <a:gd name="T16" fmla="*/ 1 w 181"/>
                <a:gd name="T17" fmla="*/ 0 h 211"/>
                <a:gd name="T18" fmla="*/ 1 w 181"/>
                <a:gd name="T19" fmla="*/ 1 h 211"/>
                <a:gd name="T20" fmla="*/ 1 w 181"/>
                <a:gd name="T21" fmla="*/ 1 h 211"/>
                <a:gd name="T22" fmla="*/ 1 w 181"/>
                <a:gd name="T23" fmla="*/ 1 h 211"/>
                <a:gd name="T24" fmla="*/ 1 w 181"/>
                <a:gd name="T25" fmla="*/ 1 h 211"/>
                <a:gd name="T26" fmla="*/ 1 w 181"/>
                <a:gd name="T27" fmla="*/ 1 h 211"/>
                <a:gd name="T28" fmla="*/ 1 w 181"/>
                <a:gd name="T29" fmla="*/ 1 h 211"/>
                <a:gd name="T30" fmla="*/ 1 w 181"/>
                <a:gd name="T31" fmla="*/ 1 h 211"/>
                <a:gd name="T32" fmla="*/ 1 w 181"/>
                <a:gd name="T33" fmla="*/ 1 h 211"/>
                <a:gd name="T34" fmla="*/ 1 w 181"/>
                <a:gd name="T35" fmla="*/ 1 h 211"/>
                <a:gd name="T36" fmla="*/ 1 w 181"/>
                <a:gd name="T37" fmla="*/ 1 h 211"/>
                <a:gd name="T38" fmla="*/ 1 w 181"/>
                <a:gd name="T39" fmla="*/ 1 h 211"/>
                <a:gd name="T40" fmla="*/ 1 w 181"/>
                <a:gd name="T41" fmla="*/ 1 h 211"/>
                <a:gd name="T42" fmla="*/ 1 w 181"/>
                <a:gd name="T43" fmla="*/ 1 h 211"/>
                <a:gd name="T44" fmla="*/ 1 w 181"/>
                <a:gd name="T45" fmla="*/ 1 h 211"/>
                <a:gd name="T46" fmla="*/ 1 w 181"/>
                <a:gd name="T47" fmla="*/ 1 h 211"/>
                <a:gd name="T48" fmla="*/ 1 w 181"/>
                <a:gd name="T49" fmla="*/ 1 h 211"/>
                <a:gd name="T50" fmla="*/ 1 w 181"/>
                <a:gd name="T51" fmla="*/ 1 h 211"/>
                <a:gd name="T52" fmla="*/ 1 w 181"/>
                <a:gd name="T53" fmla="*/ 1 h 211"/>
                <a:gd name="T54" fmla="*/ 1 w 181"/>
                <a:gd name="T55" fmla="*/ 1 h 211"/>
                <a:gd name="T56" fmla="*/ 1 w 181"/>
                <a:gd name="T57" fmla="*/ 1 h 211"/>
                <a:gd name="T58" fmla="*/ 1 w 181"/>
                <a:gd name="T59" fmla="*/ 1 h 211"/>
                <a:gd name="T60" fmla="*/ 1 w 181"/>
                <a:gd name="T61" fmla="*/ 1 h 211"/>
                <a:gd name="T62" fmla="*/ 1 w 181"/>
                <a:gd name="T63" fmla="*/ 1 h 211"/>
                <a:gd name="T64" fmla="*/ 1 w 181"/>
                <a:gd name="T65" fmla="*/ 1 h 211"/>
                <a:gd name="T66" fmla="*/ 1 w 181"/>
                <a:gd name="T67" fmla="*/ 1 h 211"/>
                <a:gd name="T68" fmla="*/ 1 w 181"/>
                <a:gd name="T69" fmla="*/ 1 h 211"/>
                <a:gd name="T70" fmla="*/ 1 w 181"/>
                <a:gd name="T71" fmla="*/ 1 h 211"/>
                <a:gd name="T72" fmla="*/ 1 w 181"/>
                <a:gd name="T73" fmla="*/ 1 h 211"/>
                <a:gd name="T74" fmla="*/ 1 w 181"/>
                <a:gd name="T75" fmla="*/ 1 h 211"/>
                <a:gd name="T76" fmla="*/ 1 w 181"/>
                <a:gd name="T77" fmla="*/ 1 h 211"/>
                <a:gd name="T78" fmla="*/ 1 w 181"/>
                <a:gd name="T79" fmla="*/ 1 h 211"/>
                <a:gd name="T80" fmla="*/ 0 w 181"/>
                <a:gd name="T81" fmla="*/ 1 h 21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81" h="211">
                  <a:moveTo>
                    <a:pt x="0" y="175"/>
                  </a:moveTo>
                  <a:lnTo>
                    <a:pt x="7" y="154"/>
                  </a:lnTo>
                  <a:lnTo>
                    <a:pt x="15" y="132"/>
                  </a:lnTo>
                  <a:lnTo>
                    <a:pt x="22" y="110"/>
                  </a:lnTo>
                  <a:lnTo>
                    <a:pt x="30" y="89"/>
                  </a:lnTo>
                  <a:lnTo>
                    <a:pt x="37" y="67"/>
                  </a:lnTo>
                  <a:lnTo>
                    <a:pt x="45" y="45"/>
                  </a:lnTo>
                  <a:lnTo>
                    <a:pt x="52" y="23"/>
                  </a:lnTo>
                  <a:lnTo>
                    <a:pt x="59" y="0"/>
                  </a:lnTo>
                  <a:lnTo>
                    <a:pt x="74" y="4"/>
                  </a:lnTo>
                  <a:lnTo>
                    <a:pt x="88" y="7"/>
                  </a:lnTo>
                  <a:lnTo>
                    <a:pt x="103" y="11"/>
                  </a:lnTo>
                  <a:lnTo>
                    <a:pt x="120" y="13"/>
                  </a:lnTo>
                  <a:lnTo>
                    <a:pt x="135" y="16"/>
                  </a:lnTo>
                  <a:lnTo>
                    <a:pt x="149" y="20"/>
                  </a:lnTo>
                  <a:lnTo>
                    <a:pt x="166" y="23"/>
                  </a:lnTo>
                  <a:lnTo>
                    <a:pt x="181" y="27"/>
                  </a:lnTo>
                  <a:lnTo>
                    <a:pt x="181" y="54"/>
                  </a:lnTo>
                  <a:lnTo>
                    <a:pt x="178" y="79"/>
                  </a:lnTo>
                  <a:lnTo>
                    <a:pt x="176" y="101"/>
                  </a:lnTo>
                  <a:lnTo>
                    <a:pt x="173" y="120"/>
                  </a:lnTo>
                  <a:lnTo>
                    <a:pt x="167" y="140"/>
                  </a:lnTo>
                  <a:lnTo>
                    <a:pt x="160" y="162"/>
                  </a:lnTo>
                  <a:lnTo>
                    <a:pt x="152" y="185"/>
                  </a:lnTo>
                  <a:lnTo>
                    <a:pt x="143" y="211"/>
                  </a:lnTo>
                  <a:lnTo>
                    <a:pt x="133" y="205"/>
                  </a:lnTo>
                  <a:lnTo>
                    <a:pt x="124" y="200"/>
                  </a:lnTo>
                  <a:lnTo>
                    <a:pt x="115" y="193"/>
                  </a:lnTo>
                  <a:lnTo>
                    <a:pt x="106" y="187"/>
                  </a:lnTo>
                  <a:lnTo>
                    <a:pt x="97" y="181"/>
                  </a:lnTo>
                  <a:lnTo>
                    <a:pt x="86" y="175"/>
                  </a:lnTo>
                  <a:lnTo>
                    <a:pt x="77" y="170"/>
                  </a:lnTo>
                  <a:lnTo>
                    <a:pt x="68" y="164"/>
                  </a:lnTo>
                  <a:lnTo>
                    <a:pt x="60" y="165"/>
                  </a:lnTo>
                  <a:lnTo>
                    <a:pt x="50" y="166"/>
                  </a:lnTo>
                  <a:lnTo>
                    <a:pt x="42" y="169"/>
                  </a:lnTo>
                  <a:lnTo>
                    <a:pt x="34" y="170"/>
                  </a:lnTo>
                  <a:lnTo>
                    <a:pt x="25" y="171"/>
                  </a:lnTo>
                  <a:lnTo>
                    <a:pt x="17" y="173"/>
                  </a:lnTo>
                  <a:lnTo>
                    <a:pt x="8" y="174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rgbClr val="A05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4" name="Freeform 81"/>
            <p:cNvSpPr>
              <a:spLocks/>
            </p:cNvSpPr>
            <p:nvPr/>
          </p:nvSpPr>
          <p:spPr bwMode="auto">
            <a:xfrm>
              <a:off x="2852" y="1521"/>
              <a:ext cx="82" cy="96"/>
            </a:xfrm>
            <a:custGeom>
              <a:avLst/>
              <a:gdLst>
                <a:gd name="T0" fmla="*/ 0 w 164"/>
                <a:gd name="T1" fmla="*/ 1 h 192"/>
                <a:gd name="T2" fmla="*/ 1 w 164"/>
                <a:gd name="T3" fmla="*/ 1 h 192"/>
                <a:gd name="T4" fmla="*/ 1 w 164"/>
                <a:gd name="T5" fmla="*/ 1 h 192"/>
                <a:gd name="T6" fmla="*/ 1 w 164"/>
                <a:gd name="T7" fmla="*/ 1 h 192"/>
                <a:gd name="T8" fmla="*/ 1 w 164"/>
                <a:gd name="T9" fmla="*/ 1 h 192"/>
                <a:gd name="T10" fmla="*/ 1 w 164"/>
                <a:gd name="T11" fmla="*/ 1 h 192"/>
                <a:gd name="T12" fmla="*/ 1 w 164"/>
                <a:gd name="T13" fmla="*/ 1 h 192"/>
                <a:gd name="T14" fmla="*/ 1 w 164"/>
                <a:gd name="T15" fmla="*/ 1 h 192"/>
                <a:gd name="T16" fmla="*/ 1 w 164"/>
                <a:gd name="T17" fmla="*/ 0 h 192"/>
                <a:gd name="T18" fmla="*/ 1 w 164"/>
                <a:gd name="T19" fmla="*/ 1 h 192"/>
                <a:gd name="T20" fmla="*/ 1 w 164"/>
                <a:gd name="T21" fmla="*/ 1 h 192"/>
                <a:gd name="T22" fmla="*/ 1 w 164"/>
                <a:gd name="T23" fmla="*/ 1 h 192"/>
                <a:gd name="T24" fmla="*/ 1 w 164"/>
                <a:gd name="T25" fmla="*/ 1 h 192"/>
                <a:gd name="T26" fmla="*/ 1 w 164"/>
                <a:gd name="T27" fmla="*/ 1 h 192"/>
                <a:gd name="T28" fmla="*/ 1 w 164"/>
                <a:gd name="T29" fmla="*/ 1 h 192"/>
                <a:gd name="T30" fmla="*/ 1 w 164"/>
                <a:gd name="T31" fmla="*/ 1 h 192"/>
                <a:gd name="T32" fmla="*/ 1 w 164"/>
                <a:gd name="T33" fmla="*/ 1 h 192"/>
                <a:gd name="T34" fmla="*/ 1 w 164"/>
                <a:gd name="T35" fmla="*/ 1 h 192"/>
                <a:gd name="T36" fmla="*/ 1 w 164"/>
                <a:gd name="T37" fmla="*/ 1 h 192"/>
                <a:gd name="T38" fmla="*/ 1 w 164"/>
                <a:gd name="T39" fmla="*/ 1 h 192"/>
                <a:gd name="T40" fmla="*/ 1 w 164"/>
                <a:gd name="T41" fmla="*/ 1 h 192"/>
                <a:gd name="T42" fmla="*/ 1 w 164"/>
                <a:gd name="T43" fmla="*/ 1 h 192"/>
                <a:gd name="T44" fmla="*/ 1 w 164"/>
                <a:gd name="T45" fmla="*/ 1 h 192"/>
                <a:gd name="T46" fmla="*/ 1 w 164"/>
                <a:gd name="T47" fmla="*/ 1 h 192"/>
                <a:gd name="T48" fmla="*/ 1 w 164"/>
                <a:gd name="T49" fmla="*/ 1 h 192"/>
                <a:gd name="T50" fmla="*/ 1 w 164"/>
                <a:gd name="T51" fmla="*/ 1 h 192"/>
                <a:gd name="T52" fmla="*/ 1 w 164"/>
                <a:gd name="T53" fmla="*/ 1 h 192"/>
                <a:gd name="T54" fmla="*/ 1 w 164"/>
                <a:gd name="T55" fmla="*/ 1 h 192"/>
                <a:gd name="T56" fmla="*/ 1 w 164"/>
                <a:gd name="T57" fmla="*/ 1 h 192"/>
                <a:gd name="T58" fmla="*/ 1 w 164"/>
                <a:gd name="T59" fmla="*/ 1 h 192"/>
                <a:gd name="T60" fmla="*/ 1 w 164"/>
                <a:gd name="T61" fmla="*/ 1 h 192"/>
                <a:gd name="T62" fmla="*/ 1 w 164"/>
                <a:gd name="T63" fmla="*/ 1 h 192"/>
                <a:gd name="T64" fmla="*/ 1 w 164"/>
                <a:gd name="T65" fmla="*/ 1 h 192"/>
                <a:gd name="T66" fmla="*/ 1 w 164"/>
                <a:gd name="T67" fmla="*/ 1 h 192"/>
                <a:gd name="T68" fmla="*/ 1 w 164"/>
                <a:gd name="T69" fmla="*/ 1 h 192"/>
                <a:gd name="T70" fmla="*/ 1 w 164"/>
                <a:gd name="T71" fmla="*/ 1 h 192"/>
                <a:gd name="T72" fmla="*/ 0 w 164"/>
                <a:gd name="T73" fmla="*/ 1 h 19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64" h="192">
                  <a:moveTo>
                    <a:pt x="0" y="161"/>
                  </a:moveTo>
                  <a:lnTo>
                    <a:pt x="7" y="140"/>
                  </a:lnTo>
                  <a:lnTo>
                    <a:pt x="14" y="121"/>
                  </a:lnTo>
                  <a:lnTo>
                    <a:pt x="20" y="101"/>
                  </a:lnTo>
                  <a:lnTo>
                    <a:pt x="27" y="81"/>
                  </a:lnTo>
                  <a:lnTo>
                    <a:pt x="34" y="62"/>
                  </a:lnTo>
                  <a:lnTo>
                    <a:pt x="41" y="41"/>
                  </a:lnTo>
                  <a:lnTo>
                    <a:pt x="48" y="20"/>
                  </a:lnTo>
                  <a:lnTo>
                    <a:pt x="54" y="0"/>
                  </a:lnTo>
                  <a:lnTo>
                    <a:pt x="68" y="3"/>
                  </a:lnTo>
                  <a:lnTo>
                    <a:pt x="81" y="6"/>
                  </a:lnTo>
                  <a:lnTo>
                    <a:pt x="95" y="9"/>
                  </a:lnTo>
                  <a:lnTo>
                    <a:pt x="109" y="12"/>
                  </a:lnTo>
                  <a:lnTo>
                    <a:pt x="123" y="15"/>
                  </a:lnTo>
                  <a:lnTo>
                    <a:pt x="137" y="18"/>
                  </a:lnTo>
                  <a:lnTo>
                    <a:pt x="151" y="20"/>
                  </a:lnTo>
                  <a:lnTo>
                    <a:pt x="164" y="24"/>
                  </a:lnTo>
                  <a:lnTo>
                    <a:pt x="162" y="71"/>
                  </a:lnTo>
                  <a:lnTo>
                    <a:pt x="156" y="109"/>
                  </a:lnTo>
                  <a:lnTo>
                    <a:pt x="146" y="146"/>
                  </a:lnTo>
                  <a:lnTo>
                    <a:pt x="131" y="192"/>
                  </a:lnTo>
                  <a:lnTo>
                    <a:pt x="123" y="186"/>
                  </a:lnTo>
                  <a:lnTo>
                    <a:pt x="114" y="182"/>
                  </a:lnTo>
                  <a:lnTo>
                    <a:pt x="106" y="176"/>
                  </a:lnTo>
                  <a:lnTo>
                    <a:pt x="96" y="171"/>
                  </a:lnTo>
                  <a:lnTo>
                    <a:pt x="88" y="165"/>
                  </a:lnTo>
                  <a:lnTo>
                    <a:pt x="79" y="161"/>
                  </a:lnTo>
                  <a:lnTo>
                    <a:pt x="71" y="155"/>
                  </a:lnTo>
                  <a:lnTo>
                    <a:pt x="62" y="149"/>
                  </a:lnTo>
                  <a:lnTo>
                    <a:pt x="54" y="150"/>
                  </a:lnTo>
                  <a:lnTo>
                    <a:pt x="47" y="152"/>
                  </a:lnTo>
                  <a:lnTo>
                    <a:pt x="39" y="154"/>
                  </a:lnTo>
                  <a:lnTo>
                    <a:pt x="31" y="155"/>
                  </a:lnTo>
                  <a:lnTo>
                    <a:pt x="23" y="156"/>
                  </a:lnTo>
                  <a:lnTo>
                    <a:pt x="16" y="159"/>
                  </a:lnTo>
                  <a:lnTo>
                    <a:pt x="8" y="16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A35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5" name="Freeform 82"/>
            <p:cNvSpPr>
              <a:spLocks/>
            </p:cNvSpPr>
            <p:nvPr/>
          </p:nvSpPr>
          <p:spPr bwMode="auto">
            <a:xfrm>
              <a:off x="2855" y="1527"/>
              <a:ext cx="75" cy="86"/>
            </a:xfrm>
            <a:custGeom>
              <a:avLst/>
              <a:gdLst>
                <a:gd name="T0" fmla="*/ 0 w 149"/>
                <a:gd name="T1" fmla="*/ 0 h 174"/>
                <a:gd name="T2" fmla="*/ 1 w 149"/>
                <a:gd name="T3" fmla="*/ 0 h 174"/>
                <a:gd name="T4" fmla="*/ 1 w 149"/>
                <a:gd name="T5" fmla="*/ 0 h 174"/>
                <a:gd name="T6" fmla="*/ 1 w 149"/>
                <a:gd name="T7" fmla="*/ 0 h 174"/>
                <a:gd name="T8" fmla="*/ 1 w 149"/>
                <a:gd name="T9" fmla="*/ 0 h 174"/>
                <a:gd name="T10" fmla="*/ 1 w 149"/>
                <a:gd name="T11" fmla="*/ 0 h 174"/>
                <a:gd name="T12" fmla="*/ 1 w 149"/>
                <a:gd name="T13" fmla="*/ 0 h 174"/>
                <a:gd name="T14" fmla="*/ 1 w 149"/>
                <a:gd name="T15" fmla="*/ 0 h 174"/>
                <a:gd name="T16" fmla="*/ 1 w 149"/>
                <a:gd name="T17" fmla="*/ 0 h 174"/>
                <a:gd name="T18" fmla="*/ 1 w 149"/>
                <a:gd name="T19" fmla="*/ 0 h 174"/>
                <a:gd name="T20" fmla="*/ 1 w 149"/>
                <a:gd name="T21" fmla="*/ 0 h 174"/>
                <a:gd name="T22" fmla="*/ 1 w 149"/>
                <a:gd name="T23" fmla="*/ 0 h 174"/>
                <a:gd name="T24" fmla="*/ 1 w 149"/>
                <a:gd name="T25" fmla="*/ 0 h 174"/>
                <a:gd name="T26" fmla="*/ 1 w 149"/>
                <a:gd name="T27" fmla="*/ 0 h 174"/>
                <a:gd name="T28" fmla="*/ 1 w 149"/>
                <a:gd name="T29" fmla="*/ 0 h 174"/>
                <a:gd name="T30" fmla="*/ 1 w 149"/>
                <a:gd name="T31" fmla="*/ 0 h 174"/>
                <a:gd name="T32" fmla="*/ 1 w 149"/>
                <a:gd name="T33" fmla="*/ 0 h 174"/>
                <a:gd name="T34" fmla="*/ 1 w 149"/>
                <a:gd name="T35" fmla="*/ 0 h 174"/>
                <a:gd name="T36" fmla="*/ 1 w 149"/>
                <a:gd name="T37" fmla="*/ 0 h 174"/>
                <a:gd name="T38" fmla="*/ 1 w 149"/>
                <a:gd name="T39" fmla="*/ 0 h 174"/>
                <a:gd name="T40" fmla="*/ 1 w 149"/>
                <a:gd name="T41" fmla="*/ 0 h 174"/>
                <a:gd name="T42" fmla="*/ 1 w 149"/>
                <a:gd name="T43" fmla="*/ 0 h 174"/>
                <a:gd name="T44" fmla="*/ 1 w 149"/>
                <a:gd name="T45" fmla="*/ 0 h 174"/>
                <a:gd name="T46" fmla="*/ 1 w 149"/>
                <a:gd name="T47" fmla="*/ 0 h 174"/>
                <a:gd name="T48" fmla="*/ 1 w 149"/>
                <a:gd name="T49" fmla="*/ 0 h 174"/>
                <a:gd name="T50" fmla="*/ 1 w 149"/>
                <a:gd name="T51" fmla="*/ 0 h 174"/>
                <a:gd name="T52" fmla="*/ 1 w 149"/>
                <a:gd name="T53" fmla="*/ 0 h 174"/>
                <a:gd name="T54" fmla="*/ 1 w 149"/>
                <a:gd name="T55" fmla="*/ 0 h 174"/>
                <a:gd name="T56" fmla="*/ 1 w 149"/>
                <a:gd name="T57" fmla="*/ 0 h 174"/>
                <a:gd name="T58" fmla="*/ 1 w 149"/>
                <a:gd name="T59" fmla="*/ 0 h 174"/>
                <a:gd name="T60" fmla="*/ 1 w 149"/>
                <a:gd name="T61" fmla="*/ 0 h 174"/>
                <a:gd name="T62" fmla="*/ 1 w 149"/>
                <a:gd name="T63" fmla="*/ 0 h 174"/>
                <a:gd name="T64" fmla="*/ 1 w 149"/>
                <a:gd name="T65" fmla="*/ 0 h 174"/>
                <a:gd name="T66" fmla="*/ 1 w 149"/>
                <a:gd name="T67" fmla="*/ 0 h 174"/>
                <a:gd name="T68" fmla="*/ 1 w 149"/>
                <a:gd name="T69" fmla="*/ 0 h 174"/>
                <a:gd name="T70" fmla="*/ 1 w 149"/>
                <a:gd name="T71" fmla="*/ 0 h 174"/>
                <a:gd name="T72" fmla="*/ 0 w 149"/>
                <a:gd name="T73" fmla="*/ 0 h 17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49" h="174">
                  <a:moveTo>
                    <a:pt x="0" y="145"/>
                  </a:moveTo>
                  <a:lnTo>
                    <a:pt x="5" y="127"/>
                  </a:lnTo>
                  <a:lnTo>
                    <a:pt x="12" y="108"/>
                  </a:lnTo>
                  <a:lnTo>
                    <a:pt x="18" y="90"/>
                  </a:lnTo>
                  <a:lnTo>
                    <a:pt x="25" y="73"/>
                  </a:lnTo>
                  <a:lnTo>
                    <a:pt x="31" y="55"/>
                  </a:lnTo>
                  <a:lnTo>
                    <a:pt x="36" y="37"/>
                  </a:lnTo>
                  <a:lnTo>
                    <a:pt x="42" y="19"/>
                  </a:lnTo>
                  <a:lnTo>
                    <a:pt x="48" y="0"/>
                  </a:lnTo>
                  <a:lnTo>
                    <a:pt x="61" y="2"/>
                  </a:lnTo>
                  <a:lnTo>
                    <a:pt x="73" y="5"/>
                  </a:lnTo>
                  <a:lnTo>
                    <a:pt x="86" y="8"/>
                  </a:lnTo>
                  <a:lnTo>
                    <a:pt x="99" y="10"/>
                  </a:lnTo>
                  <a:lnTo>
                    <a:pt x="111" y="13"/>
                  </a:lnTo>
                  <a:lnTo>
                    <a:pt x="124" y="15"/>
                  </a:lnTo>
                  <a:lnTo>
                    <a:pt x="137" y="19"/>
                  </a:lnTo>
                  <a:lnTo>
                    <a:pt x="149" y="21"/>
                  </a:lnTo>
                  <a:lnTo>
                    <a:pt x="148" y="63"/>
                  </a:lnTo>
                  <a:lnTo>
                    <a:pt x="142" y="98"/>
                  </a:lnTo>
                  <a:lnTo>
                    <a:pt x="133" y="133"/>
                  </a:lnTo>
                  <a:lnTo>
                    <a:pt x="118" y="174"/>
                  </a:lnTo>
                  <a:lnTo>
                    <a:pt x="110" y="169"/>
                  </a:lnTo>
                  <a:lnTo>
                    <a:pt x="103" y="164"/>
                  </a:lnTo>
                  <a:lnTo>
                    <a:pt x="95" y="159"/>
                  </a:lnTo>
                  <a:lnTo>
                    <a:pt x="87" y="154"/>
                  </a:lnTo>
                  <a:lnTo>
                    <a:pt x="79" y="149"/>
                  </a:lnTo>
                  <a:lnTo>
                    <a:pt x="72" y="144"/>
                  </a:lnTo>
                  <a:lnTo>
                    <a:pt x="64" y="139"/>
                  </a:lnTo>
                  <a:lnTo>
                    <a:pt x="56" y="135"/>
                  </a:lnTo>
                  <a:lnTo>
                    <a:pt x="49" y="136"/>
                  </a:lnTo>
                  <a:lnTo>
                    <a:pt x="42" y="137"/>
                  </a:lnTo>
                  <a:lnTo>
                    <a:pt x="35" y="138"/>
                  </a:lnTo>
                  <a:lnTo>
                    <a:pt x="28" y="139"/>
                  </a:lnTo>
                  <a:lnTo>
                    <a:pt x="20" y="142"/>
                  </a:lnTo>
                  <a:lnTo>
                    <a:pt x="13" y="143"/>
                  </a:lnTo>
                  <a:lnTo>
                    <a:pt x="7" y="144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A85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6" name="Freeform 83"/>
            <p:cNvSpPr>
              <a:spLocks/>
            </p:cNvSpPr>
            <p:nvPr/>
          </p:nvSpPr>
          <p:spPr bwMode="auto">
            <a:xfrm>
              <a:off x="2859" y="1531"/>
              <a:ext cx="67" cy="78"/>
            </a:xfrm>
            <a:custGeom>
              <a:avLst/>
              <a:gdLst>
                <a:gd name="T0" fmla="*/ 0 w 133"/>
                <a:gd name="T1" fmla="*/ 0 h 157"/>
                <a:gd name="T2" fmla="*/ 1 w 133"/>
                <a:gd name="T3" fmla="*/ 0 h 157"/>
                <a:gd name="T4" fmla="*/ 1 w 133"/>
                <a:gd name="T5" fmla="*/ 0 h 157"/>
                <a:gd name="T6" fmla="*/ 1 w 133"/>
                <a:gd name="T7" fmla="*/ 0 h 157"/>
                <a:gd name="T8" fmla="*/ 1 w 133"/>
                <a:gd name="T9" fmla="*/ 0 h 157"/>
                <a:gd name="T10" fmla="*/ 1 w 133"/>
                <a:gd name="T11" fmla="*/ 0 h 157"/>
                <a:gd name="T12" fmla="*/ 1 w 133"/>
                <a:gd name="T13" fmla="*/ 0 h 157"/>
                <a:gd name="T14" fmla="*/ 1 w 133"/>
                <a:gd name="T15" fmla="*/ 0 h 157"/>
                <a:gd name="T16" fmla="*/ 1 w 133"/>
                <a:gd name="T17" fmla="*/ 0 h 157"/>
                <a:gd name="T18" fmla="*/ 1 w 133"/>
                <a:gd name="T19" fmla="*/ 0 h 157"/>
                <a:gd name="T20" fmla="*/ 1 w 133"/>
                <a:gd name="T21" fmla="*/ 0 h 157"/>
                <a:gd name="T22" fmla="*/ 1 w 133"/>
                <a:gd name="T23" fmla="*/ 0 h 157"/>
                <a:gd name="T24" fmla="*/ 1 w 133"/>
                <a:gd name="T25" fmla="*/ 0 h 157"/>
                <a:gd name="T26" fmla="*/ 1 w 133"/>
                <a:gd name="T27" fmla="*/ 0 h 157"/>
                <a:gd name="T28" fmla="*/ 1 w 133"/>
                <a:gd name="T29" fmla="*/ 0 h 157"/>
                <a:gd name="T30" fmla="*/ 1 w 133"/>
                <a:gd name="T31" fmla="*/ 0 h 157"/>
                <a:gd name="T32" fmla="*/ 1 w 133"/>
                <a:gd name="T33" fmla="*/ 0 h 157"/>
                <a:gd name="T34" fmla="*/ 1 w 133"/>
                <a:gd name="T35" fmla="*/ 0 h 157"/>
                <a:gd name="T36" fmla="*/ 1 w 133"/>
                <a:gd name="T37" fmla="*/ 0 h 157"/>
                <a:gd name="T38" fmla="*/ 1 w 133"/>
                <a:gd name="T39" fmla="*/ 0 h 157"/>
                <a:gd name="T40" fmla="*/ 1 w 133"/>
                <a:gd name="T41" fmla="*/ 0 h 157"/>
                <a:gd name="T42" fmla="*/ 1 w 133"/>
                <a:gd name="T43" fmla="*/ 0 h 157"/>
                <a:gd name="T44" fmla="*/ 1 w 133"/>
                <a:gd name="T45" fmla="*/ 0 h 157"/>
                <a:gd name="T46" fmla="*/ 1 w 133"/>
                <a:gd name="T47" fmla="*/ 0 h 157"/>
                <a:gd name="T48" fmla="*/ 1 w 133"/>
                <a:gd name="T49" fmla="*/ 0 h 157"/>
                <a:gd name="T50" fmla="*/ 1 w 133"/>
                <a:gd name="T51" fmla="*/ 0 h 157"/>
                <a:gd name="T52" fmla="*/ 1 w 133"/>
                <a:gd name="T53" fmla="*/ 0 h 157"/>
                <a:gd name="T54" fmla="*/ 1 w 133"/>
                <a:gd name="T55" fmla="*/ 0 h 157"/>
                <a:gd name="T56" fmla="*/ 1 w 133"/>
                <a:gd name="T57" fmla="*/ 0 h 157"/>
                <a:gd name="T58" fmla="*/ 1 w 133"/>
                <a:gd name="T59" fmla="*/ 0 h 157"/>
                <a:gd name="T60" fmla="*/ 1 w 133"/>
                <a:gd name="T61" fmla="*/ 0 h 157"/>
                <a:gd name="T62" fmla="*/ 1 w 133"/>
                <a:gd name="T63" fmla="*/ 0 h 157"/>
                <a:gd name="T64" fmla="*/ 1 w 133"/>
                <a:gd name="T65" fmla="*/ 0 h 157"/>
                <a:gd name="T66" fmla="*/ 1 w 133"/>
                <a:gd name="T67" fmla="*/ 0 h 157"/>
                <a:gd name="T68" fmla="*/ 1 w 133"/>
                <a:gd name="T69" fmla="*/ 0 h 157"/>
                <a:gd name="T70" fmla="*/ 1 w 133"/>
                <a:gd name="T71" fmla="*/ 0 h 157"/>
                <a:gd name="T72" fmla="*/ 0 w 133"/>
                <a:gd name="T73" fmla="*/ 0 h 15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33" h="157">
                  <a:moveTo>
                    <a:pt x="0" y="130"/>
                  </a:moveTo>
                  <a:lnTo>
                    <a:pt x="5" y="114"/>
                  </a:lnTo>
                  <a:lnTo>
                    <a:pt x="10" y="98"/>
                  </a:lnTo>
                  <a:lnTo>
                    <a:pt x="16" y="82"/>
                  </a:lnTo>
                  <a:lnTo>
                    <a:pt x="21" y="66"/>
                  </a:lnTo>
                  <a:lnTo>
                    <a:pt x="27" y="50"/>
                  </a:lnTo>
                  <a:lnTo>
                    <a:pt x="33" y="34"/>
                  </a:lnTo>
                  <a:lnTo>
                    <a:pt x="39" y="18"/>
                  </a:lnTo>
                  <a:lnTo>
                    <a:pt x="43" y="0"/>
                  </a:lnTo>
                  <a:lnTo>
                    <a:pt x="55" y="3"/>
                  </a:lnTo>
                  <a:lnTo>
                    <a:pt x="66" y="5"/>
                  </a:lnTo>
                  <a:lnTo>
                    <a:pt x="77" y="7"/>
                  </a:lnTo>
                  <a:lnTo>
                    <a:pt x="88" y="10"/>
                  </a:lnTo>
                  <a:lnTo>
                    <a:pt x="100" y="13"/>
                  </a:lnTo>
                  <a:lnTo>
                    <a:pt x="111" y="15"/>
                  </a:lnTo>
                  <a:lnTo>
                    <a:pt x="122" y="18"/>
                  </a:lnTo>
                  <a:lnTo>
                    <a:pt x="133" y="20"/>
                  </a:lnTo>
                  <a:lnTo>
                    <a:pt x="132" y="59"/>
                  </a:lnTo>
                  <a:lnTo>
                    <a:pt x="127" y="90"/>
                  </a:lnTo>
                  <a:lnTo>
                    <a:pt x="119" y="120"/>
                  </a:lnTo>
                  <a:lnTo>
                    <a:pt x="107" y="157"/>
                  </a:lnTo>
                  <a:lnTo>
                    <a:pt x="100" y="152"/>
                  </a:lnTo>
                  <a:lnTo>
                    <a:pt x="92" y="148"/>
                  </a:lnTo>
                  <a:lnTo>
                    <a:pt x="85" y="143"/>
                  </a:lnTo>
                  <a:lnTo>
                    <a:pt x="78" y="139"/>
                  </a:lnTo>
                  <a:lnTo>
                    <a:pt x="71" y="134"/>
                  </a:lnTo>
                  <a:lnTo>
                    <a:pt x="64" y="129"/>
                  </a:lnTo>
                  <a:lnTo>
                    <a:pt x="57" y="125"/>
                  </a:lnTo>
                  <a:lnTo>
                    <a:pt x="50" y="120"/>
                  </a:lnTo>
                  <a:lnTo>
                    <a:pt x="43" y="121"/>
                  </a:lnTo>
                  <a:lnTo>
                    <a:pt x="38" y="122"/>
                  </a:lnTo>
                  <a:lnTo>
                    <a:pt x="31" y="125"/>
                  </a:lnTo>
                  <a:lnTo>
                    <a:pt x="25" y="126"/>
                  </a:lnTo>
                  <a:lnTo>
                    <a:pt x="18" y="127"/>
                  </a:lnTo>
                  <a:lnTo>
                    <a:pt x="12" y="128"/>
                  </a:lnTo>
                  <a:lnTo>
                    <a:pt x="5" y="129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AA6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7" name="Freeform 84"/>
            <p:cNvSpPr>
              <a:spLocks/>
            </p:cNvSpPr>
            <p:nvPr/>
          </p:nvSpPr>
          <p:spPr bwMode="auto">
            <a:xfrm>
              <a:off x="2862" y="1536"/>
              <a:ext cx="60" cy="69"/>
            </a:xfrm>
            <a:custGeom>
              <a:avLst/>
              <a:gdLst>
                <a:gd name="T0" fmla="*/ 0 w 119"/>
                <a:gd name="T1" fmla="*/ 1 h 138"/>
                <a:gd name="T2" fmla="*/ 1 w 119"/>
                <a:gd name="T3" fmla="*/ 1 h 138"/>
                <a:gd name="T4" fmla="*/ 1 w 119"/>
                <a:gd name="T5" fmla="*/ 1 h 138"/>
                <a:gd name="T6" fmla="*/ 1 w 119"/>
                <a:gd name="T7" fmla="*/ 1 h 138"/>
                <a:gd name="T8" fmla="*/ 1 w 119"/>
                <a:gd name="T9" fmla="*/ 1 h 138"/>
                <a:gd name="T10" fmla="*/ 1 w 119"/>
                <a:gd name="T11" fmla="*/ 1 h 138"/>
                <a:gd name="T12" fmla="*/ 1 w 119"/>
                <a:gd name="T13" fmla="*/ 1 h 138"/>
                <a:gd name="T14" fmla="*/ 1 w 119"/>
                <a:gd name="T15" fmla="*/ 1 h 138"/>
                <a:gd name="T16" fmla="*/ 1 w 119"/>
                <a:gd name="T17" fmla="*/ 0 h 138"/>
                <a:gd name="T18" fmla="*/ 1 w 119"/>
                <a:gd name="T19" fmla="*/ 1 h 138"/>
                <a:gd name="T20" fmla="*/ 1 w 119"/>
                <a:gd name="T21" fmla="*/ 1 h 138"/>
                <a:gd name="T22" fmla="*/ 1 w 119"/>
                <a:gd name="T23" fmla="*/ 1 h 138"/>
                <a:gd name="T24" fmla="*/ 1 w 119"/>
                <a:gd name="T25" fmla="*/ 1 h 138"/>
                <a:gd name="T26" fmla="*/ 1 w 119"/>
                <a:gd name="T27" fmla="*/ 1 h 138"/>
                <a:gd name="T28" fmla="*/ 1 w 119"/>
                <a:gd name="T29" fmla="*/ 1 h 138"/>
                <a:gd name="T30" fmla="*/ 1 w 119"/>
                <a:gd name="T31" fmla="*/ 1 h 138"/>
                <a:gd name="T32" fmla="*/ 1 w 119"/>
                <a:gd name="T33" fmla="*/ 1 h 138"/>
                <a:gd name="T34" fmla="*/ 1 w 119"/>
                <a:gd name="T35" fmla="*/ 1 h 138"/>
                <a:gd name="T36" fmla="*/ 1 w 119"/>
                <a:gd name="T37" fmla="*/ 1 h 138"/>
                <a:gd name="T38" fmla="*/ 1 w 119"/>
                <a:gd name="T39" fmla="*/ 1 h 138"/>
                <a:gd name="T40" fmla="*/ 1 w 119"/>
                <a:gd name="T41" fmla="*/ 1 h 138"/>
                <a:gd name="T42" fmla="*/ 1 w 119"/>
                <a:gd name="T43" fmla="*/ 1 h 138"/>
                <a:gd name="T44" fmla="*/ 1 w 119"/>
                <a:gd name="T45" fmla="*/ 1 h 138"/>
                <a:gd name="T46" fmla="*/ 1 w 119"/>
                <a:gd name="T47" fmla="*/ 1 h 138"/>
                <a:gd name="T48" fmla="*/ 1 w 119"/>
                <a:gd name="T49" fmla="*/ 1 h 138"/>
                <a:gd name="T50" fmla="*/ 1 w 119"/>
                <a:gd name="T51" fmla="*/ 1 h 138"/>
                <a:gd name="T52" fmla="*/ 1 w 119"/>
                <a:gd name="T53" fmla="*/ 1 h 138"/>
                <a:gd name="T54" fmla="*/ 1 w 119"/>
                <a:gd name="T55" fmla="*/ 1 h 138"/>
                <a:gd name="T56" fmla="*/ 1 w 119"/>
                <a:gd name="T57" fmla="*/ 1 h 138"/>
                <a:gd name="T58" fmla="*/ 1 w 119"/>
                <a:gd name="T59" fmla="*/ 1 h 138"/>
                <a:gd name="T60" fmla="*/ 1 w 119"/>
                <a:gd name="T61" fmla="*/ 1 h 138"/>
                <a:gd name="T62" fmla="*/ 1 w 119"/>
                <a:gd name="T63" fmla="*/ 1 h 138"/>
                <a:gd name="T64" fmla="*/ 1 w 119"/>
                <a:gd name="T65" fmla="*/ 1 h 138"/>
                <a:gd name="T66" fmla="*/ 1 w 119"/>
                <a:gd name="T67" fmla="*/ 1 h 138"/>
                <a:gd name="T68" fmla="*/ 1 w 119"/>
                <a:gd name="T69" fmla="*/ 1 h 138"/>
                <a:gd name="T70" fmla="*/ 1 w 119"/>
                <a:gd name="T71" fmla="*/ 1 h 138"/>
                <a:gd name="T72" fmla="*/ 0 w 119"/>
                <a:gd name="T73" fmla="*/ 1 h 13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19" h="138">
                  <a:moveTo>
                    <a:pt x="0" y="115"/>
                  </a:moveTo>
                  <a:lnTo>
                    <a:pt x="5" y="100"/>
                  </a:lnTo>
                  <a:lnTo>
                    <a:pt x="11" y="86"/>
                  </a:lnTo>
                  <a:lnTo>
                    <a:pt x="15" y="71"/>
                  </a:lnTo>
                  <a:lnTo>
                    <a:pt x="20" y="57"/>
                  </a:lnTo>
                  <a:lnTo>
                    <a:pt x="26" y="43"/>
                  </a:lnTo>
                  <a:lnTo>
                    <a:pt x="30" y="28"/>
                  </a:lnTo>
                  <a:lnTo>
                    <a:pt x="34" y="15"/>
                  </a:lnTo>
                  <a:lnTo>
                    <a:pt x="38" y="0"/>
                  </a:lnTo>
                  <a:lnTo>
                    <a:pt x="49" y="2"/>
                  </a:lnTo>
                  <a:lnTo>
                    <a:pt x="59" y="4"/>
                  </a:lnTo>
                  <a:lnTo>
                    <a:pt x="70" y="7"/>
                  </a:lnTo>
                  <a:lnTo>
                    <a:pt x="79" y="8"/>
                  </a:lnTo>
                  <a:lnTo>
                    <a:pt x="89" y="10"/>
                  </a:lnTo>
                  <a:lnTo>
                    <a:pt x="99" y="11"/>
                  </a:lnTo>
                  <a:lnTo>
                    <a:pt x="109" y="13"/>
                  </a:lnTo>
                  <a:lnTo>
                    <a:pt x="119" y="15"/>
                  </a:lnTo>
                  <a:lnTo>
                    <a:pt x="118" y="50"/>
                  </a:lnTo>
                  <a:lnTo>
                    <a:pt x="113" y="78"/>
                  </a:lnTo>
                  <a:lnTo>
                    <a:pt x="106" y="104"/>
                  </a:lnTo>
                  <a:lnTo>
                    <a:pt x="95" y="138"/>
                  </a:lnTo>
                  <a:lnTo>
                    <a:pt x="89" y="134"/>
                  </a:lnTo>
                  <a:lnTo>
                    <a:pt x="82" y="130"/>
                  </a:lnTo>
                  <a:lnTo>
                    <a:pt x="76" y="126"/>
                  </a:lnTo>
                  <a:lnTo>
                    <a:pt x="71" y="122"/>
                  </a:lnTo>
                  <a:lnTo>
                    <a:pt x="64" y="118"/>
                  </a:lnTo>
                  <a:lnTo>
                    <a:pt x="58" y="115"/>
                  </a:lnTo>
                  <a:lnTo>
                    <a:pt x="51" y="110"/>
                  </a:lnTo>
                  <a:lnTo>
                    <a:pt x="45" y="107"/>
                  </a:lnTo>
                  <a:lnTo>
                    <a:pt x="40" y="108"/>
                  </a:lnTo>
                  <a:lnTo>
                    <a:pt x="34" y="109"/>
                  </a:lnTo>
                  <a:lnTo>
                    <a:pt x="28" y="109"/>
                  </a:lnTo>
                  <a:lnTo>
                    <a:pt x="23" y="110"/>
                  </a:lnTo>
                  <a:lnTo>
                    <a:pt x="18" y="111"/>
                  </a:lnTo>
                  <a:lnTo>
                    <a:pt x="12" y="113"/>
                  </a:lnTo>
                  <a:lnTo>
                    <a:pt x="6" y="114"/>
                  </a:lnTo>
                  <a:lnTo>
                    <a:pt x="0" y="115"/>
                  </a:lnTo>
                  <a:close/>
                </a:path>
              </a:pathLst>
            </a:custGeom>
            <a:solidFill>
              <a:srgbClr val="AF6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8" name="Freeform 85"/>
            <p:cNvSpPr>
              <a:spLocks/>
            </p:cNvSpPr>
            <p:nvPr/>
          </p:nvSpPr>
          <p:spPr bwMode="auto">
            <a:xfrm>
              <a:off x="2866" y="1541"/>
              <a:ext cx="51" cy="60"/>
            </a:xfrm>
            <a:custGeom>
              <a:avLst/>
              <a:gdLst>
                <a:gd name="T0" fmla="*/ 0 w 104"/>
                <a:gd name="T1" fmla="*/ 0 h 121"/>
                <a:gd name="T2" fmla="*/ 0 w 104"/>
                <a:gd name="T3" fmla="*/ 0 h 121"/>
                <a:gd name="T4" fmla="*/ 0 w 104"/>
                <a:gd name="T5" fmla="*/ 0 h 121"/>
                <a:gd name="T6" fmla="*/ 0 w 104"/>
                <a:gd name="T7" fmla="*/ 0 h 121"/>
                <a:gd name="T8" fmla="*/ 0 w 104"/>
                <a:gd name="T9" fmla="*/ 0 h 121"/>
                <a:gd name="T10" fmla="*/ 0 w 104"/>
                <a:gd name="T11" fmla="*/ 0 h 121"/>
                <a:gd name="T12" fmla="*/ 0 w 104"/>
                <a:gd name="T13" fmla="*/ 0 h 121"/>
                <a:gd name="T14" fmla="*/ 0 w 104"/>
                <a:gd name="T15" fmla="*/ 0 h 121"/>
                <a:gd name="T16" fmla="*/ 0 w 104"/>
                <a:gd name="T17" fmla="*/ 0 h 121"/>
                <a:gd name="T18" fmla="*/ 0 w 104"/>
                <a:gd name="T19" fmla="*/ 0 h 121"/>
                <a:gd name="T20" fmla="*/ 0 w 104"/>
                <a:gd name="T21" fmla="*/ 0 h 121"/>
                <a:gd name="T22" fmla="*/ 0 w 104"/>
                <a:gd name="T23" fmla="*/ 0 h 121"/>
                <a:gd name="T24" fmla="*/ 0 w 104"/>
                <a:gd name="T25" fmla="*/ 0 h 121"/>
                <a:gd name="T26" fmla="*/ 0 w 104"/>
                <a:gd name="T27" fmla="*/ 0 h 121"/>
                <a:gd name="T28" fmla="*/ 0 w 104"/>
                <a:gd name="T29" fmla="*/ 0 h 121"/>
                <a:gd name="T30" fmla="*/ 0 w 104"/>
                <a:gd name="T31" fmla="*/ 0 h 121"/>
                <a:gd name="T32" fmla="*/ 0 w 104"/>
                <a:gd name="T33" fmla="*/ 0 h 121"/>
                <a:gd name="T34" fmla="*/ 0 w 104"/>
                <a:gd name="T35" fmla="*/ 0 h 121"/>
                <a:gd name="T36" fmla="*/ 0 w 104"/>
                <a:gd name="T37" fmla="*/ 0 h 121"/>
                <a:gd name="T38" fmla="*/ 0 w 104"/>
                <a:gd name="T39" fmla="*/ 0 h 121"/>
                <a:gd name="T40" fmla="*/ 0 w 104"/>
                <a:gd name="T41" fmla="*/ 0 h 121"/>
                <a:gd name="T42" fmla="*/ 0 w 104"/>
                <a:gd name="T43" fmla="*/ 0 h 121"/>
                <a:gd name="T44" fmla="*/ 0 w 104"/>
                <a:gd name="T45" fmla="*/ 0 h 121"/>
                <a:gd name="T46" fmla="*/ 0 w 104"/>
                <a:gd name="T47" fmla="*/ 0 h 121"/>
                <a:gd name="T48" fmla="*/ 0 w 104"/>
                <a:gd name="T49" fmla="*/ 0 h 121"/>
                <a:gd name="T50" fmla="*/ 0 w 104"/>
                <a:gd name="T51" fmla="*/ 0 h 121"/>
                <a:gd name="T52" fmla="*/ 0 w 104"/>
                <a:gd name="T53" fmla="*/ 0 h 121"/>
                <a:gd name="T54" fmla="*/ 0 w 104"/>
                <a:gd name="T55" fmla="*/ 0 h 121"/>
                <a:gd name="T56" fmla="*/ 0 w 104"/>
                <a:gd name="T57" fmla="*/ 0 h 121"/>
                <a:gd name="T58" fmla="*/ 0 w 104"/>
                <a:gd name="T59" fmla="*/ 0 h 121"/>
                <a:gd name="T60" fmla="*/ 0 w 104"/>
                <a:gd name="T61" fmla="*/ 0 h 121"/>
                <a:gd name="T62" fmla="*/ 0 w 104"/>
                <a:gd name="T63" fmla="*/ 0 h 121"/>
                <a:gd name="T64" fmla="*/ 0 w 104"/>
                <a:gd name="T65" fmla="*/ 0 h 12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04" h="121">
                  <a:moveTo>
                    <a:pt x="0" y="100"/>
                  </a:moveTo>
                  <a:lnTo>
                    <a:pt x="8" y="75"/>
                  </a:lnTo>
                  <a:lnTo>
                    <a:pt x="18" y="51"/>
                  </a:lnTo>
                  <a:lnTo>
                    <a:pt x="26" y="25"/>
                  </a:lnTo>
                  <a:lnTo>
                    <a:pt x="34" y="0"/>
                  </a:lnTo>
                  <a:lnTo>
                    <a:pt x="43" y="2"/>
                  </a:lnTo>
                  <a:lnTo>
                    <a:pt x="51" y="3"/>
                  </a:lnTo>
                  <a:lnTo>
                    <a:pt x="60" y="6"/>
                  </a:lnTo>
                  <a:lnTo>
                    <a:pt x="68" y="7"/>
                  </a:lnTo>
                  <a:lnTo>
                    <a:pt x="78" y="9"/>
                  </a:lnTo>
                  <a:lnTo>
                    <a:pt x="86" y="11"/>
                  </a:lnTo>
                  <a:lnTo>
                    <a:pt x="95" y="13"/>
                  </a:lnTo>
                  <a:lnTo>
                    <a:pt x="104" y="15"/>
                  </a:lnTo>
                  <a:lnTo>
                    <a:pt x="103" y="45"/>
                  </a:lnTo>
                  <a:lnTo>
                    <a:pt x="98" y="69"/>
                  </a:lnTo>
                  <a:lnTo>
                    <a:pt x="92" y="92"/>
                  </a:lnTo>
                  <a:lnTo>
                    <a:pt x="82" y="121"/>
                  </a:lnTo>
                  <a:lnTo>
                    <a:pt x="78" y="117"/>
                  </a:lnTo>
                  <a:lnTo>
                    <a:pt x="72" y="114"/>
                  </a:lnTo>
                  <a:lnTo>
                    <a:pt x="67" y="110"/>
                  </a:lnTo>
                  <a:lnTo>
                    <a:pt x="61" y="107"/>
                  </a:lnTo>
                  <a:lnTo>
                    <a:pt x="56" y="104"/>
                  </a:lnTo>
                  <a:lnTo>
                    <a:pt x="50" y="100"/>
                  </a:lnTo>
                  <a:lnTo>
                    <a:pt x="45" y="97"/>
                  </a:lnTo>
                  <a:lnTo>
                    <a:pt x="40" y="93"/>
                  </a:lnTo>
                  <a:lnTo>
                    <a:pt x="35" y="94"/>
                  </a:lnTo>
                  <a:lnTo>
                    <a:pt x="29" y="94"/>
                  </a:lnTo>
                  <a:lnTo>
                    <a:pt x="25" y="95"/>
                  </a:lnTo>
                  <a:lnTo>
                    <a:pt x="20" y="97"/>
                  </a:lnTo>
                  <a:lnTo>
                    <a:pt x="14" y="98"/>
                  </a:lnTo>
                  <a:lnTo>
                    <a:pt x="10" y="98"/>
                  </a:lnTo>
                  <a:lnTo>
                    <a:pt x="5" y="99"/>
                  </a:lnTo>
                  <a:lnTo>
                    <a:pt x="0" y="100"/>
                  </a:lnTo>
                  <a:close/>
                </a:path>
              </a:pathLst>
            </a:custGeom>
            <a:solidFill>
              <a:srgbClr val="B2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9" name="Freeform 86"/>
            <p:cNvSpPr>
              <a:spLocks/>
            </p:cNvSpPr>
            <p:nvPr/>
          </p:nvSpPr>
          <p:spPr bwMode="auto">
            <a:xfrm>
              <a:off x="2869" y="1546"/>
              <a:ext cx="44" cy="51"/>
            </a:xfrm>
            <a:custGeom>
              <a:avLst/>
              <a:gdLst>
                <a:gd name="T0" fmla="*/ 0 w 88"/>
                <a:gd name="T1" fmla="*/ 0 h 104"/>
                <a:gd name="T2" fmla="*/ 1 w 88"/>
                <a:gd name="T3" fmla="*/ 0 h 104"/>
                <a:gd name="T4" fmla="*/ 1 w 88"/>
                <a:gd name="T5" fmla="*/ 0 h 104"/>
                <a:gd name="T6" fmla="*/ 1 w 88"/>
                <a:gd name="T7" fmla="*/ 0 h 104"/>
                <a:gd name="T8" fmla="*/ 1 w 88"/>
                <a:gd name="T9" fmla="*/ 0 h 104"/>
                <a:gd name="T10" fmla="*/ 1 w 88"/>
                <a:gd name="T11" fmla="*/ 0 h 104"/>
                <a:gd name="T12" fmla="*/ 1 w 88"/>
                <a:gd name="T13" fmla="*/ 0 h 104"/>
                <a:gd name="T14" fmla="*/ 1 w 88"/>
                <a:gd name="T15" fmla="*/ 0 h 104"/>
                <a:gd name="T16" fmla="*/ 1 w 88"/>
                <a:gd name="T17" fmla="*/ 0 h 104"/>
                <a:gd name="T18" fmla="*/ 1 w 88"/>
                <a:gd name="T19" fmla="*/ 0 h 104"/>
                <a:gd name="T20" fmla="*/ 1 w 88"/>
                <a:gd name="T21" fmla="*/ 0 h 104"/>
                <a:gd name="T22" fmla="*/ 0 w 88"/>
                <a:gd name="T23" fmla="*/ 0 h 10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8" h="104">
                  <a:moveTo>
                    <a:pt x="0" y="86"/>
                  </a:moveTo>
                  <a:lnTo>
                    <a:pt x="7" y="65"/>
                  </a:lnTo>
                  <a:lnTo>
                    <a:pt x="15" y="44"/>
                  </a:lnTo>
                  <a:lnTo>
                    <a:pt x="22" y="22"/>
                  </a:lnTo>
                  <a:lnTo>
                    <a:pt x="29" y="0"/>
                  </a:lnTo>
                  <a:lnTo>
                    <a:pt x="88" y="14"/>
                  </a:lnTo>
                  <a:lnTo>
                    <a:pt x="87" y="39"/>
                  </a:lnTo>
                  <a:lnTo>
                    <a:pt x="84" y="59"/>
                  </a:lnTo>
                  <a:lnTo>
                    <a:pt x="79" y="80"/>
                  </a:lnTo>
                  <a:lnTo>
                    <a:pt x="69" y="104"/>
                  </a:lnTo>
                  <a:lnTo>
                    <a:pt x="34" y="81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B76B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0" name="Freeform 87"/>
            <p:cNvSpPr>
              <a:spLocks/>
            </p:cNvSpPr>
            <p:nvPr/>
          </p:nvSpPr>
          <p:spPr bwMode="auto">
            <a:xfrm>
              <a:off x="2668" y="751"/>
              <a:ext cx="115" cy="226"/>
            </a:xfrm>
            <a:custGeom>
              <a:avLst/>
              <a:gdLst>
                <a:gd name="T0" fmla="*/ 0 w 231"/>
                <a:gd name="T1" fmla="*/ 0 h 451"/>
                <a:gd name="T2" fmla="*/ 0 w 231"/>
                <a:gd name="T3" fmla="*/ 1 h 451"/>
                <a:gd name="T4" fmla="*/ 0 w 231"/>
                <a:gd name="T5" fmla="*/ 1 h 451"/>
                <a:gd name="T6" fmla="*/ 0 w 231"/>
                <a:gd name="T7" fmla="*/ 1 h 451"/>
                <a:gd name="T8" fmla="*/ 0 w 231"/>
                <a:gd name="T9" fmla="*/ 1 h 451"/>
                <a:gd name="T10" fmla="*/ 0 w 231"/>
                <a:gd name="T11" fmla="*/ 1 h 451"/>
                <a:gd name="T12" fmla="*/ 0 w 231"/>
                <a:gd name="T13" fmla="*/ 1 h 451"/>
                <a:gd name="T14" fmla="*/ 0 w 231"/>
                <a:gd name="T15" fmla="*/ 2 h 451"/>
                <a:gd name="T16" fmla="*/ 0 w 231"/>
                <a:gd name="T17" fmla="*/ 2 h 451"/>
                <a:gd name="T18" fmla="*/ 0 w 231"/>
                <a:gd name="T19" fmla="*/ 2 h 451"/>
                <a:gd name="T20" fmla="*/ 0 w 231"/>
                <a:gd name="T21" fmla="*/ 2 h 451"/>
                <a:gd name="T22" fmla="*/ 0 w 231"/>
                <a:gd name="T23" fmla="*/ 2 h 451"/>
                <a:gd name="T24" fmla="*/ 0 w 231"/>
                <a:gd name="T25" fmla="*/ 2 h 451"/>
                <a:gd name="T26" fmla="*/ 0 w 231"/>
                <a:gd name="T27" fmla="*/ 2 h 451"/>
                <a:gd name="T28" fmla="*/ 0 w 231"/>
                <a:gd name="T29" fmla="*/ 2 h 451"/>
                <a:gd name="T30" fmla="*/ 0 w 231"/>
                <a:gd name="T31" fmla="*/ 2 h 451"/>
                <a:gd name="T32" fmla="*/ 0 w 231"/>
                <a:gd name="T33" fmla="*/ 2 h 451"/>
                <a:gd name="T34" fmla="*/ 0 w 231"/>
                <a:gd name="T35" fmla="*/ 2 h 451"/>
                <a:gd name="T36" fmla="*/ 0 w 231"/>
                <a:gd name="T37" fmla="*/ 1 h 451"/>
                <a:gd name="T38" fmla="*/ 0 w 231"/>
                <a:gd name="T39" fmla="*/ 1 h 451"/>
                <a:gd name="T40" fmla="*/ 0 w 231"/>
                <a:gd name="T41" fmla="*/ 1 h 451"/>
                <a:gd name="T42" fmla="*/ 0 w 231"/>
                <a:gd name="T43" fmla="*/ 1 h 451"/>
                <a:gd name="T44" fmla="*/ 0 w 231"/>
                <a:gd name="T45" fmla="*/ 1 h 451"/>
                <a:gd name="T46" fmla="*/ 0 w 231"/>
                <a:gd name="T47" fmla="*/ 1 h 451"/>
                <a:gd name="T48" fmla="*/ 0 w 231"/>
                <a:gd name="T49" fmla="*/ 1 h 451"/>
                <a:gd name="T50" fmla="*/ 0 w 231"/>
                <a:gd name="T51" fmla="*/ 0 h 45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31" h="451">
                  <a:moveTo>
                    <a:pt x="173" y="0"/>
                  </a:moveTo>
                  <a:lnTo>
                    <a:pt x="125" y="41"/>
                  </a:lnTo>
                  <a:lnTo>
                    <a:pt x="88" y="77"/>
                  </a:lnTo>
                  <a:lnTo>
                    <a:pt x="59" y="109"/>
                  </a:lnTo>
                  <a:lnTo>
                    <a:pt x="38" y="142"/>
                  </a:lnTo>
                  <a:lnTo>
                    <a:pt x="23" y="177"/>
                  </a:lnTo>
                  <a:lnTo>
                    <a:pt x="13" y="219"/>
                  </a:lnTo>
                  <a:lnTo>
                    <a:pt x="6" y="271"/>
                  </a:lnTo>
                  <a:lnTo>
                    <a:pt x="2" y="335"/>
                  </a:lnTo>
                  <a:lnTo>
                    <a:pt x="0" y="388"/>
                  </a:lnTo>
                  <a:lnTo>
                    <a:pt x="6" y="425"/>
                  </a:lnTo>
                  <a:lnTo>
                    <a:pt x="15" y="446"/>
                  </a:lnTo>
                  <a:lnTo>
                    <a:pt x="28" y="451"/>
                  </a:lnTo>
                  <a:lnTo>
                    <a:pt x="41" y="443"/>
                  </a:lnTo>
                  <a:lnTo>
                    <a:pt x="52" y="423"/>
                  </a:lnTo>
                  <a:lnTo>
                    <a:pt x="60" y="389"/>
                  </a:lnTo>
                  <a:lnTo>
                    <a:pt x="64" y="344"/>
                  </a:lnTo>
                  <a:lnTo>
                    <a:pt x="73" y="289"/>
                  </a:lnTo>
                  <a:lnTo>
                    <a:pt x="82" y="242"/>
                  </a:lnTo>
                  <a:lnTo>
                    <a:pt x="92" y="198"/>
                  </a:lnTo>
                  <a:lnTo>
                    <a:pt x="107" y="160"/>
                  </a:lnTo>
                  <a:lnTo>
                    <a:pt x="126" y="124"/>
                  </a:lnTo>
                  <a:lnTo>
                    <a:pt x="152" y="90"/>
                  </a:lnTo>
                  <a:lnTo>
                    <a:pt x="186" y="57"/>
                  </a:lnTo>
                  <a:lnTo>
                    <a:pt x="231" y="24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B76B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1" name="Freeform 88"/>
            <p:cNvSpPr>
              <a:spLocks/>
            </p:cNvSpPr>
            <p:nvPr/>
          </p:nvSpPr>
          <p:spPr bwMode="auto">
            <a:xfrm>
              <a:off x="2678" y="743"/>
              <a:ext cx="96" cy="103"/>
            </a:xfrm>
            <a:custGeom>
              <a:avLst/>
              <a:gdLst>
                <a:gd name="T0" fmla="*/ 1 w 192"/>
                <a:gd name="T1" fmla="*/ 1 h 206"/>
                <a:gd name="T2" fmla="*/ 1 w 192"/>
                <a:gd name="T3" fmla="*/ 1 h 206"/>
                <a:gd name="T4" fmla="*/ 1 w 192"/>
                <a:gd name="T5" fmla="*/ 1 h 206"/>
                <a:gd name="T6" fmla="*/ 1 w 192"/>
                <a:gd name="T7" fmla="*/ 1 h 206"/>
                <a:gd name="T8" fmla="*/ 1 w 192"/>
                <a:gd name="T9" fmla="*/ 1 h 206"/>
                <a:gd name="T10" fmla="*/ 1 w 192"/>
                <a:gd name="T11" fmla="*/ 1 h 206"/>
                <a:gd name="T12" fmla="*/ 1 w 192"/>
                <a:gd name="T13" fmla="*/ 1 h 206"/>
                <a:gd name="T14" fmla="*/ 1 w 192"/>
                <a:gd name="T15" fmla="*/ 1 h 206"/>
                <a:gd name="T16" fmla="*/ 0 w 192"/>
                <a:gd name="T17" fmla="*/ 1 h 206"/>
                <a:gd name="T18" fmla="*/ 1 w 192"/>
                <a:gd name="T19" fmla="*/ 1 h 206"/>
                <a:gd name="T20" fmla="*/ 1 w 192"/>
                <a:gd name="T21" fmla="*/ 1 h 206"/>
                <a:gd name="T22" fmla="*/ 1 w 192"/>
                <a:gd name="T23" fmla="*/ 1 h 206"/>
                <a:gd name="T24" fmla="*/ 1 w 192"/>
                <a:gd name="T25" fmla="*/ 1 h 206"/>
                <a:gd name="T26" fmla="*/ 1 w 192"/>
                <a:gd name="T27" fmla="*/ 1 h 206"/>
                <a:gd name="T28" fmla="*/ 1 w 192"/>
                <a:gd name="T29" fmla="*/ 1 h 206"/>
                <a:gd name="T30" fmla="*/ 1 w 192"/>
                <a:gd name="T31" fmla="*/ 1 h 206"/>
                <a:gd name="T32" fmla="*/ 1 w 192"/>
                <a:gd name="T33" fmla="*/ 1 h 206"/>
                <a:gd name="T34" fmla="*/ 1 w 192"/>
                <a:gd name="T35" fmla="*/ 1 h 206"/>
                <a:gd name="T36" fmla="*/ 1 w 192"/>
                <a:gd name="T37" fmla="*/ 1 h 206"/>
                <a:gd name="T38" fmla="*/ 1 w 192"/>
                <a:gd name="T39" fmla="*/ 1 h 206"/>
                <a:gd name="T40" fmla="*/ 1 w 192"/>
                <a:gd name="T41" fmla="*/ 1 h 206"/>
                <a:gd name="T42" fmla="*/ 1 w 192"/>
                <a:gd name="T43" fmla="*/ 1 h 206"/>
                <a:gd name="T44" fmla="*/ 1 w 192"/>
                <a:gd name="T45" fmla="*/ 1 h 206"/>
                <a:gd name="T46" fmla="*/ 1 w 192"/>
                <a:gd name="T47" fmla="*/ 1 h 206"/>
                <a:gd name="T48" fmla="*/ 1 w 192"/>
                <a:gd name="T49" fmla="*/ 0 h 206"/>
                <a:gd name="T50" fmla="*/ 1 w 192"/>
                <a:gd name="T51" fmla="*/ 1 h 206"/>
                <a:gd name="T52" fmla="*/ 1 w 192"/>
                <a:gd name="T53" fmla="*/ 1 h 20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92" h="206">
                  <a:moveTo>
                    <a:pt x="158" y="4"/>
                  </a:moveTo>
                  <a:lnTo>
                    <a:pt x="127" y="26"/>
                  </a:lnTo>
                  <a:lnTo>
                    <a:pt x="101" y="47"/>
                  </a:lnTo>
                  <a:lnTo>
                    <a:pt x="80" y="68"/>
                  </a:lnTo>
                  <a:lnTo>
                    <a:pt x="62" y="88"/>
                  </a:lnTo>
                  <a:lnTo>
                    <a:pt x="45" y="111"/>
                  </a:lnTo>
                  <a:lnTo>
                    <a:pt x="30" y="138"/>
                  </a:lnTo>
                  <a:lnTo>
                    <a:pt x="16" y="167"/>
                  </a:lnTo>
                  <a:lnTo>
                    <a:pt x="0" y="201"/>
                  </a:lnTo>
                  <a:lnTo>
                    <a:pt x="37" y="206"/>
                  </a:lnTo>
                  <a:lnTo>
                    <a:pt x="71" y="206"/>
                  </a:lnTo>
                  <a:lnTo>
                    <a:pt x="85" y="183"/>
                  </a:lnTo>
                  <a:lnTo>
                    <a:pt x="98" y="160"/>
                  </a:lnTo>
                  <a:lnTo>
                    <a:pt x="112" y="138"/>
                  </a:lnTo>
                  <a:lnTo>
                    <a:pt x="126" y="116"/>
                  </a:lnTo>
                  <a:lnTo>
                    <a:pt x="141" y="95"/>
                  </a:lnTo>
                  <a:lnTo>
                    <a:pt x="155" y="74"/>
                  </a:lnTo>
                  <a:lnTo>
                    <a:pt x="172" y="54"/>
                  </a:lnTo>
                  <a:lnTo>
                    <a:pt x="189" y="33"/>
                  </a:lnTo>
                  <a:lnTo>
                    <a:pt x="192" y="23"/>
                  </a:lnTo>
                  <a:lnTo>
                    <a:pt x="191" y="15"/>
                  </a:lnTo>
                  <a:lnTo>
                    <a:pt x="187" y="8"/>
                  </a:lnTo>
                  <a:lnTo>
                    <a:pt x="180" y="3"/>
                  </a:lnTo>
                  <a:lnTo>
                    <a:pt x="172" y="1"/>
                  </a:lnTo>
                  <a:lnTo>
                    <a:pt x="165" y="0"/>
                  </a:lnTo>
                  <a:lnTo>
                    <a:pt x="160" y="1"/>
                  </a:lnTo>
                  <a:lnTo>
                    <a:pt x="158" y="4"/>
                  </a:lnTo>
                  <a:close/>
                </a:path>
              </a:pathLst>
            </a:custGeom>
            <a:solidFill>
              <a:srgbClr val="D18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2" name="Freeform 89"/>
            <p:cNvSpPr>
              <a:spLocks/>
            </p:cNvSpPr>
            <p:nvPr/>
          </p:nvSpPr>
          <p:spPr bwMode="auto">
            <a:xfrm>
              <a:off x="2677" y="845"/>
              <a:ext cx="23" cy="96"/>
            </a:xfrm>
            <a:custGeom>
              <a:avLst/>
              <a:gdLst>
                <a:gd name="T0" fmla="*/ 0 w 47"/>
                <a:gd name="T1" fmla="*/ 0 h 193"/>
                <a:gd name="T2" fmla="*/ 0 w 47"/>
                <a:gd name="T3" fmla="*/ 0 h 193"/>
                <a:gd name="T4" fmla="*/ 0 w 47"/>
                <a:gd name="T5" fmla="*/ 0 h 193"/>
                <a:gd name="T6" fmla="*/ 0 w 47"/>
                <a:gd name="T7" fmla="*/ 0 h 193"/>
                <a:gd name="T8" fmla="*/ 0 w 47"/>
                <a:gd name="T9" fmla="*/ 0 h 193"/>
                <a:gd name="T10" fmla="*/ 0 w 47"/>
                <a:gd name="T11" fmla="*/ 0 h 193"/>
                <a:gd name="T12" fmla="*/ 0 w 47"/>
                <a:gd name="T13" fmla="*/ 0 h 193"/>
                <a:gd name="T14" fmla="*/ 0 w 47"/>
                <a:gd name="T15" fmla="*/ 0 h 19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7" h="193">
                  <a:moveTo>
                    <a:pt x="16" y="5"/>
                  </a:moveTo>
                  <a:lnTo>
                    <a:pt x="7" y="75"/>
                  </a:lnTo>
                  <a:lnTo>
                    <a:pt x="0" y="142"/>
                  </a:lnTo>
                  <a:lnTo>
                    <a:pt x="0" y="193"/>
                  </a:lnTo>
                  <a:lnTo>
                    <a:pt x="16" y="182"/>
                  </a:lnTo>
                  <a:lnTo>
                    <a:pt x="23" y="144"/>
                  </a:lnTo>
                  <a:lnTo>
                    <a:pt x="47" y="0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18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3" name="Freeform 90"/>
            <p:cNvSpPr>
              <a:spLocks/>
            </p:cNvSpPr>
            <p:nvPr/>
          </p:nvSpPr>
          <p:spPr bwMode="auto">
            <a:xfrm>
              <a:off x="2686" y="765"/>
              <a:ext cx="58" cy="81"/>
            </a:xfrm>
            <a:custGeom>
              <a:avLst/>
              <a:gdLst>
                <a:gd name="T0" fmla="*/ 0 w 115"/>
                <a:gd name="T1" fmla="*/ 1 h 161"/>
                <a:gd name="T2" fmla="*/ 1 w 115"/>
                <a:gd name="T3" fmla="*/ 1 h 161"/>
                <a:gd name="T4" fmla="*/ 1 w 115"/>
                <a:gd name="T5" fmla="*/ 1 h 161"/>
                <a:gd name="T6" fmla="*/ 1 w 115"/>
                <a:gd name="T7" fmla="*/ 0 h 161"/>
                <a:gd name="T8" fmla="*/ 1 w 115"/>
                <a:gd name="T9" fmla="*/ 1 h 161"/>
                <a:gd name="T10" fmla="*/ 1 w 115"/>
                <a:gd name="T11" fmla="*/ 1 h 161"/>
                <a:gd name="T12" fmla="*/ 1 w 115"/>
                <a:gd name="T13" fmla="*/ 1 h 161"/>
                <a:gd name="T14" fmla="*/ 1 w 115"/>
                <a:gd name="T15" fmla="*/ 1 h 161"/>
                <a:gd name="T16" fmla="*/ 0 w 115"/>
                <a:gd name="T17" fmla="*/ 1 h 1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5" h="161">
                  <a:moveTo>
                    <a:pt x="0" y="158"/>
                  </a:moveTo>
                  <a:lnTo>
                    <a:pt x="31" y="88"/>
                  </a:lnTo>
                  <a:lnTo>
                    <a:pt x="69" y="39"/>
                  </a:lnTo>
                  <a:lnTo>
                    <a:pt x="113" y="0"/>
                  </a:lnTo>
                  <a:lnTo>
                    <a:pt x="115" y="23"/>
                  </a:lnTo>
                  <a:lnTo>
                    <a:pt x="87" y="55"/>
                  </a:lnTo>
                  <a:lnTo>
                    <a:pt x="36" y="127"/>
                  </a:lnTo>
                  <a:lnTo>
                    <a:pt x="22" y="161"/>
                  </a:lnTo>
                  <a:lnTo>
                    <a:pt x="0" y="158"/>
                  </a:lnTo>
                  <a:close/>
                </a:path>
              </a:pathLst>
            </a:custGeom>
            <a:solidFill>
              <a:srgbClr val="EFA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4" name="Freeform 91"/>
            <p:cNvSpPr>
              <a:spLocks/>
            </p:cNvSpPr>
            <p:nvPr/>
          </p:nvSpPr>
          <p:spPr bwMode="auto">
            <a:xfrm>
              <a:off x="2823" y="764"/>
              <a:ext cx="67" cy="191"/>
            </a:xfrm>
            <a:custGeom>
              <a:avLst/>
              <a:gdLst>
                <a:gd name="T0" fmla="*/ 0 w 135"/>
                <a:gd name="T1" fmla="*/ 0 h 382"/>
                <a:gd name="T2" fmla="*/ 0 w 135"/>
                <a:gd name="T3" fmla="*/ 1 h 382"/>
                <a:gd name="T4" fmla="*/ 0 w 135"/>
                <a:gd name="T5" fmla="*/ 1 h 382"/>
                <a:gd name="T6" fmla="*/ 0 w 135"/>
                <a:gd name="T7" fmla="*/ 1 h 382"/>
                <a:gd name="T8" fmla="*/ 0 w 135"/>
                <a:gd name="T9" fmla="*/ 1 h 382"/>
                <a:gd name="T10" fmla="*/ 0 w 135"/>
                <a:gd name="T11" fmla="*/ 1 h 382"/>
                <a:gd name="T12" fmla="*/ 0 w 135"/>
                <a:gd name="T13" fmla="*/ 2 h 382"/>
                <a:gd name="T14" fmla="*/ 0 w 135"/>
                <a:gd name="T15" fmla="*/ 2 h 382"/>
                <a:gd name="T16" fmla="*/ 0 w 135"/>
                <a:gd name="T17" fmla="*/ 2 h 382"/>
                <a:gd name="T18" fmla="*/ 0 w 135"/>
                <a:gd name="T19" fmla="*/ 2 h 382"/>
                <a:gd name="T20" fmla="*/ 0 w 135"/>
                <a:gd name="T21" fmla="*/ 2 h 382"/>
                <a:gd name="T22" fmla="*/ 0 w 135"/>
                <a:gd name="T23" fmla="*/ 2 h 382"/>
                <a:gd name="T24" fmla="*/ 0 w 135"/>
                <a:gd name="T25" fmla="*/ 1 h 382"/>
                <a:gd name="T26" fmla="*/ 0 w 135"/>
                <a:gd name="T27" fmla="*/ 1 h 382"/>
                <a:gd name="T28" fmla="*/ 0 w 135"/>
                <a:gd name="T29" fmla="*/ 1 h 382"/>
                <a:gd name="T30" fmla="*/ 0 w 135"/>
                <a:gd name="T31" fmla="*/ 1 h 382"/>
                <a:gd name="T32" fmla="*/ 0 w 135"/>
                <a:gd name="T33" fmla="*/ 1 h 382"/>
                <a:gd name="T34" fmla="*/ 0 w 135"/>
                <a:gd name="T35" fmla="*/ 0 h 38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35" h="382">
                  <a:moveTo>
                    <a:pt x="0" y="0"/>
                  </a:moveTo>
                  <a:lnTo>
                    <a:pt x="24" y="55"/>
                  </a:lnTo>
                  <a:lnTo>
                    <a:pt x="44" y="104"/>
                  </a:lnTo>
                  <a:lnTo>
                    <a:pt x="60" y="146"/>
                  </a:lnTo>
                  <a:lnTo>
                    <a:pt x="71" y="188"/>
                  </a:lnTo>
                  <a:lnTo>
                    <a:pt x="79" y="229"/>
                  </a:lnTo>
                  <a:lnTo>
                    <a:pt x="85" y="274"/>
                  </a:lnTo>
                  <a:lnTo>
                    <a:pt x="88" y="324"/>
                  </a:lnTo>
                  <a:lnTo>
                    <a:pt x="89" y="382"/>
                  </a:lnTo>
                  <a:lnTo>
                    <a:pt x="132" y="332"/>
                  </a:lnTo>
                  <a:lnTo>
                    <a:pt x="134" y="313"/>
                  </a:lnTo>
                  <a:lnTo>
                    <a:pt x="135" y="277"/>
                  </a:lnTo>
                  <a:lnTo>
                    <a:pt x="134" y="228"/>
                  </a:lnTo>
                  <a:lnTo>
                    <a:pt x="128" y="174"/>
                  </a:lnTo>
                  <a:lnTo>
                    <a:pt x="114" y="118"/>
                  </a:lnTo>
                  <a:lnTo>
                    <a:pt x="90" y="67"/>
                  </a:lnTo>
                  <a:lnTo>
                    <a:pt x="53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76B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5" name="Freeform 92"/>
            <p:cNvSpPr>
              <a:spLocks/>
            </p:cNvSpPr>
            <p:nvPr/>
          </p:nvSpPr>
          <p:spPr bwMode="auto">
            <a:xfrm>
              <a:off x="2843" y="793"/>
              <a:ext cx="37" cy="125"/>
            </a:xfrm>
            <a:custGeom>
              <a:avLst/>
              <a:gdLst>
                <a:gd name="T0" fmla="*/ 0 w 74"/>
                <a:gd name="T1" fmla="*/ 0 h 249"/>
                <a:gd name="T2" fmla="*/ 1 w 74"/>
                <a:gd name="T3" fmla="*/ 1 h 249"/>
                <a:gd name="T4" fmla="*/ 1 w 74"/>
                <a:gd name="T5" fmla="*/ 1 h 249"/>
                <a:gd name="T6" fmla="*/ 1 w 74"/>
                <a:gd name="T7" fmla="*/ 1 h 249"/>
                <a:gd name="T8" fmla="*/ 1 w 74"/>
                <a:gd name="T9" fmla="*/ 1 h 249"/>
                <a:gd name="T10" fmla="*/ 1 w 74"/>
                <a:gd name="T11" fmla="*/ 1 h 249"/>
                <a:gd name="T12" fmla="*/ 1 w 74"/>
                <a:gd name="T13" fmla="*/ 1 h 249"/>
                <a:gd name="T14" fmla="*/ 1 w 74"/>
                <a:gd name="T15" fmla="*/ 1 h 249"/>
                <a:gd name="T16" fmla="*/ 1 w 74"/>
                <a:gd name="T17" fmla="*/ 1 h 249"/>
                <a:gd name="T18" fmla="*/ 1 w 74"/>
                <a:gd name="T19" fmla="*/ 1 h 249"/>
                <a:gd name="T20" fmla="*/ 1 w 74"/>
                <a:gd name="T21" fmla="*/ 1 h 249"/>
                <a:gd name="T22" fmla="*/ 1 w 74"/>
                <a:gd name="T23" fmla="*/ 1 h 249"/>
                <a:gd name="T24" fmla="*/ 1 w 74"/>
                <a:gd name="T25" fmla="*/ 1 h 249"/>
                <a:gd name="T26" fmla="*/ 1 w 74"/>
                <a:gd name="T27" fmla="*/ 1 h 249"/>
                <a:gd name="T28" fmla="*/ 1 w 74"/>
                <a:gd name="T29" fmla="*/ 1 h 249"/>
                <a:gd name="T30" fmla="*/ 1 w 74"/>
                <a:gd name="T31" fmla="*/ 1 h 249"/>
                <a:gd name="T32" fmla="*/ 0 w 74"/>
                <a:gd name="T33" fmla="*/ 0 h 24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4" h="249">
                  <a:moveTo>
                    <a:pt x="0" y="0"/>
                  </a:moveTo>
                  <a:lnTo>
                    <a:pt x="20" y="30"/>
                  </a:lnTo>
                  <a:lnTo>
                    <a:pt x="35" y="60"/>
                  </a:lnTo>
                  <a:lnTo>
                    <a:pt x="45" y="89"/>
                  </a:lnTo>
                  <a:lnTo>
                    <a:pt x="52" y="117"/>
                  </a:lnTo>
                  <a:lnTo>
                    <a:pt x="57" y="147"/>
                  </a:lnTo>
                  <a:lnTo>
                    <a:pt x="59" y="178"/>
                  </a:lnTo>
                  <a:lnTo>
                    <a:pt x="61" y="212"/>
                  </a:lnTo>
                  <a:lnTo>
                    <a:pt x="64" y="249"/>
                  </a:lnTo>
                  <a:lnTo>
                    <a:pt x="69" y="212"/>
                  </a:lnTo>
                  <a:lnTo>
                    <a:pt x="73" y="177"/>
                  </a:lnTo>
                  <a:lnTo>
                    <a:pt x="74" y="146"/>
                  </a:lnTo>
                  <a:lnTo>
                    <a:pt x="71" y="116"/>
                  </a:lnTo>
                  <a:lnTo>
                    <a:pt x="62" y="88"/>
                  </a:lnTo>
                  <a:lnTo>
                    <a:pt x="50" y="59"/>
                  </a:lnTo>
                  <a:lnTo>
                    <a:pt x="29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A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6" name="Freeform 93"/>
            <p:cNvSpPr>
              <a:spLocks/>
            </p:cNvSpPr>
            <p:nvPr/>
          </p:nvSpPr>
          <p:spPr bwMode="auto">
            <a:xfrm>
              <a:off x="2747" y="586"/>
              <a:ext cx="118" cy="81"/>
            </a:xfrm>
            <a:custGeom>
              <a:avLst/>
              <a:gdLst>
                <a:gd name="T0" fmla="*/ 1 w 235"/>
                <a:gd name="T1" fmla="*/ 0 h 163"/>
                <a:gd name="T2" fmla="*/ 1 w 235"/>
                <a:gd name="T3" fmla="*/ 0 h 163"/>
                <a:gd name="T4" fmla="*/ 1 w 235"/>
                <a:gd name="T5" fmla="*/ 0 h 163"/>
                <a:gd name="T6" fmla="*/ 1 w 235"/>
                <a:gd name="T7" fmla="*/ 0 h 163"/>
                <a:gd name="T8" fmla="*/ 1 w 235"/>
                <a:gd name="T9" fmla="*/ 0 h 163"/>
                <a:gd name="T10" fmla="*/ 1 w 235"/>
                <a:gd name="T11" fmla="*/ 0 h 163"/>
                <a:gd name="T12" fmla="*/ 1 w 235"/>
                <a:gd name="T13" fmla="*/ 0 h 163"/>
                <a:gd name="T14" fmla="*/ 1 w 235"/>
                <a:gd name="T15" fmla="*/ 0 h 163"/>
                <a:gd name="T16" fmla="*/ 1 w 235"/>
                <a:gd name="T17" fmla="*/ 0 h 163"/>
                <a:gd name="T18" fmla="*/ 1 w 235"/>
                <a:gd name="T19" fmla="*/ 0 h 163"/>
                <a:gd name="T20" fmla="*/ 1 w 235"/>
                <a:gd name="T21" fmla="*/ 0 h 163"/>
                <a:gd name="T22" fmla="*/ 1 w 235"/>
                <a:gd name="T23" fmla="*/ 0 h 163"/>
                <a:gd name="T24" fmla="*/ 1 w 235"/>
                <a:gd name="T25" fmla="*/ 0 h 163"/>
                <a:gd name="T26" fmla="*/ 1 w 235"/>
                <a:gd name="T27" fmla="*/ 0 h 163"/>
                <a:gd name="T28" fmla="*/ 1 w 235"/>
                <a:gd name="T29" fmla="*/ 0 h 163"/>
                <a:gd name="T30" fmla="*/ 1 w 235"/>
                <a:gd name="T31" fmla="*/ 0 h 163"/>
                <a:gd name="T32" fmla="*/ 1 w 235"/>
                <a:gd name="T33" fmla="*/ 0 h 163"/>
                <a:gd name="T34" fmla="*/ 1 w 235"/>
                <a:gd name="T35" fmla="*/ 0 h 163"/>
                <a:gd name="T36" fmla="*/ 1 w 235"/>
                <a:gd name="T37" fmla="*/ 0 h 163"/>
                <a:gd name="T38" fmla="*/ 1 w 235"/>
                <a:gd name="T39" fmla="*/ 0 h 163"/>
                <a:gd name="T40" fmla="*/ 1 w 235"/>
                <a:gd name="T41" fmla="*/ 0 h 163"/>
                <a:gd name="T42" fmla="*/ 1 w 235"/>
                <a:gd name="T43" fmla="*/ 0 h 163"/>
                <a:gd name="T44" fmla="*/ 1 w 235"/>
                <a:gd name="T45" fmla="*/ 0 h 163"/>
                <a:gd name="T46" fmla="*/ 1 w 235"/>
                <a:gd name="T47" fmla="*/ 0 h 163"/>
                <a:gd name="T48" fmla="*/ 1 w 235"/>
                <a:gd name="T49" fmla="*/ 0 h 163"/>
                <a:gd name="T50" fmla="*/ 1 w 235"/>
                <a:gd name="T51" fmla="*/ 0 h 163"/>
                <a:gd name="T52" fmla="*/ 1 w 235"/>
                <a:gd name="T53" fmla="*/ 0 h 163"/>
                <a:gd name="T54" fmla="*/ 1 w 235"/>
                <a:gd name="T55" fmla="*/ 0 h 163"/>
                <a:gd name="T56" fmla="*/ 1 w 235"/>
                <a:gd name="T57" fmla="*/ 0 h 163"/>
                <a:gd name="T58" fmla="*/ 1 w 235"/>
                <a:gd name="T59" fmla="*/ 0 h 163"/>
                <a:gd name="T60" fmla="*/ 1 w 235"/>
                <a:gd name="T61" fmla="*/ 0 h 163"/>
                <a:gd name="T62" fmla="*/ 1 w 235"/>
                <a:gd name="T63" fmla="*/ 0 h 163"/>
                <a:gd name="T64" fmla="*/ 1 w 235"/>
                <a:gd name="T65" fmla="*/ 0 h 163"/>
                <a:gd name="T66" fmla="*/ 0 w 235"/>
                <a:gd name="T67" fmla="*/ 0 h 163"/>
                <a:gd name="T68" fmla="*/ 1 w 235"/>
                <a:gd name="T69" fmla="*/ 0 h 16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35" h="163">
                  <a:moveTo>
                    <a:pt x="3" y="2"/>
                  </a:moveTo>
                  <a:lnTo>
                    <a:pt x="17" y="2"/>
                  </a:lnTo>
                  <a:lnTo>
                    <a:pt x="31" y="2"/>
                  </a:lnTo>
                  <a:lnTo>
                    <a:pt x="46" y="3"/>
                  </a:lnTo>
                  <a:lnTo>
                    <a:pt x="61" y="3"/>
                  </a:lnTo>
                  <a:lnTo>
                    <a:pt x="75" y="3"/>
                  </a:lnTo>
                  <a:lnTo>
                    <a:pt x="90" y="3"/>
                  </a:lnTo>
                  <a:lnTo>
                    <a:pt x="104" y="3"/>
                  </a:lnTo>
                  <a:lnTo>
                    <a:pt x="119" y="3"/>
                  </a:lnTo>
                  <a:lnTo>
                    <a:pt x="134" y="3"/>
                  </a:lnTo>
                  <a:lnTo>
                    <a:pt x="148" y="3"/>
                  </a:lnTo>
                  <a:lnTo>
                    <a:pt x="163" y="3"/>
                  </a:lnTo>
                  <a:lnTo>
                    <a:pt x="176" y="3"/>
                  </a:lnTo>
                  <a:lnTo>
                    <a:pt x="191" y="3"/>
                  </a:lnTo>
                  <a:lnTo>
                    <a:pt x="206" y="2"/>
                  </a:lnTo>
                  <a:lnTo>
                    <a:pt x="220" y="2"/>
                  </a:lnTo>
                  <a:lnTo>
                    <a:pt x="235" y="0"/>
                  </a:lnTo>
                  <a:lnTo>
                    <a:pt x="234" y="158"/>
                  </a:lnTo>
                  <a:lnTo>
                    <a:pt x="219" y="159"/>
                  </a:lnTo>
                  <a:lnTo>
                    <a:pt x="205" y="160"/>
                  </a:lnTo>
                  <a:lnTo>
                    <a:pt x="190" y="162"/>
                  </a:lnTo>
                  <a:lnTo>
                    <a:pt x="176" y="163"/>
                  </a:lnTo>
                  <a:lnTo>
                    <a:pt x="161" y="163"/>
                  </a:lnTo>
                  <a:lnTo>
                    <a:pt x="146" y="163"/>
                  </a:lnTo>
                  <a:lnTo>
                    <a:pt x="133" y="163"/>
                  </a:lnTo>
                  <a:lnTo>
                    <a:pt x="118" y="163"/>
                  </a:lnTo>
                  <a:lnTo>
                    <a:pt x="103" y="163"/>
                  </a:lnTo>
                  <a:lnTo>
                    <a:pt x="88" y="163"/>
                  </a:lnTo>
                  <a:lnTo>
                    <a:pt x="74" y="163"/>
                  </a:lnTo>
                  <a:lnTo>
                    <a:pt x="59" y="163"/>
                  </a:lnTo>
                  <a:lnTo>
                    <a:pt x="44" y="162"/>
                  </a:lnTo>
                  <a:lnTo>
                    <a:pt x="29" y="162"/>
                  </a:lnTo>
                  <a:lnTo>
                    <a:pt x="15" y="160"/>
                  </a:lnTo>
                  <a:lnTo>
                    <a:pt x="0" y="160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0033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7" name="Freeform 94"/>
            <p:cNvSpPr>
              <a:spLocks/>
            </p:cNvSpPr>
            <p:nvPr/>
          </p:nvSpPr>
          <p:spPr bwMode="auto">
            <a:xfrm>
              <a:off x="2752" y="586"/>
              <a:ext cx="108" cy="81"/>
            </a:xfrm>
            <a:custGeom>
              <a:avLst/>
              <a:gdLst>
                <a:gd name="T0" fmla="*/ 0 w 217"/>
                <a:gd name="T1" fmla="*/ 0 h 163"/>
                <a:gd name="T2" fmla="*/ 0 w 217"/>
                <a:gd name="T3" fmla="*/ 0 h 163"/>
                <a:gd name="T4" fmla="*/ 0 w 217"/>
                <a:gd name="T5" fmla="*/ 0 h 163"/>
                <a:gd name="T6" fmla="*/ 0 w 217"/>
                <a:gd name="T7" fmla="*/ 0 h 163"/>
                <a:gd name="T8" fmla="*/ 0 w 217"/>
                <a:gd name="T9" fmla="*/ 0 h 163"/>
                <a:gd name="T10" fmla="*/ 0 w 217"/>
                <a:gd name="T11" fmla="*/ 0 h 163"/>
                <a:gd name="T12" fmla="*/ 0 w 217"/>
                <a:gd name="T13" fmla="*/ 0 h 163"/>
                <a:gd name="T14" fmla="*/ 0 w 217"/>
                <a:gd name="T15" fmla="*/ 0 h 163"/>
                <a:gd name="T16" fmla="*/ 0 w 217"/>
                <a:gd name="T17" fmla="*/ 0 h 163"/>
                <a:gd name="T18" fmla="*/ 0 w 217"/>
                <a:gd name="T19" fmla="*/ 0 h 163"/>
                <a:gd name="T20" fmla="*/ 0 w 217"/>
                <a:gd name="T21" fmla="*/ 0 h 163"/>
                <a:gd name="T22" fmla="*/ 0 w 217"/>
                <a:gd name="T23" fmla="*/ 0 h 163"/>
                <a:gd name="T24" fmla="*/ 0 w 217"/>
                <a:gd name="T25" fmla="*/ 0 h 163"/>
                <a:gd name="T26" fmla="*/ 0 w 217"/>
                <a:gd name="T27" fmla="*/ 0 h 163"/>
                <a:gd name="T28" fmla="*/ 0 w 217"/>
                <a:gd name="T29" fmla="*/ 0 h 163"/>
                <a:gd name="T30" fmla="*/ 0 w 217"/>
                <a:gd name="T31" fmla="*/ 0 h 163"/>
                <a:gd name="T32" fmla="*/ 0 w 217"/>
                <a:gd name="T33" fmla="*/ 0 h 163"/>
                <a:gd name="T34" fmla="*/ 0 w 217"/>
                <a:gd name="T35" fmla="*/ 0 h 163"/>
                <a:gd name="T36" fmla="*/ 0 w 217"/>
                <a:gd name="T37" fmla="*/ 0 h 163"/>
                <a:gd name="T38" fmla="*/ 0 w 217"/>
                <a:gd name="T39" fmla="*/ 0 h 163"/>
                <a:gd name="T40" fmla="*/ 0 w 217"/>
                <a:gd name="T41" fmla="*/ 0 h 163"/>
                <a:gd name="T42" fmla="*/ 0 w 217"/>
                <a:gd name="T43" fmla="*/ 0 h 163"/>
                <a:gd name="T44" fmla="*/ 0 w 217"/>
                <a:gd name="T45" fmla="*/ 0 h 163"/>
                <a:gd name="T46" fmla="*/ 0 w 217"/>
                <a:gd name="T47" fmla="*/ 0 h 163"/>
                <a:gd name="T48" fmla="*/ 0 w 217"/>
                <a:gd name="T49" fmla="*/ 0 h 163"/>
                <a:gd name="T50" fmla="*/ 0 w 217"/>
                <a:gd name="T51" fmla="*/ 0 h 163"/>
                <a:gd name="T52" fmla="*/ 0 w 217"/>
                <a:gd name="T53" fmla="*/ 0 h 163"/>
                <a:gd name="T54" fmla="*/ 0 w 217"/>
                <a:gd name="T55" fmla="*/ 0 h 163"/>
                <a:gd name="T56" fmla="*/ 0 w 217"/>
                <a:gd name="T57" fmla="*/ 0 h 163"/>
                <a:gd name="T58" fmla="*/ 0 w 217"/>
                <a:gd name="T59" fmla="*/ 0 h 163"/>
                <a:gd name="T60" fmla="*/ 0 w 217"/>
                <a:gd name="T61" fmla="*/ 0 h 163"/>
                <a:gd name="T62" fmla="*/ 0 w 217"/>
                <a:gd name="T63" fmla="*/ 0 h 163"/>
                <a:gd name="T64" fmla="*/ 0 w 217"/>
                <a:gd name="T65" fmla="*/ 0 h 163"/>
                <a:gd name="T66" fmla="*/ 0 w 217"/>
                <a:gd name="T67" fmla="*/ 0 h 163"/>
                <a:gd name="T68" fmla="*/ 0 w 217"/>
                <a:gd name="T69" fmla="*/ 0 h 163"/>
                <a:gd name="T70" fmla="*/ 0 w 217"/>
                <a:gd name="T71" fmla="*/ 0 h 163"/>
                <a:gd name="T72" fmla="*/ 0 w 217"/>
                <a:gd name="T73" fmla="*/ 0 h 163"/>
                <a:gd name="T74" fmla="*/ 0 w 217"/>
                <a:gd name="T75" fmla="*/ 0 h 163"/>
                <a:gd name="T76" fmla="*/ 0 w 217"/>
                <a:gd name="T77" fmla="*/ 0 h 163"/>
                <a:gd name="T78" fmla="*/ 0 w 217"/>
                <a:gd name="T79" fmla="*/ 0 h 163"/>
                <a:gd name="T80" fmla="*/ 0 w 217"/>
                <a:gd name="T81" fmla="*/ 0 h 16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17" h="163">
                  <a:moveTo>
                    <a:pt x="2" y="2"/>
                  </a:moveTo>
                  <a:lnTo>
                    <a:pt x="15" y="2"/>
                  </a:lnTo>
                  <a:lnTo>
                    <a:pt x="29" y="2"/>
                  </a:lnTo>
                  <a:lnTo>
                    <a:pt x="42" y="3"/>
                  </a:lnTo>
                  <a:lnTo>
                    <a:pt x="56" y="3"/>
                  </a:lnTo>
                  <a:lnTo>
                    <a:pt x="70" y="3"/>
                  </a:lnTo>
                  <a:lnTo>
                    <a:pt x="83" y="3"/>
                  </a:lnTo>
                  <a:lnTo>
                    <a:pt x="96" y="3"/>
                  </a:lnTo>
                  <a:lnTo>
                    <a:pt x="110" y="3"/>
                  </a:lnTo>
                  <a:lnTo>
                    <a:pt x="124" y="3"/>
                  </a:lnTo>
                  <a:lnTo>
                    <a:pt x="136" y="3"/>
                  </a:lnTo>
                  <a:lnTo>
                    <a:pt x="150" y="3"/>
                  </a:lnTo>
                  <a:lnTo>
                    <a:pt x="163" y="3"/>
                  </a:lnTo>
                  <a:lnTo>
                    <a:pt x="177" y="3"/>
                  </a:lnTo>
                  <a:lnTo>
                    <a:pt x="190" y="2"/>
                  </a:lnTo>
                  <a:lnTo>
                    <a:pt x="203" y="2"/>
                  </a:lnTo>
                  <a:lnTo>
                    <a:pt x="217" y="0"/>
                  </a:lnTo>
                  <a:lnTo>
                    <a:pt x="217" y="40"/>
                  </a:lnTo>
                  <a:lnTo>
                    <a:pt x="217" y="79"/>
                  </a:lnTo>
                  <a:lnTo>
                    <a:pt x="217" y="119"/>
                  </a:lnTo>
                  <a:lnTo>
                    <a:pt x="216" y="158"/>
                  </a:lnTo>
                  <a:lnTo>
                    <a:pt x="202" y="159"/>
                  </a:lnTo>
                  <a:lnTo>
                    <a:pt x="189" y="160"/>
                  </a:lnTo>
                  <a:lnTo>
                    <a:pt x="175" y="162"/>
                  </a:lnTo>
                  <a:lnTo>
                    <a:pt x="162" y="163"/>
                  </a:lnTo>
                  <a:lnTo>
                    <a:pt x="149" y="163"/>
                  </a:lnTo>
                  <a:lnTo>
                    <a:pt x="135" y="163"/>
                  </a:lnTo>
                  <a:lnTo>
                    <a:pt x="121" y="163"/>
                  </a:lnTo>
                  <a:lnTo>
                    <a:pt x="109" y="163"/>
                  </a:lnTo>
                  <a:lnTo>
                    <a:pt x="95" y="163"/>
                  </a:lnTo>
                  <a:lnTo>
                    <a:pt x="81" y="163"/>
                  </a:lnTo>
                  <a:lnTo>
                    <a:pt x="67" y="163"/>
                  </a:lnTo>
                  <a:lnTo>
                    <a:pt x="55" y="163"/>
                  </a:lnTo>
                  <a:lnTo>
                    <a:pt x="41" y="162"/>
                  </a:lnTo>
                  <a:lnTo>
                    <a:pt x="27" y="162"/>
                  </a:lnTo>
                  <a:lnTo>
                    <a:pt x="14" y="160"/>
                  </a:lnTo>
                  <a:lnTo>
                    <a:pt x="0" y="160"/>
                  </a:lnTo>
                  <a:lnTo>
                    <a:pt x="0" y="120"/>
                  </a:lnTo>
                  <a:lnTo>
                    <a:pt x="2" y="81"/>
                  </a:lnTo>
                  <a:lnTo>
                    <a:pt x="2" y="41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0033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8" name="Freeform 95"/>
            <p:cNvSpPr>
              <a:spLocks/>
            </p:cNvSpPr>
            <p:nvPr/>
          </p:nvSpPr>
          <p:spPr bwMode="auto">
            <a:xfrm>
              <a:off x="2756" y="586"/>
              <a:ext cx="100" cy="81"/>
            </a:xfrm>
            <a:custGeom>
              <a:avLst/>
              <a:gdLst>
                <a:gd name="T0" fmla="*/ 1 w 199"/>
                <a:gd name="T1" fmla="*/ 0 h 163"/>
                <a:gd name="T2" fmla="*/ 1 w 199"/>
                <a:gd name="T3" fmla="*/ 0 h 163"/>
                <a:gd name="T4" fmla="*/ 1 w 199"/>
                <a:gd name="T5" fmla="*/ 0 h 163"/>
                <a:gd name="T6" fmla="*/ 1 w 199"/>
                <a:gd name="T7" fmla="*/ 0 h 163"/>
                <a:gd name="T8" fmla="*/ 1 w 199"/>
                <a:gd name="T9" fmla="*/ 0 h 163"/>
                <a:gd name="T10" fmla="*/ 1 w 199"/>
                <a:gd name="T11" fmla="*/ 0 h 163"/>
                <a:gd name="T12" fmla="*/ 1 w 199"/>
                <a:gd name="T13" fmla="*/ 0 h 163"/>
                <a:gd name="T14" fmla="*/ 1 w 199"/>
                <a:gd name="T15" fmla="*/ 0 h 163"/>
                <a:gd name="T16" fmla="*/ 1 w 199"/>
                <a:gd name="T17" fmla="*/ 0 h 163"/>
                <a:gd name="T18" fmla="*/ 1 w 199"/>
                <a:gd name="T19" fmla="*/ 0 h 163"/>
                <a:gd name="T20" fmla="*/ 1 w 199"/>
                <a:gd name="T21" fmla="*/ 0 h 163"/>
                <a:gd name="T22" fmla="*/ 1 w 199"/>
                <a:gd name="T23" fmla="*/ 0 h 163"/>
                <a:gd name="T24" fmla="*/ 1 w 199"/>
                <a:gd name="T25" fmla="*/ 0 h 163"/>
                <a:gd name="T26" fmla="*/ 1 w 199"/>
                <a:gd name="T27" fmla="*/ 0 h 163"/>
                <a:gd name="T28" fmla="*/ 1 w 199"/>
                <a:gd name="T29" fmla="*/ 0 h 163"/>
                <a:gd name="T30" fmla="*/ 1 w 199"/>
                <a:gd name="T31" fmla="*/ 0 h 163"/>
                <a:gd name="T32" fmla="*/ 1 w 199"/>
                <a:gd name="T33" fmla="*/ 0 h 163"/>
                <a:gd name="T34" fmla="*/ 1 w 199"/>
                <a:gd name="T35" fmla="*/ 0 h 163"/>
                <a:gd name="T36" fmla="*/ 1 w 199"/>
                <a:gd name="T37" fmla="*/ 0 h 163"/>
                <a:gd name="T38" fmla="*/ 1 w 199"/>
                <a:gd name="T39" fmla="*/ 0 h 163"/>
                <a:gd name="T40" fmla="*/ 1 w 199"/>
                <a:gd name="T41" fmla="*/ 0 h 163"/>
                <a:gd name="T42" fmla="*/ 1 w 199"/>
                <a:gd name="T43" fmla="*/ 0 h 163"/>
                <a:gd name="T44" fmla="*/ 1 w 199"/>
                <a:gd name="T45" fmla="*/ 0 h 163"/>
                <a:gd name="T46" fmla="*/ 1 w 199"/>
                <a:gd name="T47" fmla="*/ 0 h 163"/>
                <a:gd name="T48" fmla="*/ 1 w 199"/>
                <a:gd name="T49" fmla="*/ 0 h 163"/>
                <a:gd name="T50" fmla="*/ 1 w 199"/>
                <a:gd name="T51" fmla="*/ 0 h 163"/>
                <a:gd name="T52" fmla="*/ 1 w 199"/>
                <a:gd name="T53" fmla="*/ 0 h 163"/>
                <a:gd name="T54" fmla="*/ 1 w 199"/>
                <a:gd name="T55" fmla="*/ 0 h 163"/>
                <a:gd name="T56" fmla="*/ 1 w 199"/>
                <a:gd name="T57" fmla="*/ 0 h 163"/>
                <a:gd name="T58" fmla="*/ 1 w 199"/>
                <a:gd name="T59" fmla="*/ 0 h 163"/>
                <a:gd name="T60" fmla="*/ 1 w 199"/>
                <a:gd name="T61" fmla="*/ 0 h 163"/>
                <a:gd name="T62" fmla="*/ 1 w 199"/>
                <a:gd name="T63" fmla="*/ 0 h 163"/>
                <a:gd name="T64" fmla="*/ 1 w 199"/>
                <a:gd name="T65" fmla="*/ 0 h 163"/>
                <a:gd name="T66" fmla="*/ 1 w 199"/>
                <a:gd name="T67" fmla="*/ 0 h 163"/>
                <a:gd name="T68" fmla="*/ 1 w 199"/>
                <a:gd name="T69" fmla="*/ 0 h 163"/>
                <a:gd name="T70" fmla="*/ 1 w 199"/>
                <a:gd name="T71" fmla="*/ 0 h 163"/>
                <a:gd name="T72" fmla="*/ 0 w 199"/>
                <a:gd name="T73" fmla="*/ 0 h 163"/>
                <a:gd name="T74" fmla="*/ 0 w 199"/>
                <a:gd name="T75" fmla="*/ 0 h 163"/>
                <a:gd name="T76" fmla="*/ 0 w 199"/>
                <a:gd name="T77" fmla="*/ 0 h 163"/>
                <a:gd name="T78" fmla="*/ 0 w 199"/>
                <a:gd name="T79" fmla="*/ 0 h 163"/>
                <a:gd name="T80" fmla="*/ 1 w 199"/>
                <a:gd name="T81" fmla="*/ 0 h 16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9" h="163">
                  <a:moveTo>
                    <a:pt x="1" y="2"/>
                  </a:moveTo>
                  <a:lnTo>
                    <a:pt x="13" y="2"/>
                  </a:lnTo>
                  <a:lnTo>
                    <a:pt x="26" y="2"/>
                  </a:lnTo>
                  <a:lnTo>
                    <a:pt x="38" y="3"/>
                  </a:lnTo>
                  <a:lnTo>
                    <a:pt x="50" y="3"/>
                  </a:lnTo>
                  <a:lnTo>
                    <a:pt x="63" y="3"/>
                  </a:lnTo>
                  <a:lnTo>
                    <a:pt x="76" y="3"/>
                  </a:lnTo>
                  <a:lnTo>
                    <a:pt x="87" y="3"/>
                  </a:lnTo>
                  <a:lnTo>
                    <a:pt x="100" y="3"/>
                  </a:lnTo>
                  <a:lnTo>
                    <a:pt x="112" y="3"/>
                  </a:lnTo>
                  <a:lnTo>
                    <a:pt x="124" y="3"/>
                  </a:lnTo>
                  <a:lnTo>
                    <a:pt x="137" y="3"/>
                  </a:lnTo>
                  <a:lnTo>
                    <a:pt x="149" y="3"/>
                  </a:lnTo>
                  <a:lnTo>
                    <a:pt x="162" y="3"/>
                  </a:lnTo>
                  <a:lnTo>
                    <a:pt x="173" y="2"/>
                  </a:lnTo>
                  <a:lnTo>
                    <a:pt x="186" y="2"/>
                  </a:lnTo>
                  <a:lnTo>
                    <a:pt x="199" y="0"/>
                  </a:lnTo>
                  <a:lnTo>
                    <a:pt x="198" y="40"/>
                  </a:lnTo>
                  <a:lnTo>
                    <a:pt x="198" y="79"/>
                  </a:lnTo>
                  <a:lnTo>
                    <a:pt x="198" y="119"/>
                  </a:lnTo>
                  <a:lnTo>
                    <a:pt x="198" y="158"/>
                  </a:lnTo>
                  <a:lnTo>
                    <a:pt x="185" y="159"/>
                  </a:lnTo>
                  <a:lnTo>
                    <a:pt x="172" y="160"/>
                  </a:lnTo>
                  <a:lnTo>
                    <a:pt x="160" y="162"/>
                  </a:lnTo>
                  <a:lnTo>
                    <a:pt x="148" y="163"/>
                  </a:lnTo>
                  <a:lnTo>
                    <a:pt x="135" y="163"/>
                  </a:lnTo>
                  <a:lnTo>
                    <a:pt x="123" y="163"/>
                  </a:lnTo>
                  <a:lnTo>
                    <a:pt x="110" y="163"/>
                  </a:lnTo>
                  <a:lnTo>
                    <a:pt x="99" y="163"/>
                  </a:lnTo>
                  <a:lnTo>
                    <a:pt x="86" y="163"/>
                  </a:lnTo>
                  <a:lnTo>
                    <a:pt x="73" y="163"/>
                  </a:lnTo>
                  <a:lnTo>
                    <a:pt x="61" y="163"/>
                  </a:lnTo>
                  <a:lnTo>
                    <a:pt x="49" y="163"/>
                  </a:lnTo>
                  <a:lnTo>
                    <a:pt x="36" y="162"/>
                  </a:lnTo>
                  <a:lnTo>
                    <a:pt x="24" y="162"/>
                  </a:lnTo>
                  <a:lnTo>
                    <a:pt x="12" y="160"/>
                  </a:lnTo>
                  <a:lnTo>
                    <a:pt x="0" y="160"/>
                  </a:lnTo>
                  <a:lnTo>
                    <a:pt x="0" y="120"/>
                  </a:lnTo>
                  <a:lnTo>
                    <a:pt x="0" y="81"/>
                  </a:lnTo>
                  <a:lnTo>
                    <a:pt x="0" y="41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0035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9" name="Freeform 96"/>
            <p:cNvSpPr>
              <a:spLocks/>
            </p:cNvSpPr>
            <p:nvPr/>
          </p:nvSpPr>
          <p:spPr bwMode="auto">
            <a:xfrm>
              <a:off x="2760" y="586"/>
              <a:ext cx="92" cy="81"/>
            </a:xfrm>
            <a:custGeom>
              <a:avLst/>
              <a:gdLst>
                <a:gd name="T0" fmla="*/ 1 w 183"/>
                <a:gd name="T1" fmla="*/ 0 h 163"/>
                <a:gd name="T2" fmla="*/ 1 w 183"/>
                <a:gd name="T3" fmla="*/ 0 h 163"/>
                <a:gd name="T4" fmla="*/ 1 w 183"/>
                <a:gd name="T5" fmla="*/ 0 h 163"/>
                <a:gd name="T6" fmla="*/ 1 w 183"/>
                <a:gd name="T7" fmla="*/ 0 h 163"/>
                <a:gd name="T8" fmla="*/ 1 w 183"/>
                <a:gd name="T9" fmla="*/ 0 h 163"/>
                <a:gd name="T10" fmla="*/ 1 w 183"/>
                <a:gd name="T11" fmla="*/ 0 h 163"/>
                <a:gd name="T12" fmla="*/ 1 w 183"/>
                <a:gd name="T13" fmla="*/ 0 h 163"/>
                <a:gd name="T14" fmla="*/ 1 w 183"/>
                <a:gd name="T15" fmla="*/ 0 h 163"/>
                <a:gd name="T16" fmla="*/ 1 w 183"/>
                <a:gd name="T17" fmla="*/ 0 h 163"/>
                <a:gd name="T18" fmla="*/ 1 w 183"/>
                <a:gd name="T19" fmla="*/ 0 h 163"/>
                <a:gd name="T20" fmla="*/ 1 w 183"/>
                <a:gd name="T21" fmla="*/ 0 h 163"/>
                <a:gd name="T22" fmla="*/ 1 w 183"/>
                <a:gd name="T23" fmla="*/ 0 h 163"/>
                <a:gd name="T24" fmla="*/ 1 w 183"/>
                <a:gd name="T25" fmla="*/ 0 h 163"/>
                <a:gd name="T26" fmla="*/ 1 w 183"/>
                <a:gd name="T27" fmla="*/ 0 h 163"/>
                <a:gd name="T28" fmla="*/ 1 w 183"/>
                <a:gd name="T29" fmla="*/ 0 h 163"/>
                <a:gd name="T30" fmla="*/ 1 w 183"/>
                <a:gd name="T31" fmla="*/ 0 h 163"/>
                <a:gd name="T32" fmla="*/ 1 w 183"/>
                <a:gd name="T33" fmla="*/ 0 h 163"/>
                <a:gd name="T34" fmla="*/ 1 w 183"/>
                <a:gd name="T35" fmla="*/ 0 h 163"/>
                <a:gd name="T36" fmla="*/ 1 w 183"/>
                <a:gd name="T37" fmla="*/ 0 h 163"/>
                <a:gd name="T38" fmla="*/ 1 w 183"/>
                <a:gd name="T39" fmla="*/ 0 h 163"/>
                <a:gd name="T40" fmla="*/ 0 w 183"/>
                <a:gd name="T41" fmla="*/ 0 h 163"/>
                <a:gd name="T42" fmla="*/ 0 w 183"/>
                <a:gd name="T43" fmla="*/ 0 h 163"/>
                <a:gd name="T44" fmla="*/ 1 w 183"/>
                <a:gd name="T45" fmla="*/ 0 h 163"/>
                <a:gd name="T46" fmla="*/ 1 w 183"/>
                <a:gd name="T47" fmla="*/ 0 h 163"/>
                <a:gd name="T48" fmla="*/ 1 w 183"/>
                <a:gd name="T49" fmla="*/ 0 h 16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83" h="163">
                  <a:moveTo>
                    <a:pt x="1" y="2"/>
                  </a:moveTo>
                  <a:lnTo>
                    <a:pt x="24" y="2"/>
                  </a:lnTo>
                  <a:lnTo>
                    <a:pt x="47" y="3"/>
                  </a:lnTo>
                  <a:lnTo>
                    <a:pt x="69" y="3"/>
                  </a:lnTo>
                  <a:lnTo>
                    <a:pt x="92" y="3"/>
                  </a:lnTo>
                  <a:lnTo>
                    <a:pt x="115" y="3"/>
                  </a:lnTo>
                  <a:lnTo>
                    <a:pt x="137" y="3"/>
                  </a:lnTo>
                  <a:lnTo>
                    <a:pt x="160" y="2"/>
                  </a:lnTo>
                  <a:lnTo>
                    <a:pt x="183" y="0"/>
                  </a:lnTo>
                  <a:lnTo>
                    <a:pt x="182" y="40"/>
                  </a:lnTo>
                  <a:lnTo>
                    <a:pt x="180" y="79"/>
                  </a:lnTo>
                  <a:lnTo>
                    <a:pt x="180" y="119"/>
                  </a:lnTo>
                  <a:lnTo>
                    <a:pt x="180" y="158"/>
                  </a:lnTo>
                  <a:lnTo>
                    <a:pt x="157" y="160"/>
                  </a:lnTo>
                  <a:lnTo>
                    <a:pt x="134" y="163"/>
                  </a:lnTo>
                  <a:lnTo>
                    <a:pt x="113" y="163"/>
                  </a:lnTo>
                  <a:lnTo>
                    <a:pt x="89" y="163"/>
                  </a:lnTo>
                  <a:lnTo>
                    <a:pt x="68" y="163"/>
                  </a:lnTo>
                  <a:lnTo>
                    <a:pt x="45" y="163"/>
                  </a:lnTo>
                  <a:lnTo>
                    <a:pt x="23" y="162"/>
                  </a:lnTo>
                  <a:lnTo>
                    <a:pt x="0" y="160"/>
                  </a:lnTo>
                  <a:lnTo>
                    <a:pt x="0" y="120"/>
                  </a:lnTo>
                  <a:lnTo>
                    <a:pt x="1" y="81"/>
                  </a:lnTo>
                  <a:lnTo>
                    <a:pt x="1" y="41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0038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0" name="Freeform 97"/>
            <p:cNvSpPr>
              <a:spLocks/>
            </p:cNvSpPr>
            <p:nvPr/>
          </p:nvSpPr>
          <p:spPr bwMode="auto">
            <a:xfrm>
              <a:off x="2764" y="586"/>
              <a:ext cx="83" cy="81"/>
            </a:xfrm>
            <a:custGeom>
              <a:avLst/>
              <a:gdLst>
                <a:gd name="T0" fmla="*/ 1 w 164"/>
                <a:gd name="T1" fmla="*/ 0 h 163"/>
                <a:gd name="T2" fmla="*/ 1 w 164"/>
                <a:gd name="T3" fmla="*/ 0 h 163"/>
                <a:gd name="T4" fmla="*/ 1 w 164"/>
                <a:gd name="T5" fmla="*/ 0 h 163"/>
                <a:gd name="T6" fmla="*/ 1 w 164"/>
                <a:gd name="T7" fmla="*/ 0 h 163"/>
                <a:gd name="T8" fmla="*/ 1 w 164"/>
                <a:gd name="T9" fmla="*/ 0 h 163"/>
                <a:gd name="T10" fmla="*/ 1 w 164"/>
                <a:gd name="T11" fmla="*/ 0 h 163"/>
                <a:gd name="T12" fmla="*/ 1 w 164"/>
                <a:gd name="T13" fmla="*/ 0 h 163"/>
                <a:gd name="T14" fmla="*/ 1 w 164"/>
                <a:gd name="T15" fmla="*/ 0 h 163"/>
                <a:gd name="T16" fmla="*/ 1 w 164"/>
                <a:gd name="T17" fmla="*/ 0 h 163"/>
                <a:gd name="T18" fmla="*/ 1 w 164"/>
                <a:gd name="T19" fmla="*/ 0 h 163"/>
                <a:gd name="T20" fmla="*/ 1 w 164"/>
                <a:gd name="T21" fmla="*/ 0 h 163"/>
                <a:gd name="T22" fmla="*/ 1 w 164"/>
                <a:gd name="T23" fmla="*/ 0 h 163"/>
                <a:gd name="T24" fmla="*/ 1 w 164"/>
                <a:gd name="T25" fmla="*/ 0 h 163"/>
                <a:gd name="T26" fmla="*/ 1 w 164"/>
                <a:gd name="T27" fmla="*/ 0 h 163"/>
                <a:gd name="T28" fmla="*/ 1 w 164"/>
                <a:gd name="T29" fmla="*/ 0 h 163"/>
                <a:gd name="T30" fmla="*/ 1 w 164"/>
                <a:gd name="T31" fmla="*/ 0 h 163"/>
                <a:gd name="T32" fmla="*/ 1 w 164"/>
                <a:gd name="T33" fmla="*/ 0 h 163"/>
                <a:gd name="T34" fmla="*/ 1 w 164"/>
                <a:gd name="T35" fmla="*/ 0 h 163"/>
                <a:gd name="T36" fmla="*/ 1 w 164"/>
                <a:gd name="T37" fmla="*/ 0 h 163"/>
                <a:gd name="T38" fmla="*/ 1 w 164"/>
                <a:gd name="T39" fmla="*/ 0 h 163"/>
                <a:gd name="T40" fmla="*/ 0 w 164"/>
                <a:gd name="T41" fmla="*/ 0 h 163"/>
                <a:gd name="T42" fmla="*/ 0 w 164"/>
                <a:gd name="T43" fmla="*/ 0 h 163"/>
                <a:gd name="T44" fmla="*/ 1 w 164"/>
                <a:gd name="T45" fmla="*/ 0 h 163"/>
                <a:gd name="T46" fmla="*/ 1 w 164"/>
                <a:gd name="T47" fmla="*/ 0 h 163"/>
                <a:gd name="T48" fmla="*/ 1 w 164"/>
                <a:gd name="T49" fmla="*/ 0 h 16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64" h="163">
                  <a:moveTo>
                    <a:pt x="1" y="2"/>
                  </a:moveTo>
                  <a:lnTo>
                    <a:pt x="22" y="2"/>
                  </a:lnTo>
                  <a:lnTo>
                    <a:pt x="42" y="3"/>
                  </a:lnTo>
                  <a:lnTo>
                    <a:pt x="62" y="3"/>
                  </a:lnTo>
                  <a:lnTo>
                    <a:pt x="83" y="3"/>
                  </a:lnTo>
                  <a:lnTo>
                    <a:pt x="103" y="3"/>
                  </a:lnTo>
                  <a:lnTo>
                    <a:pt x="123" y="3"/>
                  </a:lnTo>
                  <a:lnTo>
                    <a:pt x="144" y="2"/>
                  </a:lnTo>
                  <a:lnTo>
                    <a:pt x="164" y="0"/>
                  </a:lnTo>
                  <a:lnTo>
                    <a:pt x="164" y="40"/>
                  </a:lnTo>
                  <a:lnTo>
                    <a:pt x="164" y="79"/>
                  </a:lnTo>
                  <a:lnTo>
                    <a:pt x="163" y="119"/>
                  </a:lnTo>
                  <a:lnTo>
                    <a:pt x="163" y="158"/>
                  </a:lnTo>
                  <a:lnTo>
                    <a:pt x="143" y="160"/>
                  </a:lnTo>
                  <a:lnTo>
                    <a:pt x="123" y="163"/>
                  </a:lnTo>
                  <a:lnTo>
                    <a:pt x="102" y="163"/>
                  </a:lnTo>
                  <a:lnTo>
                    <a:pt x="81" y="163"/>
                  </a:lnTo>
                  <a:lnTo>
                    <a:pt x="62" y="163"/>
                  </a:lnTo>
                  <a:lnTo>
                    <a:pt x="41" y="163"/>
                  </a:lnTo>
                  <a:lnTo>
                    <a:pt x="20" y="162"/>
                  </a:lnTo>
                  <a:lnTo>
                    <a:pt x="0" y="160"/>
                  </a:lnTo>
                  <a:lnTo>
                    <a:pt x="0" y="120"/>
                  </a:lnTo>
                  <a:lnTo>
                    <a:pt x="1" y="81"/>
                  </a:lnTo>
                  <a:lnTo>
                    <a:pt x="1" y="41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113A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1" name="Freeform 98"/>
            <p:cNvSpPr>
              <a:spLocks/>
            </p:cNvSpPr>
            <p:nvPr/>
          </p:nvSpPr>
          <p:spPr bwMode="auto">
            <a:xfrm>
              <a:off x="2769" y="586"/>
              <a:ext cx="73" cy="81"/>
            </a:xfrm>
            <a:custGeom>
              <a:avLst/>
              <a:gdLst>
                <a:gd name="T0" fmla="*/ 1 w 146"/>
                <a:gd name="T1" fmla="*/ 0 h 163"/>
                <a:gd name="T2" fmla="*/ 1 w 146"/>
                <a:gd name="T3" fmla="*/ 0 h 163"/>
                <a:gd name="T4" fmla="*/ 1 w 146"/>
                <a:gd name="T5" fmla="*/ 0 h 163"/>
                <a:gd name="T6" fmla="*/ 1 w 146"/>
                <a:gd name="T7" fmla="*/ 0 h 163"/>
                <a:gd name="T8" fmla="*/ 1 w 146"/>
                <a:gd name="T9" fmla="*/ 0 h 163"/>
                <a:gd name="T10" fmla="*/ 1 w 146"/>
                <a:gd name="T11" fmla="*/ 0 h 163"/>
                <a:gd name="T12" fmla="*/ 1 w 146"/>
                <a:gd name="T13" fmla="*/ 0 h 163"/>
                <a:gd name="T14" fmla="*/ 1 w 146"/>
                <a:gd name="T15" fmla="*/ 0 h 163"/>
                <a:gd name="T16" fmla="*/ 1 w 146"/>
                <a:gd name="T17" fmla="*/ 0 h 163"/>
                <a:gd name="T18" fmla="*/ 1 w 146"/>
                <a:gd name="T19" fmla="*/ 0 h 163"/>
                <a:gd name="T20" fmla="*/ 1 w 146"/>
                <a:gd name="T21" fmla="*/ 0 h 163"/>
                <a:gd name="T22" fmla="*/ 1 w 146"/>
                <a:gd name="T23" fmla="*/ 0 h 163"/>
                <a:gd name="T24" fmla="*/ 1 w 146"/>
                <a:gd name="T25" fmla="*/ 0 h 163"/>
                <a:gd name="T26" fmla="*/ 1 w 146"/>
                <a:gd name="T27" fmla="*/ 0 h 163"/>
                <a:gd name="T28" fmla="*/ 1 w 146"/>
                <a:gd name="T29" fmla="*/ 0 h 163"/>
                <a:gd name="T30" fmla="*/ 1 w 146"/>
                <a:gd name="T31" fmla="*/ 0 h 163"/>
                <a:gd name="T32" fmla="*/ 1 w 146"/>
                <a:gd name="T33" fmla="*/ 0 h 163"/>
                <a:gd name="T34" fmla="*/ 1 w 146"/>
                <a:gd name="T35" fmla="*/ 0 h 163"/>
                <a:gd name="T36" fmla="*/ 1 w 146"/>
                <a:gd name="T37" fmla="*/ 0 h 163"/>
                <a:gd name="T38" fmla="*/ 1 w 146"/>
                <a:gd name="T39" fmla="*/ 0 h 163"/>
                <a:gd name="T40" fmla="*/ 0 w 146"/>
                <a:gd name="T41" fmla="*/ 0 h 163"/>
                <a:gd name="T42" fmla="*/ 0 w 146"/>
                <a:gd name="T43" fmla="*/ 0 h 163"/>
                <a:gd name="T44" fmla="*/ 0 w 146"/>
                <a:gd name="T45" fmla="*/ 0 h 163"/>
                <a:gd name="T46" fmla="*/ 0 w 146"/>
                <a:gd name="T47" fmla="*/ 0 h 163"/>
                <a:gd name="T48" fmla="*/ 1 w 146"/>
                <a:gd name="T49" fmla="*/ 0 h 16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46" h="163">
                  <a:moveTo>
                    <a:pt x="1" y="2"/>
                  </a:moveTo>
                  <a:lnTo>
                    <a:pt x="20" y="2"/>
                  </a:lnTo>
                  <a:lnTo>
                    <a:pt x="38" y="3"/>
                  </a:lnTo>
                  <a:lnTo>
                    <a:pt x="55" y="3"/>
                  </a:lnTo>
                  <a:lnTo>
                    <a:pt x="74" y="3"/>
                  </a:lnTo>
                  <a:lnTo>
                    <a:pt x="92" y="3"/>
                  </a:lnTo>
                  <a:lnTo>
                    <a:pt x="110" y="3"/>
                  </a:lnTo>
                  <a:lnTo>
                    <a:pt x="128" y="2"/>
                  </a:lnTo>
                  <a:lnTo>
                    <a:pt x="146" y="0"/>
                  </a:lnTo>
                  <a:lnTo>
                    <a:pt x="146" y="40"/>
                  </a:lnTo>
                  <a:lnTo>
                    <a:pt x="146" y="79"/>
                  </a:lnTo>
                  <a:lnTo>
                    <a:pt x="146" y="119"/>
                  </a:lnTo>
                  <a:lnTo>
                    <a:pt x="145" y="158"/>
                  </a:lnTo>
                  <a:lnTo>
                    <a:pt x="127" y="160"/>
                  </a:lnTo>
                  <a:lnTo>
                    <a:pt x="109" y="163"/>
                  </a:lnTo>
                  <a:lnTo>
                    <a:pt x="91" y="163"/>
                  </a:lnTo>
                  <a:lnTo>
                    <a:pt x="72" y="163"/>
                  </a:lnTo>
                  <a:lnTo>
                    <a:pt x="54" y="163"/>
                  </a:lnTo>
                  <a:lnTo>
                    <a:pt x="37" y="163"/>
                  </a:lnTo>
                  <a:lnTo>
                    <a:pt x="18" y="162"/>
                  </a:lnTo>
                  <a:lnTo>
                    <a:pt x="0" y="160"/>
                  </a:lnTo>
                  <a:lnTo>
                    <a:pt x="0" y="120"/>
                  </a:lnTo>
                  <a:lnTo>
                    <a:pt x="0" y="81"/>
                  </a:lnTo>
                  <a:lnTo>
                    <a:pt x="0" y="41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233A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2" name="Freeform 99"/>
            <p:cNvSpPr>
              <a:spLocks/>
            </p:cNvSpPr>
            <p:nvPr/>
          </p:nvSpPr>
          <p:spPr bwMode="auto">
            <a:xfrm>
              <a:off x="2773" y="586"/>
              <a:ext cx="64" cy="81"/>
            </a:xfrm>
            <a:custGeom>
              <a:avLst/>
              <a:gdLst>
                <a:gd name="T0" fmla="*/ 0 w 129"/>
                <a:gd name="T1" fmla="*/ 0 h 163"/>
                <a:gd name="T2" fmla="*/ 0 w 129"/>
                <a:gd name="T3" fmla="*/ 0 h 163"/>
                <a:gd name="T4" fmla="*/ 0 w 129"/>
                <a:gd name="T5" fmla="*/ 0 h 163"/>
                <a:gd name="T6" fmla="*/ 0 w 129"/>
                <a:gd name="T7" fmla="*/ 0 h 163"/>
                <a:gd name="T8" fmla="*/ 0 w 129"/>
                <a:gd name="T9" fmla="*/ 0 h 163"/>
                <a:gd name="T10" fmla="*/ 0 w 129"/>
                <a:gd name="T11" fmla="*/ 0 h 163"/>
                <a:gd name="T12" fmla="*/ 0 w 129"/>
                <a:gd name="T13" fmla="*/ 0 h 163"/>
                <a:gd name="T14" fmla="*/ 0 w 129"/>
                <a:gd name="T15" fmla="*/ 0 h 163"/>
                <a:gd name="T16" fmla="*/ 0 w 129"/>
                <a:gd name="T17" fmla="*/ 0 h 163"/>
                <a:gd name="T18" fmla="*/ 0 w 129"/>
                <a:gd name="T19" fmla="*/ 0 h 163"/>
                <a:gd name="T20" fmla="*/ 0 w 129"/>
                <a:gd name="T21" fmla="*/ 0 h 163"/>
                <a:gd name="T22" fmla="*/ 0 w 129"/>
                <a:gd name="T23" fmla="*/ 0 h 163"/>
                <a:gd name="T24" fmla="*/ 0 w 129"/>
                <a:gd name="T25" fmla="*/ 0 h 163"/>
                <a:gd name="T26" fmla="*/ 0 w 129"/>
                <a:gd name="T27" fmla="*/ 0 h 163"/>
                <a:gd name="T28" fmla="*/ 0 w 129"/>
                <a:gd name="T29" fmla="*/ 0 h 163"/>
                <a:gd name="T30" fmla="*/ 0 w 129"/>
                <a:gd name="T31" fmla="*/ 0 h 163"/>
                <a:gd name="T32" fmla="*/ 0 w 129"/>
                <a:gd name="T33" fmla="*/ 0 h 163"/>
                <a:gd name="T34" fmla="*/ 0 w 129"/>
                <a:gd name="T35" fmla="*/ 0 h 163"/>
                <a:gd name="T36" fmla="*/ 0 w 129"/>
                <a:gd name="T37" fmla="*/ 0 h 163"/>
                <a:gd name="T38" fmla="*/ 0 w 129"/>
                <a:gd name="T39" fmla="*/ 0 h 163"/>
                <a:gd name="T40" fmla="*/ 0 w 129"/>
                <a:gd name="T41" fmla="*/ 0 h 163"/>
                <a:gd name="T42" fmla="*/ 0 w 129"/>
                <a:gd name="T43" fmla="*/ 0 h 163"/>
                <a:gd name="T44" fmla="*/ 0 w 129"/>
                <a:gd name="T45" fmla="*/ 0 h 163"/>
                <a:gd name="T46" fmla="*/ 0 w 129"/>
                <a:gd name="T47" fmla="*/ 0 h 163"/>
                <a:gd name="T48" fmla="*/ 0 w 129"/>
                <a:gd name="T49" fmla="*/ 0 h 16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29" h="163">
                  <a:moveTo>
                    <a:pt x="1" y="2"/>
                  </a:moveTo>
                  <a:lnTo>
                    <a:pt x="17" y="2"/>
                  </a:lnTo>
                  <a:lnTo>
                    <a:pt x="33" y="3"/>
                  </a:lnTo>
                  <a:lnTo>
                    <a:pt x="50" y="3"/>
                  </a:lnTo>
                  <a:lnTo>
                    <a:pt x="66" y="3"/>
                  </a:lnTo>
                  <a:lnTo>
                    <a:pt x="81" y="3"/>
                  </a:lnTo>
                  <a:lnTo>
                    <a:pt x="97" y="3"/>
                  </a:lnTo>
                  <a:lnTo>
                    <a:pt x="113" y="2"/>
                  </a:lnTo>
                  <a:lnTo>
                    <a:pt x="129" y="0"/>
                  </a:lnTo>
                  <a:lnTo>
                    <a:pt x="129" y="40"/>
                  </a:lnTo>
                  <a:lnTo>
                    <a:pt x="129" y="79"/>
                  </a:lnTo>
                  <a:lnTo>
                    <a:pt x="129" y="119"/>
                  </a:lnTo>
                  <a:lnTo>
                    <a:pt x="129" y="158"/>
                  </a:lnTo>
                  <a:lnTo>
                    <a:pt x="113" y="160"/>
                  </a:lnTo>
                  <a:lnTo>
                    <a:pt x="97" y="163"/>
                  </a:lnTo>
                  <a:lnTo>
                    <a:pt x="81" y="163"/>
                  </a:lnTo>
                  <a:lnTo>
                    <a:pt x="64" y="163"/>
                  </a:lnTo>
                  <a:lnTo>
                    <a:pt x="48" y="163"/>
                  </a:lnTo>
                  <a:lnTo>
                    <a:pt x="32" y="163"/>
                  </a:lnTo>
                  <a:lnTo>
                    <a:pt x="16" y="162"/>
                  </a:lnTo>
                  <a:lnTo>
                    <a:pt x="0" y="160"/>
                  </a:lnTo>
                  <a:lnTo>
                    <a:pt x="0" y="120"/>
                  </a:lnTo>
                  <a:lnTo>
                    <a:pt x="1" y="81"/>
                  </a:lnTo>
                  <a:lnTo>
                    <a:pt x="1" y="41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353D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3" name="Freeform 100"/>
            <p:cNvSpPr>
              <a:spLocks/>
            </p:cNvSpPr>
            <p:nvPr/>
          </p:nvSpPr>
          <p:spPr bwMode="auto">
            <a:xfrm>
              <a:off x="2778" y="586"/>
              <a:ext cx="55" cy="81"/>
            </a:xfrm>
            <a:custGeom>
              <a:avLst/>
              <a:gdLst>
                <a:gd name="T0" fmla="*/ 0 w 111"/>
                <a:gd name="T1" fmla="*/ 0 h 163"/>
                <a:gd name="T2" fmla="*/ 0 w 111"/>
                <a:gd name="T3" fmla="*/ 0 h 163"/>
                <a:gd name="T4" fmla="*/ 0 w 111"/>
                <a:gd name="T5" fmla="*/ 0 h 163"/>
                <a:gd name="T6" fmla="*/ 0 w 111"/>
                <a:gd name="T7" fmla="*/ 0 h 163"/>
                <a:gd name="T8" fmla="*/ 0 w 111"/>
                <a:gd name="T9" fmla="*/ 0 h 163"/>
                <a:gd name="T10" fmla="*/ 0 w 111"/>
                <a:gd name="T11" fmla="*/ 0 h 163"/>
                <a:gd name="T12" fmla="*/ 0 w 111"/>
                <a:gd name="T13" fmla="*/ 0 h 163"/>
                <a:gd name="T14" fmla="*/ 0 w 111"/>
                <a:gd name="T15" fmla="*/ 0 h 163"/>
                <a:gd name="T16" fmla="*/ 0 w 111"/>
                <a:gd name="T17" fmla="*/ 0 h 163"/>
                <a:gd name="T18" fmla="*/ 0 w 111"/>
                <a:gd name="T19" fmla="*/ 0 h 163"/>
                <a:gd name="T20" fmla="*/ 0 w 111"/>
                <a:gd name="T21" fmla="*/ 0 h 163"/>
                <a:gd name="T22" fmla="*/ 0 w 111"/>
                <a:gd name="T23" fmla="*/ 0 h 163"/>
                <a:gd name="T24" fmla="*/ 0 w 111"/>
                <a:gd name="T25" fmla="*/ 0 h 163"/>
                <a:gd name="T26" fmla="*/ 0 w 111"/>
                <a:gd name="T27" fmla="*/ 0 h 163"/>
                <a:gd name="T28" fmla="*/ 0 w 111"/>
                <a:gd name="T29" fmla="*/ 0 h 163"/>
                <a:gd name="T30" fmla="*/ 0 w 111"/>
                <a:gd name="T31" fmla="*/ 0 h 163"/>
                <a:gd name="T32" fmla="*/ 0 w 111"/>
                <a:gd name="T33" fmla="*/ 0 h 163"/>
                <a:gd name="T34" fmla="*/ 0 w 111"/>
                <a:gd name="T35" fmla="*/ 0 h 163"/>
                <a:gd name="T36" fmla="*/ 0 w 111"/>
                <a:gd name="T37" fmla="*/ 0 h 163"/>
                <a:gd name="T38" fmla="*/ 0 w 111"/>
                <a:gd name="T39" fmla="*/ 0 h 163"/>
                <a:gd name="T40" fmla="*/ 0 w 111"/>
                <a:gd name="T41" fmla="*/ 0 h 163"/>
                <a:gd name="T42" fmla="*/ 0 w 111"/>
                <a:gd name="T43" fmla="*/ 0 h 163"/>
                <a:gd name="T44" fmla="*/ 0 w 111"/>
                <a:gd name="T45" fmla="*/ 0 h 163"/>
                <a:gd name="T46" fmla="*/ 0 w 111"/>
                <a:gd name="T47" fmla="*/ 0 h 163"/>
                <a:gd name="T48" fmla="*/ 0 w 111"/>
                <a:gd name="T49" fmla="*/ 0 h 16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1" h="163">
                  <a:moveTo>
                    <a:pt x="0" y="2"/>
                  </a:moveTo>
                  <a:lnTo>
                    <a:pt x="14" y="2"/>
                  </a:lnTo>
                  <a:lnTo>
                    <a:pt x="28" y="3"/>
                  </a:lnTo>
                  <a:lnTo>
                    <a:pt x="42" y="3"/>
                  </a:lnTo>
                  <a:lnTo>
                    <a:pt x="55" y="3"/>
                  </a:lnTo>
                  <a:lnTo>
                    <a:pt x="69" y="3"/>
                  </a:lnTo>
                  <a:lnTo>
                    <a:pt x="83" y="3"/>
                  </a:lnTo>
                  <a:lnTo>
                    <a:pt x="97" y="2"/>
                  </a:lnTo>
                  <a:lnTo>
                    <a:pt x="111" y="0"/>
                  </a:lnTo>
                  <a:lnTo>
                    <a:pt x="111" y="40"/>
                  </a:lnTo>
                  <a:lnTo>
                    <a:pt x="111" y="79"/>
                  </a:lnTo>
                  <a:lnTo>
                    <a:pt x="111" y="119"/>
                  </a:lnTo>
                  <a:lnTo>
                    <a:pt x="111" y="158"/>
                  </a:lnTo>
                  <a:lnTo>
                    <a:pt x="97" y="160"/>
                  </a:lnTo>
                  <a:lnTo>
                    <a:pt x="83" y="163"/>
                  </a:lnTo>
                  <a:lnTo>
                    <a:pt x="69" y="163"/>
                  </a:lnTo>
                  <a:lnTo>
                    <a:pt x="55" y="163"/>
                  </a:lnTo>
                  <a:lnTo>
                    <a:pt x="42" y="163"/>
                  </a:lnTo>
                  <a:lnTo>
                    <a:pt x="28" y="163"/>
                  </a:lnTo>
                  <a:lnTo>
                    <a:pt x="14" y="162"/>
                  </a:lnTo>
                  <a:lnTo>
                    <a:pt x="0" y="160"/>
                  </a:lnTo>
                  <a:lnTo>
                    <a:pt x="0" y="120"/>
                  </a:lnTo>
                  <a:lnTo>
                    <a:pt x="0" y="81"/>
                  </a:lnTo>
                  <a:lnTo>
                    <a:pt x="0" y="4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473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4" name="Freeform 101"/>
            <p:cNvSpPr>
              <a:spLocks/>
            </p:cNvSpPr>
            <p:nvPr/>
          </p:nvSpPr>
          <p:spPr bwMode="auto">
            <a:xfrm>
              <a:off x="2782" y="586"/>
              <a:ext cx="46" cy="81"/>
            </a:xfrm>
            <a:custGeom>
              <a:avLst/>
              <a:gdLst>
                <a:gd name="T0" fmla="*/ 0 w 94"/>
                <a:gd name="T1" fmla="*/ 0 h 163"/>
                <a:gd name="T2" fmla="*/ 0 w 94"/>
                <a:gd name="T3" fmla="*/ 0 h 163"/>
                <a:gd name="T4" fmla="*/ 0 w 94"/>
                <a:gd name="T5" fmla="*/ 0 h 163"/>
                <a:gd name="T6" fmla="*/ 0 w 94"/>
                <a:gd name="T7" fmla="*/ 0 h 163"/>
                <a:gd name="T8" fmla="*/ 0 w 94"/>
                <a:gd name="T9" fmla="*/ 0 h 163"/>
                <a:gd name="T10" fmla="*/ 0 w 94"/>
                <a:gd name="T11" fmla="*/ 0 h 163"/>
                <a:gd name="T12" fmla="*/ 0 w 94"/>
                <a:gd name="T13" fmla="*/ 0 h 163"/>
                <a:gd name="T14" fmla="*/ 0 w 94"/>
                <a:gd name="T15" fmla="*/ 0 h 163"/>
                <a:gd name="T16" fmla="*/ 0 w 94"/>
                <a:gd name="T17" fmla="*/ 0 h 163"/>
                <a:gd name="T18" fmla="*/ 0 w 94"/>
                <a:gd name="T19" fmla="*/ 0 h 163"/>
                <a:gd name="T20" fmla="*/ 0 w 94"/>
                <a:gd name="T21" fmla="*/ 0 h 163"/>
                <a:gd name="T22" fmla="*/ 0 w 94"/>
                <a:gd name="T23" fmla="*/ 0 h 163"/>
                <a:gd name="T24" fmla="*/ 0 w 94"/>
                <a:gd name="T25" fmla="*/ 0 h 163"/>
                <a:gd name="T26" fmla="*/ 0 w 94"/>
                <a:gd name="T27" fmla="*/ 0 h 163"/>
                <a:gd name="T28" fmla="*/ 0 w 94"/>
                <a:gd name="T29" fmla="*/ 0 h 163"/>
                <a:gd name="T30" fmla="*/ 0 w 94"/>
                <a:gd name="T31" fmla="*/ 0 h 163"/>
                <a:gd name="T32" fmla="*/ 0 w 94"/>
                <a:gd name="T33" fmla="*/ 0 h 163"/>
                <a:gd name="T34" fmla="*/ 0 w 94"/>
                <a:gd name="T35" fmla="*/ 0 h 163"/>
                <a:gd name="T36" fmla="*/ 0 w 94"/>
                <a:gd name="T37" fmla="*/ 0 h 163"/>
                <a:gd name="T38" fmla="*/ 0 w 94"/>
                <a:gd name="T39" fmla="*/ 0 h 163"/>
                <a:gd name="T40" fmla="*/ 0 w 94"/>
                <a:gd name="T41" fmla="*/ 0 h 163"/>
                <a:gd name="T42" fmla="*/ 0 w 94"/>
                <a:gd name="T43" fmla="*/ 0 h 163"/>
                <a:gd name="T44" fmla="*/ 0 w 94"/>
                <a:gd name="T45" fmla="*/ 0 h 163"/>
                <a:gd name="T46" fmla="*/ 0 w 94"/>
                <a:gd name="T47" fmla="*/ 0 h 163"/>
                <a:gd name="T48" fmla="*/ 0 w 94"/>
                <a:gd name="T49" fmla="*/ 0 h 16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94" h="163">
                  <a:moveTo>
                    <a:pt x="1" y="2"/>
                  </a:moveTo>
                  <a:lnTo>
                    <a:pt x="13" y="2"/>
                  </a:lnTo>
                  <a:lnTo>
                    <a:pt x="24" y="3"/>
                  </a:lnTo>
                  <a:lnTo>
                    <a:pt x="36" y="3"/>
                  </a:lnTo>
                  <a:lnTo>
                    <a:pt x="47" y="3"/>
                  </a:lnTo>
                  <a:lnTo>
                    <a:pt x="59" y="3"/>
                  </a:lnTo>
                  <a:lnTo>
                    <a:pt x="71" y="3"/>
                  </a:lnTo>
                  <a:lnTo>
                    <a:pt x="82" y="2"/>
                  </a:lnTo>
                  <a:lnTo>
                    <a:pt x="94" y="0"/>
                  </a:lnTo>
                  <a:lnTo>
                    <a:pt x="94" y="40"/>
                  </a:lnTo>
                  <a:lnTo>
                    <a:pt x="94" y="79"/>
                  </a:lnTo>
                  <a:lnTo>
                    <a:pt x="94" y="119"/>
                  </a:lnTo>
                  <a:lnTo>
                    <a:pt x="94" y="158"/>
                  </a:lnTo>
                  <a:lnTo>
                    <a:pt x="82" y="160"/>
                  </a:lnTo>
                  <a:lnTo>
                    <a:pt x="71" y="163"/>
                  </a:lnTo>
                  <a:lnTo>
                    <a:pt x="59" y="163"/>
                  </a:lnTo>
                  <a:lnTo>
                    <a:pt x="47" y="163"/>
                  </a:lnTo>
                  <a:lnTo>
                    <a:pt x="35" y="163"/>
                  </a:lnTo>
                  <a:lnTo>
                    <a:pt x="23" y="163"/>
                  </a:lnTo>
                  <a:lnTo>
                    <a:pt x="12" y="162"/>
                  </a:lnTo>
                  <a:lnTo>
                    <a:pt x="0" y="160"/>
                  </a:lnTo>
                  <a:lnTo>
                    <a:pt x="0" y="120"/>
                  </a:lnTo>
                  <a:lnTo>
                    <a:pt x="1" y="81"/>
                  </a:lnTo>
                  <a:lnTo>
                    <a:pt x="1" y="41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593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5" name="Freeform 102"/>
            <p:cNvSpPr>
              <a:spLocks/>
            </p:cNvSpPr>
            <p:nvPr/>
          </p:nvSpPr>
          <p:spPr bwMode="auto">
            <a:xfrm>
              <a:off x="2786" y="586"/>
              <a:ext cx="38" cy="81"/>
            </a:xfrm>
            <a:custGeom>
              <a:avLst/>
              <a:gdLst>
                <a:gd name="T0" fmla="*/ 0 w 75"/>
                <a:gd name="T1" fmla="*/ 0 h 163"/>
                <a:gd name="T2" fmla="*/ 1 w 75"/>
                <a:gd name="T3" fmla="*/ 0 h 163"/>
                <a:gd name="T4" fmla="*/ 1 w 75"/>
                <a:gd name="T5" fmla="*/ 0 h 163"/>
                <a:gd name="T6" fmla="*/ 1 w 75"/>
                <a:gd name="T7" fmla="*/ 0 h 163"/>
                <a:gd name="T8" fmla="*/ 1 w 75"/>
                <a:gd name="T9" fmla="*/ 0 h 163"/>
                <a:gd name="T10" fmla="*/ 1 w 75"/>
                <a:gd name="T11" fmla="*/ 0 h 163"/>
                <a:gd name="T12" fmla="*/ 1 w 75"/>
                <a:gd name="T13" fmla="*/ 0 h 163"/>
                <a:gd name="T14" fmla="*/ 1 w 75"/>
                <a:gd name="T15" fmla="*/ 0 h 163"/>
                <a:gd name="T16" fmla="*/ 1 w 75"/>
                <a:gd name="T17" fmla="*/ 0 h 163"/>
                <a:gd name="T18" fmla="*/ 1 w 75"/>
                <a:gd name="T19" fmla="*/ 0 h 163"/>
                <a:gd name="T20" fmla="*/ 1 w 75"/>
                <a:gd name="T21" fmla="*/ 0 h 163"/>
                <a:gd name="T22" fmla="*/ 1 w 75"/>
                <a:gd name="T23" fmla="*/ 0 h 163"/>
                <a:gd name="T24" fmla="*/ 1 w 75"/>
                <a:gd name="T25" fmla="*/ 0 h 163"/>
                <a:gd name="T26" fmla="*/ 1 w 75"/>
                <a:gd name="T27" fmla="*/ 0 h 163"/>
                <a:gd name="T28" fmla="*/ 1 w 75"/>
                <a:gd name="T29" fmla="*/ 0 h 163"/>
                <a:gd name="T30" fmla="*/ 1 w 75"/>
                <a:gd name="T31" fmla="*/ 0 h 163"/>
                <a:gd name="T32" fmla="*/ 1 w 75"/>
                <a:gd name="T33" fmla="*/ 0 h 163"/>
                <a:gd name="T34" fmla="*/ 1 w 75"/>
                <a:gd name="T35" fmla="*/ 0 h 163"/>
                <a:gd name="T36" fmla="*/ 1 w 75"/>
                <a:gd name="T37" fmla="*/ 0 h 163"/>
                <a:gd name="T38" fmla="*/ 1 w 75"/>
                <a:gd name="T39" fmla="*/ 0 h 163"/>
                <a:gd name="T40" fmla="*/ 0 w 75"/>
                <a:gd name="T41" fmla="*/ 0 h 163"/>
                <a:gd name="T42" fmla="*/ 0 w 75"/>
                <a:gd name="T43" fmla="*/ 0 h 163"/>
                <a:gd name="T44" fmla="*/ 0 w 75"/>
                <a:gd name="T45" fmla="*/ 0 h 163"/>
                <a:gd name="T46" fmla="*/ 0 w 75"/>
                <a:gd name="T47" fmla="*/ 0 h 163"/>
                <a:gd name="T48" fmla="*/ 0 w 75"/>
                <a:gd name="T49" fmla="*/ 0 h 16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5" h="163">
                  <a:moveTo>
                    <a:pt x="0" y="2"/>
                  </a:moveTo>
                  <a:lnTo>
                    <a:pt x="9" y="2"/>
                  </a:lnTo>
                  <a:lnTo>
                    <a:pt x="19" y="3"/>
                  </a:lnTo>
                  <a:lnTo>
                    <a:pt x="28" y="3"/>
                  </a:lnTo>
                  <a:lnTo>
                    <a:pt x="37" y="3"/>
                  </a:lnTo>
                  <a:lnTo>
                    <a:pt x="47" y="3"/>
                  </a:lnTo>
                  <a:lnTo>
                    <a:pt x="57" y="3"/>
                  </a:lnTo>
                  <a:lnTo>
                    <a:pt x="66" y="2"/>
                  </a:lnTo>
                  <a:lnTo>
                    <a:pt x="75" y="0"/>
                  </a:lnTo>
                  <a:lnTo>
                    <a:pt x="74" y="40"/>
                  </a:lnTo>
                  <a:lnTo>
                    <a:pt x="74" y="79"/>
                  </a:lnTo>
                  <a:lnTo>
                    <a:pt x="74" y="119"/>
                  </a:lnTo>
                  <a:lnTo>
                    <a:pt x="74" y="158"/>
                  </a:lnTo>
                  <a:lnTo>
                    <a:pt x="65" y="160"/>
                  </a:lnTo>
                  <a:lnTo>
                    <a:pt x="56" y="163"/>
                  </a:lnTo>
                  <a:lnTo>
                    <a:pt x="46" y="163"/>
                  </a:lnTo>
                  <a:lnTo>
                    <a:pt x="36" y="163"/>
                  </a:lnTo>
                  <a:lnTo>
                    <a:pt x="27" y="163"/>
                  </a:lnTo>
                  <a:lnTo>
                    <a:pt x="18" y="163"/>
                  </a:lnTo>
                  <a:lnTo>
                    <a:pt x="9" y="162"/>
                  </a:lnTo>
                  <a:lnTo>
                    <a:pt x="0" y="160"/>
                  </a:lnTo>
                  <a:lnTo>
                    <a:pt x="0" y="120"/>
                  </a:lnTo>
                  <a:lnTo>
                    <a:pt x="0" y="81"/>
                  </a:lnTo>
                  <a:lnTo>
                    <a:pt x="0" y="4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68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6" name="Freeform 103"/>
            <p:cNvSpPr>
              <a:spLocks/>
            </p:cNvSpPr>
            <p:nvPr/>
          </p:nvSpPr>
          <p:spPr bwMode="auto">
            <a:xfrm>
              <a:off x="2790" y="586"/>
              <a:ext cx="30" cy="81"/>
            </a:xfrm>
            <a:custGeom>
              <a:avLst/>
              <a:gdLst>
                <a:gd name="T0" fmla="*/ 1 w 58"/>
                <a:gd name="T1" fmla="*/ 0 h 163"/>
                <a:gd name="T2" fmla="*/ 1 w 58"/>
                <a:gd name="T3" fmla="*/ 0 h 163"/>
                <a:gd name="T4" fmla="*/ 1 w 58"/>
                <a:gd name="T5" fmla="*/ 0 h 163"/>
                <a:gd name="T6" fmla="*/ 1 w 58"/>
                <a:gd name="T7" fmla="*/ 0 h 163"/>
                <a:gd name="T8" fmla="*/ 1 w 58"/>
                <a:gd name="T9" fmla="*/ 0 h 163"/>
                <a:gd name="T10" fmla="*/ 1 w 58"/>
                <a:gd name="T11" fmla="*/ 0 h 163"/>
                <a:gd name="T12" fmla="*/ 1 w 58"/>
                <a:gd name="T13" fmla="*/ 0 h 163"/>
                <a:gd name="T14" fmla="*/ 1 w 58"/>
                <a:gd name="T15" fmla="*/ 0 h 163"/>
                <a:gd name="T16" fmla="*/ 1 w 58"/>
                <a:gd name="T17" fmla="*/ 0 h 163"/>
                <a:gd name="T18" fmla="*/ 1 w 58"/>
                <a:gd name="T19" fmla="*/ 0 h 163"/>
                <a:gd name="T20" fmla="*/ 1 w 58"/>
                <a:gd name="T21" fmla="*/ 0 h 163"/>
                <a:gd name="T22" fmla="*/ 1 w 58"/>
                <a:gd name="T23" fmla="*/ 0 h 163"/>
                <a:gd name="T24" fmla="*/ 1 w 58"/>
                <a:gd name="T25" fmla="*/ 0 h 163"/>
                <a:gd name="T26" fmla="*/ 1 w 58"/>
                <a:gd name="T27" fmla="*/ 0 h 163"/>
                <a:gd name="T28" fmla="*/ 1 w 58"/>
                <a:gd name="T29" fmla="*/ 0 h 163"/>
                <a:gd name="T30" fmla="*/ 1 w 58"/>
                <a:gd name="T31" fmla="*/ 0 h 163"/>
                <a:gd name="T32" fmla="*/ 1 w 58"/>
                <a:gd name="T33" fmla="*/ 0 h 163"/>
                <a:gd name="T34" fmla="*/ 1 w 58"/>
                <a:gd name="T35" fmla="*/ 0 h 163"/>
                <a:gd name="T36" fmla="*/ 1 w 58"/>
                <a:gd name="T37" fmla="*/ 0 h 163"/>
                <a:gd name="T38" fmla="*/ 1 w 58"/>
                <a:gd name="T39" fmla="*/ 0 h 163"/>
                <a:gd name="T40" fmla="*/ 0 w 58"/>
                <a:gd name="T41" fmla="*/ 0 h 163"/>
                <a:gd name="T42" fmla="*/ 0 w 58"/>
                <a:gd name="T43" fmla="*/ 0 h 163"/>
                <a:gd name="T44" fmla="*/ 0 w 58"/>
                <a:gd name="T45" fmla="*/ 0 h 163"/>
                <a:gd name="T46" fmla="*/ 1 w 58"/>
                <a:gd name="T47" fmla="*/ 0 h 163"/>
                <a:gd name="T48" fmla="*/ 1 w 58"/>
                <a:gd name="T49" fmla="*/ 0 h 16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58" h="163">
                  <a:moveTo>
                    <a:pt x="2" y="2"/>
                  </a:moveTo>
                  <a:lnTo>
                    <a:pt x="9" y="2"/>
                  </a:lnTo>
                  <a:lnTo>
                    <a:pt x="16" y="3"/>
                  </a:lnTo>
                  <a:lnTo>
                    <a:pt x="23" y="3"/>
                  </a:lnTo>
                  <a:lnTo>
                    <a:pt x="29" y="3"/>
                  </a:lnTo>
                  <a:lnTo>
                    <a:pt x="36" y="3"/>
                  </a:lnTo>
                  <a:lnTo>
                    <a:pt x="43" y="3"/>
                  </a:lnTo>
                  <a:lnTo>
                    <a:pt x="51" y="2"/>
                  </a:lnTo>
                  <a:lnTo>
                    <a:pt x="58" y="0"/>
                  </a:lnTo>
                  <a:lnTo>
                    <a:pt x="58" y="40"/>
                  </a:lnTo>
                  <a:lnTo>
                    <a:pt x="58" y="79"/>
                  </a:lnTo>
                  <a:lnTo>
                    <a:pt x="58" y="119"/>
                  </a:lnTo>
                  <a:lnTo>
                    <a:pt x="57" y="158"/>
                  </a:lnTo>
                  <a:lnTo>
                    <a:pt x="50" y="160"/>
                  </a:lnTo>
                  <a:lnTo>
                    <a:pt x="43" y="163"/>
                  </a:lnTo>
                  <a:lnTo>
                    <a:pt x="36" y="163"/>
                  </a:lnTo>
                  <a:lnTo>
                    <a:pt x="28" y="163"/>
                  </a:lnTo>
                  <a:lnTo>
                    <a:pt x="21" y="163"/>
                  </a:lnTo>
                  <a:lnTo>
                    <a:pt x="15" y="163"/>
                  </a:lnTo>
                  <a:lnTo>
                    <a:pt x="6" y="162"/>
                  </a:lnTo>
                  <a:lnTo>
                    <a:pt x="0" y="160"/>
                  </a:lnTo>
                  <a:lnTo>
                    <a:pt x="0" y="120"/>
                  </a:lnTo>
                  <a:lnTo>
                    <a:pt x="0" y="81"/>
                  </a:lnTo>
                  <a:lnTo>
                    <a:pt x="1" y="41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7C4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7" name="Freeform 104"/>
            <p:cNvSpPr>
              <a:spLocks/>
            </p:cNvSpPr>
            <p:nvPr/>
          </p:nvSpPr>
          <p:spPr bwMode="auto">
            <a:xfrm>
              <a:off x="2795" y="586"/>
              <a:ext cx="20" cy="81"/>
            </a:xfrm>
            <a:custGeom>
              <a:avLst/>
              <a:gdLst>
                <a:gd name="T0" fmla="*/ 0 w 40"/>
                <a:gd name="T1" fmla="*/ 0 h 163"/>
                <a:gd name="T2" fmla="*/ 1 w 40"/>
                <a:gd name="T3" fmla="*/ 0 h 163"/>
                <a:gd name="T4" fmla="*/ 1 w 40"/>
                <a:gd name="T5" fmla="*/ 0 h 163"/>
                <a:gd name="T6" fmla="*/ 1 w 40"/>
                <a:gd name="T7" fmla="*/ 0 h 163"/>
                <a:gd name="T8" fmla="*/ 1 w 40"/>
                <a:gd name="T9" fmla="*/ 0 h 163"/>
                <a:gd name="T10" fmla="*/ 1 w 40"/>
                <a:gd name="T11" fmla="*/ 0 h 163"/>
                <a:gd name="T12" fmla="*/ 1 w 40"/>
                <a:gd name="T13" fmla="*/ 0 h 163"/>
                <a:gd name="T14" fmla="*/ 1 w 40"/>
                <a:gd name="T15" fmla="*/ 0 h 163"/>
                <a:gd name="T16" fmla="*/ 1 w 40"/>
                <a:gd name="T17" fmla="*/ 0 h 163"/>
                <a:gd name="T18" fmla="*/ 1 w 40"/>
                <a:gd name="T19" fmla="*/ 0 h 163"/>
                <a:gd name="T20" fmla="*/ 1 w 40"/>
                <a:gd name="T21" fmla="*/ 0 h 163"/>
                <a:gd name="T22" fmla="*/ 1 w 40"/>
                <a:gd name="T23" fmla="*/ 0 h 163"/>
                <a:gd name="T24" fmla="*/ 1 w 40"/>
                <a:gd name="T25" fmla="*/ 0 h 163"/>
                <a:gd name="T26" fmla="*/ 1 w 40"/>
                <a:gd name="T27" fmla="*/ 0 h 163"/>
                <a:gd name="T28" fmla="*/ 1 w 40"/>
                <a:gd name="T29" fmla="*/ 0 h 163"/>
                <a:gd name="T30" fmla="*/ 1 w 40"/>
                <a:gd name="T31" fmla="*/ 0 h 163"/>
                <a:gd name="T32" fmla="*/ 1 w 40"/>
                <a:gd name="T33" fmla="*/ 0 h 163"/>
                <a:gd name="T34" fmla="*/ 0 w 40"/>
                <a:gd name="T35" fmla="*/ 0 h 163"/>
                <a:gd name="T36" fmla="*/ 0 w 40"/>
                <a:gd name="T37" fmla="*/ 0 h 16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40" h="163">
                  <a:moveTo>
                    <a:pt x="0" y="2"/>
                  </a:moveTo>
                  <a:lnTo>
                    <a:pt x="4" y="2"/>
                  </a:lnTo>
                  <a:lnTo>
                    <a:pt x="10" y="3"/>
                  </a:lnTo>
                  <a:lnTo>
                    <a:pt x="15" y="3"/>
                  </a:lnTo>
                  <a:lnTo>
                    <a:pt x="20" y="3"/>
                  </a:lnTo>
                  <a:lnTo>
                    <a:pt x="25" y="3"/>
                  </a:lnTo>
                  <a:lnTo>
                    <a:pt x="30" y="3"/>
                  </a:lnTo>
                  <a:lnTo>
                    <a:pt x="35" y="2"/>
                  </a:lnTo>
                  <a:lnTo>
                    <a:pt x="40" y="0"/>
                  </a:lnTo>
                  <a:lnTo>
                    <a:pt x="40" y="158"/>
                  </a:lnTo>
                  <a:lnTo>
                    <a:pt x="35" y="160"/>
                  </a:lnTo>
                  <a:lnTo>
                    <a:pt x="30" y="163"/>
                  </a:lnTo>
                  <a:lnTo>
                    <a:pt x="25" y="163"/>
                  </a:lnTo>
                  <a:lnTo>
                    <a:pt x="19" y="163"/>
                  </a:lnTo>
                  <a:lnTo>
                    <a:pt x="15" y="163"/>
                  </a:lnTo>
                  <a:lnTo>
                    <a:pt x="9" y="163"/>
                  </a:lnTo>
                  <a:lnTo>
                    <a:pt x="4" y="162"/>
                  </a:lnTo>
                  <a:lnTo>
                    <a:pt x="0" y="16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8C4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08" name="平行四辺形 207"/>
          <p:cNvSpPr/>
          <p:nvPr/>
        </p:nvSpPr>
        <p:spPr>
          <a:xfrm>
            <a:off x="8909844" y="6112431"/>
            <a:ext cx="180975" cy="163512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grpSp>
        <p:nvGrpSpPr>
          <p:cNvPr id="209" name="Group 226"/>
          <p:cNvGrpSpPr>
            <a:grpSpLocks noChangeAspect="1"/>
          </p:cNvGrpSpPr>
          <p:nvPr/>
        </p:nvGrpSpPr>
        <p:grpSpPr bwMode="auto">
          <a:xfrm>
            <a:off x="8805069" y="5061506"/>
            <a:ext cx="382588" cy="450850"/>
            <a:chOff x="2453" y="1588"/>
            <a:chExt cx="854" cy="1144"/>
          </a:xfrm>
        </p:grpSpPr>
        <p:sp>
          <p:nvSpPr>
            <p:cNvPr id="210" name="AutoShape 225"/>
            <p:cNvSpPr>
              <a:spLocks noChangeAspect="1" noChangeArrowheads="1" noTextEdit="1"/>
            </p:cNvSpPr>
            <p:nvPr/>
          </p:nvSpPr>
          <p:spPr bwMode="auto">
            <a:xfrm>
              <a:off x="2453" y="1588"/>
              <a:ext cx="854" cy="1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1" name="Freeform 228"/>
            <p:cNvSpPr>
              <a:spLocks/>
            </p:cNvSpPr>
            <p:nvPr/>
          </p:nvSpPr>
          <p:spPr bwMode="auto">
            <a:xfrm>
              <a:off x="2902" y="1758"/>
              <a:ext cx="72" cy="26"/>
            </a:xfrm>
            <a:custGeom>
              <a:avLst/>
              <a:gdLst>
                <a:gd name="T0" fmla="*/ 1 w 144"/>
                <a:gd name="T1" fmla="*/ 0 h 52"/>
                <a:gd name="T2" fmla="*/ 1 w 144"/>
                <a:gd name="T3" fmla="*/ 1 h 52"/>
                <a:gd name="T4" fmla="*/ 1 w 144"/>
                <a:gd name="T5" fmla="*/ 1 h 52"/>
                <a:gd name="T6" fmla="*/ 1 w 144"/>
                <a:gd name="T7" fmla="*/ 1 h 52"/>
                <a:gd name="T8" fmla="*/ 1 w 144"/>
                <a:gd name="T9" fmla="*/ 1 h 52"/>
                <a:gd name="T10" fmla="*/ 1 w 144"/>
                <a:gd name="T11" fmla="*/ 1 h 52"/>
                <a:gd name="T12" fmla="*/ 1 w 144"/>
                <a:gd name="T13" fmla="*/ 1 h 52"/>
                <a:gd name="T14" fmla="*/ 1 w 144"/>
                <a:gd name="T15" fmla="*/ 1 h 52"/>
                <a:gd name="T16" fmla="*/ 1 w 144"/>
                <a:gd name="T17" fmla="*/ 1 h 52"/>
                <a:gd name="T18" fmla="*/ 1 w 144"/>
                <a:gd name="T19" fmla="*/ 1 h 52"/>
                <a:gd name="T20" fmla="*/ 1 w 144"/>
                <a:gd name="T21" fmla="*/ 1 h 52"/>
                <a:gd name="T22" fmla="*/ 1 w 144"/>
                <a:gd name="T23" fmla="*/ 1 h 52"/>
                <a:gd name="T24" fmla="*/ 1 w 144"/>
                <a:gd name="T25" fmla="*/ 1 h 52"/>
                <a:gd name="T26" fmla="*/ 1 w 144"/>
                <a:gd name="T27" fmla="*/ 1 h 52"/>
                <a:gd name="T28" fmla="*/ 1 w 144"/>
                <a:gd name="T29" fmla="*/ 1 h 52"/>
                <a:gd name="T30" fmla="*/ 1 w 144"/>
                <a:gd name="T31" fmla="*/ 1 h 52"/>
                <a:gd name="T32" fmla="*/ 1 w 144"/>
                <a:gd name="T33" fmla="*/ 1 h 52"/>
                <a:gd name="T34" fmla="*/ 0 w 144"/>
                <a:gd name="T35" fmla="*/ 1 h 52"/>
                <a:gd name="T36" fmla="*/ 1 w 144"/>
                <a:gd name="T37" fmla="*/ 0 h 5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44" h="52">
                  <a:moveTo>
                    <a:pt x="4" y="0"/>
                  </a:moveTo>
                  <a:lnTo>
                    <a:pt x="23" y="6"/>
                  </a:lnTo>
                  <a:lnTo>
                    <a:pt x="41" y="12"/>
                  </a:lnTo>
                  <a:lnTo>
                    <a:pt x="60" y="16"/>
                  </a:lnTo>
                  <a:lnTo>
                    <a:pt x="78" y="21"/>
                  </a:lnTo>
                  <a:lnTo>
                    <a:pt x="95" y="24"/>
                  </a:lnTo>
                  <a:lnTo>
                    <a:pt x="112" y="27"/>
                  </a:lnTo>
                  <a:lnTo>
                    <a:pt x="129" y="28"/>
                  </a:lnTo>
                  <a:lnTo>
                    <a:pt x="144" y="28"/>
                  </a:lnTo>
                  <a:lnTo>
                    <a:pt x="139" y="52"/>
                  </a:lnTo>
                  <a:lnTo>
                    <a:pt x="120" y="51"/>
                  </a:lnTo>
                  <a:lnTo>
                    <a:pt x="99" y="48"/>
                  </a:lnTo>
                  <a:lnTo>
                    <a:pt x="78" y="46"/>
                  </a:lnTo>
                  <a:lnTo>
                    <a:pt x="57" y="42"/>
                  </a:lnTo>
                  <a:lnTo>
                    <a:pt x="39" y="38"/>
                  </a:lnTo>
                  <a:lnTo>
                    <a:pt x="23" y="32"/>
                  </a:lnTo>
                  <a:lnTo>
                    <a:pt x="9" y="27"/>
                  </a:lnTo>
                  <a:lnTo>
                    <a:pt x="0" y="2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2" name="Freeform 229"/>
            <p:cNvSpPr>
              <a:spLocks/>
            </p:cNvSpPr>
            <p:nvPr/>
          </p:nvSpPr>
          <p:spPr bwMode="auto">
            <a:xfrm>
              <a:off x="2650" y="2589"/>
              <a:ext cx="244" cy="54"/>
            </a:xfrm>
            <a:custGeom>
              <a:avLst/>
              <a:gdLst>
                <a:gd name="T0" fmla="*/ 2 w 487"/>
                <a:gd name="T1" fmla="*/ 1 h 108"/>
                <a:gd name="T2" fmla="*/ 2 w 487"/>
                <a:gd name="T3" fmla="*/ 1 h 108"/>
                <a:gd name="T4" fmla="*/ 2 w 487"/>
                <a:gd name="T5" fmla="*/ 1 h 108"/>
                <a:gd name="T6" fmla="*/ 2 w 487"/>
                <a:gd name="T7" fmla="*/ 1 h 108"/>
                <a:gd name="T8" fmla="*/ 2 w 487"/>
                <a:gd name="T9" fmla="*/ 1 h 108"/>
                <a:gd name="T10" fmla="*/ 2 w 487"/>
                <a:gd name="T11" fmla="*/ 1 h 108"/>
                <a:gd name="T12" fmla="*/ 2 w 487"/>
                <a:gd name="T13" fmla="*/ 1 h 108"/>
                <a:gd name="T14" fmla="*/ 2 w 487"/>
                <a:gd name="T15" fmla="*/ 1 h 108"/>
                <a:gd name="T16" fmla="*/ 2 w 487"/>
                <a:gd name="T17" fmla="*/ 1 h 108"/>
                <a:gd name="T18" fmla="*/ 2 w 487"/>
                <a:gd name="T19" fmla="*/ 1 h 108"/>
                <a:gd name="T20" fmla="*/ 2 w 487"/>
                <a:gd name="T21" fmla="*/ 1 h 108"/>
                <a:gd name="T22" fmla="*/ 2 w 487"/>
                <a:gd name="T23" fmla="*/ 1 h 108"/>
                <a:gd name="T24" fmla="*/ 2 w 487"/>
                <a:gd name="T25" fmla="*/ 1 h 108"/>
                <a:gd name="T26" fmla="*/ 2 w 487"/>
                <a:gd name="T27" fmla="*/ 1 h 108"/>
                <a:gd name="T28" fmla="*/ 2 w 487"/>
                <a:gd name="T29" fmla="*/ 1 h 108"/>
                <a:gd name="T30" fmla="*/ 2 w 487"/>
                <a:gd name="T31" fmla="*/ 1 h 108"/>
                <a:gd name="T32" fmla="*/ 2 w 487"/>
                <a:gd name="T33" fmla="*/ 1 h 108"/>
                <a:gd name="T34" fmla="*/ 1 w 487"/>
                <a:gd name="T35" fmla="*/ 1 h 108"/>
                <a:gd name="T36" fmla="*/ 1 w 487"/>
                <a:gd name="T37" fmla="*/ 1 h 108"/>
                <a:gd name="T38" fmla="*/ 1 w 487"/>
                <a:gd name="T39" fmla="*/ 1 h 108"/>
                <a:gd name="T40" fmla="*/ 1 w 487"/>
                <a:gd name="T41" fmla="*/ 1 h 108"/>
                <a:gd name="T42" fmla="*/ 1 w 487"/>
                <a:gd name="T43" fmla="*/ 1 h 108"/>
                <a:gd name="T44" fmla="*/ 1 w 487"/>
                <a:gd name="T45" fmla="*/ 1 h 108"/>
                <a:gd name="T46" fmla="*/ 1 w 487"/>
                <a:gd name="T47" fmla="*/ 1 h 108"/>
                <a:gd name="T48" fmla="*/ 1 w 487"/>
                <a:gd name="T49" fmla="*/ 1 h 108"/>
                <a:gd name="T50" fmla="*/ 1 w 487"/>
                <a:gd name="T51" fmla="*/ 0 h 108"/>
                <a:gd name="T52" fmla="*/ 0 w 487"/>
                <a:gd name="T53" fmla="*/ 1 h 108"/>
                <a:gd name="T54" fmla="*/ 1 w 487"/>
                <a:gd name="T55" fmla="*/ 1 h 108"/>
                <a:gd name="T56" fmla="*/ 1 w 487"/>
                <a:gd name="T57" fmla="*/ 1 h 108"/>
                <a:gd name="T58" fmla="*/ 1 w 487"/>
                <a:gd name="T59" fmla="*/ 1 h 108"/>
                <a:gd name="T60" fmla="*/ 1 w 487"/>
                <a:gd name="T61" fmla="*/ 1 h 108"/>
                <a:gd name="T62" fmla="*/ 1 w 487"/>
                <a:gd name="T63" fmla="*/ 1 h 108"/>
                <a:gd name="T64" fmla="*/ 1 w 487"/>
                <a:gd name="T65" fmla="*/ 1 h 108"/>
                <a:gd name="T66" fmla="*/ 1 w 487"/>
                <a:gd name="T67" fmla="*/ 1 h 108"/>
                <a:gd name="T68" fmla="*/ 1 w 487"/>
                <a:gd name="T69" fmla="*/ 1 h 108"/>
                <a:gd name="T70" fmla="*/ 1 w 487"/>
                <a:gd name="T71" fmla="*/ 1 h 108"/>
                <a:gd name="T72" fmla="*/ 2 w 487"/>
                <a:gd name="T73" fmla="*/ 1 h 108"/>
                <a:gd name="T74" fmla="*/ 2 w 487"/>
                <a:gd name="T75" fmla="*/ 1 h 108"/>
                <a:gd name="T76" fmla="*/ 2 w 487"/>
                <a:gd name="T77" fmla="*/ 1 h 108"/>
                <a:gd name="T78" fmla="*/ 2 w 487"/>
                <a:gd name="T79" fmla="*/ 1 h 108"/>
                <a:gd name="T80" fmla="*/ 2 w 487"/>
                <a:gd name="T81" fmla="*/ 1 h 108"/>
                <a:gd name="T82" fmla="*/ 2 w 487"/>
                <a:gd name="T83" fmla="*/ 1 h 108"/>
                <a:gd name="T84" fmla="*/ 2 w 487"/>
                <a:gd name="T85" fmla="*/ 1 h 108"/>
                <a:gd name="T86" fmla="*/ 2 w 487"/>
                <a:gd name="T87" fmla="*/ 1 h 108"/>
                <a:gd name="T88" fmla="*/ 2 w 487"/>
                <a:gd name="T89" fmla="*/ 1 h 108"/>
                <a:gd name="T90" fmla="*/ 2 w 487"/>
                <a:gd name="T91" fmla="*/ 1 h 108"/>
                <a:gd name="T92" fmla="*/ 2 w 487"/>
                <a:gd name="T93" fmla="*/ 1 h 108"/>
                <a:gd name="T94" fmla="*/ 2 w 487"/>
                <a:gd name="T95" fmla="*/ 1 h 108"/>
                <a:gd name="T96" fmla="*/ 2 w 487"/>
                <a:gd name="T97" fmla="*/ 1 h 108"/>
                <a:gd name="T98" fmla="*/ 2 w 487"/>
                <a:gd name="T99" fmla="*/ 1 h 108"/>
                <a:gd name="T100" fmla="*/ 2 w 487"/>
                <a:gd name="T101" fmla="*/ 1 h 10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87" h="108">
                  <a:moveTo>
                    <a:pt x="368" y="17"/>
                  </a:moveTo>
                  <a:lnTo>
                    <a:pt x="319" y="17"/>
                  </a:lnTo>
                  <a:lnTo>
                    <a:pt x="344" y="24"/>
                  </a:lnTo>
                  <a:lnTo>
                    <a:pt x="368" y="34"/>
                  </a:lnTo>
                  <a:lnTo>
                    <a:pt x="392" y="44"/>
                  </a:lnTo>
                  <a:lnTo>
                    <a:pt x="414" y="54"/>
                  </a:lnTo>
                  <a:lnTo>
                    <a:pt x="433" y="65"/>
                  </a:lnTo>
                  <a:lnTo>
                    <a:pt x="445" y="74"/>
                  </a:lnTo>
                  <a:lnTo>
                    <a:pt x="452" y="82"/>
                  </a:lnTo>
                  <a:lnTo>
                    <a:pt x="451" y="85"/>
                  </a:lnTo>
                  <a:lnTo>
                    <a:pt x="439" y="88"/>
                  </a:lnTo>
                  <a:lnTo>
                    <a:pt x="421" y="89"/>
                  </a:lnTo>
                  <a:lnTo>
                    <a:pt x="398" y="87"/>
                  </a:lnTo>
                  <a:lnTo>
                    <a:pt x="372" y="84"/>
                  </a:lnTo>
                  <a:lnTo>
                    <a:pt x="340" y="80"/>
                  </a:lnTo>
                  <a:lnTo>
                    <a:pt x="308" y="75"/>
                  </a:lnTo>
                  <a:lnTo>
                    <a:pt x="274" y="68"/>
                  </a:lnTo>
                  <a:lnTo>
                    <a:pt x="238" y="61"/>
                  </a:lnTo>
                  <a:lnTo>
                    <a:pt x="202" y="53"/>
                  </a:lnTo>
                  <a:lnTo>
                    <a:pt x="167" y="45"/>
                  </a:lnTo>
                  <a:lnTo>
                    <a:pt x="133" y="37"/>
                  </a:lnTo>
                  <a:lnTo>
                    <a:pt x="102" y="29"/>
                  </a:lnTo>
                  <a:lnTo>
                    <a:pt x="75" y="21"/>
                  </a:lnTo>
                  <a:lnTo>
                    <a:pt x="50" y="14"/>
                  </a:lnTo>
                  <a:lnTo>
                    <a:pt x="32" y="6"/>
                  </a:lnTo>
                  <a:lnTo>
                    <a:pt x="18" y="0"/>
                  </a:lnTo>
                  <a:lnTo>
                    <a:pt x="0" y="15"/>
                  </a:lnTo>
                  <a:lnTo>
                    <a:pt x="17" y="23"/>
                  </a:lnTo>
                  <a:lnTo>
                    <a:pt x="38" y="31"/>
                  </a:lnTo>
                  <a:lnTo>
                    <a:pt x="62" y="39"/>
                  </a:lnTo>
                  <a:lnTo>
                    <a:pt x="90" y="49"/>
                  </a:lnTo>
                  <a:lnTo>
                    <a:pt x="121" y="57"/>
                  </a:lnTo>
                  <a:lnTo>
                    <a:pt x="153" y="66"/>
                  </a:lnTo>
                  <a:lnTo>
                    <a:pt x="186" y="74"/>
                  </a:lnTo>
                  <a:lnTo>
                    <a:pt x="221" y="81"/>
                  </a:lnTo>
                  <a:lnTo>
                    <a:pt x="255" y="88"/>
                  </a:lnTo>
                  <a:lnTo>
                    <a:pt x="290" y="95"/>
                  </a:lnTo>
                  <a:lnTo>
                    <a:pt x="323" y="99"/>
                  </a:lnTo>
                  <a:lnTo>
                    <a:pt x="355" y="104"/>
                  </a:lnTo>
                  <a:lnTo>
                    <a:pt x="386" y="107"/>
                  </a:lnTo>
                  <a:lnTo>
                    <a:pt x="414" y="108"/>
                  </a:lnTo>
                  <a:lnTo>
                    <a:pt x="438" y="108"/>
                  </a:lnTo>
                  <a:lnTo>
                    <a:pt x="459" y="107"/>
                  </a:lnTo>
                  <a:lnTo>
                    <a:pt x="479" y="100"/>
                  </a:lnTo>
                  <a:lnTo>
                    <a:pt x="487" y="91"/>
                  </a:lnTo>
                  <a:lnTo>
                    <a:pt x="487" y="81"/>
                  </a:lnTo>
                  <a:lnTo>
                    <a:pt x="477" y="69"/>
                  </a:lnTo>
                  <a:lnTo>
                    <a:pt x="460" y="57"/>
                  </a:lnTo>
                  <a:lnTo>
                    <a:pt x="435" y="44"/>
                  </a:lnTo>
                  <a:lnTo>
                    <a:pt x="405" y="30"/>
                  </a:lnTo>
                  <a:lnTo>
                    <a:pt x="368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3" name="Freeform 230"/>
            <p:cNvSpPr>
              <a:spLocks/>
            </p:cNvSpPr>
            <p:nvPr/>
          </p:nvSpPr>
          <p:spPr bwMode="auto">
            <a:xfrm>
              <a:off x="2691" y="2401"/>
              <a:ext cx="235" cy="61"/>
            </a:xfrm>
            <a:custGeom>
              <a:avLst/>
              <a:gdLst>
                <a:gd name="T0" fmla="*/ 1 w 470"/>
                <a:gd name="T1" fmla="*/ 0 h 121"/>
                <a:gd name="T2" fmla="*/ 1 w 470"/>
                <a:gd name="T3" fmla="*/ 1 h 121"/>
                <a:gd name="T4" fmla="*/ 1 w 470"/>
                <a:gd name="T5" fmla="*/ 1 h 121"/>
                <a:gd name="T6" fmla="*/ 1 w 470"/>
                <a:gd name="T7" fmla="*/ 1 h 121"/>
                <a:gd name="T8" fmla="*/ 1 w 470"/>
                <a:gd name="T9" fmla="*/ 1 h 121"/>
                <a:gd name="T10" fmla="*/ 1 w 470"/>
                <a:gd name="T11" fmla="*/ 1 h 121"/>
                <a:gd name="T12" fmla="*/ 1 w 470"/>
                <a:gd name="T13" fmla="*/ 1 h 121"/>
                <a:gd name="T14" fmla="*/ 1 w 470"/>
                <a:gd name="T15" fmla="*/ 1 h 121"/>
                <a:gd name="T16" fmla="*/ 2 w 470"/>
                <a:gd name="T17" fmla="*/ 1 h 121"/>
                <a:gd name="T18" fmla="*/ 2 w 470"/>
                <a:gd name="T19" fmla="*/ 1 h 121"/>
                <a:gd name="T20" fmla="*/ 2 w 470"/>
                <a:gd name="T21" fmla="*/ 1 h 121"/>
                <a:gd name="T22" fmla="*/ 2 w 470"/>
                <a:gd name="T23" fmla="*/ 1 h 121"/>
                <a:gd name="T24" fmla="*/ 2 w 470"/>
                <a:gd name="T25" fmla="*/ 1 h 121"/>
                <a:gd name="T26" fmla="*/ 2 w 470"/>
                <a:gd name="T27" fmla="*/ 1 h 121"/>
                <a:gd name="T28" fmla="*/ 2 w 470"/>
                <a:gd name="T29" fmla="*/ 1 h 121"/>
                <a:gd name="T30" fmla="*/ 2 w 470"/>
                <a:gd name="T31" fmla="*/ 1 h 121"/>
                <a:gd name="T32" fmla="*/ 2 w 470"/>
                <a:gd name="T33" fmla="*/ 1 h 121"/>
                <a:gd name="T34" fmla="*/ 2 w 470"/>
                <a:gd name="T35" fmla="*/ 1 h 121"/>
                <a:gd name="T36" fmla="*/ 2 w 470"/>
                <a:gd name="T37" fmla="*/ 1 h 121"/>
                <a:gd name="T38" fmla="*/ 2 w 470"/>
                <a:gd name="T39" fmla="*/ 1 h 121"/>
                <a:gd name="T40" fmla="*/ 2 w 470"/>
                <a:gd name="T41" fmla="*/ 1 h 121"/>
                <a:gd name="T42" fmla="*/ 2 w 470"/>
                <a:gd name="T43" fmla="*/ 1 h 121"/>
                <a:gd name="T44" fmla="*/ 2 w 470"/>
                <a:gd name="T45" fmla="*/ 1 h 121"/>
                <a:gd name="T46" fmla="*/ 2 w 470"/>
                <a:gd name="T47" fmla="*/ 1 h 121"/>
                <a:gd name="T48" fmla="*/ 2 w 470"/>
                <a:gd name="T49" fmla="*/ 1 h 121"/>
                <a:gd name="T50" fmla="*/ 2 w 470"/>
                <a:gd name="T51" fmla="*/ 1 h 121"/>
                <a:gd name="T52" fmla="*/ 1 w 470"/>
                <a:gd name="T53" fmla="*/ 1 h 121"/>
                <a:gd name="T54" fmla="*/ 1 w 470"/>
                <a:gd name="T55" fmla="*/ 1 h 121"/>
                <a:gd name="T56" fmla="*/ 1 w 470"/>
                <a:gd name="T57" fmla="*/ 1 h 121"/>
                <a:gd name="T58" fmla="*/ 1 w 470"/>
                <a:gd name="T59" fmla="*/ 1 h 121"/>
                <a:gd name="T60" fmla="*/ 1 w 470"/>
                <a:gd name="T61" fmla="*/ 1 h 121"/>
                <a:gd name="T62" fmla="*/ 1 w 470"/>
                <a:gd name="T63" fmla="*/ 1 h 121"/>
                <a:gd name="T64" fmla="*/ 1 w 470"/>
                <a:gd name="T65" fmla="*/ 1 h 121"/>
                <a:gd name="T66" fmla="*/ 0 w 470"/>
                <a:gd name="T67" fmla="*/ 1 h 121"/>
                <a:gd name="T68" fmla="*/ 1 w 470"/>
                <a:gd name="T69" fmla="*/ 0 h 12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470" h="121">
                  <a:moveTo>
                    <a:pt x="5" y="0"/>
                  </a:moveTo>
                  <a:lnTo>
                    <a:pt x="30" y="12"/>
                  </a:lnTo>
                  <a:lnTo>
                    <a:pt x="59" y="23"/>
                  </a:lnTo>
                  <a:lnTo>
                    <a:pt x="91" y="34"/>
                  </a:lnTo>
                  <a:lnTo>
                    <a:pt x="125" y="43"/>
                  </a:lnTo>
                  <a:lnTo>
                    <a:pt x="160" y="52"/>
                  </a:lnTo>
                  <a:lnTo>
                    <a:pt x="197" y="60"/>
                  </a:lnTo>
                  <a:lnTo>
                    <a:pt x="235" y="68"/>
                  </a:lnTo>
                  <a:lnTo>
                    <a:pt x="272" y="74"/>
                  </a:lnTo>
                  <a:lnTo>
                    <a:pt x="308" y="81"/>
                  </a:lnTo>
                  <a:lnTo>
                    <a:pt x="341" y="86"/>
                  </a:lnTo>
                  <a:lnTo>
                    <a:pt x="372" y="90"/>
                  </a:lnTo>
                  <a:lnTo>
                    <a:pt x="401" y="94"/>
                  </a:lnTo>
                  <a:lnTo>
                    <a:pt x="425" y="96"/>
                  </a:lnTo>
                  <a:lnTo>
                    <a:pt x="446" y="97"/>
                  </a:lnTo>
                  <a:lnTo>
                    <a:pt x="461" y="97"/>
                  </a:lnTo>
                  <a:lnTo>
                    <a:pt x="470" y="97"/>
                  </a:lnTo>
                  <a:lnTo>
                    <a:pt x="464" y="121"/>
                  </a:lnTo>
                  <a:lnTo>
                    <a:pt x="455" y="121"/>
                  </a:lnTo>
                  <a:lnTo>
                    <a:pt x="441" y="121"/>
                  </a:lnTo>
                  <a:lnTo>
                    <a:pt x="422" y="119"/>
                  </a:lnTo>
                  <a:lnTo>
                    <a:pt x="399" y="117"/>
                  </a:lnTo>
                  <a:lnTo>
                    <a:pt x="371" y="113"/>
                  </a:lnTo>
                  <a:lnTo>
                    <a:pt x="341" y="110"/>
                  </a:lnTo>
                  <a:lnTo>
                    <a:pt x="308" y="104"/>
                  </a:lnTo>
                  <a:lnTo>
                    <a:pt x="273" y="98"/>
                  </a:lnTo>
                  <a:lnTo>
                    <a:pt x="236" y="91"/>
                  </a:lnTo>
                  <a:lnTo>
                    <a:pt x="201" y="83"/>
                  </a:lnTo>
                  <a:lnTo>
                    <a:pt x="164" y="75"/>
                  </a:lnTo>
                  <a:lnTo>
                    <a:pt x="127" y="66"/>
                  </a:lnTo>
                  <a:lnTo>
                    <a:pt x="93" y="56"/>
                  </a:lnTo>
                  <a:lnTo>
                    <a:pt x="59" y="45"/>
                  </a:lnTo>
                  <a:lnTo>
                    <a:pt x="28" y="34"/>
                  </a:lnTo>
                  <a:lnTo>
                    <a:pt x="0" y="2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4" name="Freeform 231"/>
            <p:cNvSpPr>
              <a:spLocks/>
            </p:cNvSpPr>
            <p:nvPr/>
          </p:nvSpPr>
          <p:spPr bwMode="auto">
            <a:xfrm>
              <a:off x="2700" y="2349"/>
              <a:ext cx="235" cy="60"/>
            </a:xfrm>
            <a:custGeom>
              <a:avLst/>
              <a:gdLst>
                <a:gd name="T0" fmla="*/ 1 w 469"/>
                <a:gd name="T1" fmla="*/ 0 h 120"/>
                <a:gd name="T2" fmla="*/ 1 w 469"/>
                <a:gd name="T3" fmla="*/ 1 h 120"/>
                <a:gd name="T4" fmla="*/ 1 w 469"/>
                <a:gd name="T5" fmla="*/ 1 h 120"/>
                <a:gd name="T6" fmla="*/ 1 w 469"/>
                <a:gd name="T7" fmla="*/ 1 h 120"/>
                <a:gd name="T8" fmla="*/ 1 w 469"/>
                <a:gd name="T9" fmla="*/ 1 h 120"/>
                <a:gd name="T10" fmla="*/ 1 w 469"/>
                <a:gd name="T11" fmla="*/ 1 h 120"/>
                <a:gd name="T12" fmla="*/ 1 w 469"/>
                <a:gd name="T13" fmla="*/ 1 h 120"/>
                <a:gd name="T14" fmla="*/ 1 w 469"/>
                <a:gd name="T15" fmla="*/ 1 h 120"/>
                <a:gd name="T16" fmla="*/ 2 w 469"/>
                <a:gd name="T17" fmla="*/ 1 h 120"/>
                <a:gd name="T18" fmla="*/ 2 w 469"/>
                <a:gd name="T19" fmla="*/ 1 h 120"/>
                <a:gd name="T20" fmla="*/ 2 w 469"/>
                <a:gd name="T21" fmla="*/ 1 h 120"/>
                <a:gd name="T22" fmla="*/ 2 w 469"/>
                <a:gd name="T23" fmla="*/ 1 h 120"/>
                <a:gd name="T24" fmla="*/ 2 w 469"/>
                <a:gd name="T25" fmla="*/ 1 h 120"/>
                <a:gd name="T26" fmla="*/ 2 w 469"/>
                <a:gd name="T27" fmla="*/ 1 h 120"/>
                <a:gd name="T28" fmla="*/ 2 w 469"/>
                <a:gd name="T29" fmla="*/ 1 h 120"/>
                <a:gd name="T30" fmla="*/ 2 w 469"/>
                <a:gd name="T31" fmla="*/ 1 h 120"/>
                <a:gd name="T32" fmla="*/ 2 w 469"/>
                <a:gd name="T33" fmla="*/ 1 h 120"/>
                <a:gd name="T34" fmla="*/ 2 w 469"/>
                <a:gd name="T35" fmla="*/ 1 h 120"/>
                <a:gd name="T36" fmla="*/ 2 w 469"/>
                <a:gd name="T37" fmla="*/ 1 h 120"/>
                <a:gd name="T38" fmla="*/ 2 w 469"/>
                <a:gd name="T39" fmla="*/ 1 h 120"/>
                <a:gd name="T40" fmla="*/ 2 w 469"/>
                <a:gd name="T41" fmla="*/ 1 h 120"/>
                <a:gd name="T42" fmla="*/ 2 w 469"/>
                <a:gd name="T43" fmla="*/ 1 h 120"/>
                <a:gd name="T44" fmla="*/ 2 w 469"/>
                <a:gd name="T45" fmla="*/ 1 h 120"/>
                <a:gd name="T46" fmla="*/ 2 w 469"/>
                <a:gd name="T47" fmla="*/ 1 h 120"/>
                <a:gd name="T48" fmla="*/ 2 w 469"/>
                <a:gd name="T49" fmla="*/ 1 h 120"/>
                <a:gd name="T50" fmla="*/ 2 w 469"/>
                <a:gd name="T51" fmla="*/ 1 h 120"/>
                <a:gd name="T52" fmla="*/ 1 w 469"/>
                <a:gd name="T53" fmla="*/ 1 h 120"/>
                <a:gd name="T54" fmla="*/ 1 w 469"/>
                <a:gd name="T55" fmla="*/ 1 h 120"/>
                <a:gd name="T56" fmla="*/ 1 w 469"/>
                <a:gd name="T57" fmla="*/ 1 h 120"/>
                <a:gd name="T58" fmla="*/ 1 w 469"/>
                <a:gd name="T59" fmla="*/ 1 h 120"/>
                <a:gd name="T60" fmla="*/ 1 w 469"/>
                <a:gd name="T61" fmla="*/ 1 h 120"/>
                <a:gd name="T62" fmla="*/ 1 w 469"/>
                <a:gd name="T63" fmla="*/ 1 h 120"/>
                <a:gd name="T64" fmla="*/ 1 w 469"/>
                <a:gd name="T65" fmla="*/ 1 h 120"/>
                <a:gd name="T66" fmla="*/ 0 w 469"/>
                <a:gd name="T67" fmla="*/ 1 h 120"/>
                <a:gd name="T68" fmla="*/ 1 w 469"/>
                <a:gd name="T69" fmla="*/ 0 h 12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469" h="120">
                  <a:moveTo>
                    <a:pt x="4" y="0"/>
                  </a:moveTo>
                  <a:lnTo>
                    <a:pt x="30" y="12"/>
                  </a:lnTo>
                  <a:lnTo>
                    <a:pt x="58" y="22"/>
                  </a:lnTo>
                  <a:lnTo>
                    <a:pt x="91" y="33"/>
                  </a:lnTo>
                  <a:lnTo>
                    <a:pt x="124" y="43"/>
                  </a:lnTo>
                  <a:lnTo>
                    <a:pt x="160" y="51"/>
                  </a:lnTo>
                  <a:lnTo>
                    <a:pt x="197" y="60"/>
                  </a:lnTo>
                  <a:lnTo>
                    <a:pt x="235" y="67"/>
                  </a:lnTo>
                  <a:lnTo>
                    <a:pt x="271" y="74"/>
                  </a:lnTo>
                  <a:lnTo>
                    <a:pt x="307" y="80"/>
                  </a:lnTo>
                  <a:lnTo>
                    <a:pt x="340" y="86"/>
                  </a:lnTo>
                  <a:lnTo>
                    <a:pt x="372" y="89"/>
                  </a:lnTo>
                  <a:lnTo>
                    <a:pt x="400" y="93"/>
                  </a:lnTo>
                  <a:lnTo>
                    <a:pt x="424" y="95"/>
                  </a:lnTo>
                  <a:lnTo>
                    <a:pt x="445" y="96"/>
                  </a:lnTo>
                  <a:lnTo>
                    <a:pt x="460" y="97"/>
                  </a:lnTo>
                  <a:lnTo>
                    <a:pt x="469" y="96"/>
                  </a:lnTo>
                  <a:lnTo>
                    <a:pt x="464" y="120"/>
                  </a:lnTo>
                  <a:lnTo>
                    <a:pt x="454" y="120"/>
                  </a:lnTo>
                  <a:lnTo>
                    <a:pt x="441" y="120"/>
                  </a:lnTo>
                  <a:lnTo>
                    <a:pt x="421" y="119"/>
                  </a:lnTo>
                  <a:lnTo>
                    <a:pt x="398" y="117"/>
                  </a:lnTo>
                  <a:lnTo>
                    <a:pt x="370" y="113"/>
                  </a:lnTo>
                  <a:lnTo>
                    <a:pt x="340" y="109"/>
                  </a:lnTo>
                  <a:lnTo>
                    <a:pt x="307" y="104"/>
                  </a:lnTo>
                  <a:lnTo>
                    <a:pt x="273" y="98"/>
                  </a:lnTo>
                  <a:lnTo>
                    <a:pt x="236" y="92"/>
                  </a:lnTo>
                  <a:lnTo>
                    <a:pt x="200" y="83"/>
                  </a:lnTo>
                  <a:lnTo>
                    <a:pt x="163" y="75"/>
                  </a:lnTo>
                  <a:lnTo>
                    <a:pt x="126" y="66"/>
                  </a:lnTo>
                  <a:lnTo>
                    <a:pt x="92" y="56"/>
                  </a:lnTo>
                  <a:lnTo>
                    <a:pt x="58" y="45"/>
                  </a:lnTo>
                  <a:lnTo>
                    <a:pt x="27" y="34"/>
                  </a:lnTo>
                  <a:lnTo>
                    <a:pt x="0" y="2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5" name="Freeform 232"/>
            <p:cNvSpPr>
              <a:spLocks/>
            </p:cNvSpPr>
            <p:nvPr/>
          </p:nvSpPr>
          <p:spPr bwMode="auto">
            <a:xfrm>
              <a:off x="2715" y="2285"/>
              <a:ext cx="235" cy="60"/>
            </a:xfrm>
            <a:custGeom>
              <a:avLst/>
              <a:gdLst>
                <a:gd name="T0" fmla="*/ 1 w 468"/>
                <a:gd name="T1" fmla="*/ 0 h 120"/>
                <a:gd name="T2" fmla="*/ 1 w 468"/>
                <a:gd name="T3" fmla="*/ 1 h 120"/>
                <a:gd name="T4" fmla="*/ 1 w 468"/>
                <a:gd name="T5" fmla="*/ 1 h 120"/>
                <a:gd name="T6" fmla="*/ 1 w 468"/>
                <a:gd name="T7" fmla="*/ 1 h 120"/>
                <a:gd name="T8" fmla="*/ 1 w 468"/>
                <a:gd name="T9" fmla="*/ 1 h 120"/>
                <a:gd name="T10" fmla="*/ 1 w 468"/>
                <a:gd name="T11" fmla="*/ 1 h 120"/>
                <a:gd name="T12" fmla="*/ 1 w 468"/>
                <a:gd name="T13" fmla="*/ 1 h 120"/>
                <a:gd name="T14" fmla="*/ 1 w 468"/>
                <a:gd name="T15" fmla="*/ 1 h 120"/>
                <a:gd name="T16" fmla="*/ 2 w 468"/>
                <a:gd name="T17" fmla="*/ 1 h 120"/>
                <a:gd name="T18" fmla="*/ 2 w 468"/>
                <a:gd name="T19" fmla="*/ 1 h 120"/>
                <a:gd name="T20" fmla="*/ 2 w 468"/>
                <a:gd name="T21" fmla="*/ 1 h 120"/>
                <a:gd name="T22" fmla="*/ 2 w 468"/>
                <a:gd name="T23" fmla="*/ 1 h 120"/>
                <a:gd name="T24" fmla="*/ 2 w 468"/>
                <a:gd name="T25" fmla="*/ 1 h 120"/>
                <a:gd name="T26" fmla="*/ 2 w 468"/>
                <a:gd name="T27" fmla="*/ 1 h 120"/>
                <a:gd name="T28" fmla="*/ 2 w 468"/>
                <a:gd name="T29" fmla="*/ 1 h 120"/>
                <a:gd name="T30" fmla="*/ 2 w 468"/>
                <a:gd name="T31" fmla="*/ 1 h 120"/>
                <a:gd name="T32" fmla="*/ 2 w 468"/>
                <a:gd name="T33" fmla="*/ 1 h 120"/>
                <a:gd name="T34" fmla="*/ 2 w 468"/>
                <a:gd name="T35" fmla="*/ 1 h 120"/>
                <a:gd name="T36" fmla="*/ 2 w 468"/>
                <a:gd name="T37" fmla="*/ 1 h 120"/>
                <a:gd name="T38" fmla="*/ 2 w 468"/>
                <a:gd name="T39" fmla="*/ 1 h 120"/>
                <a:gd name="T40" fmla="*/ 2 w 468"/>
                <a:gd name="T41" fmla="*/ 1 h 120"/>
                <a:gd name="T42" fmla="*/ 2 w 468"/>
                <a:gd name="T43" fmla="*/ 1 h 120"/>
                <a:gd name="T44" fmla="*/ 2 w 468"/>
                <a:gd name="T45" fmla="*/ 1 h 120"/>
                <a:gd name="T46" fmla="*/ 2 w 468"/>
                <a:gd name="T47" fmla="*/ 1 h 120"/>
                <a:gd name="T48" fmla="*/ 2 w 468"/>
                <a:gd name="T49" fmla="*/ 1 h 120"/>
                <a:gd name="T50" fmla="*/ 2 w 468"/>
                <a:gd name="T51" fmla="*/ 1 h 120"/>
                <a:gd name="T52" fmla="*/ 1 w 468"/>
                <a:gd name="T53" fmla="*/ 1 h 120"/>
                <a:gd name="T54" fmla="*/ 1 w 468"/>
                <a:gd name="T55" fmla="*/ 1 h 120"/>
                <a:gd name="T56" fmla="*/ 1 w 468"/>
                <a:gd name="T57" fmla="*/ 1 h 120"/>
                <a:gd name="T58" fmla="*/ 1 w 468"/>
                <a:gd name="T59" fmla="*/ 1 h 120"/>
                <a:gd name="T60" fmla="*/ 1 w 468"/>
                <a:gd name="T61" fmla="*/ 1 h 120"/>
                <a:gd name="T62" fmla="*/ 1 w 468"/>
                <a:gd name="T63" fmla="*/ 1 h 120"/>
                <a:gd name="T64" fmla="*/ 1 w 468"/>
                <a:gd name="T65" fmla="*/ 1 h 120"/>
                <a:gd name="T66" fmla="*/ 0 w 468"/>
                <a:gd name="T67" fmla="*/ 1 h 120"/>
                <a:gd name="T68" fmla="*/ 1 w 468"/>
                <a:gd name="T69" fmla="*/ 0 h 12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468" h="120">
                  <a:moveTo>
                    <a:pt x="4" y="0"/>
                  </a:moveTo>
                  <a:lnTo>
                    <a:pt x="30" y="11"/>
                  </a:lnTo>
                  <a:lnTo>
                    <a:pt x="59" y="22"/>
                  </a:lnTo>
                  <a:lnTo>
                    <a:pt x="91" y="32"/>
                  </a:lnTo>
                  <a:lnTo>
                    <a:pt x="124" y="42"/>
                  </a:lnTo>
                  <a:lnTo>
                    <a:pt x="160" y="50"/>
                  </a:lnTo>
                  <a:lnTo>
                    <a:pt x="197" y="60"/>
                  </a:lnTo>
                  <a:lnTo>
                    <a:pt x="235" y="67"/>
                  </a:lnTo>
                  <a:lnTo>
                    <a:pt x="271" y="73"/>
                  </a:lnTo>
                  <a:lnTo>
                    <a:pt x="306" y="79"/>
                  </a:lnTo>
                  <a:lnTo>
                    <a:pt x="341" y="85"/>
                  </a:lnTo>
                  <a:lnTo>
                    <a:pt x="372" y="88"/>
                  </a:lnTo>
                  <a:lnTo>
                    <a:pt x="400" y="92"/>
                  </a:lnTo>
                  <a:lnTo>
                    <a:pt x="425" y="94"/>
                  </a:lnTo>
                  <a:lnTo>
                    <a:pt x="444" y="95"/>
                  </a:lnTo>
                  <a:lnTo>
                    <a:pt x="459" y="97"/>
                  </a:lnTo>
                  <a:lnTo>
                    <a:pt x="468" y="95"/>
                  </a:lnTo>
                  <a:lnTo>
                    <a:pt x="464" y="120"/>
                  </a:lnTo>
                  <a:lnTo>
                    <a:pt x="454" y="120"/>
                  </a:lnTo>
                  <a:lnTo>
                    <a:pt x="441" y="120"/>
                  </a:lnTo>
                  <a:lnTo>
                    <a:pt x="421" y="118"/>
                  </a:lnTo>
                  <a:lnTo>
                    <a:pt x="398" y="116"/>
                  </a:lnTo>
                  <a:lnTo>
                    <a:pt x="370" y="113"/>
                  </a:lnTo>
                  <a:lnTo>
                    <a:pt x="341" y="108"/>
                  </a:lnTo>
                  <a:lnTo>
                    <a:pt x="307" y="103"/>
                  </a:lnTo>
                  <a:lnTo>
                    <a:pt x="273" y="98"/>
                  </a:lnTo>
                  <a:lnTo>
                    <a:pt x="236" y="91"/>
                  </a:lnTo>
                  <a:lnTo>
                    <a:pt x="200" y="83"/>
                  </a:lnTo>
                  <a:lnTo>
                    <a:pt x="163" y="75"/>
                  </a:lnTo>
                  <a:lnTo>
                    <a:pt x="126" y="65"/>
                  </a:lnTo>
                  <a:lnTo>
                    <a:pt x="92" y="55"/>
                  </a:lnTo>
                  <a:lnTo>
                    <a:pt x="59" y="45"/>
                  </a:lnTo>
                  <a:lnTo>
                    <a:pt x="27" y="33"/>
                  </a:lnTo>
                  <a:lnTo>
                    <a:pt x="0" y="2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6" name="Freeform 233"/>
            <p:cNvSpPr>
              <a:spLocks/>
            </p:cNvSpPr>
            <p:nvPr/>
          </p:nvSpPr>
          <p:spPr bwMode="auto">
            <a:xfrm>
              <a:off x="2730" y="1987"/>
              <a:ext cx="280" cy="294"/>
            </a:xfrm>
            <a:custGeom>
              <a:avLst/>
              <a:gdLst>
                <a:gd name="T0" fmla="*/ 3 w 559"/>
                <a:gd name="T1" fmla="*/ 0 h 589"/>
                <a:gd name="T2" fmla="*/ 3 w 559"/>
                <a:gd name="T3" fmla="*/ 0 h 589"/>
                <a:gd name="T4" fmla="*/ 2 w 559"/>
                <a:gd name="T5" fmla="*/ 0 h 589"/>
                <a:gd name="T6" fmla="*/ 2 w 559"/>
                <a:gd name="T7" fmla="*/ 0 h 589"/>
                <a:gd name="T8" fmla="*/ 2 w 559"/>
                <a:gd name="T9" fmla="*/ 0 h 589"/>
                <a:gd name="T10" fmla="*/ 2 w 559"/>
                <a:gd name="T11" fmla="*/ 0 h 589"/>
                <a:gd name="T12" fmla="*/ 1 w 559"/>
                <a:gd name="T13" fmla="*/ 0 h 589"/>
                <a:gd name="T14" fmla="*/ 1 w 559"/>
                <a:gd name="T15" fmla="*/ 0 h 589"/>
                <a:gd name="T16" fmla="*/ 1 w 559"/>
                <a:gd name="T17" fmla="*/ 0 h 589"/>
                <a:gd name="T18" fmla="*/ 1 w 559"/>
                <a:gd name="T19" fmla="*/ 0 h 589"/>
                <a:gd name="T20" fmla="*/ 1 w 559"/>
                <a:gd name="T21" fmla="*/ 0 h 589"/>
                <a:gd name="T22" fmla="*/ 1 w 559"/>
                <a:gd name="T23" fmla="*/ 0 h 589"/>
                <a:gd name="T24" fmla="*/ 1 w 559"/>
                <a:gd name="T25" fmla="*/ 0 h 589"/>
                <a:gd name="T26" fmla="*/ 0 w 559"/>
                <a:gd name="T27" fmla="*/ 1 h 589"/>
                <a:gd name="T28" fmla="*/ 1 w 559"/>
                <a:gd name="T29" fmla="*/ 1 h 589"/>
                <a:gd name="T30" fmla="*/ 1 w 559"/>
                <a:gd name="T31" fmla="*/ 1 h 589"/>
                <a:gd name="T32" fmla="*/ 1 w 559"/>
                <a:gd name="T33" fmla="*/ 1 h 589"/>
                <a:gd name="T34" fmla="*/ 1 w 559"/>
                <a:gd name="T35" fmla="*/ 2 h 589"/>
                <a:gd name="T36" fmla="*/ 1 w 559"/>
                <a:gd name="T37" fmla="*/ 2 h 589"/>
                <a:gd name="T38" fmla="*/ 1 w 559"/>
                <a:gd name="T39" fmla="*/ 2 h 589"/>
                <a:gd name="T40" fmla="*/ 2 w 559"/>
                <a:gd name="T41" fmla="*/ 2 h 589"/>
                <a:gd name="T42" fmla="*/ 2 w 559"/>
                <a:gd name="T43" fmla="*/ 2 h 589"/>
                <a:gd name="T44" fmla="*/ 2 w 559"/>
                <a:gd name="T45" fmla="*/ 2 h 589"/>
                <a:gd name="T46" fmla="*/ 2 w 559"/>
                <a:gd name="T47" fmla="*/ 2 h 589"/>
                <a:gd name="T48" fmla="*/ 2 w 559"/>
                <a:gd name="T49" fmla="*/ 2 h 589"/>
                <a:gd name="T50" fmla="*/ 3 w 559"/>
                <a:gd name="T51" fmla="*/ 0 h 589"/>
                <a:gd name="T52" fmla="*/ 3 w 559"/>
                <a:gd name="T53" fmla="*/ 0 h 589"/>
                <a:gd name="T54" fmla="*/ 3 w 559"/>
                <a:gd name="T55" fmla="*/ 0 h 589"/>
                <a:gd name="T56" fmla="*/ 2 w 559"/>
                <a:gd name="T57" fmla="*/ 2 h 589"/>
                <a:gd name="T58" fmla="*/ 2 w 559"/>
                <a:gd name="T59" fmla="*/ 2 h 589"/>
                <a:gd name="T60" fmla="*/ 2 w 559"/>
                <a:gd name="T61" fmla="*/ 2 h 589"/>
                <a:gd name="T62" fmla="*/ 2 w 559"/>
                <a:gd name="T63" fmla="*/ 2 h 589"/>
                <a:gd name="T64" fmla="*/ 1 w 559"/>
                <a:gd name="T65" fmla="*/ 2 h 589"/>
                <a:gd name="T66" fmla="*/ 1 w 559"/>
                <a:gd name="T67" fmla="*/ 2 h 589"/>
                <a:gd name="T68" fmla="*/ 1 w 559"/>
                <a:gd name="T69" fmla="*/ 2 h 589"/>
                <a:gd name="T70" fmla="*/ 1 w 559"/>
                <a:gd name="T71" fmla="*/ 1 h 589"/>
                <a:gd name="T72" fmla="*/ 1 w 559"/>
                <a:gd name="T73" fmla="*/ 1 h 589"/>
                <a:gd name="T74" fmla="*/ 1 w 559"/>
                <a:gd name="T75" fmla="*/ 1 h 589"/>
                <a:gd name="T76" fmla="*/ 1 w 559"/>
                <a:gd name="T77" fmla="*/ 1 h 589"/>
                <a:gd name="T78" fmla="*/ 1 w 559"/>
                <a:gd name="T79" fmla="*/ 1 h 589"/>
                <a:gd name="T80" fmla="*/ 1 w 559"/>
                <a:gd name="T81" fmla="*/ 0 h 589"/>
                <a:gd name="T82" fmla="*/ 1 w 559"/>
                <a:gd name="T83" fmla="*/ 0 h 589"/>
                <a:gd name="T84" fmla="*/ 1 w 559"/>
                <a:gd name="T85" fmla="*/ 0 h 589"/>
                <a:gd name="T86" fmla="*/ 2 w 559"/>
                <a:gd name="T87" fmla="*/ 0 h 589"/>
                <a:gd name="T88" fmla="*/ 2 w 559"/>
                <a:gd name="T89" fmla="*/ 0 h 589"/>
                <a:gd name="T90" fmla="*/ 2 w 559"/>
                <a:gd name="T91" fmla="*/ 0 h 589"/>
                <a:gd name="T92" fmla="*/ 2 w 559"/>
                <a:gd name="T93" fmla="*/ 0 h 589"/>
                <a:gd name="T94" fmla="*/ 3 w 559"/>
                <a:gd name="T95" fmla="*/ 0 h 589"/>
                <a:gd name="T96" fmla="*/ 3 w 559"/>
                <a:gd name="T97" fmla="*/ 0 h 58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59" h="589">
                  <a:moveTo>
                    <a:pt x="555" y="111"/>
                  </a:moveTo>
                  <a:lnTo>
                    <a:pt x="559" y="90"/>
                  </a:lnTo>
                  <a:lnTo>
                    <a:pt x="551" y="91"/>
                  </a:lnTo>
                  <a:lnTo>
                    <a:pt x="537" y="90"/>
                  </a:lnTo>
                  <a:lnTo>
                    <a:pt x="520" y="88"/>
                  </a:lnTo>
                  <a:lnTo>
                    <a:pt x="498" y="86"/>
                  </a:lnTo>
                  <a:lnTo>
                    <a:pt x="472" y="83"/>
                  </a:lnTo>
                  <a:lnTo>
                    <a:pt x="444" y="79"/>
                  </a:lnTo>
                  <a:lnTo>
                    <a:pt x="413" y="75"/>
                  </a:lnTo>
                  <a:lnTo>
                    <a:pt x="380" y="69"/>
                  </a:lnTo>
                  <a:lnTo>
                    <a:pt x="346" y="63"/>
                  </a:lnTo>
                  <a:lnTo>
                    <a:pt x="312" y="56"/>
                  </a:lnTo>
                  <a:lnTo>
                    <a:pt x="277" y="49"/>
                  </a:lnTo>
                  <a:lnTo>
                    <a:pt x="243" y="41"/>
                  </a:lnTo>
                  <a:lnTo>
                    <a:pt x="209" y="32"/>
                  </a:lnTo>
                  <a:lnTo>
                    <a:pt x="177" y="23"/>
                  </a:lnTo>
                  <a:lnTo>
                    <a:pt x="147" y="13"/>
                  </a:lnTo>
                  <a:lnTo>
                    <a:pt x="121" y="3"/>
                  </a:lnTo>
                  <a:lnTo>
                    <a:pt x="115" y="1"/>
                  </a:lnTo>
                  <a:lnTo>
                    <a:pt x="111" y="0"/>
                  </a:lnTo>
                  <a:lnTo>
                    <a:pt x="107" y="0"/>
                  </a:lnTo>
                  <a:lnTo>
                    <a:pt x="101" y="2"/>
                  </a:lnTo>
                  <a:lnTo>
                    <a:pt x="100" y="3"/>
                  </a:lnTo>
                  <a:lnTo>
                    <a:pt x="98" y="5"/>
                  </a:lnTo>
                  <a:lnTo>
                    <a:pt x="94" y="10"/>
                  </a:lnTo>
                  <a:lnTo>
                    <a:pt x="91" y="16"/>
                  </a:lnTo>
                  <a:lnTo>
                    <a:pt x="1" y="468"/>
                  </a:lnTo>
                  <a:lnTo>
                    <a:pt x="0" y="471"/>
                  </a:lnTo>
                  <a:lnTo>
                    <a:pt x="1" y="481"/>
                  </a:lnTo>
                  <a:lnTo>
                    <a:pt x="6" y="493"/>
                  </a:lnTo>
                  <a:lnTo>
                    <a:pt x="18" y="502"/>
                  </a:lnTo>
                  <a:lnTo>
                    <a:pt x="25" y="504"/>
                  </a:lnTo>
                  <a:lnTo>
                    <a:pt x="33" y="508"/>
                  </a:lnTo>
                  <a:lnTo>
                    <a:pt x="41" y="511"/>
                  </a:lnTo>
                  <a:lnTo>
                    <a:pt x="49" y="514"/>
                  </a:lnTo>
                  <a:lnTo>
                    <a:pt x="78" y="523"/>
                  </a:lnTo>
                  <a:lnTo>
                    <a:pt x="109" y="532"/>
                  </a:lnTo>
                  <a:lnTo>
                    <a:pt x="140" y="540"/>
                  </a:lnTo>
                  <a:lnTo>
                    <a:pt x="172" y="548"/>
                  </a:lnTo>
                  <a:lnTo>
                    <a:pt x="205" y="555"/>
                  </a:lnTo>
                  <a:lnTo>
                    <a:pt x="237" y="562"/>
                  </a:lnTo>
                  <a:lnTo>
                    <a:pt x="269" y="568"/>
                  </a:lnTo>
                  <a:lnTo>
                    <a:pt x="300" y="572"/>
                  </a:lnTo>
                  <a:lnTo>
                    <a:pt x="329" y="577"/>
                  </a:lnTo>
                  <a:lnTo>
                    <a:pt x="357" y="581"/>
                  </a:lnTo>
                  <a:lnTo>
                    <a:pt x="382" y="584"/>
                  </a:lnTo>
                  <a:lnTo>
                    <a:pt x="405" y="586"/>
                  </a:lnTo>
                  <a:lnTo>
                    <a:pt x="423" y="587"/>
                  </a:lnTo>
                  <a:lnTo>
                    <a:pt x="439" y="589"/>
                  </a:lnTo>
                  <a:lnTo>
                    <a:pt x="451" y="589"/>
                  </a:lnTo>
                  <a:lnTo>
                    <a:pt x="459" y="589"/>
                  </a:lnTo>
                  <a:lnTo>
                    <a:pt x="551" y="134"/>
                  </a:lnTo>
                  <a:lnTo>
                    <a:pt x="548" y="131"/>
                  </a:lnTo>
                  <a:lnTo>
                    <a:pt x="542" y="129"/>
                  </a:lnTo>
                  <a:lnTo>
                    <a:pt x="535" y="129"/>
                  </a:lnTo>
                  <a:lnTo>
                    <a:pt x="531" y="131"/>
                  </a:lnTo>
                  <a:lnTo>
                    <a:pt x="445" y="568"/>
                  </a:lnTo>
                  <a:lnTo>
                    <a:pt x="431" y="567"/>
                  </a:lnTo>
                  <a:lnTo>
                    <a:pt x="414" y="566"/>
                  </a:lnTo>
                  <a:lnTo>
                    <a:pt x="395" y="563"/>
                  </a:lnTo>
                  <a:lnTo>
                    <a:pt x="373" y="561"/>
                  </a:lnTo>
                  <a:lnTo>
                    <a:pt x="348" y="558"/>
                  </a:lnTo>
                  <a:lnTo>
                    <a:pt x="323" y="554"/>
                  </a:lnTo>
                  <a:lnTo>
                    <a:pt x="297" y="549"/>
                  </a:lnTo>
                  <a:lnTo>
                    <a:pt x="270" y="545"/>
                  </a:lnTo>
                  <a:lnTo>
                    <a:pt x="241" y="540"/>
                  </a:lnTo>
                  <a:lnTo>
                    <a:pt x="213" y="534"/>
                  </a:lnTo>
                  <a:lnTo>
                    <a:pt x="185" y="529"/>
                  </a:lnTo>
                  <a:lnTo>
                    <a:pt x="156" y="522"/>
                  </a:lnTo>
                  <a:lnTo>
                    <a:pt x="129" y="515"/>
                  </a:lnTo>
                  <a:lnTo>
                    <a:pt x="102" y="508"/>
                  </a:lnTo>
                  <a:lnTo>
                    <a:pt x="77" y="500"/>
                  </a:lnTo>
                  <a:lnTo>
                    <a:pt x="53" y="492"/>
                  </a:lnTo>
                  <a:lnTo>
                    <a:pt x="48" y="491"/>
                  </a:lnTo>
                  <a:lnTo>
                    <a:pt x="43" y="490"/>
                  </a:lnTo>
                  <a:lnTo>
                    <a:pt x="39" y="487"/>
                  </a:lnTo>
                  <a:lnTo>
                    <a:pt x="34" y="486"/>
                  </a:lnTo>
                  <a:lnTo>
                    <a:pt x="31" y="484"/>
                  </a:lnTo>
                  <a:lnTo>
                    <a:pt x="26" y="483"/>
                  </a:lnTo>
                  <a:lnTo>
                    <a:pt x="22" y="480"/>
                  </a:lnTo>
                  <a:lnTo>
                    <a:pt x="18" y="479"/>
                  </a:lnTo>
                  <a:lnTo>
                    <a:pt x="109" y="22"/>
                  </a:lnTo>
                  <a:lnTo>
                    <a:pt x="138" y="33"/>
                  </a:lnTo>
                  <a:lnTo>
                    <a:pt x="169" y="43"/>
                  </a:lnTo>
                  <a:lnTo>
                    <a:pt x="201" y="53"/>
                  </a:lnTo>
                  <a:lnTo>
                    <a:pt x="236" y="62"/>
                  </a:lnTo>
                  <a:lnTo>
                    <a:pt x="270" y="71"/>
                  </a:lnTo>
                  <a:lnTo>
                    <a:pt x="306" y="78"/>
                  </a:lnTo>
                  <a:lnTo>
                    <a:pt x="340" y="85"/>
                  </a:lnTo>
                  <a:lnTo>
                    <a:pt x="375" y="92"/>
                  </a:lnTo>
                  <a:lnTo>
                    <a:pt x="407" y="96"/>
                  </a:lnTo>
                  <a:lnTo>
                    <a:pt x="438" y="101"/>
                  </a:lnTo>
                  <a:lnTo>
                    <a:pt x="467" y="106"/>
                  </a:lnTo>
                  <a:lnTo>
                    <a:pt x="492" y="108"/>
                  </a:lnTo>
                  <a:lnTo>
                    <a:pt x="514" y="110"/>
                  </a:lnTo>
                  <a:lnTo>
                    <a:pt x="533" y="111"/>
                  </a:lnTo>
                  <a:lnTo>
                    <a:pt x="546" y="113"/>
                  </a:lnTo>
                  <a:lnTo>
                    <a:pt x="555" y="1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7" name="Freeform 234"/>
            <p:cNvSpPr>
              <a:spLocks/>
            </p:cNvSpPr>
            <p:nvPr/>
          </p:nvSpPr>
          <p:spPr bwMode="auto">
            <a:xfrm>
              <a:off x="2765" y="1930"/>
              <a:ext cx="278" cy="68"/>
            </a:xfrm>
            <a:custGeom>
              <a:avLst/>
              <a:gdLst>
                <a:gd name="T0" fmla="*/ 0 w 556"/>
                <a:gd name="T1" fmla="*/ 0 h 135"/>
                <a:gd name="T2" fmla="*/ 1 w 556"/>
                <a:gd name="T3" fmla="*/ 1 h 135"/>
                <a:gd name="T4" fmla="*/ 1 w 556"/>
                <a:gd name="T5" fmla="*/ 1 h 135"/>
                <a:gd name="T6" fmla="*/ 1 w 556"/>
                <a:gd name="T7" fmla="*/ 1 h 135"/>
                <a:gd name="T8" fmla="*/ 1 w 556"/>
                <a:gd name="T9" fmla="*/ 1 h 135"/>
                <a:gd name="T10" fmla="*/ 1 w 556"/>
                <a:gd name="T11" fmla="*/ 1 h 135"/>
                <a:gd name="T12" fmla="*/ 1 w 556"/>
                <a:gd name="T13" fmla="*/ 1 h 135"/>
                <a:gd name="T14" fmla="*/ 1 w 556"/>
                <a:gd name="T15" fmla="*/ 1 h 135"/>
                <a:gd name="T16" fmla="*/ 1 w 556"/>
                <a:gd name="T17" fmla="*/ 1 h 135"/>
                <a:gd name="T18" fmla="*/ 2 w 556"/>
                <a:gd name="T19" fmla="*/ 1 h 135"/>
                <a:gd name="T20" fmla="*/ 2 w 556"/>
                <a:gd name="T21" fmla="*/ 1 h 135"/>
                <a:gd name="T22" fmla="*/ 2 w 556"/>
                <a:gd name="T23" fmla="*/ 1 h 135"/>
                <a:gd name="T24" fmla="*/ 2 w 556"/>
                <a:gd name="T25" fmla="*/ 1 h 135"/>
                <a:gd name="T26" fmla="*/ 2 w 556"/>
                <a:gd name="T27" fmla="*/ 1 h 135"/>
                <a:gd name="T28" fmla="*/ 2 w 556"/>
                <a:gd name="T29" fmla="*/ 1 h 135"/>
                <a:gd name="T30" fmla="*/ 2 w 556"/>
                <a:gd name="T31" fmla="*/ 1 h 135"/>
                <a:gd name="T32" fmla="*/ 2 w 556"/>
                <a:gd name="T33" fmla="*/ 1 h 135"/>
                <a:gd name="T34" fmla="*/ 2 w 556"/>
                <a:gd name="T35" fmla="*/ 1 h 135"/>
                <a:gd name="T36" fmla="*/ 2 w 556"/>
                <a:gd name="T37" fmla="*/ 1 h 135"/>
                <a:gd name="T38" fmla="*/ 2 w 556"/>
                <a:gd name="T39" fmla="*/ 1 h 135"/>
                <a:gd name="T40" fmla="*/ 3 w 556"/>
                <a:gd name="T41" fmla="*/ 1 h 135"/>
                <a:gd name="T42" fmla="*/ 3 w 556"/>
                <a:gd name="T43" fmla="*/ 1 h 135"/>
                <a:gd name="T44" fmla="*/ 3 w 556"/>
                <a:gd name="T45" fmla="*/ 1 h 135"/>
                <a:gd name="T46" fmla="*/ 3 w 556"/>
                <a:gd name="T47" fmla="*/ 1 h 135"/>
                <a:gd name="T48" fmla="*/ 3 w 556"/>
                <a:gd name="T49" fmla="*/ 1 h 135"/>
                <a:gd name="T50" fmla="*/ 3 w 556"/>
                <a:gd name="T51" fmla="*/ 1 h 135"/>
                <a:gd name="T52" fmla="*/ 3 w 556"/>
                <a:gd name="T53" fmla="*/ 1 h 135"/>
                <a:gd name="T54" fmla="*/ 3 w 556"/>
                <a:gd name="T55" fmla="*/ 1 h 135"/>
                <a:gd name="T56" fmla="*/ 3 w 556"/>
                <a:gd name="T57" fmla="*/ 1 h 135"/>
                <a:gd name="T58" fmla="*/ 3 w 556"/>
                <a:gd name="T59" fmla="*/ 1 h 135"/>
                <a:gd name="T60" fmla="*/ 3 w 556"/>
                <a:gd name="T61" fmla="*/ 1 h 135"/>
                <a:gd name="T62" fmla="*/ 2 w 556"/>
                <a:gd name="T63" fmla="*/ 1 h 135"/>
                <a:gd name="T64" fmla="*/ 2 w 556"/>
                <a:gd name="T65" fmla="*/ 1 h 135"/>
                <a:gd name="T66" fmla="*/ 2 w 556"/>
                <a:gd name="T67" fmla="*/ 1 h 135"/>
                <a:gd name="T68" fmla="*/ 2 w 556"/>
                <a:gd name="T69" fmla="*/ 1 h 135"/>
                <a:gd name="T70" fmla="*/ 2 w 556"/>
                <a:gd name="T71" fmla="*/ 1 h 135"/>
                <a:gd name="T72" fmla="*/ 2 w 556"/>
                <a:gd name="T73" fmla="*/ 1 h 135"/>
                <a:gd name="T74" fmla="*/ 2 w 556"/>
                <a:gd name="T75" fmla="*/ 1 h 135"/>
                <a:gd name="T76" fmla="*/ 2 w 556"/>
                <a:gd name="T77" fmla="*/ 1 h 135"/>
                <a:gd name="T78" fmla="*/ 2 w 556"/>
                <a:gd name="T79" fmla="*/ 1 h 135"/>
                <a:gd name="T80" fmla="*/ 2 w 556"/>
                <a:gd name="T81" fmla="*/ 1 h 135"/>
                <a:gd name="T82" fmla="*/ 1 w 556"/>
                <a:gd name="T83" fmla="*/ 1 h 135"/>
                <a:gd name="T84" fmla="*/ 1 w 556"/>
                <a:gd name="T85" fmla="*/ 1 h 135"/>
                <a:gd name="T86" fmla="*/ 1 w 556"/>
                <a:gd name="T87" fmla="*/ 1 h 135"/>
                <a:gd name="T88" fmla="*/ 1 w 556"/>
                <a:gd name="T89" fmla="*/ 1 h 135"/>
                <a:gd name="T90" fmla="*/ 1 w 556"/>
                <a:gd name="T91" fmla="*/ 1 h 135"/>
                <a:gd name="T92" fmla="*/ 1 w 556"/>
                <a:gd name="T93" fmla="*/ 1 h 135"/>
                <a:gd name="T94" fmla="*/ 1 w 556"/>
                <a:gd name="T95" fmla="*/ 1 h 135"/>
                <a:gd name="T96" fmla="*/ 1 w 556"/>
                <a:gd name="T97" fmla="*/ 1 h 135"/>
                <a:gd name="T98" fmla="*/ 1 w 556"/>
                <a:gd name="T99" fmla="*/ 1 h 135"/>
                <a:gd name="T100" fmla="*/ 0 w 556"/>
                <a:gd name="T101" fmla="*/ 0 h 13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556" h="135">
                  <a:moveTo>
                    <a:pt x="0" y="0"/>
                  </a:moveTo>
                  <a:lnTo>
                    <a:pt x="30" y="10"/>
                  </a:lnTo>
                  <a:lnTo>
                    <a:pt x="59" y="19"/>
                  </a:lnTo>
                  <a:lnTo>
                    <a:pt x="89" y="27"/>
                  </a:lnTo>
                  <a:lnTo>
                    <a:pt x="119" y="35"/>
                  </a:lnTo>
                  <a:lnTo>
                    <a:pt x="148" y="43"/>
                  </a:lnTo>
                  <a:lnTo>
                    <a:pt x="178" y="50"/>
                  </a:lnTo>
                  <a:lnTo>
                    <a:pt x="208" y="57"/>
                  </a:lnTo>
                  <a:lnTo>
                    <a:pt x="239" y="64"/>
                  </a:lnTo>
                  <a:lnTo>
                    <a:pt x="269" y="70"/>
                  </a:lnTo>
                  <a:lnTo>
                    <a:pt x="299" y="76"/>
                  </a:lnTo>
                  <a:lnTo>
                    <a:pt x="330" y="82"/>
                  </a:lnTo>
                  <a:lnTo>
                    <a:pt x="360" y="87"/>
                  </a:lnTo>
                  <a:lnTo>
                    <a:pt x="391" y="92"/>
                  </a:lnTo>
                  <a:lnTo>
                    <a:pt x="421" y="98"/>
                  </a:lnTo>
                  <a:lnTo>
                    <a:pt x="452" y="103"/>
                  </a:lnTo>
                  <a:lnTo>
                    <a:pt x="482" y="108"/>
                  </a:lnTo>
                  <a:lnTo>
                    <a:pt x="490" y="109"/>
                  </a:lnTo>
                  <a:lnTo>
                    <a:pt x="498" y="111"/>
                  </a:lnTo>
                  <a:lnTo>
                    <a:pt x="506" y="113"/>
                  </a:lnTo>
                  <a:lnTo>
                    <a:pt x="516" y="114"/>
                  </a:lnTo>
                  <a:lnTo>
                    <a:pt x="524" y="114"/>
                  </a:lnTo>
                  <a:lnTo>
                    <a:pt x="532" y="114"/>
                  </a:lnTo>
                  <a:lnTo>
                    <a:pt x="541" y="111"/>
                  </a:lnTo>
                  <a:lnTo>
                    <a:pt x="549" y="109"/>
                  </a:lnTo>
                  <a:lnTo>
                    <a:pt x="556" y="130"/>
                  </a:lnTo>
                  <a:lnTo>
                    <a:pt x="548" y="132"/>
                  </a:lnTo>
                  <a:lnTo>
                    <a:pt x="539" y="135"/>
                  </a:lnTo>
                  <a:lnTo>
                    <a:pt x="531" y="135"/>
                  </a:lnTo>
                  <a:lnTo>
                    <a:pt x="522" y="135"/>
                  </a:lnTo>
                  <a:lnTo>
                    <a:pt x="513" y="133"/>
                  </a:lnTo>
                  <a:lnTo>
                    <a:pt x="505" y="132"/>
                  </a:lnTo>
                  <a:lnTo>
                    <a:pt x="497" y="130"/>
                  </a:lnTo>
                  <a:lnTo>
                    <a:pt x="489" y="129"/>
                  </a:lnTo>
                  <a:lnTo>
                    <a:pt x="459" y="124"/>
                  </a:lnTo>
                  <a:lnTo>
                    <a:pt x="428" y="118"/>
                  </a:lnTo>
                  <a:lnTo>
                    <a:pt x="398" y="113"/>
                  </a:lnTo>
                  <a:lnTo>
                    <a:pt x="367" y="108"/>
                  </a:lnTo>
                  <a:lnTo>
                    <a:pt x="337" y="102"/>
                  </a:lnTo>
                  <a:lnTo>
                    <a:pt x="306" y="96"/>
                  </a:lnTo>
                  <a:lnTo>
                    <a:pt x="276" y="91"/>
                  </a:lnTo>
                  <a:lnTo>
                    <a:pt x="246" y="85"/>
                  </a:lnTo>
                  <a:lnTo>
                    <a:pt x="215" y="78"/>
                  </a:lnTo>
                  <a:lnTo>
                    <a:pt x="185" y="71"/>
                  </a:lnTo>
                  <a:lnTo>
                    <a:pt x="155" y="64"/>
                  </a:lnTo>
                  <a:lnTo>
                    <a:pt x="125" y="56"/>
                  </a:lnTo>
                  <a:lnTo>
                    <a:pt x="95" y="48"/>
                  </a:lnTo>
                  <a:lnTo>
                    <a:pt x="66" y="40"/>
                  </a:lnTo>
                  <a:lnTo>
                    <a:pt x="37" y="31"/>
                  </a:lnTo>
                  <a:lnTo>
                    <a:pt x="7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8" name="Freeform 235"/>
            <p:cNvSpPr>
              <a:spLocks/>
            </p:cNvSpPr>
            <p:nvPr/>
          </p:nvSpPr>
          <p:spPr bwMode="auto">
            <a:xfrm>
              <a:off x="2858" y="2044"/>
              <a:ext cx="31" cy="85"/>
            </a:xfrm>
            <a:custGeom>
              <a:avLst/>
              <a:gdLst>
                <a:gd name="T0" fmla="*/ 1 w 62"/>
                <a:gd name="T1" fmla="*/ 1 h 169"/>
                <a:gd name="T2" fmla="*/ 1 w 62"/>
                <a:gd name="T3" fmla="*/ 1 h 169"/>
                <a:gd name="T4" fmla="*/ 1 w 62"/>
                <a:gd name="T5" fmla="*/ 1 h 169"/>
                <a:gd name="T6" fmla="*/ 1 w 62"/>
                <a:gd name="T7" fmla="*/ 1 h 169"/>
                <a:gd name="T8" fmla="*/ 1 w 62"/>
                <a:gd name="T9" fmla="*/ 1 h 169"/>
                <a:gd name="T10" fmla="*/ 1 w 62"/>
                <a:gd name="T11" fmla="*/ 1 h 169"/>
                <a:gd name="T12" fmla="*/ 1 w 62"/>
                <a:gd name="T13" fmla="*/ 1 h 169"/>
                <a:gd name="T14" fmla="*/ 1 w 62"/>
                <a:gd name="T15" fmla="*/ 1 h 169"/>
                <a:gd name="T16" fmla="*/ 1 w 62"/>
                <a:gd name="T17" fmla="*/ 1 h 169"/>
                <a:gd name="T18" fmla="*/ 1 w 62"/>
                <a:gd name="T19" fmla="*/ 1 h 169"/>
                <a:gd name="T20" fmla="*/ 1 w 62"/>
                <a:gd name="T21" fmla="*/ 1 h 169"/>
                <a:gd name="T22" fmla="*/ 1 w 62"/>
                <a:gd name="T23" fmla="*/ 1 h 169"/>
                <a:gd name="T24" fmla="*/ 1 w 62"/>
                <a:gd name="T25" fmla="*/ 1 h 169"/>
                <a:gd name="T26" fmla="*/ 1 w 62"/>
                <a:gd name="T27" fmla="*/ 1 h 169"/>
                <a:gd name="T28" fmla="*/ 1 w 62"/>
                <a:gd name="T29" fmla="*/ 1 h 169"/>
                <a:gd name="T30" fmla="*/ 1 w 62"/>
                <a:gd name="T31" fmla="*/ 1 h 169"/>
                <a:gd name="T32" fmla="*/ 1 w 62"/>
                <a:gd name="T33" fmla="*/ 1 h 169"/>
                <a:gd name="T34" fmla="*/ 1 w 62"/>
                <a:gd name="T35" fmla="*/ 0 h 169"/>
                <a:gd name="T36" fmla="*/ 1 w 62"/>
                <a:gd name="T37" fmla="*/ 1 h 169"/>
                <a:gd name="T38" fmla="*/ 1 w 62"/>
                <a:gd name="T39" fmla="*/ 1 h 169"/>
                <a:gd name="T40" fmla="*/ 1 w 62"/>
                <a:gd name="T41" fmla="*/ 1 h 169"/>
                <a:gd name="T42" fmla="*/ 1 w 62"/>
                <a:gd name="T43" fmla="*/ 1 h 169"/>
                <a:gd name="T44" fmla="*/ 1 w 62"/>
                <a:gd name="T45" fmla="*/ 1 h 169"/>
                <a:gd name="T46" fmla="*/ 1 w 62"/>
                <a:gd name="T47" fmla="*/ 1 h 169"/>
                <a:gd name="T48" fmla="*/ 1 w 62"/>
                <a:gd name="T49" fmla="*/ 1 h 169"/>
                <a:gd name="T50" fmla="*/ 1 w 62"/>
                <a:gd name="T51" fmla="*/ 1 h 169"/>
                <a:gd name="T52" fmla="*/ 1 w 62"/>
                <a:gd name="T53" fmla="*/ 1 h 169"/>
                <a:gd name="T54" fmla="*/ 1 w 62"/>
                <a:gd name="T55" fmla="*/ 1 h 169"/>
                <a:gd name="T56" fmla="*/ 0 w 62"/>
                <a:gd name="T57" fmla="*/ 1 h 169"/>
                <a:gd name="T58" fmla="*/ 0 w 62"/>
                <a:gd name="T59" fmla="*/ 1 h 169"/>
                <a:gd name="T60" fmla="*/ 1 w 62"/>
                <a:gd name="T61" fmla="*/ 1 h 169"/>
                <a:gd name="T62" fmla="*/ 1 w 62"/>
                <a:gd name="T63" fmla="*/ 1 h 169"/>
                <a:gd name="T64" fmla="*/ 1 w 62"/>
                <a:gd name="T65" fmla="*/ 1 h 169"/>
                <a:gd name="T66" fmla="*/ 1 w 62"/>
                <a:gd name="T67" fmla="*/ 1 h 169"/>
                <a:gd name="T68" fmla="*/ 1 w 62"/>
                <a:gd name="T69" fmla="*/ 1 h 169"/>
                <a:gd name="T70" fmla="*/ 1 w 62"/>
                <a:gd name="T71" fmla="*/ 1 h 169"/>
                <a:gd name="T72" fmla="*/ 1 w 62"/>
                <a:gd name="T73" fmla="*/ 1 h 169"/>
                <a:gd name="T74" fmla="*/ 1 w 62"/>
                <a:gd name="T75" fmla="*/ 1 h 169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62" h="169">
                  <a:moveTo>
                    <a:pt x="54" y="97"/>
                  </a:moveTo>
                  <a:lnTo>
                    <a:pt x="54" y="105"/>
                  </a:lnTo>
                  <a:lnTo>
                    <a:pt x="53" y="118"/>
                  </a:lnTo>
                  <a:lnTo>
                    <a:pt x="50" y="133"/>
                  </a:lnTo>
                  <a:lnTo>
                    <a:pt x="45" y="144"/>
                  </a:lnTo>
                  <a:lnTo>
                    <a:pt x="37" y="147"/>
                  </a:lnTo>
                  <a:lnTo>
                    <a:pt x="27" y="146"/>
                  </a:lnTo>
                  <a:lnTo>
                    <a:pt x="20" y="139"/>
                  </a:lnTo>
                  <a:lnTo>
                    <a:pt x="19" y="131"/>
                  </a:lnTo>
                  <a:lnTo>
                    <a:pt x="23" y="121"/>
                  </a:lnTo>
                  <a:lnTo>
                    <a:pt x="28" y="112"/>
                  </a:lnTo>
                  <a:lnTo>
                    <a:pt x="33" y="102"/>
                  </a:lnTo>
                  <a:lnTo>
                    <a:pt x="39" y="93"/>
                  </a:lnTo>
                  <a:lnTo>
                    <a:pt x="48" y="76"/>
                  </a:lnTo>
                  <a:lnTo>
                    <a:pt x="55" y="59"/>
                  </a:lnTo>
                  <a:lnTo>
                    <a:pt x="60" y="40"/>
                  </a:lnTo>
                  <a:lnTo>
                    <a:pt x="60" y="20"/>
                  </a:lnTo>
                  <a:lnTo>
                    <a:pt x="53" y="0"/>
                  </a:lnTo>
                  <a:lnTo>
                    <a:pt x="54" y="15"/>
                  </a:lnTo>
                  <a:lnTo>
                    <a:pt x="53" y="30"/>
                  </a:lnTo>
                  <a:lnTo>
                    <a:pt x="50" y="45"/>
                  </a:lnTo>
                  <a:lnTo>
                    <a:pt x="45" y="59"/>
                  </a:lnTo>
                  <a:lnTo>
                    <a:pt x="39" y="72"/>
                  </a:lnTo>
                  <a:lnTo>
                    <a:pt x="31" y="85"/>
                  </a:lnTo>
                  <a:lnTo>
                    <a:pt x="23" y="98"/>
                  </a:lnTo>
                  <a:lnTo>
                    <a:pt x="13" y="108"/>
                  </a:lnTo>
                  <a:lnTo>
                    <a:pt x="7" y="115"/>
                  </a:lnTo>
                  <a:lnTo>
                    <a:pt x="2" y="125"/>
                  </a:lnTo>
                  <a:lnTo>
                    <a:pt x="0" y="136"/>
                  </a:lnTo>
                  <a:lnTo>
                    <a:pt x="0" y="147"/>
                  </a:lnTo>
                  <a:lnTo>
                    <a:pt x="5" y="158"/>
                  </a:lnTo>
                  <a:lnTo>
                    <a:pt x="14" y="165"/>
                  </a:lnTo>
                  <a:lnTo>
                    <a:pt x="29" y="169"/>
                  </a:lnTo>
                  <a:lnTo>
                    <a:pt x="50" y="169"/>
                  </a:lnTo>
                  <a:lnTo>
                    <a:pt x="62" y="157"/>
                  </a:lnTo>
                  <a:lnTo>
                    <a:pt x="62" y="131"/>
                  </a:lnTo>
                  <a:lnTo>
                    <a:pt x="58" y="107"/>
                  </a:lnTo>
                  <a:lnTo>
                    <a:pt x="54" y="9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9" name="Freeform 236"/>
            <p:cNvSpPr>
              <a:spLocks/>
            </p:cNvSpPr>
            <p:nvPr/>
          </p:nvSpPr>
          <p:spPr bwMode="auto">
            <a:xfrm>
              <a:off x="2770" y="2108"/>
              <a:ext cx="73" cy="102"/>
            </a:xfrm>
            <a:custGeom>
              <a:avLst/>
              <a:gdLst>
                <a:gd name="T0" fmla="*/ 0 w 147"/>
                <a:gd name="T1" fmla="*/ 1 h 204"/>
                <a:gd name="T2" fmla="*/ 0 w 147"/>
                <a:gd name="T3" fmla="*/ 1 h 204"/>
                <a:gd name="T4" fmla="*/ 0 w 147"/>
                <a:gd name="T5" fmla="*/ 1 h 204"/>
                <a:gd name="T6" fmla="*/ 0 w 147"/>
                <a:gd name="T7" fmla="*/ 1 h 204"/>
                <a:gd name="T8" fmla="*/ 0 w 147"/>
                <a:gd name="T9" fmla="*/ 1 h 204"/>
                <a:gd name="T10" fmla="*/ 0 w 147"/>
                <a:gd name="T11" fmla="*/ 1 h 204"/>
                <a:gd name="T12" fmla="*/ 0 w 147"/>
                <a:gd name="T13" fmla="*/ 1 h 204"/>
                <a:gd name="T14" fmla="*/ 0 w 147"/>
                <a:gd name="T15" fmla="*/ 1 h 204"/>
                <a:gd name="T16" fmla="*/ 0 w 147"/>
                <a:gd name="T17" fmla="*/ 1 h 204"/>
                <a:gd name="T18" fmla="*/ 0 w 147"/>
                <a:gd name="T19" fmla="*/ 1 h 204"/>
                <a:gd name="T20" fmla="*/ 0 w 147"/>
                <a:gd name="T21" fmla="*/ 1 h 204"/>
                <a:gd name="T22" fmla="*/ 0 w 147"/>
                <a:gd name="T23" fmla="*/ 1 h 204"/>
                <a:gd name="T24" fmla="*/ 0 w 147"/>
                <a:gd name="T25" fmla="*/ 1 h 204"/>
                <a:gd name="T26" fmla="*/ 0 w 147"/>
                <a:gd name="T27" fmla="*/ 1 h 204"/>
                <a:gd name="T28" fmla="*/ 0 w 147"/>
                <a:gd name="T29" fmla="*/ 1 h 204"/>
                <a:gd name="T30" fmla="*/ 0 w 147"/>
                <a:gd name="T31" fmla="*/ 1 h 204"/>
                <a:gd name="T32" fmla="*/ 0 w 147"/>
                <a:gd name="T33" fmla="*/ 1 h 204"/>
                <a:gd name="T34" fmla="*/ 0 w 147"/>
                <a:gd name="T35" fmla="*/ 1 h 204"/>
                <a:gd name="T36" fmla="*/ 0 w 147"/>
                <a:gd name="T37" fmla="*/ 1 h 204"/>
                <a:gd name="T38" fmla="*/ 0 w 147"/>
                <a:gd name="T39" fmla="*/ 1 h 204"/>
                <a:gd name="T40" fmla="*/ 0 w 147"/>
                <a:gd name="T41" fmla="*/ 1 h 204"/>
                <a:gd name="T42" fmla="*/ 0 w 147"/>
                <a:gd name="T43" fmla="*/ 1 h 204"/>
                <a:gd name="T44" fmla="*/ 0 w 147"/>
                <a:gd name="T45" fmla="*/ 0 h 204"/>
                <a:gd name="T46" fmla="*/ 0 w 147"/>
                <a:gd name="T47" fmla="*/ 1 h 204"/>
                <a:gd name="T48" fmla="*/ 0 w 147"/>
                <a:gd name="T49" fmla="*/ 1 h 204"/>
                <a:gd name="T50" fmla="*/ 0 w 147"/>
                <a:gd name="T51" fmla="*/ 1 h 204"/>
                <a:gd name="T52" fmla="*/ 0 w 147"/>
                <a:gd name="T53" fmla="*/ 1 h 204"/>
                <a:gd name="T54" fmla="*/ 0 w 147"/>
                <a:gd name="T55" fmla="*/ 1 h 204"/>
                <a:gd name="T56" fmla="*/ 0 w 147"/>
                <a:gd name="T57" fmla="*/ 1 h 204"/>
                <a:gd name="T58" fmla="*/ 0 w 147"/>
                <a:gd name="T59" fmla="*/ 1 h 204"/>
                <a:gd name="T60" fmla="*/ 0 w 147"/>
                <a:gd name="T61" fmla="*/ 1 h 204"/>
                <a:gd name="T62" fmla="*/ 0 w 147"/>
                <a:gd name="T63" fmla="*/ 1 h 204"/>
                <a:gd name="T64" fmla="*/ 0 w 147"/>
                <a:gd name="T65" fmla="*/ 1 h 204"/>
                <a:gd name="T66" fmla="*/ 0 w 147"/>
                <a:gd name="T67" fmla="*/ 1 h 204"/>
                <a:gd name="T68" fmla="*/ 0 w 147"/>
                <a:gd name="T69" fmla="*/ 1 h 204"/>
                <a:gd name="T70" fmla="*/ 0 w 147"/>
                <a:gd name="T71" fmla="*/ 1 h 204"/>
                <a:gd name="T72" fmla="*/ 0 w 147"/>
                <a:gd name="T73" fmla="*/ 1 h 204"/>
                <a:gd name="T74" fmla="*/ 0 w 147"/>
                <a:gd name="T75" fmla="*/ 1 h 204"/>
                <a:gd name="T76" fmla="*/ 0 w 147"/>
                <a:gd name="T77" fmla="*/ 1 h 204"/>
                <a:gd name="T78" fmla="*/ 0 w 147"/>
                <a:gd name="T79" fmla="*/ 1 h 204"/>
                <a:gd name="T80" fmla="*/ 0 w 147"/>
                <a:gd name="T81" fmla="*/ 1 h 204"/>
                <a:gd name="T82" fmla="*/ 0 w 147"/>
                <a:gd name="T83" fmla="*/ 1 h 204"/>
                <a:gd name="T84" fmla="*/ 0 w 147"/>
                <a:gd name="T85" fmla="*/ 1 h 204"/>
                <a:gd name="T86" fmla="*/ 0 w 147"/>
                <a:gd name="T87" fmla="*/ 1 h 204"/>
                <a:gd name="T88" fmla="*/ 0 w 147"/>
                <a:gd name="T89" fmla="*/ 1 h 204"/>
                <a:gd name="T90" fmla="*/ 0 w 147"/>
                <a:gd name="T91" fmla="*/ 1 h 204"/>
                <a:gd name="T92" fmla="*/ 0 w 147"/>
                <a:gd name="T93" fmla="*/ 1 h 20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147" h="204">
                  <a:moveTo>
                    <a:pt x="26" y="175"/>
                  </a:moveTo>
                  <a:lnTo>
                    <a:pt x="20" y="170"/>
                  </a:lnTo>
                  <a:lnTo>
                    <a:pt x="15" y="161"/>
                  </a:lnTo>
                  <a:lnTo>
                    <a:pt x="14" y="151"/>
                  </a:lnTo>
                  <a:lnTo>
                    <a:pt x="16" y="144"/>
                  </a:lnTo>
                  <a:lnTo>
                    <a:pt x="21" y="140"/>
                  </a:lnTo>
                  <a:lnTo>
                    <a:pt x="25" y="137"/>
                  </a:lnTo>
                  <a:lnTo>
                    <a:pt x="32" y="135"/>
                  </a:lnTo>
                  <a:lnTo>
                    <a:pt x="38" y="131"/>
                  </a:lnTo>
                  <a:lnTo>
                    <a:pt x="44" y="130"/>
                  </a:lnTo>
                  <a:lnTo>
                    <a:pt x="48" y="128"/>
                  </a:lnTo>
                  <a:lnTo>
                    <a:pt x="52" y="128"/>
                  </a:lnTo>
                  <a:lnTo>
                    <a:pt x="53" y="127"/>
                  </a:lnTo>
                  <a:lnTo>
                    <a:pt x="52" y="124"/>
                  </a:lnTo>
                  <a:lnTo>
                    <a:pt x="46" y="120"/>
                  </a:lnTo>
                  <a:lnTo>
                    <a:pt x="40" y="112"/>
                  </a:lnTo>
                  <a:lnTo>
                    <a:pt x="35" y="102"/>
                  </a:lnTo>
                  <a:lnTo>
                    <a:pt x="37" y="91"/>
                  </a:lnTo>
                  <a:lnTo>
                    <a:pt x="43" y="85"/>
                  </a:lnTo>
                  <a:lnTo>
                    <a:pt x="52" y="82"/>
                  </a:lnTo>
                  <a:lnTo>
                    <a:pt x="62" y="81"/>
                  </a:lnTo>
                  <a:lnTo>
                    <a:pt x="71" y="82"/>
                  </a:lnTo>
                  <a:lnTo>
                    <a:pt x="81" y="83"/>
                  </a:lnTo>
                  <a:lnTo>
                    <a:pt x="86" y="84"/>
                  </a:lnTo>
                  <a:lnTo>
                    <a:pt x="89" y="84"/>
                  </a:lnTo>
                  <a:lnTo>
                    <a:pt x="85" y="75"/>
                  </a:lnTo>
                  <a:lnTo>
                    <a:pt x="79" y="53"/>
                  </a:lnTo>
                  <a:lnTo>
                    <a:pt x="76" y="31"/>
                  </a:lnTo>
                  <a:lnTo>
                    <a:pt x="83" y="19"/>
                  </a:lnTo>
                  <a:lnTo>
                    <a:pt x="92" y="22"/>
                  </a:lnTo>
                  <a:lnTo>
                    <a:pt x="102" y="30"/>
                  </a:lnTo>
                  <a:lnTo>
                    <a:pt x="112" y="42"/>
                  </a:lnTo>
                  <a:lnTo>
                    <a:pt x="121" y="59"/>
                  </a:lnTo>
                  <a:lnTo>
                    <a:pt x="129" y="75"/>
                  </a:lnTo>
                  <a:lnTo>
                    <a:pt x="135" y="91"/>
                  </a:lnTo>
                  <a:lnTo>
                    <a:pt x="138" y="105"/>
                  </a:lnTo>
                  <a:lnTo>
                    <a:pt x="138" y="115"/>
                  </a:lnTo>
                  <a:lnTo>
                    <a:pt x="145" y="136"/>
                  </a:lnTo>
                  <a:lnTo>
                    <a:pt x="147" y="119"/>
                  </a:lnTo>
                  <a:lnTo>
                    <a:pt x="145" y="98"/>
                  </a:lnTo>
                  <a:lnTo>
                    <a:pt x="140" y="74"/>
                  </a:lnTo>
                  <a:lnTo>
                    <a:pt x="131" y="49"/>
                  </a:lnTo>
                  <a:lnTo>
                    <a:pt x="120" y="28"/>
                  </a:lnTo>
                  <a:lnTo>
                    <a:pt x="106" y="10"/>
                  </a:lnTo>
                  <a:lnTo>
                    <a:pt x="89" y="1"/>
                  </a:lnTo>
                  <a:lnTo>
                    <a:pt x="70" y="0"/>
                  </a:lnTo>
                  <a:lnTo>
                    <a:pt x="62" y="3"/>
                  </a:lnTo>
                  <a:lnTo>
                    <a:pt x="56" y="10"/>
                  </a:lnTo>
                  <a:lnTo>
                    <a:pt x="52" y="19"/>
                  </a:lnTo>
                  <a:lnTo>
                    <a:pt x="52" y="29"/>
                  </a:lnTo>
                  <a:lnTo>
                    <a:pt x="56" y="38"/>
                  </a:lnTo>
                  <a:lnTo>
                    <a:pt x="64" y="52"/>
                  </a:lnTo>
                  <a:lnTo>
                    <a:pt x="73" y="66"/>
                  </a:lnTo>
                  <a:lnTo>
                    <a:pt x="78" y="75"/>
                  </a:lnTo>
                  <a:lnTo>
                    <a:pt x="74" y="74"/>
                  </a:lnTo>
                  <a:lnTo>
                    <a:pt x="66" y="72"/>
                  </a:lnTo>
                  <a:lnTo>
                    <a:pt x="58" y="70"/>
                  </a:lnTo>
                  <a:lnTo>
                    <a:pt x="48" y="69"/>
                  </a:lnTo>
                  <a:lnTo>
                    <a:pt x="39" y="69"/>
                  </a:lnTo>
                  <a:lnTo>
                    <a:pt x="31" y="71"/>
                  </a:lnTo>
                  <a:lnTo>
                    <a:pt x="25" y="77"/>
                  </a:lnTo>
                  <a:lnTo>
                    <a:pt x="21" y="85"/>
                  </a:lnTo>
                  <a:lnTo>
                    <a:pt x="20" y="91"/>
                  </a:lnTo>
                  <a:lnTo>
                    <a:pt x="21" y="98"/>
                  </a:lnTo>
                  <a:lnTo>
                    <a:pt x="24" y="105"/>
                  </a:lnTo>
                  <a:lnTo>
                    <a:pt x="30" y="110"/>
                  </a:lnTo>
                  <a:lnTo>
                    <a:pt x="20" y="115"/>
                  </a:lnTo>
                  <a:lnTo>
                    <a:pt x="10" y="122"/>
                  </a:lnTo>
                  <a:lnTo>
                    <a:pt x="5" y="130"/>
                  </a:lnTo>
                  <a:lnTo>
                    <a:pt x="0" y="140"/>
                  </a:lnTo>
                  <a:lnTo>
                    <a:pt x="0" y="153"/>
                  </a:lnTo>
                  <a:lnTo>
                    <a:pt x="2" y="166"/>
                  </a:lnTo>
                  <a:lnTo>
                    <a:pt x="8" y="178"/>
                  </a:lnTo>
                  <a:lnTo>
                    <a:pt x="16" y="189"/>
                  </a:lnTo>
                  <a:lnTo>
                    <a:pt x="20" y="192"/>
                  </a:lnTo>
                  <a:lnTo>
                    <a:pt x="24" y="193"/>
                  </a:lnTo>
                  <a:lnTo>
                    <a:pt x="29" y="196"/>
                  </a:lnTo>
                  <a:lnTo>
                    <a:pt x="33" y="196"/>
                  </a:lnTo>
                  <a:lnTo>
                    <a:pt x="47" y="195"/>
                  </a:lnTo>
                  <a:lnTo>
                    <a:pt x="62" y="195"/>
                  </a:lnTo>
                  <a:lnTo>
                    <a:pt x="76" y="195"/>
                  </a:lnTo>
                  <a:lnTo>
                    <a:pt x="91" y="195"/>
                  </a:lnTo>
                  <a:lnTo>
                    <a:pt x="105" y="196"/>
                  </a:lnTo>
                  <a:lnTo>
                    <a:pt x="119" y="197"/>
                  </a:lnTo>
                  <a:lnTo>
                    <a:pt x="132" y="200"/>
                  </a:lnTo>
                  <a:lnTo>
                    <a:pt x="146" y="204"/>
                  </a:lnTo>
                  <a:lnTo>
                    <a:pt x="145" y="203"/>
                  </a:lnTo>
                  <a:lnTo>
                    <a:pt x="143" y="199"/>
                  </a:lnTo>
                  <a:lnTo>
                    <a:pt x="137" y="195"/>
                  </a:lnTo>
                  <a:lnTo>
                    <a:pt x="128" y="189"/>
                  </a:lnTo>
                  <a:lnTo>
                    <a:pt x="113" y="183"/>
                  </a:lnTo>
                  <a:lnTo>
                    <a:pt x="92" y="178"/>
                  </a:lnTo>
                  <a:lnTo>
                    <a:pt x="63" y="175"/>
                  </a:lnTo>
                  <a:lnTo>
                    <a:pt x="26" y="1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0" name="Freeform 237"/>
            <p:cNvSpPr>
              <a:spLocks/>
            </p:cNvSpPr>
            <p:nvPr/>
          </p:nvSpPr>
          <p:spPr bwMode="auto">
            <a:xfrm>
              <a:off x="2851" y="2151"/>
              <a:ext cx="97" cy="76"/>
            </a:xfrm>
            <a:custGeom>
              <a:avLst/>
              <a:gdLst>
                <a:gd name="T0" fmla="*/ 1 w 194"/>
                <a:gd name="T1" fmla="*/ 1 h 151"/>
                <a:gd name="T2" fmla="*/ 1 w 194"/>
                <a:gd name="T3" fmla="*/ 1 h 151"/>
                <a:gd name="T4" fmla="*/ 1 w 194"/>
                <a:gd name="T5" fmla="*/ 1 h 151"/>
                <a:gd name="T6" fmla="*/ 1 w 194"/>
                <a:gd name="T7" fmla="*/ 1 h 151"/>
                <a:gd name="T8" fmla="*/ 1 w 194"/>
                <a:gd name="T9" fmla="*/ 1 h 151"/>
                <a:gd name="T10" fmla="*/ 1 w 194"/>
                <a:gd name="T11" fmla="*/ 1 h 151"/>
                <a:gd name="T12" fmla="*/ 1 w 194"/>
                <a:gd name="T13" fmla="*/ 1 h 151"/>
                <a:gd name="T14" fmla="*/ 1 w 194"/>
                <a:gd name="T15" fmla="*/ 1 h 151"/>
                <a:gd name="T16" fmla="*/ 1 w 194"/>
                <a:gd name="T17" fmla="*/ 1 h 151"/>
                <a:gd name="T18" fmla="*/ 1 w 194"/>
                <a:gd name="T19" fmla="*/ 1 h 151"/>
                <a:gd name="T20" fmla="*/ 1 w 194"/>
                <a:gd name="T21" fmla="*/ 1 h 151"/>
                <a:gd name="T22" fmla="*/ 1 w 194"/>
                <a:gd name="T23" fmla="*/ 1 h 151"/>
                <a:gd name="T24" fmla="*/ 1 w 194"/>
                <a:gd name="T25" fmla="*/ 1 h 151"/>
                <a:gd name="T26" fmla="*/ 1 w 194"/>
                <a:gd name="T27" fmla="*/ 1 h 151"/>
                <a:gd name="T28" fmla="*/ 1 w 194"/>
                <a:gd name="T29" fmla="*/ 1 h 151"/>
                <a:gd name="T30" fmla="*/ 1 w 194"/>
                <a:gd name="T31" fmla="*/ 1 h 151"/>
                <a:gd name="T32" fmla="*/ 1 w 194"/>
                <a:gd name="T33" fmla="*/ 1 h 151"/>
                <a:gd name="T34" fmla="*/ 1 w 194"/>
                <a:gd name="T35" fmla="*/ 1 h 151"/>
                <a:gd name="T36" fmla="*/ 1 w 194"/>
                <a:gd name="T37" fmla="*/ 1 h 151"/>
                <a:gd name="T38" fmla="*/ 1 w 194"/>
                <a:gd name="T39" fmla="*/ 1 h 151"/>
                <a:gd name="T40" fmla="*/ 1 w 194"/>
                <a:gd name="T41" fmla="*/ 1 h 151"/>
                <a:gd name="T42" fmla="*/ 1 w 194"/>
                <a:gd name="T43" fmla="*/ 1 h 151"/>
                <a:gd name="T44" fmla="*/ 1 w 194"/>
                <a:gd name="T45" fmla="*/ 0 h 151"/>
                <a:gd name="T46" fmla="*/ 1 w 194"/>
                <a:gd name="T47" fmla="*/ 1 h 151"/>
                <a:gd name="T48" fmla="*/ 1 w 194"/>
                <a:gd name="T49" fmla="*/ 1 h 151"/>
                <a:gd name="T50" fmla="*/ 1 w 194"/>
                <a:gd name="T51" fmla="*/ 1 h 151"/>
                <a:gd name="T52" fmla="*/ 1 w 194"/>
                <a:gd name="T53" fmla="*/ 1 h 151"/>
                <a:gd name="T54" fmla="*/ 1 w 194"/>
                <a:gd name="T55" fmla="*/ 1 h 151"/>
                <a:gd name="T56" fmla="*/ 1 w 194"/>
                <a:gd name="T57" fmla="*/ 1 h 151"/>
                <a:gd name="T58" fmla="*/ 1 w 194"/>
                <a:gd name="T59" fmla="*/ 1 h 151"/>
                <a:gd name="T60" fmla="*/ 1 w 194"/>
                <a:gd name="T61" fmla="*/ 1 h 151"/>
                <a:gd name="T62" fmla="*/ 1 w 194"/>
                <a:gd name="T63" fmla="*/ 1 h 151"/>
                <a:gd name="T64" fmla="*/ 1 w 194"/>
                <a:gd name="T65" fmla="*/ 1 h 151"/>
                <a:gd name="T66" fmla="*/ 1 w 194"/>
                <a:gd name="T67" fmla="*/ 1 h 151"/>
                <a:gd name="T68" fmla="*/ 1 w 194"/>
                <a:gd name="T69" fmla="*/ 1 h 151"/>
                <a:gd name="T70" fmla="*/ 1 w 194"/>
                <a:gd name="T71" fmla="*/ 1 h 151"/>
                <a:gd name="T72" fmla="*/ 1 w 194"/>
                <a:gd name="T73" fmla="*/ 1 h 151"/>
                <a:gd name="T74" fmla="*/ 1 w 194"/>
                <a:gd name="T75" fmla="*/ 1 h 151"/>
                <a:gd name="T76" fmla="*/ 1 w 194"/>
                <a:gd name="T77" fmla="*/ 1 h 151"/>
                <a:gd name="T78" fmla="*/ 1 w 194"/>
                <a:gd name="T79" fmla="*/ 1 h 151"/>
                <a:gd name="T80" fmla="*/ 1 w 194"/>
                <a:gd name="T81" fmla="*/ 1 h 151"/>
                <a:gd name="T82" fmla="*/ 1 w 194"/>
                <a:gd name="T83" fmla="*/ 1 h 151"/>
                <a:gd name="T84" fmla="*/ 1 w 194"/>
                <a:gd name="T85" fmla="*/ 1 h 151"/>
                <a:gd name="T86" fmla="*/ 1 w 194"/>
                <a:gd name="T87" fmla="*/ 1 h 151"/>
                <a:gd name="T88" fmla="*/ 1 w 194"/>
                <a:gd name="T89" fmla="*/ 1 h 151"/>
                <a:gd name="T90" fmla="*/ 1 w 194"/>
                <a:gd name="T91" fmla="*/ 1 h 151"/>
                <a:gd name="T92" fmla="*/ 1 w 194"/>
                <a:gd name="T93" fmla="*/ 1 h 151"/>
                <a:gd name="T94" fmla="*/ 1 w 194"/>
                <a:gd name="T95" fmla="*/ 1 h 151"/>
                <a:gd name="T96" fmla="*/ 1 w 194"/>
                <a:gd name="T97" fmla="*/ 1 h 151"/>
                <a:gd name="T98" fmla="*/ 1 w 194"/>
                <a:gd name="T99" fmla="*/ 1 h 151"/>
                <a:gd name="T100" fmla="*/ 1 w 194"/>
                <a:gd name="T101" fmla="*/ 1 h 151"/>
                <a:gd name="T102" fmla="*/ 1 w 194"/>
                <a:gd name="T103" fmla="*/ 1 h 151"/>
                <a:gd name="T104" fmla="*/ 1 w 194"/>
                <a:gd name="T105" fmla="*/ 1 h 151"/>
                <a:gd name="T106" fmla="*/ 1 w 194"/>
                <a:gd name="T107" fmla="*/ 1 h 151"/>
                <a:gd name="T108" fmla="*/ 1 w 194"/>
                <a:gd name="T109" fmla="*/ 1 h 151"/>
                <a:gd name="T110" fmla="*/ 1 w 194"/>
                <a:gd name="T111" fmla="*/ 1 h 151"/>
                <a:gd name="T112" fmla="*/ 1 w 194"/>
                <a:gd name="T113" fmla="*/ 1 h 151"/>
                <a:gd name="T114" fmla="*/ 1 w 194"/>
                <a:gd name="T115" fmla="*/ 1 h 151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94" h="151">
                  <a:moveTo>
                    <a:pt x="187" y="106"/>
                  </a:moveTo>
                  <a:lnTo>
                    <a:pt x="182" y="102"/>
                  </a:lnTo>
                  <a:lnTo>
                    <a:pt x="177" y="98"/>
                  </a:lnTo>
                  <a:lnTo>
                    <a:pt x="170" y="95"/>
                  </a:lnTo>
                  <a:lnTo>
                    <a:pt x="162" y="92"/>
                  </a:lnTo>
                  <a:lnTo>
                    <a:pt x="152" y="90"/>
                  </a:lnTo>
                  <a:lnTo>
                    <a:pt x="144" y="88"/>
                  </a:lnTo>
                  <a:lnTo>
                    <a:pt x="137" y="87"/>
                  </a:lnTo>
                  <a:lnTo>
                    <a:pt x="131" y="85"/>
                  </a:lnTo>
                  <a:lnTo>
                    <a:pt x="136" y="81"/>
                  </a:lnTo>
                  <a:lnTo>
                    <a:pt x="144" y="74"/>
                  </a:lnTo>
                  <a:lnTo>
                    <a:pt x="152" y="67"/>
                  </a:lnTo>
                  <a:lnTo>
                    <a:pt x="159" y="59"/>
                  </a:lnTo>
                  <a:lnTo>
                    <a:pt x="166" y="52"/>
                  </a:lnTo>
                  <a:lnTo>
                    <a:pt x="172" y="45"/>
                  </a:lnTo>
                  <a:lnTo>
                    <a:pt x="177" y="40"/>
                  </a:lnTo>
                  <a:lnTo>
                    <a:pt x="178" y="39"/>
                  </a:lnTo>
                  <a:lnTo>
                    <a:pt x="180" y="31"/>
                  </a:lnTo>
                  <a:lnTo>
                    <a:pt x="179" y="25"/>
                  </a:lnTo>
                  <a:lnTo>
                    <a:pt x="178" y="23"/>
                  </a:lnTo>
                  <a:lnTo>
                    <a:pt x="177" y="22"/>
                  </a:lnTo>
                  <a:lnTo>
                    <a:pt x="171" y="16"/>
                  </a:lnTo>
                  <a:lnTo>
                    <a:pt x="165" y="13"/>
                  </a:lnTo>
                  <a:lnTo>
                    <a:pt x="158" y="11"/>
                  </a:lnTo>
                  <a:lnTo>
                    <a:pt x="150" y="8"/>
                  </a:lnTo>
                  <a:lnTo>
                    <a:pt x="142" y="7"/>
                  </a:lnTo>
                  <a:lnTo>
                    <a:pt x="134" y="7"/>
                  </a:lnTo>
                  <a:lnTo>
                    <a:pt x="126" y="7"/>
                  </a:lnTo>
                  <a:lnTo>
                    <a:pt x="119" y="8"/>
                  </a:lnTo>
                  <a:lnTo>
                    <a:pt x="110" y="9"/>
                  </a:lnTo>
                  <a:lnTo>
                    <a:pt x="102" y="13"/>
                  </a:lnTo>
                  <a:lnTo>
                    <a:pt x="95" y="16"/>
                  </a:lnTo>
                  <a:lnTo>
                    <a:pt x="87" y="20"/>
                  </a:lnTo>
                  <a:lnTo>
                    <a:pt x="80" y="25"/>
                  </a:lnTo>
                  <a:lnTo>
                    <a:pt x="74" y="31"/>
                  </a:lnTo>
                  <a:lnTo>
                    <a:pt x="67" y="37"/>
                  </a:lnTo>
                  <a:lnTo>
                    <a:pt x="61" y="43"/>
                  </a:lnTo>
                  <a:lnTo>
                    <a:pt x="61" y="37"/>
                  </a:lnTo>
                  <a:lnTo>
                    <a:pt x="63" y="28"/>
                  </a:lnTo>
                  <a:lnTo>
                    <a:pt x="61" y="17"/>
                  </a:lnTo>
                  <a:lnTo>
                    <a:pt x="60" y="11"/>
                  </a:lnTo>
                  <a:lnTo>
                    <a:pt x="57" y="7"/>
                  </a:lnTo>
                  <a:lnTo>
                    <a:pt x="53" y="4"/>
                  </a:lnTo>
                  <a:lnTo>
                    <a:pt x="49" y="1"/>
                  </a:lnTo>
                  <a:lnTo>
                    <a:pt x="43" y="0"/>
                  </a:lnTo>
                  <a:lnTo>
                    <a:pt x="37" y="0"/>
                  </a:lnTo>
                  <a:lnTo>
                    <a:pt x="32" y="0"/>
                  </a:lnTo>
                  <a:lnTo>
                    <a:pt x="27" y="2"/>
                  </a:lnTo>
                  <a:lnTo>
                    <a:pt x="23" y="5"/>
                  </a:lnTo>
                  <a:lnTo>
                    <a:pt x="15" y="16"/>
                  </a:lnTo>
                  <a:lnTo>
                    <a:pt x="11" y="29"/>
                  </a:lnTo>
                  <a:lnTo>
                    <a:pt x="6" y="42"/>
                  </a:lnTo>
                  <a:lnTo>
                    <a:pt x="0" y="54"/>
                  </a:lnTo>
                  <a:lnTo>
                    <a:pt x="2" y="52"/>
                  </a:lnTo>
                  <a:lnTo>
                    <a:pt x="5" y="46"/>
                  </a:lnTo>
                  <a:lnTo>
                    <a:pt x="10" y="38"/>
                  </a:lnTo>
                  <a:lnTo>
                    <a:pt x="17" y="29"/>
                  </a:lnTo>
                  <a:lnTo>
                    <a:pt x="25" y="22"/>
                  </a:lnTo>
                  <a:lnTo>
                    <a:pt x="33" y="17"/>
                  </a:lnTo>
                  <a:lnTo>
                    <a:pt x="41" y="16"/>
                  </a:lnTo>
                  <a:lnTo>
                    <a:pt x="50" y="21"/>
                  </a:lnTo>
                  <a:lnTo>
                    <a:pt x="51" y="34"/>
                  </a:lnTo>
                  <a:lnTo>
                    <a:pt x="50" y="52"/>
                  </a:lnTo>
                  <a:lnTo>
                    <a:pt x="49" y="69"/>
                  </a:lnTo>
                  <a:lnTo>
                    <a:pt x="49" y="81"/>
                  </a:lnTo>
                  <a:lnTo>
                    <a:pt x="55" y="76"/>
                  </a:lnTo>
                  <a:lnTo>
                    <a:pt x="59" y="70"/>
                  </a:lnTo>
                  <a:lnTo>
                    <a:pt x="65" y="66"/>
                  </a:lnTo>
                  <a:lnTo>
                    <a:pt x="71" y="60"/>
                  </a:lnTo>
                  <a:lnTo>
                    <a:pt x="76" y="55"/>
                  </a:lnTo>
                  <a:lnTo>
                    <a:pt x="82" y="51"/>
                  </a:lnTo>
                  <a:lnTo>
                    <a:pt x="88" y="46"/>
                  </a:lnTo>
                  <a:lnTo>
                    <a:pt x="94" y="42"/>
                  </a:lnTo>
                  <a:lnTo>
                    <a:pt x="102" y="36"/>
                  </a:lnTo>
                  <a:lnTo>
                    <a:pt x="111" y="31"/>
                  </a:lnTo>
                  <a:lnTo>
                    <a:pt x="120" y="28"/>
                  </a:lnTo>
                  <a:lnTo>
                    <a:pt x="131" y="24"/>
                  </a:lnTo>
                  <a:lnTo>
                    <a:pt x="141" y="24"/>
                  </a:lnTo>
                  <a:lnTo>
                    <a:pt x="150" y="24"/>
                  </a:lnTo>
                  <a:lnTo>
                    <a:pt x="159" y="28"/>
                  </a:lnTo>
                  <a:lnTo>
                    <a:pt x="168" y="32"/>
                  </a:lnTo>
                  <a:lnTo>
                    <a:pt x="159" y="40"/>
                  </a:lnTo>
                  <a:lnTo>
                    <a:pt x="150" y="49"/>
                  </a:lnTo>
                  <a:lnTo>
                    <a:pt x="139" y="59"/>
                  </a:lnTo>
                  <a:lnTo>
                    <a:pt x="129" y="68"/>
                  </a:lnTo>
                  <a:lnTo>
                    <a:pt x="119" y="77"/>
                  </a:lnTo>
                  <a:lnTo>
                    <a:pt x="112" y="85"/>
                  </a:lnTo>
                  <a:lnTo>
                    <a:pt x="107" y="91"/>
                  </a:lnTo>
                  <a:lnTo>
                    <a:pt x="106" y="96"/>
                  </a:lnTo>
                  <a:lnTo>
                    <a:pt x="116" y="97"/>
                  </a:lnTo>
                  <a:lnTo>
                    <a:pt x="125" y="98"/>
                  </a:lnTo>
                  <a:lnTo>
                    <a:pt x="135" y="99"/>
                  </a:lnTo>
                  <a:lnTo>
                    <a:pt x="144" y="100"/>
                  </a:lnTo>
                  <a:lnTo>
                    <a:pt x="155" y="103"/>
                  </a:lnTo>
                  <a:lnTo>
                    <a:pt x="163" y="106"/>
                  </a:lnTo>
                  <a:lnTo>
                    <a:pt x="172" y="111"/>
                  </a:lnTo>
                  <a:lnTo>
                    <a:pt x="179" y="117"/>
                  </a:lnTo>
                  <a:lnTo>
                    <a:pt x="172" y="122"/>
                  </a:lnTo>
                  <a:lnTo>
                    <a:pt x="157" y="127"/>
                  </a:lnTo>
                  <a:lnTo>
                    <a:pt x="137" y="132"/>
                  </a:lnTo>
                  <a:lnTo>
                    <a:pt x="116" y="135"/>
                  </a:lnTo>
                  <a:lnTo>
                    <a:pt x="94" y="137"/>
                  </a:lnTo>
                  <a:lnTo>
                    <a:pt x="75" y="140"/>
                  </a:lnTo>
                  <a:lnTo>
                    <a:pt x="61" y="141"/>
                  </a:lnTo>
                  <a:lnTo>
                    <a:pt x="57" y="141"/>
                  </a:lnTo>
                  <a:lnTo>
                    <a:pt x="82" y="147"/>
                  </a:lnTo>
                  <a:lnTo>
                    <a:pt x="105" y="150"/>
                  </a:lnTo>
                  <a:lnTo>
                    <a:pt x="126" y="151"/>
                  </a:lnTo>
                  <a:lnTo>
                    <a:pt x="144" y="150"/>
                  </a:lnTo>
                  <a:lnTo>
                    <a:pt x="160" y="148"/>
                  </a:lnTo>
                  <a:lnTo>
                    <a:pt x="173" y="144"/>
                  </a:lnTo>
                  <a:lnTo>
                    <a:pt x="181" y="142"/>
                  </a:lnTo>
                  <a:lnTo>
                    <a:pt x="186" y="138"/>
                  </a:lnTo>
                  <a:lnTo>
                    <a:pt x="192" y="130"/>
                  </a:lnTo>
                  <a:lnTo>
                    <a:pt x="194" y="122"/>
                  </a:lnTo>
                  <a:lnTo>
                    <a:pt x="192" y="115"/>
                  </a:lnTo>
                  <a:lnTo>
                    <a:pt x="187" y="1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1" name="Freeform 238"/>
            <p:cNvSpPr>
              <a:spLocks/>
            </p:cNvSpPr>
            <p:nvPr/>
          </p:nvSpPr>
          <p:spPr bwMode="auto">
            <a:xfrm>
              <a:off x="2922" y="1589"/>
              <a:ext cx="119" cy="99"/>
            </a:xfrm>
            <a:custGeom>
              <a:avLst/>
              <a:gdLst>
                <a:gd name="T0" fmla="*/ 1 w 238"/>
                <a:gd name="T1" fmla="*/ 1 h 198"/>
                <a:gd name="T2" fmla="*/ 1 w 238"/>
                <a:gd name="T3" fmla="*/ 1 h 198"/>
                <a:gd name="T4" fmla="*/ 1 w 238"/>
                <a:gd name="T5" fmla="*/ 1 h 198"/>
                <a:gd name="T6" fmla="*/ 1 w 238"/>
                <a:gd name="T7" fmla="*/ 1 h 198"/>
                <a:gd name="T8" fmla="*/ 1 w 238"/>
                <a:gd name="T9" fmla="*/ 1 h 198"/>
                <a:gd name="T10" fmla="*/ 1 w 238"/>
                <a:gd name="T11" fmla="*/ 1 h 198"/>
                <a:gd name="T12" fmla="*/ 1 w 238"/>
                <a:gd name="T13" fmla="*/ 1 h 198"/>
                <a:gd name="T14" fmla="*/ 1 w 238"/>
                <a:gd name="T15" fmla="*/ 1 h 198"/>
                <a:gd name="T16" fmla="*/ 1 w 238"/>
                <a:gd name="T17" fmla="*/ 1 h 198"/>
                <a:gd name="T18" fmla="*/ 1 w 238"/>
                <a:gd name="T19" fmla="*/ 1 h 198"/>
                <a:gd name="T20" fmla="*/ 1 w 238"/>
                <a:gd name="T21" fmla="*/ 1 h 198"/>
                <a:gd name="T22" fmla="*/ 1 w 238"/>
                <a:gd name="T23" fmla="*/ 1 h 198"/>
                <a:gd name="T24" fmla="*/ 1 w 238"/>
                <a:gd name="T25" fmla="*/ 1 h 198"/>
                <a:gd name="T26" fmla="*/ 1 w 238"/>
                <a:gd name="T27" fmla="*/ 1 h 198"/>
                <a:gd name="T28" fmla="*/ 1 w 238"/>
                <a:gd name="T29" fmla="*/ 0 h 198"/>
                <a:gd name="T30" fmla="*/ 1 w 238"/>
                <a:gd name="T31" fmla="*/ 0 h 198"/>
                <a:gd name="T32" fmla="*/ 1 w 238"/>
                <a:gd name="T33" fmla="*/ 1 h 198"/>
                <a:gd name="T34" fmla="*/ 1 w 238"/>
                <a:gd name="T35" fmla="*/ 1 h 198"/>
                <a:gd name="T36" fmla="*/ 0 w 238"/>
                <a:gd name="T37" fmla="*/ 1 h 198"/>
                <a:gd name="T38" fmla="*/ 1 w 238"/>
                <a:gd name="T39" fmla="*/ 1 h 198"/>
                <a:gd name="T40" fmla="*/ 1 w 238"/>
                <a:gd name="T41" fmla="*/ 1 h 198"/>
                <a:gd name="T42" fmla="*/ 1 w 238"/>
                <a:gd name="T43" fmla="*/ 1 h 198"/>
                <a:gd name="T44" fmla="*/ 1 w 238"/>
                <a:gd name="T45" fmla="*/ 1 h 198"/>
                <a:gd name="T46" fmla="*/ 1 w 238"/>
                <a:gd name="T47" fmla="*/ 1 h 198"/>
                <a:gd name="T48" fmla="*/ 1 w 238"/>
                <a:gd name="T49" fmla="*/ 1 h 198"/>
                <a:gd name="T50" fmla="*/ 1 w 238"/>
                <a:gd name="T51" fmla="*/ 1 h 198"/>
                <a:gd name="T52" fmla="*/ 1 w 238"/>
                <a:gd name="T53" fmla="*/ 1 h 198"/>
                <a:gd name="T54" fmla="*/ 1 w 238"/>
                <a:gd name="T55" fmla="*/ 1 h 198"/>
                <a:gd name="T56" fmla="*/ 1 w 238"/>
                <a:gd name="T57" fmla="*/ 1 h 198"/>
                <a:gd name="T58" fmla="*/ 1 w 238"/>
                <a:gd name="T59" fmla="*/ 1 h 198"/>
                <a:gd name="T60" fmla="*/ 1 w 238"/>
                <a:gd name="T61" fmla="*/ 1 h 198"/>
                <a:gd name="T62" fmla="*/ 1 w 238"/>
                <a:gd name="T63" fmla="*/ 1 h 198"/>
                <a:gd name="T64" fmla="*/ 1 w 238"/>
                <a:gd name="T65" fmla="*/ 1 h 198"/>
                <a:gd name="T66" fmla="*/ 1 w 238"/>
                <a:gd name="T67" fmla="*/ 1 h 198"/>
                <a:gd name="T68" fmla="*/ 1 w 238"/>
                <a:gd name="T69" fmla="*/ 1 h 198"/>
                <a:gd name="T70" fmla="*/ 1 w 238"/>
                <a:gd name="T71" fmla="*/ 1 h 198"/>
                <a:gd name="T72" fmla="*/ 1 w 238"/>
                <a:gd name="T73" fmla="*/ 1 h 198"/>
                <a:gd name="T74" fmla="*/ 1 w 238"/>
                <a:gd name="T75" fmla="*/ 1 h 198"/>
                <a:gd name="T76" fmla="*/ 1 w 238"/>
                <a:gd name="T77" fmla="*/ 1 h 198"/>
                <a:gd name="T78" fmla="*/ 1 w 238"/>
                <a:gd name="T79" fmla="*/ 1 h 198"/>
                <a:gd name="T80" fmla="*/ 1 w 238"/>
                <a:gd name="T81" fmla="*/ 1 h 198"/>
                <a:gd name="T82" fmla="*/ 1 w 238"/>
                <a:gd name="T83" fmla="*/ 1 h 198"/>
                <a:gd name="T84" fmla="*/ 1 w 238"/>
                <a:gd name="T85" fmla="*/ 1 h 198"/>
                <a:gd name="T86" fmla="*/ 1 w 238"/>
                <a:gd name="T87" fmla="*/ 1 h 198"/>
                <a:gd name="T88" fmla="*/ 1 w 238"/>
                <a:gd name="T89" fmla="*/ 1 h 198"/>
                <a:gd name="T90" fmla="*/ 1 w 238"/>
                <a:gd name="T91" fmla="*/ 1 h 198"/>
                <a:gd name="T92" fmla="*/ 1 w 238"/>
                <a:gd name="T93" fmla="*/ 1 h 198"/>
                <a:gd name="T94" fmla="*/ 1 w 238"/>
                <a:gd name="T95" fmla="*/ 1 h 198"/>
                <a:gd name="T96" fmla="*/ 1 w 238"/>
                <a:gd name="T97" fmla="*/ 1 h 198"/>
                <a:gd name="T98" fmla="*/ 1 w 238"/>
                <a:gd name="T99" fmla="*/ 1 h 198"/>
                <a:gd name="T100" fmla="*/ 1 w 238"/>
                <a:gd name="T101" fmla="*/ 1 h 19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38" h="198">
                  <a:moveTo>
                    <a:pt x="177" y="24"/>
                  </a:moveTo>
                  <a:lnTo>
                    <a:pt x="172" y="22"/>
                  </a:lnTo>
                  <a:lnTo>
                    <a:pt x="163" y="20"/>
                  </a:lnTo>
                  <a:lnTo>
                    <a:pt x="155" y="17"/>
                  </a:lnTo>
                  <a:lnTo>
                    <a:pt x="147" y="14"/>
                  </a:lnTo>
                  <a:lnTo>
                    <a:pt x="138" y="12"/>
                  </a:lnTo>
                  <a:lnTo>
                    <a:pt x="130" y="9"/>
                  </a:lnTo>
                  <a:lnTo>
                    <a:pt x="122" y="7"/>
                  </a:lnTo>
                  <a:lnTo>
                    <a:pt x="115" y="6"/>
                  </a:lnTo>
                  <a:lnTo>
                    <a:pt x="106" y="5"/>
                  </a:lnTo>
                  <a:lnTo>
                    <a:pt x="93" y="4"/>
                  </a:lnTo>
                  <a:lnTo>
                    <a:pt x="78" y="2"/>
                  </a:lnTo>
                  <a:lnTo>
                    <a:pt x="62" y="1"/>
                  </a:lnTo>
                  <a:lnTo>
                    <a:pt x="46" y="1"/>
                  </a:lnTo>
                  <a:lnTo>
                    <a:pt x="31" y="0"/>
                  </a:lnTo>
                  <a:lnTo>
                    <a:pt x="20" y="0"/>
                  </a:lnTo>
                  <a:lnTo>
                    <a:pt x="12" y="1"/>
                  </a:lnTo>
                  <a:lnTo>
                    <a:pt x="2" y="5"/>
                  </a:lnTo>
                  <a:lnTo>
                    <a:pt x="0" y="12"/>
                  </a:lnTo>
                  <a:lnTo>
                    <a:pt x="2" y="17"/>
                  </a:lnTo>
                  <a:lnTo>
                    <a:pt x="9" y="21"/>
                  </a:lnTo>
                  <a:lnTo>
                    <a:pt x="20" y="21"/>
                  </a:lnTo>
                  <a:lnTo>
                    <a:pt x="30" y="21"/>
                  </a:lnTo>
                  <a:lnTo>
                    <a:pt x="41" y="22"/>
                  </a:lnTo>
                  <a:lnTo>
                    <a:pt x="54" y="22"/>
                  </a:lnTo>
                  <a:lnTo>
                    <a:pt x="67" y="24"/>
                  </a:lnTo>
                  <a:lnTo>
                    <a:pt x="81" y="26"/>
                  </a:lnTo>
                  <a:lnTo>
                    <a:pt x="94" y="29"/>
                  </a:lnTo>
                  <a:lnTo>
                    <a:pt x="109" y="31"/>
                  </a:lnTo>
                  <a:lnTo>
                    <a:pt x="125" y="35"/>
                  </a:lnTo>
                  <a:lnTo>
                    <a:pt x="142" y="38"/>
                  </a:lnTo>
                  <a:lnTo>
                    <a:pt x="157" y="43"/>
                  </a:lnTo>
                  <a:lnTo>
                    <a:pt x="170" y="46"/>
                  </a:lnTo>
                  <a:lnTo>
                    <a:pt x="183" y="51"/>
                  </a:lnTo>
                  <a:lnTo>
                    <a:pt x="195" y="55"/>
                  </a:lnTo>
                  <a:lnTo>
                    <a:pt x="205" y="60"/>
                  </a:lnTo>
                  <a:lnTo>
                    <a:pt x="214" y="65"/>
                  </a:lnTo>
                  <a:lnTo>
                    <a:pt x="189" y="190"/>
                  </a:lnTo>
                  <a:lnTo>
                    <a:pt x="192" y="195"/>
                  </a:lnTo>
                  <a:lnTo>
                    <a:pt x="200" y="197"/>
                  </a:lnTo>
                  <a:lnTo>
                    <a:pt x="208" y="198"/>
                  </a:lnTo>
                  <a:lnTo>
                    <a:pt x="213" y="195"/>
                  </a:lnTo>
                  <a:lnTo>
                    <a:pt x="238" y="67"/>
                  </a:lnTo>
                  <a:lnTo>
                    <a:pt x="237" y="65"/>
                  </a:lnTo>
                  <a:lnTo>
                    <a:pt x="235" y="60"/>
                  </a:lnTo>
                  <a:lnTo>
                    <a:pt x="230" y="55"/>
                  </a:lnTo>
                  <a:lnTo>
                    <a:pt x="223" y="50"/>
                  </a:lnTo>
                  <a:lnTo>
                    <a:pt x="215" y="44"/>
                  </a:lnTo>
                  <a:lnTo>
                    <a:pt x="205" y="37"/>
                  </a:lnTo>
                  <a:lnTo>
                    <a:pt x="192" y="30"/>
                  </a:lnTo>
                  <a:lnTo>
                    <a:pt x="177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2" name="Freeform 239"/>
            <p:cNvSpPr>
              <a:spLocks/>
            </p:cNvSpPr>
            <p:nvPr/>
          </p:nvSpPr>
          <p:spPr bwMode="auto">
            <a:xfrm>
              <a:off x="2917" y="1648"/>
              <a:ext cx="95" cy="32"/>
            </a:xfrm>
            <a:custGeom>
              <a:avLst/>
              <a:gdLst>
                <a:gd name="T0" fmla="*/ 1 w 189"/>
                <a:gd name="T1" fmla="*/ 0 h 63"/>
                <a:gd name="T2" fmla="*/ 1 w 189"/>
                <a:gd name="T3" fmla="*/ 1 h 63"/>
                <a:gd name="T4" fmla="*/ 1 w 189"/>
                <a:gd name="T5" fmla="*/ 1 h 63"/>
                <a:gd name="T6" fmla="*/ 1 w 189"/>
                <a:gd name="T7" fmla="*/ 1 h 63"/>
                <a:gd name="T8" fmla="*/ 1 w 189"/>
                <a:gd name="T9" fmla="*/ 1 h 63"/>
                <a:gd name="T10" fmla="*/ 1 w 189"/>
                <a:gd name="T11" fmla="*/ 1 h 63"/>
                <a:gd name="T12" fmla="*/ 1 w 189"/>
                <a:gd name="T13" fmla="*/ 1 h 63"/>
                <a:gd name="T14" fmla="*/ 1 w 189"/>
                <a:gd name="T15" fmla="*/ 1 h 63"/>
                <a:gd name="T16" fmla="*/ 1 w 189"/>
                <a:gd name="T17" fmla="*/ 1 h 63"/>
                <a:gd name="T18" fmla="*/ 1 w 189"/>
                <a:gd name="T19" fmla="*/ 1 h 63"/>
                <a:gd name="T20" fmla="*/ 1 w 189"/>
                <a:gd name="T21" fmla="*/ 1 h 63"/>
                <a:gd name="T22" fmla="*/ 1 w 189"/>
                <a:gd name="T23" fmla="*/ 1 h 63"/>
                <a:gd name="T24" fmla="*/ 1 w 189"/>
                <a:gd name="T25" fmla="*/ 1 h 63"/>
                <a:gd name="T26" fmla="*/ 1 w 189"/>
                <a:gd name="T27" fmla="*/ 1 h 63"/>
                <a:gd name="T28" fmla="*/ 1 w 189"/>
                <a:gd name="T29" fmla="*/ 1 h 63"/>
                <a:gd name="T30" fmla="*/ 1 w 189"/>
                <a:gd name="T31" fmla="*/ 1 h 63"/>
                <a:gd name="T32" fmla="*/ 1 w 189"/>
                <a:gd name="T33" fmla="*/ 1 h 63"/>
                <a:gd name="T34" fmla="*/ 1 w 189"/>
                <a:gd name="T35" fmla="*/ 1 h 63"/>
                <a:gd name="T36" fmla="*/ 1 w 189"/>
                <a:gd name="T37" fmla="*/ 1 h 63"/>
                <a:gd name="T38" fmla="*/ 1 w 189"/>
                <a:gd name="T39" fmla="*/ 1 h 63"/>
                <a:gd name="T40" fmla="*/ 1 w 189"/>
                <a:gd name="T41" fmla="*/ 1 h 63"/>
                <a:gd name="T42" fmla="*/ 1 w 189"/>
                <a:gd name="T43" fmla="*/ 1 h 63"/>
                <a:gd name="T44" fmla="*/ 1 w 189"/>
                <a:gd name="T45" fmla="*/ 1 h 63"/>
                <a:gd name="T46" fmla="*/ 1 w 189"/>
                <a:gd name="T47" fmla="*/ 1 h 63"/>
                <a:gd name="T48" fmla="*/ 1 w 189"/>
                <a:gd name="T49" fmla="*/ 1 h 63"/>
                <a:gd name="T50" fmla="*/ 1 w 189"/>
                <a:gd name="T51" fmla="*/ 1 h 63"/>
                <a:gd name="T52" fmla="*/ 1 w 189"/>
                <a:gd name="T53" fmla="*/ 1 h 63"/>
                <a:gd name="T54" fmla="*/ 1 w 189"/>
                <a:gd name="T55" fmla="*/ 1 h 63"/>
                <a:gd name="T56" fmla="*/ 1 w 189"/>
                <a:gd name="T57" fmla="*/ 1 h 63"/>
                <a:gd name="T58" fmla="*/ 1 w 189"/>
                <a:gd name="T59" fmla="*/ 1 h 63"/>
                <a:gd name="T60" fmla="*/ 1 w 189"/>
                <a:gd name="T61" fmla="*/ 1 h 63"/>
                <a:gd name="T62" fmla="*/ 1 w 189"/>
                <a:gd name="T63" fmla="*/ 1 h 63"/>
                <a:gd name="T64" fmla="*/ 1 w 189"/>
                <a:gd name="T65" fmla="*/ 1 h 63"/>
                <a:gd name="T66" fmla="*/ 0 w 189"/>
                <a:gd name="T67" fmla="*/ 1 h 63"/>
                <a:gd name="T68" fmla="*/ 1 w 189"/>
                <a:gd name="T69" fmla="*/ 0 h 6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89" h="63">
                  <a:moveTo>
                    <a:pt x="4" y="0"/>
                  </a:moveTo>
                  <a:lnTo>
                    <a:pt x="12" y="3"/>
                  </a:lnTo>
                  <a:lnTo>
                    <a:pt x="22" y="8"/>
                  </a:lnTo>
                  <a:lnTo>
                    <a:pt x="32" y="11"/>
                  </a:lnTo>
                  <a:lnTo>
                    <a:pt x="44" y="15"/>
                  </a:lnTo>
                  <a:lnTo>
                    <a:pt x="55" y="18"/>
                  </a:lnTo>
                  <a:lnTo>
                    <a:pt x="68" y="22"/>
                  </a:lnTo>
                  <a:lnTo>
                    <a:pt x="80" y="24"/>
                  </a:lnTo>
                  <a:lnTo>
                    <a:pt x="93" y="28"/>
                  </a:lnTo>
                  <a:lnTo>
                    <a:pt x="107" y="30"/>
                  </a:lnTo>
                  <a:lnTo>
                    <a:pt x="120" y="32"/>
                  </a:lnTo>
                  <a:lnTo>
                    <a:pt x="133" y="34"/>
                  </a:lnTo>
                  <a:lnTo>
                    <a:pt x="145" y="36"/>
                  </a:lnTo>
                  <a:lnTo>
                    <a:pt x="157" y="38"/>
                  </a:lnTo>
                  <a:lnTo>
                    <a:pt x="169" y="39"/>
                  </a:lnTo>
                  <a:lnTo>
                    <a:pt x="179" y="40"/>
                  </a:lnTo>
                  <a:lnTo>
                    <a:pt x="189" y="41"/>
                  </a:lnTo>
                  <a:lnTo>
                    <a:pt x="184" y="63"/>
                  </a:lnTo>
                  <a:lnTo>
                    <a:pt x="175" y="62"/>
                  </a:lnTo>
                  <a:lnTo>
                    <a:pt x="166" y="61"/>
                  </a:lnTo>
                  <a:lnTo>
                    <a:pt x="154" y="60"/>
                  </a:lnTo>
                  <a:lnTo>
                    <a:pt x="143" y="59"/>
                  </a:lnTo>
                  <a:lnTo>
                    <a:pt x="130" y="56"/>
                  </a:lnTo>
                  <a:lnTo>
                    <a:pt x="117" y="54"/>
                  </a:lnTo>
                  <a:lnTo>
                    <a:pt x="105" y="52"/>
                  </a:lnTo>
                  <a:lnTo>
                    <a:pt x="91" y="49"/>
                  </a:lnTo>
                  <a:lnTo>
                    <a:pt x="78" y="47"/>
                  </a:lnTo>
                  <a:lnTo>
                    <a:pt x="64" y="44"/>
                  </a:lnTo>
                  <a:lnTo>
                    <a:pt x="52" y="40"/>
                  </a:lnTo>
                  <a:lnTo>
                    <a:pt x="40" y="38"/>
                  </a:lnTo>
                  <a:lnTo>
                    <a:pt x="29" y="34"/>
                  </a:lnTo>
                  <a:lnTo>
                    <a:pt x="18" y="31"/>
                  </a:lnTo>
                  <a:lnTo>
                    <a:pt x="8" y="26"/>
                  </a:lnTo>
                  <a:lnTo>
                    <a:pt x="0" y="2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3" name="Freeform 240"/>
            <p:cNvSpPr>
              <a:spLocks/>
            </p:cNvSpPr>
            <p:nvPr/>
          </p:nvSpPr>
          <p:spPr bwMode="auto">
            <a:xfrm>
              <a:off x="2581" y="1594"/>
              <a:ext cx="519" cy="1090"/>
            </a:xfrm>
            <a:custGeom>
              <a:avLst/>
              <a:gdLst>
                <a:gd name="T0" fmla="*/ 4 w 1038"/>
                <a:gd name="T1" fmla="*/ 2 h 2179"/>
                <a:gd name="T2" fmla="*/ 4 w 1038"/>
                <a:gd name="T3" fmla="*/ 1 h 2179"/>
                <a:gd name="T4" fmla="*/ 4 w 1038"/>
                <a:gd name="T5" fmla="*/ 1 h 2179"/>
                <a:gd name="T6" fmla="*/ 3 w 1038"/>
                <a:gd name="T7" fmla="*/ 1 h 2179"/>
                <a:gd name="T8" fmla="*/ 3 w 1038"/>
                <a:gd name="T9" fmla="*/ 1 h 2179"/>
                <a:gd name="T10" fmla="*/ 3 w 1038"/>
                <a:gd name="T11" fmla="*/ 1 h 2179"/>
                <a:gd name="T12" fmla="*/ 3 w 1038"/>
                <a:gd name="T13" fmla="*/ 1 h 2179"/>
                <a:gd name="T14" fmla="*/ 3 w 1038"/>
                <a:gd name="T15" fmla="*/ 1 h 2179"/>
                <a:gd name="T16" fmla="*/ 3 w 1038"/>
                <a:gd name="T17" fmla="*/ 2 h 2179"/>
                <a:gd name="T18" fmla="*/ 2 w 1038"/>
                <a:gd name="T19" fmla="*/ 2 h 2179"/>
                <a:gd name="T20" fmla="*/ 2 w 1038"/>
                <a:gd name="T21" fmla="*/ 3 h 2179"/>
                <a:gd name="T22" fmla="*/ 2 w 1038"/>
                <a:gd name="T23" fmla="*/ 3 h 2179"/>
                <a:gd name="T24" fmla="*/ 1 w 1038"/>
                <a:gd name="T25" fmla="*/ 5 h 2179"/>
                <a:gd name="T26" fmla="*/ 1 w 1038"/>
                <a:gd name="T27" fmla="*/ 6 h 2179"/>
                <a:gd name="T28" fmla="*/ 1 w 1038"/>
                <a:gd name="T29" fmla="*/ 6 h 2179"/>
                <a:gd name="T30" fmla="*/ 1 w 1038"/>
                <a:gd name="T31" fmla="*/ 6 h 2179"/>
                <a:gd name="T32" fmla="*/ 1 w 1038"/>
                <a:gd name="T33" fmla="*/ 6 h 2179"/>
                <a:gd name="T34" fmla="*/ 1 w 1038"/>
                <a:gd name="T35" fmla="*/ 7 h 2179"/>
                <a:gd name="T36" fmla="*/ 0 w 1038"/>
                <a:gd name="T37" fmla="*/ 8 h 2179"/>
                <a:gd name="T38" fmla="*/ 1 w 1038"/>
                <a:gd name="T39" fmla="*/ 8 h 2179"/>
                <a:gd name="T40" fmla="*/ 1 w 1038"/>
                <a:gd name="T41" fmla="*/ 9 h 2179"/>
                <a:gd name="T42" fmla="*/ 2 w 1038"/>
                <a:gd name="T43" fmla="*/ 9 h 2179"/>
                <a:gd name="T44" fmla="*/ 3 w 1038"/>
                <a:gd name="T45" fmla="*/ 9 h 2179"/>
                <a:gd name="T46" fmla="*/ 3 w 1038"/>
                <a:gd name="T47" fmla="*/ 9 h 2179"/>
                <a:gd name="T48" fmla="*/ 3 w 1038"/>
                <a:gd name="T49" fmla="*/ 9 h 2179"/>
                <a:gd name="T50" fmla="*/ 3 w 1038"/>
                <a:gd name="T51" fmla="*/ 9 h 2179"/>
                <a:gd name="T52" fmla="*/ 2 w 1038"/>
                <a:gd name="T53" fmla="*/ 9 h 2179"/>
                <a:gd name="T54" fmla="*/ 1 w 1038"/>
                <a:gd name="T55" fmla="*/ 9 h 2179"/>
                <a:gd name="T56" fmla="*/ 1 w 1038"/>
                <a:gd name="T57" fmla="*/ 8 h 2179"/>
                <a:gd name="T58" fmla="*/ 1 w 1038"/>
                <a:gd name="T59" fmla="*/ 7 h 2179"/>
                <a:gd name="T60" fmla="*/ 1 w 1038"/>
                <a:gd name="T61" fmla="*/ 7 h 2179"/>
                <a:gd name="T62" fmla="*/ 1 w 1038"/>
                <a:gd name="T63" fmla="*/ 6 h 2179"/>
                <a:gd name="T64" fmla="*/ 1 w 1038"/>
                <a:gd name="T65" fmla="*/ 6 h 2179"/>
                <a:gd name="T66" fmla="*/ 1 w 1038"/>
                <a:gd name="T67" fmla="*/ 6 h 2179"/>
                <a:gd name="T68" fmla="*/ 1 w 1038"/>
                <a:gd name="T69" fmla="*/ 6 h 2179"/>
                <a:gd name="T70" fmla="*/ 1 w 1038"/>
                <a:gd name="T71" fmla="*/ 5 h 2179"/>
                <a:gd name="T72" fmla="*/ 2 w 1038"/>
                <a:gd name="T73" fmla="*/ 3 h 2179"/>
                <a:gd name="T74" fmla="*/ 2 w 1038"/>
                <a:gd name="T75" fmla="*/ 3 h 2179"/>
                <a:gd name="T76" fmla="*/ 3 w 1038"/>
                <a:gd name="T77" fmla="*/ 2 h 2179"/>
                <a:gd name="T78" fmla="*/ 3 w 1038"/>
                <a:gd name="T79" fmla="*/ 2 h 2179"/>
                <a:gd name="T80" fmla="*/ 3 w 1038"/>
                <a:gd name="T81" fmla="*/ 1 h 2179"/>
                <a:gd name="T82" fmla="*/ 4 w 1038"/>
                <a:gd name="T83" fmla="*/ 1 h 2179"/>
                <a:gd name="T84" fmla="*/ 4 w 1038"/>
                <a:gd name="T85" fmla="*/ 2 h 2179"/>
                <a:gd name="T86" fmla="*/ 4 w 1038"/>
                <a:gd name="T87" fmla="*/ 3 h 2179"/>
                <a:gd name="T88" fmla="*/ 4 w 1038"/>
                <a:gd name="T89" fmla="*/ 4 h 2179"/>
                <a:gd name="T90" fmla="*/ 4 w 1038"/>
                <a:gd name="T91" fmla="*/ 6 h 2179"/>
                <a:gd name="T92" fmla="*/ 4 w 1038"/>
                <a:gd name="T93" fmla="*/ 6 h 2179"/>
                <a:gd name="T94" fmla="*/ 4 w 1038"/>
                <a:gd name="T95" fmla="*/ 7 h 2179"/>
                <a:gd name="T96" fmla="*/ 4 w 1038"/>
                <a:gd name="T97" fmla="*/ 7 h 2179"/>
                <a:gd name="T98" fmla="*/ 4 w 1038"/>
                <a:gd name="T99" fmla="*/ 7 h 2179"/>
                <a:gd name="T100" fmla="*/ 4 w 1038"/>
                <a:gd name="T101" fmla="*/ 7 h 2179"/>
                <a:gd name="T102" fmla="*/ 4 w 1038"/>
                <a:gd name="T103" fmla="*/ 7 h 2179"/>
                <a:gd name="T104" fmla="*/ 4 w 1038"/>
                <a:gd name="T105" fmla="*/ 7 h 2179"/>
                <a:gd name="T106" fmla="*/ 4 w 1038"/>
                <a:gd name="T107" fmla="*/ 7 h 2179"/>
                <a:gd name="T108" fmla="*/ 4 w 1038"/>
                <a:gd name="T109" fmla="*/ 7 h 2179"/>
                <a:gd name="T110" fmla="*/ 4 w 1038"/>
                <a:gd name="T111" fmla="*/ 7 h 2179"/>
                <a:gd name="T112" fmla="*/ 4 w 1038"/>
                <a:gd name="T113" fmla="*/ 7 h 2179"/>
                <a:gd name="T114" fmla="*/ 4 w 1038"/>
                <a:gd name="T115" fmla="*/ 6 h 2179"/>
                <a:gd name="T116" fmla="*/ 4 w 1038"/>
                <a:gd name="T117" fmla="*/ 6 h 2179"/>
                <a:gd name="T118" fmla="*/ 4 w 1038"/>
                <a:gd name="T119" fmla="*/ 4 h 2179"/>
                <a:gd name="T120" fmla="*/ 5 w 1038"/>
                <a:gd name="T121" fmla="*/ 3 h 217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038" h="2179">
                  <a:moveTo>
                    <a:pt x="1037" y="675"/>
                  </a:moveTo>
                  <a:lnTo>
                    <a:pt x="1029" y="653"/>
                  </a:lnTo>
                  <a:lnTo>
                    <a:pt x="1011" y="618"/>
                  </a:lnTo>
                  <a:lnTo>
                    <a:pt x="988" y="576"/>
                  </a:lnTo>
                  <a:lnTo>
                    <a:pt x="961" y="527"/>
                  </a:lnTo>
                  <a:lnTo>
                    <a:pt x="932" y="478"/>
                  </a:lnTo>
                  <a:lnTo>
                    <a:pt x="905" y="429"/>
                  </a:lnTo>
                  <a:lnTo>
                    <a:pt x="882" y="387"/>
                  </a:lnTo>
                  <a:lnTo>
                    <a:pt x="866" y="353"/>
                  </a:lnTo>
                  <a:lnTo>
                    <a:pt x="873" y="319"/>
                  </a:lnTo>
                  <a:lnTo>
                    <a:pt x="887" y="246"/>
                  </a:lnTo>
                  <a:lnTo>
                    <a:pt x="892" y="246"/>
                  </a:lnTo>
                  <a:lnTo>
                    <a:pt x="897" y="246"/>
                  </a:lnTo>
                  <a:lnTo>
                    <a:pt x="902" y="246"/>
                  </a:lnTo>
                  <a:lnTo>
                    <a:pt x="907" y="246"/>
                  </a:lnTo>
                  <a:lnTo>
                    <a:pt x="909" y="243"/>
                  </a:lnTo>
                  <a:lnTo>
                    <a:pt x="914" y="236"/>
                  </a:lnTo>
                  <a:lnTo>
                    <a:pt x="912" y="228"/>
                  </a:lnTo>
                  <a:lnTo>
                    <a:pt x="900" y="222"/>
                  </a:lnTo>
                  <a:lnTo>
                    <a:pt x="885" y="220"/>
                  </a:lnTo>
                  <a:lnTo>
                    <a:pt x="869" y="217"/>
                  </a:lnTo>
                  <a:lnTo>
                    <a:pt x="850" y="215"/>
                  </a:lnTo>
                  <a:lnTo>
                    <a:pt x="829" y="213"/>
                  </a:lnTo>
                  <a:lnTo>
                    <a:pt x="809" y="209"/>
                  </a:lnTo>
                  <a:lnTo>
                    <a:pt x="787" y="206"/>
                  </a:lnTo>
                  <a:lnTo>
                    <a:pt x="765" y="201"/>
                  </a:lnTo>
                  <a:lnTo>
                    <a:pt x="742" y="197"/>
                  </a:lnTo>
                  <a:lnTo>
                    <a:pt x="718" y="192"/>
                  </a:lnTo>
                  <a:lnTo>
                    <a:pt x="695" y="186"/>
                  </a:lnTo>
                  <a:lnTo>
                    <a:pt x="673" y="183"/>
                  </a:lnTo>
                  <a:lnTo>
                    <a:pt x="655" y="178"/>
                  </a:lnTo>
                  <a:lnTo>
                    <a:pt x="637" y="174"/>
                  </a:lnTo>
                  <a:lnTo>
                    <a:pt x="623" y="169"/>
                  </a:lnTo>
                  <a:lnTo>
                    <a:pt x="612" y="164"/>
                  </a:lnTo>
                  <a:lnTo>
                    <a:pt x="605" y="160"/>
                  </a:lnTo>
                  <a:lnTo>
                    <a:pt x="609" y="151"/>
                  </a:lnTo>
                  <a:lnTo>
                    <a:pt x="614" y="144"/>
                  </a:lnTo>
                  <a:lnTo>
                    <a:pt x="622" y="138"/>
                  </a:lnTo>
                  <a:lnTo>
                    <a:pt x="630" y="133"/>
                  </a:lnTo>
                  <a:lnTo>
                    <a:pt x="637" y="130"/>
                  </a:lnTo>
                  <a:lnTo>
                    <a:pt x="644" y="127"/>
                  </a:lnTo>
                  <a:lnTo>
                    <a:pt x="649" y="125"/>
                  </a:lnTo>
                  <a:lnTo>
                    <a:pt x="651" y="123"/>
                  </a:lnTo>
                  <a:lnTo>
                    <a:pt x="674" y="8"/>
                  </a:lnTo>
                  <a:lnTo>
                    <a:pt x="672" y="3"/>
                  </a:lnTo>
                  <a:lnTo>
                    <a:pt x="664" y="0"/>
                  </a:lnTo>
                  <a:lnTo>
                    <a:pt x="656" y="0"/>
                  </a:lnTo>
                  <a:lnTo>
                    <a:pt x="651" y="3"/>
                  </a:lnTo>
                  <a:lnTo>
                    <a:pt x="630" y="109"/>
                  </a:lnTo>
                  <a:lnTo>
                    <a:pt x="625" y="112"/>
                  </a:lnTo>
                  <a:lnTo>
                    <a:pt x="619" y="115"/>
                  </a:lnTo>
                  <a:lnTo>
                    <a:pt x="613" y="118"/>
                  </a:lnTo>
                  <a:lnTo>
                    <a:pt x="607" y="122"/>
                  </a:lnTo>
                  <a:lnTo>
                    <a:pt x="602" y="126"/>
                  </a:lnTo>
                  <a:lnTo>
                    <a:pt x="597" y="130"/>
                  </a:lnTo>
                  <a:lnTo>
                    <a:pt x="592" y="133"/>
                  </a:lnTo>
                  <a:lnTo>
                    <a:pt x="588" y="138"/>
                  </a:lnTo>
                  <a:lnTo>
                    <a:pt x="584" y="148"/>
                  </a:lnTo>
                  <a:lnTo>
                    <a:pt x="584" y="160"/>
                  </a:lnTo>
                  <a:lnTo>
                    <a:pt x="590" y="171"/>
                  </a:lnTo>
                  <a:lnTo>
                    <a:pt x="602" y="182"/>
                  </a:lnTo>
                  <a:lnTo>
                    <a:pt x="581" y="273"/>
                  </a:lnTo>
                  <a:lnTo>
                    <a:pt x="577" y="299"/>
                  </a:lnTo>
                  <a:lnTo>
                    <a:pt x="565" y="311"/>
                  </a:lnTo>
                  <a:lnTo>
                    <a:pt x="550" y="325"/>
                  </a:lnTo>
                  <a:lnTo>
                    <a:pt x="533" y="340"/>
                  </a:lnTo>
                  <a:lnTo>
                    <a:pt x="513" y="355"/>
                  </a:lnTo>
                  <a:lnTo>
                    <a:pt x="492" y="372"/>
                  </a:lnTo>
                  <a:lnTo>
                    <a:pt x="469" y="389"/>
                  </a:lnTo>
                  <a:lnTo>
                    <a:pt x="447" y="406"/>
                  </a:lnTo>
                  <a:lnTo>
                    <a:pt x="424" y="424"/>
                  </a:lnTo>
                  <a:lnTo>
                    <a:pt x="401" y="442"/>
                  </a:lnTo>
                  <a:lnTo>
                    <a:pt x="381" y="458"/>
                  </a:lnTo>
                  <a:lnTo>
                    <a:pt x="360" y="474"/>
                  </a:lnTo>
                  <a:lnTo>
                    <a:pt x="343" y="489"/>
                  </a:lnTo>
                  <a:lnTo>
                    <a:pt x="327" y="503"/>
                  </a:lnTo>
                  <a:lnTo>
                    <a:pt x="314" y="515"/>
                  </a:lnTo>
                  <a:lnTo>
                    <a:pt x="304" y="524"/>
                  </a:lnTo>
                  <a:lnTo>
                    <a:pt x="298" y="532"/>
                  </a:lnTo>
                  <a:lnTo>
                    <a:pt x="291" y="545"/>
                  </a:lnTo>
                  <a:lnTo>
                    <a:pt x="285" y="559"/>
                  </a:lnTo>
                  <a:lnTo>
                    <a:pt x="282" y="574"/>
                  </a:lnTo>
                  <a:lnTo>
                    <a:pt x="278" y="590"/>
                  </a:lnTo>
                  <a:lnTo>
                    <a:pt x="279" y="609"/>
                  </a:lnTo>
                  <a:lnTo>
                    <a:pt x="286" y="630"/>
                  </a:lnTo>
                  <a:lnTo>
                    <a:pt x="297" y="648"/>
                  </a:lnTo>
                  <a:lnTo>
                    <a:pt x="306" y="665"/>
                  </a:lnTo>
                  <a:lnTo>
                    <a:pt x="195" y="1218"/>
                  </a:lnTo>
                  <a:lnTo>
                    <a:pt x="192" y="1227"/>
                  </a:lnTo>
                  <a:lnTo>
                    <a:pt x="184" y="1236"/>
                  </a:lnTo>
                  <a:lnTo>
                    <a:pt x="175" y="1244"/>
                  </a:lnTo>
                  <a:lnTo>
                    <a:pt x="168" y="1251"/>
                  </a:lnTo>
                  <a:lnTo>
                    <a:pt x="160" y="1262"/>
                  </a:lnTo>
                  <a:lnTo>
                    <a:pt x="154" y="1274"/>
                  </a:lnTo>
                  <a:lnTo>
                    <a:pt x="152" y="1288"/>
                  </a:lnTo>
                  <a:lnTo>
                    <a:pt x="150" y="1303"/>
                  </a:lnTo>
                  <a:lnTo>
                    <a:pt x="153" y="1318"/>
                  </a:lnTo>
                  <a:lnTo>
                    <a:pt x="160" y="1333"/>
                  </a:lnTo>
                  <a:lnTo>
                    <a:pt x="169" y="1346"/>
                  </a:lnTo>
                  <a:lnTo>
                    <a:pt x="183" y="1358"/>
                  </a:lnTo>
                  <a:lnTo>
                    <a:pt x="172" y="1363"/>
                  </a:lnTo>
                  <a:lnTo>
                    <a:pt x="161" y="1369"/>
                  </a:lnTo>
                  <a:lnTo>
                    <a:pt x="150" y="1375"/>
                  </a:lnTo>
                  <a:lnTo>
                    <a:pt x="140" y="1382"/>
                  </a:lnTo>
                  <a:lnTo>
                    <a:pt x="131" y="1388"/>
                  </a:lnTo>
                  <a:lnTo>
                    <a:pt x="123" y="1398"/>
                  </a:lnTo>
                  <a:lnTo>
                    <a:pt x="117" y="1407"/>
                  </a:lnTo>
                  <a:lnTo>
                    <a:pt x="114" y="1418"/>
                  </a:lnTo>
                  <a:lnTo>
                    <a:pt x="112" y="1435"/>
                  </a:lnTo>
                  <a:lnTo>
                    <a:pt x="114" y="1454"/>
                  </a:lnTo>
                  <a:lnTo>
                    <a:pt x="121" y="1471"/>
                  </a:lnTo>
                  <a:lnTo>
                    <a:pt x="133" y="1482"/>
                  </a:lnTo>
                  <a:lnTo>
                    <a:pt x="125" y="1488"/>
                  </a:lnTo>
                  <a:lnTo>
                    <a:pt x="117" y="1492"/>
                  </a:lnTo>
                  <a:lnTo>
                    <a:pt x="109" y="1497"/>
                  </a:lnTo>
                  <a:lnTo>
                    <a:pt x="102" y="1501"/>
                  </a:lnTo>
                  <a:lnTo>
                    <a:pt x="95" y="1507"/>
                  </a:lnTo>
                  <a:lnTo>
                    <a:pt x="88" y="1514"/>
                  </a:lnTo>
                  <a:lnTo>
                    <a:pt x="84" y="1521"/>
                  </a:lnTo>
                  <a:lnTo>
                    <a:pt x="81" y="1529"/>
                  </a:lnTo>
                  <a:lnTo>
                    <a:pt x="79" y="1551"/>
                  </a:lnTo>
                  <a:lnTo>
                    <a:pt x="83" y="1569"/>
                  </a:lnTo>
                  <a:lnTo>
                    <a:pt x="91" y="1584"/>
                  </a:lnTo>
                  <a:lnTo>
                    <a:pt x="103" y="1595"/>
                  </a:lnTo>
                  <a:lnTo>
                    <a:pt x="100" y="1597"/>
                  </a:lnTo>
                  <a:lnTo>
                    <a:pt x="95" y="1599"/>
                  </a:lnTo>
                  <a:lnTo>
                    <a:pt x="89" y="1603"/>
                  </a:lnTo>
                  <a:lnTo>
                    <a:pt x="85" y="1607"/>
                  </a:lnTo>
                  <a:lnTo>
                    <a:pt x="79" y="1612"/>
                  </a:lnTo>
                  <a:lnTo>
                    <a:pt x="73" y="1617"/>
                  </a:lnTo>
                  <a:lnTo>
                    <a:pt x="69" y="1621"/>
                  </a:lnTo>
                  <a:lnTo>
                    <a:pt x="65" y="1626"/>
                  </a:lnTo>
                  <a:lnTo>
                    <a:pt x="0" y="1952"/>
                  </a:lnTo>
                  <a:lnTo>
                    <a:pt x="1" y="1960"/>
                  </a:lnTo>
                  <a:lnTo>
                    <a:pt x="3" y="1979"/>
                  </a:lnTo>
                  <a:lnTo>
                    <a:pt x="9" y="1999"/>
                  </a:lnTo>
                  <a:lnTo>
                    <a:pt x="19" y="2016"/>
                  </a:lnTo>
                  <a:lnTo>
                    <a:pt x="30" y="2024"/>
                  </a:lnTo>
                  <a:lnTo>
                    <a:pt x="41" y="2033"/>
                  </a:lnTo>
                  <a:lnTo>
                    <a:pt x="55" y="2042"/>
                  </a:lnTo>
                  <a:lnTo>
                    <a:pt x="70" y="2051"/>
                  </a:lnTo>
                  <a:lnTo>
                    <a:pt x="87" y="2062"/>
                  </a:lnTo>
                  <a:lnTo>
                    <a:pt x="106" y="2071"/>
                  </a:lnTo>
                  <a:lnTo>
                    <a:pt x="125" y="2080"/>
                  </a:lnTo>
                  <a:lnTo>
                    <a:pt x="147" y="2090"/>
                  </a:lnTo>
                  <a:lnTo>
                    <a:pt x="170" y="2100"/>
                  </a:lnTo>
                  <a:lnTo>
                    <a:pt x="194" y="2109"/>
                  </a:lnTo>
                  <a:lnTo>
                    <a:pt x="219" y="2117"/>
                  </a:lnTo>
                  <a:lnTo>
                    <a:pt x="246" y="2126"/>
                  </a:lnTo>
                  <a:lnTo>
                    <a:pt x="272" y="2134"/>
                  </a:lnTo>
                  <a:lnTo>
                    <a:pt x="301" y="2141"/>
                  </a:lnTo>
                  <a:lnTo>
                    <a:pt x="331" y="2148"/>
                  </a:lnTo>
                  <a:lnTo>
                    <a:pt x="361" y="2155"/>
                  </a:lnTo>
                  <a:lnTo>
                    <a:pt x="400" y="2162"/>
                  </a:lnTo>
                  <a:lnTo>
                    <a:pt x="437" y="2168"/>
                  </a:lnTo>
                  <a:lnTo>
                    <a:pt x="474" y="2172"/>
                  </a:lnTo>
                  <a:lnTo>
                    <a:pt x="510" y="2176"/>
                  </a:lnTo>
                  <a:lnTo>
                    <a:pt x="543" y="2178"/>
                  </a:lnTo>
                  <a:lnTo>
                    <a:pt x="575" y="2179"/>
                  </a:lnTo>
                  <a:lnTo>
                    <a:pt x="606" y="2179"/>
                  </a:lnTo>
                  <a:lnTo>
                    <a:pt x="634" y="2177"/>
                  </a:lnTo>
                  <a:lnTo>
                    <a:pt x="659" y="2175"/>
                  </a:lnTo>
                  <a:lnTo>
                    <a:pt x="683" y="2171"/>
                  </a:lnTo>
                  <a:lnTo>
                    <a:pt x="703" y="2166"/>
                  </a:lnTo>
                  <a:lnTo>
                    <a:pt x="721" y="2161"/>
                  </a:lnTo>
                  <a:lnTo>
                    <a:pt x="735" y="2155"/>
                  </a:lnTo>
                  <a:lnTo>
                    <a:pt x="747" y="2147"/>
                  </a:lnTo>
                  <a:lnTo>
                    <a:pt x="755" y="2139"/>
                  </a:lnTo>
                  <a:lnTo>
                    <a:pt x="758" y="2130"/>
                  </a:lnTo>
                  <a:lnTo>
                    <a:pt x="759" y="2127"/>
                  </a:lnTo>
                  <a:lnTo>
                    <a:pt x="759" y="2124"/>
                  </a:lnTo>
                  <a:lnTo>
                    <a:pt x="759" y="2122"/>
                  </a:lnTo>
                  <a:lnTo>
                    <a:pt x="758" y="2119"/>
                  </a:lnTo>
                  <a:lnTo>
                    <a:pt x="750" y="2126"/>
                  </a:lnTo>
                  <a:lnTo>
                    <a:pt x="739" y="2132"/>
                  </a:lnTo>
                  <a:lnTo>
                    <a:pt x="725" y="2137"/>
                  </a:lnTo>
                  <a:lnTo>
                    <a:pt x="709" y="2141"/>
                  </a:lnTo>
                  <a:lnTo>
                    <a:pt x="690" y="2145"/>
                  </a:lnTo>
                  <a:lnTo>
                    <a:pt x="668" y="2147"/>
                  </a:lnTo>
                  <a:lnTo>
                    <a:pt x="645" y="2148"/>
                  </a:lnTo>
                  <a:lnTo>
                    <a:pt x="620" y="2149"/>
                  </a:lnTo>
                  <a:lnTo>
                    <a:pt x="594" y="2149"/>
                  </a:lnTo>
                  <a:lnTo>
                    <a:pt x="565" y="2148"/>
                  </a:lnTo>
                  <a:lnTo>
                    <a:pt x="535" y="2147"/>
                  </a:lnTo>
                  <a:lnTo>
                    <a:pt x="504" y="2143"/>
                  </a:lnTo>
                  <a:lnTo>
                    <a:pt x="472" y="2140"/>
                  </a:lnTo>
                  <a:lnTo>
                    <a:pt x="438" y="2135"/>
                  </a:lnTo>
                  <a:lnTo>
                    <a:pt x="405" y="2131"/>
                  </a:lnTo>
                  <a:lnTo>
                    <a:pt x="370" y="2124"/>
                  </a:lnTo>
                  <a:lnTo>
                    <a:pt x="343" y="2118"/>
                  </a:lnTo>
                  <a:lnTo>
                    <a:pt x="315" y="2111"/>
                  </a:lnTo>
                  <a:lnTo>
                    <a:pt x="287" y="2105"/>
                  </a:lnTo>
                  <a:lnTo>
                    <a:pt x="262" y="2097"/>
                  </a:lnTo>
                  <a:lnTo>
                    <a:pt x="237" y="2090"/>
                  </a:lnTo>
                  <a:lnTo>
                    <a:pt x="213" y="2082"/>
                  </a:lnTo>
                  <a:lnTo>
                    <a:pt x="190" y="2074"/>
                  </a:lnTo>
                  <a:lnTo>
                    <a:pt x="169" y="2066"/>
                  </a:lnTo>
                  <a:lnTo>
                    <a:pt x="148" y="2058"/>
                  </a:lnTo>
                  <a:lnTo>
                    <a:pt x="129" y="2050"/>
                  </a:lnTo>
                  <a:lnTo>
                    <a:pt x="111" y="2042"/>
                  </a:lnTo>
                  <a:lnTo>
                    <a:pt x="94" y="2033"/>
                  </a:lnTo>
                  <a:lnTo>
                    <a:pt x="80" y="2025"/>
                  </a:lnTo>
                  <a:lnTo>
                    <a:pt x="66" y="2017"/>
                  </a:lnTo>
                  <a:lnTo>
                    <a:pt x="55" y="2009"/>
                  </a:lnTo>
                  <a:lnTo>
                    <a:pt x="46" y="2001"/>
                  </a:lnTo>
                  <a:lnTo>
                    <a:pt x="39" y="1989"/>
                  </a:lnTo>
                  <a:lnTo>
                    <a:pt x="35" y="1975"/>
                  </a:lnTo>
                  <a:lnTo>
                    <a:pt x="35" y="1964"/>
                  </a:lnTo>
                  <a:lnTo>
                    <a:pt x="35" y="1959"/>
                  </a:lnTo>
                  <a:lnTo>
                    <a:pt x="100" y="1639"/>
                  </a:lnTo>
                  <a:lnTo>
                    <a:pt x="108" y="1633"/>
                  </a:lnTo>
                  <a:lnTo>
                    <a:pt x="116" y="1627"/>
                  </a:lnTo>
                  <a:lnTo>
                    <a:pt x="124" y="1621"/>
                  </a:lnTo>
                  <a:lnTo>
                    <a:pt x="132" y="1616"/>
                  </a:lnTo>
                  <a:lnTo>
                    <a:pt x="126" y="1609"/>
                  </a:lnTo>
                  <a:lnTo>
                    <a:pt x="122" y="1603"/>
                  </a:lnTo>
                  <a:lnTo>
                    <a:pt x="117" y="1596"/>
                  </a:lnTo>
                  <a:lnTo>
                    <a:pt x="114" y="1590"/>
                  </a:lnTo>
                  <a:lnTo>
                    <a:pt x="109" y="1584"/>
                  </a:lnTo>
                  <a:lnTo>
                    <a:pt x="106" y="1577"/>
                  </a:lnTo>
                  <a:lnTo>
                    <a:pt x="101" y="1571"/>
                  </a:lnTo>
                  <a:lnTo>
                    <a:pt x="96" y="1561"/>
                  </a:lnTo>
                  <a:lnTo>
                    <a:pt x="99" y="1545"/>
                  </a:lnTo>
                  <a:lnTo>
                    <a:pt x="104" y="1531"/>
                  </a:lnTo>
                  <a:lnTo>
                    <a:pt x="114" y="1522"/>
                  </a:lnTo>
                  <a:lnTo>
                    <a:pt x="124" y="1514"/>
                  </a:lnTo>
                  <a:lnTo>
                    <a:pt x="134" y="1509"/>
                  </a:lnTo>
                  <a:lnTo>
                    <a:pt x="144" y="1506"/>
                  </a:lnTo>
                  <a:lnTo>
                    <a:pt x="150" y="1504"/>
                  </a:lnTo>
                  <a:lnTo>
                    <a:pt x="153" y="1504"/>
                  </a:lnTo>
                  <a:lnTo>
                    <a:pt x="147" y="1493"/>
                  </a:lnTo>
                  <a:lnTo>
                    <a:pt x="142" y="1484"/>
                  </a:lnTo>
                  <a:lnTo>
                    <a:pt x="138" y="1473"/>
                  </a:lnTo>
                  <a:lnTo>
                    <a:pt x="133" y="1461"/>
                  </a:lnTo>
                  <a:lnTo>
                    <a:pt x="137" y="1447"/>
                  </a:lnTo>
                  <a:lnTo>
                    <a:pt x="142" y="1435"/>
                  </a:lnTo>
                  <a:lnTo>
                    <a:pt x="152" y="1423"/>
                  </a:lnTo>
                  <a:lnTo>
                    <a:pt x="162" y="1414"/>
                  </a:lnTo>
                  <a:lnTo>
                    <a:pt x="172" y="1405"/>
                  </a:lnTo>
                  <a:lnTo>
                    <a:pt x="184" y="1397"/>
                  </a:lnTo>
                  <a:lnTo>
                    <a:pt x="194" y="1388"/>
                  </a:lnTo>
                  <a:lnTo>
                    <a:pt x="205" y="1380"/>
                  </a:lnTo>
                  <a:lnTo>
                    <a:pt x="196" y="1354"/>
                  </a:lnTo>
                  <a:lnTo>
                    <a:pt x="188" y="1325"/>
                  </a:lnTo>
                  <a:lnTo>
                    <a:pt x="184" y="1297"/>
                  </a:lnTo>
                  <a:lnTo>
                    <a:pt x="190" y="1280"/>
                  </a:lnTo>
                  <a:lnTo>
                    <a:pt x="194" y="1276"/>
                  </a:lnTo>
                  <a:lnTo>
                    <a:pt x="200" y="1267"/>
                  </a:lnTo>
                  <a:lnTo>
                    <a:pt x="207" y="1259"/>
                  </a:lnTo>
                  <a:lnTo>
                    <a:pt x="214" y="1250"/>
                  </a:lnTo>
                  <a:lnTo>
                    <a:pt x="219" y="1241"/>
                  </a:lnTo>
                  <a:lnTo>
                    <a:pt x="225" y="1234"/>
                  </a:lnTo>
                  <a:lnTo>
                    <a:pt x="229" y="1228"/>
                  </a:lnTo>
                  <a:lnTo>
                    <a:pt x="231" y="1226"/>
                  </a:lnTo>
                  <a:lnTo>
                    <a:pt x="341" y="667"/>
                  </a:lnTo>
                  <a:lnTo>
                    <a:pt x="328" y="652"/>
                  </a:lnTo>
                  <a:lnTo>
                    <a:pt x="317" y="636"/>
                  </a:lnTo>
                  <a:lnTo>
                    <a:pt x="312" y="620"/>
                  </a:lnTo>
                  <a:lnTo>
                    <a:pt x="308" y="605"/>
                  </a:lnTo>
                  <a:lnTo>
                    <a:pt x="307" y="591"/>
                  </a:lnTo>
                  <a:lnTo>
                    <a:pt x="308" y="578"/>
                  </a:lnTo>
                  <a:lnTo>
                    <a:pt x="310" y="568"/>
                  </a:lnTo>
                  <a:lnTo>
                    <a:pt x="315" y="560"/>
                  </a:lnTo>
                  <a:lnTo>
                    <a:pt x="322" y="552"/>
                  </a:lnTo>
                  <a:lnTo>
                    <a:pt x="333" y="541"/>
                  </a:lnTo>
                  <a:lnTo>
                    <a:pt x="350" y="526"/>
                  </a:lnTo>
                  <a:lnTo>
                    <a:pt x="369" y="510"/>
                  </a:lnTo>
                  <a:lnTo>
                    <a:pt x="391" y="492"/>
                  </a:lnTo>
                  <a:lnTo>
                    <a:pt x="415" y="472"/>
                  </a:lnTo>
                  <a:lnTo>
                    <a:pt x="440" y="451"/>
                  </a:lnTo>
                  <a:lnTo>
                    <a:pt x="467" y="431"/>
                  </a:lnTo>
                  <a:lnTo>
                    <a:pt x="492" y="410"/>
                  </a:lnTo>
                  <a:lnTo>
                    <a:pt x="518" y="390"/>
                  </a:lnTo>
                  <a:lnTo>
                    <a:pt x="541" y="372"/>
                  </a:lnTo>
                  <a:lnTo>
                    <a:pt x="561" y="356"/>
                  </a:lnTo>
                  <a:lnTo>
                    <a:pt x="580" y="342"/>
                  </a:lnTo>
                  <a:lnTo>
                    <a:pt x="594" y="331"/>
                  </a:lnTo>
                  <a:lnTo>
                    <a:pt x="603" y="325"/>
                  </a:lnTo>
                  <a:lnTo>
                    <a:pt x="607" y="321"/>
                  </a:lnTo>
                  <a:lnTo>
                    <a:pt x="617" y="277"/>
                  </a:lnTo>
                  <a:lnTo>
                    <a:pt x="629" y="200"/>
                  </a:lnTo>
                  <a:lnTo>
                    <a:pt x="630" y="200"/>
                  </a:lnTo>
                  <a:lnTo>
                    <a:pt x="636" y="202"/>
                  </a:lnTo>
                  <a:lnTo>
                    <a:pt x="643" y="204"/>
                  </a:lnTo>
                  <a:lnTo>
                    <a:pt x="653" y="207"/>
                  </a:lnTo>
                  <a:lnTo>
                    <a:pt x="665" y="209"/>
                  </a:lnTo>
                  <a:lnTo>
                    <a:pt x="680" y="213"/>
                  </a:lnTo>
                  <a:lnTo>
                    <a:pt x="695" y="217"/>
                  </a:lnTo>
                  <a:lnTo>
                    <a:pt x="712" y="221"/>
                  </a:lnTo>
                  <a:lnTo>
                    <a:pt x="729" y="225"/>
                  </a:lnTo>
                  <a:lnTo>
                    <a:pt x="748" y="229"/>
                  </a:lnTo>
                  <a:lnTo>
                    <a:pt x="767" y="232"/>
                  </a:lnTo>
                  <a:lnTo>
                    <a:pt x="786" y="236"/>
                  </a:lnTo>
                  <a:lnTo>
                    <a:pt x="804" y="238"/>
                  </a:lnTo>
                  <a:lnTo>
                    <a:pt x="821" y="240"/>
                  </a:lnTo>
                  <a:lnTo>
                    <a:pt x="839" y="242"/>
                  </a:lnTo>
                  <a:lnTo>
                    <a:pt x="855" y="243"/>
                  </a:lnTo>
                  <a:lnTo>
                    <a:pt x="841" y="312"/>
                  </a:lnTo>
                  <a:lnTo>
                    <a:pt x="831" y="363"/>
                  </a:lnTo>
                  <a:lnTo>
                    <a:pt x="840" y="378"/>
                  </a:lnTo>
                  <a:lnTo>
                    <a:pt x="859" y="412"/>
                  </a:lnTo>
                  <a:lnTo>
                    <a:pt x="887" y="461"/>
                  </a:lnTo>
                  <a:lnTo>
                    <a:pt x="919" y="517"/>
                  </a:lnTo>
                  <a:lnTo>
                    <a:pt x="950" y="575"/>
                  </a:lnTo>
                  <a:lnTo>
                    <a:pt x="979" y="628"/>
                  </a:lnTo>
                  <a:lnTo>
                    <a:pt x="1000" y="670"/>
                  </a:lnTo>
                  <a:lnTo>
                    <a:pt x="1010" y="695"/>
                  </a:lnTo>
                  <a:lnTo>
                    <a:pt x="1011" y="703"/>
                  </a:lnTo>
                  <a:lnTo>
                    <a:pt x="1009" y="714"/>
                  </a:lnTo>
                  <a:lnTo>
                    <a:pt x="1006" y="726"/>
                  </a:lnTo>
                  <a:lnTo>
                    <a:pt x="999" y="738"/>
                  </a:lnTo>
                  <a:lnTo>
                    <a:pt x="989" y="752"/>
                  </a:lnTo>
                  <a:lnTo>
                    <a:pt x="977" y="764"/>
                  </a:lnTo>
                  <a:lnTo>
                    <a:pt x="962" y="775"/>
                  </a:lnTo>
                  <a:lnTo>
                    <a:pt x="943" y="783"/>
                  </a:lnTo>
                  <a:lnTo>
                    <a:pt x="832" y="1342"/>
                  </a:lnTo>
                  <a:lnTo>
                    <a:pt x="834" y="1352"/>
                  </a:lnTo>
                  <a:lnTo>
                    <a:pt x="839" y="1371"/>
                  </a:lnTo>
                  <a:lnTo>
                    <a:pt x="844" y="1393"/>
                  </a:lnTo>
                  <a:lnTo>
                    <a:pt x="850" y="1408"/>
                  </a:lnTo>
                  <a:lnTo>
                    <a:pt x="851" y="1417"/>
                  </a:lnTo>
                  <a:lnTo>
                    <a:pt x="848" y="1427"/>
                  </a:lnTo>
                  <a:lnTo>
                    <a:pt x="842" y="1438"/>
                  </a:lnTo>
                  <a:lnTo>
                    <a:pt x="834" y="1450"/>
                  </a:lnTo>
                  <a:lnTo>
                    <a:pt x="825" y="1462"/>
                  </a:lnTo>
                  <a:lnTo>
                    <a:pt x="815" y="1474"/>
                  </a:lnTo>
                  <a:lnTo>
                    <a:pt x="805" y="1484"/>
                  </a:lnTo>
                  <a:lnTo>
                    <a:pt x="797" y="1495"/>
                  </a:lnTo>
                  <a:lnTo>
                    <a:pt x="803" y="1506"/>
                  </a:lnTo>
                  <a:lnTo>
                    <a:pt x="810" y="1518"/>
                  </a:lnTo>
                  <a:lnTo>
                    <a:pt x="817" y="1529"/>
                  </a:lnTo>
                  <a:lnTo>
                    <a:pt x="824" y="1542"/>
                  </a:lnTo>
                  <a:lnTo>
                    <a:pt x="829" y="1554"/>
                  </a:lnTo>
                  <a:lnTo>
                    <a:pt x="834" y="1568"/>
                  </a:lnTo>
                  <a:lnTo>
                    <a:pt x="835" y="1582"/>
                  </a:lnTo>
                  <a:lnTo>
                    <a:pt x="833" y="1597"/>
                  </a:lnTo>
                  <a:lnTo>
                    <a:pt x="828" y="1602"/>
                  </a:lnTo>
                  <a:lnTo>
                    <a:pt x="824" y="1606"/>
                  </a:lnTo>
                  <a:lnTo>
                    <a:pt x="819" y="1610"/>
                  </a:lnTo>
                  <a:lnTo>
                    <a:pt x="816" y="1614"/>
                  </a:lnTo>
                  <a:lnTo>
                    <a:pt x="811" y="1618"/>
                  </a:lnTo>
                  <a:lnTo>
                    <a:pt x="806" y="1621"/>
                  </a:lnTo>
                  <a:lnTo>
                    <a:pt x="802" y="1625"/>
                  </a:lnTo>
                  <a:lnTo>
                    <a:pt x="797" y="1628"/>
                  </a:lnTo>
                  <a:lnTo>
                    <a:pt x="800" y="1629"/>
                  </a:lnTo>
                  <a:lnTo>
                    <a:pt x="805" y="1634"/>
                  </a:lnTo>
                  <a:lnTo>
                    <a:pt x="812" y="1641"/>
                  </a:lnTo>
                  <a:lnTo>
                    <a:pt x="820" y="1649"/>
                  </a:lnTo>
                  <a:lnTo>
                    <a:pt x="827" y="1660"/>
                  </a:lnTo>
                  <a:lnTo>
                    <a:pt x="832" y="1673"/>
                  </a:lnTo>
                  <a:lnTo>
                    <a:pt x="833" y="1688"/>
                  </a:lnTo>
                  <a:lnTo>
                    <a:pt x="828" y="1704"/>
                  </a:lnTo>
                  <a:lnTo>
                    <a:pt x="820" y="1711"/>
                  </a:lnTo>
                  <a:lnTo>
                    <a:pt x="813" y="1716"/>
                  </a:lnTo>
                  <a:lnTo>
                    <a:pt x="808" y="1720"/>
                  </a:lnTo>
                  <a:lnTo>
                    <a:pt x="801" y="1725"/>
                  </a:lnTo>
                  <a:lnTo>
                    <a:pt x="795" y="1728"/>
                  </a:lnTo>
                  <a:lnTo>
                    <a:pt x="788" y="1732"/>
                  </a:lnTo>
                  <a:lnTo>
                    <a:pt x="781" y="1735"/>
                  </a:lnTo>
                  <a:lnTo>
                    <a:pt x="774" y="1740"/>
                  </a:lnTo>
                  <a:lnTo>
                    <a:pt x="780" y="1748"/>
                  </a:lnTo>
                  <a:lnTo>
                    <a:pt x="785" y="1756"/>
                  </a:lnTo>
                  <a:lnTo>
                    <a:pt x="790" y="1765"/>
                  </a:lnTo>
                  <a:lnTo>
                    <a:pt x="795" y="1773"/>
                  </a:lnTo>
                  <a:lnTo>
                    <a:pt x="735" y="2080"/>
                  </a:lnTo>
                  <a:lnTo>
                    <a:pt x="737" y="2086"/>
                  </a:lnTo>
                  <a:lnTo>
                    <a:pt x="747" y="2092"/>
                  </a:lnTo>
                  <a:lnTo>
                    <a:pt x="758" y="2093"/>
                  </a:lnTo>
                  <a:lnTo>
                    <a:pt x="766" y="2089"/>
                  </a:lnTo>
                  <a:lnTo>
                    <a:pt x="828" y="1775"/>
                  </a:lnTo>
                  <a:lnTo>
                    <a:pt x="826" y="1763"/>
                  </a:lnTo>
                  <a:lnTo>
                    <a:pt x="821" y="1750"/>
                  </a:lnTo>
                  <a:lnTo>
                    <a:pt x="815" y="1740"/>
                  </a:lnTo>
                  <a:lnTo>
                    <a:pt x="808" y="1732"/>
                  </a:lnTo>
                  <a:lnTo>
                    <a:pt x="813" y="1728"/>
                  </a:lnTo>
                  <a:lnTo>
                    <a:pt x="820" y="1724"/>
                  </a:lnTo>
                  <a:lnTo>
                    <a:pt x="827" y="1719"/>
                  </a:lnTo>
                  <a:lnTo>
                    <a:pt x="834" y="1714"/>
                  </a:lnTo>
                  <a:lnTo>
                    <a:pt x="841" y="1708"/>
                  </a:lnTo>
                  <a:lnTo>
                    <a:pt x="846" y="1700"/>
                  </a:lnTo>
                  <a:lnTo>
                    <a:pt x="850" y="1690"/>
                  </a:lnTo>
                  <a:lnTo>
                    <a:pt x="854" y="1680"/>
                  </a:lnTo>
                  <a:lnTo>
                    <a:pt x="855" y="1672"/>
                  </a:lnTo>
                  <a:lnTo>
                    <a:pt x="853" y="1664"/>
                  </a:lnTo>
                  <a:lnTo>
                    <a:pt x="849" y="1656"/>
                  </a:lnTo>
                  <a:lnTo>
                    <a:pt x="844" y="1649"/>
                  </a:lnTo>
                  <a:lnTo>
                    <a:pt x="839" y="1643"/>
                  </a:lnTo>
                  <a:lnTo>
                    <a:pt x="833" y="1636"/>
                  </a:lnTo>
                  <a:lnTo>
                    <a:pt x="827" y="1628"/>
                  </a:lnTo>
                  <a:lnTo>
                    <a:pt x="821" y="1621"/>
                  </a:lnTo>
                  <a:lnTo>
                    <a:pt x="828" y="1617"/>
                  </a:lnTo>
                  <a:lnTo>
                    <a:pt x="834" y="1611"/>
                  </a:lnTo>
                  <a:lnTo>
                    <a:pt x="841" y="1605"/>
                  </a:lnTo>
                  <a:lnTo>
                    <a:pt x="848" y="1598"/>
                  </a:lnTo>
                  <a:lnTo>
                    <a:pt x="854" y="1591"/>
                  </a:lnTo>
                  <a:lnTo>
                    <a:pt x="859" y="1584"/>
                  </a:lnTo>
                  <a:lnTo>
                    <a:pt x="863" y="1577"/>
                  </a:lnTo>
                  <a:lnTo>
                    <a:pt x="865" y="1571"/>
                  </a:lnTo>
                  <a:lnTo>
                    <a:pt x="866" y="1559"/>
                  </a:lnTo>
                  <a:lnTo>
                    <a:pt x="864" y="1548"/>
                  </a:lnTo>
                  <a:lnTo>
                    <a:pt x="859" y="1537"/>
                  </a:lnTo>
                  <a:lnTo>
                    <a:pt x="854" y="1526"/>
                  </a:lnTo>
                  <a:lnTo>
                    <a:pt x="847" y="1515"/>
                  </a:lnTo>
                  <a:lnTo>
                    <a:pt x="839" y="1505"/>
                  </a:lnTo>
                  <a:lnTo>
                    <a:pt x="832" y="1495"/>
                  </a:lnTo>
                  <a:lnTo>
                    <a:pt x="826" y="1484"/>
                  </a:lnTo>
                  <a:lnTo>
                    <a:pt x="831" y="1482"/>
                  </a:lnTo>
                  <a:lnTo>
                    <a:pt x="839" y="1477"/>
                  </a:lnTo>
                  <a:lnTo>
                    <a:pt x="850" y="1470"/>
                  </a:lnTo>
                  <a:lnTo>
                    <a:pt x="862" y="1460"/>
                  </a:lnTo>
                  <a:lnTo>
                    <a:pt x="872" y="1447"/>
                  </a:lnTo>
                  <a:lnTo>
                    <a:pt x="880" y="1432"/>
                  </a:lnTo>
                  <a:lnTo>
                    <a:pt x="884" y="1413"/>
                  </a:lnTo>
                  <a:lnTo>
                    <a:pt x="881" y="1390"/>
                  </a:lnTo>
                  <a:lnTo>
                    <a:pt x="878" y="1380"/>
                  </a:lnTo>
                  <a:lnTo>
                    <a:pt x="872" y="1369"/>
                  </a:lnTo>
                  <a:lnTo>
                    <a:pt x="866" y="1357"/>
                  </a:lnTo>
                  <a:lnTo>
                    <a:pt x="864" y="1348"/>
                  </a:lnTo>
                  <a:lnTo>
                    <a:pt x="975" y="794"/>
                  </a:lnTo>
                  <a:lnTo>
                    <a:pt x="983" y="789"/>
                  </a:lnTo>
                  <a:lnTo>
                    <a:pt x="991" y="783"/>
                  </a:lnTo>
                  <a:lnTo>
                    <a:pt x="1000" y="778"/>
                  </a:lnTo>
                  <a:lnTo>
                    <a:pt x="1008" y="771"/>
                  </a:lnTo>
                  <a:lnTo>
                    <a:pt x="1016" y="763"/>
                  </a:lnTo>
                  <a:lnTo>
                    <a:pt x="1023" y="755"/>
                  </a:lnTo>
                  <a:lnTo>
                    <a:pt x="1029" y="745"/>
                  </a:lnTo>
                  <a:lnTo>
                    <a:pt x="1032" y="737"/>
                  </a:lnTo>
                  <a:lnTo>
                    <a:pt x="1036" y="721"/>
                  </a:lnTo>
                  <a:lnTo>
                    <a:pt x="1038" y="706"/>
                  </a:lnTo>
                  <a:lnTo>
                    <a:pt x="1038" y="690"/>
                  </a:lnTo>
                  <a:lnTo>
                    <a:pt x="1037" y="6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pic>
        <p:nvPicPr>
          <p:cNvPr id="224" name="Picture 222" descr="C:\Users\Iwasaki\AppData\Local\Microsoft\Windows\Temporary Internet Files\Content.IE5\MW1VUJZU\MC900433913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319" y="5459968"/>
            <a:ext cx="496888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5" name="グループ化 224"/>
          <p:cNvGrpSpPr>
            <a:grpSpLocks/>
          </p:cNvGrpSpPr>
          <p:nvPr/>
        </p:nvGrpSpPr>
        <p:grpSpPr bwMode="auto">
          <a:xfrm>
            <a:off x="9405144" y="5218668"/>
            <a:ext cx="365125" cy="331788"/>
            <a:chOff x="4257655" y="2293610"/>
            <a:chExt cx="360957" cy="342332"/>
          </a:xfrm>
        </p:grpSpPr>
        <p:sp>
          <p:nvSpPr>
            <p:cNvPr id="226" name="Freeform 274"/>
            <p:cNvSpPr>
              <a:spLocks/>
            </p:cNvSpPr>
            <p:nvPr/>
          </p:nvSpPr>
          <p:spPr bwMode="auto">
            <a:xfrm>
              <a:off x="4257655" y="2293610"/>
              <a:ext cx="360957" cy="342328"/>
            </a:xfrm>
            <a:custGeom>
              <a:avLst/>
              <a:gdLst>
                <a:gd name="T0" fmla="*/ 2147483647 w 310"/>
                <a:gd name="T1" fmla="*/ 2147483647 h 294"/>
                <a:gd name="T2" fmla="*/ 2147483647 w 310"/>
                <a:gd name="T3" fmla="*/ 2147483647 h 294"/>
                <a:gd name="T4" fmla="*/ 2147483647 w 310"/>
                <a:gd name="T5" fmla="*/ 2147483647 h 294"/>
                <a:gd name="T6" fmla="*/ 2147483647 w 310"/>
                <a:gd name="T7" fmla="*/ 2147483647 h 294"/>
                <a:gd name="T8" fmla="*/ 2147483647 w 310"/>
                <a:gd name="T9" fmla="*/ 0 h 294"/>
                <a:gd name="T10" fmla="*/ 2147483647 w 310"/>
                <a:gd name="T11" fmla="*/ 2147483647 h 294"/>
                <a:gd name="T12" fmla="*/ 2147483647 w 310"/>
                <a:gd name="T13" fmla="*/ 2147483647 h 294"/>
                <a:gd name="T14" fmla="*/ 2147483647 w 310"/>
                <a:gd name="T15" fmla="*/ 2147483647 h 294"/>
                <a:gd name="T16" fmla="*/ 2147483647 w 310"/>
                <a:gd name="T17" fmla="*/ 2147483647 h 294"/>
                <a:gd name="T18" fmla="*/ 2147483647 w 310"/>
                <a:gd name="T19" fmla="*/ 2147483647 h 294"/>
                <a:gd name="T20" fmla="*/ 2147483647 w 310"/>
                <a:gd name="T21" fmla="*/ 2147483647 h 294"/>
                <a:gd name="T22" fmla="*/ 2147483647 w 310"/>
                <a:gd name="T23" fmla="*/ 2147483647 h 294"/>
                <a:gd name="T24" fmla="*/ 2147483647 w 310"/>
                <a:gd name="T25" fmla="*/ 2147483647 h 294"/>
                <a:gd name="T26" fmla="*/ 2147483647 w 310"/>
                <a:gd name="T27" fmla="*/ 2147483647 h 294"/>
                <a:gd name="T28" fmla="*/ 0 w 310"/>
                <a:gd name="T29" fmla="*/ 2147483647 h 294"/>
                <a:gd name="T30" fmla="*/ 0 w 310"/>
                <a:gd name="T31" fmla="*/ 2147483647 h 294"/>
                <a:gd name="T32" fmla="*/ 0 w 310"/>
                <a:gd name="T33" fmla="*/ 2147483647 h 294"/>
                <a:gd name="T34" fmla="*/ 0 w 310"/>
                <a:gd name="T35" fmla="*/ 2147483647 h 294"/>
                <a:gd name="T36" fmla="*/ 2147483647 w 310"/>
                <a:gd name="T37" fmla="*/ 2147483647 h 294"/>
                <a:gd name="T38" fmla="*/ 2147483647 w 310"/>
                <a:gd name="T39" fmla="*/ 2147483647 h 294"/>
                <a:gd name="T40" fmla="*/ 2147483647 w 310"/>
                <a:gd name="T41" fmla="*/ 2147483647 h 294"/>
                <a:gd name="T42" fmla="*/ 2147483647 w 310"/>
                <a:gd name="T43" fmla="*/ 2147483647 h 294"/>
                <a:gd name="T44" fmla="*/ 2147483647 w 310"/>
                <a:gd name="T45" fmla="*/ 2147483647 h 294"/>
                <a:gd name="T46" fmla="*/ 2147483647 w 310"/>
                <a:gd name="T47" fmla="*/ 2147483647 h 294"/>
                <a:gd name="T48" fmla="*/ 2147483647 w 310"/>
                <a:gd name="T49" fmla="*/ 2147483647 h 294"/>
                <a:gd name="T50" fmla="*/ 2147483647 w 310"/>
                <a:gd name="T51" fmla="*/ 2147483647 h 294"/>
                <a:gd name="T52" fmla="*/ 2147483647 w 310"/>
                <a:gd name="T53" fmla="*/ 2147483647 h 294"/>
                <a:gd name="T54" fmla="*/ 2147483647 w 310"/>
                <a:gd name="T55" fmla="*/ 2147483647 h 294"/>
                <a:gd name="T56" fmla="*/ 2147483647 w 310"/>
                <a:gd name="T57" fmla="*/ 2147483647 h 294"/>
                <a:gd name="T58" fmla="*/ 2147483647 w 310"/>
                <a:gd name="T59" fmla="*/ 2147483647 h 294"/>
                <a:gd name="T60" fmla="*/ 2147483647 w 310"/>
                <a:gd name="T61" fmla="*/ 2147483647 h 294"/>
                <a:gd name="T62" fmla="*/ 2147483647 w 310"/>
                <a:gd name="T63" fmla="*/ 2147483647 h 294"/>
                <a:gd name="T64" fmla="*/ 2147483647 w 310"/>
                <a:gd name="T65" fmla="*/ 2147483647 h 294"/>
                <a:gd name="T66" fmla="*/ 2147483647 w 310"/>
                <a:gd name="T67" fmla="*/ 2147483647 h 294"/>
                <a:gd name="T68" fmla="*/ 2147483647 w 310"/>
                <a:gd name="T69" fmla="*/ 2147483647 h 294"/>
                <a:gd name="T70" fmla="*/ 2147483647 w 310"/>
                <a:gd name="T71" fmla="*/ 2147483647 h 294"/>
                <a:gd name="T72" fmla="*/ 2147483647 w 310"/>
                <a:gd name="T73" fmla="*/ 2147483647 h 294"/>
                <a:gd name="T74" fmla="*/ 2147483647 w 310"/>
                <a:gd name="T75" fmla="*/ 2147483647 h 294"/>
                <a:gd name="T76" fmla="*/ 2147483647 w 310"/>
                <a:gd name="T77" fmla="*/ 2147483647 h 294"/>
                <a:gd name="T78" fmla="*/ 2147483647 w 310"/>
                <a:gd name="T79" fmla="*/ 2147483647 h 294"/>
                <a:gd name="T80" fmla="*/ 2147483647 w 310"/>
                <a:gd name="T81" fmla="*/ 2147483647 h 294"/>
                <a:gd name="T82" fmla="*/ 2147483647 w 310"/>
                <a:gd name="T83" fmla="*/ 2147483647 h 294"/>
                <a:gd name="T84" fmla="*/ 2147483647 w 310"/>
                <a:gd name="T85" fmla="*/ 2147483647 h 294"/>
                <a:gd name="T86" fmla="*/ 2147483647 w 310"/>
                <a:gd name="T87" fmla="*/ 2147483647 h 294"/>
                <a:gd name="T88" fmla="*/ 2147483647 w 310"/>
                <a:gd name="T89" fmla="*/ 2147483647 h 294"/>
                <a:gd name="T90" fmla="*/ 2147483647 w 310"/>
                <a:gd name="T91" fmla="*/ 2147483647 h 294"/>
                <a:gd name="T92" fmla="*/ 2147483647 w 310"/>
                <a:gd name="T93" fmla="*/ 2147483647 h 294"/>
                <a:gd name="T94" fmla="*/ 2147483647 w 310"/>
                <a:gd name="T95" fmla="*/ 2147483647 h 294"/>
                <a:gd name="T96" fmla="*/ 2147483647 w 310"/>
                <a:gd name="T97" fmla="*/ 2147483647 h 294"/>
                <a:gd name="T98" fmla="*/ 2147483647 w 310"/>
                <a:gd name="T99" fmla="*/ 2147483647 h 294"/>
                <a:gd name="T100" fmla="*/ 2147483647 w 310"/>
                <a:gd name="T101" fmla="*/ 2147483647 h 294"/>
                <a:gd name="T102" fmla="*/ 2147483647 w 310"/>
                <a:gd name="T103" fmla="*/ 2147483647 h 294"/>
                <a:gd name="T104" fmla="*/ 2147483647 w 310"/>
                <a:gd name="T105" fmla="*/ 2147483647 h 294"/>
                <a:gd name="T106" fmla="*/ 2147483647 w 310"/>
                <a:gd name="T107" fmla="*/ 2147483647 h 294"/>
                <a:gd name="T108" fmla="*/ 2147483647 w 310"/>
                <a:gd name="T109" fmla="*/ 2147483647 h 294"/>
                <a:gd name="T110" fmla="*/ 2147483647 w 310"/>
                <a:gd name="T111" fmla="*/ 2147483647 h 294"/>
                <a:gd name="T112" fmla="*/ 2147483647 w 310"/>
                <a:gd name="T113" fmla="*/ 2147483647 h 294"/>
                <a:gd name="T114" fmla="*/ 2147483647 w 310"/>
                <a:gd name="T115" fmla="*/ 2147483647 h 294"/>
                <a:gd name="T116" fmla="*/ 2147483647 w 310"/>
                <a:gd name="T117" fmla="*/ 2147483647 h 29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10" h="294">
                  <a:moveTo>
                    <a:pt x="244" y="10"/>
                  </a:moveTo>
                  <a:lnTo>
                    <a:pt x="244" y="10"/>
                  </a:lnTo>
                  <a:lnTo>
                    <a:pt x="212" y="4"/>
                  </a:lnTo>
                  <a:lnTo>
                    <a:pt x="188" y="2"/>
                  </a:lnTo>
                  <a:lnTo>
                    <a:pt x="160" y="0"/>
                  </a:lnTo>
                  <a:lnTo>
                    <a:pt x="130" y="2"/>
                  </a:lnTo>
                  <a:lnTo>
                    <a:pt x="98" y="4"/>
                  </a:lnTo>
                  <a:lnTo>
                    <a:pt x="64" y="12"/>
                  </a:lnTo>
                  <a:lnTo>
                    <a:pt x="30" y="22"/>
                  </a:lnTo>
                  <a:lnTo>
                    <a:pt x="16" y="28"/>
                  </a:lnTo>
                  <a:lnTo>
                    <a:pt x="12" y="32"/>
                  </a:lnTo>
                  <a:lnTo>
                    <a:pt x="6" y="38"/>
                  </a:lnTo>
                  <a:lnTo>
                    <a:pt x="4" y="44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0" y="70"/>
                  </a:lnTo>
                  <a:lnTo>
                    <a:pt x="2" y="110"/>
                  </a:lnTo>
                  <a:lnTo>
                    <a:pt x="4" y="130"/>
                  </a:lnTo>
                  <a:lnTo>
                    <a:pt x="8" y="150"/>
                  </a:lnTo>
                  <a:lnTo>
                    <a:pt x="14" y="170"/>
                  </a:lnTo>
                  <a:lnTo>
                    <a:pt x="20" y="188"/>
                  </a:lnTo>
                  <a:lnTo>
                    <a:pt x="28" y="206"/>
                  </a:lnTo>
                  <a:lnTo>
                    <a:pt x="38" y="224"/>
                  </a:lnTo>
                  <a:lnTo>
                    <a:pt x="48" y="238"/>
                  </a:lnTo>
                  <a:lnTo>
                    <a:pt x="60" y="252"/>
                  </a:lnTo>
                  <a:lnTo>
                    <a:pt x="72" y="266"/>
                  </a:lnTo>
                  <a:lnTo>
                    <a:pt x="86" y="276"/>
                  </a:lnTo>
                  <a:lnTo>
                    <a:pt x="102" y="284"/>
                  </a:lnTo>
                  <a:lnTo>
                    <a:pt x="120" y="290"/>
                  </a:lnTo>
                  <a:lnTo>
                    <a:pt x="138" y="294"/>
                  </a:lnTo>
                  <a:lnTo>
                    <a:pt x="158" y="294"/>
                  </a:lnTo>
                  <a:lnTo>
                    <a:pt x="178" y="292"/>
                  </a:lnTo>
                  <a:lnTo>
                    <a:pt x="196" y="288"/>
                  </a:lnTo>
                  <a:lnTo>
                    <a:pt x="212" y="282"/>
                  </a:lnTo>
                  <a:lnTo>
                    <a:pt x="228" y="274"/>
                  </a:lnTo>
                  <a:lnTo>
                    <a:pt x="240" y="264"/>
                  </a:lnTo>
                  <a:lnTo>
                    <a:pt x="254" y="252"/>
                  </a:lnTo>
                  <a:lnTo>
                    <a:pt x="264" y="238"/>
                  </a:lnTo>
                  <a:lnTo>
                    <a:pt x="274" y="222"/>
                  </a:lnTo>
                  <a:lnTo>
                    <a:pt x="284" y="206"/>
                  </a:lnTo>
                  <a:lnTo>
                    <a:pt x="292" y="188"/>
                  </a:lnTo>
                  <a:lnTo>
                    <a:pt x="298" y="170"/>
                  </a:lnTo>
                  <a:lnTo>
                    <a:pt x="302" y="150"/>
                  </a:lnTo>
                  <a:lnTo>
                    <a:pt x="306" y="130"/>
                  </a:lnTo>
                  <a:lnTo>
                    <a:pt x="308" y="108"/>
                  </a:lnTo>
                  <a:lnTo>
                    <a:pt x="310" y="86"/>
                  </a:lnTo>
                  <a:lnTo>
                    <a:pt x="310" y="64"/>
                  </a:lnTo>
                  <a:lnTo>
                    <a:pt x="310" y="54"/>
                  </a:lnTo>
                  <a:lnTo>
                    <a:pt x="308" y="48"/>
                  </a:lnTo>
                  <a:lnTo>
                    <a:pt x="304" y="40"/>
                  </a:lnTo>
                  <a:lnTo>
                    <a:pt x="298" y="32"/>
                  </a:lnTo>
                  <a:lnTo>
                    <a:pt x="286" y="24"/>
                  </a:lnTo>
                  <a:lnTo>
                    <a:pt x="268" y="16"/>
                  </a:lnTo>
                  <a:lnTo>
                    <a:pt x="244" y="10"/>
                  </a:lnTo>
                  <a:close/>
                </a:path>
              </a:pathLst>
            </a:custGeom>
            <a:solidFill>
              <a:srgbClr val="E1E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7" name="Freeform 275"/>
            <p:cNvSpPr>
              <a:spLocks/>
            </p:cNvSpPr>
            <p:nvPr/>
          </p:nvSpPr>
          <p:spPr bwMode="auto">
            <a:xfrm>
              <a:off x="4278614" y="2319226"/>
              <a:ext cx="319039" cy="86164"/>
            </a:xfrm>
            <a:custGeom>
              <a:avLst/>
              <a:gdLst>
                <a:gd name="T0" fmla="*/ 2147483647 w 274"/>
                <a:gd name="T1" fmla="*/ 2147483647 h 74"/>
                <a:gd name="T2" fmla="*/ 2147483647 w 274"/>
                <a:gd name="T3" fmla="*/ 2147483647 h 74"/>
                <a:gd name="T4" fmla="*/ 2147483647 w 274"/>
                <a:gd name="T5" fmla="*/ 2147483647 h 74"/>
                <a:gd name="T6" fmla="*/ 2147483647 w 274"/>
                <a:gd name="T7" fmla="*/ 2147483647 h 74"/>
                <a:gd name="T8" fmla="*/ 2147483647 w 274"/>
                <a:gd name="T9" fmla="*/ 2147483647 h 74"/>
                <a:gd name="T10" fmla="*/ 2147483647 w 274"/>
                <a:gd name="T11" fmla="*/ 2147483647 h 74"/>
                <a:gd name="T12" fmla="*/ 2147483647 w 274"/>
                <a:gd name="T13" fmla="*/ 2147483647 h 74"/>
                <a:gd name="T14" fmla="*/ 2147483647 w 274"/>
                <a:gd name="T15" fmla="*/ 2147483647 h 74"/>
                <a:gd name="T16" fmla="*/ 2147483647 w 274"/>
                <a:gd name="T17" fmla="*/ 2147483647 h 74"/>
                <a:gd name="T18" fmla="*/ 2147483647 w 274"/>
                <a:gd name="T19" fmla="*/ 2147483647 h 74"/>
                <a:gd name="T20" fmla="*/ 2147483647 w 274"/>
                <a:gd name="T21" fmla="*/ 2147483647 h 74"/>
                <a:gd name="T22" fmla="*/ 2147483647 w 274"/>
                <a:gd name="T23" fmla="*/ 2147483647 h 74"/>
                <a:gd name="T24" fmla="*/ 2147483647 w 274"/>
                <a:gd name="T25" fmla="*/ 2147483647 h 74"/>
                <a:gd name="T26" fmla="*/ 2147483647 w 274"/>
                <a:gd name="T27" fmla="*/ 2147483647 h 74"/>
                <a:gd name="T28" fmla="*/ 2147483647 w 274"/>
                <a:gd name="T29" fmla="*/ 2147483647 h 74"/>
                <a:gd name="T30" fmla="*/ 2147483647 w 274"/>
                <a:gd name="T31" fmla="*/ 2147483647 h 74"/>
                <a:gd name="T32" fmla="*/ 2147483647 w 274"/>
                <a:gd name="T33" fmla="*/ 2147483647 h 74"/>
                <a:gd name="T34" fmla="*/ 2147483647 w 274"/>
                <a:gd name="T35" fmla="*/ 2147483647 h 74"/>
                <a:gd name="T36" fmla="*/ 2147483647 w 274"/>
                <a:gd name="T37" fmla="*/ 2147483647 h 74"/>
                <a:gd name="T38" fmla="*/ 2147483647 w 274"/>
                <a:gd name="T39" fmla="*/ 2147483647 h 74"/>
                <a:gd name="T40" fmla="*/ 0 w 274"/>
                <a:gd name="T41" fmla="*/ 2147483647 h 74"/>
                <a:gd name="T42" fmla="*/ 0 w 274"/>
                <a:gd name="T43" fmla="*/ 2147483647 h 74"/>
                <a:gd name="T44" fmla="*/ 2147483647 w 274"/>
                <a:gd name="T45" fmla="*/ 2147483647 h 74"/>
                <a:gd name="T46" fmla="*/ 2147483647 w 274"/>
                <a:gd name="T47" fmla="*/ 2147483647 h 74"/>
                <a:gd name="T48" fmla="*/ 2147483647 w 274"/>
                <a:gd name="T49" fmla="*/ 2147483647 h 74"/>
                <a:gd name="T50" fmla="*/ 2147483647 w 274"/>
                <a:gd name="T51" fmla="*/ 2147483647 h 74"/>
                <a:gd name="T52" fmla="*/ 2147483647 w 274"/>
                <a:gd name="T53" fmla="*/ 2147483647 h 74"/>
                <a:gd name="T54" fmla="*/ 2147483647 w 274"/>
                <a:gd name="T55" fmla="*/ 2147483647 h 74"/>
                <a:gd name="T56" fmla="*/ 2147483647 w 274"/>
                <a:gd name="T57" fmla="*/ 2147483647 h 74"/>
                <a:gd name="T58" fmla="*/ 2147483647 w 274"/>
                <a:gd name="T59" fmla="*/ 0 h 74"/>
                <a:gd name="T60" fmla="*/ 2147483647 w 274"/>
                <a:gd name="T61" fmla="*/ 0 h 74"/>
                <a:gd name="T62" fmla="*/ 2147483647 w 274"/>
                <a:gd name="T63" fmla="*/ 0 h 74"/>
                <a:gd name="T64" fmla="*/ 2147483647 w 274"/>
                <a:gd name="T65" fmla="*/ 0 h 74"/>
                <a:gd name="T66" fmla="*/ 2147483647 w 274"/>
                <a:gd name="T67" fmla="*/ 2147483647 h 74"/>
                <a:gd name="T68" fmla="*/ 2147483647 w 274"/>
                <a:gd name="T69" fmla="*/ 2147483647 h 74"/>
                <a:gd name="T70" fmla="*/ 2147483647 w 274"/>
                <a:gd name="T71" fmla="*/ 2147483647 h 74"/>
                <a:gd name="T72" fmla="*/ 2147483647 w 274"/>
                <a:gd name="T73" fmla="*/ 2147483647 h 74"/>
                <a:gd name="T74" fmla="*/ 2147483647 w 274"/>
                <a:gd name="T75" fmla="*/ 2147483647 h 74"/>
                <a:gd name="T76" fmla="*/ 2147483647 w 274"/>
                <a:gd name="T77" fmla="*/ 2147483647 h 74"/>
                <a:gd name="T78" fmla="*/ 2147483647 w 274"/>
                <a:gd name="T79" fmla="*/ 2147483647 h 74"/>
                <a:gd name="T80" fmla="*/ 2147483647 w 274"/>
                <a:gd name="T81" fmla="*/ 2147483647 h 74"/>
                <a:gd name="T82" fmla="*/ 2147483647 w 274"/>
                <a:gd name="T83" fmla="*/ 2147483647 h 7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74" h="74">
                  <a:moveTo>
                    <a:pt x="274" y="34"/>
                  </a:moveTo>
                  <a:lnTo>
                    <a:pt x="274" y="34"/>
                  </a:lnTo>
                  <a:lnTo>
                    <a:pt x="272" y="38"/>
                  </a:lnTo>
                  <a:lnTo>
                    <a:pt x="270" y="42"/>
                  </a:lnTo>
                  <a:lnTo>
                    <a:pt x="262" y="50"/>
                  </a:lnTo>
                  <a:lnTo>
                    <a:pt x="250" y="56"/>
                  </a:lnTo>
                  <a:lnTo>
                    <a:pt x="234" y="62"/>
                  </a:lnTo>
                  <a:lnTo>
                    <a:pt x="214" y="66"/>
                  </a:lnTo>
                  <a:lnTo>
                    <a:pt x="190" y="70"/>
                  </a:lnTo>
                  <a:lnTo>
                    <a:pt x="164" y="72"/>
                  </a:lnTo>
                  <a:lnTo>
                    <a:pt x="138" y="74"/>
                  </a:lnTo>
                  <a:lnTo>
                    <a:pt x="110" y="74"/>
                  </a:lnTo>
                  <a:lnTo>
                    <a:pt x="84" y="72"/>
                  </a:lnTo>
                  <a:lnTo>
                    <a:pt x="60" y="68"/>
                  </a:lnTo>
                  <a:lnTo>
                    <a:pt x="40" y="64"/>
                  </a:lnTo>
                  <a:lnTo>
                    <a:pt x="24" y="60"/>
                  </a:lnTo>
                  <a:lnTo>
                    <a:pt x="12" y="52"/>
                  </a:lnTo>
                  <a:lnTo>
                    <a:pt x="4" y="46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2" y="34"/>
                  </a:lnTo>
                  <a:lnTo>
                    <a:pt x="4" y="32"/>
                  </a:lnTo>
                  <a:lnTo>
                    <a:pt x="10" y="24"/>
                  </a:lnTo>
                  <a:lnTo>
                    <a:pt x="24" y="18"/>
                  </a:lnTo>
                  <a:lnTo>
                    <a:pt x="40" y="12"/>
                  </a:lnTo>
                  <a:lnTo>
                    <a:pt x="60" y="6"/>
                  </a:lnTo>
                  <a:lnTo>
                    <a:pt x="84" y="4"/>
                  </a:lnTo>
                  <a:lnTo>
                    <a:pt x="108" y="0"/>
                  </a:lnTo>
                  <a:lnTo>
                    <a:pt x="136" y="0"/>
                  </a:lnTo>
                  <a:lnTo>
                    <a:pt x="164" y="0"/>
                  </a:lnTo>
                  <a:lnTo>
                    <a:pt x="190" y="2"/>
                  </a:lnTo>
                  <a:lnTo>
                    <a:pt x="212" y="4"/>
                  </a:lnTo>
                  <a:lnTo>
                    <a:pt x="232" y="8"/>
                  </a:lnTo>
                  <a:lnTo>
                    <a:pt x="250" y="14"/>
                  </a:lnTo>
                  <a:lnTo>
                    <a:pt x="262" y="20"/>
                  </a:lnTo>
                  <a:lnTo>
                    <a:pt x="270" y="28"/>
                  </a:lnTo>
                  <a:lnTo>
                    <a:pt x="272" y="30"/>
                  </a:lnTo>
                  <a:lnTo>
                    <a:pt x="274" y="34"/>
                  </a:lnTo>
                  <a:close/>
                </a:path>
              </a:pathLst>
            </a:custGeom>
            <a:solidFill>
              <a:srgbClr val="C8C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8" name="Freeform 276"/>
            <p:cNvSpPr>
              <a:spLocks/>
            </p:cNvSpPr>
            <p:nvPr/>
          </p:nvSpPr>
          <p:spPr bwMode="auto">
            <a:xfrm>
              <a:off x="4455595" y="2370464"/>
              <a:ext cx="163013" cy="265478"/>
            </a:xfrm>
            <a:custGeom>
              <a:avLst/>
              <a:gdLst>
                <a:gd name="T0" fmla="*/ 2147483647 w 140"/>
                <a:gd name="T1" fmla="*/ 2147483647 h 228"/>
                <a:gd name="T2" fmla="*/ 2147483647 w 140"/>
                <a:gd name="T3" fmla="*/ 2147483647 h 228"/>
                <a:gd name="T4" fmla="*/ 2147483647 w 140"/>
                <a:gd name="T5" fmla="*/ 2147483647 h 228"/>
                <a:gd name="T6" fmla="*/ 2147483647 w 140"/>
                <a:gd name="T7" fmla="*/ 2147483647 h 228"/>
                <a:gd name="T8" fmla="*/ 2147483647 w 140"/>
                <a:gd name="T9" fmla="*/ 2147483647 h 228"/>
                <a:gd name="T10" fmla="*/ 2147483647 w 140"/>
                <a:gd name="T11" fmla="*/ 2147483647 h 228"/>
                <a:gd name="T12" fmla="*/ 2147483647 w 140"/>
                <a:gd name="T13" fmla="*/ 2147483647 h 228"/>
                <a:gd name="T14" fmla="*/ 2147483647 w 140"/>
                <a:gd name="T15" fmla="*/ 2147483647 h 228"/>
                <a:gd name="T16" fmla="*/ 2147483647 w 140"/>
                <a:gd name="T17" fmla="*/ 2147483647 h 228"/>
                <a:gd name="T18" fmla="*/ 2147483647 w 140"/>
                <a:gd name="T19" fmla="*/ 2147483647 h 228"/>
                <a:gd name="T20" fmla="*/ 2147483647 w 140"/>
                <a:gd name="T21" fmla="*/ 2147483647 h 228"/>
                <a:gd name="T22" fmla="*/ 0 w 140"/>
                <a:gd name="T23" fmla="*/ 2147483647 h 228"/>
                <a:gd name="T24" fmla="*/ 0 w 140"/>
                <a:gd name="T25" fmla="*/ 2147483647 h 228"/>
                <a:gd name="T26" fmla="*/ 2147483647 w 140"/>
                <a:gd name="T27" fmla="*/ 2147483647 h 228"/>
                <a:gd name="T28" fmla="*/ 2147483647 w 140"/>
                <a:gd name="T29" fmla="*/ 2147483647 h 228"/>
                <a:gd name="T30" fmla="*/ 2147483647 w 140"/>
                <a:gd name="T31" fmla="*/ 2147483647 h 228"/>
                <a:gd name="T32" fmla="*/ 2147483647 w 140"/>
                <a:gd name="T33" fmla="*/ 2147483647 h 228"/>
                <a:gd name="T34" fmla="*/ 2147483647 w 140"/>
                <a:gd name="T35" fmla="*/ 2147483647 h 228"/>
                <a:gd name="T36" fmla="*/ 2147483647 w 140"/>
                <a:gd name="T37" fmla="*/ 2147483647 h 228"/>
                <a:gd name="T38" fmla="*/ 2147483647 w 140"/>
                <a:gd name="T39" fmla="*/ 2147483647 h 228"/>
                <a:gd name="T40" fmla="*/ 2147483647 w 140"/>
                <a:gd name="T41" fmla="*/ 2147483647 h 228"/>
                <a:gd name="T42" fmla="*/ 2147483647 w 140"/>
                <a:gd name="T43" fmla="*/ 2147483647 h 228"/>
                <a:gd name="T44" fmla="*/ 2147483647 w 140"/>
                <a:gd name="T45" fmla="*/ 2147483647 h 228"/>
                <a:gd name="T46" fmla="*/ 2147483647 w 140"/>
                <a:gd name="T47" fmla="*/ 2147483647 h 228"/>
                <a:gd name="T48" fmla="*/ 2147483647 w 140"/>
                <a:gd name="T49" fmla="*/ 2147483647 h 228"/>
                <a:gd name="T50" fmla="*/ 2147483647 w 140"/>
                <a:gd name="T51" fmla="*/ 2147483647 h 228"/>
                <a:gd name="T52" fmla="*/ 2147483647 w 140"/>
                <a:gd name="T53" fmla="*/ 2147483647 h 228"/>
                <a:gd name="T54" fmla="*/ 2147483647 w 140"/>
                <a:gd name="T55" fmla="*/ 0 h 228"/>
                <a:gd name="T56" fmla="*/ 2147483647 w 140"/>
                <a:gd name="T57" fmla="*/ 0 h 228"/>
                <a:gd name="T58" fmla="*/ 2147483647 w 140"/>
                <a:gd name="T59" fmla="*/ 2147483647 h 228"/>
                <a:gd name="T60" fmla="*/ 2147483647 w 140"/>
                <a:gd name="T61" fmla="*/ 2147483647 h 228"/>
                <a:gd name="T62" fmla="*/ 2147483647 w 140"/>
                <a:gd name="T63" fmla="*/ 2147483647 h 228"/>
                <a:gd name="T64" fmla="*/ 2147483647 w 140"/>
                <a:gd name="T65" fmla="*/ 2147483647 h 228"/>
                <a:gd name="T66" fmla="*/ 2147483647 w 140"/>
                <a:gd name="T67" fmla="*/ 2147483647 h 22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40" h="228">
                  <a:moveTo>
                    <a:pt x="60" y="36"/>
                  </a:moveTo>
                  <a:lnTo>
                    <a:pt x="60" y="36"/>
                  </a:lnTo>
                  <a:lnTo>
                    <a:pt x="56" y="72"/>
                  </a:lnTo>
                  <a:lnTo>
                    <a:pt x="52" y="110"/>
                  </a:lnTo>
                  <a:lnTo>
                    <a:pt x="42" y="148"/>
                  </a:lnTo>
                  <a:lnTo>
                    <a:pt x="36" y="166"/>
                  </a:lnTo>
                  <a:lnTo>
                    <a:pt x="30" y="182"/>
                  </a:lnTo>
                  <a:lnTo>
                    <a:pt x="20" y="198"/>
                  </a:lnTo>
                  <a:lnTo>
                    <a:pt x="10" y="214"/>
                  </a:lnTo>
                  <a:lnTo>
                    <a:pt x="0" y="228"/>
                  </a:lnTo>
                  <a:lnTo>
                    <a:pt x="16" y="224"/>
                  </a:lnTo>
                  <a:lnTo>
                    <a:pt x="34" y="220"/>
                  </a:lnTo>
                  <a:lnTo>
                    <a:pt x="48" y="212"/>
                  </a:lnTo>
                  <a:lnTo>
                    <a:pt x="62" y="204"/>
                  </a:lnTo>
                  <a:lnTo>
                    <a:pt x="76" y="194"/>
                  </a:lnTo>
                  <a:lnTo>
                    <a:pt x="88" y="182"/>
                  </a:lnTo>
                  <a:lnTo>
                    <a:pt x="98" y="168"/>
                  </a:lnTo>
                  <a:lnTo>
                    <a:pt x="106" y="152"/>
                  </a:lnTo>
                  <a:lnTo>
                    <a:pt x="116" y="136"/>
                  </a:lnTo>
                  <a:lnTo>
                    <a:pt x="122" y="120"/>
                  </a:lnTo>
                  <a:lnTo>
                    <a:pt x="128" y="102"/>
                  </a:lnTo>
                  <a:lnTo>
                    <a:pt x="132" y="82"/>
                  </a:lnTo>
                  <a:lnTo>
                    <a:pt x="136" y="62"/>
                  </a:lnTo>
                  <a:lnTo>
                    <a:pt x="138" y="42"/>
                  </a:lnTo>
                  <a:lnTo>
                    <a:pt x="140" y="0"/>
                  </a:lnTo>
                  <a:lnTo>
                    <a:pt x="122" y="14"/>
                  </a:lnTo>
                  <a:lnTo>
                    <a:pt x="102" y="24"/>
                  </a:lnTo>
                  <a:lnTo>
                    <a:pt x="82" y="32"/>
                  </a:lnTo>
                  <a:lnTo>
                    <a:pt x="60" y="36"/>
                  </a:lnTo>
                  <a:close/>
                </a:path>
              </a:pathLst>
            </a:custGeom>
            <a:solidFill>
              <a:srgbClr val="D6E2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9" name="Freeform 277"/>
            <p:cNvSpPr>
              <a:spLocks/>
            </p:cNvSpPr>
            <p:nvPr/>
          </p:nvSpPr>
          <p:spPr bwMode="auto">
            <a:xfrm>
              <a:off x="4278599" y="2319237"/>
              <a:ext cx="121095" cy="67534"/>
            </a:xfrm>
            <a:custGeom>
              <a:avLst/>
              <a:gdLst>
                <a:gd name="T0" fmla="*/ 2147483647 w 104"/>
                <a:gd name="T1" fmla="*/ 2147483647 h 58"/>
                <a:gd name="T2" fmla="*/ 2147483647 w 104"/>
                <a:gd name="T3" fmla="*/ 2147483647 h 58"/>
                <a:gd name="T4" fmla="*/ 2147483647 w 104"/>
                <a:gd name="T5" fmla="*/ 2147483647 h 58"/>
                <a:gd name="T6" fmla="*/ 2147483647 w 104"/>
                <a:gd name="T7" fmla="*/ 2147483647 h 58"/>
                <a:gd name="T8" fmla="*/ 2147483647 w 104"/>
                <a:gd name="T9" fmla="*/ 2147483647 h 58"/>
                <a:gd name="T10" fmla="*/ 2147483647 w 104"/>
                <a:gd name="T11" fmla="*/ 0 h 58"/>
                <a:gd name="T12" fmla="*/ 2147483647 w 104"/>
                <a:gd name="T13" fmla="*/ 0 h 58"/>
                <a:gd name="T14" fmla="*/ 2147483647 w 104"/>
                <a:gd name="T15" fmla="*/ 2147483647 h 58"/>
                <a:gd name="T16" fmla="*/ 2147483647 w 104"/>
                <a:gd name="T17" fmla="*/ 2147483647 h 58"/>
                <a:gd name="T18" fmla="*/ 2147483647 w 104"/>
                <a:gd name="T19" fmla="*/ 2147483647 h 58"/>
                <a:gd name="T20" fmla="*/ 2147483647 w 104"/>
                <a:gd name="T21" fmla="*/ 2147483647 h 58"/>
                <a:gd name="T22" fmla="*/ 2147483647 w 104"/>
                <a:gd name="T23" fmla="*/ 2147483647 h 58"/>
                <a:gd name="T24" fmla="*/ 2147483647 w 104"/>
                <a:gd name="T25" fmla="*/ 2147483647 h 58"/>
                <a:gd name="T26" fmla="*/ 0 w 104"/>
                <a:gd name="T27" fmla="*/ 2147483647 h 58"/>
                <a:gd name="T28" fmla="*/ 0 w 104"/>
                <a:gd name="T29" fmla="*/ 2147483647 h 58"/>
                <a:gd name="T30" fmla="*/ 2147483647 w 104"/>
                <a:gd name="T31" fmla="*/ 2147483647 h 58"/>
                <a:gd name="T32" fmla="*/ 2147483647 w 104"/>
                <a:gd name="T33" fmla="*/ 2147483647 h 58"/>
                <a:gd name="T34" fmla="*/ 2147483647 w 104"/>
                <a:gd name="T35" fmla="*/ 2147483647 h 58"/>
                <a:gd name="T36" fmla="*/ 2147483647 w 104"/>
                <a:gd name="T37" fmla="*/ 2147483647 h 58"/>
                <a:gd name="T38" fmla="*/ 2147483647 w 104"/>
                <a:gd name="T39" fmla="*/ 2147483647 h 5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04" h="58">
                  <a:moveTo>
                    <a:pt x="20" y="58"/>
                  </a:moveTo>
                  <a:lnTo>
                    <a:pt x="20" y="58"/>
                  </a:lnTo>
                  <a:lnTo>
                    <a:pt x="38" y="40"/>
                  </a:lnTo>
                  <a:lnTo>
                    <a:pt x="60" y="24"/>
                  </a:lnTo>
                  <a:lnTo>
                    <a:pt x="82" y="12"/>
                  </a:lnTo>
                  <a:lnTo>
                    <a:pt x="104" y="0"/>
                  </a:lnTo>
                  <a:lnTo>
                    <a:pt x="62" y="6"/>
                  </a:lnTo>
                  <a:lnTo>
                    <a:pt x="44" y="10"/>
                  </a:lnTo>
                  <a:lnTo>
                    <a:pt x="30" y="14"/>
                  </a:lnTo>
                  <a:lnTo>
                    <a:pt x="18" y="20"/>
                  </a:lnTo>
                  <a:lnTo>
                    <a:pt x="8" y="26"/>
                  </a:lnTo>
                  <a:lnTo>
                    <a:pt x="2" y="32"/>
                  </a:lnTo>
                  <a:lnTo>
                    <a:pt x="0" y="38"/>
                  </a:lnTo>
                  <a:lnTo>
                    <a:pt x="2" y="44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20" y="58"/>
                  </a:lnTo>
                  <a:close/>
                </a:path>
              </a:pathLst>
            </a:custGeom>
            <a:solidFill>
              <a:srgbClr val="AFC4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30" name="正方形/長方形 229"/>
          <p:cNvSpPr>
            <a:spLocks noChangeArrowheads="1"/>
          </p:cNvSpPr>
          <p:nvPr/>
        </p:nvSpPr>
        <p:spPr bwMode="auto">
          <a:xfrm>
            <a:off x="7354094" y="6488668"/>
            <a:ext cx="22510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ja-JP" altLang="en-US" dirty="0" smtClean="0">
                <a:solidFill>
                  <a:schemeClr val="accent1"/>
                </a:solidFill>
                <a:latin typeface="HG丸ｺﾞｼｯｸM-PRO" pitchFamily="50" charset="-128"/>
                <a:ea typeface="HG丸ｺﾞｼｯｸM-PRO" pitchFamily="50" charset="-128"/>
              </a:rPr>
              <a:t>飲料潜在空間</a:t>
            </a:r>
            <a:endParaRPr lang="ja-JP" altLang="en-US" dirty="0">
              <a:solidFill>
                <a:schemeClr val="accent1"/>
              </a:solidFill>
              <a:latin typeface="HG丸ｺﾞｼｯｸM-PRO" pitchFamily="50" charset="-128"/>
              <a:ea typeface="HG丸ｺﾞｼｯｸM-PRO" pitchFamily="50" charset="-128"/>
            </a:endParaRPr>
          </a:p>
        </p:txBody>
      </p:sp>
      <p:sp>
        <p:nvSpPr>
          <p:cNvPr id="231" name="テキスト ボックス 230"/>
          <p:cNvSpPr txBox="1"/>
          <p:nvPr/>
        </p:nvSpPr>
        <p:spPr>
          <a:xfrm>
            <a:off x="7878508" y="6200457"/>
            <a:ext cx="1222886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ja-JP" altLang="en-US" sz="1600" spc="-150" dirty="0">
                <a:latin typeface="+mn-lt"/>
                <a:ea typeface="+mn-ea"/>
              </a:rPr>
              <a:t>第２主成分</a:t>
            </a:r>
          </a:p>
        </p:txBody>
      </p:sp>
      <p:sp>
        <p:nvSpPr>
          <p:cNvPr id="232" name="テキスト ボックス 231"/>
          <p:cNvSpPr txBox="1">
            <a:spLocks noChangeArrowheads="1"/>
          </p:cNvSpPr>
          <p:nvPr/>
        </p:nvSpPr>
        <p:spPr bwMode="auto">
          <a:xfrm>
            <a:off x="4993962" y="3991531"/>
            <a:ext cx="18605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en-US" altLang="ja-JP" sz="2400" i="1" dirty="0"/>
              <a:t>e.g. </a:t>
            </a:r>
            <a:r>
              <a:rPr lang="en-US" altLang="ja-JP" sz="2400" dirty="0"/>
              <a:t>Tucker</a:t>
            </a:r>
          </a:p>
          <a:p>
            <a:pPr algn="ctr" eaLnBrk="1" hangingPunct="1"/>
            <a:endParaRPr lang="ja-JP" altLang="en-US" sz="2400" dirty="0"/>
          </a:p>
        </p:txBody>
      </p:sp>
      <p:sp>
        <p:nvSpPr>
          <p:cNvPr id="233" name="正方形/長方形 232"/>
          <p:cNvSpPr/>
          <p:nvPr/>
        </p:nvSpPr>
        <p:spPr>
          <a:xfrm>
            <a:off x="989752" y="5602398"/>
            <a:ext cx="3918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(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回答者</a:t>
            </a:r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)×(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飲料</a:t>
            </a:r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)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の</a:t>
            </a:r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2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者の関係データ</a:t>
            </a:r>
            <a:endParaRPr lang="en-US" altLang="ja-JP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pic>
        <p:nvPicPr>
          <p:cNvPr id="23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925" y="2941191"/>
            <a:ext cx="3541713" cy="278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35" name="直線矢印コネクタ 234"/>
          <p:cNvCxnSpPr/>
          <p:nvPr/>
        </p:nvCxnSpPr>
        <p:spPr>
          <a:xfrm flipV="1">
            <a:off x="3283744" y="5521842"/>
            <a:ext cx="0" cy="61706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正方形/長方形 235"/>
          <p:cNvSpPr/>
          <p:nvPr/>
        </p:nvSpPr>
        <p:spPr>
          <a:xfrm>
            <a:off x="1148870" y="6138902"/>
            <a:ext cx="4079090" cy="646331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r>
              <a:rPr lang="ja-JP" altLang="en-US" dirty="0" smtClean="0">
                <a:solidFill>
                  <a:schemeClr val="accent3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おそらく</a:t>
            </a:r>
            <a:r>
              <a:rPr lang="en-US" altLang="ja-JP" dirty="0" smtClean="0">
                <a:solidFill>
                  <a:schemeClr val="accent3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Tucker</a:t>
            </a:r>
            <a:r>
              <a:rPr lang="ja-JP" altLang="en-US" dirty="0" smtClean="0">
                <a:solidFill>
                  <a:schemeClr val="accent3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では</a:t>
            </a:r>
            <a:endParaRPr lang="en-US" altLang="ja-JP" dirty="0" smtClean="0">
              <a:solidFill>
                <a:schemeClr val="accent3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ja-JP" altLang="en-US" dirty="0">
                <a:solidFill>
                  <a:schemeClr val="accent3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各成分</a:t>
            </a:r>
            <a:r>
              <a:rPr lang="ja-JP" altLang="en-US" dirty="0" smtClean="0">
                <a:solidFill>
                  <a:schemeClr val="accent3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がスカラーでないとダメ</a:t>
            </a:r>
            <a:r>
              <a:rPr lang="en-US" altLang="ja-JP" sz="1400" dirty="0" smtClean="0">
                <a:solidFill>
                  <a:schemeClr val="accent3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(</a:t>
            </a:r>
            <a:r>
              <a:rPr lang="ja-JP" altLang="en-US" sz="1400" dirty="0" smtClean="0">
                <a:solidFill>
                  <a:schemeClr val="accent3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要調査</a:t>
            </a:r>
            <a:r>
              <a:rPr lang="en-US" altLang="ja-JP" sz="1400" dirty="0" smtClean="0">
                <a:solidFill>
                  <a:schemeClr val="accent3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)</a:t>
            </a:r>
            <a:endParaRPr lang="ja-JP" altLang="en-US"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36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85185E-6 L -2.29167E-6 0.03334 " pathEditMode="relative" rAng="0" ptsTypes="AA">
                                      <p:cBhvr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7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59259E-6 L -3.95833E-6 -0.02847 " pathEditMode="relative" rAng="0" ptsTypes="AA">
                                      <p:cBhvr>
                                        <p:cTn id="10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35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48148E-6 L -3.33333E-6 0.02246 " pathEditMode="relative" rAng="0" ptsTypes="AA">
                                      <p:cBhvr>
                                        <p:cTn id="10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11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81481E-6 L -1.25E-6 -0.06087 " pathEditMode="relative" rAng="0" ptsTypes="AA">
                                      <p:cBhvr>
                                        <p:cTn id="10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56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-2.5E-6 0.06158 " pathEditMode="relative" rAng="0" ptsTypes="AA">
                                      <p:cBhvr>
                                        <p:cTn id="1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79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22222E-6 L 3.54167E-6 -0.03703 " pathEditMode="relative" rAng="0" ptsTypes="AA">
                                      <p:cBhvr>
                                        <p:cTn id="1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52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85185E-6 L -2.5E-6 -0.01644 " pathEditMode="relative" rAng="0" ptsTypes="AA">
                                      <p:cBhvr>
                                        <p:cTn id="1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59259E-6 L -4.16667E-6 0.0243 " pathEditMode="relative" rAng="0" ptsTypes="AA">
                                      <p:cBhvr>
                                        <p:cTn id="129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04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11111E-6 L -3.95833E-6 -0.03565 " pathEditMode="relative" rAng="0" ptsTypes="AA">
                                      <p:cBhvr>
                                        <p:cTn id="131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82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1.66667E-6 -0.05185 " pathEditMode="relative" rAng="0" ptsTypes="AA">
                                      <p:cBhvr>
                                        <p:cTn id="133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93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6 L 2.5E-6 0.05416 " pathEditMode="relative" rAng="0" ptsTypes="AA">
                                      <p:cBhvr>
                                        <p:cTn id="135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08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11111E-6 L -1.45833E-6 -0.03843 " pathEditMode="relative" rAng="0" ptsTypes="AA">
                                      <p:cBhvr>
                                        <p:cTn id="137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33333E-6 L -6.25E-7 0.02963 " pathEditMode="relative" rAng="0" ptsTypes="AA">
                                      <p:cBhvr>
                                        <p:cTn id="139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-3.95833E-6 -0.02963 " pathEditMode="relative" rAng="0" ptsTypes="AA">
                                      <p:cBhvr>
                                        <p:cTn id="141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81"/>
                                    </p:animMotion>
                                  </p:childTnLst>
                                </p:cTn>
                              </p:par>
                              <p:par>
                                <p:cTn id="1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6 L 1.66667E-6 0.01551 " pathEditMode="relative" rAng="0" ptsTypes="AA">
                                      <p:cBhvr>
                                        <p:cTn id="143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48148E-6 L -2.91667E-6 -0.10417 " pathEditMode="relative" rAng="0" ptsTypes="AA">
                                      <p:cBhvr>
                                        <p:cTn id="1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208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33333E-6 L -2.91667E-6 -0.09908 " pathEditMode="relative" rAng="0" ptsTypes="AA">
                                      <p:cBhvr>
                                        <p:cTn id="147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9" grpId="0"/>
      <p:bldP spid="29" grpId="1"/>
      <p:bldP spid="30" grpId="0" animBg="1"/>
      <p:bldP spid="31" grpId="0" animBg="1"/>
      <p:bldP spid="31" grpId="1" animBg="1"/>
      <p:bldP spid="34" grpId="0" animBg="1"/>
      <p:bldP spid="208" grpId="0" animBg="1"/>
      <p:bldP spid="230" grpId="0"/>
      <p:bldP spid="230" grpId="1"/>
      <p:bldP spid="231" grpId="0" animBg="1"/>
      <p:bldP spid="231" grpId="1" animBg="1"/>
      <p:bldP spid="232" grpId="0"/>
      <p:bldP spid="23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テンソル分解でできること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lang="ja-JP" altLang="en-US" smtClean="0"/>
              <a:pPr/>
              <a:t>38</a:t>
            </a:fld>
            <a:endParaRPr lang="ja-JP" altLang="en-US"/>
          </a:p>
        </p:txBody>
      </p:sp>
      <p:sp>
        <p:nvSpPr>
          <p:cNvPr id="5" name="テキスト ボックス 4"/>
          <p:cNvSpPr txBox="1">
            <a:spLocks noChangeArrowheads="1"/>
          </p:cNvSpPr>
          <p:nvPr/>
        </p:nvSpPr>
        <p:spPr bwMode="auto">
          <a:xfrm>
            <a:off x="1239837" y="4781550"/>
            <a:ext cx="142557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ja-JP" altLang="en-US" sz="1600" dirty="0" smtClean="0">
                <a:latin typeface="HG丸ｺﾞｼｯｸM-PRO" pitchFamily="50" charset="-128"/>
                <a:ea typeface="HG丸ｺﾞｼｯｸM-PRO" pitchFamily="50" charset="-128"/>
              </a:rPr>
              <a:t>回答者</a:t>
            </a:r>
            <a:endParaRPr lang="en-US" altLang="ja-JP" sz="1600" dirty="0">
              <a:latin typeface="HG丸ｺﾞｼｯｸM-PRO" pitchFamily="50" charset="-128"/>
              <a:ea typeface="HG丸ｺﾞｼｯｸM-PRO" pitchFamily="50" charset="-128"/>
            </a:endParaRPr>
          </a:p>
          <a:p>
            <a:pPr algn="ctr" eaLnBrk="1" hangingPunct="1"/>
            <a:r>
              <a:rPr lang="ja-JP" altLang="en-US" sz="1600" dirty="0">
                <a:latin typeface="HG丸ｺﾞｼｯｸM-PRO" pitchFamily="50" charset="-128"/>
                <a:ea typeface="HG丸ｺﾞｼｯｸM-PRO" pitchFamily="50" charset="-128"/>
              </a:rPr>
              <a:t>潜在</a:t>
            </a:r>
            <a:r>
              <a:rPr lang="ja-JP" altLang="en-US" sz="1600" dirty="0" smtClean="0">
                <a:latin typeface="HG丸ｺﾞｼｯｸM-PRO" pitchFamily="50" charset="-128"/>
                <a:ea typeface="HG丸ｺﾞｼｯｸM-PRO" pitchFamily="50" charset="-128"/>
              </a:rPr>
              <a:t>空間</a:t>
            </a:r>
            <a:endParaRPr lang="ja-JP" altLang="en-US" sz="1600" dirty="0">
              <a:latin typeface="HG丸ｺﾞｼｯｸM-PRO" pitchFamily="50" charset="-128"/>
              <a:ea typeface="HG丸ｺﾞｼｯｸM-PRO" pitchFamily="50" charset="-128"/>
            </a:endParaRPr>
          </a:p>
        </p:txBody>
      </p:sp>
      <p:sp>
        <p:nvSpPr>
          <p:cNvPr id="6" name="テキスト ボックス 5"/>
          <p:cNvSpPr txBox="1">
            <a:spLocks noChangeArrowheads="1"/>
          </p:cNvSpPr>
          <p:nvPr/>
        </p:nvSpPr>
        <p:spPr bwMode="auto">
          <a:xfrm>
            <a:off x="6878638" y="1852613"/>
            <a:ext cx="3443287" cy="8309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ja-JP" altLang="en-US" sz="2400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両者</a:t>
            </a:r>
            <a:r>
              <a:rPr lang="ja-JP" altLang="en-US" sz="24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の潜在空間</a:t>
            </a:r>
            <a:r>
              <a:rPr lang="ja-JP" altLang="en-US" sz="2400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により</a:t>
            </a:r>
            <a:endParaRPr lang="en-US" altLang="ja-JP" sz="2400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pPr algn="ctr" eaLnBrk="1" hangingPunct="1"/>
            <a:r>
              <a:rPr lang="ja-JP" altLang="en-US" sz="2400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同時分析が可能</a:t>
            </a:r>
          </a:p>
        </p:txBody>
      </p:sp>
      <p:sp>
        <p:nvSpPr>
          <p:cNvPr id="7" name="テキスト ボックス 6"/>
          <p:cNvSpPr txBox="1">
            <a:spLocks noChangeArrowheads="1"/>
          </p:cNvSpPr>
          <p:nvPr/>
        </p:nvSpPr>
        <p:spPr bwMode="auto">
          <a:xfrm>
            <a:off x="6144766" y="2767013"/>
            <a:ext cx="45259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sz="2400">
                <a:solidFill>
                  <a:srgbClr val="FF0000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☞商品推薦システムに応用可能</a:t>
            </a:r>
          </a:p>
        </p:txBody>
      </p:sp>
      <p:sp>
        <p:nvSpPr>
          <p:cNvPr id="8" name="テキスト ボックス 7"/>
          <p:cNvSpPr txBox="1">
            <a:spLocks noChangeArrowheads="1"/>
          </p:cNvSpPr>
          <p:nvPr/>
        </p:nvSpPr>
        <p:spPr bwMode="auto">
          <a:xfrm>
            <a:off x="6145213" y="3208338"/>
            <a:ext cx="46688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sz="2400">
                <a:solidFill>
                  <a:srgbClr val="FF0000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☞新商品の販売戦略に応用可能</a:t>
            </a:r>
          </a:p>
        </p:txBody>
      </p:sp>
      <p:grpSp>
        <p:nvGrpSpPr>
          <p:cNvPr id="10" name="グループ化 9"/>
          <p:cNvGrpSpPr>
            <a:grpSpLocks/>
          </p:cNvGrpSpPr>
          <p:nvPr/>
        </p:nvGrpSpPr>
        <p:grpSpPr bwMode="auto">
          <a:xfrm>
            <a:off x="3240088" y="5006975"/>
            <a:ext cx="222250" cy="519113"/>
            <a:chOff x="1812033" y="6072574"/>
            <a:chExt cx="221694" cy="432048"/>
          </a:xfrm>
        </p:grpSpPr>
        <p:sp>
          <p:nvSpPr>
            <p:cNvPr id="11" name="二等辺三角形 10"/>
            <p:cNvSpPr/>
            <p:nvPr/>
          </p:nvSpPr>
          <p:spPr>
            <a:xfrm>
              <a:off x="1817703" y="6072574"/>
              <a:ext cx="216024" cy="432048"/>
            </a:xfrm>
            <a:prstGeom prst="triangle">
              <a:avLst/>
            </a:prstGeom>
            <a:scene3d>
              <a:camera prst="orthographicFront">
                <a:rot lat="19380000" lon="18599983" rev="0"/>
              </a:camera>
              <a:lightRig rig="threePt" dir="t"/>
            </a:scene3d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12" name="円/楕円 11"/>
            <p:cNvSpPr/>
            <p:nvPr/>
          </p:nvSpPr>
          <p:spPr>
            <a:xfrm>
              <a:off x="1812033" y="6072574"/>
              <a:ext cx="216024" cy="216024"/>
            </a:xfrm>
            <a:prstGeom prst="ellipse">
              <a:avLst/>
            </a:prstGeom>
            <a:scene3d>
              <a:camera prst="orthographicFront">
                <a:rot lat="19380000" lon="18599983" rev="0"/>
              </a:camera>
              <a:lightRig rig="threePt" dir="t"/>
            </a:scene3d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</p:grpSp>
      <p:grpSp>
        <p:nvGrpSpPr>
          <p:cNvPr id="13" name="グループ化 12"/>
          <p:cNvGrpSpPr>
            <a:grpSpLocks/>
          </p:cNvGrpSpPr>
          <p:nvPr/>
        </p:nvGrpSpPr>
        <p:grpSpPr bwMode="auto">
          <a:xfrm>
            <a:off x="2681288" y="4621213"/>
            <a:ext cx="222250" cy="520700"/>
            <a:chOff x="1252563" y="6072574"/>
            <a:chExt cx="222034" cy="432048"/>
          </a:xfrm>
        </p:grpSpPr>
        <p:sp>
          <p:nvSpPr>
            <p:cNvPr id="14" name="二等辺三角形 13"/>
            <p:cNvSpPr/>
            <p:nvPr/>
          </p:nvSpPr>
          <p:spPr>
            <a:xfrm>
              <a:off x="1258573" y="6072574"/>
              <a:ext cx="216024" cy="432048"/>
            </a:xfrm>
            <a:prstGeom prst="triangle">
              <a:avLst/>
            </a:prstGeom>
            <a:scene3d>
              <a:camera prst="orthographicFront">
                <a:rot lat="19380000" lon="18599983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15" name="円/楕円 14"/>
            <p:cNvSpPr/>
            <p:nvPr/>
          </p:nvSpPr>
          <p:spPr>
            <a:xfrm>
              <a:off x="1252563" y="6072574"/>
              <a:ext cx="216024" cy="216024"/>
            </a:xfrm>
            <a:prstGeom prst="ellipse">
              <a:avLst/>
            </a:prstGeom>
            <a:scene3d>
              <a:camera prst="orthographicFront">
                <a:rot lat="19380000" lon="18599983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</p:grpSp>
      <p:grpSp>
        <p:nvGrpSpPr>
          <p:cNvPr id="16" name="グループ化 15"/>
          <p:cNvGrpSpPr>
            <a:grpSpLocks/>
          </p:cNvGrpSpPr>
          <p:nvPr/>
        </p:nvGrpSpPr>
        <p:grpSpPr bwMode="auto">
          <a:xfrm>
            <a:off x="3800475" y="5391150"/>
            <a:ext cx="220663" cy="520700"/>
            <a:chOff x="2371502" y="5485482"/>
            <a:chExt cx="221357" cy="432048"/>
          </a:xfrm>
        </p:grpSpPr>
        <p:sp>
          <p:nvSpPr>
            <p:cNvPr id="17" name="二等辺三角形 16"/>
            <p:cNvSpPr/>
            <p:nvPr/>
          </p:nvSpPr>
          <p:spPr>
            <a:xfrm>
              <a:off x="2376835" y="5485482"/>
              <a:ext cx="216024" cy="432048"/>
            </a:xfrm>
            <a:prstGeom prst="triangle">
              <a:avLst/>
            </a:prstGeom>
            <a:scene3d>
              <a:camera prst="orthographicFront">
                <a:rot lat="19380000" lon="18599983" rev="0"/>
              </a:camera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18" name="円/楕円 17"/>
            <p:cNvSpPr/>
            <p:nvPr/>
          </p:nvSpPr>
          <p:spPr>
            <a:xfrm>
              <a:off x="2371502" y="5485482"/>
              <a:ext cx="216024" cy="216024"/>
            </a:xfrm>
            <a:prstGeom prst="ellipse">
              <a:avLst/>
            </a:prstGeom>
            <a:scene3d>
              <a:camera prst="orthographicFront">
                <a:rot lat="19380000" lon="18599983" rev="0"/>
              </a:camera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</p:grpSp>
      <p:grpSp>
        <p:nvGrpSpPr>
          <p:cNvPr id="19" name="グループ化 18"/>
          <p:cNvGrpSpPr>
            <a:grpSpLocks/>
          </p:cNvGrpSpPr>
          <p:nvPr/>
        </p:nvGrpSpPr>
        <p:grpSpPr bwMode="auto">
          <a:xfrm>
            <a:off x="2122488" y="4238625"/>
            <a:ext cx="222250" cy="520700"/>
            <a:chOff x="693093" y="6072574"/>
            <a:chExt cx="222374" cy="432048"/>
          </a:xfrm>
        </p:grpSpPr>
        <p:sp>
          <p:nvSpPr>
            <p:cNvPr id="20" name="二等辺三角形 19"/>
            <p:cNvSpPr/>
            <p:nvPr/>
          </p:nvSpPr>
          <p:spPr>
            <a:xfrm>
              <a:off x="699443" y="6072574"/>
              <a:ext cx="216024" cy="432048"/>
            </a:xfrm>
            <a:prstGeom prst="triangle">
              <a:avLst/>
            </a:prstGeom>
            <a:scene3d>
              <a:camera prst="orthographicFront">
                <a:rot lat="19380000" lon="18599983" rev="0"/>
              </a:camera>
              <a:lightRig rig="threePt" dir="t"/>
            </a:scene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21" name="円/楕円 20"/>
            <p:cNvSpPr/>
            <p:nvPr/>
          </p:nvSpPr>
          <p:spPr>
            <a:xfrm>
              <a:off x="693093" y="6072574"/>
              <a:ext cx="216024" cy="216024"/>
            </a:xfrm>
            <a:prstGeom prst="ellipse">
              <a:avLst/>
            </a:prstGeom>
            <a:scene3d>
              <a:camera prst="orthographicFront">
                <a:rot lat="19380000" lon="18599983" rev="0"/>
              </a:camera>
              <a:lightRig rig="threePt" dir="t"/>
            </a:scene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</p:grpSp>
      <p:grpSp>
        <p:nvGrpSpPr>
          <p:cNvPr id="22" name="グループ化 21"/>
          <p:cNvGrpSpPr>
            <a:grpSpLocks/>
          </p:cNvGrpSpPr>
          <p:nvPr/>
        </p:nvGrpSpPr>
        <p:grpSpPr bwMode="auto">
          <a:xfrm>
            <a:off x="2960688" y="4818063"/>
            <a:ext cx="222250" cy="520700"/>
            <a:chOff x="1532298" y="6072574"/>
            <a:chExt cx="221864" cy="432048"/>
          </a:xfrm>
        </p:grpSpPr>
        <p:sp>
          <p:nvSpPr>
            <p:cNvPr id="23" name="二等辺三角形 22"/>
            <p:cNvSpPr/>
            <p:nvPr/>
          </p:nvSpPr>
          <p:spPr>
            <a:xfrm>
              <a:off x="1538138" y="6072574"/>
              <a:ext cx="216024" cy="432048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scene3d>
              <a:camera prst="orthographicFront">
                <a:rot lat="19380000" lon="18599983" rev="0"/>
              </a:camera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24" name="円/楕円 23"/>
            <p:cNvSpPr/>
            <p:nvPr/>
          </p:nvSpPr>
          <p:spPr>
            <a:xfrm>
              <a:off x="1532298" y="6072574"/>
              <a:ext cx="216024" cy="21602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scene3d>
              <a:camera prst="orthographicFront">
                <a:rot lat="19380000" lon="18599983" rev="0"/>
              </a:camera>
              <a:lightRig rig="threePt" dir="t"/>
            </a:scene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</p:grpSp>
      <p:grpSp>
        <p:nvGrpSpPr>
          <p:cNvPr id="25" name="グループ化 24"/>
          <p:cNvGrpSpPr>
            <a:grpSpLocks/>
          </p:cNvGrpSpPr>
          <p:nvPr/>
        </p:nvGrpSpPr>
        <p:grpSpPr bwMode="auto">
          <a:xfrm>
            <a:off x="3521075" y="5200650"/>
            <a:ext cx="220663" cy="519113"/>
            <a:chOff x="2091768" y="6072574"/>
            <a:chExt cx="221524" cy="432048"/>
          </a:xfrm>
        </p:grpSpPr>
        <p:sp>
          <p:nvSpPr>
            <p:cNvPr id="26" name="二等辺三角形 25"/>
            <p:cNvSpPr/>
            <p:nvPr/>
          </p:nvSpPr>
          <p:spPr>
            <a:xfrm>
              <a:off x="2097268" y="6072574"/>
              <a:ext cx="216024" cy="432048"/>
            </a:xfrm>
            <a:prstGeom prst="triangle">
              <a:avLst/>
            </a:prstGeom>
            <a:scene3d>
              <a:camera prst="orthographicFront">
                <a:rot lat="19380000" lon="18599983" rev="0"/>
              </a:camera>
              <a:lightRig rig="threePt" dir="t"/>
            </a:scene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27" name="円/楕円 26"/>
            <p:cNvSpPr/>
            <p:nvPr/>
          </p:nvSpPr>
          <p:spPr>
            <a:xfrm>
              <a:off x="2091768" y="6072574"/>
              <a:ext cx="216024" cy="216024"/>
            </a:xfrm>
            <a:prstGeom prst="ellipse">
              <a:avLst/>
            </a:prstGeom>
            <a:scene3d>
              <a:camera prst="orthographicFront">
                <a:rot lat="19380000" lon="18599983" rev="0"/>
              </a:camera>
              <a:lightRig rig="threePt" dir="t"/>
            </a:scene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</p:grpSp>
      <p:grpSp>
        <p:nvGrpSpPr>
          <p:cNvPr id="28" name="グループ化 27"/>
          <p:cNvGrpSpPr>
            <a:grpSpLocks/>
          </p:cNvGrpSpPr>
          <p:nvPr/>
        </p:nvGrpSpPr>
        <p:grpSpPr bwMode="auto">
          <a:xfrm>
            <a:off x="2401888" y="4427538"/>
            <a:ext cx="222250" cy="520700"/>
            <a:chOff x="972828" y="6072574"/>
            <a:chExt cx="222204" cy="432048"/>
          </a:xfrm>
        </p:grpSpPr>
        <p:sp>
          <p:nvSpPr>
            <p:cNvPr id="29" name="二等辺三角形 28"/>
            <p:cNvSpPr/>
            <p:nvPr/>
          </p:nvSpPr>
          <p:spPr>
            <a:xfrm>
              <a:off x="979008" y="6072574"/>
              <a:ext cx="216024" cy="432048"/>
            </a:xfrm>
            <a:prstGeom prst="triangle">
              <a:avLst/>
            </a:prstGeom>
            <a:scene3d>
              <a:camera prst="orthographicFront">
                <a:rot lat="19380000" lon="18599983" rev="0"/>
              </a:camera>
              <a:lightRig rig="threePt" dir="t"/>
            </a:scene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30" name="円/楕円 29"/>
            <p:cNvSpPr/>
            <p:nvPr/>
          </p:nvSpPr>
          <p:spPr>
            <a:xfrm>
              <a:off x="972828" y="6072574"/>
              <a:ext cx="216024" cy="216024"/>
            </a:xfrm>
            <a:prstGeom prst="ellipse">
              <a:avLst/>
            </a:prstGeom>
            <a:scene3d>
              <a:camera prst="orthographicFront">
                <a:rot lat="19380000" lon="18599983" rev="0"/>
              </a:camera>
              <a:lightRig rig="threePt" dir="t"/>
            </a:scene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</p:grpSp>
      <p:grpSp>
        <p:nvGrpSpPr>
          <p:cNvPr id="31" name="グループ化 30"/>
          <p:cNvGrpSpPr/>
          <p:nvPr/>
        </p:nvGrpSpPr>
        <p:grpSpPr>
          <a:xfrm>
            <a:off x="3937000" y="5388512"/>
            <a:ext cx="465906" cy="493484"/>
            <a:chOff x="2984151" y="2191906"/>
            <a:chExt cx="460973" cy="459146"/>
          </a:xfrm>
          <a:scene3d>
            <a:camera prst="orthographicFront">
              <a:rot lat="1920000" lon="18599982" rev="0"/>
            </a:camera>
            <a:lightRig rig="threePt" dir="t"/>
          </a:scene3d>
        </p:grpSpPr>
        <p:sp>
          <p:nvSpPr>
            <p:cNvPr id="32" name="AutoShape 111"/>
            <p:cNvSpPr>
              <a:spLocks noChangeAspect="1" noChangeArrowheads="1" noTextEdit="1"/>
            </p:cNvSpPr>
            <p:nvPr/>
          </p:nvSpPr>
          <p:spPr bwMode="auto">
            <a:xfrm>
              <a:off x="2984151" y="2191906"/>
              <a:ext cx="460973" cy="459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33" name="Freeform 114"/>
            <p:cNvSpPr>
              <a:spLocks/>
            </p:cNvSpPr>
            <p:nvPr/>
          </p:nvSpPr>
          <p:spPr bwMode="auto">
            <a:xfrm>
              <a:off x="3268225" y="2206825"/>
              <a:ext cx="102608" cy="115395"/>
            </a:xfrm>
            <a:custGeom>
              <a:avLst/>
              <a:gdLst>
                <a:gd name="T0" fmla="*/ 378 w 672"/>
                <a:gd name="T1" fmla="*/ 27 h 757"/>
                <a:gd name="T2" fmla="*/ 199 w 672"/>
                <a:gd name="T3" fmla="*/ 0 h 757"/>
                <a:gd name="T4" fmla="*/ 0 w 672"/>
                <a:gd name="T5" fmla="*/ 336 h 757"/>
                <a:gd name="T6" fmla="*/ 174 w 672"/>
                <a:gd name="T7" fmla="*/ 694 h 757"/>
                <a:gd name="T8" fmla="*/ 264 w 672"/>
                <a:gd name="T9" fmla="*/ 626 h 757"/>
                <a:gd name="T10" fmla="*/ 296 w 672"/>
                <a:gd name="T11" fmla="*/ 745 h 757"/>
                <a:gd name="T12" fmla="*/ 385 w 672"/>
                <a:gd name="T13" fmla="*/ 757 h 757"/>
                <a:gd name="T14" fmla="*/ 562 w 672"/>
                <a:gd name="T15" fmla="*/ 717 h 757"/>
                <a:gd name="T16" fmla="*/ 672 w 672"/>
                <a:gd name="T17" fmla="*/ 572 h 757"/>
                <a:gd name="T18" fmla="*/ 652 w 672"/>
                <a:gd name="T19" fmla="*/ 226 h 757"/>
                <a:gd name="T20" fmla="*/ 486 w 672"/>
                <a:gd name="T21" fmla="*/ 68 h 757"/>
                <a:gd name="T22" fmla="*/ 378 w 672"/>
                <a:gd name="T23" fmla="*/ 27 h 757"/>
                <a:gd name="T24" fmla="*/ 378 w 672"/>
                <a:gd name="T25" fmla="*/ 27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2" h="757">
                  <a:moveTo>
                    <a:pt x="378" y="27"/>
                  </a:moveTo>
                  <a:lnTo>
                    <a:pt x="199" y="0"/>
                  </a:lnTo>
                  <a:lnTo>
                    <a:pt x="0" y="336"/>
                  </a:lnTo>
                  <a:lnTo>
                    <a:pt x="174" y="694"/>
                  </a:lnTo>
                  <a:lnTo>
                    <a:pt x="264" y="626"/>
                  </a:lnTo>
                  <a:lnTo>
                    <a:pt x="296" y="745"/>
                  </a:lnTo>
                  <a:lnTo>
                    <a:pt x="385" y="757"/>
                  </a:lnTo>
                  <a:lnTo>
                    <a:pt x="562" y="717"/>
                  </a:lnTo>
                  <a:lnTo>
                    <a:pt x="672" y="572"/>
                  </a:lnTo>
                  <a:lnTo>
                    <a:pt x="652" y="226"/>
                  </a:lnTo>
                  <a:lnTo>
                    <a:pt x="486" y="68"/>
                  </a:lnTo>
                  <a:lnTo>
                    <a:pt x="378" y="27"/>
                  </a:lnTo>
                  <a:lnTo>
                    <a:pt x="378" y="27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34" name="Freeform 115"/>
            <p:cNvSpPr>
              <a:spLocks/>
            </p:cNvSpPr>
            <p:nvPr/>
          </p:nvSpPr>
          <p:spPr bwMode="auto">
            <a:xfrm>
              <a:off x="3310547" y="2204085"/>
              <a:ext cx="73987" cy="110219"/>
            </a:xfrm>
            <a:custGeom>
              <a:avLst/>
              <a:gdLst>
                <a:gd name="T0" fmla="*/ 4 w 487"/>
                <a:gd name="T1" fmla="*/ 34 h 724"/>
                <a:gd name="T2" fmla="*/ 13 w 487"/>
                <a:gd name="T3" fmla="*/ 36 h 724"/>
                <a:gd name="T4" fmla="*/ 27 w 487"/>
                <a:gd name="T5" fmla="*/ 40 h 724"/>
                <a:gd name="T6" fmla="*/ 46 w 487"/>
                <a:gd name="T7" fmla="*/ 46 h 724"/>
                <a:gd name="T8" fmla="*/ 61 w 487"/>
                <a:gd name="T9" fmla="*/ 53 h 724"/>
                <a:gd name="T10" fmla="*/ 76 w 487"/>
                <a:gd name="T11" fmla="*/ 65 h 724"/>
                <a:gd name="T12" fmla="*/ 86 w 487"/>
                <a:gd name="T13" fmla="*/ 78 h 724"/>
                <a:gd name="T14" fmla="*/ 91 w 487"/>
                <a:gd name="T15" fmla="*/ 95 h 724"/>
                <a:gd name="T16" fmla="*/ 88 w 487"/>
                <a:gd name="T17" fmla="*/ 112 h 724"/>
                <a:gd name="T18" fmla="*/ 76 w 487"/>
                <a:gd name="T19" fmla="*/ 133 h 724"/>
                <a:gd name="T20" fmla="*/ 63 w 487"/>
                <a:gd name="T21" fmla="*/ 156 h 724"/>
                <a:gd name="T22" fmla="*/ 50 w 487"/>
                <a:gd name="T23" fmla="*/ 181 h 724"/>
                <a:gd name="T24" fmla="*/ 36 w 487"/>
                <a:gd name="T25" fmla="*/ 203 h 724"/>
                <a:gd name="T26" fmla="*/ 29 w 487"/>
                <a:gd name="T27" fmla="*/ 224 h 724"/>
                <a:gd name="T28" fmla="*/ 27 w 487"/>
                <a:gd name="T29" fmla="*/ 245 h 724"/>
                <a:gd name="T30" fmla="*/ 34 w 487"/>
                <a:gd name="T31" fmla="*/ 260 h 724"/>
                <a:gd name="T32" fmla="*/ 50 w 487"/>
                <a:gd name="T33" fmla="*/ 274 h 724"/>
                <a:gd name="T34" fmla="*/ 74 w 487"/>
                <a:gd name="T35" fmla="*/ 283 h 724"/>
                <a:gd name="T36" fmla="*/ 103 w 487"/>
                <a:gd name="T37" fmla="*/ 289 h 724"/>
                <a:gd name="T38" fmla="*/ 135 w 487"/>
                <a:gd name="T39" fmla="*/ 297 h 724"/>
                <a:gd name="T40" fmla="*/ 165 w 487"/>
                <a:gd name="T41" fmla="*/ 300 h 724"/>
                <a:gd name="T42" fmla="*/ 194 w 487"/>
                <a:gd name="T43" fmla="*/ 308 h 724"/>
                <a:gd name="T44" fmla="*/ 213 w 487"/>
                <a:gd name="T45" fmla="*/ 312 h 724"/>
                <a:gd name="T46" fmla="*/ 224 w 487"/>
                <a:gd name="T47" fmla="*/ 321 h 724"/>
                <a:gd name="T48" fmla="*/ 223 w 487"/>
                <a:gd name="T49" fmla="*/ 331 h 724"/>
                <a:gd name="T50" fmla="*/ 211 w 487"/>
                <a:gd name="T51" fmla="*/ 340 h 724"/>
                <a:gd name="T52" fmla="*/ 192 w 487"/>
                <a:gd name="T53" fmla="*/ 352 h 724"/>
                <a:gd name="T54" fmla="*/ 171 w 487"/>
                <a:gd name="T55" fmla="*/ 367 h 724"/>
                <a:gd name="T56" fmla="*/ 146 w 487"/>
                <a:gd name="T57" fmla="*/ 380 h 724"/>
                <a:gd name="T58" fmla="*/ 126 w 487"/>
                <a:gd name="T59" fmla="*/ 395 h 724"/>
                <a:gd name="T60" fmla="*/ 110 w 487"/>
                <a:gd name="T61" fmla="*/ 409 h 724"/>
                <a:gd name="T62" fmla="*/ 103 w 487"/>
                <a:gd name="T63" fmla="*/ 422 h 724"/>
                <a:gd name="T64" fmla="*/ 107 w 487"/>
                <a:gd name="T65" fmla="*/ 433 h 724"/>
                <a:gd name="T66" fmla="*/ 118 w 487"/>
                <a:gd name="T67" fmla="*/ 445 h 724"/>
                <a:gd name="T68" fmla="*/ 133 w 487"/>
                <a:gd name="T69" fmla="*/ 454 h 724"/>
                <a:gd name="T70" fmla="*/ 156 w 487"/>
                <a:gd name="T71" fmla="*/ 466 h 724"/>
                <a:gd name="T72" fmla="*/ 175 w 487"/>
                <a:gd name="T73" fmla="*/ 475 h 724"/>
                <a:gd name="T74" fmla="*/ 196 w 487"/>
                <a:gd name="T75" fmla="*/ 489 h 724"/>
                <a:gd name="T76" fmla="*/ 209 w 487"/>
                <a:gd name="T77" fmla="*/ 500 h 724"/>
                <a:gd name="T78" fmla="*/ 219 w 487"/>
                <a:gd name="T79" fmla="*/ 515 h 724"/>
                <a:gd name="T80" fmla="*/ 213 w 487"/>
                <a:gd name="T81" fmla="*/ 530 h 724"/>
                <a:gd name="T82" fmla="*/ 205 w 487"/>
                <a:gd name="T83" fmla="*/ 548 h 724"/>
                <a:gd name="T84" fmla="*/ 188 w 487"/>
                <a:gd name="T85" fmla="*/ 565 h 724"/>
                <a:gd name="T86" fmla="*/ 171 w 487"/>
                <a:gd name="T87" fmla="*/ 584 h 724"/>
                <a:gd name="T88" fmla="*/ 154 w 487"/>
                <a:gd name="T89" fmla="*/ 601 h 724"/>
                <a:gd name="T90" fmla="*/ 137 w 487"/>
                <a:gd name="T91" fmla="*/ 618 h 724"/>
                <a:gd name="T92" fmla="*/ 126 w 487"/>
                <a:gd name="T93" fmla="*/ 635 h 724"/>
                <a:gd name="T94" fmla="*/ 122 w 487"/>
                <a:gd name="T95" fmla="*/ 652 h 724"/>
                <a:gd name="T96" fmla="*/ 126 w 487"/>
                <a:gd name="T97" fmla="*/ 665 h 724"/>
                <a:gd name="T98" fmla="*/ 137 w 487"/>
                <a:gd name="T99" fmla="*/ 679 h 724"/>
                <a:gd name="T100" fmla="*/ 156 w 487"/>
                <a:gd name="T101" fmla="*/ 690 h 724"/>
                <a:gd name="T102" fmla="*/ 177 w 487"/>
                <a:gd name="T103" fmla="*/ 700 h 724"/>
                <a:gd name="T104" fmla="*/ 200 w 487"/>
                <a:gd name="T105" fmla="*/ 707 h 724"/>
                <a:gd name="T106" fmla="*/ 223 w 487"/>
                <a:gd name="T107" fmla="*/ 715 h 724"/>
                <a:gd name="T108" fmla="*/ 242 w 487"/>
                <a:gd name="T109" fmla="*/ 719 h 724"/>
                <a:gd name="T110" fmla="*/ 259 w 487"/>
                <a:gd name="T111" fmla="*/ 724 h 724"/>
                <a:gd name="T112" fmla="*/ 470 w 487"/>
                <a:gd name="T113" fmla="*/ 506 h 724"/>
                <a:gd name="T114" fmla="*/ 323 w 487"/>
                <a:gd name="T115" fmla="*/ 0 h 724"/>
                <a:gd name="T116" fmla="*/ 0 w 487"/>
                <a:gd name="T117" fmla="*/ 34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87" h="724">
                  <a:moveTo>
                    <a:pt x="0" y="34"/>
                  </a:moveTo>
                  <a:lnTo>
                    <a:pt x="4" y="34"/>
                  </a:lnTo>
                  <a:lnTo>
                    <a:pt x="8" y="34"/>
                  </a:lnTo>
                  <a:lnTo>
                    <a:pt x="13" y="36"/>
                  </a:lnTo>
                  <a:lnTo>
                    <a:pt x="21" y="38"/>
                  </a:lnTo>
                  <a:lnTo>
                    <a:pt x="27" y="40"/>
                  </a:lnTo>
                  <a:lnTo>
                    <a:pt x="36" y="42"/>
                  </a:lnTo>
                  <a:lnTo>
                    <a:pt x="46" y="46"/>
                  </a:lnTo>
                  <a:lnTo>
                    <a:pt x="53" y="49"/>
                  </a:lnTo>
                  <a:lnTo>
                    <a:pt x="61" y="53"/>
                  </a:lnTo>
                  <a:lnTo>
                    <a:pt x="69" y="59"/>
                  </a:lnTo>
                  <a:lnTo>
                    <a:pt x="76" y="65"/>
                  </a:lnTo>
                  <a:lnTo>
                    <a:pt x="82" y="70"/>
                  </a:lnTo>
                  <a:lnTo>
                    <a:pt x="86" y="78"/>
                  </a:lnTo>
                  <a:lnTo>
                    <a:pt x="88" y="85"/>
                  </a:lnTo>
                  <a:lnTo>
                    <a:pt x="91" y="95"/>
                  </a:lnTo>
                  <a:lnTo>
                    <a:pt x="89" y="103"/>
                  </a:lnTo>
                  <a:lnTo>
                    <a:pt x="88" y="112"/>
                  </a:lnTo>
                  <a:lnTo>
                    <a:pt x="82" y="123"/>
                  </a:lnTo>
                  <a:lnTo>
                    <a:pt x="76" y="133"/>
                  </a:lnTo>
                  <a:lnTo>
                    <a:pt x="70" y="144"/>
                  </a:lnTo>
                  <a:lnTo>
                    <a:pt x="63" y="156"/>
                  </a:lnTo>
                  <a:lnTo>
                    <a:pt x="57" y="167"/>
                  </a:lnTo>
                  <a:lnTo>
                    <a:pt x="50" y="181"/>
                  </a:lnTo>
                  <a:lnTo>
                    <a:pt x="44" y="192"/>
                  </a:lnTo>
                  <a:lnTo>
                    <a:pt x="36" y="203"/>
                  </a:lnTo>
                  <a:lnTo>
                    <a:pt x="32" y="213"/>
                  </a:lnTo>
                  <a:lnTo>
                    <a:pt x="29" y="224"/>
                  </a:lnTo>
                  <a:lnTo>
                    <a:pt x="27" y="234"/>
                  </a:lnTo>
                  <a:lnTo>
                    <a:pt x="27" y="245"/>
                  </a:lnTo>
                  <a:lnTo>
                    <a:pt x="29" y="253"/>
                  </a:lnTo>
                  <a:lnTo>
                    <a:pt x="34" y="260"/>
                  </a:lnTo>
                  <a:lnTo>
                    <a:pt x="40" y="266"/>
                  </a:lnTo>
                  <a:lnTo>
                    <a:pt x="50" y="274"/>
                  </a:lnTo>
                  <a:lnTo>
                    <a:pt x="61" y="278"/>
                  </a:lnTo>
                  <a:lnTo>
                    <a:pt x="74" y="283"/>
                  </a:lnTo>
                  <a:lnTo>
                    <a:pt x="88" y="287"/>
                  </a:lnTo>
                  <a:lnTo>
                    <a:pt x="103" y="289"/>
                  </a:lnTo>
                  <a:lnTo>
                    <a:pt x="120" y="293"/>
                  </a:lnTo>
                  <a:lnTo>
                    <a:pt x="135" y="297"/>
                  </a:lnTo>
                  <a:lnTo>
                    <a:pt x="150" y="298"/>
                  </a:lnTo>
                  <a:lnTo>
                    <a:pt x="165" y="300"/>
                  </a:lnTo>
                  <a:lnTo>
                    <a:pt x="181" y="304"/>
                  </a:lnTo>
                  <a:lnTo>
                    <a:pt x="194" y="308"/>
                  </a:lnTo>
                  <a:lnTo>
                    <a:pt x="205" y="310"/>
                  </a:lnTo>
                  <a:lnTo>
                    <a:pt x="213" y="312"/>
                  </a:lnTo>
                  <a:lnTo>
                    <a:pt x="221" y="316"/>
                  </a:lnTo>
                  <a:lnTo>
                    <a:pt x="224" y="321"/>
                  </a:lnTo>
                  <a:lnTo>
                    <a:pt x="224" y="325"/>
                  </a:lnTo>
                  <a:lnTo>
                    <a:pt x="223" y="331"/>
                  </a:lnTo>
                  <a:lnTo>
                    <a:pt x="217" y="335"/>
                  </a:lnTo>
                  <a:lnTo>
                    <a:pt x="211" y="340"/>
                  </a:lnTo>
                  <a:lnTo>
                    <a:pt x="202" y="346"/>
                  </a:lnTo>
                  <a:lnTo>
                    <a:pt x="192" y="352"/>
                  </a:lnTo>
                  <a:lnTo>
                    <a:pt x="181" y="359"/>
                  </a:lnTo>
                  <a:lnTo>
                    <a:pt x="171" y="367"/>
                  </a:lnTo>
                  <a:lnTo>
                    <a:pt x="158" y="373"/>
                  </a:lnTo>
                  <a:lnTo>
                    <a:pt x="146" y="380"/>
                  </a:lnTo>
                  <a:lnTo>
                    <a:pt x="135" y="388"/>
                  </a:lnTo>
                  <a:lnTo>
                    <a:pt x="126" y="395"/>
                  </a:lnTo>
                  <a:lnTo>
                    <a:pt x="118" y="401"/>
                  </a:lnTo>
                  <a:lnTo>
                    <a:pt x="110" y="409"/>
                  </a:lnTo>
                  <a:lnTo>
                    <a:pt x="105" y="416"/>
                  </a:lnTo>
                  <a:lnTo>
                    <a:pt x="103" y="422"/>
                  </a:lnTo>
                  <a:lnTo>
                    <a:pt x="103" y="428"/>
                  </a:lnTo>
                  <a:lnTo>
                    <a:pt x="107" y="433"/>
                  </a:lnTo>
                  <a:lnTo>
                    <a:pt x="110" y="437"/>
                  </a:lnTo>
                  <a:lnTo>
                    <a:pt x="118" y="445"/>
                  </a:lnTo>
                  <a:lnTo>
                    <a:pt x="124" y="449"/>
                  </a:lnTo>
                  <a:lnTo>
                    <a:pt x="133" y="454"/>
                  </a:lnTo>
                  <a:lnTo>
                    <a:pt x="145" y="460"/>
                  </a:lnTo>
                  <a:lnTo>
                    <a:pt x="156" y="466"/>
                  </a:lnTo>
                  <a:lnTo>
                    <a:pt x="165" y="471"/>
                  </a:lnTo>
                  <a:lnTo>
                    <a:pt x="175" y="475"/>
                  </a:lnTo>
                  <a:lnTo>
                    <a:pt x="184" y="483"/>
                  </a:lnTo>
                  <a:lnTo>
                    <a:pt x="196" y="489"/>
                  </a:lnTo>
                  <a:lnTo>
                    <a:pt x="202" y="494"/>
                  </a:lnTo>
                  <a:lnTo>
                    <a:pt x="209" y="500"/>
                  </a:lnTo>
                  <a:lnTo>
                    <a:pt x="215" y="508"/>
                  </a:lnTo>
                  <a:lnTo>
                    <a:pt x="219" y="515"/>
                  </a:lnTo>
                  <a:lnTo>
                    <a:pt x="217" y="521"/>
                  </a:lnTo>
                  <a:lnTo>
                    <a:pt x="213" y="530"/>
                  </a:lnTo>
                  <a:lnTo>
                    <a:pt x="209" y="538"/>
                  </a:lnTo>
                  <a:lnTo>
                    <a:pt x="205" y="548"/>
                  </a:lnTo>
                  <a:lnTo>
                    <a:pt x="196" y="555"/>
                  </a:lnTo>
                  <a:lnTo>
                    <a:pt x="188" y="565"/>
                  </a:lnTo>
                  <a:lnTo>
                    <a:pt x="181" y="574"/>
                  </a:lnTo>
                  <a:lnTo>
                    <a:pt x="171" y="584"/>
                  </a:lnTo>
                  <a:lnTo>
                    <a:pt x="162" y="591"/>
                  </a:lnTo>
                  <a:lnTo>
                    <a:pt x="154" y="601"/>
                  </a:lnTo>
                  <a:lnTo>
                    <a:pt x="145" y="608"/>
                  </a:lnTo>
                  <a:lnTo>
                    <a:pt x="137" y="618"/>
                  </a:lnTo>
                  <a:lnTo>
                    <a:pt x="131" y="627"/>
                  </a:lnTo>
                  <a:lnTo>
                    <a:pt x="126" y="635"/>
                  </a:lnTo>
                  <a:lnTo>
                    <a:pt x="122" y="643"/>
                  </a:lnTo>
                  <a:lnTo>
                    <a:pt x="122" y="652"/>
                  </a:lnTo>
                  <a:lnTo>
                    <a:pt x="122" y="658"/>
                  </a:lnTo>
                  <a:lnTo>
                    <a:pt x="126" y="665"/>
                  </a:lnTo>
                  <a:lnTo>
                    <a:pt x="131" y="671"/>
                  </a:lnTo>
                  <a:lnTo>
                    <a:pt x="137" y="679"/>
                  </a:lnTo>
                  <a:lnTo>
                    <a:pt x="145" y="683"/>
                  </a:lnTo>
                  <a:lnTo>
                    <a:pt x="156" y="690"/>
                  </a:lnTo>
                  <a:lnTo>
                    <a:pt x="164" y="694"/>
                  </a:lnTo>
                  <a:lnTo>
                    <a:pt x="177" y="700"/>
                  </a:lnTo>
                  <a:lnTo>
                    <a:pt x="186" y="703"/>
                  </a:lnTo>
                  <a:lnTo>
                    <a:pt x="200" y="707"/>
                  </a:lnTo>
                  <a:lnTo>
                    <a:pt x="211" y="711"/>
                  </a:lnTo>
                  <a:lnTo>
                    <a:pt x="223" y="715"/>
                  </a:lnTo>
                  <a:lnTo>
                    <a:pt x="232" y="717"/>
                  </a:lnTo>
                  <a:lnTo>
                    <a:pt x="242" y="719"/>
                  </a:lnTo>
                  <a:lnTo>
                    <a:pt x="249" y="721"/>
                  </a:lnTo>
                  <a:lnTo>
                    <a:pt x="259" y="724"/>
                  </a:lnTo>
                  <a:lnTo>
                    <a:pt x="401" y="686"/>
                  </a:lnTo>
                  <a:lnTo>
                    <a:pt x="470" y="506"/>
                  </a:lnTo>
                  <a:lnTo>
                    <a:pt x="487" y="304"/>
                  </a:lnTo>
                  <a:lnTo>
                    <a:pt x="323" y="0"/>
                  </a:lnTo>
                  <a:lnTo>
                    <a:pt x="0" y="34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35" name="Freeform 116"/>
            <p:cNvSpPr>
              <a:spLocks/>
            </p:cNvSpPr>
            <p:nvPr/>
          </p:nvSpPr>
          <p:spPr bwMode="auto">
            <a:xfrm>
              <a:off x="3300195" y="2279594"/>
              <a:ext cx="21922" cy="10048"/>
            </a:xfrm>
            <a:custGeom>
              <a:avLst/>
              <a:gdLst>
                <a:gd name="T0" fmla="*/ 0 w 144"/>
                <a:gd name="T1" fmla="*/ 0 h 67"/>
                <a:gd name="T2" fmla="*/ 2 w 144"/>
                <a:gd name="T3" fmla="*/ 2 h 67"/>
                <a:gd name="T4" fmla="*/ 11 w 144"/>
                <a:gd name="T5" fmla="*/ 10 h 67"/>
                <a:gd name="T6" fmla="*/ 21 w 144"/>
                <a:gd name="T7" fmla="*/ 17 h 67"/>
                <a:gd name="T8" fmla="*/ 26 w 144"/>
                <a:gd name="T9" fmla="*/ 27 h 67"/>
                <a:gd name="T10" fmla="*/ 24 w 144"/>
                <a:gd name="T11" fmla="*/ 36 h 67"/>
                <a:gd name="T12" fmla="*/ 21 w 144"/>
                <a:gd name="T13" fmla="*/ 46 h 67"/>
                <a:gd name="T14" fmla="*/ 17 w 144"/>
                <a:gd name="T15" fmla="*/ 53 h 67"/>
                <a:gd name="T16" fmla="*/ 19 w 144"/>
                <a:gd name="T17" fmla="*/ 61 h 67"/>
                <a:gd name="T18" fmla="*/ 23 w 144"/>
                <a:gd name="T19" fmla="*/ 63 h 67"/>
                <a:gd name="T20" fmla="*/ 30 w 144"/>
                <a:gd name="T21" fmla="*/ 65 h 67"/>
                <a:gd name="T22" fmla="*/ 38 w 144"/>
                <a:gd name="T23" fmla="*/ 65 h 67"/>
                <a:gd name="T24" fmla="*/ 45 w 144"/>
                <a:gd name="T25" fmla="*/ 67 h 67"/>
                <a:gd name="T26" fmla="*/ 55 w 144"/>
                <a:gd name="T27" fmla="*/ 67 h 67"/>
                <a:gd name="T28" fmla="*/ 66 w 144"/>
                <a:gd name="T29" fmla="*/ 67 h 67"/>
                <a:gd name="T30" fmla="*/ 76 w 144"/>
                <a:gd name="T31" fmla="*/ 65 h 67"/>
                <a:gd name="T32" fmla="*/ 87 w 144"/>
                <a:gd name="T33" fmla="*/ 63 h 67"/>
                <a:gd name="T34" fmla="*/ 97 w 144"/>
                <a:gd name="T35" fmla="*/ 59 h 67"/>
                <a:gd name="T36" fmla="*/ 106 w 144"/>
                <a:gd name="T37" fmla="*/ 55 h 67"/>
                <a:gd name="T38" fmla="*/ 116 w 144"/>
                <a:gd name="T39" fmla="*/ 50 h 67"/>
                <a:gd name="T40" fmla="*/ 125 w 144"/>
                <a:gd name="T41" fmla="*/ 48 h 67"/>
                <a:gd name="T42" fmla="*/ 133 w 144"/>
                <a:gd name="T43" fmla="*/ 44 h 67"/>
                <a:gd name="T44" fmla="*/ 138 w 144"/>
                <a:gd name="T45" fmla="*/ 40 h 67"/>
                <a:gd name="T46" fmla="*/ 142 w 144"/>
                <a:gd name="T47" fmla="*/ 38 h 67"/>
                <a:gd name="T48" fmla="*/ 144 w 144"/>
                <a:gd name="T49" fmla="*/ 38 h 67"/>
                <a:gd name="T50" fmla="*/ 106 w 144"/>
                <a:gd name="T51" fmla="*/ 0 h 67"/>
                <a:gd name="T52" fmla="*/ 59 w 144"/>
                <a:gd name="T53" fmla="*/ 2 h 67"/>
                <a:gd name="T54" fmla="*/ 0 w 144"/>
                <a:gd name="T55" fmla="*/ 0 h 67"/>
                <a:gd name="T56" fmla="*/ 0 w 144"/>
                <a:gd name="T5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4" h="67">
                  <a:moveTo>
                    <a:pt x="0" y="0"/>
                  </a:moveTo>
                  <a:lnTo>
                    <a:pt x="2" y="2"/>
                  </a:lnTo>
                  <a:lnTo>
                    <a:pt x="11" y="10"/>
                  </a:lnTo>
                  <a:lnTo>
                    <a:pt x="21" y="17"/>
                  </a:lnTo>
                  <a:lnTo>
                    <a:pt x="26" y="27"/>
                  </a:lnTo>
                  <a:lnTo>
                    <a:pt x="24" y="36"/>
                  </a:lnTo>
                  <a:lnTo>
                    <a:pt x="21" y="46"/>
                  </a:lnTo>
                  <a:lnTo>
                    <a:pt x="17" y="53"/>
                  </a:lnTo>
                  <a:lnTo>
                    <a:pt x="19" y="61"/>
                  </a:lnTo>
                  <a:lnTo>
                    <a:pt x="23" y="63"/>
                  </a:lnTo>
                  <a:lnTo>
                    <a:pt x="30" y="65"/>
                  </a:lnTo>
                  <a:lnTo>
                    <a:pt x="38" y="65"/>
                  </a:lnTo>
                  <a:lnTo>
                    <a:pt x="45" y="67"/>
                  </a:lnTo>
                  <a:lnTo>
                    <a:pt x="55" y="67"/>
                  </a:lnTo>
                  <a:lnTo>
                    <a:pt x="66" y="67"/>
                  </a:lnTo>
                  <a:lnTo>
                    <a:pt x="76" y="65"/>
                  </a:lnTo>
                  <a:lnTo>
                    <a:pt x="87" y="63"/>
                  </a:lnTo>
                  <a:lnTo>
                    <a:pt x="97" y="59"/>
                  </a:lnTo>
                  <a:lnTo>
                    <a:pt x="106" y="55"/>
                  </a:lnTo>
                  <a:lnTo>
                    <a:pt x="116" y="50"/>
                  </a:lnTo>
                  <a:lnTo>
                    <a:pt x="125" y="48"/>
                  </a:lnTo>
                  <a:lnTo>
                    <a:pt x="133" y="44"/>
                  </a:lnTo>
                  <a:lnTo>
                    <a:pt x="138" y="40"/>
                  </a:lnTo>
                  <a:lnTo>
                    <a:pt x="142" y="38"/>
                  </a:lnTo>
                  <a:lnTo>
                    <a:pt x="144" y="38"/>
                  </a:lnTo>
                  <a:lnTo>
                    <a:pt x="106" y="0"/>
                  </a:lnTo>
                  <a:lnTo>
                    <a:pt x="59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36" name="Freeform 117"/>
            <p:cNvSpPr>
              <a:spLocks/>
            </p:cNvSpPr>
            <p:nvPr/>
          </p:nvSpPr>
          <p:spPr bwMode="auto">
            <a:xfrm>
              <a:off x="3293496" y="2224789"/>
              <a:ext cx="24053" cy="50847"/>
            </a:xfrm>
            <a:custGeom>
              <a:avLst/>
              <a:gdLst>
                <a:gd name="T0" fmla="*/ 11 w 158"/>
                <a:gd name="T1" fmla="*/ 108 h 333"/>
                <a:gd name="T2" fmla="*/ 13 w 158"/>
                <a:gd name="T3" fmla="*/ 108 h 333"/>
                <a:gd name="T4" fmla="*/ 19 w 158"/>
                <a:gd name="T5" fmla="*/ 112 h 333"/>
                <a:gd name="T6" fmla="*/ 25 w 158"/>
                <a:gd name="T7" fmla="*/ 116 h 333"/>
                <a:gd name="T8" fmla="*/ 32 w 158"/>
                <a:gd name="T9" fmla="*/ 125 h 333"/>
                <a:gd name="T10" fmla="*/ 40 w 158"/>
                <a:gd name="T11" fmla="*/ 133 h 333"/>
                <a:gd name="T12" fmla="*/ 47 w 158"/>
                <a:gd name="T13" fmla="*/ 141 h 333"/>
                <a:gd name="T14" fmla="*/ 51 w 158"/>
                <a:gd name="T15" fmla="*/ 150 h 333"/>
                <a:gd name="T16" fmla="*/ 55 w 158"/>
                <a:gd name="T17" fmla="*/ 160 h 333"/>
                <a:gd name="T18" fmla="*/ 51 w 158"/>
                <a:gd name="T19" fmla="*/ 165 h 333"/>
                <a:gd name="T20" fmla="*/ 46 w 158"/>
                <a:gd name="T21" fmla="*/ 173 h 333"/>
                <a:gd name="T22" fmla="*/ 38 w 158"/>
                <a:gd name="T23" fmla="*/ 177 h 333"/>
                <a:gd name="T24" fmla="*/ 32 w 158"/>
                <a:gd name="T25" fmla="*/ 182 h 333"/>
                <a:gd name="T26" fmla="*/ 23 w 158"/>
                <a:gd name="T27" fmla="*/ 186 h 333"/>
                <a:gd name="T28" fmla="*/ 17 w 158"/>
                <a:gd name="T29" fmla="*/ 190 h 333"/>
                <a:gd name="T30" fmla="*/ 11 w 158"/>
                <a:gd name="T31" fmla="*/ 196 h 333"/>
                <a:gd name="T32" fmla="*/ 11 w 158"/>
                <a:gd name="T33" fmla="*/ 199 h 333"/>
                <a:gd name="T34" fmla="*/ 13 w 158"/>
                <a:gd name="T35" fmla="*/ 201 h 333"/>
                <a:gd name="T36" fmla="*/ 21 w 158"/>
                <a:gd name="T37" fmla="*/ 205 h 333"/>
                <a:gd name="T38" fmla="*/ 28 w 158"/>
                <a:gd name="T39" fmla="*/ 209 h 333"/>
                <a:gd name="T40" fmla="*/ 40 w 158"/>
                <a:gd name="T41" fmla="*/ 213 h 333"/>
                <a:gd name="T42" fmla="*/ 49 w 158"/>
                <a:gd name="T43" fmla="*/ 217 h 333"/>
                <a:gd name="T44" fmla="*/ 61 w 158"/>
                <a:gd name="T45" fmla="*/ 222 h 333"/>
                <a:gd name="T46" fmla="*/ 68 w 158"/>
                <a:gd name="T47" fmla="*/ 228 h 333"/>
                <a:gd name="T48" fmla="*/ 76 w 158"/>
                <a:gd name="T49" fmla="*/ 234 h 333"/>
                <a:gd name="T50" fmla="*/ 76 w 158"/>
                <a:gd name="T51" fmla="*/ 239 h 333"/>
                <a:gd name="T52" fmla="*/ 76 w 158"/>
                <a:gd name="T53" fmla="*/ 247 h 333"/>
                <a:gd name="T54" fmla="*/ 74 w 158"/>
                <a:gd name="T55" fmla="*/ 255 h 333"/>
                <a:gd name="T56" fmla="*/ 74 w 158"/>
                <a:gd name="T57" fmla="*/ 264 h 333"/>
                <a:gd name="T58" fmla="*/ 70 w 158"/>
                <a:gd name="T59" fmla="*/ 272 h 333"/>
                <a:gd name="T60" fmla="*/ 70 w 158"/>
                <a:gd name="T61" fmla="*/ 281 h 333"/>
                <a:gd name="T62" fmla="*/ 72 w 158"/>
                <a:gd name="T63" fmla="*/ 289 h 333"/>
                <a:gd name="T64" fmla="*/ 78 w 158"/>
                <a:gd name="T65" fmla="*/ 296 h 333"/>
                <a:gd name="T66" fmla="*/ 82 w 158"/>
                <a:gd name="T67" fmla="*/ 300 h 333"/>
                <a:gd name="T68" fmla="*/ 86 w 158"/>
                <a:gd name="T69" fmla="*/ 302 h 333"/>
                <a:gd name="T70" fmla="*/ 91 w 158"/>
                <a:gd name="T71" fmla="*/ 306 h 333"/>
                <a:gd name="T72" fmla="*/ 97 w 158"/>
                <a:gd name="T73" fmla="*/ 310 h 333"/>
                <a:gd name="T74" fmla="*/ 103 w 158"/>
                <a:gd name="T75" fmla="*/ 312 h 333"/>
                <a:gd name="T76" fmla="*/ 110 w 158"/>
                <a:gd name="T77" fmla="*/ 314 h 333"/>
                <a:gd name="T78" fmla="*/ 118 w 158"/>
                <a:gd name="T79" fmla="*/ 317 h 333"/>
                <a:gd name="T80" fmla="*/ 124 w 158"/>
                <a:gd name="T81" fmla="*/ 321 h 333"/>
                <a:gd name="T82" fmla="*/ 129 w 158"/>
                <a:gd name="T83" fmla="*/ 323 h 333"/>
                <a:gd name="T84" fmla="*/ 135 w 158"/>
                <a:gd name="T85" fmla="*/ 325 h 333"/>
                <a:gd name="T86" fmla="*/ 141 w 158"/>
                <a:gd name="T87" fmla="*/ 327 h 333"/>
                <a:gd name="T88" fmla="*/ 146 w 158"/>
                <a:gd name="T89" fmla="*/ 329 h 333"/>
                <a:gd name="T90" fmla="*/ 154 w 158"/>
                <a:gd name="T91" fmla="*/ 331 h 333"/>
                <a:gd name="T92" fmla="*/ 158 w 158"/>
                <a:gd name="T93" fmla="*/ 333 h 333"/>
                <a:gd name="T94" fmla="*/ 120 w 158"/>
                <a:gd name="T95" fmla="*/ 218 h 333"/>
                <a:gd name="T96" fmla="*/ 86 w 158"/>
                <a:gd name="T97" fmla="*/ 80 h 333"/>
                <a:gd name="T98" fmla="*/ 61 w 158"/>
                <a:gd name="T99" fmla="*/ 0 h 333"/>
                <a:gd name="T100" fmla="*/ 0 w 158"/>
                <a:gd name="T101" fmla="*/ 91 h 333"/>
                <a:gd name="T102" fmla="*/ 11 w 158"/>
                <a:gd name="T103" fmla="*/ 108 h 333"/>
                <a:gd name="T104" fmla="*/ 11 w 158"/>
                <a:gd name="T105" fmla="*/ 108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8" h="333">
                  <a:moveTo>
                    <a:pt x="11" y="108"/>
                  </a:moveTo>
                  <a:lnTo>
                    <a:pt x="13" y="108"/>
                  </a:lnTo>
                  <a:lnTo>
                    <a:pt x="19" y="112"/>
                  </a:lnTo>
                  <a:lnTo>
                    <a:pt x="25" y="116"/>
                  </a:lnTo>
                  <a:lnTo>
                    <a:pt x="32" y="125"/>
                  </a:lnTo>
                  <a:lnTo>
                    <a:pt x="40" y="133"/>
                  </a:lnTo>
                  <a:lnTo>
                    <a:pt x="47" y="141"/>
                  </a:lnTo>
                  <a:lnTo>
                    <a:pt x="51" y="150"/>
                  </a:lnTo>
                  <a:lnTo>
                    <a:pt x="55" y="160"/>
                  </a:lnTo>
                  <a:lnTo>
                    <a:pt x="51" y="165"/>
                  </a:lnTo>
                  <a:lnTo>
                    <a:pt x="46" y="173"/>
                  </a:lnTo>
                  <a:lnTo>
                    <a:pt x="38" y="177"/>
                  </a:lnTo>
                  <a:lnTo>
                    <a:pt x="32" y="182"/>
                  </a:lnTo>
                  <a:lnTo>
                    <a:pt x="23" y="186"/>
                  </a:lnTo>
                  <a:lnTo>
                    <a:pt x="17" y="190"/>
                  </a:lnTo>
                  <a:lnTo>
                    <a:pt x="11" y="196"/>
                  </a:lnTo>
                  <a:lnTo>
                    <a:pt x="11" y="199"/>
                  </a:lnTo>
                  <a:lnTo>
                    <a:pt x="13" y="201"/>
                  </a:lnTo>
                  <a:lnTo>
                    <a:pt x="21" y="205"/>
                  </a:lnTo>
                  <a:lnTo>
                    <a:pt x="28" y="209"/>
                  </a:lnTo>
                  <a:lnTo>
                    <a:pt x="40" y="213"/>
                  </a:lnTo>
                  <a:lnTo>
                    <a:pt x="49" y="217"/>
                  </a:lnTo>
                  <a:lnTo>
                    <a:pt x="61" y="222"/>
                  </a:lnTo>
                  <a:lnTo>
                    <a:pt x="68" y="228"/>
                  </a:lnTo>
                  <a:lnTo>
                    <a:pt x="76" y="234"/>
                  </a:lnTo>
                  <a:lnTo>
                    <a:pt x="76" y="239"/>
                  </a:lnTo>
                  <a:lnTo>
                    <a:pt x="76" y="247"/>
                  </a:lnTo>
                  <a:lnTo>
                    <a:pt x="74" y="255"/>
                  </a:lnTo>
                  <a:lnTo>
                    <a:pt x="74" y="264"/>
                  </a:lnTo>
                  <a:lnTo>
                    <a:pt x="70" y="272"/>
                  </a:lnTo>
                  <a:lnTo>
                    <a:pt x="70" y="281"/>
                  </a:lnTo>
                  <a:lnTo>
                    <a:pt x="72" y="289"/>
                  </a:lnTo>
                  <a:lnTo>
                    <a:pt x="78" y="296"/>
                  </a:lnTo>
                  <a:lnTo>
                    <a:pt x="82" y="300"/>
                  </a:lnTo>
                  <a:lnTo>
                    <a:pt x="86" y="302"/>
                  </a:lnTo>
                  <a:lnTo>
                    <a:pt x="91" y="306"/>
                  </a:lnTo>
                  <a:lnTo>
                    <a:pt x="97" y="310"/>
                  </a:lnTo>
                  <a:lnTo>
                    <a:pt x="103" y="312"/>
                  </a:lnTo>
                  <a:lnTo>
                    <a:pt x="110" y="314"/>
                  </a:lnTo>
                  <a:lnTo>
                    <a:pt x="118" y="317"/>
                  </a:lnTo>
                  <a:lnTo>
                    <a:pt x="124" y="321"/>
                  </a:lnTo>
                  <a:lnTo>
                    <a:pt x="129" y="323"/>
                  </a:lnTo>
                  <a:lnTo>
                    <a:pt x="135" y="325"/>
                  </a:lnTo>
                  <a:lnTo>
                    <a:pt x="141" y="327"/>
                  </a:lnTo>
                  <a:lnTo>
                    <a:pt x="146" y="329"/>
                  </a:lnTo>
                  <a:lnTo>
                    <a:pt x="154" y="331"/>
                  </a:lnTo>
                  <a:lnTo>
                    <a:pt x="158" y="333"/>
                  </a:lnTo>
                  <a:lnTo>
                    <a:pt x="120" y="218"/>
                  </a:lnTo>
                  <a:lnTo>
                    <a:pt x="86" y="80"/>
                  </a:lnTo>
                  <a:lnTo>
                    <a:pt x="61" y="0"/>
                  </a:lnTo>
                  <a:lnTo>
                    <a:pt x="0" y="91"/>
                  </a:lnTo>
                  <a:lnTo>
                    <a:pt x="11" y="108"/>
                  </a:lnTo>
                  <a:lnTo>
                    <a:pt x="11" y="108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37" name="Freeform 118"/>
            <p:cNvSpPr>
              <a:spLocks/>
            </p:cNvSpPr>
            <p:nvPr/>
          </p:nvSpPr>
          <p:spPr bwMode="auto">
            <a:xfrm>
              <a:off x="3356827" y="2277159"/>
              <a:ext cx="14006" cy="12483"/>
            </a:xfrm>
            <a:custGeom>
              <a:avLst/>
              <a:gdLst>
                <a:gd name="T0" fmla="*/ 10 w 91"/>
                <a:gd name="T1" fmla="*/ 0 h 84"/>
                <a:gd name="T2" fmla="*/ 10 w 91"/>
                <a:gd name="T3" fmla="*/ 2 h 84"/>
                <a:gd name="T4" fmla="*/ 12 w 91"/>
                <a:gd name="T5" fmla="*/ 10 h 84"/>
                <a:gd name="T6" fmla="*/ 12 w 91"/>
                <a:gd name="T7" fmla="*/ 13 h 84"/>
                <a:gd name="T8" fmla="*/ 12 w 91"/>
                <a:gd name="T9" fmla="*/ 19 h 84"/>
                <a:gd name="T10" fmla="*/ 12 w 91"/>
                <a:gd name="T11" fmla="*/ 25 h 84"/>
                <a:gd name="T12" fmla="*/ 12 w 91"/>
                <a:gd name="T13" fmla="*/ 31 h 84"/>
                <a:gd name="T14" fmla="*/ 6 w 91"/>
                <a:gd name="T15" fmla="*/ 38 h 84"/>
                <a:gd name="T16" fmla="*/ 2 w 91"/>
                <a:gd name="T17" fmla="*/ 44 h 84"/>
                <a:gd name="T18" fmla="*/ 0 w 91"/>
                <a:gd name="T19" fmla="*/ 51 h 84"/>
                <a:gd name="T20" fmla="*/ 4 w 91"/>
                <a:gd name="T21" fmla="*/ 57 h 84"/>
                <a:gd name="T22" fmla="*/ 8 w 91"/>
                <a:gd name="T23" fmla="*/ 61 h 84"/>
                <a:gd name="T24" fmla="*/ 15 w 91"/>
                <a:gd name="T25" fmla="*/ 67 h 84"/>
                <a:gd name="T26" fmla="*/ 21 w 91"/>
                <a:gd name="T27" fmla="*/ 69 h 84"/>
                <a:gd name="T28" fmla="*/ 29 w 91"/>
                <a:gd name="T29" fmla="*/ 74 h 84"/>
                <a:gd name="T30" fmla="*/ 34 w 91"/>
                <a:gd name="T31" fmla="*/ 78 h 84"/>
                <a:gd name="T32" fmla="*/ 40 w 91"/>
                <a:gd name="T33" fmla="*/ 80 h 84"/>
                <a:gd name="T34" fmla="*/ 44 w 91"/>
                <a:gd name="T35" fmla="*/ 82 h 84"/>
                <a:gd name="T36" fmla="*/ 46 w 91"/>
                <a:gd name="T37" fmla="*/ 84 h 84"/>
                <a:gd name="T38" fmla="*/ 91 w 91"/>
                <a:gd name="T39" fmla="*/ 4 h 84"/>
                <a:gd name="T40" fmla="*/ 10 w 91"/>
                <a:gd name="T41" fmla="*/ 0 h 84"/>
                <a:gd name="T42" fmla="*/ 10 w 91"/>
                <a:gd name="T4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" h="84">
                  <a:moveTo>
                    <a:pt x="10" y="0"/>
                  </a:moveTo>
                  <a:lnTo>
                    <a:pt x="10" y="2"/>
                  </a:lnTo>
                  <a:lnTo>
                    <a:pt x="12" y="10"/>
                  </a:lnTo>
                  <a:lnTo>
                    <a:pt x="12" y="13"/>
                  </a:lnTo>
                  <a:lnTo>
                    <a:pt x="12" y="19"/>
                  </a:lnTo>
                  <a:lnTo>
                    <a:pt x="12" y="25"/>
                  </a:lnTo>
                  <a:lnTo>
                    <a:pt x="12" y="31"/>
                  </a:lnTo>
                  <a:lnTo>
                    <a:pt x="6" y="38"/>
                  </a:lnTo>
                  <a:lnTo>
                    <a:pt x="2" y="44"/>
                  </a:lnTo>
                  <a:lnTo>
                    <a:pt x="0" y="51"/>
                  </a:lnTo>
                  <a:lnTo>
                    <a:pt x="4" y="57"/>
                  </a:lnTo>
                  <a:lnTo>
                    <a:pt x="8" y="61"/>
                  </a:lnTo>
                  <a:lnTo>
                    <a:pt x="15" y="67"/>
                  </a:lnTo>
                  <a:lnTo>
                    <a:pt x="21" y="69"/>
                  </a:lnTo>
                  <a:lnTo>
                    <a:pt x="29" y="74"/>
                  </a:lnTo>
                  <a:lnTo>
                    <a:pt x="34" y="78"/>
                  </a:lnTo>
                  <a:lnTo>
                    <a:pt x="40" y="80"/>
                  </a:lnTo>
                  <a:lnTo>
                    <a:pt x="44" y="82"/>
                  </a:lnTo>
                  <a:lnTo>
                    <a:pt x="46" y="84"/>
                  </a:lnTo>
                  <a:lnTo>
                    <a:pt x="91" y="4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38" name="Freeform 119"/>
            <p:cNvSpPr>
              <a:spLocks/>
            </p:cNvSpPr>
            <p:nvPr/>
          </p:nvSpPr>
          <p:spPr bwMode="auto">
            <a:xfrm>
              <a:off x="3334905" y="2275636"/>
              <a:ext cx="15224" cy="26489"/>
            </a:xfrm>
            <a:custGeom>
              <a:avLst/>
              <a:gdLst>
                <a:gd name="T0" fmla="*/ 2 w 101"/>
                <a:gd name="T1" fmla="*/ 0 h 175"/>
                <a:gd name="T2" fmla="*/ 0 w 101"/>
                <a:gd name="T3" fmla="*/ 64 h 175"/>
                <a:gd name="T4" fmla="*/ 4 w 101"/>
                <a:gd name="T5" fmla="*/ 70 h 175"/>
                <a:gd name="T6" fmla="*/ 9 w 101"/>
                <a:gd name="T7" fmla="*/ 74 h 175"/>
                <a:gd name="T8" fmla="*/ 15 w 101"/>
                <a:gd name="T9" fmla="*/ 79 h 175"/>
                <a:gd name="T10" fmla="*/ 23 w 101"/>
                <a:gd name="T11" fmla="*/ 87 h 175"/>
                <a:gd name="T12" fmla="*/ 28 w 101"/>
                <a:gd name="T13" fmla="*/ 95 h 175"/>
                <a:gd name="T14" fmla="*/ 34 w 101"/>
                <a:gd name="T15" fmla="*/ 102 h 175"/>
                <a:gd name="T16" fmla="*/ 40 w 101"/>
                <a:gd name="T17" fmla="*/ 110 h 175"/>
                <a:gd name="T18" fmla="*/ 40 w 101"/>
                <a:gd name="T19" fmla="*/ 117 h 175"/>
                <a:gd name="T20" fmla="*/ 36 w 101"/>
                <a:gd name="T21" fmla="*/ 125 h 175"/>
                <a:gd name="T22" fmla="*/ 26 w 101"/>
                <a:gd name="T23" fmla="*/ 131 h 175"/>
                <a:gd name="T24" fmla="*/ 17 w 101"/>
                <a:gd name="T25" fmla="*/ 138 h 175"/>
                <a:gd name="T26" fmla="*/ 11 w 101"/>
                <a:gd name="T27" fmla="*/ 146 h 175"/>
                <a:gd name="T28" fmla="*/ 9 w 101"/>
                <a:gd name="T29" fmla="*/ 157 h 175"/>
                <a:gd name="T30" fmla="*/ 9 w 101"/>
                <a:gd name="T31" fmla="*/ 161 h 175"/>
                <a:gd name="T32" fmla="*/ 11 w 101"/>
                <a:gd name="T33" fmla="*/ 165 h 175"/>
                <a:gd name="T34" fmla="*/ 15 w 101"/>
                <a:gd name="T35" fmla="*/ 169 h 175"/>
                <a:gd name="T36" fmla="*/ 23 w 101"/>
                <a:gd name="T37" fmla="*/ 173 h 175"/>
                <a:gd name="T38" fmla="*/ 32 w 101"/>
                <a:gd name="T39" fmla="*/ 173 h 175"/>
                <a:gd name="T40" fmla="*/ 42 w 101"/>
                <a:gd name="T41" fmla="*/ 175 h 175"/>
                <a:gd name="T42" fmla="*/ 47 w 101"/>
                <a:gd name="T43" fmla="*/ 175 h 175"/>
                <a:gd name="T44" fmla="*/ 53 w 101"/>
                <a:gd name="T45" fmla="*/ 175 h 175"/>
                <a:gd name="T46" fmla="*/ 61 w 101"/>
                <a:gd name="T47" fmla="*/ 175 h 175"/>
                <a:gd name="T48" fmla="*/ 66 w 101"/>
                <a:gd name="T49" fmla="*/ 175 h 175"/>
                <a:gd name="T50" fmla="*/ 76 w 101"/>
                <a:gd name="T51" fmla="*/ 173 h 175"/>
                <a:gd name="T52" fmla="*/ 85 w 101"/>
                <a:gd name="T53" fmla="*/ 173 h 175"/>
                <a:gd name="T54" fmla="*/ 89 w 101"/>
                <a:gd name="T55" fmla="*/ 173 h 175"/>
                <a:gd name="T56" fmla="*/ 93 w 101"/>
                <a:gd name="T57" fmla="*/ 173 h 175"/>
                <a:gd name="T58" fmla="*/ 101 w 101"/>
                <a:gd name="T59" fmla="*/ 146 h 175"/>
                <a:gd name="T60" fmla="*/ 78 w 101"/>
                <a:gd name="T61" fmla="*/ 89 h 175"/>
                <a:gd name="T62" fmla="*/ 34 w 101"/>
                <a:gd name="T63" fmla="*/ 22 h 175"/>
                <a:gd name="T64" fmla="*/ 2 w 101"/>
                <a:gd name="T65" fmla="*/ 0 h 175"/>
                <a:gd name="T66" fmla="*/ 2 w 101"/>
                <a:gd name="T6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75">
                  <a:moveTo>
                    <a:pt x="2" y="0"/>
                  </a:moveTo>
                  <a:lnTo>
                    <a:pt x="0" y="64"/>
                  </a:lnTo>
                  <a:lnTo>
                    <a:pt x="4" y="70"/>
                  </a:lnTo>
                  <a:lnTo>
                    <a:pt x="9" y="74"/>
                  </a:lnTo>
                  <a:lnTo>
                    <a:pt x="15" y="79"/>
                  </a:lnTo>
                  <a:lnTo>
                    <a:pt x="23" y="87"/>
                  </a:lnTo>
                  <a:lnTo>
                    <a:pt x="28" y="95"/>
                  </a:lnTo>
                  <a:lnTo>
                    <a:pt x="34" y="102"/>
                  </a:lnTo>
                  <a:lnTo>
                    <a:pt x="40" y="110"/>
                  </a:lnTo>
                  <a:lnTo>
                    <a:pt x="40" y="117"/>
                  </a:lnTo>
                  <a:lnTo>
                    <a:pt x="36" y="125"/>
                  </a:lnTo>
                  <a:lnTo>
                    <a:pt x="26" y="131"/>
                  </a:lnTo>
                  <a:lnTo>
                    <a:pt x="17" y="138"/>
                  </a:lnTo>
                  <a:lnTo>
                    <a:pt x="11" y="146"/>
                  </a:lnTo>
                  <a:lnTo>
                    <a:pt x="9" y="157"/>
                  </a:lnTo>
                  <a:lnTo>
                    <a:pt x="9" y="161"/>
                  </a:lnTo>
                  <a:lnTo>
                    <a:pt x="11" y="165"/>
                  </a:lnTo>
                  <a:lnTo>
                    <a:pt x="15" y="169"/>
                  </a:lnTo>
                  <a:lnTo>
                    <a:pt x="23" y="173"/>
                  </a:lnTo>
                  <a:lnTo>
                    <a:pt x="32" y="173"/>
                  </a:lnTo>
                  <a:lnTo>
                    <a:pt x="42" y="175"/>
                  </a:lnTo>
                  <a:lnTo>
                    <a:pt x="47" y="175"/>
                  </a:lnTo>
                  <a:lnTo>
                    <a:pt x="53" y="175"/>
                  </a:lnTo>
                  <a:lnTo>
                    <a:pt x="61" y="175"/>
                  </a:lnTo>
                  <a:lnTo>
                    <a:pt x="66" y="175"/>
                  </a:lnTo>
                  <a:lnTo>
                    <a:pt x="76" y="173"/>
                  </a:lnTo>
                  <a:lnTo>
                    <a:pt x="85" y="173"/>
                  </a:lnTo>
                  <a:lnTo>
                    <a:pt x="89" y="173"/>
                  </a:lnTo>
                  <a:lnTo>
                    <a:pt x="93" y="173"/>
                  </a:lnTo>
                  <a:lnTo>
                    <a:pt x="101" y="146"/>
                  </a:lnTo>
                  <a:lnTo>
                    <a:pt x="78" y="89"/>
                  </a:lnTo>
                  <a:lnTo>
                    <a:pt x="34" y="2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39" name="Freeform 120"/>
            <p:cNvSpPr>
              <a:spLocks/>
            </p:cNvSpPr>
            <p:nvPr/>
          </p:nvSpPr>
          <p:spPr bwMode="auto">
            <a:xfrm>
              <a:off x="3360785" y="2241535"/>
              <a:ext cx="13092" cy="21922"/>
            </a:xfrm>
            <a:custGeom>
              <a:avLst/>
              <a:gdLst>
                <a:gd name="T0" fmla="*/ 6 w 85"/>
                <a:gd name="T1" fmla="*/ 53 h 145"/>
                <a:gd name="T2" fmla="*/ 6 w 85"/>
                <a:gd name="T3" fmla="*/ 53 h 145"/>
                <a:gd name="T4" fmla="*/ 4 w 85"/>
                <a:gd name="T5" fmla="*/ 57 h 145"/>
                <a:gd name="T6" fmla="*/ 2 w 85"/>
                <a:gd name="T7" fmla="*/ 63 h 145"/>
                <a:gd name="T8" fmla="*/ 2 w 85"/>
                <a:gd name="T9" fmla="*/ 71 h 145"/>
                <a:gd name="T10" fmla="*/ 0 w 85"/>
                <a:gd name="T11" fmla="*/ 78 h 145"/>
                <a:gd name="T12" fmla="*/ 0 w 85"/>
                <a:gd name="T13" fmla="*/ 88 h 145"/>
                <a:gd name="T14" fmla="*/ 0 w 85"/>
                <a:gd name="T15" fmla="*/ 93 h 145"/>
                <a:gd name="T16" fmla="*/ 4 w 85"/>
                <a:gd name="T17" fmla="*/ 101 h 145"/>
                <a:gd name="T18" fmla="*/ 6 w 85"/>
                <a:gd name="T19" fmla="*/ 103 h 145"/>
                <a:gd name="T20" fmla="*/ 11 w 85"/>
                <a:gd name="T21" fmla="*/ 103 h 145"/>
                <a:gd name="T22" fmla="*/ 15 w 85"/>
                <a:gd name="T23" fmla="*/ 103 h 145"/>
                <a:gd name="T24" fmla="*/ 21 w 85"/>
                <a:gd name="T25" fmla="*/ 103 h 145"/>
                <a:gd name="T26" fmla="*/ 30 w 85"/>
                <a:gd name="T27" fmla="*/ 103 h 145"/>
                <a:gd name="T28" fmla="*/ 34 w 85"/>
                <a:gd name="T29" fmla="*/ 107 h 145"/>
                <a:gd name="T30" fmla="*/ 30 w 85"/>
                <a:gd name="T31" fmla="*/ 110 h 145"/>
                <a:gd name="T32" fmla="*/ 28 w 85"/>
                <a:gd name="T33" fmla="*/ 116 h 145"/>
                <a:gd name="T34" fmla="*/ 21 w 85"/>
                <a:gd name="T35" fmla="*/ 120 h 145"/>
                <a:gd name="T36" fmla="*/ 17 w 85"/>
                <a:gd name="T37" fmla="*/ 128 h 145"/>
                <a:gd name="T38" fmla="*/ 11 w 85"/>
                <a:gd name="T39" fmla="*/ 133 h 145"/>
                <a:gd name="T40" fmla="*/ 6 w 85"/>
                <a:gd name="T41" fmla="*/ 139 h 145"/>
                <a:gd name="T42" fmla="*/ 2 w 85"/>
                <a:gd name="T43" fmla="*/ 143 h 145"/>
                <a:gd name="T44" fmla="*/ 2 w 85"/>
                <a:gd name="T45" fmla="*/ 145 h 145"/>
                <a:gd name="T46" fmla="*/ 85 w 85"/>
                <a:gd name="T47" fmla="*/ 120 h 145"/>
                <a:gd name="T48" fmla="*/ 70 w 85"/>
                <a:gd name="T49" fmla="*/ 42 h 145"/>
                <a:gd name="T50" fmla="*/ 44 w 85"/>
                <a:gd name="T51" fmla="*/ 0 h 145"/>
                <a:gd name="T52" fmla="*/ 6 w 85"/>
                <a:gd name="T53" fmla="*/ 53 h 145"/>
                <a:gd name="T54" fmla="*/ 6 w 85"/>
                <a:gd name="T55" fmla="*/ 5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5" h="145">
                  <a:moveTo>
                    <a:pt x="6" y="53"/>
                  </a:moveTo>
                  <a:lnTo>
                    <a:pt x="6" y="53"/>
                  </a:lnTo>
                  <a:lnTo>
                    <a:pt x="4" y="57"/>
                  </a:lnTo>
                  <a:lnTo>
                    <a:pt x="2" y="63"/>
                  </a:lnTo>
                  <a:lnTo>
                    <a:pt x="2" y="71"/>
                  </a:lnTo>
                  <a:lnTo>
                    <a:pt x="0" y="78"/>
                  </a:lnTo>
                  <a:lnTo>
                    <a:pt x="0" y="88"/>
                  </a:lnTo>
                  <a:lnTo>
                    <a:pt x="0" y="93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11" y="103"/>
                  </a:lnTo>
                  <a:lnTo>
                    <a:pt x="15" y="103"/>
                  </a:lnTo>
                  <a:lnTo>
                    <a:pt x="21" y="103"/>
                  </a:lnTo>
                  <a:lnTo>
                    <a:pt x="30" y="103"/>
                  </a:lnTo>
                  <a:lnTo>
                    <a:pt x="34" y="107"/>
                  </a:lnTo>
                  <a:lnTo>
                    <a:pt x="30" y="110"/>
                  </a:lnTo>
                  <a:lnTo>
                    <a:pt x="28" y="116"/>
                  </a:lnTo>
                  <a:lnTo>
                    <a:pt x="21" y="120"/>
                  </a:lnTo>
                  <a:lnTo>
                    <a:pt x="17" y="128"/>
                  </a:lnTo>
                  <a:lnTo>
                    <a:pt x="11" y="133"/>
                  </a:lnTo>
                  <a:lnTo>
                    <a:pt x="6" y="139"/>
                  </a:lnTo>
                  <a:lnTo>
                    <a:pt x="2" y="143"/>
                  </a:lnTo>
                  <a:lnTo>
                    <a:pt x="2" y="145"/>
                  </a:lnTo>
                  <a:lnTo>
                    <a:pt x="85" y="120"/>
                  </a:lnTo>
                  <a:lnTo>
                    <a:pt x="70" y="42"/>
                  </a:lnTo>
                  <a:lnTo>
                    <a:pt x="44" y="0"/>
                  </a:lnTo>
                  <a:lnTo>
                    <a:pt x="6" y="53"/>
                  </a:lnTo>
                  <a:lnTo>
                    <a:pt x="6" y="5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40" name="Freeform 121"/>
            <p:cNvSpPr>
              <a:spLocks/>
            </p:cNvSpPr>
            <p:nvPr/>
          </p:nvSpPr>
          <p:spPr bwMode="auto">
            <a:xfrm>
              <a:off x="3329120" y="2228443"/>
              <a:ext cx="18573" cy="33492"/>
            </a:xfrm>
            <a:custGeom>
              <a:avLst/>
              <a:gdLst>
                <a:gd name="T0" fmla="*/ 0 w 121"/>
                <a:gd name="T1" fmla="*/ 0 h 220"/>
                <a:gd name="T2" fmla="*/ 0 w 121"/>
                <a:gd name="T3" fmla="*/ 2 h 220"/>
                <a:gd name="T4" fmla="*/ 0 w 121"/>
                <a:gd name="T5" fmla="*/ 5 h 220"/>
                <a:gd name="T6" fmla="*/ 2 w 121"/>
                <a:gd name="T7" fmla="*/ 11 h 220"/>
                <a:gd name="T8" fmla="*/ 4 w 121"/>
                <a:gd name="T9" fmla="*/ 19 h 220"/>
                <a:gd name="T10" fmla="*/ 5 w 121"/>
                <a:gd name="T11" fmla="*/ 28 h 220"/>
                <a:gd name="T12" fmla="*/ 9 w 121"/>
                <a:gd name="T13" fmla="*/ 38 h 220"/>
                <a:gd name="T14" fmla="*/ 11 w 121"/>
                <a:gd name="T15" fmla="*/ 45 h 220"/>
                <a:gd name="T16" fmla="*/ 17 w 121"/>
                <a:gd name="T17" fmla="*/ 55 h 220"/>
                <a:gd name="T18" fmla="*/ 19 w 121"/>
                <a:gd name="T19" fmla="*/ 59 h 220"/>
                <a:gd name="T20" fmla="*/ 24 w 121"/>
                <a:gd name="T21" fmla="*/ 66 h 220"/>
                <a:gd name="T22" fmla="*/ 30 w 121"/>
                <a:gd name="T23" fmla="*/ 72 h 220"/>
                <a:gd name="T24" fmla="*/ 36 w 121"/>
                <a:gd name="T25" fmla="*/ 76 h 220"/>
                <a:gd name="T26" fmla="*/ 40 w 121"/>
                <a:gd name="T27" fmla="*/ 79 h 220"/>
                <a:gd name="T28" fmla="*/ 45 w 121"/>
                <a:gd name="T29" fmla="*/ 85 h 220"/>
                <a:gd name="T30" fmla="*/ 47 w 121"/>
                <a:gd name="T31" fmla="*/ 89 h 220"/>
                <a:gd name="T32" fmla="*/ 49 w 121"/>
                <a:gd name="T33" fmla="*/ 95 h 220"/>
                <a:gd name="T34" fmla="*/ 47 w 121"/>
                <a:gd name="T35" fmla="*/ 102 h 220"/>
                <a:gd name="T36" fmla="*/ 45 w 121"/>
                <a:gd name="T37" fmla="*/ 110 h 220"/>
                <a:gd name="T38" fmla="*/ 42 w 121"/>
                <a:gd name="T39" fmla="*/ 116 h 220"/>
                <a:gd name="T40" fmla="*/ 38 w 121"/>
                <a:gd name="T41" fmla="*/ 125 h 220"/>
                <a:gd name="T42" fmla="*/ 34 w 121"/>
                <a:gd name="T43" fmla="*/ 135 h 220"/>
                <a:gd name="T44" fmla="*/ 28 w 121"/>
                <a:gd name="T45" fmla="*/ 142 h 220"/>
                <a:gd name="T46" fmla="*/ 26 w 121"/>
                <a:gd name="T47" fmla="*/ 152 h 220"/>
                <a:gd name="T48" fmla="*/ 24 w 121"/>
                <a:gd name="T49" fmla="*/ 161 h 220"/>
                <a:gd name="T50" fmla="*/ 23 w 121"/>
                <a:gd name="T51" fmla="*/ 167 h 220"/>
                <a:gd name="T52" fmla="*/ 23 w 121"/>
                <a:gd name="T53" fmla="*/ 175 h 220"/>
                <a:gd name="T54" fmla="*/ 23 w 121"/>
                <a:gd name="T55" fmla="*/ 180 h 220"/>
                <a:gd name="T56" fmla="*/ 24 w 121"/>
                <a:gd name="T57" fmla="*/ 188 h 220"/>
                <a:gd name="T58" fmla="*/ 30 w 121"/>
                <a:gd name="T59" fmla="*/ 197 h 220"/>
                <a:gd name="T60" fmla="*/ 38 w 121"/>
                <a:gd name="T61" fmla="*/ 205 h 220"/>
                <a:gd name="T62" fmla="*/ 45 w 121"/>
                <a:gd name="T63" fmla="*/ 211 h 220"/>
                <a:gd name="T64" fmla="*/ 55 w 121"/>
                <a:gd name="T65" fmla="*/ 216 h 220"/>
                <a:gd name="T66" fmla="*/ 61 w 121"/>
                <a:gd name="T67" fmla="*/ 218 h 220"/>
                <a:gd name="T68" fmla="*/ 64 w 121"/>
                <a:gd name="T69" fmla="*/ 220 h 220"/>
                <a:gd name="T70" fmla="*/ 121 w 121"/>
                <a:gd name="T71" fmla="*/ 17 h 220"/>
                <a:gd name="T72" fmla="*/ 0 w 121"/>
                <a:gd name="T73" fmla="*/ 0 h 220"/>
                <a:gd name="T74" fmla="*/ 0 w 121"/>
                <a:gd name="T75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1" h="220">
                  <a:moveTo>
                    <a:pt x="0" y="0"/>
                  </a:moveTo>
                  <a:lnTo>
                    <a:pt x="0" y="2"/>
                  </a:lnTo>
                  <a:lnTo>
                    <a:pt x="0" y="5"/>
                  </a:lnTo>
                  <a:lnTo>
                    <a:pt x="2" y="11"/>
                  </a:lnTo>
                  <a:lnTo>
                    <a:pt x="4" y="19"/>
                  </a:lnTo>
                  <a:lnTo>
                    <a:pt x="5" y="28"/>
                  </a:lnTo>
                  <a:lnTo>
                    <a:pt x="9" y="38"/>
                  </a:lnTo>
                  <a:lnTo>
                    <a:pt x="11" y="45"/>
                  </a:lnTo>
                  <a:lnTo>
                    <a:pt x="17" y="55"/>
                  </a:lnTo>
                  <a:lnTo>
                    <a:pt x="19" y="59"/>
                  </a:lnTo>
                  <a:lnTo>
                    <a:pt x="24" y="66"/>
                  </a:lnTo>
                  <a:lnTo>
                    <a:pt x="30" y="72"/>
                  </a:lnTo>
                  <a:lnTo>
                    <a:pt x="36" y="76"/>
                  </a:lnTo>
                  <a:lnTo>
                    <a:pt x="40" y="79"/>
                  </a:lnTo>
                  <a:lnTo>
                    <a:pt x="45" y="85"/>
                  </a:lnTo>
                  <a:lnTo>
                    <a:pt x="47" y="89"/>
                  </a:lnTo>
                  <a:lnTo>
                    <a:pt x="49" y="95"/>
                  </a:lnTo>
                  <a:lnTo>
                    <a:pt x="47" y="102"/>
                  </a:lnTo>
                  <a:lnTo>
                    <a:pt x="45" y="110"/>
                  </a:lnTo>
                  <a:lnTo>
                    <a:pt x="42" y="116"/>
                  </a:lnTo>
                  <a:lnTo>
                    <a:pt x="38" y="125"/>
                  </a:lnTo>
                  <a:lnTo>
                    <a:pt x="34" y="135"/>
                  </a:lnTo>
                  <a:lnTo>
                    <a:pt x="28" y="142"/>
                  </a:lnTo>
                  <a:lnTo>
                    <a:pt x="26" y="152"/>
                  </a:lnTo>
                  <a:lnTo>
                    <a:pt x="24" y="161"/>
                  </a:lnTo>
                  <a:lnTo>
                    <a:pt x="23" y="167"/>
                  </a:lnTo>
                  <a:lnTo>
                    <a:pt x="23" y="175"/>
                  </a:lnTo>
                  <a:lnTo>
                    <a:pt x="23" y="180"/>
                  </a:lnTo>
                  <a:lnTo>
                    <a:pt x="24" y="188"/>
                  </a:lnTo>
                  <a:lnTo>
                    <a:pt x="30" y="197"/>
                  </a:lnTo>
                  <a:lnTo>
                    <a:pt x="38" y="205"/>
                  </a:lnTo>
                  <a:lnTo>
                    <a:pt x="45" y="211"/>
                  </a:lnTo>
                  <a:lnTo>
                    <a:pt x="55" y="216"/>
                  </a:lnTo>
                  <a:lnTo>
                    <a:pt x="61" y="218"/>
                  </a:lnTo>
                  <a:lnTo>
                    <a:pt x="64" y="220"/>
                  </a:lnTo>
                  <a:lnTo>
                    <a:pt x="121" y="1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41" name="Freeform 122"/>
            <p:cNvSpPr>
              <a:spLocks/>
            </p:cNvSpPr>
            <p:nvPr/>
          </p:nvSpPr>
          <p:spPr bwMode="auto">
            <a:xfrm>
              <a:off x="3238082" y="2306388"/>
              <a:ext cx="76727" cy="59677"/>
            </a:xfrm>
            <a:custGeom>
              <a:avLst/>
              <a:gdLst>
                <a:gd name="T0" fmla="*/ 21 w 504"/>
                <a:gd name="T1" fmla="*/ 126 h 394"/>
                <a:gd name="T2" fmla="*/ 0 w 504"/>
                <a:gd name="T3" fmla="*/ 230 h 394"/>
                <a:gd name="T4" fmla="*/ 487 w 504"/>
                <a:gd name="T5" fmla="*/ 394 h 394"/>
                <a:gd name="T6" fmla="*/ 504 w 504"/>
                <a:gd name="T7" fmla="*/ 34 h 394"/>
                <a:gd name="T8" fmla="*/ 481 w 504"/>
                <a:gd name="T9" fmla="*/ 0 h 394"/>
                <a:gd name="T10" fmla="*/ 182 w 504"/>
                <a:gd name="T11" fmla="*/ 38 h 394"/>
                <a:gd name="T12" fmla="*/ 21 w 504"/>
                <a:gd name="T13" fmla="*/ 126 h 394"/>
                <a:gd name="T14" fmla="*/ 21 w 504"/>
                <a:gd name="T15" fmla="*/ 126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4" h="394">
                  <a:moveTo>
                    <a:pt x="21" y="126"/>
                  </a:moveTo>
                  <a:lnTo>
                    <a:pt x="0" y="230"/>
                  </a:lnTo>
                  <a:lnTo>
                    <a:pt x="487" y="394"/>
                  </a:lnTo>
                  <a:lnTo>
                    <a:pt x="504" y="34"/>
                  </a:lnTo>
                  <a:lnTo>
                    <a:pt x="481" y="0"/>
                  </a:lnTo>
                  <a:lnTo>
                    <a:pt x="182" y="38"/>
                  </a:lnTo>
                  <a:lnTo>
                    <a:pt x="21" y="126"/>
                  </a:lnTo>
                  <a:lnTo>
                    <a:pt x="21" y="126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42" name="Freeform 123"/>
            <p:cNvSpPr>
              <a:spLocks/>
            </p:cNvSpPr>
            <p:nvPr/>
          </p:nvSpPr>
          <p:spPr bwMode="auto">
            <a:xfrm>
              <a:off x="3121469" y="2302125"/>
              <a:ext cx="119963" cy="75205"/>
            </a:xfrm>
            <a:custGeom>
              <a:avLst/>
              <a:gdLst>
                <a:gd name="T0" fmla="*/ 0 w 787"/>
                <a:gd name="T1" fmla="*/ 60 h 492"/>
                <a:gd name="T2" fmla="*/ 4 w 787"/>
                <a:gd name="T3" fmla="*/ 420 h 492"/>
                <a:gd name="T4" fmla="*/ 756 w 787"/>
                <a:gd name="T5" fmla="*/ 492 h 492"/>
                <a:gd name="T6" fmla="*/ 787 w 787"/>
                <a:gd name="T7" fmla="*/ 152 h 492"/>
                <a:gd name="T8" fmla="*/ 321 w 787"/>
                <a:gd name="T9" fmla="*/ 0 h 492"/>
                <a:gd name="T10" fmla="*/ 0 w 787"/>
                <a:gd name="T11" fmla="*/ 60 h 492"/>
                <a:gd name="T12" fmla="*/ 0 w 787"/>
                <a:gd name="T13" fmla="*/ 6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7" h="492">
                  <a:moveTo>
                    <a:pt x="0" y="60"/>
                  </a:moveTo>
                  <a:lnTo>
                    <a:pt x="4" y="420"/>
                  </a:lnTo>
                  <a:lnTo>
                    <a:pt x="756" y="492"/>
                  </a:lnTo>
                  <a:lnTo>
                    <a:pt x="787" y="152"/>
                  </a:lnTo>
                  <a:lnTo>
                    <a:pt x="321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43" name="Freeform 124"/>
            <p:cNvSpPr>
              <a:spLocks/>
            </p:cNvSpPr>
            <p:nvPr/>
          </p:nvSpPr>
          <p:spPr bwMode="auto">
            <a:xfrm>
              <a:off x="3120251" y="2277768"/>
              <a:ext cx="136100" cy="52369"/>
            </a:xfrm>
            <a:custGeom>
              <a:avLst/>
              <a:gdLst>
                <a:gd name="T0" fmla="*/ 533 w 896"/>
                <a:gd name="T1" fmla="*/ 0 h 342"/>
                <a:gd name="T2" fmla="*/ 272 w 896"/>
                <a:gd name="T3" fmla="*/ 21 h 342"/>
                <a:gd name="T4" fmla="*/ 0 w 896"/>
                <a:gd name="T5" fmla="*/ 169 h 342"/>
                <a:gd name="T6" fmla="*/ 23 w 896"/>
                <a:gd name="T7" fmla="*/ 302 h 342"/>
                <a:gd name="T8" fmla="*/ 386 w 896"/>
                <a:gd name="T9" fmla="*/ 342 h 342"/>
                <a:gd name="T10" fmla="*/ 643 w 896"/>
                <a:gd name="T11" fmla="*/ 342 h 342"/>
                <a:gd name="T12" fmla="*/ 896 w 896"/>
                <a:gd name="T13" fmla="*/ 319 h 342"/>
                <a:gd name="T14" fmla="*/ 879 w 896"/>
                <a:gd name="T15" fmla="*/ 57 h 342"/>
                <a:gd name="T16" fmla="*/ 846 w 896"/>
                <a:gd name="T17" fmla="*/ 0 h 342"/>
                <a:gd name="T18" fmla="*/ 533 w 896"/>
                <a:gd name="T19" fmla="*/ 0 h 342"/>
                <a:gd name="T20" fmla="*/ 533 w 896"/>
                <a:gd name="T21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6" h="342">
                  <a:moveTo>
                    <a:pt x="533" y="0"/>
                  </a:moveTo>
                  <a:lnTo>
                    <a:pt x="272" y="21"/>
                  </a:lnTo>
                  <a:lnTo>
                    <a:pt x="0" y="169"/>
                  </a:lnTo>
                  <a:lnTo>
                    <a:pt x="23" y="302"/>
                  </a:lnTo>
                  <a:lnTo>
                    <a:pt x="386" y="342"/>
                  </a:lnTo>
                  <a:lnTo>
                    <a:pt x="643" y="342"/>
                  </a:lnTo>
                  <a:lnTo>
                    <a:pt x="896" y="319"/>
                  </a:lnTo>
                  <a:lnTo>
                    <a:pt x="879" y="57"/>
                  </a:lnTo>
                  <a:lnTo>
                    <a:pt x="846" y="0"/>
                  </a:lnTo>
                  <a:lnTo>
                    <a:pt x="533" y="0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44" name="Freeform 125"/>
            <p:cNvSpPr>
              <a:spLocks/>
            </p:cNvSpPr>
            <p:nvPr/>
          </p:nvSpPr>
          <p:spPr bwMode="auto">
            <a:xfrm>
              <a:off x="3201241" y="2272896"/>
              <a:ext cx="89515" cy="52369"/>
            </a:xfrm>
            <a:custGeom>
              <a:avLst/>
              <a:gdLst>
                <a:gd name="T0" fmla="*/ 2 w 589"/>
                <a:gd name="T1" fmla="*/ 33 h 345"/>
                <a:gd name="T2" fmla="*/ 17 w 589"/>
                <a:gd name="T3" fmla="*/ 33 h 345"/>
                <a:gd name="T4" fmla="*/ 45 w 589"/>
                <a:gd name="T5" fmla="*/ 33 h 345"/>
                <a:gd name="T6" fmla="*/ 83 w 589"/>
                <a:gd name="T7" fmla="*/ 37 h 345"/>
                <a:gd name="T8" fmla="*/ 125 w 589"/>
                <a:gd name="T9" fmla="*/ 40 h 345"/>
                <a:gd name="T10" fmla="*/ 165 w 589"/>
                <a:gd name="T11" fmla="*/ 46 h 345"/>
                <a:gd name="T12" fmla="*/ 201 w 589"/>
                <a:gd name="T13" fmla="*/ 56 h 345"/>
                <a:gd name="T14" fmla="*/ 228 w 589"/>
                <a:gd name="T15" fmla="*/ 69 h 345"/>
                <a:gd name="T16" fmla="*/ 241 w 589"/>
                <a:gd name="T17" fmla="*/ 84 h 345"/>
                <a:gd name="T18" fmla="*/ 243 w 589"/>
                <a:gd name="T19" fmla="*/ 105 h 345"/>
                <a:gd name="T20" fmla="*/ 233 w 589"/>
                <a:gd name="T21" fmla="*/ 128 h 345"/>
                <a:gd name="T22" fmla="*/ 216 w 589"/>
                <a:gd name="T23" fmla="*/ 151 h 345"/>
                <a:gd name="T24" fmla="*/ 197 w 589"/>
                <a:gd name="T25" fmla="*/ 175 h 345"/>
                <a:gd name="T26" fmla="*/ 178 w 589"/>
                <a:gd name="T27" fmla="*/ 196 h 345"/>
                <a:gd name="T28" fmla="*/ 163 w 589"/>
                <a:gd name="T29" fmla="*/ 217 h 345"/>
                <a:gd name="T30" fmla="*/ 154 w 589"/>
                <a:gd name="T31" fmla="*/ 234 h 345"/>
                <a:gd name="T32" fmla="*/ 155 w 589"/>
                <a:gd name="T33" fmla="*/ 248 h 345"/>
                <a:gd name="T34" fmla="*/ 165 w 589"/>
                <a:gd name="T35" fmla="*/ 253 h 345"/>
                <a:gd name="T36" fmla="*/ 184 w 589"/>
                <a:gd name="T37" fmla="*/ 257 h 345"/>
                <a:gd name="T38" fmla="*/ 209 w 589"/>
                <a:gd name="T39" fmla="*/ 261 h 345"/>
                <a:gd name="T40" fmla="*/ 233 w 589"/>
                <a:gd name="T41" fmla="*/ 261 h 345"/>
                <a:gd name="T42" fmla="*/ 258 w 589"/>
                <a:gd name="T43" fmla="*/ 261 h 345"/>
                <a:gd name="T44" fmla="*/ 277 w 589"/>
                <a:gd name="T45" fmla="*/ 263 h 345"/>
                <a:gd name="T46" fmla="*/ 292 w 589"/>
                <a:gd name="T47" fmla="*/ 267 h 345"/>
                <a:gd name="T48" fmla="*/ 296 w 589"/>
                <a:gd name="T49" fmla="*/ 274 h 345"/>
                <a:gd name="T50" fmla="*/ 290 w 589"/>
                <a:gd name="T51" fmla="*/ 284 h 345"/>
                <a:gd name="T52" fmla="*/ 277 w 589"/>
                <a:gd name="T53" fmla="*/ 295 h 345"/>
                <a:gd name="T54" fmla="*/ 264 w 589"/>
                <a:gd name="T55" fmla="*/ 309 h 345"/>
                <a:gd name="T56" fmla="*/ 251 w 589"/>
                <a:gd name="T57" fmla="*/ 320 h 345"/>
                <a:gd name="T58" fmla="*/ 241 w 589"/>
                <a:gd name="T59" fmla="*/ 331 h 345"/>
                <a:gd name="T60" fmla="*/ 241 w 589"/>
                <a:gd name="T61" fmla="*/ 339 h 345"/>
                <a:gd name="T62" fmla="*/ 251 w 589"/>
                <a:gd name="T63" fmla="*/ 343 h 345"/>
                <a:gd name="T64" fmla="*/ 277 w 589"/>
                <a:gd name="T65" fmla="*/ 341 h 345"/>
                <a:gd name="T66" fmla="*/ 315 w 589"/>
                <a:gd name="T67" fmla="*/ 335 h 345"/>
                <a:gd name="T68" fmla="*/ 365 w 589"/>
                <a:gd name="T69" fmla="*/ 324 h 345"/>
                <a:gd name="T70" fmla="*/ 418 w 589"/>
                <a:gd name="T71" fmla="*/ 312 h 345"/>
                <a:gd name="T72" fmla="*/ 471 w 589"/>
                <a:gd name="T73" fmla="*/ 301 h 345"/>
                <a:gd name="T74" fmla="*/ 519 w 589"/>
                <a:gd name="T75" fmla="*/ 288 h 345"/>
                <a:gd name="T76" fmla="*/ 555 w 589"/>
                <a:gd name="T77" fmla="*/ 278 h 345"/>
                <a:gd name="T78" fmla="*/ 576 w 589"/>
                <a:gd name="T79" fmla="*/ 274 h 345"/>
                <a:gd name="T80" fmla="*/ 589 w 589"/>
                <a:gd name="T81" fmla="*/ 179 h 345"/>
                <a:gd name="T82" fmla="*/ 302 w 589"/>
                <a:gd name="T83" fmla="*/ 0 h 345"/>
                <a:gd name="T84" fmla="*/ 0 w 589"/>
                <a:gd name="T85" fmla="*/ 33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9" h="345">
                  <a:moveTo>
                    <a:pt x="0" y="33"/>
                  </a:moveTo>
                  <a:lnTo>
                    <a:pt x="2" y="33"/>
                  </a:lnTo>
                  <a:lnTo>
                    <a:pt x="7" y="33"/>
                  </a:lnTo>
                  <a:lnTo>
                    <a:pt x="17" y="33"/>
                  </a:lnTo>
                  <a:lnTo>
                    <a:pt x="30" y="33"/>
                  </a:lnTo>
                  <a:lnTo>
                    <a:pt x="45" y="33"/>
                  </a:lnTo>
                  <a:lnTo>
                    <a:pt x="64" y="35"/>
                  </a:lnTo>
                  <a:lnTo>
                    <a:pt x="83" y="37"/>
                  </a:lnTo>
                  <a:lnTo>
                    <a:pt x="104" y="40"/>
                  </a:lnTo>
                  <a:lnTo>
                    <a:pt x="125" y="40"/>
                  </a:lnTo>
                  <a:lnTo>
                    <a:pt x="144" y="44"/>
                  </a:lnTo>
                  <a:lnTo>
                    <a:pt x="165" y="46"/>
                  </a:lnTo>
                  <a:lnTo>
                    <a:pt x="184" y="52"/>
                  </a:lnTo>
                  <a:lnTo>
                    <a:pt x="201" y="56"/>
                  </a:lnTo>
                  <a:lnTo>
                    <a:pt x="216" y="63"/>
                  </a:lnTo>
                  <a:lnTo>
                    <a:pt x="228" y="69"/>
                  </a:lnTo>
                  <a:lnTo>
                    <a:pt x="237" y="78"/>
                  </a:lnTo>
                  <a:lnTo>
                    <a:pt x="241" y="84"/>
                  </a:lnTo>
                  <a:lnTo>
                    <a:pt x="243" y="96"/>
                  </a:lnTo>
                  <a:lnTo>
                    <a:pt x="243" y="105"/>
                  </a:lnTo>
                  <a:lnTo>
                    <a:pt x="239" y="116"/>
                  </a:lnTo>
                  <a:lnTo>
                    <a:pt x="233" y="128"/>
                  </a:lnTo>
                  <a:lnTo>
                    <a:pt x="226" y="139"/>
                  </a:lnTo>
                  <a:lnTo>
                    <a:pt x="216" y="151"/>
                  </a:lnTo>
                  <a:lnTo>
                    <a:pt x="209" y="164"/>
                  </a:lnTo>
                  <a:lnTo>
                    <a:pt x="197" y="175"/>
                  </a:lnTo>
                  <a:lnTo>
                    <a:pt x="188" y="187"/>
                  </a:lnTo>
                  <a:lnTo>
                    <a:pt x="178" y="196"/>
                  </a:lnTo>
                  <a:lnTo>
                    <a:pt x="171" y="208"/>
                  </a:lnTo>
                  <a:lnTo>
                    <a:pt x="163" y="217"/>
                  </a:lnTo>
                  <a:lnTo>
                    <a:pt x="157" y="227"/>
                  </a:lnTo>
                  <a:lnTo>
                    <a:pt x="154" y="234"/>
                  </a:lnTo>
                  <a:lnTo>
                    <a:pt x="154" y="242"/>
                  </a:lnTo>
                  <a:lnTo>
                    <a:pt x="155" y="248"/>
                  </a:lnTo>
                  <a:lnTo>
                    <a:pt x="159" y="251"/>
                  </a:lnTo>
                  <a:lnTo>
                    <a:pt x="165" y="253"/>
                  </a:lnTo>
                  <a:lnTo>
                    <a:pt x="176" y="257"/>
                  </a:lnTo>
                  <a:lnTo>
                    <a:pt x="184" y="257"/>
                  </a:lnTo>
                  <a:lnTo>
                    <a:pt x="195" y="259"/>
                  </a:lnTo>
                  <a:lnTo>
                    <a:pt x="209" y="261"/>
                  </a:lnTo>
                  <a:lnTo>
                    <a:pt x="222" y="261"/>
                  </a:lnTo>
                  <a:lnTo>
                    <a:pt x="233" y="261"/>
                  </a:lnTo>
                  <a:lnTo>
                    <a:pt x="247" y="261"/>
                  </a:lnTo>
                  <a:lnTo>
                    <a:pt x="258" y="261"/>
                  </a:lnTo>
                  <a:lnTo>
                    <a:pt x="270" y="263"/>
                  </a:lnTo>
                  <a:lnTo>
                    <a:pt x="277" y="263"/>
                  </a:lnTo>
                  <a:lnTo>
                    <a:pt x="285" y="265"/>
                  </a:lnTo>
                  <a:lnTo>
                    <a:pt x="292" y="267"/>
                  </a:lnTo>
                  <a:lnTo>
                    <a:pt x="296" y="272"/>
                  </a:lnTo>
                  <a:lnTo>
                    <a:pt x="296" y="274"/>
                  </a:lnTo>
                  <a:lnTo>
                    <a:pt x="294" y="278"/>
                  </a:lnTo>
                  <a:lnTo>
                    <a:pt x="290" y="284"/>
                  </a:lnTo>
                  <a:lnTo>
                    <a:pt x="285" y="290"/>
                  </a:lnTo>
                  <a:lnTo>
                    <a:pt x="277" y="295"/>
                  </a:lnTo>
                  <a:lnTo>
                    <a:pt x="271" y="303"/>
                  </a:lnTo>
                  <a:lnTo>
                    <a:pt x="264" y="309"/>
                  </a:lnTo>
                  <a:lnTo>
                    <a:pt x="258" y="316"/>
                  </a:lnTo>
                  <a:lnTo>
                    <a:pt x="251" y="320"/>
                  </a:lnTo>
                  <a:lnTo>
                    <a:pt x="245" y="328"/>
                  </a:lnTo>
                  <a:lnTo>
                    <a:pt x="241" y="331"/>
                  </a:lnTo>
                  <a:lnTo>
                    <a:pt x="241" y="337"/>
                  </a:lnTo>
                  <a:lnTo>
                    <a:pt x="241" y="339"/>
                  </a:lnTo>
                  <a:lnTo>
                    <a:pt x="245" y="341"/>
                  </a:lnTo>
                  <a:lnTo>
                    <a:pt x="251" y="343"/>
                  </a:lnTo>
                  <a:lnTo>
                    <a:pt x="264" y="345"/>
                  </a:lnTo>
                  <a:lnTo>
                    <a:pt x="277" y="341"/>
                  </a:lnTo>
                  <a:lnTo>
                    <a:pt x="294" y="339"/>
                  </a:lnTo>
                  <a:lnTo>
                    <a:pt x="315" y="335"/>
                  </a:lnTo>
                  <a:lnTo>
                    <a:pt x="340" y="329"/>
                  </a:lnTo>
                  <a:lnTo>
                    <a:pt x="365" y="324"/>
                  </a:lnTo>
                  <a:lnTo>
                    <a:pt x="391" y="318"/>
                  </a:lnTo>
                  <a:lnTo>
                    <a:pt x="418" y="312"/>
                  </a:lnTo>
                  <a:lnTo>
                    <a:pt x="446" y="307"/>
                  </a:lnTo>
                  <a:lnTo>
                    <a:pt x="471" y="301"/>
                  </a:lnTo>
                  <a:lnTo>
                    <a:pt x="496" y="293"/>
                  </a:lnTo>
                  <a:lnTo>
                    <a:pt x="519" y="288"/>
                  </a:lnTo>
                  <a:lnTo>
                    <a:pt x="539" y="284"/>
                  </a:lnTo>
                  <a:lnTo>
                    <a:pt x="555" y="278"/>
                  </a:lnTo>
                  <a:lnTo>
                    <a:pt x="568" y="276"/>
                  </a:lnTo>
                  <a:lnTo>
                    <a:pt x="576" y="274"/>
                  </a:lnTo>
                  <a:lnTo>
                    <a:pt x="579" y="274"/>
                  </a:lnTo>
                  <a:lnTo>
                    <a:pt x="589" y="179"/>
                  </a:lnTo>
                  <a:lnTo>
                    <a:pt x="500" y="0"/>
                  </a:lnTo>
                  <a:lnTo>
                    <a:pt x="302" y="0"/>
                  </a:lnTo>
                  <a:lnTo>
                    <a:pt x="110" y="6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45" name="Freeform 126"/>
            <p:cNvSpPr>
              <a:spLocks/>
            </p:cNvSpPr>
            <p:nvPr/>
          </p:nvSpPr>
          <p:spPr bwMode="auto">
            <a:xfrm>
              <a:off x="3122078" y="2366065"/>
              <a:ext cx="169896" cy="274331"/>
            </a:xfrm>
            <a:custGeom>
              <a:avLst/>
              <a:gdLst>
                <a:gd name="T0" fmla="*/ 735 w 1115"/>
                <a:gd name="T1" fmla="*/ 116 h 1801"/>
                <a:gd name="T2" fmla="*/ 722 w 1115"/>
                <a:gd name="T3" fmla="*/ 114 h 1801"/>
                <a:gd name="T4" fmla="*/ 703 w 1115"/>
                <a:gd name="T5" fmla="*/ 112 h 1801"/>
                <a:gd name="T6" fmla="*/ 674 w 1115"/>
                <a:gd name="T7" fmla="*/ 112 h 1801"/>
                <a:gd name="T8" fmla="*/ 646 w 1115"/>
                <a:gd name="T9" fmla="*/ 110 h 1801"/>
                <a:gd name="T10" fmla="*/ 610 w 1115"/>
                <a:gd name="T11" fmla="*/ 108 h 1801"/>
                <a:gd name="T12" fmla="*/ 570 w 1115"/>
                <a:gd name="T13" fmla="*/ 106 h 1801"/>
                <a:gd name="T14" fmla="*/ 530 w 1115"/>
                <a:gd name="T15" fmla="*/ 104 h 1801"/>
                <a:gd name="T16" fmla="*/ 490 w 1115"/>
                <a:gd name="T17" fmla="*/ 104 h 1801"/>
                <a:gd name="T18" fmla="*/ 448 w 1115"/>
                <a:gd name="T19" fmla="*/ 101 h 1801"/>
                <a:gd name="T20" fmla="*/ 410 w 1115"/>
                <a:gd name="T21" fmla="*/ 99 h 1801"/>
                <a:gd name="T22" fmla="*/ 374 w 1115"/>
                <a:gd name="T23" fmla="*/ 97 h 1801"/>
                <a:gd name="T24" fmla="*/ 342 w 1115"/>
                <a:gd name="T25" fmla="*/ 97 h 1801"/>
                <a:gd name="T26" fmla="*/ 315 w 1115"/>
                <a:gd name="T27" fmla="*/ 95 h 1801"/>
                <a:gd name="T28" fmla="*/ 296 w 1115"/>
                <a:gd name="T29" fmla="*/ 93 h 1801"/>
                <a:gd name="T30" fmla="*/ 283 w 1115"/>
                <a:gd name="T31" fmla="*/ 93 h 1801"/>
                <a:gd name="T32" fmla="*/ 277 w 1115"/>
                <a:gd name="T33" fmla="*/ 93 h 1801"/>
                <a:gd name="T34" fmla="*/ 138 w 1115"/>
                <a:gd name="T35" fmla="*/ 5 h 1801"/>
                <a:gd name="T36" fmla="*/ 0 w 1115"/>
                <a:gd name="T37" fmla="*/ 0 h 1801"/>
                <a:gd name="T38" fmla="*/ 123 w 1115"/>
                <a:gd name="T39" fmla="*/ 1597 h 1801"/>
                <a:gd name="T40" fmla="*/ 372 w 1115"/>
                <a:gd name="T41" fmla="*/ 1721 h 1801"/>
                <a:gd name="T42" fmla="*/ 648 w 1115"/>
                <a:gd name="T43" fmla="*/ 1801 h 1801"/>
                <a:gd name="T44" fmla="*/ 806 w 1115"/>
                <a:gd name="T45" fmla="*/ 1787 h 1801"/>
                <a:gd name="T46" fmla="*/ 1115 w 1115"/>
                <a:gd name="T47" fmla="*/ 1390 h 1801"/>
                <a:gd name="T48" fmla="*/ 1019 w 1115"/>
                <a:gd name="T49" fmla="*/ 730 h 1801"/>
                <a:gd name="T50" fmla="*/ 935 w 1115"/>
                <a:gd name="T51" fmla="*/ 277 h 1801"/>
                <a:gd name="T52" fmla="*/ 735 w 1115"/>
                <a:gd name="T53" fmla="*/ 116 h 1801"/>
                <a:gd name="T54" fmla="*/ 735 w 1115"/>
                <a:gd name="T55" fmla="*/ 116 h 1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15" h="1801">
                  <a:moveTo>
                    <a:pt x="735" y="116"/>
                  </a:moveTo>
                  <a:lnTo>
                    <a:pt x="722" y="114"/>
                  </a:lnTo>
                  <a:lnTo>
                    <a:pt x="703" y="112"/>
                  </a:lnTo>
                  <a:lnTo>
                    <a:pt x="674" y="112"/>
                  </a:lnTo>
                  <a:lnTo>
                    <a:pt x="646" y="110"/>
                  </a:lnTo>
                  <a:lnTo>
                    <a:pt x="610" y="108"/>
                  </a:lnTo>
                  <a:lnTo>
                    <a:pt x="570" y="106"/>
                  </a:lnTo>
                  <a:lnTo>
                    <a:pt x="530" y="104"/>
                  </a:lnTo>
                  <a:lnTo>
                    <a:pt x="490" y="104"/>
                  </a:lnTo>
                  <a:lnTo>
                    <a:pt x="448" y="101"/>
                  </a:lnTo>
                  <a:lnTo>
                    <a:pt x="410" y="99"/>
                  </a:lnTo>
                  <a:lnTo>
                    <a:pt x="374" y="97"/>
                  </a:lnTo>
                  <a:lnTo>
                    <a:pt x="342" y="97"/>
                  </a:lnTo>
                  <a:lnTo>
                    <a:pt x="315" y="95"/>
                  </a:lnTo>
                  <a:lnTo>
                    <a:pt x="296" y="93"/>
                  </a:lnTo>
                  <a:lnTo>
                    <a:pt x="283" y="93"/>
                  </a:lnTo>
                  <a:lnTo>
                    <a:pt x="277" y="93"/>
                  </a:lnTo>
                  <a:lnTo>
                    <a:pt x="138" y="5"/>
                  </a:lnTo>
                  <a:lnTo>
                    <a:pt x="0" y="0"/>
                  </a:lnTo>
                  <a:lnTo>
                    <a:pt x="123" y="1597"/>
                  </a:lnTo>
                  <a:lnTo>
                    <a:pt x="372" y="1721"/>
                  </a:lnTo>
                  <a:lnTo>
                    <a:pt x="648" y="1801"/>
                  </a:lnTo>
                  <a:lnTo>
                    <a:pt x="806" y="1787"/>
                  </a:lnTo>
                  <a:lnTo>
                    <a:pt x="1115" y="1390"/>
                  </a:lnTo>
                  <a:lnTo>
                    <a:pt x="1019" y="730"/>
                  </a:lnTo>
                  <a:lnTo>
                    <a:pt x="935" y="277"/>
                  </a:lnTo>
                  <a:lnTo>
                    <a:pt x="735" y="116"/>
                  </a:lnTo>
                  <a:lnTo>
                    <a:pt x="735" y="116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46" name="Freeform 127"/>
            <p:cNvSpPr>
              <a:spLocks/>
            </p:cNvSpPr>
            <p:nvPr/>
          </p:nvSpPr>
          <p:spPr bwMode="auto">
            <a:xfrm>
              <a:off x="3179623" y="2342316"/>
              <a:ext cx="137622" cy="294121"/>
            </a:xfrm>
            <a:custGeom>
              <a:avLst/>
              <a:gdLst>
                <a:gd name="T0" fmla="*/ 295 w 905"/>
                <a:gd name="T1" fmla="*/ 321 h 1932"/>
                <a:gd name="T2" fmla="*/ 340 w 905"/>
                <a:gd name="T3" fmla="*/ 335 h 1932"/>
                <a:gd name="T4" fmla="*/ 395 w 905"/>
                <a:gd name="T5" fmla="*/ 355 h 1932"/>
                <a:gd name="T6" fmla="*/ 428 w 905"/>
                <a:gd name="T7" fmla="*/ 386 h 1932"/>
                <a:gd name="T8" fmla="*/ 413 w 905"/>
                <a:gd name="T9" fmla="*/ 420 h 1932"/>
                <a:gd name="T10" fmla="*/ 361 w 905"/>
                <a:gd name="T11" fmla="*/ 458 h 1932"/>
                <a:gd name="T12" fmla="*/ 306 w 905"/>
                <a:gd name="T13" fmla="*/ 496 h 1932"/>
                <a:gd name="T14" fmla="*/ 274 w 905"/>
                <a:gd name="T15" fmla="*/ 530 h 1932"/>
                <a:gd name="T16" fmla="*/ 297 w 905"/>
                <a:gd name="T17" fmla="*/ 555 h 1932"/>
                <a:gd name="T18" fmla="*/ 352 w 905"/>
                <a:gd name="T19" fmla="*/ 576 h 1932"/>
                <a:gd name="T20" fmla="*/ 409 w 905"/>
                <a:gd name="T21" fmla="*/ 597 h 1932"/>
                <a:gd name="T22" fmla="*/ 424 w 905"/>
                <a:gd name="T23" fmla="*/ 622 h 1932"/>
                <a:gd name="T24" fmla="*/ 371 w 905"/>
                <a:gd name="T25" fmla="*/ 658 h 1932"/>
                <a:gd name="T26" fmla="*/ 262 w 905"/>
                <a:gd name="T27" fmla="*/ 705 h 1932"/>
                <a:gd name="T28" fmla="*/ 139 w 905"/>
                <a:gd name="T29" fmla="*/ 766 h 1932"/>
                <a:gd name="T30" fmla="*/ 38 w 905"/>
                <a:gd name="T31" fmla="*/ 840 h 1932"/>
                <a:gd name="T32" fmla="*/ 0 w 905"/>
                <a:gd name="T33" fmla="*/ 928 h 1932"/>
                <a:gd name="T34" fmla="*/ 23 w 905"/>
                <a:gd name="T35" fmla="*/ 1019 h 1932"/>
                <a:gd name="T36" fmla="*/ 97 w 905"/>
                <a:gd name="T37" fmla="*/ 1101 h 1932"/>
                <a:gd name="T38" fmla="*/ 205 w 905"/>
                <a:gd name="T39" fmla="*/ 1160 h 1932"/>
                <a:gd name="T40" fmla="*/ 335 w 905"/>
                <a:gd name="T41" fmla="*/ 1181 h 1932"/>
                <a:gd name="T42" fmla="*/ 462 w 905"/>
                <a:gd name="T43" fmla="*/ 1183 h 1932"/>
                <a:gd name="T44" fmla="*/ 561 w 905"/>
                <a:gd name="T45" fmla="*/ 1181 h 1932"/>
                <a:gd name="T46" fmla="*/ 599 w 905"/>
                <a:gd name="T47" fmla="*/ 1200 h 1932"/>
                <a:gd name="T48" fmla="*/ 555 w 905"/>
                <a:gd name="T49" fmla="*/ 1257 h 1932"/>
                <a:gd name="T50" fmla="*/ 452 w 905"/>
                <a:gd name="T51" fmla="*/ 1344 h 1932"/>
                <a:gd name="T52" fmla="*/ 336 w 905"/>
                <a:gd name="T53" fmla="*/ 1445 h 1932"/>
                <a:gd name="T54" fmla="*/ 251 w 905"/>
                <a:gd name="T55" fmla="*/ 1534 h 1932"/>
                <a:gd name="T56" fmla="*/ 240 w 905"/>
                <a:gd name="T57" fmla="*/ 1590 h 1932"/>
                <a:gd name="T58" fmla="*/ 287 w 905"/>
                <a:gd name="T59" fmla="*/ 1616 h 1932"/>
                <a:gd name="T60" fmla="*/ 359 w 905"/>
                <a:gd name="T61" fmla="*/ 1626 h 1932"/>
                <a:gd name="T62" fmla="*/ 418 w 905"/>
                <a:gd name="T63" fmla="*/ 1633 h 1932"/>
                <a:gd name="T64" fmla="*/ 424 w 905"/>
                <a:gd name="T65" fmla="*/ 1645 h 1932"/>
                <a:gd name="T66" fmla="*/ 386 w 905"/>
                <a:gd name="T67" fmla="*/ 1668 h 1932"/>
                <a:gd name="T68" fmla="*/ 327 w 905"/>
                <a:gd name="T69" fmla="*/ 1692 h 1932"/>
                <a:gd name="T70" fmla="*/ 268 w 905"/>
                <a:gd name="T71" fmla="*/ 1719 h 1932"/>
                <a:gd name="T72" fmla="*/ 230 w 905"/>
                <a:gd name="T73" fmla="*/ 1738 h 1932"/>
                <a:gd name="T74" fmla="*/ 224 w 905"/>
                <a:gd name="T75" fmla="*/ 1770 h 1932"/>
                <a:gd name="T76" fmla="*/ 247 w 905"/>
                <a:gd name="T77" fmla="*/ 1801 h 1932"/>
                <a:gd name="T78" fmla="*/ 268 w 905"/>
                <a:gd name="T79" fmla="*/ 1837 h 1932"/>
                <a:gd name="T80" fmla="*/ 289 w 905"/>
                <a:gd name="T81" fmla="*/ 1877 h 1932"/>
                <a:gd name="T82" fmla="*/ 306 w 905"/>
                <a:gd name="T83" fmla="*/ 1911 h 1932"/>
                <a:gd name="T84" fmla="*/ 314 w 905"/>
                <a:gd name="T85" fmla="*/ 1930 h 1932"/>
                <a:gd name="T86" fmla="*/ 846 w 905"/>
                <a:gd name="T87" fmla="*/ 1620 h 1932"/>
                <a:gd name="T88" fmla="*/ 884 w 905"/>
                <a:gd name="T89" fmla="*/ 97 h 1932"/>
                <a:gd name="T90" fmla="*/ 863 w 905"/>
                <a:gd name="T91" fmla="*/ 91 h 1932"/>
                <a:gd name="T92" fmla="*/ 829 w 905"/>
                <a:gd name="T93" fmla="*/ 80 h 1932"/>
                <a:gd name="T94" fmla="*/ 768 w 905"/>
                <a:gd name="T95" fmla="*/ 57 h 1932"/>
                <a:gd name="T96" fmla="*/ 682 w 905"/>
                <a:gd name="T97" fmla="*/ 26 h 1932"/>
                <a:gd name="T98" fmla="*/ 584 w 905"/>
                <a:gd name="T99" fmla="*/ 4 h 1932"/>
                <a:gd name="T100" fmla="*/ 485 w 905"/>
                <a:gd name="T101" fmla="*/ 4 h 1932"/>
                <a:gd name="T102" fmla="*/ 401 w 905"/>
                <a:gd name="T103" fmla="*/ 45 h 1932"/>
                <a:gd name="T104" fmla="*/ 340 w 905"/>
                <a:gd name="T105" fmla="*/ 129 h 1932"/>
                <a:gd name="T106" fmla="*/ 302 w 905"/>
                <a:gd name="T107" fmla="*/ 224 h 1932"/>
                <a:gd name="T108" fmla="*/ 283 w 905"/>
                <a:gd name="T109" fmla="*/ 298 h 1932"/>
                <a:gd name="T110" fmla="*/ 281 w 905"/>
                <a:gd name="T111" fmla="*/ 321 h 1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05" h="1932">
                  <a:moveTo>
                    <a:pt x="281" y="321"/>
                  </a:moveTo>
                  <a:lnTo>
                    <a:pt x="281" y="321"/>
                  </a:lnTo>
                  <a:lnTo>
                    <a:pt x="287" y="321"/>
                  </a:lnTo>
                  <a:lnTo>
                    <a:pt x="295" y="321"/>
                  </a:lnTo>
                  <a:lnTo>
                    <a:pt x="304" y="325"/>
                  </a:lnTo>
                  <a:lnTo>
                    <a:pt x="316" y="327"/>
                  </a:lnTo>
                  <a:lnTo>
                    <a:pt x="327" y="331"/>
                  </a:lnTo>
                  <a:lnTo>
                    <a:pt x="340" y="335"/>
                  </a:lnTo>
                  <a:lnTo>
                    <a:pt x="357" y="340"/>
                  </a:lnTo>
                  <a:lnTo>
                    <a:pt x="371" y="344"/>
                  </a:lnTo>
                  <a:lnTo>
                    <a:pt x="384" y="350"/>
                  </a:lnTo>
                  <a:lnTo>
                    <a:pt x="395" y="355"/>
                  </a:lnTo>
                  <a:lnTo>
                    <a:pt x="409" y="363"/>
                  </a:lnTo>
                  <a:lnTo>
                    <a:pt x="416" y="369"/>
                  </a:lnTo>
                  <a:lnTo>
                    <a:pt x="424" y="376"/>
                  </a:lnTo>
                  <a:lnTo>
                    <a:pt x="428" y="386"/>
                  </a:lnTo>
                  <a:lnTo>
                    <a:pt x="430" y="395"/>
                  </a:lnTo>
                  <a:lnTo>
                    <a:pt x="426" y="401"/>
                  </a:lnTo>
                  <a:lnTo>
                    <a:pt x="420" y="411"/>
                  </a:lnTo>
                  <a:lnTo>
                    <a:pt x="413" y="420"/>
                  </a:lnTo>
                  <a:lnTo>
                    <a:pt x="401" y="430"/>
                  </a:lnTo>
                  <a:lnTo>
                    <a:pt x="388" y="439"/>
                  </a:lnTo>
                  <a:lnTo>
                    <a:pt x="376" y="449"/>
                  </a:lnTo>
                  <a:lnTo>
                    <a:pt x="361" y="458"/>
                  </a:lnTo>
                  <a:lnTo>
                    <a:pt x="348" y="468"/>
                  </a:lnTo>
                  <a:lnTo>
                    <a:pt x="333" y="477"/>
                  </a:lnTo>
                  <a:lnTo>
                    <a:pt x="319" y="487"/>
                  </a:lnTo>
                  <a:lnTo>
                    <a:pt x="306" y="496"/>
                  </a:lnTo>
                  <a:lnTo>
                    <a:pt x="295" y="506"/>
                  </a:lnTo>
                  <a:lnTo>
                    <a:pt x="285" y="513"/>
                  </a:lnTo>
                  <a:lnTo>
                    <a:pt x="278" y="521"/>
                  </a:lnTo>
                  <a:lnTo>
                    <a:pt x="274" y="530"/>
                  </a:lnTo>
                  <a:lnTo>
                    <a:pt x="276" y="538"/>
                  </a:lnTo>
                  <a:lnTo>
                    <a:pt x="278" y="544"/>
                  </a:lnTo>
                  <a:lnTo>
                    <a:pt x="287" y="549"/>
                  </a:lnTo>
                  <a:lnTo>
                    <a:pt x="297" y="555"/>
                  </a:lnTo>
                  <a:lnTo>
                    <a:pt x="310" y="561"/>
                  </a:lnTo>
                  <a:lnTo>
                    <a:pt x="323" y="567"/>
                  </a:lnTo>
                  <a:lnTo>
                    <a:pt x="336" y="572"/>
                  </a:lnTo>
                  <a:lnTo>
                    <a:pt x="352" y="576"/>
                  </a:lnTo>
                  <a:lnTo>
                    <a:pt x="369" y="582"/>
                  </a:lnTo>
                  <a:lnTo>
                    <a:pt x="382" y="586"/>
                  </a:lnTo>
                  <a:lnTo>
                    <a:pt x="395" y="591"/>
                  </a:lnTo>
                  <a:lnTo>
                    <a:pt x="409" y="597"/>
                  </a:lnTo>
                  <a:lnTo>
                    <a:pt x="418" y="603"/>
                  </a:lnTo>
                  <a:lnTo>
                    <a:pt x="424" y="608"/>
                  </a:lnTo>
                  <a:lnTo>
                    <a:pt x="426" y="616"/>
                  </a:lnTo>
                  <a:lnTo>
                    <a:pt x="424" y="622"/>
                  </a:lnTo>
                  <a:lnTo>
                    <a:pt x="420" y="631"/>
                  </a:lnTo>
                  <a:lnTo>
                    <a:pt x="409" y="639"/>
                  </a:lnTo>
                  <a:lnTo>
                    <a:pt x="392" y="648"/>
                  </a:lnTo>
                  <a:lnTo>
                    <a:pt x="371" y="658"/>
                  </a:lnTo>
                  <a:lnTo>
                    <a:pt x="348" y="669"/>
                  </a:lnTo>
                  <a:lnTo>
                    <a:pt x="321" y="681"/>
                  </a:lnTo>
                  <a:lnTo>
                    <a:pt x="295" y="694"/>
                  </a:lnTo>
                  <a:lnTo>
                    <a:pt x="262" y="705"/>
                  </a:lnTo>
                  <a:lnTo>
                    <a:pt x="234" y="721"/>
                  </a:lnTo>
                  <a:lnTo>
                    <a:pt x="200" y="734"/>
                  </a:lnTo>
                  <a:lnTo>
                    <a:pt x="169" y="751"/>
                  </a:lnTo>
                  <a:lnTo>
                    <a:pt x="139" y="766"/>
                  </a:lnTo>
                  <a:lnTo>
                    <a:pt x="110" y="783"/>
                  </a:lnTo>
                  <a:lnTo>
                    <a:pt x="84" y="802"/>
                  </a:lnTo>
                  <a:lnTo>
                    <a:pt x="59" y="821"/>
                  </a:lnTo>
                  <a:lnTo>
                    <a:pt x="38" y="840"/>
                  </a:lnTo>
                  <a:lnTo>
                    <a:pt x="23" y="863"/>
                  </a:lnTo>
                  <a:lnTo>
                    <a:pt x="11" y="882"/>
                  </a:lnTo>
                  <a:lnTo>
                    <a:pt x="4" y="905"/>
                  </a:lnTo>
                  <a:lnTo>
                    <a:pt x="0" y="928"/>
                  </a:lnTo>
                  <a:lnTo>
                    <a:pt x="0" y="951"/>
                  </a:lnTo>
                  <a:lnTo>
                    <a:pt x="4" y="973"/>
                  </a:lnTo>
                  <a:lnTo>
                    <a:pt x="11" y="996"/>
                  </a:lnTo>
                  <a:lnTo>
                    <a:pt x="23" y="1019"/>
                  </a:lnTo>
                  <a:lnTo>
                    <a:pt x="38" y="1042"/>
                  </a:lnTo>
                  <a:lnTo>
                    <a:pt x="55" y="1063"/>
                  </a:lnTo>
                  <a:lnTo>
                    <a:pt x="74" y="1082"/>
                  </a:lnTo>
                  <a:lnTo>
                    <a:pt x="97" y="1101"/>
                  </a:lnTo>
                  <a:lnTo>
                    <a:pt x="122" y="1120"/>
                  </a:lnTo>
                  <a:lnTo>
                    <a:pt x="146" y="1133"/>
                  </a:lnTo>
                  <a:lnTo>
                    <a:pt x="175" y="1148"/>
                  </a:lnTo>
                  <a:lnTo>
                    <a:pt x="205" y="1160"/>
                  </a:lnTo>
                  <a:lnTo>
                    <a:pt x="236" y="1169"/>
                  </a:lnTo>
                  <a:lnTo>
                    <a:pt x="268" y="1175"/>
                  </a:lnTo>
                  <a:lnTo>
                    <a:pt x="300" y="1179"/>
                  </a:lnTo>
                  <a:lnTo>
                    <a:pt x="335" y="1181"/>
                  </a:lnTo>
                  <a:lnTo>
                    <a:pt x="369" y="1183"/>
                  </a:lnTo>
                  <a:lnTo>
                    <a:pt x="399" y="1183"/>
                  </a:lnTo>
                  <a:lnTo>
                    <a:pt x="432" y="1183"/>
                  </a:lnTo>
                  <a:lnTo>
                    <a:pt x="462" y="1183"/>
                  </a:lnTo>
                  <a:lnTo>
                    <a:pt x="492" y="1183"/>
                  </a:lnTo>
                  <a:lnTo>
                    <a:pt x="515" y="1181"/>
                  </a:lnTo>
                  <a:lnTo>
                    <a:pt x="540" y="1181"/>
                  </a:lnTo>
                  <a:lnTo>
                    <a:pt x="561" y="1181"/>
                  </a:lnTo>
                  <a:lnTo>
                    <a:pt x="576" y="1183"/>
                  </a:lnTo>
                  <a:lnTo>
                    <a:pt x="587" y="1185"/>
                  </a:lnTo>
                  <a:lnTo>
                    <a:pt x="597" y="1192"/>
                  </a:lnTo>
                  <a:lnTo>
                    <a:pt x="599" y="1200"/>
                  </a:lnTo>
                  <a:lnTo>
                    <a:pt x="597" y="1211"/>
                  </a:lnTo>
                  <a:lnTo>
                    <a:pt x="587" y="1223"/>
                  </a:lnTo>
                  <a:lnTo>
                    <a:pt x="574" y="1238"/>
                  </a:lnTo>
                  <a:lnTo>
                    <a:pt x="555" y="1257"/>
                  </a:lnTo>
                  <a:lnTo>
                    <a:pt x="534" y="1276"/>
                  </a:lnTo>
                  <a:lnTo>
                    <a:pt x="509" y="1297"/>
                  </a:lnTo>
                  <a:lnTo>
                    <a:pt x="483" y="1321"/>
                  </a:lnTo>
                  <a:lnTo>
                    <a:pt x="452" y="1344"/>
                  </a:lnTo>
                  <a:lnTo>
                    <a:pt x="424" y="1371"/>
                  </a:lnTo>
                  <a:lnTo>
                    <a:pt x="394" y="1396"/>
                  </a:lnTo>
                  <a:lnTo>
                    <a:pt x="363" y="1420"/>
                  </a:lnTo>
                  <a:lnTo>
                    <a:pt x="336" y="1445"/>
                  </a:lnTo>
                  <a:lnTo>
                    <a:pt x="310" y="1470"/>
                  </a:lnTo>
                  <a:lnTo>
                    <a:pt x="287" y="1493"/>
                  </a:lnTo>
                  <a:lnTo>
                    <a:pt x="268" y="1514"/>
                  </a:lnTo>
                  <a:lnTo>
                    <a:pt x="251" y="1534"/>
                  </a:lnTo>
                  <a:lnTo>
                    <a:pt x="243" y="1553"/>
                  </a:lnTo>
                  <a:lnTo>
                    <a:pt x="236" y="1567"/>
                  </a:lnTo>
                  <a:lnTo>
                    <a:pt x="236" y="1580"/>
                  </a:lnTo>
                  <a:lnTo>
                    <a:pt x="240" y="1590"/>
                  </a:lnTo>
                  <a:lnTo>
                    <a:pt x="247" y="1599"/>
                  </a:lnTo>
                  <a:lnTo>
                    <a:pt x="259" y="1605"/>
                  </a:lnTo>
                  <a:lnTo>
                    <a:pt x="272" y="1612"/>
                  </a:lnTo>
                  <a:lnTo>
                    <a:pt x="287" y="1616"/>
                  </a:lnTo>
                  <a:lnTo>
                    <a:pt x="306" y="1622"/>
                  </a:lnTo>
                  <a:lnTo>
                    <a:pt x="323" y="1622"/>
                  </a:lnTo>
                  <a:lnTo>
                    <a:pt x="342" y="1624"/>
                  </a:lnTo>
                  <a:lnTo>
                    <a:pt x="359" y="1626"/>
                  </a:lnTo>
                  <a:lnTo>
                    <a:pt x="378" y="1628"/>
                  </a:lnTo>
                  <a:lnTo>
                    <a:pt x="394" y="1630"/>
                  </a:lnTo>
                  <a:lnTo>
                    <a:pt x="407" y="1631"/>
                  </a:lnTo>
                  <a:lnTo>
                    <a:pt x="418" y="1633"/>
                  </a:lnTo>
                  <a:lnTo>
                    <a:pt x="426" y="1637"/>
                  </a:lnTo>
                  <a:lnTo>
                    <a:pt x="428" y="1639"/>
                  </a:lnTo>
                  <a:lnTo>
                    <a:pt x="428" y="1643"/>
                  </a:lnTo>
                  <a:lnTo>
                    <a:pt x="424" y="1645"/>
                  </a:lnTo>
                  <a:lnTo>
                    <a:pt x="418" y="1652"/>
                  </a:lnTo>
                  <a:lnTo>
                    <a:pt x="409" y="1656"/>
                  </a:lnTo>
                  <a:lnTo>
                    <a:pt x="399" y="1662"/>
                  </a:lnTo>
                  <a:lnTo>
                    <a:pt x="386" y="1668"/>
                  </a:lnTo>
                  <a:lnTo>
                    <a:pt x="373" y="1675"/>
                  </a:lnTo>
                  <a:lnTo>
                    <a:pt x="357" y="1681"/>
                  </a:lnTo>
                  <a:lnTo>
                    <a:pt x="342" y="1687"/>
                  </a:lnTo>
                  <a:lnTo>
                    <a:pt x="327" y="1692"/>
                  </a:lnTo>
                  <a:lnTo>
                    <a:pt x="312" y="1700"/>
                  </a:lnTo>
                  <a:lnTo>
                    <a:pt x="297" y="1706"/>
                  </a:lnTo>
                  <a:lnTo>
                    <a:pt x="281" y="1713"/>
                  </a:lnTo>
                  <a:lnTo>
                    <a:pt x="268" y="1719"/>
                  </a:lnTo>
                  <a:lnTo>
                    <a:pt x="257" y="1727"/>
                  </a:lnTo>
                  <a:lnTo>
                    <a:pt x="245" y="1730"/>
                  </a:lnTo>
                  <a:lnTo>
                    <a:pt x="238" y="1734"/>
                  </a:lnTo>
                  <a:lnTo>
                    <a:pt x="230" y="1738"/>
                  </a:lnTo>
                  <a:lnTo>
                    <a:pt x="226" y="1744"/>
                  </a:lnTo>
                  <a:lnTo>
                    <a:pt x="221" y="1751"/>
                  </a:lnTo>
                  <a:lnTo>
                    <a:pt x="221" y="1761"/>
                  </a:lnTo>
                  <a:lnTo>
                    <a:pt x="224" y="1770"/>
                  </a:lnTo>
                  <a:lnTo>
                    <a:pt x="232" y="1780"/>
                  </a:lnTo>
                  <a:lnTo>
                    <a:pt x="236" y="1785"/>
                  </a:lnTo>
                  <a:lnTo>
                    <a:pt x="240" y="1793"/>
                  </a:lnTo>
                  <a:lnTo>
                    <a:pt x="247" y="1801"/>
                  </a:lnTo>
                  <a:lnTo>
                    <a:pt x="253" y="1810"/>
                  </a:lnTo>
                  <a:lnTo>
                    <a:pt x="257" y="1816"/>
                  </a:lnTo>
                  <a:lnTo>
                    <a:pt x="262" y="1825"/>
                  </a:lnTo>
                  <a:lnTo>
                    <a:pt x="268" y="1837"/>
                  </a:lnTo>
                  <a:lnTo>
                    <a:pt x="274" y="1846"/>
                  </a:lnTo>
                  <a:lnTo>
                    <a:pt x="278" y="1856"/>
                  </a:lnTo>
                  <a:lnTo>
                    <a:pt x="283" y="1867"/>
                  </a:lnTo>
                  <a:lnTo>
                    <a:pt x="289" y="1877"/>
                  </a:lnTo>
                  <a:lnTo>
                    <a:pt x="295" y="1886"/>
                  </a:lnTo>
                  <a:lnTo>
                    <a:pt x="298" y="1896"/>
                  </a:lnTo>
                  <a:lnTo>
                    <a:pt x="302" y="1903"/>
                  </a:lnTo>
                  <a:lnTo>
                    <a:pt x="306" y="1911"/>
                  </a:lnTo>
                  <a:lnTo>
                    <a:pt x="310" y="1919"/>
                  </a:lnTo>
                  <a:lnTo>
                    <a:pt x="312" y="1922"/>
                  </a:lnTo>
                  <a:lnTo>
                    <a:pt x="314" y="1926"/>
                  </a:lnTo>
                  <a:lnTo>
                    <a:pt x="314" y="1930"/>
                  </a:lnTo>
                  <a:lnTo>
                    <a:pt x="316" y="1932"/>
                  </a:lnTo>
                  <a:lnTo>
                    <a:pt x="696" y="1820"/>
                  </a:lnTo>
                  <a:lnTo>
                    <a:pt x="840" y="1719"/>
                  </a:lnTo>
                  <a:lnTo>
                    <a:pt x="846" y="1620"/>
                  </a:lnTo>
                  <a:lnTo>
                    <a:pt x="869" y="781"/>
                  </a:lnTo>
                  <a:lnTo>
                    <a:pt x="905" y="220"/>
                  </a:lnTo>
                  <a:lnTo>
                    <a:pt x="886" y="99"/>
                  </a:lnTo>
                  <a:lnTo>
                    <a:pt x="884" y="97"/>
                  </a:lnTo>
                  <a:lnTo>
                    <a:pt x="882" y="97"/>
                  </a:lnTo>
                  <a:lnTo>
                    <a:pt x="876" y="95"/>
                  </a:lnTo>
                  <a:lnTo>
                    <a:pt x="871" y="93"/>
                  </a:lnTo>
                  <a:lnTo>
                    <a:pt x="863" y="91"/>
                  </a:lnTo>
                  <a:lnTo>
                    <a:pt x="857" y="89"/>
                  </a:lnTo>
                  <a:lnTo>
                    <a:pt x="848" y="87"/>
                  </a:lnTo>
                  <a:lnTo>
                    <a:pt x="840" y="84"/>
                  </a:lnTo>
                  <a:lnTo>
                    <a:pt x="829" y="80"/>
                  </a:lnTo>
                  <a:lnTo>
                    <a:pt x="817" y="76"/>
                  </a:lnTo>
                  <a:lnTo>
                    <a:pt x="802" y="70"/>
                  </a:lnTo>
                  <a:lnTo>
                    <a:pt x="787" y="65"/>
                  </a:lnTo>
                  <a:lnTo>
                    <a:pt x="768" y="57"/>
                  </a:lnTo>
                  <a:lnTo>
                    <a:pt x="749" y="49"/>
                  </a:lnTo>
                  <a:lnTo>
                    <a:pt x="726" y="42"/>
                  </a:lnTo>
                  <a:lnTo>
                    <a:pt x="707" y="34"/>
                  </a:lnTo>
                  <a:lnTo>
                    <a:pt x="682" y="26"/>
                  </a:lnTo>
                  <a:lnTo>
                    <a:pt x="658" y="19"/>
                  </a:lnTo>
                  <a:lnTo>
                    <a:pt x="633" y="13"/>
                  </a:lnTo>
                  <a:lnTo>
                    <a:pt x="610" y="7"/>
                  </a:lnTo>
                  <a:lnTo>
                    <a:pt x="584" y="4"/>
                  </a:lnTo>
                  <a:lnTo>
                    <a:pt x="559" y="0"/>
                  </a:lnTo>
                  <a:lnTo>
                    <a:pt x="532" y="0"/>
                  </a:lnTo>
                  <a:lnTo>
                    <a:pt x="509" y="2"/>
                  </a:lnTo>
                  <a:lnTo>
                    <a:pt x="485" y="4"/>
                  </a:lnTo>
                  <a:lnTo>
                    <a:pt x="462" y="9"/>
                  </a:lnTo>
                  <a:lnTo>
                    <a:pt x="439" y="19"/>
                  </a:lnTo>
                  <a:lnTo>
                    <a:pt x="420" y="32"/>
                  </a:lnTo>
                  <a:lnTo>
                    <a:pt x="401" y="45"/>
                  </a:lnTo>
                  <a:lnTo>
                    <a:pt x="384" y="65"/>
                  </a:lnTo>
                  <a:lnTo>
                    <a:pt x="367" y="84"/>
                  </a:lnTo>
                  <a:lnTo>
                    <a:pt x="354" y="106"/>
                  </a:lnTo>
                  <a:lnTo>
                    <a:pt x="340" y="129"/>
                  </a:lnTo>
                  <a:lnTo>
                    <a:pt x="329" y="154"/>
                  </a:lnTo>
                  <a:lnTo>
                    <a:pt x="319" y="179"/>
                  </a:lnTo>
                  <a:lnTo>
                    <a:pt x="310" y="203"/>
                  </a:lnTo>
                  <a:lnTo>
                    <a:pt x="302" y="224"/>
                  </a:lnTo>
                  <a:lnTo>
                    <a:pt x="297" y="247"/>
                  </a:lnTo>
                  <a:lnTo>
                    <a:pt x="289" y="266"/>
                  </a:lnTo>
                  <a:lnTo>
                    <a:pt x="287" y="285"/>
                  </a:lnTo>
                  <a:lnTo>
                    <a:pt x="283" y="298"/>
                  </a:lnTo>
                  <a:lnTo>
                    <a:pt x="281" y="310"/>
                  </a:lnTo>
                  <a:lnTo>
                    <a:pt x="281" y="317"/>
                  </a:lnTo>
                  <a:lnTo>
                    <a:pt x="281" y="321"/>
                  </a:lnTo>
                  <a:lnTo>
                    <a:pt x="281" y="32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47" name="Freeform 128"/>
            <p:cNvSpPr>
              <a:spLocks/>
            </p:cNvSpPr>
            <p:nvPr/>
          </p:nvSpPr>
          <p:spPr bwMode="auto">
            <a:xfrm>
              <a:off x="3142173" y="2337749"/>
              <a:ext cx="99867" cy="52978"/>
            </a:xfrm>
            <a:custGeom>
              <a:avLst/>
              <a:gdLst>
                <a:gd name="T0" fmla="*/ 631 w 656"/>
                <a:gd name="T1" fmla="*/ 0 h 348"/>
                <a:gd name="T2" fmla="*/ 376 w 656"/>
                <a:gd name="T3" fmla="*/ 27 h 348"/>
                <a:gd name="T4" fmla="*/ 121 w 656"/>
                <a:gd name="T5" fmla="*/ 86 h 348"/>
                <a:gd name="T6" fmla="*/ 0 w 656"/>
                <a:gd name="T7" fmla="*/ 156 h 348"/>
                <a:gd name="T8" fmla="*/ 0 w 656"/>
                <a:gd name="T9" fmla="*/ 158 h 348"/>
                <a:gd name="T10" fmla="*/ 4 w 656"/>
                <a:gd name="T11" fmla="*/ 162 h 348"/>
                <a:gd name="T12" fmla="*/ 6 w 656"/>
                <a:gd name="T13" fmla="*/ 168 h 348"/>
                <a:gd name="T14" fmla="*/ 11 w 656"/>
                <a:gd name="T15" fmla="*/ 179 h 348"/>
                <a:gd name="T16" fmla="*/ 19 w 656"/>
                <a:gd name="T17" fmla="*/ 189 h 348"/>
                <a:gd name="T18" fmla="*/ 26 w 656"/>
                <a:gd name="T19" fmla="*/ 200 h 348"/>
                <a:gd name="T20" fmla="*/ 34 w 656"/>
                <a:gd name="T21" fmla="*/ 213 h 348"/>
                <a:gd name="T22" fmla="*/ 44 w 656"/>
                <a:gd name="T23" fmla="*/ 227 h 348"/>
                <a:gd name="T24" fmla="*/ 53 w 656"/>
                <a:gd name="T25" fmla="*/ 240 h 348"/>
                <a:gd name="T26" fmla="*/ 61 w 656"/>
                <a:gd name="T27" fmla="*/ 251 h 348"/>
                <a:gd name="T28" fmla="*/ 68 w 656"/>
                <a:gd name="T29" fmla="*/ 263 h 348"/>
                <a:gd name="T30" fmla="*/ 78 w 656"/>
                <a:gd name="T31" fmla="*/ 274 h 348"/>
                <a:gd name="T32" fmla="*/ 85 w 656"/>
                <a:gd name="T33" fmla="*/ 282 h 348"/>
                <a:gd name="T34" fmla="*/ 93 w 656"/>
                <a:gd name="T35" fmla="*/ 289 h 348"/>
                <a:gd name="T36" fmla="*/ 97 w 656"/>
                <a:gd name="T37" fmla="*/ 295 h 348"/>
                <a:gd name="T38" fmla="*/ 102 w 656"/>
                <a:gd name="T39" fmla="*/ 297 h 348"/>
                <a:gd name="T40" fmla="*/ 108 w 656"/>
                <a:gd name="T41" fmla="*/ 297 h 348"/>
                <a:gd name="T42" fmla="*/ 121 w 656"/>
                <a:gd name="T43" fmla="*/ 299 h 348"/>
                <a:gd name="T44" fmla="*/ 139 w 656"/>
                <a:gd name="T45" fmla="*/ 301 h 348"/>
                <a:gd name="T46" fmla="*/ 161 w 656"/>
                <a:gd name="T47" fmla="*/ 305 h 348"/>
                <a:gd name="T48" fmla="*/ 186 w 656"/>
                <a:gd name="T49" fmla="*/ 307 h 348"/>
                <a:gd name="T50" fmla="*/ 215 w 656"/>
                <a:gd name="T51" fmla="*/ 312 h 348"/>
                <a:gd name="T52" fmla="*/ 245 w 656"/>
                <a:gd name="T53" fmla="*/ 316 h 348"/>
                <a:gd name="T54" fmla="*/ 277 w 656"/>
                <a:gd name="T55" fmla="*/ 322 h 348"/>
                <a:gd name="T56" fmla="*/ 306 w 656"/>
                <a:gd name="T57" fmla="*/ 328 h 348"/>
                <a:gd name="T58" fmla="*/ 336 w 656"/>
                <a:gd name="T59" fmla="*/ 331 h 348"/>
                <a:gd name="T60" fmla="*/ 363 w 656"/>
                <a:gd name="T61" fmla="*/ 335 h 348"/>
                <a:gd name="T62" fmla="*/ 390 w 656"/>
                <a:gd name="T63" fmla="*/ 341 h 348"/>
                <a:gd name="T64" fmla="*/ 409 w 656"/>
                <a:gd name="T65" fmla="*/ 343 h 348"/>
                <a:gd name="T66" fmla="*/ 424 w 656"/>
                <a:gd name="T67" fmla="*/ 345 h 348"/>
                <a:gd name="T68" fmla="*/ 435 w 656"/>
                <a:gd name="T69" fmla="*/ 347 h 348"/>
                <a:gd name="T70" fmla="*/ 439 w 656"/>
                <a:gd name="T71" fmla="*/ 348 h 348"/>
                <a:gd name="T72" fmla="*/ 656 w 656"/>
                <a:gd name="T73" fmla="*/ 232 h 348"/>
                <a:gd name="T74" fmla="*/ 602 w 656"/>
                <a:gd name="T75" fmla="*/ 57 h 348"/>
                <a:gd name="T76" fmla="*/ 631 w 656"/>
                <a:gd name="T77" fmla="*/ 0 h 348"/>
                <a:gd name="T78" fmla="*/ 631 w 656"/>
                <a:gd name="T79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56" h="348">
                  <a:moveTo>
                    <a:pt x="631" y="0"/>
                  </a:moveTo>
                  <a:lnTo>
                    <a:pt x="376" y="27"/>
                  </a:lnTo>
                  <a:lnTo>
                    <a:pt x="121" y="86"/>
                  </a:lnTo>
                  <a:lnTo>
                    <a:pt x="0" y="156"/>
                  </a:lnTo>
                  <a:lnTo>
                    <a:pt x="0" y="158"/>
                  </a:lnTo>
                  <a:lnTo>
                    <a:pt x="4" y="162"/>
                  </a:lnTo>
                  <a:lnTo>
                    <a:pt x="6" y="168"/>
                  </a:lnTo>
                  <a:lnTo>
                    <a:pt x="11" y="179"/>
                  </a:lnTo>
                  <a:lnTo>
                    <a:pt x="19" y="189"/>
                  </a:lnTo>
                  <a:lnTo>
                    <a:pt x="26" y="200"/>
                  </a:lnTo>
                  <a:lnTo>
                    <a:pt x="34" y="213"/>
                  </a:lnTo>
                  <a:lnTo>
                    <a:pt x="44" y="227"/>
                  </a:lnTo>
                  <a:lnTo>
                    <a:pt x="53" y="240"/>
                  </a:lnTo>
                  <a:lnTo>
                    <a:pt x="61" y="251"/>
                  </a:lnTo>
                  <a:lnTo>
                    <a:pt x="68" y="263"/>
                  </a:lnTo>
                  <a:lnTo>
                    <a:pt x="78" y="274"/>
                  </a:lnTo>
                  <a:lnTo>
                    <a:pt x="85" y="282"/>
                  </a:lnTo>
                  <a:lnTo>
                    <a:pt x="93" y="289"/>
                  </a:lnTo>
                  <a:lnTo>
                    <a:pt x="97" y="295"/>
                  </a:lnTo>
                  <a:lnTo>
                    <a:pt x="102" y="297"/>
                  </a:lnTo>
                  <a:lnTo>
                    <a:pt x="108" y="297"/>
                  </a:lnTo>
                  <a:lnTo>
                    <a:pt x="121" y="299"/>
                  </a:lnTo>
                  <a:lnTo>
                    <a:pt x="139" y="301"/>
                  </a:lnTo>
                  <a:lnTo>
                    <a:pt x="161" y="305"/>
                  </a:lnTo>
                  <a:lnTo>
                    <a:pt x="186" y="307"/>
                  </a:lnTo>
                  <a:lnTo>
                    <a:pt x="215" y="312"/>
                  </a:lnTo>
                  <a:lnTo>
                    <a:pt x="245" y="316"/>
                  </a:lnTo>
                  <a:lnTo>
                    <a:pt x="277" y="322"/>
                  </a:lnTo>
                  <a:lnTo>
                    <a:pt x="306" y="328"/>
                  </a:lnTo>
                  <a:lnTo>
                    <a:pt x="336" y="331"/>
                  </a:lnTo>
                  <a:lnTo>
                    <a:pt x="363" y="335"/>
                  </a:lnTo>
                  <a:lnTo>
                    <a:pt x="390" y="341"/>
                  </a:lnTo>
                  <a:lnTo>
                    <a:pt x="409" y="343"/>
                  </a:lnTo>
                  <a:lnTo>
                    <a:pt x="424" y="345"/>
                  </a:lnTo>
                  <a:lnTo>
                    <a:pt x="435" y="347"/>
                  </a:lnTo>
                  <a:lnTo>
                    <a:pt x="439" y="348"/>
                  </a:lnTo>
                  <a:lnTo>
                    <a:pt x="656" y="232"/>
                  </a:lnTo>
                  <a:lnTo>
                    <a:pt x="602" y="57"/>
                  </a:lnTo>
                  <a:lnTo>
                    <a:pt x="631" y="0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48" name="Freeform 129"/>
            <p:cNvSpPr>
              <a:spLocks/>
            </p:cNvSpPr>
            <p:nvPr/>
          </p:nvSpPr>
          <p:spPr bwMode="auto">
            <a:xfrm>
              <a:off x="3184495" y="2336531"/>
              <a:ext cx="114787" cy="49629"/>
            </a:xfrm>
            <a:custGeom>
              <a:avLst/>
              <a:gdLst>
                <a:gd name="T0" fmla="*/ 352 w 755"/>
                <a:gd name="T1" fmla="*/ 7 h 325"/>
                <a:gd name="T2" fmla="*/ 337 w 755"/>
                <a:gd name="T3" fmla="*/ 9 h 325"/>
                <a:gd name="T4" fmla="*/ 312 w 755"/>
                <a:gd name="T5" fmla="*/ 15 h 325"/>
                <a:gd name="T6" fmla="*/ 282 w 755"/>
                <a:gd name="T7" fmla="*/ 23 h 325"/>
                <a:gd name="T8" fmla="*/ 246 w 755"/>
                <a:gd name="T9" fmla="*/ 32 h 325"/>
                <a:gd name="T10" fmla="*/ 211 w 755"/>
                <a:gd name="T11" fmla="*/ 42 h 325"/>
                <a:gd name="T12" fmla="*/ 179 w 755"/>
                <a:gd name="T13" fmla="*/ 53 h 325"/>
                <a:gd name="T14" fmla="*/ 152 w 755"/>
                <a:gd name="T15" fmla="*/ 64 h 325"/>
                <a:gd name="T16" fmla="*/ 135 w 755"/>
                <a:gd name="T17" fmla="*/ 74 h 325"/>
                <a:gd name="T18" fmla="*/ 128 w 755"/>
                <a:gd name="T19" fmla="*/ 82 h 325"/>
                <a:gd name="T20" fmla="*/ 128 w 755"/>
                <a:gd name="T21" fmla="*/ 89 h 325"/>
                <a:gd name="T22" fmla="*/ 135 w 755"/>
                <a:gd name="T23" fmla="*/ 97 h 325"/>
                <a:gd name="T24" fmla="*/ 149 w 755"/>
                <a:gd name="T25" fmla="*/ 104 h 325"/>
                <a:gd name="T26" fmla="*/ 168 w 755"/>
                <a:gd name="T27" fmla="*/ 112 h 325"/>
                <a:gd name="T28" fmla="*/ 189 w 755"/>
                <a:gd name="T29" fmla="*/ 120 h 325"/>
                <a:gd name="T30" fmla="*/ 211 w 755"/>
                <a:gd name="T31" fmla="*/ 129 h 325"/>
                <a:gd name="T32" fmla="*/ 232 w 755"/>
                <a:gd name="T33" fmla="*/ 141 h 325"/>
                <a:gd name="T34" fmla="*/ 253 w 755"/>
                <a:gd name="T35" fmla="*/ 152 h 325"/>
                <a:gd name="T36" fmla="*/ 270 w 755"/>
                <a:gd name="T37" fmla="*/ 165 h 325"/>
                <a:gd name="T38" fmla="*/ 285 w 755"/>
                <a:gd name="T39" fmla="*/ 179 h 325"/>
                <a:gd name="T40" fmla="*/ 295 w 755"/>
                <a:gd name="T41" fmla="*/ 190 h 325"/>
                <a:gd name="T42" fmla="*/ 299 w 755"/>
                <a:gd name="T43" fmla="*/ 201 h 325"/>
                <a:gd name="T44" fmla="*/ 297 w 755"/>
                <a:gd name="T45" fmla="*/ 213 h 325"/>
                <a:gd name="T46" fmla="*/ 287 w 755"/>
                <a:gd name="T47" fmla="*/ 220 h 325"/>
                <a:gd name="T48" fmla="*/ 270 w 755"/>
                <a:gd name="T49" fmla="*/ 226 h 325"/>
                <a:gd name="T50" fmla="*/ 244 w 755"/>
                <a:gd name="T51" fmla="*/ 228 h 325"/>
                <a:gd name="T52" fmla="*/ 211 w 755"/>
                <a:gd name="T53" fmla="*/ 228 h 325"/>
                <a:gd name="T54" fmla="*/ 175 w 755"/>
                <a:gd name="T55" fmla="*/ 228 h 325"/>
                <a:gd name="T56" fmla="*/ 137 w 755"/>
                <a:gd name="T57" fmla="*/ 228 h 325"/>
                <a:gd name="T58" fmla="*/ 101 w 755"/>
                <a:gd name="T59" fmla="*/ 228 h 325"/>
                <a:gd name="T60" fmla="*/ 67 w 755"/>
                <a:gd name="T61" fmla="*/ 228 h 325"/>
                <a:gd name="T62" fmla="*/ 38 w 755"/>
                <a:gd name="T63" fmla="*/ 232 h 325"/>
                <a:gd name="T64" fmla="*/ 17 w 755"/>
                <a:gd name="T65" fmla="*/ 239 h 325"/>
                <a:gd name="T66" fmla="*/ 6 w 755"/>
                <a:gd name="T67" fmla="*/ 249 h 325"/>
                <a:gd name="T68" fmla="*/ 0 w 755"/>
                <a:gd name="T69" fmla="*/ 260 h 325"/>
                <a:gd name="T70" fmla="*/ 0 w 755"/>
                <a:gd name="T71" fmla="*/ 272 h 325"/>
                <a:gd name="T72" fmla="*/ 2 w 755"/>
                <a:gd name="T73" fmla="*/ 283 h 325"/>
                <a:gd name="T74" fmla="*/ 6 w 755"/>
                <a:gd name="T75" fmla="*/ 295 h 325"/>
                <a:gd name="T76" fmla="*/ 14 w 755"/>
                <a:gd name="T77" fmla="*/ 306 h 325"/>
                <a:gd name="T78" fmla="*/ 223 w 755"/>
                <a:gd name="T79" fmla="*/ 325 h 325"/>
                <a:gd name="T80" fmla="*/ 707 w 755"/>
                <a:gd name="T81" fmla="*/ 169 h 325"/>
                <a:gd name="T82" fmla="*/ 626 w 755"/>
                <a:gd name="T83" fmla="*/ 34 h 325"/>
                <a:gd name="T84" fmla="*/ 354 w 755"/>
                <a:gd name="T85" fmla="*/ 7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55" h="325">
                  <a:moveTo>
                    <a:pt x="354" y="7"/>
                  </a:moveTo>
                  <a:lnTo>
                    <a:pt x="352" y="7"/>
                  </a:lnTo>
                  <a:lnTo>
                    <a:pt x="346" y="7"/>
                  </a:lnTo>
                  <a:lnTo>
                    <a:pt x="337" y="9"/>
                  </a:lnTo>
                  <a:lnTo>
                    <a:pt x="327" y="13"/>
                  </a:lnTo>
                  <a:lnTo>
                    <a:pt x="312" y="15"/>
                  </a:lnTo>
                  <a:lnTo>
                    <a:pt x="297" y="19"/>
                  </a:lnTo>
                  <a:lnTo>
                    <a:pt x="282" y="23"/>
                  </a:lnTo>
                  <a:lnTo>
                    <a:pt x="265" y="28"/>
                  </a:lnTo>
                  <a:lnTo>
                    <a:pt x="246" y="32"/>
                  </a:lnTo>
                  <a:lnTo>
                    <a:pt x="228" y="38"/>
                  </a:lnTo>
                  <a:lnTo>
                    <a:pt x="211" y="42"/>
                  </a:lnTo>
                  <a:lnTo>
                    <a:pt x="194" y="47"/>
                  </a:lnTo>
                  <a:lnTo>
                    <a:pt x="179" y="53"/>
                  </a:lnTo>
                  <a:lnTo>
                    <a:pt x="166" y="59"/>
                  </a:lnTo>
                  <a:lnTo>
                    <a:pt x="152" y="64"/>
                  </a:lnTo>
                  <a:lnTo>
                    <a:pt x="143" y="70"/>
                  </a:lnTo>
                  <a:lnTo>
                    <a:pt x="135" y="74"/>
                  </a:lnTo>
                  <a:lnTo>
                    <a:pt x="130" y="78"/>
                  </a:lnTo>
                  <a:lnTo>
                    <a:pt x="128" y="82"/>
                  </a:lnTo>
                  <a:lnTo>
                    <a:pt x="128" y="85"/>
                  </a:lnTo>
                  <a:lnTo>
                    <a:pt x="128" y="89"/>
                  </a:lnTo>
                  <a:lnTo>
                    <a:pt x="132" y="93"/>
                  </a:lnTo>
                  <a:lnTo>
                    <a:pt x="135" y="97"/>
                  </a:lnTo>
                  <a:lnTo>
                    <a:pt x="143" y="101"/>
                  </a:lnTo>
                  <a:lnTo>
                    <a:pt x="149" y="104"/>
                  </a:lnTo>
                  <a:lnTo>
                    <a:pt x="158" y="106"/>
                  </a:lnTo>
                  <a:lnTo>
                    <a:pt x="168" y="112"/>
                  </a:lnTo>
                  <a:lnTo>
                    <a:pt x="177" y="116"/>
                  </a:lnTo>
                  <a:lnTo>
                    <a:pt x="189" y="120"/>
                  </a:lnTo>
                  <a:lnTo>
                    <a:pt x="200" y="125"/>
                  </a:lnTo>
                  <a:lnTo>
                    <a:pt x="211" y="129"/>
                  </a:lnTo>
                  <a:lnTo>
                    <a:pt x="223" y="137"/>
                  </a:lnTo>
                  <a:lnTo>
                    <a:pt x="232" y="141"/>
                  </a:lnTo>
                  <a:lnTo>
                    <a:pt x="244" y="146"/>
                  </a:lnTo>
                  <a:lnTo>
                    <a:pt x="253" y="152"/>
                  </a:lnTo>
                  <a:lnTo>
                    <a:pt x="263" y="160"/>
                  </a:lnTo>
                  <a:lnTo>
                    <a:pt x="270" y="165"/>
                  </a:lnTo>
                  <a:lnTo>
                    <a:pt x="278" y="171"/>
                  </a:lnTo>
                  <a:lnTo>
                    <a:pt x="285" y="179"/>
                  </a:lnTo>
                  <a:lnTo>
                    <a:pt x="291" y="186"/>
                  </a:lnTo>
                  <a:lnTo>
                    <a:pt x="295" y="190"/>
                  </a:lnTo>
                  <a:lnTo>
                    <a:pt x="297" y="198"/>
                  </a:lnTo>
                  <a:lnTo>
                    <a:pt x="299" y="201"/>
                  </a:lnTo>
                  <a:lnTo>
                    <a:pt x="301" y="207"/>
                  </a:lnTo>
                  <a:lnTo>
                    <a:pt x="297" y="213"/>
                  </a:lnTo>
                  <a:lnTo>
                    <a:pt x="293" y="217"/>
                  </a:lnTo>
                  <a:lnTo>
                    <a:pt x="287" y="220"/>
                  </a:lnTo>
                  <a:lnTo>
                    <a:pt x="282" y="224"/>
                  </a:lnTo>
                  <a:lnTo>
                    <a:pt x="270" y="226"/>
                  </a:lnTo>
                  <a:lnTo>
                    <a:pt x="257" y="228"/>
                  </a:lnTo>
                  <a:lnTo>
                    <a:pt x="244" y="228"/>
                  </a:lnTo>
                  <a:lnTo>
                    <a:pt x="228" y="230"/>
                  </a:lnTo>
                  <a:lnTo>
                    <a:pt x="211" y="228"/>
                  </a:lnTo>
                  <a:lnTo>
                    <a:pt x="192" y="228"/>
                  </a:lnTo>
                  <a:lnTo>
                    <a:pt x="175" y="228"/>
                  </a:lnTo>
                  <a:lnTo>
                    <a:pt x="156" y="228"/>
                  </a:lnTo>
                  <a:lnTo>
                    <a:pt x="137" y="228"/>
                  </a:lnTo>
                  <a:lnTo>
                    <a:pt x="118" y="228"/>
                  </a:lnTo>
                  <a:lnTo>
                    <a:pt x="101" y="228"/>
                  </a:lnTo>
                  <a:lnTo>
                    <a:pt x="84" y="228"/>
                  </a:lnTo>
                  <a:lnTo>
                    <a:pt x="67" y="228"/>
                  </a:lnTo>
                  <a:lnTo>
                    <a:pt x="52" y="230"/>
                  </a:lnTo>
                  <a:lnTo>
                    <a:pt x="38" y="232"/>
                  </a:lnTo>
                  <a:lnTo>
                    <a:pt x="29" y="238"/>
                  </a:lnTo>
                  <a:lnTo>
                    <a:pt x="17" y="239"/>
                  </a:lnTo>
                  <a:lnTo>
                    <a:pt x="12" y="243"/>
                  </a:lnTo>
                  <a:lnTo>
                    <a:pt x="6" y="249"/>
                  </a:lnTo>
                  <a:lnTo>
                    <a:pt x="2" y="255"/>
                  </a:lnTo>
                  <a:lnTo>
                    <a:pt x="0" y="260"/>
                  </a:lnTo>
                  <a:lnTo>
                    <a:pt x="0" y="266"/>
                  </a:lnTo>
                  <a:lnTo>
                    <a:pt x="0" y="272"/>
                  </a:lnTo>
                  <a:lnTo>
                    <a:pt x="2" y="277"/>
                  </a:lnTo>
                  <a:lnTo>
                    <a:pt x="2" y="283"/>
                  </a:lnTo>
                  <a:lnTo>
                    <a:pt x="4" y="289"/>
                  </a:lnTo>
                  <a:lnTo>
                    <a:pt x="6" y="295"/>
                  </a:lnTo>
                  <a:lnTo>
                    <a:pt x="8" y="300"/>
                  </a:lnTo>
                  <a:lnTo>
                    <a:pt x="14" y="306"/>
                  </a:lnTo>
                  <a:lnTo>
                    <a:pt x="16" y="310"/>
                  </a:lnTo>
                  <a:lnTo>
                    <a:pt x="223" y="325"/>
                  </a:lnTo>
                  <a:lnTo>
                    <a:pt x="515" y="264"/>
                  </a:lnTo>
                  <a:lnTo>
                    <a:pt x="707" y="169"/>
                  </a:lnTo>
                  <a:lnTo>
                    <a:pt x="755" y="103"/>
                  </a:lnTo>
                  <a:lnTo>
                    <a:pt x="626" y="34"/>
                  </a:lnTo>
                  <a:lnTo>
                    <a:pt x="419" y="0"/>
                  </a:lnTo>
                  <a:lnTo>
                    <a:pt x="354" y="7"/>
                  </a:lnTo>
                  <a:lnTo>
                    <a:pt x="354" y="7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49" name="Freeform 130"/>
            <p:cNvSpPr>
              <a:spLocks/>
            </p:cNvSpPr>
            <p:nvPr/>
          </p:nvSpPr>
          <p:spPr bwMode="auto">
            <a:xfrm>
              <a:off x="3145826" y="2534134"/>
              <a:ext cx="36537" cy="45367"/>
            </a:xfrm>
            <a:custGeom>
              <a:avLst/>
              <a:gdLst>
                <a:gd name="T0" fmla="*/ 28 w 239"/>
                <a:gd name="T1" fmla="*/ 0 h 298"/>
                <a:gd name="T2" fmla="*/ 0 w 239"/>
                <a:gd name="T3" fmla="*/ 118 h 298"/>
                <a:gd name="T4" fmla="*/ 49 w 239"/>
                <a:gd name="T5" fmla="*/ 298 h 298"/>
                <a:gd name="T6" fmla="*/ 209 w 239"/>
                <a:gd name="T7" fmla="*/ 256 h 298"/>
                <a:gd name="T8" fmla="*/ 239 w 239"/>
                <a:gd name="T9" fmla="*/ 188 h 298"/>
                <a:gd name="T10" fmla="*/ 157 w 239"/>
                <a:gd name="T11" fmla="*/ 123 h 298"/>
                <a:gd name="T12" fmla="*/ 77 w 239"/>
                <a:gd name="T13" fmla="*/ 64 h 298"/>
                <a:gd name="T14" fmla="*/ 28 w 239"/>
                <a:gd name="T15" fmla="*/ 0 h 298"/>
                <a:gd name="T16" fmla="*/ 28 w 239"/>
                <a:gd name="T1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298">
                  <a:moveTo>
                    <a:pt x="28" y="0"/>
                  </a:moveTo>
                  <a:lnTo>
                    <a:pt x="0" y="118"/>
                  </a:lnTo>
                  <a:lnTo>
                    <a:pt x="49" y="298"/>
                  </a:lnTo>
                  <a:lnTo>
                    <a:pt x="209" y="256"/>
                  </a:lnTo>
                  <a:lnTo>
                    <a:pt x="239" y="188"/>
                  </a:lnTo>
                  <a:lnTo>
                    <a:pt x="157" y="123"/>
                  </a:lnTo>
                  <a:lnTo>
                    <a:pt x="77" y="64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50" name="Freeform 131"/>
            <p:cNvSpPr>
              <a:spLocks/>
            </p:cNvSpPr>
            <p:nvPr/>
          </p:nvSpPr>
          <p:spPr bwMode="auto">
            <a:xfrm>
              <a:off x="3147653" y="2536570"/>
              <a:ext cx="44758" cy="35014"/>
            </a:xfrm>
            <a:custGeom>
              <a:avLst/>
              <a:gdLst>
                <a:gd name="T0" fmla="*/ 8 w 295"/>
                <a:gd name="T1" fmla="*/ 23 h 230"/>
                <a:gd name="T2" fmla="*/ 9 w 295"/>
                <a:gd name="T3" fmla="*/ 38 h 230"/>
                <a:gd name="T4" fmla="*/ 13 w 295"/>
                <a:gd name="T5" fmla="*/ 55 h 230"/>
                <a:gd name="T6" fmla="*/ 17 w 295"/>
                <a:gd name="T7" fmla="*/ 66 h 230"/>
                <a:gd name="T8" fmla="*/ 21 w 295"/>
                <a:gd name="T9" fmla="*/ 82 h 230"/>
                <a:gd name="T10" fmla="*/ 36 w 295"/>
                <a:gd name="T11" fmla="*/ 93 h 230"/>
                <a:gd name="T12" fmla="*/ 55 w 295"/>
                <a:gd name="T13" fmla="*/ 87 h 230"/>
                <a:gd name="T14" fmla="*/ 61 w 295"/>
                <a:gd name="T15" fmla="*/ 95 h 230"/>
                <a:gd name="T16" fmla="*/ 61 w 295"/>
                <a:gd name="T17" fmla="*/ 114 h 230"/>
                <a:gd name="T18" fmla="*/ 65 w 295"/>
                <a:gd name="T19" fmla="*/ 135 h 230"/>
                <a:gd name="T20" fmla="*/ 74 w 295"/>
                <a:gd name="T21" fmla="*/ 154 h 230"/>
                <a:gd name="T22" fmla="*/ 87 w 295"/>
                <a:gd name="T23" fmla="*/ 163 h 230"/>
                <a:gd name="T24" fmla="*/ 101 w 295"/>
                <a:gd name="T25" fmla="*/ 165 h 230"/>
                <a:gd name="T26" fmla="*/ 116 w 295"/>
                <a:gd name="T27" fmla="*/ 165 h 230"/>
                <a:gd name="T28" fmla="*/ 131 w 295"/>
                <a:gd name="T29" fmla="*/ 165 h 230"/>
                <a:gd name="T30" fmla="*/ 146 w 295"/>
                <a:gd name="T31" fmla="*/ 163 h 230"/>
                <a:gd name="T32" fmla="*/ 160 w 295"/>
                <a:gd name="T33" fmla="*/ 161 h 230"/>
                <a:gd name="T34" fmla="*/ 171 w 295"/>
                <a:gd name="T35" fmla="*/ 160 h 230"/>
                <a:gd name="T36" fmla="*/ 179 w 295"/>
                <a:gd name="T37" fmla="*/ 160 h 230"/>
                <a:gd name="T38" fmla="*/ 184 w 295"/>
                <a:gd name="T39" fmla="*/ 165 h 230"/>
                <a:gd name="T40" fmla="*/ 177 w 295"/>
                <a:gd name="T41" fmla="*/ 177 h 230"/>
                <a:gd name="T42" fmla="*/ 165 w 295"/>
                <a:gd name="T43" fmla="*/ 194 h 230"/>
                <a:gd name="T44" fmla="*/ 158 w 295"/>
                <a:gd name="T45" fmla="*/ 211 h 230"/>
                <a:gd name="T46" fmla="*/ 165 w 295"/>
                <a:gd name="T47" fmla="*/ 222 h 230"/>
                <a:gd name="T48" fmla="*/ 182 w 295"/>
                <a:gd name="T49" fmla="*/ 228 h 230"/>
                <a:gd name="T50" fmla="*/ 196 w 295"/>
                <a:gd name="T51" fmla="*/ 230 h 230"/>
                <a:gd name="T52" fmla="*/ 211 w 295"/>
                <a:gd name="T53" fmla="*/ 230 h 230"/>
                <a:gd name="T54" fmla="*/ 228 w 295"/>
                <a:gd name="T55" fmla="*/ 230 h 230"/>
                <a:gd name="T56" fmla="*/ 243 w 295"/>
                <a:gd name="T57" fmla="*/ 228 h 230"/>
                <a:gd name="T58" fmla="*/ 258 w 295"/>
                <a:gd name="T59" fmla="*/ 228 h 230"/>
                <a:gd name="T60" fmla="*/ 274 w 295"/>
                <a:gd name="T61" fmla="*/ 224 h 230"/>
                <a:gd name="T62" fmla="*/ 287 w 295"/>
                <a:gd name="T63" fmla="*/ 220 h 230"/>
                <a:gd name="T64" fmla="*/ 295 w 295"/>
                <a:gd name="T65" fmla="*/ 215 h 230"/>
                <a:gd name="T66" fmla="*/ 291 w 295"/>
                <a:gd name="T67" fmla="*/ 158 h 230"/>
                <a:gd name="T68" fmla="*/ 82 w 295"/>
                <a:gd name="T69" fmla="*/ 49 h 230"/>
                <a:gd name="T70" fmla="*/ 0 w 295"/>
                <a:gd name="T71" fmla="*/ 0 h 230"/>
                <a:gd name="T72" fmla="*/ 8 w 295"/>
                <a:gd name="T73" fmla="*/ 21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95" h="230">
                  <a:moveTo>
                    <a:pt x="8" y="21"/>
                  </a:moveTo>
                  <a:lnTo>
                    <a:pt x="8" y="23"/>
                  </a:lnTo>
                  <a:lnTo>
                    <a:pt x="8" y="30"/>
                  </a:lnTo>
                  <a:lnTo>
                    <a:pt x="9" y="38"/>
                  </a:lnTo>
                  <a:lnTo>
                    <a:pt x="11" y="49"/>
                  </a:lnTo>
                  <a:lnTo>
                    <a:pt x="13" y="55"/>
                  </a:lnTo>
                  <a:lnTo>
                    <a:pt x="15" y="61"/>
                  </a:lnTo>
                  <a:lnTo>
                    <a:pt x="17" y="66"/>
                  </a:lnTo>
                  <a:lnTo>
                    <a:pt x="19" y="72"/>
                  </a:lnTo>
                  <a:lnTo>
                    <a:pt x="21" y="82"/>
                  </a:lnTo>
                  <a:lnTo>
                    <a:pt x="27" y="89"/>
                  </a:lnTo>
                  <a:lnTo>
                    <a:pt x="36" y="93"/>
                  </a:lnTo>
                  <a:lnTo>
                    <a:pt x="46" y="91"/>
                  </a:lnTo>
                  <a:lnTo>
                    <a:pt x="55" y="87"/>
                  </a:lnTo>
                  <a:lnTo>
                    <a:pt x="59" y="91"/>
                  </a:lnTo>
                  <a:lnTo>
                    <a:pt x="61" y="95"/>
                  </a:lnTo>
                  <a:lnTo>
                    <a:pt x="61" y="104"/>
                  </a:lnTo>
                  <a:lnTo>
                    <a:pt x="61" y="114"/>
                  </a:lnTo>
                  <a:lnTo>
                    <a:pt x="63" y="123"/>
                  </a:lnTo>
                  <a:lnTo>
                    <a:pt x="65" y="135"/>
                  </a:lnTo>
                  <a:lnTo>
                    <a:pt x="68" y="144"/>
                  </a:lnTo>
                  <a:lnTo>
                    <a:pt x="74" y="154"/>
                  </a:lnTo>
                  <a:lnTo>
                    <a:pt x="84" y="161"/>
                  </a:lnTo>
                  <a:lnTo>
                    <a:pt x="87" y="163"/>
                  </a:lnTo>
                  <a:lnTo>
                    <a:pt x="93" y="165"/>
                  </a:lnTo>
                  <a:lnTo>
                    <a:pt x="101" y="165"/>
                  </a:lnTo>
                  <a:lnTo>
                    <a:pt x="108" y="165"/>
                  </a:lnTo>
                  <a:lnTo>
                    <a:pt x="116" y="165"/>
                  </a:lnTo>
                  <a:lnTo>
                    <a:pt x="124" y="165"/>
                  </a:lnTo>
                  <a:lnTo>
                    <a:pt x="131" y="165"/>
                  </a:lnTo>
                  <a:lnTo>
                    <a:pt x="141" y="165"/>
                  </a:lnTo>
                  <a:lnTo>
                    <a:pt x="146" y="163"/>
                  </a:lnTo>
                  <a:lnTo>
                    <a:pt x="154" y="161"/>
                  </a:lnTo>
                  <a:lnTo>
                    <a:pt x="160" y="161"/>
                  </a:lnTo>
                  <a:lnTo>
                    <a:pt x="167" y="161"/>
                  </a:lnTo>
                  <a:lnTo>
                    <a:pt x="171" y="160"/>
                  </a:lnTo>
                  <a:lnTo>
                    <a:pt x="175" y="160"/>
                  </a:lnTo>
                  <a:lnTo>
                    <a:pt x="179" y="160"/>
                  </a:lnTo>
                  <a:lnTo>
                    <a:pt x="182" y="161"/>
                  </a:lnTo>
                  <a:lnTo>
                    <a:pt x="184" y="165"/>
                  </a:lnTo>
                  <a:lnTo>
                    <a:pt x="182" y="171"/>
                  </a:lnTo>
                  <a:lnTo>
                    <a:pt x="177" y="177"/>
                  </a:lnTo>
                  <a:lnTo>
                    <a:pt x="171" y="186"/>
                  </a:lnTo>
                  <a:lnTo>
                    <a:pt x="165" y="194"/>
                  </a:lnTo>
                  <a:lnTo>
                    <a:pt x="160" y="203"/>
                  </a:lnTo>
                  <a:lnTo>
                    <a:pt x="158" y="211"/>
                  </a:lnTo>
                  <a:lnTo>
                    <a:pt x="160" y="219"/>
                  </a:lnTo>
                  <a:lnTo>
                    <a:pt x="165" y="222"/>
                  </a:lnTo>
                  <a:lnTo>
                    <a:pt x="175" y="226"/>
                  </a:lnTo>
                  <a:lnTo>
                    <a:pt x="182" y="228"/>
                  </a:lnTo>
                  <a:lnTo>
                    <a:pt x="190" y="228"/>
                  </a:lnTo>
                  <a:lnTo>
                    <a:pt x="196" y="230"/>
                  </a:lnTo>
                  <a:lnTo>
                    <a:pt x="205" y="230"/>
                  </a:lnTo>
                  <a:lnTo>
                    <a:pt x="211" y="230"/>
                  </a:lnTo>
                  <a:lnTo>
                    <a:pt x="220" y="230"/>
                  </a:lnTo>
                  <a:lnTo>
                    <a:pt x="228" y="230"/>
                  </a:lnTo>
                  <a:lnTo>
                    <a:pt x="236" y="230"/>
                  </a:lnTo>
                  <a:lnTo>
                    <a:pt x="243" y="228"/>
                  </a:lnTo>
                  <a:lnTo>
                    <a:pt x="251" y="228"/>
                  </a:lnTo>
                  <a:lnTo>
                    <a:pt x="258" y="228"/>
                  </a:lnTo>
                  <a:lnTo>
                    <a:pt x="266" y="228"/>
                  </a:lnTo>
                  <a:lnTo>
                    <a:pt x="274" y="224"/>
                  </a:lnTo>
                  <a:lnTo>
                    <a:pt x="281" y="222"/>
                  </a:lnTo>
                  <a:lnTo>
                    <a:pt x="287" y="220"/>
                  </a:lnTo>
                  <a:lnTo>
                    <a:pt x="291" y="219"/>
                  </a:lnTo>
                  <a:lnTo>
                    <a:pt x="295" y="215"/>
                  </a:lnTo>
                  <a:lnTo>
                    <a:pt x="295" y="213"/>
                  </a:lnTo>
                  <a:lnTo>
                    <a:pt x="291" y="158"/>
                  </a:lnTo>
                  <a:lnTo>
                    <a:pt x="257" y="95"/>
                  </a:lnTo>
                  <a:lnTo>
                    <a:pt x="82" y="49"/>
                  </a:lnTo>
                  <a:lnTo>
                    <a:pt x="46" y="0"/>
                  </a:lnTo>
                  <a:lnTo>
                    <a:pt x="0" y="0"/>
                  </a:lnTo>
                  <a:lnTo>
                    <a:pt x="8" y="21"/>
                  </a:lnTo>
                  <a:lnTo>
                    <a:pt x="8" y="2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51" name="Freeform 132"/>
            <p:cNvSpPr>
              <a:spLocks/>
            </p:cNvSpPr>
            <p:nvPr/>
          </p:nvSpPr>
          <p:spPr bwMode="auto">
            <a:xfrm>
              <a:off x="3138215" y="2441879"/>
              <a:ext cx="41408" cy="49629"/>
            </a:xfrm>
            <a:custGeom>
              <a:avLst/>
              <a:gdLst>
                <a:gd name="T0" fmla="*/ 36 w 274"/>
                <a:gd name="T1" fmla="*/ 0 h 327"/>
                <a:gd name="T2" fmla="*/ 0 w 274"/>
                <a:gd name="T3" fmla="*/ 164 h 327"/>
                <a:gd name="T4" fmla="*/ 150 w 274"/>
                <a:gd name="T5" fmla="*/ 327 h 327"/>
                <a:gd name="T6" fmla="*/ 219 w 274"/>
                <a:gd name="T7" fmla="*/ 327 h 327"/>
                <a:gd name="T8" fmla="*/ 225 w 274"/>
                <a:gd name="T9" fmla="*/ 272 h 327"/>
                <a:gd name="T10" fmla="*/ 274 w 274"/>
                <a:gd name="T11" fmla="*/ 173 h 327"/>
                <a:gd name="T12" fmla="*/ 168 w 274"/>
                <a:gd name="T13" fmla="*/ 74 h 327"/>
                <a:gd name="T14" fmla="*/ 36 w 274"/>
                <a:gd name="T15" fmla="*/ 0 h 327"/>
                <a:gd name="T16" fmla="*/ 36 w 274"/>
                <a:gd name="T17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" h="327">
                  <a:moveTo>
                    <a:pt x="36" y="0"/>
                  </a:moveTo>
                  <a:lnTo>
                    <a:pt x="0" y="164"/>
                  </a:lnTo>
                  <a:lnTo>
                    <a:pt x="150" y="327"/>
                  </a:lnTo>
                  <a:lnTo>
                    <a:pt x="219" y="327"/>
                  </a:lnTo>
                  <a:lnTo>
                    <a:pt x="225" y="272"/>
                  </a:lnTo>
                  <a:lnTo>
                    <a:pt x="274" y="173"/>
                  </a:lnTo>
                  <a:lnTo>
                    <a:pt x="168" y="74"/>
                  </a:lnTo>
                  <a:lnTo>
                    <a:pt x="36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52" name="Freeform 133"/>
            <p:cNvSpPr>
              <a:spLocks/>
            </p:cNvSpPr>
            <p:nvPr/>
          </p:nvSpPr>
          <p:spPr bwMode="auto">
            <a:xfrm>
              <a:off x="3146435" y="2437007"/>
              <a:ext cx="34710" cy="40495"/>
            </a:xfrm>
            <a:custGeom>
              <a:avLst/>
              <a:gdLst>
                <a:gd name="T0" fmla="*/ 0 w 228"/>
                <a:gd name="T1" fmla="*/ 51 h 264"/>
                <a:gd name="T2" fmla="*/ 0 w 228"/>
                <a:gd name="T3" fmla="*/ 61 h 264"/>
                <a:gd name="T4" fmla="*/ 2 w 228"/>
                <a:gd name="T5" fmla="*/ 72 h 264"/>
                <a:gd name="T6" fmla="*/ 4 w 228"/>
                <a:gd name="T7" fmla="*/ 83 h 264"/>
                <a:gd name="T8" fmla="*/ 8 w 228"/>
                <a:gd name="T9" fmla="*/ 93 h 264"/>
                <a:gd name="T10" fmla="*/ 16 w 228"/>
                <a:gd name="T11" fmla="*/ 108 h 264"/>
                <a:gd name="T12" fmla="*/ 29 w 228"/>
                <a:gd name="T13" fmla="*/ 114 h 264"/>
                <a:gd name="T14" fmla="*/ 44 w 228"/>
                <a:gd name="T15" fmla="*/ 104 h 264"/>
                <a:gd name="T16" fmla="*/ 52 w 228"/>
                <a:gd name="T17" fmla="*/ 104 h 264"/>
                <a:gd name="T18" fmla="*/ 55 w 228"/>
                <a:gd name="T19" fmla="*/ 110 h 264"/>
                <a:gd name="T20" fmla="*/ 55 w 228"/>
                <a:gd name="T21" fmla="*/ 121 h 264"/>
                <a:gd name="T22" fmla="*/ 55 w 228"/>
                <a:gd name="T23" fmla="*/ 135 h 264"/>
                <a:gd name="T24" fmla="*/ 55 w 228"/>
                <a:gd name="T25" fmla="*/ 150 h 264"/>
                <a:gd name="T26" fmla="*/ 55 w 228"/>
                <a:gd name="T27" fmla="*/ 165 h 264"/>
                <a:gd name="T28" fmla="*/ 55 w 228"/>
                <a:gd name="T29" fmla="*/ 180 h 264"/>
                <a:gd name="T30" fmla="*/ 57 w 228"/>
                <a:gd name="T31" fmla="*/ 194 h 264"/>
                <a:gd name="T32" fmla="*/ 63 w 228"/>
                <a:gd name="T33" fmla="*/ 203 h 264"/>
                <a:gd name="T34" fmla="*/ 74 w 228"/>
                <a:gd name="T35" fmla="*/ 209 h 264"/>
                <a:gd name="T36" fmla="*/ 90 w 228"/>
                <a:gd name="T37" fmla="*/ 207 h 264"/>
                <a:gd name="T38" fmla="*/ 101 w 228"/>
                <a:gd name="T39" fmla="*/ 201 h 264"/>
                <a:gd name="T40" fmla="*/ 118 w 228"/>
                <a:gd name="T41" fmla="*/ 192 h 264"/>
                <a:gd name="T42" fmla="*/ 135 w 228"/>
                <a:gd name="T43" fmla="*/ 182 h 264"/>
                <a:gd name="T44" fmla="*/ 141 w 228"/>
                <a:gd name="T45" fmla="*/ 184 h 264"/>
                <a:gd name="T46" fmla="*/ 137 w 228"/>
                <a:gd name="T47" fmla="*/ 197 h 264"/>
                <a:gd name="T48" fmla="*/ 128 w 228"/>
                <a:gd name="T49" fmla="*/ 218 h 264"/>
                <a:gd name="T50" fmla="*/ 120 w 228"/>
                <a:gd name="T51" fmla="*/ 241 h 264"/>
                <a:gd name="T52" fmla="*/ 124 w 228"/>
                <a:gd name="T53" fmla="*/ 255 h 264"/>
                <a:gd name="T54" fmla="*/ 135 w 228"/>
                <a:gd name="T55" fmla="*/ 260 h 264"/>
                <a:gd name="T56" fmla="*/ 152 w 228"/>
                <a:gd name="T57" fmla="*/ 264 h 264"/>
                <a:gd name="T58" fmla="*/ 170 w 228"/>
                <a:gd name="T59" fmla="*/ 262 h 264"/>
                <a:gd name="T60" fmla="*/ 228 w 228"/>
                <a:gd name="T61" fmla="*/ 154 h 264"/>
                <a:gd name="T62" fmla="*/ 0 w 228"/>
                <a:gd name="T63" fmla="*/ 49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8" h="264">
                  <a:moveTo>
                    <a:pt x="0" y="49"/>
                  </a:moveTo>
                  <a:lnTo>
                    <a:pt x="0" y="51"/>
                  </a:lnTo>
                  <a:lnTo>
                    <a:pt x="0" y="57"/>
                  </a:lnTo>
                  <a:lnTo>
                    <a:pt x="0" y="61"/>
                  </a:lnTo>
                  <a:lnTo>
                    <a:pt x="2" y="66"/>
                  </a:lnTo>
                  <a:lnTo>
                    <a:pt x="2" y="72"/>
                  </a:lnTo>
                  <a:lnTo>
                    <a:pt x="4" y="78"/>
                  </a:lnTo>
                  <a:lnTo>
                    <a:pt x="4" y="83"/>
                  </a:lnTo>
                  <a:lnTo>
                    <a:pt x="6" y="87"/>
                  </a:lnTo>
                  <a:lnTo>
                    <a:pt x="8" y="93"/>
                  </a:lnTo>
                  <a:lnTo>
                    <a:pt x="12" y="99"/>
                  </a:lnTo>
                  <a:lnTo>
                    <a:pt x="16" y="108"/>
                  </a:lnTo>
                  <a:lnTo>
                    <a:pt x="21" y="116"/>
                  </a:lnTo>
                  <a:lnTo>
                    <a:pt x="29" y="114"/>
                  </a:lnTo>
                  <a:lnTo>
                    <a:pt x="40" y="108"/>
                  </a:lnTo>
                  <a:lnTo>
                    <a:pt x="44" y="104"/>
                  </a:lnTo>
                  <a:lnTo>
                    <a:pt x="50" y="102"/>
                  </a:lnTo>
                  <a:lnTo>
                    <a:pt x="52" y="104"/>
                  </a:lnTo>
                  <a:lnTo>
                    <a:pt x="55" y="108"/>
                  </a:lnTo>
                  <a:lnTo>
                    <a:pt x="55" y="110"/>
                  </a:lnTo>
                  <a:lnTo>
                    <a:pt x="55" y="116"/>
                  </a:lnTo>
                  <a:lnTo>
                    <a:pt x="55" y="121"/>
                  </a:lnTo>
                  <a:lnTo>
                    <a:pt x="55" y="129"/>
                  </a:lnTo>
                  <a:lnTo>
                    <a:pt x="55" y="135"/>
                  </a:lnTo>
                  <a:lnTo>
                    <a:pt x="55" y="142"/>
                  </a:lnTo>
                  <a:lnTo>
                    <a:pt x="55" y="150"/>
                  </a:lnTo>
                  <a:lnTo>
                    <a:pt x="55" y="158"/>
                  </a:lnTo>
                  <a:lnTo>
                    <a:pt x="55" y="165"/>
                  </a:lnTo>
                  <a:lnTo>
                    <a:pt x="55" y="173"/>
                  </a:lnTo>
                  <a:lnTo>
                    <a:pt x="55" y="180"/>
                  </a:lnTo>
                  <a:lnTo>
                    <a:pt x="57" y="188"/>
                  </a:lnTo>
                  <a:lnTo>
                    <a:pt x="57" y="194"/>
                  </a:lnTo>
                  <a:lnTo>
                    <a:pt x="59" y="199"/>
                  </a:lnTo>
                  <a:lnTo>
                    <a:pt x="63" y="203"/>
                  </a:lnTo>
                  <a:lnTo>
                    <a:pt x="67" y="207"/>
                  </a:lnTo>
                  <a:lnTo>
                    <a:pt x="74" y="209"/>
                  </a:lnTo>
                  <a:lnTo>
                    <a:pt x="86" y="209"/>
                  </a:lnTo>
                  <a:lnTo>
                    <a:pt x="90" y="207"/>
                  </a:lnTo>
                  <a:lnTo>
                    <a:pt x="95" y="205"/>
                  </a:lnTo>
                  <a:lnTo>
                    <a:pt x="101" y="201"/>
                  </a:lnTo>
                  <a:lnTo>
                    <a:pt x="107" y="199"/>
                  </a:lnTo>
                  <a:lnTo>
                    <a:pt x="118" y="192"/>
                  </a:lnTo>
                  <a:lnTo>
                    <a:pt x="128" y="186"/>
                  </a:lnTo>
                  <a:lnTo>
                    <a:pt x="135" y="182"/>
                  </a:lnTo>
                  <a:lnTo>
                    <a:pt x="141" y="182"/>
                  </a:lnTo>
                  <a:lnTo>
                    <a:pt x="141" y="184"/>
                  </a:lnTo>
                  <a:lnTo>
                    <a:pt x="141" y="190"/>
                  </a:lnTo>
                  <a:lnTo>
                    <a:pt x="137" y="197"/>
                  </a:lnTo>
                  <a:lnTo>
                    <a:pt x="133" y="209"/>
                  </a:lnTo>
                  <a:lnTo>
                    <a:pt x="128" y="218"/>
                  </a:lnTo>
                  <a:lnTo>
                    <a:pt x="124" y="230"/>
                  </a:lnTo>
                  <a:lnTo>
                    <a:pt x="120" y="241"/>
                  </a:lnTo>
                  <a:lnTo>
                    <a:pt x="120" y="251"/>
                  </a:lnTo>
                  <a:lnTo>
                    <a:pt x="124" y="255"/>
                  </a:lnTo>
                  <a:lnTo>
                    <a:pt x="130" y="258"/>
                  </a:lnTo>
                  <a:lnTo>
                    <a:pt x="135" y="260"/>
                  </a:lnTo>
                  <a:lnTo>
                    <a:pt x="145" y="264"/>
                  </a:lnTo>
                  <a:lnTo>
                    <a:pt x="152" y="264"/>
                  </a:lnTo>
                  <a:lnTo>
                    <a:pt x="162" y="264"/>
                  </a:lnTo>
                  <a:lnTo>
                    <a:pt x="170" y="262"/>
                  </a:lnTo>
                  <a:lnTo>
                    <a:pt x="175" y="262"/>
                  </a:lnTo>
                  <a:lnTo>
                    <a:pt x="228" y="154"/>
                  </a:lnTo>
                  <a:lnTo>
                    <a:pt x="55" y="0"/>
                  </a:lnTo>
                  <a:lnTo>
                    <a:pt x="0" y="49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53" name="Freeform 134"/>
            <p:cNvSpPr>
              <a:spLocks/>
            </p:cNvSpPr>
            <p:nvPr/>
          </p:nvSpPr>
          <p:spPr bwMode="auto">
            <a:xfrm>
              <a:off x="3147653" y="2427264"/>
              <a:ext cx="50238" cy="38668"/>
            </a:xfrm>
            <a:custGeom>
              <a:avLst/>
              <a:gdLst>
                <a:gd name="T0" fmla="*/ 325 w 331"/>
                <a:gd name="T1" fmla="*/ 183 h 255"/>
                <a:gd name="T2" fmla="*/ 219 w 331"/>
                <a:gd name="T3" fmla="*/ 255 h 255"/>
                <a:gd name="T4" fmla="*/ 133 w 331"/>
                <a:gd name="T5" fmla="*/ 131 h 255"/>
                <a:gd name="T6" fmla="*/ 0 w 331"/>
                <a:gd name="T7" fmla="*/ 15 h 255"/>
                <a:gd name="T8" fmla="*/ 190 w 331"/>
                <a:gd name="T9" fmla="*/ 0 h 255"/>
                <a:gd name="T10" fmla="*/ 291 w 331"/>
                <a:gd name="T11" fmla="*/ 48 h 255"/>
                <a:gd name="T12" fmla="*/ 293 w 331"/>
                <a:gd name="T13" fmla="*/ 49 h 255"/>
                <a:gd name="T14" fmla="*/ 296 w 331"/>
                <a:gd name="T15" fmla="*/ 55 h 255"/>
                <a:gd name="T16" fmla="*/ 300 w 331"/>
                <a:gd name="T17" fmla="*/ 59 h 255"/>
                <a:gd name="T18" fmla="*/ 304 w 331"/>
                <a:gd name="T19" fmla="*/ 63 h 255"/>
                <a:gd name="T20" fmla="*/ 308 w 331"/>
                <a:gd name="T21" fmla="*/ 70 h 255"/>
                <a:gd name="T22" fmla="*/ 312 w 331"/>
                <a:gd name="T23" fmla="*/ 76 h 255"/>
                <a:gd name="T24" fmla="*/ 315 w 331"/>
                <a:gd name="T25" fmla="*/ 82 h 255"/>
                <a:gd name="T26" fmla="*/ 319 w 331"/>
                <a:gd name="T27" fmla="*/ 88 h 255"/>
                <a:gd name="T28" fmla="*/ 321 w 331"/>
                <a:gd name="T29" fmla="*/ 95 h 255"/>
                <a:gd name="T30" fmla="*/ 325 w 331"/>
                <a:gd name="T31" fmla="*/ 103 h 255"/>
                <a:gd name="T32" fmla="*/ 327 w 331"/>
                <a:gd name="T33" fmla="*/ 112 h 255"/>
                <a:gd name="T34" fmla="*/ 329 w 331"/>
                <a:gd name="T35" fmla="*/ 120 h 255"/>
                <a:gd name="T36" fmla="*/ 329 w 331"/>
                <a:gd name="T37" fmla="*/ 127 h 255"/>
                <a:gd name="T38" fmla="*/ 331 w 331"/>
                <a:gd name="T39" fmla="*/ 137 h 255"/>
                <a:gd name="T40" fmla="*/ 329 w 331"/>
                <a:gd name="T41" fmla="*/ 145 h 255"/>
                <a:gd name="T42" fmla="*/ 329 w 331"/>
                <a:gd name="T43" fmla="*/ 150 h 255"/>
                <a:gd name="T44" fmla="*/ 327 w 331"/>
                <a:gd name="T45" fmla="*/ 156 h 255"/>
                <a:gd name="T46" fmla="*/ 327 w 331"/>
                <a:gd name="T47" fmla="*/ 162 h 255"/>
                <a:gd name="T48" fmla="*/ 325 w 331"/>
                <a:gd name="T49" fmla="*/ 169 h 255"/>
                <a:gd name="T50" fmla="*/ 325 w 331"/>
                <a:gd name="T51" fmla="*/ 175 h 255"/>
                <a:gd name="T52" fmla="*/ 325 w 331"/>
                <a:gd name="T53" fmla="*/ 181 h 255"/>
                <a:gd name="T54" fmla="*/ 325 w 331"/>
                <a:gd name="T55" fmla="*/ 183 h 255"/>
                <a:gd name="T56" fmla="*/ 325 w 331"/>
                <a:gd name="T57" fmla="*/ 183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1" h="255">
                  <a:moveTo>
                    <a:pt x="325" y="183"/>
                  </a:moveTo>
                  <a:lnTo>
                    <a:pt x="219" y="255"/>
                  </a:lnTo>
                  <a:lnTo>
                    <a:pt x="133" y="131"/>
                  </a:lnTo>
                  <a:lnTo>
                    <a:pt x="0" y="15"/>
                  </a:lnTo>
                  <a:lnTo>
                    <a:pt x="190" y="0"/>
                  </a:lnTo>
                  <a:lnTo>
                    <a:pt x="291" y="48"/>
                  </a:lnTo>
                  <a:lnTo>
                    <a:pt x="293" y="49"/>
                  </a:lnTo>
                  <a:lnTo>
                    <a:pt x="296" y="55"/>
                  </a:lnTo>
                  <a:lnTo>
                    <a:pt x="300" y="59"/>
                  </a:lnTo>
                  <a:lnTo>
                    <a:pt x="304" y="63"/>
                  </a:lnTo>
                  <a:lnTo>
                    <a:pt x="308" y="70"/>
                  </a:lnTo>
                  <a:lnTo>
                    <a:pt x="312" y="76"/>
                  </a:lnTo>
                  <a:lnTo>
                    <a:pt x="315" y="82"/>
                  </a:lnTo>
                  <a:lnTo>
                    <a:pt x="319" y="88"/>
                  </a:lnTo>
                  <a:lnTo>
                    <a:pt x="321" y="95"/>
                  </a:lnTo>
                  <a:lnTo>
                    <a:pt x="325" y="103"/>
                  </a:lnTo>
                  <a:lnTo>
                    <a:pt x="327" y="112"/>
                  </a:lnTo>
                  <a:lnTo>
                    <a:pt x="329" y="120"/>
                  </a:lnTo>
                  <a:lnTo>
                    <a:pt x="329" y="127"/>
                  </a:lnTo>
                  <a:lnTo>
                    <a:pt x="331" y="137"/>
                  </a:lnTo>
                  <a:lnTo>
                    <a:pt x="329" y="145"/>
                  </a:lnTo>
                  <a:lnTo>
                    <a:pt x="329" y="150"/>
                  </a:lnTo>
                  <a:lnTo>
                    <a:pt x="327" y="156"/>
                  </a:lnTo>
                  <a:lnTo>
                    <a:pt x="327" y="162"/>
                  </a:lnTo>
                  <a:lnTo>
                    <a:pt x="325" y="169"/>
                  </a:lnTo>
                  <a:lnTo>
                    <a:pt x="325" y="175"/>
                  </a:lnTo>
                  <a:lnTo>
                    <a:pt x="325" y="181"/>
                  </a:lnTo>
                  <a:lnTo>
                    <a:pt x="325" y="183"/>
                  </a:lnTo>
                  <a:lnTo>
                    <a:pt x="325" y="18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54" name="Freeform 135"/>
            <p:cNvSpPr>
              <a:spLocks/>
            </p:cNvSpPr>
            <p:nvPr/>
          </p:nvSpPr>
          <p:spPr bwMode="auto">
            <a:xfrm>
              <a:off x="3162268" y="2423306"/>
              <a:ext cx="40495" cy="31970"/>
            </a:xfrm>
            <a:custGeom>
              <a:avLst/>
              <a:gdLst>
                <a:gd name="T0" fmla="*/ 2 w 266"/>
                <a:gd name="T1" fmla="*/ 29 h 211"/>
                <a:gd name="T2" fmla="*/ 15 w 266"/>
                <a:gd name="T3" fmla="*/ 33 h 211"/>
                <a:gd name="T4" fmla="*/ 29 w 266"/>
                <a:gd name="T5" fmla="*/ 38 h 211"/>
                <a:gd name="T6" fmla="*/ 48 w 266"/>
                <a:gd name="T7" fmla="*/ 42 h 211"/>
                <a:gd name="T8" fmla="*/ 65 w 266"/>
                <a:gd name="T9" fmla="*/ 50 h 211"/>
                <a:gd name="T10" fmla="*/ 84 w 266"/>
                <a:gd name="T11" fmla="*/ 56 h 211"/>
                <a:gd name="T12" fmla="*/ 103 w 266"/>
                <a:gd name="T13" fmla="*/ 61 h 211"/>
                <a:gd name="T14" fmla="*/ 118 w 266"/>
                <a:gd name="T15" fmla="*/ 67 h 211"/>
                <a:gd name="T16" fmla="*/ 133 w 266"/>
                <a:gd name="T17" fmla="*/ 73 h 211"/>
                <a:gd name="T18" fmla="*/ 146 w 266"/>
                <a:gd name="T19" fmla="*/ 76 h 211"/>
                <a:gd name="T20" fmla="*/ 158 w 266"/>
                <a:gd name="T21" fmla="*/ 80 h 211"/>
                <a:gd name="T22" fmla="*/ 167 w 266"/>
                <a:gd name="T23" fmla="*/ 88 h 211"/>
                <a:gd name="T24" fmla="*/ 177 w 266"/>
                <a:gd name="T25" fmla="*/ 99 h 211"/>
                <a:gd name="T26" fmla="*/ 177 w 266"/>
                <a:gd name="T27" fmla="*/ 115 h 211"/>
                <a:gd name="T28" fmla="*/ 173 w 266"/>
                <a:gd name="T29" fmla="*/ 132 h 211"/>
                <a:gd name="T30" fmla="*/ 167 w 266"/>
                <a:gd name="T31" fmla="*/ 147 h 211"/>
                <a:gd name="T32" fmla="*/ 165 w 266"/>
                <a:gd name="T33" fmla="*/ 160 h 211"/>
                <a:gd name="T34" fmla="*/ 171 w 266"/>
                <a:gd name="T35" fmla="*/ 168 h 211"/>
                <a:gd name="T36" fmla="*/ 184 w 266"/>
                <a:gd name="T37" fmla="*/ 168 h 211"/>
                <a:gd name="T38" fmla="*/ 200 w 266"/>
                <a:gd name="T39" fmla="*/ 168 h 211"/>
                <a:gd name="T40" fmla="*/ 215 w 266"/>
                <a:gd name="T41" fmla="*/ 172 h 211"/>
                <a:gd name="T42" fmla="*/ 224 w 266"/>
                <a:gd name="T43" fmla="*/ 179 h 211"/>
                <a:gd name="T44" fmla="*/ 226 w 266"/>
                <a:gd name="T45" fmla="*/ 194 h 211"/>
                <a:gd name="T46" fmla="*/ 226 w 266"/>
                <a:gd name="T47" fmla="*/ 208 h 211"/>
                <a:gd name="T48" fmla="*/ 230 w 266"/>
                <a:gd name="T49" fmla="*/ 210 h 211"/>
                <a:gd name="T50" fmla="*/ 234 w 266"/>
                <a:gd name="T51" fmla="*/ 200 h 211"/>
                <a:gd name="T52" fmla="*/ 240 w 266"/>
                <a:gd name="T53" fmla="*/ 187 h 211"/>
                <a:gd name="T54" fmla="*/ 245 w 266"/>
                <a:gd name="T55" fmla="*/ 172 h 211"/>
                <a:gd name="T56" fmla="*/ 251 w 266"/>
                <a:gd name="T57" fmla="*/ 156 h 211"/>
                <a:gd name="T58" fmla="*/ 255 w 266"/>
                <a:gd name="T59" fmla="*/ 141 h 211"/>
                <a:gd name="T60" fmla="*/ 260 w 266"/>
                <a:gd name="T61" fmla="*/ 128 h 211"/>
                <a:gd name="T62" fmla="*/ 266 w 266"/>
                <a:gd name="T63" fmla="*/ 116 h 211"/>
                <a:gd name="T64" fmla="*/ 99 w 266"/>
                <a:gd name="T65" fmla="*/ 0 h 211"/>
                <a:gd name="T66" fmla="*/ 0 w 266"/>
                <a:gd name="T67" fmla="*/ 29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66" h="211">
                  <a:moveTo>
                    <a:pt x="0" y="29"/>
                  </a:moveTo>
                  <a:lnTo>
                    <a:pt x="2" y="29"/>
                  </a:lnTo>
                  <a:lnTo>
                    <a:pt x="10" y="31"/>
                  </a:lnTo>
                  <a:lnTo>
                    <a:pt x="15" y="33"/>
                  </a:lnTo>
                  <a:lnTo>
                    <a:pt x="23" y="35"/>
                  </a:lnTo>
                  <a:lnTo>
                    <a:pt x="29" y="38"/>
                  </a:lnTo>
                  <a:lnTo>
                    <a:pt x="38" y="40"/>
                  </a:lnTo>
                  <a:lnTo>
                    <a:pt x="48" y="42"/>
                  </a:lnTo>
                  <a:lnTo>
                    <a:pt x="55" y="46"/>
                  </a:lnTo>
                  <a:lnTo>
                    <a:pt x="65" y="50"/>
                  </a:lnTo>
                  <a:lnTo>
                    <a:pt x="74" y="52"/>
                  </a:lnTo>
                  <a:lnTo>
                    <a:pt x="84" y="56"/>
                  </a:lnTo>
                  <a:lnTo>
                    <a:pt x="93" y="59"/>
                  </a:lnTo>
                  <a:lnTo>
                    <a:pt x="103" y="61"/>
                  </a:lnTo>
                  <a:lnTo>
                    <a:pt x="112" y="65"/>
                  </a:lnTo>
                  <a:lnTo>
                    <a:pt x="118" y="67"/>
                  </a:lnTo>
                  <a:lnTo>
                    <a:pt x="125" y="69"/>
                  </a:lnTo>
                  <a:lnTo>
                    <a:pt x="133" y="73"/>
                  </a:lnTo>
                  <a:lnTo>
                    <a:pt x="141" y="75"/>
                  </a:lnTo>
                  <a:lnTo>
                    <a:pt x="146" y="76"/>
                  </a:lnTo>
                  <a:lnTo>
                    <a:pt x="152" y="78"/>
                  </a:lnTo>
                  <a:lnTo>
                    <a:pt x="158" y="80"/>
                  </a:lnTo>
                  <a:lnTo>
                    <a:pt x="162" y="84"/>
                  </a:lnTo>
                  <a:lnTo>
                    <a:pt x="167" y="88"/>
                  </a:lnTo>
                  <a:lnTo>
                    <a:pt x="175" y="94"/>
                  </a:lnTo>
                  <a:lnTo>
                    <a:pt x="177" y="99"/>
                  </a:lnTo>
                  <a:lnTo>
                    <a:pt x="179" y="109"/>
                  </a:lnTo>
                  <a:lnTo>
                    <a:pt x="177" y="115"/>
                  </a:lnTo>
                  <a:lnTo>
                    <a:pt x="177" y="124"/>
                  </a:lnTo>
                  <a:lnTo>
                    <a:pt x="173" y="132"/>
                  </a:lnTo>
                  <a:lnTo>
                    <a:pt x="171" y="139"/>
                  </a:lnTo>
                  <a:lnTo>
                    <a:pt x="167" y="147"/>
                  </a:lnTo>
                  <a:lnTo>
                    <a:pt x="165" y="154"/>
                  </a:lnTo>
                  <a:lnTo>
                    <a:pt x="165" y="160"/>
                  </a:lnTo>
                  <a:lnTo>
                    <a:pt x="167" y="166"/>
                  </a:lnTo>
                  <a:lnTo>
                    <a:pt x="171" y="168"/>
                  </a:lnTo>
                  <a:lnTo>
                    <a:pt x="177" y="168"/>
                  </a:lnTo>
                  <a:lnTo>
                    <a:pt x="184" y="168"/>
                  </a:lnTo>
                  <a:lnTo>
                    <a:pt x="192" y="168"/>
                  </a:lnTo>
                  <a:lnTo>
                    <a:pt x="200" y="168"/>
                  </a:lnTo>
                  <a:lnTo>
                    <a:pt x="209" y="168"/>
                  </a:lnTo>
                  <a:lnTo>
                    <a:pt x="215" y="172"/>
                  </a:lnTo>
                  <a:lnTo>
                    <a:pt x="222" y="175"/>
                  </a:lnTo>
                  <a:lnTo>
                    <a:pt x="224" y="179"/>
                  </a:lnTo>
                  <a:lnTo>
                    <a:pt x="226" y="187"/>
                  </a:lnTo>
                  <a:lnTo>
                    <a:pt x="226" y="194"/>
                  </a:lnTo>
                  <a:lnTo>
                    <a:pt x="226" y="202"/>
                  </a:lnTo>
                  <a:lnTo>
                    <a:pt x="226" y="208"/>
                  </a:lnTo>
                  <a:lnTo>
                    <a:pt x="226" y="211"/>
                  </a:lnTo>
                  <a:lnTo>
                    <a:pt x="230" y="210"/>
                  </a:lnTo>
                  <a:lnTo>
                    <a:pt x="230" y="204"/>
                  </a:lnTo>
                  <a:lnTo>
                    <a:pt x="234" y="200"/>
                  </a:lnTo>
                  <a:lnTo>
                    <a:pt x="236" y="192"/>
                  </a:lnTo>
                  <a:lnTo>
                    <a:pt x="240" y="187"/>
                  </a:lnTo>
                  <a:lnTo>
                    <a:pt x="241" y="179"/>
                  </a:lnTo>
                  <a:lnTo>
                    <a:pt x="245" y="172"/>
                  </a:lnTo>
                  <a:lnTo>
                    <a:pt x="247" y="164"/>
                  </a:lnTo>
                  <a:lnTo>
                    <a:pt x="251" y="156"/>
                  </a:lnTo>
                  <a:lnTo>
                    <a:pt x="253" y="149"/>
                  </a:lnTo>
                  <a:lnTo>
                    <a:pt x="255" y="141"/>
                  </a:lnTo>
                  <a:lnTo>
                    <a:pt x="259" y="134"/>
                  </a:lnTo>
                  <a:lnTo>
                    <a:pt x="260" y="128"/>
                  </a:lnTo>
                  <a:lnTo>
                    <a:pt x="264" y="118"/>
                  </a:lnTo>
                  <a:lnTo>
                    <a:pt x="266" y="116"/>
                  </a:lnTo>
                  <a:lnTo>
                    <a:pt x="205" y="21"/>
                  </a:lnTo>
                  <a:lnTo>
                    <a:pt x="99" y="0"/>
                  </a:lnTo>
                  <a:lnTo>
                    <a:pt x="0" y="29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55" name="Freeform 136"/>
            <p:cNvSpPr>
              <a:spLocks/>
            </p:cNvSpPr>
            <p:nvPr/>
          </p:nvSpPr>
          <p:spPr bwMode="auto">
            <a:xfrm>
              <a:off x="3154656" y="2491508"/>
              <a:ext cx="51152" cy="63330"/>
            </a:xfrm>
            <a:custGeom>
              <a:avLst/>
              <a:gdLst>
                <a:gd name="T0" fmla="*/ 211 w 336"/>
                <a:gd name="T1" fmla="*/ 0 h 417"/>
                <a:gd name="T2" fmla="*/ 38 w 336"/>
                <a:gd name="T3" fmla="*/ 12 h 417"/>
                <a:gd name="T4" fmla="*/ 0 w 336"/>
                <a:gd name="T5" fmla="*/ 103 h 417"/>
                <a:gd name="T6" fmla="*/ 32 w 336"/>
                <a:gd name="T7" fmla="*/ 306 h 417"/>
                <a:gd name="T8" fmla="*/ 125 w 336"/>
                <a:gd name="T9" fmla="*/ 369 h 417"/>
                <a:gd name="T10" fmla="*/ 321 w 336"/>
                <a:gd name="T11" fmla="*/ 417 h 417"/>
                <a:gd name="T12" fmla="*/ 336 w 336"/>
                <a:gd name="T13" fmla="*/ 308 h 417"/>
                <a:gd name="T14" fmla="*/ 279 w 336"/>
                <a:gd name="T15" fmla="*/ 107 h 417"/>
                <a:gd name="T16" fmla="*/ 211 w 336"/>
                <a:gd name="T17" fmla="*/ 0 h 417"/>
                <a:gd name="T18" fmla="*/ 211 w 336"/>
                <a:gd name="T19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6" h="417">
                  <a:moveTo>
                    <a:pt x="211" y="0"/>
                  </a:moveTo>
                  <a:lnTo>
                    <a:pt x="38" y="12"/>
                  </a:lnTo>
                  <a:lnTo>
                    <a:pt x="0" y="103"/>
                  </a:lnTo>
                  <a:lnTo>
                    <a:pt x="32" y="306"/>
                  </a:lnTo>
                  <a:lnTo>
                    <a:pt x="125" y="369"/>
                  </a:lnTo>
                  <a:lnTo>
                    <a:pt x="321" y="417"/>
                  </a:lnTo>
                  <a:lnTo>
                    <a:pt x="336" y="308"/>
                  </a:lnTo>
                  <a:lnTo>
                    <a:pt x="279" y="107"/>
                  </a:lnTo>
                  <a:lnTo>
                    <a:pt x="211" y="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56" name="Freeform 137"/>
            <p:cNvSpPr>
              <a:spLocks/>
            </p:cNvSpPr>
            <p:nvPr/>
          </p:nvSpPr>
          <p:spPr bwMode="auto">
            <a:xfrm>
              <a:off x="3177492" y="2489377"/>
              <a:ext cx="34710" cy="65766"/>
            </a:xfrm>
            <a:custGeom>
              <a:avLst/>
              <a:gdLst>
                <a:gd name="T0" fmla="*/ 2 w 228"/>
                <a:gd name="T1" fmla="*/ 27 h 432"/>
                <a:gd name="T2" fmla="*/ 9 w 228"/>
                <a:gd name="T3" fmla="*/ 42 h 432"/>
                <a:gd name="T4" fmla="*/ 17 w 228"/>
                <a:gd name="T5" fmla="*/ 61 h 432"/>
                <a:gd name="T6" fmla="*/ 28 w 228"/>
                <a:gd name="T7" fmla="*/ 80 h 432"/>
                <a:gd name="T8" fmla="*/ 45 w 228"/>
                <a:gd name="T9" fmla="*/ 95 h 432"/>
                <a:gd name="T10" fmla="*/ 72 w 228"/>
                <a:gd name="T11" fmla="*/ 106 h 432"/>
                <a:gd name="T12" fmla="*/ 91 w 228"/>
                <a:gd name="T13" fmla="*/ 108 h 432"/>
                <a:gd name="T14" fmla="*/ 78 w 228"/>
                <a:gd name="T15" fmla="*/ 116 h 432"/>
                <a:gd name="T16" fmla="*/ 61 w 228"/>
                <a:gd name="T17" fmla="*/ 125 h 432"/>
                <a:gd name="T18" fmla="*/ 42 w 228"/>
                <a:gd name="T19" fmla="*/ 141 h 432"/>
                <a:gd name="T20" fmla="*/ 24 w 228"/>
                <a:gd name="T21" fmla="*/ 154 h 432"/>
                <a:gd name="T22" fmla="*/ 17 w 228"/>
                <a:gd name="T23" fmla="*/ 171 h 432"/>
                <a:gd name="T24" fmla="*/ 23 w 228"/>
                <a:gd name="T25" fmla="*/ 186 h 432"/>
                <a:gd name="T26" fmla="*/ 45 w 228"/>
                <a:gd name="T27" fmla="*/ 200 h 432"/>
                <a:gd name="T28" fmla="*/ 72 w 228"/>
                <a:gd name="T29" fmla="*/ 213 h 432"/>
                <a:gd name="T30" fmla="*/ 102 w 228"/>
                <a:gd name="T31" fmla="*/ 226 h 432"/>
                <a:gd name="T32" fmla="*/ 123 w 228"/>
                <a:gd name="T33" fmla="*/ 238 h 432"/>
                <a:gd name="T34" fmla="*/ 133 w 228"/>
                <a:gd name="T35" fmla="*/ 249 h 432"/>
                <a:gd name="T36" fmla="*/ 118 w 228"/>
                <a:gd name="T37" fmla="*/ 257 h 432"/>
                <a:gd name="T38" fmla="*/ 91 w 228"/>
                <a:gd name="T39" fmla="*/ 266 h 432"/>
                <a:gd name="T40" fmla="*/ 61 w 228"/>
                <a:gd name="T41" fmla="*/ 274 h 432"/>
                <a:gd name="T42" fmla="*/ 34 w 228"/>
                <a:gd name="T43" fmla="*/ 281 h 432"/>
                <a:gd name="T44" fmla="*/ 19 w 228"/>
                <a:gd name="T45" fmla="*/ 291 h 432"/>
                <a:gd name="T46" fmla="*/ 26 w 228"/>
                <a:gd name="T47" fmla="*/ 300 h 432"/>
                <a:gd name="T48" fmla="*/ 49 w 228"/>
                <a:gd name="T49" fmla="*/ 308 h 432"/>
                <a:gd name="T50" fmla="*/ 85 w 228"/>
                <a:gd name="T51" fmla="*/ 319 h 432"/>
                <a:gd name="T52" fmla="*/ 119 w 228"/>
                <a:gd name="T53" fmla="*/ 331 h 432"/>
                <a:gd name="T54" fmla="*/ 148 w 228"/>
                <a:gd name="T55" fmla="*/ 342 h 432"/>
                <a:gd name="T56" fmla="*/ 161 w 228"/>
                <a:gd name="T57" fmla="*/ 355 h 432"/>
                <a:gd name="T58" fmla="*/ 144 w 228"/>
                <a:gd name="T59" fmla="*/ 371 h 432"/>
                <a:gd name="T60" fmla="*/ 123 w 228"/>
                <a:gd name="T61" fmla="*/ 382 h 432"/>
                <a:gd name="T62" fmla="*/ 106 w 228"/>
                <a:gd name="T63" fmla="*/ 394 h 432"/>
                <a:gd name="T64" fmla="*/ 93 w 228"/>
                <a:gd name="T65" fmla="*/ 405 h 432"/>
                <a:gd name="T66" fmla="*/ 108 w 228"/>
                <a:gd name="T67" fmla="*/ 411 h 432"/>
                <a:gd name="T68" fmla="*/ 127 w 228"/>
                <a:gd name="T69" fmla="*/ 413 h 432"/>
                <a:gd name="T70" fmla="*/ 152 w 228"/>
                <a:gd name="T71" fmla="*/ 416 h 432"/>
                <a:gd name="T72" fmla="*/ 173 w 228"/>
                <a:gd name="T73" fmla="*/ 416 h 432"/>
                <a:gd name="T74" fmla="*/ 182 w 228"/>
                <a:gd name="T75" fmla="*/ 418 h 432"/>
                <a:gd name="T76" fmla="*/ 192 w 228"/>
                <a:gd name="T77" fmla="*/ 424 h 432"/>
                <a:gd name="T78" fmla="*/ 215 w 228"/>
                <a:gd name="T79" fmla="*/ 432 h 432"/>
                <a:gd name="T80" fmla="*/ 224 w 228"/>
                <a:gd name="T81" fmla="*/ 426 h 432"/>
                <a:gd name="T82" fmla="*/ 224 w 228"/>
                <a:gd name="T83" fmla="*/ 413 h 432"/>
                <a:gd name="T84" fmla="*/ 224 w 228"/>
                <a:gd name="T85" fmla="*/ 390 h 432"/>
                <a:gd name="T86" fmla="*/ 226 w 228"/>
                <a:gd name="T87" fmla="*/ 365 h 432"/>
                <a:gd name="T88" fmla="*/ 226 w 228"/>
                <a:gd name="T89" fmla="*/ 344 h 432"/>
                <a:gd name="T90" fmla="*/ 228 w 228"/>
                <a:gd name="T91" fmla="*/ 335 h 432"/>
                <a:gd name="T92" fmla="*/ 226 w 228"/>
                <a:gd name="T93" fmla="*/ 316 h 432"/>
                <a:gd name="T94" fmla="*/ 226 w 228"/>
                <a:gd name="T95" fmla="*/ 279 h 432"/>
                <a:gd name="T96" fmla="*/ 224 w 228"/>
                <a:gd name="T97" fmla="*/ 239 h 432"/>
                <a:gd name="T98" fmla="*/ 224 w 228"/>
                <a:gd name="T99" fmla="*/ 203 h 432"/>
                <a:gd name="T100" fmla="*/ 224 w 228"/>
                <a:gd name="T101" fmla="*/ 181 h 432"/>
                <a:gd name="T102" fmla="*/ 66 w 228"/>
                <a:gd name="T103" fmla="*/ 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8" h="432">
                  <a:moveTo>
                    <a:pt x="0" y="19"/>
                  </a:moveTo>
                  <a:lnTo>
                    <a:pt x="0" y="21"/>
                  </a:lnTo>
                  <a:lnTo>
                    <a:pt x="2" y="27"/>
                  </a:lnTo>
                  <a:lnTo>
                    <a:pt x="4" y="30"/>
                  </a:lnTo>
                  <a:lnTo>
                    <a:pt x="5" y="36"/>
                  </a:lnTo>
                  <a:lnTo>
                    <a:pt x="9" y="42"/>
                  </a:lnTo>
                  <a:lnTo>
                    <a:pt x="11" y="49"/>
                  </a:lnTo>
                  <a:lnTo>
                    <a:pt x="15" y="55"/>
                  </a:lnTo>
                  <a:lnTo>
                    <a:pt x="17" y="61"/>
                  </a:lnTo>
                  <a:lnTo>
                    <a:pt x="21" y="68"/>
                  </a:lnTo>
                  <a:lnTo>
                    <a:pt x="26" y="74"/>
                  </a:lnTo>
                  <a:lnTo>
                    <a:pt x="28" y="80"/>
                  </a:lnTo>
                  <a:lnTo>
                    <a:pt x="34" y="85"/>
                  </a:lnTo>
                  <a:lnTo>
                    <a:pt x="40" y="91"/>
                  </a:lnTo>
                  <a:lnTo>
                    <a:pt x="45" y="95"/>
                  </a:lnTo>
                  <a:lnTo>
                    <a:pt x="55" y="101"/>
                  </a:lnTo>
                  <a:lnTo>
                    <a:pt x="64" y="104"/>
                  </a:lnTo>
                  <a:lnTo>
                    <a:pt x="72" y="106"/>
                  </a:lnTo>
                  <a:lnTo>
                    <a:pt x="81" y="108"/>
                  </a:lnTo>
                  <a:lnTo>
                    <a:pt x="87" y="106"/>
                  </a:lnTo>
                  <a:lnTo>
                    <a:pt x="91" y="108"/>
                  </a:lnTo>
                  <a:lnTo>
                    <a:pt x="87" y="112"/>
                  </a:lnTo>
                  <a:lnTo>
                    <a:pt x="83" y="112"/>
                  </a:lnTo>
                  <a:lnTo>
                    <a:pt x="78" y="116"/>
                  </a:lnTo>
                  <a:lnTo>
                    <a:pt x="72" y="118"/>
                  </a:lnTo>
                  <a:lnTo>
                    <a:pt x="66" y="122"/>
                  </a:lnTo>
                  <a:lnTo>
                    <a:pt x="61" y="125"/>
                  </a:lnTo>
                  <a:lnTo>
                    <a:pt x="53" y="129"/>
                  </a:lnTo>
                  <a:lnTo>
                    <a:pt x="47" y="133"/>
                  </a:lnTo>
                  <a:lnTo>
                    <a:pt x="42" y="141"/>
                  </a:lnTo>
                  <a:lnTo>
                    <a:pt x="34" y="144"/>
                  </a:lnTo>
                  <a:lnTo>
                    <a:pt x="28" y="148"/>
                  </a:lnTo>
                  <a:lnTo>
                    <a:pt x="24" y="154"/>
                  </a:lnTo>
                  <a:lnTo>
                    <a:pt x="21" y="160"/>
                  </a:lnTo>
                  <a:lnTo>
                    <a:pt x="17" y="165"/>
                  </a:lnTo>
                  <a:lnTo>
                    <a:pt x="17" y="171"/>
                  </a:lnTo>
                  <a:lnTo>
                    <a:pt x="17" y="177"/>
                  </a:lnTo>
                  <a:lnTo>
                    <a:pt x="21" y="182"/>
                  </a:lnTo>
                  <a:lnTo>
                    <a:pt x="23" y="186"/>
                  </a:lnTo>
                  <a:lnTo>
                    <a:pt x="28" y="190"/>
                  </a:lnTo>
                  <a:lnTo>
                    <a:pt x="36" y="194"/>
                  </a:lnTo>
                  <a:lnTo>
                    <a:pt x="45" y="200"/>
                  </a:lnTo>
                  <a:lnTo>
                    <a:pt x="53" y="203"/>
                  </a:lnTo>
                  <a:lnTo>
                    <a:pt x="62" y="209"/>
                  </a:lnTo>
                  <a:lnTo>
                    <a:pt x="72" y="213"/>
                  </a:lnTo>
                  <a:lnTo>
                    <a:pt x="83" y="219"/>
                  </a:lnTo>
                  <a:lnTo>
                    <a:pt x="93" y="220"/>
                  </a:lnTo>
                  <a:lnTo>
                    <a:pt x="102" y="226"/>
                  </a:lnTo>
                  <a:lnTo>
                    <a:pt x="110" y="230"/>
                  </a:lnTo>
                  <a:lnTo>
                    <a:pt x="119" y="234"/>
                  </a:lnTo>
                  <a:lnTo>
                    <a:pt x="123" y="238"/>
                  </a:lnTo>
                  <a:lnTo>
                    <a:pt x="127" y="241"/>
                  </a:lnTo>
                  <a:lnTo>
                    <a:pt x="131" y="245"/>
                  </a:lnTo>
                  <a:lnTo>
                    <a:pt x="133" y="249"/>
                  </a:lnTo>
                  <a:lnTo>
                    <a:pt x="129" y="253"/>
                  </a:lnTo>
                  <a:lnTo>
                    <a:pt x="123" y="255"/>
                  </a:lnTo>
                  <a:lnTo>
                    <a:pt x="118" y="257"/>
                  </a:lnTo>
                  <a:lnTo>
                    <a:pt x="110" y="260"/>
                  </a:lnTo>
                  <a:lnTo>
                    <a:pt x="100" y="262"/>
                  </a:lnTo>
                  <a:lnTo>
                    <a:pt x="91" y="266"/>
                  </a:lnTo>
                  <a:lnTo>
                    <a:pt x="80" y="268"/>
                  </a:lnTo>
                  <a:lnTo>
                    <a:pt x="72" y="272"/>
                  </a:lnTo>
                  <a:lnTo>
                    <a:pt x="61" y="274"/>
                  </a:lnTo>
                  <a:lnTo>
                    <a:pt x="51" y="278"/>
                  </a:lnTo>
                  <a:lnTo>
                    <a:pt x="42" y="279"/>
                  </a:lnTo>
                  <a:lnTo>
                    <a:pt x="34" y="281"/>
                  </a:lnTo>
                  <a:lnTo>
                    <a:pt x="26" y="285"/>
                  </a:lnTo>
                  <a:lnTo>
                    <a:pt x="23" y="289"/>
                  </a:lnTo>
                  <a:lnTo>
                    <a:pt x="19" y="291"/>
                  </a:lnTo>
                  <a:lnTo>
                    <a:pt x="21" y="295"/>
                  </a:lnTo>
                  <a:lnTo>
                    <a:pt x="21" y="297"/>
                  </a:lnTo>
                  <a:lnTo>
                    <a:pt x="26" y="300"/>
                  </a:lnTo>
                  <a:lnTo>
                    <a:pt x="32" y="302"/>
                  </a:lnTo>
                  <a:lnTo>
                    <a:pt x="40" y="306"/>
                  </a:lnTo>
                  <a:lnTo>
                    <a:pt x="49" y="308"/>
                  </a:lnTo>
                  <a:lnTo>
                    <a:pt x="61" y="312"/>
                  </a:lnTo>
                  <a:lnTo>
                    <a:pt x="74" y="316"/>
                  </a:lnTo>
                  <a:lnTo>
                    <a:pt x="85" y="319"/>
                  </a:lnTo>
                  <a:lnTo>
                    <a:pt x="97" y="321"/>
                  </a:lnTo>
                  <a:lnTo>
                    <a:pt x="108" y="327"/>
                  </a:lnTo>
                  <a:lnTo>
                    <a:pt x="119" y="331"/>
                  </a:lnTo>
                  <a:lnTo>
                    <a:pt x="131" y="335"/>
                  </a:lnTo>
                  <a:lnTo>
                    <a:pt x="139" y="338"/>
                  </a:lnTo>
                  <a:lnTo>
                    <a:pt x="148" y="342"/>
                  </a:lnTo>
                  <a:lnTo>
                    <a:pt x="154" y="346"/>
                  </a:lnTo>
                  <a:lnTo>
                    <a:pt x="159" y="350"/>
                  </a:lnTo>
                  <a:lnTo>
                    <a:pt x="161" y="355"/>
                  </a:lnTo>
                  <a:lnTo>
                    <a:pt x="156" y="365"/>
                  </a:lnTo>
                  <a:lnTo>
                    <a:pt x="150" y="367"/>
                  </a:lnTo>
                  <a:lnTo>
                    <a:pt x="144" y="371"/>
                  </a:lnTo>
                  <a:lnTo>
                    <a:pt x="139" y="376"/>
                  </a:lnTo>
                  <a:lnTo>
                    <a:pt x="133" y="380"/>
                  </a:lnTo>
                  <a:lnTo>
                    <a:pt x="123" y="382"/>
                  </a:lnTo>
                  <a:lnTo>
                    <a:pt x="118" y="386"/>
                  </a:lnTo>
                  <a:lnTo>
                    <a:pt x="110" y="390"/>
                  </a:lnTo>
                  <a:lnTo>
                    <a:pt x="106" y="394"/>
                  </a:lnTo>
                  <a:lnTo>
                    <a:pt x="97" y="399"/>
                  </a:lnTo>
                  <a:lnTo>
                    <a:pt x="93" y="405"/>
                  </a:lnTo>
                  <a:lnTo>
                    <a:pt x="93" y="405"/>
                  </a:lnTo>
                  <a:lnTo>
                    <a:pt x="97" y="407"/>
                  </a:lnTo>
                  <a:lnTo>
                    <a:pt x="100" y="409"/>
                  </a:lnTo>
                  <a:lnTo>
                    <a:pt x="108" y="411"/>
                  </a:lnTo>
                  <a:lnTo>
                    <a:pt x="114" y="411"/>
                  </a:lnTo>
                  <a:lnTo>
                    <a:pt x="121" y="413"/>
                  </a:lnTo>
                  <a:lnTo>
                    <a:pt x="127" y="413"/>
                  </a:lnTo>
                  <a:lnTo>
                    <a:pt x="137" y="414"/>
                  </a:lnTo>
                  <a:lnTo>
                    <a:pt x="144" y="414"/>
                  </a:lnTo>
                  <a:lnTo>
                    <a:pt x="152" y="416"/>
                  </a:lnTo>
                  <a:lnTo>
                    <a:pt x="159" y="416"/>
                  </a:lnTo>
                  <a:lnTo>
                    <a:pt x="167" y="416"/>
                  </a:lnTo>
                  <a:lnTo>
                    <a:pt x="173" y="416"/>
                  </a:lnTo>
                  <a:lnTo>
                    <a:pt x="177" y="416"/>
                  </a:lnTo>
                  <a:lnTo>
                    <a:pt x="178" y="416"/>
                  </a:lnTo>
                  <a:lnTo>
                    <a:pt x="182" y="418"/>
                  </a:lnTo>
                  <a:lnTo>
                    <a:pt x="182" y="418"/>
                  </a:lnTo>
                  <a:lnTo>
                    <a:pt x="186" y="420"/>
                  </a:lnTo>
                  <a:lnTo>
                    <a:pt x="192" y="424"/>
                  </a:lnTo>
                  <a:lnTo>
                    <a:pt x="201" y="428"/>
                  </a:lnTo>
                  <a:lnTo>
                    <a:pt x="209" y="430"/>
                  </a:lnTo>
                  <a:lnTo>
                    <a:pt x="215" y="432"/>
                  </a:lnTo>
                  <a:lnTo>
                    <a:pt x="220" y="432"/>
                  </a:lnTo>
                  <a:lnTo>
                    <a:pt x="224" y="430"/>
                  </a:lnTo>
                  <a:lnTo>
                    <a:pt x="224" y="426"/>
                  </a:lnTo>
                  <a:lnTo>
                    <a:pt x="224" y="424"/>
                  </a:lnTo>
                  <a:lnTo>
                    <a:pt x="224" y="416"/>
                  </a:lnTo>
                  <a:lnTo>
                    <a:pt x="224" y="413"/>
                  </a:lnTo>
                  <a:lnTo>
                    <a:pt x="224" y="405"/>
                  </a:lnTo>
                  <a:lnTo>
                    <a:pt x="224" y="397"/>
                  </a:lnTo>
                  <a:lnTo>
                    <a:pt x="224" y="390"/>
                  </a:lnTo>
                  <a:lnTo>
                    <a:pt x="226" y="382"/>
                  </a:lnTo>
                  <a:lnTo>
                    <a:pt x="226" y="373"/>
                  </a:lnTo>
                  <a:lnTo>
                    <a:pt x="226" y="365"/>
                  </a:lnTo>
                  <a:lnTo>
                    <a:pt x="226" y="357"/>
                  </a:lnTo>
                  <a:lnTo>
                    <a:pt x="226" y="352"/>
                  </a:lnTo>
                  <a:lnTo>
                    <a:pt x="226" y="344"/>
                  </a:lnTo>
                  <a:lnTo>
                    <a:pt x="226" y="340"/>
                  </a:lnTo>
                  <a:lnTo>
                    <a:pt x="226" y="336"/>
                  </a:lnTo>
                  <a:lnTo>
                    <a:pt x="228" y="335"/>
                  </a:lnTo>
                  <a:lnTo>
                    <a:pt x="226" y="331"/>
                  </a:lnTo>
                  <a:lnTo>
                    <a:pt x="226" y="325"/>
                  </a:lnTo>
                  <a:lnTo>
                    <a:pt x="226" y="316"/>
                  </a:lnTo>
                  <a:lnTo>
                    <a:pt x="226" y="306"/>
                  </a:lnTo>
                  <a:lnTo>
                    <a:pt x="226" y="293"/>
                  </a:lnTo>
                  <a:lnTo>
                    <a:pt x="226" y="279"/>
                  </a:lnTo>
                  <a:lnTo>
                    <a:pt x="226" y="266"/>
                  </a:lnTo>
                  <a:lnTo>
                    <a:pt x="226" y="253"/>
                  </a:lnTo>
                  <a:lnTo>
                    <a:pt x="224" y="239"/>
                  </a:lnTo>
                  <a:lnTo>
                    <a:pt x="224" y="226"/>
                  </a:lnTo>
                  <a:lnTo>
                    <a:pt x="224" y="213"/>
                  </a:lnTo>
                  <a:lnTo>
                    <a:pt x="224" y="203"/>
                  </a:lnTo>
                  <a:lnTo>
                    <a:pt x="224" y="192"/>
                  </a:lnTo>
                  <a:lnTo>
                    <a:pt x="224" y="184"/>
                  </a:lnTo>
                  <a:lnTo>
                    <a:pt x="224" y="181"/>
                  </a:lnTo>
                  <a:lnTo>
                    <a:pt x="224" y="181"/>
                  </a:lnTo>
                  <a:lnTo>
                    <a:pt x="159" y="23"/>
                  </a:lnTo>
                  <a:lnTo>
                    <a:pt x="66" y="0"/>
                  </a:lnTo>
                  <a:lnTo>
                    <a:pt x="0" y="19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57" name="Freeform 138"/>
            <p:cNvSpPr>
              <a:spLocks/>
            </p:cNvSpPr>
            <p:nvPr/>
          </p:nvSpPr>
          <p:spPr bwMode="auto">
            <a:xfrm>
              <a:off x="3194238" y="2445532"/>
              <a:ext cx="53283" cy="52369"/>
            </a:xfrm>
            <a:custGeom>
              <a:avLst/>
              <a:gdLst>
                <a:gd name="T0" fmla="*/ 247 w 350"/>
                <a:gd name="T1" fmla="*/ 0 h 344"/>
                <a:gd name="T2" fmla="*/ 67 w 350"/>
                <a:gd name="T3" fmla="*/ 66 h 344"/>
                <a:gd name="T4" fmla="*/ 0 w 350"/>
                <a:gd name="T5" fmla="*/ 209 h 344"/>
                <a:gd name="T6" fmla="*/ 9 w 350"/>
                <a:gd name="T7" fmla="*/ 241 h 344"/>
                <a:gd name="T8" fmla="*/ 61 w 350"/>
                <a:gd name="T9" fmla="*/ 281 h 344"/>
                <a:gd name="T10" fmla="*/ 156 w 350"/>
                <a:gd name="T11" fmla="*/ 340 h 344"/>
                <a:gd name="T12" fmla="*/ 255 w 350"/>
                <a:gd name="T13" fmla="*/ 344 h 344"/>
                <a:gd name="T14" fmla="*/ 350 w 350"/>
                <a:gd name="T15" fmla="*/ 64 h 344"/>
                <a:gd name="T16" fmla="*/ 247 w 350"/>
                <a:gd name="T17" fmla="*/ 0 h 344"/>
                <a:gd name="T18" fmla="*/ 247 w 350"/>
                <a:gd name="T19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0" h="344">
                  <a:moveTo>
                    <a:pt x="247" y="0"/>
                  </a:moveTo>
                  <a:lnTo>
                    <a:pt x="67" y="66"/>
                  </a:lnTo>
                  <a:lnTo>
                    <a:pt x="0" y="209"/>
                  </a:lnTo>
                  <a:lnTo>
                    <a:pt x="9" y="241"/>
                  </a:lnTo>
                  <a:lnTo>
                    <a:pt x="61" y="281"/>
                  </a:lnTo>
                  <a:lnTo>
                    <a:pt x="156" y="340"/>
                  </a:lnTo>
                  <a:lnTo>
                    <a:pt x="255" y="344"/>
                  </a:lnTo>
                  <a:lnTo>
                    <a:pt x="350" y="64"/>
                  </a:lnTo>
                  <a:lnTo>
                    <a:pt x="247" y="0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58" name="Freeform 139"/>
            <p:cNvSpPr>
              <a:spLocks/>
            </p:cNvSpPr>
            <p:nvPr/>
          </p:nvSpPr>
          <p:spPr bwMode="auto">
            <a:xfrm>
              <a:off x="3216464" y="2446141"/>
              <a:ext cx="35319" cy="56632"/>
            </a:xfrm>
            <a:custGeom>
              <a:avLst/>
              <a:gdLst>
                <a:gd name="T0" fmla="*/ 55 w 232"/>
                <a:gd name="T1" fmla="*/ 21 h 372"/>
                <a:gd name="T2" fmla="*/ 69 w 232"/>
                <a:gd name="T3" fmla="*/ 32 h 372"/>
                <a:gd name="T4" fmla="*/ 86 w 232"/>
                <a:gd name="T5" fmla="*/ 47 h 372"/>
                <a:gd name="T6" fmla="*/ 99 w 232"/>
                <a:gd name="T7" fmla="*/ 64 h 372"/>
                <a:gd name="T8" fmla="*/ 105 w 232"/>
                <a:gd name="T9" fmla="*/ 78 h 372"/>
                <a:gd name="T10" fmla="*/ 107 w 232"/>
                <a:gd name="T11" fmla="*/ 89 h 372"/>
                <a:gd name="T12" fmla="*/ 105 w 232"/>
                <a:gd name="T13" fmla="*/ 100 h 372"/>
                <a:gd name="T14" fmla="*/ 101 w 232"/>
                <a:gd name="T15" fmla="*/ 112 h 372"/>
                <a:gd name="T16" fmla="*/ 93 w 232"/>
                <a:gd name="T17" fmla="*/ 123 h 372"/>
                <a:gd name="T18" fmla="*/ 82 w 232"/>
                <a:gd name="T19" fmla="*/ 138 h 372"/>
                <a:gd name="T20" fmla="*/ 73 w 232"/>
                <a:gd name="T21" fmla="*/ 159 h 372"/>
                <a:gd name="T22" fmla="*/ 71 w 232"/>
                <a:gd name="T23" fmla="*/ 173 h 372"/>
                <a:gd name="T24" fmla="*/ 78 w 232"/>
                <a:gd name="T25" fmla="*/ 182 h 372"/>
                <a:gd name="T26" fmla="*/ 90 w 232"/>
                <a:gd name="T27" fmla="*/ 194 h 372"/>
                <a:gd name="T28" fmla="*/ 84 w 232"/>
                <a:gd name="T29" fmla="*/ 199 h 372"/>
                <a:gd name="T30" fmla="*/ 74 w 232"/>
                <a:gd name="T31" fmla="*/ 203 h 372"/>
                <a:gd name="T32" fmla="*/ 61 w 232"/>
                <a:gd name="T33" fmla="*/ 207 h 372"/>
                <a:gd name="T34" fmla="*/ 46 w 232"/>
                <a:gd name="T35" fmla="*/ 209 h 372"/>
                <a:gd name="T36" fmla="*/ 33 w 232"/>
                <a:gd name="T37" fmla="*/ 213 h 372"/>
                <a:gd name="T38" fmla="*/ 19 w 232"/>
                <a:gd name="T39" fmla="*/ 218 h 372"/>
                <a:gd name="T40" fmla="*/ 6 w 232"/>
                <a:gd name="T41" fmla="*/ 226 h 372"/>
                <a:gd name="T42" fmla="*/ 6 w 232"/>
                <a:gd name="T43" fmla="*/ 239 h 372"/>
                <a:gd name="T44" fmla="*/ 17 w 232"/>
                <a:gd name="T45" fmla="*/ 251 h 372"/>
                <a:gd name="T46" fmla="*/ 31 w 232"/>
                <a:gd name="T47" fmla="*/ 258 h 372"/>
                <a:gd name="T48" fmla="*/ 42 w 232"/>
                <a:gd name="T49" fmla="*/ 268 h 372"/>
                <a:gd name="T50" fmla="*/ 54 w 232"/>
                <a:gd name="T51" fmla="*/ 277 h 372"/>
                <a:gd name="T52" fmla="*/ 65 w 232"/>
                <a:gd name="T53" fmla="*/ 291 h 372"/>
                <a:gd name="T54" fmla="*/ 63 w 232"/>
                <a:gd name="T55" fmla="*/ 306 h 372"/>
                <a:gd name="T56" fmla="*/ 50 w 232"/>
                <a:gd name="T57" fmla="*/ 315 h 372"/>
                <a:gd name="T58" fmla="*/ 38 w 232"/>
                <a:gd name="T59" fmla="*/ 321 h 372"/>
                <a:gd name="T60" fmla="*/ 27 w 232"/>
                <a:gd name="T61" fmla="*/ 325 h 372"/>
                <a:gd name="T62" fmla="*/ 14 w 232"/>
                <a:gd name="T63" fmla="*/ 329 h 372"/>
                <a:gd name="T64" fmla="*/ 2 w 232"/>
                <a:gd name="T65" fmla="*/ 332 h 372"/>
                <a:gd name="T66" fmla="*/ 95 w 232"/>
                <a:gd name="T67" fmla="*/ 372 h 372"/>
                <a:gd name="T68" fmla="*/ 232 w 232"/>
                <a:gd name="T69" fmla="*/ 184 h 372"/>
                <a:gd name="T70" fmla="*/ 114 w 232"/>
                <a:gd name="T71" fmla="*/ 0 h 372"/>
                <a:gd name="T72" fmla="*/ 54 w 232"/>
                <a:gd name="T73" fmla="*/ 21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32" h="372">
                  <a:moveTo>
                    <a:pt x="54" y="21"/>
                  </a:moveTo>
                  <a:lnTo>
                    <a:pt x="55" y="21"/>
                  </a:lnTo>
                  <a:lnTo>
                    <a:pt x="61" y="24"/>
                  </a:lnTo>
                  <a:lnTo>
                    <a:pt x="69" y="32"/>
                  </a:lnTo>
                  <a:lnTo>
                    <a:pt x="78" y="40"/>
                  </a:lnTo>
                  <a:lnTo>
                    <a:pt x="86" y="47"/>
                  </a:lnTo>
                  <a:lnTo>
                    <a:pt x="95" y="59"/>
                  </a:lnTo>
                  <a:lnTo>
                    <a:pt x="99" y="64"/>
                  </a:lnTo>
                  <a:lnTo>
                    <a:pt x="103" y="72"/>
                  </a:lnTo>
                  <a:lnTo>
                    <a:pt x="105" y="78"/>
                  </a:lnTo>
                  <a:lnTo>
                    <a:pt x="107" y="83"/>
                  </a:lnTo>
                  <a:lnTo>
                    <a:pt x="107" y="89"/>
                  </a:lnTo>
                  <a:lnTo>
                    <a:pt x="107" y="95"/>
                  </a:lnTo>
                  <a:lnTo>
                    <a:pt x="105" y="100"/>
                  </a:lnTo>
                  <a:lnTo>
                    <a:pt x="103" y="108"/>
                  </a:lnTo>
                  <a:lnTo>
                    <a:pt x="101" y="112"/>
                  </a:lnTo>
                  <a:lnTo>
                    <a:pt x="97" y="119"/>
                  </a:lnTo>
                  <a:lnTo>
                    <a:pt x="93" y="123"/>
                  </a:lnTo>
                  <a:lnTo>
                    <a:pt x="92" y="131"/>
                  </a:lnTo>
                  <a:lnTo>
                    <a:pt x="82" y="138"/>
                  </a:lnTo>
                  <a:lnTo>
                    <a:pt x="78" y="150"/>
                  </a:lnTo>
                  <a:lnTo>
                    <a:pt x="73" y="159"/>
                  </a:lnTo>
                  <a:lnTo>
                    <a:pt x="71" y="167"/>
                  </a:lnTo>
                  <a:lnTo>
                    <a:pt x="71" y="173"/>
                  </a:lnTo>
                  <a:lnTo>
                    <a:pt x="74" y="178"/>
                  </a:lnTo>
                  <a:lnTo>
                    <a:pt x="78" y="182"/>
                  </a:lnTo>
                  <a:lnTo>
                    <a:pt x="82" y="188"/>
                  </a:lnTo>
                  <a:lnTo>
                    <a:pt x="90" y="194"/>
                  </a:lnTo>
                  <a:lnTo>
                    <a:pt x="90" y="199"/>
                  </a:lnTo>
                  <a:lnTo>
                    <a:pt x="84" y="199"/>
                  </a:lnTo>
                  <a:lnTo>
                    <a:pt x="80" y="201"/>
                  </a:lnTo>
                  <a:lnTo>
                    <a:pt x="74" y="203"/>
                  </a:lnTo>
                  <a:lnTo>
                    <a:pt x="69" y="205"/>
                  </a:lnTo>
                  <a:lnTo>
                    <a:pt x="61" y="207"/>
                  </a:lnTo>
                  <a:lnTo>
                    <a:pt x="54" y="209"/>
                  </a:lnTo>
                  <a:lnTo>
                    <a:pt x="46" y="209"/>
                  </a:lnTo>
                  <a:lnTo>
                    <a:pt x="40" y="213"/>
                  </a:lnTo>
                  <a:lnTo>
                    <a:pt x="33" y="213"/>
                  </a:lnTo>
                  <a:lnTo>
                    <a:pt x="27" y="216"/>
                  </a:lnTo>
                  <a:lnTo>
                    <a:pt x="19" y="218"/>
                  </a:lnTo>
                  <a:lnTo>
                    <a:pt x="16" y="220"/>
                  </a:lnTo>
                  <a:lnTo>
                    <a:pt x="6" y="226"/>
                  </a:lnTo>
                  <a:lnTo>
                    <a:pt x="4" y="234"/>
                  </a:lnTo>
                  <a:lnTo>
                    <a:pt x="6" y="239"/>
                  </a:lnTo>
                  <a:lnTo>
                    <a:pt x="14" y="247"/>
                  </a:lnTo>
                  <a:lnTo>
                    <a:pt x="17" y="251"/>
                  </a:lnTo>
                  <a:lnTo>
                    <a:pt x="25" y="254"/>
                  </a:lnTo>
                  <a:lnTo>
                    <a:pt x="31" y="258"/>
                  </a:lnTo>
                  <a:lnTo>
                    <a:pt x="36" y="264"/>
                  </a:lnTo>
                  <a:lnTo>
                    <a:pt x="42" y="268"/>
                  </a:lnTo>
                  <a:lnTo>
                    <a:pt x="48" y="272"/>
                  </a:lnTo>
                  <a:lnTo>
                    <a:pt x="54" y="277"/>
                  </a:lnTo>
                  <a:lnTo>
                    <a:pt x="57" y="281"/>
                  </a:lnTo>
                  <a:lnTo>
                    <a:pt x="65" y="291"/>
                  </a:lnTo>
                  <a:lnTo>
                    <a:pt x="67" y="298"/>
                  </a:lnTo>
                  <a:lnTo>
                    <a:pt x="63" y="306"/>
                  </a:lnTo>
                  <a:lnTo>
                    <a:pt x="55" y="312"/>
                  </a:lnTo>
                  <a:lnTo>
                    <a:pt x="50" y="315"/>
                  </a:lnTo>
                  <a:lnTo>
                    <a:pt x="44" y="317"/>
                  </a:lnTo>
                  <a:lnTo>
                    <a:pt x="38" y="321"/>
                  </a:lnTo>
                  <a:lnTo>
                    <a:pt x="33" y="323"/>
                  </a:lnTo>
                  <a:lnTo>
                    <a:pt x="27" y="325"/>
                  </a:lnTo>
                  <a:lnTo>
                    <a:pt x="19" y="327"/>
                  </a:lnTo>
                  <a:lnTo>
                    <a:pt x="14" y="329"/>
                  </a:lnTo>
                  <a:lnTo>
                    <a:pt x="10" y="331"/>
                  </a:lnTo>
                  <a:lnTo>
                    <a:pt x="2" y="332"/>
                  </a:lnTo>
                  <a:lnTo>
                    <a:pt x="0" y="334"/>
                  </a:lnTo>
                  <a:lnTo>
                    <a:pt x="95" y="372"/>
                  </a:lnTo>
                  <a:lnTo>
                    <a:pt x="154" y="304"/>
                  </a:lnTo>
                  <a:lnTo>
                    <a:pt x="232" y="184"/>
                  </a:lnTo>
                  <a:lnTo>
                    <a:pt x="219" y="59"/>
                  </a:lnTo>
                  <a:lnTo>
                    <a:pt x="114" y="0"/>
                  </a:lnTo>
                  <a:lnTo>
                    <a:pt x="54" y="21"/>
                  </a:lnTo>
                  <a:lnTo>
                    <a:pt x="54" y="2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59" name="Freeform 140"/>
            <p:cNvSpPr>
              <a:spLocks/>
            </p:cNvSpPr>
            <p:nvPr/>
          </p:nvSpPr>
          <p:spPr bwMode="auto">
            <a:xfrm>
              <a:off x="3224381" y="2517388"/>
              <a:ext cx="38364" cy="56328"/>
            </a:xfrm>
            <a:custGeom>
              <a:avLst/>
              <a:gdLst>
                <a:gd name="T0" fmla="*/ 108 w 252"/>
                <a:gd name="T1" fmla="*/ 0 h 371"/>
                <a:gd name="T2" fmla="*/ 0 w 252"/>
                <a:gd name="T3" fmla="*/ 21 h 371"/>
                <a:gd name="T4" fmla="*/ 19 w 252"/>
                <a:gd name="T5" fmla="*/ 248 h 371"/>
                <a:gd name="T6" fmla="*/ 55 w 252"/>
                <a:gd name="T7" fmla="*/ 371 h 371"/>
                <a:gd name="T8" fmla="*/ 252 w 252"/>
                <a:gd name="T9" fmla="*/ 331 h 371"/>
                <a:gd name="T10" fmla="*/ 230 w 252"/>
                <a:gd name="T11" fmla="*/ 139 h 371"/>
                <a:gd name="T12" fmla="*/ 237 w 252"/>
                <a:gd name="T13" fmla="*/ 8 h 371"/>
                <a:gd name="T14" fmla="*/ 108 w 252"/>
                <a:gd name="T15" fmla="*/ 0 h 371"/>
                <a:gd name="T16" fmla="*/ 108 w 252"/>
                <a:gd name="T17" fmla="*/ 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2" h="371">
                  <a:moveTo>
                    <a:pt x="108" y="0"/>
                  </a:moveTo>
                  <a:lnTo>
                    <a:pt x="0" y="21"/>
                  </a:lnTo>
                  <a:lnTo>
                    <a:pt x="19" y="248"/>
                  </a:lnTo>
                  <a:lnTo>
                    <a:pt x="55" y="371"/>
                  </a:lnTo>
                  <a:lnTo>
                    <a:pt x="252" y="331"/>
                  </a:lnTo>
                  <a:lnTo>
                    <a:pt x="230" y="139"/>
                  </a:lnTo>
                  <a:lnTo>
                    <a:pt x="237" y="8"/>
                  </a:lnTo>
                  <a:lnTo>
                    <a:pt x="108" y="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60" name="Freeform 141"/>
            <p:cNvSpPr>
              <a:spLocks/>
            </p:cNvSpPr>
            <p:nvPr/>
          </p:nvSpPr>
          <p:spPr bwMode="auto">
            <a:xfrm>
              <a:off x="3236560" y="2516475"/>
              <a:ext cx="37146" cy="58459"/>
            </a:xfrm>
            <a:custGeom>
              <a:avLst/>
              <a:gdLst>
                <a:gd name="T0" fmla="*/ 70 w 245"/>
                <a:gd name="T1" fmla="*/ 4 h 384"/>
                <a:gd name="T2" fmla="*/ 77 w 245"/>
                <a:gd name="T3" fmla="*/ 9 h 384"/>
                <a:gd name="T4" fmla="*/ 89 w 245"/>
                <a:gd name="T5" fmla="*/ 17 h 384"/>
                <a:gd name="T6" fmla="*/ 108 w 245"/>
                <a:gd name="T7" fmla="*/ 36 h 384"/>
                <a:gd name="T8" fmla="*/ 112 w 245"/>
                <a:gd name="T9" fmla="*/ 45 h 384"/>
                <a:gd name="T10" fmla="*/ 112 w 245"/>
                <a:gd name="T11" fmla="*/ 59 h 384"/>
                <a:gd name="T12" fmla="*/ 102 w 245"/>
                <a:gd name="T13" fmla="*/ 68 h 384"/>
                <a:gd name="T14" fmla="*/ 89 w 245"/>
                <a:gd name="T15" fmla="*/ 80 h 384"/>
                <a:gd name="T16" fmla="*/ 74 w 245"/>
                <a:gd name="T17" fmla="*/ 89 h 384"/>
                <a:gd name="T18" fmla="*/ 58 w 245"/>
                <a:gd name="T19" fmla="*/ 101 h 384"/>
                <a:gd name="T20" fmla="*/ 41 w 245"/>
                <a:gd name="T21" fmla="*/ 110 h 384"/>
                <a:gd name="T22" fmla="*/ 30 w 245"/>
                <a:gd name="T23" fmla="*/ 120 h 384"/>
                <a:gd name="T24" fmla="*/ 24 w 245"/>
                <a:gd name="T25" fmla="*/ 137 h 384"/>
                <a:gd name="T26" fmla="*/ 32 w 245"/>
                <a:gd name="T27" fmla="*/ 140 h 384"/>
                <a:gd name="T28" fmla="*/ 49 w 245"/>
                <a:gd name="T29" fmla="*/ 146 h 384"/>
                <a:gd name="T30" fmla="*/ 68 w 245"/>
                <a:gd name="T31" fmla="*/ 152 h 384"/>
                <a:gd name="T32" fmla="*/ 93 w 245"/>
                <a:gd name="T33" fmla="*/ 158 h 384"/>
                <a:gd name="T34" fmla="*/ 114 w 245"/>
                <a:gd name="T35" fmla="*/ 161 h 384"/>
                <a:gd name="T36" fmla="*/ 133 w 245"/>
                <a:gd name="T37" fmla="*/ 167 h 384"/>
                <a:gd name="T38" fmla="*/ 146 w 245"/>
                <a:gd name="T39" fmla="*/ 175 h 384"/>
                <a:gd name="T40" fmla="*/ 152 w 245"/>
                <a:gd name="T41" fmla="*/ 182 h 384"/>
                <a:gd name="T42" fmla="*/ 148 w 245"/>
                <a:gd name="T43" fmla="*/ 190 h 384"/>
                <a:gd name="T44" fmla="*/ 136 w 245"/>
                <a:gd name="T45" fmla="*/ 199 h 384"/>
                <a:gd name="T46" fmla="*/ 119 w 245"/>
                <a:gd name="T47" fmla="*/ 209 h 384"/>
                <a:gd name="T48" fmla="*/ 98 w 245"/>
                <a:gd name="T49" fmla="*/ 218 h 384"/>
                <a:gd name="T50" fmla="*/ 76 w 245"/>
                <a:gd name="T51" fmla="*/ 228 h 384"/>
                <a:gd name="T52" fmla="*/ 57 w 245"/>
                <a:gd name="T53" fmla="*/ 236 h 384"/>
                <a:gd name="T54" fmla="*/ 39 w 245"/>
                <a:gd name="T55" fmla="*/ 241 h 384"/>
                <a:gd name="T56" fmla="*/ 32 w 245"/>
                <a:gd name="T57" fmla="*/ 249 h 384"/>
                <a:gd name="T58" fmla="*/ 38 w 245"/>
                <a:gd name="T59" fmla="*/ 251 h 384"/>
                <a:gd name="T60" fmla="*/ 47 w 245"/>
                <a:gd name="T61" fmla="*/ 251 h 384"/>
                <a:gd name="T62" fmla="*/ 62 w 245"/>
                <a:gd name="T63" fmla="*/ 251 h 384"/>
                <a:gd name="T64" fmla="*/ 76 w 245"/>
                <a:gd name="T65" fmla="*/ 251 h 384"/>
                <a:gd name="T66" fmla="*/ 87 w 245"/>
                <a:gd name="T67" fmla="*/ 255 h 384"/>
                <a:gd name="T68" fmla="*/ 96 w 245"/>
                <a:gd name="T69" fmla="*/ 262 h 384"/>
                <a:gd name="T70" fmla="*/ 98 w 245"/>
                <a:gd name="T71" fmla="*/ 272 h 384"/>
                <a:gd name="T72" fmla="*/ 93 w 245"/>
                <a:gd name="T73" fmla="*/ 285 h 384"/>
                <a:gd name="T74" fmla="*/ 81 w 245"/>
                <a:gd name="T75" fmla="*/ 302 h 384"/>
                <a:gd name="T76" fmla="*/ 64 w 245"/>
                <a:gd name="T77" fmla="*/ 321 h 384"/>
                <a:gd name="T78" fmla="*/ 47 w 245"/>
                <a:gd name="T79" fmla="*/ 340 h 384"/>
                <a:gd name="T80" fmla="*/ 28 w 245"/>
                <a:gd name="T81" fmla="*/ 357 h 384"/>
                <a:gd name="T82" fmla="*/ 13 w 245"/>
                <a:gd name="T83" fmla="*/ 371 h 384"/>
                <a:gd name="T84" fmla="*/ 1 w 245"/>
                <a:gd name="T85" fmla="*/ 380 h 384"/>
                <a:gd name="T86" fmla="*/ 0 w 245"/>
                <a:gd name="T87" fmla="*/ 384 h 384"/>
                <a:gd name="T88" fmla="*/ 222 w 245"/>
                <a:gd name="T89" fmla="*/ 68 h 384"/>
                <a:gd name="T90" fmla="*/ 62 w 245"/>
                <a:gd name="T91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5" h="384">
                  <a:moveTo>
                    <a:pt x="62" y="0"/>
                  </a:moveTo>
                  <a:lnTo>
                    <a:pt x="70" y="4"/>
                  </a:lnTo>
                  <a:lnTo>
                    <a:pt x="72" y="5"/>
                  </a:lnTo>
                  <a:lnTo>
                    <a:pt x="77" y="9"/>
                  </a:lnTo>
                  <a:lnTo>
                    <a:pt x="83" y="13"/>
                  </a:lnTo>
                  <a:lnTo>
                    <a:pt x="89" y="17"/>
                  </a:lnTo>
                  <a:lnTo>
                    <a:pt x="98" y="26"/>
                  </a:lnTo>
                  <a:lnTo>
                    <a:pt x="108" y="36"/>
                  </a:lnTo>
                  <a:lnTo>
                    <a:pt x="110" y="42"/>
                  </a:lnTo>
                  <a:lnTo>
                    <a:pt x="112" y="45"/>
                  </a:lnTo>
                  <a:lnTo>
                    <a:pt x="112" y="53"/>
                  </a:lnTo>
                  <a:lnTo>
                    <a:pt x="112" y="59"/>
                  </a:lnTo>
                  <a:lnTo>
                    <a:pt x="108" y="62"/>
                  </a:lnTo>
                  <a:lnTo>
                    <a:pt x="102" y="68"/>
                  </a:lnTo>
                  <a:lnTo>
                    <a:pt x="96" y="72"/>
                  </a:lnTo>
                  <a:lnTo>
                    <a:pt x="89" y="80"/>
                  </a:lnTo>
                  <a:lnTo>
                    <a:pt x="81" y="83"/>
                  </a:lnTo>
                  <a:lnTo>
                    <a:pt x="74" y="89"/>
                  </a:lnTo>
                  <a:lnTo>
                    <a:pt x="64" y="93"/>
                  </a:lnTo>
                  <a:lnTo>
                    <a:pt x="58" y="101"/>
                  </a:lnTo>
                  <a:lnTo>
                    <a:pt x="49" y="104"/>
                  </a:lnTo>
                  <a:lnTo>
                    <a:pt x="41" y="110"/>
                  </a:lnTo>
                  <a:lnTo>
                    <a:pt x="36" y="114"/>
                  </a:lnTo>
                  <a:lnTo>
                    <a:pt x="30" y="120"/>
                  </a:lnTo>
                  <a:lnTo>
                    <a:pt x="22" y="127"/>
                  </a:lnTo>
                  <a:lnTo>
                    <a:pt x="24" y="137"/>
                  </a:lnTo>
                  <a:lnTo>
                    <a:pt x="26" y="139"/>
                  </a:lnTo>
                  <a:lnTo>
                    <a:pt x="32" y="140"/>
                  </a:lnTo>
                  <a:lnTo>
                    <a:pt x="39" y="142"/>
                  </a:lnTo>
                  <a:lnTo>
                    <a:pt x="49" y="146"/>
                  </a:lnTo>
                  <a:lnTo>
                    <a:pt x="58" y="148"/>
                  </a:lnTo>
                  <a:lnTo>
                    <a:pt x="68" y="152"/>
                  </a:lnTo>
                  <a:lnTo>
                    <a:pt x="79" y="154"/>
                  </a:lnTo>
                  <a:lnTo>
                    <a:pt x="93" y="158"/>
                  </a:lnTo>
                  <a:lnTo>
                    <a:pt x="102" y="159"/>
                  </a:lnTo>
                  <a:lnTo>
                    <a:pt x="114" y="161"/>
                  </a:lnTo>
                  <a:lnTo>
                    <a:pt x="123" y="165"/>
                  </a:lnTo>
                  <a:lnTo>
                    <a:pt x="133" y="167"/>
                  </a:lnTo>
                  <a:lnTo>
                    <a:pt x="140" y="171"/>
                  </a:lnTo>
                  <a:lnTo>
                    <a:pt x="146" y="175"/>
                  </a:lnTo>
                  <a:lnTo>
                    <a:pt x="150" y="178"/>
                  </a:lnTo>
                  <a:lnTo>
                    <a:pt x="152" y="182"/>
                  </a:lnTo>
                  <a:lnTo>
                    <a:pt x="150" y="186"/>
                  </a:lnTo>
                  <a:lnTo>
                    <a:pt x="148" y="190"/>
                  </a:lnTo>
                  <a:lnTo>
                    <a:pt x="142" y="194"/>
                  </a:lnTo>
                  <a:lnTo>
                    <a:pt x="136" y="199"/>
                  </a:lnTo>
                  <a:lnTo>
                    <a:pt x="127" y="203"/>
                  </a:lnTo>
                  <a:lnTo>
                    <a:pt x="119" y="209"/>
                  </a:lnTo>
                  <a:lnTo>
                    <a:pt x="108" y="215"/>
                  </a:lnTo>
                  <a:lnTo>
                    <a:pt x="98" y="218"/>
                  </a:lnTo>
                  <a:lnTo>
                    <a:pt x="87" y="224"/>
                  </a:lnTo>
                  <a:lnTo>
                    <a:pt x="76" y="228"/>
                  </a:lnTo>
                  <a:lnTo>
                    <a:pt x="64" y="232"/>
                  </a:lnTo>
                  <a:lnTo>
                    <a:pt x="57" y="236"/>
                  </a:lnTo>
                  <a:lnTo>
                    <a:pt x="47" y="239"/>
                  </a:lnTo>
                  <a:lnTo>
                    <a:pt x="39" y="241"/>
                  </a:lnTo>
                  <a:lnTo>
                    <a:pt x="34" y="245"/>
                  </a:lnTo>
                  <a:lnTo>
                    <a:pt x="32" y="249"/>
                  </a:lnTo>
                  <a:lnTo>
                    <a:pt x="30" y="249"/>
                  </a:lnTo>
                  <a:lnTo>
                    <a:pt x="38" y="251"/>
                  </a:lnTo>
                  <a:lnTo>
                    <a:pt x="41" y="251"/>
                  </a:lnTo>
                  <a:lnTo>
                    <a:pt x="47" y="251"/>
                  </a:lnTo>
                  <a:lnTo>
                    <a:pt x="55" y="251"/>
                  </a:lnTo>
                  <a:lnTo>
                    <a:pt x="62" y="251"/>
                  </a:lnTo>
                  <a:lnTo>
                    <a:pt x="68" y="251"/>
                  </a:lnTo>
                  <a:lnTo>
                    <a:pt x="76" y="251"/>
                  </a:lnTo>
                  <a:lnTo>
                    <a:pt x="81" y="253"/>
                  </a:lnTo>
                  <a:lnTo>
                    <a:pt x="87" y="255"/>
                  </a:lnTo>
                  <a:lnTo>
                    <a:pt x="93" y="256"/>
                  </a:lnTo>
                  <a:lnTo>
                    <a:pt x="96" y="262"/>
                  </a:lnTo>
                  <a:lnTo>
                    <a:pt x="98" y="266"/>
                  </a:lnTo>
                  <a:lnTo>
                    <a:pt x="98" y="272"/>
                  </a:lnTo>
                  <a:lnTo>
                    <a:pt x="96" y="277"/>
                  </a:lnTo>
                  <a:lnTo>
                    <a:pt x="93" y="285"/>
                  </a:lnTo>
                  <a:lnTo>
                    <a:pt x="87" y="293"/>
                  </a:lnTo>
                  <a:lnTo>
                    <a:pt x="81" y="302"/>
                  </a:lnTo>
                  <a:lnTo>
                    <a:pt x="72" y="312"/>
                  </a:lnTo>
                  <a:lnTo>
                    <a:pt x="64" y="321"/>
                  </a:lnTo>
                  <a:lnTo>
                    <a:pt x="57" y="331"/>
                  </a:lnTo>
                  <a:lnTo>
                    <a:pt x="47" y="340"/>
                  </a:lnTo>
                  <a:lnTo>
                    <a:pt x="38" y="348"/>
                  </a:lnTo>
                  <a:lnTo>
                    <a:pt x="28" y="357"/>
                  </a:lnTo>
                  <a:lnTo>
                    <a:pt x="20" y="363"/>
                  </a:lnTo>
                  <a:lnTo>
                    <a:pt x="13" y="371"/>
                  </a:lnTo>
                  <a:lnTo>
                    <a:pt x="7" y="376"/>
                  </a:lnTo>
                  <a:lnTo>
                    <a:pt x="1" y="380"/>
                  </a:lnTo>
                  <a:lnTo>
                    <a:pt x="0" y="382"/>
                  </a:lnTo>
                  <a:lnTo>
                    <a:pt x="0" y="384"/>
                  </a:lnTo>
                  <a:lnTo>
                    <a:pt x="245" y="323"/>
                  </a:lnTo>
                  <a:lnTo>
                    <a:pt x="222" y="68"/>
                  </a:lnTo>
                  <a:lnTo>
                    <a:pt x="195" y="13"/>
                  </a:lnTo>
                  <a:lnTo>
                    <a:pt x="62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61" name="Freeform 142"/>
            <p:cNvSpPr>
              <a:spLocks/>
            </p:cNvSpPr>
            <p:nvPr/>
          </p:nvSpPr>
          <p:spPr bwMode="auto">
            <a:xfrm>
              <a:off x="3253001" y="2457407"/>
              <a:ext cx="46889" cy="56632"/>
            </a:xfrm>
            <a:custGeom>
              <a:avLst/>
              <a:gdLst>
                <a:gd name="T0" fmla="*/ 215 w 308"/>
                <a:gd name="T1" fmla="*/ 0 h 373"/>
                <a:gd name="T2" fmla="*/ 0 w 308"/>
                <a:gd name="T3" fmla="*/ 49 h 373"/>
                <a:gd name="T4" fmla="*/ 139 w 308"/>
                <a:gd name="T5" fmla="*/ 373 h 373"/>
                <a:gd name="T6" fmla="*/ 308 w 308"/>
                <a:gd name="T7" fmla="*/ 304 h 373"/>
                <a:gd name="T8" fmla="*/ 304 w 308"/>
                <a:gd name="T9" fmla="*/ 211 h 373"/>
                <a:gd name="T10" fmla="*/ 300 w 308"/>
                <a:gd name="T11" fmla="*/ 61 h 373"/>
                <a:gd name="T12" fmla="*/ 215 w 308"/>
                <a:gd name="T13" fmla="*/ 0 h 373"/>
                <a:gd name="T14" fmla="*/ 215 w 308"/>
                <a:gd name="T15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8" h="373">
                  <a:moveTo>
                    <a:pt x="215" y="0"/>
                  </a:moveTo>
                  <a:lnTo>
                    <a:pt x="0" y="49"/>
                  </a:lnTo>
                  <a:lnTo>
                    <a:pt x="139" y="373"/>
                  </a:lnTo>
                  <a:lnTo>
                    <a:pt x="308" y="304"/>
                  </a:lnTo>
                  <a:lnTo>
                    <a:pt x="304" y="211"/>
                  </a:lnTo>
                  <a:lnTo>
                    <a:pt x="300" y="61"/>
                  </a:lnTo>
                  <a:lnTo>
                    <a:pt x="215" y="0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62" name="Freeform 143"/>
            <p:cNvSpPr>
              <a:spLocks/>
            </p:cNvSpPr>
            <p:nvPr/>
          </p:nvSpPr>
          <p:spPr bwMode="auto">
            <a:xfrm>
              <a:off x="3272487" y="2457407"/>
              <a:ext cx="31665" cy="52978"/>
            </a:xfrm>
            <a:custGeom>
              <a:avLst/>
              <a:gdLst>
                <a:gd name="T0" fmla="*/ 2 w 209"/>
                <a:gd name="T1" fmla="*/ 19 h 348"/>
                <a:gd name="T2" fmla="*/ 14 w 209"/>
                <a:gd name="T3" fmla="*/ 19 h 348"/>
                <a:gd name="T4" fmla="*/ 25 w 209"/>
                <a:gd name="T5" fmla="*/ 21 h 348"/>
                <a:gd name="T6" fmla="*/ 36 w 209"/>
                <a:gd name="T7" fmla="*/ 25 h 348"/>
                <a:gd name="T8" fmla="*/ 50 w 209"/>
                <a:gd name="T9" fmla="*/ 28 h 348"/>
                <a:gd name="T10" fmla="*/ 63 w 209"/>
                <a:gd name="T11" fmla="*/ 38 h 348"/>
                <a:gd name="T12" fmla="*/ 71 w 209"/>
                <a:gd name="T13" fmla="*/ 53 h 348"/>
                <a:gd name="T14" fmla="*/ 69 w 209"/>
                <a:gd name="T15" fmla="*/ 66 h 348"/>
                <a:gd name="T16" fmla="*/ 63 w 209"/>
                <a:gd name="T17" fmla="*/ 80 h 348"/>
                <a:gd name="T18" fmla="*/ 59 w 209"/>
                <a:gd name="T19" fmla="*/ 95 h 348"/>
                <a:gd name="T20" fmla="*/ 52 w 209"/>
                <a:gd name="T21" fmla="*/ 110 h 348"/>
                <a:gd name="T22" fmla="*/ 46 w 209"/>
                <a:gd name="T23" fmla="*/ 123 h 348"/>
                <a:gd name="T24" fmla="*/ 40 w 209"/>
                <a:gd name="T25" fmla="*/ 137 h 348"/>
                <a:gd name="T26" fmla="*/ 40 w 209"/>
                <a:gd name="T27" fmla="*/ 148 h 348"/>
                <a:gd name="T28" fmla="*/ 46 w 209"/>
                <a:gd name="T29" fmla="*/ 158 h 348"/>
                <a:gd name="T30" fmla="*/ 53 w 209"/>
                <a:gd name="T31" fmla="*/ 163 h 348"/>
                <a:gd name="T32" fmla="*/ 65 w 209"/>
                <a:gd name="T33" fmla="*/ 167 h 348"/>
                <a:gd name="T34" fmla="*/ 78 w 209"/>
                <a:gd name="T35" fmla="*/ 171 h 348"/>
                <a:gd name="T36" fmla="*/ 91 w 209"/>
                <a:gd name="T37" fmla="*/ 173 h 348"/>
                <a:gd name="T38" fmla="*/ 103 w 209"/>
                <a:gd name="T39" fmla="*/ 175 h 348"/>
                <a:gd name="T40" fmla="*/ 116 w 209"/>
                <a:gd name="T41" fmla="*/ 180 h 348"/>
                <a:gd name="T42" fmla="*/ 114 w 209"/>
                <a:gd name="T43" fmla="*/ 188 h 348"/>
                <a:gd name="T44" fmla="*/ 101 w 209"/>
                <a:gd name="T45" fmla="*/ 199 h 348"/>
                <a:gd name="T46" fmla="*/ 90 w 209"/>
                <a:gd name="T47" fmla="*/ 207 h 348"/>
                <a:gd name="T48" fmla="*/ 78 w 209"/>
                <a:gd name="T49" fmla="*/ 217 h 348"/>
                <a:gd name="T50" fmla="*/ 65 w 209"/>
                <a:gd name="T51" fmla="*/ 224 h 348"/>
                <a:gd name="T52" fmla="*/ 59 w 209"/>
                <a:gd name="T53" fmla="*/ 236 h 348"/>
                <a:gd name="T54" fmla="*/ 63 w 209"/>
                <a:gd name="T55" fmla="*/ 245 h 348"/>
                <a:gd name="T56" fmla="*/ 74 w 209"/>
                <a:gd name="T57" fmla="*/ 247 h 348"/>
                <a:gd name="T58" fmla="*/ 90 w 209"/>
                <a:gd name="T59" fmla="*/ 251 h 348"/>
                <a:gd name="T60" fmla="*/ 110 w 209"/>
                <a:gd name="T61" fmla="*/ 253 h 348"/>
                <a:gd name="T62" fmla="*/ 128 w 209"/>
                <a:gd name="T63" fmla="*/ 255 h 348"/>
                <a:gd name="T64" fmla="*/ 147 w 209"/>
                <a:gd name="T65" fmla="*/ 258 h 348"/>
                <a:gd name="T66" fmla="*/ 160 w 209"/>
                <a:gd name="T67" fmla="*/ 262 h 348"/>
                <a:gd name="T68" fmla="*/ 166 w 209"/>
                <a:gd name="T69" fmla="*/ 268 h 348"/>
                <a:gd name="T70" fmla="*/ 164 w 209"/>
                <a:gd name="T71" fmla="*/ 276 h 348"/>
                <a:gd name="T72" fmla="*/ 152 w 209"/>
                <a:gd name="T73" fmla="*/ 289 h 348"/>
                <a:gd name="T74" fmla="*/ 135 w 209"/>
                <a:gd name="T75" fmla="*/ 300 h 348"/>
                <a:gd name="T76" fmla="*/ 116 w 209"/>
                <a:gd name="T77" fmla="*/ 314 h 348"/>
                <a:gd name="T78" fmla="*/ 97 w 209"/>
                <a:gd name="T79" fmla="*/ 325 h 348"/>
                <a:gd name="T80" fmla="*/ 76 w 209"/>
                <a:gd name="T81" fmla="*/ 334 h 348"/>
                <a:gd name="T82" fmla="*/ 63 w 209"/>
                <a:gd name="T83" fmla="*/ 342 h 348"/>
                <a:gd name="T84" fmla="*/ 53 w 209"/>
                <a:gd name="T85" fmla="*/ 348 h 348"/>
                <a:gd name="T86" fmla="*/ 200 w 209"/>
                <a:gd name="T87" fmla="*/ 295 h 348"/>
                <a:gd name="T88" fmla="*/ 209 w 209"/>
                <a:gd name="T89" fmla="*/ 234 h 348"/>
                <a:gd name="T90" fmla="*/ 169 w 209"/>
                <a:gd name="T91" fmla="*/ 99 h 348"/>
                <a:gd name="T92" fmla="*/ 61 w 209"/>
                <a:gd name="T93" fmla="*/ 0 h 348"/>
                <a:gd name="T94" fmla="*/ 0 w 209"/>
                <a:gd name="T95" fmla="*/ 19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9" h="348">
                  <a:moveTo>
                    <a:pt x="0" y="19"/>
                  </a:moveTo>
                  <a:lnTo>
                    <a:pt x="2" y="19"/>
                  </a:lnTo>
                  <a:lnTo>
                    <a:pt x="10" y="19"/>
                  </a:lnTo>
                  <a:lnTo>
                    <a:pt x="14" y="19"/>
                  </a:lnTo>
                  <a:lnTo>
                    <a:pt x="19" y="21"/>
                  </a:lnTo>
                  <a:lnTo>
                    <a:pt x="25" y="21"/>
                  </a:lnTo>
                  <a:lnTo>
                    <a:pt x="33" y="23"/>
                  </a:lnTo>
                  <a:lnTo>
                    <a:pt x="36" y="25"/>
                  </a:lnTo>
                  <a:lnTo>
                    <a:pt x="42" y="26"/>
                  </a:lnTo>
                  <a:lnTo>
                    <a:pt x="50" y="28"/>
                  </a:lnTo>
                  <a:lnTo>
                    <a:pt x="55" y="32"/>
                  </a:lnTo>
                  <a:lnTo>
                    <a:pt x="63" y="38"/>
                  </a:lnTo>
                  <a:lnTo>
                    <a:pt x="71" y="49"/>
                  </a:lnTo>
                  <a:lnTo>
                    <a:pt x="71" y="53"/>
                  </a:lnTo>
                  <a:lnTo>
                    <a:pt x="71" y="61"/>
                  </a:lnTo>
                  <a:lnTo>
                    <a:pt x="69" y="66"/>
                  </a:lnTo>
                  <a:lnTo>
                    <a:pt x="67" y="74"/>
                  </a:lnTo>
                  <a:lnTo>
                    <a:pt x="63" y="80"/>
                  </a:lnTo>
                  <a:lnTo>
                    <a:pt x="61" y="87"/>
                  </a:lnTo>
                  <a:lnTo>
                    <a:pt x="59" y="95"/>
                  </a:lnTo>
                  <a:lnTo>
                    <a:pt x="55" y="104"/>
                  </a:lnTo>
                  <a:lnTo>
                    <a:pt x="52" y="110"/>
                  </a:lnTo>
                  <a:lnTo>
                    <a:pt x="48" y="118"/>
                  </a:lnTo>
                  <a:lnTo>
                    <a:pt x="46" y="123"/>
                  </a:lnTo>
                  <a:lnTo>
                    <a:pt x="44" y="131"/>
                  </a:lnTo>
                  <a:lnTo>
                    <a:pt x="40" y="137"/>
                  </a:lnTo>
                  <a:lnTo>
                    <a:pt x="40" y="144"/>
                  </a:lnTo>
                  <a:lnTo>
                    <a:pt x="40" y="148"/>
                  </a:lnTo>
                  <a:lnTo>
                    <a:pt x="44" y="156"/>
                  </a:lnTo>
                  <a:lnTo>
                    <a:pt x="46" y="158"/>
                  </a:lnTo>
                  <a:lnTo>
                    <a:pt x="50" y="161"/>
                  </a:lnTo>
                  <a:lnTo>
                    <a:pt x="53" y="163"/>
                  </a:lnTo>
                  <a:lnTo>
                    <a:pt x="59" y="167"/>
                  </a:lnTo>
                  <a:lnTo>
                    <a:pt x="65" y="167"/>
                  </a:lnTo>
                  <a:lnTo>
                    <a:pt x="71" y="169"/>
                  </a:lnTo>
                  <a:lnTo>
                    <a:pt x="78" y="171"/>
                  </a:lnTo>
                  <a:lnTo>
                    <a:pt x="86" y="173"/>
                  </a:lnTo>
                  <a:lnTo>
                    <a:pt x="91" y="173"/>
                  </a:lnTo>
                  <a:lnTo>
                    <a:pt x="97" y="173"/>
                  </a:lnTo>
                  <a:lnTo>
                    <a:pt x="103" y="175"/>
                  </a:lnTo>
                  <a:lnTo>
                    <a:pt x="109" y="177"/>
                  </a:lnTo>
                  <a:lnTo>
                    <a:pt x="116" y="180"/>
                  </a:lnTo>
                  <a:lnTo>
                    <a:pt x="120" y="184"/>
                  </a:lnTo>
                  <a:lnTo>
                    <a:pt x="114" y="188"/>
                  </a:lnTo>
                  <a:lnTo>
                    <a:pt x="109" y="196"/>
                  </a:lnTo>
                  <a:lnTo>
                    <a:pt x="101" y="199"/>
                  </a:lnTo>
                  <a:lnTo>
                    <a:pt x="95" y="203"/>
                  </a:lnTo>
                  <a:lnTo>
                    <a:pt x="90" y="207"/>
                  </a:lnTo>
                  <a:lnTo>
                    <a:pt x="84" y="213"/>
                  </a:lnTo>
                  <a:lnTo>
                    <a:pt x="78" y="217"/>
                  </a:lnTo>
                  <a:lnTo>
                    <a:pt x="72" y="220"/>
                  </a:lnTo>
                  <a:lnTo>
                    <a:pt x="65" y="224"/>
                  </a:lnTo>
                  <a:lnTo>
                    <a:pt x="63" y="230"/>
                  </a:lnTo>
                  <a:lnTo>
                    <a:pt x="59" y="236"/>
                  </a:lnTo>
                  <a:lnTo>
                    <a:pt x="61" y="243"/>
                  </a:lnTo>
                  <a:lnTo>
                    <a:pt x="63" y="245"/>
                  </a:lnTo>
                  <a:lnTo>
                    <a:pt x="69" y="247"/>
                  </a:lnTo>
                  <a:lnTo>
                    <a:pt x="74" y="247"/>
                  </a:lnTo>
                  <a:lnTo>
                    <a:pt x="82" y="249"/>
                  </a:lnTo>
                  <a:lnTo>
                    <a:pt x="90" y="251"/>
                  </a:lnTo>
                  <a:lnTo>
                    <a:pt x="99" y="253"/>
                  </a:lnTo>
                  <a:lnTo>
                    <a:pt x="110" y="253"/>
                  </a:lnTo>
                  <a:lnTo>
                    <a:pt x="120" y="255"/>
                  </a:lnTo>
                  <a:lnTo>
                    <a:pt x="128" y="255"/>
                  </a:lnTo>
                  <a:lnTo>
                    <a:pt x="137" y="257"/>
                  </a:lnTo>
                  <a:lnTo>
                    <a:pt x="147" y="258"/>
                  </a:lnTo>
                  <a:lnTo>
                    <a:pt x="154" y="260"/>
                  </a:lnTo>
                  <a:lnTo>
                    <a:pt x="160" y="262"/>
                  </a:lnTo>
                  <a:lnTo>
                    <a:pt x="164" y="266"/>
                  </a:lnTo>
                  <a:lnTo>
                    <a:pt x="166" y="268"/>
                  </a:lnTo>
                  <a:lnTo>
                    <a:pt x="167" y="274"/>
                  </a:lnTo>
                  <a:lnTo>
                    <a:pt x="164" y="276"/>
                  </a:lnTo>
                  <a:lnTo>
                    <a:pt x="160" y="281"/>
                  </a:lnTo>
                  <a:lnTo>
                    <a:pt x="152" y="289"/>
                  </a:lnTo>
                  <a:lnTo>
                    <a:pt x="147" y="295"/>
                  </a:lnTo>
                  <a:lnTo>
                    <a:pt x="135" y="300"/>
                  </a:lnTo>
                  <a:lnTo>
                    <a:pt x="126" y="306"/>
                  </a:lnTo>
                  <a:lnTo>
                    <a:pt x="116" y="314"/>
                  </a:lnTo>
                  <a:lnTo>
                    <a:pt x="107" y="319"/>
                  </a:lnTo>
                  <a:lnTo>
                    <a:pt x="97" y="325"/>
                  </a:lnTo>
                  <a:lnTo>
                    <a:pt x="86" y="331"/>
                  </a:lnTo>
                  <a:lnTo>
                    <a:pt x="76" y="334"/>
                  </a:lnTo>
                  <a:lnTo>
                    <a:pt x="71" y="340"/>
                  </a:lnTo>
                  <a:lnTo>
                    <a:pt x="63" y="342"/>
                  </a:lnTo>
                  <a:lnTo>
                    <a:pt x="57" y="346"/>
                  </a:lnTo>
                  <a:lnTo>
                    <a:pt x="53" y="348"/>
                  </a:lnTo>
                  <a:lnTo>
                    <a:pt x="53" y="348"/>
                  </a:lnTo>
                  <a:lnTo>
                    <a:pt x="200" y="295"/>
                  </a:lnTo>
                  <a:lnTo>
                    <a:pt x="206" y="270"/>
                  </a:lnTo>
                  <a:lnTo>
                    <a:pt x="209" y="234"/>
                  </a:lnTo>
                  <a:lnTo>
                    <a:pt x="200" y="161"/>
                  </a:lnTo>
                  <a:lnTo>
                    <a:pt x="169" y="99"/>
                  </a:lnTo>
                  <a:lnTo>
                    <a:pt x="114" y="0"/>
                  </a:lnTo>
                  <a:lnTo>
                    <a:pt x="61" y="0"/>
                  </a:lnTo>
                  <a:lnTo>
                    <a:pt x="0" y="19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63" name="Freeform 144"/>
            <p:cNvSpPr>
              <a:spLocks/>
            </p:cNvSpPr>
            <p:nvPr/>
          </p:nvSpPr>
          <p:spPr bwMode="auto">
            <a:xfrm>
              <a:off x="3114770" y="2269547"/>
              <a:ext cx="199735" cy="65157"/>
            </a:xfrm>
            <a:custGeom>
              <a:avLst/>
              <a:gdLst>
                <a:gd name="T0" fmla="*/ 945 w 1314"/>
                <a:gd name="T1" fmla="*/ 7 h 428"/>
                <a:gd name="T2" fmla="*/ 848 w 1314"/>
                <a:gd name="T3" fmla="*/ 3 h 428"/>
                <a:gd name="T4" fmla="*/ 709 w 1314"/>
                <a:gd name="T5" fmla="*/ 0 h 428"/>
                <a:gd name="T6" fmla="*/ 552 w 1314"/>
                <a:gd name="T7" fmla="*/ 5 h 428"/>
                <a:gd name="T8" fmla="*/ 407 w 1314"/>
                <a:gd name="T9" fmla="*/ 26 h 428"/>
                <a:gd name="T10" fmla="*/ 283 w 1314"/>
                <a:gd name="T11" fmla="*/ 59 h 428"/>
                <a:gd name="T12" fmla="*/ 181 w 1314"/>
                <a:gd name="T13" fmla="*/ 95 h 428"/>
                <a:gd name="T14" fmla="*/ 105 w 1314"/>
                <a:gd name="T15" fmla="*/ 131 h 428"/>
                <a:gd name="T16" fmla="*/ 52 w 1314"/>
                <a:gd name="T17" fmla="*/ 159 h 428"/>
                <a:gd name="T18" fmla="*/ 23 w 1314"/>
                <a:gd name="T19" fmla="*/ 184 h 428"/>
                <a:gd name="T20" fmla="*/ 2 w 1314"/>
                <a:gd name="T21" fmla="*/ 216 h 428"/>
                <a:gd name="T22" fmla="*/ 0 w 1314"/>
                <a:gd name="T23" fmla="*/ 247 h 428"/>
                <a:gd name="T24" fmla="*/ 2 w 1314"/>
                <a:gd name="T25" fmla="*/ 279 h 428"/>
                <a:gd name="T26" fmla="*/ 10 w 1314"/>
                <a:gd name="T27" fmla="*/ 308 h 428"/>
                <a:gd name="T28" fmla="*/ 17 w 1314"/>
                <a:gd name="T29" fmla="*/ 331 h 428"/>
                <a:gd name="T30" fmla="*/ 29 w 1314"/>
                <a:gd name="T31" fmla="*/ 350 h 428"/>
                <a:gd name="T32" fmla="*/ 65 w 1314"/>
                <a:gd name="T33" fmla="*/ 380 h 428"/>
                <a:gd name="T34" fmla="*/ 141 w 1314"/>
                <a:gd name="T35" fmla="*/ 408 h 428"/>
                <a:gd name="T36" fmla="*/ 268 w 1314"/>
                <a:gd name="T37" fmla="*/ 424 h 428"/>
                <a:gd name="T38" fmla="*/ 449 w 1314"/>
                <a:gd name="T39" fmla="*/ 428 h 428"/>
                <a:gd name="T40" fmla="*/ 654 w 1314"/>
                <a:gd name="T41" fmla="*/ 422 h 428"/>
                <a:gd name="T42" fmla="*/ 858 w 1314"/>
                <a:gd name="T43" fmla="*/ 405 h 428"/>
                <a:gd name="T44" fmla="*/ 1032 w 1314"/>
                <a:gd name="T45" fmla="*/ 372 h 428"/>
                <a:gd name="T46" fmla="*/ 1158 w 1314"/>
                <a:gd name="T47" fmla="*/ 327 h 428"/>
                <a:gd name="T48" fmla="*/ 1243 w 1314"/>
                <a:gd name="T49" fmla="*/ 275 h 428"/>
                <a:gd name="T50" fmla="*/ 1293 w 1314"/>
                <a:gd name="T51" fmla="*/ 230 h 428"/>
                <a:gd name="T52" fmla="*/ 1314 w 1314"/>
                <a:gd name="T53" fmla="*/ 197 h 428"/>
                <a:gd name="T54" fmla="*/ 1308 w 1314"/>
                <a:gd name="T55" fmla="*/ 184 h 428"/>
                <a:gd name="T56" fmla="*/ 1272 w 1314"/>
                <a:gd name="T57" fmla="*/ 192 h 428"/>
                <a:gd name="T58" fmla="*/ 1249 w 1314"/>
                <a:gd name="T59" fmla="*/ 203 h 428"/>
                <a:gd name="T60" fmla="*/ 1192 w 1314"/>
                <a:gd name="T61" fmla="*/ 237 h 428"/>
                <a:gd name="T62" fmla="*/ 1105 w 1314"/>
                <a:gd name="T63" fmla="*/ 279 h 428"/>
                <a:gd name="T64" fmla="*/ 1000 w 1314"/>
                <a:gd name="T65" fmla="*/ 321 h 428"/>
                <a:gd name="T66" fmla="*/ 888 w 1314"/>
                <a:gd name="T67" fmla="*/ 346 h 428"/>
                <a:gd name="T68" fmla="*/ 766 w 1314"/>
                <a:gd name="T69" fmla="*/ 363 h 428"/>
                <a:gd name="T70" fmla="*/ 645 w 1314"/>
                <a:gd name="T71" fmla="*/ 370 h 428"/>
                <a:gd name="T72" fmla="*/ 527 w 1314"/>
                <a:gd name="T73" fmla="*/ 372 h 428"/>
                <a:gd name="T74" fmla="*/ 424 w 1314"/>
                <a:gd name="T75" fmla="*/ 369 h 428"/>
                <a:gd name="T76" fmla="*/ 339 w 1314"/>
                <a:gd name="T77" fmla="*/ 361 h 428"/>
                <a:gd name="T78" fmla="*/ 266 w 1314"/>
                <a:gd name="T79" fmla="*/ 348 h 428"/>
                <a:gd name="T80" fmla="*/ 206 w 1314"/>
                <a:gd name="T81" fmla="*/ 332 h 428"/>
                <a:gd name="T82" fmla="*/ 154 w 1314"/>
                <a:gd name="T83" fmla="*/ 312 h 428"/>
                <a:gd name="T84" fmla="*/ 114 w 1314"/>
                <a:gd name="T85" fmla="*/ 289 h 428"/>
                <a:gd name="T86" fmla="*/ 92 w 1314"/>
                <a:gd name="T87" fmla="*/ 262 h 428"/>
                <a:gd name="T88" fmla="*/ 90 w 1314"/>
                <a:gd name="T89" fmla="*/ 235 h 428"/>
                <a:gd name="T90" fmla="*/ 112 w 1314"/>
                <a:gd name="T91" fmla="*/ 205 h 428"/>
                <a:gd name="T92" fmla="*/ 158 w 1314"/>
                <a:gd name="T93" fmla="*/ 178 h 428"/>
                <a:gd name="T94" fmla="*/ 217 w 1314"/>
                <a:gd name="T95" fmla="*/ 150 h 428"/>
                <a:gd name="T96" fmla="*/ 285 w 1314"/>
                <a:gd name="T97" fmla="*/ 125 h 428"/>
                <a:gd name="T98" fmla="*/ 352 w 1314"/>
                <a:gd name="T99" fmla="*/ 102 h 428"/>
                <a:gd name="T100" fmla="*/ 424 w 1314"/>
                <a:gd name="T101" fmla="*/ 83 h 428"/>
                <a:gd name="T102" fmla="*/ 506 w 1314"/>
                <a:gd name="T103" fmla="*/ 68 h 428"/>
                <a:gd name="T104" fmla="*/ 601 w 1314"/>
                <a:gd name="T105" fmla="*/ 57 h 428"/>
                <a:gd name="T106" fmla="*/ 713 w 1314"/>
                <a:gd name="T107" fmla="*/ 49 h 428"/>
                <a:gd name="T108" fmla="*/ 827 w 1314"/>
                <a:gd name="T109" fmla="*/ 47 h 428"/>
                <a:gd name="T110" fmla="*/ 922 w 1314"/>
                <a:gd name="T111" fmla="*/ 45 h 428"/>
                <a:gd name="T112" fmla="*/ 972 w 1314"/>
                <a:gd name="T113" fmla="*/ 45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14" h="428">
                  <a:moveTo>
                    <a:pt x="970" y="11"/>
                  </a:moveTo>
                  <a:lnTo>
                    <a:pt x="966" y="9"/>
                  </a:lnTo>
                  <a:lnTo>
                    <a:pt x="958" y="9"/>
                  </a:lnTo>
                  <a:lnTo>
                    <a:pt x="945" y="7"/>
                  </a:lnTo>
                  <a:lnTo>
                    <a:pt x="926" y="7"/>
                  </a:lnTo>
                  <a:lnTo>
                    <a:pt x="903" y="5"/>
                  </a:lnTo>
                  <a:lnTo>
                    <a:pt x="878" y="5"/>
                  </a:lnTo>
                  <a:lnTo>
                    <a:pt x="848" y="3"/>
                  </a:lnTo>
                  <a:lnTo>
                    <a:pt x="818" y="3"/>
                  </a:lnTo>
                  <a:lnTo>
                    <a:pt x="783" y="2"/>
                  </a:lnTo>
                  <a:lnTo>
                    <a:pt x="747" y="0"/>
                  </a:lnTo>
                  <a:lnTo>
                    <a:pt x="709" y="0"/>
                  </a:lnTo>
                  <a:lnTo>
                    <a:pt x="671" y="2"/>
                  </a:lnTo>
                  <a:lnTo>
                    <a:pt x="631" y="2"/>
                  </a:lnTo>
                  <a:lnTo>
                    <a:pt x="591" y="3"/>
                  </a:lnTo>
                  <a:lnTo>
                    <a:pt x="552" y="5"/>
                  </a:lnTo>
                  <a:lnTo>
                    <a:pt x="515" y="11"/>
                  </a:lnTo>
                  <a:lnTo>
                    <a:pt x="477" y="15"/>
                  </a:lnTo>
                  <a:lnTo>
                    <a:pt x="441" y="21"/>
                  </a:lnTo>
                  <a:lnTo>
                    <a:pt x="407" y="26"/>
                  </a:lnTo>
                  <a:lnTo>
                    <a:pt x="375" y="34"/>
                  </a:lnTo>
                  <a:lnTo>
                    <a:pt x="342" y="41"/>
                  </a:lnTo>
                  <a:lnTo>
                    <a:pt x="312" y="51"/>
                  </a:lnTo>
                  <a:lnTo>
                    <a:pt x="283" y="59"/>
                  </a:lnTo>
                  <a:lnTo>
                    <a:pt x="255" y="68"/>
                  </a:lnTo>
                  <a:lnTo>
                    <a:pt x="228" y="78"/>
                  </a:lnTo>
                  <a:lnTo>
                    <a:pt x="204" y="87"/>
                  </a:lnTo>
                  <a:lnTo>
                    <a:pt x="181" y="95"/>
                  </a:lnTo>
                  <a:lnTo>
                    <a:pt x="160" y="104"/>
                  </a:lnTo>
                  <a:lnTo>
                    <a:pt x="139" y="114"/>
                  </a:lnTo>
                  <a:lnTo>
                    <a:pt x="122" y="123"/>
                  </a:lnTo>
                  <a:lnTo>
                    <a:pt x="105" y="131"/>
                  </a:lnTo>
                  <a:lnTo>
                    <a:pt x="90" y="140"/>
                  </a:lnTo>
                  <a:lnTo>
                    <a:pt x="76" y="146"/>
                  </a:lnTo>
                  <a:lnTo>
                    <a:pt x="63" y="154"/>
                  </a:lnTo>
                  <a:lnTo>
                    <a:pt x="52" y="159"/>
                  </a:lnTo>
                  <a:lnTo>
                    <a:pt x="44" y="167"/>
                  </a:lnTo>
                  <a:lnTo>
                    <a:pt x="34" y="173"/>
                  </a:lnTo>
                  <a:lnTo>
                    <a:pt x="29" y="178"/>
                  </a:lnTo>
                  <a:lnTo>
                    <a:pt x="23" y="184"/>
                  </a:lnTo>
                  <a:lnTo>
                    <a:pt x="17" y="190"/>
                  </a:lnTo>
                  <a:lnTo>
                    <a:pt x="10" y="199"/>
                  </a:lnTo>
                  <a:lnTo>
                    <a:pt x="4" y="211"/>
                  </a:lnTo>
                  <a:lnTo>
                    <a:pt x="2" y="216"/>
                  </a:lnTo>
                  <a:lnTo>
                    <a:pt x="2" y="224"/>
                  </a:lnTo>
                  <a:lnTo>
                    <a:pt x="0" y="230"/>
                  </a:lnTo>
                  <a:lnTo>
                    <a:pt x="0" y="239"/>
                  </a:lnTo>
                  <a:lnTo>
                    <a:pt x="0" y="247"/>
                  </a:lnTo>
                  <a:lnTo>
                    <a:pt x="0" y="254"/>
                  </a:lnTo>
                  <a:lnTo>
                    <a:pt x="0" y="262"/>
                  </a:lnTo>
                  <a:lnTo>
                    <a:pt x="2" y="272"/>
                  </a:lnTo>
                  <a:lnTo>
                    <a:pt x="2" y="279"/>
                  </a:lnTo>
                  <a:lnTo>
                    <a:pt x="4" y="287"/>
                  </a:lnTo>
                  <a:lnTo>
                    <a:pt x="6" y="294"/>
                  </a:lnTo>
                  <a:lnTo>
                    <a:pt x="10" y="302"/>
                  </a:lnTo>
                  <a:lnTo>
                    <a:pt x="10" y="308"/>
                  </a:lnTo>
                  <a:lnTo>
                    <a:pt x="12" y="313"/>
                  </a:lnTo>
                  <a:lnTo>
                    <a:pt x="14" y="319"/>
                  </a:lnTo>
                  <a:lnTo>
                    <a:pt x="15" y="325"/>
                  </a:lnTo>
                  <a:lnTo>
                    <a:pt x="17" y="331"/>
                  </a:lnTo>
                  <a:lnTo>
                    <a:pt x="19" y="334"/>
                  </a:lnTo>
                  <a:lnTo>
                    <a:pt x="21" y="336"/>
                  </a:lnTo>
                  <a:lnTo>
                    <a:pt x="27" y="346"/>
                  </a:lnTo>
                  <a:lnTo>
                    <a:pt x="29" y="350"/>
                  </a:lnTo>
                  <a:lnTo>
                    <a:pt x="36" y="357"/>
                  </a:lnTo>
                  <a:lnTo>
                    <a:pt x="44" y="365"/>
                  </a:lnTo>
                  <a:lnTo>
                    <a:pt x="53" y="372"/>
                  </a:lnTo>
                  <a:lnTo>
                    <a:pt x="65" y="380"/>
                  </a:lnTo>
                  <a:lnTo>
                    <a:pt x="80" y="388"/>
                  </a:lnTo>
                  <a:lnTo>
                    <a:pt x="97" y="395"/>
                  </a:lnTo>
                  <a:lnTo>
                    <a:pt x="118" y="403"/>
                  </a:lnTo>
                  <a:lnTo>
                    <a:pt x="141" y="408"/>
                  </a:lnTo>
                  <a:lnTo>
                    <a:pt x="168" y="414"/>
                  </a:lnTo>
                  <a:lnTo>
                    <a:pt x="198" y="418"/>
                  </a:lnTo>
                  <a:lnTo>
                    <a:pt x="232" y="422"/>
                  </a:lnTo>
                  <a:lnTo>
                    <a:pt x="268" y="424"/>
                  </a:lnTo>
                  <a:lnTo>
                    <a:pt x="310" y="426"/>
                  </a:lnTo>
                  <a:lnTo>
                    <a:pt x="354" y="426"/>
                  </a:lnTo>
                  <a:lnTo>
                    <a:pt x="401" y="428"/>
                  </a:lnTo>
                  <a:lnTo>
                    <a:pt x="449" y="428"/>
                  </a:lnTo>
                  <a:lnTo>
                    <a:pt x="500" y="428"/>
                  </a:lnTo>
                  <a:lnTo>
                    <a:pt x="552" y="426"/>
                  </a:lnTo>
                  <a:lnTo>
                    <a:pt x="603" y="426"/>
                  </a:lnTo>
                  <a:lnTo>
                    <a:pt x="654" y="422"/>
                  </a:lnTo>
                  <a:lnTo>
                    <a:pt x="707" y="420"/>
                  </a:lnTo>
                  <a:lnTo>
                    <a:pt x="759" y="414"/>
                  </a:lnTo>
                  <a:lnTo>
                    <a:pt x="810" y="410"/>
                  </a:lnTo>
                  <a:lnTo>
                    <a:pt x="858" y="405"/>
                  </a:lnTo>
                  <a:lnTo>
                    <a:pt x="907" y="399"/>
                  </a:lnTo>
                  <a:lnTo>
                    <a:pt x="951" y="389"/>
                  </a:lnTo>
                  <a:lnTo>
                    <a:pt x="994" y="384"/>
                  </a:lnTo>
                  <a:lnTo>
                    <a:pt x="1032" y="372"/>
                  </a:lnTo>
                  <a:lnTo>
                    <a:pt x="1069" y="363"/>
                  </a:lnTo>
                  <a:lnTo>
                    <a:pt x="1101" y="350"/>
                  </a:lnTo>
                  <a:lnTo>
                    <a:pt x="1131" y="338"/>
                  </a:lnTo>
                  <a:lnTo>
                    <a:pt x="1158" y="327"/>
                  </a:lnTo>
                  <a:lnTo>
                    <a:pt x="1183" y="313"/>
                  </a:lnTo>
                  <a:lnTo>
                    <a:pt x="1205" y="302"/>
                  </a:lnTo>
                  <a:lnTo>
                    <a:pt x="1226" y="289"/>
                  </a:lnTo>
                  <a:lnTo>
                    <a:pt x="1243" y="275"/>
                  </a:lnTo>
                  <a:lnTo>
                    <a:pt x="1259" y="264"/>
                  </a:lnTo>
                  <a:lnTo>
                    <a:pt x="1272" y="251"/>
                  </a:lnTo>
                  <a:lnTo>
                    <a:pt x="1283" y="241"/>
                  </a:lnTo>
                  <a:lnTo>
                    <a:pt x="1293" y="230"/>
                  </a:lnTo>
                  <a:lnTo>
                    <a:pt x="1300" y="220"/>
                  </a:lnTo>
                  <a:lnTo>
                    <a:pt x="1306" y="211"/>
                  </a:lnTo>
                  <a:lnTo>
                    <a:pt x="1312" y="205"/>
                  </a:lnTo>
                  <a:lnTo>
                    <a:pt x="1314" y="197"/>
                  </a:lnTo>
                  <a:lnTo>
                    <a:pt x="1314" y="192"/>
                  </a:lnTo>
                  <a:lnTo>
                    <a:pt x="1314" y="188"/>
                  </a:lnTo>
                  <a:lnTo>
                    <a:pt x="1312" y="186"/>
                  </a:lnTo>
                  <a:lnTo>
                    <a:pt x="1308" y="184"/>
                  </a:lnTo>
                  <a:lnTo>
                    <a:pt x="1300" y="184"/>
                  </a:lnTo>
                  <a:lnTo>
                    <a:pt x="1291" y="184"/>
                  </a:lnTo>
                  <a:lnTo>
                    <a:pt x="1281" y="188"/>
                  </a:lnTo>
                  <a:lnTo>
                    <a:pt x="1272" y="192"/>
                  </a:lnTo>
                  <a:lnTo>
                    <a:pt x="1266" y="196"/>
                  </a:lnTo>
                  <a:lnTo>
                    <a:pt x="1264" y="196"/>
                  </a:lnTo>
                  <a:lnTo>
                    <a:pt x="1259" y="199"/>
                  </a:lnTo>
                  <a:lnTo>
                    <a:pt x="1249" y="203"/>
                  </a:lnTo>
                  <a:lnTo>
                    <a:pt x="1240" y="211"/>
                  </a:lnTo>
                  <a:lnTo>
                    <a:pt x="1226" y="218"/>
                  </a:lnTo>
                  <a:lnTo>
                    <a:pt x="1211" y="228"/>
                  </a:lnTo>
                  <a:lnTo>
                    <a:pt x="1192" y="237"/>
                  </a:lnTo>
                  <a:lnTo>
                    <a:pt x="1173" y="249"/>
                  </a:lnTo>
                  <a:lnTo>
                    <a:pt x="1150" y="258"/>
                  </a:lnTo>
                  <a:lnTo>
                    <a:pt x="1127" y="270"/>
                  </a:lnTo>
                  <a:lnTo>
                    <a:pt x="1105" y="279"/>
                  </a:lnTo>
                  <a:lnTo>
                    <a:pt x="1080" y="291"/>
                  </a:lnTo>
                  <a:lnTo>
                    <a:pt x="1053" y="300"/>
                  </a:lnTo>
                  <a:lnTo>
                    <a:pt x="1027" y="312"/>
                  </a:lnTo>
                  <a:lnTo>
                    <a:pt x="1000" y="321"/>
                  </a:lnTo>
                  <a:lnTo>
                    <a:pt x="975" y="329"/>
                  </a:lnTo>
                  <a:lnTo>
                    <a:pt x="947" y="334"/>
                  </a:lnTo>
                  <a:lnTo>
                    <a:pt x="918" y="340"/>
                  </a:lnTo>
                  <a:lnTo>
                    <a:pt x="888" y="346"/>
                  </a:lnTo>
                  <a:lnTo>
                    <a:pt x="859" y="351"/>
                  </a:lnTo>
                  <a:lnTo>
                    <a:pt x="829" y="355"/>
                  </a:lnTo>
                  <a:lnTo>
                    <a:pt x="799" y="359"/>
                  </a:lnTo>
                  <a:lnTo>
                    <a:pt x="766" y="363"/>
                  </a:lnTo>
                  <a:lnTo>
                    <a:pt x="738" y="365"/>
                  </a:lnTo>
                  <a:lnTo>
                    <a:pt x="705" y="367"/>
                  </a:lnTo>
                  <a:lnTo>
                    <a:pt x="675" y="369"/>
                  </a:lnTo>
                  <a:lnTo>
                    <a:pt x="645" y="370"/>
                  </a:lnTo>
                  <a:lnTo>
                    <a:pt x="614" y="372"/>
                  </a:lnTo>
                  <a:lnTo>
                    <a:pt x="584" y="372"/>
                  </a:lnTo>
                  <a:lnTo>
                    <a:pt x="555" y="372"/>
                  </a:lnTo>
                  <a:lnTo>
                    <a:pt x="527" y="372"/>
                  </a:lnTo>
                  <a:lnTo>
                    <a:pt x="500" y="374"/>
                  </a:lnTo>
                  <a:lnTo>
                    <a:pt x="474" y="372"/>
                  </a:lnTo>
                  <a:lnTo>
                    <a:pt x="449" y="370"/>
                  </a:lnTo>
                  <a:lnTo>
                    <a:pt x="424" y="369"/>
                  </a:lnTo>
                  <a:lnTo>
                    <a:pt x="401" y="369"/>
                  </a:lnTo>
                  <a:lnTo>
                    <a:pt x="379" y="365"/>
                  </a:lnTo>
                  <a:lnTo>
                    <a:pt x="360" y="363"/>
                  </a:lnTo>
                  <a:lnTo>
                    <a:pt x="339" y="361"/>
                  </a:lnTo>
                  <a:lnTo>
                    <a:pt x="322" y="359"/>
                  </a:lnTo>
                  <a:lnTo>
                    <a:pt x="301" y="355"/>
                  </a:lnTo>
                  <a:lnTo>
                    <a:pt x="283" y="351"/>
                  </a:lnTo>
                  <a:lnTo>
                    <a:pt x="266" y="348"/>
                  </a:lnTo>
                  <a:lnTo>
                    <a:pt x="251" y="346"/>
                  </a:lnTo>
                  <a:lnTo>
                    <a:pt x="236" y="340"/>
                  </a:lnTo>
                  <a:lnTo>
                    <a:pt x="221" y="336"/>
                  </a:lnTo>
                  <a:lnTo>
                    <a:pt x="206" y="332"/>
                  </a:lnTo>
                  <a:lnTo>
                    <a:pt x="192" y="329"/>
                  </a:lnTo>
                  <a:lnTo>
                    <a:pt x="179" y="323"/>
                  </a:lnTo>
                  <a:lnTo>
                    <a:pt x="166" y="317"/>
                  </a:lnTo>
                  <a:lnTo>
                    <a:pt x="154" y="312"/>
                  </a:lnTo>
                  <a:lnTo>
                    <a:pt x="143" y="308"/>
                  </a:lnTo>
                  <a:lnTo>
                    <a:pt x="131" y="300"/>
                  </a:lnTo>
                  <a:lnTo>
                    <a:pt x="124" y="294"/>
                  </a:lnTo>
                  <a:lnTo>
                    <a:pt x="114" y="289"/>
                  </a:lnTo>
                  <a:lnTo>
                    <a:pt x="109" y="283"/>
                  </a:lnTo>
                  <a:lnTo>
                    <a:pt x="101" y="275"/>
                  </a:lnTo>
                  <a:lnTo>
                    <a:pt x="97" y="270"/>
                  </a:lnTo>
                  <a:lnTo>
                    <a:pt x="92" y="262"/>
                  </a:lnTo>
                  <a:lnTo>
                    <a:pt x="90" y="256"/>
                  </a:lnTo>
                  <a:lnTo>
                    <a:pt x="88" y="249"/>
                  </a:lnTo>
                  <a:lnTo>
                    <a:pt x="90" y="241"/>
                  </a:lnTo>
                  <a:lnTo>
                    <a:pt x="90" y="235"/>
                  </a:lnTo>
                  <a:lnTo>
                    <a:pt x="93" y="228"/>
                  </a:lnTo>
                  <a:lnTo>
                    <a:pt x="99" y="220"/>
                  </a:lnTo>
                  <a:lnTo>
                    <a:pt x="105" y="215"/>
                  </a:lnTo>
                  <a:lnTo>
                    <a:pt x="112" y="205"/>
                  </a:lnTo>
                  <a:lnTo>
                    <a:pt x="124" y="199"/>
                  </a:lnTo>
                  <a:lnTo>
                    <a:pt x="133" y="192"/>
                  </a:lnTo>
                  <a:lnTo>
                    <a:pt x="147" y="186"/>
                  </a:lnTo>
                  <a:lnTo>
                    <a:pt x="158" y="178"/>
                  </a:lnTo>
                  <a:lnTo>
                    <a:pt x="173" y="173"/>
                  </a:lnTo>
                  <a:lnTo>
                    <a:pt x="187" y="165"/>
                  </a:lnTo>
                  <a:lnTo>
                    <a:pt x="202" y="157"/>
                  </a:lnTo>
                  <a:lnTo>
                    <a:pt x="217" y="150"/>
                  </a:lnTo>
                  <a:lnTo>
                    <a:pt x="234" y="144"/>
                  </a:lnTo>
                  <a:lnTo>
                    <a:pt x="249" y="138"/>
                  </a:lnTo>
                  <a:lnTo>
                    <a:pt x="266" y="131"/>
                  </a:lnTo>
                  <a:lnTo>
                    <a:pt x="285" y="125"/>
                  </a:lnTo>
                  <a:lnTo>
                    <a:pt x="302" y="119"/>
                  </a:lnTo>
                  <a:lnTo>
                    <a:pt x="318" y="114"/>
                  </a:lnTo>
                  <a:lnTo>
                    <a:pt x="337" y="108"/>
                  </a:lnTo>
                  <a:lnTo>
                    <a:pt x="352" y="102"/>
                  </a:lnTo>
                  <a:lnTo>
                    <a:pt x="371" y="99"/>
                  </a:lnTo>
                  <a:lnTo>
                    <a:pt x="388" y="93"/>
                  </a:lnTo>
                  <a:lnTo>
                    <a:pt x="407" y="89"/>
                  </a:lnTo>
                  <a:lnTo>
                    <a:pt x="424" y="83"/>
                  </a:lnTo>
                  <a:lnTo>
                    <a:pt x="445" y="80"/>
                  </a:lnTo>
                  <a:lnTo>
                    <a:pt x="464" y="76"/>
                  </a:lnTo>
                  <a:lnTo>
                    <a:pt x="485" y="72"/>
                  </a:lnTo>
                  <a:lnTo>
                    <a:pt x="506" y="68"/>
                  </a:lnTo>
                  <a:lnTo>
                    <a:pt x="529" y="66"/>
                  </a:lnTo>
                  <a:lnTo>
                    <a:pt x="552" y="62"/>
                  </a:lnTo>
                  <a:lnTo>
                    <a:pt x="576" y="59"/>
                  </a:lnTo>
                  <a:lnTo>
                    <a:pt x="601" y="57"/>
                  </a:lnTo>
                  <a:lnTo>
                    <a:pt x="629" y="55"/>
                  </a:lnTo>
                  <a:lnTo>
                    <a:pt x="656" y="53"/>
                  </a:lnTo>
                  <a:lnTo>
                    <a:pt x="685" y="51"/>
                  </a:lnTo>
                  <a:lnTo>
                    <a:pt x="713" y="49"/>
                  </a:lnTo>
                  <a:lnTo>
                    <a:pt x="743" y="49"/>
                  </a:lnTo>
                  <a:lnTo>
                    <a:pt x="772" y="49"/>
                  </a:lnTo>
                  <a:lnTo>
                    <a:pt x="801" y="47"/>
                  </a:lnTo>
                  <a:lnTo>
                    <a:pt x="827" y="47"/>
                  </a:lnTo>
                  <a:lnTo>
                    <a:pt x="856" y="47"/>
                  </a:lnTo>
                  <a:lnTo>
                    <a:pt x="878" y="45"/>
                  </a:lnTo>
                  <a:lnTo>
                    <a:pt x="903" y="45"/>
                  </a:lnTo>
                  <a:lnTo>
                    <a:pt x="922" y="45"/>
                  </a:lnTo>
                  <a:lnTo>
                    <a:pt x="941" y="45"/>
                  </a:lnTo>
                  <a:lnTo>
                    <a:pt x="954" y="45"/>
                  </a:lnTo>
                  <a:lnTo>
                    <a:pt x="966" y="45"/>
                  </a:lnTo>
                  <a:lnTo>
                    <a:pt x="972" y="45"/>
                  </a:lnTo>
                  <a:lnTo>
                    <a:pt x="975" y="45"/>
                  </a:lnTo>
                  <a:lnTo>
                    <a:pt x="970" y="11"/>
                  </a:lnTo>
                  <a:lnTo>
                    <a:pt x="970" y="1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64" name="Freeform 145"/>
            <p:cNvSpPr>
              <a:spLocks/>
            </p:cNvSpPr>
            <p:nvPr/>
          </p:nvSpPr>
          <p:spPr bwMode="auto">
            <a:xfrm>
              <a:off x="3114770" y="2306084"/>
              <a:ext cx="192732" cy="339183"/>
            </a:xfrm>
            <a:custGeom>
              <a:avLst/>
              <a:gdLst>
                <a:gd name="T0" fmla="*/ 2 w 1266"/>
                <a:gd name="T1" fmla="*/ 63 h 2229"/>
                <a:gd name="T2" fmla="*/ 15 w 1266"/>
                <a:gd name="T3" fmla="*/ 306 h 2229"/>
                <a:gd name="T4" fmla="*/ 33 w 1266"/>
                <a:gd name="T5" fmla="*/ 645 h 2229"/>
                <a:gd name="T6" fmla="*/ 53 w 1266"/>
                <a:gd name="T7" fmla="*/ 995 h 2229"/>
                <a:gd name="T8" fmla="*/ 74 w 1266"/>
                <a:gd name="T9" fmla="*/ 1274 h 2229"/>
                <a:gd name="T10" fmla="*/ 92 w 1266"/>
                <a:gd name="T11" fmla="*/ 1472 h 2229"/>
                <a:gd name="T12" fmla="*/ 109 w 1266"/>
                <a:gd name="T13" fmla="*/ 1611 h 2229"/>
                <a:gd name="T14" fmla="*/ 122 w 1266"/>
                <a:gd name="T15" fmla="*/ 1717 h 2229"/>
                <a:gd name="T16" fmla="*/ 130 w 1266"/>
                <a:gd name="T17" fmla="*/ 1809 h 2229"/>
                <a:gd name="T18" fmla="*/ 137 w 1266"/>
                <a:gd name="T19" fmla="*/ 1890 h 2229"/>
                <a:gd name="T20" fmla="*/ 141 w 1266"/>
                <a:gd name="T21" fmla="*/ 1959 h 2229"/>
                <a:gd name="T22" fmla="*/ 143 w 1266"/>
                <a:gd name="T23" fmla="*/ 2005 h 2229"/>
                <a:gd name="T24" fmla="*/ 168 w 1266"/>
                <a:gd name="T25" fmla="*/ 2027 h 2229"/>
                <a:gd name="T26" fmla="*/ 266 w 1266"/>
                <a:gd name="T27" fmla="*/ 2083 h 2229"/>
                <a:gd name="T28" fmla="*/ 413 w 1266"/>
                <a:gd name="T29" fmla="*/ 2149 h 2229"/>
                <a:gd name="T30" fmla="*/ 576 w 1266"/>
                <a:gd name="T31" fmla="*/ 2206 h 2229"/>
                <a:gd name="T32" fmla="*/ 730 w 1266"/>
                <a:gd name="T33" fmla="*/ 2227 h 2229"/>
                <a:gd name="T34" fmla="*/ 861 w 1266"/>
                <a:gd name="T35" fmla="*/ 2216 h 2229"/>
                <a:gd name="T36" fmla="*/ 975 w 1266"/>
                <a:gd name="T37" fmla="*/ 2178 h 2229"/>
                <a:gd name="T38" fmla="*/ 1069 w 1266"/>
                <a:gd name="T39" fmla="*/ 2126 h 2229"/>
                <a:gd name="T40" fmla="*/ 1148 w 1266"/>
                <a:gd name="T41" fmla="*/ 2069 h 2229"/>
                <a:gd name="T42" fmla="*/ 1207 w 1266"/>
                <a:gd name="T43" fmla="*/ 2018 h 2229"/>
                <a:gd name="T44" fmla="*/ 1247 w 1266"/>
                <a:gd name="T45" fmla="*/ 1978 h 2229"/>
                <a:gd name="T46" fmla="*/ 1264 w 1266"/>
                <a:gd name="T47" fmla="*/ 1959 h 2229"/>
                <a:gd name="T48" fmla="*/ 1262 w 1266"/>
                <a:gd name="T49" fmla="*/ 1946 h 2229"/>
                <a:gd name="T50" fmla="*/ 1240 w 1266"/>
                <a:gd name="T51" fmla="*/ 1927 h 2229"/>
                <a:gd name="T52" fmla="*/ 1209 w 1266"/>
                <a:gd name="T53" fmla="*/ 1942 h 2229"/>
                <a:gd name="T54" fmla="*/ 1173 w 1266"/>
                <a:gd name="T55" fmla="*/ 1970 h 2229"/>
                <a:gd name="T56" fmla="*/ 1124 w 1266"/>
                <a:gd name="T57" fmla="*/ 2010 h 2229"/>
                <a:gd name="T58" fmla="*/ 1063 w 1266"/>
                <a:gd name="T59" fmla="*/ 2052 h 2229"/>
                <a:gd name="T60" fmla="*/ 985 w 1266"/>
                <a:gd name="T61" fmla="*/ 2092 h 2229"/>
                <a:gd name="T62" fmla="*/ 884 w 1266"/>
                <a:gd name="T63" fmla="*/ 2124 h 2229"/>
                <a:gd name="T64" fmla="*/ 764 w 1266"/>
                <a:gd name="T65" fmla="*/ 2140 h 2229"/>
                <a:gd name="T66" fmla="*/ 633 w 1266"/>
                <a:gd name="T67" fmla="*/ 2134 h 2229"/>
                <a:gd name="T68" fmla="*/ 491 w 1266"/>
                <a:gd name="T69" fmla="*/ 2096 h 2229"/>
                <a:gd name="T70" fmla="*/ 361 w 1266"/>
                <a:gd name="T71" fmla="*/ 2037 h 2229"/>
                <a:gd name="T72" fmla="*/ 261 w 1266"/>
                <a:gd name="T73" fmla="*/ 1982 h 2229"/>
                <a:gd name="T74" fmla="*/ 211 w 1266"/>
                <a:gd name="T75" fmla="*/ 1951 h 2229"/>
                <a:gd name="T76" fmla="*/ 204 w 1266"/>
                <a:gd name="T77" fmla="*/ 1940 h 2229"/>
                <a:gd name="T78" fmla="*/ 196 w 1266"/>
                <a:gd name="T79" fmla="*/ 1904 h 2229"/>
                <a:gd name="T80" fmla="*/ 183 w 1266"/>
                <a:gd name="T81" fmla="*/ 1839 h 2229"/>
                <a:gd name="T82" fmla="*/ 168 w 1266"/>
                <a:gd name="T83" fmla="*/ 1752 h 2229"/>
                <a:gd name="T84" fmla="*/ 154 w 1266"/>
                <a:gd name="T85" fmla="*/ 1639 h 2229"/>
                <a:gd name="T86" fmla="*/ 143 w 1266"/>
                <a:gd name="T87" fmla="*/ 1501 h 2229"/>
                <a:gd name="T88" fmla="*/ 131 w 1266"/>
                <a:gd name="T89" fmla="*/ 1322 h 2229"/>
                <a:gd name="T90" fmla="*/ 118 w 1266"/>
                <a:gd name="T91" fmla="*/ 1092 h 2229"/>
                <a:gd name="T92" fmla="*/ 101 w 1266"/>
                <a:gd name="T93" fmla="*/ 803 h 2229"/>
                <a:gd name="T94" fmla="*/ 80 w 1266"/>
                <a:gd name="T95" fmla="*/ 502 h 2229"/>
                <a:gd name="T96" fmla="*/ 67 w 1266"/>
                <a:gd name="T97" fmla="*/ 253 h 2229"/>
                <a:gd name="T98" fmla="*/ 59 w 1266"/>
                <a:gd name="T99" fmla="*/ 124 h 2229"/>
                <a:gd name="T100" fmla="*/ 0 w 1266"/>
                <a:gd name="T101" fmla="*/ 0 h 2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66" h="2229">
                  <a:moveTo>
                    <a:pt x="0" y="0"/>
                  </a:moveTo>
                  <a:lnTo>
                    <a:pt x="0" y="8"/>
                  </a:lnTo>
                  <a:lnTo>
                    <a:pt x="2" y="31"/>
                  </a:lnTo>
                  <a:lnTo>
                    <a:pt x="2" y="63"/>
                  </a:lnTo>
                  <a:lnTo>
                    <a:pt x="6" y="111"/>
                  </a:lnTo>
                  <a:lnTo>
                    <a:pt x="8" y="168"/>
                  </a:lnTo>
                  <a:lnTo>
                    <a:pt x="12" y="232"/>
                  </a:lnTo>
                  <a:lnTo>
                    <a:pt x="15" y="306"/>
                  </a:lnTo>
                  <a:lnTo>
                    <a:pt x="19" y="384"/>
                  </a:lnTo>
                  <a:lnTo>
                    <a:pt x="23" y="468"/>
                  </a:lnTo>
                  <a:lnTo>
                    <a:pt x="29" y="556"/>
                  </a:lnTo>
                  <a:lnTo>
                    <a:pt x="33" y="645"/>
                  </a:lnTo>
                  <a:lnTo>
                    <a:pt x="38" y="736"/>
                  </a:lnTo>
                  <a:lnTo>
                    <a:pt x="42" y="824"/>
                  </a:lnTo>
                  <a:lnTo>
                    <a:pt x="48" y="911"/>
                  </a:lnTo>
                  <a:lnTo>
                    <a:pt x="53" y="995"/>
                  </a:lnTo>
                  <a:lnTo>
                    <a:pt x="59" y="1075"/>
                  </a:lnTo>
                  <a:lnTo>
                    <a:pt x="63" y="1147"/>
                  </a:lnTo>
                  <a:lnTo>
                    <a:pt x="69" y="1213"/>
                  </a:lnTo>
                  <a:lnTo>
                    <a:pt x="74" y="1274"/>
                  </a:lnTo>
                  <a:lnTo>
                    <a:pt x="78" y="1331"/>
                  </a:lnTo>
                  <a:lnTo>
                    <a:pt x="84" y="1383"/>
                  </a:lnTo>
                  <a:lnTo>
                    <a:pt x="88" y="1428"/>
                  </a:lnTo>
                  <a:lnTo>
                    <a:pt x="92" y="1472"/>
                  </a:lnTo>
                  <a:lnTo>
                    <a:pt x="97" y="1512"/>
                  </a:lnTo>
                  <a:lnTo>
                    <a:pt x="99" y="1548"/>
                  </a:lnTo>
                  <a:lnTo>
                    <a:pt x="103" y="1582"/>
                  </a:lnTo>
                  <a:lnTo>
                    <a:pt x="109" y="1611"/>
                  </a:lnTo>
                  <a:lnTo>
                    <a:pt x="112" y="1639"/>
                  </a:lnTo>
                  <a:lnTo>
                    <a:pt x="114" y="1666"/>
                  </a:lnTo>
                  <a:lnTo>
                    <a:pt x="118" y="1693"/>
                  </a:lnTo>
                  <a:lnTo>
                    <a:pt x="122" y="1717"/>
                  </a:lnTo>
                  <a:lnTo>
                    <a:pt x="126" y="1742"/>
                  </a:lnTo>
                  <a:lnTo>
                    <a:pt x="126" y="1765"/>
                  </a:lnTo>
                  <a:lnTo>
                    <a:pt x="130" y="1786"/>
                  </a:lnTo>
                  <a:lnTo>
                    <a:pt x="130" y="1809"/>
                  </a:lnTo>
                  <a:lnTo>
                    <a:pt x="133" y="1832"/>
                  </a:lnTo>
                  <a:lnTo>
                    <a:pt x="135" y="1852"/>
                  </a:lnTo>
                  <a:lnTo>
                    <a:pt x="135" y="1871"/>
                  </a:lnTo>
                  <a:lnTo>
                    <a:pt x="137" y="1890"/>
                  </a:lnTo>
                  <a:lnTo>
                    <a:pt x="139" y="1911"/>
                  </a:lnTo>
                  <a:lnTo>
                    <a:pt x="139" y="1927"/>
                  </a:lnTo>
                  <a:lnTo>
                    <a:pt x="139" y="1944"/>
                  </a:lnTo>
                  <a:lnTo>
                    <a:pt x="141" y="1959"/>
                  </a:lnTo>
                  <a:lnTo>
                    <a:pt x="141" y="1974"/>
                  </a:lnTo>
                  <a:lnTo>
                    <a:pt x="141" y="1986"/>
                  </a:lnTo>
                  <a:lnTo>
                    <a:pt x="143" y="1997"/>
                  </a:lnTo>
                  <a:lnTo>
                    <a:pt x="143" y="2005"/>
                  </a:lnTo>
                  <a:lnTo>
                    <a:pt x="143" y="2014"/>
                  </a:lnTo>
                  <a:lnTo>
                    <a:pt x="147" y="2016"/>
                  </a:lnTo>
                  <a:lnTo>
                    <a:pt x="154" y="2022"/>
                  </a:lnTo>
                  <a:lnTo>
                    <a:pt x="168" y="2027"/>
                  </a:lnTo>
                  <a:lnTo>
                    <a:pt x="188" y="2039"/>
                  </a:lnTo>
                  <a:lnTo>
                    <a:pt x="209" y="2050"/>
                  </a:lnTo>
                  <a:lnTo>
                    <a:pt x="238" y="2065"/>
                  </a:lnTo>
                  <a:lnTo>
                    <a:pt x="266" y="2083"/>
                  </a:lnTo>
                  <a:lnTo>
                    <a:pt x="301" y="2100"/>
                  </a:lnTo>
                  <a:lnTo>
                    <a:pt x="337" y="2115"/>
                  </a:lnTo>
                  <a:lnTo>
                    <a:pt x="375" y="2134"/>
                  </a:lnTo>
                  <a:lnTo>
                    <a:pt x="413" y="2149"/>
                  </a:lnTo>
                  <a:lnTo>
                    <a:pt x="455" y="2166"/>
                  </a:lnTo>
                  <a:lnTo>
                    <a:pt x="494" y="2181"/>
                  </a:lnTo>
                  <a:lnTo>
                    <a:pt x="536" y="2195"/>
                  </a:lnTo>
                  <a:lnTo>
                    <a:pt x="576" y="2206"/>
                  </a:lnTo>
                  <a:lnTo>
                    <a:pt x="618" y="2216"/>
                  </a:lnTo>
                  <a:lnTo>
                    <a:pt x="656" y="2221"/>
                  </a:lnTo>
                  <a:lnTo>
                    <a:pt x="694" y="2227"/>
                  </a:lnTo>
                  <a:lnTo>
                    <a:pt x="730" y="2227"/>
                  </a:lnTo>
                  <a:lnTo>
                    <a:pt x="764" y="2229"/>
                  </a:lnTo>
                  <a:lnTo>
                    <a:pt x="799" y="2225"/>
                  </a:lnTo>
                  <a:lnTo>
                    <a:pt x="831" y="2221"/>
                  </a:lnTo>
                  <a:lnTo>
                    <a:pt x="861" y="2216"/>
                  </a:lnTo>
                  <a:lnTo>
                    <a:pt x="894" y="2210"/>
                  </a:lnTo>
                  <a:lnTo>
                    <a:pt x="920" y="2199"/>
                  </a:lnTo>
                  <a:lnTo>
                    <a:pt x="949" y="2189"/>
                  </a:lnTo>
                  <a:lnTo>
                    <a:pt x="975" y="2178"/>
                  </a:lnTo>
                  <a:lnTo>
                    <a:pt x="1000" y="2166"/>
                  </a:lnTo>
                  <a:lnTo>
                    <a:pt x="1025" y="2153"/>
                  </a:lnTo>
                  <a:lnTo>
                    <a:pt x="1048" y="2140"/>
                  </a:lnTo>
                  <a:lnTo>
                    <a:pt x="1069" y="2126"/>
                  </a:lnTo>
                  <a:lnTo>
                    <a:pt x="1091" y="2113"/>
                  </a:lnTo>
                  <a:lnTo>
                    <a:pt x="1110" y="2098"/>
                  </a:lnTo>
                  <a:lnTo>
                    <a:pt x="1131" y="2084"/>
                  </a:lnTo>
                  <a:lnTo>
                    <a:pt x="1148" y="2069"/>
                  </a:lnTo>
                  <a:lnTo>
                    <a:pt x="1165" y="2056"/>
                  </a:lnTo>
                  <a:lnTo>
                    <a:pt x="1181" y="2043"/>
                  </a:lnTo>
                  <a:lnTo>
                    <a:pt x="1196" y="2029"/>
                  </a:lnTo>
                  <a:lnTo>
                    <a:pt x="1207" y="2018"/>
                  </a:lnTo>
                  <a:lnTo>
                    <a:pt x="1221" y="2006"/>
                  </a:lnTo>
                  <a:lnTo>
                    <a:pt x="1230" y="1997"/>
                  </a:lnTo>
                  <a:lnTo>
                    <a:pt x="1238" y="1987"/>
                  </a:lnTo>
                  <a:lnTo>
                    <a:pt x="1247" y="1978"/>
                  </a:lnTo>
                  <a:lnTo>
                    <a:pt x="1255" y="1972"/>
                  </a:lnTo>
                  <a:lnTo>
                    <a:pt x="1259" y="1965"/>
                  </a:lnTo>
                  <a:lnTo>
                    <a:pt x="1262" y="1963"/>
                  </a:lnTo>
                  <a:lnTo>
                    <a:pt x="1264" y="1959"/>
                  </a:lnTo>
                  <a:lnTo>
                    <a:pt x="1266" y="1959"/>
                  </a:lnTo>
                  <a:lnTo>
                    <a:pt x="1264" y="1957"/>
                  </a:lnTo>
                  <a:lnTo>
                    <a:pt x="1264" y="1951"/>
                  </a:lnTo>
                  <a:lnTo>
                    <a:pt x="1262" y="1946"/>
                  </a:lnTo>
                  <a:lnTo>
                    <a:pt x="1261" y="1940"/>
                  </a:lnTo>
                  <a:lnTo>
                    <a:pt x="1255" y="1932"/>
                  </a:lnTo>
                  <a:lnTo>
                    <a:pt x="1249" y="1929"/>
                  </a:lnTo>
                  <a:lnTo>
                    <a:pt x="1240" y="1927"/>
                  </a:lnTo>
                  <a:lnTo>
                    <a:pt x="1232" y="1930"/>
                  </a:lnTo>
                  <a:lnTo>
                    <a:pt x="1224" y="1932"/>
                  </a:lnTo>
                  <a:lnTo>
                    <a:pt x="1217" y="1936"/>
                  </a:lnTo>
                  <a:lnTo>
                    <a:pt x="1209" y="1942"/>
                  </a:lnTo>
                  <a:lnTo>
                    <a:pt x="1202" y="1949"/>
                  </a:lnTo>
                  <a:lnTo>
                    <a:pt x="1192" y="1955"/>
                  </a:lnTo>
                  <a:lnTo>
                    <a:pt x="1183" y="1963"/>
                  </a:lnTo>
                  <a:lnTo>
                    <a:pt x="1173" y="1970"/>
                  </a:lnTo>
                  <a:lnTo>
                    <a:pt x="1162" y="1982"/>
                  </a:lnTo>
                  <a:lnTo>
                    <a:pt x="1150" y="1991"/>
                  </a:lnTo>
                  <a:lnTo>
                    <a:pt x="1137" y="2001"/>
                  </a:lnTo>
                  <a:lnTo>
                    <a:pt x="1124" y="2010"/>
                  </a:lnTo>
                  <a:lnTo>
                    <a:pt x="1110" y="2022"/>
                  </a:lnTo>
                  <a:lnTo>
                    <a:pt x="1095" y="2031"/>
                  </a:lnTo>
                  <a:lnTo>
                    <a:pt x="1080" y="2043"/>
                  </a:lnTo>
                  <a:lnTo>
                    <a:pt x="1063" y="2052"/>
                  </a:lnTo>
                  <a:lnTo>
                    <a:pt x="1048" y="2064"/>
                  </a:lnTo>
                  <a:lnTo>
                    <a:pt x="1027" y="2073"/>
                  </a:lnTo>
                  <a:lnTo>
                    <a:pt x="1008" y="2083"/>
                  </a:lnTo>
                  <a:lnTo>
                    <a:pt x="985" y="2092"/>
                  </a:lnTo>
                  <a:lnTo>
                    <a:pt x="962" y="2102"/>
                  </a:lnTo>
                  <a:lnTo>
                    <a:pt x="937" y="2109"/>
                  </a:lnTo>
                  <a:lnTo>
                    <a:pt x="913" y="2117"/>
                  </a:lnTo>
                  <a:lnTo>
                    <a:pt x="884" y="2124"/>
                  </a:lnTo>
                  <a:lnTo>
                    <a:pt x="858" y="2130"/>
                  </a:lnTo>
                  <a:lnTo>
                    <a:pt x="827" y="2136"/>
                  </a:lnTo>
                  <a:lnTo>
                    <a:pt x="797" y="2140"/>
                  </a:lnTo>
                  <a:lnTo>
                    <a:pt x="764" y="2140"/>
                  </a:lnTo>
                  <a:lnTo>
                    <a:pt x="734" y="2141"/>
                  </a:lnTo>
                  <a:lnTo>
                    <a:pt x="700" y="2140"/>
                  </a:lnTo>
                  <a:lnTo>
                    <a:pt x="666" y="2138"/>
                  </a:lnTo>
                  <a:lnTo>
                    <a:pt x="633" y="2134"/>
                  </a:lnTo>
                  <a:lnTo>
                    <a:pt x="599" y="2126"/>
                  </a:lnTo>
                  <a:lnTo>
                    <a:pt x="563" y="2117"/>
                  </a:lnTo>
                  <a:lnTo>
                    <a:pt x="527" y="2107"/>
                  </a:lnTo>
                  <a:lnTo>
                    <a:pt x="491" y="2096"/>
                  </a:lnTo>
                  <a:lnTo>
                    <a:pt x="458" y="2083"/>
                  </a:lnTo>
                  <a:lnTo>
                    <a:pt x="424" y="2067"/>
                  </a:lnTo>
                  <a:lnTo>
                    <a:pt x="392" y="2052"/>
                  </a:lnTo>
                  <a:lnTo>
                    <a:pt x="361" y="2037"/>
                  </a:lnTo>
                  <a:lnTo>
                    <a:pt x="333" y="2024"/>
                  </a:lnTo>
                  <a:lnTo>
                    <a:pt x="304" y="2006"/>
                  </a:lnTo>
                  <a:lnTo>
                    <a:pt x="282" y="1993"/>
                  </a:lnTo>
                  <a:lnTo>
                    <a:pt x="261" y="1982"/>
                  </a:lnTo>
                  <a:lnTo>
                    <a:pt x="242" y="1970"/>
                  </a:lnTo>
                  <a:lnTo>
                    <a:pt x="226" y="1961"/>
                  </a:lnTo>
                  <a:lnTo>
                    <a:pt x="217" y="1955"/>
                  </a:lnTo>
                  <a:lnTo>
                    <a:pt x="211" y="1951"/>
                  </a:lnTo>
                  <a:lnTo>
                    <a:pt x="209" y="1949"/>
                  </a:lnTo>
                  <a:lnTo>
                    <a:pt x="207" y="1948"/>
                  </a:lnTo>
                  <a:lnTo>
                    <a:pt x="206" y="1946"/>
                  </a:lnTo>
                  <a:lnTo>
                    <a:pt x="204" y="1940"/>
                  </a:lnTo>
                  <a:lnTo>
                    <a:pt x="204" y="1934"/>
                  </a:lnTo>
                  <a:lnTo>
                    <a:pt x="200" y="1925"/>
                  </a:lnTo>
                  <a:lnTo>
                    <a:pt x="198" y="1915"/>
                  </a:lnTo>
                  <a:lnTo>
                    <a:pt x="196" y="1904"/>
                  </a:lnTo>
                  <a:lnTo>
                    <a:pt x="192" y="1890"/>
                  </a:lnTo>
                  <a:lnTo>
                    <a:pt x="188" y="1875"/>
                  </a:lnTo>
                  <a:lnTo>
                    <a:pt x="185" y="1858"/>
                  </a:lnTo>
                  <a:lnTo>
                    <a:pt x="183" y="1839"/>
                  </a:lnTo>
                  <a:lnTo>
                    <a:pt x="179" y="1820"/>
                  </a:lnTo>
                  <a:lnTo>
                    <a:pt x="175" y="1797"/>
                  </a:lnTo>
                  <a:lnTo>
                    <a:pt x="171" y="1776"/>
                  </a:lnTo>
                  <a:lnTo>
                    <a:pt x="168" y="1752"/>
                  </a:lnTo>
                  <a:lnTo>
                    <a:pt x="164" y="1727"/>
                  </a:lnTo>
                  <a:lnTo>
                    <a:pt x="160" y="1698"/>
                  </a:lnTo>
                  <a:lnTo>
                    <a:pt x="156" y="1672"/>
                  </a:lnTo>
                  <a:lnTo>
                    <a:pt x="154" y="1639"/>
                  </a:lnTo>
                  <a:lnTo>
                    <a:pt x="150" y="1609"/>
                  </a:lnTo>
                  <a:lnTo>
                    <a:pt x="149" y="1575"/>
                  </a:lnTo>
                  <a:lnTo>
                    <a:pt x="147" y="1539"/>
                  </a:lnTo>
                  <a:lnTo>
                    <a:pt x="143" y="1501"/>
                  </a:lnTo>
                  <a:lnTo>
                    <a:pt x="141" y="1461"/>
                  </a:lnTo>
                  <a:lnTo>
                    <a:pt x="137" y="1417"/>
                  </a:lnTo>
                  <a:lnTo>
                    <a:pt x="135" y="1371"/>
                  </a:lnTo>
                  <a:lnTo>
                    <a:pt x="131" y="1322"/>
                  </a:lnTo>
                  <a:lnTo>
                    <a:pt x="130" y="1269"/>
                  </a:lnTo>
                  <a:lnTo>
                    <a:pt x="126" y="1213"/>
                  </a:lnTo>
                  <a:lnTo>
                    <a:pt x="122" y="1155"/>
                  </a:lnTo>
                  <a:lnTo>
                    <a:pt x="118" y="1092"/>
                  </a:lnTo>
                  <a:lnTo>
                    <a:pt x="116" y="1025"/>
                  </a:lnTo>
                  <a:lnTo>
                    <a:pt x="111" y="953"/>
                  </a:lnTo>
                  <a:lnTo>
                    <a:pt x="105" y="879"/>
                  </a:lnTo>
                  <a:lnTo>
                    <a:pt x="101" y="803"/>
                  </a:lnTo>
                  <a:lnTo>
                    <a:pt x="97" y="727"/>
                  </a:lnTo>
                  <a:lnTo>
                    <a:pt x="90" y="651"/>
                  </a:lnTo>
                  <a:lnTo>
                    <a:pt x="86" y="575"/>
                  </a:lnTo>
                  <a:lnTo>
                    <a:pt x="80" y="502"/>
                  </a:lnTo>
                  <a:lnTo>
                    <a:pt x="78" y="432"/>
                  </a:lnTo>
                  <a:lnTo>
                    <a:pt x="74" y="367"/>
                  </a:lnTo>
                  <a:lnTo>
                    <a:pt x="71" y="306"/>
                  </a:lnTo>
                  <a:lnTo>
                    <a:pt x="67" y="253"/>
                  </a:lnTo>
                  <a:lnTo>
                    <a:pt x="65" y="208"/>
                  </a:lnTo>
                  <a:lnTo>
                    <a:pt x="61" y="169"/>
                  </a:lnTo>
                  <a:lnTo>
                    <a:pt x="61" y="141"/>
                  </a:lnTo>
                  <a:lnTo>
                    <a:pt x="59" y="124"/>
                  </a:lnTo>
                  <a:lnTo>
                    <a:pt x="59" y="118"/>
                  </a:lnTo>
                  <a:lnTo>
                    <a:pt x="46" y="3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65" name="Freeform 146"/>
            <p:cNvSpPr>
              <a:spLocks/>
            </p:cNvSpPr>
            <p:nvPr/>
          </p:nvSpPr>
          <p:spPr bwMode="auto">
            <a:xfrm>
              <a:off x="3306589" y="2302734"/>
              <a:ext cx="14006" cy="291990"/>
            </a:xfrm>
            <a:custGeom>
              <a:avLst/>
              <a:gdLst>
                <a:gd name="T0" fmla="*/ 0 w 93"/>
                <a:gd name="T1" fmla="*/ 1898 h 1917"/>
                <a:gd name="T2" fmla="*/ 0 w 93"/>
                <a:gd name="T3" fmla="*/ 1841 h 1917"/>
                <a:gd name="T4" fmla="*/ 3 w 93"/>
                <a:gd name="T5" fmla="*/ 1738 h 1917"/>
                <a:gd name="T6" fmla="*/ 7 w 93"/>
                <a:gd name="T7" fmla="*/ 1598 h 1917"/>
                <a:gd name="T8" fmla="*/ 11 w 93"/>
                <a:gd name="T9" fmla="*/ 1430 h 1917"/>
                <a:gd name="T10" fmla="*/ 15 w 93"/>
                <a:gd name="T11" fmla="*/ 1246 h 1917"/>
                <a:gd name="T12" fmla="*/ 19 w 93"/>
                <a:gd name="T13" fmla="*/ 1056 h 1917"/>
                <a:gd name="T14" fmla="*/ 22 w 93"/>
                <a:gd name="T15" fmla="*/ 871 h 1917"/>
                <a:gd name="T16" fmla="*/ 24 w 93"/>
                <a:gd name="T17" fmla="*/ 700 h 1917"/>
                <a:gd name="T18" fmla="*/ 24 w 93"/>
                <a:gd name="T19" fmla="*/ 546 h 1917"/>
                <a:gd name="T20" fmla="*/ 24 w 93"/>
                <a:gd name="T21" fmla="*/ 413 h 1917"/>
                <a:gd name="T22" fmla="*/ 24 w 93"/>
                <a:gd name="T23" fmla="*/ 301 h 1917"/>
                <a:gd name="T24" fmla="*/ 22 w 93"/>
                <a:gd name="T25" fmla="*/ 211 h 1917"/>
                <a:gd name="T26" fmla="*/ 20 w 93"/>
                <a:gd name="T27" fmla="*/ 143 h 1917"/>
                <a:gd name="T28" fmla="*/ 20 w 93"/>
                <a:gd name="T29" fmla="*/ 97 h 1917"/>
                <a:gd name="T30" fmla="*/ 20 w 93"/>
                <a:gd name="T31" fmla="*/ 73 h 1917"/>
                <a:gd name="T32" fmla="*/ 20 w 93"/>
                <a:gd name="T33" fmla="*/ 69 h 1917"/>
                <a:gd name="T34" fmla="*/ 24 w 93"/>
                <a:gd name="T35" fmla="*/ 59 h 1917"/>
                <a:gd name="T36" fmla="*/ 32 w 93"/>
                <a:gd name="T37" fmla="*/ 44 h 1917"/>
                <a:gd name="T38" fmla="*/ 41 w 93"/>
                <a:gd name="T39" fmla="*/ 25 h 1917"/>
                <a:gd name="T40" fmla="*/ 53 w 93"/>
                <a:gd name="T41" fmla="*/ 10 h 1917"/>
                <a:gd name="T42" fmla="*/ 64 w 93"/>
                <a:gd name="T43" fmla="*/ 0 h 1917"/>
                <a:gd name="T44" fmla="*/ 76 w 93"/>
                <a:gd name="T45" fmla="*/ 0 h 1917"/>
                <a:gd name="T46" fmla="*/ 83 w 93"/>
                <a:gd name="T47" fmla="*/ 17 h 1917"/>
                <a:gd name="T48" fmla="*/ 89 w 93"/>
                <a:gd name="T49" fmla="*/ 48 h 1917"/>
                <a:gd name="T50" fmla="*/ 91 w 93"/>
                <a:gd name="T51" fmla="*/ 90 h 1917"/>
                <a:gd name="T52" fmla="*/ 93 w 93"/>
                <a:gd name="T53" fmla="*/ 141 h 1917"/>
                <a:gd name="T54" fmla="*/ 91 w 93"/>
                <a:gd name="T55" fmla="*/ 200 h 1917"/>
                <a:gd name="T56" fmla="*/ 89 w 93"/>
                <a:gd name="T57" fmla="*/ 268 h 1917"/>
                <a:gd name="T58" fmla="*/ 85 w 93"/>
                <a:gd name="T59" fmla="*/ 343 h 1917"/>
                <a:gd name="T60" fmla="*/ 83 w 93"/>
                <a:gd name="T61" fmla="*/ 426 h 1917"/>
                <a:gd name="T62" fmla="*/ 79 w 93"/>
                <a:gd name="T63" fmla="*/ 514 h 1917"/>
                <a:gd name="T64" fmla="*/ 76 w 93"/>
                <a:gd name="T65" fmla="*/ 607 h 1917"/>
                <a:gd name="T66" fmla="*/ 74 w 93"/>
                <a:gd name="T67" fmla="*/ 704 h 1917"/>
                <a:gd name="T68" fmla="*/ 72 w 93"/>
                <a:gd name="T69" fmla="*/ 805 h 1917"/>
                <a:gd name="T70" fmla="*/ 72 w 93"/>
                <a:gd name="T71" fmla="*/ 907 h 1917"/>
                <a:gd name="T72" fmla="*/ 70 w 93"/>
                <a:gd name="T73" fmla="*/ 1012 h 1917"/>
                <a:gd name="T74" fmla="*/ 70 w 93"/>
                <a:gd name="T75" fmla="*/ 1113 h 1917"/>
                <a:gd name="T76" fmla="*/ 70 w 93"/>
                <a:gd name="T77" fmla="*/ 1212 h 1917"/>
                <a:gd name="T78" fmla="*/ 70 w 93"/>
                <a:gd name="T79" fmla="*/ 1307 h 1917"/>
                <a:gd name="T80" fmla="*/ 68 w 93"/>
                <a:gd name="T81" fmla="*/ 1396 h 1917"/>
                <a:gd name="T82" fmla="*/ 68 w 93"/>
                <a:gd name="T83" fmla="*/ 1480 h 1917"/>
                <a:gd name="T84" fmla="*/ 66 w 93"/>
                <a:gd name="T85" fmla="*/ 1560 h 1917"/>
                <a:gd name="T86" fmla="*/ 64 w 93"/>
                <a:gd name="T87" fmla="*/ 1634 h 1917"/>
                <a:gd name="T88" fmla="*/ 62 w 93"/>
                <a:gd name="T89" fmla="*/ 1702 h 1917"/>
                <a:gd name="T90" fmla="*/ 58 w 93"/>
                <a:gd name="T91" fmla="*/ 1761 h 1917"/>
                <a:gd name="T92" fmla="*/ 55 w 93"/>
                <a:gd name="T93" fmla="*/ 1811 h 1917"/>
                <a:gd name="T94" fmla="*/ 49 w 93"/>
                <a:gd name="T95" fmla="*/ 1853 h 1917"/>
                <a:gd name="T96" fmla="*/ 43 w 93"/>
                <a:gd name="T97" fmla="*/ 1883 h 1917"/>
                <a:gd name="T98" fmla="*/ 36 w 93"/>
                <a:gd name="T99" fmla="*/ 1900 h 1917"/>
                <a:gd name="T100" fmla="*/ 22 w 93"/>
                <a:gd name="T101" fmla="*/ 1915 h 1917"/>
                <a:gd name="T102" fmla="*/ 9 w 93"/>
                <a:gd name="T103" fmla="*/ 1915 h 1917"/>
                <a:gd name="T104" fmla="*/ 0 w 93"/>
                <a:gd name="T105" fmla="*/ 1908 h 1917"/>
                <a:gd name="T106" fmla="*/ 0 w 93"/>
                <a:gd name="T107" fmla="*/ 1906 h 1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3" h="1917">
                  <a:moveTo>
                    <a:pt x="0" y="1906"/>
                  </a:moveTo>
                  <a:lnTo>
                    <a:pt x="0" y="1898"/>
                  </a:lnTo>
                  <a:lnTo>
                    <a:pt x="0" y="1877"/>
                  </a:lnTo>
                  <a:lnTo>
                    <a:pt x="0" y="1841"/>
                  </a:lnTo>
                  <a:lnTo>
                    <a:pt x="1" y="1795"/>
                  </a:lnTo>
                  <a:lnTo>
                    <a:pt x="3" y="1738"/>
                  </a:lnTo>
                  <a:lnTo>
                    <a:pt x="5" y="1672"/>
                  </a:lnTo>
                  <a:lnTo>
                    <a:pt x="7" y="1598"/>
                  </a:lnTo>
                  <a:lnTo>
                    <a:pt x="9" y="1518"/>
                  </a:lnTo>
                  <a:lnTo>
                    <a:pt x="11" y="1430"/>
                  </a:lnTo>
                  <a:lnTo>
                    <a:pt x="13" y="1339"/>
                  </a:lnTo>
                  <a:lnTo>
                    <a:pt x="15" y="1246"/>
                  </a:lnTo>
                  <a:lnTo>
                    <a:pt x="17" y="1153"/>
                  </a:lnTo>
                  <a:lnTo>
                    <a:pt x="19" y="1056"/>
                  </a:lnTo>
                  <a:lnTo>
                    <a:pt x="20" y="964"/>
                  </a:lnTo>
                  <a:lnTo>
                    <a:pt x="22" y="871"/>
                  </a:lnTo>
                  <a:lnTo>
                    <a:pt x="24" y="784"/>
                  </a:lnTo>
                  <a:lnTo>
                    <a:pt x="24" y="700"/>
                  </a:lnTo>
                  <a:lnTo>
                    <a:pt x="24" y="620"/>
                  </a:lnTo>
                  <a:lnTo>
                    <a:pt x="24" y="546"/>
                  </a:lnTo>
                  <a:lnTo>
                    <a:pt x="24" y="478"/>
                  </a:lnTo>
                  <a:lnTo>
                    <a:pt x="24" y="413"/>
                  </a:lnTo>
                  <a:lnTo>
                    <a:pt x="24" y="354"/>
                  </a:lnTo>
                  <a:lnTo>
                    <a:pt x="24" y="301"/>
                  </a:lnTo>
                  <a:lnTo>
                    <a:pt x="24" y="255"/>
                  </a:lnTo>
                  <a:lnTo>
                    <a:pt x="22" y="211"/>
                  </a:lnTo>
                  <a:lnTo>
                    <a:pt x="22" y="175"/>
                  </a:lnTo>
                  <a:lnTo>
                    <a:pt x="20" y="143"/>
                  </a:lnTo>
                  <a:lnTo>
                    <a:pt x="20" y="118"/>
                  </a:lnTo>
                  <a:lnTo>
                    <a:pt x="20" y="97"/>
                  </a:lnTo>
                  <a:lnTo>
                    <a:pt x="20" y="82"/>
                  </a:lnTo>
                  <a:lnTo>
                    <a:pt x="20" y="73"/>
                  </a:lnTo>
                  <a:lnTo>
                    <a:pt x="20" y="71"/>
                  </a:lnTo>
                  <a:lnTo>
                    <a:pt x="20" y="69"/>
                  </a:lnTo>
                  <a:lnTo>
                    <a:pt x="22" y="65"/>
                  </a:lnTo>
                  <a:lnTo>
                    <a:pt x="24" y="59"/>
                  </a:lnTo>
                  <a:lnTo>
                    <a:pt x="28" y="54"/>
                  </a:lnTo>
                  <a:lnTo>
                    <a:pt x="32" y="44"/>
                  </a:lnTo>
                  <a:lnTo>
                    <a:pt x="36" y="35"/>
                  </a:lnTo>
                  <a:lnTo>
                    <a:pt x="41" y="25"/>
                  </a:lnTo>
                  <a:lnTo>
                    <a:pt x="49" y="19"/>
                  </a:lnTo>
                  <a:lnTo>
                    <a:pt x="53" y="10"/>
                  </a:lnTo>
                  <a:lnTo>
                    <a:pt x="60" y="4"/>
                  </a:lnTo>
                  <a:lnTo>
                    <a:pt x="64" y="0"/>
                  </a:lnTo>
                  <a:lnTo>
                    <a:pt x="72" y="0"/>
                  </a:lnTo>
                  <a:lnTo>
                    <a:pt x="76" y="0"/>
                  </a:lnTo>
                  <a:lnTo>
                    <a:pt x="81" y="8"/>
                  </a:lnTo>
                  <a:lnTo>
                    <a:pt x="83" y="17"/>
                  </a:lnTo>
                  <a:lnTo>
                    <a:pt x="87" y="31"/>
                  </a:lnTo>
                  <a:lnTo>
                    <a:pt x="89" y="48"/>
                  </a:lnTo>
                  <a:lnTo>
                    <a:pt x="91" y="67"/>
                  </a:lnTo>
                  <a:lnTo>
                    <a:pt x="91" y="90"/>
                  </a:lnTo>
                  <a:lnTo>
                    <a:pt x="93" y="114"/>
                  </a:lnTo>
                  <a:lnTo>
                    <a:pt x="93" y="141"/>
                  </a:lnTo>
                  <a:lnTo>
                    <a:pt x="93" y="170"/>
                  </a:lnTo>
                  <a:lnTo>
                    <a:pt x="91" y="200"/>
                  </a:lnTo>
                  <a:lnTo>
                    <a:pt x="91" y="234"/>
                  </a:lnTo>
                  <a:lnTo>
                    <a:pt x="89" y="268"/>
                  </a:lnTo>
                  <a:lnTo>
                    <a:pt x="87" y="305"/>
                  </a:lnTo>
                  <a:lnTo>
                    <a:pt x="85" y="343"/>
                  </a:lnTo>
                  <a:lnTo>
                    <a:pt x="85" y="384"/>
                  </a:lnTo>
                  <a:lnTo>
                    <a:pt x="83" y="426"/>
                  </a:lnTo>
                  <a:lnTo>
                    <a:pt x="81" y="470"/>
                  </a:lnTo>
                  <a:lnTo>
                    <a:pt x="79" y="514"/>
                  </a:lnTo>
                  <a:lnTo>
                    <a:pt x="77" y="559"/>
                  </a:lnTo>
                  <a:lnTo>
                    <a:pt x="76" y="607"/>
                  </a:lnTo>
                  <a:lnTo>
                    <a:pt x="76" y="654"/>
                  </a:lnTo>
                  <a:lnTo>
                    <a:pt x="74" y="704"/>
                  </a:lnTo>
                  <a:lnTo>
                    <a:pt x="74" y="755"/>
                  </a:lnTo>
                  <a:lnTo>
                    <a:pt x="72" y="805"/>
                  </a:lnTo>
                  <a:lnTo>
                    <a:pt x="72" y="856"/>
                  </a:lnTo>
                  <a:lnTo>
                    <a:pt x="72" y="907"/>
                  </a:lnTo>
                  <a:lnTo>
                    <a:pt x="72" y="961"/>
                  </a:lnTo>
                  <a:lnTo>
                    <a:pt x="70" y="1012"/>
                  </a:lnTo>
                  <a:lnTo>
                    <a:pt x="70" y="1063"/>
                  </a:lnTo>
                  <a:lnTo>
                    <a:pt x="70" y="1113"/>
                  </a:lnTo>
                  <a:lnTo>
                    <a:pt x="70" y="1164"/>
                  </a:lnTo>
                  <a:lnTo>
                    <a:pt x="70" y="1212"/>
                  </a:lnTo>
                  <a:lnTo>
                    <a:pt x="70" y="1261"/>
                  </a:lnTo>
                  <a:lnTo>
                    <a:pt x="70" y="1307"/>
                  </a:lnTo>
                  <a:lnTo>
                    <a:pt x="70" y="1352"/>
                  </a:lnTo>
                  <a:lnTo>
                    <a:pt x="68" y="1396"/>
                  </a:lnTo>
                  <a:lnTo>
                    <a:pt x="68" y="1438"/>
                  </a:lnTo>
                  <a:lnTo>
                    <a:pt x="68" y="1480"/>
                  </a:lnTo>
                  <a:lnTo>
                    <a:pt x="68" y="1522"/>
                  </a:lnTo>
                  <a:lnTo>
                    <a:pt x="66" y="1560"/>
                  </a:lnTo>
                  <a:lnTo>
                    <a:pt x="64" y="1598"/>
                  </a:lnTo>
                  <a:lnTo>
                    <a:pt x="64" y="1634"/>
                  </a:lnTo>
                  <a:lnTo>
                    <a:pt x="64" y="1670"/>
                  </a:lnTo>
                  <a:lnTo>
                    <a:pt x="62" y="1702"/>
                  </a:lnTo>
                  <a:lnTo>
                    <a:pt x="60" y="1733"/>
                  </a:lnTo>
                  <a:lnTo>
                    <a:pt x="58" y="1761"/>
                  </a:lnTo>
                  <a:lnTo>
                    <a:pt x="57" y="1788"/>
                  </a:lnTo>
                  <a:lnTo>
                    <a:pt x="55" y="1811"/>
                  </a:lnTo>
                  <a:lnTo>
                    <a:pt x="53" y="1834"/>
                  </a:lnTo>
                  <a:lnTo>
                    <a:pt x="49" y="1853"/>
                  </a:lnTo>
                  <a:lnTo>
                    <a:pt x="47" y="1870"/>
                  </a:lnTo>
                  <a:lnTo>
                    <a:pt x="43" y="1883"/>
                  </a:lnTo>
                  <a:lnTo>
                    <a:pt x="39" y="1892"/>
                  </a:lnTo>
                  <a:lnTo>
                    <a:pt x="36" y="1900"/>
                  </a:lnTo>
                  <a:lnTo>
                    <a:pt x="32" y="1908"/>
                  </a:lnTo>
                  <a:lnTo>
                    <a:pt x="22" y="1915"/>
                  </a:lnTo>
                  <a:lnTo>
                    <a:pt x="15" y="1917"/>
                  </a:lnTo>
                  <a:lnTo>
                    <a:pt x="9" y="1915"/>
                  </a:lnTo>
                  <a:lnTo>
                    <a:pt x="3" y="1911"/>
                  </a:lnTo>
                  <a:lnTo>
                    <a:pt x="0" y="1908"/>
                  </a:lnTo>
                  <a:lnTo>
                    <a:pt x="0" y="1906"/>
                  </a:lnTo>
                  <a:lnTo>
                    <a:pt x="0" y="1906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66" name="Freeform 147"/>
            <p:cNvSpPr>
              <a:spLocks/>
            </p:cNvSpPr>
            <p:nvPr/>
          </p:nvSpPr>
          <p:spPr bwMode="auto">
            <a:xfrm>
              <a:off x="3133343" y="2335922"/>
              <a:ext cx="170810" cy="55719"/>
            </a:xfrm>
            <a:custGeom>
              <a:avLst/>
              <a:gdLst>
                <a:gd name="T0" fmla="*/ 405 w 1121"/>
                <a:gd name="T1" fmla="*/ 34 h 367"/>
                <a:gd name="T2" fmla="*/ 321 w 1121"/>
                <a:gd name="T3" fmla="*/ 48 h 367"/>
                <a:gd name="T4" fmla="*/ 209 w 1121"/>
                <a:gd name="T5" fmla="*/ 67 h 367"/>
                <a:gd name="T6" fmla="*/ 104 w 1121"/>
                <a:gd name="T7" fmla="*/ 88 h 367"/>
                <a:gd name="T8" fmla="*/ 40 w 1121"/>
                <a:gd name="T9" fmla="*/ 112 h 367"/>
                <a:gd name="T10" fmla="*/ 6 w 1121"/>
                <a:gd name="T11" fmla="*/ 143 h 367"/>
                <a:gd name="T12" fmla="*/ 0 w 1121"/>
                <a:gd name="T13" fmla="*/ 181 h 367"/>
                <a:gd name="T14" fmla="*/ 15 w 1121"/>
                <a:gd name="T15" fmla="*/ 226 h 367"/>
                <a:gd name="T16" fmla="*/ 63 w 1121"/>
                <a:gd name="T17" fmla="*/ 272 h 367"/>
                <a:gd name="T18" fmla="*/ 150 w 1121"/>
                <a:gd name="T19" fmla="*/ 316 h 367"/>
                <a:gd name="T20" fmla="*/ 277 w 1121"/>
                <a:gd name="T21" fmla="*/ 346 h 367"/>
                <a:gd name="T22" fmla="*/ 428 w 1121"/>
                <a:gd name="T23" fmla="*/ 363 h 367"/>
                <a:gd name="T24" fmla="*/ 583 w 1121"/>
                <a:gd name="T25" fmla="*/ 365 h 367"/>
                <a:gd name="T26" fmla="*/ 724 w 1121"/>
                <a:gd name="T27" fmla="*/ 341 h 367"/>
                <a:gd name="T28" fmla="*/ 851 w 1121"/>
                <a:gd name="T29" fmla="*/ 304 h 367"/>
                <a:gd name="T30" fmla="*/ 960 w 1121"/>
                <a:gd name="T31" fmla="*/ 259 h 367"/>
                <a:gd name="T32" fmla="*/ 1045 w 1121"/>
                <a:gd name="T33" fmla="*/ 209 h 367"/>
                <a:gd name="T34" fmla="*/ 1102 w 1121"/>
                <a:gd name="T35" fmla="*/ 164 h 367"/>
                <a:gd name="T36" fmla="*/ 1121 w 1121"/>
                <a:gd name="T37" fmla="*/ 118 h 367"/>
                <a:gd name="T38" fmla="*/ 1093 w 1121"/>
                <a:gd name="T39" fmla="*/ 76 h 367"/>
                <a:gd name="T40" fmla="*/ 1022 w 1121"/>
                <a:gd name="T41" fmla="*/ 42 h 367"/>
                <a:gd name="T42" fmla="*/ 922 w 1121"/>
                <a:gd name="T43" fmla="*/ 15 h 367"/>
                <a:gd name="T44" fmla="*/ 817 w 1121"/>
                <a:gd name="T45" fmla="*/ 2 h 367"/>
                <a:gd name="T46" fmla="*/ 720 w 1121"/>
                <a:gd name="T47" fmla="*/ 0 h 367"/>
                <a:gd name="T48" fmla="*/ 652 w 1121"/>
                <a:gd name="T49" fmla="*/ 4 h 367"/>
                <a:gd name="T50" fmla="*/ 635 w 1121"/>
                <a:gd name="T51" fmla="*/ 6 h 367"/>
                <a:gd name="T52" fmla="*/ 688 w 1121"/>
                <a:gd name="T53" fmla="*/ 12 h 367"/>
                <a:gd name="T54" fmla="*/ 787 w 1121"/>
                <a:gd name="T55" fmla="*/ 25 h 367"/>
                <a:gd name="T56" fmla="*/ 895 w 1121"/>
                <a:gd name="T57" fmla="*/ 40 h 367"/>
                <a:gd name="T58" fmla="*/ 981 w 1121"/>
                <a:gd name="T59" fmla="*/ 59 h 367"/>
                <a:gd name="T60" fmla="*/ 1032 w 1121"/>
                <a:gd name="T61" fmla="*/ 84 h 367"/>
                <a:gd name="T62" fmla="*/ 1038 w 1121"/>
                <a:gd name="T63" fmla="*/ 116 h 367"/>
                <a:gd name="T64" fmla="*/ 990 w 1121"/>
                <a:gd name="T65" fmla="*/ 158 h 367"/>
                <a:gd name="T66" fmla="*/ 905 w 1121"/>
                <a:gd name="T67" fmla="*/ 202 h 367"/>
                <a:gd name="T68" fmla="*/ 808 w 1121"/>
                <a:gd name="T69" fmla="*/ 238 h 367"/>
                <a:gd name="T70" fmla="*/ 722 w 1121"/>
                <a:gd name="T71" fmla="*/ 259 h 367"/>
                <a:gd name="T72" fmla="*/ 652 w 1121"/>
                <a:gd name="T73" fmla="*/ 270 h 367"/>
                <a:gd name="T74" fmla="*/ 587 w 1121"/>
                <a:gd name="T75" fmla="*/ 274 h 367"/>
                <a:gd name="T76" fmla="*/ 523 w 1121"/>
                <a:gd name="T77" fmla="*/ 276 h 367"/>
                <a:gd name="T78" fmla="*/ 450 w 1121"/>
                <a:gd name="T79" fmla="*/ 274 h 367"/>
                <a:gd name="T80" fmla="*/ 376 w 1121"/>
                <a:gd name="T81" fmla="*/ 270 h 367"/>
                <a:gd name="T82" fmla="*/ 294 w 1121"/>
                <a:gd name="T83" fmla="*/ 261 h 367"/>
                <a:gd name="T84" fmla="*/ 213 w 1121"/>
                <a:gd name="T85" fmla="*/ 242 h 367"/>
                <a:gd name="T86" fmla="*/ 146 w 1121"/>
                <a:gd name="T87" fmla="*/ 217 h 367"/>
                <a:gd name="T88" fmla="*/ 104 w 1121"/>
                <a:gd name="T89" fmla="*/ 192 h 367"/>
                <a:gd name="T90" fmla="*/ 93 w 1121"/>
                <a:gd name="T91" fmla="*/ 162 h 367"/>
                <a:gd name="T92" fmla="*/ 131 w 1121"/>
                <a:gd name="T93" fmla="*/ 137 h 367"/>
                <a:gd name="T94" fmla="*/ 199 w 1121"/>
                <a:gd name="T95" fmla="*/ 116 h 367"/>
                <a:gd name="T96" fmla="*/ 281 w 1121"/>
                <a:gd name="T97" fmla="*/ 97 h 367"/>
                <a:gd name="T98" fmla="*/ 363 w 1121"/>
                <a:gd name="T99" fmla="*/ 78 h 367"/>
                <a:gd name="T100" fmla="*/ 437 w 1121"/>
                <a:gd name="T101" fmla="*/ 65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21" h="367">
                  <a:moveTo>
                    <a:pt x="429" y="32"/>
                  </a:moveTo>
                  <a:lnTo>
                    <a:pt x="428" y="32"/>
                  </a:lnTo>
                  <a:lnTo>
                    <a:pt x="424" y="32"/>
                  </a:lnTo>
                  <a:lnTo>
                    <a:pt x="414" y="32"/>
                  </a:lnTo>
                  <a:lnTo>
                    <a:pt x="405" y="34"/>
                  </a:lnTo>
                  <a:lnTo>
                    <a:pt x="389" y="36"/>
                  </a:lnTo>
                  <a:lnTo>
                    <a:pt x="376" y="38"/>
                  </a:lnTo>
                  <a:lnTo>
                    <a:pt x="359" y="42"/>
                  </a:lnTo>
                  <a:lnTo>
                    <a:pt x="340" y="46"/>
                  </a:lnTo>
                  <a:lnTo>
                    <a:pt x="321" y="48"/>
                  </a:lnTo>
                  <a:lnTo>
                    <a:pt x="298" y="51"/>
                  </a:lnTo>
                  <a:lnTo>
                    <a:pt x="275" y="53"/>
                  </a:lnTo>
                  <a:lnTo>
                    <a:pt x="255" y="59"/>
                  </a:lnTo>
                  <a:lnTo>
                    <a:pt x="230" y="63"/>
                  </a:lnTo>
                  <a:lnTo>
                    <a:pt x="209" y="67"/>
                  </a:lnTo>
                  <a:lnTo>
                    <a:pt x="186" y="70"/>
                  </a:lnTo>
                  <a:lnTo>
                    <a:pt x="165" y="76"/>
                  </a:lnTo>
                  <a:lnTo>
                    <a:pt x="142" y="78"/>
                  </a:lnTo>
                  <a:lnTo>
                    <a:pt x="123" y="84"/>
                  </a:lnTo>
                  <a:lnTo>
                    <a:pt x="104" y="88"/>
                  </a:lnTo>
                  <a:lnTo>
                    <a:pt x="89" y="93"/>
                  </a:lnTo>
                  <a:lnTo>
                    <a:pt x="74" y="97"/>
                  </a:lnTo>
                  <a:lnTo>
                    <a:pt x="61" y="103"/>
                  </a:lnTo>
                  <a:lnTo>
                    <a:pt x="49" y="107"/>
                  </a:lnTo>
                  <a:lnTo>
                    <a:pt x="40" y="112"/>
                  </a:lnTo>
                  <a:lnTo>
                    <a:pt x="28" y="118"/>
                  </a:lnTo>
                  <a:lnTo>
                    <a:pt x="23" y="124"/>
                  </a:lnTo>
                  <a:lnTo>
                    <a:pt x="15" y="129"/>
                  </a:lnTo>
                  <a:lnTo>
                    <a:pt x="11" y="135"/>
                  </a:lnTo>
                  <a:lnTo>
                    <a:pt x="6" y="143"/>
                  </a:lnTo>
                  <a:lnTo>
                    <a:pt x="4" y="148"/>
                  </a:lnTo>
                  <a:lnTo>
                    <a:pt x="2" y="156"/>
                  </a:lnTo>
                  <a:lnTo>
                    <a:pt x="2" y="166"/>
                  </a:lnTo>
                  <a:lnTo>
                    <a:pt x="0" y="173"/>
                  </a:lnTo>
                  <a:lnTo>
                    <a:pt x="0" y="181"/>
                  </a:lnTo>
                  <a:lnTo>
                    <a:pt x="0" y="188"/>
                  </a:lnTo>
                  <a:lnTo>
                    <a:pt x="2" y="198"/>
                  </a:lnTo>
                  <a:lnTo>
                    <a:pt x="4" y="207"/>
                  </a:lnTo>
                  <a:lnTo>
                    <a:pt x="7" y="217"/>
                  </a:lnTo>
                  <a:lnTo>
                    <a:pt x="15" y="226"/>
                  </a:lnTo>
                  <a:lnTo>
                    <a:pt x="23" y="236"/>
                  </a:lnTo>
                  <a:lnTo>
                    <a:pt x="28" y="245"/>
                  </a:lnTo>
                  <a:lnTo>
                    <a:pt x="38" y="255"/>
                  </a:lnTo>
                  <a:lnTo>
                    <a:pt x="49" y="264"/>
                  </a:lnTo>
                  <a:lnTo>
                    <a:pt x="63" y="272"/>
                  </a:lnTo>
                  <a:lnTo>
                    <a:pt x="76" y="282"/>
                  </a:lnTo>
                  <a:lnTo>
                    <a:pt x="91" y="291"/>
                  </a:lnTo>
                  <a:lnTo>
                    <a:pt x="110" y="299"/>
                  </a:lnTo>
                  <a:lnTo>
                    <a:pt x="129" y="308"/>
                  </a:lnTo>
                  <a:lnTo>
                    <a:pt x="150" y="316"/>
                  </a:lnTo>
                  <a:lnTo>
                    <a:pt x="173" y="321"/>
                  </a:lnTo>
                  <a:lnTo>
                    <a:pt x="198" y="329"/>
                  </a:lnTo>
                  <a:lnTo>
                    <a:pt x="222" y="337"/>
                  </a:lnTo>
                  <a:lnTo>
                    <a:pt x="249" y="342"/>
                  </a:lnTo>
                  <a:lnTo>
                    <a:pt x="277" y="346"/>
                  </a:lnTo>
                  <a:lnTo>
                    <a:pt x="304" y="352"/>
                  </a:lnTo>
                  <a:lnTo>
                    <a:pt x="336" y="356"/>
                  </a:lnTo>
                  <a:lnTo>
                    <a:pt x="365" y="360"/>
                  </a:lnTo>
                  <a:lnTo>
                    <a:pt x="397" y="363"/>
                  </a:lnTo>
                  <a:lnTo>
                    <a:pt x="428" y="363"/>
                  </a:lnTo>
                  <a:lnTo>
                    <a:pt x="460" y="365"/>
                  </a:lnTo>
                  <a:lnTo>
                    <a:pt x="490" y="365"/>
                  </a:lnTo>
                  <a:lnTo>
                    <a:pt x="521" y="367"/>
                  </a:lnTo>
                  <a:lnTo>
                    <a:pt x="551" y="365"/>
                  </a:lnTo>
                  <a:lnTo>
                    <a:pt x="583" y="365"/>
                  </a:lnTo>
                  <a:lnTo>
                    <a:pt x="612" y="360"/>
                  </a:lnTo>
                  <a:lnTo>
                    <a:pt x="640" y="356"/>
                  </a:lnTo>
                  <a:lnTo>
                    <a:pt x="669" y="352"/>
                  </a:lnTo>
                  <a:lnTo>
                    <a:pt x="697" y="346"/>
                  </a:lnTo>
                  <a:lnTo>
                    <a:pt x="724" y="341"/>
                  </a:lnTo>
                  <a:lnTo>
                    <a:pt x="751" y="335"/>
                  </a:lnTo>
                  <a:lnTo>
                    <a:pt x="777" y="327"/>
                  </a:lnTo>
                  <a:lnTo>
                    <a:pt x="802" y="320"/>
                  </a:lnTo>
                  <a:lnTo>
                    <a:pt x="827" y="312"/>
                  </a:lnTo>
                  <a:lnTo>
                    <a:pt x="851" y="304"/>
                  </a:lnTo>
                  <a:lnTo>
                    <a:pt x="874" y="295"/>
                  </a:lnTo>
                  <a:lnTo>
                    <a:pt x="897" y="285"/>
                  </a:lnTo>
                  <a:lnTo>
                    <a:pt x="918" y="276"/>
                  </a:lnTo>
                  <a:lnTo>
                    <a:pt x="939" y="268"/>
                  </a:lnTo>
                  <a:lnTo>
                    <a:pt x="960" y="259"/>
                  </a:lnTo>
                  <a:lnTo>
                    <a:pt x="981" y="249"/>
                  </a:lnTo>
                  <a:lnTo>
                    <a:pt x="996" y="238"/>
                  </a:lnTo>
                  <a:lnTo>
                    <a:pt x="1013" y="230"/>
                  </a:lnTo>
                  <a:lnTo>
                    <a:pt x="1028" y="219"/>
                  </a:lnTo>
                  <a:lnTo>
                    <a:pt x="1045" y="209"/>
                  </a:lnTo>
                  <a:lnTo>
                    <a:pt x="1059" y="200"/>
                  </a:lnTo>
                  <a:lnTo>
                    <a:pt x="1072" y="192"/>
                  </a:lnTo>
                  <a:lnTo>
                    <a:pt x="1083" y="183"/>
                  </a:lnTo>
                  <a:lnTo>
                    <a:pt x="1095" y="173"/>
                  </a:lnTo>
                  <a:lnTo>
                    <a:pt x="1102" y="164"/>
                  </a:lnTo>
                  <a:lnTo>
                    <a:pt x="1110" y="154"/>
                  </a:lnTo>
                  <a:lnTo>
                    <a:pt x="1114" y="145"/>
                  </a:lnTo>
                  <a:lnTo>
                    <a:pt x="1119" y="135"/>
                  </a:lnTo>
                  <a:lnTo>
                    <a:pt x="1121" y="126"/>
                  </a:lnTo>
                  <a:lnTo>
                    <a:pt x="1121" y="118"/>
                  </a:lnTo>
                  <a:lnTo>
                    <a:pt x="1121" y="110"/>
                  </a:lnTo>
                  <a:lnTo>
                    <a:pt x="1118" y="101"/>
                  </a:lnTo>
                  <a:lnTo>
                    <a:pt x="1110" y="91"/>
                  </a:lnTo>
                  <a:lnTo>
                    <a:pt x="1102" y="84"/>
                  </a:lnTo>
                  <a:lnTo>
                    <a:pt x="1093" y="76"/>
                  </a:lnTo>
                  <a:lnTo>
                    <a:pt x="1081" y="69"/>
                  </a:lnTo>
                  <a:lnTo>
                    <a:pt x="1068" y="61"/>
                  </a:lnTo>
                  <a:lnTo>
                    <a:pt x="1053" y="53"/>
                  </a:lnTo>
                  <a:lnTo>
                    <a:pt x="1038" y="48"/>
                  </a:lnTo>
                  <a:lnTo>
                    <a:pt x="1022" y="42"/>
                  </a:lnTo>
                  <a:lnTo>
                    <a:pt x="1002" y="36"/>
                  </a:lnTo>
                  <a:lnTo>
                    <a:pt x="984" y="29"/>
                  </a:lnTo>
                  <a:lnTo>
                    <a:pt x="964" y="25"/>
                  </a:lnTo>
                  <a:lnTo>
                    <a:pt x="945" y="21"/>
                  </a:lnTo>
                  <a:lnTo>
                    <a:pt x="922" y="15"/>
                  </a:lnTo>
                  <a:lnTo>
                    <a:pt x="901" y="12"/>
                  </a:lnTo>
                  <a:lnTo>
                    <a:pt x="882" y="8"/>
                  </a:lnTo>
                  <a:lnTo>
                    <a:pt x="861" y="6"/>
                  </a:lnTo>
                  <a:lnTo>
                    <a:pt x="838" y="2"/>
                  </a:lnTo>
                  <a:lnTo>
                    <a:pt x="817" y="2"/>
                  </a:lnTo>
                  <a:lnTo>
                    <a:pt x="796" y="0"/>
                  </a:lnTo>
                  <a:lnTo>
                    <a:pt x="775" y="0"/>
                  </a:lnTo>
                  <a:lnTo>
                    <a:pt x="754" y="0"/>
                  </a:lnTo>
                  <a:lnTo>
                    <a:pt x="737" y="0"/>
                  </a:lnTo>
                  <a:lnTo>
                    <a:pt x="720" y="0"/>
                  </a:lnTo>
                  <a:lnTo>
                    <a:pt x="703" y="0"/>
                  </a:lnTo>
                  <a:lnTo>
                    <a:pt x="688" y="0"/>
                  </a:lnTo>
                  <a:lnTo>
                    <a:pt x="675" y="2"/>
                  </a:lnTo>
                  <a:lnTo>
                    <a:pt x="661" y="2"/>
                  </a:lnTo>
                  <a:lnTo>
                    <a:pt x="652" y="4"/>
                  </a:lnTo>
                  <a:lnTo>
                    <a:pt x="642" y="4"/>
                  </a:lnTo>
                  <a:lnTo>
                    <a:pt x="638" y="4"/>
                  </a:lnTo>
                  <a:lnTo>
                    <a:pt x="635" y="4"/>
                  </a:lnTo>
                  <a:lnTo>
                    <a:pt x="635" y="6"/>
                  </a:lnTo>
                  <a:lnTo>
                    <a:pt x="635" y="6"/>
                  </a:lnTo>
                  <a:lnTo>
                    <a:pt x="640" y="6"/>
                  </a:lnTo>
                  <a:lnTo>
                    <a:pt x="648" y="8"/>
                  </a:lnTo>
                  <a:lnTo>
                    <a:pt x="659" y="8"/>
                  </a:lnTo>
                  <a:lnTo>
                    <a:pt x="671" y="10"/>
                  </a:lnTo>
                  <a:lnTo>
                    <a:pt x="688" y="12"/>
                  </a:lnTo>
                  <a:lnTo>
                    <a:pt x="705" y="13"/>
                  </a:lnTo>
                  <a:lnTo>
                    <a:pt x="724" y="17"/>
                  </a:lnTo>
                  <a:lnTo>
                    <a:pt x="743" y="19"/>
                  </a:lnTo>
                  <a:lnTo>
                    <a:pt x="764" y="21"/>
                  </a:lnTo>
                  <a:lnTo>
                    <a:pt x="787" y="25"/>
                  </a:lnTo>
                  <a:lnTo>
                    <a:pt x="810" y="27"/>
                  </a:lnTo>
                  <a:lnTo>
                    <a:pt x="830" y="31"/>
                  </a:lnTo>
                  <a:lnTo>
                    <a:pt x="853" y="34"/>
                  </a:lnTo>
                  <a:lnTo>
                    <a:pt x="874" y="36"/>
                  </a:lnTo>
                  <a:lnTo>
                    <a:pt x="895" y="40"/>
                  </a:lnTo>
                  <a:lnTo>
                    <a:pt x="912" y="44"/>
                  </a:lnTo>
                  <a:lnTo>
                    <a:pt x="931" y="48"/>
                  </a:lnTo>
                  <a:lnTo>
                    <a:pt x="948" y="51"/>
                  </a:lnTo>
                  <a:lnTo>
                    <a:pt x="965" y="55"/>
                  </a:lnTo>
                  <a:lnTo>
                    <a:pt x="981" y="59"/>
                  </a:lnTo>
                  <a:lnTo>
                    <a:pt x="994" y="63"/>
                  </a:lnTo>
                  <a:lnTo>
                    <a:pt x="1005" y="69"/>
                  </a:lnTo>
                  <a:lnTo>
                    <a:pt x="1017" y="74"/>
                  </a:lnTo>
                  <a:lnTo>
                    <a:pt x="1024" y="78"/>
                  </a:lnTo>
                  <a:lnTo>
                    <a:pt x="1032" y="84"/>
                  </a:lnTo>
                  <a:lnTo>
                    <a:pt x="1036" y="89"/>
                  </a:lnTo>
                  <a:lnTo>
                    <a:pt x="1040" y="97"/>
                  </a:lnTo>
                  <a:lnTo>
                    <a:pt x="1040" y="103"/>
                  </a:lnTo>
                  <a:lnTo>
                    <a:pt x="1040" y="109"/>
                  </a:lnTo>
                  <a:lnTo>
                    <a:pt x="1038" y="116"/>
                  </a:lnTo>
                  <a:lnTo>
                    <a:pt x="1034" y="126"/>
                  </a:lnTo>
                  <a:lnTo>
                    <a:pt x="1024" y="133"/>
                  </a:lnTo>
                  <a:lnTo>
                    <a:pt x="1015" y="141"/>
                  </a:lnTo>
                  <a:lnTo>
                    <a:pt x="1002" y="148"/>
                  </a:lnTo>
                  <a:lnTo>
                    <a:pt x="990" y="158"/>
                  </a:lnTo>
                  <a:lnTo>
                    <a:pt x="975" y="167"/>
                  </a:lnTo>
                  <a:lnTo>
                    <a:pt x="960" y="175"/>
                  </a:lnTo>
                  <a:lnTo>
                    <a:pt x="941" y="185"/>
                  </a:lnTo>
                  <a:lnTo>
                    <a:pt x="924" y="194"/>
                  </a:lnTo>
                  <a:lnTo>
                    <a:pt x="905" y="202"/>
                  </a:lnTo>
                  <a:lnTo>
                    <a:pt x="886" y="209"/>
                  </a:lnTo>
                  <a:lnTo>
                    <a:pt x="865" y="217"/>
                  </a:lnTo>
                  <a:lnTo>
                    <a:pt x="846" y="225"/>
                  </a:lnTo>
                  <a:lnTo>
                    <a:pt x="827" y="232"/>
                  </a:lnTo>
                  <a:lnTo>
                    <a:pt x="808" y="238"/>
                  </a:lnTo>
                  <a:lnTo>
                    <a:pt x="789" y="244"/>
                  </a:lnTo>
                  <a:lnTo>
                    <a:pt x="772" y="249"/>
                  </a:lnTo>
                  <a:lnTo>
                    <a:pt x="753" y="253"/>
                  </a:lnTo>
                  <a:lnTo>
                    <a:pt x="737" y="255"/>
                  </a:lnTo>
                  <a:lnTo>
                    <a:pt x="722" y="259"/>
                  </a:lnTo>
                  <a:lnTo>
                    <a:pt x="707" y="263"/>
                  </a:lnTo>
                  <a:lnTo>
                    <a:pt x="692" y="264"/>
                  </a:lnTo>
                  <a:lnTo>
                    <a:pt x="677" y="266"/>
                  </a:lnTo>
                  <a:lnTo>
                    <a:pt x="663" y="268"/>
                  </a:lnTo>
                  <a:lnTo>
                    <a:pt x="652" y="270"/>
                  </a:lnTo>
                  <a:lnTo>
                    <a:pt x="638" y="272"/>
                  </a:lnTo>
                  <a:lnTo>
                    <a:pt x="625" y="272"/>
                  </a:lnTo>
                  <a:lnTo>
                    <a:pt x="612" y="274"/>
                  </a:lnTo>
                  <a:lnTo>
                    <a:pt x="600" y="274"/>
                  </a:lnTo>
                  <a:lnTo>
                    <a:pt x="587" y="274"/>
                  </a:lnTo>
                  <a:lnTo>
                    <a:pt x="574" y="276"/>
                  </a:lnTo>
                  <a:lnTo>
                    <a:pt x="562" y="276"/>
                  </a:lnTo>
                  <a:lnTo>
                    <a:pt x="549" y="278"/>
                  </a:lnTo>
                  <a:lnTo>
                    <a:pt x="536" y="276"/>
                  </a:lnTo>
                  <a:lnTo>
                    <a:pt x="523" y="276"/>
                  </a:lnTo>
                  <a:lnTo>
                    <a:pt x="509" y="276"/>
                  </a:lnTo>
                  <a:lnTo>
                    <a:pt x="496" y="276"/>
                  </a:lnTo>
                  <a:lnTo>
                    <a:pt x="479" y="276"/>
                  </a:lnTo>
                  <a:lnTo>
                    <a:pt x="466" y="276"/>
                  </a:lnTo>
                  <a:lnTo>
                    <a:pt x="450" y="274"/>
                  </a:lnTo>
                  <a:lnTo>
                    <a:pt x="437" y="274"/>
                  </a:lnTo>
                  <a:lnTo>
                    <a:pt x="422" y="272"/>
                  </a:lnTo>
                  <a:lnTo>
                    <a:pt x="407" y="272"/>
                  </a:lnTo>
                  <a:lnTo>
                    <a:pt x="391" y="270"/>
                  </a:lnTo>
                  <a:lnTo>
                    <a:pt x="376" y="270"/>
                  </a:lnTo>
                  <a:lnTo>
                    <a:pt x="359" y="268"/>
                  </a:lnTo>
                  <a:lnTo>
                    <a:pt x="344" y="266"/>
                  </a:lnTo>
                  <a:lnTo>
                    <a:pt x="327" y="264"/>
                  </a:lnTo>
                  <a:lnTo>
                    <a:pt x="312" y="264"/>
                  </a:lnTo>
                  <a:lnTo>
                    <a:pt x="294" y="261"/>
                  </a:lnTo>
                  <a:lnTo>
                    <a:pt x="277" y="257"/>
                  </a:lnTo>
                  <a:lnTo>
                    <a:pt x="260" y="253"/>
                  </a:lnTo>
                  <a:lnTo>
                    <a:pt x="245" y="249"/>
                  </a:lnTo>
                  <a:lnTo>
                    <a:pt x="228" y="245"/>
                  </a:lnTo>
                  <a:lnTo>
                    <a:pt x="213" y="242"/>
                  </a:lnTo>
                  <a:lnTo>
                    <a:pt x="199" y="238"/>
                  </a:lnTo>
                  <a:lnTo>
                    <a:pt x="186" y="234"/>
                  </a:lnTo>
                  <a:lnTo>
                    <a:pt x="171" y="228"/>
                  </a:lnTo>
                  <a:lnTo>
                    <a:pt x="159" y="223"/>
                  </a:lnTo>
                  <a:lnTo>
                    <a:pt x="146" y="217"/>
                  </a:lnTo>
                  <a:lnTo>
                    <a:pt x="137" y="211"/>
                  </a:lnTo>
                  <a:lnTo>
                    <a:pt x="125" y="205"/>
                  </a:lnTo>
                  <a:lnTo>
                    <a:pt x="116" y="200"/>
                  </a:lnTo>
                  <a:lnTo>
                    <a:pt x="110" y="196"/>
                  </a:lnTo>
                  <a:lnTo>
                    <a:pt x="104" y="192"/>
                  </a:lnTo>
                  <a:lnTo>
                    <a:pt x="99" y="185"/>
                  </a:lnTo>
                  <a:lnTo>
                    <a:pt x="95" y="181"/>
                  </a:lnTo>
                  <a:lnTo>
                    <a:pt x="91" y="175"/>
                  </a:lnTo>
                  <a:lnTo>
                    <a:pt x="91" y="171"/>
                  </a:lnTo>
                  <a:lnTo>
                    <a:pt x="93" y="162"/>
                  </a:lnTo>
                  <a:lnTo>
                    <a:pt x="101" y="152"/>
                  </a:lnTo>
                  <a:lnTo>
                    <a:pt x="106" y="148"/>
                  </a:lnTo>
                  <a:lnTo>
                    <a:pt x="112" y="145"/>
                  </a:lnTo>
                  <a:lnTo>
                    <a:pt x="120" y="139"/>
                  </a:lnTo>
                  <a:lnTo>
                    <a:pt x="131" y="137"/>
                  </a:lnTo>
                  <a:lnTo>
                    <a:pt x="140" y="133"/>
                  </a:lnTo>
                  <a:lnTo>
                    <a:pt x="154" y="128"/>
                  </a:lnTo>
                  <a:lnTo>
                    <a:pt x="167" y="124"/>
                  </a:lnTo>
                  <a:lnTo>
                    <a:pt x="184" y="122"/>
                  </a:lnTo>
                  <a:lnTo>
                    <a:pt x="199" y="116"/>
                  </a:lnTo>
                  <a:lnTo>
                    <a:pt x="215" y="112"/>
                  </a:lnTo>
                  <a:lnTo>
                    <a:pt x="230" y="109"/>
                  </a:lnTo>
                  <a:lnTo>
                    <a:pt x="247" y="105"/>
                  </a:lnTo>
                  <a:lnTo>
                    <a:pt x="264" y="101"/>
                  </a:lnTo>
                  <a:lnTo>
                    <a:pt x="281" y="97"/>
                  </a:lnTo>
                  <a:lnTo>
                    <a:pt x="298" y="91"/>
                  </a:lnTo>
                  <a:lnTo>
                    <a:pt x="315" y="89"/>
                  </a:lnTo>
                  <a:lnTo>
                    <a:pt x="331" y="86"/>
                  </a:lnTo>
                  <a:lnTo>
                    <a:pt x="348" y="82"/>
                  </a:lnTo>
                  <a:lnTo>
                    <a:pt x="363" y="78"/>
                  </a:lnTo>
                  <a:lnTo>
                    <a:pt x="378" y="74"/>
                  </a:lnTo>
                  <a:lnTo>
                    <a:pt x="395" y="72"/>
                  </a:lnTo>
                  <a:lnTo>
                    <a:pt x="410" y="69"/>
                  </a:lnTo>
                  <a:lnTo>
                    <a:pt x="424" y="65"/>
                  </a:lnTo>
                  <a:lnTo>
                    <a:pt x="437" y="65"/>
                  </a:lnTo>
                  <a:lnTo>
                    <a:pt x="542" y="27"/>
                  </a:lnTo>
                  <a:lnTo>
                    <a:pt x="429" y="32"/>
                  </a:lnTo>
                  <a:lnTo>
                    <a:pt x="429" y="3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67" name="Freeform 148"/>
            <p:cNvSpPr>
              <a:spLocks/>
            </p:cNvSpPr>
            <p:nvPr/>
          </p:nvSpPr>
          <p:spPr bwMode="auto">
            <a:xfrm>
              <a:off x="3263049" y="2202563"/>
              <a:ext cx="134273" cy="119658"/>
            </a:xfrm>
            <a:custGeom>
              <a:avLst/>
              <a:gdLst>
                <a:gd name="T0" fmla="*/ 173 w 882"/>
                <a:gd name="T1" fmla="*/ 736 h 786"/>
                <a:gd name="T2" fmla="*/ 0 w 882"/>
                <a:gd name="T3" fmla="*/ 350 h 786"/>
                <a:gd name="T4" fmla="*/ 211 w 882"/>
                <a:gd name="T5" fmla="*/ 0 h 786"/>
                <a:gd name="T6" fmla="*/ 677 w 882"/>
                <a:gd name="T7" fmla="*/ 10 h 786"/>
                <a:gd name="T8" fmla="*/ 882 w 882"/>
                <a:gd name="T9" fmla="*/ 390 h 786"/>
                <a:gd name="T10" fmla="*/ 749 w 882"/>
                <a:gd name="T11" fmla="*/ 727 h 786"/>
                <a:gd name="T12" fmla="*/ 420 w 882"/>
                <a:gd name="T13" fmla="*/ 786 h 786"/>
                <a:gd name="T14" fmla="*/ 730 w 882"/>
                <a:gd name="T15" fmla="*/ 647 h 786"/>
                <a:gd name="T16" fmla="*/ 793 w 882"/>
                <a:gd name="T17" fmla="*/ 381 h 786"/>
                <a:gd name="T18" fmla="*/ 647 w 882"/>
                <a:gd name="T19" fmla="*/ 63 h 786"/>
                <a:gd name="T20" fmla="*/ 261 w 882"/>
                <a:gd name="T21" fmla="*/ 78 h 786"/>
                <a:gd name="T22" fmla="*/ 73 w 882"/>
                <a:gd name="T23" fmla="*/ 356 h 786"/>
                <a:gd name="T24" fmla="*/ 242 w 882"/>
                <a:gd name="T25" fmla="*/ 687 h 786"/>
                <a:gd name="T26" fmla="*/ 173 w 882"/>
                <a:gd name="T27" fmla="*/ 736 h 786"/>
                <a:gd name="T28" fmla="*/ 173 w 882"/>
                <a:gd name="T29" fmla="*/ 736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2" h="786">
                  <a:moveTo>
                    <a:pt x="173" y="736"/>
                  </a:moveTo>
                  <a:lnTo>
                    <a:pt x="0" y="350"/>
                  </a:lnTo>
                  <a:lnTo>
                    <a:pt x="211" y="0"/>
                  </a:lnTo>
                  <a:lnTo>
                    <a:pt x="677" y="10"/>
                  </a:lnTo>
                  <a:lnTo>
                    <a:pt x="882" y="390"/>
                  </a:lnTo>
                  <a:lnTo>
                    <a:pt x="749" y="727"/>
                  </a:lnTo>
                  <a:lnTo>
                    <a:pt x="420" y="786"/>
                  </a:lnTo>
                  <a:lnTo>
                    <a:pt x="730" y="647"/>
                  </a:lnTo>
                  <a:lnTo>
                    <a:pt x="793" y="381"/>
                  </a:lnTo>
                  <a:lnTo>
                    <a:pt x="647" y="63"/>
                  </a:lnTo>
                  <a:lnTo>
                    <a:pt x="261" y="78"/>
                  </a:lnTo>
                  <a:lnTo>
                    <a:pt x="73" y="356"/>
                  </a:lnTo>
                  <a:lnTo>
                    <a:pt x="242" y="687"/>
                  </a:lnTo>
                  <a:lnTo>
                    <a:pt x="173" y="736"/>
                  </a:lnTo>
                  <a:lnTo>
                    <a:pt x="173" y="736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68" name="Freeform 149"/>
            <p:cNvSpPr>
              <a:spLocks/>
            </p:cNvSpPr>
            <p:nvPr/>
          </p:nvSpPr>
          <p:spPr bwMode="auto">
            <a:xfrm>
              <a:off x="3281317" y="2222049"/>
              <a:ext cx="42931" cy="57545"/>
            </a:xfrm>
            <a:custGeom>
              <a:avLst/>
              <a:gdLst>
                <a:gd name="T0" fmla="*/ 0 w 281"/>
                <a:gd name="T1" fmla="*/ 245 h 378"/>
                <a:gd name="T2" fmla="*/ 10 w 281"/>
                <a:gd name="T3" fmla="*/ 251 h 378"/>
                <a:gd name="T4" fmla="*/ 25 w 281"/>
                <a:gd name="T5" fmla="*/ 262 h 378"/>
                <a:gd name="T6" fmla="*/ 48 w 281"/>
                <a:gd name="T7" fmla="*/ 277 h 378"/>
                <a:gd name="T8" fmla="*/ 76 w 281"/>
                <a:gd name="T9" fmla="*/ 293 h 378"/>
                <a:gd name="T10" fmla="*/ 107 w 281"/>
                <a:gd name="T11" fmla="*/ 312 h 378"/>
                <a:gd name="T12" fmla="*/ 137 w 281"/>
                <a:gd name="T13" fmla="*/ 329 h 378"/>
                <a:gd name="T14" fmla="*/ 166 w 281"/>
                <a:gd name="T15" fmla="*/ 344 h 378"/>
                <a:gd name="T16" fmla="*/ 192 w 281"/>
                <a:gd name="T17" fmla="*/ 355 h 378"/>
                <a:gd name="T18" fmla="*/ 215 w 281"/>
                <a:gd name="T19" fmla="*/ 365 h 378"/>
                <a:gd name="T20" fmla="*/ 234 w 281"/>
                <a:gd name="T21" fmla="*/ 371 h 378"/>
                <a:gd name="T22" fmla="*/ 251 w 281"/>
                <a:gd name="T23" fmla="*/ 374 h 378"/>
                <a:gd name="T24" fmla="*/ 266 w 281"/>
                <a:gd name="T25" fmla="*/ 378 h 378"/>
                <a:gd name="T26" fmla="*/ 280 w 281"/>
                <a:gd name="T27" fmla="*/ 378 h 378"/>
                <a:gd name="T28" fmla="*/ 278 w 281"/>
                <a:gd name="T29" fmla="*/ 376 h 378"/>
                <a:gd name="T30" fmla="*/ 268 w 281"/>
                <a:gd name="T31" fmla="*/ 365 h 378"/>
                <a:gd name="T32" fmla="*/ 259 w 281"/>
                <a:gd name="T33" fmla="*/ 353 h 378"/>
                <a:gd name="T34" fmla="*/ 245 w 281"/>
                <a:gd name="T35" fmla="*/ 340 h 378"/>
                <a:gd name="T36" fmla="*/ 230 w 281"/>
                <a:gd name="T37" fmla="*/ 327 h 378"/>
                <a:gd name="T38" fmla="*/ 213 w 281"/>
                <a:gd name="T39" fmla="*/ 314 h 378"/>
                <a:gd name="T40" fmla="*/ 194 w 281"/>
                <a:gd name="T41" fmla="*/ 300 h 378"/>
                <a:gd name="T42" fmla="*/ 175 w 281"/>
                <a:gd name="T43" fmla="*/ 289 h 378"/>
                <a:gd name="T44" fmla="*/ 154 w 281"/>
                <a:gd name="T45" fmla="*/ 277 h 378"/>
                <a:gd name="T46" fmla="*/ 133 w 281"/>
                <a:gd name="T47" fmla="*/ 268 h 378"/>
                <a:gd name="T48" fmla="*/ 114 w 281"/>
                <a:gd name="T49" fmla="*/ 260 h 378"/>
                <a:gd name="T50" fmla="*/ 95 w 281"/>
                <a:gd name="T51" fmla="*/ 253 h 378"/>
                <a:gd name="T52" fmla="*/ 80 w 281"/>
                <a:gd name="T53" fmla="*/ 245 h 378"/>
                <a:gd name="T54" fmla="*/ 69 w 281"/>
                <a:gd name="T55" fmla="*/ 237 h 378"/>
                <a:gd name="T56" fmla="*/ 61 w 281"/>
                <a:gd name="T57" fmla="*/ 230 h 378"/>
                <a:gd name="T58" fmla="*/ 57 w 281"/>
                <a:gd name="T59" fmla="*/ 222 h 378"/>
                <a:gd name="T60" fmla="*/ 61 w 281"/>
                <a:gd name="T61" fmla="*/ 211 h 378"/>
                <a:gd name="T62" fmla="*/ 67 w 281"/>
                <a:gd name="T63" fmla="*/ 199 h 378"/>
                <a:gd name="T64" fmla="*/ 76 w 281"/>
                <a:gd name="T65" fmla="*/ 186 h 378"/>
                <a:gd name="T66" fmla="*/ 88 w 281"/>
                <a:gd name="T67" fmla="*/ 173 h 378"/>
                <a:gd name="T68" fmla="*/ 101 w 281"/>
                <a:gd name="T69" fmla="*/ 158 h 378"/>
                <a:gd name="T70" fmla="*/ 112 w 281"/>
                <a:gd name="T71" fmla="*/ 142 h 378"/>
                <a:gd name="T72" fmla="*/ 124 w 281"/>
                <a:gd name="T73" fmla="*/ 125 h 378"/>
                <a:gd name="T74" fmla="*/ 133 w 281"/>
                <a:gd name="T75" fmla="*/ 106 h 378"/>
                <a:gd name="T76" fmla="*/ 139 w 281"/>
                <a:gd name="T77" fmla="*/ 85 h 378"/>
                <a:gd name="T78" fmla="*/ 143 w 281"/>
                <a:gd name="T79" fmla="*/ 66 h 378"/>
                <a:gd name="T80" fmla="*/ 145 w 281"/>
                <a:gd name="T81" fmla="*/ 47 h 378"/>
                <a:gd name="T82" fmla="*/ 148 w 281"/>
                <a:gd name="T83" fmla="*/ 30 h 378"/>
                <a:gd name="T84" fmla="*/ 148 w 281"/>
                <a:gd name="T85" fmla="*/ 15 h 378"/>
                <a:gd name="T86" fmla="*/ 148 w 281"/>
                <a:gd name="T87" fmla="*/ 2 h 378"/>
                <a:gd name="T88" fmla="*/ 148 w 281"/>
                <a:gd name="T89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1" h="378">
                  <a:moveTo>
                    <a:pt x="148" y="0"/>
                  </a:moveTo>
                  <a:lnTo>
                    <a:pt x="0" y="245"/>
                  </a:lnTo>
                  <a:lnTo>
                    <a:pt x="4" y="247"/>
                  </a:lnTo>
                  <a:lnTo>
                    <a:pt x="10" y="251"/>
                  </a:lnTo>
                  <a:lnTo>
                    <a:pt x="17" y="256"/>
                  </a:lnTo>
                  <a:lnTo>
                    <a:pt x="25" y="262"/>
                  </a:lnTo>
                  <a:lnTo>
                    <a:pt x="36" y="270"/>
                  </a:lnTo>
                  <a:lnTo>
                    <a:pt x="48" y="277"/>
                  </a:lnTo>
                  <a:lnTo>
                    <a:pt x="63" y="285"/>
                  </a:lnTo>
                  <a:lnTo>
                    <a:pt x="76" y="293"/>
                  </a:lnTo>
                  <a:lnTo>
                    <a:pt x="91" y="302"/>
                  </a:lnTo>
                  <a:lnTo>
                    <a:pt x="107" y="312"/>
                  </a:lnTo>
                  <a:lnTo>
                    <a:pt x="122" y="319"/>
                  </a:lnTo>
                  <a:lnTo>
                    <a:pt x="137" y="329"/>
                  </a:lnTo>
                  <a:lnTo>
                    <a:pt x="152" y="336"/>
                  </a:lnTo>
                  <a:lnTo>
                    <a:pt x="166" y="344"/>
                  </a:lnTo>
                  <a:lnTo>
                    <a:pt x="181" y="352"/>
                  </a:lnTo>
                  <a:lnTo>
                    <a:pt x="192" y="355"/>
                  </a:lnTo>
                  <a:lnTo>
                    <a:pt x="205" y="361"/>
                  </a:lnTo>
                  <a:lnTo>
                    <a:pt x="215" y="365"/>
                  </a:lnTo>
                  <a:lnTo>
                    <a:pt x="226" y="369"/>
                  </a:lnTo>
                  <a:lnTo>
                    <a:pt x="234" y="371"/>
                  </a:lnTo>
                  <a:lnTo>
                    <a:pt x="243" y="372"/>
                  </a:lnTo>
                  <a:lnTo>
                    <a:pt x="251" y="374"/>
                  </a:lnTo>
                  <a:lnTo>
                    <a:pt x="257" y="376"/>
                  </a:lnTo>
                  <a:lnTo>
                    <a:pt x="266" y="378"/>
                  </a:lnTo>
                  <a:lnTo>
                    <a:pt x="276" y="378"/>
                  </a:lnTo>
                  <a:lnTo>
                    <a:pt x="280" y="378"/>
                  </a:lnTo>
                  <a:lnTo>
                    <a:pt x="281" y="378"/>
                  </a:lnTo>
                  <a:lnTo>
                    <a:pt x="278" y="376"/>
                  </a:lnTo>
                  <a:lnTo>
                    <a:pt x="274" y="369"/>
                  </a:lnTo>
                  <a:lnTo>
                    <a:pt x="268" y="365"/>
                  </a:lnTo>
                  <a:lnTo>
                    <a:pt x="264" y="359"/>
                  </a:lnTo>
                  <a:lnTo>
                    <a:pt x="259" y="353"/>
                  </a:lnTo>
                  <a:lnTo>
                    <a:pt x="253" y="348"/>
                  </a:lnTo>
                  <a:lnTo>
                    <a:pt x="245" y="340"/>
                  </a:lnTo>
                  <a:lnTo>
                    <a:pt x="238" y="333"/>
                  </a:lnTo>
                  <a:lnTo>
                    <a:pt x="230" y="327"/>
                  </a:lnTo>
                  <a:lnTo>
                    <a:pt x="223" y="319"/>
                  </a:lnTo>
                  <a:lnTo>
                    <a:pt x="213" y="314"/>
                  </a:lnTo>
                  <a:lnTo>
                    <a:pt x="204" y="306"/>
                  </a:lnTo>
                  <a:lnTo>
                    <a:pt x="194" y="300"/>
                  </a:lnTo>
                  <a:lnTo>
                    <a:pt x="186" y="295"/>
                  </a:lnTo>
                  <a:lnTo>
                    <a:pt x="175" y="289"/>
                  </a:lnTo>
                  <a:lnTo>
                    <a:pt x="164" y="283"/>
                  </a:lnTo>
                  <a:lnTo>
                    <a:pt x="154" y="277"/>
                  </a:lnTo>
                  <a:lnTo>
                    <a:pt x="143" y="274"/>
                  </a:lnTo>
                  <a:lnTo>
                    <a:pt x="133" y="268"/>
                  </a:lnTo>
                  <a:lnTo>
                    <a:pt x="124" y="264"/>
                  </a:lnTo>
                  <a:lnTo>
                    <a:pt x="114" y="260"/>
                  </a:lnTo>
                  <a:lnTo>
                    <a:pt x="105" y="256"/>
                  </a:lnTo>
                  <a:lnTo>
                    <a:pt x="95" y="253"/>
                  </a:lnTo>
                  <a:lnTo>
                    <a:pt x="88" y="249"/>
                  </a:lnTo>
                  <a:lnTo>
                    <a:pt x="80" y="245"/>
                  </a:lnTo>
                  <a:lnTo>
                    <a:pt x="74" y="241"/>
                  </a:lnTo>
                  <a:lnTo>
                    <a:pt x="69" y="237"/>
                  </a:lnTo>
                  <a:lnTo>
                    <a:pt x="65" y="234"/>
                  </a:lnTo>
                  <a:lnTo>
                    <a:pt x="61" y="230"/>
                  </a:lnTo>
                  <a:lnTo>
                    <a:pt x="61" y="228"/>
                  </a:lnTo>
                  <a:lnTo>
                    <a:pt x="57" y="222"/>
                  </a:lnTo>
                  <a:lnTo>
                    <a:pt x="59" y="217"/>
                  </a:lnTo>
                  <a:lnTo>
                    <a:pt x="61" y="211"/>
                  </a:lnTo>
                  <a:lnTo>
                    <a:pt x="63" y="205"/>
                  </a:lnTo>
                  <a:lnTo>
                    <a:pt x="67" y="199"/>
                  </a:lnTo>
                  <a:lnTo>
                    <a:pt x="70" y="194"/>
                  </a:lnTo>
                  <a:lnTo>
                    <a:pt x="76" y="186"/>
                  </a:lnTo>
                  <a:lnTo>
                    <a:pt x="82" y="180"/>
                  </a:lnTo>
                  <a:lnTo>
                    <a:pt x="88" y="173"/>
                  </a:lnTo>
                  <a:lnTo>
                    <a:pt x="93" y="167"/>
                  </a:lnTo>
                  <a:lnTo>
                    <a:pt x="101" y="158"/>
                  </a:lnTo>
                  <a:lnTo>
                    <a:pt x="107" y="152"/>
                  </a:lnTo>
                  <a:lnTo>
                    <a:pt x="112" y="142"/>
                  </a:lnTo>
                  <a:lnTo>
                    <a:pt x="118" y="135"/>
                  </a:lnTo>
                  <a:lnTo>
                    <a:pt x="124" y="125"/>
                  </a:lnTo>
                  <a:lnTo>
                    <a:pt x="129" y="118"/>
                  </a:lnTo>
                  <a:lnTo>
                    <a:pt x="133" y="106"/>
                  </a:lnTo>
                  <a:lnTo>
                    <a:pt x="137" y="97"/>
                  </a:lnTo>
                  <a:lnTo>
                    <a:pt x="139" y="85"/>
                  </a:lnTo>
                  <a:lnTo>
                    <a:pt x="141" y="76"/>
                  </a:lnTo>
                  <a:lnTo>
                    <a:pt x="143" y="66"/>
                  </a:lnTo>
                  <a:lnTo>
                    <a:pt x="145" y="57"/>
                  </a:lnTo>
                  <a:lnTo>
                    <a:pt x="145" y="47"/>
                  </a:lnTo>
                  <a:lnTo>
                    <a:pt x="148" y="38"/>
                  </a:lnTo>
                  <a:lnTo>
                    <a:pt x="148" y="30"/>
                  </a:lnTo>
                  <a:lnTo>
                    <a:pt x="148" y="23"/>
                  </a:lnTo>
                  <a:lnTo>
                    <a:pt x="148" y="15"/>
                  </a:lnTo>
                  <a:lnTo>
                    <a:pt x="148" y="11"/>
                  </a:lnTo>
                  <a:lnTo>
                    <a:pt x="148" y="2"/>
                  </a:lnTo>
                  <a:lnTo>
                    <a:pt x="148" y="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69" name="Freeform 150"/>
            <p:cNvSpPr>
              <a:spLocks/>
            </p:cNvSpPr>
            <p:nvPr/>
          </p:nvSpPr>
          <p:spPr bwMode="auto">
            <a:xfrm>
              <a:off x="3317550" y="2222049"/>
              <a:ext cx="39582" cy="52674"/>
            </a:xfrm>
            <a:custGeom>
              <a:avLst/>
              <a:gdLst>
                <a:gd name="T0" fmla="*/ 57 w 260"/>
                <a:gd name="T1" fmla="*/ 334 h 346"/>
                <a:gd name="T2" fmla="*/ 59 w 260"/>
                <a:gd name="T3" fmla="*/ 314 h 346"/>
                <a:gd name="T4" fmla="*/ 61 w 260"/>
                <a:gd name="T5" fmla="*/ 283 h 346"/>
                <a:gd name="T6" fmla="*/ 61 w 260"/>
                <a:gd name="T7" fmla="*/ 247 h 346"/>
                <a:gd name="T8" fmla="*/ 55 w 260"/>
                <a:gd name="T9" fmla="*/ 209 h 346"/>
                <a:gd name="T10" fmla="*/ 43 w 260"/>
                <a:gd name="T11" fmla="*/ 161 h 346"/>
                <a:gd name="T12" fmla="*/ 30 w 260"/>
                <a:gd name="T13" fmla="*/ 118 h 346"/>
                <a:gd name="T14" fmla="*/ 15 w 260"/>
                <a:gd name="T15" fmla="*/ 76 h 346"/>
                <a:gd name="T16" fmla="*/ 4 w 260"/>
                <a:gd name="T17" fmla="*/ 44 h 346"/>
                <a:gd name="T18" fmla="*/ 0 w 260"/>
                <a:gd name="T19" fmla="*/ 17 h 346"/>
                <a:gd name="T20" fmla="*/ 15 w 260"/>
                <a:gd name="T21" fmla="*/ 0 h 346"/>
                <a:gd name="T22" fmla="*/ 36 w 260"/>
                <a:gd name="T23" fmla="*/ 0 h 346"/>
                <a:gd name="T24" fmla="*/ 62 w 260"/>
                <a:gd name="T25" fmla="*/ 7 h 346"/>
                <a:gd name="T26" fmla="*/ 93 w 260"/>
                <a:gd name="T27" fmla="*/ 15 h 346"/>
                <a:gd name="T28" fmla="*/ 129 w 260"/>
                <a:gd name="T29" fmla="*/ 21 h 346"/>
                <a:gd name="T30" fmla="*/ 163 w 260"/>
                <a:gd name="T31" fmla="*/ 21 h 346"/>
                <a:gd name="T32" fmla="*/ 197 w 260"/>
                <a:gd name="T33" fmla="*/ 19 h 346"/>
                <a:gd name="T34" fmla="*/ 226 w 260"/>
                <a:gd name="T35" fmla="*/ 13 h 346"/>
                <a:gd name="T36" fmla="*/ 249 w 260"/>
                <a:gd name="T37" fmla="*/ 9 h 346"/>
                <a:gd name="T38" fmla="*/ 260 w 260"/>
                <a:gd name="T39" fmla="*/ 7 h 346"/>
                <a:gd name="T40" fmla="*/ 253 w 260"/>
                <a:gd name="T41" fmla="*/ 21 h 346"/>
                <a:gd name="T42" fmla="*/ 239 w 260"/>
                <a:gd name="T43" fmla="*/ 45 h 346"/>
                <a:gd name="T44" fmla="*/ 224 w 260"/>
                <a:gd name="T45" fmla="*/ 80 h 346"/>
                <a:gd name="T46" fmla="*/ 205 w 260"/>
                <a:gd name="T47" fmla="*/ 118 h 346"/>
                <a:gd name="T48" fmla="*/ 192 w 260"/>
                <a:gd name="T49" fmla="*/ 154 h 346"/>
                <a:gd name="T50" fmla="*/ 178 w 260"/>
                <a:gd name="T51" fmla="*/ 186 h 346"/>
                <a:gd name="T52" fmla="*/ 171 w 260"/>
                <a:gd name="T53" fmla="*/ 215 h 346"/>
                <a:gd name="T54" fmla="*/ 167 w 260"/>
                <a:gd name="T55" fmla="*/ 236 h 346"/>
                <a:gd name="T56" fmla="*/ 165 w 260"/>
                <a:gd name="T57" fmla="*/ 253 h 346"/>
                <a:gd name="T58" fmla="*/ 163 w 260"/>
                <a:gd name="T59" fmla="*/ 266 h 346"/>
                <a:gd name="T60" fmla="*/ 148 w 260"/>
                <a:gd name="T61" fmla="*/ 276 h 346"/>
                <a:gd name="T62" fmla="*/ 135 w 260"/>
                <a:gd name="T63" fmla="*/ 272 h 346"/>
                <a:gd name="T64" fmla="*/ 131 w 260"/>
                <a:gd name="T65" fmla="*/ 258 h 346"/>
                <a:gd name="T66" fmla="*/ 135 w 260"/>
                <a:gd name="T67" fmla="*/ 232 h 346"/>
                <a:gd name="T68" fmla="*/ 144 w 260"/>
                <a:gd name="T69" fmla="*/ 199 h 346"/>
                <a:gd name="T70" fmla="*/ 154 w 260"/>
                <a:gd name="T71" fmla="*/ 167 h 346"/>
                <a:gd name="T72" fmla="*/ 163 w 260"/>
                <a:gd name="T73" fmla="*/ 140 h 346"/>
                <a:gd name="T74" fmla="*/ 169 w 260"/>
                <a:gd name="T75" fmla="*/ 123 h 346"/>
                <a:gd name="T76" fmla="*/ 173 w 260"/>
                <a:gd name="T77" fmla="*/ 120 h 346"/>
                <a:gd name="T78" fmla="*/ 175 w 260"/>
                <a:gd name="T79" fmla="*/ 102 h 346"/>
                <a:gd name="T80" fmla="*/ 167 w 260"/>
                <a:gd name="T81" fmla="*/ 91 h 346"/>
                <a:gd name="T82" fmla="*/ 138 w 260"/>
                <a:gd name="T83" fmla="*/ 83 h 346"/>
                <a:gd name="T84" fmla="*/ 108 w 260"/>
                <a:gd name="T85" fmla="*/ 78 h 346"/>
                <a:gd name="T86" fmla="*/ 83 w 260"/>
                <a:gd name="T87" fmla="*/ 85 h 346"/>
                <a:gd name="T88" fmla="*/ 76 w 260"/>
                <a:gd name="T89" fmla="*/ 101 h 346"/>
                <a:gd name="T90" fmla="*/ 74 w 260"/>
                <a:gd name="T91" fmla="*/ 118 h 346"/>
                <a:gd name="T92" fmla="*/ 74 w 260"/>
                <a:gd name="T93" fmla="*/ 137 h 346"/>
                <a:gd name="T94" fmla="*/ 78 w 260"/>
                <a:gd name="T95" fmla="*/ 160 h 346"/>
                <a:gd name="T96" fmla="*/ 83 w 260"/>
                <a:gd name="T97" fmla="*/ 184 h 346"/>
                <a:gd name="T98" fmla="*/ 91 w 260"/>
                <a:gd name="T99" fmla="*/ 213 h 346"/>
                <a:gd name="T100" fmla="*/ 97 w 260"/>
                <a:gd name="T101" fmla="*/ 239 h 346"/>
                <a:gd name="T102" fmla="*/ 100 w 260"/>
                <a:gd name="T103" fmla="*/ 264 h 346"/>
                <a:gd name="T104" fmla="*/ 100 w 260"/>
                <a:gd name="T105" fmla="*/ 287 h 346"/>
                <a:gd name="T106" fmla="*/ 97 w 260"/>
                <a:gd name="T107" fmla="*/ 306 h 346"/>
                <a:gd name="T108" fmla="*/ 89 w 260"/>
                <a:gd name="T109" fmla="*/ 321 h 346"/>
                <a:gd name="T110" fmla="*/ 66 w 260"/>
                <a:gd name="T111" fmla="*/ 340 h 346"/>
                <a:gd name="T112" fmla="*/ 55 w 260"/>
                <a:gd name="T113" fmla="*/ 34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60" h="346">
                  <a:moveTo>
                    <a:pt x="55" y="346"/>
                  </a:moveTo>
                  <a:lnTo>
                    <a:pt x="55" y="342"/>
                  </a:lnTo>
                  <a:lnTo>
                    <a:pt x="57" y="334"/>
                  </a:lnTo>
                  <a:lnTo>
                    <a:pt x="57" y="327"/>
                  </a:lnTo>
                  <a:lnTo>
                    <a:pt x="59" y="321"/>
                  </a:lnTo>
                  <a:lnTo>
                    <a:pt x="59" y="314"/>
                  </a:lnTo>
                  <a:lnTo>
                    <a:pt x="61" y="304"/>
                  </a:lnTo>
                  <a:lnTo>
                    <a:pt x="61" y="295"/>
                  </a:lnTo>
                  <a:lnTo>
                    <a:pt x="61" y="283"/>
                  </a:lnTo>
                  <a:lnTo>
                    <a:pt x="61" y="272"/>
                  </a:lnTo>
                  <a:lnTo>
                    <a:pt x="61" y="260"/>
                  </a:lnTo>
                  <a:lnTo>
                    <a:pt x="61" y="247"/>
                  </a:lnTo>
                  <a:lnTo>
                    <a:pt x="59" y="236"/>
                  </a:lnTo>
                  <a:lnTo>
                    <a:pt x="57" y="222"/>
                  </a:lnTo>
                  <a:lnTo>
                    <a:pt x="55" y="209"/>
                  </a:lnTo>
                  <a:lnTo>
                    <a:pt x="51" y="194"/>
                  </a:lnTo>
                  <a:lnTo>
                    <a:pt x="49" y="179"/>
                  </a:lnTo>
                  <a:lnTo>
                    <a:pt x="43" y="161"/>
                  </a:lnTo>
                  <a:lnTo>
                    <a:pt x="40" y="148"/>
                  </a:lnTo>
                  <a:lnTo>
                    <a:pt x="34" y="133"/>
                  </a:lnTo>
                  <a:lnTo>
                    <a:pt x="30" y="118"/>
                  </a:lnTo>
                  <a:lnTo>
                    <a:pt x="24" y="104"/>
                  </a:lnTo>
                  <a:lnTo>
                    <a:pt x="21" y="91"/>
                  </a:lnTo>
                  <a:lnTo>
                    <a:pt x="15" y="76"/>
                  </a:lnTo>
                  <a:lnTo>
                    <a:pt x="11" y="64"/>
                  </a:lnTo>
                  <a:lnTo>
                    <a:pt x="7" y="53"/>
                  </a:lnTo>
                  <a:lnTo>
                    <a:pt x="4" y="44"/>
                  </a:lnTo>
                  <a:lnTo>
                    <a:pt x="2" y="32"/>
                  </a:lnTo>
                  <a:lnTo>
                    <a:pt x="0" y="24"/>
                  </a:lnTo>
                  <a:lnTo>
                    <a:pt x="0" y="17"/>
                  </a:lnTo>
                  <a:lnTo>
                    <a:pt x="2" y="11"/>
                  </a:lnTo>
                  <a:lnTo>
                    <a:pt x="5" y="2"/>
                  </a:lnTo>
                  <a:lnTo>
                    <a:pt x="15" y="0"/>
                  </a:lnTo>
                  <a:lnTo>
                    <a:pt x="19" y="0"/>
                  </a:lnTo>
                  <a:lnTo>
                    <a:pt x="26" y="0"/>
                  </a:lnTo>
                  <a:lnTo>
                    <a:pt x="36" y="0"/>
                  </a:lnTo>
                  <a:lnTo>
                    <a:pt x="43" y="4"/>
                  </a:lnTo>
                  <a:lnTo>
                    <a:pt x="53" y="5"/>
                  </a:lnTo>
                  <a:lnTo>
                    <a:pt x="62" y="7"/>
                  </a:lnTo>
                  <a:lnTo>
                    <a:pt x="72" y="9"/>
                  </a:lnTo>
                  <a:lnTo>
                    <a:pt x="83" y="13"/>
                  </a:lnTo>
                  <a:lnTo>
                    <a:pt x="93" y="15"/>
                  </a:lnTo>
                  <a:lnTo>
                    <a:pt x="104" y="17"/>
                  </a:lnTo>
                  <a:lnTo>
                    <a:pt x="118" y="19"/>
                  </a:lnTo>
                  <a:lnTo>
                    <a:pt x="129" y="21"/>
                  </a:lnTo>
                  <a:lnTo>
                    <a:pt x="140" y="21"/>
                  </a:lnTo>
                  <a:lnTo>
                    <a:pt x="152" y="21"/>
                  </a:lnTo>
                  <a:lnTo>
                    <a:pt x="163" y="21"/>
                  </a:lnTo>
                  <a:lnTo>
                    <a:pt x="177" y="21"/>
                  </a:lnTo>
                  <a:lnTo>
                    <a:pt x="186" y="19"/>
                  </a:lnTo>
                  <a:lnTo>
                    <a:pt x="197" y="19"/>
                  </a:lnTo>
                  <a:lnTo>
                    <a:pt x="207" y="17"/>
                  </a:lnTo>
                  <a:lnTo>
                    <a:pt x="218" y="15"/>
                  </a:lnTo>
                  <a:lnTo>
                    <a:pt x="226" y="13"/>
                  </a:lnTo>
                  <a:lnTo>
                    <a:pt x="235" y="11"/>
                  </a:lnTo>
                  <a:lnTo>
                    <a:pt x="241" y="9"/>
                  </a:lnTo>
                  <a:lnTo>
                    <a:pt x="249" y="9"/>
                  </a:lnTo>
                  <a:lnTo>
                    <a:pt x="256" y="7"/>
                  </a:lnTo>
                  <a:lnTo>
                    <a:pt x="260" y="7"/>
                  </a:lnTo>
                  <a:lnTo>
                    <a:pt x="260" y="7"/>
                  </a:lnTo>
                  <a:lnTo>
                    <a:pt x="258" y="9"/>
                  </a:lnTo>
                  <a:lnTo>
                    <a:pt x="254" y="13"/>
                  </a:lnTo>
                  <a:lnTo>
                    <a:pt x="253" y="21"/>
                  </a:lnTo>
                  <a:lnTo>
                    <a:pt x="249" y="28"/>
                  </a:lnTo>
                  <a:lnTo>
                    <a:pt x="243" y="36"/>
                  </a:lnTo>
                  <a:lnTo>
                    <a:pt x="239" y="45"/>
                  </a:lnTo>
                  <a:lnTo>
                    <a:pt x="235" y="57"/>
                  </a:lnTo>
                  <a:lnTo>
                    <a:pt x="228" y="68"/>
                  </a:lnTo>
                  <a:lnTo>
                    <a:pt x="224" y="80"/>
                  </a:lnTo>
                  <a:lnTo>
                    <a:pt x="216" y="93"/>
                  </a:lnTo>
                  <a:lnTo>
                    <a:pt x="213" y="104"/>
                  </a:lnTo>
                  <a:lnTo>
                    <a:pt x="205" y="118"/>
                  </a:lnTo>
                  <a:lnTo>
                    <a:pt x="201" y="129"/>
                  </a:lnTo>
                  <a:lnTo>
                    <a:pt x="196" y="142"/>
                  </a:lnTo>
                  <a:lnTo>
                    <a:pt x="192" y="154"/>
                  </a:lnTo>
                  <a:lnTo>
                    <a:pt x="186" y="165"/>
                  </a:lnTo>
                  <a:lnTo>
                    <a:pt x="182" y="177"/>
                  </a:lnTo>
                  <a:lnTo>
                    <a:pt x="178" y="186"/>
                  </a:lnTo>
                  <a:lnTo>
                    <a:pt x="177" y="196"/>
                  </a:lnTo>
                  <a:lnTo>
                    <a:pt x="173" y="205"/>
                  </a:lnTo>
                  <a:lnTo>
                    <a:pt x="171" y="215"/>
                  </a:lnTo>
                  <a:lnTo>
                    <a:pt x="169" y="220"/>
                  </a:lnTo>
                  <a:lnTo>
                    <a:pt x="169" y="230"/>
                  </a:lnTo>
                  <a:lnTo>
                    <a:pt x="167" y="236"/>
                  </a:lnTo>
                  <a:lnTo>
                    <a:pt x="165" y="241"/>
                  </a:lnTo>
                  <a:lnTo>
                    <a:pt x="165" y="247"/>
                  </a:lnTo>
                  <a:lnTo>
                    <a:pt x="165" y="253"/>
                  </a:lnTo>
                  <a:lnTo>
                    <a:pt x="165" y="260"/>
                  </a:lnTo>
                  <a:lnTo>
                    <a:pt x="165" y="266"/>
                  </a:lnTo>
                  <a:lnTo>
                    <a:pt x="163" y="266"/>
                  </a:lnTo>
                  <a:lnTo>
                    <a:pt x="159" y="270"/>
                  </a:lnTo>
                  <a:lnTo>
                    <a:pt x="154" y="272"/>
                  </a:lnTo>
                  <a:lnTo>
                    <a:pt x="148" y="276"/>
                  </a:lnTo>
                  <a:lnTo>
                    <a:pt x="142" y="276"/>
                  </a:lnTo>
                  <a:lnTo>
                    <a:pt x="137" y="276"/>
                  </a:lnTo>
                  <a:lnTo>
                    <a:pt x="135" y="272"/>
                  </a:lnTo>
                  <a:lnTo>
                    <a:pt x="133" y="268"/>
                  </a:lnTo>
                  <a:lnTo>
                    <a:pt x="131" y="264"/>
                  </a:lnTo>
                  <a:lnTo>
                    <a:pt x="131" y="258"/>
                  </a:lnTo>
                  <a:lnTo>
                    <a:pt x="131" y="251"/>
                  </a:lnTo>
                  <a:lnTo>
                    <a:pt x="133" y="243"/>
                  </a:lnTo>
                  <a:lnTo>
                    <a:pt x="135" y="232"/>
                  </a:lnTo>
                  <a:lnTo>
                    <a:pt x="138" y="222"/>
                  </a:lnTo>
                  <a:lnTo>
                    <a:pt x="140" y="213"/>
                  </a:lnTo>
                  <a:lnTo>
                    <a:pt x="144" y="199"/>
                  </a:lnTo>
                  <a:lnTo>
                    <a:pt x="148" y="188"/>
                  </a:lnTo>
                  <a:lnTo>
                    <a:pt x="152" y="179"/>
                  </a:lnTo>
                  <a:lnTo>
                    <a:pt x="154" y="167"/>
                  </a:lnTo>
                  <a:lnTo>
                    <a:pt x="158" y="158"/>
                  </a:lnTo>
                  <a:lnTo>
                    <a:pt x="161" y="146"/>
                  </a:lnTo>
                  <a:lnTo>
                    <a:pt x="163" y="140"/>
                  </a:lnTo>
                  <a:lnTo>
                    <a:pt x="165" y="133"/>
                  </a:lnTo>
                  <a:lnTo>
                    <a:pt x="167" y="129"/>
                  </a:lnTo>
                  <a:lnTo>
                    <a:pt x="169" y="123"/>
                  </a:lnTo>
                  <a:lnTo>
                    <a:pt x="169" y="123"/>
                  </a:lnTo>
                  <a:lnTo>
                    <a:pt x="169" y="121"/>
                  </a:lnTo>
                  <a:lnTo>
                    <a:pt x="173" y="120"/>
                  </a:lnTo>
                  <a:lnTo>
                    <a:pt x="173" y="114"/>
                  </a:lnTo>
                  <a:lnTo>
                    <a:pt x="175" y="108"/>
                  </a:lnTo>
                  <a:lnTo>
                    <a:pt x="175" y="102"/>
                  </a:lnTo>
                  <a:lnTo>
                    <a:pt x="175" y="97"/>
                  </a:lnTo>
                  <a:lnTo>
                    <a:pt x="173" y="93"/>
                  </a:lnTo>
                  <a:lnTo>
                    <a:pt x="167" y="91"/>
                  </a:lnTo>
                  <a:lnTo>
                    <a:pt x="158" y="87"/>
                  </a:lnTo>
                  <a:lnTo>
                    <a:pt x="150" y="85"/>
                  </a:lnTo>
                  <a:lnTo>
                    <a:pt x="138" y="83"/>
                  </a:lnTo>
                  <a:lnTo>
                    <a:pt x="129" y="82"/>
                  </a:lnTo>
                  <a:lnTo>
                    <a:pt x="118" y="78"/>
                  </a:lnTo>
                  <a:lnTo>
                    <a:pt x="108" y="78"/>
                  </a:lnTo>
                  <a:lnTo>
                    <a:pt x="99" y="78"/>
                  </a:lnTo>
                  <a:lnTo>
                    <a:pt x="91" y="82"/>
                  </a:lnTo>
                  <a:lnTo>
                    <a:pt x="83" y="85"/>
                  </a:lnTo>
                  <a:lnTo>
                    <a:pt x="78" y="93"/>
                  </a:lnTo>
                  <a:lnTo>
                    <a:pt x="76" y="95"/>
                  </a:lnTo>
                  <a:lnTo>
                    <a:pt x="76" y="101"/>
                  </a:lnTo>
                  <a:lnTo>
                    <a:pt x="74" y="106"/>
                  </a:lnTo>
                  <a:lnTo>
                    <a:pt x="74" y="112"/>
                  </a:lnTo>
                  <a:lnTo>
                    <a:pt x="74" y="118"/>
                  </a:lnTo>
                  <a:lnTo>
                    <a:pt x="74" y="123"/>
                  </a:lnTo>
                  <a:lnTo>
                    <a:pt x="74" y="129"/>
                  </a:lnTo>
                  <a:lnTo>
                    <a:pt x="74" y="137"/>
                  </a:lnTo>
                  <a:lnTo>
                    <a:pt x="74" y="142"/>
                  </a:lnTo>
                  <a:lnTo>
                    <a:pt x="76" y="152"/>
                  </a:lnTo>
                  <a:lnTo>
                    <a:pt x="78" y="160"/>
                  </a:lnTo>
                  <a:lnTo>
                    <a:pt x="80" y="169"/>
                  </a:lnTo>
                  <a:lnTo>
                    <a:pt x="81" y="177"/>
                  </a:lnTo>
                  <a:lnTo>
                    <a:pt x="83" y="184"/>
                  </a:lnTo>
                  <a:lnTo>
                    <a:pt x="85" y="194"/>
                  </a:lnTo>
                  <a:lnTo>
                    <a:pt x="89" y="203"/>
                  </a:lnTo>
                  <a:lnTo>
                    <a:pt x="91" y="213"/>
                  </a:lnTo>
                  <a:lnTo>
                    <a:pt x="93" y="220"/>
                  </a:lnTo>
                  <a:lnTo>
                    <a:pt x="95" y="230"/>
                  </a:lnTo>
                  <a:lnTo>
                    <a:pt x="97" y="239"/>
                  </a:lnTo>
                  <a:lnTo>
                    <a:pt x="99" y="247"/>
                  </a:lnTo>
                  <a:lnTo>
                    <a:pt x="99" y="256"/>
                  </a:lnTo>
                  <a:lnTo>
                    <a:pt x="100" y="264"/>
                  </a:lnTo>
                  <a:lnTo>
                    <a:pt x="100" y="272"/>
                  </a:lnTo>
                  <a:lnTo>
                    <a:pt x="100" y="279"/>
                  </a:lnTo>
                  <a:lnTo>
                    <a:pt x="100" y="287"/>
                  </a:lnTo>
                  <a:lnTo>
                    <a:pt x="100" y="295"/>
                  </a:lnTo>
                  <a:lnTo>
                    <a:pt x="100" y="302"/>
                  </a:lnTo>
                  <a:lnTo>
                    <a:pt x="97" y="306"/>
                  </a:lnTo>
                  <a:lnTo>
                    <a:pt x="95" y="312"/>
                  </a:lnTo>
                  <a:lnTo>
                    <a:pt x="91" y="315"/>
                  </a:lnTo>
                  <a:lnTo>
                    <a:pt x="89" y="321"/>
                  </a:lnTo>
                  <a:lnTo>
                    <a:pt x="81" y="329"/>
                  </a:lnTo>
                  <a:lnTo>
                    <a:pt x="74" y="336"/>
                  </a:lnTo>
                  <a:lnTo>
                    <a:pt x="66" y="340"/>
                  </a:lnTo>
                  <a:lnTo>
                    <a:pt x="61" y="342"/>
                  </a:lnTo>
                  <a:lnTo>
                    <a:pt x="57" y="344"/>
                  </a:lnTo>
                  <a:lnTo>
                    <a:pt x="55" y="346"/>
                  </a:lnTo>
                  <a:lnTo>
                    <a:pt x="55" y="346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70" name="Freeform 151"/>
            <p:cNvSpPr>
              <a:spLocks/>
            </p:cNvSpPr>
            <p:nvPr/>
          </p:nvSpPr>
          <p:spPr bwMode="auto">
            <a:xfrm>
              <a:off x="3342821" y="2236055"/>
              <a:ext cx="37450" cy="36841"/>
            </a:xfrm>
            <a:custGeom>
              <a:avLst/>
              <a:gdLst>
                <a:gd name="T0" fmla="*/ 8 w 247"/>
                <a:gd name="T1" fmla="*/ 211 h 243"/>
                <a:gd name="T2" fmla="*/ 21 w 247"/>
                <a:gd name="T3" fmla="*/ 190 h 243"/>
                <a:gd name="T4" fmla="*/ 46 w 247"/>
                <a:gd name="T5" fmla="*/ 162 h 243"/>
                <a:gd name="T6" fmla="*/ 72 w 247"/>
                <a:gd name="T7" fmla="*/ 124 h 243"/>
                <a:gd name="T8" fmla="*/ 101 w 247"/>
                <a:gd name="T9" fmla="*/ 86 h 243"/>
                <a:gd name="T10" fmla="*/ 126 w 247"/>
                <a:gd name="T11" fmla="*/ 51 h 243"/>
                <a:gd name="T12" fmla="*/ 145 w 247"/>
                <a:gd name="T13" fmla="*/ 29 h 243"/>
                <a:gd name="T14" fmla="*/ 158 w 247"/>
                <a:gd name="T15" fmla="*/ 10 h 243"/>
                <a:gd name="T16" fmla="*/ 173 w 247"/>
                <a:gd name="T17" fmla="*/ 0 h 243"/>
                <a:gd name="T18" fmla="*/ 183 w 247"/>
                <a:gd name="T19" fmla="*/ 13 h 243"/>
                <a:gd name="T20" fmla="*/ 186 w 247"/>
                <a:gd name="T21" fmla="*/ 38 h 243"/>
                <a:gd name="T22" fmla="*/ 190 w 247"/>
                <a:gd name="T23" fmla="*/ 59 h 243"/>
                <a:gd name="T24" fmla="*/ 198 w 247"/>
                <a:gd name="T25" fmla="*/ 82 h 243"/>
                <a:gd name="T26" fmla="*/ 205 w 247"/>
                <a:gd name="T27" fmla="*/ 105 h 243"/>
                <a:gd name="T28" fmla="*/ 213 w 247"/>
                <a:gd name="T29" fmla="*/ 124 h 243"/>
                <a:gd name="T30" fmla="*/ 226 w 247"/>
                <a:gd name="T31" fmla="*/ 141 h 243"/>
                <a:gd name="T32" fmla="*/ 245 w 247"/>
                <a:gd name="T33" fmla="*/ 158 h 243"/>
                <a:gd name="T34" fmla="*/ 243 w 247"/>
                <a:gd name="T35" fmla="*/ 167 h 243"/>
                <a:gd name="T36" fmla="*/ 226 w 247"/>
                <a:gd name="T37" fmla="*/ 173 h 243"/>
                <a:gd name="T38" fmla="*/ 207 w 247"/>
                <a:gd name="T39" fmla="*/ 177 h 243"/>
                <a:gd name="T40" fmla="*/ 186 w 247"/>
                <a:gd name="T41" fmla="*/ 183 h 243"/>
                <a:gd name="T42" fmla="*/ 162 w 247"/>
                <a:gd name="T43" fmla="*/ 188 h 243"/>
                <a:gd name="T44" fmla="*/ 135 w 247"/>
                <a:gd name="T45" fmla="*/ 198 h 243"/>
                <a:gd name="T46" fmla="*/ 107 w 247"/>
                <a:gd name="T47" fmla="*/ 209 h 243"/>
                <a:gd name="T48" fmla="*/ 80 w 247"/>
                <a:gd name="T49" fmla="*/ 221 h 243"/>
                <a:gd name="T50" fmla="*/ 59 w 247"/>
                <a:gd name="T51" fmla="*/ 228 h 243"/>
                <a:gd name="T52" fmla="*/ 40 w 247"/>
                <a:gd name="T53" fmla="*/ 238 h 243"/>
                <a:gd name="T54" fmla="*/ 32 w 247"/>
                <a:gd name="T55" fmla="*/ 242 h 243"/>
                <a:gd name="T56" fmla="*/ 40 w 247"/>
                <a:gd name="T57" fmla="*/ 223 h 243"/>
                <a:gd name="T58" fmla="*/ 72 w 247"/>
                <a:gd name="T59" fmla="*/ 188 h 243"/>
                <a:gd name="T60" fmla="*/ 89 w 247"/>
                <a:gd name="T61" fmla="*/ 177 h 243"/>
                <a:gd name="T62" fmla="*/ 108 w 247"/>
                <a:gd name="T63" fmla="*/ 171 h 243"/>
                <a:gd name="T64" fmla="*/ 126 w 247"/>
                <a:gd name="T65" fmla="*/ 165 h 243"/>
                <a:gd name="T66" fmla="*/ 143 w 247"/>
                <a:gd name="T67" fmla="*/ 164 h 243"/>
                <a:gd name="T68" fmla="*/ 169 w 247"/>
                <a:gd name="T69" fmla="*/ 160 h 243"/>
                <a:gd name="T70" fmla="*/ 184 w 247"/>
                <a:gd name="T71" fmla="*/ 150 h 243"/>
                <a:gd name="T72" fmla="*/ 186 w 247"/>
                <a:gd name="T73" fmla="*/ 135 h 243"/>
                <a:gd name="T74" fmla="*/ 183 w 247"/>
                <a:gd name="T75" fmla="*/ 110 h 243"/>
                <a:gd name="T76" fmla="*/ 173 w 247"/>
                <a:gd name="T77" fmla="*/ 82 h 243"/>
                <a:gd name="T78" fmla="*/ 164 w 247"/>
                <a:gd name="T79" fmla="*/ 70 h 243"/>
                <a:gd name="T80" fmla="*/ 150 w 247"/>
                <a:gd name="T81" fmla="*/ 76 h 243"/>
                <a:gd name="T82" fmla="*/ 141 w 247"/>
                <a:gd name="T83" fmla="*/ 91 h 243"/>
                <a:gd name="T84" fmla="*/ 131 w 247"/>
                <a:gd name="T85" fmla="*/ 108 h 243"/>
                <a:gd name="T86" fmla="*/ 120 w 247"/>
                <a:gd name="T87" fmla="*/ 131 h 243"/>
                <a:gd name="T88" fmla="*/ 99 w 247"/>
                <a:gd name="T89" fmla="*/ 154 h 243"/>
                <a:gd name="T90" fmla="*/ 76 w 247"/>
                <a:gd name="T91" fmla="*/ 177 h 243"/>
                <a:gd name="T92" fmla="*/ 48 w 247"/>
                <a:gd name="T93" fmla="*/ 207 h 243"/>
                <a:gd name="T94" fmla="*/ 29 w 247"/>
                <a:gd name="T95" fmla="*/ 223 h 243"/>
                <a:gd name="T96" fmla="*/ 13 w 247"/>
                <a:gd name="T97" fmla="*/ 234 h 243"/>
                <a:gd name="T98" fmla="*/ 0 w 247"/>
                <a:gd name="T99" fmla="*/ 232 h 243"/>
                <a:gd name="T100" fmla="*/ 4 w 247"/>
                <a:gd name="T101" fmla="*/ 215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7" h="243">
                  <a:moveTo>
                    <a:pt x="4" y="215"/>
                  </a:moveTo>
                  <a:lnTo>
                    <a:pt x="4" y="213"/>
                  </a:lnTo>
                  <a:lnTo>
                    <a:pt x="8" y="211"/>
                  </a:lnTo>
                  <a:lnTo>
                    <a:pt x="10" y="205"/>
                  </a:lnTo>
                  <a:lnTo>
                    <a:pt x="15" y="200"/>
                  </a:lnTo>
                  <a:lnTo>
                    <a:pt x="21" y="190"/>
                  </a:lnTo>
                  <a:lnTo>
                    <a:pt x="29" y="181"/>
                  </a:lnTo>
                  <a:lnTo>
                    <a:pt x="36" y="171"/>
                  </a:lnTo>
                  <a:lnTo>
                    <a:pt x="46" y="162"/>
                  </a:lnTo>
                  <a:lnTo>
                    <a:pt x="55" y="148"/>
                  </a:lnTo>
                  <a:lnTo>
                    <a:pt x="63" y="137"/>
                  </a:lnTo>
                  <a:lnTo>
                    <a:pt x="72" y="124"/>
                  </a:lnTo>
                  <a:lnTo>
                    <a:pt x="82" y="110"/>
                  </a:lnTo>
                  <a:lnTo>
                    <a:pt x="91" y="99"/>
                  </a:lnTo>
                  <a:lnTo>
                    <a:pt x="101" y="86"/>
                  </a:lnTo>
                  <a:lnTo>
                    <a:pt x="110" y="74"/>
                  </a:lnTo>
                  <a:lnTo>
                    <a:pt x="120" y="63"/>
                  </a:lnTo>
                  <a:lnTo>
                    <a:pt x="126" y="51"/>
                  </a:lnTo>
                  <a:lnTo>
                    <a:pt x="133" y="44"/>
                  </a:lnTo>
                  <a:lnTo>
                    <a:pt x="139" y="34"/>
                  </a:lnTo>
                  <a:lnTo>
                    <a:pt x="145" y="29"/>
                  </a:lnTo>
                  <a:lnTo>
                    <a:pt x="148" y="21"/>
                  </a:lnTo>
                  <a:lnTo>
                    <a:pt x="154" y="15"/>
                  </a:lnTo>
                  <a:lnTo>
                    <a:pt x="158" y="10"/>
                  </a:lnTo>
                  <a:lnTo>
                    <a:pt x="162" y="6"/>
                  </a:lnTo>
                  <a:lnTo>
                    <a:pt x="167" y="0"/>
                  </a:lnTo>
                  <a:lnTo>
                    <a:pt x="173" y="0"/>
                  </a:lnTo>
                  <a:lnTo>
                    <a:pt x="175" y="0"/>
                  </a:lnTo>
                  <a:lnTo>
                    <a:pt x="179" y="6"/>
                  </a:lnTo>
                  <a:lnTo>
                    <a:pt x="183" y="13"/>
                  </a:lnTo>
                  <a:lnTo>
                    <a:pt x="184" y="25"/>
                  </a:lnTo>
                  <a:lnTo>
                    <a:pt x="186" y="30"/>
                  </a:lnTo>
                  <a:lnTo>
                    <a:pt x="186" y="38"/>
                  </a:lnTo>
                  <a:lnTo>
                    <a:pt x="188" y="44"/>
                  </a:lnTo>
                  <a:lnTo>
                    <a:pt x="190" y="53"/>
                  </a:lnTo>
                  <a:lnTo>
                    <a:pt x="190" y="59"/>
                  </a:lnTo>
                  <a:lnTo>
                    <a:pt x="192" y="67"/>
                  </a:lnTo>
                  <a:lnTo>
                    <a:pt x="194" y="74"/>
                  </a:lnTo>
                  <a:lnTo>
                    <a:pt x="198" y="82"/>
                  </a:lnTo>
                  <a:lnTo>
                    <a:pt x="198" y="89"/>
                  </a:lnTo>
                  <a:lnTo>
                    <a:pt x="202" y="97"/>
                  </a:lnTo>
                  <a:lnTo>
                    <a:pt x="205" y="105"/>
                  </a:lnTo>
                  <a:lnTo>
                    <a:pt x="207" y="112"/>
                  </a:lnTo>
                  <a:lnTo>
                    <a:pt x="211" y="118"/>
                  </a:lnTo>
                  <a:lnTo>
                    <a:pt x="213" y="124"/>
                  </a:lnTo>
                  <a:lnTo>
                    <a:pt x="217" y="127"/>
                  </a:lnTo>
                  <a:lnTo>
                    <a:pt x="221" y="133"/>
                  </a:lnTo>
                  <a:lnTo>
                    <a:pt x="226" y="141"/>
                  </a:lnTo>
                  <a:lnTo>
                    <a:pt x="236" y="148"/>
                  </a:lnTo>
                  <a:lnTo>
                    <a:pt x="240" y="152"/>
                  </a:lnTo>
                  <a:lnTo>
                    <a:pt x="245" y="158"/>
                  </a:lnTo>
                  <a:lnTo>
                    <a:pt x="247" y="162"/>
                  </a:lnTo>
                  <a:lnTo>
                    <a:pt x="247" y="165"/>
                  </a:lnTo>
                  <a:lnTo>
                    <a:pt x="243" y="167"/>
                  </a:lnTo>
                  <a:lnTo>
                    <a:pt x="236" y="169"/>
                  </a:lnTo>
                  <a:lnTo>
                    <a:pt x="230" y="171"/>
                  </a:lnTo>
                  <a:lnTo>
                    <a:pt x="226" y="173"/>
                  </a:lnTo>
                  <a:lnTo>
                    <a:pt x="221" y="175"/>
                  </a:lnTo>
                  <a:lnTo>
                    <a:pt x="215" y="177"/>
                  </a:lnTo>
                  <a:lnTo>
                    <a:pt x="207" y="177"/>
                  </a:lnTo>
                  <a:lnTo>
                    <a:pt x="200" y="179"/>
                  </a:lnTo>
                  <a:lnTo>
                    <a:pt x="192" y="181"/>
                  </a:lnTo>
                  <a:lnTo>
                    <a:pt x="186" y="183"/>
                  </a:lnTo>
                  <a:lnTo>
                    <a:pt x="177" y="185"/>
                  </a:lnTo>
                  <a:lnTo>
                    <a:pt x="169" y="186"/>
                  </a:lnTo>
                  <a:lnTo>
                    <a:pt x="162" y="188"/>
                  </a:lnTo>
                  <a:lnTo>
                    <a:pt x="154" y="192"/>
                  </a:lnTo>
                  <a:lnTo>
                    <a:pt x="145" y="194"/>
                  </a:lnTo>
                  <a:lnTo>
                    <a:pt x="135" y="198"/>
                  </a:lnTo>
                  <a:lnTo>
                    <a:pt x="126" y="202"/>
                  </a:lnTo>
                  <a:lnTo>
                    <a:pt x="116" y="205"/>
                  </a:lnTo>
                  <a:lnTo>
                    <a:pt x="107" y="209"/>
                  </a:lnTo>
                  <a:lnTo>
                    <a:pt x="97" y="211"/>
                  </a:lnTo>
                  <a:lnTo>
                    <a:pt x="89" y="215"/>
                  </a:lnTo>
                  <a:lnTo>
                    <a:pt x="80" y="221"/>
                  </a:lnTo>
                  <a:lnTo>
                    <a:pt x="72" y="223"/>
                  </a:lnTo>
                  <a:lnTo>
                    <a:pt x="65" y="226"/>
                  </a:lnTo>
                  <a:lnTo>
                    <a:pt x="59" y="228"/>
                  </a:lnTo>
                  <a:lnTo>
                    <a:pt x="51" y="234"/>
                  </a:lnTo>
                  <a:lnTo>
                    <a:pt x="46" y="236"/>
                  </a:lnTo>
                  <a:lnTo>
                    <a:pt x="40" y="238"/>
                  </a:lnTo>
                  <a:lnTo>
                    <a:pt x="36" y="240"/>
                  </a:lnTo>
                  <a:lnTo>
                    <a:pt x="32" y="243"/>
                  </a:lnTo>
                  <a:lnTo>
                    <a:pt x="32" y="242"/>
                  </a:lnTo>
                  <a:lnTo>
                    <a:pt x="34" y="238"/>
                  </a:lnTo>
                  <a:lnTo>
                    <a:pt x="36" y="230"/>
                  </a:lnTo>
                  <a:lnTo>
                    <a:pt x="40" y="223"/>
                  </a:lnTo>
                  <a:lnTo>
                    <a:pt x="46" y="213"/>
                  </a:lnTo>
                  <a:lnTo>
                    <a:pt x="67" y="190"/>
                  </a:lnTo>
                  <a:lnTo>
                    <a:pt x="72" y="188"/>
                  </a:lnTo>
                  <a:lnTo>
                    <a:pt x="78" y="185"/>
                  </a:lnTo>
                  <a:lnTo>
                    <a:pt x="84" y="181"/>
                  </a:lnTo>
                  <a:lnTo>
                    <a:pt x="89" y="177"/>
                  </a:lnTo>
                  <a:lnTo>
                    <a:pt x="95" y="175"/>
                  </a:lnTo>
                  <a:lnTo>
                    <a:pt x="101" y="173"/>
                  </a:lnTo>
                  <a:lnTo>
                    <a:pt x="108" y="171"/>
                  </a:lnTo>
                  <a:lnTo>
                    <a:pt x="114" y="169"/>
                  </a:lnTo>
                  <a:lnTo>
                    <a:pt x="120" y="167"/>
                  </a:lnTo>
                  <a:lnTo>
                    <a:pt x="126" y="165"/>
                  </a:lnTo>
                  <a:lnTo>
                    <a:pt x="131" y="165"/>
                  </a:lnTo>
                  <a:lnTo>
                    <a:pt x="137" y="164"/>
                  </a:lnTo>
                  <a:lnTo>
                    <a:pt x="143" y="164"/>
                  </a:lnTo>
                  <a:lnTo>
                    <a:pt x="152" y="164"/>
                  </a:lnTo>
                  <a:lnTo>
                    <a:pt x="164" y="162"/>
                  </a:lnTo>
                  <a:lnTo>
                    <a:pt x="169" y="160"/>
                  </a:lnTo>
                  <a:lnTo>
                    <a:pt x="175" y="156"/>
                  </a:lnTo>
                  <a:lnTo>
                    <a:pt x="179" y="154"/>
                  </a:lnTo>
                  <a:lnTo>
                    <a:pt x="184" y="150"/>
                  </a:lnTo>
                  <a:lnTo>
                    <a:pt x="186" y="146"/>
                  </a:lnTo>
                  <a:lnTo>
                    <a:pt x="186" y="141"/>
                  </a:lnTo>
                  <a:lnTo>
                    <a:pt x="186" y="135"/>
                  </a:lnTo>
                  <a:lnTo>
                    <a:pt x="186" y="129"/>
                  </a:lnTo>
                  <a:lnTo>
                    <a:pt x="184" y="120"/>
                  </a:lnTo>
                  <a:lnTo>
                    <a:pt x="183" y="110"/>
                  </a:lnTo>
                  <a:lnTo>
                    <a:pt x="179" y="101"/>
                  </a:lnTo>
                  <a:lnTo>
                    <a:pt x="177" y="91"/>
                  </a:lnTo>
                  <a:lnTo>
                    <a:pt x="173" y="82"/>
                  </a:lnTo>
                  <a:lnTo>
                    <a:pt x="169" y="76"/>
                  </a:lnTo>
                  <a:lnTo>
                    <a:pt x="167" y="70"/>
                  </a:lnTo>
                  <a:lnTo>
                    <a:pt x="164" y="70"/>
                  </a:lnTo>
                  <a:lnTo>
                    <a:pt x="160" y="69"/>
                  </a:lnTo>
                  <a:lnTo>
                    <a:pt x="154" y="72"/>
                  </a:lnTo>
                  <a:lnTo>
                    <a:pt x="150" y="76"/>
                  </a:lnTo>
                  <a:lnTo>
                    <a:pt x="148" y="84"/>
                  </a:lnTo>
                  <a:lnTo>
                    <a:pt x="145" y="88"/>
                  </a:lnTo>
                  <a:lnTo>
                    <a:pt x="141" y="91"/>
                  </a:lnTo>
                  <a:lnTo>
                    <a:pt x="139" y="99"/>
                  </a:lnTo>
                  <a:lnTo>
                    <a:pt x="135" y="105"/>
                  </a:lnTo>
                  <a:lnTo>
                    <a:pt x="131" y="108"/>
                  </a:lnTo>
                  <a:lnTo>
                    <a:pt x="127" y="116"/>
                  </a:lnTo>
                  <a:lnTo>
                    <a:pt x="124" y="124"/>
                  </a:lnTo>
                  <a:lnTo>
                    <a:pt x="120" y="131"/>
                  </a:lnTo>
                  <a:lnTo>
                    <a:pt x="112" y="137"/>
                  </a:lnTo>
                  <a:lnTo>
                    <a:pt x="107" y="146"/>
                  </a:lnTo>
                  <a:lnTo>
                    <a:pt x="99" y="154"/>
                  </a:lnTo>
                  <a:lnTo>
                    <a:pt x="93" y="162"/>
                  </a:lnTo>
                  <a:lnTo>
                    <a:pt x="84" y="169"/>
                  </a:lnTo>
                  <a:lnTo>
                    <a:pt x="76" y="177"/>
                  </a:lnTo>
                  <a:lnTo>
                    <a:pt x="69" y="186"/>
                  </a:lnTo>
                  <a:lnTo>
                    <a:pt x="55" y="200"/>
                  </a:lnTo>
                  <a:lnTo>
                    <a:pt x="48" y="207"/>
                  </a:lnTo>
                  <a:lnTo>
                    <a:pt x="40" y="213"/>
                  </a:lnTo>
                  <a:lnTo>
                    <a:pt x="34" y="219"/>
                  </a:lnTo>
                  <a:lnTo>
                    <a:pt x="29" y="223"/>
                  </a:lnTo>
                  <a:lnTo>
                    <a:pt x="23" y="228"/>
                  </a:lnTo>
                  <a:lnTo>
                    <a:pt x="17" y="230"/>
                  </a:lnTo>
                  <a:lnTo>
                    <a:pt x="13" y="234"/>
                  </a:lnTo>
                  <a:lnTo>
                    <a:pt x="8" y="236"/>
                  </a:lnTo>
                  <a:lnTo>
                    <a:pt x="2" y="236"/>
                  </a:lnTo>
                  <a:lnTo>
                    <a:pt x="0" y="232"/>
                  </a:lnTo>
                  <a:lnTo>
                    <a:pt x="0" y="228"/>
                  </a:lnTo>
                  <a:lnTo>
                    <a:pt x="2" y="221"/>
                  </a:lnTo>
                  <a:lnTo>
                    <a:pt x="4" y="215"/>
                  </a:lnTo>
                  <a:lnTo>
                    <a:pt x="4" y="215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71" name="Freeform 152"/>
            <p:cNvSpPr>
              <a:spLocks/>
            </p:cNvSpPr>
            <p:nvPr/>
          </p:nvSpPr>
          <p:spPr bwMode="auto">
            <a:xfrm>
              <a:off x="3343125" y="2267415"/>
              <a:ext cx="10657" cy="5481"/>
            </a:xfrm>
            <a:custGeom>
              <a:avLst/>
              <a:gdLst>
                <a:gd name="T0" fmla="*/ 0 w 68"/>
                <a:gd name="T1" fmla="*/ 29 h 36"/>
                <a:gd name="T2" fmla="*/ 28 w 68"/>
                <a:gd name="T3" fmla="*/ 36 h 36"/>
                <a:gd name="T4" fmla="*/ 68 w 68"/>
                <a:gd name="T5" fmla="*/ 0 h 36"/>
                <a:gd name="T6" fmla="*/ 36 w 68"/>
                <a:gd name="T7" fmla="*/ 2 h 36"/>
                <a:gd name="T8" fmla="*/ 0 w 68"/>
                <a:gd name="T9" fmla="*/ 29 h 36"/>
                <a:gd name="T10" fmla="*/ 0 w 68"/>
                <a:gd name="T11" fmla="*/ 2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36">
                  <a:moveTo>
                    <a:pt x="0" y="29"/>
                  </a:moveTo>
                  <a:lnTo>
                    <a:pt x="28" y="36"/>
                  </a:lnTo>
                  <a:lnTo>
                    <a:pt x="68" y="0"/>
                  </a:lnTo>
                  <a:lnTo>
                    <a:pt x="36" y="2"/>
                  </a:lnTo>
                  <a:lnTo>
                    <a:pt x="0" y="29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72" name="Freeform 153"/>
            <p:cNvSpPr>
              <a:spLocks/>
            </p:cNvSpPr>
            <p:nvPr/>
          </p:nvSpPr>
          <p:spPr bwMode="auto">
            <a:xfrm>
              <a:off x="3343430" y="2270460"/>
              <a:ext cx="30752" cy="26185"/>
            </a:xfrm>
            <a:custGeom>
              <a:avLst/>
              <a:gdLst>
                <a:gd name="T0" fmla="*/ 197 w 201"/>
                <a:gd name="T1" fmla="*/ 0 h 173"/>
                <a:gd name="T2" fmla="*/ 182 w 201"/>
                <a:gd name="T3" fmla="*/ 8 h 173"/>
                <a:gd name="T4" fmla="*/ 167 w 201"/>
                <a:gd name="T5" fmla="*/ 14 h 173"/>
                <a:gd name="T6" fmla="*/ 148 w 201"/>
                <a:gd name="T7" fmla="*/ 19 h 173"/>
                <a:gd name="T8" fmla="*/ 129 w 201"/>
                <a:gd name="T9" fmla="*/ 25 h 173"/>
                <a:gd name="T10" fmla="*/ 108 w 201"/>
                <a:gd name="T11" fmla="*/ 29 h 173"/>
                <a:gd name="T12" fmla="*/ 89 w 201"/>
                <a:gd name="T13" fmla="*/ 35 h 173"/>
                <a:gd name="T14" fmla="*/ 70 w 201"/>
                <a:gd name="T15" fmla="*/ 36 h 173"/>
                <a:gd name="T16" fmla="*/ 53 w 201"/>
                <a:gd name="T17" fmla="*/ 35 h 173"/>
                <a:gd name="T18" fmla="*/ 36 w 201"/>
                <a:gd name="T19" fmla="*/ 33 h 173"/>
                <a:gd name="T20" fmla="*/ 23 w 201"/>
                <a:gd name="T21" fmla="*/ 31 h 173"/>
                <a:gd name="T22" fmla="*/ 9 w 201"/>
                <a:gd name="T23" fmla="*/ 27 h 173"/>
                <a:gd name="T24" fmla="*/ 0 w 201"/>
                <a:gd name="T25" fmla="*/ 29 h 173"/>
                <a:gd name="T26" fmla="*/ 6 w 201"/>
                <a:gd name="T27" fmla="*/ 40 h 173"/>
                <a:gd name="T28" fmla="*/ 19 w 201"/>
                <a:gd name="T29" fmla="*/ 57 h 173"/>
                <a:gd name="T30" fmla="*/ 30 w 201"/>
                <a:gd name="T31" fmla="*/ 71 h 173"/>
                <a:gd name="T32" fmla="*/ 44 w 201"/>
                <a:gd name="T33" fmla="*/ 84 h 173"/>
                <a:gd name="T34" fmla="*/ 57 w 201"/>
                <a:gd name="T35" fmla="*/ 99 h 173"/>
                <a:gd name="T36" fmla="*/ 70 w 201"/>
                <a:gd name="T37" fmla="*/ 114 h 173"/>
                <a:gd name="T38" fmla="*/ 83 w 201"/>
                <a:gd name="T39" fmla="*/ 128 h 173"/>
                <a:gd name="T40" fmla="*/ 97 w 201"/>
                <a:gd name="T41" fmla="*/ 139 h 173"/>
                <a:gd name="T42" fmla="*/ 108 w 201"/>
                <a:gd name="T43" fmla="*/ 149 h 173"/>
                <a:gd name="T44" fmla="*/ 121 w 201"/>
                <a:gd name="T45" fmla="*/ 160 h 173"/>
                <a:gd name="T46" fmla="*/ 133 w 201"/>
                <a:gd name="T47" fmla="*/ 170 h 173"/>
                <a:gd name="T48" fmla="*/ 140 w 201"/>
                <a:gd name="T49" fmla="*/ 173 h 173"/>
                <a:gd name="T50" fmla="*/ 140 w 201"/>
                <a:gd name="T51" fmla="*/ 171 h 173"/>
                <a:gd name="T52" fmla="*/ 144 w 201"/>
                <a:gd name="T53" fmla="*/ 164 h 173"/>
                <a:gd name="T54" fmla="*/ 148 w 201"/>
                <a:gd name="T55" fmla="*/ 151 h 173"/>
                <a:gd name="T56" fmla="*/ 154 w 201"/>
                <a:gd name="T57" fmla="*/ 139 h 173"/>
                <a:gd name="T58" fmla="*/ 154 w 201"/>
                <a:gd name="T59" fmla="*/ 133 h 173"/>
                <a:gd name="T60" fmla="*/ 140 w 201"/>
                <a:gd name="T61" fmla="*/ 122 h 173"/>
                <a:gd name="T62" fmla="*/ 121 w 201"/>
                <a:gd name="T63" fmla="*/ 109 h 173"/>
                <a:gd name="T64" fmla="*/ 101 w 201"/>
                <a:gd name="T65" fmla="*/ 94 h 173"/>
                <a:gd name="T66" fmla="*/ 82 w 201"/>
                <a:gd name="T67" fmla="*/ 82 h 173"/>
                <a:gd name="T68" fmla="*/ 68 w 201"/>
                <a:gd name="T69" fmla="*/ 73 h 173"/>
                <a:gd name="T70" fmla="*/ 57 w 201"/>
                <a:gd name="T71" fmla="*/ 63 h 173"/>
                <a:gd name="T72" fmla="*/ 59 w 201"/>
                <a:gd name="T73" fmla="*/ 59 h 173"/>
                <a:gd name="T74" fmla="*/ 68 w 201"/>
                <a:gd name="T75" fmla="*/ 59 h 173"/>
                <a:gd name="T76" fmla="*/ 87 w 201"/>
                <a:gd name="T77" fmla="*/ 61 h 173"/>
                <a:gd name="T78" fmla="*/ 106 w 201"/>
                <a:gd name="T79" fmla="*/ 61 h 173"/>
                <a:gd name="T80" fmla="*/ 127 w 201"/>
                <a:gd name="T81" fmla="*/ 59 h 173"/>
                <a:gd name="T82" fmla="*/ 148 w 201"/>
                <a:gd name="T83" fmla="*/ 55 h 173"/>
                <a:gd name="T84" fmla="*/ 169 w 201"/>
                <a:gd name="T85" fmla="*/ 50 h 173"/>
                <a:gd name="T86" fmla="*/ 184 w 201"/>
                <a:gd name="T87" fmla="*/ 46 h 173"/>
                <a:gd name="T88" fmla="*/ 201 w 201"/>
                <a:gd name="T89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1" h="173">
                  <a:moveTo>
                    <a:pt x="201" y="0"/>
                  </a:moveTo>
                  <a:lnTo>
                    <a:pt x="197" y="0"/>
                  </a:lnTo>
                  <a:lnTo>
                    <a:pt x="190" y="4"/>
                  </a:lnTo>
                  <a:lnTo>
                    <a:pt x="182" y="8"/>
                  </a:lnTo>
                  <a:lnTo>
                    <a:pt x="177" y="10"/>
                  </a:lnTo>
                  <a:lnTo>
                    <a:pt x="167" y="14"/>
                  </a:lnTo>
                  <a:lnTo>
                    <a:pt x="159" y="16"/>
                  </a:lnTo>
                  <a:lnTo>
                    <a:pt x="148" y="19"/>
                  </a:lnTo>
                  <a:lnTo>
                    <a:pt x="140" y="21"/>
                  </a:lnTo>
                  <a:lnTo>
                    <a:pt x="129" y="25"/>
                  </a:lnTo>
                  <a:lnTo>
                    <a:pt x="120" y="27"/>
                  </a:lnTo>
                  <a:lnTo>
                    <a:pt x="108" y="29"/>
                  </a:lnTo>
                  <a:lnTo>
                    <a:pt x="101" y="33"/>
                  </a:lnTo>
                  <a:lnTo>
                    <a:pt x="89" y="35"/>
                  </a:lnTo>
                  <a:lnTo>
                    <a:pt x="80" y="36"/>
                  </a:lnTo>
                  <a:lnTo>
                    <a:pt x="70" y="36"/>
                  </a:lnTo>
                  <a:lnTo>
                    <a:pt x="61" y="36"/>
                  </a:lnTo>
                  <a:lnTo>
                    <a:pt x="53" y="35"/>
                  </a:lnTo>
                  <a:lnTo>
                    <a:pt x="44" y="35"/>
                  </a:lnTo>
                  <a:lnTo>
                    <a:pt x="36" y="33"/>
                  </a:lnTo>
                  <a:lnTo>
                    <a:pt x="30" y="33"/>
                  </a:lnTo>
                  <a:lnTo>
                    <a:pt x="23" y="31"/>
                  </a:lnTo>
                  <a:lnTo>
                    <a:pt x="19" y="29"/>
                  </a:lnTo>
                  <a:lnTo>
                    <a:pt x="9" y="27"/>
                  </a:lnTo>
                  <a:lnTo>
                    <a:pt x="4" y="27"/>
                  </a:lnTo>
                  <a:lnTo>
                    <a:pt x="0" y="29"/>
                  </a:lnTo>
                  <a:lnTo>
                    <a:pt x="4" y="35"/>
                  </a:lnTo>
                  <a:lnTo>
                    <a:pt x="6" y="40"/>
                  </a:lnTo>
                  <a:lnTo>
                    <a:pt x="15" y="52"/>
                  </a:lnTo>
                  <a:lnTo>
                    <a:pt x="19" y="57"/>
                  </a:lnTo>
                  <a:lnTo>
                    <a:pt x="25" y="63"/>
                  </a:lnTo>
                  <a:lnTo>
                    <a:pt x="30" y="71"/>
                  </a:lnTo>
                  <a:lnTo>
                    <a:pt x="38" y="78"/>
                  </a:lnTo>
                  <a:lnTo>
                    <a:pt x="44" y="84"/>
                  </a:lnTo>
                  <a:lnTo>
                    <a:pt x="51" y="94"/>
                  </a:lnTo>
                  <a:lnTo>
                    <a:pt x="57" y="99"/>
                  </a:lnTo>
                  <a:lnTo>
                    <a:pt x="64" y="109"/>
                  </a:lnTo>
                  <a:lnTo>
                    <a:pt x="70" y="114"/>
                  </a:lnTo>
                  <a:lnTo>
                    <a:pt x="78" y="122"/>
                  </a:lnTo>
                  <a:lnTo>
                    <a:pt x="83" y="128"/>
                  </a:lnTo>
                  <a:lnTo>
                    <a:pt x="91" y="135"/>
                  </a:lnTo>
                  <a:lnTo>
                    <a:pt x="97" y="139"/>
                  </a:lnTo>
                  <a:lnTo>
                    <a:pt x="102" y="145"/>
                  </a:lnTo>
                  <a:lnTo>
                    <a:pt x="108" y="149"/>
                  </a:lnTo>
                  <a:lnTo>
                    <a:pt x="114" y="152"/>
                  </a:lnTo>
                  <a:lnTo>
                    <a:pt x="121" y="160"/>
                  </a:lnTo>
                  <a:lnTo>
                    <a:pt x="129" y="166"/>
                  </a:lnTo>
                  <a:lnTo>
                    <a:pt x="133" y="170"/>
                  </a:lnTo>
                  <a:lnTo>
                    <a:pt x="139" y="171"/>
                  </a:lnTo>
                  <a:lnTo>
                    <a:pt x="140" y="173"/>
                  </a:lnTo>
                  <a:lnTo>
                    <a:pt x="140" y="173"/>
                  </a:lnTo>
                  <a:lnTo>
                    <a:pt x="140" y="171"/>
                  </a:lnTo>
                  <a:lnTo>
                    <a:pt x="142" y="170"/>
                  </a:lnTo>
                  <a:lnTo>
                    <a:pt x="144" y="164"/>
                  </a:lnTo>
                  <a:lnTo>
                    <a:pt x="146" y="158"/>
                  </a:lnTo>
                  <a:lnTo>
                    <a:pt x="148" y="151"/>
                  </a:lnTo>
                  <a:lnTo>
                    <a:pt x="152" y="145"/>
                  </a:lnTo>
                  <a:lnTo>
                    <a:pt x="154" y="139"/>
                  </a:lnTo>
                  <a:lnTo>
                    <a:pt x="156" y="135"/>
                  </a:lnTo>
                  <a:lnTo>
                    <a:pt x="154" y="133"/>
                  </a:lnTo>
                  <a:lnTo>
                    <a:pt x="148" y="128"/>
                  </a:lnTo>
                  <a:lnTo>
                    <a:pt x="140" y="122"/>
                  </a:lnTo>
                  <a:lnTo>
                    <a:pt x="131" y="116"/>
                  </a:lnTo>
                  <a:lnTo>
                    <a:pt x="121" y="109"/>
                  </a:lnTo>
                  <a:lnTo>
                    <a:pt x="110" y="99"/>
                  </a:lnTo>
                  <a:lnTo>
                    <a:pt x="101" y="94"/>
                  </a:lnTo>
                  <a:lnTo>
                    <a:pt x="91" y="88"/>
                  </a:lnTo>
                  <a:lnTo>
                    <a:pt x="82" y="82"/>
                  </a:lnTo>
                  <a:lnTo>
                    <a:pt x="74" y="76"/>
                  </a:lnTo>
                  <a:lnTo>
                    <a:pt x="68" y="73"/>
                  </a:lnTo>
                  <a:lnTo>
                    <a:pt x="64" y="69"/>
                  </a:lnTo>
                  <a:lnTo>
                    <a:pt x="57" y="63"/>
                  </a:lnTo>
                  <a:lnTo>
                    <a:pt x="57" y="59"/>
                  </a:lnTo>
                  <a:lnTo>
                    <a:pt x="59" y="59"/>
                  </a:lnTo>
                  <a:lnTo>
                    <a:pt x="64" y="59"/>
                  </a:lnTo>
                  <a:lnTo>
                    <a:pt x="68" y="59"/>
                  </a:lnTo>
                  <a:lnTo>
                    <a:pt x="78" y="61"/>
                  </a:lnTo>
                  <a:lnTo>
                    <a:pt x="87" y="61"/>
                  </a:lnTo>
                  <a:lnTo>
                    <a:pt x="95" y="61"/>
                  </a:lnTo>
                  <a:lnTo>
                    <a:pt x="106" y="61"/>
                  </a:lnTo>
                  <a:lnTo>
                    <a:pt x="118" y="61"/>
                  </a:lnTo>
                  <a:lnTo>
                    <a:pt x="127" y="59"/>
                  </a:lnTo>
                  <a:lnTo>
                    <a:pt x="139" y="57"/>
                  </a:lnTo>
                  <a:lnTo>
                    <a:pt x="148" y="55"/>
                  </a:lnTo>
                  <a:lnTo>
                    <a:pt x="161" y="54"/>
                  </a:lnTo>
                  <a:lnTo>
                    <a:pt x="169" y="50"/>
                  </a:lnTo>
                  <a:lnTo>
                    <a:pt x="177" y="48"/>
                  </a:lnTo>
                  <a:lnTo>
                    <a:pt x="184" y="46"/>
                  </a:lnTo>
                  <a:lnTo>
                    <a:pt x="190" y="46"/>
                  </a:lnTo>
                  <a:lnTo>
                    <a:pt x="201" y="0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73" name="Freeform 154"/>
            <p:cNvSpPr>
              <a:spLocks/>
            </p:cNvSpPr>
            <p:nvPr/>
          </p:nvSpPr>
          <p:spPr bwMode="auto">
            <a:xfrm>
              <a:off x="3362003" y="2274723"/>
              <a:ext cx="10352" cy="17355"/>
            </a:xfrm>
            <a:custGeom>
              <a:avLst/>
              <a:gdLst>
                <a:gd name="T0" fmla="*/ 69 w 69"/>
                <a:gd name="T1" fmla="*/ 17 h 114"/>
                <a:gd name="T2" fmla="*/ 69 w 69"/>
                <a:gd name="T3" fmla="*/ 17 h 114"/>
                <a:gd name="T4" fmla="*/ 67 w 69"/>
                <a:gd name="T5" fmla="*/ 23 h 114"/>
                <a:gd name="T6" fmla="*/ 65 w 69"/>
                <a:gd name="T7" fmla="*/ 30 h 114"/>
                <a:gd name="T8" fmla="*/ 63 w 69"/>
                <a:gd name="T9" fmla="*/ 42 h 114"/>
                <a:gd name="T10" fmla="*/ 59 w 69"/>
                <a:gd name="T11" fmla="*/ 51 h 114"/>
                <a:gd name="T12" fmla="*/ 57 w 69"/>
                <a:gd name="T13" fmla="*/ 63 h 114"/>
                <a:gd name="T14" fmla="*/ 56 w 69"/>
                <a:gd name="T15" fmla="*/ 68 h 114"/>
                <a:gd name="T16" fmla="*/ 56 w 69"/>
                <a:gd name="T17" fmla="*/ 74 h 114"/>
                <a:gd name="T18" fmla="*/ 52 w 69"/>
                <a:gd name="T19" fmla="*/ 80 h 114"/>
                <a:gd name="T20" fmla="*/ 52 w 69"/>
                <a:gd name="T21" fmla="*/ 84 h 114"/>
                <a:gd name="T22" fmla="*/ 48 w 69"/>
                <a:gd name="T23" fmla="*/ 91 h 114"/>
                <a:gd name="T24" fmla="*/ 46 w 69"/>
                <a:gd name="T25" fmla="*/ 97 h 114"/>
                <a:gd name="T26" fmla="*/ 42 w 69"/>
                <a:gd name="T27" fmla="*/ 99 h 114"/>
                <a:gd name="T28" fmla="*/ 40 w 69"/>
                <a:gd name="T29" fmla="*/ 104 h 114"/>
                <a:gd name="T30" fmla="*/ 37 w 69"/>
                <a:gd name="T31" fmla="*/ 104 h 114"/>
                <a:gd name="T32" fmla="*/ 35 w 69"/>
                <a:gd name="T33" fmla="*/ 106 h 114"/>
                <a:gd name="T34" fmla="*/ 33 w 69"/>
                <a:gd name="T35" fmla="*/ 106 h 114"/>
                <a:gd name="T36" fmla="*/ 29 w 69"/>
                <a:gd name="T37" fmla="*/ 108 h 114"/>
                <a:gd name="T38" fmla="*/ 23 w 69"/>
                <a:gd name="T39" fmla="*/ 110 h 114"/>
                <a:gd name="T40" fmla="*/ 18 w 69"/>
                <a:gd name="T41" fmla="*/ 112 h 114"/>
                <a:gd name="T42" fmla="*/ 12 w 69"/>
                <a:gd name="T43" fmla="*/ 114 h 114"/>
                <a:gd name="T44" fmla="*/ 6 w 69"/>
                <a:gd name="T45" fmla="*/ 114 h 114"/>
                <a:gd name="T46" fmla="*/ 2 w 69"/>
                <a:gd name="T47" fmla="*/ 110 h 114"/>
                <a:gd name="T48" fmla="*/ 0 w 69"/>
                <a:gd name="T49" fmla="*/ 106 h 114"/>
                <a:gd name="T50" fmla="*/ 0 w 69"/>
                <a:gd name="T51" fmla="*/ 103 h 114"/>
                <a:gd name="T52" fmla="*/ 0 w 69"/>
                <a:gd name="T53" fmla="*/ 97 h 114"/>
                <a:gd name="T54" fmla="*/ 0 w 69"/>
                <a:gd name="T55" fmla="*/ 93 h 114"/>
                <a:gd name="T56" fmla="*/ 4 w 69"/>
                <a:gd name="T57" fmla="*/ 87 h 114"/>
                <a:gd name="T58" fmla="*/ 6 w 69"/>
                <a:gd name="T59" fmla="*/ 82 h 114"/>
                <a:gd name="T60" fmla="*/ 8 w 69"/>
                <a:gd name="T61" fmla="*/ 76 h 114"/>
                <a:gd name="T62" fmla="*/ 10 w 69"/>
                <a:gd name="T63" fmla="*/ 68 h 114"/>
                <a:gd name="T64" fmla="*/ 14 w 69"/>
                <a:gd name="T65" fmla="*/ 65 h 114"/>
                <a:gd name="T66" fmla="*/ 18 w 69"/>
                <a:gd name="T67" fmla="*/ 57 h 114"/>
                <a:gd name="T68" fmla="*/ 19 w 69"/>
                <a:gd name="T69" fmla="*/ 51 h 114"/>
                <a:gd name="T70" fmla="*/ 23 w 69"/>
                <a:gd name="T71" fmla="*/ 46 h 114"/>
                <a:gd name="T72" fmla="*/ 25 w 69"/>
                <a:gd name="T73" fmla="*/ 40 h 114"/>
                <a:gd name="T74" fmla="*/ 31 w 69"/>
                <a:gd name="T75" fmla="*/ 28 h 114"/>
                <a:gd name="T76" fmla="*/ 37 w 69"/>
                <a:gd name="T77" fmla="*/ 21 h 114"/>
                <a:gd name="T78" fmla="*/ 61 w 69"/>
                <a:gd name="T79" fmla="*/ 0 h 114"/>
                <a:gd name="T80" fmla="*/ 69 w 69"/>
                <a:gd name="T81" fmla="*/ 17 h 114"/>
                <a:gd name="T82" fmla="*/ 69 w 69"/>
                <a:gd name="T83" fmla="*/ 1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9" h="114">
                  <a:moveTo>
                    <a:pt x="69" y="17"/>
                  </a:moveTo>
                  <a:lnTo>
                    <a:pt x="69" y="17"/>
                  </a:lnTo>
                  <a:lnTo>
                    <a:pt x="67" y="23"/>
                  </a:lnTo>
                  <a:lnTo>
                    <a:pt x="65" y="30"/>
                  </a:lnTo>
                  <a:lnTo>
                    <a:pt x="63" y="42"/>
                  </a:lnTo>
                  <a:lnTo>
                    <a:pt x="59" y="51"/>
                  </a:lnTo>
                  <a:lnTo>
                    <a:pt x="57" y="63"/>
                  </a:lnTo>
                  <a:lnTo>
                    <a:pt x="56" y="68"/>
                  </a:lnTo>
                  <a:lnTo>
                    <a:pt x="56" y="74"/>
                  </a:lnTo>
                  <a:lnTo>
                    <a:pt x="52" y="80"/>
                  </a:lnTo>
                  <a:lnTo>
                    <a:pt x="52" y="84"/>
                  </a:lnTo>
                  <a:lnTo>
                    <a:pt x="48" y="91"/>
                  </a:lnTo>
                  <a:lnTo>
                    <a:pt x="46" y="97"/>
                  </a:lnTo>
                  <a:lnTo>
                    <a:pt x="42" y="99"/>
                  </a:lnTo>
                  <a:lnTo>
                    <a:pt x="40" y="104"/>
                  </a:lnTo>
                  <a:lnTo>
                    <a:pt x="37" y="104"/>
                  </a:lnTo>
                  <a:lnTo>
                    <a:pt x="35" y="106"/>
                  </a:lnTo>
                  <a:lnTo>
                    <a:pt x="33" y="106"/>
                  </a:lnTo>
                  <a:lnTo>
                    <a:pt x="29" y="108"/>
                  </a:lnTo>
                  <a:lnTo>
                    <a:pt x="23" y="110"/>
                  </a:lnTo>
                  <a:lnTo>
                    <a:pt x="18" y="112"/>
                  </a:lnTo>
                  <a:lnTo>
                    <a:pt x="12" y="114"/>
                  </a:lnTo>
                  <a:lnTo>
                    <a:pt x="6" y="114"/>
                  </a:lnTo>
                  <a:lnTo>
                    <a:pt x="2" y="110"/>
                  </a:lnTo>
                  <a:lnTo>
                    <a:pt x="0" y="106"/>
                  </a:lnTo>
                  <a:lnTo>
                    <a:pt x="0" y="103"/>
                  </a:lnTo>
                  <a:lnTo>
                    <a:pt x="0" y="97"/>
                  </a:lnTo>
                  <a:lnTo>
                    <a:pt x="0" y="93"/>
                  </a:lnTo>
                  <a:lnTo>
                    <a:pt x="4" y="87"/>
                  </a:lnTo>
                  <a:lnTo>
                    <a:pt x="6" y="82"/>
                  </a:lnTo>
                  <a:lnTo>
                    <a:pt x="8" y="76"/>
                  </a:lnTo>
                  <a:lnTo>
                    <a:pt x="10" y="68"/>
                  </a:lnTo>
                  <a:lnTo>
                    <a:pt x="14" y="65"/>
                  </a:lnTo>
                  <a:lnTo>
                    <a:pt x="18" y="57"/>
                  </a:lnTo>
                  <a:lnTo>
                    <a:pt x="19" y="51"/>
                  </a:lnTo>
                  <a:lnTo>
                    <a:pt x="23" y="46"/>
                  </a:lnTo>
                  <a:lnTo>
                    <a:pt x="25" y="40"/>
                  </a:lnTo>
                  <a:lnTo>
                    <a:pt x="31" y="28"/>
                  </a:lnTo>
                  <a:lnTo>
                    <a:pt x="37" y="21"/>
                  </a:lnTo>
                  <a:lnTo>
                    <a:pt x="61" y="0"/>
                  </a:lnTo>
                  <a:lnTo>
                    <a:pt x="69" y="17"/>
                  </a:lnTo>
                  <a:lnTo>
                    <a:pt x="69" y="17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74" name="Freeform 155"/>
            <p:cNvSpPr>
              <a:spLocks/>
            </p:cNvSpPr>
            <p:nvPr/>
          </p:nvSpPr>
          <p:spPr bwMode="auto">
            <a:xfrm>
              <a:off x="3326684" y="2270460"/>
              <a:ext cx="31361" cy="38364"/>
            </a:xfrm>
            <a:custGeom>
              <a:avLst/>
              <a:gdLst>
                <a:gd name="T0" fmla="*/ 3 w 205"/>
                <a:gd name="T1" fmla="*/ 249 h 253"/>
                <a:gd name="T2" fmla="*/ 1 w 205"/>
                <a:gd name="T3" fmla="*/ 242 h 253"/>
                <a:gd name="T4" fmla="*/ 0 w 205"/>
                <a:gd name="T5" fmla="*/ 230 h 253"/>
                <a:gd name="T6" fmla="*/ 0 w 205"/>
                <a:gd name="T7" fmla="*/ 217 h 253"/>
                <a:gd name="T8" fmla="*/ 0 w 205"/>
                <a:gd name="T9" fmla="*/ 200 h 253"/>
                <a:gd name="T10" fmla="*/ 0 w 205"/>
                <a:gd name="T11" fmla="*/ 183 h 253"/>
                <a:gd name="T12" fmla="*/ 3 w 205"/>
                <a:gd name="T13" fmla="*/ 160 h 253"/>
                <a:gd name="T14" fmla="*/ 7 w 205"/>
                <a:gd name="T15" fmla="*/ 137 h 253"/>
                <a:gd name="T16" fmla="*/ 13 w 205"/>
                <a:gd name="T17" fmla="*/ 113 h 253"/>
                <a:gd name="T18" fmla="*/ 20 w 205"/>
                <a:gd name="T19" fmla="*/ 86 h 253"/>
                <a:gd name="T20" fmla="*/ 28 w 205"/>
                <a:gd name="T21" fmla="*/ 61 h 253"/>
                <a:gd name="T22" fmla="*/ 34 w 205"/>
                <a:gd name="T23" fmla="*/ 40 h 253"/>
                <a:gd name="T24" fmla="*/ 41 w 205"/>
                <a:gd name="T25" fmla="*/ 21 h 253"/>
                <a:gd name="T26" fmla="*/ 47 w 205"/>
                <a:gd name="T27" fmla="*/ 8 h 253"/>
                <a:gd name="T28" fmla="*/ 49 w 205"/>
                <a:gd name="T29" fmla="*/ 0 h 253"/>
                <a:gd name="T30" fmla="*/ 51 w 205"/>
                <a:gd name="T31" fmla="*/ 2 h 253"/>
                <a:gd name="T32" fmla="*/ 64 w 205"/>
                <a:gd name="T33" fmla="*/ 14 h 253"/>
                <a:gd name="T34" fmla="*/ 79 w 205"/>
                <a:gd name="T35" fmla="*/ 29 h 253"/>
                <a:gd name="T36" fmla="*/ 93 w 205"/>
                <a:gd name="T37" fmla="*/ 44 h 253"/>
                <a:gd name="T38" fmla="*/ 106 w 205"/>
                <a:gd name="T39" fmla="*/ 57 h 253"/>
                <a:gd name="T40" fmla="*/ 119 w 205"/>
                <a:gd name="T41" fmla="*/ 75 h 253"/>
                <a:gd name="T42" fmla="*/ 133 w 205"/>
                <a:gd name="T43" fmla="*/ 90 h 253"/>
                <a:gd name="T44" fmla="*/ 146 w 205"/>
                <a:gd name="T45" fmla="*/ 107 h 253"/>
                <a:gd name="T46" fmla="*/ 157 w 205"/>
                <a:gd name="T47" fmla="*/ 122 h 253"/>
                <a:gd name="T48" fmla="*/ 167 w 205"/>
                <a:gd name="T49" fmla="*/ 137 h 253"/>
                <a:gd name="T50" fmla="*/ 178 w 205"/>
                <a:gd name="T51" fmla="*/ 151 h 253"/>
                <a:gd name="T52" fmla="*/ 186 w 205"/>
                <a:gd name="T53" fmla="*/ 164 h 253"/>
                <a:gd name="T54" fmla="*/ 193 w 205"/>
                <a:gd name="T55" fmla="*/ 175 h 253"/>
                <a:gd name="T56" fmla="*/ 201 w 205"/>
                <a:gd name="T57" fmla="*/ 185 h 253"/>
                <a:gd name="T58" fmla="*/ 176 w 205"/>
                <a:gd name="T59" fmla="*/ 221 h 253"/>
                <a:gd name="T60" fmla="*/ 169 w 205"/>
                <a:gd name="T61" fmla="*/ 211 h 253"/>
                <a:gd name="T62" fmla="*/ 161 w 205"/>
                <a:gd name="T63" fmla="*/ 198 h 253"/>
                <a:gd name="T64" fmla="*/ 150 w 205"/>
                <a:gd name="T65" fmla="*/ 185 h 253"/>
                <a:gd name="T66" fmla="*/ 138 w 205"/>
                <a:gd name="T67" fmla="*/ 168 h 253"/>
                <a:gd name="T68" fmla="*/ 127 w 205"/>
                <a:gd name="T69" fmla="*/ 151 h 253"/>
                <a:gd name="T70" fmla="*/ 114 w 205"/>
                <a:gd name="T71" fmla="*/ 132 h 253"/>
                <a:gd name="T72" fmla="*/ 104 w 205"/>
                <a:gd name="T73" fmla="*/ 114 h 253"/>
                <a:gd name="T74" fmla="*/ 93 w 205"/>
                <a:gd name="T75" fmla="*/ 99 h 253"/>
                <a:gd name="T76" fmla="*/ 85 w 205"/>
                <a:gd name="T77" fmla="*/ 86 h 253"/>
                <a:gd name="T78" fmla="*/ 77 w 205"/>
                <a:gd name="T79" fmla="*/ 75 h 253"/>
                <a:gd name="T80" fmla="*/ 74 w 205"/>
                <a:gd name="T81" fmla="*/ 67 h 253"/>
                <a:gd name="T82" fmla="*/ 64 w 205"/>
                <a:gd name="T83" fmla="*/ 55 h 253"/>
                <a:gd name="T84" fmla="*/ 57 w 205"/>
                <a:gd name="T85" fmla="*/ 57 h 253"/>
                <a:gd name="T86" fmla="*/ 51 w 205"/>
                <a:gd name="T87" fmla="*/ 69 h 253"/>
                <a:gd name="T88" fmla="*/ 49 w 205"/>
                <a:gd name="T89" fmla="*/ 76 h 253"/>
                <a:gd name="T90" fmla="*/ 47 w 205"/>
                <a:gd name="T91" fmla="*/ 90 h 253"/>
                <a:gd name="T92" fmla="*/ 43 w 205"/>
                <a:gd name="T93" fmla="*/ 105 h 253"/>
                <a:gd name="T94" fmla="*/ 41 w 205"/>
                <a:gd name="T95" fmla="*/ 120 h 253"/>
                <a:gd name="T96" fmla="*/ 41 w 205"/>
                <a:gd name="T97" fmla="*/ 137 h 253"/>
                <a:gd name="T98" fmla="*/ 41 w 205"/>
                <a:gd name="T99" fmla="*/ 156 h 253"/>
                <a:gd name="T100" fmla="*/ 39 w 205"/>
                <a:gd name="T101" fmla="*/ 171 h 253"/>
                <a:gd name="T102" fmla="*/ 39 w 205"/>
                <a:gd name="T103" fmla="*/ 189 h 253"/>
                <a:gd name="T104" fmla="*/ 39 w 205"/>
                <a:gd name="T105" fmla="*/ 206 h 253"/>
                <a:gd name="T106" fmla="*/ 39 w 205"/>
                <a:gd name="T107" fmla="*/ 221 h 253"/>
                <a:gd name="T108" fmla="*/ 39 w 205"/>
                <a:gd name="T109" fmla="*/ 232 h 253"/>
                <a:gd name="T110" fmla="*/ 39 w 205"/>
                <a:gd name="T111" fmla="*/ 242 h 253"/>
                <a:gd name="T112" fmla="*/ 39 w 205"/>
                <a:gd name="T113" fmla="*/ 251 h 253"/>
                <a:gd name="T114" fmla="*/ 3 w 205"/>
                <a:gd name="T115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5" h="253">
                  <a:moveTo>
                    <a:pt x="3" y="253"/>
                  </a:moveTo>
                  <a:lnTo>
                    <a:pt x="3" y="249"/>
                  </a:lnTo>
                  <a:lnTo>
                    <a:pt x="1" y="246"/>
                  </a:lnTo>
                  <a:lnTo>
                    <a:pt x="1" y="242"/>
                  </a:lnTo>
                  <a:lnTo>
                    <a:pt x="0" y="236"/>
                  </a:lnTo>
                  <a:lnTo>
                    <a:pt x="0" y="230"/>
                  </a:lnTo>
                  <a:lnTo>
                    <a:pt x="0" y="225"/>
                  </a:lnTo>
                  <a:lnTo>
                    <a:pt x="0" y="217"/>
                  </a:lnTo>
                  <a:lnTo>
                    <a:pt x="0" y="210"/>
                  </a:lnTo>
                  <a:lnTo>
                    <a:pt x="0" y="200"/>
                  </a:lnTo>
                  <a:lnTo>
                    <a:pt x="0" y="192"/>
                  </a:lnTo>
                  <a:lnTo>
                    <a:pt x="0" y="183"/>
                  </a:lnTo>
                  <a:lnTo>
                    <a:pt x="1" y="171"/>
                  </a:lnTo>
                  <a:lnTo>
                    <a:pt x="3" y="160"/>
                  </a:lnTo>
                  <a:lnTo>
                    <a:pt x="5" y="151"/>
                  </a:lnTo>
                  <a:lnTo>
                    <a:pt x="7" y="137"/>
                  </a:lnTo>
                  <a:lnTo>
                    <a:pt x="11" y="124"/>
                  </a:lnTo>
                  <a:lnTo>
                    <a:pt x="13" y="113"/>
                  </a:lnTo>
                  <a:lnTo>
                    <a:pt x="17" y="99"/>
                  </a:lnTo>
                  <a:lnTo>
                    <a:pt x="20" y="86"/>
                  </a:lnTo>
                  <a:lnTo>
                    <a:pt x="24" y="75"/>
                  </a:lnTo>
                  <a:lnTo>
                    <a:pt x="28" y="61"/>
                  </a:lnTo>
                  <a:lnTo>
                    <a:pt x="32" y="52"/>
                  </a:lnTo>
                  <a:lnTo>
                    <a:pt x="34" y="40"/>
                  </a:lnTo>
                  <a:lnTo>
                    <a:pt x="38" y="31"/>
                  </a:lnTo>
                  <a:lnTo>
                    <a:pt x="41" y="21"/>
                  </a:lnTo>
                  <a:lnTo>
                    <a:pt x="43" y="16"/>
                  </a:lnTo>
                  <a:lnTo>
                    <a:pt x="47" y="8"/>
                  </a:lnTo>
                  <a:lnTo>
                    <a:pt x="49" y="4"/>
                  </a:lnTo>
                  <a:lnTo>
                    <a:pt x="49" y="0"/>
                  </a:lnTo>
                  <a:lnTo>
                    <a:pt x="51" y="0"/>
                  </a:lnTo>
                  <a:lnTo>
                    <a:pt x="51" y="2"/>
                  </a:lnTo>
                  <a:lnTo>
                    <a:pt x="57" y="8"/>
                  </a:lnTo>
                  <a:lnTo>
                    <a:pt x="64" y="14"/>
                  </a:lnTo>
                  <a:lnTo>
                    <a:pt x="76" y="25"/>
                  </a:lnTo>
                  <a:lnTo>
                    <a:pt x="79" y="29"/>
                  </a:lnTo>
                  <a:lnTo>
                    <a:pt x="87" y="36"/>
                  </a:lnTo>
                  <a:lnTo>
                    <a:pt x="93" y="44"/>
                  </a:lnTo>
                  <a:lnTo>
                    <a:pt x="100" y="50"/>
                  </a:lnTo>
                  <a:lnTo>
                    <a:pt x="106" y="57"/>
                  </a:lnTo>
                  <a:lnTo>
                    <a:pt x="114" y="65"/>
                  </a:lnTo>
                  <a:lnTo>
                    <a:pt x="119" y="75"/>
                  </a:lnTo>
                  <a:lnTo>
                    <a:pt x="127" y="84"/>
                  </a:lnTo>
                  <a:lnTo>
                    <a:pt x="133" y="90"/>
                  </a:lnTo>
                  <a:lnTo>
                    <a:pt x="140" y="99"/>
                  </a:lnTo>
                  <a:lnTo>
                    <a:pt x="146" y="107"/>
                  </a:lnTo>
                  <a:lnTo>
                    <a:pt x="152" y="114"/>
                  </a:lnTo>
                  <a:lnTo>
                    <a:pt x="157" y="122"/>
                  </a:lnTo>
                  <a:lnTo>
                    <a:pt x="163" y="130"/>
                  </a:lnTo>
                  <a:lnTo>
                    <a:pt x="167" y="137"/>
                  </a:lnTo>
                  <a:lnTo>
                    <a:pt x="174" y="145"/>
                  </a:lnTo>
                  <a:lnTo>
                    <a:pt x="178" y="151"/>
                  </a:lnTo>
                  <a:lnTo>
                    <a:pt x="182" y="158"/>
                  </a:lnTo>
                  <a:lnTo>
                    <a:pt x="186" y="164"/>
                  </a:lnTo>
                  <a:lnTo>
                    <a:pt x="192" y="170"/>
                  </a:lnTo>
                  <a:lnTo>
                    <a:pt x="193" y="175"/>
                  </a:lnTo>
                  <a:lnTo>
                    <a:pt x="199" y="181"/>
                  </a:lnTo>
                  <a:lnTo>
                    <a:pt x="201" y="185"/>
                  </a:lnTo>
                  <a:lnTo>
                    <a:pt x="205" y="189"/>
                  </a:lnTo>
                  <a:lnTo>
                    <a:pt x="176" y="221"/>
                  </a:lnTo>
                  <a:lnTo>
                    <a:pt x="174" y="219"/>
                  </a:lnTo>
                  <a:lnTo>
                    <a:pt x="169" y="211"/>
                  </a:lnTo>
                  <a:lnTo>
                    <a:pt x="165" y="206"/>
                  </a:lnTo>
                  <a:lnTo>
                    <a:pt x="161" y="198"/>
                  </a:lnTo>
                  <a:lnTo>
                    <a:pt x="155" y="192"/>
                  </a:lnTo>
                  <a:lnTo>
                    <a:pt x="150" y="185"/>
                  </a:lnTo>
                  <a:lnTo>
                    <a:pt x="144" y="175"/>
                  </a:lnTo>
                  <a:lnTo>
                    <a:pt x="138" y="168"/>
                  </a:lnTo>
                  <a:lnTo>
                    <a:pt x="131" y="158"/>
                  </a:lnTo>
                  <a:lnTo>
                    <a:pt x="127" y="151"/>
                  </a:lnTo>
                  <a:lnTo>
                    <a:pt x="119" y="141"/>
                  </a:lnTo>
                  <a:lnTo>
                    <a:pt x="114" y="132"/>
                  </a:lnTo>
                  <a:lnTo>
                    <a:pt x="108" y="124"/>
                  </a:lnTo>
                  <a:lnTo>
                    <a:pt x="104" y="114"/>
                  </a:lnTo>
                  <a:lnTo>
                    <a:pt x="98" y="107"/>
                  </a:lnTo>
                  <a:lnTo>
                    <a:pt x="93" y="99"/>
                  </a:lnTo>
                  <a:lnTo>
                    <a:pt x="89" y="94"/>
                  </a:lnTo>
                  <a:lnTo>
                    <a:pt x="85" y="86"/>
                  </a:lnTo>
                  <a:lnTo>
                    <a:pt x="81" y="80"/>
                  </a:lnTo>
                  <a:lnTo>
                    <a:pt x="77" y="75"/>
                  </a:lnTo>
                  <a:lnTo>
                    <a:pt x="76" y="71"/>
                  </a:lnTo>
                  <a:lnTo>
                    <a:pt x="74" y="67"/>
                  </a:lnTo>
                  <a:lnTo>
                    <a:pt x="66" y="59"/>
                  </a:lnTo>
                  <a:lnTo>
                    <a:pt x="64" y="55"/>
                  </a:lnTo>
                  <a:lnTo>
                    <a:pt x="60" y="54"/>
                  </a:lnTo>
                  <a:lnTo>
                    <a:pt x="57" y="57"/>
                  </a:lnTo>
                  <a:lnTo>
                    <a:pt x="53" y="61"/>
                  </a:lnTo>
                  <a:lnTo>
                    <a:pt x="51" y="69"/>
                  </a:lnTo>
                  <a:lnTo>
                    <a:pt x="49" y="73"/>
                  </a:lnTo>
                  <a:lnTo>
                    <a:pt x="49" y="76"/>
                  </a:lnTo>
                  <a:lnTo>
                    <a:pt x="47" y="84"/>
                  </a:lnTo>
                  <a:lnTo>
                    <a:pt x="47" y="90"/>
                  </a:lnTo>
                  <a:lnTo>
                    <a:pt x="43" y="97"/>
                  </a:lnTo>
                  <a:lnTo>
                    <a:pt x="43" y="105"/>
                  </a:lnTo>
                  <a:lnTo>
                    <a:pt x="41" y="113"/>
                  </a:lnTo>
                  <a:lnTo>
                    <a:pt x="41" y="120"/>
                  </a:lnTo>
                  <a:lnTo>
                    <a:pt x="41" y="128"/>
                  </a:lnTo>
                  <a:lnTo>
                    <a:pt x="41" y="137"/>
                  </a:lnTo>
                  <a:lnTo>
                    <a:pt x="41" y="147"/>
                  </a:lnTo>
                  <a:lnTo>
                    <a:pt x="41" y="156"/>
                  </a:lnTo>
                  <a:lnTo>
                    <a:pt x="39" y="164"/>
                  </a:lnTo>
                  <a:lnTo>
                    <a:pt x="39" y="171"/>
                  </a:lnTo>
                  <a:lnTo>
                    <a:pt x="39" y="181"/>
                  </a:lnTo>
                  <a:lnTo>
                    <a:pt x="39" y="189"/>
                  </a:lnTo>
                  <a:lnTo>
                    <a:pt x="39" y="196"/>
                  </a:lnTo>
                  <a:lnTo>
                    <a:pt x="39" y="206"/>
                  </a:lnTo>
                  <a:lnTo>
                    <a:pt x="39" y="211"/>
                  </a:lnTo>
                  <a:lnTo>
                    <a:pt x="39" y="221"/>
                  </a:lnTo>
                  <a:lnTo>
                    <a:pt x="39" y="227"/>
                  </a:lnTo>
                  <a:lnTo>
                    <a:pt x="39" y="232"/>
                  </a:lnTo>
                  <a:lnTo>
                    <a:pt x="39" y="236"/>
                  </a:lnTo>
                  <a:lnTo>
                    <a:pt x="39" y="242"/>
                  </a:lnTo>
                  <a:lnTo>
                    <a:pt x="39" y="248"/>
                  </a:lnTo>
                  <a:lnTo>
                    <a:pt x="39" y="251"/>
                  </a:lnTo>
                  <a:lnTo>
                    <a:pt x="3" y="253"/>
                  </a:lnTo>
                  <a:lnTo>
                    <a:pt x="3" y="25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75" name="Freeform 156"/>
            <p:cNvSpPr>
              <a:spLocks/>
            </p:cNvSpPr>
            <p:nvPr/>
          </p:nvSpPr>
          <p:spPr bwMode="auto">
            <a:xfrm>
              <a:off x="3328815" y="2296949"/>
              <a:ext cx="25576" cy="11570"/>
            </a:xfrm>
            <a:custGeom>
              <a:avLst/>
              <a:gdLst>
                <a:gd name="T0" fmla="*/ 26 w 167"/>
                <a:gd name="T1" fmla="*/ 74 h 76"/>
                <a:gd name="T2" fmla="*/ 36 w 167"/>
                <a:gd name="T3" fmla="*/ 73 h 76"/>
                <a:gd name="T4" fmla="*/ 49 w 167"/>
                <a:gd name="T5" fmla="*/ 67 h 76"/>
                <a:gd name="T6" fmla="*/ 64 w 167"/>
                <a:gd name="T7" fmla="*/ 63 h 76"/>
                <a:gd name="T8" fmla="*/ 76 w 167"/>
                <a:gd name="T9" fmla="*/ 59 h 76"/>
                <a:gd name="T10" fmla="*/ 87 w 167"/>
                <a:gd name="T11" fmla="*/ 57 h 76"/>
                <a:gd name="T12" fmla="*/ 99 w 167"/>
                <a:gd name="T13" fmla="*/ 55 h 76"/>
                <a:gd name="T14" fmla="*/ 110 w 167"/>
                <a:gd name="T15" fmla="*/ 54 h 76"/>
                <a:gd name="T16" fmla="*/ 123 w 167"/>
                <a:gd name="T17" fmla="*/ 50 h 76"/>
                <a:gd name="T18" fmla="*/ 139 w 167"/>
                <a:gd name="T19" fmla="*/ 48 h 76"/>
                <a:gd name="T20" fmla="*/ 156 w 167"/>
                <a:gd name="T21" fmla="*/ 46 h 76"/>
                <a:gd name="T22" fmla="*/ 163 w 167"/>
                <a:gd name="T23" fmla="*/ 44 h 76"/>
                <a:gd name="T24" fmla="*/ 165 w 167"/>
                <a:gd name="T25" fmla="*/ 35 h 76"/>
                <a:gd name="T26" fmla="*/ 167 w 167"/>
                <a:gd name="T27" fmla="*/ 23 h 76"/>
                <a:gd name="T28" fmla="*/ 165 w 167"/>
                <a:gd name="T29" fmla="*/ 10 h 76"/>
                <a:gd name="T30" fmla="*/ 160 w 167"/>
                <a:gd name="T31" fmla="*/ 2 h 76"/>
                <a:gd name="T32" fmla="*/ 146 w 167"/>
                <a:gd name="T33" fmla="*/ 0 h 76"/>
                <a:gd name="T34" fmla="*/ 133 w 167"/>
                <a:gd name="T35" fmla="*/ 2 h 76"/>
                <a:gd name="T36" fmla="*/ 122 w 167"/>
                <a:gd name="T37" fmla="*/ 4 h 76"/>
                <a:gd name="T38" fmla="*/ 110 w 167"/>
                <a:gd name="T39" fmla="*/ 6 h 76"/>
                <a:gd name="T40" fmla="*/ 99 w 167"/>
                <a:gd name="T41" fmla="*/ 10 h 76"/>
                <a:gd name="T42" fmla="*/ 85 w 167"/>
                <a:gd name="T43" fmla="*/ 12 h 76"/>
                <a:gd name="T44" fmla="*/ 70 w 167"/>
                <a:gd name="T45" fmla="*/ 14 h 76"/>
                <a:gd name="T46" fmla="*/ 55 w 167"/>
                <a:gd name="T47" fmla="*/ 17 h 76"/>
                <a:gd name="T48" fmla="*/ 42 w 167"/>
                <a:gd name="T49" fmla="*/ 19 h 76"/>
                <a:gd name="T50" fmla="*/ 28 w 167"/>
                <a:gd name="T51" fmla="*/ 23 h 76"/>
                <a:gd name="T52" fmla="*/ 17 w 167"/>
                <a:gd name="T53" fmla="*/ 29 h 76"/>
                <a:gd name="T54" fmla="*/ 6 w 167"/>
                <a:gd name="T55" fmla="*/ 35 h 76"/>
                <a:gd name="T56" fmla="*/ 0 w 167"/>
                <a:gd name="T57" fmla="*/ 46 h 76"/>
                <a:gd name="T58" fmla="*/ 6 w 167"/>
                <a:gd name="T59" fmla="*/ 57 h 76"/>
                <a:gd name="T60" fmla="*/ 15 w 167"/>
                <a:gd name="T61" fmla="*/ 69 h 76"/>
                <a:gd name="T62" fmla="*/ 25 w 167"/>
                <a:gd name="T63" fmla="*/ 74 h 76"/>
                <a:gd name="T64" fmla="*/ 26 w 167"/>
                <a:gd name="T6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7" h="76">
                  <a:moveTo>
                    <a:pt x="26" y="76"/>
                  </a:moveTo>
                  <a:lnTo>
                    <a:pt x="26" y="74"/>
                  </a:lnTo>
                  <a:lnTo>
                    <a:pt x="30" y="74"/>
                  </a:lnTo>
                  <a:lnTo>
                    <a:pt x="36" y="73"/>
                  </a:lnTo>
                  <a:lnTo>
                    <a:pt x="42" y="71"/>
                  </a:lnTo>
                  <a:lnTo>
                    <a:pt x="49" y="67"/>
                  </a:lnTo>
                  <a:lnTo>
                    <a:pt x="61" y="65"/>
                  </a:lnTo>
                  <a:lnTo>
                    <a:pt x="64" y="63"/>
                  </a:lnTo>
                  <a:lnTo>
                    <a:pt x="68" y="61"/>
                  </a:lnTo>
                  <a:lnTo>
                    <a:pt x="76" y="59"/>
                  </a:lnTo>
                  <a:lnTo>
                    <a:pt x="82" y="59"/>
                  </a:lnTo>
                  <a:lnTo>
                    <a:pt x="87" y="57"/>
                  </a:lnTo>
                  <a:lnTo>
                    <a:pt x="93" y="57"/>
                  </a:lnTo>
                  <a:lnTo>
                    <a:pt x="99" y="55"/>
                  </a:lnTo>
                  <a:lnTo>
                    <a:pt x="104" y="54"/>
                  </a:lnTo>
                  <a:lnTo>
                    <a:pt x="110" y="54"/>
                  </a:lnTo>
                  <a:lnTo>
                    <a:pt x="116" y="52"/>
                  </a:lnTo>
                  <a:lnTo>
                    <a:pt x="123" y="50"/>
                  </a:lnTo>
                  <a:lnTo>
                    <a:pt x="129" y="50"/>
                  </a:lnTo>
                  <a:lnTo>
                    <a:pt x="139" y="48"/>
                  </a:lnTo>
                  <a:lnTo>
                    <a:pt x="150" y="48"/>
                  </a:lnTo>
                  <a:lnTo>
                    <a:pt x="156" y="46"/>
                  </a:lnTo>
                  <a:lnTo>
                    <a:pt x="163" y="46"/>
                  </a:lnTo>
                  <a:lnTo>
                    <a:pt x="163" y="44"/>
                  </a:lnTo>
                  <a:lnTo>
                    <a:pt x="165" y="42"/>
                  </a:lnTo>
                  <a:lnTo>
                    <a:pt x="165" y="35"/>
                  </a:lnTo>
                  <a:lnTo>
                    <a:pt x="167" y="31"/>
                  </a:lnTo>
                  <a:lnTo>
                    <a:pt x="167" y="23"/>
                  </a:lnTo>
                  <a:lnTo>
                    <a:pt x="167" y="17"/>
                  </a:lnTo>
                  <a:lnTo>
                    <a:pt x="165" y="10"/>
                  </a:lnTo>
                  <a:lnTo>
                    <a:pt x="163" y="6"/>
                  </a:lnTo>
                  <a:lnTo>
                    <a:pt x="160" y="2"/>
                  </a:lnTo>
                  <a:lnTo>
                    <a:pt x="154" y="0"/>
                  </a:lnTo>
                  <a:lnTo>
                    <a:pt x="146" y="0"/>
                  </a:lnTo>
                  <a:lnTo>
                    <a:pt x="139" y="2"/>
                  </a:lnTo>
                  <a:lnTo>
                    <a:pt x="133" y="2"/>
                  </a:lnTo>
                  <a:lnTo>
                    <a:pt x="127" y="4"/>
                  </a:lnTo>
                  <a:lnTo>
                    <a:pt x="122" y="4"/>
                  </a:lnTo>
                  <a:lnTo>
                    <a:pt x="116" y="6"/>
                  </a:lnTo>
                  <a:lnTo>
                    <a:pt x="110" y="6"/>
                  </a:lnTo>
                  <a:lnTo>
                    <a:pt x="104" y="8"/>
                  </a:lnTo>
                  <a:lnTo>
                    <a:pt x="99" y="10"/>
                  </a:lnTo>
                  <a:lnTo>
                    <a:pt x="93" y="12"/>
                  </a:lnTo>
                  <a:lnTo>
                    <a:pt x="85" y="12"/>
                  </a:lnTo>
                  <a:lnTo>
                    <a:pt x="78" y="14"/>
                  </a:lnTo>
                  <a:lnTo>
                    <a:pt x="70" y="14"/>
                  </a:lnTo>
                  <a:lnTo>
                    <a:pt x="63" y="16"/>
                  </a:lnTo>
                  <a:lnTo>
                    <a:pt x="55" y="17"/>
                  </a:lnTo>
                  <a:lnTo>
                    <a:pt x="49" y="19"/>
                  </a:lnTo>
                  <a:lnTo>
                    <a:pt x="42" y="19"/>
                  </a:lnTo>
                  <a:lnTo>
                    <a:pt x="36" y="23"/>
                  </a:lnTo>
                  <a:lnTo>
                    <a:pt x="28" y="23"/>
                  </a:lnTo>
                  <a:lnTo>
                    <a:pt x="23" y="25"/>
                  </a:lnTo>
                  <a:lnTo>
                    <a:pt x="17" y="29"/>
                  </a:lnTo>
                  <a:lnTo>
                    <a:pt x="13" y="31"/>
                  </a:lnTo>
                  <a:lnTo>
                    <a:pt x="6" y="35"/>
                  </a:lnTo>
                  <a:lnTo>
                    <a:pt x="2" y="42"/>
                  </a:lnTo>
                  <a:lnTo>
                    <a:pt x="0" y="46"/>
                  </a:lnTo>
                  <a:lnTo>
                    <a:pt x="2" y="54"/>
                  </a:lnTo>
                  <a:lnTo>
                    <a:pt x="6" y="57"/>
                  </a:lnTo>
                  <a:lnTo>
                    <a:pt x="11" y="63"/>
                  </a:lnTo>
                  <a:lnTo>
                    <a:pt x="15" y="69"/>
                  </a:lnTo>
                  <a:lnTo>
                    <a:pt x="21" y="73"/>
                  </a:lnTo>
                  <a:lnTo>
                    <a:pt x="25" y="74"/>
                  </a:lnTo>
                  <a:lnTo>
                    <a:pt x="26" y="76"/>
                  </a:lnTo>
                  <a:lnTo>
                    <a:pt x="26" y="76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76" name="Freeform 157"/>
            <p:cNvSpPr>
              <a:spLocks/>
            </p:cNvSpPr>
            <p:nvPr/>
          </p:nvSpPr>
          <p:spPr bwMode="auto">
            <a:xfrm>
              <a:off x="3286189" y="2269242"/>
              <a:ext cx="36841" cy="28925"/>
            </a:xfrm>
            <a:custGeom>
              <a:avLst/>
              <a:gdLst>
                <a:gd name="T0" fmla="*/ 194 w 242"/>
                <a:gd name="T1" fmla="*/ 68 h 190"/>
                <a:gd name="T2" fmla="*/ 175 w 242"/>
                <a:gd name="T3" fmla="*/ 64 h 190"/>
                <a:gd name="T4" fmla="*/ 151 w 242"/>
                <a:gd name="T5" fmla="*/ 59 h 190"/>
                <a:gd name="T6" fmla="*/ 120 w 242"/>
                <a:gd name="T7" fmla="*/ 51 h 190"/>
                <a:gd name="T8" fmla="*/ 88 w 242"/>
                <a:gd name="T9" fmla="*/ 40 h 190"/>
                <a:gd name="T10" fmla="*/ 59 w 242"/>
                <a:gd name="T11" fmla="*/ 30 h 190"/>
                <a:gd name="T12" fmla="*/ 37 w 242"/>
                <a:gd name="T13" fmla="*/ 19 h 190"/>
                <a:gd name="T14" fmla="*/ 18 w 242"/>
                <a:gd name="T15" fmla="*/ 7 h 190"/>
                <a:gd name="T16" fmla="*/ 4 w 242"/>
                <a:gd name="T17" fmla="*/ 0 h 190"/>
                <a:gd name="T18" fmla="*/ 2 w 242"/>
                <a:gd name="T19" fmla="*/ 9 h 190"/>
                <a:gd name="T20" fmla="*/ 8 w 242"/>
                <a:gd name="T21" fmla="*/ 26 h 190"/>
                <a:gd name="T22" fmla="*/ 18 w 242"/>
                <a:gd name="T23" fmla="*/ 51 h 190"/>
                <a:gd name="T24" fmla="*/ 29 w 242"/>
                <a:gd name="T25" fmla="*/ 78 h 190"/>
                <a:gd name="T26" fmla="*/ 38 w 242"/>
                <a:gd name="T27" fmla="*/ 104 h 190"/>
                <a:gd name="T28" fmla="*/ 50 w 242"/>
                <a:gd name="T29" fmla="*/ 131 h 190"/>
                <a:gd name="T30" fmla="*/ 57 w 242"/>
                <a:gd name="T31" fmla="*/ 152 h 190"/>
                <a:gd name="T32" fmla="*/ 69 w 242"/>
                <a:gd name="T33" fmla="*/ 178 h 190"/>
                <a:gd name="T34" fmla="*/ 84 w 242"/>
                <a:gd name="T35" fmla="*/ 190 h 190"/>
                <a:gd name="T36" fmla="*/ 101 w 242"/>
                <a:gd name="T37" fmla="*/ 188 h 190"/>
                <a:gd name="T38" fmla="*/ 120 w 242"/>
                <a:gd name="T39" fmla="*/ 180 h 190"/>
                <a:gd name="T40" fmla="*/ 141 w 242"/>
                <a:gd name="T41" fmla="*/ 175 h 190"/>
                <a:gd name="T42" fmla="*/ 162 w 242"/>
                <a:gd name="T43" fmla="*/ 165 h 190"/>
                <a:gd name="T44" fmla="*/ 183 w 242"/>
                <a:gd name="T45" fmla="*/ 158 h 190"/>
                <a:gd name="T46" fmla="*/ 206 w 242"/>
                <a:gd name="T47" fmla="*/ 146 h 190"/>
                <a:gd name="T48" fmla="*/ 230 w 242"/>
                <a:gd name="T49" fmla="*/ 139 h 190"/>
                <a:gd name="T50" fmla="*/ 242 w 242"/>
                <a:gd name="T51" fmla="*/ 137 h 190"/>
                <a:gd name="T52" fmla="*/ 242 w 242"/>
                <a:gd name="T53" fmla="*/ 131 h 190"/>
                <a:gd name="T54" fmla="*/ 238 w 242"/>
                <a:gd name="T55" fmla="*/ 110 h 190"/>
                <a:gd name="T56" fmla="*/ 232 w 242"/>
                <a:gd name="T57" fmla="*/ 95 h 190"/>
                <a:gd name="T58" fmla="*/ 217 w 242"/>
                <a:gd name="T59" fmla="*/ 95 h 190"/>
                <a:gd name="T60" fmla="*/ 194 w 242"/>
                <a:gd name="T61" fmla="*/ 112 h 190"/>
                <a:gd name="T62" fmla="*/ 164 w 242"/>
                <a:gd name="T63" fmla="*/ 127 h 190"/>
                <a:gd name="T64" fmla="*/ 134 w 242"/>
                <a:gd name="T65" fmla="*/ 140 h 190"/>
                <a:gd name="T66" fmla="*/ 109 w 242"/>
                <a:gd name="T67" fmla="*/ 146 h 190"/>
                <a:gd name="T68" fmla="*/ 97 w 242"/>
                <a:gd name="T69" fmla="*/ 135 h 190"/>
                <a:gd name="T70" fmla="*/ 82 w 242"/>
                <a:gd name="T71" fmla="*/ 118 h 190"/>
                <a:gd name="T72" fmla="*/ 59 w 242"/>
                <a:gd name="T73" fmla="*/ 95 h 190"/>
                <a:gd name="T74" fmla="*/ 44 w 242"/>
                <a:gd name="T75" fmla="*/ 74 h 190"/>
                <a:gd name="T76" fmla="*/ 54 w 242"/>
                <a:gd name="T77" fmla="*/ 66 h 190"/>
                <a:gd name="T78" fmla="*/ 71 w 242"/>
                <a:gd name="T79" fmla="*/ 66 h 190"/>
                <a:gd name="T80" fmla="*/ 94 w 242"/>
                <a:gd name="T81" fmla="*/ 72 h 190"/>
                <a:gd name="T82" fmla="*/ 118 w 242"/>
                <a:gd name="T83" fmla="*/ 78 h 190"/>
                <a:gd name="T84" fmla="*/ 137 w 242"/>
                <a:gd name="T85" fmla="*/ 83 h 190"/>
                <a:gd name="T86" fmla="*/ 149 w 242"/>
                <a:gd name="T87" fmla="*/ 87 h 190"/>
                <a:gd name="T88" fmla="*/ 198 w 242"/>
                <a:gd name="T89" fmla="*/ 68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2" h="190">
                  <a:moveTo>
                    <a:pt x="198" y="68"/>
                  </a:moveTo>
                  <a:lnTo>
                    <a:pt x="196" y="68"/>
                  </a:lnTo>
                  <a:lnTo>
                    <a:pt x="194" y="68"/>
                  </a:lnTo>
                  <a:lnTo>
                    <a:pt x="189" y="66"/>
                  </a:lnTo>
                  <a:lnTo>
                    <a:pt x="183" y="66"/>
                  </a:lnTo>
                  <a:lnTo>
                    <a:pt x="175" y="64"/>
                  </a:lnTo>
                  <a:lnTo>
                    <a:pt x="170" y="61"/>
                  </a:lnTo>
                  <a:lnTo>
                    <a:pt x="160" y="59"/>
                  </a:lnTo>
                  <a:lnTo>
                    <a:pt x="151" y="59"/>
                  </a:lnTo>
                  <a:lnTo>
                    <a:pt x="141" y="55"/>
                  </a:lnTo>
                  <a:lnTo>
                    <a:pt x="130" y="53"/>
                  </a:lnTo>
                  <a:lnTo>
                    <a:pt x="120" y="51"/>
                  </a:lnTo>
                  <a:lnTo>
                    <a:pt x="109" y="47"/>
                  </a:lnTo>
                  <a:lnTo>
                    <a:pt x="97" y="43"/>
                  </a:lnTo>
                  <a:lnTo>
                    <a:pt x="88" y="40"/>
                  </a:lnTo>
                  <a:lnTo>
                    <a:pt x="78" y="36"/>
                  </a:lnTo>
                  <a:lnTo>
                    <a:pt x="69" y="34"/>
                  </a:lnTo>
                  <a:lnTo>
                    <a:pt x="59" y="30"/>
                  </a:lnTo>
                  <a:lnTo>
                    <a:pt x="50" y="26"/>
                  </a:lnTo>
                  <a:lnTo>
                    <a:pt x="42" y="21"/>
                  </a:lnTo>
                  <a:lnTo>
                    <a:pt x="37" y="19"/>
                  </a:lnTo>
                  <a:lnTo>
                    <a:pt x="29" y="15"/>
                  </a:lnTo>
                  <a:lnTo>
                    <a:pt x="23" y="11"/>
                  </a:lnTo>
                  <a:lnTo>
                    <a:pt x="18" y="7"/>
                  </a:lnTo>
                  <a:lnTo>
                    <a:pt x="16" y="5"/>
                  </a:lnTo>
                  <a:lnTo>
                    <a:pt x="8" y="2"/>
                  </a:lnTo>
                  <a:lnTo>
                    <a:pt x="4" y="0"/>
                  </a:lnTo>
                  <a:lnTo>
                    <a:pt x="0" y="0"/>
                  </a:lnTo>
                  <a:lnTo>
                    <a:pt x="2" y="5"/>
                  </a:lnTo>
                  <a:lnTo>
                    <a:pt x="2" y="9"/>
                  </a:lnTo>
                  <a:lnTo>
                    <a:pt x="4" y="15"/>
                  </a:lnTo>
                  <a:lnTo>
                    <a:pt x="6" y="19"/>
                  </a:lnTo>
                  <a:lnTo>
                    <a:pt x="8" y="26"/>
                  </a:lnTo>
                  <a:lnTo>
                    <a:pt x="10" y="32"/>
                  </a:lnTo>
                  <a:lnTo>
                    <a:pt x="14" y="42"/>
                  </a:lnTo>
                  <a:lnTo>
                    <a:pt x="18" y="51"/>
                  </a:lnTo>
                  <a:lnTo>
                    <a:pt x="21" y="59"/>
                  </a:lnTo>
                  <a:lnTo>
                    <a:pt x="25" y="68"/>
                  </a:lnTo>
                  <a:lnTo>
                    <a:pt x="29" y="78"/>
                  </a:lnTo>
                  <a:lnTo>
                    <a:pt x="33" y="87"/>
                  </a:lnTo>
                  <a:lnTo>
                    <a:pt x="37" y="97"/>
                  </a:lnTo>
                  <a:lnTo>
                    <a:pt x="38" y="104"/>
                  </a:lnTo>
                  <a:lnTo>
                    <a:pt x="44" y="114"/>
                  </a:lnTo>
                  <a:lnTo>
                    <a:pt x="46" y="121"/>
                  </a:lnTo>
                  <a:lnTo>
                    <a:pt x="50" y="131"/>
                  </a:lnTo>
                  <a:lnTo>
                    <a:pt x="54" y="139"/>
                  </a:lnTo>
                  <a:lnTo>
                    <a:pt x="56" y="144"/>
                  </a:lnTo>
                  <a:lnTo>
                    <a:pt x="57" y="152"/>
                  </a:lnTo>
                  <a:lnTo>
                    <a:pt x="59" y="158"/>
                  </a:lnTo>
                  <a:lnTo>
                    <a:pt x="63" y="169"/>
                  </a:lnTo>
                  <a:lnTo>
                    <a:pt x="69" y="178"/>
                  </a:lnTo>
                  <a:lnTo>
                    <a:pt x="73" y="182"/>
                  </a:lnTo>
                  <a:lnTo>
                    <a:pt x="76" y="188"/>
                  </a:lnTo>
                  <a:lnTo>
                    <a:pt x="84" y="190"/>
                  </a:lnTo>
                  <a:lnTo>
                    <a:pt x="94" y="190"/>
                  </a:lnTo>
                  <a:lnTo>
                    <a:pt x="95" y="188"/>
                  </a:lnTo>
                  <a:lnTo>
                    <a:pt x="101" y="188"/>
                  </a:lnTo>
                  <a:lnTo>
                    <a:pt x="107" y="186"/>
                  </a:lnTo>
                  <a:lnTo>
                    <a:pt x="113" y="184"/>
                  </a:lnTo>
                  <a:lnTo>
                    <a:pt x="120" y="180"/>
                  </a:lnTo>
                  <a:lnTo>
                    <a:pt x="128" y="178"/>
                  </a:lnTo>
                  <a:lnTo>
                    <a:pt x="134" y="177"/>
                  </a:lnTo>
                  <a:lnTo>
                    <a:pt x="141" y="175"/>
                  </a:lnTo>
                  <a:lnTo>
                    <a:pt x="147" y="173"/>
                  </a:lnTo>
                  <a:lnTo>
                    <a:pt x="154" y="169"/>
                  </a:lnTo>
                  <a:lnTo>
                    <a:pt x="162" y="165"/>
                  </a:lnTo>
                  <a:lnTo>
                    <a:pt x="170" y="163"/>
                  </a:lnTo>
                  <a:lnTo>
                    <a:pt x="175" y="159"/>
                  </a:lnTo>
                  <a:lnTo>
                    <a:pt x="183" y="158"/>
                  </a:lnTo>
                  <a:lnTo>
                    <a:pt x="189" y="154"/>
                  </a:lnTo>
                  <a:lnTo>
                    <a:pt x="196" y="154"/>
                  </a:lnTo>
                  <a:lnTo>
                    <a:pt x="206" y="146"/>
                  </a:lnTo>
                  <a:lnTo>
                    <a:pt x="215" y="144"/>
                  </a:lnTo>
                  <a:lnTo>
                    <a:pt x="223" y="140"/>
                  </a:lnTo>
                  <a:lnTo>
                    <a:pt x="230" y="139"/>
                  </a:lnTo>
                  <a:lnTo>
                    <a:pt x="234" y="137"/>
                  </a:lnTo>
                  <a:lnTo>
                    <a:pt x="240" y="137"/>
                  </a:lnTo>
                  <a:lnTo>
                    <a:pt x="242" y="137"/>
                  </a:lnTo>
                  <a:lnTo>
                    <a:pt x="242" y="137"/>
                  </a:lnTo>
                  <a:lnTo>
                    <a:pt x="242" y="135"/>
                  </a:lnTo>
                  <a:lnTo>
                    <a:pt x="242" y="131"/>
                  </a:lnTo>
                  <a:lnTo>
                    <a:pt x="240" y="125"/>
                  </a:lnTo>
                  <a:lnTo>
                    <a:pt x="240" y="118"/>
                  </a:lnTo>
                  <a:lnTo>
                    <a:pt x="238" y="110"/>
                  </a:lnTo>
                  <a:lnTo>
                    <a:pt x="236" y="102"/>
                  </a:lnTo>
                  <a:lnTo>
                    <a:pt x="234" y="97"/>
                  </a:lnTo>
                  <a:lnTo>
                    <a:pt x="232" y="95"/>
                  </a:lnTo>
                  <a:lnTo>
                    <a:pt x="229" y="93"/>
                  </a:lnTo>
                  <a:lnTo>
                    <a:pt x="223" y="93"/>
                  </a:lnTo>
                  <a:lnTo>
                    <a:pt x="217" y="95"/>
                  </a:lnTo>
                  <a:lnTo>
                    <a:pt x="210" y="101"/>
                  </a:lnTo>
                  <a:lnTo>
                    <a:pt x="202" y="104"/>
                  </a:lnTo>
                  <a:lnTo>
                    <a:pt x="194" y="112"/>
                  </a:lnTo>
                  <a:lnTo>
                    <a:pt x="185" y="116"/>
                  </a:lnTo>
                  <a:lnTo>
                    <a:pt x="175" y="121"/>
                  </a:lnTo>
                  <a:lnTo>
                    <a:pt x="164" y="127"/>
                  </a:lnTo>
                  <a:lnTo>
                    <a:pt x="154" y="131"/>
                  </a:lnTo>
                  <a:lnTo>
                    <a:pt x="143" y="135"/>
                  </a:lnTo>
                  <a:lnTo>
                    <a:pt x="134" y="140"/>
                  </a:lnTo>
                  <a:lnTo>
                    <a:pt x="124" y="142"/>
                  </a:lnTo>
                  <a:lnTo>
                    <a:pt x="116" y="144"/>
                  </a:lnTo>
                  <a:lnTo>
                    <a:pt x="109" y="146"/>
                  </a:lnTo>
                  <a:lnTo>
                    <a:pt x="105" y="148"/>
                  </a:lnTo>
                  <a:lnTo>
                    <a:pt x="103" y="144"/>
                  </a:lnTo>
                  <a:lnTo>
                    <a:pt x="97" y="135"/>
                  </a:lnTo>
                  <a:lnTo>
                    <a:pt x="92" y="129"/>
                  </a:lnTo>
                  <a:lnTo>
                    <a:pt x="88" y="125"/>
                  </a:lnTo>
                  <a:lnTo>
                    <a:pt x="82" y="118"/>
                  </a:lnTo>
                  <a:lnTo>
                    <a:pt x="76" y="112"/>
                  </a:lnTo>
                  <a:lnTo>
                    <a:pt x="69" y="102"/>
                  </a:lnTo>
                  <a:lnTo>
                    <a:pt x="59" y="95"/>
                  </a:lnTo>
                  <a:lnTo>
                    <a:pt x="54" y="87"/>
                  </a:lnTo>
                  <a:lnTo>
                    <a:pt x="48" y="82"/>
                  </a:lnTo>
                  <a:lnTo>
                    <a:pt x="44" y="74"/>
                  </a:lnTo>
                  <a:lnTo>
                    <a:pt x="42" y="70"/>
                  </a:lnTo>
                  <a:lnTo>
                    <a:pt x="46" y="66"/>
                  </a:lnTo>
                  <a:lnTo>
                    <a:pt x="54" y="66"/>
                  </a:lnTo>
                  <a:lnTo>
                    <a:pt x="57" y="66"/>
                  </a:lnTo>
                  <a:lnTo>
                    <a:pt x="63" y="66"/>
                  </a:lnTo>
                  <a:lnTo>
                    <a:pt x="71" y="66"/>
                  </a:lnTo>
                  <a:lnTo>
                    <a:pt x="76" y="68"/>
                  </a:lnTo>
                  <a:lnTo>
                    <a:pt x="84" y="70"/>
                  </a:lnTo>
                  <a:lnTo>
                    <a:pt x="94" y="72"/>
                  </a:lnTo>
                  <a:lnTo>
                    <a:pt x="101" y="72"/>
                  </a:lnTo>
                  <a:lnTo>
                    <a:pt x="111" y="76"/>
                  </a:lnTo>
                  <a:lnTo>
                    <a:pt x="118" y="78"/>
                  </a:lnTo>
                  <a:lnTo>
                    <a:pt x="124" y="80"/>
                  </a:lnTo>
                  <a:lnTo>
                    <a:pt x="132" y="82"/>
                  </a:lnTo>
                  <a:lnTo>
                    <a:pt x="137" y="83"/>
                  </a:lnTo>
                  <a:lnTo>
                    <a:pt x="143" y="83"/>
                  </a:lnTo>
                  <a:lnTo>
                    <a:pt x="147" y="85"/>
                  </a:lnTo>
                  <a:lnTo>
                    <a:pt x="149" y="87"/>
                  </a:lnTo>
                  <a:lnTo>
                    <a:pt x="151" y="87"/>
                  </a:lnTo>
                  <a:lnTo>
                    <a:pt x="198" y="68"/>
                  </a:lnTo>
                  <a:lnTo>
                    <a:pt x="198" y="68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77" name="Freeform 158"/>
            <p:cNvSpPr>
              <a:spLocks/>
            </p:cNvSpPr>
            <p:nvPr/>
          </p:nvSpPr>
          <p:spPr bwMode="auto">
            <a:xfrm>
              <a:off x="3138824" y="2529567"/>
              <a:ext cx="58459" cy="55110"/>
            </a:xfrm>
            <a:custGeom>
              <a:avLst/>
              <a:gdLst>
                <a:gd name="T0" fmla="*/ 70 w 384"/>
                <a:gd name="T1" fmla="*/ 2 h 364"/>
                <a:gd name="T2" fmla="*/ 51 w 384"/>
                <a:gd name="T3" fmla="*/ 10 h 364"/>
                <a:gd name="T4" fmla="*/ 30 w 384"/>
                <a:gd name="T5" fmla="*/ 27 h 364"/>
                <a:gd name="T6" fmla="*/ 11 w 384"/>
                <a:gd name="T7" fmla="*/ 50 h 364"/>
                <a:gd name="T8" fmla="*/ 2 w 384"/>
                <a:gd name="T9" fmla="*/ 86 h 364"/>
                <a:gd name="T10" fmla="*/ 2 w 384"/>
                <a:gd name="T11" fmla="*/ 130 h 364"/>
                <a:gd name="T12" fmla="*/ 13 w 384"/>
                <a:gd name="T13" fmla="*/ 177 h 364"/>
                <a:gd name="T14" fmla="*/ 28 w 384"/>
                <a:gd name="T15" fmla="*/ 225 h 364"/>
                <a:gd name="T16" fmla="*/ 46 w 384"/>
                <a:gd name="T17" fmla="*/ 272 h 364"/>
                <a:gd name="T18" fmla="*/ 65 w 384"/>
                <a:gd name="T19" fmla="*/ 308 h 364"/>
                <a:gd name="T20" fmla="*/ 78 w 384"/>
                <a:gd name="T21" fmla="*/ 337 h 364"/>
                <a:gd name="T22" fmla="*/ 93 w 384"/>
                <a:gd name="T23" fmla="*/ 358 h 364"/>
                <a:gd name="T24" fmla="*/ 114 w 384"/>
                <a:gd name="T25" fmla="*/ 362 h 364"/>
                <a:gd name="T26" fmla="*/ 135 w 384"/>
                <a:gd name="T27" fmla="*/ 348 h 364"/>
                <a:gd name="T28" fmla="*/ 156 w 384"/>
                <a:gd name="T29" fmla="*/ 339 h 364"/>
                <a:gd name="T30" fmla="*/ 181 w 384"/>
                <a:gd name="T31" fmla="*/ 331 h 364"/>
                <a:gd name="T32" fmla="*/ 207 w 384"/>
                <a:gd name="T33" fmla="*/ 325 h 364"/>
                <a:gd name="T34" fmla="*/ 236 w 384"/>
                <a:gd name="T35" fmla="*/ 322 h 364"/>
                <a:gd name="T36" fmla="*/ 266 w 384"/>
                <a:gd name="T37" fmla="*/ 320 h 364"/>
                <a:gd name="T38" fmla="*/ 293 w 384"/>
                <a:gd name="T39" fmla="*/ 320 h 364"/>
                <a:gd name="T40" fmla="*/ 321 w 384"/>
                <a:gd name="T41" fmla="*/ 322 h 364"/>
                <a:gd name="T42" fmla="*/ 344 w 384"/>
                <a:gd name="T43" fmla="*/ 322 h 364"/>
                <a:gd name="T44" fmla="*/ 365 w 384"/>
                <a:gd name="T45" fmla="*/ 318 h 364"/>
                <a:gd name="T46" fmla="*/ 382 w 384"/>
                <a:gd name="T47" fmla="*/ 297 h 364"/>
                <a:gd name="T48" fmla="*/ 384 w 384"/>
                <a:gd name="T49" fmla="*/ 274 h 364"/>
                <a:gd name="T50" fmla="*/ 382 w 384"/>
                <a:gd name="T51" fmla="*/ 248 h 364"/>
                <a:gd name="T52" fmla="*/ 376 w 384"/>
                <a:gd name="T53" fmla="*/ 225 h 364"/>
                <a:gd name="T54" fmla="*/ 372 w 384"/>
                <a:gd name="T55" fmla="*/ 202 h 364"/>
                <a:gd name="T56" fmla="*/ 365 w 384"/>
                <a:gd name="T57" fmla="*/ 192 h 364"/>
                <a:gd name="T58" fmla="*/ 342 w 384"/>
                <a:gd name="T59" fmla="*/ 175 h 364"/>
                <a:gd name="T60" fmla="*/ 331 w 384"/>
                <a:gd name="T61" fmla="*/ 175 h 364"/>
                <a:gd name="T62" fmla="*/ 334 w 384"/>
                <a:gd name="T63" fmla="*/ 194 h 364"/>
                <a:gd name="T64" fmla="*/ 338 w 384"/>
                <a:gd name="T65" fmla="*/ 213 h 364"/>
                <a:gd name="T66" fmla="*/ 340 w 384"/>
                <a:gd name="T67" fmla="*/ 229 h 364"/>
                <a:gd name="T68" fmla="*/ 331 w 384"/>
                <a:gd name="T69" fmla="*/ 255 h 364"/>
                <a:gd name="T70" fmla="*/ 314 w 384"/>
                <a:gd name="T71" fmla="*/ 263 h 364"/>
                <a:gd name="T72" fmla="*/ 293 w 384"/>
                <a:gd name="T73" fmla="*/ 265 h 364"/>
                <a:gd name="T74" fmla="*/ 266 w 384"/>
                <a:gd name="T75" fmla="*/ 267 h 364"/>
                <a:gd name="T76" fmla="*/ 239 w 384"/>
                <a:gd name="T77" fmla="*/ 268 h 364"/>
                <a:gd name="T78" fmla="*/ 215 w 384"/>
                <a:gd name="T79" fmla="*/ 272 h 364"/>
                <a:gd name="T80" fmla="*/ 192 w 384"/>
                <a:gd name="T81" fmla="*/ 280 h 364"/>
                <a:gd name="T82" fmla="*/ 175 w 384"/>
                <a:gd name="T83" fmla="*/ 289 h 364"/>
                <a:gd name="T84" fmla="*/ 158 w 384"/>
                <a:gd name="T85" fmla="*/ 297 h 364"/>
                <a:gd name="T86" fmla="*/ 127 w 384"/>
                <a:gd name="T87" fmla="*/ 297 h 364"/>
                <a:gd name="T88" fmla="*/ 108 w 384"/>
                <a:gd name="T89" fmla="*/ 278 h 364"/>
                <a:gd name="T90" fmla="*/ 93 w 384"/>
                <a:gd name="T91" fmla="*/ 253 h 364"/>
                <a:gd name="T92" fmla="*/ 82 w 384"/>
                <a:gd name="T93" fmla="*/ 223 h 364"/>
                <a:gd name="T94" fmla="*/ 70 w 384"/>
                <a:gd name="T95" fmla="*/ 190 h 364"/>
                <a:gd name="T96" fmla="*/ 65 w 384"/>
                <a:gd name="T97" fmla="*/ 158 h 364"/>
                <a:gd name="T98" fmla="*/ 65 w 384"/>
                <a:gd name="T99" fmla="*/ 130 h 364"/>
                <a:gd name="T100" fmla="*/ 70 w 384"/>
                <a:gd name="T101" fmla="*/ 111 h 364"/>
                <a:gd name="T102" fmla="*/ 87 w 384"/>
                <a:gd name="T103" fmla="*/ 88 h 364"/>
                <a:gd name="T104" fmla="*/ 101 w 384"/>
                <a:gd name="T105" fmla="*/ 8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84" h="364">
                  <a:moveTo>
                    <a:pt x="84" y="0"/>
                  </a:moveTo>
                  <a:lnTo>
                    <a:pt x="80" y="0"/>
                  </a:lnTo>
                  <a:lnTo>
                    <a:pt x="70" y="2"/>
                  </a:lnTo>
                  <a:lnTo>
                    <a:pt x="65" y="4"/>
                  </a:lnTo>
                  <a:lnTo>
                    <a:pt x="59" y="6"/>
                  </a:lnTo>
                  <a:lnTo>
                    <a:pt x="51" y="10"/>
                  </a:lnTo>
                  <a:lnTo>
                    <a:pt x="46" y="16"/>
                  </a:lnTo>
                  <a:lnTo>
                    <a:pt x="38" y="19"/>
                  </a:lnTo>
                  <a:lnTo>
                    <a:pt x="30" y="27"/>
                  </a:lnTo>
                  <a:lnTo>
                    <a:pt x="25" y="33"/>
                  </a:lnTo>
                  <a:lnTo>
                    <a:pt x="17" y="42"/>
                  </a:lnTo>
                  <a:lnTo>
                    <a:pt x="11" y="50"/>
                  </a:lnTo>
                  <a:lnTo>
                    <a:pt x="8" y="59"/>
                  </a:lnTo>
                  <a:lnTo>
                    <a:pt x="4" y="73"/>
                  </a:lnTo>
                  <a:lnTo>
                    <a:pt x="2" y="86"/>
                  </a:lnTo>
                  <a:lnTo>
                    <a:pt x="0" y="99"/>
                  </a:lnTo>
                  <a:lnTo>
                    <a:pt x="2" y="114"/>
                  </a:lnTo>
                  <a:lnTo>
                    <a:pt x="2" y="130"/>
                  </a:lnTo>
                  <a:lnTo>
                    <a:pt x="6" y="145"/>
                  </a:lnTo>
                  <a:lnTo>
                    <a:pt x="8" y="160"/>
                  </a:lnTo>
                  <a:lnTo>
                    <a:pt x="13" y="177"/>
                  </a:lnTo>
                  <a:lnTo>
                    <a:pt x="17" y="192"/>
                  </a:lnTo>
                  <a:lnTo>
                    <a:pt x="23" y="211"/>
                  </a:lnTo>
                  <a:lnTo>
                    <a:pt x="28" y="225"/>
                  </a:lnTo>
                  <a:lnTo>
                    <a:pt x="34" y="240"/>
                  </a:lnTo>
                  <a:lnTo>
                    <a:pt x="40" y="255"/>
                  </a:lnTo>
                  <a:lnTo>
                    <a:pt x="46" y="272"/>
                  </a:lnTo>
                  <a:lnTo>
                    <a:pt x="51" y="284"/>
                  </a:lnTo>
                  <a:lnTo>
                    <a:pt x="57" y="297"/>
                  </a:lnTo>
                  <a:lnTo>
                    <a:pt x="65" y="308"/>
                  </a:lnTo>
                  <a:lnTo>
                    <a:pt x="70" y="320"/>
                  </a:lnTo>
                  <a:lnTo>
                    <a:pt x="74" y="327"/>
                  </a:lnTo>
                  <a:lnTo>
                    <a:pt x="78" y="337"/>
                  </a:lnTo>
                  <a:lnTo>
                    <a:pt x="82" y="343"/>
                  </a:lnTo>
                  <a:lnTo>
                    <a:pt x="87" y="350"/>
                  </a:lnTo>
                  <a:lnTo>
                    <a:pt x="93" y="358"/>
                  </a:lnTo>
                  <a:lnTo>
                    <a:pt x="101" y="364"/>
                  </a:lnTo>
                  <a:lnTo>
                    <a:pt x="106" y="364"/>
                  </a:lnTo>
                  <a:lnTo>
                    <a:pt x="114" y="362"/>
                  </a:lnTo>
                  <a:lnTo>
                    <a:pt x="120" y="358"/>
                  </a:lnTo>
                  <a:lnTo>
                    <a:pt x="131" y="352"/>
                  </a:lnTo>
                  <a:lnTo>
                    <a:pt x="135" y="348"/>
                  </a:lnTo>
                  <a:lnTo>
                    <a:pt x="141" y="346"/>
                  </a:lnTo>
                  <a:lnTo>
                    <a:pt x="148" y="343"/>
                  </a:lnTo>
                  <a:lnTo>
                    <a:pt x="156" y="339"/>
                  </a:lnTo>
                  <a:lnTo>
                    <a:pt x="163" y="337"/>
                  </a:lnTo>
                  <a:lnTo>
                    <a:pt x="171" y="333"/>
                  </a:lnTo>
                  <a:lnTo>
                    <a:pt x="181" y="331"/>
                  </a:lnTo>
                  <a:lnTo>
                    <a:pt x="190" y="329"/>
                  </a:lnTo>
                  <a:lnTo>
                    <a:pt x="198" y="327"/>
                  </a:lnTo>
                  <a:lnTo>
                    <a:pt x="207" y="325"/>
                  </a:lnTo>
                  <a:lnTo>
                    <a:pt x="217" y="324"/>
                  </a:lnTo>
                  <a:lnTo>
                    <a:pt x="226" y="324"/>
                  </a:lnTo>
                  <a:lnTo>
                    <a:pt x="236" y="322"/>
                  </a:lnTo>
                  <a:lnTo>
                    <a:pt x="245" y="320"/>
                  </a:lnTo>
                  <a:lnTo>
                    <a:pt x="255" y="320"/>
                  </a:lnTo>
                  <a:lnTo>
                    <a:pt x="266" y="320"/>
                  </a:lnTo>
                  <a:lnTo>
                    <a:pt x="276" y="320"/>
                  </a:lnTo>
                  <a:lnTo>
                    <a:pt x="285" y="320"/>
                  </a:lnTo>
                  <a:lnTo>
                    <a:pt x="293" y="320"/>
                  </a:lnTo>
                  <a:lnTo>
                    <a:pt x="304" y="322"/>
                  </a:lnTo>
                  <a:lnTo>
                    <a:pt x="312" y="322"/>
                  </a:lnTo>
                  <a:lnTo>
                    <a:pt x="321" y="322"/>
                  </a:lnTo>
                  <a:lnTo>
                    <a:pt x="329" y="322"/>
                  </a:lnTo>
                  <a:lnTo>
                    <a:pt x="338" y="324"/>
                  </a:lnTo>
                  <a:lnTo>
                    <a:pt x="344" y="322"/>
                  </a:lnTo>
                  <a:lnTo>
                    <a:pt x="352" y="322"/>
                  </a:lnTo>
                  <a:lnTo>
                    <a:pt x="359" y="320"/>
                  </a:lnTo>
                  <a:lnTo>
                    <a:pt x="365" y="318"/>
                  </a:lnTo>
                  <a:lnTo>
                    <a:pt x="374" y="312"/>
                  </a:lnTo>
                  <a:lnTo>
                    <a:pt x="380" y="303"/>
                  </a:lnTo>
                  <a:lnTo>
                    <a:pt x="382" y="297"/>
                  </a:lnTo>
                  <a:lnTo>
                    <a:pt x="384" y="289"/>
                  </a:lnTo>
                  <a:lnTo>
                    <a:pt x="384" y="280"/>
                  </a:lnTo>
                  <a:lnTo>
                    <a:pt x="384" y="274"/>
                  </a:lnTo>
                  <a:lnTo>
                    <a:pt x="382" y="265"/>
                  </a:lnTo>
                  <a:lnTo>
                    <a:pt x="382" y="257"/>
                  </a:lnTo>
                  <a:lnTo>
                    <a:pt x="382" y="248"/>
                  </a:lnTo>
                  <a:lnTo>
                    <a:pt x="380" y="240"/>
                  </a:lnTo>
                  <a:lnTo>
                    <a:pt x="378" y="230"/>
                  </a:lnTo>
                  <a:lnTo>
                    <a:pt x="376" y="225"/>
                  </a:lnTo>
                  <a:lnTo>
                    <a:pt x="374" y="217"/>
                  </a:lnTo>
                  <a:lnTo>
                    <a:pt x="374" y="211"/>
                  </a:lnTo>
                  <a:lnTo>
                    <a:pt x="372" y="202"/>
                  </a:lnTo>
                  <a:lnTo>
                    <a:pt x="372" y="200"/>
                  </a:lnTo>
                  <a:lnTo>
                    <a:pt x="369" y="198"/>
                  </a:lnTo>
                  <a:lnTo>
                    <a:pt x="365" y="192"/>
                  </a:lnTo>
                  <a:lnTo>
                    <a:pt x="359" y="187"/>
                  </a:lnTo>
                  <a:lnTo>
                    <a:pt x="352" y="181"/>
                  </a:lnTo>
                  <a:lnTo>
                    <a:pt x="342" y="175"/>
                  </a:lnTo>
                  <a:lnTo>
                    <a:pt x="336" y="171"/>
                  </a:lnTo>
                  <a:lnTo>
                    <a:pt x="333" y="170"/>
                  </a:lnTo>
                  <a:lnTo>
                    <a:pt x="331" y="175"/>
                  </a:lnTo>
                  <a:lnTo>
                    <a:pt x="331" y="181"/>
                  </a:lnTo>
                  <a:lnTo>
                    <a:pt x="333" y="190"/>
                  </a:lnTo>
                  <a:lnTo>
                    <a:pt x="334" y="194"/>
                  </a:lnTo>
                  <a:lnTo>
                    <a:pt x="336" y="200"/>
                  </a:lnTo>
                  <a:lnTo>
                    <a:pt x="336" y="206"/>
                  </a:lnTo>
                  <a:lnTo>
                    <a:pt x="338" y="213"/>
                  </a:lnTo>
                  <a:lnTo>
                    <a:pt x="338" y="217"/>
                  </a:lnTo>
                  <a:lnTo>
                    <a:pt x="340" y="225"/>
                  </a:lnTo>
                  <a:lnTo>
                    <a:pt x="340" y="229"/>
                  </a:lnTo>
                  <a:lnTo>
                    <a:pt x="340" y="236"/>
                  </a:lnTo>
                  <a:lnTo>
                    <a:pt x="336" y="246"/>
                  </a:lnTo>
                  <a:lnTo>
                    <a:pt x="331" y="255"/>
                  </a:lnTo>
                  <a:lnTo>
                    <a:pt x="327" y="257"/>
                  </a:lnTo>
                  <a:lnTo>
                    <a:pt x="321" y="261"/>
                  </a:lnTo>
                  <a:lnTo>
                    <a:pt x="314" y="263"/>
                  </a:lnTo>
                  <a:lnTo>
                    <a:pt x="308" y="265"/>
                  </a:lnTo>
                  <a:lnTo>
                    <a:pt x="300" y="265"/>
                  </a:lnTo>
                  <a:lnTo>
                    <a:pt x="293" y="265"/>
                  </a:lnTo>
                  <a:lnTo>
                    <a:pt x="285" y="267"/>
                  </a:lnTo>
                  <a:lnTo>
                    <a:pt x="276" y="267"/>
                  </a:lnTo>
                  <a:lnTo>
                    <a:pt x="266" y="267"/>
                  </a:lnTo>
                  <a:lnTo>
                    <a:pt x="257" y="268"/>
                  </a:lnTo>
                  <a:lnTo>
                    <a:pt x="249" y="268"/>
                  </a:lnTo>
                  <a:lnTo>
                    <a:pt x="239" y="268"/>
                  </a:lnTo>
                  <a:lnTo>
                    <a:pt x="230" y="268"/>
                  </a:lnTo>
                  <a:lnTo>
                    <a:pt x="222" y="272"/>
                  </a:lnTo>
                  <a:lnTo>
                    <a:pt x="215" y="272"/>
                  </a:lnTo>
                  <a:lnTo>
                    <a:pt x="207" y="276"/>
                  </a:lnTo>
                  <a:lnTo>
                    <a:pt x="200" y="278"/>
                  </a:lnTo>
                  <a:lnTo>
                    <a:pt x="192" y="280"/>
                  </a:lnTo>
                  <a:lnTo>
                    <a:pt x="186" y="284"/>
                  </a:lnTo>
                  <a:lnTo>
                    <a:pt x="181" y="287"/>
                  </a:lnTo>
                  <a:lnTo>
                    <a:pt x="175" y="289"/>
                  </a:lnTo>
                  <a:lnTo>
                    <a:pt x="167" y="291"/>
                  </a:lnTo>
                  <a:lnTo>
                    <a:pt x="163" y="293"/>
                  </a:lnTo>
                  <a:lnTo>
                    <a:pt x="158" y="297"/>
                  </a:lnTo>
                  <a:lnTo>
                    <a:pt x="146" y="299"/>
                  </a:lnTo>
                  <a:lnTo>
                    <a:pt x="137" y="299"/>
                  </a:lnTo>
                  <a:lnTo>
                    <a:pt x="127" y="297"/>
                  </a:lnTo>
                  <a:lnTo>
                    <a:pt x="118" y="289"/>
                  </a:lnTo>
                  <a:lnTo>
                    <a:pt x="114" y="284"/>
                  </a:lnTo>
                  <a:lnTo>
                    <a:pt x="108" y="278"/>
                  </a:lnTo>
                  <a:lnTo>
                    <a:pt x="103" y="268"/>
                  </a:lnTo>
                  <a:lnTo>
                    <a:pt x="99" y="263"/>
                  </a:lnTo>
                  <a:lnTo>
                    <a:pt x="93" y="253"/>
                  </a:lnTo>
                  <a:lnTo>
                    <a:pt x="89" y="244"/>
                  </a:lnTo>
                  <a:lnTo>
                    <a:pt x="85" y="232"/>
                  </a:lnTo>
                  <a:lnTo>
                    <a:pt x="82" y="223"/>
                  </a:lnTo>
                  <a:lnTo>
                    <a:pt x="78" y="211"/>
                  </a:lnTo>
                  <a:lnTo>
                    <a:pt x="74" y="202"/>
                  </a:lnTo>
                  <a:lnTo>
                    <a:pt x="70" y="190"/>
                  </a:lnTo>
                  <a:lnTo>
                    <a:pt x="68" y="179"/>
                  </a:lnTo>
                  <a:lnTo>
                    <a:pt x="66" y="168"/>
                  </a:lnTo>
                  <a:lnTo>
                    <a:pt x="65" y="158"/>
                  </a:lnTo>
                  <a:lnTo>
                    <a:pt x="65" y="149"/>
                  </a:lnTo>
                  <a:lnTo>
                    <a:pt x="65" y="139"/>
                  </a:lnTo>
                  <a:lnTo>
                    <a:pt x="65" y="130"/>
                  </a:lnTo>
                  <a:lnTo>
                    <a:pt x="66" y="124"/>
                  </a:lnTo>
                  <a:lnTo>
                    <a:pt x="66" y="116"/>
                  </a:lnTo>
                  <a:lnTo>
                    <a:pt x="70" y="111"/>
                  </a:lnTo>
                  <a:lnTo>
                    <a:pt x="76" y="101"/>
                  </a:lnTo>
                  <a:lnTo>
                    <a:pt x="82" y="93"/>
                  </a:lnTo>
                  <a:lnTo>
                    <a:pt x="87" y="88"/>
                  </a:lnTo>
                  <a:lnTo>
                    <a:pt x="93" y="86"/>
                  </a:lnTo>
                  <a:lnTo>
                    <a:pt x="99" y="84"/>
                  </a:lnTo>
                  <a:lnTo>
                    <a:pt x="101" y="84"/>
                  </a:lnTo>
                  <a:lnTo>
                    <a:pt x="84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78" name="Freeform 159"/>
            <p:cNvSpPr>
              <a:spLocks/>
            </p:cNvSpPr>
            <p:nvPr/>
          </p:nvSpPr>
          <p:spPr bwMode="auto">
            <a:xfrm>
              <a:off x="3148262" y="2485723"/>
              <a:ext cx="67593" cy="72769"/>
            </a:xfrm>
            <a:custGeom>
              <a:avLst/>
              <a:gdLst>
                <a:gd name="T0" fmla="*/ 81 w 445"/>
                <a:gd name="T1" fmla="*/ 401 h 477"/>
                <a:gd name="T2" fmla="*/ 51 w 445"/>
                <a:gd name="T3" fmla="*/ 371 h 477"/>
                <a:gd name="T4" fmla="*/ 45 w 445"/>
                <a:gd name="T5" fmla="*/ 339 h 477"/>
                <a:gd name="T6" fmla="*/ 38 w 445"/>
                <a:gd name="T7" fmla="*/ 304 h 477"/>
                <a:gd name="T8" fmla="*/ 24 w 445"/>
                <a:gd name="T9" fmla="*/ 261 h 477"/>
                <a:gd name="T10" fmla="*/ 11 w 445"/>
                <a:gd name="T11" fmla="*/ 213 h 477"/>
                <a:gd name="T12" fmla="*/ 4 w 445"/>
                <a:gd name="T13" fmla="*/ 162 h 477"/>
                <a:gd name="T14" fmla="*/ 0 w 445"/>
                <a:gd name="T15" fmla="*/ 110 h 477"/>
                <a:gd name="T16" fmla="*/ 4 w 445"/>
                <a:gd name="T17" fmla="*/ 65 h 477"/>
                <a:gd name="T18" fmla="*/ 13 w 445"/>
                <a:gd name="T19" fmla="*/ 29 h 477"/>
                <a:gd name="T20" fmla="*/ 30 w 445"/>
                <a:gd name="T21" fmla="*/ 2 h 477"/>
                <a:gd name="T22" fmla="*/ 49 w 445"/>
                <a:gd name="T23" fmla="*/ 0 h 477"/>
                <a:gd name="T24" fmla="*/ 76 w 445"/>
                <a:gd name="T25" fmla="*/ 6 h 477"/>
                <a:gd name="T26" fmla="*/ 118 w 445"/>
                <a:gd name="T27" fmla="*/ 10 h 477"/>
                <a:gd name="T28" fmla="*/ 173 w 445"/>
                <a:gd name="T29" fmla="*/ 12 h 477"/>
                <a:gd name="T30" fmla="*/ 232 w 445"/>
                <a:gd name="T31" fmla="*/ 10 h 477"/>
                <a:gd name="T32" fmla="*/ 277 w 445"/>
                <a:gd name="T33" fmla="*/ 8 h 477"/>
                <a:gd name="T34" fmla="*/ 296 w 445"/>
                <a:gd name="T35" fmla="*/ 8 h 477"/>
                <a:gd name="T36" fmla="*/ 365 w 445"/>
                <a:gd name="T37" fmla="*/ 21 h 477"/>
                <a:gd name="T38" fmla="*/ 374 w 445"/>
                <a:gd name="T39" fmla="*/ 48 h 477"/>
                <a:gd name="T40" fmla="*/ 388 w 445"/>
                <a:gd name="T41" fmla="*/ 76 h 477"/>
                <a:gd name="T42" fmla="*/ 399 w 445"/>
                <a:gd name="T43" fmla="*/ 110 h 477"/>
                <a:gd name="T44" fmla="*/ 414 w 445"/>
                <a:gd name="T45" fmla="*/ 148 h 477"/>
                <a:gd name="T46" fmla="*/ 427 w 445"/>
                <a:gd name="T47" fmla="*/ 187 h 477"/>
                <a:gd name="T48" fmla="*/ 439 w 445"/>
                <a:gd name="T49" fmla="*/ 219 h 477"/>
                <a:gd name="T50" fmla="*/ 443 w 445"/>
                <a:gd name="T51" fmla="*/ 245 h 477"/>
                <a:gd name="T52" fmla="*/ 439 w 445"/>
                <a:gd name="T53" fmla="*/ 268 h 477"/>
                <a:gd name="T54" fmla="*/ 420 w 445"/>
                <a:gd name="T55" fmla="*/ 261 h 477"/>
                <a:gd name="T56" fmla="*/ 405 w 445"/>
                <a:gd name="T57" fmla="*/ 230 h 477"/>
                <a:gd name="T58" fmla="*/ 395 w 445"/>
                <a:gd name="T59" fmla="*/ 198 h 477"/>
                <a:gd name="T60" fmla="*/ 384 w 445"/>
                <a:gd name="T61" fmla="*/ 158 h 477"/>
                <a:gd name="T62" fmla="*/ 370 w 445"/>
                <a:gd name="T63" fmla="*/ 116 h 477"/>
                <a:gd name="T64" fmla="*/ 351 w 445"/>
                <a:gd name="T65" fmla="*/ 78 h 477"/>
                <a:gd name="T66" fmla="*/ 325 w 445"/>
                <a:gd name="T67" fmla="*/ 55 h 477"/>
                <a:gd name="T68" fmla="*/ 292 w 445"/>
                <a:gd name="T69" fmla="*/ 46 h 477"/>
                <a:gd name="T70" fmla="*/ 254 w 445"/>
                <a:gd name="T71" fmla="*/ 50 h 477"/>
                <a:gd name="T72" fmla="*/ 218 w 445"/>
                <a:gd name="T73" fmla="*/ 57 h 477"/>
                <a:gd name="T74" fmla="*/ 180 w 445"/>
                <a:gd name="T75" fmla="*/ 61 h 477"/>
                <a:gd name="T76" fmla="*/ 142 w 445"/>
                <a:gd name="T77" fmla="*/ 63 h 477"/>
                <a:gd name="T78" fmla="*/ 108 w 445"/>
                <a:gd name="T79" fmla="*/ 69 h 477"/>
                <a:gd name="T80" fmla="*/ 81 w 445"/>
                <a:gd name="T81" fmla="*/ 82 h 477"/>
                <a:gd name="T82" fmla="*/ 70 w 445"/>
                <a:gd name="T83" fmla="*/ 112 h 477"/>
                <a:gd name="T84" fmla="*/ 74 w 445"/>
                <a:gd name="T85" fmla="*/ 162 h 477"/>
                <a:gd name="T86" fmla="*/ 83 w 445"/>
                <a:gd name="T87" fmla="*/ 211 h 477"/>
                <a:gd name="T88" fmla="*/ 93 w 445"/>
                <a:gd name="T89" fmla="*/ 249 h 477"/>
                <a:gd name="T90" fmla="*/ 97 w 445"/>
                <a:gd name="T91" fmla="*/ 263 h 477"/>
                <a:gd name="T92" fmla="*/ 97 w 445"/>
                <a:gd name="T93" fmla="*/ 291 h 477"/>
                <a:gd name="T94" fmla="*/ 104 w 445"/>
                <a:gd name="T95" fmla="*/ 325 h 477"/>
                <a:gd name="T96" fmla="*/ 120 w 445"/>
                <a:gd name="T97" fmla="*/ 358 h 477"/>
                <a:gd name="T98" fmla="*/ 146 w 445"/>
                <a:gd name="T99" fmla="*/ 379 h 477"/>
                <a:gd name="T100" fmla="*/ 184 w 445"/>
                <a:gd name="T101" fmla="*/ 390 h 477"/>
                <a:gd name="T102" fmla="*/ 228 w 445"/>
                <a:gd name="T103" fmla="*/ 394 h 477"/>
                <a:gd name="T104" fmla="*/ 275 w 445"/>
                <a:gd name="T105" fmla="*/ 401 h 477"/>
                <a:gd name="T106" fmla="*/ 319 w 445"/>
                <a:gd name="T107" fmla="*/ 407 h 477"/>
                <a:gd name="T108" fmla="*/ 359 w 445"/>
                <a:gd name="T109" fmla="*/ 415 h 477"/>
                <a:gd name="T110" fmla="*/ 389 w 445"/>
                <a:gd name="T111" fmla="*/ 424 h 477"/>
                <a:gd name="T112" fmla="*/ 414 w 445"/>
                <a:gd name="T113" fmla="*/ 445 h 477"/>
                <a:gd name="T114" fmla="*/ 412 w 445"/>
                <a:gd name="T115" fmla="*/ 470 h 477"/>
                <a:gd name="T116" fmla="*/ 408 w 445"/>
                <a:gd name="T117" fmla="*/ 477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45" h="477">
                  <a:moveTo>
                    <a:pt x="408" y="477"/>
                  </a:moveTo>
                  <a:lnTo>
                    <a:pt x="91" y="405"/>
                  </a:lnTo>
                  <a:lnTo>
                    <a:pt x="87" y="403"/>
                  </a:lnTo>
                  <a:lnTo>
                    <a:pt x="81" y="401"/>
                  </a:lnTo>
                  <a:lnTo>
                    <a:pt x="74" y="396"/>
                  </a:lnTo>
                  <a:lnTo>
                    <a:pt x="66" y="390"/>
                  </a:lnTo>
                  <a:lnTo>
                    <a:pt x="57" y="380"/>
                  </a:lnTo>
                  <a:lnTo>
                    <a:pt x="51" y="371"/>
                  </a:lnTo>
                  <a:lnTo>
                    <a:pt x="45" y="361"/>
                  </a:lnTo>
                  <a:lnTo>
                    <a:pt x="45" y="352"/>
                  </a:lnTo>
                  <a:lnTo>
                    <a:pt x="45" y="344"/>
                  </a:lnTo>
                  <a:lnTo>
                    <a:pt x="45" y="339"/>
                  </a:lnTo>
                  <a:lnTo>
                    <a:pt x="43" y="331"/>
                  </a:lnTo>
                  <a:lnTo>
                    <a:pt x="43" y="322"/>
                  </a:lnTo>
                  <a:lnTo>
                    <a:pt x="40" y="314"/>
                  </a:lnTo>
                  <a:lnTo>
                    <a:pt x="38" y="304"/>
                  </a:lnTo>
                  <a:lnTo>
                    <a:pt x="34" y="293"/>
                  </a:lnTo>
                  <a:lnTo>
                    <a:pt x="32" y="284"/>
                  </a:lnTo>
                  <a:lnTo>
                    <a:pt x="28" y="272"/>
                  </a:lnTo>
                  <a:lnTo>
                    <a:pt x="24" y="261"/>
                  </a:lnTo>
                  <a:lnTo>
                    <a:pt x="21" y="251"/>
                  </a:lnTo>
                  <a:lnTo>
                    <a:pt x="19" y="240"/>
                  </a:lnTo>
                  <a:lnTo>
                    <a:pt x="15" y="226"/>
                  </a:lnTo>
                  <a:lnTo>
                    <a:pt x="11" y="213"/>
                  </a:lnTo>
                  <a:lnTo>
                    <a:pt x="7" y="202"/>
                  </a:lnTo>
                  <a:lnTo>
                    <a:pt x="7" y="188"/>
                  </a:lnTo>
                  <a:lnTo>
                    <a:pt x="4" y="175"/>
                  </a:lnTo>
                  <a:lnTo>
                    <a:pt x="4" y="162"/>
                  </a:lnTo>
                  <a:lnTo>
                    <a:pt x="2" y="148"/>
                  </a:lnTo>
                  <a:lnTo>
                    <a:pt x="2" y="135"/>
                  </a:lnTo>
                  <a:lnTo>
                    <a:pt x="0" y="124"/>
                  </a:lnTo>
                  <a:lnTo>
                    <a:pt x="0" y="110"/>
                  </a:lnTo>
                  <a:lnTo>
                    <a:pt x="0" y="99"/>
                  </a:lnTo>
                  <a:lnTo>
                    <a:pt x="2" y="88"/>
                  </a:lnTo>
                  <a:lnTo>
                    <a:pt x="2" y="74"/>
                  </a:lnTo>
                  <a:lnTo>
                    <a:pt x="4" y="65"/>
                  </a:lnTo>
                  <a:lnTo>
                    <a:pt x="5" y="55"/>
                  </a:lnTo>
                  <a:lnTo>
                    <a:pt x="7" y="46"/>
                  </a:lnTo>
                  <a:lnTo>
                    <a:pt x="9" y="36"/>
                  </a:lnTo>
                  <a:lnTo>
                    <a:pt x="13" y="29"/>
                  </a:lnTo>
                  <a:lnTo>
                    <a:pt x="15" y="23"/>
                  </a:lnTo>
                  <a:lnTo>
                    <a:pt x="19" y="17"/>
                  </a:lnTo>
                  <a:lnTo>
                    <a:pt x="23" y="8"/>
                  </a:lnTo>
                  <a:lnTo>
                    <a:pt x="30" y="2"/>
                  </a:lnTo>
                  <a:lnTo>
                    <a:pt x="34" y="0"/>
                  </a:lnTo>
                  <a:lnTo>
                    <a:pt x="38" y="0"/>
                  </a:lnTo>
                  <a:lnTo>
                    <a:pt x="43" y="0"/>
                  </a:lnTo>
                  <a:lnTo>
                    <a:pt x="49" y="0"/>
                  </a:lnTo>
                  <a:lnTo>
                    <a:pt x="55" y="0"/>
                  </a:lnTo>
                  <a:lnTo>
                    <a:pt x="61" y="2"/>
                  </a:lnTo>
                  <a:lnTo>
                    <a:pt x="66" y="2"/>
                  </a:lnTo>
                  <a:lnTo>
                    <a:pt x="76" y="6"/>
                  </a:lnTo>
                  <a:lnTo>
                    <a:pt x="83" y="6"/>
                  </a:lnTo>
                  <a:lnTo>
                    <a:pt x="95" y="8"/>
                  </a:lnTo>
                  <a:lnTo>
                    <a:pt x="106" y="8"/>
                  </a:lnTo>
                  <a:lnTo>
                    <a:pt x="118" y="10"/>
                  </a:lnTo>
                  <a:lnTo>
                    <a:pt x="131" y="10"/>
                  </a:lnTo>
                  <a:lnTo>
                    <a:pt x="144" y="10"/>
                  </a:lnTo>
                  <a:lnTo>
                    <a:pt x="158" y="10"/>
                  </a:lnTo>
                  <a:lnTo>
                    <a:pt x="173" y="12"/>
                  </a:lnTo>
                  <a:lnTo>
                    <a:pt x="188" y="10"/>
                  </a:lnTo>
                  <a:lnTo>
                    <a:pt x="203" y="10"/>
                  </a:lnTo>
                  <a:lnTo>
                    <a:pt x="216" y="10"/>
                  </a:lnTo>
                  <a:lnTo>
                    <a:pt x="232" y="10"/>
                  </a:lnTo>
                  <a:lnTo>
                    <a:pt x="243" y="10"/>
                  </a:lnTo>
                  <a:lnTo>
                    <a:pt x="256" y="10"/>
                  </a:lnTo>
                  <a:lnTo>
                    <a:pt x="266" y="8"/>
                  </a:lnTo>
                  <a:lnTo>
                    <a:pt x="277" y="8"/>
                  </a:lnTo>
                  <a:lnTo>
                    <a:pt x="283" y="8"/>
                  </a:lnTo>
                  <a:lnTo>
                    <a:pt x="291" y="8"/>
                  </a:lnTo>
                  <a:lnTo>
                    <a:pt x="294" y="8"/>
                  </a:lnTo>
                  <a:lnTo>
                    <a:pt x="296" y="8"/>
                  </a:lnTo>
                  <a:lnTo>
                    <a:pt x="363" y="10"/>
                  </a:lnTo>
                  <a:lnTo>
                    <a:pt x="363" y="12"/>
                  </a:lnTo>
                  <a:lnTo>
                    <a:pt x="363" y="15"/>
                  </a:lnTo>
                  <a:lnTo>
                    <a:pt x="365" y="21"/>
                  </a:lnTo>
                  <a:lnTo>
                    <a:pt x="369" y="31"/>
                  </a:lnTo>
                  <a:lnTo>
                    <a:pt x="370" y="34"/>
                  </a:lnTo>
                  <a:lnTo>
                    <a:pt x="372" y="42"/>
                  </a:lnTo>
                  <a:lnTo>
                    <a:pt x="374" y="48"/>
                  </a:lnTo>
                  <a:lnTo>
                    <a:pt x="378" y="55"/>
                  </a:lnTo>
                  <a:lnTo>
                    <a:pt x="380" y="61"/>
                  </a:lnTo>
                  <a:lnTo>
                    <a:pt x="384" y="69"/>
                  </a:lnTo>
                  <a:lnTo>
                    <a:pt x="388" y="76"/>
                  </a:lnTo>
                  <a:lnTo>
                    <a:pt x="389" y="86"/>
                  </a:lnTo>
                  <a:lnTo>
                    <a:pt x="393" y="93"/>
                  </a:lnTo>
                  <a:lnTo>
                    <a:pt x="395" y="101"/>
                  </a:lnTo>
                  <a:lnTo>
                    <a:pt x="399" y="110"/>
                  </a:lnTo>
                  <a:lnTo>
                    <a:pt x="403" y="120"/>
                  </a:lnTo>
                  <a:lnTo>
                    <a:pt x="407" y="129"/>
                  </a:lnTo>
                  <a:lnTo>
                    <a:pt x="410" y="137"/>
                  </a:lnTo>
                  <a:lnTo>
                    <a:pt x="414" y="148"/>
                  </a:lnTo>
                  <a:lnTo>
                    <a:pt x="418" y="158"/>
                  </a:lnTo>
                  <a:lnTo>
                    <a:pt x="422" y="168"/>
                  </a:lnTo>
                  <a:lnTo>
                    <a:pt x="426" y="177"/>
                  </a:lnTo>
                  <a:lnTo>
                    <a:pt x="427" y="187"/>
                  </a:lnTo>
                  <a:lnTo>
                    <a:pt x="431" y="196"/>
                  </a:lnTo>
                  <a:lnTo>
                    <a:pt x="433" y="204"/>
                  </a:lnTo>
                  <a:lnTo>
                    <a:pt x="437" y="211"/>
                  </a:lnTo>
                  <a:lnTo>
                    <a:pt x="439" y="219"/>
                  </a:lnTo>
                  <a:lnTo>
                    <a:pt x="441" y="228"/>
                  </a:lnTo>
                  <a:lnTo>
                    <a:pt x="443" y="234"/>
                  </a:lnTo>
                  <a:lnTo>
                    <a:pt x="443" y="240"/>
                  </a:lnTo>
                  <a:lnTo>
                    <a:pt x="443" y="245"/>
                  </a:lnTo>
                  <a:lnTo>
                    <a:pt x="445" y="251"/>
                  </a:lnTo>
                  <a:lnTo>
                    <a:pt x="443" y="257"/>
                  </a:lnTo>
                  <a:lnTo>
                    <a:pt x="443" y="264"/>
                  </a:lnTo>
                  <a:lnTo>
                    <a:pt x="439" y="268"/>
                  </a:lnTo>
                  <a:lnTo>
                    <a:pt x="431" y="270"/>
                  </a:lnTo>
                  <a:lnTo>
                    <a:pt x="427" y="268"/>
                  </a:lnTo>
                  <a:lnTo>
                    <a:pt x="424" y="264"/>
                  </a:lnTo>
                  <a:lnTo>
                    <a:pt x="420" y="261"/>
                  </a:lnTo>
                  <a:lnTo>
                    <a:pt x="416" y="255"/>
                  </a:lnTo>
                  <a:lnTo>
                    <a:pt x="412" y="245"/>
                  </a:lnTo>
                  <a:lnTo>
                    <a:pt x="407" y="236"/>
                  </a:lnTo>
                  <a:lnTo>
                    <a:pt x="405" y="230"/>
                  </a:lnTo>
                  <a:lnTo>
                    <a:pt x="403" y="223"/>
                  </a:lnTo>
                  <a:lnTo>
                    <a:pt x="401" y="217"/>
                  </a:lnTo>
                  <a:lnTo>
                    <a:pt x="399" y="209"/>
                  </a:lnTo>
                  <a:lnTo>
                    <a:pt x="395" y="198"/>
                  </a:lnTo>
                  <a:lnTo>
                    <a:pt x="393" y="190"/>
                  </a:lnTo>
                  <a:lnTo>
                    <a:pt x="391" y="179"/>
                  </a:lnTo>
                  <a:lnTo>
                    <a:pt x="389" y="169"/>
                  </a:lnTo>
                  <a:lnTo>
                    <a:pt x="384" y="158"/>
                  </a:lnTo>
                  <a:lnTo>
                    <a:pt x="382" y="147"/>
                  </a:lnTo>
                  <a:lnTo>
                    <a:pt x="378" y="137"/>
                  </a:lnTo>
                  <a:lnTo>
                    <a:pt x="376" y="128"/>
                  </a:lnTo>
                  <a:lnTo>
                    <a:pt x="370" y="116"/>
                  </a:lnTo>
                  <a:lnTo>
                    <a:pt x="367" y="105"/>
                  </a:lnTo>
                  <a:lnTo>
                    <a:pt x="361" y="95"/>
                  </a:lnTo>
                  <a:lnTo>
                    <a:pt x="357" y="88"/>
                  </a:lnTo>
                  <a:lnTo>
                    <a:pt x="351" y="78"/>
                  </a:lnTo>
                  <a:lnTo>
                    <a:pt x="346" y="71"/>
                  </a:lnTo>
                  <a:lnTo>
                    <a:pt x="340" y="65"/>
                  </a:lnTo>
                  <a:lnTo>
                    <a:pt x="332" y="59"/>
                  </a:lnTo>
                  <a:lnTo>
                    <a:pt x="325" y="55"/>
                  </a:lnTo>
                  <a:lnTo>
                    <a:pt x="317" y="52"/>
                  </a:lnTo>
                  <a:lnTo>
                    <a:pt x="310" y="48"/>
                  </a:lnTo>
                  <a:lnTo>
                    <a:pt x="302" y="48"/>
                  </a:lnTo>
                  <a:lnTo>
                    <a:pt x="292" y="46"/>
                  </a:lnTo>
                  <a:lnTo>
                    <a:pt x="283" y="48"/>
                  </a:lnTo>
                  <a:lnTo>
                    <a:pt x="273" y="48"/>
                  </a:lnTo>
                  <a:lnTo>
                    <a:pt x="266" y="50"/>
                  </a:lnTo>
                  <a:lnTo>
                    <a:pt x="254" y="50"/>
                  </a:lnTo>
                  <a:lnTo>
                    <a:pt x="245" y="52"/>
                  </a:lnTo>
                  <a:lnTo>
                    <a:pt x="237" y="53"/>
                  </a:lnTo>
                  <a:lnTo>
                    <a:pt x="228" y="55"/>
                  </a:lnTo>
                  <a:lnTo>
                    <a:pt x="218" y="57"/>
                  </a:lnTo>
                  <a:lnTo>
                    <a:pt x="209" y="59"/>
                  </a:lnTo>
                  <a:lnTo>
                    <a:pt x="199" y="59"/>
                  </a:lnTo>
                  <a:lnTo>
                    <a:pt x="192" y="61"/>
                  </a:lnTo>
                  <a:lnTo>
                    <a:pt x="180" y="61"/>
                  </a:lnTo>
                  <a:lnTo>
                    <a:pt x="171" y="63"/>
                  </a:lnTo>
                  <a:lnTo>
                    <a:pt x="161" y="63"/>
                  </a:lnTo>
                  <a:lnTo>
                    <a:pt x="152" y="63"/>
                  </a:lnTo>
                  <a:lnTo>
                    <a:pt x="142" y="63"/>
                  </a:lnTo>
                  <a:lnTo>
                    <a:pt x="133" y="65"/>
                  </a:lnTo>
                  <a:lnTo>
                    <a:pt x="125" y="67"/>
                  </a:lnTo>
                  <a:lnTo>
                    <a:pt x="118" y="69"/>
                  </a:lnTo>
                  <a:lnTo>
                    <a:pt x="108" y="69"/>
                  </a:lnTo>
                  <a:lnTo>
                    <a:pt x="101" y="71"/>
                  </a:lnTo>
                  <a:lnTo>
                    <a:pt x="95" y="74"/>
                  </a:lnTo>
                  <a:lnTo>
                    <a:pt x="89" y="78"/>
                  </a:lnTo>
                  <a:lnTo>
                    <a:pt x="81" y="82"/>
                  </a:lnTo>
                  <a:lnTo>
                    <a:pt x="80" y="88"/>
                  </a:lnTo>
                  <a:lnTo>
                    <a:pt x="76" y="95"/>
                  </a:lnTo>
                  <a:lnTo>
                    <a:pt x="74" y="105"/>
                  </a:lnTo>
                  <a:lnTo>
                    <a:pt x="70" y="112"/>
                  </a:lnTo>
                  <a:lnTo>
                    <a:pt x="70" y="124"/>
                  </a:lnTo>
                  <a:lnTo>
                    <a:pt x="70" y="135"/>
                  </a:lnTo>
                  <a:lnTo>
                    <a:pt x="72" y="148"/>
                  </a:lnTo>
                  <a:lnTo>
                    <a:pt x="74" y="162"/>
                  </a:lnTo>
                  <a:lnTo>
                    <a:pt x="76" y="175"/>
                  </a:lnTo>
                  <a:lnTo>
                    <a:pt x="78" y="187"/>
                  </a:lnTo>
                  <a:lnTo>
                    <a:pt x="81" y="202"/>
                  </a:lnTo>
                  <a:lnTo>
                    <a:pt x="83" y="211"/>
                  </a:lnTo>
                  <a:lnTo>
                    <a:pt x="87" y="223"/>
                  </a:lnTo>
                  <a:lnTo>
                    <a:pt x="89" y="232"/>
                  </a:lnTo>
                  <a:lnTo>
                    <a:pt x="91" y="244"/>
                  </a:lnTo>
                  <a:lnTo>
                    <a:pt x="93" y="249"/>
                  </a:lnTo>
                  <a:lnTo>
                    <a:pt x="95" y="255"/>
                  </a:lnTo>
                  <a:lnTo>
                    <a:pt x="97" y="259"/>
                  </a:lnTo>
                  <a:lnTo>
                    <a:pt x="97" y="261"/>
                  </a:lnTo>
                  <a:lnTo>
                    <a:pt x="97" y="263"/>
                  </a:lnTo>
                  <a:lnTo>
                    <a:pt x="97" y="272"/>
                  </a:lnTo>
                  <a:lnTo>
                    <a:pt x="97" y="278"/>
                  </a:lnTo>
                  <a:lnTo>
                    <a:pt x="97" y="284"/>
                  </a:lnTo>
                  <a:lnTo>
                    <a:pt x="97" y="291"/>
                  </a:lnTo>
                  <a:lnTo>
                    <a:pt x="99" y="301"/>
                  </a:lnTo>
                  <a:lnTo>
                    <a:pt x="99" y="308"/>
                  </a:lnTo>
                  <a:lnTo>
                    <a:pt x="101" y="318"/>
                  </a:lnTo>
                  <a:lnTo>
                    <a:pt x="104" y="325"/>
                  </a:lnTo>
                  <a:lnTo>
                    <a:pt x="106" y="335"/>
                  </a:lnTo>
                  <a:lnTo>
                    <a:pt x="110" y="342"/>
                  </a:lnTo>
                  <a:lnTo>
                    <a:pt x="114" y="352"/>
                  </a:lnTo>
                  <a:lnTo>
                    <a:pt x="120" y="358"/>
                  </a:lnTo>
                  <a:lnTo>
                    <a:pt x="125" y="365"/>
                  </a:lnTo>
                  <a:lnTo>
                    <a:pt x="131" y="371"/>
                  </a:lnTo>
                  <a:lnTo>
                    <a:pt x="139" y="377"/>
                  </a:lnTo>
                  <a:lnTo>
                    <a:pt x="146" y="379"/>
                  </a:lnTo>
                  <a:lnTo>
                    <a:pt x="156" y="382"/>
                  </a:lnTo>
                  <a:lnTo>
                    <a:pt x="165" y="386"/>
                  </a:lnTo>
                  <a:lnTo>
                    <a:pt x="175" y="388"/>
                  </a:lnTo>
                  <a:lnTo>
                    <a:pt x="184" y="390"/>
                  </a:lnTo>
                  <a:lnTo>
                    <a:pt x="196" y="392"/>
                  </a:lnTo>
                  <a:lnTo>
                    <a:pt x="205" y="392"/>
                  </a:lnTo>
                  <a:lnTo>
                    <a:pt x="216" y="394"/>
                  </a:lnTo>
                  <a:lnTo>
                    <a:pt x="228" y="394"/>
                  </a:lnTo>
                  <a:lnTo>
                    <a:pt x="239" y="396"/>
                  </a:lnTo>
                  <a:lnTo>
                    <a:pt x="251" y="398"/>
                  </a:lnTo>
                  <a:lnTo>
                    <a:pt x="264" y="400"/>
                  </a:lnTo>
                  <a:lnTo>
                    <a:pt x="275" y="401"/>
                  </a:lnTo>
                  <a:lnTo>
                    <a:pt x="287" y="403"/>
                  </a:lnTo>
                  <a:lnTo>
                    <a:pt x="298" y="405"/>
                  </a:lnTo>
                  <a:lnTo>
                    <a:pt x="308" y="407"/>
                  </a:lnTo>
                  <a:lnTo>
                    <a:pt x="319" y="407"/>
                  </a:lnTo>
                  <a:lnTo>
                    <a:pt x="331" y="411"/>
                  </a:lnTo>
                  <a:lnTo>
                    <a:pt x="340" y="413"/>
                  </a:lnTo>
                  <a:lnTo>
                    <a:pt x="350" y="415"/>
                  </a:lnTo>
                  <a:lnTo>
                    <a:pt x="359" y="415"/>
                  </a:lnTo>
                  <a:lnTo>
                    <a:pt x="369" y="419"/>
                  </a:lnTo>
                  <a:lnTo>
                    <a:pt x="376" y="419"/>
                  </a:lnTo>
                  <a:lnTo>
                    <a:pt x="382" y="420"/>
                  </a:lnTo>
                  <a:lnTo>
                    <a:pt x="389" y="424"/>
                  </a:lnTo>
                  <a:lnTo>
                    <a:pt x="395" y="426"/>
                  </a:lnTo>
                  <a:lnTo>
                    <a:pt x="405" y="432"/>
                  </a:lnTo>
                  <a:lnTo>
                    <a:pt x="412" y="439"/>
                  </a:lnTo>
                  <a:lnTo>
                    <a:pt x="414" y="445"/>
                  </a:lnTo>
                  <a:lnTo>
                    <a:pt x="416" y="453"/>
                  </a:lnTo>
                  <a:lnTo>
                    <a:pt x="414" y="458"/>
                  </a:lnTo>
                  <a:lnTo>
                    <a:pt x="414" y="464"/>
                  </a:lnTo>
                  <a:lnTo>
                    <a:pt x="412" y="470"/>
                  </a:lnTo>
                  <a:lnTo>
                    <a:pt x="410" y="474"/>
                  </a:lnTo>
                  <a:lnTo>
                    <a:pt x="408" y="476"/>
                  </a:lnTo>
                  <a:lnTo>
                    <a:pt x="408" y="477"/>
                  </a:lnTo>
                  <a:lnTo>
                    <a:pt x="408" y="477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79" name="Freeform 160"/>
            <p:cNvSpPr>
              <a:spLocks/>
            </p:cNvSpPr>
            <p:nvPr/>
          </p:nvSpPr>
          <p:spPr bwMode="auto">
            <a:xfrm>
              <a:off x="3218291" y="2514952"/>
              <a:ext cx="60895" cy="64853"/>
            </a:xfrm>
            <a:custGeom>
              <a:avLst/>
              <a:gdLst>
                <a:gd name="T0" fmla="*/ 0 w 401"/>
                <a:gd name="T1" fmla="*/ 12 h 426"/>
                <a:gd name="T2" fmla="*/ 2 w 401"/>
                <a:gd name="T3" fmla="*/ 44 h 426"/>
                <a:gd name="T4" fmla="*/ 7 w 401"/>
                <a:gd name="T5" fmla="*/ 99 h 426"/>
                <a:gd name="T6" fmla="*/ 13 w 401"/>
                <a:gd name="T7" fmla="*/ 160 h 426"/>
                <a:gd name="T8" fmla="*/ 21 w 401"/>
                <a:gd name="T9" fmla="*/ 225 h 426"/>
                <a:gd name="T10" fmla="*/ 28 w 401"/>
                <a:gd name="T11" fmla="*/ 284 h 426"/>
                <a:gd name="T12" fmla="*/ 34 w 401"/>
                <a:gd name="T13" fmla="*/ 329 h 426"/>
                <a:gd name="T14" fmla="*/ 40 w 401"/>
                <a:gd name="T15" fmla="*/ 363 h 426"/>
                <a:gd name="T16" fmla="*/ 47 w 401"/>
                <a:gd name="T17" fmla="*/ 390 h 426"/>
                <a:gd name="T18" fmla="*/ 55 w 401"/>
                <a:gd name="T19" fmla="*/ 413 h 426"/>
                <a:gd name="T20" fmla="*/ 70 w 401"/>
                <a:gd name="T21" fmla="*/ 424 h 426"/>
                <a:gd name="T22" fmla="*/ 91 w 401"/>
                <a:gd name="T23" fmla="*/ 422 h 426"/>
                <a:gd name="T24" fmla="*/ 108 w 401"/>
                <a:gd name="T25" fmla="*/ 419 h 426"/>
                <a:gd name="T26" fmla="*/ 125 w 401"/>
                <a:gd name="T27" fmla="*/ 415 h 426"/>
                <a:gd name="T28" fmla="*/ 144 w 401"/>
                <a:gd name="T29" fmla="*/ 411 h 426"/>
                <a:gd name="T30" fmla="*/ 163 w 401"/>
                <a:gd name="T31" fmla="*/ 407 h 426"/>
                <a:gd name="T32" fmla="*/ 184 w 401"/>
                <a:gd name="T33" fmla="*/ 403 h 426"/>
                <a:gd name="T34" fmla="*/ 209 w 401"/>
                <a:gd name="T35" fmla="*/ 396 h 426"/>
                <a:gd name="T36" fmla="*/ 235 w 401"/>
                <a:gd name="T37" fmla="*/ 388 h 426"/>
                <a:gd name="T38" fmla="*/ 264 w 401"/>
                <a:gd name="T39" fmla="*/ 381 h 426"/>
                <a:gd name="T40" fmla="*/ 291 w 401"/>
                <a:gd name="T41" fmla="*/ 371 h 426"/>
                <a:gd name="T42" fmla="*/ 317 w 401"/>
                <a:gd name="T43" fmla="*/ 362 h 426"/>
                <a:gd name="T44" fmla="*/ 344 w 401"/>
                <a:gd name="T45" fmla="*/ 354 h 426"/>
                <a:gd name="T46" fmla="*/ 365 w 401"/>
                <a:gd name="T47" fmla="*/ 350 h 426"/>
                <a:gd name="T48" fmla="*/ 388 w 401"/>
                <a:gd name="T49" fmla="*/ 352 h 426"/>
                <a:gd name="T50" fmla="*/ 399 w 401"/>
                <a:gd name="T51" fmla="*/ 350 h 426"/>
                <a:gd name="T52" fmla="*/ 399 w 401"/>
                <a:gd name="T53" fmla="*/ 333 h 426"/>
                <a:gd name="T54" fmla="*/ 397 w 401"/>
                <a:gd name="T55" fmla="*/ 301 h 426"/>
                <a:gd name="T56" fmla="*/ 393 w 401"/>
                <a:gd name="T57" fmla="*/ 253 h 426"/>
                <a:gd name="T58" fmla="*/ 388 w 401"/>
                <a:gd name="T59" fmla="*/ 196 h 426"/>
                <a:gd name="T60" fmla="*/ 382 w 401"/>
                <a:gd name="T61" fmla="*/ 137 h 426"/>
                <a:gd name="T62" fmla="*/ 372 w 401"/>
                <a:gd name="T63" fmla="*/ 84 h 426"/>
                <a:gd name="T64" fmla="*/ 367 w 401"/>
                <a:gd name="T65" fmla="*/ 44 h 426"/>
                <a:gd name="T66" fmla="*/ 357 w 401"/>
                <a:gd name="T67" fmla="*/ 19 h 426"/>
                <a:gd name="T68" fmla="*/ 346 w 401"/>
                <a:gd name="T69" fmla="*/ 15 h 426"/>
                <a:gd name="T70" fmla="*/ 332 w 401"/>
                <a:gd name="T71" fmla="*/ 36 h 426"/>
                <a:gd name="T72" fmla="*/ 329 w 401"/>
                <a:gd name="T73" fmla="*/ 63 h 426"/>
                <a:gd name="T74" fmla="*/ 331 w 401"/>
                <a:gd name="T75" fmla="*/ 88 h 426"/>
                <a:gd name="T76" fmla="*/ 332 w 401"/>
                <a:gd name="T77" fmla="*/ 109 h 426"/>
                <a:gd name="T78" fmla="*/ 336 w 401"/>
                <a:gd name="T79" fmla="*/ 131 h 426"/>
                <a:gd name="T80" fmla="*/ 340 w 401"/>
                <a:gd name="T81" fmla="*/ 160 h 426"/>
                <a:gd name="T82" fmla="*/ 340 w 401"/>
                <a:gd name="T83" fmla="*/ 194 h 426"/>
                <a:gd name="T84" fmla="*/ 342 w 401"/>
                <a:gd name="T85" fmla="*/ 228 h 426"/>
                <a:gd name="T86" fmla="*/ 342 w 401"/>
                <a:gd name="T87" fmla="*/ 261 h 426"/>
                <a:gd name="T88" fmla="*/ 342 w 401"/>
                <a:gd name="T89" fmla="*/ 287 h 426"/>
                <a:gd name="T90" fmla="*/ 192 w 401"/>
                <a:gd name="T91" fmla="*/ 350 h 426"/>
                <a:gd name="T92" fmla="*/ 78 w 401"/>
                <a:gd name="T93" fmla="*/ 34 h 426"/>
                <a:gd name="T94" fmla="*/ 64 w 401"/>
                <a:gd name="T95" fmla="*/ 15 h 426"/>
                <a:gd name="T96" fmla="*/ 43 w 401"/>
                <a:gd name="T97" fmla="*/ 2 h 426"/>
                <a:gd name="T98" fmla="*/ 17 w 401"/>
                <a:gd name="T99" fmla="*/ 0 h 426"/>
                <a:gd name="T100" fmla="*/ 0 w 401"/>
                <a:gd name="T101" fmla="*/ 6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1" h="426">
                  <a:moveTo>
                    <a:pt x="0" y="6"/>
                  </a:moveTo>
                  <a:lnTo>
                    <a:pt x="0" y="6"/>
                  </a:lnTo>
                  <a:lnTo>
                    <a:pt x="0" y="12"/>
                  </a:lnTo>
                  <a:lnTo>
                    <a:pt x="0" y="19"/>
                  </a:lnTo>
                  <a:lnTo>
                    <a:pt x="2" y="31"/>
                  </a:lnTo>
                  <a:lnTo>
                    <a:pt x="2" y="44"/>
                  </a:lnTo>
                  <a:lnTo>
                    <a:pt x="4" y="61"/>
                  </a:lnTo>
                  <a:lnTo>
                    <a:pt x="5" y="78"/>
                  </a:lnTo>
                  <a:lnTo>
                    <a:pt x="7" y="99"/>
                  </a:lnTo>
                  <a:lnTo>
                    <a:pt x="9" y="118"/>
                  </a:lnTo>
                  <a:lnTo>
                    <a:pt x="11" y="139"/>
                  </a:lnTo>
                  <a:lnTo>
                    <a:pt x="13" y="160"/>
                  </a:lnTo>
                  <a:lnTo>
                    <a:pt x="15" y="183"/>
                  </a:lnTo>
                  <a:lnTo>
                    <a:pt x="17" y="204"/>
                  </a:lnTo>
                  <a:lnTo>
                    <a:pt x="21" y="225"/>
                  </a:lnTo>
                  <a:lnTo>
                    <a:pt x="23" y="246"/>
                  </a:lnTo>
                  <a:lnTo>
                    <a:pt x="26" y="265"/>
                  </a:lnTo>
                  <a:lnTo>
                    <a:pt x="28" y="284"/>
                  </a:lnTo>
                  <a:lnTo>
                    <a:pt x="30" y="299"/>
                  </a:lnTo>
                  <a:lnTo>
                    <a:pt x="32" y="314"/>
                  </a:lnTo>
                  <a:lnTo>
                    <a:pt x="34" y="329"/>
                  </a:lnTo>
                  <a:lnTo>
                    <a:pt x="36" y="341"/>
                  </a:lnTo>
                  <a:lnTo>
                    <a:pt x="38" y="352"/>
                  </a:lnTo>
                  <a:lnTo>
                    <a:pt x="40" y="363"/>
                  </a:lnTo>
                  <a:lnTo>
                    <a:pt x="43" y="375"/>
                  </a:lnTo>
                  <a:lnTo>
                    <a:pt x="43" y="382"/>
                  </a:lnTo>
                  <a:lnTo>
                    <a:pt x="47" y="390"/>
                  </a:lnTo>
                  <a:lnTo>
                    <a:pt x="47" y="396"/>
                  </a:lnTo>
                  <a:lnTo>
                    <a:pt x="51" y="403"/>
                  </a:lnTo>
                  <a:lnTo>
                    <a:pt x="55" y="413"/>
                  </a:lnTo>
                  <a:lnTo>
                    <a:pt x="61" y="420"/>
                  </a:lnTo>
                  <a:lnTo>
                    <a:pt x="64" y="422"/>
                  </a:lnTo>
                  <a:lnTo>
                    <a:pt x="70" y="424"/>
                  </a:lnTo>
                  <a:lnTo>
                    <a:pt x="76" y="424"/>
                  </a:lnTo>
                  <a:lnTo>
                    <a:pt x="83" y="426"/>
                  </a:lnTo>
                  <a:lnTo>
                    <a:pt x="91" y="422"/>
                  </a:lnTo>
                  <a:lnTo>
                    <a:pt x="101" y="420"/>
                  </a:lnTo>
                  <a:lnTo>
                    <a:pt x="104" y="419"/>
                  </a:lnTo>
                  <a:lnTo>
                    <a:pt x="108" y="419"/>
                  </a:lnTo>
                  <a:lnTo>
                    <a:pt x="116" y="417"/>
                  </a:lnTo>
                  <a:lnTo>
                    <a:pt x="121" y="417"/>
                  </a:lnTo>
                  <a:lnTo>
                    <a:pt x="125" y="415"/>
                  </a:lnTo>
                  <a:lnTo>
                    <a:pt x="131" y="413"/>
                  </a:lnTo>
                  <a:lnTo>
                    <a:pt x="139" y="413"/>
                  </a:lnTo>
                  <a:lnTo>
                    <a:pt x="144" y="411"/>
                  </a:lnTo>
                  <a:lnTo>
                    <a:pt x="150" y="409"/>
                  </a:lnTo>
                  <a:lnTo>
                    <a:pt x="156" y="409"/>
                  </a:lnTo>
                  <a:lnTo>
                    <a:pt x="163" y="407"/>
                  </a:lnTo>
                  <a:lnTo>
                    <a:pt x="171" y="407"/>
                  </a:lnTo>
                  <a:lnTo>
                    <a:pt x="177" y="405"/>
                  </a:lnTo>
                  <a:lnTo>
                    <a:pt x="184" y="403"/>
                  </a:lnTo>
                  <a:lnTo>
                    <a:pt x="192" y="400"/>
                  </a:lnTo>
                  <a:lnTo>
                    <a:pt x="201" y="400"/>
                  </a:lnTo>
                  <a:lnTo>
                    <a:pt x="209" y="396"/>
                  </a:lnTo>
                  <a:lnTo>
                    <a:pt x="216" y="394"/>
                  </a:lnTo>
                  <a:lnTo>
                    <a:pt x="226" y="392"/>
                  </a:lnTo>
                  <a:lnTo>
                    <a:pt x="235" y="388"/>
                  </a:lnTo>
                  <a:lnTo>
                    <a:pt x="245" y="386"/>
                  </a:lnTo>
                  <a:lnTo>
                    <a:pt x="254" y="382"/>
                  </a:lnTo>
                  <a:lnTo>
                    <a:pt x="264" y="381"/>
                  </a:lnTo>
                  <a:lnTo>
                    <a:pt x="272" y="377"/>
                  </a:lnTo>
                  <a:lnTo>
                    <a:pt x="281" y="373"/>
                  </a:lnTo>
                  <a:lnTo>
                    <a:pt x="291" y="371"/>
                  </a:lnTo>
                  <a:lnTo>
                    <a:pt x="300" y="367"/>
                  </a:lnTo>
                  <a:lnTo>
                    <a:pt x="310" y="363"/>
                  </a:lnTo>
                  <a:lnTo>
                    <a:pt x="317" y="362"/>
                  </a:lnTo>
                  <a:lnTo>
                    <a:pt x="327" y="358"/>
                  </a:lnTo>
                  <a:lnTo>
                    <a:pt x="334" y="356"/>
                  </a:lnTo>
                  <a:lnTo>
                    <a:pt x="344" y="354"/>
                  </a:lnTo>
                  <a:lnTo>
                    <a:pt x="351" y="352"/>
                  </a:lnTo>
                  <a:lnTo>
                    <a:pt x="357" y="350"/>
                  </a:lnTo>
                  <a:lnTo>
                    <a:pt x="365" y="350"/>
                  </a:lnTo>
                  <a:lnTo>
                    <a:pt x="370" y="350"/>
                  </a:lnTo>
                  <a:lnTo>
                    <a:pt x="380" y="350"/>
                  </a:lnTo>
                  <a:lnTo>
                    <a:pt x="388" y="352"/>
                  </a:lnTo>
                  <a:lnTo>
                    <a:pt x="393" y="354"/>
                  </a:lnTo>
                  <a:lnTo>
                    <a:pt x="397" y="356"/>
                  </a:lnTo>
                  <a:lnTo>
                    <a:pt x="399" y="350"/>
                  </a:lnTo>
                  <a:lnTo>
                    <a:pt x="401" y="344"/>
                  </a:lnTo>
                  <a:lnTo>
                    <a:pt x="399" y="339"/>
                  </a:lnTo>
                  <a:lnTo>
                    <a:pt x="399" y="333"/>
                  </a:lnTo>
                  <a:lnTo>
                    <a:pt x="399" y="324"/>
                  </a:lnTo>
                  <a:lnTo>
                    <a:pt x="399" y="314"/>
                  </a:lnTo>
                  <a:lnTo>
                    <a:pt x="397" y="301"/>
                  </a:lnTo>
                  <a:lnTo>
                    <a:pt x="395" y="285"/>
                  </a:lnTo>
                  <a:lnTo>
                    <a:pt x="393" y="270"/>
                  </a:lnTo>
                  <a:lnTo>
                    <a:pt x="393" y="253"/>
                  </a:lnTo>
                  <a:lnTo>
                    <a:pt x="391" y="234"/>
                  </a:lnTo>
                  <a:lnTo>
                    <a:pt x="389" y="215"/>
                  </a:lnTo>
                  <a:lnTo>
                    <a:pt x="388" y="196"/>
                  </a:lnTo>
                  <a:lnTo>
                    <a:pt x="388" y="177"/>
                  </a:lnTo>
                  <a:lnTo>
                    <a:pt x="384" y="158"/>
                  </a:lnTo>
                  <a:lnTo>
                    <a:pt x="382" y="137"/>
                  </a:lnTo>
                  <a:lnTo>
                    <a:pt x="378" y="120"/>
                  </a:lnTo>
                  <a:lnTo>
                    <a:pt x="376" y="101"/>
                  </a:lnTo>
                  <a:lnTo>
                    <a:pt x="372" y="84"/>
                  </a:lnTo>
                  <a:lnTo>
                    <a:pt x="370" y="69"/>
                  </a:lnTo>
                  <a:lnTo>
                    <a:pt x="369" y="55"/>
                  </a:lnTo>
                  <a:lnTo>
                    <a:pt x="367" y="44"/>
                  </a:lnTo>
                  <a:lnTo>
                    <a:pt x="363" y="34"/>
                  </a:lnTo>
                  <a:lnTo>
                    <a:pt x="359" y="27"/>
                  </a:lnTo>
                  <a:lnTo>
                    <a:pt x="357" y="19"/>
                  </a:lnTo>
                  <a:lnTo>
                    <a:pt x="355" y="17"/>
                  </a:lnTo>
                  <a:lnTo>
                    <a:pt x="350" y="14"/>
                  </a:lnTo>
                  <a:lnTo>
                    <a:pt x="346" y="15"/>
                  </a:lnTo>
                  <a:lnTo>
                    <a:pt x="340" y="19"/>
                  </a:lnTo>
                  <a:lnTo>
                    <a:pt x="336" y="27"/>
                  </a:lnTo>
                  <a:lnTo>
                    <a:pt x="332" y="36"/>
                  </a:lnTo>
                  <a:lnTo>
                    <a:pt x="331" y="44"/>
                  </a:lnTo>
                  <a:lnTo>
                    <a:pt x="329" y="53"/>
                  </a:lnTo>
                  <a:lnTo>
                    <a:pt x="329" y="63"/>
                  </a:lnTo>
                  <a:lnTo>
                    <a:pt x="329" y="72"/>
                  </a:lnTo>
                  <a:lnTo>
                    <a:pt x="331" y="82"/>
                  </a:lnTo>
                  <a:lnTo>
                    <a:pt x="331" y="88"/>
                  </a:lnTo>
                  <a:lnTo>
                    <a:pt x="331" y="95"/>
                  </a:lnTo>
                  <a:lnTo>
                    <a:pt x="332" y="101"/>
                  </a:lnTo>
                  <a:lnTo>
                    <a:pt x="332" y="109"/>
                  </a:lnTo>
                  <a:lnTo>
                    <a:pt x="334" y="114"/>
                  </a:lnTo>
                  <a:lnTo>
                    <a:pt x="334" y="124"/>
                  </a:lnTo>
                  <a:lnTo>
                    <a:pt x="336" y="131"/>
                  </a:lnTo>
                  <a:lnTo>
                    <a:pt x="338" y="141"/>
                  </a:lnTo>
                  <a:lnTo>
                    <a:pt x="338" y="150"/>
                  </a:lnTo>
                  <a:lnTo>
                    <a:pt x="340" y="160"/>
                  </a:lnTo>
                  <a:lnTo>
                    <a:pt x="340" y="171"/>
                  </a:lnTo>
                  <a:lnTo>
                    <a:pt x="340" y="183"/>
                  </a:lnTo>
                  <a:lnTo>
                    <a:pt x="340" y="194"/>
                  </a:lnTo>
                  <a:lnTo>
                    <a:pt x="340" y="206"/>
                  </a:lnTo>
                  <a:lnTo>
                    <a:pt x="340" y="217"/>
                  </a:lnTo>
                  <a:lnTo>
                    <a:pt x="342" y="228"/>
                  </a:lnTo>
                  <a:lnTo>
                    <a:pt x="342" y="240"/>
                  </a:lnTo>
                  <a:lnTo>
                    <a:pt x="342" y="251"/>
                  </a:lnTo>
                  <a:lnTo>
                    <a:pt x="342" y="261"/>
                  </a:lnTo>
                  <a:lnTo>
                    <a:pt x="342" y="272"/>
                  </a:lnTo>
                  <a:lnTo>
                    <a:pt x="342" y="280"/>
                  </a:lnTo>
                  <a:lnTo>
                    <a:pt x="342" y="287"/>
                  </a:lnTo>
                  <a:lnTo>
                    <a:pt x="342" y="295"/>
                  </a:lnTo>
                  <a:lnTo>
                    <a:pt x="342" y="303"/>
                  </a:lnTo>
                  <a:lnTo>
                    <a:pt x="192" y="350"/>
                  </a:lnTo>
                  <a:lnTo>
                    <a:pt x="102" y="363"/>
                  </a:lnTo>
                  <a:lnTo>
                    <a:pt x="78" y="270"/>
                  </a:lnTo>
                  <a:lnTo>
                    <a:pt x="78" y="34"/>
                  </a:lnTo>
                  <a:lnTo>
                    <a:pt x="72" y="27"/>
                  </a:lnTo>
                  <a:lnTo>
                    <a:pt x="68" y="21"/>
                  </a:lnTo>
                  <a:lnTo>
                    <a:pt x="64" y="15"/>
                  </a:lnTo>
                  <a:lnTo>
                    <a:pt x="61" y="14"/>
                  </a:lnTo>
                  <a:lnTo>
                    <a:pt x="51" y="6"/>
                  </a:lnTo>
                  <a:lnTo>
                    <a:pt x="43" y="2"/>
                  </a:lnTo>
                  <a:lnTo>
                    <a:pt x="34" y="0"/>
                  </a:lnTo>
                  <a:lnTo>
                    <a:pt x="23" y="0"/>
                  </a:lnTo>
                  <a:lnTo>
                    <a:pt x="17" y="0"/>
                  </a:lnTo>
                  <a:lnTo>
                    <a:pt x="13" y="2"/>
                  </a:lnTo>
                  <a:lnTo>
                    <a:pt x="5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80" name="Freeform 161"/>
            <p:cNvSpPr>
              <a:spLocks/>
            </p:cNvSpPr>
            <p:nvPr/>
          </p:nvSpPr>
          <p:spPr bwMode="auto">
            <a:xfrm>
              <a:off x="3231992" y="2508863"/>
              <a:ext cx="35319" cy="12483"/>
            </a:xfrm>
            <a:custGeom>
              <a:avLst/>
              <a:gdLst>
                <a:gd name="T0" fmla="*/ 0 w 234"/>
                <a:gd name="T1" fmla="*/ 35 h 82"/>
                <a:gd name="T2" fmla="*/ 13 w 234"/>
                <a:gd name="T3" fmla="*/ 31 h 82"/>
                <a:gd name="T4" fmla="*/ 29 w 234"/>
                <a:gd name="T5" fmla="*/ 25 h 82"/>
                <a:gd name="T6" fmla="*/ 40 w 234"/>
                <a:gd name="T7" fmla="*/ 21 h 82"/>
                <a:gd name="T8" fmla="*/ 53 w 234"/>
                <a:gd name="T9" fmla="*/ 17 h 82"/>
                <a:gd name="T10" fmla="*/ 69 w 234"/>
                <a:gd name="T11" fmla="*/ 14 h 82"/>
                <a:gd name="T12" fmla="*/ 86 w 234"/>
                <a:gd name="T13" fmla="*/ 10 h 82"/>
                <a:gd name="T14" fmla="*/ 101 w 234"/>
                <a:gd name="T15" fmla="*/ 6 h 82"/>
                <a:gd name="T16" fmla="*/ 118 w 234"/>
                <a:gd name="T17" fmla="*/ 2 h 82"/>
                <a:gd name="T18" fmla="*/ 133 w 234"/>
                <a:gd name="T19" fmla="*/ 2 h 82"/>
                <a:gd name="T20" fmla="*/ 150 w 234"/>
                <a:gd name="T21" fmla="*/ 0 h 82"/>
                <a:gd name="T22" fmla="*/ 165 w 234"/>
                <a:gd name="T23" fmla="*/ 0 h 82"/>
                <a:gd name="T24" fmla="*/ 179 w 234"/>
                <a:gd name="T25" fmla="*/ 2 h 82"/>
                <a:gd name="T26" fmla="*/ 192 w 234"/>
                <a:gd name="T27" fmla="*/ 6 h 82"/>
                <a:gd name="T28" fmla="*/ 205 w 234"/>
                <a:gd name="T29" fmla="*/ 12 h 82"/>
                <a:gd name="T30" fmla="*/ 219 w 234"/>
                <a:gd name="T31" fmla="*/ 25 h 82"/>
                <a:gd name="T32" fmla="*/ 226 w 234"/>
                <a:gd name="T33" fmla="*/ 40 h 82"/>
                <a:gd name="T34" fmla="*/ 230 w 234"/>
                <a:gd name="T35" fmla="*/ 57 h 82"/>
                <a:gd name="T36" fmla="*/ 232 w 234"/>
                <a:gd name="T37" fmla="*/ 69 h 82"/>
                <a:gd name="T38" fmla="*/ 234 w 234"/>
                <a:gd name="T39" fmla="*/ 76 h 82"/>
                <a:gd name="T40" fmla="*/ 228 w 234"/>
                <a:gd name="T41" fmla="*/ 80 h 82"/>
                <a:gd name="T42" fmla="*/ 219 w 234"/>
                <a:gd name="T43" fmla="*/ 80 h 82"/>
                <a:gd name="T44" fmla="*/ 205 w 234"/>
                <a:gd name="T45" fmla="*/ 78 h 82"/>
                <a:gd name="T46" fmla="*/ 194 w 234"/>
                <a:gd name="T47" fmla="*/ 76 h 82"/>
                <a:gd name="T48" fmla="*/ 183 w 234"/>
                <a:gd name="T49" fmla="*/ 73 h 82"/>
                <a:gd name="T50" fmla="*/ 169 w 234"/>
                <a:gd name="T51" fmla="*/ 69 h 82"/>
                <a:gd name="T52" fmla="*/ 156 w 234"/>
                <a:gd name="T53" fmla="*/ 67 h 82"/>
                <a:gd name="T54" fmla="*/ 141 w 234"/>
                <a:gd name="T55" fmla="*/ 63 h 82"/>
                <a:gd name="T56" fmla="*/ 126 w 234"/>
                <a:gd name="T57" fmla="*/ 61 h 82"/>
                <a:gd name="T58" fmla="*/ 112 w 234"/>
                <a:gd name="T59" fmla="*/ 59 h 82"/>
                <a:gd name="T60" fmla="*/ 101 w 234"/>
                <a:gd name="T61" fmla="*/ 57 h 82"/>
                <a:gd name="T62" fmla="*/ 88 w 234"/>
                <a:gd name="T63" fmla="*/ 57 h 82"/>
                <a:gd name="T64" fmla="*/ 74 w 234"/>
                <a:gd name="T65" fmla="*/ 57 h 82"/>
                <a:gd name="T66" fmla="*/ 57 w 234"/>
                <a:gd name="T67" fmla="*/ 61 h 82"/>
                <a:gd name="T68" fmla="*/ 44 w 234"/>
                <a:gd name="T69" fmla="*/ 67 h 82"/>
                <a:gd name="T70" fmla="*/ 32 w 234"/>
                <a:gd name="T71" fmla="*/ 73 h 82"/>
                <a:gd name="T72" fmla="*/ 23 w 234"/>
                <a:gd name="T73" fmla="*/ 74 h 82"/>
                <a:gd name="T74" fmla="*/ 15 w 234"/>
                <a:gd name="T75" fmla="*/ 67 h 82"/>
                <a:gd name="T76" fmla="*/ 8 w 234"/>
                <a:gd name="T77" fmla="*/ 55 h 82"/>
                <a:gd name="T78" fmla="*/ 0 w 234"/>
                <a:gd name="T79" fmla="*/ 40 h 82"/>
                <a:gd name="T80" fmla="*/ 0 w 234"/>
                <a:gd name="T81" fmla="*/ 3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4" h="82">
                  <a:moveTo>
                    <a:pt x="0" y="36"/>
                  </a:moveTo>
                  <a:lnTo>
                    <a:pt x="0" y="35"/>
                  </a:lnTo>
                  <a:lnTo>
                    <a:pt x="6" y="33"/>
                  </a:lnTo>
                  <a:lnTo>
                    <a:pt x="13" y="31"/>
                  </a:lnTo>
                  <a:lnTo>
                    <a:pt x="23" y="27"/>
                  </a:lnTo>
                  <a:lnTo>
                    <a:pt x="29" y="25"/>
                  </a:lnTo>
                  <a:lnTo>
                    <a:pt x="34" y="23"/>
                  </a:lnTo>
                  <a:lnTo>
                    <a:pt x="40" y="21"/>
                  </a:lnTo>
                  <a:lnTo>
                    <a:pt x="48" y="19"/>
                  </a:lnTo>
                  <a:lnTo>
                    <a:pt x="53" y="17"/>
                  </a:lnTo>
                  <a:lnTo>
                    <a:pt x="63" y="16"/>
                  </a:lnTo>
                  <a:lnTo>
                    <a:pt x="69" y="14"/>
                  </a:lnTo>
                  <a:lnTo>
                    <a:pt x="78" y="14"/>
                  </a:lnTo>
                  <a:lnTo>
                    <a:pt x="86" y="10"/>
                  </a:lnTo>
                  <a:lnTo>
                    <a:pt x="93" y="8"/>
                  </a:lnTo>
                  <a:lnTo>
                    <a:pt x="101" y="6"/>
                  </a:lnTo>
                  <a:lnTo>
                    <a:pt x="110" y="4"/>
                  </a:lnTo>
                  <a:lnTo>
                    <a:pt x="118" y="2"/>
                  </a:lnTo>
                  <a:lnTo>
                    <a:pt x="126" y="2"/>
                  </a:lnTo>
                  <a:lnTo>
                    <a:pt x="133" y="2"/>
                  </a:lnTo>
                  <a:lnTo>
                    <a:pt x="143" y="2"/>
                  </a:lnTo>
                  <a:lnTo>
                    <a:pt x="150" y="0"/>
                  </a:lnTo>
                  <a:lnTo>
                    <a:pt x="158" y="0"/>
                  </a:lnTo>
                  <a:lnTo>
                    <a:pt x="165" y="0"/>
                  </a:lnTo>
                  <a:lnTo>
                    <a:pt x="171" y="2"/>
                  </a:lnTo>
                  <a:lnTo>
                    <a:pt x="179" y="2"/>
                  </a:lnTo>
                  <a:lnTo>
                    <a:pt x="186" y="4"/>
                  </a:lnTo>
                  <a:lnTo>
                    <a:pt x="192" y="6"/>
                  </a:lnTo>
                  <a:lnTo>
                    <a:pt x="198" y="8"/>
                  </a:lnTo>
                  <a:lnTo>
                    <a:pt x="205" y="12"/>
                  </a:lnTo>
                  <a:lnTo>
                    <a:pt x="213" y="17"/>
                  </a:lnTo>
                  <a:lnTo>
                    <a:pt x="219" y="25"/>
                  </a:lnTo>
                  <a:lnTo>
                    <a:pt x="224" y="33"/>
                  </a:lnTo>
                  <a:lnTo>
                    <a:pt x="226" y="40"/>
                  </a:lnTo>
                  <a:lnTo>
                    <a:pt x="230" y="50"/>
                  </a:lnTo>
                  <a:lnTo>
                    <a:pt x="230" y="57"/>
                  </a:lnTo>
                  <a:lnTo>
                    <a:pt x="232" y="65"/>
                  </a:lnTo>
                  <a:lnTo>
                    <a:pt x="232" y="69"/>
                  </a:lnTo>
                  <a:lnTo>
                    <a:pt x="234" y="74"/>
                  </a:lnTo>
                  <a:lnTo>
                    <a:pt x="234" y="76"/>
                  </a:lnTo>
                  <a:lnTo>
                    <a:pt x="232" y="80"/>
                  </a:lnTo>
                  <a:lnTo>
                    <a:pt x="228" y="80"/>
                  </a:lnTo>
                  <a:lnTo>
                    <a:pt x="226" y="82"/>
                  </a:lnTo>
                  <a:lnTo>
                    <a:pt x="219" y="80"/>
                  </a:lnTo>
                  <a:lnTo>
                    <a:pt x="213" y="80"/>
                  </a:lnTo>
                  <a:lnTo>
                    <a:pt x="205" y="78"/>
                  </a:lnTo>
                  <a:lnTo>
                    <a:pt x="202" y="78"/>
                  </a:lnTo>
                  <a:lnTo>
                    <a:pt x="194" y="76"/>
                  </a:lnTo>
                  <a:lnTo>
                    <a:pt x="190" y="74"/>
                  </a:lnTo>
                  <a:lnTo>
                    <a:pt x="183" y="73"/>
                  </a:lnTo>
                  <a:lnTo>
                    <a:pt x="177" y="71"/>
                  </a:lnTo>
                  <a:lnTo>
                    <a:pt x="169" y="69"/>
                  </a:lnTo>
                  <a:lnTo>
                    <a:pt x="164" y="69"/>
                  </a:lnTo>
                  <a:lnTo>
                    <a:pt x="156" y="67"/>
                  </a:lnTo>
                  <a:lnTo>
                    <a:pt x="148" y="65"/>
                  </a:lnTo>
                  <a:lnTo>
                    <a:pt x="141" y="63"/>
                  </a:lnTo>
                  <a:lnTo>
                    <a:pt x="133" y="63"/>
                  </a:lnTo>
                  <a:lnTo>
                    <a:pt x="126" y="61"/>
                  </a:lnTo>
                  <a:lnTo>
                    <a:pt x="118" y="59"/>
                  </a:lnTo>
                  <a:lnTo>
                    <a:pt x="112" y="59"/>
                  </a:lnTo>
                  <a:lnTo>
                    <a:pt x="107" y="59"/>
                  </a:lnTo>
                  <a:lnTo>
                    <a:pt x="101" y="57"/>
                  </a:lnTo>
                  <a:lnTo>
                    <a:pt x="93" y="57"/>
                  </a:lnTo>
                  <a:lnTo>
                    <a:pt x="88" y="57"/>
                  </a:lnTo>
                  <a:lnTo>
                    <a:pt x="84" y="57"/>
                  </a:lnTo>
                  <a:lnTo>
                    <a:pt x="74" y="57"/>
                  </a:lnTo>
                  <a:lnTo>
                    <a:pt x="67" y="59"/>
                  </a:lnTo>
                  <a:lnTo>
                    <a:pt x="57" y="61"/>
                  </a:lnTo>
                  <a:lnTo>
                    <a:pt x="51" y="63"/>
                  </a:lnTo>
                  <a:lnTo>
                    <a:pt x="44" y="67"/>
                  </a:lnTo>
                  <a:lnTo>
                    <a:pt x="42" y="69"/>
                  </a:lnTo>
                  <a:lnTo>
                    <a:pt x="32" y="73"/>
                  </a:lnTo>
                  <a:lnTo>
                    <a:pt x="29" y="76"/>
                  </a:lnTo>
                  <a:lnTo>
                    <a:pt x="23" y="74"/>
                  </a:lnTo>
                  <a:lnTo>
                    <a:pt x="17" y="71"/>
                  </a:lnTo>
                  <a:lnTo>
                    <a:pt x="15" y="67"/>
                  </a:lnTo>
                  <a:lnTo>
                    <a:pt x="12" y="61"/>
                  </a:lnTo>
                  <a:lnTo>
                    <a:pt x="8" y="55"/>
                  </a:lnTo>
                  <a:lnTo>
                    <a:pt x="6" y="50"/>
                  </a:lnTo>
                  <a:lnTo>
                    <a:pt x="0" y="40"/>
                  </a:lnTo>
                  <a:lnTo>
                    <a:pt x="0" y="36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81" name="Freeform 162"/>
            <p:cNvSpPr>
              <a:spLocks/>
            </p:cNvSpPr>
            <p:nvPr/>
          </p:nvSpPr>
          <p:spPr bwMode="auto">
            <a:xfrm>
              <a:off x="3132734" y="2418130"/>
              <a:ext cx="72465" cy="72465"/>
            </a:xfrm>
            <a:custGeom>
              <a:avLst/>
              <a:gdLst>
                <a:gd name="T0" fmla="*/ 2 w 477"/>
                <a:gd name="T1" fmla="*/ 320 h 477"/>
                <a:gd name="T2" fmla="*/ 8 w 477"/>
                <a:gd name="T3" fmla="*/ 280 h 477"/>
                <a:gd name="T4" fmla="*/ 17 w 477"/>
                <a:gd name="T5" fmla="*/ 228 h 477"/>
                <a:gd name="T6" fmla="*/ 23 w 477"/>
                <a:gd name="T7" fmla="*/ 175 h 477"/>
                <a:gd name="T8" fmla="*/ 29 w 477"/>
                <a:gd name="T9" fmla="*/ 120 h 477"/>
                <a:gd name="T10" fmla="*/ 36 w 477"/>
                <a:gd name="T11" fmla="*/ 71 h 477"/>
                <a:gd name="T12" fmla="*/ 59 w 477"/>
                <a:gd name="T13" fmla="*/ 40 h 477"/>
                <a:gd name="T14" fmla="*/ 97 w 477"/>
                <a:gd name="T15" fmla="*/ 27 h 477"/>
                <a:gd name="T16" fmla="*/ 145 w 477"/>
                <a:gd name="T17" fmla="*/ 25 h 477"/>
                <a:gd name="T18" fmla="*/ 196 w 477"/>
                <a:gd name="T19" fmla="*/ 21 h 477"/>
                <a:gd name="T20" fmla="*/ 243 w 477"/>
                <a:gd name="T21" fmla="*/ 10 h 477"/>
                <a:gd name="T22" fmla="*/ 289 w 477"/>
                <a:gd name="T23" fmla="*/ 0 h 477"/>
                <a:gd name="T24" fmla="*/ 331 w 477"/>
                <a:gd name="T25" fmla="*/ 2 h 477"/>
                <a:gd name="T26" fmla="*/ 369 w 477"/>
                <a:gd name="T27" fmla="*/ 15 h 477"/>
                <a:gd name="T28" fmla="*/ 403 w 477"/>
                <a:gd name="T29" fmla="*/ 44 h 477"/>
                <a:gd name="T30" fmla="*/ 430 w 477"/>
                <a:gd name="T31" fmla="*/ 72 h 477"/>
                <a:gd name="T32" fmla="*/ 466 w 477"/>
                <a:gd name="T33" fmla="*/ 118 h 477"/>
                <a:gd name="T34" fmla="*/ 475 w 477"/>
                <a:gd name="T35" fmla="*/ 152 h 477"/>
                <a:gd name="T36" fmla="*/ 456 w 477"/>
                <a:gd name="T37" fmla="*/ 173 h 477"/>
                <a:gd name="T38" fmla="*/ 435 w 477"/>
                <a:gd name="T39" fmla="*/ 150 h 477"/>
                <a:gd name="T40" fmla="*/ 418 w 477"/>
                <a:gd name="T41" fmla="*/ 116 h 477"/>
                <a:gd name="T42" fmla="*/ 395 w 477"/>
                <a:gd name="T43" fmla="*/ 82 h 477"/>
                <a:gd name="T44" fmla="*/ 367 w 477"/>
                <a:gd name="T45" fmla="*/ 61 h 477"/>
                <a:gd name="T46" fmla="*/ 331 w 477"/>
                <a:gd name="T47" fmla="*/ 61 h 477"/>
                <a:gd name="T48" fmla="*/ 293 w 477"/>
                <a:gd name="T49" fmla="*/ 72 h 477"/>
                <a:gd name="T50" fmla="*/ 255 w 477"/>
                <a:gd name="T51" fmla="*/ 86 h 477"/>
                <a:gd name="T52" fmla="*/ 223 w 477"/>
                <a:gd name="T53" fmla="*/ 95 h 477"/>
                <a:gd name="T54" fmla="*/ 192 w 477"/>
                <a:gd name="T55" fmla="*/ 103 h 477"/>
                <a:gd name="T56" fmla="*/ 209 w 477"/>
                <a:gd name="T57" fmla="*/ 122 h 477"/>
                <a:gd name="T58" fmla="*/ 255 w 477"/>
                <a:gd name="T59" fmla="*/ 164 h 477"/>
                <a:gd name="T60" fmla="*/ 302 w 477"/>
                <a:gd name="T61" fmla="*/ 202 h 477"/>
                <a:gd name="T62" fmla="*/ 335 w 477"/>
                <a:gd name="T63" fmla="*/ 226 h 477"/>
                <a:gd name="T64" fmla="*/ 363 w 477"/>
                <a:gd name="T65" fmla="*/ 255 h 477"/>
                <a:gd name="T66" fmla="*/ 361 w 477"/>
                <a:gd name="T67" fmla="*/ 284 h 477"/>
                <a:gd name="T68" fmla="*/ 352 w 477"/>
                <a:gd name="T69" fmla="*/ 316 h 477"/>
                <a:gd name="T70" fmla="*/ 337 w 477"/>
                <a:gd name="T71" fmla="*/ 352 h 477"/>
                <a:gd name="T72" fmla="*/ 319 w 477"/>
                <a:gd name="T73" fmla="*/ 384 h 477"/>
                <a:gd name="T74" fmla="*/ 299 w 477"/>
                <a:gd name="T75" fmla="*/ 415 h 477"/>
                <a:gd name="T76" fmla="*/ 261 w 477"/>
                <a:gd name="T77" fmla="*/ 451 h 477"/>
                <a:gd name="T78" fmla="*/ 240 w 477"/>
                <a:gd name="T79" fmla="*/ 447 h 477"/>
                <a:gd name="T80" fmla="*/ 240 w 477"/>
                <a:gd name="T81" fmla="*/ 409 h 477"/>
                <a:gd name="T82" fmla="*/ 262 w 477"/>
                <a:gd name="T83" fmla="*/ 360 h 477"/>
                <a:gd name="T84" fmla="*/ 272 w 477"/>
                <a:gd name="T85" fmla="*/ 325 h 477"/>
                <a:gd name="T86" fmla="*/ 272 w 477"/>
                <a:gd name="T87" fmla="*/ 282 h 477"/>
                <a:gd name="T88" fmla="*/ 247 w 477"/>
                <a:gd name="T89" fmla="*/ 245 h 477"/>
                <a:gd name="T90" fmla="*/ 209 w 477"/>
                <a:gd name="T91" fmla="*/ 202 h 477"/>
                <a:gd name="T92" fmla="*/ 165 w 477"/>
                <a:gd name="T93" fmla="*/ 169 h 477"/>
                <a:gd name="T94" fmla="*/ 133 w 477"/>
                <a:gd name="T95" fmla="*/ 166 h 477"/>
                <a:gd name="T96" fmla="*/ 112 w 477"/>
                <a:gd name="T97" fmla="*/ 187 h 477"/>
                <a:gd name="T98" fmla="*/ 97 w 477"/>
                <a:gd name="T99" fmla="*/ 219 h 477"/>
                <a:gd name="T100" fmla="*/ 82 w 477"/>
                <a:gd name="T101" fmla="*/ 255 h 477"/>
                <a:gd name="T102" fmla="*/ 55 w 477"/>
                <a:gd name="T103" fmla="*/ 287 h 477"/>
                <a:gd name="T104" fmla="*/ 63 w 477"/>
                <a:gd name="T105" fmla="*/ 320 h 477"/>
                <a:gd name="T106" fmla="*/ 103 w 477"/>
                <a:gd name="T107" fmla="*/ 365 h 477"/>
                <a:gd name="T108" fmla="*/ 141 w 477"/>
                <a:gd name="T109" fmla="*/ 398 h 477"/>
                <a:gd name="T110" fmla="*/ 171 w 477"/>
                <a:gd name="T111" fmla="*/ 420 h 477"/>
                <a:gd name="T112" fmla="*/ 198 w 477"/>
                <a:gd name="T113" fmla="*/ 443 h 477"/>
                <a:gd name="T114" fmla="*/ 232 w 477"/>
                <a:gd name="T115" fmla="*/ 47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77" h="477">
                  <a:moveTo>
                    <a:pt x="148" y="472"/>
                  </a:moveTo>
                  <a:lnTo>
                    <a:pt x="63" y="409"/>
                  </a:lnTo>
                  <a:lnTo>
                    <a:pt x="0" y="331"/>
                  </a:lnTo>
                  <a:lnTo>
                    <a:pt x="0" y="327"/>
                  </a:lnTo>
                  <a:lnTo>
                    <a:pt x="2" y="320"/>
                  </a:lnTo>
                  <a:lnTo>
                    <a:pt x="2" y="312"/>
                  </a:lnTo>
                  <a:lnTo>
                    <a:pt x="4" y="306"/>
                  </a:lnTo>
                  <a:lnTo>
                    <a:pt x="6" y="297"/>
                  </a:lnTo>
                  <a:lnTo>
                    <a:pt x="8" y="291"/>
                  </a:lnTo>
                  <a:lnTo>
                    <a:pt x="8" y="280"/>
                  </a:lnTo>
                  <a:lnTo>
                    <a:pt x="10" y="270"/>
                  </a:lnTo>
                  <a:lnTo>
                    <a:pt x="12" y="261"/>
                  </a:lnTo>
                  <a:lnTo>
                    <a:pt x="13" y="249"/>
                  </a:lnTo>
                  <a:lnTo>
                    <a:pt x="15" y="238"/>
                  </a:lnTo>
                  <a:lnTo>
                    <a:pt x="17" y="228"/>
                  </a:lnTo>
                  <a:lnTo>
                    <a:pt x="19" y="217"/>
                  </a:lnTo>
                  <a:lnTo>
                    <a:pt x="21" y="207"/>
                  </a:lnTo>
                  <a:lnTo>
                    <a:pt x="21" y="196"/>
                  </a:lnTo>
                  <a:lnTo>
                    <a:pt x="21" y="187"/>
                  </a:lnTo>
                  <a:lnTo>
                    <a:pt x="23" y="175"/>
                  </a:lnTo>
                  <a:lnTo>
                    <a:pt x="23" y="164"/>
                  </a:lnTo>
                  <a:lnTo>
                    <a:pt x="23" y="152"/>
                  </a:lnTo>
                  <a:lnTo>
                    <a:pt x="25" y="143"/>
                  </a:lnTo>
                  <a:lnTo>
                    <a:pt x="25" y="131"/>
                  </a:lnTo>
                  <a:lnTo>
                    <a:pt x="29" y="120"/>
                  </a:lnTo>
                  <a:lnTo>
                    <a:pt x="29" y="109"/>
                  </a:lnTo>
                  <a:lnTo>
                    <a:pt x="31" y="99"/>
                  </a:lnTo>
                  <a:lnTo>
                    <a:pt x="31" y="88"/>
                  </a:lnTo>
                  <a:lnTo>
                    <a:pt x="34" y="80"/>
                  </a:lnTo>
                  <a:lnTo>
                    <a:pt x="36" y="71"/>
                  </a:lnTo>
                  <a:lnTo>
                    <a:pt x="40" y="63"/>
                  </a:lnTo>
                  <a:lnTo>
                    <a:pt x="44" y="57"/>
                  </a:lnTo>
                  <a:lnTo>
                    <a:pt x="50" y="52"/>
                  </a:lnTo>
                  <a:lnTo>
                    <a:pt x="53" y="46"/>
                  </a:lnTo>
                  <a:lnTo>
                    <a:pt x="59" y="40"/>
                  </a:lnTo>
                  <a:lnTo>
                    <a:pt x="67" y="36"/>
                  </a:lnTo>
                  <a:lnTo>
                    <a:pt x="72" y="33"/>
                  </a:lnTo>
                  <a:lnTo>
                    <a:pt x="80" y="29"/>
                  </a:lnTo>
                  <a:lnTo>
                    <a:pt x="88" y="29"/>
                  </a:lnTo>
                  <a:lnTo>
                    <a:pt x="97" y="27"/>
                  </a:lnTo>
                  <a:lnTo>
                    <a:pt x="107" y="27"/>
                  </a:lnTo>
                  <a:lnTo>
                    <a:pt x="116" y="25"/>
                  </a:lnTo>
                  <a:lnTo>
                    <a:pt x="126" y="25"/>
                  </a:lnTo>
                  <a:lnTo>
                    <a:pt x="135" y="25"/>
                  </a:lnTo>
                  <a:lnTo>
                    <a:pt x="145" y="25"/>
                  </a:lnTo>
                  <a:lnTo>
                    <a:pt x="154" y="23"/>
                  </a:lnTo>
                  <a:lnTo>
                    <a:pt x="165" y="23"/>
                  </a:lnTo>
                  <a:lnTo>
                    <a:pt x="175" y="23"/>
                  </a:lnTo>
                  <a:lnTo>
                    <a:pt x="186" y="23"/>
                  </a:lnTo>
                  <a:lnTo>
                    <a:pt x="196" y="21"/>
                  </a:lnTo>
                  <a:lnTo>
                    <a:pt x="205" y="17"/>
                  </a:lnTo>
                  <a:lnTo>
                    <a:pt x="215" y="15"/>
                  </a:lnTo>
                  <a:lnTo>
                    <a:pt x="224" y="15"/>
                  </a:lnTo>
                  <a:lnTo>
                    <a:pt x="234" y="12"/>
                  </a:lnTo>
                  <a:lnTo>
                    <a:pt x="243" y="10"/>
                  </a:lnTo>
                  <a:lnTo>
                    <a:pt x="253" y="8"/>
                  </a:lnTo>
                  <a:lnTo>
                    <a:pt x="262" y="8"/>
                  </a:lnTo>
                  <a:lnTo>
                    <a:pt x="272" y="4"/>
                  </a:lnTo>
                  <a:lnTo>
                    <a:pt x="280" y="2"/>
                  </a:lnTo>
                  <a:lnTo>
                    <a:pt x="289" y="0"/>
                  </a:lnTo>
                  <a:lnTo>
                    <a:pt x="297" y="0"/>
                  </a:lnTo>
                  <a:lnTo>
                    <a:pt x="306" y="0"/>
                  </a:lnTo>
                  <a:lnTo>
                    <a:pt x="314" y="0"/>
                  </a:lnTo>
                  <a:lnTo>
                    <a:pt x="321" y="0"/>
                  </a:lnTo>
                  <a:lnTo>
                    <a:pt x="331" y="2"/>
                  </a:lnTo>
                  <a:lnTo>
                    <a:pt x="338" y="2"/>
                  </a:lnTo>
                  <a:lnTo>
                    <a:pt x="346" y="6"/>
                  </a:lnTo>
                  <a:lnTo>
                    <a:pt x="354" y="10"/>
                  </a:lnTo>
                  <a:lnTo>
                    <a:pt x="361" y="13"/>
                  </a:lnTo>
                  <a:lnTo>
                    <a:pt x="369" y="15"/>
                  </a:lnTo>
                  <a:lnTo>
                    <a:pt x="375" y="21"/>
                  </a:lnTo>
                  <a:lnTo>
                    <a:pt x="382" y="27"/>
                  </a:lnTo>
                  <a:lnTo>
                    <a:pt x="390" y="33"/>
                  </a:lnTo>
                  <a:lnTo>
                    <a:pt x="395" y="38"/>
                  </a:lnTo>
                  <a:lnTo>
                    <a:pt x="403" y="44"/>
                  </a:lnTo>
                  <a:lnTo>
                    <a:pt x="409" y="50"/>
                  </a:lnTo>
                  <a:lnTo>
                    <a:pt x="414" y="55"/>
                  </a:lnTo>
                  <a:lnTo>
                    <a:pt x="420" y="61"/>
                  </a:lnTo>
                  <a:lnTo>
                    <a:pt x="424" y="67"/>
                  </a:lnTo>
                  <a:lnTo>
                    <a:pt x="430" y="72"/>
                  </a:lnTo>
                  <a:lnTo>
                    <a:pt x="435" y="78"/>
                  </a:lnTo>
                  <a:lnTo>
                    <a:pt x="445" y="88"/>
                  </a:lnTo>
                  <a:lnTo>
                    <a:pt x="453" y="99"/>
                  </a:lnTo>
                  <a:lnTo>
                    <a:pt x="458" y="109"/>
                  </a:lnTo>
                  <a:lnTo>
                    <a:pt x="466" y="118"/>
                  </a:lnTo>
                  <a:lnTo>
                    <a:pt x="470" y="124"/>
                  </a:lnTo>
                  <a:lnTo>
                    <a:pt x="473" y="131"/>
                  </a:lnTo>
                  <a:lnTo>
                    <a:pt x="475" y="139"/>
                  </a:lnTo>
                  <a:lnTo>
                    <a:pt x="477" y="147"/>
                  </a:lnTo>
                  <a:lnTo>
                    <a:pt x="475" y="152"/>
                  </a:lnTo>
                  <a:lnTo>
                    <a:pt x="473" y="160"/>
                  </a:lnTo>
                  <a:lnTo>
                    <a:pt x="470" y="166"/>
                  </a:lnTo>
                  <a:lnTo>
                    <a:pt x="468" y="171"/>
                  </a:lnTo>
                  <a:lnTo>
                    <a:pt x="462" y="173"/>
                  </a:lnTo>
                  <a:lnTo>
                    <a:pt x="456" y="173"/>
                  </a:lnTo>
                  <a:lnTo>
                    <a:pt x="451" y="171"/>
                  </a:lnTo>
                  <a:lnTo>
                    <a:pt x="445" y="166"/>
                  </a:lnTo>
                  <a:lnTo>
                    <a:pt x="441" y="160"/>
                  </a:lnTo>
                  <a:lnTo>
                    <a:pt x="439" y="156"/>
                  </a:lnTo>
                  <a:lnTo>
                    <a:pt x="435" y="150"/>
                  </a:lnTo>
                  <a:lnTo>
                    <a:pt x="432" y="145"/>
                  </a:lnTo>
                  <a:lnTo>
                    <a:pt x="428" y="137"/>
                  </a:lnTo>
                  <a:lnTo>
                    <a:pt x="424" y="129"/>
                  </a:lnTo>
                  <a:lnTo>
                    <a:pt x="420" y="122"/>
                  </a:lnTo>
                  <a:lnTo>
                    <a:pt x="418" y="116"/>
                  </a:lnTo>
                  <a:lnTo>
                    <a:pt x="413" y="109"/>
                  </a:lnTo>
                  <a:lnTo>
                    <a:pt x="409" y="101"/>
                  </a:lnTo>
                  <a:lnTo>
                    <a:pt x="405" y="93"/>
                  </a:lnTo>
                  <a:lnTo>
                    <a:pt x="401" y="88"/>
                  </a:lnTo>
                  <a:lnTo>
                    <a:pt x="395" y="82"/>
                  </a:lnTo>
                  <a:lnTo>
                    <a:pt x="390" y="76"/>
                  </a:lnTo>
                  <a:lnTo>
                    <a:pt x="384" y="71"/>
                  </a:lnTo>
                  <a:lnTo>
                    <a:pt x="380" y="67"/>
                  </a:lnTo>
                  <a:lnTo>
                    <a:pt x="373" y="63"/>
                  </a:lnTo>
                  <a:lnTo>
                    <a:pt x="367" y="61"/>
                  </a:lnTo>
                  <a:lnTo>
                    <a:pt x="359" y="59"/>
                  </a:lnTo>
                  <a:lnTo>
                    <a:pt x="354" y="59"/>
                  </a:lnTo>
                  <a:lnTo>
                    <a:pt x="346" y="59"/>
                  </a:lnTo>
                  <a:lnTo>
                    <a:pt x="338" y="59"/>
                  </a:lnTo>
                  <a:lnTo>
                    <a:pt x="331" y="61"/>
                  </a:lnTo>
                  <a:lnTo>
                    <a:pt x="323" y="63"/>
                  </a:lnTo>
                  <a:lnTo>
                    <a:pt x="316" y="63"/>
                  </a:lnTo>
                  <a:lnTo>
                    <a:pt x="308" y="65"/>
                  </a:lnTo>
                  <a:lnTo>
                    <a:pt x="300" y="69"/>
                  </a:lnTo>
                  <a:lnTo>
                    <a:pt x="293" y="72"/>
                  </a:lnTo>
                  <a:lnTo>
                    <a:pt x="285" y="74"/>
                  </a:lnTo>
                  <a:lnTo>
                    <a:pt x="278" y="76"/>
                  </a:lnTo>
                  <a:lnTo>
                    <a:pt x="270" y="80"/>
                  </a:lnTo>
                  <a:lnTo>
                    <a:pt x="262" y="84"/>
                  </a:lnTo>
                  <a:lnTo>
                    <a:pt x="255" y="86"/>
                  </a:lnTo>
                  <a:lnTo>
                    <a:pt x="247" y="88"/>
                  </a:lnTo>
                  <a:lnTo>
                    <a:pt x="242" y="90"/>
                  </a:lnTo>
                  <a:lnTo>
                    <a:pt x="234" y="93"/>
                  </a:lnTo>
                  <a:lnTo>
                    <a:pt x="228" y="93"/>
                  </a:lnTo>
                  <a:lnTo>
                    <a:pt x="223" y="95"/>
                  </a:lnTo>
                  <a:lnTo>
                    <a:pt x="217" y="97"/>
                  </a:lnTo>
                  <a:lnTo>
                    <a:pt x="211" y="99"/>
                  </a:lnTo>
                  <a:lnTo>
                    <a:pt x="204" y="101"/>
                  </a:lnTo>
                  <a:lnTo>
                    <a:pt x="196" y="103"/>
                  </a:lnTo>
                  <a:lnTo>
                    <a:pt x="192" y="103"/>
                  </a:lnTo>
                  <a:lnTo>
                    <a:pt x="192" y="105"/>
                  </a:lnTo>
                  <a:lnTo>
                    <a:pt x="194" y="107"/>
                  </a:lnTo>
                  <a:lnTo>
                    <a:pt x="198" y="110"/>
                  </a:lnTo>
                  <a:lnTo>
                    <a:pt x="204" y="116"/>
                  </a:lnTo>
                  <a:lnTo>
                    <a:pt x="209" y="122"/>
                  </a:lnTo>
                  <a:lnTo>
                    <a:pt x="219" y="129"/>
                  </a:lnTo>
                  <a:lnTo>
                    <a:pt x="226" y="137"/>
                  </a:lnTo>
                  <a:lnTo>
                    <a:pt x="236" y="147"/>
                  </a:lnTo>
                  <a:lnTo>
                    <a:pt x="245" y="154"/>
                  </a:lnTo>
                  <a:lnTo>
                    <a:pt x="255" y="164"/>
                  </a:lnTo>
                  <a:lnTo>
                    <a:pt x="264" y="171"/>
                  </a:lnTo>
                  <a:lnTo>
                    <a:pt x="274" y="181"/>
                  </a:lnTo>
                  <a:lnTo>
                    <a:pt x="283" y="188"/>
                  </a:lnTo>
                  <a:lnTo>
                    <a:pt x="293" y="196"/>
                  </a:lnTo>
                  <a:lnTo>
                    <a:pt x="302" y="202"/>
                  </a:lnTo>
                  <a:lnTo>
                    <a:pt x="310" y="209"/>
                  </a:lnTo>
                  <a:lnTo>
                    <a:pt x="318" y="213"/>
                  </a:lnTo>
                  <a:lnTo>
                    <a:pt x="323" y="219"/>
                  </a:lnTo>
                  <a:lnTo>
                    <a:pt x="329" y="223"/>
                  </a:lnTo>
                  <a:lnTo>
                    <a:pt x="335" y="226"/>
                  </a:lnTo>
                  <a:lnTo>
                    <a:pt x="344" y="232"/>
                  </a:lnTo>
                  <a:lnTo>
                    <a:pt x="352" y="238"/>
                  </a:lnTo>
                  <a:lnTo>
                    <a:pt x="357" y="244"/>
                  </a:lnTo>
                  <a:lnTo>
                    <a:pt x="361" y="249"/>
                  </a:lnTo>
                  <a:lnTo>
                    <a:pt x="363" y="255"/>
                  </a:lnTo>
                  <a:lnTo>
                    <a:pt x="365" y="263"/>
                  </a:lnTo>
                  <a:lnTo>
                    <a:pt x="363" y="266"/>
                  </a:lnTo>
                  <a:lnTo>
                    <a:pt x="363" y="272"/>
                  </a:lnTo>
                  <a:lnTo>
                    <a:pt x="361" y="278"/>
                  </a:lnTo>
                  <a:lnTo>
                    <a:pt x="361" y="284"/>
                  </a:lnTo>
                  <a:lnTo>
                    <a:pt x="359" y="287"/>
                  </a:lnTo>
                  <a:lnTo>
                    <a:pt x="357" y="295"/>
                  </a:lnTo>
                  <a:lnTo>
                    <a:pt x="356" y="303"/>
                  </a:lnTo>
                  <a:lnTo>
                    <a:pt x="356" y="308"/>
                  </a:lnTo>
                  <a:lnTo>
                    <a:pt x="352" y="316"/>
                  </a:lnTo>
                  <a:lnTo>
                    <a:pt x="350" y="322"/>
                  </a:lnTo>
                  <a:lnTo>
                    <a:pt x="346" y="329"/>
                  </a:lnTo>
                  <a:lnTo>
                    <a:pt x="344" y="337"/>
                  </a:lnTo>
                  <a:lnTo>
                    <a:pt x="340" y="344"/>
                  </a:lnTo>
                  <a:lnTo>
                    <a:pt x="337" y="352"/>
                  </a:lnTo>
                  <a:lnTo>
                    <a:pt x="335" y="358"/>
                  </a:lnTo>
                  <a:lnTo>
                    <a:pt x="331" y="367"/>
                  </a:lnTo>
                  <a:lnTo>
                    <a:pt x="327" y="373"/>
                  </a:lnTo>
                  <a:lnTo>
                    <a:pt x="323" y="379"/>
                  </a:lnTo>
                  <a:lnTo>
                    <a:pt x="319" y="384"/>
                  </a:lnTo>
                  <a:lnTo>
                    <a:pt x="316" y="392"/>
                  </a:lnTo>
                  <a:lnTo>
                    <a:pt x="310" y="398"/>
                  </a:lnTo>
                  <a:lnTo>
                    <a:pt x="308" y="403"/>
                  </a:lnTo>
                  <a:lnTo>
                    <a:pt x="302" y="409"/>
                  </a:lnTo>
                  <a:lnTo>
                    <a:pt x="299" y="415"/>
                  </a:lnTo>
                  <a:lnTo>
                    <a:pt x="291" y="422"/>
                  </a:lnTo>
                  <a:lnTo>
                    <a:pt x="283" y="432"/>
                  </a:lnTo>
                  <a:lnTo>
                    <a:pt x="274" y="439"/>
                  </a:lnTo>
                  <a:lnTo>
                    <a:pt x="268" y="445"/>
                  </a:lnTo>
                  <a:lnTo>
                    <a:pt x="261" y="451"/>
                  </a:lnTo>
                  <a:lnTo>
                    <a:pt x="255" y="453"/>
                  </a:lnTo>
                  <a:lnTo>
                    <a:pt x="249" y="455"/>
                  </a:lnTo>
                  <a:lnTo>
                    <a:pt x="245" y="455"/>
                  </a:lnTo>
                  <a:lnTo>
                    <a:pt x="242" y="451"/>
                  </a:lnTo>
                  <a:lnTo>
                    <a:pt x="240" y="447"/>
                  </a:lnTo>
                  <a:lnTo>
                    <a:pt x="236" y="443"/>
                  </a:lnTo>
                  <a:lnTo>
                    <a:pt x="236" y="436"/>
                  </a:lnTo>
                  <a:lnTo>
                    <a:pt x="234" y="428"/>
                  </a:lnTo>
                  <a:lnTo>
                    <a:pt x="236" y="419"/>
                  </a:lnTo>
                  <a:lnTo>
                    <a:pt x="240" y="409"/>
                  </a:lnTo>
                  <a:lnTo>
                    <a:pt x="243" y="401"/>
                  </a:lnTo>
                  <a:lnTo>
                    <a:pt x="247" y="390"/>
                  </a:lnTo>
                  <a:lnTo>
                    <a:pt x="253" y="381"/>
                  </a:lnTo>
                  <a:lnTo>
                    <a:pt x="259" y="369"/>
                  </a:lnTo>
                  <a:lnTo>
                    <a:pt x="262" y="360"/>
                  </a:lnTo>
                  <a:lnTo>
                    <a:pt x="264" y="354"/>
                  </a:lnTo>
                  <a:lnTo>
                    <a:pt x="266" y="346"/>
                  </a:lnTo>
                  <a:lnTo>
                    <a:pt x="268" y="341"/>
                  </a:lnTo>
                  <a:lnTo>
                    <a:pt x="270" y="335"/>
                  </a:lnTo>
                  <a:lnTo>
                    <a:pt x="272" y="325"/>
                  </a:lnTo>
                  <a:lnTo>
                    <a:pt x="276" y="316"/>
                  </a:lnTo>
                  <a:lnTo>
                    <a:pt x="276" y="304"/>
                  </a:lnTo>
                  <a:lnTo>
                    <a:pt x="276" y="295"/>
                  </a:lnTo>
                  <a:lnTo>
                    <a:pt x="274" y="287"/>
                  </a:lnTo>
                  <a:lnTo>
                    <a:pt x="272" y="282"/>
                  </a:lnTo>
                  <a:lnTo>
                    <a:pt x="268" y="276"/>
                  </a:lnTo>
                  <a:lnTo>
                    <a:pt x="266" y="270"/>
                  </a:lnTo>
                  <a:lnTo>
                    <a:pt x="261" y="263"/>
                  </a:lnTo>
                  <a:lnTo>
                    <a:pt x="255" y="255"/>
                  </a:lnTo>
                  <a:lnTo>
                    <a:pt x="247" y="245"/>
                  </a:lnTo>
                  <a:lnTo>
                    <a:pt x="242" y="238"/>
                  </a:lnTo>
                  <a:lnTo>
                    <a:pt x="234" y="228"/>
                  </a:lnTo>
                  <a:lnTo>
                    <a:pt x="224" y="221"/>
                  </a:lnTo>
                  <a:lnTo>
                    <a:pt x="217" y="211"/>
                  </a:lnTo>
                  <a:lnTo>
                    <a:pt x="209" y="202"/>
                  </a:lnTo>
                  <a:lnTo>
                    <a:pt x="200" y="194"/>
                  </a:lnTo>
                  <a:lnTo>
                    <a:pt x="190" y="187"/>
                  </a:lnTo>
                  <a:lnTo>
                    <a:pt x="181" y="181"/>
                  </a:lnTo>
                  <a:lnTo>
                    <a:pt x="173" y="175"/>
                  </a:lnTo>
                  <a:lnTo>
                    <a:pt x="165" y="169"/>
                  </a:lnTo>
                  <a:lnTo>
                    <a:pt x="158" y="166"/>
                  </a:lnTo>
                  <a:lnTo>
                    <a:pt x="150" y="164"/>
                  </a:lnTo>
                  <a:lnTo>
                    <a:pt x="145" y="164"/>
                  </a:lnTo>
                  <a:lnTo>
                    <a:pt x="139" y="164"/>
                  </a:lnTo>
                  <a:lnTo>
                    <a:pt x="133" y="166"/>
                  </a:lnTo>
                  <a:lnTo>
                    <a:pt x="127" y="168"/>
                  </a:lnTo>
                  <a:lnTo>
                    <a:pt x="124" y="171"/>
                  </a:lnTo>
                  <a:lnTo>
                    <a:pt x="118" y="175"/>
                  </a:lnTo>
                  <a:lnTo>
                    <a:pt x="116" y="181"/>
                  </a:lnTo>
                  <a:lnTo>
                    <a:pt x="112" y="187"/>
                  </a:lnTo>
                  <a:lnTo>
                    <a:pt x="108" y="192"/>
                  </a:lnTo>
                  <a:lnTo>
                    <a:pt x="107" y="198"/>
                  </a:lnTo>
                  <a:lnTo>
                    <a:pt x="103" y="206"/>
                  </a:lnTo>
                  <a:lnTo>
                    <a:pt x="99" y="211"/>
                  </a:lnTo>
                  <a:lnTo>
                    <a:pt x="97" y="219"/>
                  </a:lnTo>
                  <a:lnTo>
                    <a:pt x="95" y="225"/>
                  </a:lnTo>
                  <a:lnTo>
                    <a:pt x="93" y="232"/>
                  </a:lnTo>
                  <a:lnTo>
                    <a:pt x="91" y="238"/>
                  </a:lnTo>
                  <a:lnTo>
                    <a:pt x="88" y="245"/>
                  </a:lnTo>
                  <a:lnTo>
                    <a:pt x="82" y="255"/>
                  </a:lnTo>
                  <a:lnTo>
                    <a:pt x="74" y="263"/>
                  </a:lnTo>
                  <a:lnTo>
                    <a:pt x="69" y="270"/>
                  </a:lnTo>
                  <a:lnTo>
                    <a:pt x="65" y="278"/>
                  </a:lnTo>
                  <a:lnTo>
                    <a:pt x="57" y="282"/>
                  </a:lnTo>
                  <a:lnTo>
                    <a:pt x="55" y="287"/>
                  </a:lnTo>
                  <a:lnTo>
                    <a:pt x="53" y="293"/>
                  </a:lnTo>
                  <a:lnTo>
                    <a:pt x="53" y="299"/>
                  </a:lnTo>
                  <a:lnTo>
                    <a:pt x="55" y="304"/>
                  </a:lnTo>
                  <a:lnTo>
                    <a:pt x="59" y="312"/>
                  </a:lnTo>
                  <a:lnTo>
                    <a:pt x="63" y="320"/>
                  </a:lnTo>
                  <a:lnTo>
                    <a:pt x="70" y="329"/>
                  </a:lnTo>
                  <a:lnTo>
                    <a:pt x="78" y="337"/>
                  </a:lnTo>
                  <a:lnTo>
                    <a:pt x="86" y="346"/>
                  </a:lnTo>
                  <a:lnTo>
                    <a:pt x="93" y="356"/>
                  </a:lnTo>
                  <a:lnTo>
                    <a:pt x="103" y="365"/>
                  </a:lnTo>
                  <a:lnTo>
                    <a:pt x="110" y="371"/>
                  </a:lnTo>
                  <a:lnTo>
                    <a:pt x="118" y="379"/>
                  </a:lnTo>
                  <a:lnTo>
                    <a:pt x="124" y="384"/>
                  </a:lnTo>
                  <a:lnTo>
                    <a:pt x="133" y="392"/>
                  </a:lnTo>
                  <a:lnTo>
                    <a:pt x="141" y="398"/>
                  </a:lnTo>
                  <a:lnTo>
                    <a:pt x="148" y="405"/>
                  </a:lnTo>
                  <a:lnTo>
                    <a:pt x="154" y="407"/>
                  </a:lnTo>
                  <a:lnTo>
                    <a:pt x="158" y="411"/>
                  </a:lnTo>
                  <a:lnTo>
                    <a:pt x="165" y="417"/>
                  </a:lnTo>
                  <a:lnTo>
                    <a:pt x="171" y="420"/>
                  </a:lnTo>
                  <a:lnTo>
                    <a:pt x="175" y="422"/>
                  </a:lnTo>
                  <a:lnTo>
                    <a:pt x="181" y="428"/>
                  </a:lnTo>
                  <a:lnTo>
                    <a:pt x="186" y="432"/>
                  </a:lnTo>
                  <a:lnTo>
                    <a:pt x="192" y="439"/>
                  </a:lnTo>
                  <a:lnTo>
                    <a:pt x="198" y="443"/>
                  </a:lnTo>
                  <a:lnTo>
                    <a:pt x="204" y="447"/>
                  </a:lnTo>
                  <a:lnTo>
                    <a:pt x="209" y="453"/>
                  </a:lnTo>
                  <a:lnTo>
                    <a:pt x="217" y="457"/>
                  </a:lnTo>
                  <a:lnTo>
                    <a:pt x="224" y="464"/>
                  </a:lnTo>
                  <a:lnTo>
                    <a:pt x="232" y="470"/>
                  </a:lnTo>
                  <a:lnTo>
                    <a:pt x="238" y="476"/>
                  </a:lnTo>
                  <a:lnTo>
                    <a:pt x="242" y="477"/>
                  </a:lnTo>
                  <a:lnTo>
                    <a:pt x="148" y="472"/>
                  </a:lnTo>
                  <a:lnTo>
                    <a:pt x="148" y="47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82" name="Freeform 163"/>
            <p:cNvSpPr>
              <a:spLocks/>
            </p:cNvSpPr>
            <p:nvPr/>
          </p:nvSpPr>
          <p:spPr bwMode="auto">
            <a:xfrm>
              <a:off x="3183886" y="2434571"/>
              <a:ext cx="71856" cy="73378"/>
            </a:xfrm>
            <a:custGeom>
              <a:avLst/>
              <a:gdLst>
                <a:gd name="T0" fmla="*/ 3 w 473"/>
                <a:gd name="T1" fmla="*/ 298 h 483"/>
                <a:gd name="T2" fmla="*/ 26 w 473"/>
                <a:gd name="T3" fmla="*/ 260 h 483"/>
                <a:gd name="T4" fmla="*/ 58 w 473"/>
                <a:gd name="T5" fmla="*/ 207 h 483"/>
                <a:gd name="T6" fmla="*/ 93 w 473"/>
                <a:gd name="T7" fmla="*/ 148 h 483"/>
                <a:gd name="T8" fmla="*/ 123 w 473"/>
                <a:gd name="T9" fmla="*/ 93 h 483"/>
                <a:gd name="T10" fmla="*/ 148 w 473"/>
                <a:gd name="T11" fmla="*/ 51 h 483"/>
                <a:gd name="T12" fmla="*/ 171 w 473"/>
                <a:gd name="T13" fmla="*/ 20 h 483"/>
                <a:gd name="T14" fmla="*/ 193 w 473"/>
                <a:gd name="T15" fmla="*/ 3 h 483"/>
                <a:gd name="T16" fmla="*/ 218 w 473"/>
                <a:gd name="T17" fmla="*/ 0 h 483"/>
                <a:gd name="T18" fmla="*/ 247 w 473"/>
                <a:gd name="T19" fmla="*/ 9 h 483"/>
                <a:gd name="T20" fmla="*/ 279 w 473"/>
                <a:gd name="T21" fmla="*/ 22 h 483"/>
                <a:gd name="T22" fmla="*/ 315 w 473"/>
                <a:gd name="T23" fmla="*/ 38 h 483"/>
                <a:gd name="T24" fmla="*/ 355 w 473"/>
                <a:gd name="T25" fmla="*/ 51 h 483"/>
                <a:gd name="T26" fmla="*/ 397 w 473"/>
                <a:gd name="T27" fmla="*/ 64 h 483"/>
                <a:gd name="T28" fmla="*/ 435 w 473"/>
                <a:gd name="T29" fmla="*/ 85 h 483"/>
                <a:gd name="T30" fmla="*/ 463 w 473"/>
                <a:gd name="T31" fmla="*/ 114 h 483"/>
                <a:gd name="T32" fmla="*/ 473 w 473"/>
                <a:gd name="T33" fmla="*/ 157 h 483"/>
                <a:gd name="T34" fmla="*/ 471 w 473"/>
                <a:gd name="T35" fmla="*/ 207 h 483"/>
                <a:gd name="T36" fmla="*/ 463 w 473"/>
                <a:gd name="T37" fmla="*/ 251 h 483"/>
                <a:gd name="T38" fmla="*/ 458 w 473"/>
                <a:gd name="T39" fmla="*/ 273 h 483"/>
                <a:gd name="T40" fmla="*/ 448 w 473"/>
                <a:gd name="T41" fmla="*/ 287 h 483"/>
                <a:gd name="T42" fmla="*/ 423 w 473"/>
                <a:gd name="T43" fmla="*/ 327 h 483"/>
                <a:gd name="T44" fmla="*/ 393 w 473"/>
                <a:gd name="T45" fmla="*/ 380 h 483"/>
                <a:gd name="T46" fmla="*/ 365 w 473"/>
                <a:gd name="T47" fmla="*/ 426 h 483"/>
                <a:gd name="T48" fmla="*/ 349 w 473"/>
                <a:gd name="T49" fmla="*/ 454 h 483"/>
                <a:gd name="T50" fmla="*/ 334 w 473"/>
                <a:gd name="T51" fmla="*/ 479 h 483"/>
                <a:gd name="T52" fmla="*/ 311 w 473"/>
                <a:gd name="T53" fmla="*/ 479 h 483"/>
                <a:gd name="T54" fmla="*/ 285 w 473"/>
                <a:gd name="T55" fmla="*/ 465 h 483"/>
                <a:gd name="T56" fmla="*/ 260 w 473"/>
                <a:gd name="T57" fmla="*/ 452 h 483"/>
                <a:gd name="T58" fmla="*/ 235 w 473"/>
                <a:gd name="T59" fmla="*/ 435 h 483"/>
                <a:gd name="T60" fmla="*/ 211 w 473"/>
                <a:gd name="T61" fmla="*/ 420 h 483"/>
                <a:gd name="T62" fmla="*/ 182 w 473"/>
                <a:gd name="T63" fmla="*/ 399 h 483"/>
                <a:gd name="T64" fmla="*/ 182 w 473"/>
                <a:gd name="T65" fmla="*/ 389 h 483"/>
                <a:gd name="T66" fmla="*/ 218 w 473"/>
                <a:gd name="T67" fmla="*/ 397 h 483"/>
                <a:gd name="T68" fmla="*/ 233 w 473"/>
                <a:gd name="T69" fmla="*/ 401 h 483"/>
                <a:gd name="T70" fmla="*/ 260 w 473"/>
                <a:gd name="T71" fmla="*/ 418 h 483"/>
                <a:gd name="T72" fmla="*/ 294 w 473"/>
                <a:gd name="T73" fmla="*/ 427 h 483"/>
                <a:gd name="T74" fmla="*/ 328 w 473"/>
                <a:gd name="T75" fmla="*/ 410 h 483"/>
                <a:gd name="T76" fmla="*/ 361 w 473"/>
                <a:gd name="T77" fmla="*/ 378 h 483"/>
                <a:gd name="T78" fmla="*/ 380 w 473"/>
                <a:gd name="T79" fmla="*/ 348 h 483"/>
                <a:gd name="T80" fmla="*/ 397 w 473"/>
                <a:gd name="T81" fmla="*/ 317 h 483"/>
                <a:gd name="T82" fmla="*/ 412 w 473"/>
                <a:gd name="T83" fmla="*/ 287 h 483"/>
                <a:gd name="T84" fmla="*/ 423 w 473"/>
                <a:gd name="T85" fmla="*/ 260 h 483"/>
                <a:gd name="T86" fmla="*/ 433 w 473"/>
                <a:gd name="T87" fmla="*/ 232 h 483"/>
                <a:gd name="T88" fmla="*/ 439 w 473"/>
                <a:gd name="T89" fmla="*/ 194 h 483"/>
                <a:gd name="T90" fmla="*/ 422 w 473"/>
                <a:gd name="T91" fmla="*/ 157 h 483"/>
                <a:gd name="T92" fmla="*/ 397 w 473"/>
                <a:gd name="T93" fmla="*/ 136 h 483"/>
                <a:gd name="T94" fmla="*/ 368 w 473"/>
                <a:gd name="T95" fmla="*/ 125 h 483"/>
                <a:gd name="T96" fmla="*/ 330 w 473"/>
                <a:gd name="T97" fmla="*/ 117 h 483"/>
                <a:gd name="T98" fmla="*/ 287 w 473"/>
                <a:gd name="T99" fmla="*/ 117 h 483"/>
                <a:gd name="T100" fmla="*/ 241 w 473"/>
                <a:gd name="T101" fmla="*/ 123 h 483"/>
                <a:gd name="T102" fmla="*/ 201 w 473"/>
                <a:gd name="T103" fmla="*/ 136 h 483"/>
                <a:gd name="T104" fmla="*/ 169 w 473"/>
                <a:gd name="T105" fmla="*/ 159 h 483"/>
                <a:gd name="T106" fmla="*/ 146 w 473"/>
                <a:gd name="T107" fmla="*/ 186 h 483"/>
                <a:gd name="T108" fmla="*/ 133 w 473"/>
                <a:gd name="T109" fmla="*/ 214 h 483"/>
                <a:gd name="T110" fmla="*/ 119 w 473"/>
                <a:gd name="T111" fmla="*/ 245 h 483"/>
                <a:gd name="T112" fmla="*/ 110 w 473"/>
                <a:gd name="T113" fmla="*/ 272 h 483"/>
                <a:gd name="T114" fmla="*/ 102 w 473"/>
                <a:gd name="T115" fmla="*/ 294 h 483"/>
                <a:gd name="T116" fmla="*/ 79 w 473"/>
                <a:gd name="T117" fmla="*/ 321 h 483"/>
                <a:gd name="T118" fmla="*/ 55 w 473"/>
                <a:gd name="T119" fmla="*/ 325 h 483"/>
                <a:gd name="T120" fmla="*/ 30 w 473"/>
                <a:gd name="T121" fmla="*/ 319 h 483"/>
                <a:gd name="T122" fmla="*/ 0 w 473"/>
                <a:gd name="T123" fmla="*/ 31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3" h="483">
                  <a:moveTo>
                    <a:pt x="0" y="310"/>
                  </a:moveTo>
                  <a:lnTo>
                    <a:pt x="0" y="308"/>
                  </a:lnTo>
                  <a:lnTo>
                    <a:pt x="1" y="304"/>
                  </a:lnTo>
                  <a:lnTo>
                    <a:pt x="3" y="298"/>
                  </a:lnTo>
                  <a:lnTo>
                    <a:pt x="9" y="292"/>
                  </a:lnTo>
                  <a:lnTo>
                    <a:pt x="13" y="283"/>
                  </a:lnTo>
                  <a:lnTo>
                    <a:pt x="20" y="272"/>
                  </a:lnTo>
                  <a:lnTo>
                    <a:pt x="26" y="260"/>
                  </a:lnTo>
                  <a:lnTo>
                    <a:pt x="34" y="249"/>
                  </a:lnTo>
                  <a:lnTo>
                    <a:pt x="41" y="235"/>
                  </a:lnTo>
                  <a:lnTo>
                    <a:pt x="49" y="222"/>
                  </a:lnTo>
                  <a:lnTo>
                    <a:pt x="58" y="207"/>
                  </a:lnTo>
                  <a:lnTo>
                    <a:pt x="68" y="192"/>
                  </a:lnTo>
                  <a:lnTo>
                    <a:pt x="76" y="176"/>
                  </a:lnTo>
                  <a:lnTo>
                    <a:pt x="85" y="161"/>
                  </a:lnTo>
                  <a:lnTo>
                    <a:pt x="93" y="148"/>
                  </a:lnTo>
                  <a:lnTo>
                    <a:pt x="102" y="135"/>
                  </a:lnTo>
                  <a:lnTo>
                    <a:pt x="110" y="117"/>
                  </a:lnTo>
                  <a:lnTo>
                    <a:pt x="117" y="106"/>
                  </a:lnTo>
                  <a:lnTo>
                    <a:pt x="123" y="93"/>
                  </a:lnTo>
                  <a:lnTo>
                    <a:pt x="131" y="83"/>
                  </a:lnTo>
                  <a:lnTo>
                    <a:pt x="136" y="70"/>
                  </a:lnTo>
                  <a:lnTo>
                    <a:pt x="142" y="60"/>
                  </a:lnTo>
                  <a:lnTo>
                    <a:pt x="148" y="51"/>
                  </a:lnTo>
                  <a:lnTo>
                    <a:pt x="155" y="43"/>
                  </a:lnTo>
                  <a:lnTo>
                    <a:pt x="159" y="34"/>
                  </a:lnTo>
                  <a:lnTo>
                    <a:pt x="165" y="28"/>
                  </a:lnTo>
                  <a:lnTo>
                    <a:pt x="171" y="20"/>
                  </a:lnTo>
                  <a:lnTo>
                    <a:pt x="178" y="17"/>
                  </a:lnTo>
                  <a:lnTo>
                    <a:pt x="182" y="11"/>
                  </a:lnTo>
                  <a:lnTo>
                    <a:pt x="188" y="7"/>
                  </a:lnTo>
                  <a:lnTo>
                    <a:pt x="193" y="3"/>
                  </a:lnTo>
                  <a:lnTo>
                    <a:pt x="199" y="3"/>
                  </a:lnTo>
                  <a:lnTo>
                    <a:pt x="207" y="0"/>
                  </a:lnTo>
                  <a:lnTo>
                    <a:pt x="212" y="0"/>
                  </a:lnTo>
                  <a:lnTo>
                    <a:pt x="218" y="0"/>
                  </a:lnTo>
                  <a:lnTo>
                    <a:pt x="226" y="1"/>
                  </a:lnTo>
                  <a:lnTo>
                    <a:pt x="231" y="1"/>
                  </a:lnTo>
                  <a:lnTo>
                    <a:pt x="239" y="5"/>
                  </a:lnTo>
                  <a:lnTo>
                    <a:pt x="247" y="9"/>
                  </a:lnTo>
                  <a:lnTo>
                    <a:pt x="254" y="11"/>
                  </a:lnTo>
                  <a:lnTo>
                    <a:pt x="262" y="15"/>
                  </a:lnTo>
                  <a:lnTo>
                    <a:pt x="269" y="17"/>
                  </a:lnTo>
                  <a:lnTo>
                    <a:pt x="279" y="22"/>
                  </a:lnTo>
                  <a:lnTo>
                    <a:pt x="288" y="26"/>
                  </a:lnTo>
                  <a:lnTo>
                    <a:pt x="296" y="30"/>
                  </a:lnTo>
                  <a:lnTo>
                    <a:pt x="306" y="34"/>
                  </a:lnTo>
                  <a:lnTo>
                    <a:pt x="315" y="38"/>
                  </a:lnTo>
                  <a:lnTo>
                    <a:pt x="327" y="41"/>
                  </a:lnTo>
                  <a:lnTo>
                    <a:pt x="334" y="45"/>
                  </a:lnTo>
                  <a:lnTo>
                    <a:pt x="346" y="49"/>
                  </a:lnTo>
                  <a:lnTo>
                    <a:pt x="355" y="51"/>
                  </a:lnTo>
                  <a:lnTo>
                    <a:pt x="366" y="55"/>
                  </a:lnTo>
                  <a:lnTo>
                    <a:pt x="378" y="57"/>
                  </a:lnTo>
                  <a:lnTo>
                    <a:pt x="387" y="62"/>
                  </a:lnTo>
                  <a:lnTo>
                    <a:pt x="397" y="64"/>
                  </a:lnTo>
                  <a:lnTo>
                    <a:pt x="408" y="70"/>
                  </a:lnTo>
                  <a:lnTo>
                    <a:pt x="418" y="74"/>
                  </a:lnTo>
                  <a:lnTo>
                    <a:pt x="427" y="78"/>
                  </a:lnTo>
                  <a:lnTo>
                    <a:pt x="435" y="85"/>
                  </a:lnTo>
                  <a:lnTo>
                    <a:pt x="444" y="91"/>
                  </a:lnTo>
                  <a:lnTo>
                    <a:pt x="450" y="97"/>
                  </a:lnTo>
                  <a:lnTo>
                    <a:pt x="458" y="106"/>
                  </a:lnTo>
                  <a:lnTo>
                    <a:pt x="463" y="114"/>
                  </a:lnTo>
                  <a:lnTo>
                    <a:pt x="469" y="125"/>
                  </a:lnTo>
                  <a:lnTo>
                    <a:pt x="471" y="135"/>
                  </a:lnTo>
                  <a:lnTo>
                    <a:pt x="473" y="146"/>
                  </a:lnTo>
                  <a:lnTo>
                    <a:pt x="473" y="157"/>
                  </a:lnTo>
                  <a:lnTo>
                    <a:pt x="473" y="171"/>
                  </a:lnTo>
                  <a:lnTo>
                    <a:pt x="473" y="182"/>
                  </a:lnTo>
                  <a:lnTo>
                    <a:pt x="471" y="195"/>
                  </a:lnTo>
                  <a:lnTo>
                    <a:pt x="471" y="207"/>
                  </a:lnTo>
                  <a:lnTo>
                    <a:pt x="469" y="220"/>
                  </a:lnTo>
                  <a:lnTo>
                    <a:pt x="467" y="232"/>
                  </a:lnTo>
                  <a:lnTo>
                    <a:pt x="465" y="241"/>
                  </a:lnTo>
                  <a:lnTo>
                    <a:pt x="463" y="251"/>
                  </a:lnTo>
                  <a:lnTo>
                    <a:pt x="461" y="260"/>
                  </a:lnTo>
                  <a:lnTo>
                    <a:pt x="458" y="266"/>
                  </a:lnTo>
                  <a:lnTo>
                    <a:pt x="458" y="272"/>
                  </a:lnTo>
                  <a:lnTo>
                    <a:pt x="458" y="273"/>
                  </a:lnTo>
                  <a:lnTo>
                    <a:pt x="458" y="275"/>
                  </a:lnTo>
                  <a:lnTo>
                    <a:pt x="456" y="275"/>
                  </a:lnTo>
                  <a:lnTo>
                    <a:pt x="454" y="281"/>
                  </a:lnTo>
                  <a:lnTo>
                    <a:pt x="448" y="287"/>
                  </a:lnTo>
                  <a:lnTo>
                    <a:pt x="444" y="294"/>
                  </a:lnTo>
                  <a:lnTo>
                    <a:pt x="439" y="304"/>
                  </a:lnTo>
                  <a:lnTo>
                    <a:pt x="431" y="315"/>
                  </a:lnTo>
                  <a:lnTo>
                    <a:pt x="423" y="327"/>
                  </a:lnTo>
                  <a:lnTo>
                    <a:pt x="418" y="342"/>
                  </a:lnTo>
                  <a:lnTo>
                    <a:pt x="408" y="353"/>
                  </a:lnTo>
                  <a:lnTo>
                    <a:pt x="401" y="367"/>
                  </a:lnTo>
                  <a:lnTo>
                    <a:pt x="393" y="380"/>
                  </a:lnTo>
                  <a:lnTo>
                    <a:pt x="385" y="393"/>
                  </a:lnTo>
                  <a:lnTo>
                    <a:pt x="378" y="405"/>
                  </a:lnTo>
                  <a:lnTo>
                    <a:pt x="370" y="418"/>
                  </a:lnTo>
                  <a:lnTo>
                    <a:pt x="365" y="426"/>
                  </a:lnTo>
                  <a:lnTo>
                    <a:pt x="361" y="435"/>
                  </a:lnTo>
                  <a:lnTo>
                    <a:pt x="355" y="443"/>
                  </a:lnTo>
                  <a:lnTo>
                    <a:pt x="353" y="448"/>
                  </a:lnTo>
                  <a:lnTo>
                    <a:pt x="349" y="454"/>
                  </a:lnTo>
                  <a:lnTo>
                    <a:pt x="347" y="458"/>
                  </a:lnTo>
                  <a:lnTo>
                    <a:pt x="342" y="467"/>
                  </a:lnTo>
                  <a:lnTo>
                    <a:pt x="340" y="473"/>
                  </a:lnTo>
                  <a:lnTo>
                    <a:pt x="334" y="479"/>
                  </a:lnTo>
                  <a:lnTo>
                    <a:pt x="332" y="481"/>
                  </a:lnTo>
                  <a:lnTo>
                    <a:pt x="327" y="483"/>
                  </a:lnTo>
                  <a:lnTo>
                    <a:pt x="321" y="483"/>
                  </a:lnTo>
                  <a:lnTo>
                    <a:pt x="311" y="479"/>
                  </a:lnTo>
                  <a:lnTo>
                    <a:pt x="304" y="473"/>
                  </a:lnTo>
                  <a:lnTo>
                    <a:pt x="296" y="471"/>
                  </a:lnTo>
                  <a:lnTo>
                    <a:pt x="292" y="469"/>
                  </a:lnTo>
                  <a:lnTo>
                    <a:pt x="285" y="465"/>
                  </a:lnTo>
                  <a:lnTo>
                    <a:pt x="281" y="464"/>
                  </a:lnTo>
                  <a:lnTo>
                    <a:pt x="273" y="460"/>
                  </a:lnTo>
                  <a:lnTo>
                    <a:pt x="268" y="456"/>
                  </a:lnTo>
                  <a:lnTo>
                    <a:pt x="260" y="452"/>
                  </a:lnTo>
                  <a:lnTo>
                    <a:pt x="254" y="448"/>
                  </a:lnTo>
                  <a:lnTo>
                    <a:pt x="249" y="445"/>
                  </a:lnTo>
                  <a:lnTo>
                    <a:pt x="243" y="441"/>
                  </a:lnTo>
                  <a:lnTo>
                    <a:pt x="235" y="435"/>
                  </a:lnTo>
                  <a:lnTo>
                    <a:pt x="230" y="433"/>
                  </a:lnTo>
                  <a:lnTo>
                    <a:pt x="224" y="429"/>
                  </a:lnTo>
                  <a:lnTo>
                    <a:pt x="218" y="424"/>
                  </a:lnTo>
                  <a:lnTo>
                    <a:pt x="211" y="420"/>
                  </a:lnTo>
                  <a:lnTo>
                    <a:pt x="207" y="418"/>
                  </a:lnTo>
                  <a:lnTo>
                    <a:pt x="195" y="410"/>
                  </a:lnTo>
                  <a:lnTo>
                    <a:pt x="190" y="405"/>
                  </a:lnTo>
                  <a:lnTo>
                    <a:pt x="182" y="399"/>
                  </a:lnTo>
                  <a:lnTo>
                    <a:pt x="178" y="395"/>
                  </a:lnTo>
                  <a:lnTo>
                    <a:pt x="176" y="391"/>
                  </a:lnTo>
                  <a:lnTo>
                    <a:pt x="178" y="391"/>
                  </a:lnTo>
                  <a:lnTo>
                    <a:pt x="182" y="389"/>
                  </a:lnTo>
                  <a:lnTo>
                    <a:pt x="192" y="391"/>
                  </a:lnTo>
                  <a:lnTo>
                    <a:pt x="199" y="391"/>
                  </a:lnTo>
                  <a:lnTo>
                    <a:pt x="209" y="395"/>
                  </a:lnTo>
                  <a:lnTo>
                    <a:pt x="218" y="397"/>
                  </a:lnTo>
                  <a:lnTo>
                    <a:pt x="226" y="399"/>
                  </a:lnTo>
                  <a:lnTo>
                    <a:pt x="231" y="399"/>
                  </a:lnTo>
                  <a:lnTo>
                    <a:pt x="233" y="401"/>
                  </a:lnTo>
                  <a:lnTo>
                    <a:pt x="233" y="401"/>
                  </a:lnTo>
                  <a:lnTo>
                    <a:pt x="239" y="405"/>
                  </a:lnTo>
                  <a:lnTo>
                    <a:pt x="243" y="408"/>
                  </a:lnTo>
                  <a:lnTo>
                    <a:pt x="252" y="414"/>
                  </a:lnTo>
                  <a:lnTo>
                    <a:pt x="260" y="418"/>
                  </a:lnTo>
                  <a:lnTo>
                    <a:pt x="269" y="424"/>
                  </a:lnTo>
                  <a:lnTo>
                    <a:pt x="279" y="426"/>
                  </a:lnTo>
                  <a:lnTo>
                    <a:pt x="287" y="429"/>
                  </a:lnTo>
                  <a:lnTo>
                    <a:pt x="294" y="427"/>
                  </a:lnTo>
                  <a:lnTo>
                    <a:pt x="302" y="426"/>
                  </a:lnTo>
                  <a:lnTo>
                    <a:pt x="309" y="422"/>
                  </a:lnTo>
                  <a:lnTo>
                    <a:pt x="319" y="418"/>
                  </a:lnTo>
                  <a:lnTo>
                    <a:pt x="328" y="410"/>
                  </a:lnTo>
                  <a:lnTo>
                    <a:pt x="336" y="403"/>
                  </a:lnTo>
                  <a:lnTo>
                    <a:pt x="346" y="393"/>
                  </a:lnTo>
                  <a:lnTo>
                    <a:pt x="357" y="384"/>
                  </a:lnTo>
                  <a:lnTo>
                    <a:pt x="361" y="378"/>
                  </a:lnTo>
                  <a:lnTo>
                    <a:pt x="366" y="370"/>
                  </a:lnTo>
                  <a:lnTo>
                    <a:pt x="370" y="363"/>
                  </a:lnTo>
                  <a:lnTo>
                    <a:pt x="374" y="357"/>
                  </a:lnTo>
                  <a:lnTo>
                    <a:pt x="380" y="348"/>
                  </a:lnTo>
                  <a:lnTo>
                    <a:pt x="384" y="342"/>
                  </a:lnTo>
                  <a:lnTo>
                    <a:pt x="389" y="332"/>
                  </a:lnTo>
                  <a:lnTo>
                    <a:pt x="393" y="325"/>
                  </a:lnTo>
                  <a:lnTo>
                    <a:pt x="397" y="317"/>
                  </a:lnTo>
                  <a:lnTo>
                    <a:pt x="401" y="310"/>
                  </a:lnTo>
                  <a:lnTo>
                    <a:pt x="404" y="302"/>
                  </a:lnTo>
                  <a:lnTo>
                    <a:pt x="408" y="294"/>
                  </a:lnTo>
                  <a:lnTo>
                    <a:pt x="412" y="287"/>
                  </a:lnTo>
                  <a:lnTo>
                    <a:pt x="416" y="279"/>
                  </a:lnTo>
                  <a:lnTo>
                    <a:pt x="418" y="273"/>
                  </a:lnTo>
                  <a:lnTo>
                    <a:pt x="422" y="268"/>
                  </a:lnTo>
                  <a:lnTo>
                    <a:pt x="423" y="260"/>
                  </a:lnTo>
                  <a:lnTo>
                    <a:pt x="427" y="254"/>
                  </a:lnTo>
                  <a:lnTo>
                    <a:pt x="429" y="247"/>
                  </a:lnTo>
                  <a:lnTo>
                    <a:pt x="431" y="241"/>
                  </a:lnTo>
                  <a:lnTo>
                    <a:pt x="433" y="232"/>
                  </a:lnTo>
                  <a:lnTo>
                    <a:pt x="439" y="222"/>
                  </a:lnTo>
                  <a:lnTo>
                    <a:pt x="439" y="213"/>
                  </a:lnTo>
                  <a:lnTo>
                    <a:pt x="441" y="203"/>
                  </a:lnTo>
                  <a:lnTo>
                    <a:pt x="439" y="194"/>
                  </a:lnTo>
                  <a:lnTo>
                    <a:pt x="439" y="186"/>
                  </a:lnTo>
                  <a:lnTo>
                    <a:pt x="433" y="176"/>
                  </a:lnTo>
                  <a:lnTo>
                    <a:pt x="429" y="167"/>
                  </a:lnTo>
                  <a:lnTo>
                    <a:pt x="422" y="157"/>
                  </a:lnTo>
                  <a:lnTo>
                    <a:pt x="416" y="150"/>
                  </a:lnTo>
                  <a:lnTo>
                    <a:pt x="408" y="144"/>
                  </a:lnTo>
                  <a:lnTo>
                    <a:pt x="404" y="140"/>
                  </a:lnTo>
                  <a:lnTo>
                    <a:pt x="397" y="136"/>
                  </a:lnTo>
                  <a:lnTo>
                    <a:pt x="393" y="135"/>
                  </a:lnTo>
                  <a:lnTo>
                    <a:pt x="384" y="131"/>
                  </a:lnTo>
                  <a:lnTo>
                    <a:pt x="378" y="127"/>
                  </a:lnTo>
                  <a:lnTo>
                    <a:pt x="368" y="125"/>
                  </a:lnTo>
                  <a:lnTo>
                    <a:pt x="361" y="125"/>
                  </a:lnTo>
                  <a:lnTo>
                    <a:pt x="351" y="121"/>
                  </a:lnTo>
                  <a:lnTo>
                    <a:pt x="342" y="121"/>
                  </a:lnTo>
                  <a:lnTo>
                    <a:pt x="330" y="117"/>
                  </a:lnTo>
                  <a:lnTo>
                    <a:pt x="321" y="117"/>
                  </a:lnTo>
                  <a:lnTo>
                    <a:pt x="309" y="117"/>
                  </a:lnTo>
                  <a:lnTo>
                    <a:pt x="298" y="117"/>
                  </a:lnTo>
                  <a:lnTo>
                    <a:pt x="287" y="117"/>
                  </a:lnTo>
                  <a:lnTo>
                    <a:pt x="277" y="119"/>
                  </a:lnTo>
                  <a:lnTo>
                    <a:pt x="264" y="119"/>
                  </a:lnTo>
                  <a:lnTo>
                    <a:pt x="252" y="121"/>
                  </a:lnTo>
                  <a:lnTo>
                    <a:pt x="241" y="123"/>
                  </a:lnTo>
                  <a:lnTo>
                    <a:pt x="231" y="127"/>
                  </a:lnTo>
                  <a:lnTo>
                    <a:pt x="220" y="129"/>
                  </a:lnTo>
                  <a:lnTo>
                    <a:pt x="211" y="133"/>
                  </a:lnTo>
                  <a:lnTo>
                    <a:pt x="201" y="136"/>
                  </a:lnTo>
                  <a:lnTo>
                    <a:pt x="193" y="142"/>
                  </a:lnTo>
                  <a:lnTo>
                    <a:pt x="184" y="148"/>
                  </a:lnTo>
                  <a:lnTo>
                    <a:pt x="176" y="152"/>
                  </a:lnTo>
                  <a:lnTo>
                    <a:pt x="169" y="159"/>
                  </a:lnTo>
                  <a:lnTo>
                    <a:pt x="163" y="165"/>
                  </a:lnTo>
                  <a:lnTo>
                    <a:pt x="157" y="171"/>
                  </a:lnTo>
                  <a:lnTo>
                    <a:pt x="152" y="178"/>
                  </a:lnTo>
                  <a:lnTo>
                    <a:pt x="146" y="186"/>
                  </a:lnTo>
                  <a:lnTo>
                    <a:pt x="144" y="194"/>
                  </a:lnTo>
                  <a:lnTo>
                    <a:pt x="138" y="199"/>
                  </a:lnTo>
                  <a:lnTo>
                    <a:pt x="135" y="209"/>
                  </a:lnTo>
                  <a:lnTo>
                    <a:pt x="133" y="214"/>
                  </a:lnTo>
                  <a:lnTo>
                    <a:pt x="129" y="224"/>
                  </a:lnTo>
                  <a:lnTo>
                    <a:pt x="127" y="230"/>
                  </a:lnTo>
                  <a:lnTo>
                    <a:pt x="123" y="237"/>
                  </a:lnTo>
                  <a:lnTo>
                    <a:pt x="119" y="245"/>
                  </a:lnTo>
                  <a:lnTo>
                    <a:pt x="117" y="254"/>
                  </a:lnTo>
                  <a:lnTo>
                    <a:pt x="116" y="260"/>
                  </a:lnTo>
                  <a:lnTo>
                    <a:pt x="112" y="266"/>
                  </a:lnTo>
                  <a:lnTo>
                    <a:pt x="110" y="272"/>
                  </a:lnTo>
                  <a:lnTo>
                    <a:pt x="108" y="277"/>
                  </a:lnTo>
                  <a:lnTo>
                    <a:pt x="106" y="283"/>
                  </a:lnTo>
                  <a:lnTo>
                    <a:pt x="104" y="289"/>
                  </a:lnTo>
                  <a:lnTo>
                    <a:pt x="102" y="294"/>
                  </a:lnTo>
                  <a:lnTo>
                    <a:pt x="100" y="300"/>
                  </a:lnTo>
                  <a:lnTo>
                    <a:pt x="95" y="308"/>
                  </a:lnTo>
                  <a:lnTo>
                    <a:pt x="87" y="315"/>
                  </a:lnTo>
                  <a:lnTo>
                    <a:pt x="79" y="321"/>
                  </a:lnTo>
                  <a:lnTo>
                    <a:pt x="72" y="325"/>
                  </a:lnTo>
                  <a:lnTo>
                    <a:pt x="66" y="325"/>
                  </a:lnTo>
                  <a:lnTo>
                    <a:pt x="60" y="325"/>
                  </a:lnTo>
                  <a:lnTo>
                    <a:pt x="55" y="325"/>
                  </a:lnTo>
                  <a:lnTo>
                    <a:pt x="49" y="325"/>
                  </a:lnTo>
                  <a:lnTo>
                    <a:pt x="43" y="323"/>
                  </a:lnTo>
                  <a:lnTo>
                    <a:pt x="36" y="321"/>
                  </a:lnTo>
                  <a:lnTo>
                    <a:pt x="30" y="319"/>
                  </a:lnTo>
                  <a:lnTo>
                    <a:pt x="24" y="319"/>
                  </a:lnTo>
                  <a:lnTo>
                    <a:pt x="15" y="313"/>
                  </a:lnTo>
                  <a:lnTo>
                    <a:pt x="7" y="311"/>
                  </a:lnTo>
                  <a:lnTo>
                    <a:pt x="0" y="310"/>
                  </a:lnTo>
                  <a:lnTo>
                    <a:pt x="0" y="310"/>
                  </a:lnTo>
                  <a:lnTo>
                    <a:pt x="0" y="31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83" name="Freeform 164"/>
            <p:cNvSpPr>
              <a:spLocks/>
            </p:cNvSpPr>
            <p:nvPr/>
          </p:nvSpPr>
          <p:spPr bwMode="auto">
            <a:xfrm>
              <a:off x="3250565" y="2443097"/>
              <a:ext cx="56023" cy="73074"/>
            </a:xfrm>
            <a:custGeom>
              <a:avLst/>
              <a:gdLst>
                <a:gd name="T0" fmla="*/ 254 w 367"/>
                <a:gd name="T1" fmla="*/ 445 h 479"/>
                <a:gd name="T2" fmla="*/ 228 w 367"/>
                <a:gd name="T3" fmla="*/ 454 h 479"/>
                <a:gd name="T4" fmla="*/ 190 w 367"/>
                <a:gd name="T5" fmla="*/ 466 h 479"/>
                <a:gd name="T6" fmla="*/ 150 w 367"/>
                <a:gd name="T7" fmla="*/ 477 h 479"/>
                <a:gd name="T8" fmla="*/ 121 w 367"/>
                <a:gd name="T9" fmla="*/ 477 h 479"/>
                <a:gd name="T10" fmla="*/ 108 w 367"/>
                <a:gd name="T11" fmla="*/ 464 h 479"/>
                <a:gd name="T12" fmla="*/ 100 w 367"/>
                <a:gd name="T13" fmla="*/ 439 h 479"/>
                <a:gd name="T14" fmla="*/ 91 w 367"/>
                <a:gd name="T15" fmla="*/ 401 h 479"/>
                <a:gd name="T16" fmla="*/ 74 w 367"/>
                <a:gd name="T17" fmla="*/ 351 h 479"/>
                <a:gd name="T18" fmla="*/ 47 w 367"/>
                <a:gd name="T19" fmla="*/ 298 h 479"/>
                <a:gd name="T20" fmla="*/ 22 w 367"/>
                <a:gd name="T21" fmla="*/ 251 h 479"/>
                <a:gd name="T22" fmla="*/ 5 w 367"/>
                <a:gd name="T23" fmla="*/ 222 h 479"/>
                <a:gd name="T24" fmla="*/ 2 w 367"/>
                <a:gd name="T25" fmla="*/ 211 h 479"/>
                <a:gd name="T26" fmla="*/ 2 w 367"/>
                <a:gd name="T27" fmla="*/ 182 h 479"/>
                <a:gd name="T28" fmla="*/ 2 w 367"/>
                <a:gd name="T29" fmla="*/ 146 h 479"/>
                <a:gd name="T30" fmla="*/ 9 w 367"/>
                <a:gd name="T31" fmla="*/ 119 h 479"/>
                <a:gd name="T32" fmla="*/ 38 w 367"/>
                <a:gd name="T33" fmla="*/ 102 h 479"/>
                <a:gd name="T34" fmla="*/ 64 w 367"/>
                <a:gd name="T35" fmla="*/ 93 h 479"/>
                <a:gd name="T36" fmla="*/ 95 w 367"/>
                <a:gd name="T37" fmla="*/ 83 h 479"/>
                <a:gd name="T38" fmla="*/ 131 w 367"/>
                <a:gd name="T39" fmla="*/ 68 h 479"/>
                <a:gd name="T40" fmla="*/ 169 w 367"/>
                <a:gd name="T41" fmla="*/ 47 h 479"/>
                <a:gd name="T42" fmla="*/ 205 w 367"/>
                <a:gd name="T43" fmla="*/ 22 h 479"/>
                <a:gd name="T44" fmla="*/ 237 w 367"/>
                <a:gd name="T45" fmla="*/ 5 h 479"/>
                <a:gd name="T46" fmla="*/ 268 w 367"/>
                <a:gd name="T47" fmla="*/ 0 h 479"/>
                <a:gd name="T48" fmla="*/ 287 w 367"/>
                <a:gd name="T49" fmla="*/ 19 h 479"/>
                <a:gd name="T50" fmla="*/ 294 w 367"/>
                <a:gd name="T51" fmla="*/ 45 h 479"/>
                <a:gd name="T52" fmla="*/ 306 w 367"/>
                <a:gd name="T53" fmla="*/ 83 h 479"/>
                <a:gd name="T54" fmla="*/ 319 w 367"/>
                <a:gd name="T55" fmla="*/ 125 h 479"/>
                <a:gd name="T56" fmla="*/ 336 w 367"/>
                <a:gd name="T57" fmla="*/ 167 h 479"/>
                <a:gd name="T58" fmla="*/ 351 w 367"/>
                <a:gd name="T59" fmla="*/ 205 h 479"/>
                <a:gd name="T60" fmla="*/ 363 w 367"/>
                <a:gd name="T61" fmla="*/ 235 h 479"/>
                <a:gd name="T62" fmla="*/ 355 w 367"/>
                <a:gd name="T63" fmla="*/ 243 h 479"/>
                <a:gd name="T64" fmla="*/ 325 w 367"/>
                <a:gd name="T65" fmla="*/ 234 h 479"/>
                <a:gd name="T66" fmla="*/ 302 w 367"/>
                <a:gd name="T67" fmla="*/ 207 h 479"/>
                <a:gd name="T68" fmla="*/ 285 w 367"/>
                <a:gd name="T69" fmla="*/ 182 h 479"/>
                <a:gd name="T70" fmla="*/ 268 w 367"/>
                <a:gd name="T71" fmla="*/ 157 h 479"/>
                <a:gd name="T72" fmla="*/ 239 w 367"/>
                <a:gd name="T73" fmla="*/ 129 h 479"/>
                <a:gd name="T74" fmla="*/ 214 w 367"/>
                <a:gd name="T75" fmla="*/ 119 h 479"/>
                <a:gd name="T76" fmla="*/ 190 w 367"/>
                <a:gd name="T77" fmla="*/ 119 h 479"/>
                <a:gd name="T78" fmla="*/ 163 w 367"/>
                <a:gd name="T79" fmla="*/ 121 h 479"/>
                <a:gd name="T80" fmla="*/ 137 w 367"/>
                <a:gd name="T81" fmla="*/ 125 h 479"/>
                <a:gd name="T82" fmla="*/ 108 w 367"/>
                <a:gd name="T83" fmla="*/ 131 h 479"/>
                <a:gd name="T84" fmla="*/ 83 w 367"/>
                <a:gd name="T85" fmla="*/ 137 h 479"/>
                <a:gd name="T86" fmla="*/ 59 w 367"/>
                <a:gd name="T87" fmla="*/ 144 h 479"/>
                <a:gd name="T88" fmla="*/ 43 w 367"/>
                <a:gd name="T89" fmla="*/ 154 h 479"/>
                <a:gd name="T90" fmla="*/ 51 w 367"/>
                <a:gd name="T91" fmla="*/ 176 h 479"/>
                <a:gd name="T92" fmla="*/ 62 w 367"/>
                <a:gd name="T93" fmla="*/ 205 h 479"/>
                <a:gd name="T94" fmla="*/ 79 w 367"/>
                <a:gd name="T95" fmla="*/ 245 h 479"/>
                <a:gd name="T96" fmla="*/ 97 w 367"/>
                <a:gd name="T97" fmla="*/ 289 h 479"/>
                <a:gd name="T98" fmla="*/ 114 w 367"/>
                <a:gd name="T99" fmla="*/ 331 h 479"/>
                <a:gd name="T100" fmla="*/ 127 w 367"/>
                <a:gd name="T101" fmla="*/ 365 h 479"/>
                <a:gd name="T102" fmla="*/ 138 w 367"/>
                <a:gd name="T103" fmla="*/ 391 h 479"/>
                <a:gd name="T104" fmla="*/ 156 w 367"/>
                <a:gd name="T105" fmla="*/ 408 h 479"/>
                <a:gd name="T106" fmla="*/ 184 w 367"/>
                <a:gd name="T107" fmla="*/ 412 h 479"/>
                <a:gd name="T108" fmla="*/ 209 w 367"/>
                <a:gd name="T109" fmla="*/ 412 h 479"/>
                <a:gd name="T110" fmla="*/ 233 w 367"/>
                <a:gd name="T111" fmla="*/ 410 h 479"/>
                <a:gd name="T112" fmla="*/ 258 w 367"/>
                <a:gd name="T113" fmla="*/ 403 h 479"/>
                <a:gd name="T114" fmla="*/ 287 w 367"/>
                <a:gd name="T115" fmla="*/ 391 h 479"/>
                <a:gd name="T116" fmla="*/ 325 w 367"/>
                <a:gd name="T117" fmla="*/ 367 h 479"/>
                <a:gd name="T118" fmla="*/ 349 w 367"/>
                <a:gd name="T119" fmla="*/ 353 h 479"/>
                <a:gd name="T120" fmla="*/ 365 w 367"/>
                <a:gd name="T121" fmla="*/ 369 h 479"/>
                <a:gd name="T122" fmla="*/ 361 w 367"/>
                <a:gd name="T123" fmla="*/ 391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7" h="479">
                  <a:moveTo>
                    <a:pt x="361" y="391"/>
                  </a:moveTo>
                  <a:lnTo>
                    <a:pt x="258" y="445"/>
                  </a:lnTo>
                  <a:lnTo>
                    <a:pt x="256" y="445"/>
                  </a:lnTo>
                  <a:lnTo>
                    <a:pt x="254" y="445"/>
                  </a:lnTo>
                  <a:lnTo>
                    <a:pt x="249" y="447"/>
                  </a:lnTo>
                  <a:lnTo>
                    <a:pt x="243" y="448"/>
                  </a:lnTo>
                  <a:lnTo>
                    <a:pt x="235" y="450"/>
                  </a:lnTo>
                  <a:lnTo>
                    <a:pt x="228" y="454"/>
                  </a:lnTo>
                  <a:lnTo>
                    <a:pt x="218" y="458"/>
                  </a:lnTo>
                  <a:lnTo>
                    <a:pt x="211" y="462"/>
                  </a:lnTo>
                  <a:lnTo>
                    <a:pt x="197" y="464"/>
                  </a:lnTo>
                  <a:lnTo>
                    <a:pt x="190" y="466"/>
                  </a:lnTo>
                  <a:lnTo>
                    <a:pt x="178" y="469"/>
                  </a:lnTo>
                  <a:lnTo>
                    <a:pt x="169" y="473"/>
                  </a:lnTo>
                  <a:lnTo>
                    <a:pt x="159" y="475"/>
                  </a:lnTo>
                  <a:lnTo>
                    <a:pt x="150" y="477"/>
                  </a:lnTo>
                  <a:lnTo>
                    <a:pt x="140" y="477"/>
                  </a:lnTo>
                  <a:lnTo>
                    <a:pt x="135" y="479"/>
                  </a:lnTo>
                  <a:lnTo>
                    <a:pt x="127" y="477"/>
                  </a:lnTo>
                  <a:lnTo>
                    <a:pt x="121" y="477"/>
                  </a:lnTo>
                  <a:lnTo>
                    <a:pt x="118" y="475"/>
                  </a:lnTo>
                  <a:lnTo>
                    <a:pt x="114" y="473"/>
                  </a:lnTo>
                  <a:lnTo>
                    <a:pt x="110" y="469"/>
                  </a:lnTo>
                  <a:lnTo>
                    <a:pt x="108" y="464"/>
                  </a:lnTo>
                  <a:lnTo>
                    <a:pt x="106" y="458"/>
                  </a:lnTo>
                  <a:lnTo>
                    <a:pt x="104" y="452"/>
                  </a:lnTo>
                  <a:lnTo>
                    <a:pt x="102" y="447"/>
                  </a:lnTo>
                  <a:lnTo>
                    <a:pt x="100" y="439"/>
                  </a:lnTo>
                  <a:lnTo>
                    <a:pt x="98" y="429"/>
                  </a:lnTo>
                  <a:lnTo>
                    <a:pt x="97" y="422"/>
                  </a:lnTo>
                  <a:lnTo>
                    <a:pt x="93" y="410"/>
                  </a:lnTo>
                  <a:lnTo>
                    <a:pt x="91" y="401"/>
                  </a:lnTo>
                  <a:lnTo>
                    <a:pt x="89" y="389"/>
                  </a:lnTo>
                  <a:lnTo>
                    <a:pt x="85" y="378"/>
                  </a:lnTo>
                  <a:lnTo>
                    <a:pt x="79" y="365"/>
                  </a:lnTo>
                  <a:lnTo>
                    <a:pt x="74" y="351"/>
                  </a:lnTo>
                  <a:lnTo>
                    <a:pt x="68" y="338"/>
                  </a:lnTo>
                  <a:lnTo>
                    <a:pt x="62" y="325"/>
                  </a:lnTo>
                  <a:lnTo>
                    <a:pt x="55" y="311"/>
                  </a:lnTo>
                  <a:lnTo>
                    <a:pt x="47" y="298"/>
                  </a:lnTo>
                  <a:lnTo>
                    <a:pt x="41" y="285"/>
                  </a:lnTo>
                  <a:lnTo>
                    <a:pt x="36" y="273"/>
                  </a:lnTo>
                  <a:lnTo>
                    <a:pt x="28" y="262"/>
                  </a:lnTo>
                  <a:lnTo>
                    <a:pt x="22" y="251"/>
                  </a:lnTo>
                  <a:lnTo>
                    <a:pt x="17" y="241"/>
                  </a:lnTo>
                  <a:lnTo>
                    <a:pt x="13" y="234"/>
                  </a:lnTo>
                  <a:lnTo>
                    <a:pt x="7" y="226"/>
                  </a:lnTo>
                  <a:lnTo>
                    <a:pt x="5" y="222"/>
                  </a:lnTo>
                  <a:lnTo>
                    <a:pt x="3" y="218"/>
                  </a:lnTo>
                  <a:lnTo>
                    <a:pt x="3" y="216"/>
                  </a:lnTo>
                  <a:lnTo>
                    <a:pt x="3" y="215"/>
                  </a:lnTo>
                  <a:lnTo>
                    <a:pt x="2" y="211"/>
                  </a:lnTo>
                  <a:lnTo>
                    <a:pt x="2" y="205"/>
                  </a:lnTo>
                  <a:lnTo>
                    <a:pt x="2" y="197"/>
                  </a:lnTo>
                  <a:lnTo>
                    <a:pt x="2" y="190"/>
                  </a:lnTo>
                  <a:lnTo>
                    <a:pt x="2" y="182"/>
                  </a:lnTo>
                  <a:lnTo>
                    <a:pt x="2" y="175"/>
                  </a:lnTo>
                  <a:lnTo>
                    <a:pt x="0" y="165"/>
                  </a:lnTo>
                  <a:lnTo>
                    <a:pt x="0" y="156"/>
                  </a:lnTo>
                  <a:lnTo>
                    <a:pt x="2" y="146"/>
                  </a:lnTo>
                  <a:lnTo>
                    <a:pt x="2" y="140"/>
                  </a:lnTo>
                  <a:lnTo>
                    <a:pt x="3" y="131"/>
                  </a:lnTo>
                  <a:lnTo>
                    <a:pt x="5" y="125"/>
                  </a:lnTo>
                  <a:lnTo>
                    <a:pt x="9" y="119"/>
                  </a:lnTo>
                  <a:lnTo>
                    <a:pt x="13" y="116"/>
                  </a:lnTo>
                  <a:lnTo>
                    <a:pt x="21" y="108"/>
                  </a:lnTo>
                  <a:lnTo>
                    <a:pt x="32" y="104"/>
                  </a:lnTo>
                  <a:lnTo>
                    <a:pt x="38" y="102"/>
                  </a:lnTo>
                  <a:lnTo>
                    <a:pt x="43" y="100"/>
                  </a:lnTo>
                  <a:lnTo>
                    <a:pt x="51" y="97"/>
                  </a:lnTo>
                  <a:lnTo>
                    <a:pt x="59" y="97"/>
                  </a:lnTo>
                  <a:lnTo>
                    <a:pt x="64" y="93"/>
                  </a:lnTo>
                  <a:lnTo>
                    <a:pt x="72" y="91"/>
                  </a:lnTo>
                  <a:lnTo>
                    <a:pt x="79" y="89"/>
                  </a:lnTo>
                  <a:lnTo>
                    <a:pt x="89" y="87"/>
                  </a:lnTo>
                  <a:lnTo>
                    <a:pt x="95" y="83"/>
                  </a:lnTo>
                  <a:lnTo>
                    <a:pt x="104" y="81"/>
                  </a:lnTo>
                  <a:lnTo>
                    <a:pt x="114" y="78"/>
                  </a:lnTo>
                  <a:lnTo>
                    <a:pt x="123" y="76"/>
                  </a:lnTo>
                  <a:lnTo>
                    <a:pt x="131" y="68"/>
                  </a:lnTo>
                  <a:lnTo>
                    <a:pt x="140" y="64"/>
                  </a:lnTo>
                  <a:lnTo>
                    <a:pt x="150" y="59"/>
                  </a:lnTo>
                  <a:lnTo>
                    <a:pt x="159" y="53"/>
                  </a:lnTo>
                  <a:lnTo>
                    <a:pt x="169" y="47"/>
                  </a:lnTo>
                  <a:lnTo>
                    <a:pt x="178" y="41"/>
                  </a:lnTo>
                  <a:lnTo>
                    <a:pt x="188" y="34"/>
                  </a:lnTo>
                  <a:lnTo>
                    <a:pt x="195" y="30"/>
                  </a:lnTo>
                  <a:lnTo>
                    <a:pt x="205" y="22"/>
                  </a:lnTo>
                  <a:lnTo>
                    <a:pt x="214" y="17"/>
                  </a:lnTo>
                  <a:lnTo>
                    <a:pt x="222" y="13"/>
                  </a:lnTo>
                  <a:lnTo>
                    <a:pt x="230" y="9"/>
                  </a:lnTo>
                  <a:lnTo>
                    <a:pt x="237" y="5"/>
                  </a:lnTo>
                  <a:lnTo>
                    <a:pt x="245" y="3"/>
                  </a:lnTo>
                  <a:lnTo>
                    <a:pt x="251" y="0"/>
                  </a:lnTo>
                  <a:lnTo>
                    <a:pt x="258" y="0"/>
                  </a:lnTo>
                  <a:lnTo>
                    <a:pt x="268" y="0"/>
                  </a:lnTo>
                  <a:lnTo>
                    <a:pt x="277" y="5"/>
                  </a:lnTo>
                  <a:lnTo>
                    <a:pt x="279" y="7"/>
                  </a:lnTo>
                  <a:lnTo>
                    <a:pt x="283" y="13"/>
                  </a:lnTo>
                  <a:lnTo>
                    <a:pt x="287" y="19"/>
                  </a:lnTo>
                  <a:lnTo>
                    <a:pt x="289" y="26"/>
                  </a:lnTo>
                  <a:lnTo>
                    <a:pt x="290" y="32"/>
                  </a:lnTo>
                  <a:lnTo>
                    <a:pt x="292" y="40"/>
                  </a:lnTo>
                  <a:lnTo>
                    <a:pt x="294" y="45"/>
                  </a:lnTo>
                  <a:lnTo>
                    <a:pt x="298" y="55"/>
                  </a:lnTo>
                  <a:lnTo>
                    <a:pt x="300" y="64"/>
                  </a:lnTo>
                  <a:lnTo>
                    <a:pt x="304" y="72"/>
                  </a:lnTo>
                  <a:lnTo>
                    <a:pt x="306" y="83"/>
                  </a:lnTo>
                  <a:lnTo>
                    <a:pt x="309" y="93"/>
                  </a:lnTo>
                  <a:lnTo>
                    <a:pt x="313" y="102"/>
                  </a:lnTo>
                  <a:lnTo>
                    <a:pt x="315" y="114"/>
                  </a:lnTo>
                  <a:lnTo>
                    <a:pt x="319" y="125"/>
                  </a:lnTo>
                  <a:lnTo>
                    <a:pt x="323" y="137"/>
                  </a:lnTo>
                  <a:lnTo>
                    <a:pt x="327" y="146"/>
                  </a:lnTo>
                  <a:lnTo>
                    <a:pt x="330" y="157"/>
                  </a:lnTo>
                  <a:lnTo>
                    <a:pt x="336" y="167"/>
                  </a:lnTo>
                  <a:lnTo>
                    <a:pt x="340" y="178"/>
                  </a:lnTo>
                  <a:lnTo>
                    <a:pt x="344" y="188"/>
                  </a:lnTo>
                  <a:lnTo>
                    <a:pt x="348" y="197"/>
                  </a:lnTo>
                  <a:lnTo>
                    <a:pt x="351" y="205"/>
                  </a:lnTo>
                  <a:lnTo>
                    <a:pt x="355" y="215"/>
                  </a:lnTo>
                  <a:lnTo>
                    <a:pt x="357" y="222"/>
                  </a:lnTo>
                  <a:lnTo>
                    <a:pt x="361" y="230"/>
                  </a:lnTo>
                  <a:lnTo>
                    <a:pt x="363" y="235"/>
                  </a:lnTo>
                  <a:lnTo>
                    <a:pt x="367" y="241"/>
                  </a:lnTo>
                  <a:lnTo>
                    <a:pt x="365" y="241"/>
                  </a:lnTo>
                  <a:lnTo>
                    <a:pt x="361" y="241"/>
                  </a:lnTo>
                  <a:lnTo>
                    <a:pt x="355" y="243"/>
                  </a:lnTo>
                  <a:lnTo>
                    <a:pt x="351" y="243"/>
                  </a:lnTo>
                  <a:lnTo>
                    <a:pt x="342" y="243"/>
                  </a:lnTo>
                  <a:lnTo>
                    <a:pt x="334" y="239"/>
                  </a:lnTo>
                  <a:lnTo>
                    <a:pt x="325" y="234"/>
                  </a:lnTo>
                  <a:lnTo>
                    <a:pt x="317" y="226"/>
                  </a:lnTo>
                  <a:lnTo>
                    <a:pt x="311" y="220"/>
                  </a:lnTo>
                  <a:lnTo>
                    <a:pt x="308" y="215"/>
                  </a:lnTo>
                  <a:lnTo>
                    <a:pt x="302" y="207"/>
                  </a:lnTo>
                  <a:lnTo>
                    <a:pt x="298" y="201"/>
                  </a:lnTo>
                  <a:lnTo>
                    <a:pt x="292" y="194"/>
                  </a:lnTo>
                  <a:lnTo>
                    <a:pt x="290" y="188"/>
                  </a:lnTo>
                  <a:lnTo>
                    <a:pt x="285" y="182"/>
                  </a:lnTo>
                  <a:lnTo>
                    <a:pt x="281" y="176"/>
                  </a:lnTo>
                  <a:lnTo>
                    <a:pt x="277" y="169"/>
                  </a:lnTo>
                  <a:lnTo>
                    <a:pt x="271" y="163"/>
                  </a:lnTo>
                  <a:lnTo>
                    <a:pt x="268" y="157"/>
                  </a:lnTo>
                  <a:lnTo>
                    <a:pt x="264" y="152"/>
                  </a:lnTo>
                  <a:lnTo>
                    <a:pt x="254" y="140"/>
                  </a:lnTo>
                  <a:lnTo>
                    <a:pt x="245" y="133"/>
                  </a:lnTo>
                  <a:lnTo>
                    <a:pt x="239" y="129"/>
                  </a:lnTo>
                  <a:lnTo>
                    <a:pt x="232" y="125"/>
                  </a:lnTo>
                  <a:lnTo>
                    <a:pt x="226" y="123"/>
                  </a:lnTo>
                  <a:lnTo>
                    <a:pt x="220" y="121"/>
                  </a:lnTo>
                  <a:lnTo>
                    <a:pt x="214" y="119"/>
                  </a:lnTo>
                  <a:lnTo>
                    <a:pt x="209" y="119"/>
                  </a:lnTo>
                  <a:lnTo>
                    <a:pt x="203" y="119"/>
                  </a:lnTo>
                  <a:lnTo>
                    <a:pt x="197" y="119"/>
                  </a:lnTo>
                  <a:lnTo>
                    <a:pt x="190" y="119"/>
                  </a:lnTo>
                  <a:lnTo>
                    <a:pt x="184" y="119"/>
                  </a:lnTo>
                  <a:lnTo>
                    <a:pt x="176" y="119"/>
                  </a:lnTo>
                  <a:lnTo>
                    <a:pt x="171" y="121"/>
                  </a:lnTo>
                  <a:lnTo>
                    <a:pt x="163" y="121"/>
                  </a:lnTo>
                  <a:lnTo>
                    <a:pt x="157" y="123"/>
                  </a:lnTo>
                  <a:lnTo>
                    <a:pt x="150" y="123"/>
                  </a:lnTo>
                  <a:lnTo>
                    <a:pt x="144" y="125"/>
                  </a:lnTo>
                  <a:lnTo>
                    <a:pt x="137" y="125"/>
                  </a:lnTo>
                  <a:lnTo>
                    <a:pt x="129" y="127"/>
                  </a:lnTo>
                  <a:lnTo>
                    <a:pt x="121" y="129"/>
                  </a:lnTo>
                  <a:lnTo>
                    <a:pt x="116" y="131"/>
                  </a:lnTo>
                  <a:lnTo>
                    <a:pt x="108" y="131"/>
                  </a:lnTo>
                  <a:lnTo>
                    <a:pt x="102" y="133"/>
                  </a:lnTo>
                  <a:lnTo>
                    <a:pt x="97" y="133"/>
                  </a:lnTo>
                  <a:lnTo>
                    <a:pt x="91" y="137"/>
                  </a:lnTo>
                  <a:lnTo>
                    <a:pt x="83" y="137"/>
                  </a:lnTo>
                  <a:lnTo>
                    <a:pt x="78" y="138"/>
                  </a:lnTo>
                  <a:lnTo>
                    <a:pt x="72" y="138"/>
                  </a:lnTo>
                  <a:lnTo>
                    <a:pt x="68" y="140"/>
                  </a:lnTo>
                  <a:lnTo>
                    <a:pt x="59" y="144"/>
                  </a:lnTo>
                  <a:lnTo>
                    <a:pt x="53" y="146"/>
                  </a:lnTo>
                  <a:lnTo>
                    <a:pt x="47" y="148"/>
                  </a:lnTo>
                  <a:lnTo>
                    <a:pt x="43" y="150"/>
                  </a:lnTo>
                  <a:lnTo>
                    <a:pt x="43" y="154"/>
                  </a:lnTo>
                  <a:lnTo>
                    <a:pt x="43" y="157"/>
                  </a:lnTo>
                  <a:lnTo>
                    <a:pt x="45" y="163"/>
                  </a:lnTo>
                  <a:lnTo>
                    <a:pt x="47" y="173"/>
                  </a:lnTo>
                  <a:lnTo>
                    <a:pt x="51" y="176"/>
                  </a:lnTo>
                  <a:lnTo>
                    <a:pt x="53" y="182"/>
                  </a:lnTo>
                  <a:lnTo>
                    <a:pt x="57" y="190"/>
                  </a:lnTo>
                  <a:lnTo>
                    <a:pt x="59" y="199"/>
                  </a:lnTo>
                  <a:lnTo>
                    <a:pt x="62" y="205"/>
                  </a:lnTo>
                  <a:lnTo>
                    <a:pt x="66" y="215"/>
                  </a:lnTo>
                  <a:lnTo>
                    <a:pt x="70" y="224"/>
                  </a:lnTo>
                  <a:lnTo>
                    <a:pt x="76" y="235"/>
                  </a:lnTo>
                  <a:lnTo>
                    <a:pt x="79" y="245"/>
                  </a:lnTo>
                  <a:lnTo>
                    <a:pt x="83" y="256"/>
                  </a:lnTo>
                  <a:lnTo>
                    <a:pt x="89" y="266"/>
                  </a:lnTo>
                  <a:lnTo>
                    <a:pt x="93" y="279"/>
                  </a:lnTo>
                  <a:lnTo>
                    <a:pt x="97" y="289"/>
                  </a:lnTo>
                  <a:lnTo>
                    <a:pt x="102" y="300"/>
                  </a:lnTo>
                  <a:lnTo>
                    <a:pt x="104" y="311"/>
                  </a:lnTo>
                  <a:lnTo>
                    <a:pt x="110" y="323"/>
                  </a:lnTo>
                  <a:lnTo>
                    <a:pt x="114" y="331"/>
                  </a:lnTo>
                  <a:lnTo>
                    <a:pt x="118" y="342"/>
                  </a:lnTo>
                  <a:lnTo>
                    <a:pt x="121" y="350"/>
                  </a:lnTo>
                  <a:lnTo>
                    <a:pt x="125" y="359"/>
                  </a:lnTo>
                  <a:lnTo>
                    <a:pt x="127" y="365"/>
                  </a:lnTo>
                  <a:lnTo>
                    <a:pt x="131" y="372"/>
                  </a:lnTo>
                  <a:lnTo>
                    <a:pt x="133" y="378"/>
                  </a:lnTo>
                  <a:lnTo>
                    <a:pt x="135" y="384"/>
                  </a:lnTo>
                  <a:lnTo>
                    <a:pt x="138" y="391"/>
                  </a:lnTo>
                  <a:lnTo>
                    <a:pt x="142" y="399"/>
                  </a:lnTo>
                  <a:lnTo>
                    <a:pt x="144" y="403"/>
                  </a:lnTo>
                  <a:lnTo>
                    <a:pt x="150" y="407"/>
                  </a:lnTo>
                  <a:lnTo>
                    <a:pt x="156" y="408"/>
                  </a:lnTo>
                  <a:lnTo>
                    <a:pt x="163" y="410"/>
                  </a:lnTo>
                  <a:lnTo>
                    <a:pt x="169" y="410"/>
                  </a:lnTo>
                  <a:lnTo>
                    <a:pt x="178" y="412"/>
                  </a:lnTo>
                  <a:lnTo>
                    <a:pt x="184" y="412"/>
                  </a:lnTo>
                  <a:lnTo>
                    <a:pt x="190" y="412"/>
                  </a:lnTo>
                  <a:lnTo>
                    <a:pt x="195" y="412"/>
                  </a:lnTo>
                  <a:lnTo>
                    <a:pt x="203" y="412"/>
                  </a:lnTo>
                  <a:lnTo>
                    <a:pt x="209" y="412"/>
                  </a:lnTo>
                  <a:lnTo>
                    <a:pt x="214" y="412"/>
                  </a:lnTo>
                  <a:lnTo>
                    <a:pt x="220" y="410"/>
                  </a:lnTo>
                  <a:lnTo>
                    <a:pt x="228" y="410"/>
                  </a:lnTo>
                  <a:lnTo>
                    <a:pt x="233" y="410"/>
                  </a:lnTo>
                  <a:lnTo>
                    <a:pt x="241" y="408"/>
                  </a:lnTo>
                  <a:lnTo>
                    <a:pt x="247" y="408"/>
                  </a:lnTo>
                  <a:lnTo>
                    <a:pt x="254" y="407"/>
                  </a:lnTo>
                  <a:lnTo>
                    <a:pt x="258" y="403"/>
                  </a:lnTo>
                  <a:lnTo>
                    <a:pt x="266" y="401"/>
                  </a:lnTo>
                  <a:lnTo>
                    <a:pt x="270" y="399"/>
                  </a:lnTo>
                  <a:lnTo>
                    <a:pt x="277" y="397"/>
                  </a:lnTo>
                  <a:lnTo>
                    <a:pt x="287" y="391"/>
                  </a:lnTo>
                  <a:lnTo>
                    <a:pt x="298" y="386"/>
                  </a:lnTo>
                  <a:lnTo>
                    <a:pt x="308" y="380"/>
                  </a:lnTo>
                  <a:lnTo>
                    <a:pt x="317" y="374"/>
                  </a:lnTo>
                  <a:lnTo>
                    <a:pt x="325" y="367"/>
                  </a:lnTo>
                  <a:lnTo>
                    <a:pt x="332" y="365"/>
                  </a:lnTo>
                  <a:lnTo>
                    <a:pt x="338" y="359"/>
                  </a:lnTo>
                  <a:lnTo>
                    <a:pt x="344" y="357"/>
                  </a:lnTo>
                  <a:lnTo>
                    <a:pt x="349" y="353"/>
                  </a:lnTo>
                  <a:lnTo>
                    <a:pt x="353" y="353"/>
                  </a:lnTo>
                  <a:lnTo>
                    <a:pt x="361" y="355"/>
                  </a:lnTo>
                  <a:lnTo>
                    <a:pt x="363" y="363"/>
                  </a:lnTo>
                  <a:lnTo>
                    <a:pt x="365" y="369"/>
                  </a:lnTo>
                  <a:lnTo>
                    <a:pt x="363" y="380"/>
                  </a:lnTo>
                  <a:lnTo>
                    <a:pt x="361" y="388"/>
                  </a:lnTo>
                  <a:lnTo>
                    <a:pt x="361" y="391"/>
                  </a:lnTo>
                  <a:lnTo>
                    <a:pt x="361" y="39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84" name="Freeform 165"/>
            <p:cNvSpPr>
              <a:spLocks/>
            </p:cNvSpPr>
            <p:nvPr/>
          </p:nvSpPr>
          <p:spPr bwMode="auto">
            <a:xfrm>
              <a:off x="3144913" y="2582241"/>
              <a:ext cx="153759" cy="43844"/>
            </a:xfrm>
            <a:custGeom>
              <a:avLst/>
              <a:gdLst>
                <a:gd name="T0" fmla="*/ 23 w 1009"/>
                <a:gd name="T1" fmla="*/ 105 h 289"/>
                <a:gd name="T2" fmla="*/ 63 w 1009"/>
                <a:gd name="T3" fmla="*/ 126 h 289"/>
                <a:gd name="T4" fmla="*/ 127 w 1009"/>
                <a:gd name="T5" fmla="*/ 156 h 289"/>
                <a:gd name="T6" fmla="*/ 207 w 1009"/>
                <a:gd name="T7" fmla="*/ 194 h 289"/>
                <a:gd name="T8" fmla="*/ 291 w 1009"/>
                <a:gd name="T9" fmla="*/ 232 h 289"/>
                <a:gd name="T10" fmla="*/ 371 w 1009"/>
                <a:gd name="T11" fmla="*/ 265 h 289"/>
                <a:gd name="T12" fmla="*/ 448 w 1009"/>
                <a:gd name="T13" fmla="*/ 286 h 289"/>
                <a:gd name="T14" fmla="*/ 524 w 1009"/>
                <a:gd name="T15" fmla="*/ 289 h 289"/>
                <a:gd name="T16" fmla="*/ 601 w 1009"/>
                <a:gd name="T17" fmla="*/ 284 h 289"/>
                <a:gd name="T18" fmla="*/ 677 w 1009"/>
                <a:gd name="T19" fmla="*/ 265 h 289"/>
                <a:gd name="T20" fmla="*/ 751 w 1009"/>
                <a:gd name="T21" fmla="*/ 238 h 289"/>
                <a:gd name="T22" fmla="*/ 821 w 1009"/>
                <a:gd name="T23" fmla="*/ 200 h 289"/>
                <a:gd name="T24" fmla="*/ 886 w 1009"/>
                <a:gd name="T25" fmla="*/ 160 h 289"/>
                <a:gd name="T26" fmla="*/ 939 w 1009"/>
                <a:gd name="T27" fmla="*/ 122 h 289"/>
                <a:gd name="T28" fmla="*/ 979 w 1009"/>
                <a:gd name="T29" fmla="*/ 92 h 289"/>
                <a:gd name="T30" fmla="*/ 998 w 1009"/>
                <a:gd name="T31" fmla="*/ 75 h 289"/>
                <a:gd name="T32" fmla="*/ 1003 w 1009"/>
                <a:gd name="T33" fmla="*/ 63 h 289"/>
                <a:gd name="T34" fmla="*/ 1007 w 1009"/>
                <a:gd name="T35" fmla="*/ 33 h 289"/>
                <a:gd name="T36" fmla="*/ 988 w 1009"/>
                <a:gd name="T37" fmla="*/ 25 h 289"/>
                <a:gd name="T38" fmla="*/ 954 w 1009"/>
                <a:gd name="T39" fmla="*/ 38 h 289"/>
                <a:gd name="T40" fmla="*/ 910 w 1009"/>
                <a:gd name="T41" fmla="*/ 57 h 289"/>
                <a:gd name="T42" fmla="*/ 861 w 1009"/>
                <a:gd name="T43" fmla="*/ 80 h 289"/>
                <a:gd name="T44" fmla="*/ 808 w 1009"/>
                <a:gd name="T45" fmla="*/ 107 h 289"/>
                <a:gd name="T46" fmla="*/ 751 w 1009"/>
                <a:gd name="T47" fmla="*/ 132 h 289"/>
                <a:gd name="T48" fmla="*/ 694 w 1009"/>
                <a:gd name="T49" fmla="*/ 158 h 289"/>
                <a:gd name="T50" fmla="*/ 633 w 1009"/>
                <a:gd name="T51" fmla="*/ 177 h 289"/>
                <a:gd name="T52" fmla="*/ 578 w 1009"/>
                <a:gd name="T53" fmla="*/ 191 h 289"/>
                <a:gd name="T54" fmla="*/ 521 w 1009"/>
                <a:gd name="T55" fmla="*/ 194 h 289"/>
                <a:gd name="T56" fmla="*/ 466 w 1009"/>
                <a:gd name="T57" fmla="*/ 191 h 289"/>
                <a:gd name="T58" fmla="*/ 407 w 1009"/>
                <a:gd name="T59" fmla="*/ 177 h 289"/>
                <a:gd name="T60" fmla="*/ 342 w 1009"/>
                <a:gd name="T61" fmla="*/ 154 h 289"/>
                <a:gd name="T62" fmla="*/ 275 w 1009"/>
                <a:gd name="T63" fmla="*/ 128 h 289"/>
                <a:gd name="T64" fmla="*/ 211 w 1009"/>
                <a:gd name="T65" fmla="*/ 101 h 289"/>
                <a:gd name="T66" fmla="*/ 150 w 1009"/>
                <a:gd name="T67" fmla="*/ 71 h 289"/>
                <a:gd name="T68" fmla="*/ 99 w 1009"/>
                <a:gd name="T69" fmla="*/ 42 h 289"/>
                <a:gd name="T70" fmla="*/ 59 w 1009"/>
                <a:gd name="T71" fmla="*/ 19 h 289"/>
                <a:gd name="T72" fmla="*/ 36 w 1009"/>
                <a:gd name="T73" fmla="*/ 4 h 289"/>
                <a:gd name="T74" fmla="*/ 25 w 1009"/>
                <a:gd name="T75" fmla="*/ 0 h 289"/>
                <a:gd name="T76" fmla="*/ 17 w 1009"/>
                <a:gd name="T77" fmla="*/ 6 h 289"/>
                <a:gd name="T78" fmla="*/ 4 w 1009"/>
                <a:gd name="T79" fmla="*/ 18 h 289"/>
                <a:gd name="T80" fmla="*/ 0 w 1009"/>
                <a:gd name="T81" fmla="*/ 37 h 289"/>
                <a:gd name="T82" fmla="*/ 2 w 1009"/>
                <a:gd name="T83" fmla="*/ 56 h 289"/>
                <a:gd name="T84" fmla="*/ 7 w 1009"/>
                <a:gd name="T85" fmla="*/ 78 h 289"/>
                <a:gd name="T86" fmla="*/ 13 w 1009"/>
                <a:gd name="T87" fmla="*/ 9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09" h="289">
                  <a:moveTo>
                    <a:pt x="15" y="103"/>
                  </a:moveTo>
                  <a:lnTo>
                    <a:pt x="17" y="103"/>
                  </a:lnTo>
                  <a:lnTo>
                    <a:pt x="23" y="105"/>
                  </a:lnTo>
                  <a:lnTo>
                    <a:pt x="34" y="111"/>
                  </a:lnTo>
                  <a:lnTo>
                    <a:pt x="47" y="118"/>
                  </a:lnTo>
                  <a:lnTo>
                    <a:pt x="63" y="126"/>
                  </a:lnTo>
                  <a:lnTo>
                    <a:pt x="83" y="135"/>
                  </a:lnTo>
                  <a:lnTo>
                    <a:pt x="102" y="145"/>
                  </a:lnTo>
                  <a:lnTo>
                    <a:pt x="127" y="156"/>
                  </a:lnTo>
                  <a:lnTo>
                    <a:pt x="152" y="168"/>
                  </a:lnTo>
                  <a:lnTo>
                    <a:pt x="179" y="181"/>
                  </a:lnTo>
                  <a:lnTo>
                    <a:pt x="207" y="194"/>
                  </a:lnTo>
                  <a:lnTo>
                    <a:pt x="234" y="208"/>
                  </a:lnTo>
                  <a:lnTo>
                    <a:pt x="262" y="221"/>
                  </a:lnTo>
                  <a:lnTo>
                    <a:pt x="291" y="232"/>
                  </a:lnTo>
                  <a:lnTo>
                    <a:pt x="317" y="246"/>
                  </a:lnTo>
                  <a:lnTo>
                    <a:pt x="346" y="257"/>
                  </a:lnTo>
                  <a:lnTo>
                    <a:pt x="371" y="265"/>
                  </a:lnTo>
                  <a:lnTo>
                    <a:pt x="397" y="274"/>
                  </a:lnTo>
                  <a:lnTo>
                    <a:pt x="422" y="280"/>
                  </a:lnTo>
                  <a:lnTo>
                    <a:pt x="448" y="286"/>
                  </a:lnTo>
                  <a:lnTo>
                    <a:pt x="473" y="288"/>
                  </a:lnTo>
                  <a:lnTo>
                    <a:pt x="500" y="289"/>
                  </a:lnTo>
                  <a:lnTo>
                    <a:pt x="524" y="289"/>
                  </a:lnTo>
                  <a:lnTo>
                    <a:pt x="551" y="289"/>
                  </a:lnTo>
                  <a:lnTo>
                    <a:pt x="576" y="288"/>
                  </a:lnTo>
                  <a:lnTo>
                    <a:pt x="601" y="284"/>
                  </a:lnTo>
                  <a:lnTo>
                    <a:pt x="625" y="278"/>
                  </a:lnTo>
                  <a:lnTo>
                    <a:pt x="652" y="274"/>
                  </a:lnTo>
                  <a:lnTo>
                    <a:pt x="677" y="265"/>
                  </a:lnTo>
                  <a:lnTo>
                    <a:pt x="701" y="257"/>
                  </a:lnTo>
                  <a:lnTo>
                    <a:pt x="726" y="248"/>
                  </a:lnTo>
                  <a:lnTo>
                    <a:pt x="751" y="238"/>
                  </a:lnTo>
                  <a:lnTo>
                    <a:pt x="775" y="227"/>
                  </a:lnTo>
                  <a:lnTo>
                    <a:pt x="798" y="213"/>
                  </a:lnTo>
                  <a:lnTo>
                    <a:pt x="821" y="200"/>
                  </a:lnTo>
                  <a:lnTo>
                    <a:pt x="844" y="187"/>
                  </a:lnTo>
                  <a:lnTo>
                    <a:pt x="865" y="173"/>
                  </a:lnTo>
                  <a:lnTo>
                    <a:pt x="886" y="160"/>
                  </a:lnTo>
                  <a:lnTo>
                    <a:pt x="905" y="147"/>
                  </a:lnTo>
                  <a:lnTo>
                    <a:pt x="924" y="135"/>
                  </a:lnTo>
                  <a:lnTo>
                    <a:pt x="939" y="122"/>
                  </a:lnTo>
                  <a:lnTo>
                    <a:pt x="954" y="111"/>
                  </a:lnTo>
                  <a:lnTo>
                    <a:pt x="965" y="99"/>
                  </a:lnTo>
                  <a:lnTo>
                    <a:pt x="979" y="92"/>
                  </a:lnTo>
                  <a:lnTo>
                    <a:pt x="986" y="84"/>
                  </a:lnTo>
                  <a:lnTo>
                    <a:pt x="994" y="78"/>
                  </a:lnTo>
                  <a:lnTo>
                    <a:pt x="998" y="75"/>
                  </a:lnTo>
                  <a:lnTo>
                    <a:pt x="1000" y="75"/>
                  </a:lnTo>
                  <a:lnTo>
                    <a:pt x="1000" y="71"/>
                  </a:lnTo>
                  <a:lnTo>
                    <a:pt x="1003" y="63"/>
                  </a:lnTo>
                  <a:lnTo>
                    <a:pt x="1007" y="54"/>
                  </a:lnTo>
                  <a:lnTo>
                    <a:pt x="1009" y="42"/>
                  </a:lnTo>
                  <a:lnTo>
                    <a:pt x="1007" y="33"/>
                  </a:lnTo>
                  <a:lnTo>
                    <a:pt x="1002" y="27"/>
                  </a:lnTo>
                  <a:lnTo>
                    <a:pt x="996" y="25"/>
                  </a:lnTo>
                  <a:lnTo>
                    <a:pt x="988" y="25"/>
                  </a:lnTo>
                  <a:lnTo>
                    <a:pt x="979" y="27"/>
                  </a:lnTo>
                  <a:lnTo>
                    <a:pt x="969" y="33"/>
                  </a:lnTo>
                  <a:lnTo>
                    <a:pt x="954" y="38"/>
                  </a:lnTo>
                  <a:lnTo>
                    <a:pt x="941" y="44"/>
                  </a:lnTo>
                  <a:lnTo>
                    <a:pt x="926" y="50"/>
                  </a:lnTo>
                  <a:lnTo>
                    <a:pt x="910" y="57"/>
                  </a:lnTo>
                  <a:lnTo>
                    <a:pt x="895" y="65"/>
                  </a:lnTo>
                  <a:lnTo>
                    <a:pt x="878" y="75"/>
                  </a:lnTo>
                  <a:lnTo>
                    <a:pt x="861" y="80"/>
                  </a:lnTo>
                  <a:lnTo>
                    <a:pt x="846" y="90"/>
                  </a:lnTo>
                  <a:lnTo>
                    <a:pt x="827" y="99"/>
                  </a:lnTo>
                  <a:lnTo>
                    <a:pt x="808" y="107"/>
                  </a:lnTo>
                  <a:lnTo>
                    <a:pt x="789" y="115"/>
                  </a:lnTo>
                  <a:lnTo>
                    <a:pt x="772" y="124"/>
                  </a:lnTo>
                  <a:lnTo>
                    <a:pt x="751" y="132"/>
                  </a:lnTo>
                  <a:lnTo>
                    <a:pt x="732" y="141"/>
                  </a:lnTo>
                  <a:lnTo>
                    <a:pt x="713" y="151"/>
                  </a:lnTo>
                  <a:lnTo>
                    <a:pt x="694" y="158"/>
                  </a:lnTo>
                  <a:lnTo>
                    <a:pt x="673" y="164"/>
                  </a:lnTo>
                  <a:lnTo>
                    <a:pt x="652" y="172"/>
                  </a:lnTo>
                  <a:lnTo>
                    <a:pt x="633" y="177"/>
                  </a:lnTo>
                  <a:lnTo>
                    <a:pt x="614" y="183"/>
                  </a:lnTo>
                  <a:lnTo>
                    <a:pt x="597" y="187"/>
                  </a:lnTo>
                  <a:lnTo>
                    <a:pt x="578" y="191"/>
                  </a:lnTo>
                  <a:lnTo>
                    <a:pt x="559" y="192"/>
                  </a:lnTo>
                  <a:lnTo>
                    <a:pt x="540" y="194"/>
                  </a:lnTo>
                  <a:lnTo>
                    <a:pt x="521" y="194"/>
                  </a:lnTo>
                  <a:lnTo>
                    <a:pt x="502" y="194"/>
                  </a:lnTo>
                  <a:lnTo>
                    <a:pt x="485" y="192"/>
                  </a:lnTo>
                  <a:lnTo>
                    <a:pt x="466" y="191"/>
                  </a:lnTo>
                  <a:lnTo>
                    <a:pt x="447" y="187"/>
                  </a:lnTo>
                  <a:lnTo>
                    <a:pt x="426" y="185"/>
                  </a:lnTo>
                  <a:lnTo>
                    <a:pt x="407" y="177"/>
                  </a:lnTo>
                  <a:lnTo>
                    <a:pt x="388" y="173"/>
                  </a:lnTo>
                  <a:lnTo>
                    <a:pt x="365" y="164"/>
                  </a:lnTo>
                  <a:lnTo>
                    <a:pt x="342" y="154"/>
                  </a:lnTo>
                  <a:lnTo>
                    <a:pt x="321" y="147"/>
                  </a:lnTo>
                  <a:lnTo>
                    <a:pt x="298" y="137"/>
                  </a:lnTo>
                  <a:lnTo>
                    <a:pt x="275" y="128"/>
                  </a:lnTo>
                  <a:lnTo>
                    <a:pt x="253" y="118"/>
                  </a:lnTo>
                  <a:lnTo>
                    <a:pt x="232" y="111"/>
                  </a:lnTo>
                  <a:lnTo>
                    <a:pt x="211" y="101"/>
                  </a:lnTo>
                  <a:lnTo>
                    <a:pt x="190" y="90"/>
                  </a:lnTo>
                  <a:lnTo>
                    <a:pt x="169" y="80"/>
                  </a:lnTo>
                  <a:lnTo>
                    <a:pt x="150" y="71"/>
                  </a:lnTo>
                  <a:lnTo>
                    <a:pt x="133" y="61"/>
                  </a:lnTo>
                  <a:lnTo>
                    <a:pt x="114" y="52"/>
                  </a:lnTo>
                  <a:lnTo>
                    <a:pt x="99" y="42"/>
                  </a:lnTo>
                  <a:lnTo>
                    <a:pt x="83" y="35"/>
                  </a:lnTo>
                  <a:lnTo>
                    <a:pt x="72" y="27"/>
                  </a:lnTo>
                  <a:lnTo>
                    <a:pt x="59" y="19"/>
                  </a:lnTo>
                  <a:lnTo>
                    <a:pt x="49" y="14"/>
                  </a:lnTo>
                  <a:lnTo>
                    <a:pt x="42" y="8"/>
                  </a:lnTo>
                  <a:lnTo>
                    <a:pt x="36" y="4"/>
                  </a:lnTo>
                  <a:lnTo>
                    <a:pt x="30" y="2"/>
                  </a:lnTo>
                  <a:lnTo>
                    <a:pt x="26" y="0"/>
                  </a:lnTo>
                  <a:lnTo>
                    <a:pt x="25" y="0"/>
                  </a:lnTo>
                  <a:lnTo>
                    <a:pt x="23" y="0"/>
                  </a:lnTo>
                  <a:lnTo>
                    <a:pt x="19" y="2"/>
                  </a:lnTo>
                  <a:lnTo>
                    <a:pt x="17" y="6"/>
                  </a:lnTo>
                  <a:lnTo>
                    <a:pt x="13" y="10"/>
                  </a:lnTo>
                  <a:lnTo>
                    <a:pt x="9" y="16"/>
                  </a:lnTo>
                  <a:lnTo>
                    <a:pt x="4" y="18"/>
                  </a:lnTo>
                  <a:lnTo>
                    <a:pt x="2" y="23"/>
                  </a:lnTo>
                  <a:lnTo>
                    <a:pt x="0" y="29"/>
                  </a:lnTo>
                  <a:lnTo>
                    <a:pt x="0" y="37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2" y="56"/>
                  </a:lnTo>
                  <a:lnTo>
                    <a:pt x="4" y="65"/>
                  </a:lnTo>
                  <a:lnTo>
                    <a:pt x="6" y="71"/>
                  </a:lnTo>
                  <a:lnTo>
                    <a:pt x="7" y="78"/>
                  </a:lnTo>
                  <a:lnTo>
                    <a:pt x="9" y="84"/>
                  </a:lnTo>
                  <a:lnTo>
                    <a:pt x="11" y="90"/>
                  </a:lnTo>
                  <a:lnTo>
                    <a:pt x="13" y="99"/>
                  </a:lnTo>
                  <a:lnTo>
                    <a:pt x="15" y="103"/>
                  </a:lnTo>
                  <a:lnTo>
                    <a:pt x="15" y="10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85" name="Freeform 166"/>
            <p:cNvSpPr>
              <a:spLocks/>
            </p:cNvSpPr>
            <p:nvPr/>
          </p:nvSpPr>
          <p:spPr bwMode="auto">
            <a:xfrm>
              <a:off x="3103809" y="2251887"/>
              <a:ext cx="117831" cy="40495"/>
            </a:xfrm>
            <a:custGeom>
              <a:avLst/>
              <a:gdLst>
                <a:gd name="T0" fmla="*/ 774 w 776"/>
                <a:gd name="T1" fmla="*/ 60 h 266"/>
                <a:gd name="T2" fmla="*/ 751 w 776"/>
                <a:gd name="T3" fmla="*/ 59 h 266"/>
                <a:gd name="T4" fmla="*/ 713 w 776"/>
                <a:gd name="T5" fmla="*/ 59 h 266"/>
                <a:gd name="T6" fmla="*/ 662 w 776"/>
                <a:gd name="T7" fmla="*/ 59 h 266"/>
                <a:gd name="T8" fmla="*/ 599 w 776"/>
                <a:gd name="T9" fmla="*/ 59 h 266"/>
                <a:gd name="T10" fmla="*/ 532 w 776"/>
                <a:gd name="T11" fmla="*/ 64 h 266"/>
                <a:gd name="T12" fmla="*/ 460 w 776"/>
                <a:gd name="T13" fmla="*/ 72 h 266"/>
                <a:gd name="T14" fmla="*/ 390 w 776"/>
                <a:gd name="T15" fmla="*/ 85 h 266"/>
                <a:gd name="T16" fmla="*/ 325 w 776"/>
                <a:gd name="T17" fmla="*/ 106 h 266"/>
                <a:gd name="T18" fmla="*/ 264 w 776"/>
                <a:gd name="T19" fmla="*/ 131 h 266"/>
                <a:gd name="T20" fmla="*/ 211 w 776"/>
                <a:gd name="T21" fmla="*/ 157 h 266"/>
                <a:gd name="T22" fmla="*/ 165 w 776"/>
                <a:gd name="T23" fmla="*/ 184 h 266"/>
                <a:gd name="T24" fmla="*/ 129 w 776"/>
                <a:gd name="T25" fmla="*/ 211 h 266"/>
                <a:gd name="T26" fmla="*/ 101 w 776"/>
                <a:gd name="T27" fmla="*/ 235 h 266"/>
                <a:gd name="T28" fmla="*/ 82 w 776"/>
                <a:gd name="T29" fmla="*/ 253 h 266"/>
                <a:gd name="T30" fmla="*/ 70 w 776"/>
                <a:gd name="T31" fmla="*/ 264 h 266"/>
                <a:gd name="T32" fmla="*/ 68 w 776"/>
                <a:gd name="T33" fmla="*/ 262 h 266"/>
                <a:gd name="T34" fmla="*/ 57 w 776"/>
                <a:gd name="T35" fmla="*/ 251 h 266"/>
                <a:gd name="T36" fmla="*/ 48 w 776"/>
                <a:gd name="T37" fmla="*/ 239 h 266"/>
                <a:gd name="T38" fmla="*/ 36 w 776"/>
                <a:gd name="T39" fmla="*/ 228 h 266"/>
                <a:gd name="T40" fmla="*/ 25 w 776"/>
                <a:gd name="T41" fmla="*/ 215 h 266"/>
                <a:gd name="T42" fmla="*/ 8 w 776"/>
                <a:gd name="T43" fmla="*/ 197 h 266"/>
                <a:gd name="T44" fmla="*/ 2 w 776"/>
                <a:gd name="T45" fmla="*/ 188 h 266"/>
                <a:gd name="T46" fmla="*/ 17 w 776"/>
                <a:gd name="T47" fmla="*/ 180 h 266"/>
                <a:gd name="T48" fmla="*/ 46 w 776"/>
                <a:gd name="T49" fmla="*/ 167 h 266"/>
                <a:gd name="T50" fmla="*/ 86 w 776"/>
                <a:gd name="T51" fmla="*/ 146 h 266"/>
                <a:gd name="T52" fmla="*/ 133 w 776"/>
                <a:gd name="T53" fmla="*/ 125 h 266"/>
                <a:gd name="T54" fmla="*/ 188 w 776"/>
                <a:gd name="T55" fmla="*/ 100 h 266"/>
                <a:gd name="T56" fmla="*/ 243 w 776"/>
                <a:gd name="T57" fmla="*/ 76 h 266"/>
                <a:gd name="T58" fmla="*/ 298 w 776"/>
                <a:gd name="T59" fmla="*/ 51 h 266"/>
                <a:gd name="T60" fmla="*/ 352 w 776"/>
                <a:gd name="T61" fmla="*/ 32 h 266"/>
                <a:gd name="T62" fmla="*/ 397 w 776"/>
                <a:gd name="T63" fmla="*/ 17 h 266"/>
                <a:gd name="T64" fmla="*/ 435 w 776"/>
                <a:gd name="T65" fmla="*/ 7 h 266"/>
                <a:gd name="T66" fmla="*/ 471 w 776"/>
                <a:gd name="T67" fmla="*/ 2 h 266"/>
                <a:gd name="T68" fmla="*/ 506 w 776"/>
                <a:gd name="T69" fmla="*/ 0 h 266"/>
                <a:gd name="T70" fmla="*/ 540 w 776"/>
                <a:gd name="T71" fmla="*/ 0 h 266"/>
                <a:gd name="T72" fmla="*/ 576 w 776"/>
                <a:gd name="T73" fmla="*/ 2 h 266"/>
                <a:gd name="T74" fmla="*/ 618 w 776"/>
                <a:gd name="T75" fmla="*/ 3 h 266"/>
                <a:gd name="T76" fmla="*/ 663 w 776"/>
                <a:gd name="T77" fmla="*/ 5 h 266"/>
                <a:gd name="T78" fmla="*/ 701 w 776"/>
                <a:gd name="T79" fmla="*/ 11 h 266"/>
                <a:gd name="T80" fmla="*/ 730 w 776"/>
                <a:gd name="T81" fmla="*/ 19 h 266"/>
                <a:gd name="T82" fmla="*/ 749 w 776"/>
                <a:gd name="T83" fmla="*/ 26 h 266"/>
                <a:gd name="T84" fmla="*/ 762 w 776"/>
                <a:gd name="T85" fmla="*/ 38 h 266"/>
                <a:gd name="T86" fmla="*/ 770 w 776"/>
                <a:gd name="T87" fmla="*/ 47 h 266"/>
                <a:gd name="T88" fmla="*/ 776 w 776"/>
                <a:gd name="T89" fmla="*/ 59 h 266"/>
                <a:gd name="T90" fmla="*/ 776 w 776"/>
                <a:gd name="T91" fmla="*/ 6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76" h="266">
                  <a:moveTo>
                    <a:pt x="776" y="60"/>
                  </a:moveTo>
                  <a:lnTo>
                    <a:pt x="774" y="60"/>
                  </a:lnTo>
                  <a:lnTo>
                    <a:pt x="766" y="60"/>
                  </a:lnTo>
                  <a:lnTo>
                    <a:pt x="751" y="59"/>
                  </a:lnTo>
                  <a:lnTo>
                    <a:pt x="736" y="59"/>
                  </a:lnTo>
                  <a:lnTo>
                    <a:pt x="713" y="59"/>
                  </a:lnTo>
                  <a:lnTo>
                    <a:pt x="688" y="59"/>
                  </a:lnTo>
                  <a:lnTo>
                    <a:pt x="662" y="59"/>
                  </a:lnTo>
                  <a:lnTo>
                    <a:pt x="633" y="59"/>
                  </a:lnTo>
                  <a:lnTo>
                    <a:pt x="599" y="59"/>
                  </a:lnTo>
                  <a:lnTo>
                    <a:pt x="566" y="60"/>
                  </a:lnTo>
                  <a:lnTo>
                    <a:pt x="532" y="64"/>
                  </a:lnTo>
                  <a:lnTo>
                    <a:pt x="496" y="68"/>
                  </a:lnTo>
                  <a:lnTo>
                    <a:pt x="460" y="72"/>
                  </a:lnTo>
                  <a:lnTo>
                    <a:pt x="426" y="80"/>
                  </a:lnTo>
                  <a:lnTo>
                    <a:pt x="390" y="85"/>
                  </a:lnTo>
                  <a:lnTo>
                    <a:pt x="357" y="97"/>
                  </a:lnTo>
                  <a:lnTo>
                    <a:pt x="325" y="106"/>
                  </a:lnTo>
                  <a:lnTo>
                    <a:pt x="295" y="118"/>
                  </a:lnTo>
                  <a:lnTo>
                    <a:pt x="264" y="131"/>
                  </a:lnTo>
                  <a:lnTo>
                    <a:pt x="238" y="144"/>
                  </a:lnTo>
                  <a:lnTo>
                    <a:pt x="211" y="157"/>
                  </a:lnTo>
                  <a:lnTo>
                    <a:pt x="188" y="171"/>
                  </a:lnTo>
                  <a:lnTo>
                    <a:pt x="165" y="184"/>
                  </a:lnTo>
                  <a:lnTo>
                    <a:pt x="148" y="199"/>
                  </a:lnTo>
                  <a:lnTo>
                    <a:pt x="129" y="211"/>
                  </a:lnTo>
                  <a:lnTo>
                    <a:pt x="114" y="224"/>
                  </a:lnTo>
                  <a:lnTo>
                    <a:pt x="101" y="235"/>
                  </a:lnTo>
                  <a:lnTo>
                    <a:pt x="89" y="245"/>
                  </a:lnTo>
                  <a:lnTo>
                    <a:pt x="82" y="253"/>
                  </a:lnTo>
                  <a:lnTo>
                    <a:pt x="74" y="258"/>
                  </a:lnTo>
                  <a:lnTo>
                    <a:pt x="70" y="264"/>
                  </a:lnTo>
                  <a:lnTo>
                    <a:pt x="70" y="266"/>
                  </a:lnTo>
                  <a:lnTo>
                    <a:pt x="68" y="262"/>
                  </a:lnTo>
                  <a:lnTo>
                    <a:pt x="61" y="256"/>
                  </a:lnTo>
                  <a:lnTo>
                    <a:pt x="57" y="251"/>
                  </a:lnTo>
                  <a:lnTo>
                    <a:pt x="51" y="245"/>
                  </a:lnTo>
                  <a:lnTo>
                    <a:pt x="48" y="239"/>
                  </a:lnTo>
                  <a:lnTo>
                    <a:pt x="42" y="234"/>
                  </a:lnTo>
                  <a:lnTo>
                    <a:pt x="36" y="228"/>
                  </a:lnTo>
                  <a:lnTo>
                    <a:pt x="30" y="220"/>
                  </a:lnTo>
                  <a:lnTo>
                    <a:pt x="25" y="215"/>
                  </a:lnTo>
                  <a:lnTo>
                    <a:pt x="19" y="209"/>
                  </a:lnTo>
                  <a:lnTo>
                    <a:pt x="8" y="197"/>
                  </a:lnTo>
                  <a:lnTo>
                    <a:pt x="0" y="190"/>
                  </a:lnTo>
                  <a:lnTo>
                    <a:pt x="2" y="188"/>
                  </a:lnTo>
                  <a:lnTo>
                    <a:pt x="8" y="184"/>
                  </a:lnTo>
                  <a:lnTo>
                    <a:pt x="17" y="180"/>
                  </a:lnTo>
                  <a:lnTo>
                    <a:pt x="30" y="175"/>
                  </a:lnTo>
                  <a:lnTo>
                    <a:pt x="46" y="167"/>
                  </a:lnTo>
                  <a:lnTo>
                    <a:pt x="65" y="157"/>
                  </a:lnTo>
                  <a:lnTo>
                    <a:pt x="86" y="146"/>
                  </a:lnTo>
                  <a:lnTo>
                    <a:pt x="110" y="137"/>
                  </a:lnTo>
                  <a:lnTo>
                    <a:pt x="133" y="125"/>
                  </a:lnTo>
                  <a:lnTo>
                    <a:pt x="160" y="112"/>
                  </a:lnTo>
                  <a:lnTo>
                    <a:pt x="188" y="100"/>
                  </a:lnTo>
                  <a:lnTo>
                    <a:pt x="215" y="89"/>
                  </a:lnTo>
                  <a:lnTo>
                    <a:pt x="243" y="76"/>
                  </a:lnTo>
                  <a:lnTo>
                    <a:pt x="272" y="64"/>
                  </a:lnTo>
                  <a:lnTo>
                    <a:pt x="298" y="51"/>
                  </a:lnTo>
                  <a:lnTo>
                    <a:pt x="327" y="43"/>
                  </a:lnTo>
                  <a:lnTo>
                    <a:pt x="352" y="32"/>
                  </a:lnTo>
                  <a:lnTo>
                    <a:pt x="376" y="24"/>
                  </a:lnTo>
                  <a:lnTo>
                    <a:pt x="397" y="17"/>
                  </a:lnTo>
                  <a:lnTo>
                    <a:pt x="418" y="13"/>
                  </a:lnTo>
                  <a:lnTo>
                    <a:pt x="435" y="7"/>
                  </a:lnTo>
                  <a:lnTo>
                    <a:pt x="454" y="3"/>
                  </a:lnTo>
                  <a:lnTo>
                    <a:pt x="471" y="2"/>
                  </a:lnTo>
                  <a:lnTo>
                    <a:pt x="489" y="2"/>
                  </a:lnTo>
                  <a:lnTo>
                    <a:pt x="506" y="0"/>
                  </a:lnTo>
                  <a:lnTo>
                    <a:pt x="523" y="0"/>
                  </a:lnTo>
                  <a:lnTo>
                    <a:pt x="540" y="0"/>
                  </a:lnTo>
                  <a:lnTo>
                    <a:pt x="559" y="2"/>
                  </a:lnTo>
                  <a:lnTo>
                    <a:pt x="576" y="2"/>
                  </a:lnTo>
                  <a:lnTo>
                    <a:pt x="597" y="3"/>
                  </a:lnTo>
                  <a:lnTo>
                    <a:pt x="618" y="3"/>
                  </a:lnTo>
                  <a:lnTo>
                    <a:pt x="643" y="5"/>
                  </a:lnTo>
                  <a:lnTo>
                    <a:pt x="663" y="5"/>
                  </a:lnTo>
                  <a:lnTo>
                    <a:pt x="684" y="7"/>
                  </a:lnTo>
                  <a:lnTo>
                    <a:pt x="701" y="11"/>
                  </a:lnTo>
                  <a:lnTo>
                    <a:pt x="717" y="15"/>
                  </a:lnTo>
                  <a:lnTo>
                    <a:pt x="730" y="19"/>
                  </a:lnTo>
                  <a:lnTo>
                    <a:pt x="741" y="22"/>
                  </a:lnTo>
                  <a:lnTo>
                    <a:pt x="749" y="26"/>
                  </a:lnTo>
                  <a:lnTo>
                    <a:pt x="757" y="34"/>
                  </a:lnTo>
                  <a:lnTo>
                    <a:pt x="762" y="38"/>
                  </a:lnTo>
                  <a:lnTo>
                    <a:pt x="766" y="43"/>
                  </a:lnTo>
                  <a:lnTo>
                    <a:pt x="770" y="47"/>
                  </a:lnTo>
                  <a:lnTo>
                    <a:pt x="772" y="51"/>
                  </a:lnTo>
                  <a:lnTo>
                    <a:pt x="776" y="59"/>
                  </a:lnTo>
                  <a:lnTo>
                    <a:pt x="776" y="60"/>
                  </a:lnTo>
                  <a:lnTo>
                    <a:pt x="776" y="6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86" name="Freeform 167"/>
            <p:cNvSpPr>
              <a:spLocks/>
            </p:cNvSpPr>
            <p:nvPr/>
          </p:nvSpPr>
          <p:spPr bwMode="auto">
            <a:xfrm>
              <a:off x="3354391" y="2266806"/>
              <a:ext cx="51761" cy="59677"/>
            </a:xfrm>
            <a:custGeom>
              <a:avLst/>
              <a:gdLst>
                <a:gd name="T0" fmla="*/ 0 w 340"/>
                <a:gd name="T1" fmla="*/ 391 h 391"/>
                <a:gd name="T2" fmla="*/ 188 w 340"/>
                <a:gd name="T3" fmla="*/ 327 h 391"/>
                <a:gd name="T4" fmla="*/ 310 w 340"/>
                <a:gd name="T5" fmla="*/ 0 h 391"/>
                <a:gd name="T6" fmla="*/ 340 w 340"/>
                <a:gd name="T7" fmla="*/ 72 h 391"/>
                <a:gd name="T8" fmla="*/ 226 w 340"/>
                <a:gd name="T9" fmla="*/ 342 h 391"/>
                <a:gd name="T10" fmla="*/ 0 w 340"/>
                <a:gd name="T11" fmla="*/ 391 h 391"/>
                <a:gd name="T12" fmla="*/ 0 w 340"/>
                <a:gd name="T13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0" h="391">
                  <a:moveTo>
                    <a:pt x="0" y="391"/>
                  </a:moveTo>
                  <a:lnTo>
                    <a:pt x="188" y="327"/>
                  </a:lnTo>
                  <a:lnTo>
                    <a:pt x="310" y="0"/>
                  </a:lnTo>
                  <a:lnTo>
                    <a:pt x="340" y="72"/>
                  </a:lnTo>
                  <a:lnTo>
                    <a:pt x="226" y="342"/>
                  </a:lnTo>
                  <a:lnTo>
                    <a:pt x="0" y="391"/>
                  </a:lnTo>
                  <a:lnTo>
                    <a:pt x="0" y="39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87" name="Freeform 168"/>
            <p:cNvSpPr>
              <a:spLocks/>
            </p:cNvSpPr>
            <p:nvPr/>
          </p:nvSpPr>
          <p:spPr bwMode="auto">
            <a:xfrm>
              <a:off x="3260917" y="2202563"/>
              <a:ext cx="102303" cy="115091"/>
            </a:xfrm>
            <a:custGeom>
              <a:avLst/>
              <a:gdLst>
                <a:gd name="T0" fmla="*/ 378 w 673"/>
                <a:gd name="T1" fmla="*/ 25 h 755"/>
                <a:gd name="T2" fmla="*/ 200 w 673"/>
                <a:gd name="T3" fmla="*/ 0 h 755"/>
                <a:gd name="T4" fmla="*/ 0 w 673"/>
                <a:gd name="T5" fmla="*/ 337 h 755"/>
                <a:gd name="T6" fmla="*/ 175 w 673"/>
                <a:gd name="T7" fmla="*/ 693 h 755"/>
                <a:gd name="T8" fmla="*/ 264 w 673"/>
                <a:gd name="T9" fmla="*/ 624 h 755"/>
                <a:gd name="T10" fmla="*/ 297 w 673"/>
                <a:gd name="T11" fmla="*/ 742 h 755"/>
                <a:gd name="T12" fmla="*/ 384 w 673"/>
                <a:gd name="T13" fmla="*/ 755 h 755"/>
                <a:gd name="T14" fmla="*/ 563 w 673"/>
                <a:gd name="T15" fmla="*/ 717 h 755"/>
                <a:gd name="T16" fmla="*/ 673 w 673"/>
                <a:gd name="T17" fmla="*/ 569 h 755"/>
                <a:gd name="T18" fmla="*/ 652 w 673"/>
                <a:gd name="T19" fmla="*/ 225 h 755"/>
                <a:gd name="T20" fmla="*/ 487 w 673"/>
                <a:gd name="T21" fmla="*/ 67 h 755"/>
                <a:gd name="T22" fmla="*/ 378 w 673"/>
                <a:gd name="T23" fmla="*/ 25 h 755"/>
                <a:gd name="T24" fmla="*/ 378 w 673"/>
                <a:gd name="T25" fmla="*/ 25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3" h="755">
                  <a:moveTo>
                    <a:pt x="378" y="25"/>
                  </a:moveTo>
                  <a:lnTo>
                    <a:pt x="200" y="0"/>
                  </a:lnTo>
                  <a:lnTo>
                    <a:pt x="0" y="337"/>
                  </a:lnTo>
                  <a:lnTo>
                    <a:pt x="175" y="693"/>
                  </a:lnTo>
                  <a:lnTo>
                    <a:pt x="264" y="624"/>
                  </a:lnTo>
                  <a:lnTo>
                    <a:pt x="297" y="742"/>
                  </a:lnTo>
                  <a:lnTo>
                    <a:pt x="384" y="755"/>
                  </a:lnTo>
                  <a:lnTo>
                    <a:pt x="563" y="717"/>
                  </a:lnTo>
                  <a:lnTo>
                    <a:pt x="673" y="569"/>
                  </a:lnTo>
                  <a:lnTo>
                    <a:pt x="652" y="225"/>
                  </a:lnTo>
                  <a:lnTo>
                    <a:pt x="487" y="67"/>
                  </a:lnTo>
                  <a:lnTo>
                    <a:pt x="378" y="25"/>
                  </a:lnTo>
                  <a:lnTo>
                    <a:pt x="378" y="25"/>
                  </a:lnTo>
                  <a:close/>
                </a:path>
              </a:pathLst>
            </a:custGeom>
            <a:solidFill>
              <a:srgbClr val="FFF0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88" name="Freeform 169"/>
            <p:cNvSpPr>
              <a:spLocks/>
            </p:cNvSpPr>
            <p:nvPr/>
          </p:nvSpPr>
          <p:spPr bwMode="auto">
            <a:xfrm>
              <a:off x="3302630" y="2199213"/>
              <a:ext cx="74596" cy="110524"/>
            </a:xfrm>
            <a:custGeom>
              <a:avLst/>
              <a:gdLst>
                <a:gd name="T0" fmla="*/ 4 w 488"/>
                <a:gd name="T1" fmla="*/ 36 h 726"/>
                <a:gd name="T2" fmla="*/ 13 w 488"/>
                <a:gd name="T3" fmla="*/ 38 h 726"/>
                <a:gd name="T4" fmla="*/ 28 w 488"/>
                <a:gd name="T5" fmla="*/ 41 h 726"/>
                <a:gd name="T6" fmla="*/ 45 w 488"/>
                <a:gd name="T7" fmla="*/ 49 h 726"/>
                <a:gd name="T8" fmla="*/ 63 w 488"/>
                <a:gd name="T9" fmla="*/ 57 h 726"/>
                <a:gd name="T10" fmla="*/ 78 w 488"/>
                <a:gd name="T11" fmla="*/ 68 h 726"/>
                <a:gd name="T12" fmla="*/ 89 w 488"/>
                <a:gd name="T13" fmla="*/ 81 h 726"/>
                <a:gd name="T14" fmla="*/ 95 w 488"/>
                <a:gd name="T15" fmla="*/ 98 h 726"/>
                <a:gd name="T16" fmla="*/ 89 w 488"/>
                <a:gd name="T17" fmla="*/ 117 h 726"/>
                <a:gd name="T18" fmla="*/ 80 w 488"/>
                <a:gd name="T19" fmla="*/ 138 h 726"/>
                <a:gd name="T20" fmla="*/ 66 w 488"/>
                <a:gd name="T21" fmla="*/ 159 h 726"/>
                <a:gd name="T22" fmla="*/ 53 w 488"/>
                <a:gd name="T23" fmla="*/ 184 h 726"/>
                <a:gd name="T24" fmla="*/ 40 w 488"/>
                <a:gd name="T25" fmla="*/ 205 h 726"/>
                <a:gd name="T26" fmla="*/ 32 w 488"/>
                <a:gd name="T27" fmla="*/ 226 h 726"/>
                <a:gd name="T28" fmla="*/ 28 w 488"/>
                <a:gd name="T29" fmla="*/ 245 h 726"/>
                <a:gd name="T30" fmla="*/ 36 w 488"/>
                <a:gd name="T31" fmla="*/ 262 h 726"/>
                <a:gd name="T32" fmla="*/ 51 w 488"/>
                <a:gd name="T33" fmla="*/ 273 h 726"/>
                <a:gd name="T34" fmla="*/ 76 w 488"/>
                <a:gd name="T35" fmla="*/ 285 h 726"/>
                <a:gd name="T36" fmla="*/ 106 w 488"/>
                <a:gd name="T37" fmla="*/ 290 h 726"/>
                <a:gd name="T38" fmla="*/ 139 w 488"/>
                <a:gd name="T39" fmla="*/ 298 h 726"/>
                <a:gd name="T40" fmla="*/ 169 w 488"/>
                <a:gd name="T41" fmla="*/ 304 h 726"/>
                <a:gd name="T42" fmla="*/ 196 w 488"/>
                <a:gd name="T43" fmla="*/ 308 h 726"/>
                <a:gd name="T44" fmla="*/ 215 w 488"/>
                <a:gd name="T45" fmla="*/ 315 h 726"/>
                <a:gd name="T46" fmla="*/ 226 w 488"/>
                <a:gd name="T47" fmla="*/ 323 h 726"/>
                <a:gd name="T48" fmla="*/ 224 w 488"/>
                <a:gd name="T49" fmla="*/ 330 h 726"/>
                <a:gd name="T50" fmla="*/ 211 w 488"/>
                <a:gd name="T51" fmla="*/ 342 h 726"/>
                <a:gd name="T52" fmla="*/ 192 w 488"/>
                <a:gd name="T53" fmla="*/ 355 h 726"/>
                <a:gd name="T54" fmla="*/ 171 w 488"/>
                <a:gd name="T55" fmla="*/ 368 h 726"/>
                <a:gd name="T56" fmla="*/ 148 w 488"/>
                <a:gd name="T57" fmla="*/ 382 h 726"/>
                <a:gd name="T58" fmla="*/ 127 w 488"/>
                <a:gd name="T59" fmla="*/ 395 h 726"/>
                <a:gd name="T60" fmla="*/ 112 w 488"/>
                <a:gd name="T61" fmla="*/ 410 h 726"/>
                <a:gd name="T62" fmla="*/ 106 w 488"/>
                <a:gd name="T63" fmla="*/ 424 h 726"/>
                <a:gd name="T64" fmla="*/ 108 w 488"/>
                <a:gd name="T65" fmla="*/ 435 h 726"/>
                <a:gd name="T66" fmla="*/ 120 w 488"/>
                <a:gd name="T67" fmla="*/ 448 h 726"/>
                <a:gd name="T68" fmla="*/ 135 w 488"/>
                <a:gd name="T69" fmla="*/ 458 h 726"/>
                <a:gd name="T70" fmla="*/ 158 w 488"/>
                <a:gd name="T71" fmla="*/ 469 h 726"/>
                <a:gd name="T72" fmla="*/ 177 w 488"/>
                <a:gd name="T73" fmla="*/ 479 h 726"/>
                <a:gd name="T74" fmla="*/ 197 w 488"/>
                <a:gd name="T75" fmla="*/ 492 h 726"/>
                <a:gd name="T76" fmla="*/ 211 w 488"/>
                <a:gd name="T77" fmla="*/ 503 h 726"/>
                <a:gd name="T78" fmla="*/ 218 w 488"/>
                <a:gd name="T79" fmla="*/ 517 h 726"/>
                <a:gd name="T80" fmla="*/ 215 w 488"/>
                <a:gd name="T81" fmla="*/ 532 h 726"/>
                <a:gd name="T82" fmla="*/ 205 w 488"/>
                <a:gd name="T83" fmla="*/ 549 h 726"/>
                <a:gd name="T84" fmla="*/ 190 w 488"/>
                <a:gd name="T85" fmla="*/ 566 h 726"/>
                <a:gd name="T86" fmla="*/ 173 w 488"/>
                <a:gd name="T87" fmla="*/ 585 h 726"/>
                <a:gd name="T88" fmla="*/ 154 w 488"/>
                <a:gd name="T89" fmla="*/ 602 h 726"/>
                <a:gd name="T90" fmla="*/ 139 w 488"/>
                <a:gd name="T91" fmla="*/ 619 h 726"/>
                <a:gd name="T92" fmla="*/ 127 w 488"/>
                <a:gd name="T93" fmla="*/ 638 h 726"/>
                <a:gd name="T94" fmla="*/ 123 w 488"/>
                <a:gd name="T95" fmla="*/ 656 h 726"/>
                <a:gd name="T96" fmla="*/ 127 w 488"/>
                <a:gd name="T97" fmla="*/ 669 h 726"/>
                <a:gd name="T98" fmla="*/ 139 w 488"/>
                <a:gd name="T99" fmla="*/ 680 h 726"/>
                <a:gd name="T100" fmla="*/ 158 w 488"/>
                <a:gd name="T101" fmla="*/ 692 h 726"/>
                <a:gd name="T102" fmla="*/ 178 w 488"/>
                <a:gd name="T103" fmla="*/ 701 h 726"/>
                <a:gd name="T104" fmla="*/ 199 w 488"/>
                <a:gd name="T105" fmla="*/ 709 h 726"/>
                <a:gd name="T106" fmla="*/ 222 w 488"/>
                <a:gd name="T107" fmla="*/ 716 h 726"/>
                <a:gd name="T108" fmla="*/ 241 w 488"/>
                <a:gd name="T109" fmla="*/ 722 h 726"/>
                <a:gd name="T110" fmla="*/ 258 w 488"/>
                <a:gd name="T111" fmla="*/ 726 h 726"/>
                <a:gd name="T112" fmla="*/ 469 w 488"/>
                <a:gd name="T113" fmla="*/ 507 h 726"/>
                <a:gd name="T114" fmla="*/ 325 w 488"/>
                <a:gd name="T115" fmla="*/ 0 h 726"/>
                <a:gd name="T116" fmla="*/ 0 w 488"/>
                <a:gd name="T117" fmla="*/ 36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88" h="726">
                  <a:moveTo>
                    <a:pt x="0" y="36"/>
                  </a:moveTo>
                  <a:lnTo>
                    <a:pt x="4" y="36"/>
                  </a:lnTo>
                  <a:lnTo>
                    <a:pt x="7" y="36"/>
                  </a:lnTo>
                  <a:lnTo>
                    <a:pt x="13" y="38"/>
                  </a:lnTo>
                  <a:lnTo>
                    <a:pt x="21" y="39"/>
                  </a:lnTo>
                  <a:lnTo>
                    <a:pt x="28" y="41"/>
                  </a:lnTo>
                  <a:lnTo>
                    <a:pt x="36" y="45"/>
                  </a:lnTo>
                  <a:lnTo>
                    <a:pt x="45" y="49"/>
                  </a:lnTo>
                  <a:lnTo>
                    <a:pt x="53" y="51"/>
                  </a:lnTo>
                  <a:lnTo>
                    <a:pt x="63" y="57"/>
                  </a:lnTo>
                  <a:lnTo>
                    <a:pt x="70" y="62"/>
                  </a:lnTo>
                  <a:lnTo>
                    <a:pt x="78" y="68"/>
                  </a:lnTo>
                  <a:lnTo>
                    <a:pt x="83" y="74"/>
                  </a:lnTo>
                  <a:lnTo>
                    <a:pt x="89" y="81"/>
                  </a:lnTo>
                  <a:lnTo>
                    <a:pt x="91" y="89"/>
                  </a:lnTo>
                  <a:lnTo>
                    <a:pt x="95" y="98"/>
                  </a:lnTo>
                  <a:lnTo>
                    <a:pt x="93" y="108"/>
                  </a:lnTo>
                  <a:lnTo>
                    <a:pt x="89" y="117"/>
                  </a:lnTo>
                  <a:lnTo>
                    <a:pt x="85" y="127"/>
                  </a:lnTo>
                  <a:lnTo>
                    <a:pt x="80" y="138"/>
                  </a:lnTo>
                  <a:lnTo>
                    <a:pt x="72" y="148"/>
                  </a:lnTo>
                  <a:lnTo>
                    <a:pt x="66" y="159"/>
                  </a:lnTo>
                  <a:lnTo>
                    <a:pt x="59" y="171"/>
                  </a:lnTo>
                  <a:lnTo>
                    <a:pt x="53" y="184"/>
                  </a:lnTo>
                  <a:lnTo>
                    <a:pt x="45" y="194"/>
                  </a:lnTo>
                  <a:lnTo>
                    <a:pt x="40" y="205"/>
                  </a:lnTo>
                  <a:lnTo>
                    <a:pt x="34" y="216"/>
                  </a:lnTo>
                  <a:lnTo>
                    <a:pt x="32" y="226"/>
                  </a:lnTo>
                  <a:lnTo>
                    <a:pt x="28" y="235"/>
                  </a:lnTo>
                  <a:lnTo>
                    <a:pt x="28" y="245"/>
                  </a:lnTo>
                  <a:lnTo>
                    <a:pt x="30" y="254"/>
                  </a:lnTo>
                  <a:lnTo>
                    <a:pt x="36" y="262"/>
                  </a:lnTo>
                  <a:lnTo>
                    <a:pt x="42" y="268"/>
                  </a:lnTo>
                  <a:lnTo>
                    <a:pt x="51" y="273"/>
                  </a:lnTo>
                  <a:lnTo>
                    <a:pt x="63" y="279"/>
                  </a:lnTo>
                  <a:lnTo>
                    <a:pt x="76" y="285"/>
                  </a:lnTo>
                  <a:lnTo>
                    <a:pt x="89" y="287"/>
                  </a:lnTo>
                  <a:lnTo>
                    <a:pt x="106" y="290"/>
                  </a:lnTo>
                  <a:lnTo>
                    <a:pt x="121" y="294"/>
                  </a:lnTo>
                  <a:lnTo>
                    <a:pt x="139" y="298"/>
                  </a:lnTo>
                  <a:lnTo>
                    <a:pt x="152" y="300"/>
                  </a:lnTo>
                  <a:lnTo>
                    <a:pt x="169" y="304"/>
                  </a:lnTo>
                  <a:lnTo>
                    <a:pt x="182" y="306"/>
                  </a:lnTo>
                  <a:lnTo>
                    <a:pt x="196" y="308"/>
                  </a:lnTo>
                  <a:lnTo>
                    <a:pt x="207" y="311"/>
                  </a:lnTo>
                  <a:lnTo>
                    <a:pt x="215" y="315"/>
                  </a:lnTo>
                  <a:lnTo>
                    <a:pt x="222" y="317"/>
                  </a:lnTo>
                  <a:lnTo>
                    <a:pt x="226" y="323"/>
                  </a:lnTo>
                  <a:lnTo>
                    <a:pt x="226" y="327"/>
                  </a:lnTo>
                  <a:lnTo>
                    <a:pt x="224" y="330"/>
                  </a:lnTo>
                  <a:lnTo>
                    <a:pt x="218" y="336"/>
                  </a:lnTo>
                  <a:lnTo>
                    <a:pt x="211" y="342"/>
                  </a:lnTo>
                  <a:lnTo>
                    <a:pt x="201" y="348"/>
                  </a:lnTo>
                  <a:lnTo>
                    <a:pt x="192" y="355"/>
                  </a:lnTo>
                  <a:lnTo>
                    <a:pt x="182" y="361"/>
                  </a:lnTo>
                  <a:lnTo>
                    <a:pt x="171" y="368"/>
                  </a:lnTo>
                  <a:lnTo>
                    <a:pt x="159" y="374"/>
                  </a:lnTo>
                  <a:lnTo>
                    <a:pt x="148" y="382"/>
                  </a:lnTo>
                  <a:lnTo>
                    <a:pt x="137" y="389"/>
                  </a:lnTo>
                  <a:lnTo>
                    <a:pt x="127" y="395"/>
                  </a:lnTo>
                  <a:lnTo>
                    <a:pt x="118" y="403"/>
                  </a:lnTo>
                  <a:lnTo>
                    <a:pt x="112" y="410"/>
                  </a:lnTo>
                  <a:lnTo>
                    <a:pt x="106" y="416"/>
                  </a:lnTo>
                  <a:lnTo>
                    <a:pt x="106" y="424"/>
                  </a:lnTo>
                  <a:lnTo>
                    <a:pt x="104" y="429"/>
                  </a:lnTo>
                  <a:lnTo>
                    <a:pt x="108" y="435"/>
                  </a:lnTo>
                  <a:lnTo>
                    <a:pt x="112" y="441"/>
                  </a:lnTo>
                  <a:lnTo>
                    <a:pt x="120" y="448"/>
                  </a:lnTo>
                  <a:lnTo>
                    <a:pt x="125" y="452"/>
                  </a:lnTo>
                  <a:lnTo>
                    <a:pt x="135" y="458"/>
                  </a:lnTo>
                  <a:lnTo>
                    <a:pt x="146" y="464"/>
                  </a:lnTo>
                  <a:lnTo>
                    <a:pt x="158" y="469"/>
                  </a:lnTo>
                  <a:lnTo>
                    <a:pt x="167" y="475"/>
                  </a:lnTo>
                  <a:lnTo>
                    <a:pt x="177" y="479"/>
                  </a:lnTo>
                  <a:lnTo>
                    <a:pt x="186" y="486"/>
                  </a:lnTo>
                  <a:lnTo>
                    <a:pt x="197" y="492"/>
                  </a:lnTo>
                  <a:lnTo>
                    <a:pt x="205" y="496"/>
                  </a:lnTo>
                  <a:lnTo>
                    <a:pt x="211" y="503"/>
                  </a:lnTo>
                  <a:lnTo>
                    <a:pt x="215" y="511"/>
                  </a:lnTo>
                  <a:lnTo>
                    <a:pt x="218" y="517"/>
                  </a:lnTo>
                  <a:lnTo>
                    <a:pt x="216" y="524"/>
                  </a:lnTo>
                  <a:lnTo>
                    <a:pt x="215" y="532"/>
                  </a:lnTo>
                  <a:lnTo>
                    <a:pt x="211" y="540"/>
                  </a:lnTo>
                  <a:lnTo>
                    <a:pt x="205" y="549"/>
                  </a:lnTo>
                  <a:lnTo>
                    <a:pt x="197" y="557"/>
                  </a:lnTo>
                  <a:lnTo>
                    <a:pt x="190" y="566"/>
                  </a:lnTo>
                  <a:lnTo>
                    <a:pt x="182" y="576"/>
                  </a:lnTo>
                  <a:lnTo>
                    <a:pt x="173" y="585"/>
                  </a:lnTo>
                  <a:lnTo>
                    <a:pt x="163" y="593"/>
                  </a:lnTo>
                  <a:lnTo>
                    <a:pt x="154" y="602"/>
                  </a:lnTo>
                  <a:lnTo>
                    <a:pt x="146" y="612"/>
                  </a:lnTo>
                  <a:lnTo>
                    <a:pt x="139" y="619"/>
                  </a:lnTo>
                  <a:lnTo>
                    <a:pt x="133" y="629"/>
                  </a:lnTo>
                  <a:lnTo>
                    <a:pt x="127" y="638"/>
                  </a:lnTo>
                  <a:lnTo>
                    <a:pt x="123" y="646"/>
                  </a:lnTo>
                  <a:lnTo>
                    <a:pt x="123" y="656"/>
                  </a:lnTo>
                  <a:lnTo>
                    <a:pt x="123" y="661"/>
                  </a:lnTo>
                  <a:lnTo>
                    <a:pt x="127" y="669"/>
                  </a:lnTo>
                  <a:lnTo>
                    <a:pt x="133" y="675"/>
                  </a:lnTo>
                  <a:lnTo>
                    <a:pt x="139" y="680"/>
                  </a:lnTo>
                  <a:lnTo>
                    <a:pt x="146" y="686"/>
                  </a:lnTo>
                  <a:lnTo>
                    <a:pt x="158" y="692"/>
                  </a:lnTo>
                  <a:lnTo>
                    <a:pt x="165" y="697"/>
                  </a:lnTo>
                  <a:lnTo>
                    <a:pt x="178" y="701"/>
                  </a:lnTo>
                  <a:lnTo>
                    <a:pt x="188" y="705"/>
                  </a:lnTo>
                  <a:lnTo>
                    <a:pt x="199" y="709"/>
                  </a:lnTo>
                  <a:lnTo>
                    <a:pt x="211" y="713"/>
                  </a:lnTo>
                  <a:lnTo>
                    <a:pt x="222" y="716"/>
                  </a:lnTo>
                  <a:lnTo>
                    <a:pt x="232" y="718"/>
                  </a:lnTo>
                  <a:lnTo>
                    <a:pt x="241" y="722"/>
                  </a:lnTo>
                  <a:lnTo>
                    <a:pt x="249" y="724"/>
                  </a:lnTo>
                  <a:lnTo>
                    <a:pt x="258" y="726"/>
                  </a:lnTo>
                  <a:lnTo>
                    <a:pt x="405" y="688"/>
                  </a:lnTo>
                  <a:lnTo>
                    <a:pt x="469" y="507"/>
                  </a:lnTo>
                  <a:lnTo>
                    <a:pt x="488" y="310"/>
                  </a:lnTo>
                  <a:lnTo>
                    <a:pt x="325" y="0"/>
                  </a:lnTo>
                  <a:lnTo>
                    <a:pt x="0" y="36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FDB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89" name="Freeform 170"/>
            <p:cNvSpPr>
              <a:spLocks/>
            </p:cNvSpPr>
            <p:nvPr/>
          </p:nvSpPr>
          <p:spPr bwMode="auto">
            <a:xfrm>
              <a:off x="3292583" y="2275332"/>
              <a:ext cx="21922" cy="10048"/>
            </a:xfrm>
            <a:custGeom>
              <a:avLst/>
              <a:gdLst>
                <a:gd name="T0" fmla="*/ 0 w 145"/>
                <a:gd name="T1" fmla="*/ 0 h 66"/>
                <a:gd name="T2" fmla="*/ 2 w 145"/>
                <a:gd name="T3" fmla="*/ 2 h 66"/>
                <a:gd name="T4" fmla="*/ 12 w 145"/>
                <a:gd name="T5" fmla="*/ 7 h 66"/>
                <a:gd name="T6" fmla="*/ 19 w 145"/>
                <a:gd name="T7" fmla="*/ 15 h 66"/>
                <a:gd name="T8" fmla="*/ 25 w 145"/>
                <a:gd name="T9" fmla="*/ 26 h 66"/>
                <a:gd name="T10" fmla="*/ 25 w 145"/>
                <a:gd name="T11" fmla="*/ 36 h 66"/>
                <a:gd name="T12" fmla="*/ 21 w 145"/>
                <a:gd name="T13" fmla="*/ 43 h 66"/>
                <a:gd name="T14" fmla="*/ 17 w 145"/>
                <a:gd name="T15" fmla="*/ 53 h 66"/>
                <a:gd name="T16" fmla="*/ 21 w 145"/>
                <a:gd name="T17" fmla="*/ 61 h 66"/>
                <a:gd name="T18" fmla="*/ 23 w 145"/>
                <a:gd name="T19" fmla="*/ 61 h 66"/>
                <a:gd name="T20" fmla="*/ 29 w 145"/>
                <a:gd name="T21" fmla="*/ 62 h 66"/>
                <a:gd name="T22" fmla="*/ 36 w 145"/>
                <a:gd name="T23" fmla="*/ 64 h 66"/>
                <a:gd name="T24" fmla="*/ 46 w 145"/>
                <a:gd name="T25" fmla="*/ 66 h 66"/>
                <a:gd name="T26" fmla="*/ 55 w 145"/>
                <a:gd name="T27" fmla="*/ 64 h 66"/>
                <a:gd name="T28" fmla="*/ 65 w 145"/>
                <a:gd name="T29" fmla="*/ 64 h 66"/>
                <a:gd name="T30" fmla="*/ 71 w 145"/>
                <a:gd name="T31" fmla="*/ 64 h 66"/>
                <a:gd name="T32" fmla="*/ 76 w 145"/>
                <a:gd name="T33" fmla="*/ 62 h 66"/>
                <a:gd name="T34" fmla="*/ 82 w 145"/>
                <a:gd name="T35" fmla="*/ 62 h 66"/>
                <a:gd name="T36" fmla="*/ 88 w 145"/>
                <a:gd name="T37" fmla="*/ 62 h 66"/>
                <a:gd name="T38" fmla="*/ 99 w 145"/>
                <a:gd name="T39" fmla="*/ 57 h 66"/>
                <a:gd name="T40" fmla="*/ 109 w 145"/>
                <a:gd name="T41" fmla="*/ 53 h 66"/>
                <a:gd name="T42" fmla="*/ 118 w 145"/>
                <a:gd name="T43" fmla="*/ 49 h 66"/>
                <a:gd name="T44" fmla="*/ 128 w 145"/>
                <a:gd name="T45" fmla="*/ 45 h 66"/>
                <a:gd name="T46" fmla="*/ 133 w 145"/>
                <a:gd name="T47" fmla="*/ 42 h 66"/>
                <a:gd name="T48" fmla="*/ 139 w 145"/>
                <a:gd name="T49" fmla="*/ 38 h 66"/>
                <a:gd name="T50" fmla="*/ 143 w 145"/>
                <a:gd name="T51" fmla="*/ 36 h 66"/>
                <a:gd name="T52" fmla="*/ 145 w 145"/>
                <a:gd name="T53" fmla="*/ 36 h 66"/>
                <a:gd name="T54" fmla="*/ 107 w 145"/>
                <a:gd name="T55" fmla="*/ 2 h 66"/>
                <a:gd name="T56" fmla="*/ 61 w 145"/>
                <a:gd name="T57" fmla="*/ 3 h 66"/>
                <a:gd name="T58" fmla="*/ 0 w 145"/>
                <a:gd name="T59" fmla="*/ 0 h 66"/>
                <a:gd name="T60" fmla="*/ 0 w 145"/>
                <a:gd name="T6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5" h="66">
                  <a:moveTo>
                    <a:pt x="0" y="0"/>
                  </a:moveTo>
                  <a:lnTo>
                    <a:pt x="2" y="2"/>
                  </a:lnTo>
                  <a:lnTo>
                    <a:pt x="12" y="7"/>
                  </a:lnTo>
                  <a:lnTo>
                    <a:pt x="19" y="15"/>
                  </a:lnTo>
                  <a:lnTo>
                    <a:pt x="25" y="26"/>
                  </a:lnTo>
                  <a:lnTo>
                    <a:pt x="25" y="36"/>
                  </a:lnTo>
                  <a:lnTo>
                    <a:pt x="21" y="43"/>
                  </a:lnTo>
                  <a:lnTo>
                    <a:pt x="17" y="53"/>
                  </a:lnTo>
                  <a:lnTo>
                    <a:pt x="21" y="61"/>
                  </a:lnTo>
                  <a:lnTo>
                    <a:pt x="23" y="61"/>
                  </a:lnTo>
                  <a:lnTo>
                    <a:pt x="29" y="62"/>
                  </a:lnTo>
                  <a:lnTo>
                    <a:pt x="36" y="64"/>
                  </a:lnTo>
                  <a:lnTo>
                    <a:pt x="46" y="66"/>
                  </a:lnTo>
                  <a:lnTo>
                    <a:pt x="55" y="64"/>
                  </a:lnTo>
                  <a:lnTo>
                    <a:pt x="65" y="64"/>
                  </a:lnTo>
                  <a:lnTo>
                    <a:pt x="71" y="64"/>
                  </a:lnTo>
                  <a:lnTo>
                    <a:pt x="76" y="62"/>
                  </a:lnTo>
                  <a:lnTo>
                    <a:pt x="82" y="62"/>
                  </a:lnTo>
                  <a:lnTo>
                    <a:pt x="88" y="62"/>
                  </a:lnTo>
                  <a:lnTo>
                    <a:pt x="99" y="57"/>
                  </a:lnTo>
                  <a:lnTo>
                    <a:pt x="109" y="53"/>
                  </a:lnTo>
                  <a:lnTo>
                    <a:pt x="118" y="49"/>
                  </a:lnTo>
                  <a:lnTo>
                    <a:pt x="128" y="45"/>
                  </a:lnTo>
                  <a:lnTo>
                    <a:pt x="133" y="42"/>
                  </a:lnTo>
                  <a:lnTo>
                    <a:pt x="139" y="38"/>
                  </a:lnTo>
                  <a:lnTo>
                    <a:pt x="143" y="36"/>
                  </a:lnTo>
                  <a:lnTo>
                    <a:pt x="145" y="36"/>
                  </a:lnTo>
                  <a:lnTo>
                    <a:pt x="107" y="2"/>
                  </a:lnTo>
                  <a:lnTo>
                    <a:pt x="61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90" name="Freeform 171"/>
            <p:cNvSpPr>
              <a:spLocks/>
            </p:cNvSpPr>
            <p:nvPr/>
          </p:nvSpPr>
          <p:spPr bwMode="auto">
            <a:xfrm>
              <a:off x="3285884" y="2220527"/>
              <a:ext cx="24053" cy="50238"/>
            </a:xfrm>
            <a:custGeom>
              <a:avLst/>
              <a:gdLst>
                <a:gd name="T0" fmla="*/ 13 w 157"/>
                <a:gd name="T1" fmla="*/ 107 h 329"/>
                <a:gd name="T2" fmla="*/ 13 w 157"/>
                <a:gd name="T3" fmla="*/ 107 h 329"/>
                <a:gd name="T4" fmla="*/ 19 w 157"/>
                <a:gd name="T5" fmla="*/ 111 h 329"/>
                <a:gd name="T6" fmla="*/ 24 w 157"/>
                <a:gd name="T7" fmla="*/ 116 h 329"/>
                <a:gd name="T8" fmla="*/ 34 w 157"/>
                <a:gd name="T9" fmla="*/ 124 h 329"/>
                <a:gd name="T10" fmla="*/ 39 w 157"/>
                <a:gd name="T11" fmla="*/ 131 h 329"/>
                <a:gd name="T12" fmla="*/ 47 w 157"/>
                <a:gd name="T13" fmla="*/ 141 h 329"/>
                <a:gd name="T14" fmla="*/ 53 w 157"/>
                <a:gd name="T15" fmla="*/ 149 h 329"/>
                <a:gd name="T16" fmla="*/ 55 w 157"/>
                <a:gd name="T17" fmla="*/ 158 h 329"/>
                <a:gd name="T18" fmla="*/ 51 w 157"/>
                <a:gd name="T19" fmla="*/ 164 h 329"/>
                <a:gd name="T20" fmla="*/ 45 w 157"/>
                <a:gd name="T21" fmla="*/ 171 h 329"/>
                <a:gd name="T22" fmla="*/ 38 w 157"/>
                <a:gd name="T23" fmla="*/ 177 h 329"/>
                <a:gd name="T24" fmla="*/ 32 w 157"/>
                <a:gd name="T25" fmla="*/ 183 h 329"/>
                <a:gd name="T26" fmla="*/ 22 w 157"/>
                <a:gd name="T27" fmla="*/ 187 h 329"/>
                <a:gd name="T28" fmla="*/ 17 w 157"/>
                <a:gd name="T29" fmla="*/ 190 h 329"/>
                <a:gd name="T30" fmla="*/ 13 w 157"/>
                <a:gd name="T31" fmla="*/ 194 h 329"/>
                <a:gd name="T32" fmla="*/ 13 w 157"/>
                <a:gd name="T33" fmla="*/ 200 h 329"/>
                <a:gd name="T34" fmla="*/ 15 w 157"/>
                <a:gd name="T35" fmla="*/ 202 h 329"/>
                <a:gd name="T36" fmla="*/ 20 w 157"/>
                <a:gd name="T37" fmla="*/ 206 h 329"/>
                <a:gd name="T38" fmla="*/ 30 w 157"/>
                <a:gd name="T39" fmla="*/ 208 h 329"/>
                <a:gd name="T40" fmla="*/ 39 w 157"/>
                <a:gd name="T41" fmla="*/ 213 h 329"/>
                <a:gd name="T42" fmla="*/ 49 w 157"/>
                <a:gd name="T43" fmla="*/ 215 h 329"/>
                <a:gd name="T44" fmla="*/ 60 w 157"/>
                <a:gd name="T45" fmla="*/ 223 h 329"/>
                <a:gd name="T46" fmla="*/ 68 w 157"/>
                <a:gd name="T47" fmla="*/ 227 h 329"/>
                <a:gd name="T48" fmla="*/ 76 w 157"/>
                <a:gd name="T49" fmla="*/ 234 h 329"/>
                <a:gd name="T50" fmla="*/ 76 w 157"/>
                <a:gd name="T51" fmla="*/ 240 h 329"/>
                <a:gd name="T52" fmla="*/ 76 w 157"/>
                <a:gd name="T53" fmla="*/ 247 h 329"/>
                <a:gd name="T54" fmla="*/ 74 w 157"/>
                <a:gd name="T55" fmla="*/ 253 h 329"/>
                <a:gd name="T56" fmla="*/ 72 w 157"/>
                <a:gd name="T57" fmla="*/ 263 h 329"/>
                <a:gd name="T58" fmla="*/ 70 w 157"/>
                <a:gd name="T59" fmla="*/ 270 h 329"/>
                <a:gd name="T60" fmla="*/ 70 w 157"/>
                <a:gd name="T61" fmla="*/ 278 h 329"/>
                <a:gd name="T62" fmla="*/ 72 w 157"/>
                <a:gd name="T63" fmla="*/ 287 h 329"/>
                <a:gd name="T64" fmla="*/ 77 w 157"/>
                <a:gd name="T65" fmla="*/ 295 h 329"/>
                <a:gd name="T66" fmla="*/ 81 w 157"/>
                <a:gd name="T67" fmla="*/ 299 h 329"/>
                <a:gd name="T68" fmla="*/ 85 w 157"/>
                <a:gd name="T69" fmla="*/ 301 h 329"/>
                <a:gd name="T70" fmla="*/ 91 w 157"/>
                <a:gd name="T71" fmla="*/ 305 h 329"/>
                <a:gd name="T72" fmla="*/ 96 w 157"/>
                <a:gd name="T73" fmla="*/ 308 h 329"/>
                <a:gd name="T74" fmla="*/ 104 w 157"/>
                <a:gd name="T75" fmla="*/ 312 h 329"/>
                <a:gd name="T76" fmla="*/ 110 w 157"/>
                <a:gd name="T77" fmla="*/ 314 h 329"/>
                <a:gd name="T78" fmla="*/ 117 w 157"/>
                <a:gd name="T79" fmla="*/ 316 h 329"/>
                <a:gd name="T80" fmla="*/ 123 w 157"/>
                <a:gd name="T81" fmla="*/ 320 h 329"/>
                <a:gd name="T82" fmla="*/ 129 w 157"/>
                <a:gd name="T83" fmla="*/ 322 h 329"/>
                <a:gd name="T84" fmla="*/ 135 w 157"/>
                <a:gd name="T85" fmla="*/ 324 h 329"/>
                <a:gd name="T86" fmla="*/ 140 w 157"/>
                <a:gd name="T87" fmla="*/ 325 h 329"/>
                <a:gd name="T88" fmla="*/ 146 w 157"/>
                <a:gd name="T89" fmla="*/ 327 h 329"/>
                <a:gd name="T90" fmla="*/ 154 w 157"/>
                <a:gd name="T91" fmla="*/ 329 h 329"/>
                <a:gd name="T92" fmla="*/ 157 w 157"/>
                <a:gd name="T93" fmla="*/ 329 h 329"/>
                <a:gd name="T94" fmla="*/ 119 w 157"/>
                <a:gd name="T95" fmla="*/ 219 h 329"/>
                <a:gd name="T96" fmla="*/ 85 w 157"/>
                <a:gd name="T97" fmla="*/ 78 h 329"/>
                <a:gd name="T98" fmla="*/ 60 w 157"/>
                <a:gd name="T99" fmla="*/ 0 h 329"/>
                <a:gd name="T100" fmla="*/ 0 w 157"/>
                <a:gd name="T101" fmla="*/ 90 h 329"/>
                <a:gd name="T102" fmla="*/ 13 w 157"/>
                <a:gd name="T103" fmla="*/ 107 h 329"/>
                <a:gd name="T104" fmla="*/ 13 w 157"/>
                <a:gd name="T105" fmla="*/ 10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7" h="329">
                  <a:moveTo>
                    <a:pt x="13" y="107"/>
                  </a:moveTo>
                  <a:lnTo>
                    <a:pt x="13" y="107"/>
                  </a:lnTo>
                  <a:lnTo>
                    <a:pt x="19" y="111"/>
                  </a:lnTo>
                  <a:lnTo>
                    <a:pt x="24" y="116"/>
                  </a:lnTo>
                  <a:lnTo>
                    <a:pt x="34" y="124"/>
                  </a:lnTo>
                  <a:lnTo>
                    <a:pt x="39" y="131"/>
                  </a:lnTo>
                  <a:lnTo>
                    <a:pt x="47" y="141"/>
                  </a:lnTo>
                  <a:lnTo>
                    <a:pt x="53" y="149"/>
                  </a:lnTo>
                  <a:lnTo>
                    <a:pt x="55" y="158"/>
                  </a:lnTo>
                  <a:lnTo>
                    <a:pt x="51" y="164"/>
                  </a:lnTo>
                  <a:lnTo>
                    <a:pt x="45" y="171"/>
                  </a:lnTo>
                  <a:lnTo>
                    <a:pt x="38" y="177"/>
                  </a:lnTo>
                  <a:lnTo>
                    <a:pt x="32" y="183"/>
                  </a:lnTo>
                  <a:lnTo>
                    <a:pt x="22" y="187"/>
                  </a:lnTo>
                  <a:lnTo>
                    <a:pt x="17" y="190"/>
                  </a:lnTo>
                  <a:lnTo>
                    <a:pt x="13" y="194"/>
                  </a:lnTo>
                  <a:lnTo>
                    <a:pt x="13" y="200"/>
                  </a:lnTo>
                  <a:lnTo>
                    <a:pt x="15" y="202"/>
                  </a:lnTo>
                  <a:lnTo>
                    <a:pt x="20" y="206"/>
                  </a:lnTo>
                  <a:lnTo>
                    <a:pt x="30" y="208"/>
                  </a:lnTo>
                  <a:lnTo>
                    <a:pt x="39" y="213"/>
                  </a:lnTo>
                  <a:lnTo>
                    <a:pt x="49" y="215"/>
                  </a:lnTo>
                  <a:lnTo>
                    <a:pt x="60" y="223"/>
                  </a:lnTo>
                  <a:lnTo>
                    <a:pt x="68" y="227"/>
                  </a:lnTo>
                  <a:lnTo>
                    <a:pt x="76" y="234"/>
                  </a:lnTo>
                  <a:lnTo>
                    <a:pt x="76" y="240"/>
                  </a:lnTo>
                  <a:lnTo>
                    <a:pt x="76" y="247"/>
                  </a:lnTo>
                  <a:lnTo>
                    <a:pt x="74" y="253"/>
                  </a:lnTo>
                  <a:lnTo>
                    <a:pt x="72" y="263"/>
                  </a:lnTo>
                  <a:lnTo>
                    <a:pt x="70" y="270"/>
                  </a:lnTo>
                  <a:lnTo>
                    <a:pt x="70" y="278"/>
                  </a:lnTo>
                  <a:lnTo>
                    <a:pt x="72" y="287"/>
                  </a:lnTo>
                  <a:lnTo>
                    <a:pt x="77" y="295"/>
                  </a:lnTo>
                  <a:lnTo>
                    <a:pt x="81" y="299"/>
                  </a:lnTo>
                  <a:lnTo>
                    <a:pt x="85" y="301"/>
                  </a:lnTo>
                  <a:lnTo>
                    <a:pt x="91" y="305"/>
                  </a:lnTo>
                  <a:lnTo>
                    <a:pt x="96" y="308"/>
                  </a:lnTo>
                  <a:lnTo>
                    <a:pt x="104" y="312"/>
                  </a:lnTo>
                  <a:lnTo>
                    <a:pt x="110" y="314"/>
                  </a:lnTo>
                  <a:lnTo>
                    <a:pt x="117" y="316"/>
                  </a:lnTo>
                  <a:lnTo>
                    <a:pt x="123" y="320"/>
                  </a:lnTo>
                  <a:lnTo>
                    <a:pt x="129" y="322"/>
                  </a:lnTo>
                  <a:lnTo>
                    <a:pt x="135" y="324"/>
                  </a:lnTo>
                  <a:lnTo>
                    <a:pt x="140" y="325"/>
                  </a:lnTo>
                  <a:lnTo>
                    <a:pt x="146" y="327"/>
                  </a:lnTo>
                  <a:lnTo>
                    <a:pt x="154" y="329"/>
                  </a:lnTo>
                  <a:lnTo>
                    <a:pt x="157" y="329"/>
                  </a:lnTo>
                  <a:lnTo>
                    <a:pt x="119" y="219"/>
                  </a:lnTo>
                  <a:lnTo>
                    <a:pt x="85" y="78"/>
                  </a:lnTo>
                  <a:lnTo>
                    <a:pt x="60" y="0"/>
                  </a:lnTo>
                  <a:lnTo>
                    <a:pt x="0" y="90"/>
                  </a:lnTo>
                  <a:lnTo>
                    <a:pt x="13" y="107"/>
                  </a:lnTo>
                  <a:lnTo>
                    <a:pt x="13" y="107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91" name="Freeform 172"/>
            <p:cNvSpPr>
              <a:spLocks/>
            </p:cNvSpPr>
            <p:nvPr/>
          </p:nvSpPr>
          <p:spPr bwMode="auto">
            <a:xfrm>
              <a:off x="3349519" y="2272287"/>
              <a:ext cx="13701" cy="13092"/>
            </a:xfrm>
            <a:custGeom>
              <a:avLst/>
              <a:gdLst>
                <a:gd name="T0" fmla="*/ 7 w 89"/>
                <a:gd name="T1" fmla="*/ 0 h 85"/>
                <a:gd name="T2" fmla="*/ 7 w 89"/>
                <a:gd name="T3" fmla="*/ 2 h 85"/>
                <a:gd name="T4" fmla="*/ 9 w 89"/>
                <a:gd name="T5" fmla="*/ 9 h 85"/>
                <a:gd name="T6" fmla="*/ 11 w 89"/>
                <a:gd name="T7" fmla="*/ 19 h 85"/>
                <a:gd name="T8" fmla="*/ 11 w 89"/>
                <a:gd name="T9" fmla="*/ 30 h 85"/>
                <a:gd name="T10" fmla="*/ 5 w 89"/>
                <a:gd name="T11" fmla="*/ 38 h 85"/>
                <a:gd name="T12" fmla="*/ 2 w 89"/>
                <a:gd name="T13" fmla="*/ 45 h 85"/>
                <a:gd name="T14" fmla="*/ 0 w 89"/>
                <a:gd name="T15" fmla="*/ 49 h 85"/>
                <a:gd name="T16" fmla="*/ 4 w 89"/>
                <a:gd name="T17" fmla="*/ 57 h 85"/>
                <a:gd name="T18" fmla="*/ 5 w 89"/>
                <a:gd name="T19" fmla="*/ 61 h 85"/>
                <a:gd name="T20" fmla="*/ 13 w 89"/>
                <a:gd name="T21" fmla="*/ 66 h 85"/>
                <a:gd name="T22" fmla="*/ 19 w 89"/>
                <a:gd name="T23" fmla="*/ 70 h 85"/>
                <a:gd name="T24" fmla="*/ 26 w 89"/>
                <a:gd name="T25" fmla="*/ 76 h 85"/>
                <a:gd name="T26" fmla="*/ 32 w 89"/>
                <a:gd name="T27" fmla="*/ 80 h 85"/>
                <a:gd name="T28" fmla="*/ 40 w 89"/>
                <a:gd name="T29" fmla="*/ 83 h 85"/>
                <a:gd name="T30" fmla="*/ 43 w 89"/>
                <a:gd name="T31" fmla="*/ 85 h 85"/>
                <a:gd name="T32" fmla="*/ 45 w 89"/>
                <a:gd name="T33" fmla="*/ 85 h 85"/>
                <a:gd name="T34" fmla="*/ 89 w 89"/>
                <a:gd name="T35" fmla="*/ 5 h 85"/>
                <a:gd name="T36" fmla="*/ 7 w 89"/>
                <a:gd name="T37" fmla="*/ 0 h 85"/>
                <a:gd name="T38" fmla="*/ 7 w 89"/>
                <a:gd name="T3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9" h="85">
                  <a:moveTo>
                    <a:pt x="7" y="0"/>
                  </a:moveTo>
                  <a:lnTo>
                    <a:pt x="7" y="2"/>
                  </a:lnTo>
                  <a:lnTo>
                    <a:pt x="9" y="9"/>
                  </a:lnTo>
                  <a:lnTo>
                    <a:pt x="11" y="19"/>
                  </a:lnTo>
                  <a:lnTo>
                    <a:pt x="11" y="30"/>
                  </a:lnTo>
                  <a:lnTo>
                    <a:pt x="5" y="38"/>
                  </a:lnTo>
                  <a:lnTo>
                    <a:pt x="2" y="45"/>
                  </a:lnTo>
                  <a:lnTo>
                    <a:pt x="0" y="49"/>
                  </a:lnTo>
                  <a:lnTo>
                    <a:pt x="4" y="57"/>
                  </a:lnTo>
                  <a:lnTo>
                    <a:pt x="5" y="61"/>
                  </a:lnTo>
                  <a:lnTo>
                    <a:pt x="13" y="66"/>
                  </a:lnTo>
                  <a:lnTo>
                    <a:pt x="19" y="70"/>
                  </a:lnTo>
                  <a:lnTo>
                    <a:pt x="26" y="76"/>
                  </a:lnTo>
                  <a:lnTo>
                    <a:pt x="32" y="80"/>
                  </a:lnTo>
                  <a:lnTo>
                    <a:pt x="40" y="83"/>
                  </a:lnTo>
                  <a:lnTo>
                    <a:pt x="43" y="85"/>
                  </a:lnTo>
                  <a:lnTo>
                    <a:pt x="45" y="85"/>
                  </a:lnTo>
                  <a:lnTo>
                    <a:pt x="89" y="5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92" name="Freeform 173"/>
            <p:cNvSpPr>
              <a:spLocks/>
            </p:cNvSpPr>
            <p:nvPr/>
          </p:nvSpPr>
          <p:spPr bwMode="auto">
            <a:xfrm>
              <a:off x="3327293" y="2270765"/>
              <a:ext cx="15528" cy="26794"/>
            </a:xfrm>
            <a:custGeom>
              <a:avLst/>
              <a:gdLst>
                <a:gd name="T0" fmla="*/ 2 w 101"/>
                <a:gd name="T1" fmla="*/ 0 h 177"/>
                <a:gd name="T2" fmla="*/ 0 w 101"/>
                <a:gd name="T3" fmla="*/ 67 h 177"/>
                <a:gd name="T4" fmla="*/ 4 w 101"/>
                <a:gd name="T5" fmla="*/ 71 h 177"/>
                <a:gd name="T6" fmla="*/ 10 w 101"/>
                <a:gd name="T7" fmla="*/ 74 h 177"/>
                <a:gd name="T8" fmla="*/ 16 w 101"/>
                <a:gd name="T9" fmla="*/ 82 h 177"/>
                <a:gd name="T10" fmla="*/ 23 w 101"/>
                <a:gd name="T11" fmla="*/ 88 h 177"/>
                <a:gd name="T12" fmla="*/ 29 w 101"/>
                <a:gd name="T13" fmla="*/ 97 h 177"/>
                <a:gd name="T14" fmla="*/ 35 w 101"/>
                <a:gd name="T15" fmla="*/ 105 h 177"/>
                <a:gd name="T16" fmla="*/ 40 w 101"/>
                <a:gd name="T17" fmla="*/ 111 h 177"/>
                <a:gd name="T18" fmla="*/ 40 w 101"/>
                <a:gd name="T19" fmla="*/ 116 h 177"/>
                <a:gd name="T20" fmla="*/ 40 w 101"/>
                <a:gd name="T21" fmla="*/ 122 h 177"/>
                <a:gd name="T22" fmla="*/ 38 w 101"/>
                <a:gd name="T23" fmla="*/ 124 h 177"/>
                <a:gd name="T24" fmla="*/ 36 w 101"/>
                <a:gd name="T25" fmla="*/ 130 h 177"/>
                <a:gd name="T26" fmla="*/ 27 w 101"/>
                <a:gd name="T27" fmla="*/ 135 h 177"/>
                <a:gd name="T28" fmla="*/ 19 w 101"/>
                <a:gd name="T29" fmla="*/ 143 h 177"/>
                <a:gd name="T30" fmla="*/ 12 w 101"/>
                <a:gd name="T31" fmla="*/ 150 h 177"/>
                <a:gd name="T32" fmla="*/ 10 w 101"/>
                <a:gd name="T33" fmla="*/ 160 h 177"/>
                <a:gd name="T34" fmla="*/ 10 w 101"/>
                <a:gd name="T35" fmla="*/ 166 h 177"/>
                <a:gd name="T36" fmla="*/ 12 w 101"/>
                <a:gd name="T37" fmla="*/ 169 h 177"/>
                <a:gd name="T38" fmla="*/ 16 w 101"/>
                <a:gd name="T39" fmla="*/ 171 h 177"/>
                <a:gd name="T40" fmla="*/ 23 w 101"/>
                <a:gd name="T41" fmla="*/ 173 h 177"/>
                <a:gd name="T42" fmla="*/ 27 w 101"/>
                <a:gd name="T43" fmla="*/ 173 h 177"/>
                <a:gd name="T44" fmla="*/ 31 w 101"/>
                <a:gd name="T45" fmla="*/ 175 h 177"/>
                <a:gd name="T46" fmla="*/ 36 w 101"/>
                <a:gd name="T47" fmla="*/ 175 h 177"/>
                <a:gd name="T48" fmla="*/ 44 w 101"/>
                <a:gd name="T49" fmla="*/ 177 h 177"/>
                <a:gd name="T50" fmla="*/ 48 w 101"/>
                <a:gd name="T51" fmla="*/ 177 h 177"/>
                <a:gd name="T52" fmla="*/ 54 w 101"/>
                <a:gd name="T53" fmla="*/ 177 h 177"/>
                <a:gd name="T54" fmla="*/ 59 w 101"/>
                <a:gd name="T55" fmla="*/ 177 h 177"/>
                <a:gd name="T56" fmla="*/ 65 w 101"/>
                <a:gd name="T57" fmla="*/ 177 h 177"/>
                <a:gd name="T58" fmla="*/ 76 w 101"/>
                <a:gd name="T59" fmla="*/ 175 h 177"/>
                <a:gd name="T60" fmla="*/ 86 w 101"/>
                <a:gd name="T61" fmla="*/ 173 h 177"/>
                <a:gd name="T62" fmla="*/ 90 w 101"/>
                <a:gd name="T63" fmla="*/ 173 h 177"/>
                <a:gd name="T64" fmla="*/ 94 w 101"/>
                <a:gd name="T65" fmla="*/ 173 h 177"/>
                <a:gd name="T66" fmla="*/ 101 w 101"/>
                <a:gd name="T67" fmla="*/ 149 h 177"/>
                <a:gd name="T68" fmla="*/ 76 w 101"/>
                <a:gd name="T69" fmla="*/ 93 h 177"/>
                <a:gd name="T70" fmla="*/ 33 w 101"/>
                <a:gd name="T71" fmla="*/ 25 h 177"/>
                <a:gd name="T72" fmla="*/ 2 w 101"/>
                <a:gd name="T73" fmla="*/ 0 h 177"/>
                <a:gd name="T74" fmla="*/ 2 w 101"/>
                <a:gd name="T7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1" h="177">
                  <a:moveTo>
                    <a:pt x="2" y="0"/>
                  </a:moveTo>
                  <a:lnTo>
                    <a:pt x="0" y="67"/>
                  </a:lnTo>
                  <a:lnTo>
                    <a:pt x="4" y="71"/>
                  </a:lnTo>
                  <a:lnTo>
                    <a:pt x="10" y="74"/>
                  </a:lnTo>
                  <a:lnTo>
                    <a:pt x="16" y="82"/>
                  </a:lnTo>
                  <a:lnTo>
                    <a:pt x="23" y="88"/>
                  </a:lnTo>
                  <a:lnTo>
                    <a:pt x="29" y="97"/>
                  </a:lnTo>
                  <a:lnTo>
                    <a:pt x="35" y="105"/>
                  </a:lnTo>
                  <a:lnTo>
                    <a:pt x="40" y="111"/>
                  </a:lnTo>
                  <a:lnTo>
                    <a:pt x="40" y="116"/>
                  </a:lnTo>
                  <a:lnTo>
                    <a:pt x="40" y="122"/>
                  </a:lnTo>
                  <a:lnTo>
                    <a:pt x="38" y="124"/>
                  </a:lnTo>
                  <a:lnTo>
                    <a:pt x="36" y="130"/>
                  </a:lnTo>
                  <a:lnTo>
                    <a:pt x="27" y="135"/>
                  </a:lnTo>
                  <a:lnTo>
                    <a:pt x="19" y="143"/>
                  </a:lnTo>
                  <a:lnTo>
                    <a:pt x="12" y="150"/>
                  </a:lnTo>
                  <a:lnTo>
                    <a:pt x="10" y="160"/>
                  </a:lnTo>
                  <a:lnTo>
                    <a:pt x="10" y="166"/>
                  </a:lnTo>
                  <a:lnTo>
                    <a:pt x="12" y="169"/>
                  </a:lnTo>
                  <a:lnTo>
                    <a:pt x="16" y="171"/>
                  </a:lnTo>
                  <a:lnTo>
                    <a:pt x="23" y="173"/>
                  </a:lnTo>
                  <a:lnTo>
                    <a:pt x="27" y="173"/>
                  </a:lnTo>
                  <a:lnTo>
                    <a:pt x="31" y="175"/>
                  </a:lnTo>
                  <a:lnTo>
                    <a:pt x="36" y="175"/>
                  </a:lnTo>
                  <a:lnTo>
                    <a:pt x="44" y="177"/>
                  </a:lnTo>
                  <a:lnTo>
                    <a:pt x="48" y="177"/>
                  </a:lnTo>
                  <a:lnTo>
                    <a:pt x="54" y="177"/>
                  </a:lnTo>
                  <a:lnTo>
                    <a:pt x="59" y="177"/>
                  </a:lnTo>
                  <a:lnTo>
                    <a:pt x="65" y="177"/>
                  </a:lnTo>
                  <a:lnTo>
                    <a:pt x="76" y="175"/>
                  </a:lnTo>
                  <a:lnTo>
                    <a:pt x="86" y="173"/>
                  </a:lnTo>
                  <a:lnTo>
                    <a:pt x="90" y="173"/>
                  </a:lnTo>
                  <a:lnTo>
                    <a:pt x="94" y="173"/>
                  </a:lnTo>
                  <a:lnTo>
                    <a:pt x="101" y="149"/>
                  </a:lnTo>
                  <a:lnTo>
                    <a:pt x="76" y="93"/>
                  </a:lnTo>
                  <a:lnTo>
                    <a:pt x="33" y="25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93" name="Freeform 174"/>
            <p:cNvSpPr>
              <a:spLocks/>
            </p:cNvSpPr>
            <p:nvPr/>
          </p:nvSpPr>
          <p:spPr bwMode="auto">
            <a:xfrm>
              <a:off x="3353782" y="2236664"/>
              <a:ext cx="12483" cy="22227"/>
            </a:xfrm>
            <a:custGeom>
              <a:avLst/>
              <a:gdLst>
                <a:gd name="T0" fmla="*/ 4 w 84"/>
                <a:gd name="T1" fmla="*/ 53 h 144"/>
                <a:gd name="T2" fmla="*/ 4 w 84"/>
                <a:gd name="T3" fmla="*/ 55 h 144"/>
                <a:gd name="T4" fmla="*/ 2 w 84"/>
                <a:gd name="T5" fmla="*/ 59 h 144"/>
                <a:gd name="T6" fmla="*/ 0 w 84"/>
                <a:gd name="T7" fmla="*/ 63 h 144"/>
                <a:gd name="T8" fmla="*/ 0 w 84"/>
                <a:gd name="T9" fmla="*/ 72 h 144"/>
                <a:gd name="T10" fmla="*/ 0 w 84"/>
                <a:gd name="T11" fmla="*/ 80 h 144"/>
                <a:gd name="T12" fmla="*/ 0 w 84"/>
                <a:gd name="T13" fmla="*/ 87 h 144"/>
                <a:gd name="T14" fmla="*/ 0 w 84"/>
                <a:gd name="T15" fmla="*/ 93 h 144"/>
                <a:gd name="T16" fmla="*/ 2 w 84"/>
                <a:gd name="T17" fmla="*/ 99 h 144"/>
                <a:gd name="T18" fmla="*/ 4 w 84"/>
                <a:gd name="T19" fmla="*/ 102 h 144"/>
                <a:gd name="T20" fmla="*/ 10 w 84"/>
                <a:gd name="T21" fmla="*/ 104 h 144"/>
                <a:gd name="T22" fmla="*/ 16 w 84"/>
                <a:gd name="T23" fmla="*/ 104 h 144"/>
                <a:gd name="T24" fmla="*/ 21 w 84"/>
                <a:gd name="T25" fmla="*/ 104 h 144"/>
                <a:gd name="T26" fmla="*/ 29 w 84"/>
                <a:gd name="T27" fmla="*/ 102 h 144"/>
                <a:gd name="T28" fmla="*/ 33 w 84"/>
                <a:gd name="T29" fmla="*/ 106 h 144"/>
                <a:gd name="T30" fmla="*/ 29 w 84"/>
                <a:gd name="T31" fmla="*/ 110 h 144"/>
                <a:gd name="T32" fmla="*/ 27 w 84"/>
                <a:gd name="T33" fmla="*/ 116 h 144"/>
                <a:gd name="T34" fmla="*/ 21 w 84"/>
                <a:gd name="T35" fmla="*/ 121 h 144"/>
                <a:gd name="T36" fmla="*/ 16 w 84"/>
                <a:gd name="T37" fmla="*/ 129 h 144"/>
                <a:gd name="T38" fmla="*/ 8 w 84"/>
                <a:gd name="T39" fmla="*/ 133 h 144"/>
                <a:gd name="T40" fmla="*/ 4 w 84"/>
                <a:gd name="T41" fmla="*/ 139 h 144"/>
                <a:gd name="T42" fmla="*/ 0 w 84"/>
                <a:gd name="T43" fmla="*/ 142 h 144"/>
                <a:gd name="T44" fmla="*/ 0 w 84"/>
                <a:gd name="T45" fmla="*/ 144 h 144"/>
                <a:gd name="T46" fmla="*/ 84 w 84"/>
                <a:gd name="T47" fmla="*/ 121 h 144"/>
                <a:gd name="T48" fmla="*/ 71 w 84"/>
                <a:gd name="T49" fmla="*/ 40 h 144"/>
                <a:gd name="T50" fmla="*/ 42 w 84"/>
                <a:gd name="T51" fmla="*/ 0 h 144"/>
                <a:gd name="T52" fmla="*/ 4 w 84"/>
                <a:gd name="T53" fmla="*/ 53 h 144"/>
                <a:gd name="T54" fmla="*/ 4 w 84"/>
                <a:gd name="T55" fmla="*/ 5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4" h="144">
                  <a:moveTo>
                    <a:pt x="4" y="53"/>
                  </a:moveTo>
                  <a:lnTo>
                    <a:pt x="4" y="55"/>
                  </a:lnTo>
                  <a:lnTo>
                    <a:pt x="2" y="59"/>
                  </a:lnTo>
                  <a:lnTo>
                    <a:pt x="0" y="63"/>
                  </a:lnTo>
                  <a:lnTo>
                    <a:pt x="0" y="72"/>
                  </a:lnTo>
                  <a:lnTo>
                    <a:pt x="0" y="80"/>
                  </a:lnTo>
                  <a:lnTo>
                    <a:pt x="0" y="87"/>
                  </a:lnTo>
                  <a:lnTo>
                    <a:pt x="0" y="93"/>
                  </a:lnTo>
                  <a:lnTo>
                    <a:pt x="2" y="99"/>
                  </a:lnTo>
                  <a:lnTo>
                    <a:pt x="4" y="102"/>
                  </a:lnTo>
                  <a:lnTo>
                    <a:pt x="10" y="104"/>
                  </a:lnTo>
                  <a:lnTo>
                    <a:pt x="16" y="104"/>
                  </a:lnTo>
                  <a:lnTo>
                    <a:pt x="21" y="104"/>
                  </a:lnTo>
                  <a:lnTo>
                    <a:pt x="29" y="102"/>
                  </a:lnTo>
                  <a:lnTo>
                    <a:pt x="33" y="106"/>
                  </a:lnTo>
                  <a:lnTo>
                    <a:pt x="29" y="110"/>
                  </a:lnTo>
                  <a:lnTo>
                    <a:pt x="27" y="116"/>
                  </a:lnTo>
                  <a:lnTo>
                    <a:pt x="21" y="121"/>
                  </a:lnTo>
                  <a:lnTo>
                    <a:pt x="16" y="129"/>
                  </a:lnTo>
                  <a:lnTo>
                    <a:pt x="8" y="133"/>
                  </a:lnTo>
                  <a:lnTo>
                    <a:pt x="4" y="139"/>
                  </a:lnTo>
                  <a:lnTo>
                    <a:pt x="0" y="142"/>
                  </a:lnTo>
                  <a:lnTo>
                    <a:pt x="0" y="144"/>
                  </a:lnTo>
                  <a:lnTo>
                    <a:pt x="84" y="121"/>
                  </a:lnTo>
                  <a:lnTo>
                    <a:pt x="71" y="40"/>
                  </a:lnTo>
                  <a:lnTo>
                    <a:pt x="42" y="0"/>
                  </a:lnTo>
                  <a:lnTo>
                    <a:pt x="4" y="53"/>
                  </a:lnTo>
                  <a:lnTo>
                    <a:pt x="4" y="53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94" name="Freeform 175"/>
            <p:cNvSpPr>
              <a:spLocks/>
            </p:cNvSpPr>
            <p:nvPr/>
          </p:nvSpPr>
          <p:spPr bwMode="auto">
            <a:xfrm>
              <a:off x="3321508" y="2224180"/>
              <a:ext cx="18573" cy="33492"/>
            </a:xfrm>
            <a:custGeom>
              <a:avLst/>
              <a:gdLst>
                <a:gd name="T0" fmla="*/ 0 w 122"/>
                <a:gd name="T1" fmla="*/ 0 h 221"/>
                <a:gd name="T2" fmla="*/ 0 w 122"/>
                <a:gd name="T3" fmla="*/ 2 h 221"/>
                <a:gd name="T4" fmla="*/ 0 w 122"/>
                <a:gd name="T5" fmla="*/ 6 h 221"/>
                <a:gd name="T6" fmla="*/ 2 w 122"/>
                <a:gd name="T7" fmla="*/ 11 h 221"/>
                <a:gd name="T8" fmla="*/ 4 w 122"/>
                <a:gd name="T9" fmla="*/ 19 h 221"/>
                <a:gd name="T10" fmla="*/ 6 w 122"/>
                <a:gd name="T11" fmla="*/ 27 h 221"/>
                <a:gd name="T12" fmla="*/ 10 w 122"/>
                <a:gd name="T13" fmla="*/ 36 h 221"/>
                <a:gd name="T14" fmla="*/ 12 w 122"/>
                <a:gd name="T15" fmla="*/ 44 h 221"/>
                <a:gd name="T16" fmla="*/ 17 w 122"/>
                <a:gd name="T17" fmla="*/ 53 h 221"/>
                <a:gd name="T18" fmla="*/ 21 w 122"/>
                <a:gd name="T19" fmla="*/ 59 h 221"/>
                <a:gd name="T20" fmla="*/ 27 w 122"/>
                <a:gd name="T21" fmla="*/ 65 h 221"/>
                <a:gd name="T22" fmla="*/ 31 w 122"/>
                <a:gd name="T23" fmla="*/ 70 h 221"/>
                <a:gd name="T24" fmla="*/ 36 w 122"/>
                <a:gd name="T25" fmla="*/ 74 h 221"/>
                <a:gd name="T26" fmla="*/ 40 w 122"/>
                <a:gd name="T27" fmla="*/ 80 h 221"/>
                <a:gd name="T28" fmla="*/ 44 w 122"/>
                <a:gd name="T29" fmla="*/ 84 h 221"/>
                <a:gd name="T30" fmla="*/ 46 w 122"/>
                <a:gd name="T31" fmla="*/ 88 h 221"/>
                <a:gd name="T32" fmla="*/ 48 w 122"/>
                <a:gd name="T33" fmla="*/ 95 h 221"/>
                <a:gd name="T34" fmla="*/ 46 w 122"/>
                <a:gd name="T35" fmla="*/ 101 h 221"/>
                <a:gd name="T36" fmla="*/ 44 w 122"/>
                <a:gd name="T37" fmla="*/ 108 h 221"/>
                <a:gd name="T38" fmla="*/ 40 w 122"/>
                <a:gd name="T39" fmla="*/ 116 h 221"/>
                <a:gd name="T40" fmla="*/ 38 w 122"/>
                <a:gd name="T41" fmla="*/ 126 h 221"/>
                <a:gd name="T42" fmla="*/ 33 w 122"/>
                <a:gd name="T43" fmla="*/ 133 h 221"/>
                <a:gd name="T44" fmla="*/ 29 w 122"/>
                <a:gd name="T45" fmla="*/ 143 h 221"/>
                <a:gd name="T46" fmla="*/ 27 w 122"/>
                <a:gd name="T47" fmla="*/ 150 h 221"/>
                <a:gd name="T48" fmla="*/ 25 w 122"/>
                <a:gd name="T49" fmla="*/ 160 h 221"/>
                <a:gd name="T50" fmla="*/ 23 w 122"/>
                <a:gd name="T51" fmla="*/ 167 h 221"/>
                <a:gd name="T52" fmla="*/ 23 w 122"/>
                <a:gd name="T53" fmla="*/ 173 h 221"/>
                <a:gd name="T54" fmla="*/ 23 w 122"/>
                <a:gd name="T55" fmla="*/ 181 h 221"/>
                <a:gd name="T56" fmla="*/ 25 w 122"/>
                <a:gd name="T57" fmla="*/ 186 h 221"/>
                <a:gd name="T58" fmla="*/ 29 w 122"/>
                <a:gd name="T59" fmla="*/ 196 h 221"/>
                <a:gd name="T60" fmla="*/ 38 w 122"/>
                <a:gd name="T61" fmla="*/ 205 h 221"/>
                <a:gd name="T62" fmla="*/ 46 w 122"/>
                <a:gd name="T63" fmla="*/ 209 h 221"/>
                <a:gd name="T64" fmla="*/ 54 w 122"/>
                <a:gd name="T65" fmla="*/ 215 h 221"/>
                <a:gd name="T66" fmla="*/ 61 w 122"/>
                <a:gd name="T67" fmla="*/ 219 h 221"/>
                <a:gd name="T68" fmla="*/ 67 w 122"/>
                <a:gd name="T69" fmla="*/ 221 h 221"/>
                <a:gd name="T70" fmla="*/ 122 w 122"/>
                <a:gd name="T71" fmla="*/ 17 h 221"/>
                <a:gd name="T72" fmla="*/ 0 w 122"/>
                <a:gd name="T73" fmla="*/ 0 h 221"/>
                <a:gd name="T74" fmla="*/ 0 w 122"/>
                <a:gd name="T75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2" h="221">
                  <a:moveTo>
                    <a:pt x="0" y="0"/>
                  </a:moveTo>
                  <a:lnTo>
                    <a:pt x="0" y="2"/>
                  </a:lnTo>
                  <a:lnTo>
                    <a:pt x="0" y="6"/>
                  </a:lnTo>
                  <a:lnTo>
                    <a:pt x="2" y="11"/>
                  </a:lnTo>
                  <a:lnTo>
                    <a:pt x="4" y="19"/>
                  </a:lnTo>
                  <a:lnTo>
                    <a:pt x="6" y="27"/>
                  </a:lnTo>
                  <a:lnTo>
                    <a:pt x="10" y="36"/>
                  </a:lnTo>
                  <a:lnTo>
                    <a:pt x="12" y="44"/>
                  </a:lnTo>
                  <a:lnTo>
                    <a:pt x="17" y="53"/>
                  </a:lnTo>
                  <a:lnTo>
                    <a:pt x="21" y="59"/>
                  </a:lnTo>
                  <a:lnTo>
                    <a:pt x="27" y="65"/>
                  </a:lnTo>
                  <a:lnTo>
                    <a:pt x="31" y="70"/>
                  </a:lnTo>
                  <a:lnTo>
                    <a:pt x="36" y="74"/>
                  </a:lnTo>
                  <a:lnTo>
                    <a:pt x="40" y="80"/>
                  </a:lnTo>
                  <a:lnTo>
                    <a:pt x="44" y="84"/>
                  </a:lnTo>
                  <a:lnTo>
                    <a:pt x="46" y="88"/>
                  </a:lnTo>
                  <a:lnTo>
                    <a:pt x="48" y="95"/>
                  </a:lnTo>
                  <a:lnTo>
                    <a:pt x="46" y="101"/>
                  </a:lnTo>
                  <a:lnTo>
                    <a:pt x="44" y="108"/>
                  </a:lnTo>
                  <a:lnTo>
                    <a:pt x="40" y="116"/>
                  </a:lnTo>
                  <a:lnTo>
                    <a:pt x="38" y="126"/>
                  </a:lnTo>
                  <a:lnTo>
                    <a:pt x="33" y="133"/>
                  </a:lnTo>
                  <a:lnTo>
                    <a:pt x="29" y="143"/>
                  </a:lnTo>
                  <a:lnTo>
                    <a:pt x="27" y="150"/>
                  </a:lnTo>
                  <a:lnTo>
                    <a:pt x="25" y="160"/>
                  </a:lnTo>
                  <a:lnTo>
                    <a:pt x="23" y="167"/>
                  </a:lnTo>
                  <a:lnTo>
                    <a:pt x="23" y="173"/>
                  </a:lnTo>
                  <a:lnTo>
                    <a:pt x="23" y="181"/>
                  </a:lnTo>
                  <a:lnTo>
                    <a:pt x="25" y="186"/>
                  </a:lnTo>
                  <a:lnTo>
                    <a:pt x="29" y="196"/>
                  </a:lnTo>
                  <a:lnTo>
                    <a:pt x="38" y="205"/>
                  </a:lnTo>
                  <a:lnTo>
                    <a:pt x="46" y="209"/>
                  </a:lnTo>
                  <a:lnTo>
                    <a:pt x="54" y="215"/>
                  </a:lnTo>
                  <a:lnTo>
                    <a:pt x="61" y="219"/>
                  </a:lnTo>
                  <a:lnTo>
                    <a:pt x="67" y="221"/>
                  </a:lnTo>
                  <a:lnTo>
                    <a:pt x="122" y="1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95" name="Freeform 176"/>
            <p:cNvSpPr>
              <a:spLocks/>
            </p:cNvSpPr>
            <p:nvPr/>
          </p:nvSpPr>
          <p:spPr bwMode="auto">
            <a:xfrm>
              <a:off x="3230775" y="2301821"/>
              <a:ext cx="76727" cy="59677"/>
            </a:xfrm>
            <a:custGeom>
              <a:avLst/>
              <a:gdLst>
                <a:gd name="T0" fmla="*/ 21 w 504"/>
                <a:gd name="T1" fmla="*/ 123 h 391"/>
                <a:gd name="T2" fmla="*/ 0 w 504"/>
                <a:gd name="T3" fmla="*/ 228 h 391"/>
                <a:gd name="T4" fmla="*/ 489 w 504"/>
                <a:gd name="T5" fmla="*/ 391 h 391"/>
                <a:gd name="T6" fmla="*/ 504 w 504"/>
                <a:gd name="T7" fmla="*/ 32 h 391"/>
                <a:gd name="T8" fmla="*/ 481 w 504"/>
                <a:gd name="T9" fmla="*/ 0 h 391"/>
                <a:gd name="T10" fmla="*/ 183 w 504"/>
                <a:gd name="T11" fmla="*/ 36 h 391"/>
                <a:gd name="T12" fmla="*/ 21 w 504"/>
                <a:gd name="T13" fmla="*/ 123 h 391"/>
                <a:gd name="T14" fmla="*/ 21 w 504"/>
                <a:gd name="T15" fmla="*/ 12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4" h="391">
                  <a:moveTo>
                    <a:pt x="21" y="123"/>
                  </a:moveTo>
                  <a:lnTo>
                    <a:pt x="0" y="228"/>
                  </a:lnTo>
                  <a:lnTo>
                    <a:pt x="489" y="391"/>
                  </a:lnTo>
                  <a:lnTo>
                    <a:pt x="504" y="32"/>
                  </a:lnTo>
                  <a:lnTo>
                    <a:pt x="481" y="0"/>
                  </a:lnTo>
                  <a:lnTo>
                    <a:pt x="183" y="36"/>
                  </a:lnTo>
                  <a:lnTo>
                    <a:pt x="21" y="123"/>
                  </a:lnTo>
                  <a:lnTo>
                    <a:pt x="21" y="12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96" name="Freeform 177"/>
            <p:cNvSpPr>
              <a:spLocks/>
            </p:cNvSpPr>
            <p:nvPr/>
          </p:nvSpPr>
          <p:spPr bwMode="auto">
            <a:xfrm>
              <a:off x="3114161" y="2297558"/>
              <a:ext cx="119658" cy="75509"/>
            </a:xfrm>
            <a:custGeom>
              <a:avLst/>
              <a:gdLst>
                <a:gd name="T0" fmla="*/ 0 w 787"/>
                <a:gd name="T1" fmla="*/ 61 h 496"/>
                <a:gd name="T2" fmla="*/ 4 w 787"/>
                <a:gd name="T3" fmla="*/ 420 h 496"/>
                <a:gd name="T4" fmla="*/ 757 w 787"/>
                <a:gd name="T5" fmla="*/ 496 h 496"/>
                <a:gd name="T6" fmla="*/ 787 w 787"/>
                <a:gd name="T7" fmla="*/ 152 h 496"/>
                <a:gd name="T8" fmla="*/ 320 w 787"/>
                <a:gd name="T9" fmla="*/ 0 h 496"/>
                <a:gd name="T10" fmla="*/ 0 w 787"/>
                <a:gd name="T11" fmla="*/ 61 h 496"/>
                <a:gd name="T12" fmla="*/ 0 w 787"/>
                <a:gd name="T13" fmla="*/ 61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7" h="496">
                  <a:moveTo>
                    <a:pt x="0" y="61"/>
                  </a:moveTo>
                  <a:lnTo>
                    <a:pt x="4" y="420"/>
                  </a:lnTo>
                  <a:lnTo>
                    <a:pt x="757" y="496"/>
                  </a:lnTo>
                  <a:lnTo>
                    <a:pt x="787" y="152"/>
                  </a:lnTo>
                  <a:lnTo>
                    <a:pt x="320" y="0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97" name="Freeform 178"/>
            <p:cNvSpPr>
              <a:spLocks/>
            </p:cNvSpPr>
            <p:nvPr/>
          </p:nvSpPr>
          <p:spPr bwMode="auto">
            <a:xfrm>
              <a:off x="3112639" y="2273809"/>
              <a:ext cx="136404" cy="51760"/>
            </a:xfrm>
            <a:custGeom>
              <a:avLst/>
              <a:gdLst>
                <a:gd name="T0" fmla="*/ 532 w 895"/>
                <a:gd name="T1" fmla="*/ 0 h 341"/>
                <a:gd name="T2" fmla="*/ 272 w 895"/>
                <a:gd name="T3" fmla="*/ 17 h 341"/>
                <a:gd name="T4" fmla="*/ 0 w 895"/>
                <a:gd name="T5" fmla="*/ 168 h 341"/>
                <a:gd name="T6" fmla="*/ 23 w 895"/>
                <a:gd name="T7" fmla="*/ 301 h 341"/>
                <a:gd name="T8" fmla="*/ 386 w 895"/>
                <a:gd name="T9" fmla="*/ 341 h 341"/>
                <a:gd name="T10" fmla="*/ 642 w 895"/>
                <a:gd name="T11" fmla="*/ 341 h 341"/>
                <a:gd name="T12" fmla="*/ 895 w 895"/>
                <a:gd name="T13" fmla="*/ 314 h 341"/>
                <a:gd name="T14" fmla="*/ 878 w 895"/>
                <a:gd name="T15" fmla="*/ 53 h 341"/>
                <a:gd name="T16" fmla="*/ 842 w 895"/>
                <a:gd name="T17" fmla="*/ 0 h 341"/>
                <a:gd name="T18" fmla="*/ 532 w 895"/>
                <a:gd name="T19" fmla="*/ 0 h 341"/>
                <a:gd name="T20" fmla="*/ 532 w 895"/>
                <a:gd name="T21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5" h="341">
                  <a:moveTo>
                    <a:pt x="532" y="0"/>
                  </a:moveTo>
                  <a:lnTo>
                    <a:pt x="272" y="17"/>
                  </a:lnTo>
                  <a:lnTo>
                    <a:pt x="0" y="168"/>
                  </a:lnTo>
                  <a:lnTo>
                    <a:pt x="23" y="301"/>
                  </a:lnTo>
                  <a:lnTo>
                    <a:pt x="386" y="341"/>
                  </a:lnTo>
                  <a:lnTo>
                    <a:pt x="642" y="341"/>
                  </a:lnTo>
                  <a:lnTo>
                    <a:pt x="895" y="314"/>
                  </a:lnTo>
                  <a:lnTo>
                    <a:pt x="878" y="53"/>
                  </a:lnTo>
                  <a:lnTo>
                    <a:pt x="842" y="0"/>
                  </a:lnTo>
                  <a:lnTo>
                    <a:pt x="532" y="0"/>
                  </a:lnTo>
                  <a:lnTo>
                    <a:pt x="532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98" name="Freeform 179"/>
            <p:cNvSpPr>
              <a:spLocks/>
            </p:cNvSpPr>
            <p:nvPr/>
          </p:nvSpPr>
          <p:spPr bwMode="auto">
            <a:xfrm>
              <a:off x="3193629" y="2268329"/>
              <a:ext cx="89820" cy="52369"/>
            </a:xfrm>
            <a:custGeom>
              <a:avLst/>
              <a:gdLst>
                <a:gd name="T0" fmla="*/ 2 w 589"/>
                <a:gd name="T1" fmla="*/ 36 h 344"/>
                <a:gd name="T2" fmla="*/ 17 w 589"/>
                <a:gd name="T3" fmla="*/ 36 h 344"/>
                <a:gd name="T4" fmla="*/ 46 w 589"/>
                <a:gd name="T5" fmla="*/ 36 h 344"/>
                <a:gd name="T6" fmla="*/ 84 w 589"/>
                <a:gd name="T7" fmla="*/ 38 h 344"/>
                <a:gd name="T8" fmla="*/ 126 w 589"/>
                <a:gd name="T9" fmla="*/ 42 h 344"/>
                <a:gd name="T10" fmla="*/ 166 w 589"/>
                <a:gd name="T11" fmla="*/ 48 h 344"/>
                <a:gd name="T12" fmla="*/ 202 w 589"/>
                <a:gd name="T13" fmla="*/ 57 h 344"/>
                <a:gd name="T14" fmla="*/ 228 w 589"/>
                <a:gd name="T15" fmla="*/ 70 h 344"/>
                <a:gd name="T16" fmla="*/ 243 w 589"/>
                <a:gd name="T17" fmla="*/ 88 h 344"/>
                <a:gd name="T18" fmla="*/ 243 w 589"/>
                <a:gd name="T19" fmla="*/ 107 h 344"/>
                <a:gd name="T20" fmla="*/ 234 w 589"/>
                <a:gd name="T21" fmla="*/ 127 h 344"/>
                <a:gd name="T22" fmla="*/ 217 w 589"/>
                <a:gd name="T23" fmla="*/ 152 h 344"/>
                <a:gd name="T24" fmla="*/ 196 w 589"/>
                <a:gd name="T25" fmla="*/ 175 h 344"/>
                <a:gd name="T26" fmla="*/ 179 w 589"/>
                <a:gd name="T27" fmla="*/ 198 h 344"/>
                <a:gd name="T28" fmla="*/ 162 w 589"/>
                <a:gd name="T29" fmla="*/ 219 h 344"/>
                <a:gd name="T30" fmla="*/ 154 w 589"/>
                <a:gd name="T31" fmla="*/ 236 h 344"/>
                <a:gd name="T32" fmla="*/ 156 w 589"/>
                <a:gd name="T33" fmla="*/ 247 h 344"/>
                <a:gd name="T34" fmla="*/ 166 w 589"/>
                <a:gd name="T35" fmla="*/ 255 h 344"/>
                <a:gd name="T36" fmla="*/ 185 w 589"/>
                <a:gd name="T37" fmla="*/ 259 h 344"/>
                <a:gd name="T38" fmla="*/ 209 w 589"/>
                <a:gd name="T39" fmla="*/ 262 h 344"/>
                <a:gd name="T40" fmla="*/ 234 w 589"/>
                <a:gd name="T41" fmla="*/ 262 h 344"/>
                <a:gd name="T42" fmla="*/ 259 w 589"/>
                <a:gd name="T43" fmla="*/ 262 h 344"/>
                <a:gd name="T44" fmla="*/ 278 w 589"/>
                <a:gd name="T45" fmla="*/ 264 h 344"/>
                <a:gd name="T46" fmla="*/ 293 w 589"/>
                <a:gd name="T47" fmla="*/ 268 h 344"/>
                <a:gd name="T48" fmla="*/ 297 w 589"/>
                <a:gd name="T49" fmla="*/ 274 h 344"/>
                <a:gd name="T50" fmla="*/ 291 w 589"/>
                <a:gd name="T51" fmla="*/ 283 h 344"/>
                <a:gd name="T52" fmla="*/ 278 w 589"/>
                <a:gd name="T53" fmla="*/ 297 h 344"/>
                <a:gd name="T54" fmla="*/ 264 w 589"/>
                <a:gd name="T55" fmla="*/ 308 h 344"/>
                <a:gd name="T56" fmla="*/ 251 w 589"/>
                <a:gd name="T57" fmla="*/ 321 h 344"/>
                <a:gd name="T58" fmla="*/ 242 w 589"/>
                <a:gd name="T59" fmla="*/ 331 h 344"/>
                <a:gd name="T60" fmla="*/ 242 w 589"/>
                <a:gd name="T61" fmla="*/ 339 h 344"/>
                <a:gd name="T62" fmla="*/ 253 w 589"/>
                <a:gd name="T63" fmla="*/ 342 h 344"/>
                <a:gd name="T64" fmla="*/ 278 w 589"/>
                <a:gd name="T65" fmla="*/ 342 h 344"/>
                <a:gd name="T66" fmla="*/ 318 w 589"/>
                <a:gd name="T67" fmla="*/ 335 h 344"/>
                <a:gd name="T68" fmla="*/ 367 w 589"/>
                <a:gd name="T69" fmla="*/ 323 h 344"/>
                <a:gd name="T70" fmla="*/ 420 w 589"/>
                <a:gd name="T71" fmla="*/ 312 h 344"/>
                <a:gd name="T72" fmla="*/ 472 w 589"/>
                <a:gd name="T73" fmla="*/ 300 h 344"/>
                <a:gd name="T74" fmla="*/ 519 w 589"/>
                <a:gd name="T75" fmla="*/ 287 h 344"/>
                <a:gd name="T76" fmla="*/ 555 w 589"/>
                <a:gd name="T77" fmla="*/ 280 h 344"/>
                <a:gd name="T78" fmla="*/ 576 w 589"/>
                <a:gd name="T79" fmla="*/ 274 h 344"/>
                <a:gd name="T80" fmla="*/ 589 w 589"/>
                <a:gd name="T81" fmla="*/ 179 h 344"/>
                <a:gd name="T82" fmla="*/ 302 w 589"/>
                <a:gd name="T83" fmla="*/ 0 h 344"/>
                <a:gd name="T84" fmla="*/ 0 w 589"/>
                <a:gd name="T85" fmla="*/ 36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9" h="344">
                  <a:moveTo>
                    <a:pt x="0" y="36"/>
                  </a:moveTo>
                  <a:lnTo>
                    <a:pt x="2" y="36"/>
                  </a:lnTo>
                  <a:lnTo>
                    <a:pt x="8" y="36"/>
                  </a:lnTo>
                  <a:lnTo>
                    <a:pt x="17" y="36"/>
                  </a:lnTo>
                  <a:lnTo>
                    <a:pt x="31" y="36"/>
                  </a:lnTo>
                  <a:lnTo>
                    <a:pt x="46" y="36"/>
                  </a:lnTo>
                  <a:lnTo>
                    <a:pt x="65" y="36"/>
                  </a:lnTo>
                  <a:lnTo>
                    <a:pt x="84" y="38"/>
                  </a:lnTo>
                  <a:lnTo>
                    <a:pt x="105" y="40"/>
                  </a:lnTo>
                  <a:lnTo>
                    <a:pt x="126" y="42"/>
                  </a:lnTo>
                  <a:lnTo>
                    <a:pt x="145" y="46"/>
                  </a:lnTo>
                  <a:lnTo>
                    <a:pt x="166" y="48"/>
                  </a:lnTo>
                  <a:lnTo>
                    <a:pt x="185" y="53"/>
                  </a:lnTo>
                  <a:lnTo>
                    <a:pt x="202" y="57"/>
                  </a:lnTo>
                  <a:lnTo>
                    <a:pt x="217" y="65"/>
                  </a:lnTo>
                  <a:lnTo>
                    <a:pt x="228" y="70"/>
                  </a:lnTo>
                  <a:lnTo>
                    <a:pt x="240" y="80"/>
                  </a:lnTo>
                  <a:lnTo>
                    <a:pt x="243" y="88"/>
                  </a:lnTo>
                  <a:lnTo>
                    <a:pt x="245" y="97"/>
                  </a:lnTo>
                  <a:lnTo>
                    <a:pt x="243" y="107"/>
                  </a:lnTo>
                  <a:lnTo>
                    <a:pt x="240" y="118"/>
                  </a:lnTo>
                  <a:lnTo>
                    <a:pt x="234" y="127"/>
                  </a:lnTo>
                  <a:lnTo>
                    <a:pt x="226" y="141"/>
                  </a:lnTo>
                  <a:lnTo>
                    <a:pt x="217" y="152"/>
                  </a:lnTo>
                  <a:lnTo>
                    <a:pt x="207" y="164"/>
                  </a:lnTo>
                  <a:lnTo>
                    <a:pt x="196" y="175"/>
                  </a:lnTo>
                  <a:lnTo>
                    <a:pt x="188" y="186"/>
                  </a:lnTo>
                  <a:lnTo>
                    <a:pt x="179" y="198"/>
                  </a:lnTo>
                  <a:lnTo>
                    <a:pt x="169" y="209"/>
                  </a:lnTo>
                  <a:lnTo>
                    <a:pt x="162" y="219"/>
                  </a:lnTo>
                  <a:lnTo>
                    <a:pt x="158" y="228"/>
                  </a:lnTo>
                  <a:lnTo>
                    <a:pt x="154" y="236"/>
                  </a:lnTo>
                  <a:lnTo>
                    <a:pt x="154" y="243"/>
                  </a:lnTo>
                  <a:lnTo>
                    <a:pt x="156" y="247"/>
                  </a:lnTo>
                  <a:lnTo>
                    <a:pt x="160" y="251"/>
                  </a:lnTo>
                  <a:lnTo>
                    <a:pt x="166" y="255"/>
                  </a:lnTo>
                  <a:lnTo>
                    <a:pt x="177" y="259"/>
                  </a:lnTo>
                  <a:lnTo>
                    <a:pt x="185" y="259"/>
                  </a:lnTo>
                  <a:lnTo>
                    <a:pt x="196" y="261"/>
                  </a:lnTo>
                  <a:lnTo>
                    <a:pt x="209" y="262"/>
                  </a:lnTo>
                  <a:lnTo>
                    <a:pt x="223" y="262"/>
                  </a:lnTo>
                  <a:lnTo>
                    <a:pt x="234" y="262"/>
                  </a:lnTo>
                  <a:lnTo>
                    <a:pt x="247" y="262"/>
                  </a:lnTo>
                  <a:lnTo>
                    <a:pt x="259" y="262"/>
                  </a:lnTo>
                  <a:lnTo>
                    <a:pt x="270" y="264"/>
                  </a:lnTo>
                  <a:lnTo>
                    <a:pt x="278" y="264"/>
                  </a:lnTo>
                  <a:lnTo>
                    <a:pt x="287" y="266"/>
                  </a:lnTo>
                  <a:lnTo>
                    <a:pt x="293" y="268"/>
                  </a:lnTo>
                  <a:lnTo>
                    <a:pt x="297" y="272"/>
                  </a:lnTo>
                  <a:lnTo>
                    <a:pt x="297" y="274"/>
                  </a:lnTo>
                  <a:lnTo>
                    <a:pt x="295" y="280"/>
                  </a:lnTo>
                  <a:lnTo>
                    <a:pt x="291" y="283"/>
                  </a:lnTo>
                  <a:lnTo>
                    <a:pt x="285" y="291"/>
                  </a:lnTo>
                  <a:lnTo>
                    <a:pt x="278" y="297"/>
                  </a:lnTo>
                  <a:lnTo>
                    <a:pt x="270" y="302"/>
                  </a:lnTo>
                  <a:lnTo>
                    <a:pt x="264" y="308"/>
                  </a:lnTo>
                  <a:lnTo>
                    <a:pt x="257" y="316"/>
                  </a:lnTo>
                  <a:lnTo>
                    <a:pt x="251" y="321"/>
                  </a:lnTo>
                  <a:lnTo>
                    <a:pt x="245" y="327"/>
                  </a:lnTo>
                  <a:lnTo>
                    <a:pt x="242" y="331"/>
                  </a:lnTo>
                  <a:lnTo>
                    <a:pt x="242" y="337"/>
                  </a:lnTo>
                  <a:lnTo>
                    <a:pt x="242" y="339"/>
                  </a:lnTo>
                  <a:lnTo>
                    <a:pt x="245" y="342"/>
                  </a:lnTo>
                  <a:lnTo>
                    <a:pt x="253" y="342"/>
                  </a:lnTo>
                  <a:lnTo>
                    <a:pt x="264" y="344"/>
                  </a:lnTo>
                  <a:lnTo>
                    <a:pt x="278" y="342"/>
                  </a:lnTo>
                  <a:lnTo>
                    <a:pt x="297" y="339"/>
                  </a:lnTo>
                  <a:lnTo>
                    <a:pt x="318" y="335"/>
                  </a:lnTo>
                  <a:lnTo>
                    <a:pt x="342" y="331"/>
                  </a:lnTo>
                  <a:lnTo>
                    <a:pt x="367" y="323"/>
                  </a:lnTo>
                  <a:lnTo>
                    <a:pt x="394" y="320"/>
                  </a:lnTo>
                  <a:lnTo>
                    <a:pt x="420" y="312"/>
                  </a:lnTo>
                  <a:lnTo>
                    <a:pt x="447" y="306"/>
                  </a:lnTo>
                  <a:lnTo>
                    <a:pt x="472" y="300"/>
                  </a:lnTo>
                  <a:lnTo>
                    <a:pt x="496" y="295"/>
                  </a:lnTo>
                  <a:lnTo>
                    <a:pt x="519" y="287"/>
                  </a:lnTo>
                  <a:lnTo>
                    <a:pt x="540" y="283"/>
                  </a:lnTo>
                  <a:lnTo>
                    <a:pt x="555" y="280"/>
                  </a:lnTo>
                  <a:lnTo>
                    <a:pt x="569" y="276"/>
                  </a:lnTo>
                  <a:lnTo>
                    <a:pt x="576" y="274"/>
                  </a:lnTo>
                  <a:lnTo>
                    <a:pt x="580" y="274"/>
                  </a:lnTo>
                  <a:lnTo>
                    <a:pt x="589" y="179"/>
                  </a:lnTo>
                  <a:lnTo>
                    <a:pt x="500" y="0"/>
                  </a:lnTo>
                  <a:lnTo>
                    <a:pt x="302" y="0"/>
                  </a:lnTo>
                  <a:lnTo>
                    <a:pt x="110" y="4"/>
                  </a:lnTo>
                  <a:lnTo>
                    <a:pt x="0" y="36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99" name="Freeform 180"/>
            <p:cNvSpPr>
              <a:spLocks/>
            </p:cNvSpPr>
            <p:nvPr/>
          </p:nvSpPr>
          <p:spPr bwMode="auto">
            <a:xfrm>
              <a:off x="3114770" y="2361498"/>
              <a:ext cx="169896" cy="274331"/>
            </a:xfrm>
            <a:custGeom>
              <a:avLst/>
              <a:gdLst>
                <a:gd name="T0" fmla="*/ 736 w 1118"/>
                <a:gd name="T1" fmla="*/ 114 h 1801"/>
                <a:gd name="T2" fmla="*/ 723 w 1118"/>
                <a:gd name="T3" fmla="*/ 114 h 1801"/>
                <a:gd name="T4" fmla="*/ 702 w 1118"/>
                <a:gd name="T5" fmla="*/ 113 h 1801"/>
                <a:gd name="T6" fmla="*/ 675 w 1118"/>
                <a:gd name="T7" fmla="*/ 113 h 1801"/>
                <a:gd name="T8" fmla="*/ 645 w 1118"/>
                <a:gd name="T9" fmla="*/ 111 h 1801"/>
                <a:gd name="T10" fmla="*/ 609 w 1118"/>
                <a:gd name="T11" fmla="*/ 109 h 1801"/>
                <a:gd name="T12" fmla="*/ 571 w 1118"/>
                <a:gd name="T13" fmla="*/ 107 h 1801"/>
                <a:gd name="T14" fmla="*/ 529 w 1118"/>
                <a:gd name="T15" fmla="*/ 105 h 1801"/>
                <a:gd name="T16" fmla="*/ 489 w 1118"/>
                <a:gd name="T17" fmla="*/ 105 h 1801"/>
                <a:gd name="T18" fmla="*/ 449 w 1118"/>
                <a:gd name="T19" fmla="*/ 101 h 1801"/>
                <a:gd name="T20" fmla="*/ 409 w 1118"/>
                <a:gd name="T21" fmla="*/ 101 h 1801"/>
                <a:gd name="T22" fmla="*/ 373 w 1118"/>
                <a:gd name="T23" fmla="*/ 99 h 1801"/>
                <a:gd name="T24" fmla="*/ 341 w 1118"/>
                <a:gd name="T25" fmla="*/ 97 h 1801"/>
                <a:gd name="T26" fmla="*/ 314 w 1118"/>
                <a:gd name="T27" fmla="*/ 95 h 1801"/>
                <a:gd name="T28" fmla="*/ 295 w 1118"/>
                <a:gd name="T29" fmla="*/ 95 h 1801"/>
                <a:gd name="T30" fmla="*/ 280 w 1118"/>
                <a:gd name="T31" fmla="*/ 95 h 1801"/>
                <a:gd name="T32" fmla="*/ 276 w 1118"/>
                <a:gd name="T33" fmla="*/ 95 h 1801"/>
                <a:gd name="T34" fmla="*/ 139 w 1118"/>
                <a:gd name="T35" fmla="*/ 6 h 1801"/>
                <a:gd name="T36" fmla="*/ 0 w 1118"/>
                <a:gd name="T37" fmla="*/ 0 h 1801"/>
                <a:gd name="T38" fmla="*/ 126 w 1118"/>
                <a:gd name="T39" fmla="*/ 1602 h 1801"/>
                <a:gd name="T40" fmla="*/ 373 w 1118"/>
                <a:gd name="T41" fmla="*/ 1723 h 1801"/>
                <a:gd name="T42" fmla="*/ 648 w 1118"/>
                <a:gd name="T43" fmla="*/ 1801 h 1801"/>
                <a:gd name="T44" fmla="*/ 806 w 1118"/>
                <a:gd name="T45" fmla="*/ 1788 h 1801"/>
                <a:gd name="T46" fmla="*/ 1118 w 1118"/>
                <a:gd name="T47" fmla="*/ 1392 h 1801"/>
                <a:gd name="T48" fmla="*/ 1019 w 1118"/>
                <a:gd name="T49" fmla="*/ 731 h 1801"/>
                <a:gd name="T50" fmla="*/ 935 w 1118"/>
                <a:gd name="T51" fmla="*/ 280 h 1801"/>
                <a:gd name="T52" fmla="*/ 736 w 1118"/>
                <a:gd name="T53" fmla="*/ 114 h 1801"/>
                <a:gd name="T54" fmla="*/ 736 w 1118"/>
                <a:gd name="T55" fmla="*/ 114 h 1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18" h="1801">
                  <a:moveTo>
                    <a:pt x="736" y="114"/>
                  </a:moveTo>
                  <a:lnTo>
                    <a:pt x="723" y="114"/>
                  </a:lnTo>
                  <a:lnTo>
                    <a:pt x="702" y="113"/>
                  </a:lnTo>
                  <a:lnTo>
                    <a:pt x="675" y="113"/>
                  </a:lnTo>
                  <a:lnTo>
                    <a:pt x="645" y="111"/>
                  </a:lnTo>
                  <a:lnTo>
                    <a:pt x="609" y="109"/>
                  </a:lnTo>
                  <a:lnTo>
                    <a:pt x="571" y="107"/>
                  </a:lnTo>
                  <a:lnTo>
                    <a:pt x="529" y="105"/>
                  </a:lnTo>
                  <a:lnTo>
                    <a:pt x="489" y="105"/>
                  </a:lnTo>
                  <a:lnTo>
                    <a:pt x="449" y="101"/>
                  </a:lnTo>
                  <a:lnTo>
                    <a:pt x="409" y="101"/>
                  </a:lnTo>
                  <a:lnTo>
                    <a:pt x="373" y="99"/>
                  </a:lnTo>
                  <a:lnTo>
                    <a:pt x="341" y="97"/>
                  </a:lnTo>
                  <a:lnTo>
                    <a:pt x="314" y="95"/>
                  </a:lnTo>
                  <a:lnTo>
                    <a:pt x="295" y="95"/>
                  </a:lnTo>
                  <a:lnTo>
                    <a:pt x="280" y="95"/>
                  </a:lnTo>
                  <a:lnTo>
                    <a:pt x="276" y="95"/>
                  </a:lnTo>
                  <a:lnTo>
                    <a:pt x="139" y="6"/>
                  </a:lnTo>
                  <a:lnTo>
                    <a:pt x="0" y="0"/>
                  </a:lnTo>
                  <a:lnTo>
                    <a:pt x="126" y="1602"/>
                  </a:lnTo>
                  <a:lnTo>
                    <a:pt x="373" y="1723"/>
                  </a:lnTo>
                  <a:lnTo>
                    <a:pt x="648" y="1801"/>
                  </a:lnTo>
                  <a:lnTo>
                    <a:pt x="806" y="1788"/>
                  </a:lnTo>
                  <a:lnTo>
                    <a:pt x="1118" y="1392"/>
                  </a:lnTo>
                  <a:lnTo>
                    <a:pt x="1019" y="731"/>
                  </a:lnTo>
                  <a:lnTo>
                    <a:pt x="935" y="280"/>
                  </a:lnTo>
                  <a:lnTo>
                    <a:pt x="736" y="114"/>
                  </a:lnTo>
                  <a:lnTo>
                    <a:pt x="736" y="114"/>
                  </a:ln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00" name="Freeform 181"/>
            <p:cNvSpPr>
              <a:spLocks/>
            </p:cNvSpPr>
            <p:nvPr/>
          </p:nvSpPr>
          <p:spPr bwMode="auto">
            <a:xfrm>
              <a:off x="3171707" y="2337749"/>
              <a:ext cx="137927" cy="294426"/>
            </a:xfrm>
            <a:custGeom>
              <a:avLst/>
              <a:gdLst>
                <a:gd name="T0" fmla="*/ 296 w 906"/>
                <a:gd name="T1" fmla="*/ 322 h 1934"/>
                <a:gd name="T2" fmla="*/ 342 w 906"/>
                <a:gd name="T3" fmla="*/ 335 h 1934"/>
                <a:gd name="T4" fmla="*/ 397 w 906"/>
                <a:gd name="T5" fmla="*/ 358 h 1934"/>
                <a:gd name="T6" fmla="*/ 429 w 906"/>
                <a:gd name="T7" fmla="*/ 386 h 1934"/>
                <a:gd name="T8" fmla="*/ 414 w 906"/>
                <a:gd name="T9" fmla="*/ 421 h 1934"/>
                <a:gd name="T10" fmla="*/ 363 w 906"/>
                <a:gd name="T11" fmla="*/ 459 h 1934"/>
                <a:gd name="T12" fmla="*/ 308 w 906"/>
                <a:gd name="T13" fmla="*/ 497 h 1934"/>
                <a:gd name="T14" fmla="*/ 277 w 906"/>
                <a:gd name="T15" fmla="*/ 529 h 1934"/>
                <a:gd name="T16" fmla="*/ 298 w 906"/>
                <a:gd name="T17" fmla="*/ 556 h 1934"/>
                <a:gd name="T18" fmla="*/ 353 w 906"/>
                <a:gd name="T19" fmla="*/ 577 h 1934"/>
                <a:gd name="T20" fmla="*/ 410 w 906"/>
                <a:gd name="T21" fmla="*/ 598 h 1934"/>
                <a:gd name="T22" fmla="*/ 426 w 906"/>
                <a:gd name="T23" fmla="*/ 622 h 1934"/>
                <a:gd name="T24" fmla="*/ 372 w 906"/>
                <a:gd name="T25" fmla="*/ 658 h 1934"/>
                <a:gd name="T26" fmla="*/ 264 w 906"/>
                <a:gd name="T27" fmla="*/ 706 h 1934"/>
                <a:gd name="T28" fmla="*/ 140 w 906"/>
                <a:gd name="T29" fmla="*/ 767 h 1934"/>
                <a:gd name="T30" fmla="*/ 40 w 906"/>
                <a:gd name="T31" fmla="*/ 843 h 1934"/>
                <a:gd name="T32" fmla="*/ 0 w 906"/>
                <a:gd name="T33" fmla="*/ 928 h 1934"/>
                <a:gd name="T34" fmla="*/ 24 w 906"/>
                <a:gd name="T35" fmla="*/ 1020 h 1934"/>
                <a:gd name="T36" fmla="*/ 97 w 906"/>
                <a:gd name="T37" fmla="*/ 1101 h 1934"/>
                <a:gd name="T38" fmla="*/ 207 w 906"/>
                <a:gd name="T39" fmla="*/ 1159 h 1934"/>
                <a:gd name="T40" fmla="*/ 336 w 906"/>
                <a:gd name="T41" fmla="*/ 1183 h 1934"/>
                <a:gd name="T42" fmla="*/ 464 w 906"/>
                <a:gd name="T43" fmla="*/ 1183 h 1934"/>
                <a:gd name="T44" fmla="*/ 562 w 906"/>
                <a:gd name="T45" fmla="*/ 1181 h 1934"/>
                <a:gd name="T46" fmla="*/ 602 w 906"/>
                <a:gd name="T47" fmla="*/ 1200 h 1934"/>
                <a:gd name="T48" fmla="*/ 559 w 906"/>
                <a:gd name="T49" fmla="*/ 1259 h 1934"/>
                <a:gd name="T50" fmla="*/ 454 w 906"/>
                <a:gd name="T51" fmla="*/ 1349 h 1934"/>
                <a:gd name="T52" fmla="*/ 338 w 906"/>
                <a:gd name="T53" fmla="*/ 1448 h 1934"/>
                <a:gd name="T54" fmla="*/ 253 w 906"/>
                <a:gd name="T55" fmla="*/ 1535 h 1934"/>
                <a:gd name="T56" fmla="*/ 239 w 906"/>
                <a:gd name="T57" fmla="*/ 1590 h 1934"/>
                <a:gd name="T58" fmla="*/ 289 w 906"/>
                <a:gd name="T59" fmla="*/ 1619 h 1934"/>
                <a:gd name="T60" fmla="*/ 361 w 906"/>
                <a:gd name="T61" fmla="*/ 1628 h 1934"/>
                <a:gd name="T62" fmla="*/ 420 w 906"/>
                <a:gd name="T63" fmla="*/ 1634 h 1934"/>
                <a:gd name="T64" fmla="*/ 426 w 906"/>
                <a:gd name="T65" fmla="*/ 1647 h 1934"/>
                <a:gd name="T66" fmla="*/ 387 w 906"/>
                <a:gd name="T67" fmla="*/ 1670 h 1934"/>
                <a:gd name="T68" fmla="*/ 327 w 906"/>
                <a:gd name="T69" fmla="*/ 1695 h 1934"/>
                <a:gd name="T70" fmla="*/ 270 w 906"/>
                <a:gd name="T71" fmla="*/ 1720 h 1934"/>
                <a:gd name="T72" fmla="*/ 234 w 906"/>
                <a:gd name="T73" fmla="*/ 1739 h 1934"/>
                <a:gd name="T74" fmla="*/ 222 w 906"/>
                <a:gd name="T75" fmla="*/ 1765 h 1934"/>
                <a:gd name="T76" fmla="*/ 237 w 906"/>
                <a:gd name="T77" fmla="*/ 1788 h 1934"/>
                <a:gd name="T78" fmla="*/ 258 w 906"/>
                <a:gd name="T79" fmla="*/ 1818 h 1934"/>
                <a:gd name="T80" fmla="*/ 279 w 906"/>
                <a:gd name="T81" fmla="*/ 1856 h 1934"/>
                <a:gd name="T82" fmla="*/ 300 w 906"/>
                <a:gd name="T83" fmla="*/ 1898 h 1934"/>
                <a:gd name="T84" fmla="*/ 313 w 906"/>
                <a:gd name="T85" fmla="*/ 1927 h 1934"/>
                <a:gd name="T86" fmla="*/ 697 w 906"/>
                <a:gd name="T87" fmla="*/ 1820 h 1934"/>
                <a:gd name="T88" fmla="*/ 906 w 906"/>
                <a:gd name="T89" fmla="*/ 223 h 1934"/>
                <a:gd name="T90" fmla="*/ 878 w 906"/>
                <a:gd name="T91" fmla="*/ 96 h 1934"/>
                <a:gd name="T92" fmla="*/ 849 w 906"/>
                <a:gd name="T93" fmla="*/ 88 h 1934"/>
                <a:gd name="T94" fmla="*/ 806 w 906"/>
                <a:gd name="T95" fmla="*/ 71 h 1934"/>
                <a:gd name="T96" fmla="*/ 730 w 906"/>
                <a:gd name="T97" fmla="*/ 44 h 1934"/>
                <a:gd name="T98" fmla="*/ 635 w 906"/>
                <a:gd name="T99" fmla="*/ 14 h 1934"/>
                <a:gd name="T100" fmla="*/ 534 w 906"/>
                <a:gd name="T101" fmla="*/ 0 h 1934"/>
                <a:gd name="T102" fmla="*/ 441 w 906"/>
                <a:gd name="T103" fmla="*/ 21 h 1934"/>
                <a:gd name="T104" fmla="*/ 368 w 906"/>
                <a:gd name="T105" fmla="*/ 84 h 1934"/>
                <a:gd name="T106" fmla="*/ 321 w 906"/>
                <a:gd name="T107" fmla="*/ 179 h 1934"/>
                <a:gd name="T108" fmla="*/ 291 w 906"/>
                <a:gd name="T109" fmla="*/ 267 h 1934"/>
                <a:gd name="T110" fmla="*/ 283 w 906"/>
                <a:gd name="T111" fmla="*/ 318 h 1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06" h="1934">
                  <a:moveTo>
                    <a:pt x="283" y="320"/>
                  </a:moveTo>
                  <a:lnTo>
                    <a:pt x="283" y="320"/>
                  </a:lnTo>
                  <a:lnTo>
                    <a:pt x="289" y="322"/>
                  </a:lnTo>
                  <a:lnTo>
                    <a:pt x="296" y="322"/>
                  </a:lnTo>
                  <a:lnTo>
                    <a:pt x="306" y="326"/>
                  </a:lnTo>
                  <a:lnTo>
                    <a:pt x="317" y="328"/>
                  </a:lnTo>
                  <a:lnTo>
                    <a:pt x="329" y="331"/>
                  </a:lnTo>
                  <a:lnTo>
                    <a:pt x="342" y="335"/>
                  </a:lnTo>
                  <a:lnTo>
                    <a:pt x="359" y="341"/>
                  </a:lnTo>
                  <a:lnTo>
                    <a:pt x="372" y="345"/>
                  </a:lnTo>
                  <a:lnTo>
                    <a:pt x="386" y="352"/>
                  </a:lnTo>
                  <a:lnTo>
                    <a:pt x="397" y="358"/>
                  </a:lnTo>
                  <a:lnTo>
                    <a:pt x="410" y="366"/>
                  </a:lnTo>
                  <a:lnTo>
                    <a:pt x="418" y="371"/>
                  </a:lnTo>
                  <a:lnTo>
                    <a:pt x="426" y="379"/>
                  </a:lnTo>
                  <a:lnTo>
                    <a:pt x="429" y="386"/>
                  </a:lnTo>
                  <a:lnTo>
                    <a:pt x="431" y="396"/>
                  </a:lnTo>
                  <a:lnTo>
                    <a:pt x="427" y="404"/>
                  </a:lnTo>
                  <a:lnTo>
                    <a:pt x="422" y="413"/>
                  </a:lnTo>
                  <a:lnTo>
                    <a:pt x="414" y="421"/>
                  </a:lnTo>
                  <a:lnTo>
                    <a:pt x="403" y="430"/>
                  </a:lnTo>
                  <a:lnTo>
                    <a:pt x="389" y="440"/>
                  </a:lnTo>
                  <a:lnTo>
                    <a:pt x="378" y="449"/>
                  </a:lnTo>
                  <a:lnTo>
                    <a:pt x="363" y="459"/>
                  </a:lnTo>
                  <a:lnTo>
                    <a:pt x="349" y="468"/>
                  </a:lnTo>
                  <a:lnTo>
                    <a:pt x="334" y="478"/>
                  </a:lnTo>
                  <a:lnTo>
                    <a:pt x="321" y="487"/>
                  </a:lnTo>
                  <a:lnTo>
                    <a:pt x="308" y="497"/>
                  </a:lnTo>
                  <a:lnTo>
                    <a:pt x="296" y="506"/>
                  </a:lnTo>
                  <a:lnTo>
                    <a:pt x="287" y="514"/>
                  </a:lnTo>
                  <a:lnTo>
                    <a:pt x="281" y="523"/>
                  </a:lnTo>
                  <a:lnTo>
                    <a:pt x="277" y="529"/>
                  </a:lnTo>
                  <a:lnTo>
                    <a:pt x="277" y="539"/>
                  </a:lnTo>
                  <a:lnTo>
                    <a:pt x="281" y="544"/>
                  </a:lnTo>
                  <a:lnTo>
                    <a:pt x="289" y="550"/>
                  </a:lnTo>
                  <a:lnTo>
                    <a:pt x="298" y="556"/>
                  </a:lnTo>
                  <a:lnTo>
                    <a:pt x="311" y="561"/>
                  </a:lnTo>
                  <a:lnTo>
                    <a:pt x="325" y="565"/>
                  </a:lnTo>
                  <a:lnTo>
                    <a:pt x="338" y="573"/>
                  </a:lnTo>
                  <a:lnTo>
                    <a:pt x="353" y="577"/>
                  </a:lnTo>
                  <a:lnTo>
                    <a:pt x="370" y="582"/>
                  </a:lnTo>
                  <a:lnTo>
                    <a:pt x="384" y="586"/>
                  </a:lnTo>
                  <a:lnTo>
                    <a:pt x="397" y="592"/>
                  </a:lnTo>
                  <a:lnTo>
                    <a:pt x="410" y="598"/>
                  </a:lnTo>
                  <a:lnTo>
                    <a:pt x="420" y="603"/>
                  </a:lnTo>
                  <a:lnTo>
                    <a:pt x="426" y="609"/>
                  </a:lnTo>
                  <a:lnTo>
                    <a:pt x="427" y="617"/>
                  </a:lnTo>
                  <a:lnTo>
                    <a:pt x="426" y="622"/>
                  </a:lnTo>
                  <a:lnTo>
                    <a:pt x="422" y="632"/>
                  </a:lnTo>
                  <a:lnTo>
                    <a:pt x="410" y="639"/>
                  </a:lnTo>
                  <a:lnTo>
                    <a:pt x="393" y="649"/>
                  </a:lnTo>
                  <a:lnTo>
                    <a:pt x="372" y="658"/>
                  </a:lnTo>
                  <a:lnTo>
                    <a:pt x="349" y="670"/>
                  </a:lnTo>
                  <a:lnTo>
                    <a:pt x="323" y="681"/>
                  </a:lnTo>
                  <a:lnTo>
                    <a:pt x="296" y="693"/>
                  </a:lnTo>
                  <a:lnTo>
                    <a:pt x="264" y="706"/>
                  </a:lnTo>
                  <a:lnTo>
                    <a:pt x="235" y="721"/>
                  </a:lnTo>
                  <a:lnTo>
                    <a:pt x="201" y="736"/>
                  </a:lnTo>
                  <a:lnTo>
                    <a:pt x="171" y="752"/>
                  </a:lnTo>
                  <a:lnTo>
                    <a:pt x="140" y="767"/>
                  </a:lnTo>
                  <a:lnTo>
                    <a:pt x="112" y="786"/>
                  </a:lnTo>
                  <a:lnTo>
                    <a:pt x="85" y="803"/>
                  </a:lnTo>
                  <a:lnTo>
                    <a:pt x="61" y="822"/>
                  </a:lnTo>
                  <a:lnTo>
                    <a:pt x="40" y="843"/>
                  </a:lnTo>
                  <a:lnTo>
                    <a:pt x="24" y="864"/>
                  </a:lnTo>
                  <a:lnTo>
                    <a:pt x="11" y="885"/>
                  </a:lnTo>
                  <a:lnTo>
                    <a:pt x="4" y="906"/>
                  </a:lnTo>
                  <a:lnTo>
                    <a:pt x="0" y="928"/>
                  </a:lnTo>
                  <a:lnTo>
                    <a:pt x="2" y="953"/>
                  </a:lnTo>
                  <a:lnTo>
                    <a:pt x="4" y="974"/>
                  </a:lnTo>
                  <a:lnTo>
                    <a:pt x="13" y="997"/>
                  </a:lnTo>
                  <a:lnTo>
                    <a:pt x="24" y="1020"/>
                  </a:lnTo>
                  <a:lnTo>
                    <a:pt x="38" y="1043"/>
                  </a:lnTo>
                  <a:lnTo>
                    <a:pt x="55" y="1062"/>
                  </a:lnTo>
                  <a:lnTo>
                    <a:pt x="74" y="1082"/>
                  </a:lnTo>
                  <a:lnTo>
                    <a:pt x="97" y="1101"/>
                  </a:lnTo>
                  <a:lnTo>
                    <a:pt x="121" y="1119"/>
                  </a:lnTo>
                  <a:lnTo>
                    <a:pt x="148" y="1134"/>
                  </a:lnTo>
                  <a:lnTo>
                    <a:pt x="177" y="1147"/>
                  </a:lnTo>
                  <a:lnTo>
                    <a:pt x="207" y="1159"/>
                  </a:lnTo>
                  <a:lnTo>
                    <a:pt x="237" y="1170"/>
                  </a:lnTo>
                  <a:lnTo>
                    <a:pt x="270" y="1176"/>
                  </a:lnTo>
                  <a:lnTo>
                    <a:pt x="302" y="1179"/>
                  </a:lnTo>
                  <a:lnTo>
                    <a:pt x="336" y="1183"/>
                  </a:lnTo>
                  <a:lnTo>
                    <a:pt x="370" y="1185"/>
                  </a:lnTo>
                  <a:lnTo>
                    <a:pt x="403" y="1183"/>
                  </a:lnTo>
                  <a:lnTo>
                    <a:pt x="435" y="1183"/>
                  </a:lnTo>
                  <a:lnTo>
                    <a:pt x="464" y="1183"/>
                  </a:lnTo>
                  <a:lnTo>
                    <a:pt x="494" y="1183"/>
                  </a:lnTo>
                  <a:lnTo>
                    <a:pt x="519" y="1181"/>
                  </a:lnTo>
                  <a:lnTo>
                    <a:pt x="543" y="1181"/>
                  </a:lnTo>
                  <a:lnTo>
                    <a:pt x="562" y="1181"/>
                  </a:lnTo>
                  <a:lnTo>
                    <a:pt x="579" y="1183"/>
                  </a:lnTo>
                  <a:lnTo>
                    <a:pt x="591" y="1187"/>
                  </a:lnTo>
                  <a:lnTo>
                    <a:pt x="598" y="1193"/>
                  </a:lnTo>
                  <a:lnTo>
                    <a:pt x="602" y="1200"/>
                  </a:lnTo>
                  <a:lnTo>
                    <a:pt x="600" y="1212"/>
                  </a:lnTo>
                  <a:lnTo>
                    <a:pt x="591" y="1225"/>
                  </a:lnTo>
                  <a:lnTo>
                    <a:pt x="576" y="1240"/>
                  </a:lnTo>
                  <a:lnTo>
                    <a:pt x="559" y="1259"/>
                  </a:lnTo>
                  <a:lnTo>
                    <a:pt x="538" y="1278"/>
                  </a:lnTo>
                  <a:lnTo>
                    <a:pt x="511" y="1299"/>
                  </a:lnTo>
                  <a:lnTo>
                    <a:pt x="484" y="1324"/>
                  </a:lnTo>
                  <a:lnTo>
                    <a:pt x="454" y="1349"/>
                  </a:lnTo>
                  <a:lnTo>
                    <a:pt x="426" y="1373"/>
                  </a:lnTo>
                  <a:lnTo>
                    <a:pt x="395" y="1398"/>
                  </a:lnTo>
                  <a:lnTo>
                    <a:pt x="365" y="1423"/>
                  </a:lnTo>
                  <a:lnTo>
                    <a:pt x="338" y="1448"/>
                  </a:lnTo>
                  <a:lnTo>
                    <a:pt x="311" y="1472"/>
                  </a:lnTo>
                  <a:lnTo>
                    <a:pt x="289" y="1493"/>
                  </a:lnTo>
                  <a:lnTo>
                    <a:pt x="270" y="1514"/>
                  </a:lnTo>
                  <a:lnTo>
                    <a:pt x="253" y="1535"/>
                  </a:lnTo>
                  <a:lnTo>
                    <a:pt x="243" y="1552"/>
                  </a:lnTo>
                  <a:lnTo>
                    <a:pt x="235" y="1567"/>
                  </a:lnTo>
                  <a:lnTo>
                    <a:pt x="235" y="1581"/>
                  </a:lnTo>
                  <a:lnTo>
                    <a:pt x="239" y="1590"/>
                  </a:lnTo>
                  <a:lnTo>
                    <a:pt x="249" y="1600"/>
                  </a:lnTo>
                  <a:lnTo>
                    <a:pt x="258" y="1607"/>
                  </a:lnTo>
                  <a:lnTo>
                    <a:pt x="273" y="1613"/>
                  </a:lnTo>
                  <a:lnTo>
                    <a:pt x="289" y="1619"/>
                  </a:lnTo>
                  <a:lnTo>
                    <a:pt x="308" y="1623"/>
                  </a:lnTo>
                  <a:lnTo>
                    <a:pt x="325" y="1624"/>
                  </a:lnTo>
                  <a:lnTo>
                    <a:pt x="342" y="1626"/>
                  </a:lnTo>
                  <a:lnTo>
                    <a:pt x="361" y="1628"/>
                  </a:lnTo>
                  <a:lnTo>
                    <a:pt x="378" y="1630"/>
                  </a:lnTo>
                  <a:lnTo>
                    <a:pt x="395" y="1630"/>
                  </a:lnTo>
                  <a:lnTo>
                    <a:pt x="408" y="1632"/>
                  </a:lnTo>
                  <a:lnTo>
                    <a:pt x="420" y="1634"/>
                  </a:lnTo>
                  <a:lnTo>
                    <a:pt x="427" y="1638"/>
                  </a:lnTo>
                  <a:lnTo>
                    <a:pt x="429" y="1640"/>
                  </a:lnTo>
                  <a:lnTo>
                    <a:pt x="429" y="1643"/>
                  </a:lnTo>
                  <a:lnTo>
                    <a:pt x="426" y="1647"/>
                  </a:lnTo>
                  <a:lnTo>
                    <a:pt x="420" y="1653"/>
                  </a:lnTo>
                  <a:lnTo>
                    <a:pt x="410" y="1657"/>
                  </a:lnTo>
                  <a:lnTo>
                    <a:pt x="399" y="1662"/>
                  </a:lnTo>
                  <a:lnTo>
                    <a:pt x="387" y="1670"/>
                  </a:lnTo>
                  <a:lnTo>
                    <a:pt x="374" y="1676"/>
                  </a:lnTo>
                  <a:lnTo>
                    <a:pt x="359" y="1681"/>
                  </a:lnTo>
                  <a:lnTo>
                    <a:pt x="342" y="1689"/>
                  </a:lnTo>
                  <a:lnTo>
                    <a:pt x="327" y="1695"/>
                  </a:lnTo>
                  <a:lnTo>
                    <a:pt x="311" y="1702"/>
                  </a:lnTo>
                  <a:lnTo>
                    <a:pt x="296" y="1708"/>
                  </a:lnTo>
                  <a:lnTo>
                    <a:pt x="283" y="1714"/>
                  </a:lnTo>
                  <a:lnTo>
                    <a:pt x="270" y="1720"/>
                  </a:lnTo>
                  <a:lnTo>
                    <a:pt x="258" y="1727"/>
                  </a:lnTo>
                  <a:lnTo>
                    <a:pt x="249" y="1731"/>
                  </a:lnTo>
                  <a:lnTo>
                    <a:pt x="239" y="1735"/>
                  </a:lnTo>
                  <a:lnTo>
                    <a:pt x="234" y="1739"/>
                  </a:lnTo>
                  <a:lnTo>
                    <a:pt x="228" y="1744"/>
                  </a:lnTo>
                  <a:lnTo>
                    <a:pt x="222" y="1754"/>
                  </a:lnTo>
                  <a:lnTo>
                    <a:pt x="222" y="1761"/>
                  </a:lnTo>
                  <a:lnTo>
                    <a:pt x="222" y="1765"/>
                  </a:lnTo>
                  <a:lnTo>
                    <a:pt x="226" y="1771"/>
                  </a:lnTo>
                  <a:lnTo>
                    <a:pt x="228" y="1777"/>
                  </a:lnTo>
                  <a:lnTo>
                    <a:pt x="234" y="1782"/>
                  </a:lnTo>
                  <a:lnTo>
                    <a:pt x="237" y="1788"/>
                  </a:lnTo>
                  <a:lnTo>
                    <a:pt x="241" y="1794"/>
                  </a:lnTo>
                  <a:lnTo>
                    <a:pt x="249" y="1801"/>
                  </a:lnTo>
                  <a:lnTo>
                    <a:pt x="254" y="1811"/>
                  </a:lnTo>
                  <a:lnTo>
                    <a:pt x="258" y="1818"/>
                  </a:lnTo>
                  <a:lnTo>
                    <a:pt x="264" y="1828"/>
                  </a:lnTo>
                  <a:lnTo>
                    <a:pt x="270" y="1837"/>
                  </a:lnTo>
                  <a:lnTo>
                    <a:pt x="275" y="1847"/>
                  </a:lnTo>
                  <a:lnTo>
                    <a:pt x="279" y="1856"/>
                  </a:lnTo>
                  <a:lnTo>
                    <a:pt x="285" y="1868"/>
                  </a:lnTo>
                  <a:lnTo>
                    <a:pt x="291" y="1877"/>
                  </a:lnTo>
                  <a:lnTo>
                    <a:pt x="296" y="1889"/>
                  </a:lnTo>
                  <a:lnTo>
                    <a:pt x="300" y="1898"/>
                  </a:lnTo>
                  <a:lnTo>
                    <a:pt x="304" y="1906"/>
                  </a:lnTo>
                  <a:lnTo>
                    <a:pt x="308" y="1913"/>
                  </a:lnTo>
                  <a:lnTo>
                    <a:pt x="311" y="1921"/>
                  </a:lnTo>
                  <a:lnTo>
                    <a:pt x="313" y="1927"/>
                  </a:lnTo>
                  <a:lnTo>
                    <a:pt x="315" y="1931"/>
                  </a:lnTo>
                  <a:lnTo>
                    <a:pt x="315" y="1932"/>
                  </a:lnTo>
                  <a:lnTo>
                    <a:pt x="317" y="1934"/>
                  </a:lnTo>
                  <a:lnTo>
                    <a:pt x="697" y="1820"/>
                  </a:lnTo>
                  <a:lnTo>
                    <a:pt x="842" y="1721"/>
                  </a:lnTo>
                  <a:lnTo>
                    <a:pt x="847" y="1621"/>
                  </a:lnTo>
                  <a:lnTo>
                    <a:pt x="870" y="782"/>
                  </a:lnTo>
                  <a:lnTo>
                    <a:pt x="906" y="223"/>
                  </a:lnTo>
                  <a:lnTo>
                    <a:pt x="886" y="97"/>
                  </a:lnTo>
                  <a:lnTo>
                    <a:pt x="884" y="97"/>
                  </a:lnTo>
                  <a:lnTo>
                    <a:pt x="882" y="97"/>
                  </a:lnTo>
                  <a:lnTo>
                    <a:pt x="878" y="96"/>
                  </a:lnTo>
                  <a:lnTo>
                    <a:pt x="870" y="96"/>
                  </a:lnTo>
                  <a:lnTo>
                    <a:pt x="865" y="94"/>
                  </a:lnTo>
                  <a:lnTo>
                    <a:pt x="859" y="92"/>
                  </a:lnTo>
                  <a:lnTo>
                    <a:pt x="849" y="88"/>
                  </a:lnTo>
                  <a:lnTo>
                    <a:pt x="842" y="84"/>
                  </a:lnTo>
                  <a:lnTo>
                    <a:pt x="830" y="80"/>
                  </a:lnTo>
                  <a:lnTo>
                    <a:pt x="819" y="76"/>
                  </a:lnTo>
                  <a:lnTo>
                    <a:pt x="806" y="71"/>
                  </a:lnTo>
                  <a:lnTo>
                    <a:pt x="789" y="65"/>
                  </a:lnTo>
                  <a:lnTo>
                    <a:pt x="770" y="59"/>
                  </a:lnTo>
                  <a:lnTo>
                    <a:pt x="751" y="52"/>
                  </a:lnTo>
                  <a:lnTo>
                    <a:pt x="730" y="44"/>
                  </a:lnTo>
                  <a:lnTo>
                    <a:pt x="707" y="37"/>
                  </a:lnTo>
                  <a:lnTo>
                    <a:pt x="682" y="27"/>
                  </a:lnTo>
                  <a:lnTo>
                    <a:pt x="659" y="21"/>
                  </a:lnTo>
                  <a:lnTo>
                    <a:pt x="635" y="14"/>
                  </a:lnTo>
                  <a:lnTo>
                    <a:pt x="610" y="10"/>
                  </a:lnTo>
                  <a:lnTo>
                    <a:pt x="583" y="4"/>
                  </a:lnTo>
                  <a:lnTo>
                    <a:pt x="559" y="2"/>
                  </a:lnTo>
                  <a:lnTo>
                    <a:pt x="534" y="0"/>
                  </a:lnTo>
                  <a:lnTo>
                    <a:pt x="509" y="2"/>
                  </a:lnTo>
                  <a:lnTo>
                    <a:pt x="484" y="6"/>
                  </a:lnTo>
                  <a:lnTo>
                    <a:pt x="464" y="12"/>
                  </a:lnTo>
                  <a:lnTo>
                    <a:pt x="441" y="21"/>
                  </a:lnTo>
                  <a:lnTo>
                    <a:pt x="422" y="33"/>
                  </a:lnTo>
                  <a:lnTo>
                    <a:pt x="403" y="48"/>
                  </a:lnTo>
                  <a:lnTo>
                    <a:pt x="386" y="65"/>
                  </a:lnTo>
                  <a:lnTo>
                    <a:pt x="368" y="84"/>
                  </a:lnTo>
                  <a:lnTo>
                    <a:pt x="355" y="107"/>
                  </a:lnTo>
                  <a:lnTo>
                    <a:pt x="342" y="130"/>
                  </a:lnTo>
                  <a:lnTo>
                    <a:pt x="330" y="154"/>
                  </a:lnTo>
                  <a:lnTo>
                    <a:pt x="321" y="179"/>
                  </a:lnTo>
                  <a:lnTo>
                    <a:pt x="311" y="204"/>
                  </a:lnTo>
                  <a:lnTo>
                    <a:pt x="304" y="225"/>
                  </a:lnTo>
                  <a:lnTo>
                    <a:pt x="298" y="248"/>
                  </a:lnTo>
                  <a:lnTo>
                    <a:pt x="291" y="267"/>
                  </a:lnTo>
                  <a:lnTo>
                    <a:pt x="289" y="284"/>
                  </a:lnTo>
                  <a:lnTo>
                    <a:pt x="285" y="299"/>
                  </a:lnTo>
                  <a:lnTo>
                    <a:pt x="283" y="310"/>
                  </a:lnTo>
                  <a:lnTo>
                    <a:pt x="283" y="318"/>
                  </a:lnTo>
                  <a:lnTo>
                    <a:pt x="283" y="320"/>
                  </a:lnTo>
                  <a:lnTo>
                    <a:pt x="283" y="32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01" name="Freeform 182"/>
            <p:cNvSpPr>
              <a:spLocks/>
            </p:cNvSpPr>
            <p:nvPr/>
          </p:nvSpPr>
          <p:spPr bwMode="auto">
            <a:xfrm>
              <a:off x="3134561" y="2333182"/>
              <a:ext cx="99563" cy="52978"/>
            </a:xfrm>
            <a:custGeom>
              <a:avLst/>
              <a:gdLst>
                <a:gd name="T0" fmla="*/ 631 w 654"/>
                <a:gd name="T1" fmla="*/ 0 h 348"/>
                <a:gd name="T2" fmla="*/ 377 w 654"/>
                <a:gd name="T3" fmla="*/ 30 h 348"/>
                <a:gd name="T4" fmla="*/ 122 w 654"/>
                <a:gd name="T5" fmla="*/ 87 h 348"/>
                <a:gd name="T6" fmla="*/ 0 w 654"/>
                <a:gd name="T7" fmla="*/ 160 h 348"/>
                <a:gd name="T8" fmla="*/ 0 w 654"/>
                <a:gd name="T9" fmla="*/ 160 h 348"/>
                <a:gd name="T10" fmla="*/ 4 w 654"/>
                <a:gd name="T11" fmla="*/ 164 h 348"/>
                <a:gd name="T12" fmla="*/ 8 w 654"/>
                <a:gd name="T13" fmla="*/ 169 h 348"/>
                <a:gd name="T14" fmla="*/ 14 w 654"/>
                <a:gd name="T15" fmla="*/ 179 h 348"/>
                <a:gd name="T16" fmla="*/ 19 w 654"/>
                <a:gd name="T17" fmla="*/ 190 h 348"/>
                <a:gd name="T18" fmla="*/ 27 w 654"/>
                <a:gd name="T19" fmla="*/ 202 h 348"/>
                <a:gd name="T20" fmla="*/ 35 w 654"/>
                <a:gd name="T21" fmla="*/ 215 h 348"/>
                <a:gd name="T22" fmla="*/ 44 w 654"/>
                <a:gd name="T23" fmla="*/ 228 h 348"/>
                <a:gd name="T24" fmla="*/ 54 w 654"/>
                <a:gd name="T25" fmla="*/ 240 h 348"/>
                <a:gd name="T26" fmla="*/ 61 w 654"/>
                <a:gd name="T27" fmla="*/ 253 h 348"/>
                <a:gd name="T28" fmla="*/ 69 w 654"/>
                <a:gd name="T29" fmla="*/ 262 h 348"/>
                <a:gd name="T30" fmla="*/ 78 w 654"/>
                <a:gd name="T31" fmla="*/ 274 h 348"/>
                <a:gd name="T32" fmla="*/ 84 w 654"/>
                <a:gd name="T33" fmla="*/ 283 h 348"/>
                <a:gd name="T34" fmla="*/ 92 w 654"/>
                <a:gd name="T35" fmla="*/ 289 h 348"/>
                <a:gd name="T36" fmla="*/ 95 w 654"/>
                <a:gd name="T37" fmla="*/ 295 h 348"/>
                <a:gd name="T38" fmla="*/ 101 w 654"/>
                <a:gd name="T39" fmla="*/ 297 h 348"/>
                <a:gd name="T40" fmla="*/ 107 w 654"/>
                <a:gd name="T41" fmla="*/ 297 h 348"/>
                <a:gd name="T42" fmla="*/ 120 w 654"/>
                <a:gd name="T43" fmla="*/ 299 h 348"/>
                <a:gd name="T44" fmla="*/ 137 w 654"/>
                <a:gd name="T45" fmla="*/ 300 h 348"/>
                <a:gd name="T46" fmla="*/ 160 w 654"/>
                <a:gd name="T47" fmla="*/ 304 h 348"/>
                <a:gd name="T48" fmla="*/ 187 w 654"/>
                <a:gd name="T49" fmla="*/ 308 h 348"/>
                <a:gd name="T50" fmla="*/ 215 w 654"/>
                <a:gd name="T51" fmla="*/ 312 h 348"/>
                <a:gd name="T52" fmla="*/ 246 w 654"/>
                <a:gd name="T53" fmla="*/ 316 h 348"/>
                <a:gd name="T54" fmla="*/ 278 w 654"/>
                <a:gd name="T55" fmla="*/ 323 h 348"/>
                <a:gd name="T56" fmla="*/ 306 w 654"/>
                <a:gd name="T57" fmla="*/ 327 h 348"/>
                <a:gd name="T58" fmla="*/ 337 w 654"/>
                <a:gd name="T59" fmla="*/ 331 h 348"/>
                <a:gd name="T60" fmla="*/ 363 w 654"/>
                <a:gd name="T61" fmla="*/ 335 h 348"/>
                <a:gd name="T62" fmla="*/ 390 w 654"/>
                <a:gd name="T63" fmla="*/ 340 h 348"/>
                <a:gd name="T64" fmla="*/ 409 w 654"/>
                <a:gd name="T65" fmla="*/ 342 h 348"/>
                <a:gd name="T66" fmla="*/ 426 w 654"/>
                <a:gd name="T67" fmla="*/ 346 h 348"/>
                <a:gd name="T68" fmla="*/ 436 w 654"/>
                <a:gd name="T69" fmla="*/ 348 h 348"/>
                <a:gd name="T70" fmla="*/ 440 w 654"/>
                <a:gd name="T71" fmla="*/ 348 h 348"/>
                <a:gd name="T72" fmla="*/ 654 w 654"/>
                <a:gd name="T73" fmla="*/ 230 h 348"/>
                <a:gd name="T74" fmla="*/ 603 w 654"/>
                <a:gd name="T75" fmla="*/ 55 h 348"/>
                <a:gd name="T76" fmla="*/ 631 w 654"/>
                <a:gd name="T77" fmla="*/ 0 h 348"/>
                <a:gd name="T78" fmla="*/ 631 w 654"/>
                <a:gd name="T79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54" h="348">
                  <a:moveTo>
                    <a:pt x="631" y="0"/>
                  </a:moveTo>
                  <a:lnTo>
                    <a:pt x="377" y="30"/>
                  </a:lnTo>
                  <a:lnTo>
                    <a:pt x="122" y="87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4" y="164"/>
                  </a:lnTo>
                  <a:lnTo>
                    <a:pt x="8" y="169"/>
                  </a:lnTo>
                  <a:lnTo>
                    <a:pt x="14" y="179"/>
                  </a:lnTo>
                  <a:lnTo>
                    <a:pt x="19" y="190"/>
                  </a:lnTo>
                  <a:lnTo>
                    <a:pt x="27" y="202"/>
                  </a:lnTo>
                  <a:lnTo>
                    <a:pt x="35" y="215"/>
                  </a:lnTo>
                  <a:lnTo>
                    <a:pt x="44" y="228"/>
                  </a:lnTo>
                  <a:lnTo>
                    <a:pt x="54" y="240"/>
                  </a:lnTo>
                  <a:lnTo>
                    <a:pt x="61" y="253"/>
                  </a:lnTo>
                  <a:lnTo>
                    <a:pt x="69" y="262"/>
                  </a:lnTo>
                  <a:lnTo>
                    <a:pt x="78" y="274"/>
                  </a:lnTo>
                  <a:lnTo>
                    <a:pt x="84" y="283"/>
                  </a:lnTo>
                  <a:lnTo>
                    <a:pt x="92" y="289"/>
                  </a:lnTo>
                  <a:lnTo>
                    <a:pt x="95" y="295"/>
                  </a:lnTo>
                  <a:lnTo>
                    <a:pt x="101" y="297"/>
                  </a:lnTo>
                  <a:lnTo>
                    <a:pt x="107" y="297"/>
                  </a:lnTo>
                  <a:lnTo>
                    <a:pt x="120" y="299"/>
                  </a:lnTo>
                  <a:lnTo>
                    <a:pt x="137" y="300"/>
                  </a:lnTo>
                  <a:lnTo>
                    <a:pt x="160" y="304"/>
                  </a:lnTo>
                  <a:lnTo>
                    <a:pt x="187" y="308"/>
                  </a:lnTo>
                  <a:lnTo>
                    <a:pt x="215" y="312"/>
                  </a:lnTo>
                  <a:lnTo>
                    <a:pt x="246" y="316"/>
                  </a:lnTo>
                  <a:lnTo>
                    <a:pt x="278" y="323"/>
                  </a:lnTo>
                  <a:lnTo>
                    <a:pt x="306" y="327"/>
                  </a:lnTo>
                  <a:lnTo>
                    <a:pt x="337" y="331"/>
                  </a:lnTo>
                  <a:lnTo>
                    <a:pt x="363" y="335"/>
                  </a:lnTo>
                  <a:lnTo>
                    <a:pt x="390" y="340"/>
                  </a:lnTo>
                  <a:lnTo>
                    <a:pt x="409" y="342"/>
                  </a:lnTo>
                  <a:lnTo>
                    <a:pt x="426" y="346"/>
                  </a:lnTo>
                  <a:lnTo>
                    <a:pt x="436" y="348"/>
                  </a:lnTo>
                  <a:lnTo>
                    <a:pt x="440" y="348"/>
                  </a:lnTo>
                  <a:lnTo>
                    <a:pt x="654" y="230"/>
                  </a:lnTo>
                  <a:lnTo>
                    <a:pt x="603" y="55"/>
                  </a:lnTo>
                  <a:lnTo>
                    <a:pt x="631" y="0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FFA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02" name="Freeform 183"/>
            <p:cNvSpPr>
              <a:spLocks/>
            </p:cNvSpPr>
            <p:nvPr/>
          </p:nvSpPr>
          <p:spPr bwMode="auto">
            <a:xfrm>
              <a:off x="3176883" y="2332268"/>
              <a:ext cx="114787" cy="49325"/>
            </a:xfrm>
            <a:custGeom>
              <a:avLst/>
              <a:gdLst>
                <a:gd name="T0" fmla="*/ 352 w 755"/>
                <a:gd name="T1" fmla="*/ 6 h 324"/>
                <a:gd name="T2" fmla="*/ 336 w 755"/>
                <a:gd name="T3" fmla="*/ 10 h 324"/>
                <a:gd name="T4" fmla="*/ 312 w 755"/>
                <a:gd name="T5" fmla="*/ 14 h 324"/>
                <a:gd name="T6" fmla="*/ 281 w 755"/>
                <a:gd name="T7" fmla="*/ 23 h 324"/>
                <a:gd name="T8" fmla="*/ 245 w 755"/>
                <a:gd name="T9" fmla="*/ 33 h 324"/>
                <a:gd name="T10" fmla="*/ 211 w 755"/>
                <a:gd name="T11" fmla="*/ 42 h 324"/>
                <a:gd name="T12" fmla="*/ 179 w 755"/>
                <a:gd name="T13" fmla="*/ 54 h 324"/>
                <a:gd name="T14" fmla="*/ 152 w 755"/>
                <a:gd name="T15" fmla="*/ 63 h 324"/>
                <a:gd name="T16" fmla="*/ 135 w 755"/>
                <a:gd name="T17" fmla="*/ 73 h 324"/>
                <a:gd name="T18" fmla="*/ 127 w 755"/>
                <a:gd name="T19" fmla="*/ 82 h 324"/>
                <a:gd name="T20" fmla="*/ 127 w 755"/>
                <a:gd name="T21" fmla="*/ 88 h 324"/>
                <a:gd name="T22" fmla="*/ 137 w 755"/>
                <a:gd name="T23" fmla="*/ 95 h 324"/>
                <a:gd name="T24" fmla="*/ 150 w 755"/>
                <a:gd name="T25" fmla="*/ 103 h 324"/>
                <a:gd name="T26" fmla="*/ 167 w 755"/>
                <a:gd name="T27" fmla="*/ 111 h 324"/>
                <a:gd name="T28" fmla="*/ 188 w 755"/>
                <a:gd name="T29" fmla="*/ 118 h 324"/>
                <a:gd name="T30" fmla="*/ 211 w 755"/>
                <a:gd name="T31" fmla="*/ 128 h 324"/>
                <a:gd name="T32" fmla="*/ 232 w 755"/>
                <a:gd name="T33" fmla="*/ 139 h 324"/>
                <a:gd name="T34" fmla="*/ 253 w 755"/>
                <a:gd name="T35" fmla="*/ 151 h 324"/>
                <a:gd name="T36" fmla="*/ 270 w 755"/>
                <a:gd name="T37" fmla="*/ 164 h 324"/>
                <a:gd name="T38" fmla="*/ 285 w 755"/>
                <a:gd name="T39" fmla="*/ 175 h 324"/>
                <a:gd name="T40" fmla="*/ 295 w 755"/>
                <a:gd name="T41" fmla="*/ 189 h 324"/>
                <a:gd name="T42" fmla="*/ 300 w 755"/>
                <a:gd name="T43" fmla="*/ 200 h 324"/>
                <a:gd name="T44" fmla="*/ 298 w 755"/>
                <a:gd name="T45" fmla="*/ 211 h 324"/>
                <a:gd name="T46" fmla="*/ 289 w 755"/>
                <a:gd name="T47" fmla="*/ 219 h 324"/>
                <a:gd name="T48" fmla="*/ 270 w 755"/>
                <a:gd name="T49" fmla="*/ 225 h 324"/>
                <a:gd name="T50" fmla="*/ 241 w 755"/>
                <a:gd name="T51" fmla="*/ 227 h 324"/>
                <a:gd name="T52" fmla="*/ 211 w 755"/>
                <a:gd name="T53" fmla="*/ 228 h 324"/>
                <a:gd name="T54" fmla="*/ 175 w 755"/>
                <a:gd name="T55" fmla="*/ 228 h 324"/>
                <a:gd name="T56" fmla="*/ 137 w 755"/>
                <a:gd name="T57" fmla="*/ 227 h 324"/>
                <a:gd name="T58" fmla="*/ 101 w 755"/>
                <a:gd name="T59" fmla="*/ 227 h 324"/>
                <a:gd name="T60" fmla="*/ 66 w 755"/>
                <a:gd name="T61" fmla="*/ 228 h 324"/>
                <a:gd name="T62" fmla="*/ 40 w 755"/>
                <a:gd name="T63" fmla="*/ 232 h 324"/>
                <a:gd name="T64" fmla="*/ 19 w 755"/>
                <a:gd name="T65" fmla="*/ 238 h 324"/>
                <a:gd name="T66" fmla="*/ 6 w 755"/>
                <a:gd name="T67" fmla="*/ 248 h 324"/>
                <a:gd name="T68" fmla="*/ 0 w 755"/>
                <a:gd name="T69" fmla="*/ 259 h 324"/>
                <a:gd name="T70" fmla="*/ 0 w 755"/>
                <a:gd name="T71" fmla="*/ 270 h 324"/>
                <a:gd name="T72" fmla="*/ 2 w 755"/>
                <a:gd name="T73" fmla="*/ 282 h 324"/>
                <a:gd name="T74" fmla="*/ 6 w 755"/>
                <a:gd name="T75" fmla="*/ 293 h 324"/>
                <a:gd name="T76" fmla="*/ 13 w 755"/>
                <a:gd name="T77" fmla="*/ 305 h 324"/>
                <a:gd name="T78" fmla="*/ 222 w 755"/>
                <a:gd name="T79" fmla="*/ 324 h 324"/>
                <a:gd name="T80" fmla="*/ 709 w 755"/>
                <a:gd name="T81" fmla="*/ 170 h 324"/>
                <a:gd name="T82" fmla="*/ 627 w 755"/>
                <a:gd name="T83" fmla="*/ 36 h 324"/>
                <a:gd name="T84" fmla="*/ 353 w 755"/>
                <a:gd name="T85" fmla="*/ 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55" h="324">
                  <a:moveTo>
                    <a:pt x="353" y="6"/>
                  </a:moveTo>
                  <a:lnTo>
                    <a:pt x="352" y="6"/>
                  </a:lnTo>
                  <a:lnTo>
                    <a:pt x="346" y="8"/>
                  </a:lnTo>
                  <a:lnTo>
                    <a:pt x="336" y="10"/>
                  </a:lnTo>
                  <a:lnTo>
                    <a:pt x="327" y="12"/>
                  </a:lnTo>
                  <a:lnTo>
                    <a:pt x="312" y="14"/>
                  </a:lnTo>
                  <a:lnTo>
                    <a:pt x="298" y="19"/>
                  </a:lnTo>
                  <a:lnTo>
                    <a:pt x="281" y="23"/>
                  </a:lnTo>
                  <a:lnTo>
                    <a:pt x="264" y="27"/>
                  </a:lnTo>
                  <a:lnTo>
                    <a:pt x="245" y="33"/>
                  </a:lnTo>
                  <a:lnTo>
                    <a:pt x="228" y="36"/>
                  </a:lnTo>
                  <a:lnTo>
                    <a:pt x="211" y="42"/>
                  </a:lnTo>
                  <a:lnTo>
                    <a:pt x="194" y="48"/>
                  </a:lnTo>
                  <a:lnTo>
                    <a:pt x="179" y="54"/>
                  </a:lnTo>
                  <a:lnTo>
                    <a:pt x="165" y="59"/>
                  </a:lnTo>
                  <a:lnTo>
                    <a:pt x="152" y="63"/>
                  </a:lnTo>
                  <a:lnTo>
                    <a:pt x="143" y="69"/>
                  </a:lnTo>
                  <a:lnTo>
                    <a:pt x="135" y="73"/>
                  </a:lnTo>
                  <a:lnTo>
                    <a:pt x="129" y="76"/>
                  </a:lnTo>
                  <a:lnTo>
                    <a:pt x="127" y="82"/>
                  </a:lnTo>
                  <a:lnTo>
                    <a:pt x="127" y="86"/>
                  </a:lnTo>
                  <a:lnTo>
                    <a:pt x="127" y="88"/>
                  </a:lnTo>
                  <a:lnTo>
                    <a:pt x="131" y="93"/>
                  </a:lnTo>
                  <a:lnTo>
                    <a:pt x="137" y="95"/>
                  </a:lnTo>
                  <a:lnTo>
                    <a:pt x="143" y="99"/>
                  </a:lnTo>
                  <a:lnTo>
                    <a:pt x="150" y="103"/>
                  </a:lnTo>
                  <a:lnTo>
                    <a:pt x="158" y="107"/>
                  </a:lnTo>
                  <a:lnTo>
                    <a:pt x="167" y="111"/>
                  </a:lnTo>
                  <a:lnTo>
                    <a:pt x="179" y="114"/>
                  </a:lnTo>
                  <a:lnTo>
                    <a:pt x="188" y="118"/>
                  </a:lnTo>
                  <a:lnTo>
                    <a:pt x="200" y="124"/>
                  </a:lnTo>
                  <a:lnTo>
                    <a:pt x="211" y="128"/>
                  </a:lnTo>
                  <a:lnTo>
                    <a:pt x="222" y="133"/>
                  </a:lnTo>
                  <a:lnTo>
                    <a:pt x="232" y="139"/>
                  </a:lnTo>
                  <a:lnTo>
                    <a:pt x="243" y="145"/>
                  </a:lnTo>
                  <a:lnTo>
                    <a:pt x="253" y="151"/>
                  </a:lnTo>
                  <a:lnTo>
                    <a:pt x="262" y="158"/>
                  </a:lnTo>
                  <a:lnTo>
                    <a:pt x="270" y="164"/>
                  </a:lnTo>
                  <a:lnTo>
                    <a:pt x="277" y="170"/>
                  </a:lnTo>
                  <a:lnTo>
                    <a:pt x="285" y="175"/>
                  </a:lnTo>
                  <a:lnTo>
                    <a:pt x="291" y="183"/>
                  </a:lnTo>
                  <a:lnTo>
                    <a:pt x="295" y="189"/>
                  </a:lnTo>
                  <a:lnTo>
                    <a:pt x="298" y="194"/>
                  </a:lnTo>
                  <a:lnTo>
                    <a:pt x="300" y="200"/>
                  </a:lnTo>
                  <a:lnTo>
                    <a:pt x="300" y="208"/>
                  </a:lnTo>
                  <a:lnTo>
                    <a:pt x="298" y="211"/>
                  </a:lnTo>
                  <a:lnTo>
                    <a:pt x="295" y="217"/>
                  </a:lnTo>
                  <a:lnTo>
                    <a:pt x="289" y="219"/>
                  </a:lnTo>
                  <a:lnTo>
                    <a:pt x="281" y="223"/>
                  </a:lnTo>
                  <a:lnTo>
                    <a:pt x="270" y="225"/>
                  </a:lnTo>
                  <a:lnTo>
                    <a:pt x="257" y="227"/>
                  </a:lnTo>
                  <a:lnTo>
                    <a:pt x="241" y="227"/>
                  </a:lnTo>
                  <a:lnTo>
                    <a:pt x="228" y="228"/>
                  </a:lnTo>
                  <a:lnTo>
                    <a:pt x="211" y="228"/>
                  </a:lnTo>
                  <a:lnTo>
                    <a:pt x="192" y="228"/>
                  </a:lnTo>
                  <a:lnTo>
                    <a:pt x="175" y="228"/>
                  </a:lnTo>
                  <a:lnTo>
                    <a:pt x="156" y="228"/>
                  </a:lnTo>
                  <a:lnTo>
                    <a:pt x="137" y="227"/>
                  </a:lnTo>
                  <a:lnTo>
                    <a:pt x="118" y="227"/>
                  </a:lnTo>
                  <a:lnTo>
                    <a:pt x="101" y="227"/>
                  </a:lnTo>
                  <a:lnTo>
                    <a:pt x="84" y="228"/>
                  </a:lnTo>
                  <a:lnTo>
                    <a:pt x="66" y="228"/>
                  </a:lnTo>
                  <a:lnTo>
                    <a:pt x="53" y="230"/>
                  </a:lnTo>
                  <a:lnTo>
                    <a:pt x="40" y="232"/>
                  </a:lnTo>
                  <a:lnTo>
                    <a:pt x="28" y="234"/>
                  </a:lnTo>
                  <a:lnTo>
                    <a:pt x="19" y="238"/>
                  </a:lnTo>
                  <a:lnTo>
                    <a:pt x="13" y="242"/>
                  </a:lnTo>
                  <a:lnTo>
                    <a:pt x="6" y="248"/>
                  </a:lnTo>
                  <a:lnTo>
                    <a:pt x="4" y="253"/>
                  </a:lnTo>
                  <a:lnTo>
                    <a:pt x="0" y="259"/>
                  </a:lnTo>
                  <a:lnTo>
                    <a:pt x="0" y="265"/>
                  </a:lnTo>
                  <a:lnTo>
                    <a:pt x="0" y="270"/>
                  </a:lnTo>
                  <a:lnTo>
                    <a:pt x="2" y="278"/>
                  </a:lnTo>
                  <a:lnTo>
                    <a:pt x="2" y="282"/>
                  </a:lnTo>
                  <a:lnTo>
                    <a:pt x="4" y="289"/>
                  </a:lnTo>
                  <a:lnTo>
                    <a:pt x="6" y="293"/>
                  </a:lnTo>
                  <a:lnTo>
                    <a:pt x="8" y="297"/>
                  </a:lnTo>
                  <a:lnTo>
                    <a:pt x="13" y="305"/>
                  </a:lnTo>
                  <a:lnTo>
                    <a:pt x="15" y="306"/>
                  </a:lnTo>
                  <a:lnTo>
                    <a:pt x="222" y="324"/>
                  </a:lnTo>
                  <a:lnTo>
                    <a:pt x="515" y="263"/>
                  </a:lnTo>
                  <a:lnTo>
                    <a:pt x="709" y="170"/>
                  </a:lnTo>
                  <a:lnTo>
                    <a:pt x="755" y="101"/>
                  </a:lnTo>
                  <a:lnTo>
                    <a:pt x="627" y="36"/>
                  </a:lnTo>
                  <a:lnTo>
                    <a:pt x="418" y="0"/>
                  </a:lnTo>
                  <a:lnTo>
                    <a:pt x="353" y="6"/>
                  </a:lnTo>
                  <a:lnTo>
                    <a:pt x="353" y="6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03" name="Freeform 184"/>
            <p:cNvSpPr>
              <a:spLocks/>
            </p:cNvSpPr>
            <p:nvPr/>
          </p:nvSpPr>
          <p:spPr bwMode="auto">
            <a:xfrm>
              <a:off x="3138519" y="2529872"/>
              <a:ext cx="36232" cy="45062"/>
            </a:xfrm>
            <a:custGeom>
              <a:avLst/>
              <a:gdLst>
                <a:gd name="T0" fmla="*/ 31 w 240"/>
                <a:gd name="T1" fmla="*/ 0 h 297"/>
                <a:gd name="T2" fmla="*/ 0 w 240"/>
                <a:gd name="T3" fmla="*/ 116 h 297"/>
                <a:gd name="T4" fmla="*/ 50 w 240"/>
                <a:gd name="T5" fmla="*/ 297 h 297"/>
                <a:gd name="T6" fmla="*/ 207 w 240"/>
                <a:gd name="T7" fmla="*/ 257 h 297"/>
                <a:gd name="T8" fmla="*/ 240 w 240"/>
                <a:gd name="T9" fmla="*/ 187 h 297"/>
                <a:gd name="T10" fmla="*/ 158 w 240"/>
                <a:gd name="T11" fmla="*/ 122 h 297"/>
                <a:gd name="T12" fmla="*/ 76 w 240"/>
                <a:gd name="T13" fmla="*/ 65 h 297"/>
                <a:gd name="T14" fmla="*/ 31 w 240"/>
                <a:gd name="T15" fmla="*/ 0 h 297"/>
                <a:gd name="T16" fmla="*/ 31 w 240"/>
                <a:gd name="T17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297">
                  <a:moveTo>
                    <a:pt x="31" y="0"/>
                  </a:moveTo>
                  <a:lnTo>
                    <a:pt x="0" y="116"/>
                  </a:lnTo>
                  <a:lnTo>
                    <a:pt x="50" y="297"/>
                  </a:lnTo>
                  <a:lnTo>
                    <a:pt x="207" y="257"/>
                  </a:lnTo>
                  <a:lnTo>
                    <a:pt x="240" y="187"/>
                  </a:lnTo>
                  <a:lnTo>
                    <a:pt x="158" y="122"/>
                  </a:lnTo>
                  <a:lnTo>
                    <a:pt x="76" y="65"/>
                  </a:lnTo>
                  <a:lnTo>
                    <a:pt x="3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EBF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04" name="Freeform 185"/>
            <p:cNvSpPr>
              <a:spLocks/>
            </p:cNvSpPr>
            <p:nvPr/>
          </p:nvSpPr>
          <p:spPr bwMode="auto">
            <a:xfrm>
              <a:off x="3140346" y="2532003"/>
              <a:ext cx="45062" cy="35014"/>
            </a:xfrm>
            <a:custGeom>
              <a:avLst/>
              <a:gdLst>
                <a:gd name="T0" fmla="*/ 8 w 295"/>
                <a:gd name="T1" fmla="*/ 25 h 231"/>
                <a:gd name="T2" fmla="*/ 8 w 295"/>
                <a:gd name="T3" fmla="*/ 35 h 231"/>
                <a:gd name="T4" fmla="*/ 10 w 295"/>
                <a:gd name="T5" fmla="*/ 46 h 231"/>
                <a:gd name="T6" fmla="*/ 12 w 295"/>
                <a:gd name="T7" fmla="*/ 56 h 231"/>
                <a:gd name="T8" fmla="*/ 16 w 295"/>
                <a:gd name="T9" fmla="*/ 67 h 231"/>
                <a:gd name="T10" fmla="*/ 21 w 295"/>
                <a:gd name="T11" fmla="*/ 84 h 231"/>
                <a:gd name="T12" fmla="*/ 35 w 295"/>
                <a:gd name="T13" fmla="*/ 96 h 231"/>
                <a:gd name="T14" fmla="*/ 54 w 295"/>
                <a:gd name="T15" fmla="*/ 88 h 231"/>
                <a:gd name="T16" fmla="*/ 59 w 295"/>
                <a:gd name="T17" fmla="*/ 97 h 231"/>
                <a:gd name="T18" fmla="*/ 59 w 295"/>
                <a:gd name="T19" fmla="*/ 111 h 231"/>
                <a:gd name="T20" fmla="*/ 61 w 295"/>
                <a:gd name="T21" fmla="*/ 122 h 231"/>
                <a:gd name="T22" fmla="*/ 63 w 295"/>
                <a:gd name="T23" fmla="*/ 137 h 231"/>
                <a:gd name="T24" fmla="*/ 73 w 295"/>
                <a:gd name="T25" fmla="*/ 156 h 231"/>
                <a:gd name="T26" fmla="*/ 86 w 295"/>
                <a:gd name="T27" fmla="*/ 164 h 231"/>
                <a:gd name="T28" fmla="*/ 99 w 295"/>
                <a:gd name="T29" fmla="*/ 166 h 231"/>
                <a:gd name="T30" fmla="*/ 114 w 295"/>
                <a:gd name="T31" fmla="*/ 166 h 231"/>
                <a:gd name="T32" fmla="*/ 130 w 295"/>
                <a:gd name="T33" fmla="*/ 164 h 231"/>
                <a:gd name="T34" fmla="*/ 145 w 295"/>
                <a:gd name="T35" fmla="*/ 162 h 231"/>
                <a:gd name="T36" fmla="*/ 158 w 295"/>
                <a:gd name="T37" fmla="*/ 160 h 231"/>
                <a:gd name="T38" fmla="*/ 170 w 295"/>
                <a:gd name="T39" fmla="*/ 160 h 231"/>
                <a:gd name="T40" fmla="*/ 179 w 295"/>
                <a:gd name="T41" fmla="*/ 160 h 231"/>
                <a:gd name="T42" fmla="*/ 183 w 295"/>
                <a:gd name="T43" fmla="*/ 164 h 231"/>
                <a:gd name="T44" fmla="*/ 175 w 295"/>
                <a:gd name="T45" fmla="*/ 177 h 231"/>
                <a:gd name="T46" fmla="*/ 164 w 295"/>
                <a:gd name="T47" fmla="*/ 194 h 231"/>
                <a:gd name="T48" fmla="*/ 156 w 295"/>
                <a:gd name="T49" fmla="*/ 212 h 231"/>
                <a:gd name="T50" fmla="*/ 160 w 295"/>
                <a:gd name="T51" fmla="*/ 221 h 231"/>
                <a:gd name="T52" fmla="*/ 168 w 295"/>
                <a:gd name="T53" fmla="*/ 225 h 231"/>
                <a:gd name="T54" fmla="*/ 179 w 295"/>
                <a:gd name="T55" fmla="*/ 229 h 231"/>
                <a:gd name="T56" fmla="*/ 194 w 295"/>
                <a:gd name="T57" fmla="*/ 231 h 231"/>
                <a:gd name="T58" fmla="*/ 210 w 295"/>
                <a:gd name="T59" fmla="*/ 231 h 231"/>
                <a:gd name="T60" fmla="*/ 227 w 295"/>
                <a:gd name="T61" fmla="*/ 231 h 231"/>
                <a:gd name="T62" fmla="*/ 242 w 295"/>
                <a:gd name="T63" fmla="*/ 229 h 231"/>
                <a:gd name="T64" fmla="*/ 257 w 295"/>
                <a:gd name="T65" fmla="*/ 229 h 231"/>
                <a:gd name="T66" fmla="*/ 272 w 295"/>
                <a:gd name="T67" fmla="*/ 225 h 231"/>
                <a:gd name="T68" fmla="*/ 286 w 295"/>
                <a:gd name="T69" fmla="*/ 221 h 231"/>
                <a:gd name="T70" fmla="*/ 293 w 295"/>
                <a:gd name="T71" fmla="*/ 215 h 231"/>
                <a:gd name="T72" fmla="*/ 289 w 295"/>
                <a:gd name="T73" fmla="*/ 160 h 231"/>
                <a:gd name="T74" fmla="*/ 80 w 295"/>
                <a:gd name="T75" fmla="*/ 52 h 231"/>
                <a:gd name="T76" fmla="*/ 0 w 295"/>
                <a:gd name="T77" fmla="*/ 0 h 231"/>
                <a:gd name="T78" fmla="*/ 8 w 295"/>
                <a:gd name="T79" fmla="*/ 2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95" h="231">
                  <a:moveTo>
                    <a:pt x="8" y="23"/>
                  </a:moveTo>
                  <a:lnTo>
                    <a:pt x="8" y="25"/>
                  </a:lnTo>
                  <a:lnTo>
                    <a:pt x="8" y="31"/>
                  </a:lnTo>
                  <a:lnTo>
                    <a:pt x="8" y="35"/>
                  </a:lnTo>
                  <a:lnTo>
                    <a:pt x="8" y="38"/>
                  </a:lnTo>
                  <a:lnTo>
                    <a:pt x="10" y="46"/>
                  </a:lnTo>
                  <a:lnTo>
                    <a:pt x="12" y="52"/>
                  </a:lnTo>
                  <a:lnTo>
                    <a:pt x="12" y="56"/>
                  </a:lnTo>
                  <a:lnTo>
                    <a:pt x="14" y="63"/>
                  </a:lnTo>
                  <a:lnTo>
                    <a:pt x="16" y="67"/>
                  </a:lnTo>
                  <a:lnTo>
                    <a:pt x="18" y="75"/>
                  </a:lnTo>
                  <a:lnTo>
                    <a:pt x="21" y="84"/>
                  </a:lnTo>
                  <a:lnTo>
                    <a:pt x="27" y="92"/>
                  </a:lnTo>
                  <a:lnTo>
                    <a:pt x="35" y="96"/>
                  </a:lnTo>
                  <a:lnTo>
                    <a:pt x="44" y="92"/>
                  </a:lnTo>
                  <a:lnTo>
                    <a:pt x="54" y="88"/>
                  </a:lnTo>
                  <a:lnTo>
                    <a:pt x="59" y="92"/>
                  </a:lnTo>
                  <a:lnTo>
                    <a:pt x="59" y="97"/>
                  </a:lnTo>
                  <a:lnTo>
                    <a:pt x="59" y="107"/>
                  </a:lnTo>
                  <a:lnTo>
                    <a:pt x="59" y="111"/>
                  </a:lnTo>
                  <a:lnTo>
                    <a:pt x="59" y="115"/>
                  </a:lnTo>
                  <a:lnTo>
                    <a:pt x="61" y="122"/>
                  </a:lnTo>
                  <a:lnTo>
                    <a:pt x="61" y="128"/>
                  </a:lnTo>
                  <a:lnTo>
                    <a:pt x="63" y="137"/>
                  </a:lnTo>
                  <a:lnTo>
                    <a:pt x="67" y="149"/>
                  </a:lnTo>
                  <a:lnTo>
                    <a:pt x="73" y="156"/>
                  </a:lnTo>
                  <a:lnTo>
                    <a:pt x="82" y="162"/>
                  </a:lnTo>
                  <a:lnTo>
                    <a:pt x="86" y="164"/>
                  </a:lnTo>
                  <a:lnTo>
                    <a:pt x="92" y="166"/>
                  </a:lnTo>
                  <a:lnTo>
                    <a:pt x="99" y="166"/>
                  </a:lnTo>
                  <a:lnTo>
                    <a:pt x="107" y="168"/>
                  </a:lnTo>
                  <a:lnTo>
                    <a:pt x="114" y="166"/>
                  </a:lnTo>
                  <a:lnTo>
                    <a:pt x="122" y="166"/>
                  </a:lnTo>
                  <a:lnTo>
                    <a:pt x="130" y="164"/>
                  </a:lnTo>
                  <a:lnTo>
                    <a:pt x="137" y="164"/>
                  </a:lnTo>
                  <a:lnTo>
                    <a:pt x="145" y="162"/>
                  </a:lnTo>
                  <a:lnTo>
                    <a:pt x="153" y="162"/>
                  </a:lnTo>
                  <a:lnTo>
                    <a:pt x="158" y="160"/>
                  </a:lnTo>
                  <a:lnTo>
                    <a:pt x="166" y="160"/>
                  </a:lnTo>
                  <a:lnTo>
                    <a:pt x="170" y="160"/>
                  </a:lnTo>
                  <a:lnTo>
                    <a:pt x="175" y="160"/>
                  </a:lnTo>
                  <a:lnTo>
                    <a:pt x="179" y="160"/>
                  </a:lnTo>
                  <a:lnTo>
                    <a:pt x="183" y="162"/>
                  </a:lnTo>
                  <a:lnTo>
                    <a:pt x="183" y="164"/>
                  </a:lnTo>
                  <a:lnTo>
                    <a:pt x="181" y="172"/>
                  </a:lnTo>
                  <a:lnTo>
                    <a:pt x="175" y="177"/>
                  </a:lnTo>
                  <a:lnTo>
                    <a:pt x="170" y="187"/>
                  </a:lnTo>
                  <a:lnTo>
                    <a:pt x="164" y="194"/>
                  </a:lnTo>
                  <a:lnTo>
                    <a:pt x="158" y="202"/>
                  </a:lnTo>
                  <a:lnTo>
                    <a:pt x="156" y="212"/>
                  </a:lnTo>
                  <a:lnTo>
                    <a:pt x="158" y="219"/>
                  </a:lnTo>
                  <a:lnTo>
                    <a:pt x="160" y="221"/>
                  </a:lnTo>
                  <a:lnTo>
                    <a:pt x="164" y="223"/>
                  </a:lnTo>
                  <a:lnTo>
                    <a:pt x="168" y="225"/>
                  </a:lnTo>
                  <a:lnTo>
                    <a:pt x="173" y="227"/>
                  </a:lnTo>
                  <a:lnTo>
                    <a:pt x="179" y="229"/>
                  </a:lnTo>
                  <a:lnTo>
                    <a:pt x="187" y="229"/>
                  </a:lnTo>
                  <a:lnTo>
                    <a:pt x="194" y="231"/>
                  </a:lnTo>
                  <a:lnTo>
                    <a:pt x="202" y="231"/>
                  </a:lnTo>
                  <a:lnTo>
                    <a:pt x="210" y="231"/>
                  </a:lnTo>
                  <a:lnTo>
                    <a:pt x="217" y="231"/>
                  </a:lnTo>
                  <a:lnTo>
                    <a:pt x="227" y="231"/>
                  </a:lnTo>
                  <a:lnTo>
                    <a:pt x="234" y="231"/>
                  </a:lnTo>
                  <a:lnTo>
                    <a:pt x="242" y="229"/>
                  </a:lnTo>
                  <a:lnTo>
                    <a:pt x="249" y="229"/>
                  </a:lnTo>
                  <a:lnTo>
                    <a:pt x="257" y="229"/>
                  </a:lnTo>
                  <a:lnTo>
                    <a:pt x="265" y="229"/>
                  </a:lnTo>
                  <a:lnTo>
                    <a:pt x="272" y="225"/>
                  </a:lnTo>
                  <a:lnTo>
                    <a:pt x="282" y="223"/>
                  </a:lnTo>
                  <a:lnTo>
                    <a:pt x="286" y="221"/>
                  </a:lnTo>
                  <a:lnTo>
                    <a:pt x="291" y="219"/>
                  </a:lnTo>
                  <a:lnTo>
                    <a:pt x="293" y="215"/>
                  </a:lnTo>
                  <a:lnTo>
                    <a:pt x="295" y="213"/>
                  </a:lnTo>
                  <a:lnTo>
                    <a:pt x="289" y="160"/>
                  </a:lnTo>
                  <a:lnTo>
                    <a:pt x="255" y="97"/>
                  </a:lnTo>
                  <a:lnTo>
                    <a:pt x="80" y="5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8" y="23"/>
                  </a:lnTo>
                  <a:lnTo>
                    <a:pt x="8" y="23"/>
                  </a:lnTo>
                  <a:close/>
                </a:path>
              </a:pathLst>
            </a:custGeom>
            <a:solidFill>
              <a:srgbClr val="C7E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05" name="Freeform 186"/>
            <p:cNvSpPr>
              <a:spLocks/>
            </p:cNvSpPr>
            <p:nvPr/>
          </p:nvSpPr>
          <p:spPr bwMode="auto">
            <a:xfrm>
              <a:off x="3130298" y="2437007"/>
              <a:ext cx="42017" cy="50238"/>
            </a:xfrm>
            <a:custGeom>
              <a:avLst/>
              <a:gdLst>
                <a:gd name="T0" fmla="*/ 38 w 276"/>
                <a:gd name="T1" fmla="*/ 0 h 329"/>
                <a:gd name="T2" fmla="*/ 0 w 276"/>
                <a:gd name="T3" fmla="*/ 165 h 329"/>
                <a:gd name="T4" fmla="*/ 150 w 276"/>
                <a:gd name="T5" fmla="*/ 329 h 329"/>
                <a:gd name="T6" fmla="*/ 219 w 276"/>
                <a:gd name="T7" fmla="*/ 329 h 329"/>
                <a:gd name="T8" fmla="*/ 226 w 276"/>
                <a:gd name="T9" fmla="*/ 272 h 329"/>
                <a:gd name="T10" fmla="*/ 276 w 276"/>
                <a:gd name="T11" fmla="*/ 173 h 329"/>
                <a:gd name="T12" fmla="*/ 169 w 276"/>
                <a:gd name="T13" fmla="*/ 74 h 329"/>
                <a:gd name="T14" fmla="*/ 38 w 276"/>
                <a:gd name="T15" fmla="*/ 0 h 329"/>
                <a:gd name="T16" fmla="*/ 38 w 276"/>
                <a:gd name="T1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6" h="329">
                  <a:moveTo>
                    <a:pt x="38" y="0"/>
                  </a:moveTo>
                  <a:lnTo>
                    <a:pt x="0" y="165"/>
                  </a:lnTo>
                  <a:lnTo>
                    <a:pt x="150" y="329"/>
                  </a:lnTo>
                  <a:lnTo>
                    <a:pt x="219" y="329"/>
                  </a:lnTo>
                  <a:lnTo>
                    <a:pt x="226" y="272"/>
                  </a:lnTo>
                  <a:lnTo>
                    <a:pt x="276" y="173"/>
                  </a:lnTo>
                  <a:lnTo>
                    <a:pt x="169" y="74"/>
                  </a:lnTo>
                  <a:lnTo>
                    <a:pt x="38" y="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EBF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06" name="Freeform 187"/>
            <p:cNvSpPr>
              <a:spLocks/>
            </p:cNvSpPr>
            <p:nvPr/>
          </p:nvSpPr>
          <p:spPr bwMode="auto">
            <a:xfrm>
              <a:off x="3138824" y="2432745"/>
              <a:ext cx="35014" cy="39886"/>
            </a:xfrm>
            <a:custGeom>
              <a:avLst/>
              <a:gdLst>
                <a:gd name="T0" fmla="*/ 0 w 228"/>
                <a:gd name="T1" fmla="*/ 48 h 263"/>
                <a:gd name="T2" fmla="*/ 0 w 228"/>
                <a:gd name="T3" fmla="*/ 50 h 263"/>
                <a:gd name="T4" fmla="*/ 2 w 228"/>
                <a:gd name="T5" fmla="*/ 55 h 263"/>
                <a:gd name="T6" fmla="*/ 2 w 228"/>
                <a:gd name="T7" fmla="*/ 59 h 263"/>
                <a:gd name="T8" fmla="*/ 2 w 228"/>
                <a:gd name="T9" fmla="*/ 65 h 263"/>
                <a:gd name="T10" fmla="*/ 4 w 228"/>
                <a:gd name="T11" fmla="*/ 71 h 263"/>
                <a:gd name="T12" fmla="*/ 6 w 228"/>
                <a:gd name="T13" fmla="*/ 76 h 263"/>
                <a:gd name="T14" fmla="*/ 8 w 228"/>
                <a:gd name="T15" fmla="*/ 88 h 263"/>
                <a:gd name="T16" fmla="*/ 11 w 228"/>
                <a:gd name="T17" fmla="*/ 97 h 263"/>
                <a:gd name="T18" fmla="*/ 15 w 228"/>
                <a:gd name="T19" fmla="*/ 107 h 263"/>
                <a:gd name="T20" fmla="*/ 21 w 228"/>
                <a:gd name="T21" fmla="*/ 112 h 263"/>
                <a:gd name="T22" fmla="*/ 30 w 228"/>
                <a:gd name="T23" fmla="*/ 112 h 263"/>
                <a:gd name="T24" fmla="*/ 40 w 228"/>
                <a:gd name="T25" fmla="*/ 107 h 263"/>
                <a:gd name="T26" fmla="*/ 44 w 228"/>
                <a:gd name="T27" fmla="*/ 103 h 263"/>
                <a:gd name="T28" fmla="*/ 49 w 228"/>
                <a:gd name="T29" fmla="*/ 101 h 263"/>
                <a:gd name="T30" fmla="*/ 51 w 228"/>
                <a:gd name="T31" fmla="*/ 101 h 263"/>
                <a:gd name="T32" fmla="*/ 53 w 228"/>
                <a:gd name="T33" fmla="*/ 105 h 263"/>
                <a:gd name="T34" fmla="*/ 53 w 228"/>
                <a:gd name="T35" fmla="*/ 109 h 263"/>
                <a:gd name="T36" fmla="*/ 53 w 228"/>
                <a:gd name="T37" fmla="*/ 114 h 263"/>
                <a:gd name="T38" fmla="*/ 53 w 228"/>
                <a:gd name="T39" fmla="*/ 120 h 263"/>
                <a:gd name="T40" fmla="*/ 53 w 228"/>
                <a:gd name="T41" fmla="*/ 126 h 263"/>
                <a:gd name="T42" fmla="*/ 53 w 228"/>
                <a:gd name="T43" fmla="*/ 133 h 263"/>
                <a:gd name="T44" fmla="*/ 53 w 228"/>
                <a:gd name="T45" fmla="*/ 139 h 263"/>
                <a:gd name="T46" fmla="*/ 53 w 228"/>
                <a:gd name="T47" fmla="*/ 148 h 263"/>
                <a:gd name="T48" fmla="*/ 55 w 228"/>
                <a:gd name="T49" fmla="*/ 156 h 263"/>
                <a:gd name="T50" fmla="*/ 55 w 228"/>
                <a:gd name="T51" fmla="*/ 164 h 263"/>
                <a:gd name="T52" fmla="*/ 55 w 228"/>
                <a:gd name="T53" fmla="*/ 171 h 263"/>
                <a:gd name="T54" fmla="*/ 55 w 228"/>
                <a:gd name="T55" fmla="*/ 179 h 263"/>
                <a:gd name="T56" fmla="*/ 57 w 228"/>
                <a:gd name="T57" fmla="*/ 187 h 263"/>
                <a:gd name="T58" fmla="*/ 59 w 228"/>
                <a:gd name="T59" fmla="*/ 190 h 263"/>
                <a:gd name="T60" fmla="*/ 61 w 228"/>
                <a:gd name="T61" fmla="*/ 198 h 263"/>
                <a:gd name="T62" fmla="*/ 65 w 228"/>
                <a:gd name="T63" fmla="*/ 202 h 263"/>
                <a:gd name="T64" fmla="*/ 68 w 228"/>
                <a:gd name="T65" fmla="*/ 207 h 263"/>
                <a:gd name="T66" fmla="*/ 76 w 228"/>
                <a:gd name="T67" fmla="*/ 209 h 263"/>
                <a:gd name="T68" fmla="*/ 85 w 228"/>
                <a:gd name="T69" fmla="*/ 207 h 263"/>
                <a:gd name="T70" fmla="*/ 91 w 228"/>
                <a:gd name="T71" fmla="*/ 206 h 263"/>
                <a:gd name="T72" fmla="*/ 95 w 228"/>
                <a:gd name="T73" fmla="*/ 204 h 263"/>
                <a:gd name="T74" fmla="*/ 103 w 228"/>
                <a:gd name="T75" fmla="*/ 200 h 263"/>
                <a:gd name="T76" fmla="*/ 108 w 228"/>
                <a:gd name="T77" fmla="*/ 198 h 263"/>
                <a:gd name="T78" fmla="*/ 118 w 228"/>
                <a:gd name="T79" fmla="*/ 190 h 263"/>
                <a:gd name="T80" fmla="*/ 127 w 228"/>
                <a:gd name="T81" fmla="*/ 187 h 263"/>
                <a:gd name="T82" fmla="*/ 135 w 228"/>
                <a:gd name="T83" fmla="*/ 183 h 263"/>
                <a:gd name="T84" fmla="*/ 141 w 228"/>
                <a:gd name="T85" fmla="*/ 181 h 263"/>
                <a:gd name="T86" fmla="*/ 141 w 228"/>
                <a:gd name="T87" fmla="*/ 183 h 263"/>
                <a:gd name="T88" fmla="*/ 139 w 228"/>
                <a:gd name="T89" fmla="*/ 188 h 263"/>
                <a:gd name="T90" fmla="*/ 135 w 228"/>
                <a:gd name="T91" fmla="*/ 196 h 263"/>
                <a:gd name="T92" fmla="*/ 131 w 228"/>
                <a:gd name="T93" fmla="*/ 207 h 263"/>
                <a:gd name="T94" fmla="*/ 125 w 228"/>
                <a:gd name="T95" fmla="*/ 217 h 263"/>
                <a:gd name="T96" fmla="*/ 123 w 228"/>
                <a:gd name="T97" fmla="*/ 228 h 263"/>
                <a:gd name="T98" fmla="*/ 120 w 228"/>
                <a:gd name="T99" fmla="*/ 238 h 263"/>
                <a:gd name="T100" fmla="*/ 122 w 228"/>
                <a:gd name="T101" fmla="*/ 249 h 263"/>
                <a:gd name="T102" fmla="*/ 123 w 228"/>
                <a:gd name="T103" fmla="*/ 255 h 263"/>
                <a:gd name="T104" fmla="*/ 129 w 228"/>
                <a:gd name="T105" fmla="*/ 259 h 263"/>
                <a:gd name="T106" fmla="*/ 137 w 228"/>
                <a:gd name="T107" fmla="*/ 261 h 263"/>
                <a:gd name="T108" fmla="*/ 144 w 228"/>
                <a:gd name="T109" fmla="*/ 263 h 263"/>
                <a:gd name="T110" fmla="*/ 154 w 228"/>
                <a:gd name="T111" fmla="*/ 263 h 263"/>
                <a:gd name="T112" fmla="*/ 162 w 228"/>
                <a:gd name="T113" fmla="*/ 263 h 263"/>
                <a:gd name="T114" fmla="*/ 169 w 228"/>
                <a:gd name="T115" fmla="*/ 263 h 263"/>
                <a:gd name="T116" fmla="*/ 175 w 228"/>
                <a:gd name="T117" fmla="*/ 263 h 263"/>
                <a:gd name="T118" fmla="*/ 228 w 228"/>
                <a:gd name="T119" fmla="*/ 152 h 263"/>
                <a:gd name="T120" fmla="*/ 55 w 228"/>
                <a:gd name="T121" fmla="*/ 0 h 263"/>
                <a:gd name="T122" fmla="*/ 0 w 228"/>
                <a:gd name="T123" fmla="*/ 48 h 263"/>
                <a:gd name="T124" fmla="*/ 0 w 228"/>
                <a:gd name="T125" fmla="*/ 48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" h="263">
                  <a:moveTo>
                    <a:pt x="0" y="48"/>
                  </a:moveTo>
                  <a:lnTo>
                    <a:pt x="0" y="50"/>
                  </a:lnTo>
                  <a:lnTo>
                    <a:pt x="2" y="55"/>
                  </a:lnTo>
                  <a:lnTo>
                    <a:pt x="2" y="59"/>
                  </a:lnTo>
                  <a:lnTo>
                    <a:pt x="2" y="65"/>
                  </a:lnTo>
                  <a:lnTo>
                    <a:pt x="4" y="71"/>
                  </a:lnTo>
                  <a:lnTo>
                    <a:pt x="6" y="76"/>
                  </a:lnTo>
                  <a:lnTo>
                    <a:pt x="8" y="88"/>
                  </a:lnTo>
                  <a:lnTo>
                    <a:pt x="11" y="97"/>
                  </a:lnTo>
                  <a:lnTo>
                    <a:pt x="15" y="107"/>
                  </a:lnTo>
                  <a:lnTo>
                    <a:pt x="21" y="112"/>
                  </a:lnTo>
                  <a:lnTo>
                    <a:pt x="30" y="112"/>
                  </a:lnTo>
                  <a:lnTo>
                    <a:pt x="40" y="107"/>
                  </a:lnTo>
                  <a:lnTo>
                    <a:pt x="44" y="103"/>
                  </a:lnTo>
                  <a:lnTo>
                    <a:pt x="49" y="101"/>
                  </a:lnTo>
                  <a:lnTo>
                    <a:pt x="51" y="101"/>
                  </a:lnTo>
                  <a:lnTo>
                    <a:pt x="53" y="105"/>
                  </a:lnTo>
                  <a:lnTo>
                    <a:pt x="53" y="109"/>
                  </a:lnTo>
                  <a:lnTo>
                    <a:pt x="53" y="114"/>
                  </a:lnTo>
                  <a:lnTo>
                    <a:pt x="53" y="120"/>
                  </a:lnTo>
                  <a:lnTo>
                    <a:pt x="53" y="126"/>
                  </a:lnTo>
                  <a:lnTo>
                    <a:pt x="53" y="133"/>
                  </a:lnTo>
                  <a:lnTo>
                    <a:pt x="53" y="139"/>
                  </a:lnTo>
                  <a:lnTo>
                    <a:pt x="53" y="148"/>
                  </a:lnTo>
                  <a:lnTo>
                    <a:pt x="55" y="156"/>
                  </a:lnTo>
                  <a:lnTo>
                    <a:pt x="55" y="164"/>
                  </a:lnTo>
                  <a:lnTo>
                    <a:pt x="55" y="171"/>
                  </a:lnTo>
                  <a:lnTo>
                    <a:pt x="55" y="179"/>
                  </a:lnTo>
                  <a:lnTo>
                    <a:pt x="57" y="187"/>
                  </a:lnTo>
                  <a:lnTo>
                    <a:pt x="59" y="190"/>
                  </a:lnTo>
                  <a:lnTo>
                    <a:pt x="61" y="198"/>
                  </a:lnTo>
                  <a:lnTo>
                    <a:pt x="65" y="202"/>
                  </a:lnTo>
                  <a:lnTo>
                    <a:pt x="68" y="207"/>
                  </a:lnTo>
                  <a:lnTo>
                    <a:pt x="76" y="209"/>
                  </a:lnTo>
                  <a:lnTo>
                    <a:pt x="85" y="207"/>
                  </a:lnTo>
                  <a:lnTo>
                    <a:pt x="91" y="206"/>
                  </a:lnTo>
                  <a:lnTo>
                    <a:pt x="95" y="204"/>
                  </a:lnTo>
                  <a:lnTo>
                    <a:pt x="103" y="200"/>
                  </a:lnTo>
                  <a:lnTo>
                    <a:pt x="108" y="198"/>
                  </a:lnTo>
                  <a:lnTo>
                    <a:pt x="118" y="190"/>
                  </a:lnTo>
                  <a:lnTo>
                    <a:pt x="127" y="187"/>
                  </a:lnTo>
                  <a:lnTo>
                    <a:pt x="135" y="183"/>
                  </a:lnTo>
                  <a:lnTo>
                    <a:pt x="141" y="181"/>
                  </a:lnTo>
                  <a:lnTo>
                    <a:pt x="141" y="183"/>
                  </a:lnTo>
                  <a:lnTo>
                    <a:pt x="139" y="188"/>
                  </a:lnTo>
                  <a:lnTo>
                    <a:pt x="135" y="196"/>
                  </a:lnTo>
                  <a:lnTo>
                    <a:pt x="131" y="207"/>
                  </a:lnTo>
                  <a:lnTo>
                    <a:pt x="125" y="217"/>
                  </a:lnTo>
                  <a:lnTo>
                    <a:pt x="123" y="228"/>
                  </a:lnTo>
                  <a:lnTo>
                    <a:pt x="120" y="238"/>
                  </a:lnTo>
                  <a:lnTo>
                    <a:pt x="122" y="249"/>
                  </a:lnTo>
                  <a:lnTo>
                    <a:pt x="123" y="255"/>
                  </a:lnTo>
                  <a:lnTo>
                    <a:pt x="129" y="259"/>
                  </a:lnTo>
                  <a:lnTo>
                    <a:pt x="137" y="261"/>
                  </a:lnTo>
                  <a:lnTo>
                    <a:pt x="144" y="263"/>
                  </a:lnTo>
                  <a:lnTo>
                    <a:pt x="154" y="263"/>
                  </a:lnTo>
                  <a:lnTo>
                    <a:pt x="162" y="263"/>
                  </a:lnTo>
                  <a:lnTo>
                    <a:pt x="169" y="263"/>
                  </a:lnTo>
                  <a:lnTo>
                    <a:pt x="175" y="263"/>
                  </a:lnTo>
                  <a:lnTo>
                    <a:pt x="228" y="152"/>
                  </a:lnTo>
                  <a:lnTo>
                    <a:pt x="55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C7E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07" name="Freeform 188"/>
            <p:cNvSpPr>
              <a:spLocks/>
            </p:cNvSpPr>
            <p:nvPr/>
          </p:nvSpPr>
          <p:spPr bwMode="auto">
            <a:xfrm>
              <a:off x="3140041" y="2422392"/>
              <a:ext cx="50543" cy="39277"/>
            </a:xfrm>
            <a:custGeom>
              <a:avLst/>
              <a:gdLst>
                <a:gd name="T0" fmla="*/ 323 w 330"/>
                <a:gd name="T1" fmla="*/ 182 h 258"/>
                <a:gd name="T2" fmla="*/ 218 w 330"/>
                <a:gd name="T3" fmla="*/ 258 h 258"/>
                <a:gd name="T4" fmla="*/ 133 w 330"/>
                <a:gd name="T5" fmla="*/ 135 h 258"/>
                <a:gd name="T6" fmla="*/ 0 w 330"/>
                <a:gd name="T7" fmla="*/ 17 h 258"/>
                <a:gd name="T8" fmla="*/ 192 w 330"/>
                <a:gd name="T9" fmla="*/ 0 h 258"/>
                <a:gd name="T10" fmla="*/ 290 w 330"/>
                <a:gd name="T11" fmla="*/ 53 h 258"/>
                <a:gd name="T12" fmla="*/ 292 w 330"/>
                <a:gd name="T13" fmla="*/ 53 h 258"/>
                <a:gd name="T14" fmla="*/ 296 w 330"/>
                <a:gd name="T15" fmla="*/ 59 h 258"/>
                <a:gd name="T16" fmla="*/ 300 w 330"/>
                <a:gd name="T17" fmla="*/ 61 h 258"/>
                <a:gd name="T18" fmla="*/ 304 w 330"/>
                <a:gd name="T19" fmla="*/ 66 h 258"/>
                <a:gd name="T20" fmla="*/ 307 w 330"/>
                <a:gd name="T21" fmla="*/ 72 h 258"/>
                <a:gd name="T22" fmla="*/ 311 w 330"/>
                <a:gd name="T23" fmla="*/ 78 h 258"/>
                <a:gd name="T24" fmla="*/ 315 w 330"/>
                <a:gd name="T25" fmla="*/ 83 h 258"/>
                <a:gd name="T26" fmla="*/ 319 w 330"/>
                <a:gd name="T27" fmla="*/ 91 h 258"/>
                <a:gd name="T28" fmla="*/ 323 w 330"/>
                <a:gd name="T29" fmla="*/ 97 h 258"/>
                <a:gd name="T30" fmla="*/ 325 w 330"/>
                <a:gd name="T31" fmla="*/ 106 h 258"/>
                <a:gd name="T32" fmla="*/ 328 w 330"/>
                <a:gd name="T33" fmla="*/ 114 h 258"/>
                <a:gd name="T34" fmla="*/ 330 w 330"/>
                <a:gd name="T35" fmla="*/ 121 h 258"/>
                <a:gd name="T36" fmla="*/ 330 w 330"/>
                <a:gd name="T37" fmla="*/ 129 h 258"/>
                <a:gd name="T38" fmla="*/ 330 w 330"/>
                <a:gd name="T39" fmla="*/ 139 h 258"/>
                <a:gd name="T40" fmla="*/ 328 w 330"/>
                <a:gd name="T41" fmla="*/ 144 h 258"/>
                <a:gd name="T42" fmla="*/ 328 w 330"/>
                <a:gd name="T43" fmla="*/ 152 h 258"/>
                <a:gd name="T44" fmla="*/ 325 w 330"/>
                <a:gd name="T45" fmla="*/ 158 h 258"/>
                <a:gd name="T46" fmla="*/ 325 w 330"/>
                <a:gd name="T47" fmla="*/ 163 h 258"/>
                <a:gd name="T48" fmla="*/ 323 w 330"/>
                <a:gd name="T49" fmla="*/ 171 h 258"/>
                <a:gd name="T50" fmla="*/ 323 w 330"/>
                <a:gd name="T51" fmla="*/ 177 h 258"/>
                <a:gd name="T52" fmla="*/ 323 w 330"/>
                <a:gd name="T53" fmla="*/ 182 h 258"/>
                <a:gd name="T54" fmla="*/ 323 w 330"/>
                <a:gd name="T55" fmla="*/ 182 h 258"/>
                <a:gd name="T56" fmla="*/ 323 w 330"/>
                <a:gd name="T57" fmla="*/ 182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0" h="258">
                  <a:moveTo>
                    <a:pt x="323" y="182"/>
                  </a:moveTo>
                  <a:lnTo>
                    <a:pt x="218" y="258"/>
                  </a:lnTo>
                  <a:lnTo>
                    <a:pt x="133" y="135"/>
                  </a:lnTo>
                  <a:lnTo>
                    <a:pt x="0" y="17"/>
                  </a:lnTo>
                  <a:lnTo>
                    <a:pt x="192" y="0"/>
                  </a:lnTo>
                  <a:lnTo>
                    <a:pt x="290" y="53"/>
                  </a:lnTo>
                  <a:lnTo>
                    <a:pt x="292" y="53"/>
                  </a:lnTo>
                  <a:lnTo>
                    <a:pt x="296" y="59"/>
                  </a:lnTo>
                  <a:lnTo>
                    <a:pt x="300" y="61"/>
                  </a:lnTo>
                  <a:lnTo>
                    <a:pt x="304" y="66"/>
                  </a:lnTo>
                  <a:lnTo>
                    <a:pt x="307" y="72"/>
                  </a:lnTo>
                  <a:lnTo>
                    <a:pt x="311" y="78"/>
                  </a:lnTo>
                  <a:lnTo>
                    <a:pt x="315" y="83"/>
                  </a:lnTo>
                  <a:lnTo>
                    <a:pt x="319" y="91"/>
                  </a:lnTo>
                  <a:lnTo>
                    <a:pt x="323" y="97"/>
                  </a:lnTo>
                  <a:lnTo>
                    <a:pt x="325" y="106"/>
                  </a:lnTo>
                  <a:lnTo>
                    <a:pt x="328" y="114"/>
                  </a:lnTo>
                  <a:lnTo>
                    <a:pt x="330" y="121"/>
                  </a:lnTo>
                  <a:lnTo>
                    <a:pt x="330" y="129"/>
                  </a:lnTo>
                  <a:lnTo>
                    <a:pt x="330" y="139"/>
                  </a:lnTo>
                  <a:lnTo>
                    <a:pt x="328" y="144"/>
                  </a:lnTo>
                  <a:lnTo>
                    <a:pt x="328" y="152"/>
                  </a:lnTo>
                  <a:lnTo>
                    <a:pt x="325" y="158"/>
                  </a:lnTo>
                  <a:lnTo>
                    <a:pt x="325" y="163"/>
                  </a:lnTo>
                  <a:lnTo>
                    <a:pt x="323" y="171"/>
                  </a:lnTo>
                  <a:lnTo>
                    <a:pt x="323" y="177"/>
                  </a:lnTo>
                  <a:lnTo>
                    <a:pt x="323" y="182"/>
                  </a:lnTo>
                  <a:lnTo>
                    <a:pt x="323" y="182"/>
                  </a:lnTo>
                  <a:lnTo>
                    <a:pt x="323" y="182"/>
                  </a:lnTo>
                  <a:close/>
                </a:path>
              </a:pathLst>
            </a:custGeom>
            <a:solidFill>
              <a:srgbClr val="EBF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08" name="Freeform 189"/>
            <p:cNvSpPr>
              <a:spLocks/>
            </p:cNvSpPr>
            <p:nvPr/>
          </p:nvSpPr>
          <p:spPr bwMode="auto">
            <a:xfrm>
              <a:off x="3154656" y="2419043"/>
              <a:ext cx="40495" cy="31970"/>
            </a:xfrm>
            <a:custGeom>
              <a:avLst/>
              <a:gdLst>
                <a:gd name="T0" fmla="*/ 1 w 266"/>
                <a:gd name="T1" fmla="*/ 26 h 209"/>
                <a:gd name="T2" fmla="*/ 15 w 266"/>
                <a:gd name="T3" fmla="*/ 30 h 209"/>
                <a:gd name="T4" fmla="*/ 30 w 266"/>
                <a:gd name="T5" fmla="*/ 34 h 209"/>
                <a:gd name="T6" fmla="*/ 47 w 266"/>
                <a:gd name="T7" fmla="*/ 40 h 209"/>
                <a:gd name="T8" fmla="*/ 64 w 266"/>
                <a:gd name="T9" fmla="*/ 45 h 209"/>
                <a:gd name="T10" fmla="*/ 85 w 266"/>
                <a:gd name="T11" fmla="*/ 53 h 209"/>
                <a:gd name="T12" fmla="*/ 102 w 266"/>
                <a:gd name="T13" fmla="*/ 59 h 209"/>
                <a:gd name="T14" fmla="*/ 119 w 266"/>
                <a:gd name="T15" fmla="*/ 64 h 209"/>
                <a:gd name="T16" fmla="*/ 133 w 266"/>
                <a:gd name="T17" fmla="*/ 68 h 209"/>
                <a:gd name="T18" fmla="*/ 146 w 266"/>
                <a:gd name="T19" fmla="*/ 74 h 209"/>
                <a:gd name="T20" fmla="*/ 155 w 266"/>
                <a:gd name="T21" fmla="*/ 78 h 209"/>
                <a:gd name="T22" fmla="*/ 167 w 266"/>
                <a:gd name="T23" fmla="*/ 85 h 209"/>
                <a:gd name="T24" fmla="*/ 176 w 266"/>
                <a:gd name="T25" fmla="*/ 97 h 209"/>
                <a:gd name="T26" fmla="*/ 176 w 266"/>
                <a:gd name="T27" fmla="*/ 110 h 209"/>
                <a:gd name="T28" fmla="*/ 173 w 266"/>
                <a:gd name="T29" fmla="*/ 127 h 209"/>
                <a:gd name="T30" fmla="*/ 165 w 266"/>
                <a:gd name="T31" fmla="*/ 144 h 209"/>
                <a:gd name="T32" fmla="*/ 163 w 266"/>
                <a:gd name="T33" fmla="*/ 158 h 209"/>
                <a:gd name="T34" fmla="*/ 169 w 266"/>
                <a:gd name="T35" fmla="*/ 163 h 209"/>
                <a:gd name="T36" fmla="*/ 184 w 266"/>
                <a:gd name="T37" fmla="*/ 165 h 209"/>
                <a:gd name="T38" fmla="*/ 199 w 266"/>
                <a:gd name="T39" fmla="*/ 165 h 209"/>
                <a:gd name="T40" fmla="*/ 214 w 266"/>
                <a:gd name="T41" fmla="*/ 167 h 209"/>
                <a:gd name="T42" fmla="*/ 224 w 266"/>
                <a:gd name="T43" fmla="*/ 177 h 209"/>
                <a:gd name="T44" fmla="*/ 226 w 266"/>
                <a:gd name="T45" fmla="*/ 192 h 209"/>
                <a:gd name="T46" fmla="*/ 226 w 266"/>
                <a:gd name="T47" fmla="*/ 205 h 209"/>
                <a:gd name="T48" fmla="*/ 226 w 266"/>
                <a:gd name="T49" fmla="*/ 207 h 209"/>
                <a:gd name="T50" fmla="*/ 230 w 266"/>
                <a:gd name="T51" fmla="*/ 199 h 209"/>
                <a:gd name="T52" fmla="*/ 235 w 266"/>
                <a:gd name="T53" fmla="*/ 188 h 209"/>
                <a:gd name="T54" fmla="*/ 239 w 266"/>
                <a:gd name="T55" fmla="*/ 175 h 209"/>
                <a:gd name="T56" fmla="*/ 247 w 266"/>
                <a:gd name="T57" fmla="*/ 160 h 209"/>
                <a:gd name="T58" fmla="*/ 252 w 266"/>
                <a:gd name="T59" fmla="*/ 144 h 209"/>
                <a:gd name="T60" fmla="*/ 258 w 266"/>
                <a:gd name="T61" fmla="*/ 131 h 209"/>
                <a:gd name="T62" fmla="*/ 264 w 266"/>
                <a:gd name="T63" fmla="*/ 118 h 209"/>
                <a:gd name="T64" fmla="*/ 203 w 266"/>
                <a:gd name="T65" fmla="*/ 17 h 209"/>
                <a:gd name="T66" fmla="*/ 0 w 266"/>
                <a:gd name="T67" fmla="*/ 26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66" h="209">
                  <a:moveTo>
                    <a:pt x="0" y="26"/>
                  </a:moveTo>
                  <a:lnTo>
                    <a:pt x="1" y="26"/>
                  </a:lnTo>
                  <a:lnTo>
                    <a:pt x="11" y="30"/>
                  </a:lnTo>
                  <a:lnTo>
                    <a:pt x="15" y="30"/>
                  </a:lnTo>
                  <a:lnTo>
                    <a:pt x="22" y="32"/>
                  </a:lnTo>
                  <a:lnTo>
                    <a:pt x="30" y="34"/>
                  </a:lnTo>
                  <a:lnTo>
                    <a:pt x="39" y="38"/>
                  </a:lnTo>
                  <a:lnTo>
                    <a:pt x="47" y="40"/>
                  </a:lnTo>
                  <a:lnTo>
                    <a:pt x="55" y="44"/>
                  </a:lnTo>
                  <a:lnTo>
                    <a:pt x="64" y="45"/>
                  </a:lnTo>
                  <a:lnTo>
                    <a:pt x="76" y="49"/>
                  </a:lnTo>
                  <a:lnTo>
                    <a:pt x="85" y="53"/>
                  </a:lnTo>
                  <a:lnTo>
                    <a:pt x="95" y="55"/>
                  </a:lnTo>
                  <a:lnTo>
                    <a:pt x="102" y="59"/>
                  </a:lnTo>
                  <a:lnTo>
                    <a:pt x="112" y="63"/>
                  </a:lnTo>
                  <a:lnTo>
                    <a:pt x="119" y="64"/>
                  </a:lnTo>
                  <a:lnTo>
                    <a:pt x="127" y="66"/>
                  </a:lnTo>
                  <a:lnTo>
                    <a:pt x="133" y="68"/>
                  </a:lnTo>
                  <a:lnTo>
                    <a:pt x="140" y="70"/>
                  </a:lnTo>
                  <a:lnTo>
                    <a:pt x="146" y="74"/>
                  </a:lnTo>
                  <a:lnTo>
                    <a:pt x="152" y="76"/>
                  </a:lnTo>
                  <a:lnTo>
                    <a:pt x="155" y="78"/>
                  </a:lnTo>
                  <a:lnTo>
                    <a:pt x="161" y="80"/>
                  </a:lnTo>
                  <a:lnTo>
                    <a:pt x="167" y="85"/>
                  </a:lnTo>
                  <a:lnTo>
                    <a:pt x="173" y="91"/>
                  </a:lnTo>
                  <a:lnTo>
                    <a:pt x="176" y="97"/>
                  </a:lnTo>
                  <a:lnTo>
                    <a:pt x="178" y="104"/>
                  </a:lnTo>
                  <a:lnTo>
                    <a:pt x="176" y="110"/>
                  </a:lnTo>
                  <a:lnTo>
                    <a:pt x="174" y="120"/>
                  </a:lnTo>
                  <a:lnTo>
                    <a:pt x="173" y="127"/>
                  </a:lnTo>
                  <a:lnTo>
                    <a:pt x="169" y="137"/>
                  </a:lnTo>
                  <a:lnTo>
                    <a:pt x="165" y="144"/>
                  </a:lnTo>
                  <a:lnTo>
                    <a:pt x="163" y="152"/>
                  </a:lnTo>
                  <a:lnTo>
                    <a:pt x="163" y="158"/>
                  </a:lnTo>
                  <a:lnTo>
                    <a:pt x="165" y="161"/>
                  </a:lnTo>
                  <a:lnTo>
                    <a:pt x="169" y="163"/>
                  </a:lnTo>
                  <a:lnTo>
                    <a:pt x="176" y="165"/>
                  </a:lnTo>
                  <a:lnTo>
                    <a:pt x="184" y="165"/>
                  </a:lnTo>
                  <a:lnTo>
                    <a:pt x="192" y="165"/>
                  </a:lnTo>
                  <a:lnTo>
                    <a:pt x="199" y="165"/>
                  </a:lnTo>
                  <a:lnTo>
                    <a:pt x="209" y="165"/>
                  </a:lnTo>
                  <a:lnTo>
                    <a:pt x="214" y="167"/>
                  </a:lnTo>
                  <a:lnTo>
                    <a:pt x="222" y="173"/>
                  </a:lnTo>
                  <a:lnTo>
                    <a:pt x="224" y="177"/>
                  </a:lnTo>
                  <a:lnTo>
                    <a:pt x="226" y="184"/>
                  </a:lnTo>
                  <a:lnTo>
                    <a:pt x="226" y="192"/>
                  </a:lnTo>
                  <a:lnTo>
                    <a:pt x="226" y="199"/>
                  </a:lnTo>
                  <a:lnTo>
                    <a:pt x="226" y="205"/>
                  </a:lnTo>
                  <a:lnTo>
                    <a:pt x="226" y="209"/>
                  </a:lnTo>
                  <a:lnTo>
                    <a:pt x="226" y="207"/>
                  </a:lnTo>
                  <a:lnTo>
                    <a:pt x="228" y="203"/>
                  </a:lnTo>
                  <a:lnTo>
                    <a:pt x="230" y="199"/>
                  </a:lnTo>
                  <a:lnTo>
                    <a:pt x="231" y="194"/>
                  </a:lnTo>
                  <a:lnTo>
                    <a:pt x="235" y="188"/>
                  </a:lnTo>
                  <a:lnTo>
                    <a:pt x="237" y="182"/>
                  </a:lnTo>
                  <a:lnTo>
                    <a:pt x="239" y="175"/>
                  </a:lnTo>
                  <a:lnTo>
                    <a:pt x="243" y="167"/>
                  </a:lnTo>
                  <a:lnTo>
                    <a:pt x="247" y="160"/>
                  </a:lnTo>
                  <a:lnTo>
                    <a:pt x="250" y="154"/>
                  </a:lnTo>
                  <a:lnTo>
                    <a:pt x="252" y="144"/>
                  </a:lnTo>
                  <a:lnTo>
                    <a:pt x="256" y="139"/>
                  </a:lnTo>
                  <a:lnTo>
                    <a:pt x="258" y="131"/>
                  </a:lnTo>
                  <a:lnTo>
                    <a:pt x="260" y="127"/>
                  </a:lnTo>
                  <a:lnTo>
                    <a:pt x="264" y="118"/>
                  </a:lnTo>
                  <a:lnTo>
                    <a:pt x="266" y="116"/>
                  </a:lnTo>
                  <a:lnTo>
                    <a:pt x="203" y="17"/>
                  </a:lnTo>
                  <a:lnTo>
                    <a:pt x="98" y="0"/>
                  </a:lnTo>
                  <a:lnTo>
                    <a:pt x="0" y="26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C7E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09" name="Freeform 190"/>
            <p:cNvSpPr>
              <a:spLocks/>
            </p:cNvSpPr>
            <p:nvPr/>
          </p:nvSpPr>
          <p:spPr bwMode="auto">
            <a:xfrm>
              <a:off x="3146740" y="2486941"/>
              <a:ext cx="51456" cy="63330"/>
            </a:xfrm>
            <a:custGeom>
              <a:avLst/>
              <a:gdLst>
                <a:gd name="T0" fmla="*/ 213 w 339"/>
                <a:gd name="T1" fmla="*/ 0 h 416"/>
                <a:gd name="T2" fmla="*/ 40 w 339"/>
                <a:gd name="T3" fmla="*/ 11 h 416"/>
                <a:gd name="T4" fmla="*/ 0 w 339"/>
                <a:gd name="T5" fmla="*/ 102 h 416"/>
                <a:gd name="T6" fmla="*/ 36 w 339"/>
                <a:gd name="T7" fmla="*/ 310 h 416"/>
                <a:gd name="T8" fmla="*/ 128 w 339"/>
                <a:gd name="T9" fmla="*/ 372 h 416"/>
                <a:gd name="T10" fmla="*/ 323 w 339"/>
                <a:gd name="T11" fmla="*/ 416 h 416"/>
                <a:gd name="T12" fmla="*/ 339 w 339"/>
                <a:gd name="T13" fmla="*/ 312 h 416"/>
                <a:gd name="T14" fmla="*/ 282 w 339"/>
                <a:gd name="T15" fmla="*/ 104 h 416"/>
                <a:gd name="T16" fmla="*/ 213 w 339"/>
                <a:gd name="T17" fmla="*/ 0 h 416"/>
                <a:gd name="T18" fmla="*/ 213 w 339"/>
                <a:gd name="T19" fmla="*/ 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9" h="416">
                  <a:moveTo>
                    <a:pt x="213" y="0"/>
                  </a:moveTo>
                  <a:lnTo>
                    <a:pt x="40" y="11"/>
                  </a:lnTo>
                  <a:lnTo>
                    <a:pt x="0" y="102"/>
                  </a:lnTo>
                  <a:lnTo>
                    <a:pt x="36" y="310"/>
                  </a:lnTo>
                  <a:lnTo>
                    <a:pt x="128" y="372"/>
                  </a:lnTo>
                  <a:lnTo>
                    <a:pt x="323" y="416"/>
                  </a:lnTo>
                  <a:lnTo>
                    <a:pt x="339" y="312"/>
                  </a:lnTo>
                  <a:lnTo>
                    <a:pt x="282" y="104"/>
                  </a:lnTo>
                  <a:lnTo>
                    <a:pt x="213" y="0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EBF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10" name="Freeform 191"/>
            <p:cNvSpPr>
              <a:spLocks/>
            </p:cNvSpPr>
            <p:nvPr/>
          </p:nvSpPr>
          <p:spPr bwMode="auto">
            <a:xfrm>
              <a:off x="3169880" y="2485114"/>
              <a:ext cx="34710" cy="65462"/>
            </a:xfrm>
            <a:custGeom>
              <a:avLst/>
              <a:gdLst>
                <a:gd name="T0" fmla="*/ 2 w 228"/>
                <a:gd name="T1" fmla="*/ 25 h 430"/>
                <a:gd name="T2" fmla="*/ 10 w 228"/>
                <a:gd name="T3" fmla="*/ 40 h 430"/>
                <a:gd name="T4" fmla="*/ 17 w 228"/>
                <a:gd name="T5" fmla="*/ 59 h 430"/>
                <a:gd name="T6" fmla="*/ 31 w 228"/>
                <a:gd name="T7" fmla="*/ 78 h 430"/>
                <a:gd name="T8" fmla="*/ 48 w 228"/>
                <a:gd name="T9" fmla="*/ 94 h 430"/>
                <a:gd name="T10" fmla="*/ 74 w 228"/>
                <a:gd name="T11" fmla="*/ 105 h 430"/>
                <a:gd name="T12" fmla="*/ 92 w 228"/>
                <a:gd name="T13" fmla="*/ 107 h 430"/>
                <a:gd name="T14" fmla="*/ 78 w 228"/>
                <a:gd name="T15" fmla="*/ 113 h 430"/>
                <a:gd name="T16" fmla="*/ 61 w 228"/>
                <a:gd name="T17" fmla="*/ 124 h 430"/>
                <a:gd name="T18" fmla="*/ 42 w 228"/>
                <a:gd name="T19" fmla="*/ 137 h 430"/>
                <a:gd name="T20" fmla="*/ 25 w 228"/>
                <a:gd name="T21" fmla="*/ 151 h 430"/>
                <a:gd name="T22" fmla="*/ 17 w 228"/>
                <a:gd name="T23" fmla="*/ 170 h 430"/>
                <a:gd name="T24" fmla="*/ 23 w 228"/>
                <a:gd name="T25" fmla="*/ 185 h 430"/>
                <a:gd name="T26" fmla="*/ 46 w 228"/>
                <a:gd name="T27" fmla="*/ 200 h 430"/>
                <a:gd name="T28" fmla="*/ 73 w 228"/>
                <a:gd name="T29" fmla="*/ 213 h 430"/>
                <a:gd name="T30" fmla="*/ 103 w 228"/>
                <a:gd name="T31" fmla="*/ 225 h 430"/>
                <a:gd name="T32" fmla="*/ 124 w 228"/>
                <a:gd name="T33" fmla="*/ 236 h 430"/>
                <a:gd name="T34" fmla="*/ 133 w 228"/>
                <a:gd name="T35" fmla="*/ 248 h 430"/>
                <a:gd name="T36" fmla="*/ 120 w 228"/>
                <a:gd name="T37" fmla="*/ 257 h 430"/>
                <a:gd name="T38" fmla="*/ 92 w 228"/>
                <a:gd name="T39" fmla="*/ 265 h 430"/>
                <a:gd name="T40" fmla="*/ 61 w 228"/>
                <a:gd name="T41" fmla="*/ 272 h 430"/>
                <a:gd name="T42" fmla="*/ 35 w 228"/>
                <a:gd name="T43" fmla="*/ 280 h 430"/>
                <a:gd name="T44" fmla="*/ 21 w 228"/>
                <a:gd name="T45" fmla="*/ 289 h 430"/>
                <a:gd name="T46" fmla="*/ 27 w 228"/>
                <a:gd name="T47" fmla="*/ 299 h 430"/>
                <a:gd name="T48" fmla="*/ 50 w 228"/>
                <a:gd name="T49" fmla="*/ 308 h 430"/>
                <a:gd name="T50" fmla="*/ 86 w 228"/>
                <a:gd name="T51" fmla="*/ 318 h 430"/>
                <a:gd name="T52" fmla="*/ 120 w 228"/>
                <a:gd name="T53" fmla="*/ 329 h 430"/>
                <a:gd name="T54" fmla="*/ 149 w 228"/>
                <a:gd name="T55" fmla="*/ 339 h 430"/>
                <a:gd name="T56" fmla="*/ 162 w 228"/>
                <a:gd name="T57" fmla="*/ 356 h 430"/>
                <a:gd name="T58" fmla="*/ 147 w 228"/>
                <a:gd name="T59" fmla="*/ 371 h 430"/>
                <a:gd name="T60" fmla="*/ 126 w 228"/>
                <a:gd name="T61" fmla="*/ 383 h 430"/>
                <a:gd name="T62" fmla="*/ 107 w 228"/>
                <a:gd name="T63" fmla="*/ 392 h 430"/>
                <a:gd name="T64" fmla="*/ 93 w 228"/>
                <a:gd name="T65" fmla="*/ 405 h 430"/>
                <a:gd name="T66" fmla="*/ 109 w 228"/>
                <a:gd name="T67" fmla="*/ 411 h 430"/>
                <a:gd name="T68" fmla="*/ 128 w 228"/>
                <a:gd name="T69" fmla="*/ 415 h 430"/>
                <a:gd name="T70" fmla="*/ 152 w 228"/>
                <a:gd name="T71" fmla="*/ 415 h 430"/>
                <a:gd name="T72" fmla="*/ 173 w 228"/>
                <a:gd name="T73" fmla="*/ 417 h 430"/>
                <a:gd name="T74" fmla="*/ 183 w 228"/>
                <a:gd name="T75" fmla="*/ 417 h 430"/>
                <a:gd name="T76" fmla="*/ 194 w 228"/>
                <a:gd name="T77" fmla="*/ 423 h 430"/>
                <a:gd name="T78" fmla="*/ 215 w 228"/>
                <a:gd name="T79" fmla="*/ 430 h 430"/>
                <a:gd name="T80" fmla="*/ 225 w 228"/>
                <a:gd name="T81" fmla="*/ 424 h 430"/>
                <a:gd name="T82" fmla="*/ 225 w 228"/>
                <a:gd name="T83" fmla="*/ 411 h 430"/>
                <a:gd name="T84" fmla="*/ 227 w 228"/>
                <a:gd name="T85" fmla="*/ 388 h 430"/>
                <a:gd name="T86" fmla="*/ 227 w 228"/>
                <a:gd name="T87" fmla="*/ 364 h 430"/>
                <a:gd name="T88" fmla="*/ 228 w 228"/>
                <a:gd name="T89" fmla="*/ 345 h 430"/>
                <a:gd name="T90" fmla="*/ 228 w 228"/>
                <a:gd name="T91" fmla="*/ 333 h 430"/>
                <a:gd name="T92" fmla="*/ 227 w 228"/>
                <a:gd name="T93" fmla="*/ 312 h 430"/>
                <a:gd name="T94" fmla="*/ 227 w 228"/>
                <a:gd name="T95" fmla="*/ 278 h 430"/>
                <a:gd name="T96" fmla="*/ 225 w 228"/>
                <a:gd name="T97" fmla="*/ 236 h 430"/>
                <a:gd name="T98" fmla="*/ 225 w 228"/>
                <a:gd name="T99" fmla="*/ 200 h 430"/>
                <a:gd name="T100" fmla="*/ 225 w 228"/>
                <a:gd name="T101" fmla="*/ 179 h 430"/>
                <a:gd name="T102" fmla="*/ 65 w 228"/>
                <a:gd name="T103" fmla="*/ 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8" h="430">
                  <a:moveTo>
                    <a:pt x="0" y="17"/>
                  </a:moveTo>
                  <a:lnTo>
                    <a:pt x="0" y="19"/>
                  </a:lnTo>
                  <a:lnTo>
                    <a:pt x="2" y="25"/>
                  </a:lnTo>
                  <a:lnTo>
                    <a:pt x="4" y="29"/>
                  </a:lnTo>
                  <a:lnTo>
                    <a:pt x="6" y="35"/>
                  </a:lnTo>
                  <a:lnTo>
                    <a:pt x="10" y="40"/>
                  </a:lnTo>
                  <a:lnTo>
                    <a:pt x="12" y="48"/>
                  </a:lnTo>
                  <a:lnTo>
                    <a:pt x="16" y="54"/>
                  </a:lnTo>
                  <a:lnTo>
                    <a:pt x="17" y="59"/>
                  </a:lnTo>
                  <a:lnTo>
                    <a:pt x="23" y="65"/>
                  </a:lnTo>
                  <a:lnTo>
                    <a:pt x="27" y="73"/>
                  </a:lnTo>
                  <a:lnTo>
                    <a:pt x="31" y="78"/>
                  </a:lnTo>
                  <a:lnTo>
                    <a:pt x="36" y="84"/>
                  </a:lnTo>
                  <a:lnTo>
                    <a:pt x="40" y="90"/>
                  </a:lnTo>
                  <a:lnTo>
                    <a:pt x="48" y="94"/>
                  </a:lnTo>
                  <a:lnTo>
                    <a:pt x="57" y="99"/>
                  </a:lnTo>
                  <a:lnTo>
                    <a:pt x="65" y="103"/>
                  </a:lnTo>
                  <a:lnTo>
                    <a:pt x="74" y="105"/>
                  </a:lnTo>
                  <a:lnTo>
                    <a:pt x="84" y="107"/>
                  </a:lnTo>
                  <a:lnTo>
                    <a:pt x="88" y="105"/>
                  </a:lnTo>
                  <a:lnTo>
                    <a:pt x="92" y="107"/>
                  </a:lnTo>
                  <a:lnTo>
                    <a:pt x="88" y="111"/>
                  </a:lnTo>
                  <a:lnTo>
                    <a:pt x="84" y="111"/>
                  </a:lnTo>
                  <a:lnTo>
                    <a:pt x="78" y="113"/>
                  </a:lnTo>
                  <a:lnTo>
                    <a:pt x="73" y="116"/>
                  </a:lnTo>
                  <a:lnTo>
                    <a:pt x="67" y="120"/>
                  </a:lnTo>
                  <a:lnTo>
                    <a:pt x="61" y="124"/>
                  </a:lnTo>
                  <a:lnTo>
                    <a:pt x="54" y="128"/>
                  </a:lnTo>
                  <a:lnTo>
                    <a:pt x="48" y="132"/>
                  </a:lnTo>
                  <a:lnTo>
                    <a:pt x="42" y="137"/>
                  </a:lnTo>
                  <a:lnTo>
                    <a:pt x="36" y="141"/>
                  </a:lnTo>
                  <a:lnTo>
                    <a:pt x="31" y="147"/>
                  </a:lnTo>
                  <a:lnTo>
                    <a:pt x="25" y="151"/>
                  </a:lnTo>
                  <a:lnTo>
                    <a:pt x="23" y="158"/>
                  </a:lnTo>
                  <a:lnTo>
                    <a:pt x="19" y="162"/>
                  </a:lnTo>
                  <a:lnTo>
                    <a:pt x="17" y="170"/>
                  </a:lnTo>
                  <a:lnTo>
                    <a:pt x="17" y="173"/>
                  </a:lnTo>
                  <a:lnTo>
                    <a:pt x="21" y="179"/>
                  </a:lnTo>
                  <a:lnTo>
                    <a:pt x="23" y="185"/>
                  </a:lnTo>
                  <a:lnTo>
                    <a:pt x="29" y="189"/>
                  </a:lnTo>
                  <a:lnTo>
                    <a:pt x="36" y="194"/>
                  </a:lnTo>
                  <a:lnTo>
                    <a:pt x="46" y="200"/>
                  </a:lnTo>
                  <a:lnTo>
                    <a:pt x="54" y="204"/>
                  </a:lnTo>
                  <a:lnTo>
                    <a:pt x="63" y="210"/>
                  </a:lnTo>
                  <a:lnTo>
                    <a:pt x="73" y="213"/>
                  </a:lnTo>
                  <a:lnTo>
                    <a:pt x="84" y="219"/>
                  </a:lnTo>
                  <a:lnTo>
                    <a:pt x="93" y="221"/>
                  </a:lnTo>
                  <a:lnTo>
                    <a:pt x="103" y="225"/>
                  </a:lnTo>
                  <a:lnTo>
                    <a:pt x="111" y="230"/>
                  </a:lnTo>
                  <a:lnTo>
                    <a:pt x="120" y="234"/>
                  </a:lnTo>
                  <a:lnTo>
                    <a:pt x="124" y="236"/>
                  </a:lnTo>
                  <a:lnTo>
                    <a:pt x="130" y="240"/>
                  </a:lnTo>
                  <a:lnTo>
                    <a:pt x="133" y="244"/>
                  </a:lnTo>
                  <a:lnTo>
                    <a:pt x="133" y="248"/>
                  </a:lnTo>
                  <a:lnTo>
                    <a:pt x="130" y="249"/>
                  </a:lnTo>
                  <a:lnTo>
                    <a:pt x="126" y="253"/>
                  </a:lnTo>
                  <a:lnTo>
                    <a:pt x="120" y="257"/>
                  </a:lnTo>
                  <a:lnTo>
                    <a:pt x="112" y="259"/>
                  </a:lnTo>
                  <a:lnTo>
                    <a:pt x="101" y="261"/>
                  </a:lnTo>
                  <a:lnTo>
                    <a:pt x="92" y="265"/>
                  </a:lnTo>
                  <a:lnTo>
                    <a:pt x="82" y="267"/>
                  </a:lnTo>
                  <a:lnTo>
                    <a:pt x="73" y="270"/>
                  </a:lnTo>
                  <a:lnTo>
                    <a:pt x="61" y="272"/>
                  </a:lnTo>
                  <a:lnTo>
                    <a:pt x="52" y="274"/>
                  </a:lnTo>
                  <a:lnTo>
                    <a:pt x="42" y="276"/>
                  </a:lnTo>
                  <a:lnTo>
                    <a:pt x="35" y="280"/>
                  </a:lnTo>
                  <a:lnTo>
                    <a:pt x="27" y="284"/>
                  </a:lnTo>
                  <a:lnTo>
                    <a:pt x="23" y="286"/>
                  </a:lnTo>
                  <a:lnTo>
                    <a:pt x="21" y="289"/>
                  </a:lnTo>
                  <a:lnTo>
                    <a:pt x="21" y="293"/>
                  </a:lnTo>
                  <a:lnTo>
                    <a:pt x="23" y="295"/>
                  </a:lnTo>
                  <a:lnTo>
                    <a:pt x="27" y="299"/>
                  </a:lnTo>
                  <a:lnTo>
                    <a:pt x="33" y="301"/>
                  </a:lnTo>
                  <a:lnTo>
                    <a:pt x="42" y="305"/>
                  </a:lnTo>
                  <a:lnTo>
                    <a:pt x="50" y="308"/>
                  </a:lnTo>
                  <a:lnTo>
                    <a:pt x="61" y="310"/>
                  </a:lnTo>
                  <a:lnTo>
                    <a:pt x="73" y="314"/>
                  </a:lnTo>
                  <a:lnTo>
                    <a:pt x="86" y="318"/>
                  </a:lnTo>
                  <a:lnTo>
                    <a:pt x="97" y="322"/>
                  </a:lnTo>
                  <a:lnTo>
                    <a:pt x="109" y="324"/>
                  </a:lnTo>
                  <a:lnTo>
                    <a:pt x="120" y="329"/>
                  </a:lnTo>
                  <a:lnTo>
                    <a:pt x="131" y="333"/>
                  </a:lnTo>
                  <a:lnTo>
                    <a:pt x="141" y="335"/>
                  </a:lnTo>
                  <a:lnTo>
                    <a:pt x="149" y="339"/>
                  </a:lnTo>
                  <a:lnTo>
                    <a:pt x="156" y="345"/>
                  </a:lnTo>
                  <a:lnTo>
                    <a:pt x="162" y="348"/>
                  </a:lnTo>
                  <a:lnTo>
                    <a:pt x="162" y="356"/>
                  </a:lnTo>
                  <a:lnTo>
                    <a:pt x="158" y="364"/>
                  </a:lnTo>
                  <a:lnTo>
                    <a:pt x="150" y="367"/>
                  </a:lnTo>
                  <a:lnTo>
                    <a:pt x="147" y="371"/>
                  </a:lnTo>
                  <a:lnTo>
                    <a:pt x="139" y="375"/>
                  </a:lnTo>
                  <a:lnTo>
                    <a:pt x="133" y="379"/>
                  </a:lnTo>
                  <a:lnTo>
                    <a:pt x="126" y="383"/>
                  </a:lnTo>
                  <a:lnTo>
                    <a:pt x="118" y="384"/>
                  </a:lnTo>
                  <a:lnTo>
                    <a:pt x="111" y="388"/>
                  </a:lnTo>
                  <a:lnTo>
                    <a:pt x="107" y="392"/>
                  </a:lnTo>
                  <a:lnTo>
                    <a:pt x="97" y="398"/>
                  </a:lnTo>
                  <a:lnTo>
                    <a:pt x="93" y="405"/>
                  </a:lnTo>
                  <a:lnTo>
                    <a:pt x="93" y="405"/>
                  </a:lnTo>
                  <a:lnTo>
                    <a:pt x="97" y="407"/>
                  </a:lnTo>
                  <a:lnTo>
                    <a:pt x="101" y="409"/>
                  </a:lnTo>
                  <a:lnTo>
                    <a:pt x="109" y="411"/>
                  </a:lnTo>
                  <a:lnTo>
                    <a:pt x="114" y="411"/>
                  </a:lnTo>
                  <a:lnTo>
                    <a:pt x="122" y="413"/>
                  </a:lnTo>
                  <a:lnTo>
                    <a:pt x="128" y="415"/>
                  </a:lnTo>
                  <a:lnTo>
                    <a:pt x="137" y="415"/>
                  </a:lnTo>
                  <a:lnTo>
                    <a:pt x="145" y="415"/>
                  </a:lnTo>
                  <a:lnTo>
                    <a:pt x="152" y="415"/>
                  </a:lnTo>
                  <a:lnTo>
                    <a:pt x="160" y="415"/>
                  </a:lnTo>
                  <a:lnTo>
                    <a:pt x="168" y="417"/>
                  </a:lnTo>
                  <a:lnTo>
                    <a:pt x="173" y="417"/>
                  </a:lnTo>
                  <a:lnTo>
                    <a:pt x="177" y="417"/>
                  </a:lnTo>
                  <a:lnTo>
                    <a:pt x="179" y="417"/>
                  </a:lnTo>
                  <a:lnTo>
                    <a:pt x="183" y="417"/>
                  </a:lnTo>
                  <a:lnTo>
                    <a:pt x="183" y="417"/>
                  </a:lnTo>
                  <a:lnTo>
                    <a:pt x="187" y="419"/>
                  </a:lnTo>
                  <a:lnTo>
                    <a:pt x="194" y="423"/>
                  </a:lnTo>
                  <a:lnTo>
                    <a:pt x="202" y="424"/>
                  </a:lnTo>
                  <a:lnTo>
                    <a:pt x="209" y="428"/>
                  </a:lnTo>
                  <a:lnTo>
                    <a:pt x="215" y="430"/>
                  </a:lnTo>
                  <a:lnTo>
                    <a:pt x="221" y="430"/>
                  </a:lnTo>
                  <a:lnTo>
                    <a:pt x="225" y="428"/>
                  </a:lnTo>
                  <a:lnTo>
                    <a:pt x="225" y="424"/>
                  </a:lnTo>
                  <a:lnTo>
                    <a:pt x="225" y="421"/>
                  </a:lnTo>
                  <a:lnTo>
                    <a:pt x="225" y="417"/>
                  </a:lnTo>
                  <a:lnTo>
                    <a:pt x="225" y="411"/>
                  </a:lnTo>
                  <a:lnTo>
                    <a:pt x="225" y="404"/>
                  </a:lnTo>
                  <a:lnTo>
                    <a:pt x="227" y="396"/>
                  </a:lnTo>
                  <a:lnTo>
                    <a:pt x="227" y="388"/>
                  </a:lnTo>
                  <a:lnTo>
                    <a:pt x="227" y="381"/>
                  </a:lnTo>
                  <a:lnTo>
                    <a:pt x="227" y="371"/>
                  </a:lnTo>
                  <a:lnTo>
                    <a:pt x="227" y="364"/>
                  </a:lnTo>
                  <a:lnTo>
                    <a:pt x="227" y="356"/>
                  </a:lnTo>
                  <a:lnTo>
                    <a:pt x="228" y="350"/>
                  </a:lnTo>
                  <a:lnTo>
                    <a:pt x="228" y="345"/>
                  </a:lnTo>
                  <a:lnTo>
                    <a:pt x="228" y="339"/>
                  </a:lnTo>
                  <a:lnTo>
                    <a:pt x="228" y="335"/>
                  </a:lnTo>
                  <a:lnTo>
                    <a:pt x="228" y="333"/>
                  </a:lnTo>
                  <a:lnTo>
                    <a:pt x="228" y="329"/>
                  </a:lnTo>
                  <a:lnTo>
                    <a:pt x="228" y="322"/>
                  </a:lnTo>
                  <a:lnTo>
                    <a:pt x="227" y="312"/>
                  </a:lnTo>
                  <a:lnTo>
                    <a:pt x="227" y="305"/>
                  </a:lnTo>
                  <a:lnTo>
                    <a:pt x="227" y="291"/>
                  </a:lnTo>
                  <a:lnTo>
                    <a:pt x="227" y="278"/>
                  </a:lnTo>
                  <a:lnTo>
                    <a:pt x="227" y="265"/>
                  </a:lnTo>
                  <a:lnTo>
                    <a:pt x="227" y="251"/>
                  </a:lnTo>
                  <a:lnTo>
                    <a:pt x="225" y="236"/>
                  </a:lnTo>
                  <a:lnTo>
                    <a:pt x="225" y="223"/>
                  </a:lnTo>
                  <a:lnTo>
                    <a:pt x="225" y="211"/>
                  </a:lnTo>
                  <a:lnTo>
                    <a:pt x="225" y="200"/>
                  </a:lnTo>
                  <a:lnTo>
                    <a:pt x="225" y="191"/>
                  </a:lnTo>
                  <a:lnTo>
                    <a:pt x="225" y="183"/>
                  </a:lnTo>
                  <a:lnTo>
                    <a:pt x="225" y="179"/>
                  </a:lnTo>
                  <a:lnTo>
                    <a:pt x="225" y="177"/>
                  </a:lnTo>
                  <a:lnTo>
                    <a:pt x="162" y="23"/>
                  </a:lnTo>
                  <a:lnTo>
                    <a:pt x="65" y="0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C7E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11" name="Freeform 192"/>
            <p:cNvSpPr>
              <a:spLocks/>
            </p:cNvSpPr>
            <p:nvPr/>
          </p:nvSpPr>
          <p:spPr bwMode="auto">
            <a:xfrm>
              <a:off x="3186321" y="2440661"/>
              <a:ext cx="53587" cy="52674"/>
            </a:xfrm>
            <a:custGeom>
              <a:avLst/>
              <a:gdLst>
                <a:gd name="T0" fmla="*/ 249 w 351"/>
                <a:gd name="T1" fmla="*/ 0 h 346"/>
                <a:gd name="T2" fmla="*/ 68 w 351"/>
                <a:gd name="T3" fmla="*/ 70 h 346"/>
                <a:gd name="T4" fmla="*/ 0 w 351"/>
                <a:gd name="T5" fmla="*/ 211 h 346"/>
                <a:gd name="T6" fmla="*/ 11 w 351"/>
                <a:gd name="T7" fmla="*/ 245 h 346"/>
                <a:gd name="T8" fmla="*/ 60 w 351"/>
                <a:gd name="T9" fmla="*/ 285 h 346"/>
                <a:gd name="T10" fmla="*/ 157 w 351"/>
                <a:gd name="T11" fmla="*/ 342 h 346"/>
                <a:gd name="T12" fmla="*/ 258 w 351"/>
                <a:gd name="T13" fmla="*/ 346 h 346"/>
                <a:gd name="T14" fmla="*/ 351 w 351"/>
                <a:gd name="T15" fmla="*/ 66 h 346"/>
                <a:gd name="T16" fmla="*/ 249 w 351"/>
                <a:gd name="T17" fmla="*/ 0 h 346"/>
                <a:gd name="T18" fmla="*/ 249 w 351"/>
                <a:gd name="T19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1" h="346">
                  <a:moveTo>
                    <a:pt x="249" y="0"/>
                  </a:moveTo>
                  <a:lnTo>
                    <a:pt x="68" y="70"/>
                  </a:lnTo>
                  <a:lnTo>
                    <a:pt x="0" y="211"/>
                  </a:lnTo>
                  <a:lnTo>
                    <a:pt x="11" y="245"/>
                  </a:lnTo>
                  <a:lnTo>
                    <a:pt x="60" y="285"/>
                  </a:lnTo>
                  <a:lnTo>
                    <a:pt x="157" y="342"/>
                  </a:lnTo>
                  <a:lnTo>
                    <a:pt x="258" y="346"/>
                  </a:lnTo>
                  <a:lnTo>
                    <a:pt x="351" y="66"/>
                  </a:lnTo>
                  <a:lnTo>
                    <a:pt x="249" y="0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EBF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12" name="Freeform 193"/>
            <p:cNvSpPr>
              <a:spLocks/>
            </p:cNvSpPr>
            <p:nvPr/>
          </p:nvSpPr>
          <p:spPr bwMode="auto">
            <a:xfrm>
              <a:off x="3208853" y="2441879"/>
              <a:ext cx="35319" cy="56937"/>
            </a:xfrm>
            <a:custGeom>
              <a:avLst/>
              <a:gdLst>
                <a:gd name="T0" fmla="*/ 55 w 232"/>
                <a:gd name="T1" fmla="*/ 19 h 375"/>
                <a:gd name="T2" fmla="*/ 68 w 232"/>
                <a:gd name="T3" fmla="*/ 31 h 375"/>
                <a:gd name="T4" fmla="*/ 87 w 232"/>
                <a:gd name="T5" fmla="*/ 50 h 375"/>
                <a:gd name="T6" fmla="*/ 101 w 232"/>
                <a:gd name="T7" fmla="*/ 67 h 375"/>
                <a:gd name="T8" fmla="*/ 104 w 232"/>
                <a:gd name="T9" fmla="*/ 78 h 375"/>
                <a:gd name="T10" fmla="*/ 106 w 232"/>
                <a:gd name="T11" fmla="*/ 95 h 375"/>
                <a:gd name="T12" fmla="*/ 101 w 232"/>
                <a:gd name="T13" fmla="*/ 112 h 375"/>
                <a:gd name="T14" fmla="*/ 93 w 232"/>
                <a:gd name="T15" fmla="*/ 124 h 375"/>
                <a:gd name="T16" fmla="*/ 82 w 232"/>
                <a:gd name="T17" fmla="*/ 139 h 375"/>
                <a:gd name="T18" fmla="*/ 72 w 232"/>
                <a:gd name="T19" fmla="*/ 158 h 375"/>
                <a:gd name="T20" fmla="*/ 70 w 232"/>
                <a:gd name="T21" fmla="*/ 173 h 375"/>
                <a:gd name="T22" fmla="*/ 78 w 232"/>
                <a:gd name="T23" fmla="*/ 183 h 375"/>
                <a:gd name="T24" fmla="*/ 87 w 232"/>
                <a:gd name="T25" fmla="*/ 190 h 375"/>
                <a:gd name="T26" fmla="*/ 89 w 232"/>
                <a:gd name="T27" fmla="*/ 196 h 375"/>
                <a:gd name="T28" fmla="*/ 82 w 232"/>
                <a:gd name="T29" fmla="*/ 200 h 375"/>
                <a:gd name="T30" fmla="*/ 72 w 232"/>
                <a:gd name="T31" fmla="*/ 202 h 375"/>
                <a:gd name="T32" fmla="*/ 59 w 232"/>
                <a:gd name="T33" fmla="*/ 205 h 375"/>
                <a:gd name="T34" fmla="*/ 46 w 232"/>
                <a:gd name="T35" fmla="*/ 209 h 375"/>
                <a:gd name="T36" fmla="*/ 32 w 232"/>
                <a:gd name="T37" fmla="*/ 213 h 375"/>
                <a:gd name="T38" fmla="*/ 19 w 232"/>
                <a:gd name="T39" fmla="*/ 217 h 375"/>
                <a:gd name="T40" fmla="*/ 6 w 232"/>
                <a:gd name="T41" fmla="*/ 226 h 375"/>
                <a:gd name="T42" fmla="*/ 6 w 232"/>
                <a:gd name="T43" fmla="*/ 238 h 375"/>
                <a:gd name="T44" fmla="*/ 17 w 232"/>
                <a:gd name="T45" fmla="*/ 251 h 375"/>
                <a:gd name="T46" fmla="*/ 30 w 232"/>
                <a:gd name="T47" fmla="*/ 259 h 375"/>
                <a:gd name="T48" fmla="*/ 42 w 232"/>
                <a:gd name="T49" fmla="*/ 268 h 375"/>
                <a:gd name="T50" fmla="*/ 51 w 232"/>
                <a:gd name="T51" fmla="*/ 276 h 375"/>
                <a:gd name="T52" fmla="*/ 65 w 232"/>
                <a:gd name="T53" fmla="*/ 289 h 375"/>
                <a:gd name="T54" fmla="*/ 65 w 232"/>
                <a:gd name="T55" fmla="*/ 306 h 375"/>
                <a:gd name="T56" fmla="*/ 51 w 232"/>
                <a:gd name="T57" fmla="*/ 314 h 375"/>
                <a:gd name="T58" fmla="*/ 40 w 232"/>
                <a:gd name="T59" fmla="*/ 320 h 375"/>
                <a:gd name="T60" fmla="*/ 27 w 232"/>
                <a:gd name="T61" fmla="*/ 323 h 375"/>
                <a:gd name="T62" fmla="*/ 15 w 232"/>
                <a:gd name="T63" fmla="*/ 327 h 375"/>
                <a:gd name="T64" fmla="*/ 2 w 232"/>
                <a:gd name="T65" fmla="*/ 331 h 375"/>
                <a:gd name="T66" fmla="*/ 95 w 232"/>
                <a:gd name="T67" fmla="*/ 375 h 375"/>
                <a:gd name="T68" fmla="*/ 232 w 232"/>
                <a:gd name="T69" fmla="*/ 183 h 375"/>
                <a:gd name="T70" fmla="*/ 114 w 232"/>
                <a:gd name="T71" fmla="*/ 0 h 375"/>
                <a:gd name="T72" fmla="*/ 53 w 232"/>
                <a:gd name="T73" fmla="*/ 19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32" h="375">
                  <a:moveTo>
                    <a:pt x="53" y="19"/>
                  </a:moveTo>
                  <a:lnTo>
                    <a:pt x="55" y="19"/>
                  </a:lnTo>
                  <a:lnTo>
                    <a:pt x="61" y="25"/>
                  </a:lnTo>
                  <a:lnTo>
                    <a:pt x="68" y="31"/>
                  </a:lnTo>
                  <a:lnTo>
                    <a:pt x="78" y="40"/>
                  </a:lnTo>
                  <a:lnTo>
                    <a:pt x="87" y="50"/>
                  </a:lnTo>
                  <a:lnTo>
                    <a:pt x="97" y="61"/>
                  </a:lnTo>
                  <a:lnTo>
                    <a:pt x="101" y="67"/>
                  </a:lnTo>
                  <a:lnTo>
                    <a:pt x="103" y="72"/>
                  </a:lnTo>
                  <a:lnTo>
                    <a:pt x="104" y="78"/>
                  </a:lnTo>
                  <a:lnTo>
                    <a:pt x="106" y="86"/>
                  </a:lnTo>
                  <a:lnTo>
                    <a:pt x="106" y="95"/>
                  </a:lnTo>
                  <a:lnTo>
                    <a:pt x="103" y="107"/>
                  </a:lnTo>
                  <a:lnTo>
                    <a:pt x="101" y="112"/>
                  </a:lnTo>
                  <a:lnTo>
                    <a:pt x="97" y="118"/>
                  </a:lnTo>
                  <a:lnTo>
                    <a:pt x="93" y="124"/>
                  </a:lnTo>
                  <a:lnTo>
                    <a:pt x="91" y="129"/>
                  </a:lnTo>
                  <a:lnTo>
                    <a:pt x="82" y="139"/>
                  </a:lnTo>
                  <a:lnTo>
                    <a:pt x="78" y="148"/>
                  </a:lnTo>
                  <a:lnTo>
                    <a:pt x="72" y="158"/>
                  </a:lnTo>
                  <a:lnTo>
                    <a:pt x="70" y="166"/>
                  </a:lnTo>
                  <a:lnTo>
                    <a:pt x="70" y="173"/>
                  </a:lnTo>
                  <a:lnTo>
                    <a:pt x="74" y="179"/>
                  </a:lnTo>
                  <a:lnTo>
                    <a:pt x="78" y="183"/>
                  </a:lnTo>
                  <a:lnTo>
                    <a:pt x="84" y="186"/>
                  </a:lnTo>
                  <a:lnTo>
                    <a:pt x="87" y="190"/>
                  </a:lnTo>
                  <a:lnTo>
                    <a:pt x="89" y="192"/>
                  </a:lnTo>
                  <a:lnTo>
                    <a:pt x="89" y="196"/>
                  </a:lnTo>
                  <a:lnTo>
                    <a:pt x="87" y="200"/>
                  </a:lnTo>
                  <a:lnTo>
                    <a:pt x="82" y="200"/>
                  </a:lnTo>
                  <a:lnTo>
                    <a:pt x="78" y="202"/>
                  </a:lnTo>
                  <a:lnTo>
                    <a:pt x="72" y="202"/>
                  </a:lnTo>
                  <a:lnTo>
                    <a:pt x="66" y="204"/>
                  </a:lnTo>
                  <a:lnTo>
                    <a:pt x="59" y="205"/>
                  </a:lnTo>
                  <a:lnTo>
                    <a:pt x="53" y="207"/>
                  </a:lnTo>
                  <a:lnTo>
                    <a:pt x="46" y="209"/>
                  </a:lnTo>
                  <a:lnTo>
                    <a:pt x="40" y="211"/>
                  </a:lnTo>
                  <a:lnTo>
                    <a:pt x="32" y="213"/>
                  </a:lnTo>
                  <a:lnTo>
                    <a:pt x="25" y="215"/>
                  </a:lnTo>
                  <a:lnTo>
                    <a:pt x="19" y="217"/>
                  </a:lnTo>
                  <a:lnTo>
                    <a:pt x="15" y="221"/>
                  </a:lnTo>
                  <a:lnTo>
                    <a:pt x="6" y="226"/>
                  </a:lnTo>
                  <a:lnTo>
                    <a:pt x="4" y="232"/>
                  </a:lnTo>
                  <a:lnTo>
                    <a:pt x="6" y="238"/>
                  </a:lnTo>
                  <a:lnTo>
                    <a:pt x="13" y="247"/>
                  </a:lnTo>
                  <a:lnTo>
                    <a:pt x="17" y="251"/>
                  </a:lnTo>
                  <a:lnTo>
                    <a:pt x="25" y="255"/>
                  </a:lnTo>
                  <a:lnTo>
                    <a:pt x="30" y="259"/>
                  </a:lnTo>
                  <a:lnTo>
                    <a:pt x="36" y="264"/>
                  </a:lnTo>
                  <a:lnTo>
                    <a:pt x="42" y="268"/>
                  </a:lnTo>
                  <a:lnTo>
                    <a:pt x="46" y="272"/>
                  </a:lnTo>
                  <a:lnTo>
                    <a:pt x="51" y="276"/>
                  </a:lnTo>
                  <a:lnTo>
                    <a:pt x="57" y="282"/>
                  </a:lnTo>
                  <a:lnTo>
                    <a:pt x="65" y="289"/>
                  </a:lnTo>
                  <a:lnTo>
                    <a:pt x="68" y="299"/>
                  </a:lnTo>
                  <a:lnTo>
                    <a:pt x="65" y="306"/>
                  </a:lnTo>
                  <a:lnTo>
                    <a:pt x="57" y="312"/>
                  </a:lnTo>
                  <a:lnTo>
                    <a:pt x="51" y="314"/>
                  </a:lnTo>
                  <a:lnTo>
                    <a:pt x="46" y="316"/>
                  </a:lnTo>
                  <a:lnTo>
                    <a:pt x="40" y="320"/>
                  </a:lnTo>
                  <a:lnTo>
                    <a:pt x="34" y="323"/>
                  </a:lnTo>
                  <a:lnTo>
                    <a:pt x="27" y="323"/>
                  </a:lnTo>
                  <a:lnTo>
                    <a:pt x="21" y="325"/>
                  </a:lnTo>
                  <a:lnTo>
                    <a:pt x="15" y="327"/>
                  </a:lnTo>
                  <a:lnTo>
                    <a:pt x="11" y="329"/>
                  </a:lnTo>
                  <a:lnTo>
                    <a:pt x="2" y="331"/>
                  </a:lnTo>
                  <a:lnTo>
                    <a:pt x="0" y="333"/>
                  </a:lnTo>
                  <a:lnTo>
                    <a:pt x="95" y="375"/>
                  </a:lnTo>
                  <a:lnTo>
                    <a:pt x="154" y="304"/>
                  </a:lnTo>
                  <a:lnTo>
                    <a:pt x="232" y="183"/>
                  </a:lnTo>
                  <a:lnTo>
                    <a:pt x="219" y="55"/>
                  </a:lnTo>
                  <a:lnTo>
                    <a:pt x="114" y="0"/>
                  </a:lnTo>
                  <a:lnTo>
                    <a:pt x="53" y="19"/>
                  </a:lnTo>
                  <a:lnTo>
                    <a:pt x="53" y="19"/>
                  </a:lnTo>
                  <a:close/>
                </a:path>
              </a:pathLst>
            </a:custGeom>
            <a:solidFill>
              <a:srgbClr val="C7E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13" name="Freeform 194"/>
            <p:cNvSpPr>
              <a:spLocks/>
            </p:cNvSpPr>
            <p:nvPr/>
          </p:nvSpPr>
          <p:spPr bwMode="auto">
            <a:xfrm>
              <a:off x="3216769" y="2512517"/>
              <a:ext cx="38668" cy="56632"/>
            </a:xfrm>
            <a:custGeom>
              <a:avLst/>
              <a:gdLst>
                <a:gd name="T0" fmla="*/ 111 w 253"/>
                <a:gd name="T1" fmla="*/ 0 h 373"/>
                <a:gd name="T2" fmla="*/ 0 w 253"/>
                <a:gd name="T3" fmla="*/ 23 h 373"/>
                <a:gd name="T4" fmla="*/ 19 w 253"/>
                <a:gd name="T5" fmla="*/ 249 h 373"/>
                <a:gd name="T6" fmla="*/ 53 w 253"/>
                <a:gd name="T7" fmla="*/ 373 h 373"/>
                <a:gd name="T8" fmla="*/ 253 w 253"/>
                <a:gd name="T9" fmla="*/ 337 h 373"/>
                <a:gd name="T10" fmla="*/ 230 w 253"/>
                <a:gd name="T11" fmla="*/ 145 h 373"/>
                <a:gd name="T12" fmla="*/ 238 w 253"/>
                <a:gd name="T13" fmla="*/ 8 h 373"/>
                <a:gd name="T14" fmla="*/ 111 w 253"/>
                <a:gd name="T15" fmla="*/ 0 h 373"/>
                <a:gd name="T16" fmla="*/ 111 w 253"/>
                <a:gd name="T17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" h="373">
                  <a:moveTo>
                    <a:pt x="111" y="0"/>
                  </a:moveTo>
                  <a:lnTo>
                    <a:pt x="0" y="23"/>
                  </a:lnTo>
                  <a:lnTo>
                    <a:pt x="19" y="249"/>
                  </a:lnTo>
                  <a:lnTo>
                    <a:pt x="53" y="373"/>
                  </a:lnTo>
                  <a:lnTo>
                    <a:pt x="253" y="337"/>
                  </a:lnTo>
                  <a:lnTo>
                    <a:pt x="230" y="145"/>
                  </a:lnTo>
                  <a:lnTo>
                    <a:pt x="238" y="8"/>
                  </a:lnTo>
                  <a:lnTo>
                    <a:pt x="111" y="0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EBF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14" name="Freeform 195"/>
            <p:cNvSpPr>
              <a:spLocks/>
            </p:cNvSpPr>
            <p:nvPr/>
          </p:nvSpPr>
          <p:spPr bwMode="auto">
            <a:xfrm>
              <a:off x="3228948" y="2511908"/>
              <a:ext cx="37450" cy="58459"/>
            </a:xfrm>
            <a:custGeom>
              <a:avLst/>
              <a:gdLst>
                <a:gd name="T0" fmla="*/ 70 w 245"/>
                <a:gd name="T1" fmla="*/ 4 h 384"/>
                <a:gd name="T2" fmla="*/ 78 w 245"/>
                <a:gd name="T3" fmla="*/ 12 h 384"/>
                <a:gd name="T4" fmla="*/ 89 w 245"/>
                <a:gd name="T5" fmla="*/ 19 h 384"/>
                <a:gd name="T6" fmla="*/ 108 w 245"/>
                <a:gd name="T7" fmla="*/ 38 h 384"/>
                <a:gd name="T8" fmla="*/ 112 w 245"/>
                <a:gd name="T9" fmla="*/ 48 h 384"/>
                <a:gd name="T10" fmla="*/ 112 w 245"/>
                <a:gd name="T11" fmla="*/ 59 h 384"/>
                <a:gd name="T12" fmla="*/ 103 w 245"/>
                <a:gd name="T13" fmla="*/ 71 h 384"/>
                <a:gd name="T14" fmla="*/ 91 w 245"/>
                <a:gd name="T15" fmla="*/ 80 h 384"/>
                <a:gd name="T16" fmla="*/ 74 w 245"/>
                <a:gd name="T17" fmla="*/ 90 h 384"/>
                <a:gd name="T18" fmla="*/ 59 w 245"/>
                <a:gd name="T19" fmla="*/ 101 h 384"/>
                <a:gd name="T20" fmla="*/ 42 w 245"/>
                <a:gd name="T21" fmla="*/ 111 h 384"/>
                <a:gd name="T22" fmla="*/ 31 w 245"/>
                <a:gd name="T23" fmla="*/ 120 h 384"/>
                <a:gd name="T24" fmla="*/ 25 w 245"/>
                <a:gd name="T25" fmla="*/ 137 h 384"/>
                <a:gd name="T26" fmla="*/ 32 w 245"/>
                <a:gd name="T27" fmla="*/ 143 h 384"/>
                <a:gd name="T28" fmla="*/ 50 w 245"/>
                <a:gd name="T29" fmla="*/ 149 h 384"/>
                <a:gd name="T30" fmla="*/ 69 w 245"/>
                <a:gd name="T31" fmla="*/ 154 h 384"/>
                <a:gd name="T32" fmla="*/ 93 w 245"/>
                <a:gd name="T33" fmla="*/ 158 h 384"/>
                <a:gd name="T34" fmla="*/ 114 w 245"/>
                <a:gd name="T35" fmla="*/ 164 h 384"/>
                <a:gd name="T36" fmla="*/ 133 w 245"/>
                <a:gd name="T37" fmla="*/ 170 h 384"/>
                <a:gd name="T38" fmla="*/ 146 w 245"/>
                <a:gd name="T39" fmla="*/ 175 h 384"/>
                <a:gd name="T40" fmla="*/ 154 w 245"/>
                <a:gd name="T41" fmla="*/ 183 h 384"/>
                <a:gd name="T42" fmla="*/ 148 w 245"/>
                <a:gd name="T43" fmla="*/ 192 h 384"/>
                <a:gd name="T44" fmla="*/ 137 w 245"/>
                <a:gd name="T45" fmla="*/ 200 h 384"/>
                <a:gd name="T46" fmla="*/ 120 w 245"/>
                <a:gd name="T47" fmla="*/ 209 h 384"/>
                <a:gd name="T48" fmla="*/ 99 w 245"/>
                <a:gd name="T49" fmla="*/ 221 h 384"/>
                <a:gd name="T50" fmla="*/ 76 w 245"/>
                <a:gd name="T51" fmla="*/ 230 h 384"/>
                <a:gd name="T52" fmla="*/ 57 w 245"/>
                <a:gd name="T53" fmla="*/ 240 h 384"/>
                <a:gd name="T54" fmla="*/ 40 w 245"/>
                <a:gd name="T55" fmla="*/ 246 h 384"/>
                <a:gd name="T56" fmla="*/ 32 w 245"/>
                <a:gd name="T57" fmla="*/ 251 h 384"/>
                <a:gd name="T58" fmla="*/ 38 w 245"/>
                <a:gd name="T59" fmla="*/ 253 h 384"/>
                <a:gd name="T60" fmla="*/ 50 w 245"/>
                <a:gd name="T61" fmla="*/ 253 h 384"/>
                <a:gd name="T62" fmla="*/ 63 w 245"/>
                <a:gd name="T63" fmla="*/ 253 h 384"/>
                <a:gd name="T64" fmla="*/ 76 w 245"/>
                <a:gd name="T65" fmla="*/ 253 h 384"/>
                <a:gd name="T66" fmla="*/ 89 w 245"/>
                <a:gd name="T67" fmla="*/ 257 h 384"/>
                <a:gd name="T68" fmla="*/ 97 w 245"/>
                <a:gd name="T69" fmla="*/ 265 h 384"/>
                <a:gd name="T70" fmla="*/ 101 w 245"/>
                <a:gd name="T71" fmla="*/ 274 h 384"/>
                <a:gd name="T72" fmla="*/ 93 w 245"/>
                <a:gd name="T73" fmla="*/ 286 h 384"/>
                <a:gd name="T74" fmla="*/ 82 w 245"/>
                <a:gd name="T75" fmla="*/ 305 h 384"/>
                <a:gd name="T76" fmla="*/ 65 w 245"/>
                <a:gd name="T77" fmla="*/ 322 h 384"/>
                <a:gd name="T78" fmla="*/ 48 w 245"/>
                <a:gd name="T79" fmla="*/ 341 h 384"/>
                <a:gd name="T80" fmla="*/ 31 w 245"/>
                <a:gd name="T81" fmla="*/ 356 h 384"/>
                <a:gd name="T82" fmla="*/ 13 w 245"/>
                <a:gd name="T83" fmla="*/ 371 h 384"/>
                <a:gd name="T84" fmla="*/ 2 w 245"/>
                <a:gd name="T85" fmla="*/ 381 h 384"/>
                <a:gd name="T86" fmla="*/ 0 w 245"/>
                <a:gd name="T87" fmla="*/ 384 h 384"/>
                <a:gd name="T88" fmla="*/ 224 w 245"/>
                <a:gd name="T89" fmla="*/ 69 h 384"/>
                <a:gd name="T90" fmla="*/ 63 w 245"/>
                <a:gd name="T91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5" h="384">
                  <a:moveTo>
                    <a:pt x="63" y="0"/>
                  </a:moveTo>
                  <a:lnTo>
                    <a:pt x="70" y="4"/>
                  </a:lnTo>
                  <a:lnTo>
                    <a:pt x="72" y="8"/>
                  </a:lnTo>
                  <a:lnTo>
                    <a:pt x="78" y="12"/>
                  </a:lnTo>
                  <a:lnTo>
                    <a:pt x="84" y="14"/>
                  </a:lnTo>
                  <a:lnTo>
                    <a:pt x="89" y="19"/>
                  </a:lnTo>
                  <a:lnTo>
                    <a:pt x="99" y="27"/>
                  </a:lnTo>
                  <a:lnTo>
                    <a:pt x="108" y="38"/>
                  </a:lnTo>
                  <a:lnTo>
                    <a:pt x="110" y="42"/>
                  </a:lnTo>
                  <a:lnTo>
                    <a:pt x="112" y="48"/>
                  </a:lnTo>
                  <a:lnTo>
                    <a:pt x="112" y="54"/>
                  </a:lnTo>
                  <a:lnTo>
                    <a:pt x="112" y="59"/>
                  </a:lnTo>
                  <a:lnTo>
                    <a:pt x="108" y="65"/>
                  </a:lnTo>
                  <a:lnTo>
                    <a:pt x="103" y="71"/>
                  </a:lnTo>
                  <a:lnTo>
                    <a:pt x="97" y="74"/>
                  </a:lnTo>
                  <a:lnTo>
                    <a:pt x="91" y="80"/>
                  </a:lnTo>
                  <a:lnTo>
                    <a:pt x="84" y="86"/>
                  </a:lnTo>
                  <a:lnTo>
                    <a:pt x="74" y="90"/>
                  </a:lnTo>
                  <a:lnTo>
                    <a:pt x="67" y="95"/>
                  </a:lnTo>
                  <a:lnTo>
                    <a:pt x="59" y="101"/>
                  </a:lnTo>
                  <a:lnTo>
                    <a:pt x="50" y="107"/>
                  </a:lnTo>
                  <a:lnTo>
                    <a:pt x="42" y="111"/>
                  </a:lnTo>
                  <a:lnTo>
                    <a:pt x="36" y="116"/>
                  </a:lnTo>
                  <a:lnTo>
                    <a:pt x="31" y="120"/>
                  </a:lnTo>
                  <a:lnTo>
                    <a:pt x="23" y="130"/>
                  </a:lnTo>
                  <a:lnTo>
                    <a:pt x="25" y="137"/>
                  </a:lnTo>
                  <a:lnTo>
                    <a:pt x="27" y="139"/>
                  </a:lnTo>
                  <a:lnTo>
                    <a:pt x="32" y="143"/>
                  </a:lnTo>
                  <a:lnTo>
                    <a:pt x="40" y="145"/>
                  </a:lnTo>
                  <a:lnTo>
                    <a:pt x="50" y="149"/>
                  </a:lnTo>
                  <a:lnTo>
                    <a:pt x="59" y="151"/>
                  </a:lnTo>
                  <a:lnTo>
                    <a:pt x="69" y="154"/>
                  </a:lnTo>
                  <a:lnTo>
                    <a:pt x="80" y="156"/>
                  </a:lnTo>
                  <a:lnTo>
                    <a:pt x="93" y="158"/>
                  </a:lnTo>
                  <a:lnTo>
                    <a:pt x="103" y="160"/>
                  </a:lnTo>
                  <a:lnTo>
                    <a:pt x="114" y="164"/>
                  </a:lnTo>
                  <a:lnTo>
                    <a:pt x="124" y="166"/>
                  </a:lnTo>
                  <a:lnTo>
                    <a:pt x="133" y="170"/>
                  </a:lnTo>
                  <a:lnTo>
                    <a:pt x="141" y="171"/>
                  </a:lnTo>
                  <a:lnTo>
                    <a:pt x="146" y="175"/>
                  </a:lnTo>
                  <a:lnTo>
                    <a:pt x="150" y="179"/>
                  </a:lnTo>
                  <a:lnTo>
                    <a:pt x="154" y="183"/>
                  </a:lnTo>
                  <a:lnTo>
                    <a:pt x="152" y="187"/>
                  </a:lnTo>
                  <a:lnTo>
                    <a:pt x="148" y="192"/>
                  </a:lnTo>
                  <a:lnTo>
                    <a:pt x="143" y="196"/>
                  </a:lnTo>
                  <a:lnTo>
                    <a:pt x="137" y="200"/>
                  </a:lnTo>
                  <a:lnTo>
                    <a:pt x="127" y="206"/>
                  </a:lnTo>
                  <a:lnTo>
                    <a:pt x="120" y="209"/>
                  </a:lnTo>
                  <a:lnTo>
                    <a:pt x="108" y="215"/>
                  </a:lnTo>
                  <a:lnTo>
                    <a:pt x="99" y="221"/>
                  </a:lnTo>
                  <a:lnTo>
                    <a:pt x="88" y="225"/>
                  </a:lnTo>
                  <a:lnTo>
                    <a:pt x="76" y="230"/>
                  </a:lnTo>
                  <a:lnTo>
                    <a:pt x="65" y="234"/>
                  </a:lnTo>
                  <a:lnTo>
                    <a:pt x="57" y="240"/>
                  </a:lnTo>
                  <a:lnTo>
                    <a:pt x="48" y="242"/>
                  </a:lnTo>
                  <a:lnTo>
                    <a:pt x="40" y="246"/>
                  </a:lnTo>
                  <a:lnTo>
                    <a:pt x="34" y="248"/>
                  </a:lnTo>
                  <a:lnTo>
                    <a:pt x="32" y="251"/>
                  </a:lnTo>
                  <a:lnTo>
                    <a:pt x="32" y="253"/>
                  </a:lnTo>
                  <a:lnTo>
                    <a:pt x="38" y="253"/>
                  </a:lnTo>
                  <a:lnTo>
                    <a:pt x="42" y="253"/>
                  </a:lnTo>
                  <a:lnTo>
                    <a:pt x="50" y="253"/>
                  </a:lnTo>
                  <a:lnTo>
                    <a:pt x="55" y="253"/>
                  </a:lnTo>
                  <a:lnTo>
                    <a:pt x="63" y="253"/>
                  </a:lnTo>
                  <a:lnTo>
                    <a:pt x="70" y="253"/>
                  </a:lnTo>
                  <a:lnTo>
                    <a:pt x="76" y="253"/>
                  </a:lnTo>
                  <a:lnTo>
                    <a:pt x="84" y="255"/>
                  </a:lnTo>
                  <a:lnTo>
                    <a:pt x="89" y="257"/>
                  </a:lnTo>
                  <a:lnTo>
                    <a:pt x="93" y="259"/>
                  </a:lnTo>
                  <a:lnTo>
                    <a:pt x="97" y="265"/>
                  </a:lnTo>
                  <a:lnTo>
                    <a:pt x="99" y="268"/>
                  </a:lnTo>
                  <a:lnTo>
                    <a:pt x="101" y="274"/>
                  </a:lnTo>
                  <a:lnTo>
                    <a:pt x="97" y="280"/>
                  </a:lnTo>
                  <a:lnTo>
                    <a:pt x="93" y="286"/>
                  </a:lnTo>
                  <a:lnTo>
                    <a:pt x="88" y="295"/>
                  </a:lnTo>
                  <a:lnTo>
                    <a:pt x="82" y="305"/>
                  </a:lnTo>
                  <a:lnTo>
                    <a:pt x="74" y="312"/>
                  </a:lnTo>
                  <a:lnTo>
                    <a:pt x="65" y="322"/>
                  </a:lnTo>
                  <a:lnTo>
                    <a:pt x="57" y="331"/>
                  </a:lnTo>
                  <a:lnTo>
                    <a:pt x="48" y="341"/>
                  </a:lnTo>
                  <a:lnTo>
                    <a:pt x="38" y="348"/>
                  </a:lnTo>
                  <a:lnTo>
                    <a:pt x="31" y="356"/>
                  </a:lnTo>
                  <a:lnTo>
                    <a:pt x="21" y="364"/>
                  </a:lnTo>
                  <a:lnTo>
                    <a:pt x="13" y="371"/>
                  </a:lnTo>
                  <a:lnTo>
                    <a:pt x="8" y="377"/>
                  </a:lnTo>
                  <a:lnTo>
                    <a:pt x="2" y="381"/>
                  </a:lnTo>
                  <a:lnTo>
                    <a:pt x="0" y="383"/>
                  </a:lnTo>
                  <a:lnTo>
                    <a:pt x="0" y="384"/>
                  </a:lnTo>
                  <a:lnTo>
                    <a:pt x="245" y="324"/>
                  </a:lnTo>
                  <a:lnTo>
                    <a:pt x="224" y="69"/>
                  </a:lnTo>
                  <a:lnTo>
                    <a:pt x="196" y="16"/>
                  </a:lnTo>
                  <a:lnTo>
                    <a:pt x="63" y="0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7E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15" name="Freeform 196"/>
            <p:cNvSpPr>
              <a:spLocks/>
            </p:cNvSpPr>
            <p:nvPr/>
          </p:nvSpPr>
          <p:spPr bwMode="auto">
            <a:xfrm>
              <a:off x="3245694" y="2452840"/>
              <a:ext cx="46280" cy="56632"/>
            </a:xfrm>
            <a:custGeom>
              <a:avLst/>
              <a:gdLst>
                <a:gd name="T0" fmla="*/ 213 w 304"/>
                <a:gd name="T1" fmla="*/ 0 h 373"/>
                <a:gd name="T2" fmla="*/ 0 w 304"/>
                <a:gd name="T3" fmla="*/ 50 h 373"/>
                <a:gd name="T4" fmla="*/ 137 w 304"/>
                <a:gd name="T5" fmla="*/ 373 h 373"/>
                <a:gd name="T6" fmla="*/ 304 w 304"/>
                <a:gd name="T7" fmla="*/ 305 h 373"/>
                <a:gd name="T8" fmla="*/ 303 w 304"/>
                <a:gd name="T9" fmla="*/ 213 h 373"/>
                <a:gd name="T10" fmla="*/ 299 w 304"/>
                <a:gd name="T11" fmla="*/ 61 h 373"/>
                <a:gd name="T12" fmla="*/ 213 w 304"/>
                <a:gd name="T13" fmla="*/ 0 h 373"/>
                <a:gd name="T14" fmla="*/ 213 w 304"/>
                <a:gd name="T15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4" h="373">
                  <a:moveTo>
                    <a:pt x="213" y="0"/>
                  </a:moveTo>
                  <a:lnTo>
                    <a:pt x="0" y="50"/>
                  </a:lnTo>
                  <a:lnTo>
                    <a:pt x="137" y="373"/>
                  </a:lnTo>
                  <a:lnTo>
                    <a:pt x="304" y="305"/>
                  </a:lnTo>
                  <a:lnTo>
                    <a:pt x="303" y="213"/>
                  </a:lnTo>
                  <a:lnTo>
                    <a:pt x="299" y="61"/>
                  </a:lnTo>
                  <a:lnTo>
                    <a:pt x="213" y="0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EBF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16" name="Freeform 197"/>
            <p:cNvSpPr>
              <a:spLocks/>
            </p:cNvSpPr>
            <p:nvPr/>
          </p:nvSpPr>
          <p:spPr bwMode="auto">
            <a:xfrm>
              <a:off x="3264876" y="2453144"/>
              <a:ext cx="31361" cy="52674"/>
            </a:xfrm>
            <a:custGeom>
              <a:avLst/>
              <a:gdLst>
                <a:gd name="T0" fmla="*/ 2 w 207"/>
                <a:gd name="T1" fmla="*/ 19 h 346"/>
                <a:gd name="T2" fmla="*/ 13 w 207"/>
                <a:gd name="T3" fmla="*/ 19 h 346"/>
                <a:gd name="T4" fmla="*/ 25 w 207"/>
                <a:gd name="T5" fmla="*/ 21 h 346"/>
                <a:gd name="T6" fmla="*/ 36 w 207"/>
                <a:gd name="T7" fmla="*/ 25 h 346"/>
                <a:gd name="T8" fmla="*/ 49 w 207"/>
                <a:gd name="T9" fmla="*/ 29 h 346"/>
                <a:gd name="T10" fmla="*/ 63 w 207"/>
                <a:gd name="T11" fmla="*/ 38 h 346"/>
                <a:gd name="T12" fmla="*/ 70 w 207"/>
                <a:gd name="T13" fmla="*/ 52 h 346"/>
                <a:gd name="T14" fmla="*/ 66 w 207"/>
                <a:gd name="T15" fmla="*/ 65 h 346"/>
                <a:gd name="T16" fmla="*/ 63 w 207"/>
                <a:gd name="T17" fmla="*/ 78 h 346"/>
                <a:gd name="T18" fmla="*/ 59 w 207"/>
                <a:gd name="T19" fmla="*/ 93 h 346"/>
                <a:gd name="T20" fmla="*/ 51 w 207"/>
                <a:gd name="T21" fmla="*/ 107 h 346"/>
                <a:gd name="T22" fmla="*/ 45 w 207"/>
                <a:gd name="T23" fmla="*/ 122 h 346"/>
                <a:gd name="T24" fmla="*/ 40 w 207"/>
                <a:gd name="T25" fmla="*/ 135 h 346"/>
                <a:gd name="T26" fmla="*/ 40 w 207"/>
                <a:gd name="T27" fmla="*/ 147 h 346"/>
                <a:gd name="T28" fmla="*/ 45 w 207"/>
                <a:gd name="T29" fmla="*/ 156 h 346"/>
                <a:gd name="T30" fmla="*/ 53 w 207"/>
                <a:gd name="T31" fmla="*/ 162 h 346"/>
                <a:gd name="T32" fmla="*/ 64 w 207"/>
                <a:gd name="T33" fmla="*/ 166 h 346"/>
                <a:gd name="T34" fmla="*/ 78 w 207"/>
                <a:gd name="T35" fmla="*/ 170 h 346"/>
                <a:gd name="T36" fmla="*/ 91 w 207"/>
                <a:gd name="T37" fmla="*/ 171 h 346"/>
                <a:gd name="T38" fmla="*/ 102 w 207"/>
                <a:gd name="T39" fmla="*/ 173 h 346"/>
                <a:gd name="T40" fmla="*/ 116 w 207"/>
                <a:gd name="T41" fmla="*/ 179 h 346"/>
                <a:gd name="T42" fmla="*/ 114 w 207"/>
                <a:gd name="T43" fmla="*/ 189 h 346"/>
                <a:gd name="T44" fmla="*/ 101 w 207"/>
                <a:gd name="T45" fmla="*/ 200 h 346"/>
                <a:gd name="T46" fmla="*/ 89 w 207"/>
                <a:gd name="T47" fmla="*/ 208 h 346"/>
                <a:gd name="T48" fmla="*/ 78 w 207"/>
                <a:gd name="T49" fmla="*/ 215 h 346"/>
                <a:gd name="T50" fmla="*/ 64 w 207"/>
                <a:gd name="T51" fmla="*/ 225 h 346"/>
                <a:gd name="T52" fmla="*/ 59 w 207"/>
                <a:gd name="T53" fmla="*/ 236 h 346"/>
                <a:gd name="T54" fmla="*/ 63 w 207"/>
                <a:gd name="T55" fmla="*/ 242 h 346"/>
                <a:gd name="T56" fmla="*/ 74 w 207"/>
                <a:gd name="T57" fmla="*/ 247 h 346"/>
                <a:gd name="T58" fmla="*/ 91 w 207"/>
                <a:gd name="T59" fmla="*/ 249 h 346"/>
                <a:gd name="T60" fmla="*/ 110 w 207"/>
                <a:gd name="T61" fmla="*/ 251 h 346"/>
                <a:gd name="T62" fmla="*/ 127 w 207"/>
                <a:gd name="T63" fmla="*/ 253 h 346"/>
                <a:gd name="T64" fmla="*/ 146 w 207"/>
                <a:gd name="T65" fmla="*/ 257 h 346"/>
                <a:gd name="T66" fmla="*/ 158 w 207"/>
                <a:gd name="T67" fmla="*/ 261 h 346"/>
                <a:gd name="T68" fmla="*/ 163 w 207"/>
                <a:gd name="T69" fmla="*/ 267 h 346"/>
                <a:gd name="T70" fmla="*/ 161 w 207"/>
                <a:gd name="T71" fmla="*/ 276 h 346"/>
                <a:gd name="T72" fmla="*/ 152 w 207"/>
                <a:gd name="T73" fmla="*/ 287 h 346"/>
                <a:gd name="T74" fmla="*/ 137 w 207"/>
                <a:gd name="T75" fmla="*/ 299 h 346"/>
                <a:gd name="T76" fmla="*/ 118 w 207"/>
                <a:gd name="T77" fmla="*/ 312 h 346"/>
                <a:gd name="T78" fmla="*/ 97 w 207"/>
                <a:gd name="T79" fmla="*/ 324 h 346"/>
                <a:gd name="T80" fmla="*/ 76 w 207"/>
                <a:gd name="T81" fmla="*/ 333 h 346"/>
                <a:gd name="T82" fmla="*/ 63 w 207"/>
                <a:gd name="T83" fmla="*/ 341 h 346"/>
                <a:gd name="T84" fmla="*/ 53 w 207"/>
                <a:gd name="T85" fmla="*/ 346 h 346"/>
                <a:gd name="T86" fmla="*/ 199 w 207"/>
                <a:gd name="T87" fmla="*/ 295 h 346"/>
                <a:gd name="T88" fmla="*/ 207 w 207"/>
                <a:gd name="T89" fmla="*/ 232 h 346"/>
                <a:gd name="T90" fmla="*/ 171 w 207"/>
                <a:gd name="T91" fmla="*/ 97 h 346"/>
                <a:gd name="T92" fmla="*/ 59 w 207"/>
                <a:gd name="T93" fmla="*/ 0 h 346"/>
                <a:gd name="T94" fmla="*/ 0 w 207"/>
                <a:gd name="T95" fmla="*/ 19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7" h="346">
                  <a:moveTo>
                    <a:pt x="0" y="19"/>
                  </a:moveTo>
                  <a:lnTo>
                    <a:pt x="2" y="19"/>
                  </a:lnTo>
                  <a:lnTo>
                    <a:pt x="9" y="19"/>
                  </a:lnTo>
                  <a:lnTo>
                    <a:pt x="13" y="19"/>
                  </a:lnTo>
                  <a:lnTo>
                    <a:pt x="19" y="21"/>
                  </a:lnTo>
                  <a:lnTo>
                    <a:pt x="25" y="21"/>
                  </a:lnTo>
                  <a:lnTo>
                    <a:pt x="32" y="25"/>
                  </a:lnTo>
                  <a:lnTo>
                    <a:pt x="36" y="25"/>
                  </a:lnTo>
                  <a:lnTo>
                    <a:pt x="44" y="27"/>
                  </a:lnTo>
                  <a:lnTo>
                    <a:pt x="49" y="29"/>
                  </a:lnTo>
                  <a:lnTo>
                    <a:pt x="55" y="31"/>
                  </a:lnTo>
                  <a:lnTo>
                    <a:pt x="63" y="38"/>
                  </a:lnTo>
                  <a:lnTo>
                    <a:pt x="70" y="48"/>
                  </a:lnTo>
                  <a:lnTo>
                    <a:pt x="70" y="52"/>
                  </a:lnTo>
                  <a:lnTo>
                    <a:pt x="70" y="57"/>
                  </a:lnTo>
                  <a:lnTo>
                    <a:pt x="66" y="65"/>
                  </a:lnTo>
                  <a:lnTo>
                    <a:pt x="66" y="73"/>
                  </a:lnTo>
                  <a:lnTo>
                    <a:pt x="63" y="78"/>
                  </a:lnTo>
                  <a:lnTo>
                    <a:pt x="61" y="86"/>
                  </a:lnTo>
                  <a:lnTo>
                    <a:pt x="59" y="93"/>
                  </a:lnTo>
                  <a:lnTo>
                    <a:pt x="55" y="101"/>
                  </a:lnTo>
                  <a:lnTo>
                    <a:pt x="51" y="107"/>
                  </a:lnTo>
                  <a:lnTo>
                    <a:pt x="47" y="114"/>
                  </a:lnTo>
                  <a:lnTo>
                    <a:pt x="45" y="122"/>
                  </a:lnTo>
                  <a:lnTo>
                    <a:pt x="44" y="130"/>
                  </a:lnTo>
                  <a:lnTo>
                    <a:pt x="40" y="135"/>
                  </a:lnTo>
                  <a:lnTo>
                    <a:pt x="40" y="141"/>
                  </a:lnTo>
                  <a:lnTo>
                    <a:pt x="40" y="147"/>
                  </a:lnTo>
                  <a:lnTo>
                    <a:pt x="44" y="152"/>
                  </a:lnTo>
                  <a:lnTo>
                    <a:pt x="45" y="156"/>
                  </a:lnTo>
                  <a:lnTo>
                    <a:pt x="49" y="160"/>
                  </a:lnTo>
                  <a:lnTo>
                    <a:pt x="53" y="162"/>
                  </a:lnTo>
                  <a:lnTo>
                    <a:pt x="59" y="166"/>
                  </a:lnTo>
                  <a:lnTo>
                    <a:pt x="64" y="166"/>
                  </a:lnTo>
                  <a:lnTo>
                    <a:pt x="70" y="168"/>
                  </a:lnTo>
                  <a:lnTo>
                    <a:pt x="78" y="170"/>
                  </a:lnTo>
                  <a:lnTo>
                    <a:pt x="85" y="171"/>
                  </a:lnTo>
                  <a:lnTo>
                    <a:pt x="91" y="171"/>
                  </a:lnTo>
                  <a:lnTo>
                    <a:pt x="97" y="173"/>
                  </a:lnTo>
                  <a:lnTo>
                    <a:pt x="102" y="173"/>
                  </a:lnTo>
                  <a:lnTo>
                    <a:pt x="108" y="175"/>
                  </a:lnTo>
                  <a:lnTo>
                    <a:pt x="116" y="179"/>
                  </a:lnTo>
                  <a:lnTo>
                    <a:pt x="120" y="185"/>
                  </a:lnTo>
                  <a:lnTo>
                    <a:pt x="114" y="189"/>
                  </a:lnTo>
                  <a:lnTo>
                    <a:pt x="108" y="196"/>
                  </a:lnTo>
                  <a:lnTo>
                    <a:pt x="101" y="200"/>
                  </a:lnTo>
                  <a:lnTo>
                    <a:pt x="95" y="204"/>
                  </a:lnTo>
                  <a:lnTo>
                    <a:pt x="89" y="208"/>
                  </a:lnTo>
                  <a:lnTo>
                    <a:pt x="83" y="213"/>
                  </a:lnTo>
                  <a:lnTo>
                    <a:pt x="78" y="215"/>
                  </a:lnTo>
                  <a:lnTo>
                    <a:pt x="72" y="221"/>
                  </a:lnTo>
                  <a:lnTo>
                    <a:pt x="64" y="225"/>
                  </a:lnTo>
                  <a:lnTo>
                    <a:pt x="63" y="228"/>
                  </a:lnTo>
                  <a:lnTo>
                    <a:pt x="59" y="236"/>
                  </a:lnTo>
                  <a:lnTo>
                    <a:pt x="61" y="242"/>
                  </a:lnTo>
                  <a:lnTo>
                    <a:pt x="63" y="242"/>
                  </a:lnTo>
                  <a:lnTo>
                    <a:pt x="68" y="246"/>
                  </a:lnTo>
                  <a:lnTo>
                    <a:pt x="74" y="247"/>
                  </a:lnTo>
                  <a:lnTo>
                    <a:pt x="83" y="249"/>
                  </a:lnTo>
                  <a:lnTo>
                    <a:pt x="91" y="249"/>
                  </a:lnTo>
                  <a:lnTo>
                    <a:pt x="101" y="249"/>
                  </a:lnTo>
                  <a:lnTo>
                    <a:pt x="110" y="251"/>
                  </a:lnTo>
                  <a:lnTo>
                    <a:pt x="120" y="253"/>
                  </a:lnTo>
                  <a:lnTo>
                    <a:pt x="127" y="253"/>
                  </a:lnTo>
                  <a:lnTo>
                    <a:pt x="137" y="255"/>
                  </a:lnTo>
                  <a:lnTo>
                    <a:pt x="146" y="257"/>
                  </a:lnTo>
                  <a:lnTo>
                    <a:pt x="152" y="259"/>
                  </a:lnTo>
                  <a:lnTo>
                    <a:pt x="158" y="261"/>
                  </a:lnTo>
                  <a:lnTo>
                    <a:pt x="161" y="265"/>
                  </a:lnTo>
                  <a:lnTo>
                    <a:pt x="163" y="267"/>
                  </a:lnTo>
                  <a:lnTo>
                    <a:pt x="165" y="272"/>
                  </a:lnTo>
                  <a:lnTo>
                    <a:pt x="161" y="276"/>
                  </a:lnTo>
                  <a:lnTo>
                    <a:pt x="158" y="282"/>
                  </a:lnTo>
                  <a:lnTo>
                    <a:pt x="152" y="287"/>
                  </a:lnTo>
                  <a:lnTo>
                    <a:pt x="146" y="293"/>
                  </a:lnTo>
                  <a:lnTo>
                    <a:pt x="137" y="299"/>
                  </a:lnTo>
                  <a:lnTo>
                    <a:pt x="127" y="305"/>
                  </a:lnTo>
                  <a:lnTo>
                    <a:pt x="118" y="312"/>
                  </a:lnTo>
                  <a:lnTo>
                    <a:pt x="108" y="318"/>
                  </a:lnTo>
                  <a:lnTo>
                    <a:pt x="97" y="324"/>
                  </a:lnTo>
                  <a:lnTo>
                    <a:pt x="87" y="327"/>
                  </a:lnTo>
                  <a:lnTo>
                    <a:pt x="76" y="333"/>
                  </a:lnTo>
                  <a:lnTo>
                    <a:pt x="70" y="337"/>
                  </a:lnTo>
                  <a:lnTo>
                    <a:pt x="63" y="341"/>
                  </a:lnTo>
                  <a:lnTo>
                    <a:pt x="57" y="344"/>
                  </a:lnTo>
                  <a:lnTo>
                    <a:pt x="53" y="346"/>
                  </a:lnTo>
                  <a:lnTo>
                    <a:pt x="53" y="346"/>
                  </a:lnTo>
                  <a:lnTo>
                    <a:pt x="199" y="295"/>
                  </a:lnTo>
                  <a:lnTo>
                    <a:pt x="205" y="270"/>
                  </a:lnTo>
                  <a:lnTo>
                    <a:pt x="207" y="232"/>
                  </a:lnTo>
                  <a:lnTo>
                    <a:pt x="199" y="160"/>
                  </a:lnTo>
                  <a:lnTo>
                    <a:pt x="171" y="97"/>
                  </a:lnTo>
                  <a:lnTo>
                    <a:pt x="114" y="0"/>
                  </a:lnTo>
                  <a:lnTo>
                    <a:pt x="59" y="0"/>
                  </a:lnTo>
                  <a:lnTo>
                    <a:pt x="0" y="19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C7E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17" name="Freeform 198"/>
            <p:cNvSpPr>
              <a:spLocks/>
            </p:cNvSpPr>
            <p:nvPr/>
          </p:nvSpPr>
          <p:spPr bwMode="auto">
            <a:xfrm>
              <a:off x="3107158" y="2265284"/>
              <a:ext cx="199735" cy="64853"/>
            </a:xfrm>
            <a:custGeom>
              <a:avLst/>
              <a:gdLst>
                <a:gd name="T0" fmla="*/ 943 w 1311"/>
                <a:gd name="T1" fmla="*/ 10 h 426"/>
                <a:gd name="T2" fmla="*/ 848 w 1311"/>
                <a:gd name="T3" fmla="*/ 2 h 426"/>
                <a:gd name="T4" fmla="*/ 707 w 1311"/>
                <a:gd name="T5" fmla="*/ 0 h 426"/>
                <a:gd name="T6" fmla="*/ 551 w 1311"/>
                <a:gd name="T7" fmla="*/ 8 h 426"/>
                <a:gd name="T8" fmla="*/ 407 w 1311"/>
                <a:gd name="T9" fmla="*/ 27 h 426"/>
                <a:gd name="T10" fmla="*/ 283 w 1311"/>
                <a:gd name="T11" fmla="*/ 59 h 426"/>
                <a:gd name="T12" fmla="*/ 180 w 1311"/>
                <a:gd name="T13" fmla="*/ 95 h 426"/>
                <a:gd name="T14" fmla="*/ 104 w 1311"/>
                <a:gd name="T15" fmla="*/ 131 h 426"/>
                <a:gd name="T16" fmla="*/ 51 w 1311"/>
                <a:gd name="T17" fmla="*/ 158 h 426"/>
                <a:gd name="T18" fmla="*/ 23 w 1311"/>
                <a:gd name="T19" fmla="*/ 183 h 426"/>
                <a:gd name="T20" fmla="*/ 4 w 1311"/>
                <a:gd name="T21" fmla="*/ 217 h 426"/>
                <a:gd name="T22" fmla="*/ 0 w 1311"/>
                <a:gd name="T23" fmla="*/ 245 h 426"/>
                <a:gd name="T24" fmla="*/ 2 w 1311"/>
                <a:gd name="T25" fmla="*/ 278 h 426"/>
                <a:gd name="T26" fmla="*/ 9 w 1311"/>
                <a:gd name="T27" fmla="*/ 306 h 426"/>
                <a:gd name="T28" fmla="*/ 17 w 1311"/>
                <a:gd name="T29" fmla="*/ 329 h 426"/>
                <a:gd name="T30" fmla="*/ 28 w 1311"/>
                <a:gd name="T31" fmla="*/ 348 h 426"/>
                <a:gd name="T32" fmla="*/ 64 w 1311"/>
                <a:gd name="T33" fmla="*/ 379 h 426"/>
                <a:gd name="T34" fmla="*/ 141 w 1311"/>
                <a:gd name="T35" fmla="*/ 407 h 426"/>
                <a:gd name="T36" fmla="*/ 270 w 1311"/>
                <a:gd name="T37" fmla="*/ 422 h 426"/>
                <a:gd name="T38" fmla="*/ 448 w 1311"/>
                <a:gd name="T39" fmla="*/ 426 h 426"/>
                <a:gd name="T40" fmla="*/ 654 w 1311"/>
                <a:gd name="T41" fmla="*/ 420 h 426"/>
                <a:gd name="T42" fmla="*/ 857 w 1311"/>
                <a:gd name="T43" fmla="*/ 403 h 426"/>
                <a:gd name="T44" fmla="*/ 1032 w 1311"/>
                <a:gd name="T45" fmla="*/ 371 h 426"/>
                <a:gd name="T46" fmla="*/ 1157 w 1311"/>
                <a:gd name="T47" fmla="*/ 325 h 426"/>
                <a:gd name="T48" fmla="*/ 1243 w 1311"/>
                <a:gd name="T49" fmla="*/ 276 h 426"/>
                <a:gd name="T50" fmla="*/ 1292 w 1311"/>
                <a:gd name="T51" fmla="*/ 228 h 426"/>
                <a:gd name="T52" fmla="*/ 1311 w 1311"/>
                <a:gd name="T53" fmla="*/ 196 h 426"/>
                <a:gd name="T54" fmla="*/ 1306 w 1311"/>
                <a:gd name="T55" fmla="*/ 183 h 426"/>
                <a:gd name="T56" fmla="*/ 1271 w 1311"/>
                <a:gd name="T57" fmla="*/ 190 h 426"/>
                <a:gd name="T58" fmla="*/ 1249 w 1311"/>
                <a:gd name="T59" fmla="*/ 204 h 426"/>
                <a:gd name="T60" fmla="*/ 1192 w 1311"/>
                <a:gd name="T61" fmla="*/ 236 h 426"/>
                <a:gd name="T62" fmla="*/ 1102 w 1311"/>
                <a:gd name="T63" fmla="*/ 280 h 426"/>
                <a:gd name="T64" fmla="*/ 1000 w 1311"/>
                <a:gd name="T65" fmla="*/ 320 h 426"/>
                <a:gd name="T66" fmla="*/ 889 w 1311"/>
                <a:gd name="T67" fmla="*/ 344 h 426"/>
                <a:gd name="T68" fmla="*/ 766 w 1311"/>
                <a:gd name="T69" fmla="*/ 361 h 426"/>
                <a:gd name="T70" fmla="*/ 642 w 1311"/>
                <a:gd name="T71" fmla="*/ 369 h 426"/>
                <a:gd name="T72" fmla="*/ 524 w 1311"/>
                <a:gd name="T73" fmla="*/ 371 h 426"/>
                <a:gd name="T74" fmla="*/ 422 w 1311"/>
                <a:gd name="T75" fmla="*/ 367 h 426"/>
                <a:gd name="T76" fmla="*/ 338 w 1311"/>
                <a:gd name="T77" fmla="*/ 361 h 426"/>
                <a:gd name="T78" fmla="*/ 266 w 1311"/>
                <a:gd name="T79" fmla="*/ 346 h 426"/>
                <a:gd name="T80" fmla="*/ 205 w 1311"/>
                <a:gd name="T81" fmla="*/ 331 h 426"/>
                <a:gd name="T82" fmla="*/ 154 w 1311"/>
                <a:gd name="T83" fmla="*/ 312 h 426"/>
                <a:gd name="T84" fmla="*/ 116 w 1311"/>
                <a:gd name="T85" fmla="*/ 287 h 426"/>
                <a:gd name="T86" fmla="*/ 93 w 1311"/>
                <a:gd name="T87" fmla="*/ 263 h 426"/>
                <a:gd name="T88" fmla="*/ 91 w 1311"/>
                <a:gd name="T89" fmla="*/ 236 h 426"/>
                <a:gd name="T90" fmla="*/ 112 w 1311"/>
                <a:gd name="T91" fmla="*/ 207 h 426"/>
                <a:gd name="T92" fmla="*/ 158 w 1311"/>
                <a:gd name="T93" fmla="*/ 179 h 426"/>
                <a:gd name="T94" fmla="*/ 217 w 1311"/>
                <a:gd name="T95" fmla="*/ 150 h 426"/>
                <a:gd name="T96" fmla="*/ 285 w 1311"/>
                <a:gd name="T97" fmla="*/ 126 h 426"/>
                <a:gd name="T98" fmla="*/ 351 w 1311"/>
                <a:gd name="T99" fmla="*/ 103 h 426"/>
                <a:gd name="T100" fmla="*/ 424 w 1311"/>
                <a:gd name="T101" fmla="*/ 82 h 426"/>
                <a:gd name="T102" fmla="*/ 504 w 1311"/>
                <a:gd name="T103" fmla="*/ 69 h 426"/>
                <a:gd name="T104" fmla="*/ 599 w 1311"/>
                <a:gd name="T105" fmla="*/ 57 h 426"/>
                <a:gd name="T106" fmla="*/ 713 w 1311"/>
                <a:gd name="T107" fmla="*/ 50 h 426"/>
                <a:gd name="T108" fmla="*/ 827 w 1311"/>
                <a:gd name="T109" fmla="*/ 48 h 426"/>
                <a:gd name="T110" fmla="*/ 922 w 1311"/>
                <a:gd name="T111" fmla="*/ 46 h 426"/>
                <a:gd name="T112" fmla="*/ 971 w 1311"/>
                <a:gd name="T113" fmla="*/ 46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11" h="426">
                  <a:moveTo>
                    <a:pt x="967" y="12"/>
                  </a:moveTo>
                  <a:lnTo>
                    <a:pt x="964" y="12"/>
                  </a:lnTo>
                  <a:lnTo>
                    <a:pt x="956" y="10"/>
                  </a:lnTo>
                  <a:lnTo>
                    <a:pt x="943" y="10"/>
                  </a:lnTo>
                  <a:lnTo>
                    <a:pt x="924" y="8"/>
                  </a:lnTo>
                  <a:lnTo>
                    <a:pt x="901" y="6"/>
                  </a:lnTo>
                  <a:lnTo>
                    <a:pt x="876" y="6"/>
                  </a:lnTo>
                  <a:lnTo>
                    <a:pt x="848" y="2"/>
                  </a:lnTo>
                  <a:lnTo>
                    <a:pt x="815" y="2"/>
                  </a:lnTo>
                  <a:lnTo>
                    <a:pt x="781" y="0"/>
                  </a:lnTo>
                  <a:lnTo>
                    <a:pt x="745" y="0"/>
                  </a:lnTo>
                  <a:lnTo>
                    <a:pt x="707" y="0"/>
                  </a:lnTo>
                  <a:lnTo>
                    <a:pt x="669" y="0"/>
                  </a:lnTo>
                  <a:lnTo>
                    <a:pt x="631" y="2"/>
                  </a:lnTo>
                  <a:lnTo>
                    <a:pt x="591" y="6"/>
                  </a:lnTo>
                  <a:lnTo>
                    <a:pt x="551" y="8"/>
                  </a:lnTo>
                  <a:lnTo>
                    <a:pt x="515" y="12"/>
                  </a:lnTo>
                  <a:lnTo>
                    <a:pt x="477" y="15"/>
                  </a:lnTo>
                  <a:lnTo>
                    <a:pt x="441" y="21"/>
                  </a:lnTo>
                  <a:lnTo>
                    <a:pt x="407" y="27"/>
                  </a:lnTo>
                  <a:lnTo>
                    <a:pt x="374" y="34"/>
                  </a:lnTo>
                  <a:lnTo>
                    <a:pt x="342" y="42"/>
                  </a:lnTo>
                  <a:lnTo>
                    <a:pt x="312" y="50"/>
                  </a:lnTo>
                  <a:lnTo>
                    <a:pt x="283" y="59"/>
                  </a:lnTo>
                  <a:lnTo>
                    <a:pt x="255" y="69"/>
                  </a:lnTo>
                  <a:lnTo>
                    <a:pt x="228" y="76"/>
                  </a:lnTo>
                  <a:lnTo>
                    <a:pt x="203" y="86"/>
                  </a:lnTo>
                  <a:lnTo>
                    <a:pt x="180" y="95"/>
                  </a:lnTo>
                  <a:lnTo>
                    <a:pt x="160" y="105"/>
                  </a:lnTo>
                  <a:lnTo>
                    <a:pt x="139" y="112"/>
                  </a:lnTo>
                  <a:lnTo>
                    <a:pt x="121" y="122"/>
                  </a:lnTo>
                  <a:lnTo>
                    <a:pt x="104" y="131"/>
                  </a:lnTo>
                  <a:lnTo>
                    <a:pt x="89" y="141"/>
                  </a:lnTo>
                  <a:lnTo>
                    <a:pt x="76" y="147"/>
                  </a:lnTo>
                  <a:lnTo>
                    <a:pt x="63" y="152"/>
                  </a:lnTo>
                  <a:lnTo>
                    <a:pt x="51" y="158"/>
                  </a:lnTo>
                  <a:lnTo>
                    <a:pt x="44" y="166"/>
                  </a:lnTo>
                  <a:lnTo>
                    <a:pt x="34" y="171"/>
                  </a:lnTo>
                  <a:lnTo>
                    <a:pt x="28" y="177"/>
                  </a:lnTo>
                  <a:lnTo>
                    <a:pt x="23" y="183"/>
                  </a:lnTo>
                  <a:lnTo>
                    <a:pt x="17" y="188"/>
                  </a:lnTo>
                  <a:lnTo>
                    <a:pt x="9" y="200"/>
                  </a:lnTo>
                  <a:lnTo>
                    <a:pt x="6" y="209"/>
                  </a:lnTo>
                  <a:lnTo>
                    <a:pt x="4" y="217"/>
                  </a:lnTo>
                  <a:lnTo>
                    <a:pt x="2" y="223"/>
                  </a:lnTo>
                  <a:lnTo>
                    <a:pt x="2" y="230"/>
                  </a:lnTo>
                  <a:lnTo>
                    <a:pt x="2" y="240"/>
                  </a:lnTo>
                  <a:lnTo>
                    <a:pt x="0" y="245"/>
                  </a:lnTo>
                  <a:lnTo>
                    <a:pt x="0" y="255"/>
                  </a:lnTo>
                  <a:lnTo>
                    <a:pt x="0" y="263"/>
                  </a:lnTo>
                  <a:lnTo>
                    <a:pt x="2" y="270"/>
                  </a:lnTo>
                  <a:lnTo>
                    <a:pt x="2" y="278"/>
                  </a:lnTo>
                  <a:lnTo>
                    <a:pt x="4" y="285"/>
                  </a:lnTo>
                  <a:lnTo>
                    <a:pt x="6" y="293"/>
                  </a:lnTo>
                  <a:lnTo>
                    <a:pt x="9" y="301"/>
                  </a:lnTo>
                  <a:lnTo>
                    <a:pt x="9" y="306"/>
                  </a:lnTo>
                  <a:lnTo>
                    <a:pt x="11" y="312"/>
                  </a:lnTo>
                  <a:lnTo>
                    <a:pt x="13" y="318"/>
                  </a:lnTo>
                  <a:lnTo>
                    <a:pt x="15" y="323"/>
                  </a:lnTo>
                  <a:lnTo>
                    <a:pt x="17" y="329"/>
                  </a:lnTo>
                  <a:lnTo>
                    <a:pt x="21" y="331"/>
                  </a:lnTo>
                  <a:lnTo>
                    <a:pt x="21" y="333"/>
                  </a:lnTo>
                  <a:lnTo>
                    <a:pt x="26" y="342"/>
                  </a:lnTo>
                  <a:lnTo>
                    <a:pt x="28" y="348"/>
                  </a:lnTo>
                  <a:lnTo>
                    <a:pt x="36" y="356"/>
                  </a:lnTo>
                  <a:lnTo>
                    <a:pt x="44" y="363"/>
                  </a:lnTo>
                  <a:lnTo>
                    <a:pt x="53" y="371"/>
                  </a:lnTo>
                  <a:lnTo>
                    <a:pt x="64" y="379"/>
                  </a:lnTo>
                  <a:lnTo>
                    <a:pt x="80" y="386"/>
                  </a:lnTo>
                  <a:lnTo>
                    <a:pt x="97" y="394"/>
                  </a:lnTo>
                  <a:lnTo>
                    <a:pt x="118" y="401"/>
                  </a:lnTo>
                  <a:lnTo>
                    <a:pt x="141" y="407"/>
                  </a:lnTo>
                  <a:lnTo>
                    <a:pt x="167" y="413"/>
                  </a:lnTo>
                  <a:lnTo>
                    <a:pt x="198" y="417"/>
                  </a:lnTo>
                  <a:lnTo>
                    <a:pt x="232" y="422"/>
                  </a:lnTo>
                  <a:lnTo>
                    <a:pt x="270" y="422"/>
                  </a:lnTo>
                  <a:lnTo>
                    <a:pt x="310" y="424"/>
                  </a:lnTo>
                  <a:lnTo>
                    <a:pt x="353" y="424"/>
                  </a:lnTo>
                  <a:lnTo>
                    <a:pt x="401" y="426"/>
                  </a:lnTo>
                  <a:lnTo>
                    <a:pt x="448" y="426"/>
                  </a:lnTo>
                  <a:lnTo>
                    <a:pt x="500" y="426"/>
                  </a:lnTo>
                  <a:lnTo>
                    <a:pt x="551" y="424"/>
                  </a:lnTo>
                  <a:lnTo>
                    <a:pt x="602" y="424"/>
                  </a:lnTo>
                  <a:lnTo>
                    <a:pt x="654" y="420"/>
                  </a:lnTo>
                  <a:lnTo>
                    <a:pt x="707" y="417"/>
                  </a:lnTo>
                  <a:lnTo>
                    <a:pt x="758" y="413"/>
                  </a:lnTo>
                  <a:lnTo>
                    <a:pt x="810" y="409"/>
                  </a:lnTo>
                  <a:lnTo>
                    <a:pt x="857" y="403"/>
                  </a:lnTo>
                  <a:lnTo>
                    <a:pt x="907" y="398"/>
                  </a:lnTo>
                  <a:lnTo>
                    <a:pt x="950" y="390"/>
                  </a:lnTo>
                  <a:lnTo>
                    <a:pt x="994" y="380"/>
                  </a:lnTo>
                  <a:lnTo>
                    <a:pt x="1032" y="371"/>
                  </a:lnTo>
                  <a:lnTo>
                    <a:pt x="1068" y="361"/>
                  </a:lnTo>
                  <a:lnTo>
                    <a:pt x="1100" y="350"/>
                  </a:lnTo>
                  <a:lnTo>
                    <a:pt x="1131" y="339"/>
                  </a:lnTo>
                  <a:lnTo>
                    <a:pt x="1157" y="325"/>
                  </a:lnTo>
                  <a:lnTo>
                    <a:pt x="1182" y="314"/>
                  </a:lnTo>
                  <a:lnTo>
                    <a:pt x="1205" y="301"/>
                  </a:lnTo>
                  <a:lnTo>
                    <a:pt x="1226" y="289"/>
                  </a:lnTo>
                  <a:lnTo>
                    <a:pt x="1243" y="276"/>
                  </a:lnTo>
                  <a:lnTo>
                    <a:pt x="1258" y="263"/>
                  </a:lnTo>
                  <a:lnTo>
                    <a:pt x="1270" y="251"/>
                  </a:lnTo>
                  <a:lnTo>
                    <a:pt x="1283" y="240"/>
                  </a:lnTo>
                  <a:lnTo>
                    <a:pt x="1292" y="228"/>
                  </a:lnTo>
                  <a:lnTo>
                    <a:pt x="1298" y="219"/>
                  </a:lnTo>
                  <a:lnTo>
                    <a:pt x="1306" y="209"/>
                  </a:lnTo>
                  <a:lnTo>
                    <a:pt x="1310" y="204"/>
                  </a:lnTo>
                  <a:lnTo>
                    <a:pt x="1311" y="196"/>
                  </a:lnTo>
                  <a:lnTo>
                    <a:pt x="1311" y="192"/>
                  </a:lnTo>
                  <a:lnTo>
                    <a:pt x="1311" y="188"/>
                  </a:lnTo>
                  <a:lnTo>
                    <a:pt x="1311" y="186"/>
                  </a:lnTo>
                  <a:lnTo>
                    <a:pt x="1306" y="183"/>
                  </a:lnTo>
                  <a:lnTo>
                    <a:pt x="1298" y="183"/>
                  </a:lnTo>
                  <a:lnTo>
                    <a:pt x="1289" y="185"/>
                  </a:lnTo>
                  <a:lnTo>
                    <a:pt x="1281" y="186"/>
                  </a:lnTo>
                  <a:lnTo>
                    <a:pt x="1271" y="190"/>
                  </a:lnTo>
                  <a:lnTo>
                    <a:pt x="1266" y="194"/>
                  </a:lnTo>
                  <a:lnTo>
                    <a:pt x="1262" y="194"/>
                  </a:lnTo>
                  <a:lnTo>
                    <a:pt x="1258" y="198"/>
                  </a:lnTo>
                  <a:lnTo>
                    <a:pt x="1249" y="204"/>
                  </a:lnTo>
                  <a:lnTo>
                    <a:pt x="1239" y="209"/>
                  </a:lnTo>
                  <a:lnTo>
                    <a:pt x="1224" y="217"/>
                  </a:lnTo>
                  <a:lnTo>
                    <a:pt x="1209" y="226"/>
                  </a:lnTo>
                  <a:lnTo>
                    <a:pt x="1192" y="236"/>
                  </a:lnTo>
                  <a:lnTo>
                    <a:pt x="1173" y="247"/>
                  </a:lnTo>
                  <a:lnTo>
                    <a:pt x="1150" y="257"/>
                  </a:lnTo>
                  <a:lnTo>
                    <a:pt x="1127" y="268"/>
                  </a:lnTo>
                  <a:lnTo>
                    <a:pt x="1102" y="280"/>
                  </a:lnTo>
                  <a:lnTo>
                    <a:pt x="1080" y="291"/>
                  </a:lnTo>
                  <a:lnTo>
                    <a:pt x="1053" y="301"/>
                  </a:lnTo>
                  <a:lnTo>
                    <a:pt x="1026" y="310"/>
                  </a:lnTo>
                  <a:lnTo>
                    <a:pt x="1000" y="320"/>
                  </a:lnTo>
                  <a:lnTo>
                    <a:pt x="975" y="327"/>
                  </a:lnTo>
                  <a:lnTo>
                    <a:pt x="946" y="333"/>
                  </a:lnTo>
                  <a:lnTo>
                    <a:pt x="918" y="341"/>
                  </a:lnTo>
                  <a:lnTo>
                    <a:pt x="889" y="344"/>
                  </a:lnTo>
                  <a:lnTo>
                    <a:pt x="859" y="350"/>
                  </a:lnTo>
                  <a:lnTo>
                    <a:pt x="829" y="354"/>
                  </a:lnTo>
                  <a:lnTo>
                    <a:pt x="798" y="358"/>
                  </a:lnTo>
                  <a:lnTo>
                    <a:pt x="766" y="361"/>
                  </a:lnTo>
                  <a:lnTo>
                    <a:pt x="735" y="363"/>
                  </a:lnTo>
                  <a:lnTo>
                    <a:pt x="703" y="365"/>
                  </a:lnTo>
                  <a:lnTo>
                    <a:pt x="673" y="367"/>
                  </a:lnTo>
                  <a:lnTo>
                    <a:pt x="642" y="369"/>
                  </a:lnTo>
                  <a:lnTo>
                    <a:pt x="612" y="371"/>
                  </a:lnTo>
                  <a:lnTo>
                    <a:pt x="581" y="371"/>
                  </a:lnTo>
                  <a:lnTo>
                    <a:pt x="553" y="371"/>
                  </a:lnTo>
                  <a:lnTo>
                    <a:pt x="524" y="371"/>
                  </a:lnTo>
                  <a:lnTo>
                    <a:pt x="498" y="371"/>
                  </a:lnTo>
                  <a:lnTo>
                    <a:pt x="471" y="371"/>
                  </a:lnTo>
                  <a:lnTo>
                    <a:pt x="447" y="369"/>
                  </a:lnTo>
                  <a:lnTo>
                    <a:pt x="422" y="367"/>
                  </a:lnTo>
                  <a:lnTo>
                    <a:pt x="401" y="367"/>
                  </a:lnTo>
                  <a:lnTo>
                    <a:pt x="378" y="365"/>
                  </a:lnTo>
                  <a:lnTo>
                    <a:pt x="357" y="363"/>
                  </a:lnTo>
                  <a:lnTo>
                    <a:pt x="338" y="361"/>
                  </a:lnTo>
                  <a:lnTo>
                    <a:pt x="319" y="358"/>
                  </a:lnTo>
                  <a:lnTo>
                    <a:pt x="300" y="354"/>
                  </a:lnTo>
                  <a:lnTo>
                    <a:pt x="283" y="352"/>
                  </a:lnTo>
                  <a:lnTo>
                    <a:pt x="266" y="346"/>
                  </a:lnTo>
                  <a:lnTo>
                    <a:pt x="251" y="344"/>
                  </a:lnTo>
                  <a:lnTo>
                    <a:pt x="236" y="341"/>
                  </a:lnTo>
                  <a:lnTo>
                    <a:pt x="220" y="337"/>
                  </a:lnTo>
                  <a:lnTo>
                    <a:pt x="205" y="331"/>
                  </a:lnTo>
                  <a:lnTo>
                    <a:pt x="192" y="327"/>
                  </a:lnTo>
                  <a:lnTo>
                    <a:pt x="179" y="321"/>
                  </a:lnTo>
                  <a:lnTo>
                    <a:pt x="167" y="316"/>
                  </a:lnTo>
                  <a:lnTo>
                    <a:pt x="154" y="312"/>
                  </a:lnTo>
                  <a:lnTo>
                    <a:pt x="144" y="306"/>
                  </a:lnTo>
                  <a:lnTo>
                    <a:pt x="133" y="301"/>
                  </a:lnTo>
                  <a:lnTo>
                    <a:pt x="125" y="293"/>
                  </a:lnTo>
                  <a:lnTo>
                    <a:pt x="116" y="287"/>
                  </a:lnTo>
                  <a:lnTo>
                    <a:pt x="110" y="282"/>
                  </a:lnTo>
                  <a:lnTo>
                    <a:pt x="102" y="276"/>
                  </a:lnTo>
                  <a:lnTo>
                    <a:pt x="97" y="268"/>
                  </a:lnTo>
                  <a:lnTo>
                    <a:pt x="93" y="263"/>
                  </a:lnTo>
                  <a:lnTo>
                    <a:pt x="91" y="257"/>
                  </a:lnTo>
                  <a:lnTo>
                    <a:pt x="89" y="249"/>
                  </a:lnTo>
                  <a:lnTo>
                    <a:pt x="89" y="244"/>
                  </a:lnTo>
                  <a:lnTo>
                    <a:pt x="91" y="236"/>
                  </a:lnTo>
                  <a:lnTo>
                    <a:pt x="95" y="230"/>
                  </a:lnTo>
                  <a:lnTo>
                    <a:pt x="99" y="221"/>
                  </a:lnTo>
                  <a:lnTo>
                    <a:pt x="104" y="215"/>
                  </a:lnTo>
                  <a:lnTo>
                    <a:pt x="112" y="207"/>
                  </a:lnTo>
                  <a:lnTo>
                    <a:pt x="123" y="200"/>
                  </a:lnTo>
                  <a:lnTo>
                    <a:pt x="133" y="192"/>
                  </a:lnTo>
                  <a:lnTo>
                    <a:pt x="144" y="185"/>
                  </a:lnTo>
                  <a:lnTo>
                    <a:pt x="158" y="179"/>
                  </a:lnTo>
                  <a:lnTo>
                    <a:pt x="173" y="171"/>
                  </a:lnTo>
                  <a:lnTo>
                    <a:pt x="186" y="166"/>
                  </a:lnTo>
                  <a:lnTo>
                    <a:pt x="201" y="158"/>
                  </a:lnTo>
                  <a:lnTo>
                    <a:pt x="217" y="150"/>
                  </a:lnTo>
                  <a:lnTo>
                    <a:pt x="234" y="145"/>
                  </a:lnTo>
                  <a:lnTo>
                    <a:pt x="251" y="139"/>
                  </a:lnTo>
                  <a:lnTo>
                    <a:pt x="268" y="131"/>
                  </a:lnTo>
                  <a:lnTo>
                    <a:pt x="285" y="126"/>
                  </a:lnTo>
                  <a:lnTo>
                    <a:pt x="302" y="120"/>
                  </a:lnTo>
                  <a:lnTo>
                    <a:pt x="319" y="114"/>
                  </a:lnTo>
                  <a:lnTo>
                    <a:pt x="336" y="107"/>
                  </a:lnTo>
                  <a:lnTo>
                    <a:pt x="351" y="103"/>
                  </a:lnTo>
                  <a:lnTo>
                    <a:pt x="371" y="97"/>
                  </a:lnTo>
                  <a:lnTo>
                    <a:pt x="388" y="91"/>
                  </a:lnTo>
                  <a:lnTo>
                    <a:pt x="407" y="88"/>
                  </a:lnTo>
                  <a:lnTo>
                    <a:pt x="424" y="82"/>
                  </a:lnTo>
                  <a:lnTo>
                    <a:pt x="445" y="80"/>
                  </a:lnTo>
                  <a:lnTo>
                    <a:pt x="462" y="74"/>
                  </a:lnTo>
                  <a:lnTo>
                    <a:pt x="483" y="70"/>
                  </a:lnTo>
                  <a:lnTo>
                    <a:pt x="504" y="69"/>
                  </a:lnTo>
                  <a:lnTo>
                    <a:pt x="526" y="65"/>
                  </a:lnTo>
                  <a:lnTo>
                    <a:pt x="549" y="61"/>
                  </a:lnTo>
                  <a:lnTo>
                    <a:pt x="574" y="59"/>
                  </a:lnTo>
                  <a:lnTo>
                    <a:pt x="599" y="57"/>
                  </a:lnTo>
                  <a:lnTo>
                    <a:pt x="627" y="57"/>
                  </a:lnTo>
                  <a:lnTo>
                    <a:pt x="654" y="53"/>
                  </a:lnTo>
                  <a:lnTo>
                    <a:pt x="682" y="51"/>
                  </a:lnTo>
                  <a:lnTo>
                    <a:pt x="713" y="50"/>
                  </a:lnTo>
                  <a:lnTo>
                    <a:pt x="743" y="50"/>
                  </a:lnTo>
                  <a:lnTo>
                    <a:pt x="772" y="48"/>
                  </a:lnTo>
                  <a:lnTo>
                    <a:pt x="800" y="48"/>
                  </a:lnTo>
                  <a:lnTo>
                    <a:pt x="827" y="48"/>
                  </a:lnTo>
                  <a:lnTo>
                    <a:pt x="855" y="48"/>
                  </a:lnTo>
                  <a:lnTo>
                    <a:pt x="878" y="46"/>
                  </a:lnTo>
                  <a:lnTo>
                    <a:pt x="903" y="46"/>
                  </a:lnTo>
                  <a:lnTo>
                    <a:pt x="922" y="46"/>
                  </a:lnTo>
                  <a:lnTo>
                    <a:pt x="941" y="46"/>
                  </a:lnTo>
                  <a:lnTo>
                    <a:pt x="954" y="46"/>
                  </a:lnTo>
                  <a:lnTo>
                    <a:pt x="965" y="46"/>
                  </a:lnTo>
                  <a:lnTo>
                    <a:pt x="971" y="46"/>
                  </a:lnTo>
                  <a:lnTo>
                    <a:pt x="975" y="48"/>
                  </a:lnTo>
                  <a:lnTo>
                    <a:pt x="967" y="12"/>
                  </a:lnTo>
                  <a:lnTo>
                    <a:pt x="967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18" name="Freeform 199"/>
            <p:cNvSpPr>
              <a:spLocks/>
            </p:cNvSpPr>
            <p:nvPr/>
          </p:nvSpPr>
          <p:spPr bwMode="auto">
            <a:xfrm>
              <a:off x="3107463" y="2301516"/>
              <a:ext cx="192427" cy="339183"/>
            </a:xfrm>
            <a:custGeom>
              <a:avLst/>
              <a:gdLst>
                <a:gd name="T0" fmla="*/ 0 w 1264"/>
                <a:gd name="T1" fmla="*/ 62 h 2227"/>
                <a:gd name="T2" fmla="*/ 13 w 1264"/>
                <a:gd name="T3" fmla="*/ 304 h 2227"/>
                <a:gd name="T4" fmla="*/ 28 w 1264"/>
                <a:gd name="T5" fmla="*/ 642 h 2227"/>
                <a:gd name="T6" fmla="*/ 51 w 1264"/>
                <a:gd name="T7" fmla="*/ 992 h 2227"/>
                <a:gd name="T8" fmla="*/ 72 w 1264"/>
                <a:gd name="T9" fmla="*/ 1272 h 2227"/>
                <a:gd name="T10" fmla="*/ 89 w 1264"/>
                <a:gd name="T11" fmla="*/ 1470 h 2227"/>
                <a:gd name="T12" fmla="*/ 106 w 1264"/>
                <a:gd name="T13" fmla="*/ 1610 h 2227"/>
                <a:gd name="T14" fmla="*/ 119 w 1264"/>
                <a:gd name="T15" fmla="*/ 1715 h 2227"/>
                <a:gd name="T16" fmla="*/ 129 w 1264"/>
                <a:gd name="T17" fmla="*/ 1808 h 2227"/>
                <a:gd name="T18" fmla="*/ 135 w 1264"/>
                <a:gd name="T19" fmla="*/ 1890 h 2227"/>
                <a:gd name="T20" fmla="*/ 139 w 1264"/>
                <a:gd name="T21" fmla="*/ 1957 h 2227"/>
                <a:gd name="T22" fmla="*/ 140 w 1264"/>
                <a:gd name="T23" fmla="*/ 2004 h 2227"/>
                <a:gd name="T24" fmla="*/ 165 w 1264"/>
                <a:gd name="T25" fmla="*/ 2027 h 2227"/>
                <a:gd name="T26" fmla="*/ 266 w 1264"/>
                <a:gd name="T27" fmla="*/ 2080 h 2227"/>
                <a:gd name="T28" fmla="*/ 410 w 1264"/>
                <a:gd name="T29" fmla="*/ 2149 h 2227"/>
                <a:gd name="T30" fmla="*/ 574 w 1264"/>
                <a:gd name="T31" fmla="*/ 2206 h 2227"/>
                <a:gd name="T32" fmla="*/ 726 w 1264"/>
                <a:gd name="T33" fmla="*/ 2227 h 2227"/>
                <a:gd name="T34" fmla="*/ 859 w 1264"/>
                <a:gd name="T35" fmla="*/ 2213 h 2227"/>
                <a:gd name="T36" fmla="*/ 971 w 1264"/>
                <a:gd name="T37" fmla="*/ 2177 h 2227"/>
                <a:gd name="T38" fmla="*/ 1068 w 1264"/>
                <a:gd name="T39" fmla="*/ 2124 h 2227"/>
                <a:gd name="T40" fmla="*/ 1146 w 1264"/>
                <a:gd name="T41" fmla="*/ 2067 h 2227"/>
                <a:gd name="T42" fmla="*/ 1205 w 1264"/>
                <a:gd name="T43" fmla="*/ 2015 h 2227"/>
                <a:gd name="T44" fmla="*/ 1243 w 1264"/>
                <a:gd name="T45" fmla="*/ 1977 h 2227"/>
                <a:gd name="T46" fmla="*/ 1262 w 1264"/>
                <a:gd name="T47" fmla="*/ 1958 h 2227"/>
                <a:gd name="T48" fmla="*/ 1258 w 1264"/>
                <a:gd name="T49" fmla="*/ 1945 h 2227"/>
                <a:gd name="T50" fmla="*/ 1239 w 1264"/>
                <a:gd name="T51" fmla="*/ 1926 h 2227"/>
                <a:gd name="T52" fmla="*/ 1207 w 1264"/>
                <a:gd name="T53" fmla="*/ 1941 h 2227"/>
                <a:gd name="T54" fmla="*/ 1171 w 1264"/>
                <a:gd name="T55" fmla="*/ 1970 h 2227"/>
                <a:gd name="T56" fmla="*/ 1123 w 1264"/>
                <a:gd name="T57" fmla="*/ 2010 h 2227"/>
                <a:gd name="T58" fmla="*/ 1060 w 1264"/>
                <a:gd name="T59" fmla="*/ 2052 h 2227"/>
                <a:gd name="T60" fmla="*/ 984 w 1264"/>
                <a:gd name="T61" fmla="*/ 2090 h 2227"/>
                <a:gd name="T62" fmla="*/ 882 w 1264"/>
                <a:gd name="T63" fmla="*/ 2124 h 2227"/>
                <a:gd name="T64" fmla="*/ 762 w 1264"/>
                <a:gd name="T65" fmla="*/ 2141 h 2227"/>
                <a:gd name="T66" fmla="*/ 631 w 1264"/>
                <a:gd name="T67" fmla="*/ 2133 h 2227"/>
                <a:gd name="T68" fmla="*/ 490 w 1264"/>
                <a:gd name="T69" fmla="*/ 2093 h 2227"/>
                <a:gd name="T70" fmla="*/ 359 w 1264"/>
                <a:gd name="T71" fmla="*/ 2036 h 2227"/>
                <a:gd name="T72" fmla="*/ 258 w 1264"/>
                <a:gd name="T73" fmla="*/ 1981 h 2227"/>
                <a:gd name="T74" fmla="*/ 209 w 1264"/>
                <a:gd name="T75" fmla="*/ 1951 h 2227"/>
                <a:gd name="T76" fmla="*/ 203 w 1264"/>
                <a:gd name="T77" fmla="*/ 1939 h 2227"/>
                <a:gd name="T78" fmla="*/ 194 w 1264"/>
                <a:gd name="T79" fmla="*/ 1901 h 2227"/>
                <a:gd name="T80" fmla="*/ 178 w 1264"/>
                <a:gd name="T81" fmla="*/ 1837 h 2227"/>
                <a:gd name="T82" fmla="*/ 165 w 1264"/>
                <a:gd name="T83" fmla="*/ 1749 h 2227"/>
                <a:gd name="T84" fmla="*/ 152 w 1264"/>
                <a:gd name="T85" fmla="*/ 1637 h 2227"/>
                <a:gd name="T86" fmla="*/ 140 w 1264"/>
                <a:gd name="T87" fmla="*/ 1500 h 2227"/>
                <a:gd name="T88" fmla="*/ 129 w 1264"/>
                <a:gd name="T89" fmla="*/ 1319 h 2227"/>
                <a:gd name="T90" fmla="*/ 114 w 1264"/>
                <a:gd name="T91" fmla="*/ 1089 h 2227"/>
                <a:gd name="T92" fmla="*/ 97 w 1264"/>
                <a:gd name="T93" fmla="*/ 800 h 2227"/>
                <a:gd name="T94" fmla="*/ 78 w 1264"/>
                <a:gd name="T95" fmla="*/ 500 h 2227"/>
                <a:gd name="T96" fmla="*/ 64 w 1264"/>
                <a:gd name="T97" fmla="*/ 251 h 2227"/>
                <a:gd name="T98" fmla="*/ 57 w 1264"/>
                <a:gd name="T99" fmla="*/ 123 h 2227"/>
                <a:gd name="T100" fmla="*/ 0 w 1264"/>
                <a:gd name="T101" fmla="*/ 0 h 2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64" h="2227">
                  <a:moveTo>
                    <a:pt x="0" y="0"/>
                  </a:moveTo>
                  <a:lnTo>
                    <a:pt x="0" y="5"/>
                  </a:lnTo>
                  <a:lnTo>
                    <a:pt x="0" y="28"/>
                  </a:lnTo>
                  <a:lnTo>
                    <a:pt x="0" y="62"/>
                  </a:lnTo>
                  <a:lnTo>
                    <a:pt x="4" y="110"/>
                  </a:lnTo>
                  <a:lnTo>
                    <a:pt x="5" y="165"/>
                  </a:lnTo>
                  <a:lnTo>
                    <a:pt x="9" y="232"/>
                  </a:lnTo>
                  <a:lnTo>
                    <a:pt x="13" y="304"/>
                  </a:lnTo>
                  <a:lnTo>
                    <a:pt x="17" y="384"/>
                  </a:lnTo>
                  <a:lnTo>
                    <a:pt x="21" y="466"/>
                  </a:lnTo>
                  <a:lnTo>
                    <a:pt x="24" y="553"/>
                  </a:lnTo>
                  <a:lnTo>
                    <a:pt x="28" y="642"/>
                  </a:lnTo>
                  <a:lnTo>
                    <a:pt x="36" y="732"/>
                  </a:lnTo>
                  <a:lnTo>
                    <a:pt x="40" y="821"/>
                  </a:lnTo>
                  <a:lnTo>
                    <a:pt x="45" y="909"/>
                  </a:lnTo>
                  <a:lnTo>
                    <a:pt x="51" y="992"/>
                  </a:lnTo>
                  <a:lnTo>
                    <a:pt x="57" y="1072"/>
                  </a:lnTo>
                  <a:lnTo>
                    <a:pt x="61" y="1145"/>
                  </a:lnTo>
                  <a:lnTo>
                    <a:pt x="66" y="1211"/>
                  </a:lnTo>
                  <a:lnTo>
                    <a:pt x="72" y="1272"/>
                  </a:lnTo>
                  <a:lnTo>
                    <a:pt x="76" y="1329"/>
                  </a:lnTo>
                  <a:lnTo>
                    <a:pt x="81" y="1380"/>
                  </a:lnTo>
                  <a:lnTo>
                    <a:pt x="85" y="1428"/>
                  </a:lnTo>
                  <a:lnTo>
                    <a:pt x="89" y="1470"/>
                  </a:lnTo>
                  <a:lnTo>
                    <a:pt x="95" y="1512"/>
                  </a:lnTo>
                  <a:lnTo>
                    <a:pt x="99" y="1546"/>
                  </a:lnTo>
                  <a:lnTo>
                    <a:pt x="102" y="1580"/>
                  </a:lnTo>
                  <a:lnTo>
                    <a:pt x="106" y="1610"/>
                  </a:lnTo>
                  <a:lnTo>
                    <a:pt x="110" y="1639"/>
                  </a:lnTo>
                  <a:lnTo>
                    <a:pt x="114" y="1666"/>
                  </a:lnTo>
                  <a:lnTo>
                    <a:pt x="118" y="1690"/>
                  </a:lnTo>
                  <a:lnTo>
                    <a:pt x="119" y="1715"/>
                  </a:lnTo>
                  <a:lnTo>
                    <a:pt x="123" y="1742"/>
                  </a:lnTo>
                  <a:lnTo>
                    <a:pt x="125" y="1763"/>
                  </a:lnTo>
                  <a:lnTo>
                    <a:pt x="127" y="1785"/>
                  </a:lnTo>
                  <a:lnTo>
                    <a:pt x="129" y="1808"/>
                  </a:lnTo>
                  <a:lnTo>
                    <a:pt x="131" y="1829"/>
                  </a:lnTo>
                  <a:lnTo>
                    <a:pt x="133" y="1850"/>
                  </a:lnTo>
                  <a:lnTo>
                    <a:pt x="133" y="1871"/>
                  </a:lnTo>
                  <a:lnTo>
                    <a:pt x="135" y="1890"/>
                  </a:lnTo>
                  <a:lnTo>
                    <a:pt x="137" y="1909"/>
                  </a:lnTo>
                  <a:lnTo>
                    <a:pt x="137" y="1926"/>
                  </a:lnTo>
                  <a:lnTo>
                    <a:pt x="137" y="1941"/>
                  </a:lnTo>
                  <a:lnTo>
                    <a:pt x="139" y="1957"/>
                  </a:lnTo>
                  <a:lnTo>
                    <a:pt x="139" y="1970"/>
                  </a:lnTo>
                  <a:lnTo>
                    <a:pt x="139" y="1981"/>
                  </a:lnTo>
                  <a:lnTo>
                    <a:pt x="140" y="1995"/>
                  </a:lnTo>
                  <a:lnTo>
                    <a:pt x="140" y="2004"/>
                  </a:lnTo>
                  <a:lnTo>
                    <a:pt x="140" y="2014"/>
                  </a:lnTo>
                  <a:lnTo>
                    <a:pt x="144" y="2014"/>
                  </a:lnTo>
                  <a:lnTo>
                    <a:pt x="152" y="2019"/>
                  </a:lnTo>
                  <a:lnTo>
                    <a:pt x="165" y="2027"/>
                  </a:lnTo>
                  <a:lnTo>
                    <a:pt x="186" y="2038"/>
                  </a:lnTo>
                  <a:lnTo>
                    <a:pt x="209" y="2050"/>
                  </a:lnTo>
                  <a:lnTo>
                    <a:pt x="235" y="2065"/>
                  </a:lnTo>
                  <a:lnTo>
                    <a:pt x="266" y="2080"/>
                  </a:lnTo>
                  <a:lnTo>
                    <a:pt x="300" y="2097"/>
                  </a:lnTo>
                  <a:lnTo>
                    <a:pt x="334" y="2114"/>
                  </a:lnTo>
                  <a:lnTo>
                    <a:pt x="372" y="2131"/>
                  </a:lnTo>
                  <a:lnTo>
                    <a:pt x="410" y="2149"/>
                  </a:lnTo>
                  <a:lnTo>
                    <a:pt x="452" y="2164"/>
                  </a:lnTo>
                  <a:lnTo>
                    <a:pt x="492" y="2179"/>
                  </a:lnTo>
                  <a:lnTo>
                    <a:pt x="534" y="2192"/>
                  </a:lnTo>
                  <a:lnTo>
                    <a:pt x="574" y="2206"/>
                  </a:lnTo>
                  <a:lnTo>
                    <a:pt x="616" y="2215"/>
                  </a:lnTo>
                  <a:lnTo>
                    <a:pt x="654" y="2223"/>
                  </a:lnTo>
                  <a:lnTo>
                    <a:pt x="692" y="2227"/>
                  </a:lnTo>
                  <a:lnTo>
                    <a:pt x="726" y="2227"/>
                  </a:lnTo>
                  <a:lnTo>
                    <a:pt x="762" y="2227"/>
                  </a:lnTo>
                  <a:lnTo>
                    <a:pt x="794" y="2225"/>
                  </a:lnTo>
                  <a:lnTo>
                    <a:pt x="829" y="2219"/>
                  </a:lnTo>
                  <a:lnTo>
                    <a:pt x="859" y="2213"/>
                  </a:lnTo>
                  <a:lnTo>
                    <a:pt x="889" y="2208"/>
                  </a:lnTo>
                  <a:lnTo>
                    <a:pt x="918" y="2198"/>
                  </a:lnTo>
                  <a:lnTo>
                    <a:pt x="944" y="2189"/>
                  </a:lnTo>
                  <a:lnTo>
                    <a:pt x="971" y="2177"/>
                  </a:lnTo>
                  <a:lnTo>
                    <a:pt x="998" y="2166"/>
                  </a:lnTo>
                  <a:lnTo>
                    <a:pt x="1022" y="2150"/>
                  </a:lnTo>
                  <a:lnTo>
                    <a:pt x="1045" y="2137"/>
                  </a:lnTo>
                  <a:lnTo>
                    <a:pt x="1068" y="2124"/>
                  </a:lnTo>
                  <a:lnTo>
                    <a:pt x="1091" y="2111"/>
                  </a:lnTo>
                  <a:lnTo>
                    <a:pt x="1108" y="2095"/>
                  </a:lnTo>
                  <a:lnTo>
                    <a:pt x="1129" y="2082"/>
                  </a:lnTo>
                  <a:lnTo>
                    <a:pt x="1146" y="2067"/>
                  </a:lnTo>
                  <a:lnTo>
                    <a:pt x="1161" y="2053"/>
                  </a:lnTo>
                  <a:lnTo>
                    <a:pt x="1176" y="2040"/>
                  </a:lnTo>
                  <a:lnTo>
                    <a:pt x="1192" y="2029"/>
                  </a:lnTo>
                  <a:lnTo>
                    <a:pt x="1205" y="2015"/>
                  </a:lnTo>
                  <a:lnTo>
                    <a:pt x="1216" y="2006"/>
                  </a:lnTo>
                  <a:lnTo>
                    <a:pt x="1226" y="1995"/>
                  </a:lnTo>
                  <a:lnTo>
                    <a:pt x="1235" y="1985"/>
                  </a:lnTo>
                  <a:lnTo>
                    <a:pt x="1243" y="1977"/>
                  </a:lnTo>
                  <a:lnTo>
                    <a:pt x="1250" y="1972"/>
                  </a:lnTo>
                  <a:lnTo>
                    <a:pt x="1256" y="1966"/>
                  </a:lnTo>
                  <a:lnTo>
                    <a:pt x="1260" y="1962"/>
                  </a:lnTo>
                  <a:lnTo>
                    <a:pt x="1262" y="1958"/>
                  </a:lnTo>
                  <a:lnTo>
                    <a:pt x="1264" y="1958"/>
                  </a:lnTo>
                  <a:lnTo>
                    <a:pt x="1262" y="1957"/>
                  </a:lnTo>
                  <a:lnTo>
                    <a:pt x="1260" y="1953"/>
                  </a:lnTo>
                  <a:lnTo>
                    <a:pt x="1258" y="1945"/>
                  </a:lnTo>
                  <a:lnTo>
                    <a:pt x="1256" y="1939"/>
                  </a:lnTo>
                  <a:lnTo>
                    <a:pt x="1252" y="1932"/>
                  </a:lnTo>
                  <a:lnTo>
                    <a:pt x="1247" y="1928"/>
                  </a:lnTo>
                  <a:lnTo>
                    <a:pt x="1239" y="1926"/>
                  </a:lnTo>
                  <a:lnTo>
                    <a:pt x="1230" y="1928"/>
                  </a:lnTo>
                  <a:lnTo>
                    <a:pt x="1222" y="1930"/>
                  </a:lnTo>
                  <a:lnTo>
                    <a:pt x="1216" y="1936"/>
                  </a:lnTo>
                  <a:lnTo>
                    <a:pt x="1207" y="1941"/>
                  </a:lnTo>
                  <a:lnTo>
                    <a:pt x="1199" y="1947"/>
                  </a:lnTo>
                  <a:lnTo>
                    <a:pt x="1192" y="1953"/>
                  </a:lnTo>
                  <a:lnTo>
                    <a:pt x="1182" y="1962"/>
                  </a:lnTo>
                  <a:lnTo>
                    <a:pt x="1171" y="1970"/>
                  </a:lnTo>
                  <a:lnTo>
                    <a:pt x="1161" y="1981"/>
                  </a:lnTo>
                  <a:lnTo>
                    <a:pt x="1148" y="1991"/>
                  </a:lnTo>
                  <a:lnTo>
                    <a:pt x="1136" y="1998"/>
                  </a:lnTo>
                  <a:lnTo>
                    <a:pt x="1123" y="2010"/>
                  </a:lnTo>
                  <a:lnTo>
                    <a:pt x="1110" y="2019"/>
                  </a:lnTo>
                  <a:lnTo>
                    <a:pt x="1095" y="2031"/>
                  </a:lnTo>
                  <a:lnTo>
                    <a:pt x="1079" y="2040"/>
                  </a:lnTo>
                  <a:lnTo>
                    <a:pt x="1060" y="2052"/>
                  </a:lnTo>
                  <a:lnTo>
                    <a:pt x="1045" y="2061"/>
                  </a:lnTo>
                  <a:lnTo>
                    <a:pt x="1024" y="2071"/>
                  </a:lnTo>
                  <a:lnTo>
                    <a:pt x="1005" y="2080"/>
                  </a:lnTo>
                  <a:lnTo>
                    <a:pt x="984" y="2090"/>
                  </a:lnTo>
                  <a:lnTo>
                    <a:pt x="962" y="2099"/>
                  </a:lnTo>
                  <a:lnTo>
                    <a:pt x="935" y="2107"/>
                  </a:lnTo>
                  <a:lnTo>
                    <a:pt x="910" y="2116"/>
                  </a:lnTo>
                  <a:lnTo>
                    <a:pt x="882" y="2124"/>
                  </a:lnTo>
                  <a:lnTo>
                    <a:pt x="855" y="2130"/>
                  </a:lnTo>
                  <a:lnTo>
                    <a:pt x="825" y="2135"/>
                  </a:lnTo>
                  <a:lnTo>
                    <a:pt x="794" y="2139"/>
                  </a:lnTo>
                  <a:lnTo>
                    <a:pt x="762" y="2141"/>
                  </a:lnTo>
                  <a:lnTo>
                    <a:pt x="732" y="2141"/>
                  </a:lnTo>
                  <a:lnTo>
                    <a:pt x="697" y="2141"/>
                  </a:lnTo>
                  <a:lnTo>
                    <a:pt x="665" y="2137"/>
                  </a:lnTo>
                  <a:lnTo>
                    <a:pt x="631" y="2133"/>
                  </a:lnTo>
                  <a:lnTo>
                    <a:pt x="597" y="2128"/>
                  </a:lnTo>
                  <a:lnTo>
                    <a:pt x="560" y="2116"/>
                  </a:lnTo>
                  <a:lnTo>
                    <a:pt x="526" y="2107"/>
                  </a:lnTo>
                  <a:lnTo>
                    <a:pt x="490" y="2093"/>
                  </a:lnTo>
                  <a:lnTo>
                    <a:pt x="456" y="2080"/>
                  </a:lnTo>
                  <a:lnTo>
                    <a:pt x="422" y="2065"/>
                  </a:lnTo>
                  <a:lnTo>
                    <a:pt x="389" y="2052"/>
                  </a:lnTo>
                  <a:lnTo>
                    <a:pt x="359" y="2036"/>
                  </a:lnTo>
                  <a:lnTo>
                    <a:pt x="332" y="2021"/>
                  </a:lnTo>
                  <a:lnTo>
                    <a:pt x="304" y="2006"/>
                  </a:lnTo>
                  <a:lnTo>
                    <a:pt x="281" y="1993"/>
                  </a:lnTo>
                  <a:lnTo>
                    <a:pt x="258" y="1981"/>
                  </a:lnTo>
                  <a:lnTo>
                    <a:pt x="241" y="1970"/>
                  </a:lnTo>
                  <a:lnTo>
                    <a:pt x="226" y="1960"/>
                  </a:lnTo>
                  <a:lnTo>
                    <a:pt x="215" y="1955"/>
                  </a:lnTo>
                  <a:lnTo>
                    <a:pt x="209" y="1951"/>
                  </a:lnTo>
                  <a:lnTo>
                    <a:pt x="207" y="1949"/>
                  </a:lnTo>
                  <a:lnTo>
                    <a:pt x="207" y="1947"/>
                  </a:lnTo>
                  <a:lnTo>
                    <a:pt x="205" y="1943"/>
                  </a:lnTo>
                  <a:lnTo>
                    <a:pt x="203" y="1939"/>
                  </a:lnTo>
                  <a:lnTo>
                    <a:pt x="201" y="1932"/>
                  </a:lnTo>
                  <a:lnTo>
                    <a:pt x="199" y="1922"/>
                  </a:lnTo>
                  <a:lnTo>
                    <a:pt x="196" y="1913"/>
                  </a:lnTo>
                  <a:lnTo>
                    <a:pt x="194" y="1901"/>
                  </a:lnTo>
                  <a:lnTo>
                    <a:pt x="190" y="1890"/>
                  </a:lnTo>
                  <a:lnTo>
                    <a:pt x="186" y="1873"/>
                  </a:lnTo>
                  <a:lnTo>
                    <a:pt x="182" y="1856"/>
                  </a:lnTo>
                  <a:lnTo>
                    <a:pt x="178" y="1837"/>
                  </a:lnTo>
                  <a:lnTo>
                    <a:pt x="177" y="1820"/>
                  </a:lnTo>
                  <a:lnTo>
                    <a:pt x="173" y="1797"/>
                  </a:lnTo>
                  <a:lnTo>
                    <a:pt x="169" y="1774"/>
                  </a:lnTo>
                  <a:lnTo>
                    <a:pt x="165" y="1749"/>
                  </a:lnTo>
                  <a:lnTo>
                    <a:pt x="163" y="1725"/>
                  </a:lnTo>
                  <a:lnTo>
                    <a:pt x="159" y="1696"/>
                  </a:lnTo>
                  <a:lnTo>
                    <a:pt x="156" y="1667"/>
                  </a:lnTo>
                  <a:lnTo>
                    <a:pt x="152" y="1637"/>
                  </a:lnTo>
                  <a:lnTo>
                    <a:pt x="148" y="1607"/>
                  </a:lnTo>
                  <a:lnTo>
                    <a:pt x="146" y="1572"/>
                  </a:lnTo>
                  <a:lnTo>
                    <a:pt x="144" y="1538"/>
                  </a:lnTo>
                  <a:lnTo>
                    <a:pt x="140" y="1500"/>
                  </a:lnTo>
                  <a:lnTo>
                    <a:pt x="139" y="1460"/>
                  </a:lnTo>
                  <a:lnTo>
                    <a:pt x="135" y="1416"/>
                  </a:lnTo>
                  <a:lnTo>
                    <a:pt x="133" y="1369"/>
                  </a:lnTo>
                  <a:lnTo>
                    <a:pt x="129" y="1319"/>
                  </a:lnTo>
                  <a:lnTo>
                    <a:pt x="125" y="1268"/>
                  </a:lnTo>
                  <a:lnTo>
                    <a:pt x="121" y="1211"/>
                  </a:lnTo>
                  <a:lnTo>
                    <a:pt x="119" y="1154"/>
                  </a:lnTo>
                  <a:lnTo>
                    <a:pt x="114" y="1089"/>
                  </a:lnTo>
                  <a:lnTo>
                    <a:pt x="112" y="1023"/>
                  </a:lnTo>
                  <a:lnTo>
                    <a:pt x="106" y="951"/>
                  </a:lnTo>
                  <a:lnTo>
                    <a:pt x="102" y="876"/>
                  </a:lnTo>
                  <a:lnTo>
                    <a:pt x="97" y="800"/>
                  </a:lnTo>
                  <a:lnTo>
                    <a:pt x="93" y="724"/>
                  </a:lnTo>
                  <a:lnTo>
                    <a:pt x="87" y="646"/>
                  </a:lnTo>
                  <a:lnTo>
                    <a:pt x="83" y="574"/>
                  </a:lnTo>
                  <a:lnTo>
                    <a:pt x="78" y="500"/>
                  </a:lnTo>
                  <a:lnTo>
                    <a:pt x="76" y="431"/>
                  </a:lnTo>
                  <a:lnTo>
                    <a:pt x="72" y="365"/>
                  </a:lnTo>
                  <a:lnTo>
                    <a:pt x="66" y="306"/>
                  </a:lnTo>
                  <a:lnTo>
                    <a:pt x="64" y="251"/>
                  </a:lnTo>
                  <a:lnTo>
                    <a:pt x="62" y="207"/>
                  </a:lnTo>
                  <a:lnTo>
                    <a:pt x="59" y="167"/>
                  </a:lnTo>
                  <a:lnTo>
                    <a:pt x="59" y="140"/>
                  </a:lnTo>
                  <a:lnTo>
                    <a:pt x="57" y="123"/>
                  </a:lnTo>
                  <a:lnTo>
                    <a:pt x="57" y="118"/>
                  </a:lnTo>
                  <a:lnTo>
                    <a:pt x="43" y="3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19" name="Freeform 200"/>
            <p:cNvSpPr>
              <a:spLocks/>
            </p:cNvSpPr>
            <p:nvPr/>
          </p:nvSpPr>
          <p:spPr bwMode="auto">
            <a:xfrm>
              <a:off x="3298977" y="2298472"/>
              <a:ext cx="14310" cy="291381"/>
            </a:xfrm>
            <a:custGeom>
              <a:avLst/>
              <a:gdLst>
                <a:gd name="T0" fmla="*/ 0 w 93"/>
                <a:gd name="T1" fmla="*/ 1896 h 1915"/>
                <a:gd name="T2" fmla="*/ 0 w 93"/>
                <a:gd name="T3" fmla="*/ 1839 h 1915"/>
                <a:gd name="T4" fmla="*/ 4 w 93"/>
                <a:gd name="T5" fmla="*/ 1736 h 1915"/>
                <a:gd name="T6" fmla="*/ 8 w 93"/>
                <a:gd name="T7" fmla="*/ 1595 h 1915"/>
                <a:gd name="T8" fmla="*/ 11 w 93"/>
                <a:gd name="T9" fmla="*/ 1428 h 1915"/>
                <a:gd name="T10" fmla="*/ 15 w 93"/>
                <a:gd name="T11" fmla="*/ 1243 h 1915"/>
                <a:gd name="T12" fmla="*/ 19 w 93"/>
                <a:gd name="T13" fmla="*/ 1055 h 1915"/>
                <a:gd name="T14" fmla="*/ 23 w 93"/>
                <a:gd name="T15" fmla="*/ 871 h 1915"/>
                <a:gd name="T16" fmla="*/ 25 w 93"/>
                <a:gd name="T17" fmla="*/ 698 h 1915"/>
                <a:gd name="T18" fmla="*/ 25 w 93"/>
                <a:gd name="T19" fmla="*/ 544 h 1915"/>
                <a:gd name="T20" fmla="*/ 25 w 93"/>
                <a:gd name="T21" fmla="*/ 412 h 1915"/>
                <a:gd name="T22" fmla="*/ 25 w 93"/>
                <a:gd name="T23" fmla="*/ 300 h 1915"/>
                <a:gd name="T24" fmla="*/ 23 w 93"/>
                <a:gd name="T25" fmla="*/ 209 h 1915"/>
                <a:gd name="T26" fmla="*/ 21 w 93"/>
                <a:gd name="T27" fmla="*/ 141 h 1915"/>
                <a:gd name="T28" fmla="*/ 21 w 93"/>
                <a:gd name="T29" fmla="*/ 95 h 1915"/>
                <a:gd name="T30" fmla="*/ 21 w 93"/>
                <a:gd name="T31" fmla="*/ 70 h 1915"/>
                <a:gd name="T32" fmla="*/ 21 w 93"/>
                <a:gd name="T33" fmla="*/ 66 h 1915"/>
                <a:gd name="T34" fmla="*/ 25 w 93"/>
                <a:gd name="T35" fmla="*/ 57 h 1915"/>
                <a:gd name="T36" fmla="*/ 32 w 93"/>
                <a:gd name="T37" fmla="*/ 42 h 1915"/>
                <a:gd name="T38" fmla="*/ 44 w 93"/>
                <a:gd name="T39" fmla="*/ 25 h 1915"/>
                <a:gd name="T40" fmla="*/ 53 w 93"/>
                <a:gd name="T41" fmla="*/ 9 h 1915"/>
                <a:gd name="T42" fmla="*/ 65 w 93"/>
                <a:gd name="T43" fmla="*/ 0 h 1915"/>
                <a:gd name="T44" fmla="*/ 76 w 93"/>
                <a:gd name="T45" fmla="*/ 0 h 1915"/>
                <a:gd name="T46" fmla="*/ 84 w 93"/>
                <a:gd name="T47" fmla="*/ 15 h 1915"/>
                <a:gd name="T48" fmla="*/ 89 w 93"/>
                <a:gd name="T49" fmla="*/ 45 h 1915"/>
                <a:gd name="T50" fmla="*/ 91 w 93"/>
                <a:gd name="T51" fmla="*/ 87 h 1915"/>
                <a:gd name="T52" fmla="*/ 93 w 93"/>
                <a:gd name="T53" fmla="*/ 139 h 1915"/>
                <a:gd name="T54" fmla="*/ 91 w 93"/>
                <a:gd name="T55" fmla="*/ 198 h 1915"/>
                <a:gd name="T56" fmla="*/ 89 w 93"/>
                <a:gd name="T57" fmla="*/ 266 h 1915"/>
                <a:gd name="T58" fmla="*/ 86 w 93"/>
                <a:gd name="T59" fmla="*/ 342 h 1915"/>
                <a:gd name="T60" fmla="*/ 84 w 93"/>
                <a:gd name="T61" fmla="*/ 424 h 1915"/>
                <a:gd name="T62" fmla="*/ 80 w 93"/>
                <a:gd name="T63" fmla="*/ 513 h 1915"/>
                <a:gd name="T64" fmla="*/ 76 w 93"/>
                <a:gd name="T65" fmla="*/ 606 h 1915"/>
                <a:gd name="T66" fmla="*/ 74 w 93"/>
                <a:gd name="T67" fmla="*/ 703 h 1915"/>
                <a:gd name="T68" fmla="*/ 72 w 93"/>
                <a:gd name="T69" fmla="*/ 802 h 1915"/>
                <a:gd name="T70" fmla="*/ 70 w 93"/>
                <a:gd name="T71" fmla="*/ 907 h 1915"/>
                <a:gd name="T72" fmla="*/ 70 w 93"/>
                <a:gd name="T73" fmla="*/ 1010 h 1915"/>
                <a:gd name="T74" fmla="*/ 70 w 93"/>
                <a:gd name="T75" fmla="*/ 1110 h 1915"/>
                <a:gd name="T76" fmla="*/ 70 w 93"/>
                <a:gd name="T77" fmla="*/ 1209 h 1915"/>
                <a:gd name="T78" fmla="*/ 70 w 93"/>
                <a:gd name="T79" fmla="*/ 1304 h 1915"/>
                <a:gd name="T80" fmla="*/ 69 w 93"/>
                <a:gd name="T81" fmla="*/ 1392 h 1915"/>
                <a:gd name="T82" fmla="*/ 67 w 93"/>
                <a:gd name="T83" fmla="*/ 1477 h 1915"/>
                <a:gd name="T84" fmla="*/ 67 w 93"/>
                <a:gd name="T85" fmla="*/ 1557 h 1915"/>
                <a:gd name="T86" fmla="*/ 65 w 93"/>
                <a:gd name="T87" fmla="*/ 1631 h 1915"/>
                <a:gd name="T88" fmla="*/ 61 w 93"/>
                <a:gd name="T89" fmla="*/ 1698 h 1915"/>
                <a:gd name="T90" fmla="*/ 57 w 93"/>
                <a:gd name="T91" fmla="*/ 1757 h 1915"/>
                <a:gd name="T92" fmla="*/ 53 w 93"/>
                <a:gd name="T93" fmla="*/ 1808 h 1915"/>
                <a:gd name="T94" fmla="*/ 48 w 93"/>
                <a:gd name="T95" fmla="*/ 1850 h 1915"/>
                <a:gd name="T96" fmla="*/ 42 w 93"/>
                <a:gd name="T97" fmla="*/ 1881 h 1915"/>
                <a:gd name="T98" fmla="*/ 34 w 93"/>
                <a:gd name="T99" fmla="*/ 1900 h 1915"/>
                <a:gd name="T100" fmla="*/ 23 w 93"/>
                <a:gd name="T101" fmla="*/ 1913 h 1915"/>
                <a:gd name="T102" fmla="*/ 10 w 93"/>
                <a:gd name="T103" fmla="*/ 1913 h 1915"/>
                <a:gd name="T104" fmla="*/ 0 w 93"/>
                <a:gd name="T105" fmla="*/ 1905 h 1915"/>
                <a:gd name="T106" fmla="*/ 0 w 93"/>
                <a:gd name="T107" fmla="*/ 1905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3" h="1915">
                  <a:moveTo>
                    <a:pt x="0" y="1905"/>
                  </a:moveTo>
                  <a:lnTo>
                    <a:pt x="0" y="1896"/>
                  </a:lnTo>
                  <a:lnTo>
                    <a:pt x="0" y="1875"/>
                  </a:lnTo>
                  <a:lnTo>
                    <a:pt x="0" y="1839"/>
                  </a:lnTo>
                  <a:lnTo>
                    <a:pt x="2" y="1793"/>
                  </a:lnTo>
                  <a:lnTo>
                    <a:pt x="4" y="1736"/>
                  </a:lnTo>
                  <a:lnTo>
                    <a:pt x="6" y="1669"/>
                  </a:lnTo>
                  <a:lnTo>
                    <a:pt x="8" y="1595"/>
                  </a:lnTo>
                  <a:lnTo>
                    <a:pt x="10" y="1515"/>
                  </a:lnTo>
                  <a:lnTo>
                    <a:pt x="11" y="1428"/>
                  </a:lnTo>
                  <a:lnTo>
                    <a:pt x="13" y="1339"/>
                  </a:lnTo>
                  <a:lnTo>
                    <a:pt x="15" y="1243"/>
                  </a:lnTo>
                  <a:lnTo>
                    <a:pt x="19" y="1150"/>
                  </a:lnTo>
                  <a:lnTo>
                    <a:pt x="19" y="1055"/>
                  </a:lnTo>
                  <a:lnTo>
                    <a:pt x="21" y="962"/>
                  </a:lnTo>
                  <a:lnTo>
                    <a:pt x="23" y="871"/>
                  </a:lnTo>
                  <a:lnTo>
                    <a:pt x="25" y="783"/>
                  </a:lnTo>
                  <a:lnTo>
                    <a:pt x="25" y="698"/>
                  </a:lnTo>
                  <a:lnTo>
                    <a:pt x="25" y="618"/>
                  </a:lnTo>
                  <a:lnTo>
                    <a:pt x="25" y="544"/>
                  </a:lnTo>
                  <a:lnTo>
                    <a:pt x="27" y="477"/>
                  </a:lnTo>
                  <a:lnTo>
                    <a:pt x="25" y="412"/>
                  </a:lnTo>
                  <a:lnTo>
                    <a:pt x="25" y="354"/>
                  </a:lnTo>
                  <a:lnTo>
                    <a:pt x="25" y="300"/>
                  </a:lnTo>
                  <a:lnTo>
                    <a:pt x="25" y="253"/>
                  </a:lnTo>
                  <a:lnTo>
                    <a:pt x="23" y="209"/>
                  </a:lnTo>
                  <a:lnTo>
                    <a:pt x="23" y="173"/>
                  </a:lnTo>
                  <a:lnTo>
                    <a:pt x="21" y="141"/>
                  </a:lnTo>
                  <a:lnTo>
                    <a:pt x="21" y="114"/>
                  </a:lnTo>
                  <a:lnTo>
                    <a:pt x="21" y="95"/>
                  </a:lnTo>
                  <a:lnTo>
                    <a:pt x="21" y="80"/>
                  </a:lnTo>
                  <a:lnTo>
                    <a:pt x="21" y="70"/>
                  </a:lnTo>
                  <a:lnTo>
                    <a:pt x="21" y="68"/>
                  </a:lnTo>
                  <a:lnTo>
                    <a:pt x="21" y="66"/>
                  </a:lnTo>
                  <a:lnTo>
                    <a:pt x="23" y="63"/>
                  </a:lnTo>
                  <a:lnTo>
                    <a:pt x="25" y="57"/>
                  </a:lnTo>
                  <a:lnTo>
                    <a:pt x="29" y="49"/>
                  </a:lnTo>
                  <a:lnTo>
                    <a:pt x="32" y="42"/>
                  </a:lnTo>
                  <a:lnTo>
                    <a:pt x="36" y="34"/>
                  </a:lnTo>
                  <a:lnTo>
                    <a:pt x="44" y="25"/>
                  </a:lnTo>
                  <a:lnTo>
                    <a:pt x="50" y="17"/>
                  </a:lnTo>
                  <a:lnTo>
                    <a:pt x="53" y="9"/>
                  </a:lnTo>
                  <a:lnTo>
                    <a:pt x="61" y="4"/>
                  </a:lnTo>
                  <a:lnTo>
                    <a:pt x="65" y="0"/>
                  </a:lnTo>
                  <a:lnTo>
                    <a:pt x="72" y="0"/>
                  </a:lnTo>
                  <a:lnTo>
                    <a:pt x="76" y="0"/>
                  </a:lnTo>
                  <a:lnTo>
                    <a:pt x="80" y="6"/>
                  </a:lnTo>
                  <a:lnTo>
                    <a:pt x="84" y="15"/>
                  </a:lnTo>
                  <a:lnTo>
                    <a:pt x="88" y="28"/>
                  </a:lnTo>
                  <a:lnTo>
                    <a:pt x="89" y="45"/>
                  </a:lnTo>
                  <a:lnTo>
                    <a:pt x="91" y="66"/>
                  </a:lnTo>
                  <a:lnTo>
                    <a:pt x="91" y="87"/>
                  </a:lnTo>
                  <a:lnTo>
                    <a:pt x="93" y="112"/>
                  </a:lnTo>
                  <a:lnTo>
                    <a:pt x="93" y="139"/>
                  </a:lnTo>
                  <a:lnTo>
                    <a:pt x="93" y="167"/>
                  </a:lnTo>
                  <a:lnTo>
                    <a:pt x="91" y="198"/>
                  </a:lnTo>
                  <a:lnTo>
                    <a:pt x="91" y="232"/>
                  </a:lnTo>
                  <a:lnTo>
                    <a:pt x="89" y="266"/>
                  </a:lnTo>
                  <a:lnTo>
                    <a:pt x="88" y="304"/>
                  </a:lnTo>
                  <a:lnTo>
                    <a:pt x="86" y="342"/>
                  </a:lnTo>
                  <a:lnTo>
                    <a:pt x="86" y="382"/>
                  </a:lnTo>
                  <a:lnTo>
                    <a:pt x="84" y="424"/>
                  </a:lnTo>
                  <a:lnTo>
                    <a:pt x="82" y="468"/>
                  </a:lnTo>
                  <a:lnTo>
                    <a:pt x="80" y="513"/>
                  </a:lnTo>
                  <a:lnTo>
                    <a:pt x="78" y="561"/>
                  </a:lnTo>
                  <a:lnTo>
                    <a:pt x="76" y="606"/>
                  </a:lnTo>
                  <a:lnTo>
                    <a:pt x="76" y="654"/>
                  </a:lnTo>
                  <a:lnTo>
                    <a:pt x="74" y="703"/>
                  </a:lnTo>
                  <a:lnTo>
                    <a:pt x="74" y="753"/>
                  </a:lnTo>
                  <a:lnTo>
                    <a:pt x="72" y="802"/>
                  </a:lnTo>
                  <a:lnTo>
                    <a:pt x="72" y="856"/>
                  </a:lnTo>
                  <a:lnTo>
                    <a:pt x="70" y="907"/>
                  </a:lnTo>
                  <a:lnTo>
                    <a:pt x="70" y="958"/>
                  </a:lnTo>
                  <a:lnTo>
                    <a:pt x="70" y="1010"/>
                  </a:lnTo>
                  <a:lnTo>
                    <a:pt x="70" y="1059"/>
                  </a:lnTo>
                  <a:lnTo>
                    <a:pt x="70" y="1110"/>
                  </a:lnTo>
                  <a:lnTo>
                    <a:pt x="70" y="1162"/>
                  </a:lnTo>
                  <a:lnTo>
                    <a:pt x="70" y="1209"/>
                  </a:lnTo>
                  <a:lnTo>
                    <a:pt x="70" y="1257"/>
                  </a:lnTo>
                  <a:lnTo>
                    <a:pt x="70" y="1304"/>
                  </a:lnTo>
                  <a:lnTo>
                    <a:pt x="70" y="1350"/>
                  </a:lnTo>
                  <a:lnTo>
                    <a:pt x="69" y="1392"/>
                  </a:lnTo>
                  <a:lnTo>
                    <a:pt x="69" y="1436"/>
                  </a:lnTo>
                  <a:lnTo>
                    <a:pt x="67" y="1477"/>
                  </a:lnTo>
                  <a:lnTo>
                    <a:pt x="67" y="1519"/>
                  </a:lnTo>
                  <a:lnTo>
                    <a:pt x="67" y="1557"/>
                  </a:lnTo>
                  <a:lnTo>
                    <a:pt x="65" y="1595"/>
                  </a:lnTo>
                  <a:lnTo>
                    <a:pt x="65" y="1631"/>
                  </a:lnTo>
                  <a:lnTo>
                    <a:pt x="63" y="1668"/>
                  </a:lnTo>
                  <a:lnTo>
                    <a:pt x="61" y="1698"/>
                  </a:lnTo>
                  <a:lnTo>
                    <a:pt x="59" y="1730"/>
                  </a:lnTo>
                  <a:lnTo>
                    <a:pt x="57" y="1757"/>
                  </a:lnTo>
                  <a:lnTo>
                    <a:pt x="57" y="1785"/>
                  </a:lnTo>
                  <a:lnTo>
                    <a:pt x="53" y="1808"/>
                  </a:lnTo>
                  <a:lnTo>
                    <a:pt x="51" y="1831"/>
                  </a:lnTo>
                  <a:lnTo>
                    <a:pt x="48" y="1850"/>
                  </a:lnTo>
                  <a:lnTo>
                    <a:pt x="46" y="1867"/>
                  </a:lnTo>
                  <a:lnTo>
                    <a:pt x="42" y="1881"/>
                  </a:lnTo>
                  <a:lnTo>
                    <a:pt x="38" y="1892"/>
                  </a:lnTo>
                  <a:lnTo>
                    <a:pt x="34" y="1900"/>
                  </a:lnTo>
                  <a:lnTo>
                    <a:pt x="32" y="1905"/>
                  </a:lnTo>
                  <a:lnTo>
                    <a:pt x="23" y="1913"/>
                  </a:lnTo>
                  <a:lnTo>
                    <a:pt x="15" y="1915"/>
                  </a:lnTo>
                  <a:lnTo>
                    <a:pt x="10" y="1913"/>
                  </a:lnTo>
                  <a:lnTo>
                    <a:pt x="4" y="1911"/>
                  </a:lnTo>
                  <a:lnTo>
                    <a:pt x="0" y="1905"/>
                  </a:lnTo>
                  <a:lnTo>
                    <a:pt x="0" y="1905"/>
                  </a:lnTo>
                  <a:lnTo>
                    <a:pt x="0" y="19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20" name="Freeform 201"/>
            <p:cNvSpPr>
              <a:spLocks/>
            </p:cNvSpPr>
            <p:nvPr/>
          </p:nvSpPr>
          <p:spPr bwMode="auto">
            <a:xfrm>
              <a:off x="3126036" y="2331355"/>
              <a:ext cx="170505" cy="55414"/>
            </a:xfrm>
            <a:custGeom>
              <a:avLst/>
              <a:gdLst>
                <a:gd name="T0" fmla="*/ 405 w 1122"/>
                <a:gd name="T1" fmla="*/ 32 h 363"/>
                <a:gd name="T2" fmla="*/ 320 w 1122"/>
                <a:gd name="T3" fmla="*/ 45 h 363"/>
                <a:gd name="T4" fmla="*/ 208 w 1122"/>
                <a:gd name="T5" fmla="*/ 64 h 363"/>
                <a:gd name="T6" fmla="*/ 103 w 1122"/>
                <a:gd name="T7" fmla="*/ 85 h 363"/>
                <a:gd name="T8" fmla="*/ 40 w 1122"/>
                <a:gd name="T9" fmla="*/ 112 h 363"/>
                <a:gd name="T10" fmla="*/ 6 w 1122"/>
                <a:gd name="T11" fmla="*/ 140 h 363"/>
                <a:gd name="T12" fmla="*/ 0 w 1122"/>
                <a:gd name="T13" fmla="*/ 178 h 363"/>
                <a:gd name="T14" fmla="*/ 16 w 1122"/>
                <a:gd name="T15" fmla="*/ 224 h 363"/>
                <a:gd name="T16" fmla="*/ 63 w 1122"/>
                <a:gd name="T17" fmla="*/ 273 h 363"/>
                <a:gd name="T18" fmla="*/ 151 w 1122"/>
                <a:gd name="T19" fmla="*/ 315 h 363"/>
                <a:gd name="T20" fmla="*/ 278 w 1122"/>
                <a:gd name="T21" fmla="*/ 346 h 363"/>
                <a:gd name="T22" fmla="*/ 428 w 1122"/>
                <a:gd name="T23" fmla="*/ 361 h 363"/>
                <a:gd name="T24" fmla="*/ 584 w 1122"/>
                <a:gd name="T25" fmla="*/ 361 h 363"/>
                <a:gd name="T26" fmla="*/ 725 w 1122"/>
                <a:gd name="T27" fmla="*/ 338 h 363"/>
                <a:gd name="T28" fmla="*/ 852 w 1122"/>
                <a:gd name="T29" fmla="*/ 302 h 363"/>
                <a:gd name="T30" fmla="*/ 960 w 1122"/>
                <a:gd name="T31" fmla="*/ 256 h 363"/>
                <a:gd name="T32" fmla="*/ 1046 w 1122"/>
                <a:gd name="T33" fmla="*/ 209 h 363"/>
                <a:gd name="T34" fmla="*/ 1103 w 1122"/>
                <a:gd name="T35" fmla="*/ 161 h 363"/>
                <a:gd name="T36" fmla="*/ 1122 w 1122"/>
                <a:gd name="T37" fmla="*/ 116 h 363"/>
                <a:gd name="T38" fmla="*/ 1093 w 1122"/>
                <a:gd name="T39" fmla="*/ 74 h 363"/>
                <a:gd name="T40" fmla="*/ 1023 w 1122"/>
                <a:gd name="T41" fmla="*/ 40 h 363"/>
                <a:gd name="T42" fmla="*/ 922 w 1122"/>
                <a:gd name="T43" fmla="*/ 13 h 363"/>
                <a:gd name="T44" fmla="*/ 818 w 1122"/>
                <a:gd name="T45" fmla="*/ 1 h 363"/>
                <a:gd name="T46" fmla="*/ 719 w 1122"/>
                <a:gd name="T47" fmla="*/ 0 h 363"/>
                <a:gd name="T48" fmla="*/ 650 w 1122"/>
                <a:gd name="T49" fmla="*/ 3 h 363"/>
                <a:gd name="T50" fmla="*/ 633 w 1122"/>
                <a:gd name="T51" fmla="*/ 5 h 363"/>
                <a:gd name="T52" fmla="*/ 687 w 1122"/>
                <a:gd name="T53" fmla="*/ 11 h 363"/>
                <a:gd name="T54" fmla="*/ 787 w 1122"/>
                <a:gd name="T55" fmla="*/ 24 h 363"/>
                <a:gd name="T56" fmla="*/ 896 w 1122"/>
                <a:gd name="T57" fmla="*/ 41 h 363"/>
                <a:gd name="T58" fmla="*/ 979 w 1122"/>
                <a:gd name="T59" fmla="*/ 57 h 363"/>
                <a:gd name="T60" fmla="*/ 1031 w 1122"/>
                <a:gd name="T61" fmla="*/ 83 h 363"/>
                <a:gd name="T62" fmla="*/ 1038 w 1122"/>
                <a:gd name="T63" fmla="*/ 116 h 363"/>
                <a:gd name="T64" fmla="*/ 991 w 1122"/>
                <a:gd name="T65" fmla="*/ 156 h 363"/>
                <a:gd name="T66" fmla="*/ 905 w 1122"/>
                <a:gd name="T67" fmla="*/ 199 h 363"/>
                <a:gd name="T68" fmla="*/ 808 w 1122"/>
                <a:gd name="T69" fmla="*/ 235 h 363"/>
                <a:gd name="T70" fmla="*/ 723 w 1122"/>
                <a:gd name="T71" fmla="*/ 258 h 363"/>
                <a:gd name="T72" fmla="*/ 650 w 1122"/>
                <a:gd name="T73" fmla="*/ 270 h 363"/>
                <a:gd name="T74" fmla="*/ 588 w 1122"/>
                <a:gd name="T75" fmla="*/ 273 h 363"/>
                <a:gd name="T76" fmla="*/ 523 w 1122"/>
                <a:gd name="T77" fmla="*/ 273 h 363"/>
                <a:gd name="T78" fmla="*/ 451 w 1122"/>
                <a:gd name="T79" fmla="*/ 273 h 363"/>
                <a:gd name="T80" fmla="*/ 377 w 1122"/>
                <a:gd name="T81" fmla="*/ 270 h 363"/>
                <a:gd name="T82" fmla="*/ 295 w 1122"/>
                <a:gd name="T83" fmla="*/ 260 h 363"/>
                <a:gd name="T84" fmla="*/ 215 w 1122"/>
                <a:gd name="T85" fmla="*/ 241 h 363"/>
                <a:gd name="T86" fmla="*/ 147 w 1122"/>
                <a:gd name="T87" fmla="*/ 214 h 363"/>
                <a:gd name="T88" fmla="*/ 105 w 1122"/>
                <a:gd name="T89" fmla="*/ 188 h 363"/>
                <a:gd name="T90" fmla="*/ 94 w 1122"/>
                <a:gd name="T91" fmla="*/ 159 h 363"/>
                <a:gd name="T92" fmla="*/ 132 w 1122"/>
                <a:gd name="T93" fmla="*/ 135 h 363"/>
                <a:gd name="T94" fmla="*/ 198 w 1122"/>
                <a:gd name="T95" fmla="*/ 114 h 363"/>
                <a:gd name="T96" fmla="*/ 280 w 1122"/>
                <a:gd name="T97" fmla="*/ 95 h 363"/>
                <a:gd name="T98" fmla="*/ 363 w 1122"/>
                <a:gd name="T99" fmla="*/ 76 h 363"/>
                <a:gd name="T100" fmla="*/ 438 w 1122"/>
                <a:gd name="T101" fmla="*/ 6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22" h="363">
                  <a:moveTo>
                    <a:pt x="432" y="30"/>
                  </a:moveTo>
                  <a:lnTo>
                    <a:pt x="430" y="30"/>
                  </a:lnTo>
                  <a:lnTo>
                    <a:pt x="424" y="30"/>
                  </a:lnTo>
                  <a:lnTo>
                    <a:pt x="415" y="30"/>
                  </a:lnTo>
                  <a:lnTo>
                    <a:pt x="405" y="32"/>
                  </a:lnTo>
                  <a:lnTo>
                    <a:pt x="392" y="34"/>
                  </a:lnTo>
                  <a:lnTo>
                    <a:pt x="377" y="36"/>
                  </a:lnTo>
                  <a:lnTo>
                    <a:pt x="360" y="40"/>
                  </a:lnTo>
                  <a:lnTo>
                    <a:pt x="341" y="41"/>
                  </a:lnTo>
                  <a:lnTo>
                    <a:pt x="320" y="45"/>
                  </a:lnTo>
                  <a:lnTo>
                    <a:pt x="299" y="49"/>
                  </a:lnTo>
                  <a:lnTo>
                    <a:pt x="276" y="51"/>
                  </a:lnTo>
                  <a:lnTo>
                    <a:pt x="253" y="57"/>
                  </a:lnTo>
                  <a:lnTo>
                    <a:pt x="230" y="60"/>
                  </a:lnTo>
                  <a:lnTo>
                    <a:pt x="208" y="64"/>
                  </a:lnTo>
                  <a:lnTo>
                    <a:pt x="185" y="68"/>
                  </a:lnTo>
                  <a:lnTo>
                    <a:pt x="164" y="74"/>
                  </a:lnTo>
                  <a:lnTo>
                    <a:pt x="141" y="78"/>
                  </a:lnTo>
                  <a:lnTo>
                    <a:pt x="122" y="81"/>
                  </a:lnTo>
                  <a:lnTo>
                    <a:pt x="103" y="85"/>
                  </a:lnTo>
                  <a:lnTo>
                    <a:pt x="90" y="91"/>
                  </a:lnTo>
                  <a:lnTo>
                    <a:pt x="75" y="95"/>
                  </a:lnTo>
                  <a:lnTo>
                    <a:pt x="61" y="100"/>
                  </a:lnTo>
                  <a:lnTo>
                    <a:pt x="50" y="104"/>
                  </a:lnTo>
                  <a:lnTo>
                    <a:pt x="40" y="112"/>
                  </a:lnTo>
                  <a:lnTo>
                    <a:pt x="31" y="116"/>
                  </a:lnTo>
                  <a:lnTo>
                    <a:pt x="23" y="119"/>
                  </a:lnTo>
                  <a:lnTo>
                    <a:pt x="16" y="127"/>
                  </a:lnTo>
                  <a:lnTo>
                    <a:pt x="12" y="135"/>
                  </a:lnTo>
                  <a:lnTo>
                    <a:pt x="6" y="140"/>
                  </a:lnTo>
                  <a:lnTo>
                    <a:pt x="4" y="146"/>
                  </a:lnTo>
                  <a:lnTo>
                    <a:pt x="2" y="154"/>
                  </a:lnTo>
                  <a:lnTo>
                    <a:pt x="2" y="163"/>
                  </a:lnTo>
                  <a:lnTo>
                    <a:pt x="0" y="171"/>
                  </a:lnTo>
                  <a:lnTo>
                    <a:pt x="0" y="178"/>
                  </a:lnTo>
                  <a:lnTo>
                    <a:pt x="0" y="188"/>
                  </a:lnTo>
                  <a:lnTo>
                    <a:pt x="2" y="197"/>
                  </a:lnTo>
                  <a:lnTo>
                    <a:pt x="4" y="205"/>
                  </a:lnTo>
                  <a:lnTo>
                    <a:pt x="10" y="214"/>
                  </a:lnTo>
                  <a:lnTo>
                    <a:pt x="16" y="224"/>
                  </a:lnTo>
                  <a:lnTo>
                    <a:pt x="23" y="235"/>
                  </a:lnTo>
                  <a:lnTo>
                    <a:pt x="29" y="245"/>
                  </a:lnTo>
                  <a:lnTo>
                    <a:pt x="38" y="253"/>
                  </a:lnTo>
                  <a:lnTo>
                    <a:pt x="50" y="262"/>
                  </a:lnTo>
                  <a:lnTo>
                    <a:pt x="63" y="273"/>
                  </a:lnTo>
                  <a:lnTo>
                    <a:pt x="76" y="281"/>
                  </a:lnTo>
                  <a:lnTo>
                    <a:pt x="92" y="291"/>
                  </a:lnTo>
                  <a:lnTo>
                    <a:pt x="111" y="298"/>
                  </a:lnTo>
                  <a:lnTo>
                    <a:pt x="130" y="308"/>
                  </a:lnTo>
                  <a:lnTo>
                    <a:pt x="151" y="315"/>
                  </a:lnTo>
                  <a:lnTo>
                    <a:pt x="173" y="323"/>
                  </a:lnTo>
                  <a:lnTo>
                    <a:pt x="198" y="329"/>
                  </a:lnTo>
                  <a:lnTo>
                    <a:pt x="223" y="334"/>
                  </a:lnTo>
                  <a:lnTo>
                    <a:pt x="249" y="340"/>
                  </a:lnTo>
                  <a:lnTo>
                    <a:pt x="278" y="346"/>
                  </a:lnTo>
                  <a:lnTo>
                    <a:pt x="306" y="349"/>
                  </a:lnTo>
                  <a:lnTo>
                    <a:pt x="337" y="355"/>
                  </a:lnTo>
                  <a:lnTo>
                    <a:pt x="367" y="357"/>
                  </a:lnTo>
                  <a:lnTo>
                    <a:pt x="398" y="359"/>
                  </a:lnTo>
                  <a:lnTo>
                    <a:pt x="428" y="361"/>
                  </a:lnTo>
                  <a:lnTo>
                    <a:pt x="460" y="363"/>
                  </a:lnTo>
                  <a:lnTo>
                    <a:pt x="491" y="363"/>
                  </a:lnTo>
                  <a:lnTo>
                    <a:pt x="521" y="363"/>
                  </a:lnTo>
                  <a:lnTo>
                    <a:pt x="552" y="363"/>
                  </a:lnTo>
                  <a:lnTo>
                    <a:pt x="584" y="361"/>
                  </a:lnTo>
                  <a:lnTo>
                    <a:pt x="612" y="357"/>
                  </a:lnTo>
                  <a:lnTo>
                    <a:pt x="641" y="355"/>
                  </a:lnTo>
                  <a:lnTo>
                    <a:pt x="669" y="349"/>
                  </a:lnTo>
                  <a:lnTo>
                    <a:pt x="698" y="346"/>
                  </a:lnTo>
                  <a:lnTo>
                    <a:pt x="725" y="338"/>
                  </a:lnTo>
                  <a:lnTo>
                    <a:pt x="751" y="332"/>
                  </a:lnTo>
                  <a:lnTo>
                    <a:pt x="778" y="325"/>
                  </a:lnTo>
                  <a:lnTo>
                    <a:pt x="804" y="319"/>
                  </a:lnTo>
                  <a:lnTo>
                    <a:pt x="827" y="310"/>
                  </a:lnTo>
                  <a:lnTo>
                    <a:pt x="852" y="302"/>
                  </a:lnTo>
                  <a:lnTo>
                    <a:pt x="875" y="292"/>
                  </a:lnTo>
                  <a:lnTo>
                    <a:pt x="898" y="285"/>
                  </a:lnTo>
                  <a:lnTo>
                    <a:pt x="918" y="275"/>
                  </a:lnTo>
                  <a:lnTo>
                    <a:pt x="939" y="266"/>
                  </a:lnTo>
                  <a:lnTo>
                    <a:pt x="960" y="256"/>
                  </a:lnTo>
                  <a:lnTo>
                    <a:pt x="979" y="247"/>
                  </a:lnTo>
                  <a:lnTo>
                    <a:pt x="996" y="237"/>
                  </a:lnTo>
                  <a:lnTo>
                    <a:pt x="1014" y="228"/>
                  </a:lnTo>
                  <a:lnTo>
                    <a:pt x="1031" y="218"/>
                  </a:lnTo>
                  <a:lnTo>
                    <a:pt x="1046" y="209"/>
                  </a:lnTo>
                  <a:lnTo>
                    <a:pt x="1059" y="199"/>
                  </a:lnTo>
                  <a:lnTo>
                    <a:pt x="1072" y="190"/>
                  </a:lnTo>
                  <a:lnTo>
                    <a:pt x="1084" y="180"/>
                  </a:lnTo>
                  <a:lnTo>
                    <a:pt x="1095" y="171"/>
                  </a:lnTo>
                  <a:lnTo>
                    <a:pt x="1103" y="161"/>
                  </a:lnTo>
                  <a:lnTo>
                    <a:pt x="1110" y="152"/>
                  </a:lnTo>
                  <a:lnTo>
                    <a:pt x="1116" y="142"/>
                  </a:lnTo>
                  <a:lnTo>
                    <a:pt x="1120" y="135"/>
                  </a:lnTo>
                  <a:lnTo>
                    <a:pt x="1122" y="125"/>
                  </a:lnTo>
                  <a:lnTo>
                    <a:pt x="1122" y="116"/>
                  </a:lnTo>
                  <a:lnTo>
                    <a:pt x="1122" y="106"/>
                  </a:lnTo>
                  <a:lnTo>
                    <a:pt x="1118" y="100"/>
                  </a:lnTo>
                  <a:lnTo>
                    <a:pt x="1110" y="91"/>
                  </a:lnTo>
                  <a:lnTo>
                    <a:pt x="1103" y="81"/>
                  </a:lnTo>
                  <a:lnTo>
                    <a:pt x="1093" y="74"/>
                  </a:lnTo>
                  <a:lnTo>
                    <a:pt x="1082" y="66"/>
                  </a:lnTo>
                  <a:lnTo>
                    <a:pt x="1069" y="60"/>
                  </a:lnTo>
                  <a:lnTo>
                    <a:pt x="1053" y="53"/>
                  </a:lnTo>
                  <a:lnTo>
                    <a:pt x="1038" y="47"/>
                  </a:lnTo>
                  <a:lnTo>
                    <a:pt x="1023" y="40"/>
                  </a:lnTo>
                  <a:lnTo>
                    <a:pt x="1002" y="34"/>
                  </a:lnTo>
                  <a:lnTo>
                    <a:pt x="985" y="28"/>
                  </a:lnTo>
                  <a:lnTo>
                    <a:pt x="964" y="22"/>
                  </a:lnTo>
                  <a:lnTo>
                    <a:pt x="945" y="19"/>
                  </a:lnTo>
                  <a:lnTo>
                    <a:pt x="922" y="13"/>
                  </a:lnTo>
                  <a:lnTo>
                    <a:pt x="901" y="11"/>
                  </a:lnTo>
                  <a:lnTo>
                    <a:pt x="882" y="7"/>
                  </a:lnTo>
                  <a:lnTo>
                    <a:pt x="861" y="5"/>
                  </a:lnTo>
                  <a:lnTo>
                    <a:pt x="839" y="3"/>
                  </a:lnTo>
                  <a:lnTo>
                    <a:pt x="818" y="1"/>
                  </a:lnTo>
                  <a:lnTo>
                    <a:pt x="797" y="0"/>
                  </a:lnTo>
                  <a:lnTo>
                    <a:pt x="776" y="0"/>
                  </a:lnTo>
                  <a:lnTo>
                    <a:pt x="755" y="0"/>
                  </a:lnTo>
                  <a:lnTo>
                    <a:pt x="738" y="0"/>
                  </a:lnTo>
                  <a:lnTo>
                    <a:pt x="719" y="0"/>
                  </a:lnTo>
                  <a:lnTo>
                    <a:pt x="704" y="0"/>
                  </a:lnTo>
                  <a:lnTo>
                    <a:pt x="687" y="0"/>
                  </a:lnTo>
                  <a:lnTo>
                    <a:pt x="673" y="1"/>
                  </a:lnTo>
                  <a:lnTo>
                    <a:pt x="660" y="1"/>
                  </a:lnTo>
                  <a:lnTo>
                    <a:pt x="650" y="3"/>
                  </a:lnTo>
                  <a:lnTo>
                    <a:pt x="641" y="3"/>
                  </a:lnTo>
                  <a:lnTo>
                    <a:pt x="637" y="5"/>
                  </a:lnTo>
                  <a:lnTo>
                    <a:pt x="633" y="5"/>
                  </a:lnTo>
                  <a:lnTo>
                    <a:pt x="633" y="5"/>
                  </a:lnTo>
                  <a:lnTo>
                    <a:pt x="633" y="5"/>
                  </a:lnTo>
                  <a:lnTo>
                    <a:pt x="639" y="5"/>
                  </a:lnTo>
                  <a:lnTo>
                    <a:pt x="647" y="7"/>
                  </a:lnTo>
                  <a:lnTo>
                    <a:pt x="658" y="7"/>
                  </a:lnTo>
                  <a:lnTo>
                    <a:pt x="671" y="9"/>
                  </a:lnTo>
                  <a:lnTo>
                    <a:pt x="687" y="11"/>
                  </a:lnTo>
                  <a:lnTo>
                    <a:pt x="704" y="13"/>
                  </a:lnTo>
                  <a:lnTo>
                    <a:pt x="725" y="17"/>
                  </a:lnTo>
                  <a:lnTo>
                    <a:pt x="744" y="19"/>
                  </a:lnTo>
                  <a:lnTo>
                    <a:pt x="765" y="21"/>
                  </a:lnTo>
                  <a:lnTo>
                    <a:pt x="787" y="24"/>
                  </a:lnTo>
                  <a:lnTo>
                    <a:pt x="810" y="26"/>
                  </a:lnTo>
                  <a:lnTo>
                    <a:pt x="831" y="30"/>
                  </a:lnTo>
                  <a:lnTo>
                    <a:pt x="854" y="34"/>
                  </a:lnTo>
                  <a:lnTo>
                    <a:pt x="875" y="38"/>
                  </a:lnTo>
                  <a:lnTo>
                    <a:pt x="896" y="41"/>
                  </a:lnTo>
                  <a:lnTo>
                    <a:pt x="913" y="43"/>
                  </a:lnTo>
                  <a:lnTo>
                    <a:pt x="932" y="47"/>
                  </a:lnTo>
                  <a:lnTo>
                    <a:pt x="949" y="51"/>
                  </a:lnTo>
                  <a:lnTo>
                    <a:pt x="966" y="55"/>
                  </a:lnTo>
                  <a:lnTo>
                    <a:pt x="979" y="57"/>
                  </a:lnTo>
                  <a:lnTo>
                    <a:pt x="995" y="62"/>
                  </a:lnTo>
                  <a:lnTo>
                    <a:pt x="1004" y="66"/>
                  </a:lnTo>
                  <a:lnTo>
                    <a:pt x="1015" y="74"/>
                  </a:lnTo>
                  <a:lnTo>
                    <a:pt x="1025" y="78"/>
                  </a:lnTo>
                  <a:lnTo>
                    <a:pt x="1031" y="83"/>
                  </a:lnTo>
                  <a:lnTo>
                    <a:pt x="1036" y="89"/>
                  </a:lnTo>
                  <a:lnTo>
                    <a:pt x="1040" y="97"/>
                  </a:lnTo>
                  <a:lnTo>
                    <a:pt x="1040" y="102"/>
                  </a:lnTo>
                  <a:lnTo>
                    <a:pt x="1040" y="110"/>
                  </a:lnTo>
                  <a:lnTo>
                    <a:pt x="1038" y="116"/>
                  </a:lnTo>
                  <a:lnTo>
                    <a:pt x="1034" y="125"/>
                  </a:lnTo>
                  <a:lnTo>
                    <a:pt x="1025" y="133"/>
                  </a:lnTo>
                  <a:lnTo>
                    <a:pt x="1015" y="140"/>
                  </a:lnTo>
                  <a:lnTo>
                    <a:pt x="1002" y="148"/>
                  </a:lnTo>
                  <a:lnTo>
                    <a:pt x="991" y="156"/>
                  </a:lnTo>
                  <a:lnTo>
                    <a:pt x="976" y="165"/>
                  </a:lnTo>
                  <a:lnTo>
                    <a:pt x="960" y="175"/>
                  </a:lnTo>
                  <a:lnTo>
                    <a:pt x="941" y="182"/>
                  </a:lnTo>
                  <a:lnTo>
                    <a:pt x="924" y="192"/>
                  </a:lnTo>
                  <a:lnTo>
                    <a:pt x="905" y="199"/>
                  </a:lnTo>
                  <a:lnTo>
                    <a:pt x="886" y="207"/>
                  </a:lnTo>
                  <a:lnTo>
                    <a:pt x="865" y="214"/>
                  </a:lnTo>
                  <a:lnTo>
                    <a:pt x="846" y="222"/>
                  </a:lnTo>
                  <a:lnTo>
                    <a:pt x="827" y="228"/>
                  </a:lnTo>
                  <a:lnTo>
                    <a:pt x="808" y="235"/>
                  </a:lnTo>
                  <a:lnTo>
                    <a:pt x="789" y="241"/>
                  </a:lnTo>
                  <a:lnTo>
                    <a:pt x="772" y="247"/>
                  </a:lnTo>
                  <a:lnTo>
                    <a:pt x="753" y="251"/>
                  </a:lnTo>
                  <a:lnTo>
                    <a:pt x="738" y="254"/>
                  </a:lnTo>
                  <a:lnTo>
                    <a:pt x="723" y="258"/>
                  </a:lnTo>
                  <a:lnTo>
                    <a:pt x="708" y="262"/>
                  </a:lnTo>
                  <a:lnTo>
                    <a:pt x="690" y="264"/>
                  </a:lnTo>
                  <a:lnTo>
                    <a:pt x="677" y="266"/>
                  </a:lnTo>
                  <a:lnTo>
                    <a:pt x="664" y="268"/>
                  </a:lnTo>
                  <a:lnTo>
                    <a:pt x="650" y="270"/>
                  </a:lnTo>
                  <a:lnTo>
                    <a:pt x="637" y="272"/>
                  </a:lnTo>
                  <a:lnTo>
                    <a:pt x="624" y="272"/>
                  </a:lnTo>
                  <a:lnTo>
                    <a:pt x="612" y="273"/>
                  </a:lnTo>
                  <a:lnTo>
                    <a:pt x="599" y="273"/>
                  </a:lnTo>
                  <a:lnTo>
                    <a:pt x="588" y="273"/>
                  </a:lnTo>
                  <a:lnTo>
                    <a:pt x="574" y="273"/>
                  </a:lnTo>
                  <a:lnTo>
                    <a:pt x="563" y="273"/>
                  </a:lnTo>
                  <a:lnTo>
                    <a:pt x="550" y="275"/>
                  </a:lnTo>
                  <a:lnTo>
                    <a:pt x="536" y="273"/>
                  </a:lnTo>
                  <a:lnTo>
                    <a:pt x="523" y="273"/>
                  </a:lnTo>
                  <a:lnTo>
                    <a:pt x="510" y="273"/>
                  </a:lnTo>
                  <a:lnTo>
                    <a:pt x="497" y="273"/>
                  </a:lnTo>
                  <a:lnTo>
                    <a:pt x="479" y="273"/>
                  </a:lnTo>
                  <a:lnTo>
                    <a:pt x="466" y="273"/>
                  </a:lnTo>
                  <a:lnTo>
                    <a:pt x="451" y="273"/>
                  </a:lnTo>
                  <a:lnTo>
                    <a:pt x="438" y="273"/>
                  </a:lnTo>
                  <a:lnTo>
                    <a:pt x="422" y="272"/>
                  </a:lnTo>
                  <a:lnTo>
                    <a:pt x="407" y="272"/>
                  </a:lnTo>
                  <a:lnTo>
                    <a:pt x="392" y="270"/>
                  </a:lnTo>
                  <a:lnTo>
                    <a:pt x="377" y="270"/>
                  </a:lnTo>
                  <a:lnTo>
                    <a:pt x="360" y="268"/>
                  </a:lnTo>
                  <a:lnTo>
                    <a:pt x="344" y="266"/>
                  </a:lnTo>
                  <a:lnTo>
                    <a:pt x="327" y="264"/>
                  </a:lnTo>
                  <a:lnTo>
                    <a:pt x="312" y="264"/>
                  </a:lnTo>
                  <a:lnTo>
                    <a:pt x="295" y="260"/>
                  </a:lnTo>
                  <a:lnTo>
                    <a:pt x="278" y="258"/>
                  </a:lnTo>
                  <a:lnTo>
                    <a:pt x="261" y="253"/>
                  </a:lnTo>
                  <a:lnTo>
                    <a:pt x="246" y="251"/>
                  </a:lnTo>
                  <a:lnTo>
                    <a:pt x="230" y="245"/>
                  </a:lnTo>
                  <a:lnTo>
                    <a:pt x="215" y="241"/>
                  </a:lnTo>
                  <a:lnTo>
                    <a:pt x="200" y="235"/>
                  </a:lnTo>
                  <a:lnTo>
                    <a:pt x="187" y="232"/>
                  </a:lnTo>
                  <a:lnTo>
                    <a:pt x="171" y="226"/>
                  </a:lnTo>
                  <a:lnTo>
                    <a:pt x="160" y="220"/>
                  </a:lnTo>
                  <a:lnTo>
                    <a:pt x="147" y="214"/>
                  </a:lnTo>
                  <a:lnTo>
                    <a:pt x="137" y="209"/>
                  </a:lnTo>
                  <a:lnTo>
                    <a:pt x="126" y="203"/>
                  </a:lnTo>
                  <a:lnTo>
                    <a:pt x="116" y="197"/>
                  </a:lnTo>
                  <a:lnTo>
                    <a:pt x="111" y="194"/>
                  </a:lnTo>
                  <a:lnTo>
                    <a:pt x="105" y="188"/>
                  </a:lnTo>
                  <a:lnTo>
                    <a:pt x="99" y="182"/>
                  </a:lnTo>
                  <a:lnTo>
                    <a:pt x="95" y="176"/>
                  </a:lnTo>
                  <a:lnTo>
                    <a:pt x="92" y="173"/>
                  </a:lnTo>
                  <a:lnTo>
                    <a:pt x="92" y="167"/>
                  </a:lnTo>
                  <a:lnTo>
                    <a:pt x="94" y="159"/>
                  </a:lnTo>
                  <a:lnTo>
                    <a:pt x="101" y="150"/>
                  </a:lnTo>
                  <a:lnTo>
                    <a:pt x="107" y="146"/>
                  </a:lnTo>
                  <a:lnTo>
                    <a:pt x="113" y="140"/>
                  </a:lnTo>
                  <a:lnTo>
                    <a:pt x="122" y="137"/>
                  </a:lnTo>
                  <a:lnTo>
                    <a:pt x="132" y="135"/>
                  </a:lnTo>
                  <a:lnTo>
                    <a:pt x="141" y="129"/>
                  </a:lnTo>
                  <a:lnTo>
                    <a:pt x="154" y="125"/>
                  </a:lnTo>
                  <a:lnTo>
                    <a:pt x="168" y="121"/>
                  </a:lnTo>
                  <a:lnTo>
                    <a:pt x="185" y="117"/>
                  </a:lnTo>
                  <a:lnTo>
                    <a:pt x="198" y="114"/>
                  </a:lnTo>
                  <a:lnTo>
                    <a:pt x="213" y="110"/>
                  </a:lnTo>
                  <a:lnTo>
                    <a:pt x="230" y="106"/>
                  </a:lnTo>
                  <a:lnTo>
                    <a:pt x="248" y="102"/>
                  </a:lnTo>
                  <a:lnTo>
                    <a:pt x="263" y="98"/>
                  </a:lnTo>
                  <a:lnTo>
                    <a:pt x="280" y="95"/>
                  </a:lnTo>
                  <a:lnTo>
                    <a:pt x="297" y="91"/>
                  </a:lnTo>
                  <a:lnTo>
                    <a:pt x="314" y="87"/>
                  </a:lnTo>
                  <a:lnTo>
                    <a:pt x="331" y="83"/>
                  </a:lnTo>
                  <a:lnTo>
                    <a:pt x="348" y="79"/>
                  </a:lnTo>
                  <a:lnTo>
                    <a:pt x="363" y="76"/>
                  </a:lnTo>
                  <a:lnTo>
                    <a:pt x="379" y="74"/>
                  </a:lnTo>
                  <a:lnTo>
                    <a:pt x="396" y="70"/>
                  </a:lnTo>
                  <a:lnTo>
                    <a:pt x="411" y="66"/>
                  </a:lnTo>
                  <a:lnTo>
                    <a:pt x="424" y="64"/>
                  </a:lnTo>
                  <a:lnTo>
                    <a:pt x="438" y="62"/>
                  </a:lnTo>
                  <a:lnTo>
                    <a:pt x="540" y="24"/>
                  </a:lnTo>
                  <a:lnTo>
                    <a:pt x="432" y="30"/>
                  </a:lnTo>
                  <a:lnTo>
                    <a:pt x="432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21" name="Freeform 202"/>
            <p:cNvSpPr>
              <a:spLocks/>
            </p:cNvSpPr>
            <p:nvPr/>
          </p:nvSpPr>
          <p:spPr bwMode="auto">
            <a:xfrm>
              <a:off x="3255437" y="2197691"/>
              <a:ext cx="134273" cy="119963"/>
            </a:xfrm>
            <a:custGeom>
              <a:avLst/>
              <a:gdLst>
                <a:gd name="T0" fmla="*/ 173 w 882"/>
                <a:gd name="T1" fmla="*/ 738 h 787"/>
                <a:gd name="T2" fmla="*/ 0 w 882"/>
                <a:gd name="T3" fmla="*/ 352 h 787"/>
                <a:gd name="T4" fmla="*/ 213 w 882"/>
                <a:gd name="T5" fmla="*/ 0 h 787"/>
                <a:gd name="T6" fmla="*/ 675 w 882"/>
                <a:gd name="T7" fmla="*/ 10 h 787"/>
                <a:gd name="T8" fmla="*/ 882 w 882"/>
                <a:gd name="T9" fmla="*/ 392 h 787"/>
                <a:gd name="T10" fmla="*/ 749 w 882"/>
                <a:gd name="T11" fmla="*/ 728 h 787"/>
                <a:gd name="T12" fmla="*/ 418 w 882"/>
                <a:gd name="T13" fmla="*/ 787 h 787"/>
                <a:gd name="T14" fmla="*/ 732 w 882"/>
                <a:gd name="T15" fmla="*/ 648 h 787"/>
                <a:gd name="T16" fmla="*/ 795 w 882"/>
                <a:gd name="T17" fmla="*/ 382 h 787"/>
                <a:gd name="T18" fmla="*/ 646 w 882"/>
                <a:gd name="T19" fmla="*/ 67 h 787"/>
                <a:gd name="T20" fmla="*/ 260 w 882"/>
                <a:gd name="T21" fmla="*/ 80 h 787"/>
                <a:gd name="T22" fmla="*/ 72 w 882"/>
                <a:gd name="T23" fmla="*/ 356 h 787"/>
                <a:gd name="T24" fmla="*/ 239 w 882"/>
                <a:gd name="T25" fmla="*/ 688 h 787"/>
                <a:gd name="T26" fmla="*/ 173 w 882"/>
                <a:gd name="T27" fmla="*/ 738 h 787"/>
                <a:gd name="T28" fmla="*/ 173 w 882"/>
                <a:gd name="T29" fmla="*/ 738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2" h="787">
                  <a:moveTo>
                    <a:pt x="173" y="738"/>
                  </a:moveTo>
                  <a:lnTo>
                    <a:pt x="0" y="352"/>
                  </a:lnTo>
                  <a:lnTo>
                    <a:pt x="213" y="0"/>
                  </a:lnTo>
                  <a:lnTo>
                    <a:pt x="675" y="10"/>
                  </a:lnTo>
                  <a:lnTo>
                    <a:pt x="882" y="392"/>
                  </a:lnTo>
                  <a:lnTo>
                    <a:pt x="749" y="728"/>
                  </a:lnTo>
                  <a:lnTo>
                    <a:pt x="418" y="787"/>
                  </a:lnTo>
                  <a:lnTo>
                    <a:pt x="732" y="648"/>
                  </a:lnTo>
                  <a:lnTo>
                    <a:pt x="795" y="382"/>
                  </a:lnTo>
                  <a:lnTo>
                    <a:pt x="646" y="67"/>
                  </a:lnTo>
                  <a:lnTo>
                    <a:pt x="260" y="80"/>
                  </a:lnTo>
                  <a:lnTo>
                    <a:pt x="72" y="356"/>
                  </a:lnTo>
                  <a:lnTo>
                    <a:pt x="239" y="688"/>
                  </a:lnTo>
                  <a:lnTo>
                    <a:pt x="173" y="738"/>
                  </a:lnTo>
                  <a:lnTo>
                    <a:pt x="173" y="7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22" name="Freeform 203"/>
            <p:cNvSpPr>
              <a:spLocks/>
            </p:cNvSpPr>
            <p:nvPr/>
          </p:nvSpPr>
          <p:spPr bwMode="auto">
            <a:xfrm>
              <a:off x="3273401" y="2217482"/>
              <a:ext cx="43540" cy="57850"/>
            </a:xfrm>
            <a:custGeom>
              <a:avLst/>
              <a:gdLst>
                <a:gd name="T0" fmla="*/ 0 w 285"/>
                <a:gd name="T1" fmla="*/ 246 h 381"/>
                <a:gd name="T2" fmla="*/ 7 w 285"/>
                <a:gd name="T3" fmla="*/ 251 h 381"/>
                <a:gd name="T4" fmla="*/ 26 w 285"/>
                <a:gd name="T5" fmla="*/ 263 h 381"/>
                <a:gd name="T6" fmla="*/ 49 w 285"/>
                <a:gd name="T7" fmla="*/ 276 h 381"/>
                <a:gd name="T8" fmla="*/ 78 w 285"/>
                <a:gd name="T9" fmla="*/ 295 h 381"/>
                <a:gd name="T10" fmla="*/ 108 w 285"/>
                <a:gd name="T11" fmla="*/ 310 h 381"/>
                <a:gd name="T12" fmla="*/ 139 w 285"/>
                <a:gd name="T13" fmla="*/ 329 h 381"/>
                <a:gd name="T14" fmla="*/ 167 w 285"/>
                <a:gd name="T15" fmla="*/ 345 h 381"/>
                <a:gd name="T16" fmla="*/ 194 w 285"/>
                <a:gd name="T17" fmla="*/ 356 h 381"/>
                <a:gd name="T18" fmla="*/ 217 w 285"/>
                <a:gd name="T19" fmla="*/ 365 h 381"/>
                <a:gd name="T20" fmla="*/ 236 w 285"/>
                <a:gd name="T21" fmla="*/ 371 h 381"/>
                <a:gd name="T22" fmla="*/ 253 w 285"/>
                <a:gd name="T23" fmla="*/ 377 h 381"/>
                <a:gd name="T24" fmla="*/ 264 w 285"/>
                <a:gd name="T25" fmla="*/ 379 h 381"/>
                <a:gd name="T26" fmla="*/ 274 w 285"/>
                <a:gd name="T27" fmla="*/ 379 h 381"/>
                <a:gd name="T28" fmla="*/ 281 w 285"/>
                <a:gd name="T29" fmla="*/ 381 h 381"/>
                <a:gd name="T30" fmla="*/ 281 w 285"/>
                <a:gd name="T31" fmla="*/ 377 h 381"/>
                <a:gd name="T32" fmla="*/ 270 w 285"/>
                <a:gd name="T33" fmla="*/ 365 h 381"/>
                <a:gd name="T34" fmla="*/ 260 w 285"/>
                <a:gd name="T35" fmla="*/ 356 h 381"/>
                <a:gd name="T36" fmla="*/ 249 w 285"/>
                <a:gd name="T37" fmla="*/ 343 h 381"/>
                <a:gd name="T38" fmla="*/ 232 w 285"/>
                <a:gd name="T39" fmla="*/ 329 h 381"/>
                <a:gd name="T40" fmla="*/ 215 w 285"/>
                <a:gd name="T41" fmla="*/ 314 h 381"/>
                <a:gd name="T42" fmla="*/ 196 w 285"/>
                <a:gd name="T43" fmla="*/ 301 h 381"/>
                <a:gd name="T44" fmla="*/ 177 w 285"/>
                <a:gd name="T45" fmla="*/ 289 h 381"/>
                <a:gd name="T46" fmla="*/ 156 w 285"/>
                <a:gd name="T47" fmla="*/ 278 h 381"/>
                <a:gd name="T48" fmla="*/ 135 w 285"/>
                <a:gd name="T49" fmla="*/ 268 h 381"/>
                <a:gd name="T50" fmla="*/ 116 w 285"/>
                <a:gd name="T51" fmla="*/ 261 h 381"/>
                <a:gd name="T52" fmla="*/ 99 w 285"/>
                <a:gd name="T53" fmla="*/ 253 h 381"/>
                <a:gd name="T54" fmla="*/ 82 w 285"/>
                <a:gd name="T55" fmla="*/ 248 h 381"/>
                <a:gd name="T56" fmla="*/ 70 w 285"/>
                <a:gd name="T57" fmla="*/ 240 h 381"/>
                <a:gd name="T58" fmla="*/ 63 w 285"/>
                <a:gd name="T59" fmla="*/ 230 h 381"/>
                <a:gd name="T60" fmla="*/ 61 w 285"/>
                <a:gd name="T61" fmla="*/ 217 h 381"/>
                <a:gd name="T62" fmla="*/ 68 w 285"/>
                <a:gd name="T63" fmla="*/ 200 h 381"/>
                <a:gd name="T64" fmla="*/ 78 w 285"/>
                <a:gd name="T65" fmla="*/ 189 h 381"/>
                <a:gd name="T66" fmla="*/ 89 w 285"/>
                <a:gd name="T67" fmla="*/ 175 h 381"/>
                <a:gd name="T68" fmla="*/ 101 w 285"/>
                <a:gd name="T69" fmla="*/ 160 h 381"/>
                <a:gd name="T70" fmla="*/ 112 w 285"/>
                <a:gd name="T71" fmla="*/ 145 h 381"/>
                <a:gd name="T72" fmla="*/ 123 w 285"/>
                <a:gd name="T73" fmla="*/ 126 h 381"/>
                <a:gd name="T74" fmla="*/ 133 w 285"/>
                <a:gd name="T75" fmla="*/ 107 h 381"/>
                <a:gd name="T76" fmla="*/ 140 w 285"/>
                <a:gd name="T77" fmla="*/ 88 h 381"/>
                <a:gd name="T78" fmla="*/ 144 w 285"/>
                <a:gd name="T79" fmla="*/ 67 h 381"/>
                <a:gd name="T80" fmla="*/ 146 w 285"/>
                <a:gd name="T81" fmla="*/ 48 h 381"/>
                <a:gd name="T82" fmla="*/ 150 w 285"/>
                <a:gd name="T83" fmla="*/ 31 h 381"/>
                <a:gd name="T84" fmla="*/ 150 w 285"/>
                <a:gd name="T85" fmla="*/ 16 h 381"/>
                <a:gd name="T86" fmla="*/ 150 w 285"/>
                <a:gd name="T87" fmla="*/ 2 h 381"/>
                <a:gd name="T88" fmla="*/ 150 w 285"/>
                <a:gd name="T89" fmla="*/ 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5" h="381">
                  <a:moveTo>
                    <a:pt x="150" y="0"/>
                  </a:moveTo>
                  <a:lnTo>
                    <a:pt x="0" y="246"/>
                  </a:lnTo>
                  <a:lnTo>
                    <a:pt x="4" y="248"/>
                  </a:lnTo>
                  <a:lnTo>
                    <a:pt x="7" y="251"/>
                  </a:lnTo>
                  <a:lnTo>
                    <a:pt x="17" y="257"/>
                  </a:lnTo>
                  <a:lnTo>
                    <a:pt x="26" y="263"/>
                  </a:lnTo>
                  <a:lnTo>
                    <a:pt x="38" y="270"/>
                  </a:lnTo>
                  <a:lnTo>
                    <a:pt x="49" y="276"/>
                  </a:lnTo>
                  <a:lnTo>
                    <a:pt x="64" y="286"/>
                  </a:lnTo>
                  <a:lnTo>
                    <a:pt x="78" y="295"/>
                  </a:lnTo>
                  <a:lnTo>
                    <a:pt x="93" y="303"/>
                  </a:lnTo>
                  <a:lnTo>
                    <a:pt x="108" y="310"/>
                  </a:lnTo>
                  <a:lnTo>
                    <a:pt x="123" y="320"/>
                  </a:lnTo>
                  <a:lnTo>
                    <a:pt x="139" y="329"/>
                  </a:lnTo>
                  <a:lnTo>
                    <a:pt x="154" y="337"/>
                  </a:lnTo>
                  <a:lnTo>
                    <a:pt x="167" y="345"/>
                  </a:lnTo>
                  <a:lnTo>
                    <a:pt x="182" y="350"/>
                  </a:lnTo>
                  <a:lnTo>
                    <a:pt x="194" y="356"/>
                  </a:lnTo>
                  <a:lnTo>
                    <a:pt x="207" y="362"/>
                  </a:lnTo>
                  <a:lnTo>
                    <a:pt x="217" y="365"/>
                  </a:lnTo>
                  <a:lnTo>
                    <a:pt x="228" y="369"/>
                  </a:lnTo>
                  <a:lnTo>
                    <a:pt x="236" y="371"/>
                  </a:lnTo>
                  <a:lnTo>
                    <a:pt x="245" y="375"/>
                  </a:lnTo>
                  <a:lnTo>
                    <a:pt x="253" y="377"/>
                  </a:lnTo>
                  <a:lnTo>
                    <a:pt x="258" y="379"/>
                  </a:lnTo>
                  <a:lnTo>
                    <a:pt x="264" y="379"/>
                  </a:lnTo>
                  <a:lnTo>
                    <a:pt x="270" y="379"/>
                  </a:lnTo>
                  <a:lnTo>
                    <a:pt x="274" y="379"/>
                  </a:lnTo>
                  <a:lnTo>
                    <a:pt x="277" y="381"/>
                  </a:lnTo>
                  <a:lnTo>
                    <a:pt x="281" y="381"/>
                  </a:lnTo>
                  <a:lnTo>
                    <a:pt x="285" y="381"/>
                  </a:lnTo>
                  <a:lnTo>
                    <a:pt x="281" y="377"/>
                  </a:lnTo>
                  <a:lnTo>
                    <a:pt x="275" y="371"/>
                  </a:lnTo>
                  <a:lnTo>
                    <a:pt x="270" y="365"/>
                  </a:lnTo>
                  <a:lnTo>
                    <a:pt x="266" y="362"/>
                  </a:lnTo>
                  <a:lnTo>
                    <a:pt x="260" y="356"/>
                  </a:lnTo>
                  <a:lnTo>
                    <a:pt x="255" y="350"/>
                  </a:lnTo>
                  <a:lnTo>
                    <a:pt x="249" y="343"/>
                  </a:lnTo>
                  <a:lnTo>
                    <a:pt x="241" y="335"/>
                  </a:lnTo>
                  <a:lnTo>
                    <a:pt x="232" y="329"/>
                  </a:lnTo>
                  <a:lnTo>
                    <a:pt x="224" y="322"/>
                  </a:lnTo>
                  <a:lnTo>
                    <a:pt x="215" y="314"/>
                  </a:lnTo>
                  <a:lnTo>
                    <a:pt x="205" y="308"/>
                  </a:lnTo>
                  <a:lnTo>
                    <a:pt x="196" y="301"/>
                  </a:lnTo>
                  <a:lnTo>
                    <a:pt x="188" y="295"/>
                  </a:lnTo>
                  <a:lnTo>
                    <a:pt x="177" y="289"/>
                  </a:lnTo>
                  <a:lnTo>
                    <a:pt x="165" y="284"/>
                  </a:lnTo>
                  <a:lnTo>
                    <a:pt x="156" y="278"/>
                  </a:lnTo>
                  <a:lnTo>
                    <a:pt x="144" y="274"/>
                  </a:lnTo>
                  <a:lnTo>
                    <a:pt x="135" y="268"/>
                  </a:lnTo>
                  <a:lnTo>
                    <a:pt x="125" y="265"/>
                  </a:lnTo>
                  <a:lnTo>
                    <a:pt x="116" y="261"/>
                  </a:lnTo>
                  <a:lnTo>
                    <a:pt x="106" y="259"/>
                  </a:lnTo>
                  <a:lnTo>
                    <a:pt x="99" y="253"/>
                  </a:lnTo>
                  <a:lnTo>
                    <a:pt x="89" y="251"/>
                  </a:lnTo>
                  <a:lnTo>
                    <a:pt x="82" y="248"/>
                  </a:lnTo>
                  <a:lnTo>
                    <a:pt x="76" y="244"/>
                  </a:lnTo>
                  <a:lnTo>
                    <a:pt x="70" y="240"/>
                  </a:lnTo>
                  <a:lnTo>
                    <a:pt x="66" y="236"/>
                  </a:lnTo>
                  <a:lnTo>
                    <a:pt x="63" y="230"/>
                  </a:lnTo>
                  <a:lnTo>
                    <a:pt x="63" y="227"/>
                  </a:lnTo>
                  <a:lnTo>
                    <a:pt x="61" y="217"/>
                  </a:lnTo>
                  <a:lnTo>
                    <a:pt x="64" y="208"/>
                  </a:lnTo>
                  <a:lnTo>
                    <a:pt x="68" y="200"/>
                  </a:lnTo>
                  <a:lnTo>
                    <a:pt x="72" y="194"/>
                  </a:lnTo>
                  <a:lnTo>
                    <a:pt x="78" y="189"/>
                  </a:lnTo>
                  <a:lnTo>
                    <a:pt x="83" y="183"/>
                  </a:lnTo>
                  <a:lnTo>
                    <a:pt x="89" y="175"/>
                  </a:lnTo>
                  <a:lnTo>
                    <a:pt x="95" y="168"/>
                  </a:lnTo>
                  <a:lnTo>
                    <a:pt x="101" y="160"/>
                  </a:lnTo>
                  <a:lnTo>
                    <a:pt x="106" y="152"/>
                  </a:lnTo>
                  <a:lnTo>
                    <a:pt x="112" y="145"/>
                  </a:lnTo>
                  <a:lnTo>
                    <a:pt x="118" y="135"/>
                  </a:lnTo>
                  <a:lnTo>
                    <a:pt x="123" y="126"/>
                  </a:lnTo>
                  <a:lnTo>
                    <a:pt x="129" y="118"/>
                  </a:lnTo>
                  <a:lnTo>
                    <a:pt x="133" y="107"/>
                  </a:lnTo>
                  <a:lnTo>
                    <a:pt x="137" y="97"/>
                  </a:lnTo>
                  <a:lnTo>
                    <a:pt x="140" y="88"/>
                  </a:lnTo>
                  <a:lnTo>
                    <a:pt x="142" y="76"/>
                  </a:lnTo>
                  <a:lnTo>
                    <a:pt x="144" y="67"/>
                  </a:lnTo>
                  <a:lnTo>
                    <a:pt x="146" y="57"/>
                  </a:lnTo>
                  <a:lnTo>
                    <a:pt x="146" y="48"/>
                  </a:lnTo>
                  <a:lnTo>
                    <a:pt x="150" y="40"/>
                  </a:lnTo>
                  <a:lnTo>
                    <a:pt x="150" y="31"/>
                  </a:lnTo>
                  <a:lnTo>
                    <a:pt x="150" y="23"/>
                  </a:lnTo>
                  <a:lnTo>
                    <a:pt x="150" y="16"/>
                  </a:lnTo>
                  <a:lnTo>
                    <a:pt x="150" y="12"/>
                  </a:lnTo>
                  <a:lnTo>
                    <a:pt x="150" y="2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23" name="Freeform 204"/>
            <p:cNvSpPr>
              <a:spLocks/>
            </p:cNvSpPr>
            <p:nvPr/>
          </p:nvSpPr>
          <p:spPr bwMode="auto">
            <a:xfrm>
              <a:off x="3309938" y="2217482"/>
              <a:ext cx="39886" cy="52674"/>
            </a:xfrm>
            <a:custGeom>
              <a:avLst/>
              <a:gdLst>
                <a:gd name="T0" fmla="*/ 59 w 263"/>
                <a:gd name="T1" fmla="*/ 335 h 346"/>
                <a:gd name="T2" fmla="*/ 61 w 263"/>
                <a:gd name="T3" fmla="*/ 314 h 346"/>
                <a:gd name="T4" fmla="*/ 63 w 263"/>
                <a:gd name="T5" fmla="*/ 286 h 346"/>
                <a:gd name="T6" fmla="*/ 61 w 263"/>
                <a:gd name="T7" fmla="*/ 249 h 346"/>
                <a:gd name="T8" fmla="*/ 55 w 263"/>
                <a:gd name="T9" fmla="*/ 210 h 346"/>
                <a:gd name="T10" fmla="*/ 44 w 263"/>
                <a:gd name="T11" fmla="*/ 164 h 346"/>
                <a:gd name="T12" fmla="*/ 31 w 263"/>
                <a:gd name="T13" fmla="*/ 118 h 346"/>
                <a:gd name="T14" fmla="*/ 16 w 263"/>
                <a:gd name="T15" fmla="*/ 78 h 346"/>
                <a:gd name="T16" fmla="*/ 6 w 263"/>
                <a:gd name="T17" fmla="*/ 44 h 346"/>
                <a:gd name="T18" fmla="*/ 0 w 263"/>
                <a:gd name="T19" fmla="*/ 17 h 346"/>
                <a:gd name="T20" fmla="*/ 16 w 263"/>
                <a:gd name="T21" fmla="*/ 0 h 346"/>
                <a:gd name="T22" fmla="*/ 36 w 263"/>
                <a:gd name="T23" fmla="*/ 2 h 346"/>
                <a:gd name="T24" fmla="*/ 63 w 263"/>
                <a:gd name="T25" fmla="*/ 8 h 346"/>
                <a:gd name="T26" fmla="*/ 93 w 263"/>
                <a:gd name="T27" fmla="*/ 16 h 346"/>
                <a:gd name="T28" fmla="*/ 130 w 263"/>
                <a:gd name="T29" fmla="*/ 25 h 346"/>
                <a:gd name="T30" fmla="*/ 166 w 263"/>
                <a:gd name="T31" fmla="*/ 23 h 346"/>
                <a:gd name="T32" fmla="*/ 200 w 263"/>
                <a:gd name="T33" fmla="*/ 19 h 346"/>
                <a:gd name="T34" fmla="*/ 228 w 263"/>
                <a:gd name="T35" fmla="*/ 16 h 346"/>
                <a:gd name="T36" fmla="*/ 249 w 263"/>
                <a:gd name="T37" fmla="*/ 12 h 346"/>
                <a:gd name="T38" fmla="*/ 261 w 263"/>
                <a:gd name="T39" fmla="*/ 8 h 346"/>
                <a:gd name="T40" fmla="*/ 253 w 263"/>
                <a:gd name="T41" fmla="*/ 23 h 346"/>
                <a:gd name="T42" fmla="*/ 240 w 263"/>
                <a:gd name="T43" fmla="*/ 46 h 346"/>
                <a:gd name="T44" fmla="*/ 223 w 263"/>
                <a:gd name="T45" fmla="*/ 80 h 346"/>
                <a:gd name="T46" fmla="*/ 206 w 263"/>
                <a:gd name="T47" fmla="*/ 118 h 346"/>
                <a:gd name="T48" fmla="*/ 190 w 263"/>
                <a:gd name="T49" fmla="*/ 158 h 346"/>
                <a:gd name="T50" fmla="*/ 179 w 263"/>
                <a:gd name="T51" fmla="*/ 187 h 346"/>
                <a:gd name="T52" fmla="*/ 173 w 263"/>
                <a:gd name="T53" fmla="*/ 215 h 346"/>
                <a:gd name="T54" fmla="*/ 168 w 263"/>
                <a:gd name="T55" fmla="*/ 236 h 346"/>
                <a:gd name="T56" fmla="*/ 166 w 263"/>
                <a:gd name="T57" fmla="*/ 253 h 346"/>
                <a:gd name="T58" fmla="*/ 164 w 263"/>
                <a:gd name="T59" fmla="*/ 268 h 346"/>
                <a:gd name="T60" fmla="*/ 150 w 263"/>
                <a:gd name="T61" fmla="*/ 278 h 346"/>
                <a:gd name="T62" fmla="*/ 135 w 263"/>
                <a:gd name="T63" fmla="*/ 274 h 346"/>
                <a:gd name="T64" fmla="*/ 133 w 263"/>
                <a:gd name="T65" fmla="*/ 261 h 346"/>
                <a:gd name="T66" fmla="*/ 137 w 263"/>
                <a:gd name="T67" fmla="*/ 234 h 346"/>
                <a:gd name="T68" fmla="*/ 145 w 263"/>
                <a:gd name="T69" fmla="*/ 202 h 346"/>
                <a:gd name="T70" fmla="*/ 154 w 263"/>
                <a:gd name="T71" fmla="*/ 166 h 346"/>
                <a:gd name="T72" fmla="*/ 164 w 263"/>
                <a:gd name="T73" fmla="*/ 139 h 346"/>
                <a:gd name="T74" fmla="*/ 169 w 263"/>
                <a:gd name="T75" fmla="*/ 124 h 346"/>
                <a:gd name="T76" fmla="*/ 175 w 263"/>
                <a:gd name="T77" fmla="*/ 111 h 346"/>
                <a:gd name="T78" fmla="*/ 173 w 263"/>
                <a:gd name="T79" fmla="*/ 94 h 346"/>
                <a:gd name="T80" fmla="*/ 150 w 263"/>
                <a:gd name="T81" fmla="*/ 86 h 346"/>
                <a:gd name="T82" fmla="*/ 118 w 263"/>
                <a:gd name="T83" fmla="*/ 78 h 346"/>
                <a:gd name="T84" fmla="*/ 92 w 263"/>
                <a:gd name="T85" fmla="*/ 82 h 346"/>
                <a:gd name="T86" fmla="*/ 76 w 263"/>
                <a:gd name="T87" fmla="*/ 101 h 346"/>
                <a:gd name="T88" fmla="*/ 74 w 263"/>
                <a:gd name="T89" fmla="*/ 124 h 346"/>
                <a:gd name="T90" fmla="*/ 76 w 263"/>
                <a:gd name="T91" fmla="*/ 145 h 346"/>
                <a:gd name="T92" fmla="*/ 82 w 263"/>
                <a:gd name="T93" fmla="*/ 168 h 346"/>
                <a:gd name="T94" fmla="*/ 86 w 263"/>
                <a:gd name="T95" fmla="*/ 194 h 346"/>
                <a:gd name="T96" fmla="*/ 93 w 263"/>
                <a:gd name="T97" fmla="*/ 221 h 346"/>
                <a:gd name="T98" fmla="*/ 99 w 263"/>
                <a:gd name="T99" fmla="*/ 248 h 346"/>
                <a:gd name="T100" fmla="*/ 101 w 263"/>
                <a:gd name="T101" fmla="*/ 274 h 346"/>
                <a:gd name="T102" fmla="*/ 101 w 263"/>
                <a:gd name="T103" fmla="*/ 295 h 346"/>
                <a:gd name="T104" fmla="*/ 95 w 263"/>
                <a:gd name="T105" fmla="*/ 312 h 346"/>
                <a:gd name="T106" fmla="*/ 82 w 263"/>
                <a:gd name="T107" fmla="*/ 329 h 346"/>
                <a:gd name="T108" fmla="*/ 61 w 263"/>
                <a:gd name="T109" fmla="*/ 345 h 346"/>
                <a:gd name="T110" fmla="*/ 55 w 263"/>
                <a:gd name="T111" fmla="*/ 34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63" h="346">
                  <a:moveTo>
                    <a:pt x="55" y="346"/>
                  </a:moveTo>
                  <a:lnTo>
                    <a:pt x="55" y="345"/>
                  </a:lnTo>
                  <a:lnTo>
                    <a:pt x="59" y="335"/>
                  </a:lnTo>
                  <a:lnTo>
                    <a:pt x="59" y="329"/>
                  </a:lnTo>
                  <a:lnTo>
                    <a:pt x="61" y="322"/>
                  </a:lnTo>
                  <a:lnTo>
                    <a:pt x="61" y="314"/>
                  </a:lnTo>
                  <a:lnTo>
                    <a:pt x="63" y="307"/>
                  </a:lnTo>
                  <a:lnTo>
                    <a:pt x="63" y="297"/>
                  </a:lnTo>
                  <a:lnTo>
                    <a:pt x="63" y="286"/>
                  </a:lnTo>
                  <a:lnTo>
                    <a:pt x="63" y="274"/>
                  </a:lnTo>
                  <a:lnTo>
                    <a:pt x="63" y="263"/>
                  </a:lnTo>
                  <a:lnTo>
                    <a:pt x="61" y="249"/>
                  </a:lnTo>
                  <a:lnTo>
                    <a:pt x="61" y="236"/>
                  </a:lnTo>
                  <a:lnTo>
                    <a:pt x="59" y="223"/>
                  </a:lnTo>
                  <a:lnTo>
                    <a:pt x="55" y="210"/>
                  </a:lnTo>
                  <a:lnTo>
                    <a:pt x="52" y="192"/>
                  </a:lnTo>
                  <a:lnTo>
                    <a:pt x="50" y="179"/>
                  </a:lnTo>
                  <a:lnTo>
                    <a:pt x="44" y="164"/>
                  </a:lnTo>
                  <a:lnTo>
                    <a:pt x="40" y="149"/>
                  </a:lnTo>
                  <a:lnTo>
                    <a:pt x="35" y="133"/>
                  </a:lnTo>
                  <a:lnTo>
                    <a:pt x="31" y="118"/>
                  </a:lnTo>
                  <a:lnTo>
                    <a:pt x="25" y="105"/>
                  </a:lnTo>
                  <a:lnTo>
                    <a:pt x="21" y="92"/>
                  </a:lnTo>
                  <a:lnTo>
                    <a:pt x="16" y="78"/>
                  </a:lnTo>
                  <a:lnTo>
                    <a:pt x="12" y="67"/>
                  </a:lnTo>
                  <a:lnTo>
                    <a:pt x="8" y="54"/>
                  </a:lnTo>
                  <a:lnTo>
                    <a:pt x="6" y="44"/>
                  </a:lnTo>
                  <a:lnTo>
                    <a:pt x="2" y="33"/>
                  </a:lnTo>
                  <a:lnTo>
                    <a:pt x="2" y="25"/>
                  </a:lnTo>
                  <a:lnTo>
                    <a:pt x="0" y="17"/>
                  </a:lnTo>
                  <a:lnTo>
                    <a:pt x="2" y="12"/>
                  </a:lnTo>
                  <a:lnTo>
                    <a:pt x="6" y="2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9" y="0"/>
                  </a:lnTo>
                  <a:lnTo>
                    <a:pt x="36" y="2"/>
                  </a:lnTo>
                  <a:lnTo>
                    <a:pt x="46" y="4"/>
                  </a:lnTo>
                  <a:lnTo>
                    <a:pt x="54" y="6"/>
                  </a:lnTo>
                  <a:lnTo>
                    <a:pt x="63" y="8"/>
                  </a:lnTo>
                  <a:lnTo>
                    <a:pt x="73" y="12"/>
                  </a:lnTo>
                  <a:lnTo>
                    <a:pt x="84" y="14"/>
                  </a:lnTo>
                  <a:lnTo>
                    <a:pt x="93" y="16"/>
                  </a:lnTo>
                  <a:lnTo>
                    <a:pt x="105" y="19"/>
                  </a:lnTo>
                  <a:lnTo>
                    <a:pt x="118" y="21"/>
                  </a:lnTo>
                  <a:lnTo>
                    <a:pt x="130" y="25"/>
                  </a:lnTo>
                  <a:lnTo>
                    <a:pt x="141" y="25"/>
                  </a:lnTo>
                  <a:lnTo>
                    <a:pt x="154" y="25"/>
                  </a:lnTo>
                  <a:lnTo>
                    <a:pt x="166" y="23"/>
                  </a:lnTo>
                  <a:lnTo>
                    <a:pt x="177" y="23"/>
                  </a:lnTo>
                  <a:lnTo>
                    <a:pt x="188" y="21"/>
                  </a:lnTo>
                  <a:lnTo>
                    <a:pt x="200" y="19"/>
                  </a:lnTo>
                  <a:lnTo>
                    <a:pt x="209" y="17"/>
                  </a:lnTo>
                  <a:lnTo>
                    <a:pt x="219" y="17"/>
                  </a:lnTo>
                  <a:lnTo>
                    <a:pt x="228" y="16"/>
                  </a:lnTo>
                  <a:lnTo>
                    <a:pt x="236" y="14"/>
                  </a:lnTo>
                  <a:lnTo>
                    <a:pt x="242" y="12"/>
                  </a:lnTo>
                  <a:lnTo>
                    <a:pt x="249" y="12"/>
                  </a:lnTo>
                  <a:lnTo>
                    <a:pt x="257" y="8"/>
                  </a:lnTo>
                  <a:lnTo>
                    <a:pt x="263" y="8"/>
                  </a:lnTo>
                  <a:lnTo>
                    <a:pt x="261" y="8"/>
                  </a:lnTo>
                  <a:lnTo>
                    <a:pt x="259" y="12"/>
                  </a:lnTo>
                  <a:lnTo>
                    <a:pt x="255" y="16"/>
                  </a:lnTo>
                  <a:lnTo>
                    <a:pt x="253" y="23"/>
                  </a:lnTo>
                  <a:lnTo>
                    <a:pt x="249" y="29"/>
                  </a:lnTo>
                  <a:lnTo>
                    <a:pt x="246" y="38"/>
                  </a:lnTo>
                  <a:lnTo>
                    <a:pt x="240" y="46"/>
                  </a:lnTo>
                  <a:lnTo>
                    <a:pt x="236" y="59"/>
                  </a:lnTo>
                  <a:lnTo>
                    <a:pt x="228" y="69"/>
                  </a:lnTo>
                  <a:lnTo>
                    <a:pt x="223" y="80"/>
                  </a:lnTo>
                  <a:lnTo>
                    <a:pt x="217" y="94"/>
                  </a:lnTo>
                  <a:lnTo>
                    <a:pt x="211" y="107"/>
                  </a:lnTo>
                  <a:lnTo>
                    <a:pt x="206" y="118"/>
                  </a:lnTo>
                  <a:lnTo>
                    <a:pt x="200" y="132"/>
                  </a:lnTo>
                  <a:lnTo>
                    <a:pt x="196" y="145"/>
                  </a:lnTo>
                  <a:lnTo>
                    <a:pt x="190" y="158"/>
                  </a:lnTo>
                  <a:lnTo>
                    <a:pt x="187" y="168"/>
                  </a:lnTo>
                  <a:lnTo>
                    <a:pt x="183" y="177"/>
                  </a:lnTo>
                  <a:lnTo>
                    <a:pt x="179" y="187"/>
                  </a:lnTo>
                  <a:lnTo>
                    <a:pt x="177" y="198"/>
                  </a:lnTo>
                  <a:lnTo>
                    <a:pt x="173" y="206"/>
                  </a:lnTo>
                  <a:lnTo>
                    <a:pt x="173" y="215"/>
                  </a:lnTo>
                  <a:lnTo>
                    <a:pt x="171" y="223"/>
                  </a:lnTo>
                  <a:lnTo>
                    <a:pt x="169" y="230"/>
                  </a:lnTo>
                  <a:lnTo>
                    <a:pt x="168" y="236"/>
                  </a:lnTo>
                  <a:lnTo>
                    <a:pt x="166" y="244"/>
                  </a:lnTo>
                  <a:lnTo>
                    <a:pt x="166" y="248"/>
                  </a:lnTo>
                  <a:lnTo>
                    <a:pt x="166" y="253"/>
                  </a:lnTo>
                  <a:lnTo>
                    <a:pt x="166" y="261"/>
                  </a:lnTo>
                  <a:lnTo>
                    <a:pt x="166" y="268"/>
                  </a:lnTo>
                  <a:lnTo>
                    <a:pt x="164" y="268"/>
                  </a:lnTo>
                  <a:lnTo>
                    <a:pt x="162" y="270"/>
                  </a:lnTo>
                  <a:lnTo>
                    <a:pt x="154" y="274"/>
                  </a:lnTo>
                  <a:lnTo>
                    <a:pt x="150" y="278"/>
                  </a:lnTo>
                  <a:lnTo>
                    <a:pt x="143" y="278"/>
                  </a:lnTo>
                  <a:lnTo>
                    <a:pt x="139" y="276"/>
                  </a:lnTo>
                  <a:lnTo>
                    <a:pt x="135" y="274"/>
                  </a:lnTo>
                  <a:lnTo>
                    <a:pt x="135" y="270"/>
                  </a:lnTo>
                  <a:lnTo>
                    <a:pt x="133" y="265"/>
                  </a:lnTo>
                  <a:lnTo>
                    <a:pt x="133" y="261"/>
                  </a:lnTo>
                  <a:lnTo>
                    <a:pt x="133" y="251"/>
                  </a:lnTo>
                  <a:lnTo>
                    <a:pt x="135" y="244"/>
                  </a:lnTo>
                  <a:lnTo>
                    <a:pt x="137" y="234"/>
                  </a:lnTo>
                  <a:lnTo>
                    <a:pt x="139" y="225"/>
                  </a:lnTo>
                  <a:lnTo>
                    <a:pt x="141" y="213"/>
                  </a:lnTo>
                  <a:lnTo>
                    <a:pt x="145" y="202"/>
                  </a:lnTo>
                  <a:lnTo>
                    <a:pt x="149" y="189"/>
                  </a:lnTo>
                  <a:lnTo>
                    <a:pt x="152" y="179"/>
                  </a:lnTo>
                  <a:lnTo>
                    <a:pt x="154" y="166"/>
                  </a:lnTo>
                  <a:lnTo>
                    <a:pt x="158" y="158"/>
                  </a:lnTo>
                  <a:lnTo>
                    <a:pt x="162" y="147"/>
                  </a:lnTo>
                  <a:lnTo>
                    <a:pt x="164" y="139"/>
                  </a:lnTo>
                  <a:lnTo>
                    <a:pt x="166" y="132"/>
                  </a:lnTo>
                  <a:lnTo>
                    <a:pt x="168" y="128"/>
                  </a:lnTo>
                  <a:lnTo>
                    <a:pt x="169" y="124"/>
                  </a:lnTo>
                  <a:lnTo>
                    <a:pt x="171" y="124"/>
                  </a:lnTo>
                  <a:lnTo>
                    <a:pt x="173" y="118"/>
                  </a:lnTo>
                  <a:lnTo>
                    <a:pt x="175" y="111"/>
                  </a:lnTo>
                  <a:lnTo>
                    <a:pt x="175" y="103"/>
                  </a:lnTo>
                  <a:lnTo>
                    <a:pt x="175" y="99"/>
                  </a:lnTo>
                  <a:lnTo>
                    <a:pt x="173" y="94"/>
                  </a:lnTo>
                  <a:lnTo>
                    <a:pt x="168" y="92"/>
                  </a:lnTo>
                  <a:lnTo>
                    <a:pt x="160" y="90"/>
                  </a:lnTo>
                  <a:lnTo>
                    <a:pt x="150" y="86"/>
                  </a:lnTo>
                  <a:lnTo>
                    <a:pt x="139" y="84"/>
                  </a:lnTo>
                  <a:lnTo>
                    <a:pt x="130" y="80"/>
                  </a:lnTo>
                  <a:lnTo>
                    <a:pt x="118" y="78"/>
                  </a:lnTo>
                  <a:lnTo>
                    <a:pt x="107" y="78"/>
                  </a:lnTo>
                  <a:lnTo>
                    <a:pt x="99" y="78"/>
                  </a:lnTo>
                  <a:lnTo>
                    <a:pt x="92" y="82"/>
                  </a:lnTo>
                  <a:lnTo>
                    <a:pt x="84" y="86"/>
                  </a:lnTo>
                  <a:lnTo>
                    <a:pt x="80" y="94"/>
                  </a:lnTo>
                  <a:lnTo>
                    <a:pt x="76" y="101"/>
                  </a:lnTo>
                  <a:lnTo>
                    <a:pt x="76" y="113"/>
                  </a:lnTo>
                  <a:lnTo>
                    <a:pt x="74" y="116"/>
                  </a:lnTo>
                  <a:lnTo>
                    <a:pt x="74" y="124"/>
                  </a:lnTo>
                  <a:lnTo>
                    <a:pt x="74" y="130"/>
                  </a:lnTo>
                  <a:lnTo>
                    <a:pt x="76" y="137"/>
                  </a:lnTo>
                  <a:lnTo>
                    <a:pt x="76" y="145"/>
                  </a:lnTo>
                  <a:lnTo>
                    <a:pt x="78" y="152"/>
                  </a:lnTo>
                  <a:lnTo>
                    <a:pt x="78" y="160"/>
                  </a:lnTo>
                  <a:lnTo>
                    <a:pt x="82" y="168"/>
                  </a:lnTo>
                  <a:lnTo>
                    <a:pt x="84" y="177"/>
                  </a:lnTo>
                  <a:lnTo>
                    <a:pt x="86" y="185"/>
                  </a:lnTo>
                  <a:lnTo>
                    <a:pt x="86" y="194"/>
                  </a:lnTo>
                  <a:lnTo>
                    <a:pt x="90" y="204"/>
                  </a:lnTo>
                  <a:lnTo>
                    <a:pt x="92" y="211"/>
                  </a:lnTo>
                  <a:lnTo>
                    <a:pt x="93" y="221"/>
                  </a:lnTo>
                  <a:lnTo>
                    <a:pt x="95" y="230"/>
                  </a:lnTo>
                  <a:lnTo>
                    <a:pt x="97" y="240"/>
                  </a:lnTo>
                  <a:lnTo>
                    <a:pt x="99" y="248"/>
                  </a:lnTo>
                  <a:lnTo>
                    <a:pt x="99" y="257"/>
                  </a:lnTo>
                  <a:lnTo>
                    <a:pt x="101" y="265"/>
                  </a:lnTo>
                  <a:lnTo>
                    <a:pt x="101" y="274"/>
                  </a:lnTo>
                  <a:lnTo>
                    <a:pt x="101" y="282"/>
                  </a:lnTo>
                  <a:lnTo>
                    <a:pt x="101" y="287"/>
                  </a:lnTo>
                  <a:lnTo>
                    <a:pt x="101" y="295"/>
                  </a:lnTo>
                  <a:lnTo>
                    <a:pt x="101" y="303"/>
                  </a:lnTo>
                  <a:lnTo>
                    <a:pt x="97" y="308"/>
                  </a:lnTo>
                  <a:lnTo>
                    <a:pt x="95" y="312"/>
                  </a:lnTo>
                  <a:lnTo>
                    <a:pt x="92" y="316"/>
                  </a:lnTo>
                  <a:lnTo>
                    <a:pt x="90" y="322"/>
                  </a:lnTo>
                  <a:lnTo>
                    <a:pt x="82" y="329"/>
                  </a:lnTo>
                  <a:lnTo>
                    <a:pt x="74" y="337"/>
                  </a:lnTo>
                  <a:lnTo>
                    <a:pt x="67" y="341"/>
                  </a:lnTo>
                  <a:lnTo>
                    <a:pt x="61" y="345"/>
                  </a:lnTo>
                  <a:lnTo>
                    <a:pt x="57" y="346"/>
                  </a:lnTo>
                  <a:lnTo>
                    <a:pt x="55" y="346"/>
                  </a:lnTo>
                  <a:lnTo>
                    <a:pt x="55" y="3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24" name="Freeform 205"/>
            <p:cNvSpPr>
              <a:spLocks/>
            </p:cNvSpPr>
            <p:nvPr/>
          </p:nvSpPr>
          <p:spPr bwMode="auto">
            <a:xfrm>
              <a:off x="3335209" y="2230879"/>
              <a:ext cx="37450" cy="37450"/>
            </a:xfrm>
            <a:custGeom>
              <a:avLst/>
              <a:gdLst>
                <a:gd name="T0" fmla="*/ 7 w 247"/>
                <a:gd name="T1" fmla="*/ 211 h 245"/>
                <a:gd name="T2" fmla="*/ 21 w 247"/>
                <a:gd name="T3" fmla="*/ 192 h 245"/>
                <a:gd name="T4" fmla="*/ 45 w 247"/>
                <a:gd name="T5" fmla="*/ 163 h 245"/>
                <a:gd name="T6" fmla="*/ 72 w 247"/>
                <a:gd name="T7" fmla="*/ 125 h 245"/>
                <a:gd name="T8" fmla="*/ 100 w 247"/>
                <a:gd name="T9" fmla="*/ 89 h 245"/>
                <a:gd name="T10" fmla="*/ 125 w 247"/>
                <a:gd name="T11" fmla="*/ 55 h 245"/>
                <a:gd name="T12" fmla="*/ 144 w 247"/>
                <a:gd name="T13" fmla="*/ 30 h 245"/>
                <a:gd name="T14" fmla="*/ 157 w 247"/>
                <a:gd name="T15" fmla="*/ 11 h 245"/>
                <a:gd name="T16" fmla="*/ 173 w 247"/>
                <a:gd name="T17" fmla="*/ 0 h 245"/>
                <a:gd name="T18" fmla="*/ 182 w 247"/>
                <a:gd name="T19" fmla="*/ 13 h 245"/>
                <a:gd name="T20" fmla="*/ 186 w 247"/>
                <a:gd name="T21" fmla="*/ 38 h 245"/>
                <a:gd name="T22" fmla="*/ 190 w 247"/>
                <a:gd name="T23" fmla="*/ 61 h 245"/>
                <a:gd name="T24" fmla="*/ 197 w 247"/>
                <a:gd name="T25" fmla="*/ 83 h 245"/>
                <a:gd name="T26" fmla="*/ 205 w 247"/>
                <a:gd name="T27" fmla="*/ 106 h 245"/>
                <a:gd name="T28" fmla="*/ 213 w 247"/>
                <a:gd name="T29" fmla="*/ 123 h 245"/>
                <a:gd name="T30" fmla="*/ 228 w 247"/>
                <a:gd name="T31" fmla="*/ 142 h 245"/>
                <a:gd name="T32" fmla="*/ 245 w 247"/>
                <a:gd name="T33" fmla="*/ 159 h 245"/>
                <a:gd name="T34" fmla="*/ 241 w 247"/>
                <a:gd name="T35" fmla="*/ 171 h 245"/>
                <a:gd name="T36" fmla="*/ 226 w 247"/>
                <a:gd name="T37" fmla="*/ 175 h 245"/>
                <a:gd name="T38" fmla="*/ 207 w 247"/>
                <a:gd name="T39" fmla="*/ 180 h 245"/>
                <a:gd name="T40" fmla="*/ 186 w 247"/>
                <a:gd name="T41" fmla="*/ 186 h 245"/>
                <a:gd name="T42" fmla="*/ 159 w 247"/>
                <a:gd name="T43" fmla="*/ 194 h 245"/>
                <a:gd name="T44" fmla="*/ 133 w 247"/>
                <a:gd name="T45" fmla="*/ 201 h 245"/>
                <a:gd name="T46" fmla="*/ 106 w 247"/>
                <a:gd name="T47" fmla="*/ 211 h 245"/>
                <a:gd name="T48" fmla="*/ 81 w 247"/>
                <a:gd name="T49" fmla="*/ 222 h 245"/>
                <a:gd name="T50" fmla="*/ 57 w 247"/>
                <a:gd name="T51" fmla="*/ 232 h 245"/>
                <a:gd name="T52" fmla="*/ 40 w 247"/>
                <a:gd name="T53" fmla="*/ 241 h 245"/>
                <a:gd name="T54" fmla="*/ 32 w 247"/>
                <a:gd name="T55" fmla="*/ 243 h 245"/>
                <a:gd name="T56" fmla="*/ 40 w 247"/>
                <a:gd name="T57" fmla="*/ 224 h 245"/>
                <a:gd name="T58" fmla="*/ 76 w 247"/>
                <a:gd name="T59" fmla="*/ 186 h 245"/>
                <a:gd name="T60" fmla="*/ 95 w 247"/>
                <a:gd name="T61" fmla="*/ 178 h 245"/>
                <a:gd name="T62" fmla="*/ 112 w 247"/>
                <a:gd name="T63" fmla="*/ 171 h 245"/>
                <a:gd name="T64" fmla="*/ 131 w 247"/>
                <a:gd name="T65" fmla="*/ 167 h 245"/>
                <a:gd name="T66" fmla="*/ 148 w 247"/>
                <a:gd name="T67" fmla="*/ 165 h 245"/>
                <a:gd name="T68" fmla="*/ 163 w 247"/>
                <a:gd name="T69" fmla="*/ 163 h 245"/>
                <a:gd name="T70" fmla="*/ 180 w 247"/>
                <a:gd name="T71" fmla="*/ 156 h 245"/>
                <a:gd name="T72" fmla="*/ 188 w 247"/>
                <a:gd name="T73" fmla="*/ 142 h 245"/>
                <a:gd name="T74" fmla="*/ 184 w 247"/>
                <a:gd name="T75" fmla="*/ 121 h 245"/>
                <a:gd name="T76" fmla="*/ 176 w 247"/>
                <a:gd name="T77" fmla="*/ 95 h 245"/>
                <a:gd name="T78" fmla="*/ 165 w 247"/>
                <a:gd name="T79" fmla="*/ 74 h 245"/>
                <a:gd name="T80" fmla="*/ 156 w 247"/>
                <a:gd name="T81" fmla="*/ 74 h 245"/>
                <a:gd name="T82" fmla="*/ 144 w 247"/>
                <a:gd name="T83" fmla="*/ 89 h 245"/>
                <a:gd name="T84" fmla="*/ 135 w 247"/>
                <a:gd name="T85" fmla="*/ 106 h 245"/>
                <a:gd name="T86" fmla="*/ 123 w 247"/>
                <a:gd name="T87" fmla="*/ 125 h 245"/>
                <a:gd name="T88" fmla="*/ 106 w 247"/>
                <a:gd name="T89" fmla="*/ 148 h 245"/>
                <a:gd name="T90" fmla="*/ 83 w 247"/>
                <a:gd name="T91" fmla="*/ 171 h 245"/>
                <a:gd name="T92" fmla="*/ 47 w 247"/>
                <a:gd name="T93" fmla="*/ 209 h 245"/>
                <a:gd name="T94" fmla="*/ 28 w 247"/>
                <a:gd name="T95" fmla="*/ 226 h 245"/>
                <a:gd name="T96" fmla="*/ 13 w 247"/>
                <a:gd name="T97" fmla="*/ 239 h 245"/>
                <a:gd name="T98" fmla="*/ 0 w 247"/>
                <a:gd name="T99" fmla="*/ 236 h 245"/>
                <a:gd name="T100" fmla="*/ 2 w 247"/>
                <a:gd name="T101" fmla="*/ 220 h 245"/>
                <a:gd name="T102" fmla="*/ 5 w 247"/>
                <a:gd name="T103" fmla="*/ 217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47" h="245">
                  <a:moveTo>
                    <a:pt x="5" y="217"/>
                  </a:moveTo>
                  <a:lnTo>
                    <a:pt x="5" y="215"/>
                  </a:lnTo>
                  <a:lnTo>
                    <a:pt x="7" y="211"/>
                  </a:lnTo>
                  <a:lnTo>
                    <a:pt x="9" y="207"/>
                  </a:lnTo>
                  <a:lnTo>
                    <a:pt x="15" y="199"/>
                  </a:lnTo>
                  <a:lnTo>
                    <a:pt x="21" y="192"/>
                  </a:lnTo>
                  <a:lnTo>
                    <a:pt x="28" y="182"/>
                  </a:lnTo>
                  <a:lnTo>
                    <a:pt x="36" y="173"/>
                  </a:lnTo>
                  <a:lnTo>
                    <a:pt x="45" y="163"/>
                  </a:lnTo>
                  <a:lnTo>
                    <a:pt x="53" y="150"/>
                  </a:lnTo>
                  <a:lnTo>
                    <a:pt x="62" y="139"/>
                  </a:lnTo>
                  <a:lnTo>
                    <a:pt x="72" y="125"/>
                  </a:lnTo>
                  <a:lnTo>
                    <a:pt x="81" y="114"/>
                  </a:lnTo>
                  <a:lnTo>
                    <a:pt x="91" y="101"/>
                  </a:lnTo>
                  <a:lnTo>
                    <a:pt x="100" y="89"/>
                  </a:lnTo>
                  <a:lnTo>
                    <a:pt x="110" y="76"/>
                  </a:lnTo>
                  <a:lnTo>
                    <a:pt x="119" y="68"/>
                  </a:lnTo>
                  <a:lnTo>
                    <a:pt x="125" y="55"/>
                  </a:lnTo>
                  <a:lnTo>
                    <a:pt x="133" y="45"/>
                  </a:lnTo>
                  <a:lnTo>
                    <a:pt x="138" y="36"/>
                  </a:lnTo>
                  <a:lnTo>
                    <a:pt x="144" y="30"/>
                  </a:lnTo>
                  <a:lnTo>
                    <a:pt x="148" y="23"/>
                  </a:lnTo>
                  <a:lnTo>
                    <a:pt x="154" y="17"/>
                  </a:lnTo>
                  <a:lnTo>
                    <a:pt x="157" y="11"/>
                  </a:lnTo>
                  <a:lnTo>
                    <a:pt x="161" y="9"/>
                  </a:lnTo>
                  <a:lnTo>
                    <a:pt x="167" y="2"/>
                  </a:lnTo>
                  <a:lnTo>
                    <a:pt x="173" y="0"/>
                  </a:lnTo>
                  <a:lnTo>
                    <a:pt x="175" y="2"/>
                  </a:lnTo>
                  <a:lnTo>
                    <a:pt x="180" y="7"/>
                  </a:lnTo>
                  <a:lnTo>
                    <a:pt x="182" y="13"/>
                  </a:lnTo>
                  <a:lnTo>
                    <a:pt x="184" y="24"/>
                  </a:lnTo>
                  <a:lnTo>
                    <a:pt x="184" y="32"/>
                  </a:lnTo>
                  <a:lnTo>
                    <a:pt x="186" y="38"/>
                  </a:lnTo>
                  <a:lnTo>
                    <a:pt x="188" y="45"/>
                  </a:lnTo>
                  <a:lnTo>
                    <a:pt x="190" y="55"/>
                  </a:lnTo>
                  <a:lnTo>
                    <a:pt x="190" y="61"/>
                  </a:lnTo>
                  <a:lnTo>
                    <a:pt x="194" y="68"/>
                  </a:lnTo>
                  <a:lnTo>
                    <a:pt x="194" y="76"/>
                  </a:lnTo>
                  <a:lnTo>
                    <a:pt x="197" y="83"/>
                  </a:lnTo>
                  <a:lnTo>
                    <a:pt x="199" y="91"/>
                  </a:lnTo>
                  <a:lnTo>
                    <a:pt x="201" y="99"/>
                  </a:lnTo>
                  <a:lnTo>
                    <a:pt x="205" y="106"/>
                  </a:lnTo>
                  <a:lnTo>
                    <a:pt x="209" y="114"/>
                  </a:lnTo>
                  <a:lnTo>
                    <a:pt x="211" y="120"/>
                  </a:lnTo>
                  <a:lnTo>
                    <a:pt x="213" y="123"/>
                  </a:lnTo>
                  <a:lnTo>
                    <a:pt x="216" y="129"/>
                  </a:lnTo>
                  <a:lnTo>
                    <a:pt x="220" y="135"/>
                  </a:lnTo>
                  <a:lnTo>
                    <a:pt x="228" y="142"/>
                  </a:lnTo>
                  <a:lnTo>
                    <a:pt x="235" y="150"/>
                  </a:lnTo>
                  <a:lnTo>
                    <a:pt x="239" y="156"/>
                  </a:lnTo>
                  <a:lnTo>
                    <a:pt x="245" y="159"/>
                  </a:lnTo>
                  <a:lnTo>
                    <a:pt x="247" y="163"/>
                  </a:lnTo>
                  <a:lnTo>
                    <a:pt x="247" y="169"/>
                  </a:lnTo>
                  <a:lnTo>
                    <a:pt x="241" y="171"/>
                  </a:lnTo>
                  <a:lnTo>
                    <a:pt x="235" y="173"/>
                  </a:lnTo>
                  <a:lnTo>
                    <a:pt x="230" y="175"/>
                  </a:lnTo>
                  <a:lnTo>
                    <a:pt x="226" y="175"/>
                  </a:lnTo>
                  <a:lnTo>
                    <a:pt x="220" y="177"/>
                  </a:lnTo>
                  <a:lnTo>
                    <a:pt x="214" y="178"/>
                  </a:lnTo>
                  <a:lnTo>
                    <a:pt x="207" y="180"/>
                  </a:lnTo>
                  <a:lnTo>
                    <a:pt x="199" y="182"/>
                  </a:lnTo>
                  <a:lnTo>
                    <a:pt x="194" y="182"/>
                  </a:lnTo>
                  <a:lnTo>
                    <a:pt x="186" y="186"/>
                  </a:lnTo>
                  <a:lnTo>
                    <a:pt x="176" y="186"/>
                  </a:lnTo>
                  <a:lnTo>
                    <a:pt x="169" y="190"/>
                  </a:lnTo>
                  <a:lnTo>
                    <a:pt x="159" y="194"/>
                  </a:lnTo>
                  <a:lnTo>
                    <a:pt x="152" y="196"/>
                  </a:lnTo>
                  <a:lnTo>
                    <a:pt x="142" y="197"/>
                  </a:lnTo>
                  <a:lnTo>
                    <a:pt x="133" y="201"/>
                  </a:lnTo>
                  <a:lnTo>
                    <a:pt x="123" y="205"/>
                  </a:lnTo>
                  <a:lnTo>
                    <a:pt x="114" y="207"/>
                  </a:lnTo>
                  <a:lnTo>
                    <a:pt x="106" y="211"/>
                  </a:lnTo>
                  <a:lnTo>
                    <a:pt x="97" y="215"/>
                  </a:lnTo>
                  <a:lnTo>
                    <a:pt x="87" y="218"/>
                  </a:lnTo>
                  <a:lnTo>
                    <a:pt x="81" y="222"/>
                  </a:lnTo>
                  <a:lnTo>
                    <a:pt x="72" y="224"/>
                  </a:lnTo>
                  <a:lnTo>
                    <a:pt x="64" y="228"/>
                  </a:lnTo>
                  <a:lnTo>
                    <a:pt x="57" y="232"/>
                  </a:lnTo>
                  <a:lnTo>
                    <a:pt x="51" y="236"/>
                  </a:lnTo>
                  <a:lnTo>
                    <a:pt x="45" y="237"/>
                  </a:lnTo>
                  <a:lnTo>
                    <a:pt x="40" y="241"/>
                  </a:lnTo>
                  <a:lnTo>
                    <a:pt x="36" y="243"/>
                  </a:lnTo>
                  <a:lnTo>
                    <a:pt x="32" y="245"/>
                  </a:lnTo>
                  <a:lnTo>
                    <a:pt x="32" y="243"/>
                  </a:lnTo>
                  <a:lnTo>
                    <a:pt x="34" y="239"/>
                  </a:lnTo>
                  <a:lnTo>
                    <a:pt x="36" y="232"/>
                  </a:lnTo>
                  <a:lnTo>
                    <a:pt x="40" y="224"/>
                  </a:lnTo>
                  <a:lnTo>
                    <a:pt x="43" y="217"/>
                  </a:lnTo>
                  <a:lnTo>
                    <a:pt x="70" y="192"/>
                  </a:lnTo>
                  <a:lnTo>
                    <a:pt x="76" y="186"/>
                  </a:lnTo>
                  <a:lnTo>
                    <a:pt x="81" y="184"/>
                  </a:lnTo>
                  <a:lnTo>
                    <a:pt x="87" y="180"/>
                  </a:lnTo>
                  <a:lnTo>
                    <a:pt x="95" y="178"/>
                  </a:lnTo>
                  <a:lnTo>
                    <a:pt x="100" y="175"/>
                  </a:lnTo>
                  <a:lnTo>
                    <a:pt x="106" y="173"/>
                  </a:lnTo>
                  <a:lnTo>
                    <a:pt x="112" y="171"/>
                  </a:lnTo>
                  <a:lnTo>
                    <a:pt x="119" y="171"/>
                  </a:lnTo>
                  <a:lnTo>
                    <a:pt x="125" y="169"/>
                  </a:lnTo>
                  <a:lnTo>
                    <a:pt x="131" y="167"/>
                  </a:lnTo>
                  <a:lnTo>
                    <a:pt x="137" y="167"/>
                  </a:lnTo>
                  <a:lnTo>
                    <a:pt x="142" y="167"/>
                  </a:lnTo>
                  <a:lnTo>
                    <a:pt x="148" y="165"/>
                  </a:lnTo>
                  <a:lnTo>
                    <a:pt x="152" y="163"/>
                  </a:lnTo>
                  <a:lnTo>
                    <a:pt x="157" y="163"/>
                  </a:lnTo>
                  <a:lnTo>
                    <a:pt x="163" y="163"/>
                  </a:lnTo>
                  <a:lnTo>
                    <a:pt x="169" y="161"/>
                  </a:lnTo>
                  <a:lnTo>
                    <a:pt x="175" y="159"/>
                  </a:lnTo>
                  <a:lnTo>
                    <a:pt x="180" y="156"/>
                  </a:lnTo>
                  <a:lnTo>
                    <a:pt x="184" y="154"/>
                  </a:lnTo>
                  <a:lnTo>
                    <a:pt x="186" y="148"/>
                  </a:lnTo>
                  <a:lnTo>
                    <a:pt x="188" y="142"/>
                  </a:lnTo>
                  <a:lnTo>
                    <a:pt x="186" y="137"/>
                  </a:lnTo>
                  <a:lnTo>
                    <a:pt x="186" y="131"/>
                  </a:lnTo>
                  <a:lnTo>
                    <a:pt x="184" y="121"/>
                  </a:lnTo>
                  <a:lnTo>
                    <a:pt x="182" y="112"/>
                  </a:lnTo>
                  <a:lnTo>
                    <a:pt x="180" y="102"/>
                  </a:lnTo>
                  <a:lnTo>
                    <a:pt x="176" y="95"/>
                  </a:lnTo>
                  <a:lnTo>
                    <a:pt x="173" y="85"/>
                  </a:lnTo>
                  <a:lnTo>
                    <a:pt x="169" y="80"/>
                  </a:lnTo>
                  <a:lnTo>
                    <a:pt x="165" y="74"/>
                  </a:lnTo>
                  <a:lnTo>
                    <a:pt x="163" y="72"/>
                  </a:lnTo>
                  <a:lnTo>
                    <a:pt x="159" y="72"/>
                  </a:lnTo>
                  <a:lnTo>
                    <a:pt x="156" y="74"/>
                  </a:lnTo>
                  <a:lnTo>
                    <a:pt x="150" y="78"/>
                  </a:lnTo>
                  <a:lnTo>
                    <a:pt x="148" y="85"/>
                  </a:lnTo>
                  <a:lnTo>
                    <a:pt x="144" y="89"/>
                  </a:lnTo>
                  <a:lnTo>
                    <a:pt x="142" y="95"/>
                  </a:lnTo>
                  <a:lnTo>
                    <a:pt x="138" y="99"/>
                  </a:lnTo>
                  <a:lnTo>
                    <a:pt x="135" y="106"/>
                  </a:lnTo>
                  <a:lnTo>
                    <a:pt x="131" y="112"/>
                  </a:lnTo>
                  <a:lnTo>
                    <a:pt x="127" y="118"/>
                  </a:lnTo>
                  <a:lnTo>
                    <a:pt x="123" y="125"/>
                  </a:lnTo>
                  <a:lnTo>
                    <a:pt x="119" y="133"/>
                  </a:lnTo>
                  <a:lnTo>
                    <a:pt x="112" y="139"/>
                  </a:lnTo>
                  <a:lnTo>
                    <a:pt x="106" y="148"/>
                  </a:lnTo>
                  <a:lnTo>
                    <a:pt x="99" y="156"/>
                  </a:lnTo>
                  <a:lnTo>
                    <a:pt x="91" y="163"/>
                  </a:lnTo>
                  <a:lnTo>
                    <a:pt x="83" y="171"/>
                  </a:lnTo>
                  <a:lnTo>
                    <a:pt x="78" y="180"/>
                  </a:lnTo>
                  <a:lnTo>
                    <a:pt x="70" y="186"/>
                  </a:lnTo>
                  <a:lnTo>
                    <a:pt x="47" y="209"/>
                  </a:lnTo>
                  <a:lnTo>
                    <a:pt x="40" y="217"/>
                  </a:lnTo>
                  <a:lnTo>
                    <a:pt x="34" y="222"/>
                  </a:lnTo>
                  <a:lnTo>
                    <a:pt x="28" y="226"/>
                  </a:lnTo>
                  <a:lnTo>
                    <a:pt x="22" y="232"/>
                  </a:lnTo>
                  <a:lnTo>
                    <a:pt x="17" y="234"/>
                  </a:lnTo>
                  <a:lnTo>
                    <a:pt x="13" y="239"/>
                  </a:lnTo>
                  <a:lnTo>
                    <a:pt x="7" y="239"/>
                  </a:lnTo>
                  <a:lnTo>
                    <a:pt x="2" y="239"/>
                  </a:lnTo>
                  <a:lnTo>
                    <a:pt x="0" y="236"/>
                  </a:lnTo>
                  <a:lnTo>
                    <a:pt x="2" y="232"/>
                  </a:lnTo>
                  <a:lnTo>
                    <a:pt x="2" y="226"/>
                  </a:lnTo>
                  <a:lnTo>
                    <a:pt x="2" y="220"/>
                  </a:lnTo>
                  <a:lnTo>
                    <a:pt x="3" y="218"/>
                  </a:lnTo>
                  <a:lnTo>
                    <a:pt x="5" y="217"/>
                  </a:lnTo>
                  <a:lnTo>
                    <a:pt x="5" y="2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25" name="Freeform 206"/>
            <p:cNvSpPr>
              <a:spLocks/>
            </p:cNvSpPr>
            <p:nvPr/>
          </p:nvSpPr>
          <p:spPr bwMode="auto">
            <a:xfrm>
              <a:off x="3335514" y="2262544"/>
              <a:ext cx="10352" cy="5785"/>
            </a:xfrm>
            <a:custGeom>
              <a:avLst/>
              <a:gdLst>
                <a:gd name="T0" fmla="*/ 0 w 68"/>
                <a:gd name="T1" fmla="*/ 32 h 38"/>
                <a:gd name="T2" fmla="*/ 30 w 68"/>
                <a:gd name="T3" fmla="*/ 38 h 38"/>
                <a:gd name="T4" fmla="*/ 68 w 68"/>
                <a:gd name="T5" fmla="*/ 0 h 38"/>
                <a:gd name="T6" fmla="*/ 38 w 68"/>
                <a:gd name="T7" fmla="*/ 4 h 38"/>
                <a:gd name="T8" fmla="*/ 0 w 68"/>
                <a:gd name="T9" fmla="*/ 32 h 38"/>
                <a:gd name="T10" fmla="*/ 0 w 68"/>
                <a:gd name="T11" fmla="*/ 3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38">
                  <a:moveTo>
                    <a:pt x="0" y="32"/>
                  </a:moveTo>
                  <a:lnTo>
                    <a:pt x="30" y="38"/>
                  </a:lnTo>
                  <a:lnTo>
                    <a:pt x="68" y="0"/>
                  </a:lnTo>
                  <a:lnTo>
                    <a:pt x="38" y="4"/>
                  </a:lnTo>
                  <a:lnTo>
                    <a:pt x="0" y="32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26" name="Freeform 207"/>
            <p:cNvSpPr>
              <a:spLocks/>
            </p:cNvSpPr>
            <p:nvPr/>
          </p:nvSpPr>
          <p:spPr bwMode="auto">
            <a:xfrm>
              <a:off x="3336427" y="2266198"/>
              <a:ext cx="30447" cy="26489"/>
            </a:xfrm>
            <a:custGeom>
              <a:avLst/>
              <a:gdLst>
                <a:gd name="T0" fmla="*/ 196 w 202"/>
                <a:gd name="T1" fmla="*/ 0 h 173"/>
                <a:gd name="T2" fmla="*/ 181 w 202"/>
                <a:gd name="T3" fmla="*/ 5 h 173"/>
                <a:gd name="T4" fmla="*/ 166 w 202"/>
                <a:gd name="T5" fmla="*/ 11 h 173"/>
                <a:gd name="T6" fmla="*/ 149 w 202"/>
                <a:gd name="T7" fmla="*/ 15 h 173"/>
                <a:gd name="T8" fmla="*/ 128 w 202"/>
                <a:gd name="T9" fmla="*/ 23 h 173"/>
                <a:gd name="T10" fmla="*/ 107 w 202"/>
                <a:gd name="T11" fmla="*/ 26 h 173"/>
                <a:gd name="T12" fmla="*/ 88 w 202"/>
                <a:gd name="T13" fmla="*/ 30 h 173"/>
                <a:gd name="T14" fmla="*/ 69 w 202"/>
                <a:gd name="T15" fmla="*/ 32 h 173"/>
                <a:gd name="T16" fmla="*/ 52 w 202"/>
                <a:gd name="T17" fmla="*/ 30 h 173"/>
                <a:gd name="T18" fmla="*/ 36 w 202"/>
                <a:gd name="T19" fmla="*/ 28 h 173"/>
                <a:gd name="T20" fmla="*/ 23 w 202"/>
                <a:gd name="T21" fmla="*/ 26 h 173"/>
                <a:gd name="T22" fmla="*/ 8 w 202"/>
                <a:gd name="T23" fmla="*/ 24 h 173"/>
                <a:gd name="T24" fmla="*/ 0 w 202"/>
                <a:gd name="T25" fmla="*/ 24 h 173"/>
                <a:gd name="T26" fmla="*/ 6 w 202"/>
                <a:gd name="T27" fmla="*/ 36 h 173"/>
                <a:gd name="T28" fmla="*/ 17 w 202"/>
                <a:gd name="T29" fmla="*/ 53 h 173"/>
                <a:gd name="T30" fmla="*/ 29 w 202"/>
                <a:gd name="T31" fmla="*/ 66 h 173"/>
                <a:gd name="T32" fmla="*/ 42 w 202"/>
                <a:gd name="T33" fmla="*/ 80 h 173"/>
                <a:gd name="T34" fmla="*/ 55 w 202"/>
                <a:gd name="T35" fmla="*/ 97 h 173"/>
                <a:gd name="T36" fmla="*/ 71 w 202"/>
                <a:gd name="T37" fmla="*/ 110 h 173"/>
                <a:gd name="T38" fmla="*/ 84 w 202"/>
                <a:gd name="T39" fmla="*/ 125 h 173"/>
                <a:gd name="T40" fmla="*/ 97 w 202"/>
                <a:gd name="T41" fmla="*/ 137 h 173"/>
                <a:gd name="T42" fmla="*/ 107 w 202"/>
                <a:gd name="T43" fmla="*/ 146 h 173"/>
                <a:gd name="T44" fmla="*/ 120 w 202"/>
                <a:gd name="T45" fmla="*/ 158 h 173"/>
                <a:gd name="T46" fmla="*/ 131 w 202"/>
                <a:gd name="T47" fmla="*/ 165 h 173"/>
                <a:gd name="T48" fmla="*/ 139 w 202"/>
                <a:gd name="T49" fmla="*/ 171 h 173"/>
                <a:gd name="T50" fmla="*/ 139 w 202"/>
                <a:gd name="T51" fmla="*/ 171 h 173"/>
                <a:gd name="T52" fmla="*/ 143 w 202"/>
                <a:gd name="T53" fmla="*/ 159 h 173"/>
                <a:gd name="T54" fmla="*/ 149 w 202"/>
                <a:gd name="T55" fmla="*/ 148 h 173"/>
                <a:gd name="T56" fmla="*/ 152 w 202"/>
                <a:gd name="T57" fmla="*/ 135 h 173"/>
                <a:gd name="T58" fmla="*/ 152 w 202"/>
                <a:gd name="T59" fmla="*/ 131 h 173"/>
                <a:gd name="T60" fmla="*/ 139 w 202"/>
                <a:gd name="T61" fmla="*/ 120 h 173"/>
                <a:gd name="T62" fmla="*/ 120 w 202"/>
                <a:gd name="T63" fmla="*/ 104 h 173"/>
                <a:gd name="T64" fmla="*/ 99 w 202"/>
                <a:gd name="T65" fmla="*/ 89 h 173"/>
                <a:gd name="T66" fmla="*/ 82 w 202"/>
                <a:gd name="T67" fmla="*/ 78 h 173"/>
                <a:gd name="T68" fmla="*/ 67 w 202"/>
                <a:gd name="T69" fmla="*/ 66 h 173"/>
                <a:gd name="T70" fmla="*/ 55 w 202"/>
                <a:gd name="T71" fmla="*/ 59 h 173"/>
                <a:gd name="T72" fmla="*/ 57 w 202"/>
                <a:gd name="T73" fmla="*/ 53 h 173"/>
                <a:gd name="T74" fmla="*/ 69 w 202"/>
                <a:gd name="T75" fmla="*/ 55 h 173"/>
                <a:gd name="T76" fmla="*/ 84 w 202"/>
                <a:gd name="T77" fmla="*/ 55 h 173"/>
                <a:gd name="T78" fmla="*/ 105 w 202"/>
                <a:gd name="T79" fmla="*/ 57 h 173"/>
                <a:gd name="T80" fmla="*/ 128 w 202"/>
                <a:gd name="T81" fmla="*/ 55 h 173"/>
                <a:gd name="T82" fmla="*/ 149 w 202"/>
                <a:gd name="T83" fmla="*/ 51 h 173"/>
                <a:gd name="T84" fmla="*/ 168 w 202"/>
                <a:gd name="T85" fmla="*/ 47 h 173"/>
                <a:gd name="T86" fmla="*/ 181 w 202"/>
                <a:gd name="T87" fmla="*/ 42 h 173"/>
                <a:gd name="T88" fmla="*/ 202 w 202"/>
                <a:gd name="T89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2" h="173">
                  <a:moveTo>
                    <a:pt x="202" y="0"/>
                  </a:moveTo>
                  <a:lnTo>
                    <a:pt x="196" y="0"/>
                  </a:lnTo>
                  <a:lnTo>
                    <a:pt x="188" y="4"/>
                  </a:lnTo>
                  <a:lnTo>
                    <a:pt x="181" y="5"/>
                  </a:lnTo>
                  <a:lnTo>
                    <a:pt x="175" y="7"/>
                  </a:lnTo>
                  <a:lnTo>
                    <a:pt x="166" y="11"/>
                  </a:lnTo>
                  <a:lnTo>
                    <a:pt x="158" y="13"/>
                  </a:lnTo>
                  <a:lnTo>
                    <a:pt x="149" y="15"/>
                  </a:lnTo>
                  <a:lnTo>
                    <a:pt x="139" y="19"/>
                  </a:lnTo>
                  <a:lnTo>
                    <a:pt x="128" y="23"/>
                  </a:lnTo>
                  <a:lnTo>
                    <a:pt x="118" y="24"/>
                  </a:lnTo>
                  <a:lnTo>
                    <a:pt x="107" y="26"/>
                  </a:lnTo>
                  <a:lnTo>
                    <a:pt x="99" y="28"/>
                  </a:lnTo>
                  <a:lnTo>
                    <a:pt x="88" y="30"/>
                  </a:lnTo>
                  <a:lnTo>
                    <a:pt x="78" y="32"/>
                  </a:lnTo>
                  <a:lnTo>
                    <a:pt x="69" y="32"/>
                  </a:lnTo>
                  <a:lnTo>
                    <a:pt x="59" y="32"/>
                  </a:lnTo>
                  <a:lnTo>
                    <a:pt x="52" y="30"/>
                  </a:lnTo>
                  <a:lnTo>
                    <a:pt x="44" y="30"/>
                  </a:lnTo>
                  <a:lnTo>
                    <a:pt x="36" y="28"/>
                  </a:lnTo>
                  <a:lnTo>
                    <a:pt x="29" y="28"/>
                  </a:lnTo>
                  <a:lnTo>
                    <a:pt x="23" y="26"/>
                  </a:lnTo>
                  <a:lnTo>
                    <a:pt x="17" y="26"/>
                  </a:lnTo>
                  <a:lnTo>
                    <a:pt x="8" y="24"/>
                  </a:lnTo>
                  <a:lnTo>
                    <a:pt x="2" y="24"/>
                  </a:lnTo>
                  <a:lnTo>
                    <a:pt x="0" y="24"/>
                  </a:lnTo>
                  <a:lnTo>
                    <a:pt x="2" y="28"/>
                  </a:lnTo>
                  <a:lnTo>
                    <a:pt x="6" y="36"/>
                  </a:lnTo>
                  <a:lnTo>
                    <a:pt x="14" y="47"/>
                  </a:lnTo>
                  <a:lnTo>
                    <a:pt x="17" y="53"/>
                  </a:lnTo>
                  <a:lnTo>
                    <a:pt x="23" y="59"/>
                  </a:lnTo>
                  <a:lnTo>
                    <a:pt x="29" y="66"/>
                  </a:lnTo>
                  <a:lnTo>
                    <a:pt x="36" y="74"/>
                  </a:lnTo>
                  <a:lnTo>
                    <a:pt x="42" y="80"/>
                  </a:lnTo>
                  <a:lnTo>
                    <a:pt x="50" y="89"/>
                  </a:lnTo>
                  <a:lnTo>
                    <a:pt x="55" y="97"/>
                  </a:lnTo>
                  <a:lnTo>
                    <a:pt x="63" y="104"/>
                  </a:lnTo>
                  <a:lnTo>
                    <a:pt x="71" y="110"/>
                  </a:lnTo>
                  <a:lnTo>
                    <a:pt x="78" y="118"/>
                  </a:lnTo>
                  <a:lnTo>
                    <a:pt x="84" y="125"/>
                  </a:lnTo>
                  <a:lnTo>
                    <a:pt x="92" y="133"/>
                  </a:lnTo>
                  <a:lnTo>
                    <a:pt x="97" y="137"/>
                  </a:lnTo>
                  <a:lnTo>
                    <a:pt x="101" y="140"/>
                  </a:lnTo>
                  <a:lnTo>
                    <a:pt x="107" y="146"/>
                  </a:lnTo>
                  <a:lnTo>
                    <a:pt x="112" y="150"/>
                  </a:lnTo>
                  <a:lnTo>
                    <a:pt x="120" y="158"/>
                  </a:lnTo>
                  <a:lnTo>
                    <a:pt x="128" y="163"/>
                  </a:lnTo>
                  <a:lnTo>
                    <a:pt x="131" y="165"/>
                  </a:lnTo>
                  <a:lnTo>
                    <a:pt x="137" y="169"/>
                  </a:lnTo>
                  <a:lnTo>
                    <a:pt x="139" y="171"/>
                  </a:lnTo>
                  <a:lnTo>
                    <a:pt x="139" y="173"/>
                  </a:lnTo>
                  <a:lnTo>
                    <a:pt x="139" y="171"/>
                  </a:lnTo>
                  <a:lnTo>
                    <a:pt x="141" y="165"/>
                  </a:lnTo>
                  <a:lnTo>
                    <a:pt x="143" y="159"/>
                  </a:lnTo>
                  <a:lnTo>
                    <a:pt x="145" y="154"/>
                  </a:lnTo>
                  <a:lnTo>
                    <a:pt x="149" y="148"/>
                  </a:lnTo>
                  <a:lnTo>
                    <a:pt x="150" y="140"/>
                  </a:lnTo>
                  <a:lnTo>
                    <a:pt x="152" y="135"/>
                  </a:lnTo>
                  <a:lnTo>
                    <a:pt x="154" y="133"/>
                  </a:lnTo>
                  <a:lnTo>
                    <a:pt x="152" y="131"/>
                  </a:lnTo>
                  <a:lnTo>
                    <a:pt x="147" y="125"/>
                  </a:lnTo>
                  <a:lnTo>
                    <a:pt x="139" y="120"/>
                  </a:lnTo>
                  <a:lnTo>
                    <a:pt x="131" y="112"/>
                  </a:lnTo>
                  <a:lnTo>
                    <a:pt x="120" y="104"/>
                  </a:lnTo>
                  <a:lnTo>
                    <a:pt x="111" y="97"/>
                  </a:lnTo>
                  <a:lnTo>
                    <a:pt x="99" y="89"/>
                  </a:lnTo>
                  <a:lnTo>
                    <a:pt x="92" y="83"/>
                  </a:lnTo>
                  <a:lnTo>
                    <a:pt x="82" y="78"/>
                  </a:lnTo>
                  <a:lnTo>
                    <a:pt x="74" y="72"/>
                  </a:lnTo>
                  <a:lnTo>
                    <a:pt x="67" y="66"/>
                  </a:lnTo>
                  <a:lnTo>
                    <a:pt x="63" y="64"/>
                  </a:lnTo>
                  <a:lnTo>
                    <a:pt x="55" y="59"/>
                  </a:lnTo>
                  <a:lnTo>
                    <a:pt x="55" y="55"/>
                  </a:lnTo>
                  <a:lnTo>
                    <a:pt x="57" y="53"/>
                  </a:lnTo>
                  <a:lnTo>
                    <a:pt x="63" y="53"/>
                  </a:lnTo>
                  <a:lnTo>
                    <a:pt x="69" y="55"/>
                  </a:lnTo>
                  <a:lnTo>
                    <a:pt x="76" y="55"/>
                  </a:lnTo>
                  <a:lnTo>
                    <a:pt x="84" y="55"/>
                  </a:lnTo>
                  <a:lnTo>
                    <a:pt x="95" y="57"/>
                  </a:lnTo>
                  <a:lnTo>
                    <a:pt x="105" y="57"/>
                  </a:lnTo>
                  <a:lnTo>
                    <a:pt x="116" y="59"/>
                  </a:lnTo>
                  <a:lnTo>
                    <a:pt x="128" y="55"/>
                  </a:lnTo>
                  <a:lnTo>
                    <a:pt x="139" y="53"/>
                  </a:lnTo>
                  <a:lnTo>
                    <a:pt x="149" y="51"/>
                  </a:lnTo>
                  <a:lnTo>
                    <a:pt x="158" y="49"/>
                  </a:lnTo>
                  <a:lnTo>
                    <a:pt x="168" y="47"/>
                  </a:lnTo>
                  <a:lnTo>
                    <a:pt x="175" y="45"/>
                  </a:lnTo>
                  <a:lnTo>
                    <a:pt x="181" y="42"/>
                  </a:lnTo>
                  <a:lnTo>
                    <a:pt x="187" y="42"/>
                  </a:lnTo>
                  <a:lnTo>
                    <a:pt x="202" y="0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27" name="Freeform 208"/>
            <p:cNvSpPr>
              <a:spLocks/>
            </p:cNvSpPr>
            <p:nvPr/>
          </p:nvSpPr>
          <p:spPr bwMode="auto">
            <a:xfrm>
              <a:off x="3354695" y="2270460"/>
              <a:ext cx="10048" cy="17051"/>
            </a:xfrm>
            <a:custGeom>
              <a:avLst/>
              <a:gdLst>
                <a:gd name="T0" fmla="*/ 67 w 67"/>
                <a:gd name="T1" fmla="*/ 16 h 113"/>
                <a:gd name="T2" fmla="*/ 67 w 67"/>
                <a:gd name="T3" fmla="*/ 16 h 113"/>
                <a:gd name="T4" fmla="*/ 65 w 67"/>
                <a:gd name="T5" fmla="*/ 21 h 113"/>
                <a:gd name="T6" fmla="*/ 63 w 67"/>
                <a:gd name="T7" fmla="*/ 29 h 113"/>
                <a:gd name="T8" fmla="*/ 61 w 67"/>
                <a:gd name="T9" fmla="*/ 40 h 113"/>
                <a:gd name="T10" fmla="*/ 59 w 67"/>
                <a:gd name="T11" fmla="*/ 50 h 113"/>
                <a:gd name="T12" fmla="*/ 57 w 67"/>
                <a:gd name="T13" fmla="*/ 61 h 113"/>
                <a:gd name="T14" fmla="*/ 55 w 67"/>
                <a:gd name="T15" fmla="*/ 67 h 113"/>
                <a:gd name="T16" fmla="*/ 55 w 67"/>
                <a:gd name="T17" fmla="*/ 73 h 113"/>
                <a:gd name="T18" fmla="*/ 53 w 67"/>
                <a:gd name="T19" fmla="*/ 78 h 113"/>
                <a:gd name="T20" fmla="*/ 53 w 67"/>
                <a:gd name="T21" fmla="*/ 84 h 113"/>
                <a:gd name="T22" fmla="*/ 48 w 67"/>
                <a:gd name="T23" fmla="*/ 90 h 113"/>
                <a:gd name="T24" fmla="*/ 46 w 67"/>
                <a:gd name="T25" fmla="*/ 95 h 113"/>
                <a:gd name="T26" fmla="*/ 42 w 67"/>
                <a:gd name="T27" fmla="*/ 99 h 113"/>
                <a:gd name="T28" fmla="*/ 40 w 67"/>
                <a:gd name="T29" fmla="*/ 103 h 113"/>
                <a:gd name="T30" fmla="*/ 36 w 67"/>
                <a:gd name="T31" fmla="*/ 105 h 113"/>
                <a:gd name="T32" fmla="*/ 34 w 67"/>
                <a:gd name="T33" fmla="*/ 107 h 113"/>
                <a:gd name="T34" fmla="*/ 32 w 67"/>
                <a:gd name="T35" fmla="*/ 107 h 113"/>
                <a:gd name="T36" fmla="*/ 29 w 67"/>
                <a:gd name="T37" fmla="*/ 109 h 113"/>
                <a:gd name="T38" fmla="*/ 23 w 67"/>
                <a:gd name="T39" fmla="*/ 111 h 113"/>
                <a:gd name="T40" fmla="*/ 19 w 67"/>
                <a:gd name="T41" fmla="*/ 113 h 113"/>
                <a:gd name="T42" fmla="*/ 11 w 67"/>
                <a:gd name="T43" fmla="*/ 113 h 113"/>
                <a:gd name="T44" fmla="*/ 6 w 67"/>
                <a:gd name="T45" fmla="*/ 113 h 113"/>
                <a:gd name="T46" fmla="*/ 2 w 67"/>
                <a:gd name="T47" fmla="*/ 111 h 113"/>
                <a:gd name="T48" fmla="*/ 0 w 67"/>
                <a:gd name="T49" fmla="*/ 107 h 113"/>
                <a:gd name="T50" fmla="*/ 0 w 67"/>
                <a:gd name="T51" fmla="*/ 101 h 113"/>
                <a:gd name="T52" fmla="*/ 0 w 67"/>
                <a:gd name="T53" fmla="*/ 97 h 113"/>
                <a:gd name="T54" fmla="*/ 0 w 67"/>
                <a:gd name="T55" fmla="*/ 92 h 113"/>
                <a:gd name="T56" fmla="*/ 4 w 67"/>
                <a:gd name="T57" fmla="*/ 86 h 113"/>
                <a:gd name="T58" fmla="*/ 6 w 67"/>
                <a:gd name="T59" fmla="*/ 80 h 113"/>
                <a:gd name="T60" fmla="*/ 8 w 67"/>
                <a:gd name="T61" fmla="*/ 75 h 113"/>
                <a:gd name="T62" fmla="*/ 10 w 67"/>
                <a:gd name="T63" fmla="*/ 69 h 113"/>
                <a:gd name="T64" fmla="*/ 13 w 67"/>
                <a:gd name="T65" fmla="*/ 63 h 113"/>
                <a:gd name="T66" fmla="*/ 17 w 67"/>
                <a:gd name="T67" fmla="*/ 57 h 113"/>
                <a:gd name="T68" fmla="*/ 19 w 67"/>
                <a:gd name="T69" fmla="*/ 50 h 113"/>
                <a:gd name="T70" fmla="*/ 23 w 67"/>
                <a:gd name="T71" fmla="*/ 44 h 113"/>
                <a:gd name="T72" fmla="*/ 25 w 67"/>
                <a:gd name="T73" fmla="*/ 38 h 113"/>
                <a:gd name="T74" fmla="*/ 30 w 67"/>
                <a:gd name="T75" fmla="*/ 29 h 113"/>
                <a:gd name="T76" fmla="*/ 36 w 67"/>
                <a:gd name="T77" fmla="*/ 23 h 113"/>
                <a:gd name="T78" fmla="*/ 61 w 67"/>
                <a:gd name="T79" fmla="*/ 0 h 113"/>
                <a:gd name="T80" fmla="*/ 67 w 67"/>
                <a:gd name="T81" fmla="*/ 16 h 113"/>
                <a:gd name="T82" fmla="*/ 67 w 67"/>
                <a:gd name="T83" fmla="*/ 1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7" h="113">
                  <a:moveTo>
                    <a:pt x="67" y="16"/>
                  </a:moveTo>
                  <a:lnTo>
                    <a:pt x="67" y="16"/>
                  </a:lnTo>
                  <a:lnTo>
                    <a:pt x="65" y="21"/>
                  </a:lnTo>
                  <a:lnTo>
                    <a:pt x="63" y="29"/>
                  </a:lnTo>
                  <a:lnTo>
                    <a:pt x="61" y="40"/>
                  </a:lnTo>
                  <a:lnTo>
                    <a:pt x="59" y="50"/>
                  </a:lnTo>
                  <a:lnTo>
                    <a:pt x="57" y="61"/>
                  </a:lnTo>
                  <a:lnTo>
                    <a:pt x="55" y="67"/>
                  </a:lnTo>
                  <a:lnTo>
                    <a:pt x="55" y="73"/>
                  </a:lnTo>
                  <a:lnTo>
                    <a:pt x="53" y="78"/>
                  </a:lnTo>
                  <a:lnTo>
                    <a:pt x="53" y="84"/>
                  </a:lnTo>
                  <a:lnTo>
                    <a:pt x="48" y="90"/>
                  </a:lnTo>
                  <a:lnTo>
                    <a:pt x="46" y="95"/>
                  </a:lnTo>
                  <a:lnTo>
                    <a:pt x="42" y="99"/>
                  </a:lnTo>
                  <a:lnTo>
                    <a:pt x="40" y="103"/>
                  </a:lnTo>
                  <a:lnTo>
                    <a:pt x="36" y="105"/>
                  </a:lnTo>
                  <a:lnTo>
                    <a:pt x="34" y="107"/>
                  </a:lnTo>
                  <a:lnTo>
                    <a:pt x="32" y="107"/>
                  </a:lnTo>
                  <a:lnTo>
                    <a:pt x="29" y="109"/>
                  </a:lnTo>
                  <a:lnTo>
                    <a:pt x="23" y="111"/>
                  </a:lnTo>
                  <a:lnTo>
                    <a:pt x="19" y="113"/>
                  </a:lnTo>
                  <a:lnTo>
                    <a:pt x="11" y="113"/>
                  </a:lnTo>
                  <a:lnTo>
                    <a:pt x="6" y="113"/>
                  </a:lnTo>
                  <a:lnTo>
                    <a:pt x="2" y="111"/>
                  </a:lnTo>
                  <a:lnTo>
                    <a:pt x="0" y="107"/>
                  </a:lnTo>
                  <a:lnTo>
                    <a:pt x="0" y="101"/>
                  </a:lnTo>
                  <a:lnTo>
                    <a:pt x="0" y="97"/>
                  </a:lnTo>
                  <a:lnTo>
                    <a:pt x="0" y="92"/>
                  </a:lnTo>
                  <a:lnTo>
                    <a:pt x="4" y="86"/>
                  </a:lnTo>
                  <a:lnTo>
                    <a:pt x="6" y="80"/>
                  </a:lnTo>
                  <a:lnTo>
                    <a:pt x="8" y="75"/>
                  </a:lnTo>
                  <a:lnTo>
                    <a:pt x="10" y="69"/>
                  </a:lnTo>
                  <a:lnTo>
                    <a:pt x="13" y="63"/>
                  </a:lnTo>
                  <a:lnTo>
                    <a:pt x="17" y="57"/>
                  </a:lnTo>
                  <a:lnTo>
                    <a:pt x="19" y="50"/>
                  </a:lnTo>
                  <a:lnTo>
                    <a:pt x="23" y="44"/>
                  </a:lnTo>
                  <a:lnTo>
                    <a:pt x="25" y="38"/>
                  </a:lnTo>
                  <a:lnTo>
                    <a:pt x="30" y="29"/>
                  </a:lnTo>
                  <a:lnTo>
                    <a:pt x="36" y="23"/>
                  </a:lnTo>
                  <a:lnTo>
                    <a:pt x="61" y="0"/>
                  </a:lnTo>
                  <a:lnTo>
                    <a:pt x="67" y="16"/>
                  </a:lnTo>
                  <a:lnTo>
                    <a:pt x="67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28" name="Freeform 209"/>
            <p:cNvSpPr>
              <a:spLocks/>
            </p:cNvSpPr>
            <p:nvPr/>
          </p:nvSpPr>
          <p:spPr bwMode="auto">
            <a:xfrm>
              <a:off x="3319072" y="2265893"/>
              <a:ext cx="31361" cy="38364"/>
            </a:xfrm>
            <a:custGeom>
              <a:avLst/>
              <a:gdLst>
                <a:gd name="T0" fmla="*/ 4 w 207"/>
                <a:gd name="T1" fmla="*/ 249 h 251"/>
                <a:gd name="T2" fmla="*/ 2 w 207"/>
                <a:gd name="T3" fmla="*/ 239 h 251"/>
                <a:gd name="T4" fmla="*/ 2 w 207"/>
                <a:gd name="T5" fmla="*/ 228 h 251"/>
                <a:gd name="T6" fmla="*/ 0 w 207"/>
                <a:gd name="T7" fmla="*/ 215 h 251"/>
                <a:gd name="T8" fmla="*/ 0 w 207"/>
                <a:gd name="T9" fmla="*/ 198 h 251"/>
                <a:gd name="T10" fmla="*/ 2 w 207"/>
                <a:gd name="T11" fmla="*/ 179 h 251"/>
                <a:gd name="T12" fmla="*/ 6 w 207"/>
                <a:gd name="T13" fmla="*/ 160 h 251"/>
                <a:gd name="T14" fmla="*/ 10 w 207"/>
                <a:gd name="T15" fmla="*/ 135 h 251"/>
                <a:gd name="T16" fmla="*/ 17 w 207"/>
                <a:gd name="T17" fmla="*/ 110 h 251"/>
                <a:gd name="T18" fmla="*/ 23 w 207"/>
                <a:gd name="T19" fmla="*/ 85 h 251"/>
                <a:gd name="T20" fmla="*/ 31 w 207"/>
                <a:gd name="T21" fmla="*/ 61 h 251"/>
                <a:gd name="T22" fmla="*/ 38 w 207"/>
                <a:gd name="T23" fmla="*/ 38 h 251"/>
                <a:gd name="T24" fmla="*/ 44 w 207"/>
                <a:gd name="T25" fmla="*/ 19 h 251"/>
                <a:gd name="T26" fmla="*/ 48 w 207"/>
                <a:gd name="T27" fmla="*/ 6 h 251"/>
                <a:gd name="T28" fmla="*/ 52 w 207"/>
                <a:gd name="T29" fmla="*/ 0 h 251"/>
                <a:gd name="T30" fmla="*/ 53 w 207"/>
                <a:gd name="T31" fmla="*/ 0 h 251"/>
                <a:gd name="T32" fmla="*/ 63 w 207"/>
                <a:gd name="T33" fmla="*/ 9 h 251"/>
                <a:gd name="T34" fmla="*/ 71 w 207"/>
                <a:gd name="T35" fmla="*/ 17 h 251"/>
                <a:gd name="T36" fmla="*/ 82 w 207"/>
                <a:gd name="T37" fmla="*/ 28 h 251"/>
                <a:gd name="T38" fmla="*/ 95 w 207"/>
                <a:gd name="T39" fmla="*/ 40 h 251"/>
                <a:gd name="T40" fmla="*/ 109 w 207"/>
                <a:gd name="T41" fmla="*/ 55 h 251"/>
                <a:gd name="T42" fmla="*/ 122 w 207"/>
                <a:gd name="T43" fmla="*/ 72 h 251"/>
                <a:gd name="T44" fmla="*/ 137 w 207"/>
                <a:gd name="T45" fmla="*/ 87 h 251"/>
                <a:gd name="T46" fmla="*/ 149 w 207"/>
                <a:gd name="T47" fmla="*/ 103 h 251"/>
                <a:gd name="T48" fmla="*/ 160 w 207"/>
                <a:gd name="T49" fmla="*/ 118 h 251"/>
                <a:gd name="T50" fmla="*/ 171 w 207"/>
                <a:gd name="T51" fmla="*/ 135 h 251"/>
                <a:gd name="T52" fmla="*/ 181 w 207"/>
                <a:gd name="T53" fmla="*/ 150 h 251"/>
                <a:gd name="T54" fmla="*/ 190 w 207"/>
                <a:gd name="T55" fmla="*/ 163 h 251"/>
                <a:gd name="T56" fmla="*/ 202 w 207"/>
                <a:gd name="T57" fmla="*/ 179 h 251"/>
                <a:gd name="T58" fmla="*/ 177 w 207"/>
                <a:gd name="T59" fmla="*/ 219 h 251"/>
                <a:gd name="T60" fmla="*/ 169 w 207"/>
                <a:gd name="T61" fmla="*/ 209 h 251"/>
                <a:gd name="T62" fmla="*/ 160 w 207"/>
                <a:gd name="T63" fmla="*/ 196 h 251"/>
                <a:gd name="T64" fmla="*/ 152 w 207"/>
                <a:gd name="T65" fmla="*/ 182 h 251"/>
                <a:gd name="T66" fmla="*/ 141 w 207"/>
                <a:gd name="T67" fmla="*/ 165 h 251"/>
                <a:gd name="T68" fmla="*/ 129 w 207"/>
                <a:gd name="T69" fmla="*/ 148 h 251"/>
                <a:gd name="T70" fmla="*/ 118 w 207"/>
                <a:gd name="T71" fmla="*/ 131 h 251"/>
                <a:gd name="T72" fmla="*/ 107 w 207"/>
                <a:gd name="T73" fmla="*/ 116 h 251"/>
                <a:gd name="T74" fmla="*/ 97 w 207"/>
                <a:gd name="T75" fmla="*/ 99 h 251"/>
                <a:gd name="T76" fmla="*/ 88 w 207"/>
                <a:gd name="T77" fmla="*/ 85 h 251"/>
                <a:gd name="T78" fmla="*/ 80 w 207"/>
                <a:gd name="T79" fmla="*/ 74 h 251"/>
                <a:gd name="T80" fmla="*/ 76 w 207"/>
                <a:gd name="T81" fmla="*/ 64 h 251"/>
                <a:gd name="T82" fmla="*/ 67 w 207"/>
                <a:gd name="T83" fmla="*/ 53 h 251"/>
                <a:gd name="T84" fmla="*/ 59 w 207"/>
                <a:gd name="T85" fmla="*/ 55 h 251"/>
                <a:gd name="T86" fmla="*/ 53 w 207"/>
                <a:gd name="T87" fmla="*/ 66 h 251"/>
                <a:gd name="T88" fmla="*/ 52 w 207"/>
                <a:gd name="T89" fmla="*/ 76 h 251"/>
                <a:gd name="T90" fmla="*/ 48 w 207"/>
                <a:gd name="T91" fmla="*/ 89 h 251"/>
                <a:gd name="T92" fmla="*/ 46 w 207"/>
                <a:gd name="T93" fmla="*/ 103 h 251"/>
                <a:gd name="T94" fmla="*/ 46 w 207"/>
                <a:gd name="T95" fmla="*/ 118 h 251"/>
                <a:gd name="T96" fmla="*/ 44 w 207"/>
                <a:gd name="T97" fmla="*/ 135 h 251"/>
                <a:gd name="T98" fmla="*/ 44 w 207"/>
                <a:gd name="T99" fmla="*/ 152 h 251"/>
                <a:gd name="T100" fmla="*/ 42 w 207"/>
                <a:gd name="T101" fmla="*/ 169 h 251"/>
                <a:gd name="T102" fmla="*/ 42 w 207"/>
                <a:gd name="T103" fmla="*/ 186 h 251"/>
                <a:gd name="T104" fmla="*/ 42 w 207"/>
                <a:gd name="T105" fmla="*/ 203 h 251"/>
                <a:gd name="T106" fmla="*/ 42 w 207"/>
                <a:gd name="T107" fmla="*/ 219 h 251"/>
                <a:gd name="T108" fmla="*/ 42 w 207"/>
                <a:gd name="T109" fmla="*/ 232 h 251"/>
                <a:gd name="T110" fmla="*/ 42 w 207"/>
                <a:gd name="T111" fmla="*/ 239 h 251"/>
                <a:gd name="T112" fmla="*/ 42 w 207"/>
                <a:gd name="T113" fmla="*/ 249 h 251"/>
                <a:gd name="T114" fmla="*/ 4 w 207"/>
                <a:gd name="T115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7" h="251">
                  <a:moveTo>
                    <a:pt x="4" y="251"/>
                  </a:moveTo>
                  <a:lnTo>
                    <a:pt x="4" y="249"/>
                  </a:lnTo>
                  <a:lnTo>
                    <a:pt x="2" y="243"/>
                  </a:lnTo>
                  <a:lnTo>
                    <a:pt x="2" y="239"/>
                  </a:lnTo>
                  <a:lnTo>
                    <a:pt x="2" y="234"/>
                  </a:lnTo>
                  <a:lnTo>
                    <a:pt x="2" y="228"/>
                  </a:lnTo>
                  <a:lnTo>
                    <a:pt x="2" y="222"/>
                  </a:lnTo>
                  <a:lnTo>
                    <a:pt x="0" y="215"/>
                  </a:lnTo>
                  <a:lnTo>
                    <a:pt x="0" y="207"/>
                  </a:lnTo>
                  <a:lnTo>
                    <a:pt x="0" y="198"/>
                  </a:lnTo>
                  <a:lnTo>
                    <a:pt x="2" y="190"/>
                  </a:lnTo>
                  <a:lnTo>
                    <a:pt x="2" y="179"/>
                  </a:lnTo>
                  <a:lnTo>
                    <a:pt x="4" y="171"/>
                  </a:lnTo>
                  <a:lnTo>
                    <a:pt x="6" y="160"/>
                  </a:lnTo>
                  <a:lnTo>
                    <a:pt x="8" y="148"/>
                  </a:lnTo>
                  <a:lnTo>
                    <a:pt x="10" y="135"/>
                  </a:lnTo>
                  <a:lnTo>
                    <a:pt x="14" y="123"/>
                  </a:lnTo>
                  <a:lnTo>
                    <a:pt x="17" y="110"/>
                  </a:lnTo>
                  <a:lnTo>
                    <a:pt x="19" y="99"/>
                  </a:lnTo>
                  <a:lnTo>
                    <a:pt x="23" y="85"/>
                  </a:lnTo>
                  <a:lnTo>
                    <a:pt x="27" y="72"/>
                  </a:lnTo>
                  <a:lnTo>
                    <a:pt x="31" y="61"/>
                  </a:lnTo>
                  <a:lnTo>
                    <a:pt x="34" y="49"/>
                  </a:lnTo>
                  <a:lnTo>
                    <a:pt x="38" y="38"/>
                  </a:lnTo>
                  <a:lnTo>
                    <a:pt x="40" y="28"/>
                  </a:lnTo>
                  <a:lnTo>
                    <a:pt x="44" y="19"/>
                  </a:lnTo>
                  <a:lnTo>
                    <a:pt x="46" y="13"/>
                  </a:lnTo>
                  <a:lnTo>
                    <a:pt x="48" y="6"/>
                  </a:lnTo>
                  <a:lnTo>
                    <a:pt x="52" y="2"/>
                  </a:lnTo>
                  <a:lnTo>
                    <a:pt x="52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9" y="6"/>
                  </a:lnTo>
                  <a:lnTo>
                    <a:pt x="63" y="9"/>
                  </a:lnTo>
                  <a:lnTo>
                    <a:pt x="67" y="13"/>
                  </a:lnTo>
                  <a:lnTo>
                    <a:pt x="71" y="17"/>
                  </a:lnTo>
                  <a:lnTo>
                    <a:pt x="78" y="23"/>
                  </a:lnTo>
                  <a:lnTo>
                    <a:pt x="82" y="28"/>
                  </a:lnTo>
                  <a:lnTo>
                    <a:pt x="90" y="34"/>
                  </a:lnTo>
                  <a:lnTo>
                    <a:pt x="95" y="40"/>
                  </a:lnTo>
                  <a:lnTo>
                    <a:pt x="103" y="49"/>
                  </a:lnTo>
                  <a:lnTo>
                    <a:pt x="109" y="55"/>
                  </a:lnTo>
                  <a:lnTo>
                    <a:pt x="116" y="63"/>
                  </a:lnTo>
                  <a:lnTo>
                    <a:pt x="122" y="72"/>
                  </a:lnTo>
                  <a:lnTo>
                    <a:pt x="129" y="80"/>
                  </a:lnTo>
                  <a:lnTo>
                    <a:pt x="137" y="87"/>
                  </a:lnTo>
                  <a:lnTo>
                    <a:pt x="143" y="97"/>
                  </a:lnTo>
                  <a:lnTo>
                    <a:pt x="149" y="103"/>
                  </a:lnTo>
                  <a:lnTo>
                    <a:pt x="154" y="112"/>
                  </a:lnTo>
                  <a:lnTo>
                    <a:pt x="160" y="118"/>
                  </a:lnTo>
                  <a:lnTo>
                    <a:pt x="166" y="127"/>
                  </a:lnTo>
                  <a:lnTo>
                    <a:pt x="171" y="135"/>
                  </a:lnTo>
                  <a:lnTo>
                    <a:pt x="177" y="142"/>
                  </a:lnTo>
                  <a:lnTo>
                    <a:pt x="181" y="150"/>
                  </a:lnTo>
                  <a:lnTo>
                    <a:pt x="185" y="156"/>
                  </a:lnTo>
                  <a:lnTo>
                    <a:pt x="190" y="163"/>
                  </a:lnTo>
                  <a:lnTo>
                    <a:pt x="194" y="169"/>
                  </a:lnTo>
                  <a:lnTo>
                    <a:pt x="202" y="179"/>
                  </a:lnTo>
                  <a:lnTo>
                    <a:pt x="207" y="186"/>
                  </a:lnTo>
                  <a:lnTo>
                    <a:pt x="177" y="219"/>
                  </a:lnTo>
                  <a:lnTo>
                    <a:pt x="175" y="215"/>
                  </a:lnTo>
                  <a:lnTo>
                    <a:pt x="169" y="209"/>
                  </a:lnTo>
                  <a:lnTo>
                    <a:pt x="166" y="201"/>
                  </a:lnTo>
                  <a:lnTo>
                    <a:pt x="160" y="196"/>
                  </a:lnTo>
                  <a:lnTo>
                    <a:pt x="156" y="188"/>
                  </a:lnTo>
                  <a:lnTo>
                    <a:pt x="152" y="182"/>
                  </a:lnTo>
                  <a:lnTo>
                    <a:pt x="147" y="173"/>
                  </a:lnTo>
                  <a:lnTo>
                    <a:pt x="141" y="165"/>
                  </a:lnTo>
                  <a:lnTo>
                    <a:pt x="133" y="156"/>
                  </a:lnTo>
                  <a:lnTo>
                    <a:pt x="129" y="148"/>
                  </a:lnTo>
                  <a:lnTo>
                    <a:pt x="122" y="139"/>
                  </a:lnTo>
                  <a:lnTo>
                    <a:pt x="118" y="131"/>
                  </a:lnTo>
                  <a:lnTo>
                    <a:pt x="112" y="123"/>
                  </a:lnTo>
                  <a:lnTo>
                    <a:pt x="107" y="116"/>
                  </a:lnTo>
                  <a:lnTo>
                    <a:pt x="101" y="106"/>
                  </a:lnTo>
                  <a:lnTo>
                    <a:pt x="97" y="99"/>
                  </a:lnTo>
                  <a:lnTo>
                    <a:pt x="91" y="91"/>
                  </a:lnTo>
                  <a:lnTo>
                    <a:pt x="88" y="85"/>
                  </a:lnTo>
                  <a:lnTo>
                    <a:pt x="84" y="78"/>
                  </a:lnTo>
                  <a:lnTo>
                    <a:pt x="80" y="74"/>
                  </a:lnTo>
                  <a:lnTo>
                    <a:pt x="78" y="68"/>
                  </a:lnTo>
                  <a:lnTo>
                    <a:pt x="76" y="64"/>
                  </a:lnTo>
                  <a:lnTo>
                    <a:pt x="69" y="57"/>
                  </a:lnTo>
                  <a:lnTo>
                    <a:pt x="67" y="53"/>
                  </a:lnTo>
                  <a:lnTo>
                    <a:pt x="63" y="51"/>
                  </a:lnTo>
                  <a:lnTo>
                    <a:pt x="59" y="55"/>
                  </a:lnTo>
                  <a:lnTo>
                    <a:pt x="55" y="59"/>
                  </a:lnTo>
                  <a:lnTo>
                    <a:pt x="53" y="66"/>
                  </a:lnTo>
                  <a:lnTo>
                    <a:pt x="52" y="72"/>
                  </a:lnTo>
                  <a:lnTo>
                    <a:pt x="52" y="76"/>
                  </a:lnTo>
                  <a:lnTo>
                    <a:pt x="48" y="82"/>
                  </a:lnTo>
                  <a:lnTo>
                    <a:pt x="48" y="89"/>
                  </a:lnTo>
                  <a:lnTo>
                    <a:pt x="48" y="97"/>
                  </a:lnTo>
                  <a:lnTo>
                    <a:pt x="46" y="103"/>
                  </a:lnTo>
                  <a:lnTo>
                    <a:pt x="46" y="110"/>
                  </a:lnTo>
                  <a:lnTo>
                    <a:pt x="46" y="118"/>
                  </a:lnTo>
                  <a:lnTo>
                    <a:pt x="44" y="125"/>
                  </a:lnTo>
                  <a:lnTo>
                    <a:pt x="44" y="135"/>
                  </a:lnTo>
                  <a:lnTo>
                    <a:pt x="44" y="142"/>
                  </a:lnTo>
                  <a:lnTo>
                    <a:pt x="44" y="152"/>
                  </a:lnTo>
                  <a:lnTo>
                    <a:pt x="42" y="161"/>
                  </a:lnTo>
                  <a:lnTo>
                    <a:pt x="42" y="169"/>
                  </a:lnTo>
                  <a:lnTo>
                    <a:pt x="42" y="177"/>
                  </a:lnTo>
                  <a:lnTo>
                    <a:pt x="42" y="186"/>
                  </a:lnTo>
                  <a:lnTo>
                    <a:pt x="42" y="196"/>
                  </a:lnTo>
                  <a:lnTo>
                    <a:pt x="42" y="203"/>
                  </a:lnTo>
                  <a:lnTo>
                    <a:pt x="42" y="211"/>
                  </a:lnTo>
                  <a:lnTo>
                    <a:pt x="42" y="219"/>
                  </a:lnTo>
                  <a:lnTo>
                    <a:pt x="42" y="224"/>
                  </a:lnTo>
                  <a:lnTo>
                    <a:pt x="42" y="232"/>
                  </a:lnTo>
                  <a:lnTo>
                    <a:pt x="42" y="236"/>
                  </a:lnTo>
                  <a:lnTo>
                    <a:pt x="42" y="239"/>
                  </a:lnTo>
                  <a:lnTo>
                    <a:pt x="42" y="247"/>
                  </a:lnTo>
                  <a:lnTo>
                    <a:pt x="42" y="249"/>
                  </a:lnTo>
                  <a:lnTo>
                    <a:pt x="4" y="251"/>
                  </a:lnTo>
                  <a:lnTo>
                    <a:pt x="4" y="2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29" name="Freeform 210"/>
            <p:cNvSpPr>
              <a:spLocks/>
            </p:cNvSpPr>
            <p:nvPr/>
          </p:nvSpPr>
          <p:spPr bwMode="auto">
            <a:xfrm>
              <a:off x="3321203" y="2292382"/>
              <a:ext cx="25576" cy="11570"/>
            </a:xfrm>
            <a:custGeom>
              <a:avLst/>
              <a:gdLst>
                <a:gd name="T0" fmla="*/ 27 w 168"/>
                <a:gd name="T1" fmla="*/ 76 h 76"/>
                <a:gd name="T2" fmla="*/ 37 w 168"/>
                <a:gd name="T3" fmla="*/ 72 h 76"/>
                <a:gd name="T4" fmla="*/ 50 w 168"/>
                <a:gd name="T5" fmla="*/ 68 h 76"/>
                <a:gd name="T6" fmla="*/ 65 w 168"/>
                <a:gd name="T7" fmla="*/ 65 h 76"/>
                <a:gd name="T8" fmla="*/ 76 w 168"/>
                <a:gd name="T9" fmla="*/ 63 h 76"/>
                <a:gd name="T10" fmla="*/ 88 w 168"/>
                <a:gd name="T11" fmla="*/ 61 h 76"/>
                <a:gd name="T12" fmla="*/ 99 w 168"/>
                <a:gd name="T13" fmla="*/ 57 h 76"/>
                <a:gd name="T14" fmla="*/ 111 w 168"/>
                <a:gd name="T15" fmla="*/ 53 h 76"/>
                <a:gd name="T16" fmla="*/ 122 w 168"/>
                <a:gd name="T17" fmla="*/ 51 h 76"/>
                <a:gd name="T18" fmla="*/ 139 w 168"/>
                <a:gd name="T19" fmla="*/ 49 h 76"/>
                <a:gd name="T20" fmla="*/ 156 w 168"/>
                <a:gd name="T21" fmla="*/ 46 h 76"/>
                <a:gd name="T22" fmla="*/ 162 w 168"/>
                <a:gd name="T23" fmla="*/ 44 h 76"/>
                <a:gd name="T24" fmla="*/ 164 w 168"/>
                <a:gd name="T25" fmla="*/ 36 h 76"/>
                <a:gd name="T26" fmla="*/ 166 w 168"/>
                <a:gd name="T27" fmla="*/ 23 h 76"/>
                <a:gd name="T28" fmla="*/ 166 w 168"/>
                <a:gd name="T29" fmla="*/ 11 h 76"/>
                <a:gd name="T30" fmla="*/ 160 w 168"/>
                <a:gd name="T31" fmla="*/ 4 h 76"/>
                <a:gd name="T32" fmla="*/ 147 w 168"/>
                <a:gd name="T33" fmla="*/ 0 h 76"/>
                <a:gd name="T34" fmla="*/ 134 w 168"/>
                <a:gd name="T35" fmla="*/ 2 h 76"/>
                <a:gd name="T36" fmla="*/ 122 w 168"/>
                <a:gd name="T37" fmla="*/ 4 h 76"/>
                <a:gd name="T38" fmla="*/ 111 w 168"/>
                <a:gd name="T39" fmla="*/ 6 h 76"/>
                <a:gd name="T40" fmla="*/ 99 w 168"/>
                <a:gd name="T41" fmla="*/ 7 h 76"/>
                <a:gd name="T42" fmla="*/ 84 w 168"/>
                <a:gd name="T43" fmla="*/ 11 h 76"/>
                <a:gd name="T44" fmla="*/ 69 w 168"/>
                <a:gd name="T45" fmla="*/ 15 h 76"/>
                <a:gd name="T46" fmla="*/ 56 w 168"/>
                <a:gd name="T47" fmla="*/ 17 h 76"/>
                <a:gd name="T48" fmla="*/ 42 w 168"/>
                <a:gd name="T49" fmla="*/ 23 h 76"/>
                <a:gd name="T50" fmla="*/ 29 w 168"/>
                <a:gd name="T51" fmla="*/ 26 h 76"/>
                <a:gd name="T52" fmla="*/ 18 w 168"/>
                <a:gd name="T53" fmla="*/ 30 h 76"/>
                <a:gd name="T54" fmla="*/ 6 w 168"/>
                <a:gd name="T55" fmla="*/ 38 h 76"/>
                <a:gd name="T56" fmla="*/ 0 w 168"/>
                <a:gd name="T57" fmla="*/ 47 h 76"/>
                <a:gd name="T58" fmla="*/ 6 w 168"/>
                <a:gd name="T59" fmla="*/ 59 h 76"/>
                <a:gd name="T60" fmla="*/ 16 w 168"/>
                <a:gd name="T61" fmla="*/ 68 h 76"/>
                <a:gd name="T62" fmla="*/ 25 w 168"/>
                <a:gd name="T63" fmla="*/ 74 h 76"/>
                <a:gd name="T64" fmla="*/ 27 w 168"/>
                <a:gd name="T6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8" h="76">
                  <a:moveTo>
                    <a:pt x="27" y="76"/>
                  </a:moveTo>
                  <a:lnTo>
                    <a:pt x="27" y="76"/>
                  </a:lnTo>
                  <a:lnTo>
                    <a:pt x="31" y="74"/>
                  </a:lnTo>
                  <a:lnTo>
                    <a:pt x="37" y="72"/>
                  </a:lnTo>
                  <a:lnTo>
                    <a:pt x="42" y="72"/>
                  </a:lnTo>
                  <a:lnTo>
                    <a:pt x="50" y="68"/>
                  </a:lnTo>
                  <a:lnTo>
                    <a:pt x="61" y="66"/>
                  </a:lnTo>
                  <a:lnTo>
                    <a:pt x="65" y="65"/>
                  </a:lnTo>
                  <a:lnTo>
                    <a:pt x="69" y="65"/>
                  </a:lnTo>
                  <a:lnTo>
                    <a:pt x="76" y="63"/>
                  </a:lnTo>
                  <a:lnTo>
                    <a:pt x="82" y="63"/>
                  </a:lnTo>
                  <a:lnTo>
                    <a:pt x="88" y="61"/>
                  </a:lnTo>
                  <a:lnTo>
                    <a:pt x="94" y="59"/>
                  </a:lnTo>
                  <a:lnTo>
                    <a:pt x="99" y="57"/>
                  </a:lnTo>
                  <a:lnTo>
                    <a:pt x="105" y="55"/>
                  </a:lnTo>
                  <a:lnTo>
                    <a:pt x="111" y="53"/>
                  </a:lnTo>
                  <a:lnTo>
                    <a:pt x="116" y="53"/>
                  </a:lnTo>
                  <a:lnTo>
                    <a:pt x="122" y="51"/>
                  </a:lnTo>
                  <a:lnTo>
                    <a:pt x="128" y="51"/>
                  </a:lnTo>
                  <a:lnTo>
                    <a:pt x="139" y="49"/>
                  </a:lnTo>
                  <a:lnTo>
                    <a:pt x="149" y="47"/>
                  </a:lnTo>
                  <a:lnTo>
                    <a:pt x="156" y="46"/>
                  </a:lnTo>
                  <a:lnTo>
                    <a:pt x="162" y="46"/>
                  </a:lnTo>
                  <a:lnTo>
                    <a:pt x="162" y="44"/>
                  </a:lnTo>
                  <a:lnTo>
                    <a:pt x="164" y="40"/>
                  </a:lnTo>
                  <a:lnTo>
                    <a:pt x="164" y="36"/>
                  </a:lnTo>
                  <a:lnTo>
                    <a:pt x="166" y="30"/>
                  </a:lnTo>
                  <a:lnTo>
                    <a:pt x="166" y="23"/>
                  </a:lnTo>
                  <a:lnTo>
                    <a:pt x="168" y="17"/>
                  </a:lnTo>
                  <a:lnTo>
                    <a:pt x="166" y="11"/>
                  </a:lnTo>
                  <a:lnTo>
                    <a:pt x="164" y="7"/>
                  </a:lnTo>
                  <a:lnTo>
                    <a:pt x="160" y="4"/>
                  </a:lnTo>
                  <a:lnTo>
                    <a:pt x="154" y="2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134" y="2"/>
                  </a:lnTo>
                  <a:lnTo>
                    <a:pt x="128" y="2"/>
                  </a:lnTo>
                  <a:lnTo>
                    <a:pt x="122" y="4"/>
                  </a:lnTo>
                  <a:lnTo>
                    <a:pt x="116" y="4"/>
                  </a:lnTo>
                  <a:lnTo>
                    <a:pt x="111" y="6"/>
                  </a:lnTo>
                  <a:lnTo>
                    <a:pt x="105" y="7"/>
                  </a:lnTo>
                  <a:lnTo>
                    <a:pt x="99" y="7"/>
                  </a:lnTo>
                  <a:lnTo>
                    <a:pt x="92" y="11"/>
                  </a:lnTo>
                  <a:lnTo>
                    <a:pt x="84" y="11"/>
                  </a:lnTo>
                  <a:lnTo>
                    <a:pt x="78" y="13"/>
                  </a:lnTo>
                  <a:lnTo>
                    <a:pt x="69" y="15"/>
                  </a:lnTo>
                  <a:lnTo>
                    <a:pt x="63" y="17"/>
                  </a:lnTo>
                  <a:lnTo>
                    <a:pt x="56" y="17"/>
                  </a:lnTo>
                  <a:lnTo>
                    <a:pt x="50" y="21"/>
                  </a:lnTo>
                  <a:lnTo>
                    <a:pt x="42" y="23"/>
                  </a:lnTo>
                  <a:lnTo>
                    <a:pt x="37" y="25"/>
                  </a:lnTo>
                  <a:lnTo>
                    <a:pt x="29" y="26"/>
                  </a:lnTo>
                  <a:lnTo>
                    <a:pt x="23" y="28"/>
                  </a:lnTo>
                  <a:lnTo>
                    <a:pt x="18" y="30"/>
                  </a:lnTo>
                  <a:lnTo>
                    <a:pt x="14" y="34"/>
                  </a:lnTo>
                  <a:lnTo>
                    <a:pt x="6" y="38"/>
                  </a:lnTo>
                  <a:lnTo>
                    <a:pt x="2" y="44"/>
                  </a:lnTo>
                  <a:lnTo>
                    <a:pt x="0" y="47"/>
                  </a:lnTo>
                  <a:lnTo>
                    <a:pt x="2" y="53"/>
                  </a:lnTo>
                  <a:lnTo>
                    <a:pt x="6" y="59"/>
                  </a:lnTo>
                  <a:lnTo>
                    <a:pt x="12" y="65"/>
                  </a:lnTo>
                  <a:lnTo>
                    <a:pt x="16" y="68"/>
                  </a:lnTo>
                  <a:lnTo>
                    <a:pt x="21" y="72"/>
                  </a:lnTo>
                  <a:lnTo>
                    <a:pt x="25" y="74"/>
                  </a:lnTo>
                  <a:lnTo>
                    <a:pt x="27" y="76"/>
                  </a:lnTo>
                  <a:lnTo>
                    <a:pt x="27" y="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30" name="Freeform 211"/>
            <p:cNvSpPr>
              <a:spLocks/>
            </p:cNvSpPr>
            <p:nvPr/>
          </p:nvSpPr>
          <p:spPr bwMode="auto">
            <a:xfrm>
              <a:off x="3278881" y="2264675"/>
              <a:ext cx="36841" cy="28925"/>
            </a:xfrm>
            <a:custGeom>
              <a:avLst/>
              <a:gdLst>
                <a:gd name="T0" fmla="*/ 194 w 243"/>
                <a:gd name="T1" fmla="*/ 71 h 190"/>
                <a:gd name="T2" fmla="*/ 177 w 243"/>
                <a:gd name="T3" fmla="*/ 67 h 190"/>
                <a:gd name="T4" fmla="*/ 152 w 243"/>
                <a:gd name="T5" fmla="*/ 61 h 190"/>
                <a:gd name="T6" fmla="*/ 120 w 243"/>
                <a:gd name="T7" fmla="*/ 52 h 190"/>
                <a:gd name="T8" fmla="*/ 87 w 243"/>
                <a:gd name="T9" fmla="*/ 42 h 190"/>
                <a:gd name="T10" fmla="*/ 59 w 243"/>
                <a:gd name="T11" fmla="*/ 33 h 190"/>
                <a:gd name="T12" fmla="*/ 36 w 243"/>
                <a:gd name="T13" fmla="*/ 21 h 190"/>
                <a:gd name="T14" fmla="*/ 17 w 243"/>
                <a:gd name="T15" fmla="*/ 10 h 190"/>
                <a:gd name="T16" fmla="*/ 2 w 243"/>
                <a:gd name="T17" fmla="*/ 0 h 190"/>
                <a:gd name="T18" fmla="*/ 2 w 243"/>
                <a:gd name="T19" fmla="*/ 12 h 190"/>
                <a:gd name="T20" fmla="*/ 8 w 243"/>
                <a:gd name="T21" fmla="*/ 29 h 190"/>
                <a:gd name="T22" fmla="*/ 17 w 243"/>
                <a:gd name="T23" fmla="*/ 54 h 190"/>
                <a:gd name="T24" fmla="*/ 29 w 243"/>
                <a:gd name="T25" fmla="*/ 80 h 190"/>
                <a:gd name="T26" fmla="*/ 40 w 243"/>
                <a:gd name="T27" fmla="*/ 107 h 190"/>
                <a:gd name="T28" fmla="*/ 51 w 243"/>
                <a:gd name="T29" fmla="*/ 133 h 190"/>
                <a:gd name="T30" fmla="*/ 57 w 243"/>
                <a:gd name="T31" fmla="*/ 152 h 190"/>
                <a:gd name="T32" fmla="*/ 67 w 243"/>
                <a:gd name="T33" fmla="*/ 177 h 190"/>
                <a:gd name="T34" fmla="*/ 82 w 243"/>
                <a:gd name="T35" fmla="*/ 190 h 190"/>
                <a:gd name="T36" fmla="*/ 101 w 243"/>
                <a:gd name="T37" fmla="*/ 189 h 190"/>
                <a:gd name="T38" fmla="*/ 120 w 243"/>
                <a:gd name="T39" fmla="*/ 183 h 190"/>
                <a:gd name="T40" fmla="*/ 141 w 243"/>
                <a:gd name="T41" fmla="*/ 175 h 190"/>
                <a:gd name="T42" fmla="*/ 162 w 243"/>
                <a:gd name="T43" fmla="*/ 166 h 190"/>
                <a:gd name="T44" fmla="*/ 183 w 243"/>
                <a:gd name="T45" fmla="*/ 158 h 190"/>
                <a:gd name="T46" fmla="*/ 205 w 243"/>
                <a:gd name="T47" fmla="*/ 147 h 190"/>
                <a:gd name="T48" fmla="*/ 230 w 243"/>
                <a:gd name="T49" fmla="*/ 139 h 190"/>
                <a:gd name="T50" fmla="*/ 241 w 243"/>
                <a:gd name="T51" fmla="*/ 137 h 190"/>
                <a:gd name="T52" fmla="*/ 241 w 243"/>
                <a:gd name="T53" fmla="*/ 132 h 190"/>
                <a:gd name="T54" fmla="*/ 238 w 243"/>
                <a:gd name="T55" fmla="*/ 113 h 190"/>
                <a:gd name="T56" fmla="*/ 234 w 243"/>
                <a:gd name="T57" fmla="*/ 97 h 190"/>
                <a:gd name="T58" fmla="*/ 217 w 243"/>
                <a:gd name="T59" fmla="*/ 97 h 190"/>
                <a:gd name="T60" fmla="*/ 194 w 243"/>
                <a:gd name="T61" fmla="*/ 113 h 190"/>
                <a:gd name="T62" fmla="*/ 164 w 243"/>
                <a:gd name="T63" fmla="*/ 128 h 190"/>
                <a:gd name="T64" fmla="*/ 133 w 243"/>
                <a:gd name="T65" fmla="*/ 141 h 190"/>
                <a:gd name="T66" fmla="*/ 108 w 243"/>
                <a:gd name="T67" fmla="*/ 147 h 190"/>
                <a:gd name="T68" fmla="*/ 97 w 243"/>
                <a:gd name="T69" fmla="*/ 137 h 190"/>
                <a:gd name="T70" fmla="*/ 80 w 243"/>
                <a:gd name="T71" fmla="*/ 120 h 190"/>
                <a:gd name="T72" fmla="*/ 59 w 243"/>
                <a:gd name="T73" fmla="*/ 95 h 190"/>
                <a:gd name="T74" fmla="*/ 42 w 243"/>
                <a:gd name="T75" fmla="*/ 74 h 190"/>
                <a:gd name="T76" fmla="*/ 51 w 243"/>
                <a:gd name="T77" fmla="*/ 67 h 190"/>
                <a:gd name="T78" fmla="*/ 68 w 243"/>
                <a:gd name="T79" fmla="*/ 67 h 190"/>
                <a:gd name="T80" fmla="*/ 93 w 243"/>
                <a:gd name="T81" fmla="*/ 73 h 190"/>
                <a:gd name="T82" fmla="*/ 118 w 243"/>
                <a:gd name="T83" fmla="*/ 78 h 190"/>
                <a:gd name="T84" fmla="*/ 139 w 243"/>
                <a:gd name="T85" fmla="*/ 84 h 190"/>
                <a:gd name="T86" fmla="*/ 198 w 243"/>
                <a:gd name="T87" fmla="*/ 7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3" h="190">
                  <a:moveTo>
                    <a:pt x="198" y="73"/>
                  </a:moveTo>
                  <a:lnTo>
                    <a:pt x="196" y="71"/>
                  </a:lnTo>
                  <a:lnTo>
                    <a:pt x="194" y="71"/>
                  </a:lnTo>
                  <a:lnTo>
                    <a:pt x="190" y="71"/>
                  </a:lnTo>
                  <a:lnTo>
                    <a:pt x="184" y="69"/>
                  </a:lnTo>
                  <a:lnTo>
                    <a:pt x="177" y="67"/>
                  </a:lnTo>
                  <a:lnTo>
                    <a:pt x="169" y="65"/>
                  </a:lnTo>
                  <a:lnTo>
                    <a:pt x="160" y="63"/>
                  </a:lnTo>
                  <a:lnTo>
                    <a:pt x="152" y="61"/>
                  </a:lnTo>
                  <a:lnTo>
                    <a:pt x="141" y="57"/>
                  </a:lnTo>
                  <a:lnTo>
                    <a:pt x="131" y="54"/>
                  </a:lnTo>
                  <a:lnTo>
                    <a:pt x="120" y="52"/>
                  </a:lnTo>
                  <a:lnTo>
                    <a:pt x="108" y="50"/>
                  </a:lnTo>
                  <a:lnTo>
                    <a:pt x="97" y="46"/>
                  </a:lnTo>
                  <a:lnTo>
                    <a:pt x="87" y="42"/>
                  </a:lnTo>
                  <a:lnTo>
                    <a:pt x="78" y="40"/>
                  </a:lnTo>
                  <a:lnTo>
                    <a:pt x="70" y="36"/>
                  </a:lnTo>
                  <a:lnTo>
                    <a:pt x="59" y="33"/>
                  </a:lnTo>
                  <a:lnTo>
                    <a:pt x="51" y="29"/>
                  </a:lnTo>
                  <a:lnTo>
                    <a:pt x="42" y="23"/>
                  </a:lnTo>
                  <a:lnTo>
                    <a:pt x="36" y="21"/>
                  </a:lnTo>
                  <a:lnTo>
                    <a:pt x="29" y="16"/>
                  </a:lnTo>
                  <a:lnTo>
                    <a:pt x="23" y="12"/>
                  </a:lnTo>
                  <a:lnTo>
                    <a:pt x="17" y="10"/>
                  </a:lnTo>
                  <a:lnTo>
                    <a:pt x="13" y="6"/>
                  </a:lnTo>
                  <a:lnTo>
                    <a:pt x="6" y="2"/>
                  </a:lnTo>
                  <a:lnTo>
                    <a:pt x="2" y="0"/>
                  </a:lnTo>
                  <a:lnTo>
                    <a:pt x="0" y="2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4" y="17"/>
                  </a:lnTo>
                  <a:lnTo>
                    <a:pt x="6" y="23"/>
                  </a:lnTo>
                  <a:lnTo>
                    <a:pt x="8" y="29"/>
                  </a:lnTo>
                  <a:lnTo>
                    <a:pt x="11" y="36"/>
                  </a:lnTo>
                  <a:lnTo>
                    <a:pt x="13" y="44"/>
                  </a:lnTo>
                  <a:lnTo>
                    <a:pt x="17" y="54"/>
                  </a:lnTo>
                  <a:lnTo>
                    <a:pt x="21" y="63"/>
                  </a:lnTo>
                  <a:lnTo>
                    <a:pt x="25" y="71"/>
                  </a:lnTo>
                  <a:lnTo>
                    <a:pt x="29" y="80"/>
                  </a:lnTo>
                  <a:lnTo>
                    <a:pt x="32" y="90"/>
                  </a:lnTo>
                  <a:lnTo>
                    <a:pt x="36" y="99"/>
                  </a:lnTo>
                  <a:lnTo>
                    <a:pt x="40" y="107"/>
                  </a:lnTo>
                  <a:lnTo>
                    <a:pt x="44" y="114"/>
                  </a:lnTo>
                  <a:lnTo>
                    <a:pt x="48" y="124"/>
                  </a:lnTo>
                  <a:lnTo>
                    <a:pt x="51" y="133"/>
                  </a:lnTo>
                  <a:lnTo>
                    <a:pt x="53" y="139"/>
                  </a:lnTo>
                  <a:lnTo>
                    <a:pt x="55" y="147"/>
                  </a:lnTo>
                  <a:lnTo>
                    <a:pt x="57" y="152"/>
                  </a:lnTo>
                  <a:lnTo>
                    <a:pt x="59" y="160"/>
                  </a:lnTo>
                  <a:lnTo>
                    <a:pt x="63" y="170"/>
                  </a:lnTo>
                  <a:lnTo>
                    <a:pt x="67" y="177"/>
                  </a:lnTo>
                  <a:lnTo>
                    <a:pt x="70" y="185"/>
                  </a:lnTo>
                  <a:lnTo>
                    <a:pt x="76" y="189"/>
                  </a:lnTo>
                  <a:lnTo>
                    <a:pt x="82" y="190"/>
                  </a:lnTo>
                  <a:lnTo>
                    <a:pt x="93" y="190"/>
                  </a:lnTo>
                  <a:lnTo>
                    <a:pt x="95" y="189"/>
                  </a:lnTo>
                  <a:lnTo>
                    <a:pt x="101" y="189"/>
                  </a:lnTo>
                  <a:lnTo>
                    <a:pt x="106" y="187"/>
                  </a:lnTo>
                  <a:lnTo>
                    <a:pt x="112" y="185"/>
                  </a:lnTo>
                  <a:lnTo>
                    <a:pt x="120" y="183"/>
                  </a:lnTo>
                  <a:lnTo>
                    <a:pt x="125" y="181"/>
                  </a:lnTo>
                  <a:lnTo>
                    <a:pt x="133" y="177"/>
                  </a:lnTo>
                  <a:lnTo>
                    <a:pt x="141" y="175"/>
                  </a:lnTo>
                  <a:lnTo>
                    <a:pt x="146" y="173"/>
                  </a:lnTo>
                  <a:lnTo>
                    <a:pt x="154" y="170"/>
                  </a:lnTo>
                  <a:lnTo>
                    <a:pt x="162" y="166"/>
                  </a:lnTo>
                  <a:lnTo>
                    <a:pt x="169" y="164"/>
                  </a:lnTo>
                  <a:lnTo>
                    <a:pt x="175" y="162"/>
                  </a:lnTo>
                  <a:lnTo>
                    <a:pt x="183" y="158"/>
                  </a:lnTo>
                  <a:lnTo>
                    <a:pt x="188" y="156"/>
                  </a:lnTo>
                  <a:lnTo>
                    <a:pt x="196" y="152"/>
                  </a:lnTo>
                  <a:lnTo>
                    <a:pt x="205" y="147"/>
                  </a:lnTo>
                  <a:lnTo>
                    <a:pt x="215" y="145"/>
                  </a:lnTo>
                  <a:lnTo>
                    <a:pt x="222" y="141"/>
                  </a:lnTo>
                  <a:lnTo>
                    <a:pt x="230" y="139"/>
                  </a:lnTo>
                  <a:lnTo>
                    <a:pt x="236" y="137"/>
                  </a:lnTo>
                  <a:lnTo>
                    <a:pt x="240" y="137"/>
                  </a:lnTo>
                  <a:lnTo>
                    <a:pt x="241" y="137"/>
                  </a:lnTo>
                  <a:lnTo>
                    <a:pt x="243" y="137"/>
                  </a:lnTo>
                  <a:lnTo>
                    <a:pt x="241" y="135"/>
                  </a:lnTo>
                  <a:lnTo>
                    <a:pt x="241" y="132"/>
                  </a:lnTo>
                  <a:lnTo>
                    <a:pt x="241" y="126"/>
                  </a:lnTo>
                  <a:lnTo>
                    <a:pt x="241" y="120"/>
                  </a:lnTo>
                  <a:lnTo>
                    <a:pt x="238" y="113"/>
                  </a:lnTo>
                  <a:lnTo>
                    <a:pt x="238" y="107"/>
                  </a:lnTo>
                  <a:lnTo>
                    <a:pt x="236" y="99"/>
                  </a:lnTo>
                  <a:lnTo>
                    <a:pt x="234" y="97"/>
                  </a:lnTo>
                  <a:lnTo>
                    <a:pt x="228" y="95"/>
                  </a:lnTo>
                  <a:lnTo>
                    <a:pt x="222" y="95"/>
                  </a:lnTo>
                  <a:lnTo>
                    <a:pt x="217" y="97"/>
                  </a:lnTo>
                  <a:lnTo>
                    <a:pt x="209" y="101"/>
                  </a:lnTo>
                  <a:lnTo>
                    <a:pt x="202" y="107"/>
                  </a:lnTo>
                  <a:lnTo>
                    <a:pt x="194" y="113"/>
                  </a:lnTo>
                  <a:lnTo>
                    <a:pt x="184" y="118"/>
                  </a:lnTo>
                  <a:lnTo>
                    <a:pt x="175" y="124"/>
                  </a:lnTo>
                  <a:lnTo>
                    <a:pt x="164" y="128"/>
                  </a:lnTo>
                  <a:lnTo>
                    <a:pt x="154" y="133"/>
                  </a:lnTo>
                  <a:lnTo>
                    <a:pt x="143" y="137"/>
                  </a:lnTo>
                  <a:lnTo>
                    <a:pt x="133" y="141"/>
                  </a:lnTo>
                  <a:lnTo>
                    <a:pt x="124" y="143"/>
                  </a:lnTo>
                  <a:lnTo>
                    <a:pt x="116" y="147"/>
                  </a:lnTo>
                  <a:lnTo>
                    <a:pt x="108" y="147"/>
                  </a:lnTo>
                  <a:lnTo>
                    <a:pt x="105" y="149"/>
                  </a:lnTo>
                  <a:lnTo>
                    <a:pt x="103" y="147"/>
                  </a:lnTo>
                  <a:lnTo>
                    <a:pt x="97" y="137"/>
                  </a:lnTo>
                  <a:lnTo>
                    <a:pt x="93" y="132"/>
                  </a:lnTo>
                  <a:lnTo>
                    <a:pt x="87" y="126"/>
                  </a:lnTo>
                  <a:lnTo>
                    <a:pt x="80" y="120"/>
                  </a:lnTo>
                  <a:lnTo>
                    <a:pt x="74" y="113"/>
                  </a:lnTo>
                  <a:lnTo>
                    <a:pt x="67" y="103"/>
                  </a:lnTo>
                  <a:lnTo>
                    <a:pt x="59" y="95"/>
                  </a:lnTo>
                  <a:lnTo>
                    <a:pt x="51" y="88"/>
                  </a:lnTo>
                  <a:lnTo>
                    <a:pt x="46" y="82"/>
                  </a:lnTo>
                  <a:lnTo>
                    <a:pt x="42" y="74"/>
                  </a:lnTo>
                  <a:lnTo>
                    <a:pt x="42" y="71"/>
                  </a:lnTo>
                  <a:lnTo>
                    <a:pt x="44" y="67"/>
                  </a:lnTo>
                  <a:lnTo>
                    <a:pt x="51" y="67"/>
                  </a:lnTo>
                  <a:lnTo>
                    <a:pt x="55" y="67"/>
                  </a:lnTo>
                  <a:lnTo>
                    <a:pt x="63" y="67"/>
                  </a:lnTo>
                  <a:lnTo>
                    <a:pt x="68" y="67"/>
                  </a:lnTo>
                  <a:lnTo>
                    <a:pt x="78" y="71"/>
                  </a:lnTo>
                  <a:lnTo>
                    <a:pt x="84" y="71"/>
                  </a:lnTo>
                  <a:lnTo>
                    <a:pt x="93" y="73"/>
                  </a:lnTo>
                  <a:lnTo>
                    <a:pt x="101" y="74"/>
                  </a:lnTo>
                  <a:lnTo>
                    <a:pt x="110" y="76"/>
                  </a:lnTo>
                  <a:lnTo>
                    <a:pt x="118" y="78"/>
                  </a:lnTo>
                  <a:lnTo>
                    <a:pt x="125" y="80"/>
                  </a:lnTo>
                  <a:lnTo>
                    <a:pt x="131" y="82"/>
                  </a:lnTo>
                  <a:lnTo>
                    <a:pt x="139" y="84"/>
                  </a:lnTo>
                  <a:lnTo>
                    <a:pt x="146" y="86"/>
                  </a:lnTo>
                  <a:lnTo>
                    <a:pt x="152" y="88"/>
                  </a:lnTo>
                  <a:lnTo>
                    <a:pt x="198" y="73"/>
                  </a:lnTo>
                  <a:lnTo>
                    <a:pt x="198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31" name="Freeform 212"/>
            <p:cNvSpPr>
              <a:spLocks/>
            </p:cNvSpPr>
            <p:nvPr/>
          </p:nvSpPr>
          <p:spPr bwMode="auto">
            <a:xfrm>
              <a:off x="3131821" y="2524696"/>
              <a:ext cx="57850" cy="55719"/>
            </a:xfrm>
            <a:custGeom>
              <a:avLst/>
              <a:gdLst>
                <a:gd name="T0" fmla="*/ 71 w 381"/>
                <a:gd name="T1" fmla="*/ 2 h 365"/>
                <a:gd name="T2" fmla="*/ 52 w 381"/>
                <a:gd name="T3" fmla="*/ 9 h 365"/>
                <a:gd name="T4" fmla="*/ 29 w 381"/>
                <a:gd name="T5" fmla="*/ 25 h 365"/>
                <a:gd name="T6" fmla="*/ 10 w 381"/>
                <a:gd name="T7" fmla="*/ 49 h 365"/>
                <a:gd name="T8" fmla="*/ 0 w 381"/>
                <a:gd name="T9" fmla="*/ 85 h 365"/>
                <a:gd name="T10" fmla="*/ 0 w 381"/>
                <a:gd name="T11" fmla="*/ 129 h 365"/>
                <a:gd name="T12" fmla="*/ 12 w 381"/>
                <a:gd name="T13" fmla="*/ 179 h 365"/>
                <a:gd name="T14" fmla="*/ 27 w 381"/>
                <a:gd name="T15" fmla="*/ 226 h 365"/>
                <a:gd name="T16" fmla="*/ 44 w 381"/>
                <a:gd name="T17" fmla="*/ 272 h 365"/>
                <a:gd name="T18" fmla="*/ 63 w 381"/>
                <a:gd name="T19" fmla="*/ 310 h 365"/>
                <a:gd name="T20" fmla="*/ 76 w 381"/>
                <a:gd name="T21" fmla="*/ 338 h 365"/>
                <a:gd name="T22" fmla="*/ 92 w 381"/>
                <a:gd name="T23" fmla="*/ 359 h 365"/>
                <a:gd name="T24" fmla="*/ 113 w 381"/>
                <a:gd name="T25" fmla="*/ 365 h 365"/>
                <a:gd name="T26" fmla="*/ 133 w 381"/>
                <a:gd name="T27" fmla="*/ 352 h 365"/>
                <a:gd name="T28" fmla="*/ 154 w 381"/>
                <a:gd name="T29" fmla="*/ 340 h 365"/>
                <a:gd name="T30" fmla="*/ 179 w 381"/>
                <a:gd name="T31" fmla="*/ 333 h 365"/>
                <a:gd name="T32" fmla="*/ 206 w 381"/>
                <a:gd name="T33" fmla="*/ 327 h 365"/>
                <a:gd name="T34" fmla="*/ 234 w 381"/>
                <a:gd name="T35" fmla="*/ 321 h 365"/>
                <a:gd name="T36" fmla="*/ 265 w 381"/>
                <a:gd name="T37" fmla="*/ 321 h 365"/>
                <a:gd name="T38" fmla="*/ 293 w 381"/>
                <a:gd name="T39" fmla="*/ 321 h 365"/>
                <a:gd name="T40" fmla="*/ 320 w 381"/>
                <a:gd name="T41" fmla="*/ 321 h 365"/>
                <a:gd name="T42" fmla="*/ 343 w 381"/>
                <a:gd name="T43" fmla="*/ 321 h 365"/>
                <a:gd name="T44" fmla="*/ 362 w 381"/>
                <a:gd name="T45" fmla="*/ 317 h 365"/>
                <a:gd name="T46" fmla="*/ 375 w 381"/>
                <a:gd name="T47" fmla="*/ 308 h 365"/>
                <a:gd name="T48" fmla="*/ 381 w 381"/>
                <a:gd name="T49" fmla="*/ 289 h 365"/>
                <a:gd name="T50" fmla="*/ 381 w 381"/>
                <a:gd name="T51" fmla="*/ 264 h 365"/>
                <a:gd name="T52" fmla="*/ 379 w 381"/>
                <a:gd name="T53" fmla="*/ 239 h 365"/>
                <a:gd name="T54" fmla="*/ 373 w 381"/>
                <a:gd name="T55" fmla="*/ 217 h 365"/>
                <a:gd name="T56" fmla="*/ 371 w 381"/>
                <a:gd name="T57" fmla="*/ 200 h 365"/>
                <a:gd name="T58" fmla="*/ 358 w 381"/>
                <a:gd name="T59" fmla="*/ 186 h 365"/>
                <a:gd name="T60" fmla="*/ 335 w 381"/>
                <a:gd name="T61" fmla="*/ 171 h 365"/>
                <a:gd name="T62" fmla="*/ 329 w 381"/>
                <a:gd name="T63" fmla="*/ 182 h 365"/>
                <a:gd name="T64" fmla="*/ 335 w 381"/>
                <a:gd name="T65" fmla="*/ 201 h 365"/>
                <a:gd name="T66" fmla="*/ 337 w 381"/>
                <a:gd name="T67" fmla="*/ 220 h 365"/>
                <a:gd name="T68" fmla="*/ 339 w 381"/>
                <a:gd name="T69" fmla="*/ 236 h 365"/>
                <a:gd name="T70" fmla="*/ 325 w 381"/>
                <a:gd name="T71" fmla="*/ 257 h 365"/>
                <a:gd name="T72" fmla="*/ 308 w 381"/>
                <a:gd name="T73" fmla="*/ 262 h 365"/>
                <a:gd name="T74" fmla="*/ 284 w 381"/>
                <a:gd name="T75" fmla="*/ 266 h 365"/>
                <a:gd name="T76" fmla="*/ 257 w 381"/>
                <a:gd name="T77" fmla="*/ 268 h 365"/>
                <a:gd name="T78" fmla="*/ 230 w 381"/>
                <a:gd name="T79" fmla="*/ 270 h 365"/>
                <a:gd name="T80" fmla="*/ 206 w 381"/>
                <a:gd name="T81" fmla="*/ 278 h 365"/>
                <a:gd name="T82" fmla="*/ 185 w 381"/>
                <a:gd name="T83" fmla="*/ 285 h 365"/>
                <a:gd name="T84" fmla="*/ 166 w 381"/>
                <a:gd name="T85" fmla="*/ 293 h 365"/>
                <a:gd name="T86" fmla="*/ 147 w 381"/>
                <a:gd name="T87" fmla="*/ 298 h 365"/>
                <a:gd name="T88" fmla="*/ 118 w 381"/>
                <a:gd name="T89" fmla="*/ 289 h 365"/>
                <a:gd name="T90" fmla="*/ 101 w 381"/>
                <a:gd name="T91" fmla="*/ 268 h 365"/>
                <a:gd name="T92" fmla="*/ 88 w 381"/>
                <a:gd name="T93" fmla="*/ 243 h 365"/>
                <a:gd name="T94" fmla="*/ 76 w 381"/>
                <a:gd name="T95" fmla="*/ 211 h 365"/>
                <a:gd name="T96" fmla="*/ 69 w 381"/>
                <a:gd name="T97" fmla="*/ 181 h 365"/>
                <a:gd name="T98" fmla="*/ 65 w 381"/>
                <a:gd name="T99" fmla="*/ 150 h 365"/>
                <a:gd name="T100" fmla="*/ 65 w 381"/>
                <a:gd name="T101" fmla="*/ 123 h 365"/>
                <a:gd name="T102" fmla="*/ 71 w 381"/>
                <a:gd name="T103" fmla="*/ 104 h 365"/>
                <a:gd name="T104" fmla="*/ 78 w 381"/>
                <a:gd name="T105" fmla="*/ 93 h 365"/>
                <a:gd name="T106" fmla="*/ 94 w 381"/>
                <a:gd name="T107" fmla="*/ 84 h 365"/>
                <a:gd name="T108" fmla="*/ 84 w 381"/>
                <a:gd name="T109" fmla="*/ 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81" h="365">
                  <a:moveTo>
                    <a:pt x="84" y="0"/>
                  </a:moveTo>
                  <a:lnTo>
                    <a:pt x="78" y="0"/>
                  </a:lnTo>
                  <a:lnTo>
                    <a:pt x="71" y="2"/>
                  </a:lnTo>
                  <a:lnTo>
                    <a:pt x="65" y="4"/>
                  </a:lnTo>
                  <a:lnTo>
                    <a:pt x="59" y="7"/>
                  </a:lnTo>
                  <a:lnTo>
                    <a:pt x="52" y="9"/>
                  </a:lnTo>
                  <a:lnTo>
                    <a:pt x="44" y="15"/>
                  </a:lnTo>
                  <a:lnTo>
                    <a:pt x="37" y="19"/>
                  </a:lnTo>
                  <a:lnTo>
                    <a:pt x="29" y="25"/>
                  </a:lnTo>
                  <a:lnTo>
                    <a:pt x="23" y="32"/>
                  </a:lnTo>
                  <a:lnTo>
                    <a:pt x="16" y="40"/>
                  </a:lnTo>
                  <a:lnTo>
                    <a:pt x="10" y="49"/>
                  </a:lnTo>
                  <a:lnTo>
                    <a:pt x="6" y="61"/>
                  </a:lnTo>
                  <a:lnTo>
                    <a:pt x="2" y="72"/>
                  </a:lnTo>
                  <a:lnTo>
                    <a:pt x="0" y="85"/>
                  </a:lnTo>
                  <a:lnTo>
                    <a:pt x="0" y="99"/>
                  </a:lnTo>
                  <a:lnTo>
                    <a:pt x="0" y="114"/>
                  </a:lnTo>
                  <a:lnTo>
                    <a:pt x="0" y="129"/>
                  </a:lnTo>
                  <a:lnTo>
                    <a:pt x="4" y="144"/>
                  </a:lnTo>
                  <a:lnTo>
                    <a:pt x="6" y="160"/>
                  </a:lnTo>
                  <a:lnTo>
                    <a:pt x="12" y="179"/>
                  </a:lnTo>
                  <a:lnTo>
                    <a:pt x="16" y="194"/>
                  </a:lnTo>
                  <a:lnTo>
                    <a:pt x="21" y="211"/>
                  </a:lnTo>
                  <a:lnTo>
                    <a:pt x="27" y="226"/>
                  </a:lnTo>
                  <a:lnTo>
                    <a:pt x="33" y="241"/>
                  </a:lnTo>
                  <a:lnTo>
                    <a:pt x="38" y="257"/>
                  </a:lnTo>
                  <a:lnTo>
                    <a:pt x="44" y="272"/>
                  </a:lnTo>
                  <a:lnTo>
                    <a:pt x="50" y="285"/>
                  </a:lnTo>
                  <a:lnTo>
                    <a:pt x="56" y="298"/>
                  </a:lnTo>
                  <a:lnTo>
                    <a:pt x="63" y="310"/>
                  </a:lnTo>
                  <a:lnTo>
                    <a:pt x="69" y="321"/>
                  </a:lnTo>
                  <a:lnTo>
                    <a:pt x="73" y="331"/>
                  </a:lnTo>
                  <a:lnTo>
                    <a:pt x="76" y="338"/>
                  </a:lnTo>
                  <a:lnTo>
                    <a:pt x="80" y="344"/>
                  </a:lnTo>
                  <a:lnTo>
                    <a:pt x="86" y="352"/>
                  </a:lnTo>
                  <a:lnTo>
                    <a:pt x="92" y="359"/>
                  </a:lnTo>
                  <a:lnTo>
                    <a:pt x="99" y="365"/>
                  </a:lnTo>
                  <a:lnTo>
                    <a:pt x="105" y="365"/>
                  </a:lnTo>
                  <a:lnTo>
                    <a:pt x="113" y="365"/>
                  </a:lnTo>
                  <a:lnTo>
                    <a:pt x="118" y="359"/>
                  </a:lnTo>
                  <a:lnTo>
                    <a:pt x="130" y="355"/>
                  </a:lnTo>
                  <a:lnTo>
                    <a:pt x="133" y="352"/>
                  </a:lnTo>
                  <a:lnTo>
                    <a:pt x="139" y="346"/>
                  </a:lnTo>
                  <a:lnTo>
                    <a:pt x="147" y="344"/>
                  </a:lnTo>
                  <a:lnTo>
                    <a:pt x="154" y="340"/>
                  </a:lnTo>
                  <a:lnTo>
                    <a:pt x="162" y="338"/>
                  </a:lnTo>
                  <a:lnTo>
                    <a:pt x="170" y="335"/>
                  </a:lnTo>
                  <a:lnTo>
                    <a:pt x="179" y="333"/>
                  </a:lnTo>
                  <a:lnTo>
                    <a:pt x="189" y="331"/>
                  </a:lnTo>
                  <a:lnTo>
                    <a:pt x="196" y="327"/>
                  </a:lnTo>
                  <a:lnTo>
                    <a:pt x="206" y="327"/>
                  </a:lnTo>
                  <a:lnTo>
                    <a:pt x="215" y="323"/>
                  </a:lnTo>
                  <a:lnTo>
                    <a:pt x="225" y="323"/>
                  </a:lnTo>
                  <a:lnTo>
                    <a:pt x="234" y="321"/>
                  </a:lnTo>
                  <a:lnTo>
                    <a:pt x="246" y="321"/>
                  </a:lnTo>
                  <a:lnTo>
                    <a:pt x="255" y="321"/>
                  </a:lnTo>
                  <a:lnTo>
                    <a:pt x="265" y="321"/>
                  </a:lnTo>
                  <a:lnTo>
                    <a:pt x="274" y="321"/>
                  </a:lnTo>
                  <a:lnTo>
                    <a:pt x="284" y="321"/>
                  </a:lnTo>
                  <a:lnTo>
                    <a:pt x="293" y="321"/>
                  </a:lnTo>
                  <a:lnTo>
                    <a:pt x="303" y="321"/>
                  </a:lnTo>
                  <a:lnTo>
                    <a:pt x="312" y="321"/>
                  </a:lnTo>
                  <a:lnTo>
                    <a:pt x="320" y="321"/>
                  </a:lnTo>
                  <a:lnTo>
                    <a:pt x="327" y="321"/>
                  </a:lnTo>
                  <a:lnTo>
                    <a:pt x="337" y="323"/>
                  </a:lnTo>
                  <a:lnTo>
                    <a:pt x="343" y="321"/>
                  </a:lnTo>
                  <a:lnTo>
                    <a:pt x="350" y="321"/>
                  </a:lnTo>
                  <a:lnTo>
                    <a:pt x="356" y="319"/>
                  </a:lnTo>
                  <a:lnTo>
                    <a:pt x="362" y="317"/>
                  </a:lnTo>
                  <a:lnTo>
                    <a:pt x="367" y="316"/>
                  </a:lnTo>
                  <a:lnTo>
                    <a:pt x="373" y="312"/>
                  </a:lnTo>
                  <a:lnTo>
                    <a:pt x="375" y="308"/>
                  </a:lnTo>
                  <a:lnTo>
                    <a:pt x="379" y="304"/>
                  </a:lnTo>
                  <a:lnTo>
                    <a:pt x="381" y="297"/>
                  </a:lnTo>
                  <a:lnTo>
                    <a:pt x="381" y="289"/>
                  </a:lnTo>
                  <a:lnTo>
                    <a:pt x="381" y="281"/>
                  </a:lnTo>
                  <a:lnTo>
                    <a:pt x="381" y="274"/>
                  </a:lnTo>
                  <a:lnTo>
                    <a:pt x="381" y="264"/>
                  </a:lnTo>
                  <a:lnTo>
                    <a:pt x="381" y="257"/>
                  </a:lnTo>
                  <a:lnTo>
                    <a:pt x="379" y="247"/>
                  </a:lnTo>
                  <a:lnTo>
                    <a:pt x="379" y="239"/>
                  </a:lnTo>
                  <a:lnTo>
                    <a:pt x="377" y="230"/>
                  </a:lnTo>
                  <a:lnTo>
                    <a:pt x="375" y="224"/>
                  </a:lnTo>
                  <a:lnTo>
                    <a:pt x="373" y="217"/>
                  </a:lnTo>
                  <a:lnTo>
                    <a:pt x="373" y="211"/>
                  </a:lnTo>
                  <a:lnTo>
                    <a:pt x="371" y="201"/>
                  </a:lnTo>
                  <a:lnTo>
                    <a:pt x="371" y="200"/>
                  </a:lnTo>
                  <a:lnTo>
                    <a:pt x="367" y="198"/>
                  </a:lnTo>
                  <a:lnTo>
                    <a:pt x="363" y="194"/>
                  </a:lnTo>
                  <a:lnTo>
                    <a:pt x="358" y="186"/>
                  </a:lnTo>
                  <a:lnTo>
                    <a:pt x="350" y="181"/>
                  </a:lnTo>
                  <a:lnTo>
                    <a:pt x="341" y="175"/>
                  </a:lnTo>
                  <a:lnTo>
                    <a:pt x="335" y="171"/>
                  </a:lnTo>
                  <a:lnTo>
                    <a:pt x="331" y="171"/>
                  </a:lnTo>
                  <a:lnTo>
                    <a:pt x="329" y="175"/>
                  </a:lnTo>
                  <a:lnTo>
                    <a:pt x="329" y="182"/>
                  </a:lnTo>
                  <a:lnTo>
                    <a:pt x="333" y="192"/>
                  </a:lnTo>
                  <a:lnTo>
                    <a:pt x="333" y="198"/>
                  </a:lnTo>
                  <a:lnTo>
                    <a:pt x="335" y="201"/>
                  </a:lnTo>
                  <a:lnTo>
                    <a:pt x="335" y="209"/>
                  </a:lnTo>
                  <a:lnTo>
                    <a:pt x="337" y="215"/>
                  </a:lnTo>
                  <a:lnTo>
                    <a:pt x="337" y="220"/>
                  </a:lnTo>
                  <a:lnTo>
                    <a:pt x="339" y="224"/>
                  </a:lnTo>
                  <a:lnTo>
                    <a:pt x="339" y="230"/>
                  </a:lnTo>
                  <a:lnTo>
                    <a:pt x="339" y="236"/>
                  </a:lnTo>
                  <a:lnTo>
                    <a:pt x="335" y="245"/>
                  </a:lnTo>
                  <a:lnTo>
                    <a:pt x="329" y="255"/>
                  </a:lnTo>
                  <a:lnTo>
                    <a:pt x="325" y="257"/>
                  </a:lnTo>
                  <a:lnTo>
                    <a:pt x="320" y="259"/>
                  </a:lnTo>
                  <a:lnTo>
                    <a:pt x="314" y="260"/>
                  </a:lnTo>
                  <a:lnTo>
                    <a:pt x="308" y="262"/>
                  </a:lnTo>
                  <a:lnTo>
                    <a:pt x="299" y="264"/>
                  </a:lnTo>
                  <a:lnTo>
                    <a:pt x="291" y="266"/>
                  </a:lnTo>
                  <a:lnTo>
                    <a:pt x="284" y="266"/>
                  </a:lnTo>
                  <a:lnTo>
                    <a:pt x="276" y="268"/>
                  </a:lnTo>
                  <a:lnTo>
                    <a:pt x="267" y="268"/>
                  </a:lnTo>
                  <a:lnTo>
                    <a:pt x="257" y="268"/>
                  </a:lnTo>
                  <a:lnTo>
                    <a:pt x="248" y="268"/>
                  </a:lnTo>
                  <a:lnTo>
                    <a:pt x="240" y="270"/>
                  </a:lnTo>
                  <a:lnTo>
                    <a:pt x="230" y="270"/>
                  </a:lnTo>
                  <a:lnTo>
                    <a:pt x="221" y="272"/>
                  </a:lnTo>
                  <a:lnTo>
                    <a:pt x="213" y="276"/>
                  </a:lnTo>
                  <a:lnTo>
                    <a:pt x="206" y="278"/>
                  </a:lnTo>
                  <a:lnTo>
                    <a:pt x="198" y="279"/>
                  </a:lnTo>
                  <a:lnTo>
                    <a:pt x="190" y="281"/>
                  </a:lnTo>
                  <a:lnTo>
                    <a:pt x="185" y="285"/>
                  </a:lnTo>
                  <a:lnTo>
                    <a:pt x="179" y="287"/>
                  </a:lnTo>
                  <a:lnTo>
                    <a:pt x="173" y="291"/>
                  </a:lnTo>
                  <a:lnTo>
                    <a:pt x="166" y="293"/>
                  </a:lnTo>
                  <a:lnTo>
                    <a:pt x="162" y="295"/>
                  </a:lnTo>
                  <a:lnTo>
                    <a:pt x="156" y="297"/>
                  </a:lnTo>
                  <a:lnTo>
                    <a:pt x="147" y="298"/>
                  </a:lnTo>
                  <a:lnTo>
                    <a:pt x="137" y="298"/>
                  </a:lnTo>
                  <a:lnTo>
                    <a:pt x="128" y="295"/>
                  </a:lnTo>
                  <a:lnTo>
                    <a:pt x="118" y="289"/>
                  </a:lnTo>
                  <a:lnTo>
                    <a:pt x="113" y="283"/>
                  </a:lnTo>
                  <a:lnTo>
                    <a:pt x="109" y="278"/>
                  </a:lnTo>
                  <a:lnTo>
                    <a:pt x="101" y="268"/>
                  </a:lnTo>
                  <a:lnTo>
                    <a:pt x="97" y="260"/>
                  </a:lnTo>
                  <a:lnTo>
                    <a:pt x="92" y="253"/>
                  </a:lnTo>
                  <a:lnTo>
                    <a:pt x="88" y="243"/>
                  </a:lnTo>
                  <a:lnTo>
                    <a:pt x="84" y="232"/>
                  </a:lnTo>
                  <a:lnTo>
                    <a:pt x="80" y="222"/>
                  </a:lnTo>
                  <a:lnTo>
                    <a:pt x="76" y="211"/>
                  </a:lnTo>
                  <a:lnTo>
                    <a:pt x="75" y="201"/>
                  </a:lnTo>
                  <a:lnTo>
                    <a:pt x="71" y="190"/>
                  </a:lnTo>
                  <a:lnTo>
                    <a:pt x="69" y="181"/>
                  </a:lnTo>
                  <a:lnTo>
                    <a:pt x="65" y="169"/>
                  </a:lnTo>
                  <a:lnTo>
                    <a:pt x="65" y="160"/>
                  </a:lnTo>
                  <a:lnTo>
                    <a:pt x="65" y="150"/>
                  </a:lnTo>
                  <a:lnTo>
                    <a:pt x="65" y="143"/>
                  </a:lnTo>
                  <a:lnTo>
                    <a:pt x="63" y="133"/>
                  </a:lnTo>
                  <a:lnTo>
                    <a:pt x="65" y="123"/>
                  </a:lnTo>
                  <a:lnTo>
                    <a:pt x="65" y="118"/>
                  </a:lnTo>
                  <a:lnTo>
                    <a:pt x="67" y="110"/>
                  </a:lnTo>
                  <a:lnTo>
                    <a:pt x="71" y="104"/>
                  </a:lnTo>
                  <a:lnTo>
                    <a:pt x="73" y="101"/>
                  </a:lnTo>
                  <a:lnTo>
                    <a:pt x="76" y="97"/>
                  </a:lnTo>
                  <a:lnTo>
                    <a:pt x="78" y="93"/>
                  </a:lnTo>
                  <a:lnTo>
                    <a:pt x="84" y="87"/>
                  </a:lnTo>
                  <a:lnTo>
                    <a:pt x="90" y="85"/>
                  </a:lnTo>
                  <a:lnTo>
                    <a:pt x="94" y="84"/>
                  </a:lnTo>
                  <a:lnTo>
                    <a:pt x="97" y="84"/>
                  </a:lnTo>
                  <a:lnTo>
                    <a:pt x="84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32" name="Freeform 213"/>
            <p:cNvSpPr>
              <a:spLocks/>
            </p:cNvSpPr>
            <p:nvPr/>
          </p:nvSpPr>
          <p:spPr bwMode="auto">
            <a:xfrm>
              <a:off x="3140650" y="2481156"/>
              <a:ext cx="67898" cy="72769"/>
            </a:xfrm>
            <a:custGeom>
              <a:avLst/>
              <a:gdLst>
                <a:gd name="T0" fmla="*/ 84 w 445"/>
                <a:gd name="T1" fmla="*/ 403 h 479"/>
                <a:gd name="T2" fmla="*/ 52 w 445"/>
                <a:gd name="T3" fmla="*/ 372 h 479"/>
                <a:gd name="T4" fmla="*/ 46 w 445"/>
                <a:gd name="T5" fmla="*/ 338 h 479"/>
                <a:gd name="T6" fmla="*/ 38 w 445"/>
                <a:gd name="T7" fmla="*/ 304 h 479"/>
                <a:gd name="T8" fmla="*/ 25 w 445"/>
                <a:gd name="T9" fmla="*/ 262 h 479"/>
                <a:gd name="T10" fmla="*/ 12 w 445"/>
                <a:gd name="T11" fmla="*/ 215 h 479"/>
                <a:gd name="T12" fmla="*/ 4 w 445"/>
                <a:gd name="T13" fmla="*/ 163 h 479"/>
                <a:gd name="T14" fmla="*/ 0 w 445"/>
                <a:gd name="T15" fmla="*/ 112 h 479"/>
                <a:gd name="T16" fmla="*/ 4 w 445"/>
                <a:gd name="T17" fmla="*/ 66 h 479"/>
                <a:gd name="T18" fmla="*/ 12 w 445"/>
                <a:gd name="T19" fmla="*/ 30 h 479"/>
                <a:gd name="T20" fmla="*/ 21 w 445"/>
                <a:gd name="T21" fmla="*/ 9 h 479"/>
                <a:gd name="T22" fmla="*/ 36 w 445"/>
                <a:gd name="T23" fmla="*/ 2 h 479"/>
                <a:gd name="T24" fmla="*/ 59 w 445"/>
                <a:gd name="T25" fmla="*/ 2 h 479"/>
                <a:gd name="T26" fmla="*/ 95 w 445"/>
                <a:gd name="T27" fmla="*/ 7 h 479"/>
                <a:gd name="T28" fmla="*/ 145 w 445"/>
                <a:gd name="T29" fmla="*/ 11 h 479"/>
                <a:gd name="T30" fmla="*/ 204 w 445"/>
                <a:gd name="T31" fmla="*/ 11 h 479"/>
                <a:gd name="T32" fmla="*/ 257 w 445"/>
                <a:gd name="T33" fmla="*/ 9 h 479"/>
                <a:gd name="T34" fmla="*/ 291 w 445"/>
                <a:gd name="T35" fmla="*/ 7 h 479"/>
                <a:gd name="T36" fmla="*/ 361 w 445"/>
                <a:gd name="T37" fmla="*/ 11 h 479"/>
                <a:gd name="T38" fmla="*/ 369 w 445"/>
                <a:gd name="T39" fmla="*/ 36 h 479"/>
                <a:gd name="T40" fmla="*/ 381 w 445"/>
                <a:gd name="T41" fmla="*/ 61 h 479"/>
                <a:gd name="T42" fmla="*/ 394 w 445"/>
                <a:gd name="T43" fmla="*/ 93 h 479"/>
                <a:gd name="T44" fmla="*/ 407 w 445"/>
                <a:gd name="T45" fmla="*/ 129 h 479"/>
                <a:gd name="T46" fmla="*/ 420 w 445"/>
                <a:gd name="T47" fmla="*/ 169 h 479"/>
                <a:gd name="T48" fmla="*/ 434 w 445"/>
                <a:gd name="T49" fmla="*/ 203 h 479"/>
                <a:gd name="T50" fmla="*/ 443 w 445"/>
                <a:gd name="T51" fmla="*/ 234 h 479"/>
                <a:gd name="T52" fmla="*/ 443 w 445"/>
                <a:gd name="T53" fmla="*/ 258 h 479"/>
                <a:gd name="T54" fmla="*/ 428 w 445"/>
                <a:gd name="T55" fmla="*/ 266 h 479"/>
                <a:gd name="T56" fmla="*/ 413 w 445"/>
                <a:gd name="T57" fmla="*/ 245 h 479"/>
                <a:gd name="T58" fmla="*/ 401 w 445"/>
                <a:gd name="T59" fmla="*/ 217 h 479"/>
                <a:gd name="T60" fmla="*/ 392 w 445"/>
                <a:gd name="T61" fmla="*/ 180 h 479"/>
                <a:gd name="T62" fmla="*/ 379 w 445"/>
                <a:gd name="T63" fmla="*/ 139 h 479"/>
                <a:gd name="T64" fmla="*/ 363 w 445"/>
                <a:gd name="T65" fmla="*/ 97 h 479"/>
                <a:gd name="T66" fmla="*/ 341 w 445"/>
                <a:gd name="T67" fmla="*/ 66 h 479"/>
                <a:gd name="T68" fmla="*/ 310 w 445"/>
                <a:gd name="T69" fmla="*/ 49 h 479"/>
                <a:gd name="T70" fmla="*/ 274 w 445"/>
                <a:gd name="T71" fmla="*/ 47 h 479"/>
                <a:gd name="T72" fmla="*/ 238 w 445"/>
                <a:gd name="T73" fmla="*/ 53 h 479"/>
                <a:gd name="T74" fmla="*/ 200 w 445"/>
                <a:gd name="T75" fmla="*/ 62 h 479"/>
                <a:gd name="T76" fmla="*/ 162 w 445"/>
                <a:gd name="T77" fmla="*/ 64 h 479"/>
                <a:gd name="T78" fmla="*/ 126 w 445"/>
                <a:gd name="T79" fmla="*/ 66 h 479"/>
                <a:gd name="T80" fmla="*/ 95 w 445"/>
                <a:gd name="T81" fmla="*/ 74 h 479"/>
                <a:gd name="T82" fmla="*/ 76 w 445"/>
                <a:gd name="T83" fmla="*/ 97 h 479"/>
                <a:gd name="T84" fmla="*/ 71 w 445"/>
                <a:gd name="T85" fmla="*/ 137 h 479"/>
                <a:gd name="T86" fmla="*/ 78 w 445"/>
                <a:gd name="T87" fmla="*/ 186 h 479"/>
                <a:gd name="T88" fmla="*/ 90 w 445"/>
                <a:gd name="T89" fmla="*/ 232 h 479"/>
                <a:gd name="T90" fmla="*/ 97 w 445"/>
                <a:gd name="T91" fmla="*/ 258 h 479"/>
                <a:gd name="T92" fmla="*/ 97 w 445"/>
                <a:gd name="T93" fmla="*/ 277 h 479"/>
                <a:gd name="T94" fmla="*/ 101 w 445"/>
                <a:gd name="T95" fmla="*/ 310 h 479"/>
                <a:gd name="T96" fmla="*/ 112 w 445"/>
                <a:gd name="T97" fmla="*/ 346 h 479"/>
                <a:gd name="T98" fmla="*/ 131 w 445"/>
                <a:gd name="T99" fmla="*/ 372 h 479"/>
                <a:gd name="T100" fmla="*/ 166 w 445"/>
                <a:gd name="T101" fmla="*/ 388 h 479"/>
                <a:gd name="T102" fmla="*/ 206 w 445"/>
                <a:gd name="T103" fmla="*/ 395 h 479"/>
                <a:gd name="T104" fmla="*/ 251 w 445"/>
                <a:gd name="T105" fmla="*/ 399 h 479"/>
                <a:gd name="T106" fmla="*/ 299 w 445"/>
                <a:gd name="T107" fmla="*/ 407 h 479"/>
                <a:gd name="T108" fmla="*/ 341 w 445"/>
                <a:gd name="T109" fmla="*/ 412 h 479"/>
                <a:gd name="T110" fmla="*/ 377 w 445"/>
                <a:gd name="T111" fmla="*/ 420 h 479"/>
                <a:gd name="T112" fmla="*/ 407 w 445"/>
                <a:gd name="T113" fmla="*/ 431 h 479"/>
                <a:gd name="T114" fmla="*/ 415 w 445"/>
                <a:gd name="T115" fmla="*/ 458 h 479"/>
                <a:gd name="T116" fmla="*/ 407 w 445"/>
                <a:gd name="T117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45" h="479">
                  <a:moveTo>
                    <a:pt x="407" y="479"/>
                  </a:moveTo>
                  <a:lnTo>
                    <a:pt x="92" y="409"/>
                  </a:lnTo>
                  <a:lnTo>
                    <a:pt x="90" y="407"/>
                  </a:lnTo>
                  <a:lnTo>
                    <a:pt x="84" y="403"/>
                  </a:lnTo>
                  <a:lnTo>
                    <a:pt x="76" y="397"/>
                  </a:lnTo>
                  <a:lnTo>
                    <a:pt x="67" y="390"/>
                  </a:lnTo>
                  <a:lnTo>
                    <a:pt x="57" y="382"/>
                  </a:lnTo>
                  <a:lnTo>
                    <a:pt x="52" y="372"/>
                  </a:lnTo>
                  <a:lnTo>
                    <a:pt x="46" y="361"/>
                  </a:lnTo>
                  <a:lnTo>
                    <a:pt x="46" y="352"/>
                  </a:lnTo>
                  <a:lnTo>
                    <a:pt x="46" y="344"/>
                  </a:lnTo>
                  <a:lnTo>
                    <a:pt x="46" y="338"/>
                  </a:lnTo>
                  <a:lnTo>
                    <a:pt x="44" y="331"/>
                  </a:lnTo>
                  <a:lnTo>
                    <a:pt x="44" y="323"/>
                  </a:lnTo>
                  <a:lnTo>
                    <a:pt x="40" y="314"/>
                  </a:lnTo>
                  <a:lnTo>
                    <a:pt x="38" y="304"/>
                  </a:lnTo>
                  <a:lnTo>
                    <a:pt x="35" y="294"/>
                  </a:lnTo>
                  <a:lnTo>
                    <a:pt x="33" y="285"/>
                  </a:lnTo>
                  <a:lnTo>
                    <a:pt x="29" y="274"/>
                  </a:lnTo>
                  <a:lnTo>
                    <a:pt x="25" y="262"/>
                  </a:lnTo>
                  <a:lnTo>
                    <a:pt x="21" y="251"/>
                  </a:lnTo>
                  <a:lnTo>
                    <a:pt x="19" y="239"/>
                  </a:lnTo>
                  <a:lnTo>
                    <a:pt x="16" y="226"/>
                  </a:lnTo>
                  <a:lnTo>
                    <a:pt x="12" y="215"/>
                  </a:lnTo>
                  <a:lnTo>
                    <a:pt x="8" y="201"/>
                  </a:lnTo>
                  <a:lnTo>
                    <a:pt x="8" y="190"/>
                  </a:lnTo>
                  <a:lnTo>
                    <a:pt x="4" y="177"/>
                  </a:lnTo>
                  <a:lnTo>
                    <a:pt x="4" y="163"/>
                  </a:lnTo>
                  <a:lnTo>
                    <a:pt x="2" y="150"/>
                  </a:lnTo>
                  <a:lnTo>
                    <a:pt x="2" y="139"/>
                  </a:lnTo>
                  <a:lnTo>
                    <a:pt x="0" y="125"/>
                  </a:lnTo>
                  <a:lnTo>
                    <a:pt x="0" y="112"/>
                  </a:lnTo>
                  <a:lnTo>
                    <a:pt x="2" y="101"/>
                  </a:lnTo>
                  <a:lnTo>
                    <a:pt x="2" y="89"/>
                  </a:lnTo>
                  <a:lnTo>
                    <a:pt x="2" y="76"/>
                  </a:lnTo>
                  <a:lnTo>
                    <a:pt x="4" y="66"/>
                  </a:lnTo>
                  <a:lnTo>
                    <a:pt x="4" y="57"/>
                  </a:lnTo>
                  <a:lnTo>
                    <a:pt x="8" y="47"/>
                  </a:lnTo>
                  <a:lnTo>
                    <a:pt x="8" y="38"/>
                  </a:lnTo>
                  <a:lnTo>
                    <a:pt x="12" y="30"/>
                  </a:lnTo>
                  <a:lnTo>
                    <a:pt x="14" y="24"/>
                  </a:lnTo>
                  <a:lnTo>
                    <a:pt x="17" y="19"/>
                  </a:lnTo>
                  <a:lnTo>
                    <a:pt x="19" y="13"/>
                  </a:lnTo>
                  <a:lnTo>
                    <a:pt x="21" y="9"/>
                  </a:lnTo>
                  <a:lnTo>
                    <a:pt x="25" y="5"/>
                  </a:lnTo>
                  <a:lnTo>
                    <a:pt x="29" y="4"/>
                  </a:lnTo>
                  <a:lnTo>
                    <a:pt x="33" y="2"/>
                  </a:lnTo>
                  <a:lnTo>
                    <a:pt x="36" y="2"/>
                  </a:lnTo>
                  <a:lnTo>
                    <a:pt x="42" y="0"/>
                  </a:lnTo>
                  <a:lnTo>
                    <a:pt x="48" y="2"/>
                  </a:lnTo>
                  <a:lnTo>
                    <a:pt x="54" y="2"/>
                  </a:lnTo>
                  <a:lnTo>
                    <a:pt x="59" y="2"/>
                  </a:lnTo>
                  <a:lnTo>
                    <a:pt x="67" y="2"/>
                  </a:lnTo>
                  <a:lnTo>
                    <a:pt x="76" y="4"/>
                  </a:lnTo>
                  <a:lnTo>
                    <a:pt x="84" y="5"/>
                  </a:lnTo>
                  <a:lnTo>
                    <a:pt x="95" y="7"/>
                  </a:lnTo>
                  <a:lnTo>
                    <a:pt x="107" y="7"/>
                  </a:lnTo>
                  <a:lnTo>
                    <a:pt x="120" y="11"/>
                  </a:lnTo>
                  <a:lnTo>
                    <a:pt x="131" y="11"/>
                  </a:lnTo>
                  <a:lnTo>
                    <a:pt x="145" y="11"/>
                  </a:lnTo>
                  <a:lnTo>
                    <a:pt x="158" y="11"/>
                  </a:lnTo>
                  <a:lnTo>
                    <a:pt x="175" y="11"/>
                  </a:lnTo>
                  <a:lnTo>
                    <a:pt x="189" y="11"/>
                  </a:lnTo>
                  <a:lnTo>
                    <a:pt x="204" y="11"/>
                  </a:lnTo>
                  <a:lnTo>
                    <a:pt x="217" y="11"/>
                  </a:lnTo>
                  <a:lnTo>
                    <a:pt x="232" y="11"/>
                  </a:lnTo>
                  <a:lnTo>
                    <a:pt x="244" y="9"/>
                  </a:lnTo>
                  <a:lnTo>
                    <a:pt x="257" y="9"/>
                  </a:lnTo>
                  <a:lnTo>
                    <a:pt x="266" y="7"/>
                  </a:lnTo>
                  <a:lnTo>
                    <a:pt x="278" y="7"/>
                  </a:lnTo>
                  <a:lnTo>
                    <a:pt x="284" y="7"/>
                  </a:lnTo>
                  <a:lnTo>
                    <a:pt x="291" y="7"/>
                  </a:lnTo>
                  <a:lnTo>
                    <a:pt x="295" y="7"/>
                  </a:lnTo>
                  <a:lnTo>
                    <a:pt x="297" y="7"/>
                  </a:lnTo>
                  <a:lnTo>
                    <a:pt x="361" y="11"/>
                  </a:lnTo>
                  <a:lnTo>
                    <a:pt x="361" y="11"/>
                  </a:lnTo>
                  <a:lnTo>
                    <a:pt x="363" y="15"/>
                  </a:lnTo>
                  <a:lnTo>
                    <a:pt x="365" y="21"/>
                  </a:lnTo>
                  <a:lnTo>
                    <a:pt x="369" y="32"/>
                  </a:lnTo>
                  <a:lnTo>
                    <a:pt x="369" y="36"/>
                  </a:lnTo>
                  <a:lnTo>
                    <a:pt x="371" y="42"/>
                  </a:lnTo>
                  <a:lnTo>
                    <a:pt x="375" y="49"/>
                  </a:lnTo>
                  <a:lnTo>
                    <a:pt x="379" y="55"/>
                  </a:lnTo>
                  <a:lnTo>
                    <a:pt x="381" y="61"/>
                  </a:lnTo>
                  <a:lnTo>
                    <a:pt x="384" y="68"/>
                  </a:lnTo>
                  <a:lnTo>
                    <a:pt x="388" y="76"/>
                  </a:lnTo>
                  <a:lnTo>
                    <a:pt x="390" y="85"/>
                  </a:lnTo>
                  <a:lnTo>
                    <a:pt x="394" y="93"/>
                  </a:lnTo>
                  <a:lnTo>
                    <a:pt x="396" y="102"/>
                  </a:lnTo>
                  <a:lnTo>
                    <a:pt x="400" y="112"/>
                  </a:lnTo>
                  <a:lnTo>
                    <a:pt x="403" y="120"/>
                  </a:lnTo>
                  <a:lnTo>
                    <a:pt x="407" y="129"/>
                  </a:lnTo>
                  <a:lnTo>
                    <a:pt x="411" y="139"/>
                  </a:lnTo>
                  <a:lnTo>
                    <a:pt x="415" y="150"/>
                  </a:lnTo>
                  <a:lnTo>
                    <a:pt x="419" y="159"/>
                  </a:lnTo>
                  <a:lnTo>
                    <a:pt x="420" y="169"/>
                  </a:lnTo>
                  <a:lnTo>
                    <a:pt x="424" y="178"/>
                  </a:lnTo>
                  <a:lnTo>
                    <a:pt x="428" y="188"/>
                  </a:lnTo>
                  <a:lnTo>
                    <a:pt x="432" y="198"/>
                  </a:lnTo>
                  <a:lnTo>
                    <a:pt x="434" y="203"/>
                  </a:lnTo>
                  <a:lnTo>
                    <a:pt x="438" y="213"/>
                  </a:lnTo>
                  <a:lnTo>
                    <a:pt x="439" y="220"/>
                  </a:lnTo>
                  <a:lnTo>
                    <a:pt x="441" y="228"/>
                  </a:lnTo>
                  <a:lnTo>
                    <a:pt x="443" y="234"/>
                  </a:lnTo>
                  <a:lnTo>
                    <a:pt x="443" y="239"/>
                  </a:lnTo>
                  <a:lnTo>
                    <a:pt x="443" y="245"/>
                  </a:lnTo>
                  <a:lnTo>
                    <a:pt x="445" y="251"/>
                  </a:lnTo>
                  <a:lnTo>
                    <a:pt x="443" y="258"/>
                  </a:lnTo>
                  <a:lnTo>
                    <a:pt x="443" y="264"/>
                  </a:lnTo>
                  <a:lnTo>
                    <a:pt x="439" y="270"/>
                  </a:lnTo>
                  <a:lnTo>
                    <a:pt x="432" y="270"/>
                  </a:lnTo>
                  <a:lnTo>
                    <a:pt x="428" y="266"/>
                  </a:lnTo>
                  <a:lnTo>
                    <a:pt x="424" y="264"/>
                  </a:lnTo>
                  <a:lnTo>
                    <a:pt x="420" y="260"/>
                  </a:lnTo>
                  <a:lnTo>
                    <a:pt x="417" y="255"/>
                  </a:lnTo>
                  <a:lnTo>
                    <a:pt x="413" y="245"/>
                  </a:lnTo>
                  <a:lnTo>
                    <a:pt x="409" y="236"/>
                  </a:lnTo>
                  <a:lnTo>
                    <a:pt x="405" y="230"/>
                  </a:lnTo>
                  <a:lnTo>
                    <a:pt x="403" y="224"/>
                  </a:lnTo>
                  <a:lnTo>
                    <a:pt x="401" y="217"/>
                  </a:lnTo>
                  <a:lnTo>
                    <a:pt x="400" y="209"/>
                  </a:lnTo>
                  <a:lnTo>
                    <a:pt x="396" y="199"/>
                  </a:lnTo>
                  <a:lnTo>
                    <a:pt x="394" y="190"/>
                  </a:lnTo>
                  <a:lnTo>
                    <a:pt x="392" y="180"/>
                  </a:lnTo>
                  <a:lnTo>
                    <a:pt x="390" y="171"/>
                  </a:lnTo>
                  <a:lnTo>
                    <a:pt x="386" y="159"/>
                  </a:lnTo>
                  <a:lnTo>
                    <a:pt x="382" y="148"/>
                  </a:lnTo>
                  <a:lnTo>
                    <a:pt x="379" y="139"/>
                  </a:lnTo>
                  <a:lnTo>
                    <a:pt x="377" y="127"/>
                  </a:lnTo>
                  <a:lnTo>
                    <a:pt x="371" y="116"/>
                  </a:lnTo>
                  <a:lnTo>
                    <a:pt x="367" y="106"/>
                  </a:lnTo>
                  <a:lnTo>
                    <a:pt x="363" y="97"/>
                  </a:lnTo>
                  <a:lnTo>
                    <a:pt x="358" y="89"/>
                  </a:lnTo>
                  <a:lnTo>
                    <a:pt x="352" y="80"/>
                  </a:lnTo>
                  <a:lnTo>
                    <a:pt x="348" y="74"/>
                  </a:lnTo>
                  <a:lnTo>
                    <a:pt x="341" y="66"/>
                  </a:lnTo>
                  <a:lnTo>
                    <a:pt x="335" y="62"/>
                  </a:lnTo>
                  <a:lnTo>
                    <a:pt x="327" y="55"/>
                  </a:lnTo>
                  <a:lnTo>
                    <a:pt x="318" y="53"/>
                  </a:lnTo>
                  <a:lnTo>
                    <a:pt x="310" y="49"/>
                  </a:lnTo>
                  <a:lnTo>
                    <a:pt x="303" y="49"/>
                  </a:lnTo>
                  <a:lnTo>
                    <a:pt x="293" y="47"/>
                  </a:lnTo>
                  <a:lnTo>
                    <a:pt x="284" y="47"/>
                  </a:lnTo>
                  <a:lnTo>
                    <a:pt x="274" y="47"/>
                  </a:lnTo>
                  <a:lnTo>
                    <a:pt x="266" y="49"/>
                  </a:lnTo>
                  <a:lnTo>
                    <a:pt x="255" y="49"/>
                  </a:lnTo>
                  <a:lnTo>
                    <a:pt x="246" y="51"/>
                  </a:lnTo>
                  <a:lnTo>
                    <a:pt x="238" y="53"/>
                  </a:lnTo>
                  <a:lnTo>
                    <a:pt x="228" y="55"/>
                  </a:lnTo>
                  <a:lnTo>
                    <a:pt x="217" y="57"/>
                  </a:lnTo>
                  <a:lnTo>
                    <a:pt x="208" y="61"/>
                  </a:lnTo>
                  <a:lnTo>
                    <a:pt x="200" y="62"/>
                  </a:lnTo>
                  <a:lnTo>
                    <a:pt x="190" y="64"/>
                  </a:lnTo>
                  <a:lnTo>
                    <a:pt x="181" y="64"/>
                  </a:lnTo>
                  <a:lnTo>
                    <a:pt x="171" y="64"/>
                  </a:lnTo>
                  <a:lnTo>
                    <a:pt x="162" y="64"/>
                  </a:lnTo>
                  <a:lnTo>
                    <a:pt x="152" y="64"/>
                  </a:lnTo>
                  <a:lnTo>
                    <a:pt x="143" y="64"/>
                  </a:lnTo>
                  <a:lnTo>
                    <a:pt x="135" y="64"/>
                  </a:lnTo>
                  <a:lnTo>
                    <a:pt x="126" y="66"/>
                  </a:lnTo>
                  <a:lnTo>
                    <a:pt x="118" y="68"/>
                  </a:lnTo>
                  <a:lnTo>
                    <a:pt x="109" y="68"/>
                  </a:lnTo>
                  <a:lnTo>
                    <a:pt x="103" y="72"/>
                  </a:lnTo>
                  <a:lnTo>
                    <a:pt x="95" y="74"/>
                  </a:lnTo>
                  <a:lnTo>
                    <a:pt x="90" y="80"/>
                  </a:lnTo>
                  <a:lnTo>
                    <a:pt x="84" y="83"/>
                  </a:lnTo>
                  <a:lnTo>
                    <a:pt x="80" y="89"/>
                  </a:lnTo>
                  <a:lnTo>
                    <a:pt x="76" y="97"/>
                  </a:lnTo>
                  <a:lnTo>
                    <a:pt x="76" y="106"/>
                  </a:lnTo>
                  <a:lnTo>
                    <a:pt x="73" y="114"/>
                  </a:lnTo>
                  <a:lnTo>
                    <a:pt x="73" y="125"/>
                  </a:lnTo>
                  <a:lnTo>
                    <a:pt x="71" y="137"/>
                  </a:lnTo>
                  <a:lnTo>
                    <a:pt x="73" y="150"/>
                  </a:lnTo>
                  <a:lnTo>
                    <a:pt x="73" y="161"/>
                  </a:lnTo>
                  <a:lnTo>
                    <a:pt x="76" y="175"/>
                  </a:lnTo>
                  <a:lnTo>
                    <a:pt x="78" y="186"/>
                  </a:lnTo>
                  <a:lnTo>
                    <a:pt x="82" y="199"/>
                  </a:lnTo>
                  <a:lnTo>
                    <a:pt x="84" y="211"/>
                  </a:lnTo>
                  <a:lnTo>
                    <a:pt x="88" y="222"/>
                  </a:lnTo>
                  <a:lnTo>
                    <a:pt x="90" y="232"/>
                  </a:lnTo>
                  <a:lnTo>
                    <a:pt x="92" y="241"/>
                  </a:lnTo>
                  <a:lnTo>
                    <a:pt x="93" y="249"/>
                  </a:lnTo>
                  <a:lnTo>
                    <a:pt x="95" y="256"/>
                  </a:lnTo>
                  <a:lnTo>
                    <a:pt x="97" y="258"/>
                  </a:lnTo>
                  <a:lnTo>
                    <a:pt x="97" y="260"/>
                  </a:lnTo>
                  <a:lnTo>
                    <a:pt x="97" y="262"/>
                  </a:lnTo>
                  <a:lnTo>
                    <a:pt x="97" y="272"/>
                  </a:lnTo>
                  <a:lnTo>
                    <a:pt x="97" y="277"/>
                  </a:lnTo>
                  <a:lnTo>
                    <a:pt x="97" y="285"/>
                  </a:lnTo>
                  <a:lnTo>
                    <a:pt x="97" y="293"/>
                  </a:lnTo>
                  <a:lnTo>
                    <a:pt x="101" y="302"/>
                  </a:lnTo>
                  <a:lnTo>
                    <a:pt x="101" y="310"/>
                  </a:lnTo>
                  <a:lnTo>
                    <a:pt x="103" y="319"/>
                  </a:lnTo>
                  <a:lnTo>
                    <a:pt x="105" y="327"/>
                  </a:lnTo>
                  <a:lnTo>
                    <a:pt x="109" y="336"/>
                  </a:lnTo>
                  <a:lnTo>
                    <a:pt x="112" y="346"/>
                  </a:lnTo>
                  <a:lnTo>
                    <a:pt x="116" y="353"/>
                  </a:lnTo>
                  <a:lnTo>
                    <a:pt x="120" y="361"/>
                  </a:lnTo>
                  <a:lnTo>
                    <a:pt x="128" y="369"/>
                  </a:lnTo>
                  <a:lnTo>
                    <a:pt x="131" y="372"/>
                  </a:lnTo>
                  <a:lnTo>
                    <a:pt x="139" y="378"/>
                  </a:lnTo>
                  <a:lnTo>
                    <a:pt x="147" y="382"/>
                  </a:lnTo>
                  <a:lnTo>
                    <a:pt x="156" y="386"/>
                  </a:lnTo>
                  <a:lnTo>
                    <a:pt x="166" y="388"/>
                  </a:lnTo>
                  <a:lnTo>
                    <a:pt x="175" y="390"/>
                  </a:lnTo>
                  <a:lnTo>
                    <a:pt x="185" y="391"/>
                  </a:lnTo>
                  <a:lnTo>
                    <a:pt x="196" y="393"/>
                  </a:lnTo>
                  <a:lnTo>
                    <a:pt x="206" y="395"/>
                  </a:lnTo>
                  <a:lnTo>
                    <a:pt x="217" y="395"/>
                  </a:lnTo>
                  <a:lnTo>
                    <a:pt x="228" y="397"/>
                  </a:lnTo>
                  <a:lnTo>
                    <a:pt x="240" y="397"/>
                  </a:lnTo>
                  <a:lnTo>
                    <a:pt x="251" y="399"/>
                  </a:lnTo>
                  <a:lnTo>
                    <a:pt x="265" y="401"/>
                  </a:lnTo>
                  <a:lnTo>
                    <a:pt x="276" y="401"/>
                  </a:lnTo>
                  <a:lnTo>
                    <a:pt x="287" y="405"/>
                  </a:lnTo>
                  <a:lnTo>
                    <a:pt x="299" y="407"/>
                  </a:lnTo>
                  <a:lnTo>
                    <a:pt x="308" y="409"/>
                  </a:lnTo>
                  <a:lnTo>
                    <a:pt x="320" y="409"/>
                  </a:lnTo>
                  <a:lnTo>
                    <a:pt x="331" y="410"/>
                  </a:lnTo>
                  <a:lnTo>
                    <a:pt x="341" y="412"/>
                  </a:lnTo>
                  <a:lnTo>
                    <a:pt x="350" y="414"/>
                  </a:lnTo>
                  <a:lnTo>
                    <a:pt x="360" y="416"/>
                  </a:lnTo>
                  <a:lnTo>
                    <a:pt x="369" y="418"/>
                  </a:lnTo>
                  <a:lnTo>
                    <a:pt x="377" y="420"/>
                  </a:lnTo>
                  <a:lnTo>
                    <a:pt x="384" y="422"/>
                  </a:lnTo>
                  <a:lnTo>
                    <a:pt x="390" y="424"/>
                  </a:lnTo>
                  <a:lnTo>
                    <a:pt x="398" y="426"/>
                  </a:lnTo>
                  <a:lnTo>
                    <a:pt x="407" y="431"/>
                  </a:lnTo>
                  <a:lnTo>
                    <a:pt x="415" y="437"/>
                  </a:lnTo>
                  <a:lnTo>
                    <a:pt x="415" y="445"/>
                  </a:lnTo>
                  <a:lnTo>
                    <a:pt x="417" y="450"/>
                  </a:lnTo>
                  <a:lnTo>
                    <a:pt x="415" y="458"/>
                  </a:lnTo>
                  <a:lnTo>
                    <a:pt x="413" y="466"/>
                  </a:lnTo>
                  <a:lnTo>
                    <a:pt x="409" y="473"/>
                  </a:lnTo>
                  <a:lnTo>
                    <a:pt x="407" y="479"/>
                  </a:lnTo>
                  <a:lnTo>
                    <a:pt x="407" y="4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33" name="Freeform 214"/>
            <p:cNvSpPr>
              <a:spLocks/>
            </p:cNvSpPr>
            <p:nvPr/>
          </p:nvSpPr>
          <p:spPr bwMode="auto">
            <a:xfrm>
              <a:off x="3210679" y="2510690"/>
              <a:ext cx="61199" cy="64548"/>
            </a:xfrm>
            <a:custGeom>
              <a:avLst/>
              <a:gdLst>
                <a:gd name="T0" fmla="*/ 0 w 401"/>
                <a:gd name="T1" fmla="*/ 11 h 424"/>
                <a:gd name="T2" fmla="*/ 2 w 401"/>
                <a:gd name="T3" fmla="*/ 43 h 424"/>
                <a:gd name="T4" fmla="*/ 8 w 401"/>
                <a:gd name="T5" fmla="*/ 97 h 424"/>
                <a:gd name="T6" fmla="*/ 14 w 401"/>
                <a:gd name="T7" fmla="*/ 159 h 424"/>
                <a:gd name="T8" fmla="*/ 21 w 401"/>
                <a:gd name="T9" fmla="*/ 224 h 424"/>
                <a:gd name="T10" fmla="*/ 27 w 401"/>
                <a:gd name="T11" fmla="*/ 281 h 424"/>
                <a:gd name="T12" fmla="*/ 33 w 401"/>
                <a:gd name="T13" fmla="*/ 329 h 424"/>
                <a:gd name="T14" fmla="*/ 40 w 401"/>
                <a:gd name="T15" fmla="*/ 363 h 424"/>
                <a:gd name="T16" fmla="*/ 46 w 401"/>
                <a:gd name="T17" fmla="*/ 388 h 424"/>
                <a:gd name="T18" fmla="*/ 55 w 401"/>
                <a:gd name="T19" fmla="*/ 410 h 424"/>
                <a:gd name="T20" fmla="*/ 71 w 401"/>
                <a:gd name="T21" fmla="*/ 424 h 424"/>
                <a:gd name="T22" fmla="*/ 92 w 401"/>
                <a:gd name="T23" fmla="*/ 422 h 424"/>
                <a:gd name="T24" fmla="*/ 111 w 401"/>
                <a:gd name="T25" fmla="*/ 416 h 424"/>
                <a:gd name="T26" fmla="*/ 126 w 401"/>
                <a:gd name="T27" fmla="*/ 412 h 424"/>
                <a:gd name="T28" fmla="*/ 145 w 401"/>
                <a:gd name="T29" fmla="*/ 409 h 424"/>
                <a:gd name="T30" fmla="*/ 164 w 401"/>
                <a:gd name="T31" fmla="*/ 405 h 424"/>
                <a:gd name="T32" fmla="*/ 185 w 401"/>
                <a:gd name="T33" fmla="*/ 401 h 424"/>
                <a:gd name="T34" fmla="*/ 209 w 401"/>
                <a:gd name="T35" fmla="*/ 395 h 424"/>
                <a:gd name="T36" fmla="*/ 236 w 401"/>
                <a:gd name="T37" fmla="*/ 390 h 424"/>
                <a:gd name="T38" fmla="*/ 265 w 401"/>
                <a:gd name="T39" fmla="*/ 378 h 424"/>
                <a:gd name="T40" fmla="*/ 291 w 401"/>
                <a:gd name="T41" fmla="*/ 369 h 424"/>
                <a:gd name="T42" fmla="*/ 318 w 401"/>
                <a:gd name="T43" fmla="*/ 359 h 424"/>
                <a:gd name="T44" fmla="*/ 342 w 401"/>
                <a:gd name="T45" fmla="*/ 352 h 424"/>
                <a:gd name="T46" fmla="*/ 363 w 401"/>
                <a:gd name="T47" fmla="*/ 350 h 424"/>
                <a:gd name="T48" fmla="*/ 388 w 401"/>
                <a:gd name="T49" fmla="*/ 352 h 424"/>
                <a:gd name="T50" fmla="*/ 400 w 401"/>
                <a:gd name="T51" fmla="*/ 350 h 424"/>
                <a:gd name="T52" fmla="*/ 400 w 401"/>
                <a:gd name="T53" fmla="*/ 331 h 424"/>
                <a:gd name="T54" fmla="*/ 398 w 401"/>
                <a:gd name="T55" fmla="*/ 298 h 424"/>
                <a:gd name="T56" fmla="*/ 394 w 401"/>
                <a:gd name="T57" fmla="*/ 251 h 424"/>
                <a:gd name="T58" fmla="*/ 388 w 401"/>
                <a:gd name="T59" fmla="*/ 194 h 424"/>
                <a:gd name="T60" fmla="*/ 382 w 401"/>
                <a:gd name="T61" fmla="*/ 137 h 424"/>
                <a:gd name="T62" fmla="*/ 375 w 401"/>
                <a:gd name="T63" fmla="*/ 83 h 424"/>
                <a:gd name="T64" fmla="*/ 367 w 401"/>
                <a:gd name="T65" fmla="*/ 45 h 424"/>
                <a:gd name="T66" fmla="*/ 358 w 401"/>
                <a:gd name="T67" fmla="*/ 21 h 424"/>
                <a:gd name="T68" fmla="*/ 344 w 401"/>
                <a:gd name="T69" fmla="*/ 13 h 424"/>
                <a:gd name="T70" fmla="*/ 331 w 401"/>
                <a:gd name="T71" fmla="*/ 34 h 424"/>
                <a:gd name="T72" fmla="*/ 329 w 401"/>
                <a:gd name="T73" fmla="*/ 62 h 424"/>
                <a:gd name="T74" fmla="*/ 331 w 401"/>
                <a:gd name="T75" fmla="*/ 87 h 424"/>
                <a:gd name="T76" fmla="*/ 335 w 401"/>
                <a:gd name="T77" fmla="*/ 104 h 424"/>
                <a:gd name="T78" fmla="*/ 337 w 401"/>
                <a:gd name="T79" fmla="*/ 129 h 424"/>
                <a:gd name="T80" fmla="*/ 339 w 401"/>
                <a:gd name="T81" fmla="*/ 158 h 424"/>
                <a:gd name="T82" fmla="*/ 341 w 401"/>
                <a:gd name="T83" fmla="*/ 194 h 424"/>
                <a:gd name="T84" fmla="*/ 342 w 401"/>
                <a:gd name="T85" fmla="*/ 230 h 424"/>
                <a:gd name="T86" fmla="*/ 342 w 401"/>
                <a:gd name="T87" fmla="*/ 262 h 424"/>
                <a:gd name="T88" fmla="*/ 342 w 401"/>
                <a:gd name="T89" fmla="*/ 289 h 424"/>
                <a:gd name="T90" fmla="*/ 192 w 401"/>
                <a:gd name="T91" fmla="*/ 350 h 424"/>
                <a:gd name="T92" fmla="*/ 76 w 401"/>
                <a:gd name="T93" fmla="*/ 32 h 424"/>
                <a:gd name="T94" fmla="*/ 63 w 401"/>
                <a:gd name="T95" fmla="*/ 15 h 424"/>
                <a:gd name="T96" fmla="*/ 44 w 401"/>
                <a:gd name="T97" fmla="*/ 4 h 424"/>
                <a:gd name="T98" fmla="*/ 17 w 401"/>
                <a:gd name="T99" fmla="*/ 2 h 424"/>
                <a:gd name="T100" fmla="*/ 0 w 401"/>
                <a:gd name="T101" fmla="*/ 5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1" h="424">
                  <a:moveTo>
                    <a:pt x="0" y="5"/>
                  </a:moveTo>
                  <a:lnTo>
                    <a:pt x="0" y="7"/>
                  </a:lnTo>
                  <a:lnTo>
                    <a:pt x="0" y="11"/>
                  </a:lnTo>
                  <a:lnTo>
                    <a:pt x="0" y="21"/>
                  </a:lnTo>
                  <a:lnTo>
                    <a:pt x="2" y="32"/>
                  </a:lnTo>
                  <a:lnTo>
                    <a:pt x="2" y="43"/>
                  </a:lnTo>
                  <a:lnTo>
                    <a:pt x="4" y="61"/>
                  </a:lnTo>
                  <a:lnTo>
                    <a:pt x="6" y="78"/>
                  </a:lnTo>
                  <a:lnTo>
                    <a:pt x="8" y="97"/>
                  </a:lnTo>
                  <a:lnTo>
                    <a:pt x="10" y="118"/>
                  </a:lnTo>
                  <a:lnTo>
                    <a:pt x="12" y="139"/>
                  </a:lnTo>
                  <a:lnTo>
                    <a:pt x="14" y="159"/>
                  </a:lnTo>
                  <a:lnTo>
                    <a:pt x="17" y="182"/>
                  </a:lnTo>
                  <a:lnTo>
                    <a:pt x="19" y="203"/>
                  </a:lnTo>
                  <a:lnTo>
                    <a:pt x="21" y="224"/>
                  </a:lnTo>
                  <a:lnTo>
                    <a:pt x="23" y="245"/>
                  </a:lnTo>
                  <a:lnTo>
                    <a:pt x="27" y="266"/>
                  </a:lnTo>
                  <a:lnTo>
                    <a:pt x="27" y="281"/>
                  </a:lnTo>
                  <a:lnTo>
                    <a:pt x="29" y="298"/>
                  </a:lnTo>
                  <a:lnTo>
                    <a:pt x="31" y="313"/>
                  </a:lnTo>
                  <a:lnTo>
                    <a:pt x="33" y="329"/>
                  </a:lnTo>
                  <a:lnTo>
                    <a:pt x="35" y="340"/>
                  </a:lnTo>
                  <a:lnTo>
                    <a:pt x="38" y="352"/>
                  </a:lnTo>
                  <a:lnTo>
                    <a:pt x="40" y="363"/>
                  </a:lnTo>
                  <a:lnTo>
                    <a:pt x="42" y="372"/>
                  </a:lnTo>
                  <a:lnTo>
                    <a:pt x="44" y="380"/>
                  </a:lnTo>
                  <a:lnTo>
                    <a:pt x="46" y="388"/>
                  </a:lnTo>
                  <a:lnTo>
                    <a:pt x="48" y="395"/>
                  </a:lnTo>
                  <a:lnTo>
                    <a:pt x="52" y="401"/>
                  </a:lnTo>
                  <a:lnTo>
                    <a:pt x="55" y="410"/>
                  </a:lnTo>
                  <a:lnTo>
                    <a:pt x="61" y="416"/>
                  </a:lnTo>
                  <a:lnTo>
                    <a:pt x="67" y="422"/>
                  </a:lnTo>
                  <a:lnTo>
                    <a:pt x="71" y="424"/>
                  </a:lnTo>
                  <a:lnTo>
                    <a:pt x="78" y="424"/>
                  </a:lnTo>
                  <a:lnTo>
                    <a:pt x="84" y="424"/>
                  </a:lnTo>
                  <a:lnTo>
                    <a:pt x="92" y="422"/>
                  </a:lnTo>
                  <a:lnTo>
                    <a:pt x="101" y="420"/>
                  </a:lnTo>
                  <a:lnTo>
                    <a:pt x="105" y="418"/>
                  </a:lnTo>
                  <a:lnTo>
                    <a:pt x="111" y="416"/>
                  </a:lnTo>
                  <a:lnTo>
                    <a:pt x="116" y="414"/>
                  </a:lnTo>
                  <a:lnTo>
                    <a:pt x="122" y="414"/>
                  </a:lnTo>
                  <a:lnTo>
                    <a:pt x="126" y="412"/>
                  </a:lnTo>
                  <a:lnTo>
                    <a:pt x="131" y="412"/>
                  </a:lnTo>
                  <a:lnTo>
                    <a:pt x="139" y="410"/>
                  </a:lnTo>
                  <a:lnTo>
                    <a:pt x="145" y="409"/>
                  </a:lnTo>
                  <a:lnTo>
                    <a:pt x="151" y="407"/>
                  </a:lnTo>
                  <a:lnTo>
                    <a:pt x="156" y="407"/>
                  </a:lnTo>
                  <a:lnTo>
                    <a:pt x="164" y="405"/>
                  </a:lnTo>
                  <a:lnTo>
                    <a:pt x="171" y="405"/>
                  </a:lnTo>
                  <a:lnTo>
                    <a:pt x="177" y="403"/>
                  </a:lnTo>
                  <a:lnTo>
                    <a:pt x="185" y="401"/>
                  </a:lnTo>
                  <a:lnTo>
                    <a:pt x="192" y="399"/>
                  </a:lnTo>
                  <a:lnTo>
                    <a:pt x="202" y="397"/>
                  </a:lnTo>
                  <a:lnTo>
                    <a:pt x="209" y="395"/>
                  </a:lnTo>
                  <a:lnTo>
                    <a:pt x="217" y="393"/>
                  </a:lnTo>
                  <a:lnTo>
                    <a:pt x="227" y="391"/>
                  </a:lnTo>
                  <a:lnTo>
                    <a:pt x="236" y="390"/>
                  </a:lnTo>
                  <a:lnTo>
                    <a:pt x="246" y="386"/>
                  </a:lnTo>
                  <a:lnTo>
                    <a:pt x="255" y="382"/>
                  </a:lnTo>
                  <a:lnTo>
                    <a:pt x="265" y="378"/>
                  </a:lnTo>
                  <a:lnTo>
                    <a:pt x="272" y="376"/>
                  </a:lnTo>
                  <a:lnTo>
                    <a:pt x="282" y="372"/>
                  </a:lnTo>
                  <a:lnTo>
                    <a:pt x="291" y="369"/>
                  </a:lnTo>
                  <a:lnTo>
                    <a:pt x="301" y="365"/>
                  </a:lnTo>
                  <a:lnTo>
                    <a:pt x="310" y="363"/>
                  </a:lnTo>
                  <a:lnTo>
                    <a:pt x="318" y="359"/>
                  </a:lnTo>
                  <a:lnTo>
                    <a:pt x="327" y="355"/>
                  </a:lnTo>
                  <a:lnTo>
                    <a:pt x="335" y="353"/>
                  </a:lnTo>
                  <a:lnTo>
                    <a:pt x="342" y="352"/>
                  </a:lnTo>
                  <a:lnTo>
                    <a:pt x="350" y="350"/>
                  </a:lnTo>
                  <a:lnTo>
                    <a:pt x="358" y="350"/>
                  </a:lnTo>
                  <a:lnTo>
                    <a:pt x="363" y="350"/>
                  </a:lnTo>
                  <a:lnTo>
                    <a:pt x="369" y="350"/>
                  </a:lnTo>
                  <a:lnTo>
                    <a:pt x="379" y="350"/>
                  </a:lnTo>
                  <a:lnTo>
                    <a:pt x="388" y="352"/>
                  </a:lnTo>
                  <a:lnTo>
                    <a:pt x="392" y="352"/>
                  </a:lnTo>
                  <a:lnTo>
                    <a:pt x="398" y="353"/>
                  </a:lnTo>
                  <a:lnTo>
                    <a:pt x="400" y="350"/>
                  </a:lnTo>
                  <a:lnTo>
                    <a:pt x="401" y="342"/>
                  </a:lnTo>
                  <a:lnTo>
                    <a:pt x="400" y="336"/>
                  </a:lnTo>
                  <a:lnTo>
                    <a:pt x="400" y="331"/>
                  </a:lnTo>
                  <a:lnTo>
                    <a:pt x="400" y="321"/>
                  </a:lnTo>
                  <a:lnTo>
                    <a:pt x="400" y="312"/>
                  </a:lnTo>
                  <a:lnTo>
                    <a:pt x="398" y="298"/>
                  </a:lnTo>
                  <a:lnTo>
                    <a:pt x="396" y="285"/>
                  </a:lnTo>
                  <a:lnTo>
                    <a:pt x="396" y="268"/>
                  </a:lnTo>
                  <a:lnTo>
                    <a:pt x="394" y="251"/>
                  </a:lnTo>
                  <a:lnTo>
                    <a:pt x="392" y="232"/>
                  </a:lnTo>
                  <a:lnTo>
                    <a:pt x="390" y="215"/>
                  </a:lnTo>
                  <a:lnTo>
                    <a:pt x="388" y="194"/>
                  </a:lnTo>
                  <a:lnTo>
                    <a:pt x="388" y="177"/>
                  </a:lnTo>
                  <a:lnTo>
                    <a:pt x="384" y="156"/>
                  </a:lnTo>
                  <a:lnTo>
                    <a:pt x="382" y="137"/>
                  </a:lnTo>
                  <a:lnTo>
                    <a:pt x="381" y="118"/>
                  </a:lnTo>
                  <a:lnTo>
                    <a:pt x="379" y="100"/>
                  </a:lnTo>
                  <a:lnTo>
                    <a:pt x="375" y="83"/>
                  </a:lnTo>
                  <a:lnTo>
                    <a:pt x="371" y="68"/>
                  </a:lnTo>
                  <a:lnTo>
                    <a:pt x="369" y="55"/>
                  </a:lnTo>
                  <a:lnTo>
                    <a:pt x="367" y="45"/>
                  </a:lnTo>
                  <a:lnTo>
                    <a:pt x="363" y="34"/>
                  </a:lnTo>
                  <a:lnTo>
                    <a:pt x="361" y="26"/>
                  </a:lnTo>
                  <a:lnTo>
                    <a:pt x="358" y="21"/>
                  </a:lnTo>
                  <a:lnTo>
                    <a:pt x="356" y="17"/>
                  </a:lnTo>
                  <a:lnTo>
                    <a:pt x="348" y="11"/>
                  </a:lnTo>
                  <a:lnTo>
                    <a:pt x="344" y="13"/>
                  </a:lnTo>
                  <a:lnTo>
                    <a:pt x="339" y="17"/>
                  </a:lnTo>
                  <a:lnTo>
                    <a:pt x="335" y="26"/>
                  </a:lnTo>
                  <a:lnTo>
                    <a:pt x="331" y="34"/>
                  </a:lnTo>
                  <a:lnTo>
                    <a:pt x="329" y="45"/>
                  </a:lnTo>
                  <a:lnTo>
                    <a:pt x="327" y="53"/>
                  </a:lnTo>
                  <a:lnTo>
                    <a:pt x="329" y="62"/>
                  </a:lnTo>
                  <a:lnTo>
                    <a:pt x="329" y="70"/>
                  </a:lnTo>
                  <a:lnTo>
                    <a:pt x="331" y="81"/>
                  </a:lnTo>
                  <a:lnTo>
                    <a:pt x="331" y="87"/>
                  </a:lnTo>
                  <a:lnTo>
                    <a:pt x="331" y="91"/>
                  </a:lnTo>
                  <a:lnTo>
                    <a:pt x="333" y="97"/>
                  </a:lnTo>
                  <a:lnTo>
                    <a:pt x="335" y="104"/>
                  </a:lnTo>
                  <a:lnTo>
                    <a:pt x="335" y="112"/>
                  </a:lnTo>
                  <a:lnTo>
                    <a:pt x="337" y="120"/>
                  </a:lnTo>
                  <a:lnTo>
                    <a:pt x="337" y="129"/>
                  </a:lnTo>
                  <a:lnTo>
                    <a:pt x="339" y="139"/>
                  </a:lnTo>
                  <a:lnTo>
                    <a:pt x="339" y="148"/>
                  </a:lnTo>
                  <a:lnTo>
                    <a:pt x="339" y="158"/>
                  </a:lnTo>
                  <a:lnTo>
                    <a:pt x="339" y="169"/>
                  </a:lnTo>
                  <a:lnTo>
                    <a:pt x="341" y="182"/>
                  </a:lnTo>
                  <a:lnTo>
                    <a:pt x="341" y="194"/>
                  </a:lnTo>
                  <a:lnTo>
                    <a:pt x="341" y="205"/>
                  </a:lnTo>
                  <a:lnTo>
                    <a:pt x="341" y="216"/>
                  </a:lnTo>
                  <a:lnTo>
                    <a:pt x="342" y="230"/>
                  </a:lnTo>
                  <a:lnTo>
                    <a:pt x="342" y="239"/>
                  </a:lnTo>
                  <a:lnTo>
                    <a:pt x="342" y="251"/>
                  </a:lnTo>
                  <a:lnTo>
                    <a:pt x="342" y="262"/>
                  </a:lnTo>
                  <a:lnTo>
                    <a:pt x="342" y="272"/>
                  </a:lnTo>
                  <a:lnTo>
                    <a:pt x="342" y="279"/>
                  </a:lnTo>
                  <a:lnTo>
                    <a:pt x="342" y="289"/>
                  </a:lnTo>
                  <a:lnTo>
                    <a:pt x="342" y="294"/>
                  </a:lnTo>
                  <a:lnTo>
                    <a:pt x="344" y="302"/>
                  </a:lnTo>
                  <a:lnTo>
                    <a:pt x="192" y="350"/>
                  </a:lnTo>
                  <a:lnTo>
                    <a:pt x="103" y="361"/>
                  </a:lnTo>
                  <a:lnTo>
                    <a:pt x="76" y="268"/>
                  </a:lnTo>
                  <a:lnTo>
                    <a:pt x="76" y="32"/>
                  </a:lnTo>
                  <a:lnTo>
                    <a:pt x="71" y="26"/>
                  </a:lnTo>
                  <a:lnTo>
                    <a:pt x="67" y="21"/>
                  </a:lnTo>
                  <a:lnTo>
                    <a:pt x="63" y="15"/>
                  </a:lnTo>
                  <a:lnTo>
                    <a:pt x="59" y="11"/>
                  </a:lnTo>
                  <a:lnTo>
                    <a:pt x="52" y="5"/>
                  </a:lnTo>
                  <a:lnTo>
                    <a:pt x="44" y="4"/>
                  </a:lnTo>
                  <a:lnTo>
                    <a:pt x="35" y="0"/>
                  </a:lnTo>
                  <a:lnTo>
                    <a:pt x="23" y="2"/>
                  </a:lnTo>
                  <a:lnTo>
                    <a:pt x="17" y="2"/>
                  </a:lnTo>
                  <a:lnTo>
                    <a:pt x="14" y="2"/>
                  </a:lnTo>
                  <a:lnTo>
                    <a:pt x="6" y="4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34" name="Freeform 215"/>
            <p:cNvSpPr>
              <a:spLocks/>
            </p:cNvSpPr>
            <p:nvPr/>
          </p:nvSpPr>
          <p:spPr bwMode="auto">
            <a:xfrm>
              <a:off x="3224381" y="2504296"/>
              <a:ext cx="35623" cy="12788"/>
            </a:xfrm>
            <a:custGeom>
              <a:avLst/>
              <a:gdLst>
                <a:gd name="T0" fmla="*/ 0 w 233"/>
                <a:gd name="T1" fmla="*/ 38 h 84"/>
                <a:gd name="T2" fmla="*/ 11 w 233"/>
                <a:gd name="T3" fmla="*/ 32 h 84"/>
                <a:gd name="T4" fmla="*/ 26 w 233"/>
                <a:gd name="T5" fmla="*/ 25 h 84"/>
                <a:gd name="T6" fmla="*/ 40 w 233"/>
                <a:gd name="T7" fmla="*/ 21 h 84"/>
                <a:gd name="T8" fmla="*/ 53 w 233"/>
                <a:gd name="T9" fmla="*/ 17 h 84"/>
                <a:gd name="T10" fmla="*/ 70 w 233"/>
                <a:gd name="T11" fmla="*/ 13 h 84"/>
                <a:gd name="T12" fmla="*/ 87 w 233"/>
                <a:gd name="T13" fmla="*/ 9 h 84"/>
                <a:gd name="T14" fmla="*/ 102 w 233"/>
                <a:gd name="T15" fmla="*/ 7 h 84"/>
                <a:gd name="T16" fmla="*/ 118 w 233"/>
                <a:gd name="T17" fmla="*/ 4 h 84"/>
                <a:gd name="T18" fmla="*/ 135 w 233"/>
                <a:gd name="T19" fmla="*/ 2 h 84"/>
                <a:gd name="T20" fmla="*/ 150 w 233"/>
                <a:gd name="T21" fmla="*/ 2 h 84"/>
                <a:gd name="T22" fmla="*/ 165 w 233"/>
                <a:gd name="T23" fmla="*/ 0 h 84"/>
                <a:gd name="T24" fmla="*/ 176 w 233"/>
                <a:gd name="T25" fmla="*/ 2 h 84"/>
                <a:gd name="T26" fmla="*/ 190 w 233"/>
                <a:gd name="T27" fmla="*/ 6 h 84"/>
                <a:gd name="T28" fmla="*/ 203 w 233"/>
                <a:gd name="T29" fmla="*/ 11 h 84"/>
                <a:gd name="T30" fmla="*/ 218 w 233"/>
                <a:gd name="T31" fmla="*/ 25 h 84"/>
                <a:gd name="T32" fmla="*/ 226 w 233"/>
                <a:gd name="T33" fmla="*/ 42 h 84"/>
                <a:gd name="T34" fmla="*/ 230 w 233"/>
                <a:gd name="T35" fmla="*/ 57 h 84"/>
                <a:gd name="T36" fmla="*/ 233 w 233"/>
                <a:gd name="T37" fmla="*/ 74 h 84"/>
                <a:gd name="T38" fmla="*/ 228 w 233"/>
                <a:gd name="T39" fmla="*/ 82 h 84"/>
                <a:gd name="T40" fmla="*/ 218 w 233"/>
                <a:gd name="T41" fmla="*/ 84 h 84"/>
                <a:gd name="T42" fmla="*/ 205 w 233"/>
                <a:gd name="T43" fmla="*/ 82 h 84"/>
                <a:gd name="T44" fmla="*/ 194 w 233"/>
                <a:gd name="T45" fmla="*/ 78 h 84"/>
                <a:gd name="T46" fmla="*/ 182 w 233"/>
                <a:gd name="T47" fmla="*/ 74 h 84"/>
                <a:gd name="T48" fmla="*/ 169 w 233"/>
                <a:gd name="T49" fmla="*/ 72 h 84"/>
                <a:gd name="T50" fmla="*/ 156 w 233"/>
                <a:gd name="T51" fmla="*/ 68 h 84"/>
                <a:gd name="T52" fmla="*/ 140 w 233"/>
                <a:gd name="T53" fmla="*/ 65 h 84"/>
                <a:gd name="T54" fmla="*/ 127 w 233"/>
                <a:gd name="T55" fmla="*/ 61 h 84"/>
                <a:gd name="T56" fmla="*/ 114 w 233"/>
                <a:gd name="T57" fmla="*/ 59 h 84"/>
                <a:gd name="T58" fmla="*/ 100 w 233"/>
                <a:gd name="T59" fmla="*/ 59 h 84"/>
                <a:gd name="T60" fmla="*/ 89 w 233"/>
                <a:gd name="T61" fmla="*/ 59 h 84"/>
                <a:gd name="T62" fmla="*/ 74 w 233"/>
                <a:gd name="T63" fmla="*/ 59 h 84"/>
                <a:gd name="T64" fmla="*/ 57 w 233"/>
                <a:gd name="T65" fmla="*/ 63 h 84"/>
                <a:gd name="T66" fmla="*/ 45 w 233"/>
                <a:gd name="T67" fmla="*/ 66 h 84"/>
                <a:gd name="T68" fmla="*/ 32 w 233"/>
                <a:gd name="T69" fmla="*/ 72 h 84"/>
                <a:gd name="T70" fmla="*/ 22 w 233"/>
                <a:gd name="T71" fmla="*/ 74 h 84"/>
                <a:gd name="T72" fmla="*/ 15 w 233"/>
                <a:gd name="T73" fmla="*/ 65 h 84"/>
                <a:gd name="T74" fmla="*/ 7 w 233"/>
                <a:gd name="T75" fmla="*/ 55 h 84"/>
                <a:gd name="T76" fmla="*/ 0 w 233"/>
                <a:gd name="T77" fmla="*/ 42 h 84"/>
                <a:gd name="T78" fmla="*/ 0 w 233"/>
                <a:gd name="T79" fmla="*/ 3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33" h="84">
                  <a:moveTo>
                    <a:pt x="0" y="38"/>
                  </a:moveTo>
                  <a:lnTo>
                    <a:pt x="0" y="38"/>
                  </a:lnTo>
                  <a:lnTo>
                    <a:pt x="3" y="36"/>
                  </a:lnTo>
                  <a:lnTo>
                    <a:pt x="11" y="32"/>
                  </a:lnTo>
                  <a:lnTo>
                    <a:pt x="22" y="28"/>
                  </a:lnTo>
                  <a:lnTo>
                    <a:pt x="26" y="25"/>
                  </a:lnTo>
                  <a:lnTo>
                    <a:pt x="32" y="23"/>
                  </a:lnTo>
                  <a:lnTo>
                    <a:pt x="40" y="21"/>
                  </a:lnTo>
                  <a:lnTo>
                    <a:pt x="47" y="21"/>
                  </a:lnTo>
                  <a:lnTo>
                    <a:pt x="53" y="17"/>
                  </a:lnTo>
                  <a:lnTo>
                    <a:pt x="62" y="15"/>
                  </a:lnTo>
                  <a:lnTo>
                    <a:pt x="70" y="13"/>
                  </a:lnTo>
                  <a:lnTo>
                    <a:pt x="80" y="13"/>
                  </a:lnTo>
                  <a:lnTo>
                    <a:pt x="87" y="9"/>
                  </a:lnTo>
                  <a:lnTo>
                    <a:pt x="95" y="9"/>
                  </a:lnTo>
                  <a:lnTo>
                    <a:pt x="102" y="7"/>
                  </a:lnTo>
                  <a:lnTo>
                    <a:pt x="112" y="6"/>
                  </a:lnTo>
                  <a:lnTo>
                    <a:pt x="118" y="4"/>
                  </a:lnTo>
                  <a:lnTo>
                    <a:pt x="127" y="2"/>
                  </a:lnTo>
                  <a:lnTo>
                    <a:pt x="135" y="2"/>
                  </a:lnTo>
                  <a:lnTo>
                    <a:pt x="142" y="2"/>
                  </a:lnTo>
                  <a:lnTo>
                    <a:pt x="150" y="2"/>
                  </a:lnTo>
                  <a:lnTo>
                    <a:pt x="157" y="0"/>
                  </a:lnTo>
                  <a:lnTo>
                    <a:pt x="165" y="0"/>
                  </a:lnTo>
                  <a:lnTo>
                    <a:pt x="173" y="2"/>
                  </a:lnTo>
                  <a:lnTo>
                    <a:pt x="176" y="2"/>
                  </a:lnTo>
                  <a:lnTo>
                    <a:pt x="182" y="4"/>
                  </a:lnTo>
                  <a:lnTo>
                    <a:pt x="190" y="6"/>
                  </a:lnTo>
                  <a:lnTo>
                    <a:pt x="195" y="7"/>
                  </a:lnTo>
                  <a:lnTo>
                    <a:pt x="203" y="11"/>
                  </a:lnTo>
                  <a:lnTo>
                    <a:pt x="213" y="19"/>
                  </a:lnTo>
                  <a:lnTo>
                    <a:pt x="218" y="25"/>
                  </a:lnTo>
                  <a:lnTo>
                    <a:pt x="224" y="34"/>
                  </a:lnTo>
                  <a:lnTo>
                    <a:pt x="226" y="42"/>
                  </a:lnTo>
                  <a:lnTo>
                    <a:pt x="230" y="49"/>
                  </a:lnTo>
                  <a:lnTo>
                    <a:pt x="230" y="57"/>
                  </a:lnTo>
                  <a:lnTo>
                    <a:pt x="232" y="65"/>
                  </a:lnTo>
                  <a:lnTo>
                    <a:pt x="233" y="74"/>
                  </a:lnTo>
                  <a:lnTo>
                    <a:pt x="232" y="80"/>
                  </a:lnTo>
                  <a:lnTo>
                    <a:pt x="228" y="82"/>
                  </a:lnTo>
                  <a:lnTo>
                    <a:pt x="224" y="84"/>
                  </a:lnTo>
                  <a:lnTo>
                    <a:pt x="218" y="84"/>
                  </a:lnTo>
                  <a:lnTo>
                    <a:pt x="213" y="84"/>
                  </a:lnTo>
                  <a:lnTo>
                    <a:pt x="205" y="82"/>
                  </a:lnTo>
                  <a:lnTo>
                    <a:pt x="201" y="80"/>
                  </a:lnTo>
                  <a:lnTo>
                    <a:pt x="194" y="78"/>
                  </a:lnTo>
                  <a:lnTo>
                    <a:pt x="190" y="76"/>
                  </a:lnTo>
                  <a:lnTo>
                    <a:pt x="182" y="74"/>
                  </a:lnTo>
                  <a:lnTo>
                    <a:pt x="176" y="74"/>
                  </a:lnTo>
                  <a:lnTo>
                    <a:pt x="169" y="72"/>
                  </a:lnTo>
                  <a:lnTo>
                    <a:pt x="163" y="70"/>
                  </a:lnTo>
                  <a:lnTo>
                    <a:pt x="156" y="68"/>
                  </a:lnTo>
                  <a:lnTo>
                    <a:pt x="148" y="66"/>
                  </a:lnTo>
                  <a:lnTo>
                    <a:pt x="140" y="65"/>
                  </a:lnTo>
                  <a:lnTo>
                    <a:pt x="133" y="63"/>
                  </a:lnTo>
                  <a:lnTo>
                    <a:pt x="127" y="61"/>
                  </a:lnTo>
                  <a:lnTo>
                    <a:pt x="119" y="61"/>
                  </a:lnTo>
                  <a:lnTo>
                    <a:pt x="114" y="59"/>
                  </a:lnTo>
                  <a:lnTo>
                    <a:pt x="106" y="59"/>
                  </a:lnTo>
                  <a:lnTo>
                    <a:pt x="100" y="59"/>
                  </a:lnTo>
                  <a:lnTo>
                    <a:pt x="95" y="59"/>
                  </a:lnTo>
                  <a:lnTo>
                    <a:pt x="89" y="59"/>
                  </a:lnTo>
                  <a:lnTo>
                    <a:pt x="85" y="59"/>
                  </a:lnTo>
                  <a:lnTo>
                    <a:pt x="74" y="59"/>
                  </a:lnTo>
                  <a:lnTo>
                    <a:pt x="66" y="61"/>
                  </a:lnTo>
                  <a:lnTo>
                    <a:pt x="57" y="63"/>
                  </a:lnTo>
                  <a:lnTo>
                    <a:pt x="51" y="65"/>
                  </a:lnTo>
                  <a:lnTo>
                    <a:pt x="45" y="66"/>
                  </a:lnTo>
                  <a:lnTo>
                    <a:pt x="41" y="68"/>
                  </a:lnTo>
                  <a:lnTo>
                    <a:pt x="32" y="72"/>
                  </a:lnTo>
                  <a:lnTo>
                    <a:pt x="28" y="76"/>
                  </a:lnTo>
                  <a:lnTo>
                    <a:pt x="22" y="74"/>
                  </a:lnTo>
                  <a:lnTo>
                    <a:pt x="19" y="70"/>
                  </a:lnTo>
                  <a:lnTo>
                    <a:pt x="15" y="65"/>
                  </a:lnTo>
                  <a:lnTo>
                    <a:pt x="11" y="61"/>
                  </a:lnTo>
                  <a:lnTo>
                    <a:pt x="7" y="55"/>
                  </a:lnTo>
                  <a:lnTo>
                    <a:pt x="5" y="51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35" name="Freeform 216"/>
            <p:cNvSpPr>
              <a:spLocks/>
            </p:cNvSpPr>
            <p:nvPr/>
          </p:nvSpPr>
          <p:spPr bwMode="auto">
            <a:xfrm>
              <a:off x="3125122" y="2413563"/>
              <a:ext cx="72465" cy="72160"/>
            </a:xfrm>
            <a:custGeom>
              <a:avLst/>
              <a:gdLst>
                <a:gd name="T0" fmla="*/ 2 w 477"/>
                <a:gd name="T1" fmla="*/ 317 h 473"/>
                <a:gd name="T2" fmla="*/ 7 w 477"/>
                <a:gd name="T3" fmla="*/ 277 h 473"/>
                <a:gd name="T4" fmla="*/ 17 w 477"/>
                <a:gd name="T5" fmla="*/ 228 h 473"/>
                <a:gd name="T6" fmla="*/ 23 w 477"/>
                <a:gd name="T7" fmla="*/ 175 h 473"/>
                <a:gd name="T8" fmla="*/ 26 w 477"/>
                <a:gd name="T9" fmla="*/ 118 h 473"/>
                <a:gd name="T10" fmla="*/ 36 w 477"/>
                <a:gd name="T11" fmla="*/ 68 h 473"/>
                <a:gd name="T12" fmla="*/ 59 w 477"/>
                <a:gd name="T13" fmla="*/ 38 h 473"/>
                <a:gd name="T14" fmla="*/ 97 w 477"/>
                <a:gd name="T15" fmla="*/ 26 h 473"/>
                <a:gd name="T16" fmla="*/ 146 w 477"/>
                <a:gd name="T17" fmla="*/ 22 h 473"/>
                <a:gd name="T18" fmla="*/ 195 w 477"/>
                <a:gd name="T19" fmla="*/ 19 h 473"/>
                <a:gd name="T20" fmla="*/ 245 w 477"/>
                <a:gd name="T21" fmla="*/ 7 h 473"/>
                <a:gd name="T22" fmla="*/ 289 w 477"/>
                <a:gd name="T23" fmla="*/ 0 h 473"/>
                <a:gd name="T24" fmla="*/ 330 w 477"/>
                <a:gd name="T25" fmla="*/ 2 h 473"/>
                <a:gd name="T26" fmla="*/ 368 w 477"/>
                <a:gd name="T27" fmla="*/ 15 h 473"/>
                <a:gd name="T28" fmla="*/ 403 w 477"/>
                <a:gd name="T29" fmla="*/ 41 h 473"/>
                <a:gd name="T30" fmla="*/ 431 w 477"/>
                <a:gd name="T31" fmla="*/ 74 h 473"/>
                <a:gd name="T32" fmla="*/ 465 w 477"/>
                <a:gd name="T33" fmla="*/ 114 h 473"/>
                <a:gd name="T34" fmla="*/ 475 w 477"/>
                <a:gd name="T35" fmla="*/ 150 h 473"/>
                <a:gd name="T36" fmla="*/ 458 w 477"/>
                <a:gd name="T37" fmla="*/ 173 h 473"/>
                <a:gd name="T38" fmla="*/ 435 w 477"/>
                <a:gd name="T39" fmla="*/ 148 h 473"/>
                <a:gd name="T40" fmla="*/ 418 w 477"/>
                <a:gd name="T41" fmla="*/ 114 h 473"/>
                <a:gd name="T42" fmla="*/ 395 w 477"/>
                <a:gd name="T43" fmla="*/ 78 h 473"/>
                <a:gd name="T44" fmla="*/ 365 w 477"/>
                <a:gd name="T45" fmla="*/ 59 h 473"/>
                <a:gd name="T46" fmla="*/ 330 w 477"/>
                <a:gd name="T47" fmla="*/ 59 h 473"/>
                <a:gd name="T48" fmla="*/ 292 w 477"/>
                <a:gd name="T49" fmla="*/ 70 h 473"/>
                <a:gd name="T50" fmla="*/ 256 w 477"/>
                <a:gd name="T51" fmla="*/ 85 h 473"/>
                <a:gd name="T52" fmla="*/ 222 w 477"/>
                <a:gd name="T53" fmla="*/ 95 h 473"/>
                <a:gd name="T54" fmla="*/ 192 w 477"/>
                <a:gd name="T55" fmla="*/ 100 h 473"/>
                <a:gd name="T56" fmla="*/ 209 w 477"/>
                <a:gd name="T57" fmla="*/ 119 h 473"/>
                <a:gd name="T58" fmla="*/ 254 w 477"/>
                <a:gd name="T59" fmla="*/ 161 h 473"/>
                <a:gd name="T60" fmla="*/ 302 w 477"/>
                <a:gd name="T61" fmla="*/ 203 h 473"/>
                <a:gd name="T62" fmla="*/ 334 w 477"/>
                <a:gd name="T63" fmla="*/ 226 h 473"/>
                <a:gd name="T64" fmla="*/ 363 w 477"/>
                <a:gd name="T65" fmla="*/ 253 h 473"/>
                <a:gd name="T66" fmla="*/ 357 w 477"/>
                <a:gd name="T67" fmla="*/ 293 h 473"/>
                <a:gd name="T68" fmla="*/ 346 w 477"/>
                <a:gd name="T69" fmla="*/ 327 h 473"/>
                <a:gd name="T70" fmla="*/ 330 w 477"/>
                <a:gd name="T71" fmla="*/ 365 h 473"/>
                <a:gd name="T72" fmla="*/ 310 w 477"/>
                <a:gd name="T73" fmla="*/ 395 h 473"/>
                <a:gd name="T74" fmla="*/ 283 w 477"/>
                <a:gd name="T75" fmla="*/ 429 h 473"/>
                <a:gd name="T76" fmla="*/ 249 w 477"/>
                <a:gd name="T77" fmla="*/ 450 h 473"/>
                <a:gd name="T78" fmla="*/ 235 w 477"/>
                <a:gd name="T79" fmla="*/ 435 h 473"/>
                <a:gd name="T80" fmla="*/ 247 w 477"/>
                <a:gd name="T81" fmla="*/ 388 h 473"/>
                <a:gd name="T82" fmla="*/ 268 w 477"/>
                <a:gd name="T83" fmla="*/ 346 h 473"/>
                <a:gd name="T84" fmla="*/ 275 w 477"/>
                <a:gd name="T85" fmla="*/ 304 h 473"/>
                <a:gd name="T86" fmla="*/ 266 w 477"/>
                <a:gd name="T87" fmla="*/ 270 h 473"/>
                <a:gd name="T88" fmla="*/ 233 w 477"/>
                <a:gd name="T89" fmla="*/ 226 h 473"/>
                <a:gd name="T90" fmla="*/ 192 w 477"/>
                <a:gd name="T91" fmla="*/ 186 h 473"/>
                <a:gd name="T92" fmla="*/ 152 w 477"/>
                <a:gd name="T93" fmla="*/ 163 h 473"/>
                <a:gd name="T94" fmla="*/ 123 w 477"/>
                <a:gd name="T95" fmla="*/ 171 h 473"/>
                <a:gd name="T96" fmla="*/ 106 w 477"/>
                <a:gd name="T97" fmla="*/ 197 h 473"/>
                <a:gd name="T98" fmla="*/ 93 w 477"/>
                <a:gd name="T99" fmla="*/ 230 h 473"/>
                <a:gd name="T100" fmla="*/ 68 w 477"/>
                <a:gd name="T101" fmla="*/ 268 h 473"/>
                <a:gd name="T102" fmla="*/ 53 w 477"/>
                <a:gd name="T103" fmla="*/ 298 h 473"/>
                <a:gd name="T104" fmla="*/ 78 w 477"/>
                <a:gd name="T105" fmla="*/ 336 h 473"/>
                <a:gd name="T106" fmla="*/ 118 w 477"/>
                <a:gd name="T107" fmla="*/ 376 h 473"/>
                <a:gd name="T108" fmla="*/ 154 w 477"/>
                <a:gd name="T109" fmla="*/ 407 h 473"/>
                <a:gd name="T110" fmla="*/ 180 w 477"/>
                <a:gd name="T111" fmla="*/ 428 h 473"/>
                <a:gd name="T112" fmla="*/ 209 w 477"/>
                <a:gd name="T113" fmla="*/ 448 h 473"/>
                <a:gd name="T114" fmla="*/ 241 w 477"/>
                <a:gd name="T115" fmla="*/ 47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77" h="473">
                  <a:moveTo>
                    <a:pt x="148" y="471"/>
                  </a:moveTo>
                  <a:lnTo>
                    <a:pt x="62" y="407"/>
                  </a:lnTo>
                  <a:lnTo>
                    <a:pt x="0" y="331"/>
                  </a:lnTo>
                  <a:lnTo>
                    <a:pt x="0" y="325"/>
                  </a:lnTo>
                  <a:lnTo>
                    <a:pt x="2" y="317"/>
                  </a:lnTo>
                  <a:lnTo>
                    <a:pt x="2" y="310"/>
                  </a:lnTo>
                  <a:lnTo>
                    <a:pt x="3" y="304"/>
                  </a:lnTo>
                  <a:lnTo>
                    <a:pt x="5" y="296"/>
                  </a:lnTo>
                  <a:lnTo>
                    <a:pt x="7" y="289"/>
                  </a:lnTo>
                  <a:lnTo>
                    <a:pt x="7" y="277"/>
                  </a:lnTo>
                  <a:lnTo>
                    <a:pt x="9" y="270"/>
                  </a:lnTo>
                  <a:lnTo>
                    <a:pt x="11" y="258"/>
                  </a:lnTo>
                  <a:lnTo>
                    <a:pt x="15" y="249"/>
                  </a:lnTo>
                  <a:lnTo>
                    <a:pt x="15" y="237"/>
                  </a:lnTo>
                  <a:lnTo>
                    <a:pt x="17" y="228"/>
                  </a:lnTo>
                  <a:lnTo>
                    <a:pt x="19" y="216"/>
                  </a:lnTo>
                  <a:lnTo>
                    <a:pt x="21" y="209"/>
                  </a:lnTo>
                  <a:lnTo>
                    <a:pt x="21" y="197"/>
                  </a:lnTo>
                  <a:lnTo>
                    <a:pt x="23" y="186"/>
                  </a:lnTo>
                  <a:lnTo>
                    <a:pt x="23" y="175"/>
                  </a:lnTo>
                  <a:lnTo>
                    <a:pt x="23" y="163"/>
                  </a:lnTo>
                  <a:lnTo>
                    <a:pt x="23" y="150"/>
                  </a:lnTo>
                  <a:lnTo>
                    <a:pt x="24" y="140"/>
                  </a:lnTo>
                  <a:lnTo>
                    <a:pt x="24" y="129"/>
                  </a:lnTo>
                  <a:lnTo>
                    <a:pt x="26" y="118"/>
                  </a:lnTo>
                  <a:lnTo>
                    <a:pt x="26" y="106"/>
                  </a:lnTo>
                  <a:lnTo>
                    <a:pt x="28" y="97"/>
                  </a:lnTo>
                  <a:lnTo>
                    <a:pt x="30" y="87"/>
                  </a:lnTo>
                  <a:lnTo>
                    <a:pt x="32" y="78"/>
                  </a:lnTo>
                  <a:lnTo>
                    <a:pt x="36" y="68"/>
                  </a:lnTo>
                  <a:lnTo>
                    <a:pt x="40" y="61"/>
                  </a:lnTo>
                  <a:lnTo>
                    <a:pt x="43" y="53"/>
                  </a:lnTo>
                  <a:lnTo>
                    <a:pt x="49" y="49"/>
                  </a:lnTo>
                  <a:lnTo>
                    <a:pt x="53" y="41"/>
                  </a:lnTo>
                  <a:lnTo>
                    <a:pt x="59" y="38"/>
                  </a:lnTo>
                  <a:lnTo>
                    <a:pt x="66" y="34"/>
                  </a:lnTo>
                  <a:lnTo>
                    <a:pt x="72" y="32"/>
                  </a:lnTo>
                  <a:lnTo>
                    <a:pt x="80" y="28"/>
                  </a:lnTo>
                  <a:lnTo>
                    <a:pt x="87" y="26"/>
                  </a:lnTo>
                  <a:lnTo>
                    <a:pt x="97" y="26"/>
                  </a:lnTo>
                  <a:lnTo>
                    <a:pt x="106" y="26"/>
                  </a:lnTo>
                  <a:lnTo>
                    <a:pt x="116" y="24"/>
                  </a:lnTo>
                  <a:lnTo>
                    <a:pt x="125" y="24"/>
                  </a:lnTo>
                  <a:lnTo>
                    <a:pt x="135" y="22"/>
                  </a:lnTo>
                  <a:lnTo>
                    <a:pt x="146" y="22"/>
                  </a:lnTo>
                  <a:lnTo>
                    <a:pt x="156" y="22"/>
                  </a:lnTo>
                  <a:lnTo>
                    <a:pt x="167" y="22"/>
                  </a:lnTo>
                  <a:lnTo>
                    <a:pt x="175" y="21"/>
                  </a:lnTo>
                  <a:lnTo>
                    <a:pt x="186" y="21"/>
                  </a:lnTo>
                  <a:lnTo>
                    <a:pt x="195" y="19"/>
                  </a:lnTo>
                  <a:lnTo>
                    <a:pt x="207" y="17"/>
                  </a:lnTo>
                  <a:lnTo>
                    <a:pt x="216" y="15"/>
                  </a:lnTo>
                  <a:lnTo>
                    <a:pt x="226" y="13"/>
                  </a:lnTo>
                  <a:lnTo>
                    <a:pt x="235" y="9"/>
                  </a:lnTo>
                  <a:lnTo>
                    <a:pt x="245" y="7"/>
                  </a:lnTo>
                  <a:lnTo>
                    <a:pt x="254" y="5"/>
                  </a:lnTo>
                  <a:lnTo>
                    <a:pt x="264" y="5"/>
                  </a:lnTo>
                  <a:lnTo>
                    <a:pt x="272" y="2"/>
                  </a:lnTo>
                  <a:lnTo>
                    <a:pt x="281" y="2"/>
                  </a:lnTo>
                  <a:lnTo>
                    <a:pt x="289" y="0"/>
                  </a:lnTo>
                  <a:lnTo>
                    <a:pt x="298" y="0"/>
                  </a:lnTo>
                  <a:lnTo>
                    <a:pt x="306" y="0"/>
                  </a:lnTo>
                  <a:lnTo>
                    <a:pt x="315" y="0"/>
                  </a:lnTo>
                  <a:lnTo>
                    <a:pt x="323" y="0"/>
                  </a:lnTo>
                  <a:lnTo>
                    <a:pt x="330" y="2"/>
                  </a:lnTo>
                  <a:lnTo>
                    <a:pt x="338" y="2"/>
                  </a:lnTo>
                  <a:lnTo>
                    <a:pt x="346" y="5"/>
                  </a:lnTo>
                  <a:lnTo>
                    <a:pt x="353" y="7"/>
                  </a:lnTo>
                  <a:lnTo>
                    <a:pt x="361" y="11"/>
                  </a:lnTo>
                  <a:lnTo>
                    <a:pt x="368" y="15"/>
                  </a:lnTo>
                  <a:lnTo>
                    <a:pt x="376" y="19"/>
                  </a:lnTo>
                  <a:lnTo>
                    <a:pt x="384" y="24"/>
                  </a:lnTo>
                  <a:lnTo>
                    <a:pt x="391" y="30"/>
                  </a:lnTo>
                  <a:lnTo>
                    <a:pt x="397" y="36"/>
                  </a:lnTo>
                  <a:lnTo>
                    <a:pt x="403" y="41"/>
                  </a:lnTo>
                  <a:lnTo>
                    <a:pt x="408" y="49"/>
                  </a:lnTo>
                  <a:lnTo>
                    <a:pt x="416" y="55"/>
                  </a:lnTo>
                  <a:lnTo>
                    <a:pt x="420" y="61"/>
                  </a:lnTo>
                  <a:lnTo>
                    <a:pt x="425" y="66"/>
                  </a:lnTo>
                  <a:lnTo>
                    <a:pt x="431" y="74"/>
                  </a:lnTo>
                  <a:lnTo>
                    <a:pt x="437" y="80"/>
                  </a:lnTo>
                  <a:lnTo>
                    <a:pt x="444" y="89"/>
                  </a:lnTo>
                  <a:lnTo>
                    <a:pt x="454" y="99"/>
                  </a:lnTo>
                  <a:lnTo>
                    <a:pt x="460" y="106"/>
                  </a:lnTo>
                  <a:lnTo>
                    <a:pt x="465" y="114"/>
                  </a:lnTo>
                  <a:lnTo>
                    <a:pt x="469" y="121"/>
                  </a:lnTo>
                  <a:lnTo>
                    <a:pt x="473" y="129"/>
                  </a:lnTo>
                  <a:lnTo>
                    <a:pt x="475" y="137"/>
                  </a:lnTo>
                  <a:lnTo>
                    <a:pt x="477" y="144"/>
                  </a:lnTo>
                  <a:lnTo>
                    <a:pt x="475" y="150"/>
                  </a:lnTo>
                  <a:lnTo>
                    <a:pt x="473" y="157"/>
                  </a:lnTo>
                  <a:lnTo>
                    <a:pt x="469" y="163"/>
                  </a:lnTo>
                  <a:lnTo>
                    <a:pt x="467" y="169"/>
                  </a:lnTo>
                  <a:lnTo>
                    <a:pt x="462" y="171"/>
                  </a:lnTo>
                  <a:lnTo>
                    <a:pt x="458" y="173"/>
                  </a:lnTo>
                  <a:lnTo>
                    <a:pt x="452" y="171"/>
                  </a:lnTo>
                  <a:lnTo>
                    <a:pt x="446" y="165"/>
                  </a:lnTo>
                  <a:lnTo>
                    <a:pt x="443" y="159"/>
                  </a:lnTo>
                  <a:lnTo>
                    <a:pt x="439" y="154"/>
                  </a:lnTo>
                  <a:lnTo>
                    <a:pt x="435" y="148"/>
                  </a:lnTo>
                  <a:lnTo>
                    <a:pt x="433" y="142"/>
                  </a:lnTo>
                  <a:lnTo>
                    <a:pt x="429" y="135"/>
                  </a:lnTo>
                  <a:lnTo>
                    <a:pt x="425" y="127"/>
                  </a:lnTo>
                  <a:lnTo>
                    <a:pt x="422" y="121"/>
                  </a:lnTo>
                  <a:lnTo>
                    <a:pt x="418" y="114"/>
                  </a:lnTo>
                  <a:lnTo>
                    <a:pt x="414" y="104"/>
                  </a:lnTo>
                  <a:lnTo>
                    <a:pt x="408" y="99"/>
                  </a:lnTo>
                  <a:lnTo>
                    <a:pt x="405" y="91"/>
                  </a:lnTo>
                  <a:lnTo>
                    <a:pt x="401" y="85"/>
                  </a:lnTo>
                  <a:lnTo>
                    <a:pt x="395" y="78"/>
                  </a:lnTo>
                  <a:lnTo>
                    <a:pt x="389" y="74"/>
                  </a:lnTo>
                  <a:lnTo>
                    <a:pt x="384" y="68"/>
                  </a:lnTo>
                  <a:lnTo>
                    <a:pt x="378" y="64"/>
                  </a:lnTo>
                  <a:lnTo>
                    <a:pt x="370" y="61"/>
                  </a:lnTo>
                  <a:lnTo>
                    <a:pt x="365" y="59"/>
                  </a:lnTo>
                  <a:lnTo>
                    <a:pt x="357" y="57"/>
                  </a:lnTo>
                  <a:lnTo>
                    <a:pt x="351" y="57"/>
                  </a:lnTo>
                  <a:lnTo>
                    <a:pt x="344" y="57"/>
                  </a:lnTo>
                  <a:lnTo>
                    <a:pt x="338" y="57"/>
                  </a:lnTo>
                  <a:lnTo>
                    <a:pt x="330" y="59"/>
                  </a:lnTo>
                  <a:lnTo>
                    <a:pt x="323" y="62"/>
                  </a:lnTo>
                  <a:lnTo>
                    <a:pt x="315" y="62"/>
                  </a:lnTo>
                  <a:lnTo>
                    <a:pt x="308" y="66"/>
                  </a:lnTo>
                  <a:lnTo>
                    <a:pt x="298" y="68"/>
                  </a:lnTo>
                  <a:lnTo>
                    <a:pt x="292" y="70"/>
                  </a:lnTo>
                  <a:lnTo>
                    <a:pt x="285" y="74"/>
                  </a:lnTo>
                  <a:lnTo>
                    <a:pt x="277" y="78"/>
                  </a:lnTo>
                  <a:lnTo>
                    <a:pt x="270" y="80"/>
                  </a:lnTo>
                  <a:lnTo>
                    <a:pt x="264" y="83"/>
                  </a:lnTo>
                  <a:lnTo>
                    <a:pt x="256" y="85"/>
                  </a:lnTo>
                  <a:lnTo>
                    <a:pt x="249" y="87"/>
                  </a:lnTo>
                  <a:lnTo>
                    <a:pt x="241" y="89"/>
                  </a:lnTo>
                  <a:lnTo>
                    <a:pt x="233" y="91"/>
                  </a:lnTo>
                  <a:lnTo>
                    <a:pt x="228" y="93"/>
                  </a:lnTo>
                  <a:lnTo>
                    <a:pt x="222" y="95"/>
                  </a:lnTo>
                  <a:lnTo>
                    <a:pt x="216" y="95"/>
                  </a:lnTo>
                  <a:lnTo>
                    <a:pt x="211" y="99"/>
                  </a:lnTo>
                  <a:lnTo>
                    <a:pt x="203" y="99"/>
                  </a:lnTo>
                  <a:lnTo>
                    <a:pt x="195" y="100"/>
                  </a:lnTo>
                  <a:lnTo>
                    <a:pt x="192" y="100"/>
                  </a:lnTo>
                  <a:lnTo>
                    <a:pt x="192" y="102"/>
                  </a:lnTo>
                  <a:lnTo>
                    <a:pt x="194" y="104"/>
                  </a:lnTo>
                  <a:lnTo>
                    <a:pt x="197" y="106"/>
                  </a:lnTo>
                  <a:lnTo>
                    <a:pt x="203" y="114"/>
                  </a:lnTo>
                  <a:lnTo>
                    <a:pt x="209" y="119"/>
                  </a:lnTo>
                  <a:lnTo>
                    <a:pt x="218" y="127"/>
                  </a:lnTo>
                  <a:lnTo>
                    <a:pt x="226" y="135"/>
                  </a:lnTo>
                  <a:lnTo>
                    <a:pt x="235" y="144"/>
                  </a:lnTo>
                  <a:lnTo>
                    <a:pt x="245" y="152"/>
                  </a:lnTo>
                  <a:lnTo>
                    <a:pt x="254" y="161"/>
                  </a:lnTo>
                  <a:lnTo>
                    <a:pt x="264" y="171"/>
                  </a:lnTo>
                  <a:lnTo>
                    <a:pt x="273" y="178"/>
                  </a:lnTo>
                  <a:lnTo>
                    <a:pt x="283" y="188"/>
                  </a:lnTo>
                  <a:lnTo>
                    <a:pt x="292" y="196"/>
                  </a:lnTo>
                  <a:lnTo>
                    <a:pt x="302" y="203"/>
                  </a:lnTo>
                  <a:lnTo>
                    <a:pt x="310" y="211"/>
                  </a:lnTo>
                  <a:lnTo>
                    <a:pt x="317" y="215"/>
                  </a:lnTo>
                  <a:lnTo>
                    <a:pt x="323" y="218"/>
                  </a:lnTo>
                  <a:lnTo>
                    <a:pt x="329" y="222"/>
                  </a:lnTo>
                  <a:lnTo>
                    <a:pt x="334" y="226"/>
                  </a:lnTo>
                  <a:lnTo>
                    <a:pt x="344" y="230"/>
                  </a:lnTo>
                  <a:lnTo>
                    <a:pt x="351" y="237"/>
                  </a:lnTo>
                  <a:lnTo>
                    <a:pt x="357" y="241"/>
                  </a:lnTo>
                  <a:lnTo>
                    <a:pt x="361" y="247"/>
                  </a:lnTo>
                  <a:lnTo>
                    <a:pt x="363" y="253"/>
                  </a:lnTo>
                  <a:lnTo>
                    <a:pt x="365" y="262"/>
                  </a:lnTo>
                  <a:lnTo>
                    <a:pt x="363" y="270"/>
                  </a:lnTo>
                  <a:lnTo>
                    <a:pt x="361" y="281"/>
                  </a:lnTo>
                  <a:lnTo>
                    <a:pt x="359" y="287"/>
                  </a:lnTo>
                  <a:lnTo>
                    <a:pt x="357" y="293"/>
                  </a:lnTo>
                  <a:lnTo>
                    <a:pt x="355" y="300"/>
                  </a:lnTo>
                  <a:lnTo>
                    <a:pt x="355" y="308"/>
                  </a:lnTo>
                  <a:lnTo>
                    <a:pt x="351" y="313"/>
                  </a:lnTo>
                  <a:lnTo>
                    <a:pt x="349" y="321"/>
                  </a:lnTo>
                  <a:lnTo>
                    <a:pt x="346" y="327"/>
                  </a:lnTo>
                  <a:lnTo>
                    <a:pt x="344" y="334"/>
                  </a:lnTo>
                  <a:lnTo>
                    <a:pt x="340" y="342"/>
                  </a:lnTo>
                  <a:lnTo>
                    <a:pt x="338" y="350"/>
                  </a:lnTo>
                  <a:lnTo>
                    <a:pt x="334" y="357"/>
                  </a:lnTo>
                  <a:lnTo>
                    <a:pt x="330" y="365"/>
                  </a:lnTo>
                  <a:lnTo>
                    <a:pt x="327" y="370"/>
                  </a:lnTo>
                  <a:lnTo>
                    <a:pt x="323" y="376"/>
                  </a:lnTo>
                  <a:lnTo>
                    <a:pt x="319" y="384"/>
                  </a:lnTo>
                  <a:lnTo>
                    <a:pt x="315" y="389"/>
                  </a:lnTo>
                  <a:lnTo>
                    <a:pt x="310" y="395"/>
                  </a:lnTo>
                  <a:lnTo>
                    <a:pt x="308" y="401"/>
                  </a:lnTo>
                  <a:lnTo>
                    <a:pt x="302" y="407"/>
                  </a:lnTo>
                  <a:lnTo>
                    <a:pt x="298" y="412"/>
                  </a:lnTo>
                  <a:lnTo>
                    <a:pt x="291" y="420"/>
                  </a:lnTo>
                  <a:lnTo>
                    <a:pt x="283" y="429"/>
                  </a:lnTo>
                  <a:lnTo>
                    <a:pt x="273" y="437"/>
                  </a:lnTo>
                  <a:lnTo>
                    <a:pt x="268" y="445"/>
                  </a:lnTo>
                  <a:lnTo>
                    <a:pt x="260" y="447"/>
                  </a:lnTo>
                  <a:lnTo>
                    <a:pt x="254" y="450"/>
                  </a:lnTo>
                  <a:lnTo>
                    <a:pt x="249" y="450"/>
                  </a:lnTo>
                  <a:lnTo>
                    <a:pt x="245" y="450"/>
                  </a:lnTo>
                  <a:lnTo>
                    <a:pt x="241" y="448"/>
                  </a:lnTo>
                  <a:lnTo>
                    <a:pt x="239" y="447"/>
                  </a:lnTo>
                  <a:lnTo>
                    <a:pt x="235" y="441"/>
                  </a:lnTo>
                  <a:lnTo>
                    <a:pt x="235" y="435"/>
                  </a:lnTo>
                  <a:lnTo>
                    <a:pt x="233" y="426"/>
                  </a:lnTo>
                  <a:lnTo>
                    <a:pt x="235" y="418"/>
                  </a:lnTo>
                  <a:lnTo>
                    <a:pt x="239" y="409"/>
                  </a:lnTo>
                  <a:lnTo>
                    <a:pt x="243" y="399"/>
                  </a:lnTo>
                  <a:lnTo>
                    <a:pt x="247" y="388"/>
                  </a:lnTo>
                  <a:lnTo>
                    <a:pt x="254" y="378"/>
                  </a:lnTo>
                  <a:lnTo>
                    <a:pt x="258" y="369"/>
                  </a:lnTo>
                  <a:lnTo>
                    <a:pt x="264" y="357"/>
                  </a:lnTo>
                  <a:lnTo>
                    <a:pt x="266" y="351"/>
                  </a:lnTo>
                  <a:lnTo>
                    <a:pt x="268" y="346"/>
                  </a:lnTo>
                  <a:lnTo>
                    <a:pt x="268" y="340"/>
                  </a:lnTo>
                  <a:lnTo>
                    <a:pt x="270" y="334"/>
                  </a:lnTo>
                  <a:lnTo>
                    <a:pt x="272" y="325"/>
                  </a:lnTo>
                  <a:lnTo>
                    <a:pt x="275" y="315"/>
                  </a:lnTo>
                  <a:lnTo>
                    <a:pt x="275" y="304"/>
                  </a:lnTo>
                  <a:lnTo>
                    <a:pt x="275" y="294"/>
                  </a:lnTo>
                  <a:lnTo>
                    <a:pt x="273" y="287"/>
                  </a:lnTo>
                  <a:lnTo>
                    <a:pt x="272" y="281"/>
                  </a:lnTo>
                  <a:lnTo>
                    <a:pt x="268" y="275"/>
                  </a:lnTo>
                  <a:lnTo>
                    <a:pt x="266" y="270"/>
                  </a:lnTo>
                  <a:lnTo>
                    <a:pt x="260" y="260"/>
                  </a:lnTo>
                  <a:lnTo>
                    <a:pt x="256" y="253"/>
                  </a:lnTo>
                  <a:lnTo>
                    <a:pt x="249" y="243"/>
                  </a:lnTo>
                  <a:lnTo>
                    <a:pt x="243" y="235"/>
                  </a:lnTo>
                  <a:lnTo>
                    <a:pt x="233" y="226"/>
                  </a:lnTo>
                  <a:lnTo>
                    <a:pt x="226" y="216"/>
                  </a:lnTo>
                  <a:lnTo>
                    <a:pt x="218" y="209"/>
                  </a:lnTo>
                  <a:lnTo>
                    <a:pt x="209" y="201"/>
                  </a:lnTo>
                  <a:lnTo>
                    <a:pt x="199" y="192"/>
                  </a:lnTo>
                  <a:lnTo>
                    <a:pt x="192" y="186"/>
                  </a:lnTo>
                  <a:lnTo>
                    <a:pt x="182" y="178"/>
                  </a:lnTo>
                  <a:lnTo>
                    <a:pt x="173" y="173"/>
                  </a:lnTo>
                  <a:lnTo>
                    <a:pt x="165" y="167"/>
                  </a:lnTo>
                  <a:lnTo>
                    <a:pt x="157" y="165"/>
                  </a:lnTo>
                  <a:lnTo>
                    <a:pt x="152" y="163"/>
                  </a:lnTo>
                  <a:lnTo>
                    <a:pt x="144" y="163"/>
                  </a:lnTo>
                  <a:lnTo>
                    <a:pt x="138" y="161"/>
                  </a:lnTo>
                  <a:lnTo>
                    <a:pt x="133" y="163"/>
                  </a:lnTo>
                  <a:lnTo>
                    <a:pt x="127" y="165"/>
                  </a:lnTo>
                  <a:lnTo>
                    <a:pt x="123" y="171"/>
                  </a:lnTo>
                  <a:lnTo>
                    <a:pt x="118" y="173"/>
                  </a:lnTo>
                  <a:lnTo>
                    <a:pt x="116" y="178"/>
                  </a:lnTo>
                  <a:lnTo>
                    <a:pt x="112" y="184"/>
                  </a:lnTo>
                  <a:lnTo>
                    <a:pt x="108" y="190"/>
                  </a:lnTo>
                  <a:lnTo>
                    <a:pt x="106" y="197"/>
                  </a:lnTo>
                  <a:lnTo>
                    <a:pt x="102" y="203"/>
                  </a:lnTo>
                  <a:lnTo>
                    <a:pt x="99" y="211"/>
                  </a:lnTo>
                  <a:lnTo>
                    <a:pt x="97" y="216"/>
                  </a:lnTo>
                  <a:lnTo>
                    <a:pt x="95" y="224"/>
                  </a:lnTo>
                  <a:lnTo>
                    <a:pt x="93" y="230"/>
                  </a:lnTo>
                  <a:lnTo>
                    <a:pt x="91" y="237"/>
                  </a:lnTo>
                  <a:lnTo>
                    <a:pt x="87" y="243"/>
                  </a:lnTo>
                  <a:lnTo>
                    <a:pt x="81" y="253"/>
                  </a:lnTo>
                  <a:lnTo>
                    <a:pt x="74" y="260"/>
                  </a:lnTo>
                  <a:lnTo>
                    <a:pt x="68" y="268"/>
                  </a:lnTo>
                  <a:lnTo>
                    <a:pt x="62" y="275"/>
                  </a:lnTo>
                  <a:lnTo>
                    <a:pt x="57" y="279"/>
                  </a:lnTo>
                  <a:lnTo>
                    <a:pt x="55" y="285"/>
                  </a:lnTo>
                  <a:lnTo>
                    <a:pt x="53" y="291"/>
                  </a:lnTo>
                  <a:lnTo>
                    <a:pt x="53" y="298"/>
                  </a:lnTo>
                  <a:lnTo>
                    <a:pt x="55" y="306"/>
                  </a:lnTo>
                  <a:lnTo>
                    <a:pt x="59" y="312"/>
                  </a:lnTo>
                  <a:lnTo>
                    <a:pt x="62" y="319"/>
                  </a:lnTo>
                  <a:lnTo>
                    <a:pt x="70" y="329"/>
                  </a:lnTo>
                  <a:lnTo>
                    <a:pt x="78" y="336"/>
                  </a:lnTo>
                  <a:lnTo>
                    <a:pt x="85" y="346"/>
                  </a:lnTo>
                  <a:lnTo>
                    <a:pt x="95" y="353"/>
                  </a:lnTo>
                  <a:lnTo>
                    <a:pt x="102" y="361"/>
                  </a:lnTo>
                  <a:lnTo>
                    <a:pt x="110" y="369"/>
                  </a:lnTo>
                  <a:lnTo>
                    <a:pt x="118" y="376"/>
                  </a:lnTo>
                  <a:lnTo>
                    <a:pt x="123" y="382"/>
                  </a:lnTo>
                  <a:lnTo>
                    <a:pt x="133" y="389"/>
                  </a:lnTo>
                  <a:lnTo>
                    <a:pt x="140" y="395"/>
                  </a:lnTo>
                  <a:lnTo>
                    <a:pt x="148" y="403"/>
                  </a:lnTo>
                  <a:lnTo>
                    <a:pt x="154" y="407"/>
                  </a:lnTo>
                  <a:lnTo>
                    <a:pt x="157" y="410"/>
                  </a:lnTo>
                  <a:lnTo>
                    <a:pt x="165" y="414"/>
                  </a:lnTo>
                  <a:lnTo>
                    <a:pt x="171" y="420"/>
                  </a:lnTo>
                  <a:lnTo>
                    <a:pt x="175" y="424"/>
                  </a:lnTo>
                  <a:lnTo>
                    <a:pt x="180" y="428"/>
                  </a:lnTo>
                  <a:lnTo>
                    <a:pt x="186" y="431"/>
                  </a:lnTo>
                  <a:lnTo>
                    <a:pt x="192" y="437"/>
                  </a:lnTo>
                  <a:lnTo>
                    <a:pt x="197" y="441"/>
                  </a:lnTo>
                  <a:lnTo>
                    <a:pt x="203" y="445"/>
                  </a:lnTo>
                  <a:lnTo>
                    <a:pt x="209" y="448"/>
                  </a:lnTo>
                  <a:lnTo>
                    <a:pt x="216" y="454"/>
                  </a:lnTo>
                  <a:lnTo>
                    <a:pt x="224" y="462"/>
                  </a:lnTo>
                  <a:lnTo>
                    <a:pt x="232" y="467"/>
                  </a:lnTo>
                  <a:lnTo>
                    <a:pt x="237" y="471"/>
                  </a:lnTo>
                  <a:lnTo>
                    <a:pt x="241" y="473"/>
                  </a:lnTo>
                  <a:lnTo>
                    <a:pt x="148" y="471"/>
                  </a:lnTo>
                  <a:lnTo>
                    <a:pt x="148" y="4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36" name="Freeform 217"/>
            <p:cNvSpPr>
              <a:spLocks/>
            </p:cNvSpPr>
            <p:nvPr/>
          </p:nvSpPr>
          <p:spPr bwMode="auto">
            <a:xfrm>
              <a:off x="3175969" y="2430004"/>
              <a:ext cx="72465" cy="73683"/>
            </a:xfrm>
            <a:custGeom>
              <a:avLst/>
              <a:gdLst>
                <a:gd name="T0" fmla="*/ 6 w 475"/>
                <a:gd name="T1" fmla="*/ 299 h 485"/>
                <a:gd name="T2" fmla="*/ 27 w 475"/>
                <a:gd name="T3" fmla="*/ 261 h 485"/>
                <a:gd name="T4" fmla="*/ 61 w 475"/>
                <a:gd name="T5" fmla="*/ 207 h 485"/>
                <a:gd name="T6" fmla="*/ 95 w 475"/>
                <a:gd name="T7" fmla="*/ 147 h 485"/>
                <a:gd name="T8" fmla="*/ 126 w 475"/>
                <a:gd name="T9" fmla="*/ 95 h 485"/>
                <a:gd name="T10" fmla="*/ 150 w 475"/>
                <a:gd name="T11" fmla="*/ 53 h 485"/>
                <a:gd name="T12" fmla="*/ 173 w 475"/>
                <a:gd name="T13" fmla="*/ 21 h 485"/>
                <a:gd name="T14" fmla="*/ 196 w 475"/>
                <a:gd name="T15" fmla="*/ 4 h 485"/>
                <a:gd name="T16" fmla="*/ 221 w 475"/>
                <a:gd name="T17" fmla="*/ 0 h 485"/>
                <a:gd name="T18" fmla="*/ 249 w 475"/>
                <a:gd name="T19" fmla="*/ 8 h 485"/>
                <a:gd name="T20" fmla="*/ 282 w 475"/>
                <a:gd name="T21" fmla="*/ 23 h 485"/>
                <a:gd name="T22" fmla="*/ 320 w 475"/>
                <a:gd name="T23" fmla="*/ 40 h 485"/>
                <a:gd name="T24" fmla="*/ 359 w 475"/>
                <a:gd name="T25" fmla="*/ 53 h 485"/>
                <a:gd name="T26" fmla="*/ 401 w 475"/>
                <a:gd name="T27" fmla="*/ 65 h 485"/>
                <a:gd name="T28" fmla="*/ 437 w 475"/>
                <a:gd name="T29" fmla="*/ 84 h 485"/>
                <a:gd name="T30" fmla="*/ 464 w 475"/>
                <a:gd name="T31" fmla="*/ 114 h 485"/>
                <a:gd name="T32" fmla="*/ 474 w 475"/>
                <a:gd name="T33" fmla="*/ 158 h 485"/>
                <a:gd name="T34" fmla="*/ 474 w 475"/>
                <a:gd name="T35" fmla="*/ 207 h 485"/>
                <a:gd name="T36" fmla="*/ 464 w 475"/>
                <a:gd name="T37" fmla="*/ 253 h 485"/>
                <a:gd name="T38" fmla="*/ 460 w 475"/>
                <a:gd name="T39" fmla="*/ 278 h 485"/>
                <a:gd name="T40" fmla="*/ 451 w 475"/>
                <a:gd name="T41" fmla="*/ 289 h 485"/>
                <a:gd name="T42" fmla="*/ 426 w 475"/>
                <a:gd name="T43" fmla="*/ 329 h 485"/>
                <a:gd name="T44" fmla="*/ 394 w 475"/>
                <a:gd name="T45" fmla="*/ 382 h 485"/>
                <a:gd name="T46" fmla="*/ 367 w 475"/>
                <a:gd name="T47" fmla="*/ 426 h 485"/>
                <a:gd name="T48" fmla="*/ 352 w 475"/>
                <a:gd name="T49" fmla="*/ 455 h 485"/>
                <a:gd name="T50" fmla="*/ 337 w 475"/>
                <a:gd name="T51" fmla="*/ 481 h 485"/>
                <a:gd name="T52" fmla="*/ 314 w 475"/>
                <a:gd name="T53" fmla="*/ 481 h 485"/>
                <a:gd name="T54" fmla="*/ 287 w 475"/>
                <a:gd name="T55" fmla="*/ 466 h 485"/>
                <a:gd name="T56" fmla="*/ 264 w 475"/>
                <a:gd name="T57" fmla="*/ 451 h 485"/>
                <a:gd name="T58" fmla="*/ 238 w 475"/>
                <a:gd name="T59" fmla="*/ 438 h 485"/>
                <a:gd name="T60" fmla="*/ 215 w 475"/>
                <a:gd name="T61" fmla="*/ 422 h 485"/>
                <a:gd name="T62" fmla="*/ 185 w 475"/>
                <a:gd name="T63" fmla="*/ 399 h 485"/>
                <a:gd name="T64" fmla="*/ 185 w 475"/>
                <a:gd name="T65" fmla="*/ 390 h 485"/>
                <a:gd name="T66" fmla="*/ 219 w 475"/>
                <a:gd name="T67" fmla="*/ 398 h 485"/>
                <a:gd name="T68" fmla="*/ 236 w 475"/>
                <a:gd name="T69" fmla="*/ 403 h 485"/>
                <a:gd name="T70" fmla="*/ 263 w 475"/>
                <a:gd name="T71" fmla="*/ 419 h 485"/>
                <a:gd name="T72" fmla="*/ 295 w 475"/>
                <a:gd name="T73" fmla="*/ 428 h 485"/>
                <a:gd name="T74" fmla="*/ 331 w 475"/>
                <a:gd name="T75" fmla="*/ 413 h 485"/>
                <a:gd name="T76" fmla="*/ 352 w 475"/>
                <a:gd name="T77" fmla="*/ 390 h 485"/>
                <a:gd name="T78" fmla="*/ 371 w 475"/>
                <a:gd name="T79" fmla="*/ 363 h 485"/>
                <a:gd name="T80" fmla="*/ 390 w 475"/>
                <a:gd name="T81" fmla="*/ 337 h 485"/>
                <a:gd name="T82" fmla="*/ 407 w 475"/>
                <a:gd name="T83" fmla="*/ 304 h 485"/>
                <a:gd name="T84" fmla="*/ 420 w 475"/>
                <a:gd name="T85" fmla="*/ 274 h 485"/>
                <a:gd name="T86" fmla="*/ 432 w 475"/>
                <a:gd name="T87" fmla="*/ 249 h 485"/>
                <a:gd name="T88" fmla="*/ 443 w 475"/>
                <a:gd name="T89" fmla="*/ 213 h 485"/>
                <a:gd name="T90" fmla="*/ 437 w 475"/>
                <a:gd name="T91" fmla="*/ 179 h 485"/>
                <a:gd name="T92" fmla="*/ 411 w 475"/>
                <a:gd name="T93" fmla="*/ 147 h 485"/>
                <a:gd name="T94" fmla="*/ 386 w 475"/>
                <a:gd name="T95" fmla="*/ 131 h 485"/>
                <a:gd name="T96" fmla="*/ 354 w 475"/>
                <a:gd name="T97" fmla="*/ 122 h 485"/>
                <a:gd name="T98" fmla="*/ 312 w 475"/>
                <a:gd name="T99" fmla="*/ 120 h 485"/>
                <a:gd name="T100" fmla="*/ 266 w 475"/>
                <a:gd name="T101" fmla="*/ 122 h 485"/>
                <a:gd name="T102" fmla="*/ 223 w 475"/>
                <a:gd name="T103" fmla="*/ 133 h 485"/>
                <a:gd name="T104" fmla="*/ 187 w 475"/>
                <a:gd name="T105" fmla="*/ 148 h 485"/>
                <a:gd name="T106" fmla="*/ 160 w 475"/>
                <a:gd name="T107" fmla="*/ 173 h 485"/>
                <a:gd name="T108" fmla="*/ 139 w 475"/>
                <a:gd name="T109" fmla="*/ 200 h 485"/>
                <a:gd name="T110" fmla="*/ 128 w 475"/>
                <a:gd name="T111" fmla="*/ 230 h 485"/>
                <a:gd name="T112" fmla="*/ 118 w 475"/>
                <a:gd name="T113" fmla="*/ 259 h 485"/>
                <a:gd name="T114" fmla="*/ 109 w 475"/>
                <a:gd name="T115" fmla="*/ 285 h 485"/>
                <a:gd name="T116" fmla="*/ 97 w 475"/>
                <a:gd name="T117" fmla="*/ 310 h 485"/>
                <a:gd name="T118" fmla="*/ 69 w 475"/>
                <a:gd name="T119" fmla="*/ 325 h 485"/>
                <a:gd name="T120" fmla="*/ 44 w 475"/>
                <a:gd name="T121" fmla="*/ 323 h 485"/>
                <a:gd name="T122" fmla="*/ 14 w 475"/>
                <a:gd name="T123" fmla="*/ 316 h 485"/>
                <a:gd name="T124" fmla="*/ 0 w 475"/>
                <a:gd name="T125" fmla="*/ 31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5" h="485">
                  <a:moveTo>
                    <a:pt x="0" y="310"/>
                  </a:moveTo>
                  <a:lnTo>
                    <a:pt x="0" y="308"/>
                  </a:lnTo>
                  <a:lnTo>
                    <a:pt x="2" y="304"/>
                  </a:lnTo>
                  <a:lnTo>
                    <a:pt x="6" y="299"/>
                  </a:lnTo>
                  <a:lnTo>
                    <a:pt x="10" y="293"/>
                  </a:lnTo>
                  <a:lnTo>
                    <a:pt x="14" y="282"/>
                  </a:lnTo>
                  <a:lnTo>
                    <a:pt x="21" y="272"/>
                  </a:lnTo>
                  <a:lnTo>
                    <a:pt x="27" y="261"/>
                  </a:lnTo>
                  <a:lnTo>
                    <a:pt x="36" y="249"/>
                  </a:lnTo>
                  <a:lnTo>
                    <a:pt x="44" y="234"/>
                  </a:lnTo>
                  <a:lnTo>
                    <a:pt x="52" y="221"/>
                  </a:lnTo>
                  <a:lnTo>
                    <a:pt x="61" y="207"/>
                  </a:lnTo>
                  <a:lnTo>
                    <a:pt x="71" y="192"/>
                  </a:lnTo>
                  <a:lnTo>
                    <a:pt x="78" y="177"/>
                  </a:lnTo>
                  <a:lnTo>
                    <a:pt x="88" y="162"/>
                  </a:lnTo>
                  <a:lnTo>
                    <a:pt x="95" y="147"/>
                  </a:lnTo>
                  <a:lnTo>
                    <a:pt x="105" y="133"/>
                  </a:lnTo>
                  <a:lnTo>
                    <a:pt x="112" y="120"/>
                  </a:lnTo>
                  <a:lnTo>
                    <a:pt x="120" y="107"/>
                  </a:lnTo>
                  <a:lnTo>
                    <a:pt x="126" y="95"/>
                  </a:lnTo>
                  <a:lnTo>
                    <a:pt x="133" y="84"/>
                  </a:lnTo>
                  <a:lnTo>
                    <a:pt x="137" y="72"/>
                  </a:lnTo>
                  <a:lnTo>
                    <a:pt x="145" y="61"/>
                  </a:lnTo>
                  <a:lnTo>
                    <a:pt x="150" y="53"/>
                  </a:lnTo>
                  <a:lnTo>
                    <a:pt x="156" y="44"/>
                  </a:lnTo>
                  <a:lnTo>
                    <a:pt x="162" y="34"/>
                  </a:lnTo>
                  <a:lnTo>
                    <a:pt x="168" y="29"/>
                  </a:lnTo>
                  <a:lnTo>
                    <a:pt x="173" y="21"/>
                  </a:lnTo>
                  <a:lnTo>
                    <a:pt x="179" y="17"/>
                  </a:lnTo>
                  <a:lnTo>
                    <a:pt x="185" y="10"/>
                  </a:lnTo>
                  <a:lnTo>
                    <a:pt x="190" y="8"/>
                  </a:lnTo>
                  <a:lnTo>
                    <a:pt x="196" y="4"/>
                  </a:lnTo>
                  <a:lnTo>
                    <a:pt x="202" y="4"/>
                  </a:lnTo>
                  <a:lnTo>
                    <a:pt x="209" y="0"/>
                  </a:lnTo>
                  <a:lnTo>
                    <a:pt x="215" y="0"/>
                  </a:lnTo>
                  <a:lnTo>
                    <a:pt x="221" y="0"/>
                  </a:lnTo>
                  <a:lnTo>
                    <a:pt x="228" y="2"/>
                  </a:lnTo>
                  <a:lnTo>
                    <a:pt x="234" y="4"/>
                  </a:lnTo>
                  <a:lnTo>
                    <a:pt x="242" y="6"/>
                  </a:lnTo>
                  <a:lnTo>
                    <a:pt x="249" y="8"/>
                  </a:lnTo>
                  <a:lnTo>
                    <a:pt x="259" y="12"/>
                  </a:lnTo>
                  <a:lnTo>
                    <a:pt x="266" y="15"/>
                  </a:lnTo>
                  <a:lnTo>
                    <a:pt x="274" y="19"/>
                  </a:lnTo>
                  <a:lnTo>
                    <a:pt x="282" y="23"/>
                  </a:lnTo>
                  <a:lnTo>
                    <a:pt x="291" y="29"/>
                  </a:lnTo>
                  <a:lnTo>
                    <a:pt x="299" y="31"/>
                  </a:lnTo>
                  <a:lnTo>
                    <a:pt x="308" y="34"/>
                  </a:lnTo>
                  <a:lnTo>
                    <a:pt x="320" y="40"/>
                  </a:lnTo>
                  <a:lnTo>
                    <a:pt x="329" y="44"/>
                  </a:lnTo>
                  <a:lnTo>
                    <a:pt x="339" y="46"/>
                  </a:lnTo>
                  <a:lnTo>
                    <a:pt x="348" y="50"/>
                  </a:lnTo>
                  <a:lnTo>
                    <a:pt x="359" y="53"/>
                  </a:lnTo>
                  <a:lnTo>
                    <a:pt x="371" y="55"/>
                  </a:lnTo>
                  <a:lnTo>
                    <a:pt x="380" y="59"/>
                  </a:lnTo>
                  <a:lnTo>
                    <a:pt x="392" y="61"/>
                  </a:lnTo>
                  <a:lnTo>
                    <a:pt x="401" y="65"/>
                  </a:lnTo>
                  <a:lnTo>
                    <a:pt x="411" y="71"/>
                  </a:lnTo>
                  <a:lnTo>
                    <a:pt x="420" y="72"/>
                  </a:lnTo>
                  <a:lnTo>
                    <a:pt x="430" y="78"/>
                  </a:lnTo>
                  <a:lnTo>
                    <a:pt x="437" y="84"/>
                  </a:lnTo>
                  <a:lnTo>
                    <a:pt x="447" y="91"/>
                  </a:lnTo>
                  <a:lnTo>
                    <a:pt x="453" y="97"/>
                  </a:lnTo>
                  <a:lnTo>
                    <a:pt x="458" y="107"/>
                  </a:lnTo>
                  <a:lnTo>
                    <a:pt x="464" y="114"/>
                  </a:lnTo>
                  <a:lnTo>
                    <a:pt x="470" y="124"/>
                  </a:lnTo>
                  <a:lnTo>
                    <a:pt x="472" y="133"/>
                  </a:lnTo>
                  <a:lnTo>
                    <a:pt x="474" y="147"/>
                  </a:lnTo>
                  <a:lnTo>
                    <a:pt x="474" y="158"/>
                  </a:lnTo>
                  <a:lnTo>
                    <a:pt x="475" y="171"/>
                  </a:lnTo>
                  <a:lnTo>
                    <a:pt x="474" y="183"/>
                  </a:lnTo>
                  <a:lnTo>
                    <a:pt x="474" y="196"/>
                  </a:lnTo>
                  <a:lnTo>
                    <a:pt x="474" y="207"/>
                  </a:lnTo>
                  <a:lnTo>
                    <a:pt x="472" y="221"/>
                  </a:lnTo>
                  <a:lnTo>
                    <a:pt x="470" y="232"/>
                  </a:lnTo>
                  <a:lnTo>
                    <a:pt x="468" y="244"/>
                  </a:lnTo>
                  <a:lnTo>
                    <a:pt x="464" y="253"/>
                  </a:lnTo>
                  <a:lnTo>
                    <a:pt x="464" y="263"/>
                  </a:lnTo>
                  <a:lnTo>
                    <a:pt x="460" y="268"/>
                  </a:lnTo>
                  <a:lnTo>
                    <a:pt x="460" y="274"/>
                  </a:lnTo>
                  <a:lnTo>
                    <a:pt x="460" y="278"/>
                  </a:lnTo>
                  <a:lnTo>
                    <a:pt x="460" y="280"/>
                  </a:lnTo>
                  <a:lnTo>
                    <a:pt x="458" y="280"/>
                  </a:lnTo>
                  <a:lnTo>
                    <a:pt x="456" y="283"/>
                  </a:lnTo>
                  <a:lnTo>
                    <a:pt x="451" y="289"/>
                  </a:lnTo>
                  <a:lnTo>
                    <a:pt x="447" y="299"/>
                  </a:lnTo>
                  <a:lnTo>
                    <a:pt x="441" y="306"/>
                  </a:lnTo>
                  <a:lnTo>
                    <a:pt x="434" y="318"/>
                  </a:lnTo>
                  <a:lnTo>
                    <a:pt x="426" y="329"/>
                  </a:lnTo>
                  <a:lnTo>
                    <a:pt x="420" y="342"/>
                  </a:lnTo>
                  <a:lnTo>
                    <a:pt x="411" y="356"/>
                  </a:lnTo>
                  <a:lnTo>
                    <a:pt x="403" y="369"/>
                  </a:lnTo>
                  <a:lnTo>
                    <a:pt x="394" y="382"/>
                  </a:lnTo>
                  <a:lnTo>
                    <a:pt x="386" y="396"/>
                  </a:lnTo>
                  <a:lnTo>
                    <a:pt x="380" y="407"/>
                  </a:lnTo>
                  <a:lnTo>
                    <a:pt x="373" y="419"/>
                  </a:lnTo>
                  <a:lnTo>
                    <a:pt x="367" y="426"/>
                  </a:lnTo>
                  <a:lnTo>
                    <a:pt x="363" y="436"/>
                  </a:lnTo>
                  <a:lnTo>
                    <a:pt x="359" y="441"/>
                  </a:lnTo>
                  <a:lnTo>
                    <a:pt x="356" y="449"/>
                  </a:lnTo>
                  <a:lnTo>
                    <a:pt x="352" y="455"/>
                  </a:lnTo>
                  <a:lnTo>
                    <a:pt x="350" y="460"/>
                  </a:lnTo>
                  <a:lnTo>
                    <a:pt x="344" y="470"/>
                  </a:lnTo>
                  <a:lnTo>
                    <a:pt x="342" y="477"/>
                  </a:lnTo>
                  <a:lnTo>
                    <a:pt x="337" y="481"/>
                  </a:lnTo>
                  <a:lnTo>
                    <a:pt x="335" y="485"/>
                  </a:lnTo>
                  <a:lnTo>
                    <a:pt x="329" y="485"/>
                  </a:lnTo>
                  <a:lnTo>
                    <a:pt x="323" y="485"/>
                  </a:lnTo>
                  <a:lnTo>
                    <a:pt x="314" y="481"/>
                  </a:lnTo>
                  <a:lnTo>
                    <a:pt x="306" y="476"/>
                  </a:lnTo>
                  <a:lnTo>
                    <a:pt x="299" y="474"/>
                  </a:lnTo>
                  <a:lnTo>
                    <a:pt x="295" y="470"/>
                  </a:lnTo>
                  <a:lnTo>
                    <a:pt x="287" y="466"/>
                  </a:lnTo>
                  <a:lnTo>
                    <a:pt x="283" y="464"/>
                  </a:lnTo>
                  <a:lnTo>
                    <a:pt x="276" y="460"/>
                  </a:lnTo>
                  <a:lnTo>
                    <a:pt x="270" y="455"/>
                  </a:lnTo>
                  <a:lnTo>
                    <a:pt x="264" y="451"/>
                  </a:lnTo>
                  <a:lnTo>
                    <a:pt x="259" y="449"/>
                  </a:lnTo>
                  <a:lnTo>
                    <a:pt x="251" y="443"/>
                  </a:lnTo>
                  <a:lnTo>
                    <a:pt x="245" y="441"/>
                  </a:lnTo>
                  <a:lnTo>
                    <a:pt x="238" y="438"/>
                  </a:lnTo>
                  <a:lnTo>
                    <a:pt x="234" y="434"/>
                  </a:lnTo>
                  <a:lnTo>
                    <a:pt x="228" y="428"/>
                  </a:lnTo>
                  <a:lnTo>
                    <a:pt x="221" y="424"/>
                  </a:lnTo>
                  <a:lnTo>
                    <a:pt x="215" y="422"/>
                  </a:lnTo>
                  <a:lnTo>
                    <a:pt x="209" y="419"/>
                  </a:lnTo>
                  <a:lnTo>
                    <a:pt x="200" y="411"/>
                  </a:lnTo>
                  <a:lnTo>
                    <a:pt x="192" y="405"/>
                  </a:lnTo>
                  <a:lnTo>
                    <a:pt x="185" y="399"/>
                  </a:lnTo>
                  <a:lnTo>
                    <a:pt x="181" y="398"/>
                  </a:lnTo>
                  <a:lnTo>
                    <a:pt x="179" y="392"/>
                  </a:lnTo>
                  <a:lnTo>
                    <a:pt x="183" y="392"/>
                  </a:lnTo>
                  <a:lnTo>
                    <a:pt x="185" y="390"/>
                  </a:lnTo>
                  <a:lnTo>
                    <a:pt x="192" y="392"/>
                  </a:lnTo>
                  <a:lnTo>
                    <a:pt x="200" y="392"/>
                  </a:lnTo>
                  <a:lnTo>
                    <a:pt x="211" y="396"/>
                  </a:lnTo>
                  <a:lnTo>
                    <a:pt x="219" y="398"/>
                  </a:lnTo>
                  <a:lnTo>
                    <a:pt x="228" y="399"/>
                  </a:lnTo>
                  <a:lnTo>
                    <a:pt x="232" y="401"/>
                  </a:lnTo>
                  <a:lnTo>
                    <a:pt x="236" y="403"/>
                  </a:lnTo>
                  <a:lnTo>
                    <a:pt x="236" y="403"/>
                  </a:lnTo>
                  <a:lnTo>
                    <a:pt x="242" y="405"/>
                  </a:lnTo>
                  <a:lnTo>
                    <a:pt x="245" y="411"/>
                  </a:lnTo>
                  <a:lnTo>
                    <a:pt x="255" y="415"/>
                  </a:lnTo>
                  <a:lnTo>
                    <a:pt x="263" y="419"/>
                  </a:lnTo>
                  <a:lnTo>
                    <a:pt x="272" y="424"/>
                  </a:lnTo>
                  <a:lnTo>
                    <a:pt x="282" y="426"/>
                  </a:lnTo>
                  <a:lnTo>
                    <a:pt x="289" y="428"/>
                  </a:lnTo>
                  <a:lnTo>
                    <a:pt x="295" y="428"/>
                  </a:lnTo>
                  <a:lnTo>
                    <a:pt x="304" y="426"/>
                  </a:lnTo>
                  <a:lnTo>
                    <a:pt x="312" y="424"/>
                  </a:lnTo>
                  <a:lnTo>
                    <a:pt x="321" y="419"/>
                  </a:lnTo>
                  <a:lnTo>
                    <a:pt x="331" y="413"/>
                  </a:lnTo>
                  <a:lnTo>
                    <a:pt x="340" y="405"/>
                  </a:lnTo>
                  <a:lnTo>
                    <a:pt x="344" y="399"/>
                  </a:lnTo>
                  <a:lnTo>
                    <a:pt x="348" y="394"/>
                  </a:lnTo>
                  <a:lnTo>
                    <a:pt x="352" y="390"/>
                  </a:lnTo>
                  <a:lnTo>
                    <a:pt x="359" y="384"/>
                  </a:lnTo>
                  <a:lnTo>
                    <a:pt x="363" y="377"/>
                  </a:lnTo>
                  <a:lnTo>
                    <a:pt x="367" y="371"/>
                  </a:lnTo>
                  <a:lnTo>
                    <a:pt x="371" y="363"/>
                  </a:lnTo>
                  <a:lnTo>
                    <a:pt x="377" y="358"/>
                  </a:lnTo>
                  <a:lnTo>
                    <a:pt x="380" y="350"/>
                  </a:lnTo>
                  <a:lnTo>
                    <a:pt x="386" y="342"/>
                  </a:lnTo>
                  <a:lnTo>
                    <a:pt x="390" y="337"/>
                  </a:lnTo>
                  <a:lnTo>
                    <a:pt x="396" y="329"/>
                  </a:lnTo>
                  <a:lnTo>
                    <a:pt x="398" y="320"/>
                  </a:lnTo>
                  <a:lnTo>
                    <a:pt x="403" y="312"/>
                  </a:lnTo>
                  <a:lnTo>
                    <a:pt x="407" y="304"/>
                  </a:lnTo>
                  <a:lnTo>
                    <a:pt x="411" y="297"/>
                  </a:lnTo>
                  <a:lnTo>
                    <a:pt x="413" y="289"/>
                  </a:lnTo>
                  <a:lnTo>
                    <a:pt x="418" y="282"/>
                  </a:lnTo>
                  <a:lnTo>
                    <a:pt x="420" y="274"/>
                  </a:lnTo>
                  <a:lnTo>
                    <a:pt x="424" y="268"/>
                  </a:lnTo>
                  <a:lnTo>
                    <a:pt x="426" y="261"/>
                  </a:lnTo>
                  <a:lnTo>
                    <a:pt x="430" y="255"/>
                  </a:lnTo>
                  <a:lnTo>
                    <a:pt x="432" y="249"/>
                  </a:lnTo>
                  <a:lnTo>
                    <a:pt x="434" y="244"/>
                  </a:lnTo>
                  <a:lnTo>
                    <a:pt x="437" y="232"/>
                  </a:lnTo>
                  <a:lnTo>
                    <a:pt x="441" y="225"/>
                  </a:lnTo>
                  <a:lnTo>
                    <a:pt x="443" y="213"/>
                  </a:lnTo>
                  <a:lnTo>
                    <a:pt x="443" y="206"/>
                  </a:lnTo>
                  <a:lnTo>
                    <a:pt x="443" y="196"/>
                  </a:lnTo>
                  <a:lnTo>
                    <a:pt x="441" y="188"/>
                  </a:lnTo>
                  <a:lnTo>
                    <a:pt x="437" y="179"/>
                  </a:lnTo>
                  <a:lnTo>
                    <a:pt x="432" y="169"/>
                  </a:lnTo>
                  <a:lnTo>
                    <a:pt x="424" y="160"/>
                  </a:lnTo>
                  <a:lnTo>
                    <a:pt x="417" y="152"/>
                  </a:lnTo>
                  <a:lnTo>
                    <a:pt x="411" y="147"/>
                  </a:lnTo>
                  <a:lnTo>
                    <a:pt x="405" y="143"/>
                  </a:lnTo>
                  <a:lnTo>
                    <a:pt x="399" y="139"/>
                  </a:lnTo>
                  <a:lnTo>
                    <a:pt x="394" y="135"/>
                  </a:lnTo>
                  <a:lnTo>
                    <a:pt x="386" y="131"/>
                  </a:lnTo>
                  <a:lnTo>
                    <a:pt x="380" y="129"/>
                  </a:lnTo>
                  <a:lnTo>
                    <a:pt x="371" y="128"/>
                  </a:lnTo>
                  <a:lnTo>
                    <a:pt x="363" y="124"/>
                  </a:lnTo>
                  <a:lnTo>
                    <a:pt x="354" y="122"/>
                  </a:lnTo>
                  <a:lnTo>
                    <a:pt x="344" y="120"/>
                  </a:lnTo>
                  <a:lnTo>
                    <a:pt x="333" y="120"/>
                  </a:lnTo>
                  <a:lnTo>
                    <a:pt x="323" y="120"/>
                  </a:lnTo>
                  <a:lnTo>
                    <a:pt x="312" y="120"/>
                  </a:lnTo>
                  <a:lnTo>
                    <a:pt x="301" y="120"/>
                  </a:lnTo>
                  <a:lnTo>
                    <a:pt x="289" y="120"/>
                  </a:lnTo>
                  <a:lnTo>
                    <a:pt x="278" y="122"/>
                  </a:lnTo>
                  <a:lnTo>
                    <a:pt x="266" y="122"/>
                  </a:lnTo>
                  <a:lnTo>
                    <a:pt x="255" y="124"/>
                  </a:lnTo>
                  <a:lnTo>
                    <a:pt x="244" y="128"/>
                  </a:lnTo>
                  <a:lnTo>
                    <a:pt x="234" y="129"/>
                  </a:lnTo>
                  <a:lnTo>
                    <a:pt x="223" y="133"/>
                  </a:lnTo>
                  <a:lnTo>
                    <a:pt x="213" y="135"/>
                  </a:lnTo>
                  <a:lnTo>
                    <a:pt x="204" y="141"/>
                  </a:lnTo>
                  <a:lnTo>
                    <a:pt x="196" y="147"/>
                  </a:lnTo>
                  <a:lnTo>
                    <a:pt x="187" y="148"/>
                  </a:lnTo>
                  <a:lnTo>
                    <a:pt x="179" y="154"/>
                  </a:lnTo>
                  <a:lnTo>
                    <a:pt x="171" y="160"/>
                  </a:lnTo>
                  <a:lnTo>
                    <a:pt x="166" y="167"/>
                  </a:lnTo>
                  <a:lnTo>
                    <a:pt x="160" y="173"/>
                  </a:lnTo>
                  <a:lnTo>
                    <a:pt x="154" y="179"/>
                  </a:lnTo>
                  <a:lnTo>
                    <a:pt x="149" y="187"/>
                  </a:lnTo>
                  <a:lnTo>
                    <a:pt x="145" y="194"/>
                  </a:lnTo>
                  <a:lnTo>
                    <a:pt x="139" y="200"/>
                  </a:lnTo>
                  <a:lnTo>
                    <a:pt x="137" y="207"/>
                  </a:lnTo>
                  <a:lnTo>
                    <a:pt x="133" y="215"/>
                  </a:lnTo>
                  <a:lnTo>
                    <a:pt x="131" y="225"/>
                  </a:lnTo>
                  <a:lnTo>
                    <a:pt x="128" y="230"/>
                  </a:lnTo>
                  <a:lnTo>
                    <a:pt x="124" y="238"/>
                  </a:lnTo>
                  <a:lnTo>
                    <a:pt x="122" y="245"/>
                  </a:lnTo>
                  <a:lnTo>
                    <a:pt x="122" y="253"/>
                  </a:lnTo>
                  <a:lnTo>
                    <a:pt x="118" y="259"/>
                  </a:lnTo>
                  <a:lnTo>
                    <a:pt x="116" y="266"/>
                  </a:lnTo>
                  <a:lnTo>
                    <a:pt x="114" y="272"/>
                  </a:lnTo>
                  <a:lnTo>
                    <a:pt x="112" y="280"/>
                  </a:lnTo>
                  <a:lnTo>
                    <a:pt x="109" y="285"/>
                  </a:lnTo>
                  <a:lnTo>
                    <a:pt x="109" y="291"/>
                  </a:lnTo>
                  <a:lnTo>
                    <a:pt x="105" y="295"/>
                  </a:lnTo>
                  <a:lnTo>
                    <a:pt x="105" y="303"/>
                  </a:lnTo>
                  <a:lnTo>
                    <a:pt x="97" y="310"/>
                  </a:lnTo>
                  <a:lnTo>
                    <a:pt x="91" y="318"/>
                  </a:lnTo>
                  <a:lnTo>
                    <a:pt x="84" y="323"/>
                  </a:lnTo>
                  <a:lnTo>
                    <a:pt x="74" y="325"/>
                  </a:lnTo>
                  <a:lnTo>
                    <a:pt x="69" y="325"/>
                  </a:lnTo>
                  <a:lnTo>
                    <a:pt x="61" y="325"/>
                  </a:lnTo>
                  <a:lnTo>
                    <a:pt x="55" y="325"/>
                  </a:lnTo>
                  <a:lnTo>
                    <a:pt x="50" y="325"/>
                  </a:lnTo>
                  <a:lnTo>
                    <a:pt x="44" y="323"/>
                  </a:lnTo>
                  <a:lnTo>
                    <a:pt x="36" y="322"/>
                  </a:lnTo>
                  <a:lnTo>
                    <a:pt x="31" y="320"/>
                  </a:lnTo>
                  <a:lnTo>
                    <a:pt x="25" y="320"/>
                  </a:lnTo>
                  <a:lnTo>
                    <a:pt x="14" y="316"/>
                  </a:lnTo>
                  <a:lnTo>
                    <a:pt x="8" y="314"/>
                  </a:lnTo>
                  <a:lnTo>
                    <a:pt x="0" y="310"/>
                  </a:lnTo>
                  <a:lnTo>
                    <a:pt x="0" y="310"/>
                  </a:lnTo>
                  <a:lnTo>
                    <a:pt x="0" y="3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37" name="Freeform 218"/>
            <p:cNvSpPr>
              <a:spLocks/>
            </p:cNvSpPr>
            <p:nvPr/>
          </p:nvSpPr>
          <p:spPr bwMode="auto">
            <a:xfrm>
              <a:off x="3243258" y="2438834"/>
              <a:ext cx="55719" cy="73074"/>
            </a:xfrm>
            <a:custGeom>
              <a:avLst/>
              <a:gdLst>
                <a:gd name="T0" fmla="*/ 255 w 367"/>
                <a:gd name="T1" fmla="*/ 443 h 479"/>
                <a:gd name="T2" fmla="*/ 230 w 367"/>
                <a:gd name="T3" fmla="*/ 455 h 479"/>
                <a:gd name="T4" fmla="*/ 190 w 367"/>
                <a:gd name="T5" fmla="*/ 468 h 479"/>
                <a:gd name="T6" fmla="*/ 150 w 367"/>
                <a:gd name="T7" fmla="*/ 477 h 479"/>
                <a:gd name="T8" fmla="*/ 122 w 367"/>
                <a:gd name="T9" fmla="*/ 477 h 479"/>
                <a:gd name="T10" fmla="*/ 109 w 367"/>
                <a:gd name="T11" fmla="*/ 464 h 479"/>
                <a:gd name="T12" fmla="*/ 101 w 367"/>
                <a:gd name="T13" fmla="*/ 437 h 479"/>
                <a:gd name="T14" fmla="*/ 93 w 367"/>
                <a:gd name="T15" fmla="*/ 399 h 479"/>
                <a:gd name="T16" fmla="*/ 76 w 367"/>
                <a:gd name="T17" fmla="*/ 352 h 479"/>
                <a:gd name="T18" fmla="*/ 50 w 367"/>
                <a:gd name="T19" fmla="*/ 299 h 479"/>
                <a:gd name="T20" fmla="*/ 23 w 367"/>
                <a:gd name="T21" fmla="*/ 253 h 479"/>
                <a:gd name="T22" fmla="*/ 6 w 367"/>
                <a:gd name="T23" fmla="*/ 223 h 479"/>
                <a:gd name="T24" fmla="*/ 2 w 367"/>
                <a:gd name="T25" fmla="*/ 211 h 479"/>
                <a:gd name="T26" fmla="*/ 2 w 367"/>
                <a:gd name="T27" fmla="*/ 183 h 479"/>
                <a:gd name="T28" fmla="*/ 2 w 367"/>
                <a:gd name="T29" fmla="*/ 147 h 479"/>
                <a:gd name="T30" fmla="*/ 10 w 367"/>
                <a:gd name="T31" fmla="*/ 118 h 479"/>
                <a:gd name="T32" fmla="*/ 38 w 367"/>
                <a:gd name="T33" fmla="*/ 101 h 479"/>
                <a:gd name="T34" fmla="*/ 65 w 367"/>
                <a:gd name="T35" fmla="*/ 93 h 479"/>
                <a:gd name="T36" fmla="*/ 95 w 367"/>
                <a:gd name="T37" fmla="*/ 82 h 479"/>
                <a:gd name="T38" fmla="*/ 131 w 367"/>
                <a:gd name="T39" fmla="*/ 67 h 479"/>
                <a:gd name="T40" fmla="*/ 169 w 367"/>
                <a:gd name="T41" fmla="*/ 46 h 479"/>
                <a:gd name="T42" fmla="*/ 206 w 367"/>
                <a:gd name="T43" fmla="*/ 23 h 479"/>
                <a:gd name="T44" fmla="*/ 238 w 367"/>
                <a:gd name="T45" fmla="*/ 6 h 479"/>
                <a:gd name="T46" fmla="*/ 268 w 367"/>
                <a:gd name="T47" fmla="*/ 0 h 479"/>
                <a:gd name="T48" fmla="*/ 287 w 367"/>
                <a:gd name="T49" fmla="*/ 17 h 479"/>
                <a:gd name="T50" fmla="*/ 297 w 367"/>
                <a:gd name="T51" fmla="*/ 46 h 479"/>
                <a:gd name="T52" fmla="*/ 308 w 367"/>
                <a:gd name="T53" fmla="*/ 82 h 479"/>
                <a:gd name="T54" fmla="*/ 320 w 367"/>
                <a:gd name="T55" fmla="*/ 124 h 479"/>
                <a:gd name="T56" fmla="*/ 337 w 367"/>
                <a:gd name="T57" fmla="*/ 166 h 479"/>
                <a:gd name="T58" fmla="*/ 352 w 367"/>
                <a:gd name="T59" fmla="*/ 204 h 479"/>
                <a:gd name="T60" fmla="*/ 363 w 367"/>
                <a:gd name="T61" fmla="*/ 232 h 479"/>
                <a:gd name="T62" fmla="*/ 356 w 367"/>
                <a:gd name="T63" fmla="*/ 242 h 479"/>
                <a:gd name="T64" fmla="*/ 325 w 367"/>
                <a:gd name="T65" fmla="*/ 232 h 479"/>
                <a:gd name="T66" fmla="*/ 302 w 367"/>
                <a:gd name="T67" fmla="*/ 207 h 479"/>
                <a:gd name="T68" fmla="*/ 283 w 367"/>
                <a:gd name="T69" fmla="*/ 181 h 479"/>
                <a:gd name="T70" fmla="*/ 266 w 367"/>
                <a:gd name="T71" fmla="*/ 156 h 479"/>
                <a:gd name="T72" fmla="*/ 238 w 367"/>
                <a:gd name="T73" fmla="*/ 129 h 479"/>
                <a:gd name="T74" fmla="*/ 215 w 367"/>
                <a:gd name="T75" fmla="*/ 120 h 479"/>
                <a:gd name="T76" fmla="*/ 190 w 367"/>
                <a:gd name="T77" fmla="*/ 120 h 479"/>
                <a:gd name="T78" fmla="*/ 164 w 367"/>
                <a:gd name="T79" fmla="*/ 122 h 479"/>
                <a:gd name="T80" fmla="*/ 137 w 367"/>
                <a:gd name="T81" fmla="*/ 126 h 479"/>
                <a:gd name="T82" fmla="*/ 109 w 367"/>
                <a:gd name="T83" fmla="*/ 131 h 479"/>
                <a:gd name="T84" fmla="*/ 84 w 367"/>
                <a:gd name="T85" fmla="*/ 135 h 479"/>
                <a:gd name="T86" fmla="*/ 59 w 367"/>
                <a:gd name="T87" fmla="*/ 143 h 479"/>
                <a:gd name="T88" fmla="*/ 42 w 367"/>
                <a:gd name="T89" fmla="*/ 154 h 479"/>
                <a:gd name="T90" fmla="*/ 52 w 367"/>
                <a:gd name="T91" fmla="*/ 177 h 479"/>
                <a:gd name="T92" fmla="*/ 65 w 367"/>
                <a:gd name="T93" fmla="*/ 204 h 479"/>
                <a:gd name="T94" fmla="*/ 80 w 367"/>
                <a:gd name="T95" fmla="*/ 244 h 479"/>
                <a:gd name="T96" fmla="*/ 97 w 367"/>
                <a:gd name="T97" fmla="*/ 287 h 479"/>
                <a:gd name="T98" fmla="*/ 114 w 367"/>
                <a:gd name="T99" fmla="*/ 329 h 479"/>
                <a:gd name="T100" fmla="*/ 128 w 367"/>
                <a:gd name="T101" fmla="*/ 365 h 479"/>
                <a:gd name="T102" fmla="*/ 137 w 367"/>
                <a:gd name="T103" fmla="*/ 392 h 479"/>
                <a:gd name="T104" fmla="*/ 154 w 367"/>
                <a:gd name="T105" fmla="*/ 407 h 479"/>
                <a:gd name="T106" fmla="*/ 185 w 367"/>
                <a:gd name="T107" fmla="*/ 413 h 479"/>
                <a:gd name="T108" fmla="*/ 209 w 367"/>
                <a:gd name="T109" fmla="*/ 411 h 479"/>
                <a:gd name="T110" fmla="*/ 234 w 367"/>
                <a:gd name="T111" fmla="*/ 407 h 479"/>
                <a:gd name="T112" fmla="*/ 261 w 367"/>
                <a:gd name="T113" fmla="*/ 401 h 479"/>
                <a:gd name="T114" fmla="*/ 287 w 367"/>
                <a:gd name="T115" fmla="*/ 390 h 479"/>
                <a:gd name="T116" fmla="*/ 323 w 367"/>
                <a:gd name="T117" fmla="*/ 367 h 479"/>
                <a:gd name="T118" fmla="*/ 350 w 367"/>
                <a:gd name="T119" fmla="*/ 354 h 479"/>
                <a:gd name="T120" fmla="*/ 365 w 367"/>
                <a:gd name="T121" fmla="*/ 363 h 479"/>
                <a:gd name="T122" fmla="*/ 361 w 367"/>
                <a:gd name="T123" fmla="*/ 39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7" h="479">
                  <a:moveTo>
                    <a:pt x="361" y="394"/>
                  </a:moveTo>
                  <a:lnTo>
                    <a:pt x="261" y="443"/>
                  </a:lnTo>
                  <a:lnTo>
                    <a:pt x="257" y="443"/>
                  </a:lnTo>
                  <a:lnTo>
                    <a:pt x="255" y="443"/>
                  </a:lnTo>
                  <a:lnTo>
                    <a:pt x="251" y="445"/>
                  </a:lnTo>
                  <a:lnTo>
                    <a:pt x="245" y="449"/>
                  </a:lnTo>
                  <a:lnTo>
                    <a:pt x="238" y="451"/>
                  </a:lnTo>
                  <a:lnTo>
                    <a:pt x="230" y="455"/>
                  </a:lnTo>
                  <a:lnTo>
                    <a:pt x="221" y="456"/>
                  </a:lnTo>
                  <a:lnTo>
                    <a:pt x="211" y="462"/>
                  </a:lnTo>
                  <a:lnTo>
                    <a:pt x="200" y="464"/>
                  </a:lnTo>
                  <a:lnTo>
                    <a:pt x="190" y="468"/>
                  </a:lnTo>
                  <a:lnTo>
                    <a:pt x="179" y="470"/>
                  </a:lnTo>
                  <a:lnTo>
                    <a:pt x="169" y="474"/>
                  </a:lnTo>
                  <a:lnTo>
                    <a:pt x="160" y="476"/>
                  </a:lnTo>
                  <a:lnTo>
                    <a:pt x="150" y="477"/>
                  </a:lnTo>
                  <a:lnTo>
                    <a:pt x="141" y="479"/>
                  </a:lnTo>
                  <a:lnTo>
                    <a:pt x="135" y="479"/>
                  </a:lnTo>
                  <a:lnTo>
                    <a:pt x="128" y="479"/>
                  </a:lnTo>
                  <a:lnTo>
                    <a:pt x="122" y="477"/>
                  </a:lnTo>
                  <a:lnTo>
                    <a:pt x="118" y="476"/>
                  </a:lnTo>
                  <a:lnTo>
                    <a:pt x="114" y="474"/>
                  </a:lnTo>
                  <a:lnTo>
                    <a:pt x="110" y="468"/>
                  </a:lnTo>
                  <a:lnTo>
                    <a:pt x="109" y="464"/>
                  </a:lnTo>
                  <a:lnTo>
                    <a:pt x="107" y="458"/>
                  </a:lnTo>
                  <a:lnTo>
                    <a:pt x="105" y="453"/>
                  </a:lnTo>
                  <a:lnTo>
                    <a:pt x="103" y="445"/>
                  </a:lnTo>
                  <a:lnTo>
                    <a:pt x="101" y="437"/>
                  </a:lnTo>
                  <a:lnTo>
                    <a:pt x="99" y="428"/>
                  </a:lnTo>
                  <a:lnTo>
                    <a:pt x="97" y="420"/>
                  </a:lnTo>
                  <a:lnTo>
                    <a:pt x="95" y="411"/>
                  </a:lnTo>
                  <a:lnTo>
                    <a:pt x="93" y="399"/>
                  </a:lnTo>
                  <a:lnTo>
                    <a:pt x="90" y="388"/>
                  </a:lnTo>
                  <a:lnTo>
                    <a:pt x="88" y="377"/>
                  </a:lnTo>
                  <a:lnTo>
                    <a:pt x="80" y="363"/>
                  </a:lnTo>
                  <a:lnTo>
                    <a:pt x="76" y="352"/>
                  </a:lnTo>
                  <a:lnTo>
                    <a:pt x="69" y="339"/>
                  </a:lnTo>
                  <a:lnTo>
                    <a:pt x="63" y="325"/>
                  </a:lnTo>
                  <a:lnTo>
                    <a:pt x="55" y="312"/>
                  </a:lnTo>
                  <a:lnTo>
                    <a:pt x="50" y="299"/>
                  </a:lnTo>
                  <a:lnTo>
                    <a:pt x="42" y="285"/>
                  </a:lnTo>
                  <a:lnTo>
                    <a:pt x="36" y="274"/>
                  </a:lnTo>
                  <a:lnTo>
                    <a:pt x="29" y="263"/>
                  </a:lnTo>
                  <a:lnTo>
                    <a:pt x="23" y="253"/>
                  </a:lnTo>
                  <a:lnTo>
                    <a:pt x="17" y="242"/>
                  </a:lnTo>
                  <a:lnTo>
                    <a:pt x="14" y="234"/>
                  </a:lnTo>
                  <a:lnTo>
                    <a:pt x="8" y="228"/>
                  </a:lnTo>
                  <a:lnTo>
                    <a:pt x="6" y="223"/>
                  </a:lnTo>
                  <a:lnTo>
                    <a:pt x="4" y="221"/>
                  </a:lnTo>
                  <a:lnTo>
                    <a:pt x="4" y="219"/>
                  </a:lnTo>
                  <a:lnTo>
                    <a:pt x="4" y="217"/>
                  </a:lnTo>
                  <a:lnTo>
                    <a:pt x="2" y="211"/>
                  </a:lnTo>
                  <a:lnTo>
                    <a:pt x="2" y="205"/>
                  </a:lnTo>
                  <a:lnTo>
                    <a:pt x="2" y="198"/>
                  </a:lnTo>
                  <a:lnTo>
                    <a:pt x="2" y="192"/>
                  </a:lnTo>
                  <a:lnTo>
                    <a:pt x="2" y="183"/>
                  </a:lnTo>
                  <a:lnTo>
                    <a:pt x="2" y="173"/>
                  </a:lnTo>
                  <a:lnTo>
                    <a:pt x="0" y="166"/>
                  </a:lnTo>
                  <a:lnTo>
                    <a:pt x="0" y="156"/>
                  </a:lnTo>
                  <a:lnTo>
                    <a:pt x="2" y="147"/>
                  </a:lnTo>
                  <a:lnTo>
                    <a:pt x="2" y="139"/>
                  </a:lnTo>
                  <a:lnTo>
                    <a:pt x="4" y="131"/>
                  </a:lnTo>
                  <a:lnTo>
                    <a:pt x="6" y="124"/>
                  </a:lnTo>
                  <a:lnTo>
                    <a:pt x="10" y="118"/>
                  </a:lnTo>
                  <a:lnTo>
                    <a:pt x="14" y="114"/>
                  </a:lnTo>
                  <a:lnTo>
                    <a:pt x="21" y="108"/>
                  </a:lnTo>
                  <a:lnTo>
                    <a:pt x="33" y="105"/>
                  </a:lnTo>
                  <a:lnTo>
                    <a:pt x="38" y="101"/>
                  </a:lnTo>
                  <a:lnTo>
                    <a:pt x="44" y="99"/>
                  </a:lnTo>
                  <a:lnTo>
                    <a:pt x="52" y="97"/>
                  </a:lnTo>
                  <a:lnTo>
                    <a:pt x="57" y="95"/>
                  </a:lnTo>
                  <a:lnTo>
                    <a:pt x="65" y="93"/>
                  </a:lnTo>
                  <a:lnTo>
                    <a:pt x="72" y="89"/>
                  </a:lnTo>
                  <a:lnTo>
                    <a:pt x="80" y="88"/>
                  </a:lnTo>
                  <a:lnTo>
                    <a:pt x="88" y="86"/>
                  </a:lnTo>
                  <a:lnTo>
                    <a:pt x="95" y="82"/>
                  </a:lnTo>
                  <a:lnTo>
                    <a:pt x="105" y="80"/>
                  </a:lnTo>
                  <a:lnTo>
                    <a:pt x="114" y="76"/>
                  </a:lnTo>
                  <a:lnTo>
                    <a:pt x="124" y="72"/>
                  </a:lnTo>
                  <a:lnTo>
                    <a:pt x="131" y="67"/>
                  </a:lnTo>
                  <a:lnTo>
                    <a:pt x="141" y="61"/>
                  </a:lnTo>
                  <a:lnTo>
                    <a:pt x="150" y="57"/>
                  </a:lnTo>
                  <a:lnTo>
                    <a:pt x="160" y="51"/>
                  </a:lnTo>
                  <a:lnTo>
                    <a:pt x="169" y="46"/>
                  </a:lnTo>
                  <a:lnTo>
                    <a:pt x="179" y="38"/>
                  </a:lnTo>
                  <a:lnTo>
                    <a:pt x="188" y="34"/>
                  </a:lnTo>
                  <a:lnTo>
                    <a:pt x="196" y="29"/>
                  </a:lnTo>
                  <a:lnTo>
                    <a:pt x="206" y="23"/>
                  </a:lnTo>
                  <a:lnTo>
                    <a:pt x="215" y="17"/>
                  </a:lnTo>
                  <a:lnTo>
                    <a:pt x="223" y="12"/>
                  </a:lnTo>
                  <a:lnTo>
                    <a:pt x="230" y="10"/>
                  </a:lnTo>
                  <a:lnTo>
                    <a:pt x="238" y="6"/>
                  </a:lnTo>
                  <a:lnTo>
                    <a:pt x="245" y="2"/>
                  </a:lnTo>
                  <a:lnTo>
                    <a:pt x="253" y="0"/>
                  </a:lnTo>
                  <a:lnTo>
                    <a:pt x="261" y="0"/>
                  </a:lnTo>
                  <a:lnTo>
                    <a:pt x="268" y="0"/>
                  </a:lnTo>
                  <a:lnTo>
                    <a:pt x="278" y="4"/>
                  </a:lnTo>
                  <a:lnTo>
                    <a:pt x="280" y="8"/>
                  </a:lnTo>
                  <a:lnTo>
                    <a:pt x="283" y="12"/>
                  </a:lnTo>
                  <a:lnTo>
                    <a:pt x="287" y="17"/>
                  </a:lnTo>
                  <a:lnTo>
                    <a:pt x="289" y="23"/>
                  </a:lnTo>
                  <a:lnTo>
                    <a:pt x="291" y="29"/>
                  </a:lnTo>
                  <a:lnTo>
                    <a:pt x="293" y="36"/>
                  </a:lnTo>
                  <a:lnTo>
                    <a:pt x="297" y="46"/>
                  </a:lnTo>
                  <a:lnTo>
                    <a:pt x="301" y="55"/>
                  </a:lnTo>
                  <a:lnTo>
                    <a:pt x="302" y="63"/>
                  </a:lnTo>
                  <a:lnTo>
                    <a:pt x="304" y="72"/>
                  </a:lnTo>
                  <a:lnTo>
                    <a:pt x="308" y="82"/>
                  </a:lnTo>
                  <a:lnTo>
                    <a:pt x="312" y="93"/>
                  </a:lnTo>
                  <a:lnTo>
                    <a:pt x="314" y="103"/>
                  </a:lnTo>
                  <a:lnTo>
                    <a:pt x="316" y="114"/>
                  </a:lnTo>
                  <a:lnTo>
                    <a:pt x="320" y="124"/>
                  </a:lnTo>
                  <a:lnTo>
                    <a:pt x="325" y="135"/>
                  </a:lnTo>
                  <a:lnTo>
                    <a:pt x="327" y="145"/>
                  </a:lnTo>
                  <a:lnTo>
                    <a:pt x="331" y="156"/>
                  </a:lnTo>
                  <a:lnTo>
                    <a:pt x="337" y="166"/>
                  </a:lnTo>
                  <a:lnTo>
                    <a:pt x="340" y="177"/>
                  </a:lnTo>
                  <a:lnTo>
                    <a:pt x="344" y="186"/>
                  </a:lnTo>
                  <a:lnTo>
                    <a:pt x="348" y="196"/>
                  </a:lnTo>
                  <a:lnTo>
                    <a:pt x="352" y="204"/>
                  </a:lnTo>
                  <a:lnTo>
                    <a:pt x="356" y="213"/>
                  </a:lnTo>
                  <a:lnTo>
                    <a:pt x="358" y="221"/>
                  </a:lnTo>
                  <a:lnTo>
                    <a:pt x="359" y="228"/>
                  </a:lnTo>
                  <a:lnTo>
                    <a:pt x="363" y="232"/>
                  </a:lnTo>
                  <a:lnTo>
                    <a:pt x="367" y="240"/>
                  </a:lnTo>
                  <a:lnTo>
                    <a:pt x="365" y="240"/>
                  </a:lnTo>
                  <a:lnTo>
                    <a:pt x="361" y="240"/>
                  </a:lnTo>
                  <a:lnTo>
                    <a:pt x="356" y="242"/>
                  </a:lnTo>
                  <a:lnTo>
                    <a:pt x="352" y="242"/>
                  </a:lnTo>
                  <a:lnTo>
                    <a:pt x="342" y="242"/>
                  </a:lnTo>
                  <a:lnTo>
                    <a:pt x="335" y="238"/>
                  </a:lnTo>
                  <a:lnTo>
                    <a:pt x="325" y="232"/>
                  </a:lnTo>
                  <a:lnTo>
                    <a:pt x="318" y="226"/>
                  </a:lnTo>
                  <a:lnTo>
                    <a:pt x="312" y="219"/>
                  </a:lnTo>
                  <a:lnTo>
                    <a:pt x="306" y="213"/>
                  </a:lnTo>
                  <a:lnTo>
                    <a:pt x="302" y="207"/>
                  </a:lnTo>
                  <a:lnTo>
                    <a:pt x="299" y="200"/>
                  </a:lnTo>
                  <a:lnTo>
                    <a:pt x="293" y="194"/>
                  </a:lnTo>
                  <a:lnTo>
                    <a:pt x="289" y="186"/>
                  </a:lnTo>
                  <a:lnTo>
                    <a:pt x="283" y="181"/>
                  </a:lnTo>
                  <a:lnTo>
                    <a:pt x="280" y="175"/>
                  </a:lnTo>
                  <a:lnTo>
                    <a:pt x="276" y="169"/>
                  </a:lnTo>
                  <a:lnTo>
                    <a:pt x="270" y="162"/>
                  </a:lnTo>
                  <a:lnTo>
                    <a:pt x="266" y="156"/>
                  </a:lnTo>
                  <a:lnTo>
                    <a:pt x="263" y="150"/>
                  </a:lnTo>
                  <a:lnTo>
                    <a:pt x="253" y="141"/>
                  </a:lnTo>
                  <a:lnTo>
                    <a:pt x="244" y="133"/>
                  </a:lnTo>
                  <a:lnTo>
                    <a:pt x="238" y="129"/>
                  </a:lnTo>
                  <a:lnTo>
                    <a:pt x="232" y="126"/>
                  </a:lnTo>
                  <a:lnTo>
                    <a:pt x="226" y="124"/>
                  </a:lnTo>
                  <a:lnTo>
                    <a:pt x="221" y="122"/>
                  </a:lnTo>
                  <a:lnTo>
                    <a:pt x="215" y="120"/>
                  </a:lnTo>
                  <a:lnTo>
                    <a:pt x="207" y="120"/>
                  </a:lnTo>
                  <a:lnTo>
                    <a:pt x="202" y="120"/>
                  </a:lnTo>
                  <a:lnTo>
                    <a:pt x="196" y="120"/>
                  </a:lnTo>
                  <a:lnTo>
                    <a:pt x="190" y="120"/>
                  </a:lnTo>
                  <a:lnTo>
                    <a:pt x="183" y="120"/>
                  </a:lnTo>
                  <a:lnTo>
                    <a:pt x="177" y="120"/>
                  </a:lnTo>
                  <a:lnTo>
                    <a:pt x="171" y="122"/>
                  </a:lnTo>
                  <a:lnTo>
                    <a:pt x="164" y="122"/>
                  </a:lnTo>
                  <a:lnTo>
                    <a:pt x="158" y="124"/>
                  </a:lnTo>
                  <a:lnTo>
                    <a:pt x="150" y="124"/>
                  </a:lnTo>
                  <a:lnTo>
                    <a:pt x="145" y="126"/>
                  </a:lnTo>
                  <a:lnTo>
                    <a:pt x="137" y="126"/>
                  </a:lnTo>
                  <a:lnTo>
                    <a:pt x="129" y="128"/>
                  </a:lnTo>
                  <a:lnTo>
                    <a:pt x="122" y="129"/>
                  </a:lnTo>
                  <a:lnTo>
                    <a:pt x="116" y="129"/>
                  </a:lnTo>
                  <a:lnTo>
                    <a:pt x="109" y="131"/>
                  </a:lnTo>
                  <a:lnTo>
                    <a:pt x="103" y="131"/>
                  </a:lnTo>
                  <a:lnTo>
                    <a:pt x="97" y="133"/>
                  </a:lnTo>
                  <a:lnTo>
                    <a:pt x="91" y="135"/>
                  </a:lnTo>
                  <a:lnTo>
                    <a:pt x="84" y="135"/>
                  </a:lnTo>
                  <a:lnTo>
                    <a:pt x="78" y="137"/>
                  </a:lnTo>
                  <a:lnTo>
                    <a:pt x="74" y="137"/>
                  </a:lnTo>
                  <a:lnTo>
                    <a:pt x="69" y="141"/>
                  </a:lnTo>
                  <a:lnTo>
                    <a:pt x="59" y="143"/>
                  </a:lnTo>
                  <a:lnTo>
                    <a:pt x="53" y="145"/>
                  </a:lnTo>
                  <a:lnTo>
                    <a:pt x="48" y="147"/>
                  </a:lnTo>
                  <a:lnTo>
                    <a:pt x="44" y="150"/>
                  </a:lnTo>
                  <a:lnTo>
                    <a:pt x="42" y="154"/>
                  </a:lnTo>
                  <a:lnTo>
                    <a:pt x="44" y="158"/>
                  </a:lnTo>
                  <a:lnTo>
                    <a:pt x="46" y="164"/>
                  </a:lnTo>
                  <a:lnTo>
                    <a:pt x="50" y="173"/>
                  </a:lnTo>
                  <a:lnTo>
                    <a:pt x="52" y="177"/>
                  </a:lnTo>
                  <a:lnTo>
                    <a:pt x="53" y="183"/>
                  </a:lnTo>
                  <a:lnTo>
                    <a:pt x="57" y="188"/>
                  </a:lnTo>
                  <a:lnTo>
                    <a:pt x="61" y="196"/>
                  </a:lnTo>
                  <a:lnTo>
                    <a:pt x="65" y="204"/>
                  </a:lnTo>
                  <a:lnTo>
                    <a:pt x="67" y="213"/>
                  </a:lnTo>
                  <a:lnTo>
                    <a:pt x="71" y="223"/>
                  </a:lnTo>
                  <a:lnTo>
                    <a:pt x="76" y="232"/>
                  </a:lnTo>
                  <a:lnTo>
                    <a:pt x="80" y="244"/>
                  </a:lnTo>
                  <a:lnTo>
                    <a:pt x="84" y="255"/>
                  </a:lnTo>
                  <a:lnTo>
                    <a:pt x="90" y="264"/>
                  </a:lnTo>
                  <a:lnTo>
                    <a:pt x="93" y="278"/>
                  </a:lnTo>
                  <a:lnTo>
                    <a:pt x="97" y="287"/>
                  </a:lnTo>
                  <a:lnTo>
                    <a:pt x="103" y="299"/>
                  </a:lnTo>
                  <a:lnTo>
                    <a:pt x="105" y="308"/>
                  </a:lnTo>
                  <a:lnTo>
                    <a:pt x="110" y="320"/>
                  </a:lnTo>
                  <a:lnTo>
                    <a:pt x="114" y="329"/>
                  </a:lnTo>
                  <a:lnTo>
                    <a:pt x="118" y="340"/>
                  </a:lnTo>
                  <a:lnTo>
                    <a:pt x="122" y="350"/>
                  </a:lnTo>
                  <a:lnTo>
                    <a:pt x="126" y="358"/>
                  </a:lnTo>
                  <a:lnTo>
                    <a:pt x="128" y="365"/>
                  </a:lnTo>
                  <a:lnTo>
                    <a:pt x="129" y="371"/>
                  </a:lnTo>
                  <a:lnTo>
                    <a:pt x="131" y="377"/>
                  </a:lnTo>
                  <a:lnTo>
                    <a:pt x="133" y="382"/>
                  </a:lnTo>
                  <a:lnTo>
                    <a:pt x="137" y="392"/>
                  </a:lnTo>
                  <a:lnTo>
                    <a:pt x="141" y="398"/>
                  </a:lnTo>
                  <a:lnTo>
                    <a:pt x="145" y="403"/>
                  </a:lnTo>
                  <a:lnTo>
                    <a:pt x="150" y="405"/>
                  </a:lnTo>
                  <a:lnTo>
                    <a:pt x="154" y="407"/>
                  </a:lnTo>
                  <a:lnTo>
                    <a:pt x="162" y="411"/>
                  </a:lnTo>
                  <a:lnTo>
                    <a:pt x="169" y="411"/>
                  </a:lnTo>
                  <a:lnTo>
                    <a:pt x="179" y="413"/>
                  </a:lnTo>
                  <a:lnTo>
                    <a:pt x="185" y="413"/>
                  </a:lnTo>
                  <a:lnTo>
                    <a:pt x="190" y="413"/>
                  </a:lnTo>
                  <a:lnTo>
                    <a:pt x="196" y="413"/>
                  </a:lnTo>
                  <a:lnTo>
                    <a:pt x="204" y="413"/>
                  </a:lnTo>
                  <a:lnTo>
                    <a:pt x="209" y="411"/>
                  </a:lnTo>
                  <a:lnTo>
                    <a:pt x="215" y="411"/>
                  </a:lnTo>
                  <a:lnTo>
                    <a:pt x="221" y="409"/>
                  </a:lnTo>
                  <a:lnTo>
                    <a:pt x="228" y="409"/>
                  </a:lnTo>
                  <a:lnTo>
                    <a:pt x="234" y="407"/>
                  </a:lnTo>
                  <a:lnTo>
                    <a:pt x="242" y="407"/>
                  </a:lnTo>
                  <a:lnTo>
                    <a:pt x="247" y="405"/>
                  </a:lnTo>
                  <a:lnTo>
                    <a:pt x="255" y="405"/>
                  </a:lnTo>
                  <a:lnTo>
                    <a:pt x="261" y="401"/>
                  </a:lnTo>
                  <a:lnTo>
                    <a:pt x="266" y="399"/>
                  </a:lnTo>
                  <a:lnTo>
                    <a:pt x="270" y="398"/>
                  </a:lnTo>
                  <a:lnTo>
                    <a:pt x="278" y="396"/>
                  </a:lnTo>
                  <a:lnTo>
                    <a:pt x="287" y="390"/>
                  </a:lnTo>
                  <a:lnTo>
                    <a:pt x="299" y="384"/>
                  </a:lnTo>
                  <a:lnTo>
                    <a:pt x="306" y="379"/>
                  </a:lnTo>
                  <a:lnTo>
                    <a:pt x="316" y="373"/>
                  </a:lnTo>
                  <a:lnTo>
                    <a:pt x="323" y="367"/>
                  </a:lnTo>
                  <a:lnTo>
                    <a:pt x="331" y="363"/>
                  </a:lnTo>
                  <a:lnTo>
                    <a:pt x="339" y="358"/>
                  </a:lnTo>
                  <a:lnTo>
                    <a:pt x="344" y="356"/>
                  </a:lnTo>
                  <a:lnTo>
                    <a:pt x="350" y="354"/>
                  </a:lnTo>
                  <a:lnTo>
                    <a:pt x="354" y="354"/>
                  </a:lnTo>
                  <a:lnTo>
                    <a:pt x="359" y="354"/>
                  </a:lnTo>
                  <a:lnTo>
                    <a:pt x="365" y="360"/>
                  </a:lnTo>
                  <a:lnTo>
                    <a:pt x="365" y="363"/>
                  </a:lnTo>
                  <a:lnTo>
                    <a:pt x="365" y="369"/>
                  </a:lnTo>
                  <a:lnTo>
                    <a:pt x="363" y="375"/>
                  </a:lnTo>
                  <a:lnTo>
                    <a:pt x="363" y="380"/>
                  </a:lnTo>
                  <a:lnTo>
                    <a:pt x="361" y="390"/>
                  </a:lnTo>
                  <a:lnTo>
                    <a:pt x="361" y="394"/>
                  </a:lnTo>
                  <a:lnTo>
                    <a:pt x="361" y="3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38" name="Freeform 219"/>
            <p:cNvSpPr>
              <a:spLocks/>
            </p:cNvSpPr>
            <p:nvPr/>
          </p:nvSpPr>
          <p:spPr bwMode="auto">
            <a:xfrm>
              <a:off x="3137606" y="2577369"/>
              <a:ext cx="153455" cy="44453"/>
            </a:xfrm>
            <a:custGeom>
              <a:avLst/>
              <a:gdLst>
                <a:gd name="T0" fmla="*/ 25 w 1010"/>
                <a:gd name="T1" fmla="*/ 105 h 291"/>
                <a:gd name="T2" fmla="*/ 63 w 1010"/>
                <a:gd name="T3" fmla="*/ 124 h 291"/>
                <a:gd name="T4" fmla="*/ 128 w 1010"/>
                <a:gd name="T5" fmla="*/ 156 h 291"/>
                <a:gd name="T6" fmla="*/ 208 w 1010"/>
                <a:gd name="T7" fmla="*/ 194 h 291"/>
                <a:gd name="T8" fmla="*/ 291 w 1010"/>
                <a:gd name="T9" fmla="*/ 232 h 291"/>
                <a:gd name="T10" fmla="*/ 371 w 1010"/>
                <a:gd name="T11" fmla="*/ 266 h 291"/>
                <a:gd name="T12" fmla="*/ 449 w 1010"/>
                <a:gd name="T13" fmla="*/ 285 h 291"/>
                <a:gd name="T14" fmla="*/ 525 w 1010"/>
                <a:gd name="T15" fmla="*/ 291 h 291"/>
                <a:gd name="T16" fmla="*/ 601 w 1010"/>
                <a:gd name="T17" fmla="*/ 283 h 291"/>
                <a:gd name="T18" fmla="*/ 677 w 1010"/>
                <a:gd name="T19" fmla="*/ 264 h 291"/>
                <a:gd name="T20" fmla="*/ 751 w 1010"/>
                <a:gd name="T21" fmla="*/ 238 h 291"/>
                <a:gd name="T22" fmla="*/ 823 w 1010"/>
                <a:gd name="T23" fmla="*/ 202 h 291"/>
                <a:gd name="T24" fmla="*/ 888 w 1010"/>
                <a:gd name="T25" fmla="*/ 162 h 291"/>
                <a:gd name="T26" fmla="*/ 939 w 1010"/>
                <a:gd name="T27" fmla="*/ 122 h 291"/>
                <a:gd name="T28" fmla="*/ 979 w 1010"/>
                <a:gd name="T29" fmla="*/ 93 h 291"/>
                <a:gd name="T30" fmla="*/ 998 w 1010"/>
                <a:gd name="T31" fmla="*/ 76 h 291"/>
                <a:gd name="T32" fmla="*/ 1004 w 1010"/>
                <a:gd name="T33" fmla="*/ 65 h 291"/>
                <a:gd name="T34" fmla="*/ 1008 w 1010"/>
                <a:gd name="T35" fmla="*/ 48 h 291"/>
                <a:gd name="T36" fmla="*/ 1002 w 1010"/>
                <a:gd name="T37" fmla="*/ 29 h 291"/>
                <a:gd name="T38" fmla="*/ 981 w 1010"/>
                <a:gd name="T39" fmla="*/ 29 h 291"/>
                <a:gd name="T40" fmla="*/ 941 w 1010"/>
                <a:gd name="T41" fmla="*/ 46 h 291"/>
                <a:gd name="T42" fmla="*/ 896 w 1010"/>
                <a:gd name="T43" fmla="*/ 67 h 291"/>
                <a:gd name="T44" fmla="*/ 846 w 1010"/>
                <a:gd name="T45" fmla="*/ 91 h 291"/>
                <a:gd name="T46" fmla="*/ 791 w 1010"/>
                <a:gd name="T47" fmla="*/ 116 h 291"/>
                <a:gd name="T48" fmla="*/ 734 w 1010"/>
                <a:gd name="T49" fmla="*/ 143 h 291"/>
                <a:gd name="T50" fmla="*/ 673 w 1010"/>
                <a:gd name="T51" fmla="*/ 167 h 291"/>
                <a:gd name="T52" fmla="*/ 614 w 1010"/>
                <a:gd name="T53" fmla="*/ 184 h 291"/>
                <a:gd name="T54" fmla="*/ 559 w 1010"/>
                <a:gd name="T55" fmla="*/ 194 h 291"/>
                <a:gd name="T56" fmla="*/ 502 w 1010"/>
                <a:gd name="T57" fmla="*/ 196 h 291"/>
                <a:gd name="T58" fmla="*/ 445 w 1010"/>
                <a:gd name="T59" fmla="*/ 188 h 291"/>
                <a:gd name="T60" fmla="*/ 386 w 1010"/>
                <a:gd name="T61" fmla="*/ 171 h 291"/>
                <a:gd name="T62" fmla="*/ 320 w 1010"/>
                <a:gd name="T63" fmla="*/ 146 h 291"/>
                <a:gd name="T64" fmla="*/ 253 w 1010"/>
                <a:gd name="T65" fmla="*/ 120 h 291"/>
                <a:gd name="T66" fmla="*/ 191 w 1010"/>
                <a:gd name="T67" fmla="*/ 91 h 291"/>
                <a:gd name="T68" fmla="*/ 133 w 1010"/>
                <a:gd name="T69" fmla="*/ 61 h 291"/>
                <a:gd name="T70" fmla="*/ 86 w 1010"/>
                <a:gd name="T71" fmla="*/ 34 h 291"/>
                <a:gd name="T72" fmla="*/ 50 w 1010"/>
                <a:gd name="T73" fmla="*/ 13 h 291"/>
                <a:gd name="T74" fmla="*/ 31 w 1010"/>
                <a:gd name="T75" fmla="*/ 2 h 291"/>
                <a:gd name="T76" fmla="*/ 23 w 1010"/>
                <a:gd name="T77" fmla="*/ 0 h 291"/>
                <a:gd name="T78" fmla="*/ 16 w 1010"/>
                <a:gd name="T79" fmla="*/ 9 h 291"/>
                <a:gd name="T80" fmla="*/ 2 w 1010"/>
                <a:gd name="T81" fmla="*/ 23 h 291"/>
                <a:gd name="T82" fmla="*/ 0 w 1010"/>
                <a:gd name="T83" fmla="*/ 40 h 291"/>
                <a:gd name="T84" fmla="*/ 4 w 1010"/>
                <a:gd name="T85" fmla="*/ 63 h 291"/>
                <a:gd name="T86" fmla="*/ 10 w 1010"/>
                <a:gd name="T87" fmla="*/ 84 h 291"/>
                <a:gd name="T88" fmla="*/ 18 w 1010"/>
                <a:gd name="T89" fmla="*/ 101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10" h="291">
                  <a:moveTo>
                    <a:pt x="18" y="101"/>
                  </a:moveTo>
                  <a:lnTo>
                    <a:pt x="18" y="101"/>
                  </a:lnTo>
                  <a:lnTo>
                    <a:pt x="25" y="105"/>
                  </a:lnTo>
                  <a:lnTo>
                    <a:pt x="35" y="110"/>
                  </a:lnTo>
                  <a:lnTo>
                    <a:pt x="48" y="118"/>
                  </a:lnTo>
                  <a:lnTo>
                    <a:pt x="63" y="124"/>
                  </a:lnTo>
                  <a:lnTo>
                    <a:pt x="84" y="133"/>
                  </a:lnTo>
                  <a:lnTo>
                    <a:pt x="103" y="145"/>
                  </a:lnTo>
                  <a:lnTo>
                    <a:pt x="128" y="156"/>
                  </a:lnTo>
                  <a:lnTo>
                    <a:pt x="152" y="167"/>
                  </a:lnTo>
                  <a:lnTo>
                    <a:pt x="179" y="181"/>
                  </a:lnTo>
                  <a:lnTo>
                    <a:pt x="208" y="194"/>
                  </a:lnTo>
                  <a:lnTo>
                    <a:pt x="234" y="207"/>
                  </a:lnTo>
                  <a:lnTo>
                    <a:pt x="263" y="219"/>
                  </a:lnTo>
                  <a:lnTo>
                    <a:pt x="291" y="232"/>
                  </a:lnTo>
                  <a:lnTo>
                    <a:pt x="320" y="243"/>
                  </a:lnTo>
                  <a:lnTo>
                    <a:pt x="346" y="257"/>
                  </a:lnTo>
                  <a:lnTo>
                    <a:pt x="371" y="266"/>
                  </a:lnTo>
                  <a:lnTo>
                    <a:pt x="398" y="274"/>
                  </a:lnTo>
                  <a:lnTo>
                    <a:pt x="422" y="280"/>
                  </a:lnTo>
                  <a:lnTo>
                    <a:pt x="449" y="285"/>
                  </a:lnTo>
                  <a:lnTo>
                    <a:pt x="474" y="289"/>
                  </a:lnTo>
                  <a:lnTo>
                    <a:pt x="500" y="291"/>
                  </a:lnTo>
                  <a:lnTo>
                    <a:pt x="525" y="291"/>
                  </a:lnTo>
                  <a:lnTo>
                    <a:pt x="552" y="291"/>
                  </a:lnTo>
                  <a:lnTo>
                    <a:pt x="576" y="287"/>
                  </a:lnTo>
                  <a:lnTo>
                    <a:pt x="601" y="283"/>
                  </a:lnTo>
                  <a:lnTo>
                    <a:pt x="626" y="278"/>
                  </a:lnTo>
                  <a:lnTo>
                    <a:pt x="652" y="272"/>
                  </a:lnTo>
                  <a:lnTo>
                    <a:pt x="677" y="264"/>
                  </a:lnTo>
                  <a:lnTo>
                    <a:pt x="702" y="257"/>
                  </a:lnTo>
                  <a:lnTo>
                    <a:pt x="727" y="247"/>
                  </a:lnTo>
                  <a:lnTo>
                    <a:pt x="751" y="238"/>
                  </a:lnTo>
                  <a:lnTo>
                    <a:pt x="776" y="226"/>
                  </a:lnTo>
                  <a:lnTo>
                    <a:pt x="801" y="215"/>
                  </a:lnTo>
                  <a:lnTo>
                    <a:pt x="823" y="202"/>
                  </a:lnTo>
                  <a:lnTo>
                    <a:pt x="846" y="188"/>
                  </a:lnTo>
                  <a:lnTo>
                    <a:pt x="865" y="173"/>
                  </a:lnTo>
                  <a:lnTo>
                    <a:pt x="888" y="162"/>
                  </a:lnTo>
                  <a:lnTo>
                    <a:pt x="907" y="148"/>
                  </a:lnTo>
                  <a:lnTo>
                    <a:pt x="924" y="135"/>
                  </a:lnTo>
                  <a:lnTo>
                    <a:pt x="939" y="122"/>
                  </a:lnTo>
                  <a:lnTo>
                    <a:pt x="955" y="110"/>
                  </a:lnTo>
                  <a:lnTo>
                    <a:pt x="968" y="101"/>
                  </a:lnTo>
                  <a:lnTo>
                    <a:pt x="979" y="93"/>
                  </a:lnTo>
                  <a:lnTo>
                    <a:pt x="987" y="86"/>
                  </a:lnTo>
                  <a:lnTo>
                    <a:pt x="995" y="80"/>
                  </a:lnTo>
                  <a:lnTo>
                    <a:pt x="998" y="76"/>
                  </a:lnTo>
                  <a:lnTo>
                    <a:pt x="1000" y="76"/>
                  </a:lnTo>
                  <a:lnTo>
                    <a:pt x="1000" y="72"/>
                  </a:lnTo>
                  <a:lnTo>
                    <a:pt x="1004" y="65"/>
                  </a:lnTo>
                  <a:lnTo>
                    <a:pt x="1006" y="59"/>
                  </a:lnTo>
                  <a:lnTo>
                    <a:pt x="1008" y="53"/>
                  </a:lnTo>
                  <a:lnTo>
                    <a:pt x="1008" y="48"/>
                  </a:lnTo>
                  <a:lnTo>
                    <a:pt x="1010" y="44"/>
                  </a:lnTo>
                  <a:lnTo>
                    <a:pt x="1008" y="32"/>
                  </a:lnTo>
                  <a:lnTo>
                    <a:pt x="1002" y="29"/>
                  </a:lnTo>
                  <a:lnTo>
                    <a:pt x="996" y="25"/>
                  </a:lnTo>
                  <a:lnTo>
                    <a:pt x="989" y="27"/>
                  </a:lnTo>
                  <a:lnTo>
                    <a:pt x="981" y="29"/>
                  </a:lnTo>
                  <a:lnTo>
                    <a:pt x="970" y="34"/>
                  </a:lnTo>
                  <a:lnTo>
                    <a:pt x="957" y="38"/>
                  </a:lnTo>
                  <a:lnTo>
                    <a:pt x="941" y="46"/>
                  </a:lnTo>
                  <a:lnTo>
                    <a:pt x="926" y="51"/>
                  </a:lnTo>
                  <a:lnTo>
                    <a:pt x="913" y="59"/>
                  </a:lnTo>
                  <a:lnTo>
                    <a:pt x="896" y="67"/>
                  </a:lnTo>
                  <a:lnTo>
                    <a:pt x="881" y="74"/>
                  </a:lnTo>
                  <a:lnTo>
                    <a:pt x="863" y="82"/>
                  </a:lnTo>
                  <a:lnTo>
                    <a:pt x="846" y="91"/>
                  </a:lnTo>
                  <a:lnTo>
                    <a:pt x="827" y="99"/>
                  </a:lnTo>
                  <a:lnTo>
                    <a:pt x="810" y="108"/>
                  </a:lnTo>
                  <a:lnTo>
                    <a:pt x="791" y="116"/>
                  </a:lnTo>
                  <a:lnTo>
                    <a:pt x="772" y="125"/>
                  </a:lnTo>
                  <a:lnTo>
                    <a:pt x="753" y="133"/>
                  </a:lnTo>
                  <a:lnTo>
                    <a:pt x="734" y="143"/>
                  </a:lnTo>
                  <a:lnTo>
                    <a:pt x="713" y="152"/>
                  </a:lnTo>
                  <a:lnTo>
                    <a:pt x="694" y="160"/>
                  </a:lnTo>
                  <a:lnTo>
                    <a:pt x="673" y="167"/>
                  </a:lnTo>
                  <a:lnTo>
                    <a:pt x="652" y="173"/>
                  </a:lnTo>
                  <a:lnTo>
                    <a:pt x="633" y="179"/>
                  </a:lnTo>
                  <a:lnTo>
                    <a:pt x="614" y="184"/>
                  </a:lnTo>
                  <a:lnTo>
                    <a:pt x="597" y="188"/>
                  </a:lnTo>
                  <a:lnTo>
                    <a:pt x="578" y="192"/>
                  </a:lnTo>
                  <a:lnTo>
                    <a:pt x="559" y="194"/>
                  </a:lnTo>
                  <a:lnTo>
                    <a:pt x="540" y="196"/>
                  </a:lnTo>
                  <a:lnTo>
                    <a:pt x="521" y="196"/>
                  </a:lnTo>
                  <a:lnTo>
                    <a:pt x="502" y="196"/>
                  </a:lnTo>
                  <a:lnTo>
                    <a:pt x="483" y="194"/>
                  </a:lnTo>
                  <a:lnTo>
                    <a:pt x="464" y="192"/>
                  </a:lnTo>
                  <a:lnTo>
                    <a:pt x="445" y="188"/>
                  </a:lnTo>
                  <a:lnTo>
                    <a:pt x="426" y="183"/>
                  </a:lnTo>
                  <a:lnTo>
                    <a:pt x="405" y="177"/>
                  </a:lnTo>
                  <a:lnTo>
                    <a:pt x="386" y="171"/>
                  </a:lnTo>
                  <a:lnTo>
                    <a:pt x="363" y="164"/>
                  </a:lnTo>
                  <a:lnTo>
                    <a:pt x="343" y="156"/>
                  </a:lnTo>
                  <a:lnTo>
                    <a:pt x="320" y="146"/>
                  </a:lnTo>
                  <a:lnTo>
                    <a:pt x="299" y="139"/>
                  </a:lnTo>
                  <a:lnTo>
                    <a:pt x="276" y="129"/>
                  </a:lnTo>
                  <a:lnTo>
                    <a:pt x="253" y="120"/>
                  </a:lnTo>
                  <a:lnTo>
                    <a:pt x="232" y="110"/>
                  </a:lnTo>
                  <a:lnTo>
                    <a:pt x="211" y="101"/>
                  </a:lnTo>
                  <a:lnTo>
                    <a:pt x="191" y="91"/>
                  </a:lnTo>
                  <a:lnTo>
                    <a:pt x="172" y="80"/>
                  </a:lnTo>
                  <a:lnTo>
                    <a:pt x="151" y="70"/>
                  </a:lnTo>
                  <a:lnTo>
                    <a:pt x="133" y="61"/>
                  </a:lnTo>
                  <a:lnTo>
                    <a:pt x="114" y="53"/>
                  </a:lnTo>
                  <a:lnTo>
                    <a:pt x="99" y="44"/>
                  </a:lnTo>
                  <a:lnTo>
                    <a:pt x="86" y="34"/>
                  </a:lnTo>
                  <a:lnTo>
                    <a:pt x="73" y="29"/>
                  </a:lnTo>
                  <a:lnTo>
                    <a:pt x="59" y="19"/>
                  </a:lnTo>
                  <a:lnTo>
                    <a:pt x="50" y="13"/>
                  </a:lnTo>
                  <a:lnTo>
                    <a:pt x="42" y="8"/>
                  </a:lnTo>
                  <a:lnTo>
                    <a:pt x="37" y="6"/>
                  </a:lnTo>
                  <a:lnTo>
                    <a:pt x="31" y="2"/>
                  </a:lnTo>
                  <a:lnTo>
                    <a:pt x="27" y="0"/>
                  </a:lnTo>
                  <a:lnTo>
                    <a:pt x="25" y="0"/>
                  </a:lnTo>
                  <a:lnTo>
                    <a:pt x="23" y="0"/>
                  </a:lnTo>
                  <a:lnTo>
                    <a:pt x="19" y="2"/>
                  </a:lnTo>
                  <a:lnTo>
                    <a:pt x="18" y="6"/>
                  </a:lnTo>
                  <a:lnTo>
                    <a:pt x="16" y="9"/>
                  </a:lnTo>
                  <a:lnTo>
                    <a:pt x="10" y="15"/>
                  </a:lnTo>
                  <a:lnTo>
                    <a:pt x="4" y="17"/>
                  </a:lnTo>
                  <a:lnTo>
                    <a:pt x="2" y="23"/>
                  </a:lnTo>
                  <a:lnTo>
                    <a:pt x="0" y="29"/>
                  </a:lnTo>
                  <a:lnTo>
                    <a:pt x="0" y="34"/>
                  </a:lnTo>
                  <a:lnTo>
                    <a:pt x="0" y="40"/>
                  </a:lnTo>
                  <a:lnTo>
                    <a:pt x="0" y="48"/>
                  </a:lnTo>
                  <a:lnTo>
                    <a:pt x="2" y="55"/>
                  </a:lnTo>
                  <a:lnTo>
                    <a:pt x="4" y="63"/>
                  </a:lnTo>
                  <a:lnTo>
                    <a:pt x="4" y="70"/>
                  </a:lnTo>
                  <a:lnTo>
                    <a:pt x="6" y="78"/>
                  </a:lnTo>
                  <a:lnTo>
                    <a:pt x="10" y="84"/>
                  </a:lnTo>
                  <a:lnTo>
                    <a:pt x="12" y="89"/>
                  </a:lnTo>
                  <a:lnTo>
                    <a:pt x="16" y="97"/>
                  </a:lnTo>
                  <a:lnTo>
                    <a:pt x="18" y="101"/>
                  </a:lnTo>
                  <a:lnTo>
                    <a:pt x="18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39" name="Freeform 220"/>
            <p:cNvSpPr>
              <a:spLocks/>
            </p:cNvSpPr>
            <p:nvPr/>
          </p:nvSpPr>
          <p:spPr bwMode="auto">
            <a:xfrm>
              <a:off x="3096197" y="2247625"/>
              <a:ext cx="118136" cy="39886"/>
            </a:xfrm>
            <a:custGeom>
              <a:avLst/>
              <a:gdLst>
                <a:gd name="T0" fmla="*/ 773 w 775"/>
                <a:gd name="T1" fmla="*/ 61 h 263"/>
                <a:gd name="T2" fmla="*/ 752 w 775"/>
                <a:gd name="T3" fmla="*/ 61 h 263"/>
                <a:gd name="T4" fmla="*/ 712 w 775"/>
                <a:gd name="T5" fmla="*/ 59 h 263"/>
                <a:gd name="T6" fmla="*/ 661 w 775"/>
                <a:gd name="T7" fmla="*/ 59 h 263"/>
                <a:gd name="T8" fmla="*/ 598 w 775"/>
                <a:gd name="T9" fmla="*/ 61 h 263"/>
                <a:gd name="T10" fmla="*/ 530 w 775"/>
                <a:gd name="T11" fmla="*/ 65 h 263"/>
                <a:gd name="T12" fmla="*/ 460 w 775"/>
                <a:gd name="T13" fmla="*/ 72 h 263"/>
                <a:gd name="T14" fmla="*/ 387 w 775"/>
                <a:gd name="T15" fmla="*/ 86 h 263"/>
                <a:gd name="T16" fmla="*/ 323 w 775"/>
                <a:gd name="T17" fmla="*/ 105 h 263"/>
                <a:gd name="T18" fmla="*/ 262 w 775"/>
                <a:gd name="T19" fmla="*/ 128 h 263"/>
                <a:gd name="T20" fmla="*/ 211 w 775"/>
                <a:gd name="T21" fmla="*/ 154 h 263"/>
                <a:gd name="T22" fmla="*/ 165 w 775"/>
                <a:gd name="T23" fmla="*/ 185 h 263"/>
                <a:gd name="T24" fmla="*/ 127 w 775"/>
                <a:gd name="T25" fmla="*/ 209 h 263"/>
                <a:gd name="T26" fmla="*/ 100 w 775"/>
                <a:gd name="T27" fmla="*/ 234 h 263"/>
                <a:gd name="T28" fmla="*/ 81 w 775"/>
                <a:gd name="T29" fmla="*/ 251 h 263"/>
                <a:gd name="T30" fmla="*/ 70 w 775"/>
                <a:gd name="T31" fmla="*/ 261 h 263"/>
                <a:gd name="T32" fmla="*/ 68 w 775"/>
                <a:gd name="T33" fmla="*/ 261 h 263"/>
                <a:gd name="T34" fmla="*/ 57 w 775"/>
                <a:gd name="T35" fmla="*/ 249 h 263"/>
                <a:gd name="T36" fmla="*/ 47 w 775"/>
                <a:gd name="T37" fmla="*/ 238 h 263"/>
                <a:gd name="T38" fmla="*/ 36 w 775"/>
                <a:gd name="T39" fmla="*/ 226 h 263"/>
                <a:gd name="T40" fmla="*/ 24 w 775"/>
                <a:gd name="T41" fmla="*/ 215 h 263"/>
                <a:gd name="T42" fmla="*/ 7 w 775"/>
                <a:gd name="T43" fmla="*/ 198 h 263"/>
                <a:gd name="T44" fmla="*/ 2 w 775"/>
                <a:gd name="T45" fmla="*/ 188 h 263"/>
                <a:gd name="T46" fmla="*/ 17 w 775"/>
                <a:gd name="T47" fmla="*/ 181 h 263"/>
                <a:gd name="T48" fmla="*/ 45 w 775"/>
                <a:gd name="T49" fmla="*/ 166 h 263"/>
                <a:gd name="T50" fmla="*/ 85 w 775"/>
                <a:gd name="T51" fmla="*/ 147 h 263"/>
                <a:gd name="T52" fmla="*/ 133 w 775"/>
                <a:gd name="T53" fmla="*/ 124 h 263"/>
                <a:gd name="T54" fmla="*/ 186 w 775"/>
                <a:gd name="T55" fmla="*/ 99 h 263"/>
                <a:gd name="T56" fmla="*/ 243 w 775"/>
                <a:gd name="T57" fmla="*/ 76 h 263"/>
                <a:gd name="T58" fmla="*/ 298 w 775"/>
                <a:gd name="T59" fmla="*/ 51 h 263"/>
                <a:gd name="T60" fmla="*/ 351 w 775"/>
                <a:gd name="T61" fmla="*/ 31 h 263"/>
                <a:gd name="T62" fmla="*/ 397 w 775"/>
                <a:gd name="T63" fmla="*/ 15 h 263"/>
                <a:gd name="T64" fmla="*/ 437 w 775"/>
                <a:gd name="T65" fmla="*/ 6 h 263"/>
                <a:gd name="T66" fmla="*/ 473 w 775"/>
                <a:gd name="T67" fmla="*/ 0 h 263"/>
                <a:gd name="T68" fmla="*/ 507 w 775"/>
                <a:gd name="T69" fmla="*/ 0 h 263"/>
                <a:gd name="T70" fmla="*/ 541 w 775"/>
                <a:gd name="T71" fmla="*/ 0 h 263"/>
                <a:gd name="T72" fmla="*/ 577 w 775"/>
                <a:gd name="T73" fmla="*/ 0 h 263"/>
                <a:gd name="T74" fmla="*/ 619 w 775"/>
                <a:gd name="T75" fmla="*/ 2 h 263"/>
                <a:gd name="T76" fmla="*/ 665 w 775"/>
                <a:gd name="T77" fmla="*/ 4 h 263"/>
                <a:gd name="T78" fmla="*/ 703 w 775"/>
                <a:gd name="T79" fmla="*/ 10 h 263"/>
                <a:gd name="T80" fmla="*/ 730 w 775"/>
                <a:gd name="T81" fmla="*/ 17 h 263"/>
                <a:gd name="T82" fmla="*/ 749 w 775"/>
                <a:gd name="T83" fmla="*/ 27 h 263"/>
                <a:gd name="T84" fmla="*/ 762 w 775"/>
                <a:gd name="T85" fmla="*/ 38 h 263"/>
                <a:gd name="T86" fmla="*/ 769 w 775"/>
                <a:gd name="T87" fmla="*/ 48 h 263"/>
                <a:gd name="T88" fmla="*/ 775 w 775"/>
                <a:gd name="T89" fmla="*/ 59 h 263"/>
                <a:gd name="T90" fmla="*/ 775 w 775"/>
                <a:gd name="T91" fmla="*/ 63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75" h="263">
                  <a:moveTo>
                    <a:pt x="775" y="63"/>
                  </a:moveTo>
                  <a:lnTo>
                    <a:pt x="773" y="61"/>
                  </a:lnTo>
                  <a:lnTo>
                    <a:pt x="766" y="61"/>
                  </a:lnTo>
                  <a:lnTo>
                    <a:pt x="752" y="61"/>
                  </a:lnTo>
                  <a:lnTo>
                    <a:pt x="735" y="61"/>
                  </a:lnTo>
                  <a:lnTo>
                    <a:pt x="712" y="59"/>
                  </a:lnTo>
                  <a:lnTo>
                    <a:pt x="688" y="59"/>
                  </a:lnTo>
                  <a:lnTo>
                    <a:pt x="661" y="59"/>
                  </a:lnTo>
                  <a:lnTo>
                    <a:pt x="633" y="61"/>
                  </a:lnTo>
                  <a:lnTo>
                    <a:pt x="598" y="61"/>
                  </a:lnTo>
                  <a:lnTo>
                    <a:pt x="566" y="63"/>
                  </a:lnTo>
                  <a:lnTo>
                    <a:pt x="530" y="65"/>
                  </a:lnTo>
                  <a:lnTo>
                    <a:pt x="496" y="69"/>
                  </a:lnTo>
                  <a:lnTo>
                    <a:pt x="460" y="72"/>
                  </a:lnTo>
                  <a:lnTo>
                    <a:pt x="423" y="78"/>
                  </a:lnTo>
                  <a:lnTo>
                    <a:pt x="387" y="86"/>
                  </a:lnTo>
                  <a:lnTo>
                    <a:pt x="355" y="95"/>
                  </a:lnTo>
                  <a:lnTo>
                    <a:pt x="323" y="105"/>
                  </a:lnTo>
                  <a:lnTo>
                    <a:pt x="292" y="116"/>
                  </a:lnTo>
                  <a:lnTo>
                    <a:pt x="262" y="128"/>
                  </a:lnTo>
                  <a:lnTo>
                    <a:pt x="235" y="143"/>
                  </a:lnTo>
                  <a:lnTo>
                    <a:pt x="211" y="154"/>
                  </a:lnTo>
                  <a:lnTo>
                    <a:pt x="186" y="169"/>
                  </a:lnTo>
                  <a:lnTo>
                    <a:pt x="165" y="185"/>
                  </a:lnTo>
                  <a:lnTo>
                    <a:pt x="146" y="198"/>
                  </a:lnTo>
                  <a:lnTo>
                    <a:pt x="127" y="209"/>
                  </a:lnTo>
                  <a:lnTo>
                    <a:pt x="114" y="223"/>
                  </a:lnTo>
                  <a:lnTo>
                    <a:pt x="100" y="234"/>
                  </a:lnTo>
                  <a:lnTo>
                    <a:pt x="89" y="244"/>
                  </a:lnTo>
                  <a:lnTo>
                    <a:pt x="81" y="251"/>
                  </a:lnTo>
                  <a:lnTo>
                    <a:pt x="74" y="257"/>
                  </a:lnTo>
                  <a:lnTo>
                    <a:pt x="70" y="261"/>
                  </a:lnTo>
                  <a:lnTo>
                    <a:pt x="70" y="263"/>
                  </a:lnTo>
                  <a:lnTo>
                    <a:pt x="68" y="261"/>
                  </a:lnTo>
                  <a:lnTo>
                    <a:pt x="60" y="255"/>
                  </a:lnTo>
                  <a:lnTo>
                    <a:pt x="57" y="249"/>
                  </a:lnTo>
                  <a:lnTo>
                    <a:pt x="51" y="245"/>
                  </a:lnTo>
                  <a:lnTo>
                    <a:pt x="47" y="238"/>
                  </a:lnTo>
                  <a:lnTo>
                    <a:pt x="43" y="234"/>
                  </a:lnTo>
                  <a:lnTo>
                    <a:pt x="36" y="226"/>
                  </a:lnTo>
                  <a:lnTo>
                    <a:pt x="30" y="221"/>
                  </a:lnTo>
                  <a:lnTo>
                    <a:pt x="24" y="215"/>
                  </a:lnTo>
                  <a:lnTo>
                    <a:pt x="19" y="209"/>
                  </a:lnTo>
                  <a:lnTo>
                    <a:pt x="7" y="198"/>
                  </a:lnTo>
                  <a:lnTo>
                    <a:pt x="0" y="190"/>
                  </a:lnTo>
                  <a:lnTo>
                    <a:pt x="2" y="188"/>
                  </a:lnTo>
                  <a:lnTo>
                    <a:pt x="7" y="186"/>
                  </a:lnTo>
                  <a:lnTo>
                    <a:pt x="17" y="181"/>
                  </a:lnTo>
                  <a:lnTo>
                    <a:pt x="30" y="175"/>
                  </a:lnTo>
                  <a:lnTo>
                    <a:pt x="45" y="166"/>
                  </a:lnTo>
                  <a:lnTo>
                    <a:pt x="64" y="158"/>
                  </a:lnTo>
                  <a:lnTo>
                    <a:pt x="85" y="147"/>
                  </a:lnTo>
                  <a:lnTo>
                    <a:pt x="110" y="137"/>
                  </a:lnTo>
                  <a:lnTo>
                    <a:pt x="133" y="124"/>
                  </a:lnTo>
                  <a:lnTo>
                    <a:pt x="159" y="112"/>
                  </a:lnTo>
                  <a:lnTo>
                    <a:pt x="186" y="99"/>
                  </a:lnTo>
                  <a:lnTo>
                    <a:pt x="214" y="88"/>
                  </a:lnTo>
                  <a:lnTo>
                    <a:pt x="243" y="76"/>
                  </a:lnTo>
                  <a:lnTo>
                    <a:pt x="271" y="63"/>
                  </a:lnTo>
                  <a:lnTo>
                    <a:pt x="298" y="51"/>
                  </a:lnTo>
                  <a:lnTo>
                    <a:pt x="327" y="42"/>
                  </a:lnTo>
                  <a:lnTo>
                    <a:pt x="351" y="31"/>
                  </a:lnTo>
                  <a:lnTo>
                    <a:pt x="376" y="23"/>
                  </a:lnTo>
                  <a:lnTo>
                    <a:pt x="397" y="15"/>
                  </a:lnTo>
                  <a:lnTo>
                    <a:pt x="418" y="12"/>
                  </a:lnTo>
                  <a:lnTo>
                    <a:pt x="437" y="6"/>
                  </a:lnTo>
                  <a:lnTo>
                    <a:pt x="456" y="4"/>
                  </a:lnTo>
                  <a:lnTo>
                    <a:pt x="473" y="0"/>
                  </a:lnTo>
                  <a:lnTo>
                    <a:pt x="490" y="0"/>
                  </a:lnTo>
                  <a:lnTo>
                    <a:pt x="507" y="0"/>
                  </a:lnTo>
                  <a:lnTo>
                    <a:pt x="522" y="0"/>
                  </a:lnTo>
                  <a:lnTo>
                    <a:pt x="541" y="0"/>
                  </a:lnTo>
                  <a:lnTo>
                    <a:pt x="558" y="0"/>
                  </a:lnTo>
                  <a:lnTo>
                    <a:pt x="577" y="0"/>
                  </a:lnTo>
                  <a:lnTo>
                    <a:pt x="598" y="2"/>
                  </a:lnTo>
                  <a:lnTo>
                    <a:pt x="619" y="2"/>
                  </a:lnTo>
                  <a:lnTo>
                    <a:pt x="644" y="4"/>
                  </a:lnTo>
                  <a:lnTo>
                    <a:pt x="665" y="4"/>
                  </a:lnTo>
                  <a:lnTo>
                    <a:pt x="684" y="6"/>
                  </a:lnTo>
                  <a:lnTo>
                    <a:pt x="703" y="10"/>
                  </a:lnTo>
                  <a:lnTo>
                    <a:pt x="718" y="13"/>
                  </a:lnTo>
                  <a:lnTo>
                    <a:pt x="730" y="17"/>
                  </a:lnTo>
                  <a:lnTo>
                    <a:pt x="741" y="23"/>
                  </a:lnTo>
                  <a:lnTo>
                    <a:pt x="749" y="27"/>
                  </a:lnTo>
                  <a:lnTo>
                    <a:pt x="758" y="32"/>
                  </a:lnTo>
                  <a:lnTo>
                    <a:pt x="762" y="38"/>
                  </a:lnTo>
                  <a:lnTo>
                    <a:pt x="768" y="44"/>
                  </a:lnTo>
                  <a:lnTo>
                    <a:pt x="769" y="48"/>
                  </a:lnTo>
                  <a:lnTo>
                    <a:pt x="773" y="53"/>
                  </a:lnTo>
                  <a:lnTo>
                    <a:pt x="775" y="59"/>
                  </a:lnTo>
                  <a:lnTo>
                    <a:pt x="775" y="63"/>
                  </a:lnTo>
                  <a:lnTo>
                    <a:pt x="775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40" name="Freeform 221"/>
            <p:cNvSpPr>
              <a:spLocks/>
            </p:cNvSpPr>
            <p:nvPr/>
          </p:nvSpPr>
          <p:spPr bwMode="auto">
            <a:xfrm>
              <a:off x="3346779" y="2262544"/>
              <a:ext cx="52065" cy="59677"/>
            </a:xfrm>
            <a:custGeom>
              <a:avLst/>
              <a:gdLst>
                <a:gd name="T0" fmla="*/ 0 w 342"/>
                <a:gd name="T1" fmla="*/ 392 h 392"/>
                <a:gd name="T2" fmla="*/ 188 w 342"/>
                <a:gd name="T3" fmla="*/ 325 h 392"/>
                <a:gd name="T4" fmla="*/ 310 w 342"/>
                <a:gd name="T5" fmla="*/ 0 h 392"/>
                <a:gd name="T6" fmla="*/ 342 w 342"/>
                <a:gd name="T7" fmla="*/ 70 h 392"/>
                <a:gd name="T8" fmla="*/ 228 w 342"/>
                <a:gd name="T9" fmla="*/ 342 h 392"/>
                <a:gd name="T10" fmla="*/ 0 w 342"/>
                <a:gd name="T11" fmla="*/ 392 h 392"/>
                <a:gd name="T12" fmla="*/ 0 w 342"/>
                <a:gd name="T13" fmla="*/ 39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2" h="392">
                  <a:moveTo>
                    <a:pt x="0" y="392"/>
                  </a:moveTo>
                  <a:lnTo>
                    <a:pt x="188" y="325"/>
                  </a:lnTo>
                  <a:lnTo>
                    <a:pt x="310" y="0"/>
                  </a:lnTo>
                  <a:lnTo>
                    <a:pt x="342" y="70"/>
                  </a:lnTo>
                  <a:lnTo>
                    <a:pt x="228" y="342"/>
                  </a:lnTo>
                  <a:lnTo>
                    <a:pt x="0" y="392"/>
                  </a:lnTo>
                  <a:lnTo>
                    <a:pt x="0" y="3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</p:grpSp>
      <p:pic>
        <p:nvPicPr>
          <p:cNvPr id="141" name="Picture 2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566" y="5039122"/>
            <a:ext cx="229210" cy="64752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1920000" lon="18599982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2" name="Picture 105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479" y="4068249"/>
            <a:ext cx="229210" cy="63843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1920000" lon="18599982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" name="Picture 106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087" y="4688173"/>
            <a:ext cx="229210" cy="63843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1920000" lon="18599982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4" name="Picture 107"/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720" y="4381681"/>
            <a:ext cx="229210" cy="63843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1920000" lon="18599982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5" name="Group 46"/>
          <p:cNvGrpSpPr>
            <a:grpSpLocks noChangeAspect="1"/>
          </p:cNvGrpSpPr>
          <p:nvPr/>
        </p:nvGrpSpPr>
        <p:grpSpPr bwMode="auto">
          <a:xfrm>
            <a:off x="5086798" y="4527154"/>
            <a:ext cx="229214" cy="642737"/>
            <a:chOff x="2613" y="562"/>
            <a:chExt cx="434" cy="1154"/>
          </a:xfrm>
          <a:scene3d>
            <a:camera prst="orthographicFront">
              <a:rot lat="1920000" lon="18599982" rev="0"/>
            </a:camera>
            <a:lightRig rig="threePt" dir="t"/>
          </a:scene3d>
        </p:grpSpPr>
        <p:sp>
          <p:nvSpPr>
            <p:cNvPr id="146" name="AutoShape 45"/>
            <p:cNvSpPr>
              <a:spLocks noChangeAspect="1" noChangeArrowheads="1" noTextEdit="1"/>
            </p:cNvSpPr>
            <p:nvPr/>
          </p:nvSpPr>
          <p:spPr bwMode="auto">
            <a:xfrm>
              <a:off x="2613" y="562"/>
              <a:ext cx="434" cy="1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47" name="Freeform 48"/>
            <p:cNvSpPr>
              <a:spLocks/>
            </p:cNvSpPr>
            <p:nvPr/>
          </p:nvSpPr>
          <p:spPr bwMode="auto">
            <a:xfrm>
              <a:off x="2613" y="576"/>
              <a:ext cx="382" cy="1134"/>
            </a:xfrm>
            <a:custGeom>
              <a:avLst/>
              <a:gdLst>
                <a:gd name="T0" fmla="*/ 261 w 763"/>
                <a:gd name="T1" fmla="*/ 12 h 2267"/>
                <a:gd name="T2" fmla="*/ 288 w 763"/>
                <a:gd name="T3" fmla="*/ 6 h 2267"/>
                <a:gd name="T4" fmla="*/ 323 w 763"/>
                <a:gd name="T5" fmla="*/ 2 h 2267"/>
                <a:gd name="T6" fmla="*/ 366 w 763"/>
                <a:gd name="T7" fmla="*/ 0 h 2267"/>
                <a:gd name="T8" fmla="*/ 410 w 763"/>
                <a:gd name="T9" fmla="*/ 1 h 2267"/>
                <a:gd name="T10" fmla="*/ 451 w 763"/>
                <a:gd name="T11" fmla="*/ 3 h 2267"/>
                <a:gd name="T12" fmla="*/ 486 w 763"/>
                <a:gd name="T13" fmla="*/ 7 h 2267"/>
                <a:gd name="T14" fmla="*/ 510 w 763"/>
                <a:gd name="T15" fmla="*/ 11 h 2267"/>
                <a:gd name="T16" fmla="*/ 516 w 763"/>
                <a:gd name="T17" fmla="*/ 183 h 2267"/>
                <a:gd name="T18" fmla="*/ 502 w 763"/>
                <a:gd name="T19" fmla="*/ 202 h 2267"/>
                <a:gd name="T20" fmla="*/ 527 w 763"/>
                <a:gd name="T21" fmla="*/ 250 h 2267"/>
                <a:gd name="T22" fmla="*/ 502 w 763"/>
                <a:gd name="T23" fmla="*/ 300 h 2267"/>
                <a:gd name="T24" fmla="*/ 543 w 763"/>
                <a:gd name="T25" fmla="*/ 336 h 2267"/>
                <a:gd name="T26" fmla="*/ 585 w 763"/>
                <a:gd name="T27" fmla="*/ 375 h 2267"/>
                <a:gd name="T28" fmla="*/ 627 w 763"/>
                <a:gd name="T29" fmla="*/ 418 h 2267"/>
                <a:gd name="T30" fmla="*/ 667 w 763"/>
                <a:gd name="T31" fmla="*/ 465 h 2267"/>
                <a:gd name="T32" fmla="*/ 701 w 763"/>
                <a:gd name="T33" fmla="*/ 517 h 2267"/>
                <a:gd name="T34" fmla="*/ 730 w 763"/>
                <a:gd name="T35" fmla="*/ 574 h 2267"/>
                <a:gd name="T36" fmla="*/ 751 w 763"/>
                <a:gd name="T37" fmla="*/ 638 h 2267"/>
                <a:gd name="T38" fmla="*/ 761 w 763"/>
                <a:gd name="T39" fmla="*/ 708 h 2267"/>
                <a:gd name="T40" fmla="*/ 762 w 763"/>
                <a:gd name="T41" fmla="*/ 2059 h 2267"/>
                <a:gd name="T42" fmla="*/ 741 w 763"/>
                <a:gd name="T43" fmla="*/ 2109 h 2267"/>
                <a:gd name="T44" fmla="*/ 708 w 763"/>
                <a:gd name="T45" fmla="*/ 2165 h 2267"/>
                <a:gd name="T46" fmla="*/ 656 w 763"/>
                <a:gd name="T47" fmla="*/ 2213 h 2267"/>
                <a:gd name="T48" fmla="*/ 587 w 763"/>
                <a:gd name="T49" fmla="*/ 2240 h 2267"/>
                <a:gd name="T50" fmla="*/ 464 w 763"/>
                <a:gd name="T51" fmla="*/ 2178 h 2267"/>
                <a:gd name="T52" fmla="*/ 349 w 763"/>
                <a:gd name="T53" fmla="*/ 2258 h 2267"/>
                <a:gd name="T54" fmla="*/ 310 w 763"/>
                <a:gd name="T55" fmla="*/ 2264 h 2267"/>
                <a:gd name="T56" fmla="*/ 277 w 763"/>
                <a:gd name="T57" fmla="*/ 2267 h 2267"/>
                <a:gd name="T58" fmla="*/ 252 w 763"/>
                <a:gd name="T59" fmla="*/ 2267 h 2267"/>
                <a:gd name="T60" fmla="*/ 229 w 763"/>
                <a:gd name="T61" fmla="*/ 2264 h 2267"/>
                <a:gd name="T62" fmla="*/ 207 w 763"/>
                <a:gd name="T63" fmla="*/ 2256 h 2267"/>
                <a:gd name="T64" fmla="*/ 185 w 763"/>
                <a:gd name="T65" fmla="*/ 2243 h 2267"/>
                <a:gd name="T66" fmla="*/ 159 w 763"/>
                <a:gd name="T67" fmla="*/ 2224 h 2267"/>
                <a:gd name="T68" fmla="*/ 128 w 763"/>
                <a:gd name="T69" fmla="*/ 2196 h 2267"/>
                <a:gd name="T70" fmla="*/ 71 w 763"/>
                <a:gd name="T71" fmla="*/ 2170 h 2267"/>
                <a:gd name="T72" fmla="*/ 37 w 763"/>
                <a:gd name="T73" fmla="*/ 2133 h 2267"/>
                <a:gd name="T74" fmla="*/ 15 w 763"/>
                <a:gd name="T75" fmla="*/ 2083 h 2267"/>
                <a:gd name="T76" fmla="*/ 0 w 763"/>
                <a:gd name="T77" fmla="*/ 2018 h 2267"/>
                <a:gd name="T78" fmla="*/ 7 w 763"/>
                <a:gd name="T79" fmla="*/ 648 h 2267"/>
                <a:gd name="T80" fmla="*/ 25 w 763"/>
                <a:gd name="T81" fmla="*/ 580 h 2267"/>
                <a:gd name="T82" fmla="*/ 50 w 763"/>
                <a:gd name="T83" fmla="*/ 519 h 2267"/>
                <a:gd name="T84" fmla="*/ 81 w 763"/>
                <a:gd name="T85" fmla="*/ 466 h 2267"/>
                <a:gd name="T86" fmla="*/ 116 w 763"/>
                <a:gd name="T87" fmla="*/ 420 h 2267"/>
                <a:gd name="T88" fmla="*/ 157 w 763"/>
                <a:gd name="T89" fmla="*/ 379 h 2267"/>
                <a:gd name="T90" fmla="*/ 200 w 763"/>
                <a:gd name="T91" fmla="*/ 343 h 2267"/>
                <a:gd name="T92" fmla="*/ 246 w 763"/>
                <a:gd name="T93" fmla="*/ 310 h 2267"/>
                <a:gd name="T94" fmla="*/ 272 w 763"/>
                <a:gd name="T95" fmla="*/ 250 h 2267"/>
                <a:gd name="T96" fmla="*/ 239 w 763"/>
                <a:gd name="T97" fmla="*/ 208 h 2267"/>
                <a:gd name="T98" fmla="*/ 273 w 763"/>
                <a:gd name="T99" fmla="*/ 191 h 2267"/>
                <a:gd name="T100" fmla="*/ 265 w 763"/>
                <a:gd name="T101" fmla="*/ 189 h 2267"/>
                <a:gd name="T102" fmla="*/ 256 w 763"/>
                <a:gd name="T103" fmla="*/ 186 h 2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63" h="2267">
                  <a:moveTo>
                    <a:pt x="254" y="16"/>
                  </a:moveTo>
                  <a:lnTo>
                    <a:pt x="261" y="12"/>
                  </a:lnTo>
                  <a:lnTo>
                    <a:pt x="273" y="9"/>
                  </a:lnTo>
                  <a:lnTo>
                    <a:pt x="288" y="6"/>
                  </a:lnTo>
                  <a:lnTo>
                    <a:pt x="304" y="3"/>
                  </a:lnTo>
                  <a:lnTo>
                    <a:pt x="323" y="2"/>
                  </a:lnTo>
                  <a:lnTo>
                    <a:pt x="344" y="1"/>
                  </a:lnTo>
                  <a:lnTo>
                    <a:pt x="366" y="0"/>
                  </a:lnTo>
                  <a:lnTo>
                    <a:pt x="388" y="0"/>
                  </a:lnTo>
                  <a:lnTo>
                    <a:pt x="410" y="1"/>
                  </a:lnTo>
                  <a:lnTo>
                    <a:pt x="431" y="1"/>
                  </a:lnTo>
                  <a:lnTo>
                    <a:pt x="451" y="3"/>
                  </a:lnTo>
                  <a:lnTo>
                    <a:pt x="470" y="4"/>
                  </a:lnTo>
                  <a:lnTo>
                    <a:pt x="486" y="7"/>
                  </a:lnTo>
                  <a:lnTo>
                    <a:pt x="500" y="9"/>
                  </a:lnTo>
                  <a:lnTo>
                    <a:pt x="510" y="11"/>
                  </a:lnTo>
                  <a:lnTo>
                    <a:pt x="516" y="15"/>
                  </a:lnTo>
                  <a:lnTo>
                    <a:pt x="516" y="183"/>
                  </a:lnTo>
                  <a:lnTo>
                    <a:pt x="502" y="188"/>
                  </a:lnTo>
                  <a:lnTo>
                    <a:pt x="502" y="202"/>
                  </a:lnTo>
                  <a:lnTo>
                    <a:pt x="527" y="205"/>
                  </a:lnTo>
                  <a:lnTo>
                    <a:pt x="527" y="250"/>
                  </a:lnTo>
                  <a:lnTo>
                    <a:pt x="502" y="249"/>
                  </a:lnTo>
                  <a:lnTo>
                    <a:pt x="502" y="300"/>
                  </a:lnTo>
                  <a:lnTo>
                    <a:pt x="523" y="318"/>
                  </a:lnTo>
                  <a:lnTo>
                    <a:pt x="543" y="336"/>
                  </a:lnTo>
                  <a:lnTo>
                    <a:pt x="564" y="355"/>
                  </a:lnTo>
                  <a:lnTo>
                    <a:pt x="585" y="375"/>
                  </a:lnTo>
                  <a:lnTo>
                    <a:pt x="607" y="396"/>
                  </a:lnTo>
                  <a:lnTo>
                    <a:pt x="627" y="418"/>
                  </a:lnTo>
                  <a:lnTo>
                    <a:pt x="647" y="441"/>
                  </a:lnTo>
                  <a:lnTo>
                    <a:pt x="667" y="465"/>
                  </a:lnTo>
                  <a:lnTo>
                    <a:pt x="685" y="490"/>
                  </a:lnTo>
                  <a:lnTo>
                    <a:pt x="701" y="517"/>
                  </a:lnTo>
                  <a:lnTo>
                    <a:pt x="716" y="545"/>
                  </a:lnTo>
                  <a:lnTo>
                    <a:pt x="730" y="574"/>
                  </a:lnTo>
                  <a:lnTo>
                    <a:pt x="741" y="606"/>
                  </a:lnTo>
                  <a:lnTo>
                    <a:pt x="751" y="638"/>
                  </a:lnTo>
                  <a:lnTo>
                    <a:pt x="757" y="672"/>
                  </a:lnTo>
                  <a:lnTo>
                    <a:pt x="761" y="708"/>
                  </a:lnTo>
                  <a:lnTo>
                    <a:pt x="763" y="1796"/>
                  </a:lnTo>
                  <a:lnTo>
                    <a:pt x="762" y="2059"/>
                  </a:lnTo>
                  <a:lnTo>
                    <a:pt x="754" y="2082"/>
                  </a:lnTo>
                  <a:lnTo>
                    <a:pt x="741" y="2109"/>
                  </a:lnTo>
                  <a:lnTo>
                    <a:pt x="726" y="2136"/>
                  </a:lnTo>
                  <a:lnTo>
                    <a:pt x="708" y="2165"/>
                  </a:lnTo>
                  <a:lnTo>
                    <a:pt x="684" y="2191"/>
                  </a:lnTo>
                  <a:lnTo>
                    <a:pt x="656" y="2213"/>
                  </a:lnTo>
                  <a:lnTo>
                    <a:pt x="624" y="2231"/>
                  </a:lnTo>
                  <a:lnTo>
                    <a:pt x="587" y="2240"/>
                  </a:lnTo>
                  <a:lnTo>
                    <a:pt x="508" y="2213"/>
                  </a:lnTo>
                  <a:lnTo>
                    <a:pt x="464" y="2178"/>
                  </a:lnTo>
                  <a:lnTo>
                    <a:pt x="411" y="2178"/>
                  </a:lnTo>
                  <a:lnTo>
                    <a:pt x="349" y="2258"/>
                  </a:lnTo>
                  <a:lnTo>
                    <a:pt x="328" y="2261"/>
                  </a:lnTo>
                  <a:lnTo>
                    <a:pt x="310" y="2264"/>
                  </a:lnTo>
                  <a:lnTo>
                    <a:pt x="292" y="2265"/>
                  </a:lnTo>
                  <a:lnTo>
                    <a:pt x="277" y="2267"/>
                  </a:lnTo>
                  <a:lnTo>
                    <a:pt x="265" y="2267"/>
                  </a:lnTo>
                  <a:lnTo>
                    <a:pt x="252" y="2267"/>
                  </a:lnTo>
                  <a:lnTo>
                    <a:pt x="241" y="2266"/>
                  </a:lnTo>
                  <a:lnTo>
                    <a:pt x="229" y="2264"/>
                  </a:lnTo>
                  <a:lnTo>
                    <a:pt x="219" y="2261"/>
                  </a:lnTo>
                  <a:lnTo>
                    <a:pt x="207" y="2256"/>
                  </a:lnTo>
                  <a:lnTo>
                    <a:pt x="197" y="2250"/>
                  </a:lnTo>
                  <a:lnTo>
                    <a:pt x="185" y="2243"/>
                  </a:lnTo>
                  <a:lnTo>
                    <a:pt x="173" y="2234"/>
                  </a:lnTo>
                  <a:lnTo>
                    <a:pt x="159" y="2224"/>
                  </a:lnTo>
                  <a:lnTo>
                    <a:pt x="144" y="2211"/>
                  </a:lnTo>
                  <a:lnTo>
                    <a:pt x="128" y="2196"/>
                  </a:lnTo>
                  <a:lnTo>
                    <a:pt x="96" y="2183"/>
                  </a:lnTo>
                  <a:lnTo>
                    <a:pt x="71" y="2170"/>
                  </a:lnTo>
                  <a:lnTo>
                    <a:pt x="52" y="2152"/>
                  </a:lnTo>
                  <a:lnTo>
                    <a:pt x="37" y="2133"/>
                  </a:lnTo>
                  <a:lnTo>
                    <a:pt x="24" y="2110"/>
                  </a:lnTo>
                  <a:lnTo>
                    <a:pt x="15" y="2083"/>
                  </a:lnTo>
                  <a:lnTo>
                    <a:pt x="8" y="2053"/>
                  </a:lnTo>
                  <a:lnTo>
                    <a:pt x="0" y="2018"/>
                  </a:lnTo>
                  <a:lnTo>
                    <a:pt x="1" y="685"/>
                  </a:lnTo>
                  <a:lnTo>
                    <a:pt x="7" y="648"/>
                  </a:lnTo>
                  <a:lnTo>
                    <a:pt x="15" y="612"/>
                  </a:lnTo>
                  <a:lnTo>
                    <a:pt x="25" y="580"/>
                  </a:lnTo>
                  <a:lnTo>
                    <a:pt x="37" y="549"/>
                  </a:lnTo>
                  <a:lnTo>
                    <a:pt x="50" y="519"/>
                  </a:lnTo>
                  <a:lnTo>
                    <a:pt x="64" y="493"/>
                  </a:lnTo>
                  <a:lnTo>
                    <a:pt x="81" y="466"/>
                  </a:lnTo>
                  <a:lnTo>
                    <a:pt x="98" y="443"/>
                  </a:lnTo>
                  <a:lnTo>
                    <a:pt x="116" y="420"/>
                  </a:lnTo>
                  <a:lnTo>
                    <a:pt x="136" y="399"/>
                  </a:lnTo>
                  <a:lnTo>
                    <a:pt x="157" y="379"/>
                  </a:lnTo>
                  <a:lnTo>
                    <a:pt x="178" y="360"/>
                  </a:lnTo>
                  <a:lnTo>
                    <a:pt x="200" y="343"/>
                  </a:lnTo>
                  <a:lnTo>
                    <a:pt x="223" y="326"/>
                  </a:lnTo>
                  <a:lnTo>
                    <a:pt x="246" y="310"/>
                  </a:lnTo>
                  <a:lnTo>
                    <a:pt x="269" y="295"/>
                  </a:lnTo>
                  <a:lnTo>
                    <a:pt x="272" y="250"/>
                  </a:lnTo>
                  <a:lnTo>
                    <a:pt x="238" y="250"/>
                  </a:lnTo>
                  <a:lnTo>
                    <a:pt x="239" y="208"/>
                  </a:lnTo>
                  <a:lnTo>
                    <a:pt x="273" y="207"/>
                  </a:lnTo>
                  <a:lnTo>
                    <a:pt x="273" y="191"/>
                  </a:lnTo>
                  <a:lnTo>
                    <a:pt x="268" y="190"/>
                  </a:lnTo>
                  <a:lnTo>
                    <a:pt x="265" y="189"/>
                  </a:lnTo>
                  <a:lnTo>
                    <a:pt x="260" y="188"/>
                  </a:lnTo>
                  <a:lnTo>
                    <a:pt x="256" y="186"/>
                  </a:lnTo>
                  <a:lnTo>
                    <a:pt x="254" y="16"/>
                  </a:lnTo>
                  <a:close/>
                </a:path>
              </a:pathLst>
            </a:custGeom>
            <a:solidFill>
              <a:srgbClr val="0033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48" name="Freeform 49"/>
            <p:cNvSpPr>
              <a:spLocks/>
            </p:cNvSpPr>
            <p:nvPr/>
          </p:nvSpPr>
          <p:spPr bwMode="auto">
            <a:xfrm>
              <a:off x="2673" y="702"/>
              <a:ext cx="259" cy="113"/>
            </a:xfrm>
            <a:custGeom>
              <a:avLst/>
              <a:gdLst>
                <a:gd name="T0" fmla="*/ 185 w 518"/>
                <a:gd name="T1" fmla="*/ 0 h 226"/>
                <a:gd name="T2" fmla="*/ 185 w 518"/>
                <a:gd name="T3" fmla="*/ 52 h 226"/>
                <a:gd name="T4" fmla="*/ 175 w 518"/>
                <a:gd name="T5" fmla="*/ 59 h 226"/>
                <a:gd name="T6" fmla="*/ 162 w 518"/>
                <a:gd name="T7" fmla="*/ 68 h 226"/>
                <a:gd name="T8" fmla="*/ 151 w 518"/>
                <a:gd name="T9" fmla="*/ 77 h 226"/>
                <a:gd name="T10" fmla="*/ 138 w 518"/>
                <a:gd name="T11" fmla="*/ 86 h 226"/>
                <a:gd name="T12" fmla="*/ 124 w 518"/>
                <a:gd name="T13" fmla="*/ 97 h 226"/>
                <a:gd name="T14" fmla="*/ 110 w 518"/>
                <a:gd name="T15" fmla="*/ 108 h 226"/>
                <a:gd name="T16" fmla="*/ 98 w 518"/>
                <a:gd name="T17" fmla="*/ 120 h 226"/>
                <a:gd name="T18" fmla="*/ 84 w 518"/>
                <a:gd name="T19" fmla="*/ 131 h 226"/>
                <a:gd name="T20" fmla="*/ 71 w 518"/>
                <a:gd name="T21" fmla="*/ 144 h 226"/>
                <a:gd name="T22" fmla="*/ 59 w 518"/>
                <a:gd name="T23" fmla="*/ 155 h 226"/>
                <a:gd name="T24" fmla="*/ 46 w 518"/>
                <a:gd name="T25" fmla="*/ 168 h 226"/>
                <a:gd name="T26" fmla="*/ 34 w 518"/>
                <a:gd name="T27" fmla="*/ 180 h 226"/>
                <a:gd name="T28" fmla="*/ 24 w 518"/>
                <a:gd name="T29" fmla="*/ 192 h 226"/>
                <a:gd name="T30" fmla="*/ 15 w 518"/>
                <a:gd name="T31" fmla="*/ 204 h 226"/>
                <a:gd name="T32" fmla="*/ 7 w 518"/>
                <a:gd name="T33" fmla="*/ 215 h 226"/>
                <a:gd name="T34" fmla="*/ 0 w 518"/>
                <a:gd name="T35" fmla="*/ 226 h 226"/>
                <a:gd name="T36" fmla="*/ 28 w 518"/>
                <a:gd name="T37" fmla="*/ 221 h 226"/>
                <a:gd name="T38" fmla="*/ 59 w 518"/>
                <a:gd name="T39" fmla="*/ 218 h 226"/>
                <a:gd name="T40" fmla="*/ 92 w 518"/>
                <a:gd name="T41" fmla="*/ 214 h 226"/>
                <a:gd name="T42" fmla="*/ 128 w 518"/>
                <a:gd name="T43" fmla="*/ 212 h 226"/>
                <a:gd name="T44" fmla="*/ 166 w 518"/>
                <a:gd name="T45" fmla="*/ 209 h 226"/>
                <a:gd name="T46" fmla="*/ 204 w 518"/>
                <a:gd name="T47" fmla="*/ 208 h 226"/>
                <a:gd name="T48" fmla="*/ 243 w 518"/>
                <a:gd name="T49" fmla="*/ 207 h 226"/>
                <a:gd name="T50" fmla="*/ 282 w 518"/>
                <a:gd name="T51" fmla="*/ 207 h 226"/>
                <a:gd name="T52" fmla="*/ 320 w 518"/>
                <a:gd name="T53" fmla="*/ 207 h 226"/>
                <a:gd name="T54" fmla="*/ 357 w 518"/>
                <a:gd name="T55" fmla="*/ 208 h 226"/>
                <a:gd name="T56" fmla="*/ 391 w 518"/>
                <a:gd name="T57" fmla="*/ 209 h 226"/>
                <a:gd name="T58" fmla="*/ 425 w 518"/>
                <a:gd name="T59" fmla="*/ 212 h 226"/>
                <a:gd name="T60" fmla="*/ 453 w 518"/>
                <a:gd name="T61" fmla="*/ 214 h 226"/>
                <a:gd name="T62" fmla="*/ 480 w 518"/>
                <a:gd name="T63" fmla="*/ 218 h 226"/>
                <a:gd name="T64" fmla="*/ 501 w 518"/>
                <a:gd name="T65" fmla="*/ 221 h 226"/>
                <a:gd name="T66" fmla="*/ 518 w 518"/>
                <a:gd name="T67" fmla="*/ 224 h 226"/>
                <a:gd name="T68" fmla="*/ 498 w 518"/>
                <a:gd name="T69" fmla="*/ 200 h 226"/>
                <a:gd name="T70" fmla="*/ 479 w 518"/>
                <a:gd name="T71" fmla="*/ 177 h 226"/>
                <a:gd name="T72" fmla="*/ 458 w 518"/>
                <a:gd name="T73" fmla="*/ 156 h 226"/>
                <a:gd name="T74" fmla="*/ 437 w 518"/>
                <a:gd name="T75" fmla="*/ 137 h 226"/>
                <a:gd name="T76" fmla="*/ 417 w 518"/>
                <a:gd name="T77" fmla="*/ 118 h 226"/>
                <a:gd name="T78" fmla="*/ 395 w 518"/>
                <a:gd name="T79" fmla="*/ 100 h 226"/>
                <a:gd name="T80" fmla="*/ 373 w 518"/>
                <a:gd name="T81" fmla="*/ 82 h 226"/>
                <a:gd name="T82" fmla="*/ 349 w 518"/>
                <a:gd name="T83" fmla="*/ 63 h 226"/>
                <a:gd name="T84" fmla="*/ 349 w 518"/>
                <a:gd name="T85" fmla="*/ 6 h 226"/>
                <a:gd name="T86" fmla="*/ 342 w 518"/>
                <a:gd name="T87" fmla="*/ 6 h 226"/>
                <a:gd name="T88" fmla="*/ 323 w 518"/>
                <a:gd name="T89" fmla="*/ 6 h 226"/>
                <a:gd name="T90" fmla="*/ 297 w 518"/>
                <a:gd name="T91" fmla="*/ 6 h 226"/>
                <a:gd name="T92" fmla="*/ 266 w 518"/>
                <a:gd name="T93" fmla="*/ 4 h 226"/>
                <a:gd name="T94" fmla="*/ 236 w 518"/>
                <a:gd name="T95" fmla="*/ 4 h 226"/>
                <a:gd name="T96" fmla="*/ 209 w 518"/>
                <a:gd name="T97" fmla="*/ 3 h 226"/>
                <a:gd name="T98" fmla="*/ 192 w 518"/>
                <a:gd name="T99" fmla="*/ 2 h 226"/>
                <a:gd name="T100" fmla="*/ 185 w 518"/>
                <a:gd name="T10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18" h="226">
                  <a:moveTo>
                    <a:pt x="185" y="0"/>
                  </a:moveTo>
                  <a:lnTo>
                    <a:pt x="185" y="52"/>
                  </a:lnTo>
                  <a:lnTo>
                    <a:pt x="175" y="59"/>
                  </a:lnTo>
                  <a:lnTo>
                    <a:pt x="162" y="68"/>
                  </a:lnTo>
                  <a:lnTo>
                    <a:pt x="151" y="77"/>
                  </a:lnTo>
                  <a:lnTo>
                    <a:pt x="138" y="86"/>
                  </a:lnTo>
                  <a:lnTo>
                    <a:pt x="124" y="97"/>
                  </a:lnTo>
                  <a:lnTo>
                    <a:pt x="110" y="108"/>
                  </a:lnTo>
                  <a:lnTo>
                    <a:pt x="98" y="120"/>
                  </a:lnTo>
                  <a:lnTo>
                    <a:pt x="84" y="131"/>
                  </a:lnTo>
                  <a:lnTo>
                    <a:pt x="71" y="144"/>
                  </a:lnTo>
                  <a:lnTo>
                    <a:pt x="59" y="155"/>
                  </a:lnTo>
                  <a:lnTo>
                    <a:pt x="46" y="168"/>
                  </a:lnTo>
                  <a:lnTo>
                    <a:pt x="34" y="180"/>
                  </a:lnTo>
                  <a:lnTo>
                    <a:pt x="24" y="192"/>
                  </a:lnTo>
                  <a:lnTo>
                    <a:pt x="15" y="204"/>
                  </a:lnTo>
                  <a:lnTo>
                    <a:pt x="7" y="215"/>
                  </a:lnTo>
                  <a:lnTo>
                    <a:pt x="0" y="226"/>
                  </a:lnTo>
                  <a:lnTo>
                    <a:pt x="28" y="221"/>
                  </a:lnTo>
                  <a:lnTo>
                    <a:pt x="59" y="218"/>
                  </a:lnTo>
                  <a:lnTo>
                    <a:pt x="92" y="214"/>
                  </a:lnTo>
                  <a:lnTo>
                    <a:pt x="128" y="212"/>
                  </a:lnTo>
                  <a:lnTo>
                    <a:pt x="166" y="209"/>
                  </a:lnTo>
                  <a:lnTo>
                    <a:pt x="204" y="208"/>
                  </a:lnTo>
                  <a:lnTo>
                    <a:pt x="243" y="207"/>
                  </a:lnTo>
                  <a:lnTo>
                    <a:pt x="282" y="207"/>
                  </a:lnTo>
                  <a:lnTo>
                    <a:pt x="320" y="207"/>
                  </a:lnTo>
                  <a:lnTo>
                    <a:pt x="357" y="208"/>
                  </a:lnTo>
                  <a:lnTo>
                    <a:pt x="391" y="209"/>
                  </a:lnTo>
                  <a:lnTo>
                    <a:pt x="425" y="212"/>
                  </a:lnTo>
                  <a:lnTo>
                    <a:pt x="453" y="214"/>
                  </a:lnTo>
                  <a:lnTo>
                    <a:pt x="480" y="218"/>
                  </a:lnTo>
                  <a:lnTo>
                    <a:pt x="501" y="221"/>
                  </a:lnTo>
                  <a:lnTo>
                    <a:pt x="518" y="224"/>
                  </a:lnTo>
                  <a:lnTo>
                    <a:pt x="498" y="200"/>
                  </a:lnTo>
                  <a:lnTo>
                    <a:pt x="479" y="177"/>
                  </a:lnTo>
                  <a:lnTo>
                    <a:pt x="458" y="156"/>
                  </a:lnTo>
                  <a:lnTo>
                    <a:pt x="437" y="137"/>
                  </a:lnTo>
                  <a:lnTo>
                    <a:pt x="417" y="118"/>
                  </a:lnTo>
                  <a:lnTo>
                    <a:pt x="395" y="100"/>
                  </a:lnTo>
                  <a:lnTo>
                    <a:pt x="373" y="82"/>
                  </a:lnTo>
                  <a:lnTo>
                    <a:pt x="349" y="63"/>
                  </a:lnTo>
                  <a:lnTo>
                    <a:pt x="349" y="6"/>
                  </a:lnTo>
                  <a:lnTo>
                    <a:pt x="342" y="6"/>
                  </a:lnTo>
                  <a:lnTo>
                    <a:pt x="323" y="6"/>
                  </a:lnTo>
                  <a:lnTo>
                    <a:pt x="297" y="6"/>
                  </a:lnTo>
                  <a:lnTo>
                    <a:pt x="266" y="4"/>
                  </a:lnTo>
                  <a:lnTo>
                    <a:pt x="236" y="4"/>
                  </a:lnTo>
                  <a:lnTo>
                    <a:pt x="209" y="3"/>
                  </a:lnTo>
                  <a:lnTo>
                    <a:pt x="192" y="2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B76B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49" name="Freeform 50"/>
            <p:cNvSpPr>
              <a:spLocks/>
            </p:cNvSpPr>
            <p:nvPr/>
          </p:nvSpPr>
          <p:spPr bwMode="auto">
            <a:xfrm>
              <a:off x="2633" y="834"/>
              <a:ext cx="344" cy="853"/>
            </a:xfrm>
            <a:custGeom>
              <a:avLst/>
              <a:gdLst>
                <a:gd name="T0" fmla="*/ 53 w 689"/>
                <a:gd name="T1" fmla="*/ 0 h 1706"/>
                <a:gd name="T2" fmla="*/ 88 w 689"/>
                <a:gd name="T3" fmla="*/ 8 h 1706"/>
                <a:gd name="T4" fmla="*/ 121 w 689"/>
                <a:gd name="T5" fmla="*/ 16 h 1706"/>
                <a:gd name="T6" fmla="*/ 155 w 689"/>
                <a:gd name="T7" fmla="*/ 21 h 1706"/>
                <a:gd name="T8" fmla="*/ 188 w 689"/>
                <a:gd name="T9" fmla="*/ 26 h 1706"/>
                <a:gd name="T10" fmla="*/ 221 w 689"/>
                <a:gd name="T11" fmla="*/ 30 h 1706"/>
                <a:gd name="T12" fmla="*/ 256 w 689"/>
                <a:gd name="T13" fmla="*/ 33 h 1706"/>
                <a:gd name="T14" fmla="*/ 289 w 689"/>
                <a:gd name="T15" fmla="*/ 34 h 1706"/>
                <a:gd name="T16" fmla="*/ 324 w 689"/>
                <a:gd name="T17" fmla="*/ 35 h 1706"/>
                <a:gd name="T18" fmla="*/ 358 w 689"/>
                <a:gd name="T19" fmla="*/ 35 h 1706"/>
                <a:gd name="T20" fmla="*/ 393 w 689"/>
                <a:gd name="T21" fmla="*/ 34 h 1706"/>
                <a:gd name="T22" fmla="*/ 429 w 689"/>
                <a:gd name="T23" fmla="*/ 32 h 1706"/>
                <a:gd name="T24" fmla="*/ 465 w 689"/>
                <a:gd name="T25" fmla="*/ 30 h 1706"/>
                <a:gd name="T26" fmla="*/ 502 w 689"/>
                <a:gd name="T27" fmla="*/ 26 h 1706"/>
                <a:gd name="T28" fmla="*/ 539 w 689"/>
                <a:gd name="T29" fmla="*/ 21 h 1706"/>
                <a:gd name="T30" fmla="*/ 578 w 689"/>
                <a:gd name="T31" fmla="*/ 17 h 1706"/>
                <a:gd name="T32" fmla="*/ 617 w 689"/>
                <a:gd name="T33" fmla="*/ 11 h 1706"/>
                <a:gd name="T34" fmla="*/ 671 w 689"/>
                <a:gd name="T35" fmla="*/ 100 h 1706"/>
                <a:gd name="T36" fmla="*/ 689 w 689"/>
                <a:gd name="T37" fmla="*/ 206 h 1706"/>
                <a:gd name="T38" fmla="*/ 671 w 689"/>
                <a:gd name="T39" fmla="*/ 1529 h 1706"/>
                <a:gd name="T40" fmla="*/ 617 w 689"/>
                <a:gd name="T41" fmla="*/ 1610 h 1706"/>
                <a:gd name="T42" fmla="*/ 604 w 689"/>
                <a:gd name="T43" fmla="*/ 1627 h 1706"/>
                <a:gd name="T44" fmla="*/ 591 w 689"/>
                <a:gd name="T45" fmla="*/ 1642 h 1706"/>
                <a:gd name="T46" fmla="*/ 579 w 689"/>
                <a:gd name="T47" fmla="*/ 1653 h 1706"/>
                <a:gd name="T48" fmla="*/ 567 w 689"/>
                <a:gd name="T49" fmla="*/ 1663 h 1706"/>
                <a:gd name="T50" fmla="*/ 555 w 689"/>
                <a:gd name="T51" fmla="*/ 1668 h 1706"/>
                <a:gd name="T52" fmla="*/ 544 w 689"/>
                <a:gd name="T53" fmla="*/ 1672 h 1706"/>
                <a:gd name="T54" fmla="*/ 532 w 689"/>
                <a:gd name="T55" fmla="*/ 1673 h 1706"/>
                <a:gd name="T56" fmla="*/ 519 w 689"/>
                <a:gd name="T57" fmla="*/ 1672 h 1706"/>
                <a:gd name="T58" fmla="*/ 508 w 689"/>
                <a:gd name="T59" fmla="*/ 1668 h 1706"/>
                <a:gd name="T60" fmla="*/ 496 w 689"/>
                <a:gd name="T61" fmla="*/ 1663 h 1706"/>
                <a:gd name="T62" fmla="*/ 484 w 689"/>
                <a:gd name="T63" fmla="*/ 1656 h 1706"/>
                <a:gd name="T64" fmla="*/ 471 w 689"/>
                <a:gd name="T65" fmla="*/ 1648 h 1706"/>
                <a:gd name="T66" fmla="*/ 458 w 689"/>
                <a:gd name="T67" fmla="*/ 1637 h 1706"/>
                <a:gd name="T68" fmla="*/ 445 w 689"/>
                <a:gd name="T69" fmla="*/ 1626 h 1706"/>
                <a:gd name="T70" fmla="*/ 430 w 689"/>
                <a:gd name="T71" fmla="*/ 1614 h 1706"/>
                <a:gd name="T72" fmla="*/ 415 w 689"/>
                <a:gd name="T73" fmla="*/ 1600 h 1706"/>
                <a:gd name="T74" fmla="*/ 344 w 689"/>
                <a:gd name="T75" fmla="*/ 1627 h 1706"/>
                <a:gd name="T76" fmla="*/ 333 w 689"/>
                <a:gd name="T77" fmla="*/ 1645 h 1706"/>
                <a:gd name="T78" fmla="*/ 321 w 689"/>
                <a:gd name="T79" fmla="*/ 1660 h 1706"/>
                <a:gd name="T80" fmla="*/ 311 w 689"/>
                <a:gd name="T81" fmla="*/ 1673 h 1706"/>
                <a:gd name="T82" fmla="*/ 302 w 689"/>
                <a:gd name="T83" fmla="*/ 1683 h 1706"/>
                <a:gd name="T84" fmla="*/ 293 w 689"/>
                <a:gd name="T85" fmla="*/ 1693 h 1706"/>
                <a:gd name="T86" fmla="*/ 282 w 689"/>
                <a:gd name="T87" fmla="*/ 1698 h 1706"/>
                <a:gd name="T88" fmla="*/ 273 w 689"/>
                <a:gd name="T89" fmla="*/ 1703 h 1706"/>
                <a:gd name="T90" fmla="*/ 263 w 689"/>
                <a:gd name="T91" fmla="*/ 1705 h 1706"/>
                <a:gd name="T92" fmla="*/ 252 w 689"/>
                <a:gd name="T93" fmla="*/ 1706 h 1706"/>
                <a:gd name="T94" fmla="*/ 241 w 689"/>
                <a:gd name="T95" fmla="*/ 1705 h 1706"/>
                <a:gd name="T96" fmla="*/ 229 w 689"/>
                <a:gd name="T97" fmla="*/ 1703 h 1706"/>
                <a:gd name="T98" fmla="*/ 216 w 689"/>
                <a:gd name="T99" fmla="*/ 1700 h 1706"/>
                <a:gd name="T100" fmla="*/ 202 w 689"/>
                <a:gd name="T101" fmla="*/ 1694 h 1706"/>
                <a:gd name="T102" fmla="*/ 186 w 689"/>
                <a:gd name="T103" fmla="*/ 1688 h 1706"/>
                <a:gd name="T104" fmla="*/ 168 w 689"/>
                <a:gd name="T105" fmla="*/ 1680 h 1706"/>
                <a:gd name="T106" fmla="*/ 150 w 689"/>
                <a:gd name="T107" fmla="*/ 1672 h 1706"/>
                <a:gd name="T108" fmla="*/ 88 w 689"/>
                <a:gd name="T109" fmla="*/ 1627 h 1706"/>
                <a:gd name="T110" fmla="*/ 53 w 689"/>
                <a:gd name="T111" fmla="*/ 1521 h 1706"/>
                <a:gd name="T112" fmla="*/ 35 w 689"/>
                <a:gd name="T113" fmla="*/ 1514 h 1706"/>
                <a:gd name="T114" fmla="*/ 53 w 689"/>
                <a:gd name="T115" fmla="*/ 1600 h 1706"/>
                <a:gd name="T116" fmla="*/ 8 w 689"/>
                <a:gd name="T117" fmla="*/ 1559 h 1706"/>
                <a:gd name="T118" fmla="*/ 0 w 689"/>
                <a:gd name="T119" fmla="*/ 1408 h 1706"/>
                <a:gd name="T120" fmla="*/ 3 w 689"/>
                <a:gd name="T121" fmla="*/ 149 h 1706"/>
                <a:gd name="T122" fmla="*/ 53 w 689"/>
                <a:gd name="T123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89" h="1706">
                  <a:moveTo>
                    <a:pt x="53" y="0"/>
                  </a:moveTo>
                  <a:lnTo>
                    <a:pt x="88" y="8"/>
                  </a:lnTo>
                  <a:lnTo>
                    <a:pt x="121" y="16"/>
                  </a:lnTo>
                  <a:lnTo>
                    <a:pt x="155" y="21"/>
                  </a:lnTo>
                  <a:lnTo>
                    <a:pt x="188" y="26"/>
                  </a:lnTo>
                  <a:lnTo>
                    <a:pt x="221" y="30"/>
                  </a:lnTo>
                  <a:lnTo>
                    <a:pt x="256" y="33"/>
                  </a:lnTo>
                  <a:lnTo>
                    <a:pt x="289" y="34"/>
                  </a:lnTo>
                  <a:lnTo>
                    <a:pt x="324" y="35"/>
                  </a:lnTo>
                  <a:lnTo>
                    <a:pt x="358" y="35"/>
                  </a:lnTo>
                  <a:lnTo>
                    <a:pt x="393" y="34"/>
                  </a:lnTo>
                  <a:lnTo>
                    <a:pt x="429" y="32"/>
                  </a:lnTo>
                  <a:lnTo>
                    <a:pt x="465" y="30"/>
                  </a:lnTo>
                  <a:lnTo>
                    <a:pt x="502" y="26"/>
                  </a:lnTo>
                  <a:lnTo>
                    <a:pt x="539" y="21"/>
                  </a:lnTo>
                  <a:lnTo>
                    <a:pt x="578" y="17"/>
                  </a:lnTo>
                  <a:lnTo>
                    <a:pt x="617" y="11"/>
                  </a:lnTo>
                  <a:lnTo>
                    <a:pt x="671" y="100"/>
                  </a:lnTo>
                  <a:lnTo>
                    <a:pt x="689" y="206"/>
                  </a:lnTo>
                  <a:lnTo>
                    <a:pt x="671" y="1529"/>
                  </a:lnTo>
                  <a:lnTo>
                    <a:pt x="617" y="1610"/>
                  </a:lnTo>
                  <a:lnTo>
                    <a:pt x="604" y="1627"/>
                  </a:lnTo>
                  <a:lnTo>
                    <a:pt x="591" y="1642"/>
                  </a:lnTo>
                  <a:lnTo>
                    <a:pt x="579" y="1653"/>
                  </a:lnTo>
                  <a:lnTo>
                    <a:pt x="567" y="1663"/>
                  </a:lnTo>
                  <a:lnTo>
                    <a:pt x="555" y="1668"/>
                  </a:lnTo>
                  <a:lnTo>
                    <a:pt x="544" y="1672"/>
                  </a:lnTo>
                  <a:lnTo>
                    <a:pt x="532" y="1673"/>
                  </a:lnTo>
                  <a:lnTo>
                    <a:pt x="519" y="1672"/>
                  </a:lnTo>
                  <a:lnTo>
                    <a:pt x="508" y="1668"/>
                  </a:lnTo>
                  <a:lnTo>
                    <a:pt x="496" y="1663"/>
                  </a:lnTo>
                  <a:lnTo>
                    <a:pt x="484" y="1656"/>
                  </a:lnTo>
                  <a:lnTo>
                    <a:pt x="471" y="1648"/>
                  </a:lnTo>
                  <a:lnTo>
                    <a:pt x="458" y="1637"/>
                  </a:lnTo>
                  <a:lnTo>
                    <a:pt x="445" y="1626"/>
                  </a:lnTo>
                  <a:lnTo>
                    <a:pt x="430" y="1614"/>
                  </a:lnTo>
                  <a:lnTo>
                    <a:pt x="415" y="1600"/>
                  </a:lnTo>
                  <a:lnTo>
                    <a:pt x="344" y="1627"/>
                  </a:lnTo>
                  <a:lnTo>
                    <a:pt x="333" y="1645"/>
                  </a:lnTo>
                  <a:lnTo>
                    <a:pt x="321" y="1660"/>
                  </a:lnTo>
                  <a:lnTo>
                    <a:pt x="311" y="1673"/>
                  </a:lnTo>
                  <a:lnTo>
                    <a:pt x="302" y="1683"/>
                  </a:lnTo>
                  <a:lnTo>
                    <a:pt x="293" y="1693"/>
                  </a:lnTo>
                  <a:lnTo>
                    <a:pt x="282" y="1698"/>
                  </a:lnTo>
                  <a:lnTo>
                    <a:pt x="273" y="1703"/>
                  </a:lnTo>
                  <a:lnTo>
                    <a:pt x="263" y="1705"/>
                  </a:lnTo>
                  <a:lnTo>
                    <a:pt x="252" y="1706"/>
                  </a:lnTo>
                  <a:lnTo>
                    <a:pt x="241" y="1705"/>
                  </a:lnTo>
                  <a:lnTo>
                    <a:pt x="229" y="1703"/>
                  </a:lnTo>
                  <a:lnTo>
                    <a:pt x="216" y="1700"/>
                  </a:lnTo>
                  <a:lnTo>
                    <a:pt x="202" y="1694"/>
                  </a:lnTo>
                  <a:lnTo>
                    <a:pt x="186" y="1688"/>
                  </a:lnTo>
                  <a:lnTo>
                    <a:pt x="168" y="1680"/>
                  </a:lnTo>
                  <a:lnTo>
                    <a:pt x="150" y="1672"/>
                  </a:lnTo>
                  <a:lnTo>
                    <a:pt x="88" y="1627"/>
                  </a:lnTo>
                  <a:lnTo>
                    <a:pt x="53" y="1521"/>
                  </a:lnTo>
                  <a:lnTo>
                    <a:pt x="35" y="1514"/>
                  </a:lnTo>
                  <a:lnTo>
                    <a:pt x="53" y="1600"/>
                  </a:lnTo>
                  <a:lnTo>
                    <a:pt x="8" y="1559"/>
                  </a:lnTo>
                  <a:lnTo>
                    <a:pt x="0" y="1408"/>
                  </a:lnTo>
                  <a:lnTo>
                    <a:pt x="3" y="149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8C4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50" name="Freeform 51"/>
            <p:cNvSpPr>
              <a:spLocks/>
            </p:cNvSpPr>
            <p:nvPr/>
          </p:nvSpPr>
          <p:spPr bwMode="auto">
            <a:xfrm>
              <a:off x="2616" y="1004"/>
              <a:ext cx="366" cy="471"/>
            </a:xfrm>
            <a:custGeom>
              <a:avLst/>
              <a:gdLst>
                <a:gd name="T0" fmla="*/ 14 w 731"/>
                <a:gd name="T1" fmla="*/ 0 h 944"/>
                <a:gd name="T2" fmla="*/ 105 w 731"/>
                <a:gd name="T3" fmla="*/ 12 h 944"/>
                <a:gd name="T4" fmla="*/ 184 w 731"/>
                <a:gd name="T5" fmla="*/ 21 h 944"/>
                <a:gd name="T6" fmla="*/ 254 w 731"/>
                <a:gd name="T7" fmla="*/ 28 h 944"/>
                <a:gd name="T8" fmla="*/ 316 w 731"/>
                <a:gd name="T9" fmla="*/ 33 h 944"/>
                <a:gd name="T10" fmla="*/ 371 w 731"/>
                <a:gd name="T11" fmla="*/ 35 h 944"/>
                <a:gd name="T12" fmla="*/ 418 w 731"/>
                <a:gd name="T13" fmla="*/ 36 h 944"/>
                <a:gd name="T14" fmla="*/ 459 w 731"/>
                <a:gd name="T15" fmla="*/ 36 h 944"/>
                <a:gd name="T16" fmla="*/ 496 w 731"/>
                <a:gd name="T17" fmla="*/ 34 h 944"/>
                <a:gd name="T18" fmla="*/ 529 w 731"/>
                <a:gd name="T19" fmla="*/ 31 h 944"/>
                <a:gd name="T20" fmla="*/ 559 w 731"/>
                <a:gd name="T21" fmla="*/ 28 h 944"/>
                <a:gd name="T22" fmla="*/ 587 w 731"/>
                <a:gd name="T23" fmla="*/ 23 h 944"/>
                <a:gd name="T24" fmla="*/ 613 w 731"/>
                <a:gd name="T25" fmla="*/ 19 h 944"/>
                <a:gd name="T26" fmla="*/ 641 w 731"/>
                <a:gd name="T27" fmla="*/ 14 h 944"/>
                <a:gd name="T28" fmla="*/ 669 w 731"/>
                <a:gd name="T29" fmla="*/ 8 h 944"/>
                <a:gd name="T30" fmla="*/ 699 w 731"/>
                <a:gd name="T31" fmla="*/ 4 h 944"/>
                <a:gd name="T32" fmla="*/ 731 w 731"/>
                <a:gd name="T33" fmla="*/ 0 h 944"/>
                <a:gd name="T34" fmla="*/ 722 w 731"/>
                <a:gd name="T35" fmla="*/ 915 h 944"/>
                <a:gd name="T36" fmla="*/ 677 w 731"/>
                <a:gd name="T37" fmla="*/ 923 h 944"/>
                <a:gd name="T38" fmla="*/ 632 w 731"/>
                <a:gd name="T39" fmla="*/ 929 h 944"/>
                <a:gd name="T40" fmla="*/ 586 w 731"/>
                <a:gd name="T41" fmla="*/ 934 h 944"/>
                <a:gd name="T42" fmla="*/ 541 w 731"/>
                <a:gd name="T43" fmla="*/ 939 h 944"/>
                <a:gd name="T44" fmla="*/ 495 w 731"/>
                <a:gd name="T45" fmla="*/ 941 h 944"/>
                <a:gd name="T46" fmla="*/ 449 w 731"/>
                <a:gd name="T47" fmla="*/ 944 h 944"/>
                <a:gd name="T48" fmla="*/ 403 w 731"/>
                <a:gd name="T49" fmla="*/ 944 h 944"/>
                <a:gd name="T50" fmla="*/ 357 w 731"/>
                <a:gd name="T51" fmla="*/ 942 h 944"/>
                <a:gd name="T52" fmla="*/ 311 w 731"/>
                <a:gd name="T53" fmla="*/ 940 h 944"/>
                <a:gd name="T54" fmla="*/ 266 w 731"/>
                <a:gd name="T55" fmla="*/ 937 h 944"/>
                <a:gd name="T56" fmla="*/ 220 w 731"/>
                <a:gd name="T57" fmla="*/ 931 h 944"/>
                <a:gd name="T58" fmla="*/ 175 w 731"/>
                <a:gd name="T59" fmla="*/ 924 h 944"/>
                <a:gd name="T60" fmla="*/ 131 w 731"/>
                <a:gd name="T61" fmla="*/ 916 h 944"/>
                <a:gd name="T62" fmla="*/ 86 w 731"/>
                <a:gd name="T63" fmla="*/ 906 h 944"/>
                <a:gd name="T64" fmla="*/ 43 w 731"/>
                <a:gd name="T65" fmla="*/ 894 h 944"/>
                <a:gd name="T66" fmla="*/ 0 w 731"/>
                <a:gd name="T67" fmla="*/ 880 h 944"/>
                <a:gd name="T68" fmla="*/ 14 w 731"/>
                <a:gd name="T69" fmla="*/ 0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31" h="944">
                  <a:moveTo>
                    <a:pt x="14" y="0"/>
                  </a:moveTo>
                  <a:lnTo>
                    <a:pt x="105" y="12"/>
                  </a:lnTo>
                  <a:lnTo>
                    <a:pt x="184" y="21"/>
                  </a:lnTo>
                  <a:lnTo>
                    <a:pt x="254" y="28"/>
                  </a:lnTo>
                  <a:lnTo>
                    <a:pt x="316" y="33"/>
                  </a:lnTo>
                  <a:lnTo>
                    <a:pt x="371" y="35"/>
                  </a:lnTo>
                  <a:lnTo>
                    <a:pt x="418" y="36"/>
                  </a:lnTo>
                  <a:lnTo>
                    <a:pt x="459" y="36"/>
                  </a:lnTo>
                  <a:lnTo>
                    <a:pt x="496" y="34"/>
                  </a:lnTo>
                  <a:lnTo>
                    <a:pt x="529" y="31"/>
                  </a:lnTo>
                  <a:lnTo>
                    <a:pt x="559" y="28"/>
                  </a:lnTo>
                  <a:lnTo>
                    <a:pt x="587" y="23"/>
                  </a:lnTo>
                  <a:lnTo>
                    <a:pt x="613" y="19"/>
                  </a:lnTo>
                  <a:lnTo>
                    <a:pt x="641" y="14"/>
                  </a:lnTo>
                  <a:lnTo>
                    <a:pt x="669" y="8"/>
                  </a:lnTo>
                  <a:lnTo>
                    <a:pt x="699" y="4"/>
                  </a:lnTo>
                  <a:lnTo>
                    <a:pt x="731" y="0"/>
                  </a:lnTo>
                  <a:lnTo>
                    <a:pt x="722" y="915"/>
                  </a:lnTo>
                  <a:lnTo>
                    <a:pt x="677" y="923"/>
                  </a:lnTo>
                  <a:lnTo>
                    <a:pt x="632" y="929"/>
                  </a:lnTo>
                  <a:lnTo>
                    <a:pt x="586" y="934"/>
                  </a:lnTo>
                  <a:lnTo>
                    <a:pt x="541" y="939"/>
                  </a:lnTo>
                  <a:lnTo>
                    <a:pt x="495" y="941"/>
                  </a:lnTo>
                  <a:lnTo>
                    <a:pt x="449" y="944"/>
                  </a:lnTo>
                  <a:lnTo>
                    <a:pt x="403" y="944"/>
                  </a:lnTo>
                  <a:lnTo>
                    <a:pt x="357" y="942"/>
                  </a:lnTo>
                  <a:lnTo>
                    <a:pt x="311" y="940"/>
                  </a:lnTo>
                  <a:lnTo>
                    <a:pt x="266" y="937"/>
                  </a:lnTo>
                  <a:lnTo>
                    <a:pt x="220" y="931"/>
                  </a:lnTo>
                  <a:lnTo>
                    <a:pt x="175" y="924"/>
                  </a:lnTo>
                  <a:lnTo>
                    <a:pt x="131" y="916"/>
                  </a:lnTo>
                  <a:lnTo>
                    <a:pt x="86" y="906"/>
                  </a:lnTo>
                  <a:lnTo>
                    <a:pt x="43" y="894"/>
                  </a:lnTo>
                  <a:lnTo>
                    <a:pt x="0" y="88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33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51" name="Freeform 52"/>
            <p:cNvSpPr>
              <a:spLocks/>
            </p:cNvSpPr>
            <p:nvPr/>
          </p:nvSpPr>
          <p:spPr bwMode="auto">
            <a:xfrm>
              <a:off x="2631" y="1007"/>
              <a:ext cx="335" cy="466"/>
            </a:xfrm>
            <a:custGeom>
              <a:avLst/>
              <a:gdLst>
                <a:gd name="T0" fmla="*/ 14 w 670"/>
                <a:gd name="T1" fmla="*/ 1 h 933"/>
                <a:gd name="T2" fmla="*/ 97 w 670"/>
                <a:gd name="T3" fmla="*/ 12 h 933"/>
                <a:gd name="T4" fmla="*/ 169 w 670"/>
                <a:gd name="T5" fmla="*/ 21 h 933"/>
                <a:gd name="T6" fmla="*/ 234 w 670"/>
                <a:gd name="T7" fmla="*/ 27 h 933"/>
                <a:gd name="T8" fmla="*/ 290 w 670"/>
                <a:gd name="T9" fmla="*/ 31 h 933"/>
                <a:gd name="T10" fmla="*/ 339 w 670"/>
                <a:gd name="T11" fmla="*/ 34 h 933"/>
                <a:gd name="T12" fmla="*/ 382 w 670"/>
                <a:gd name="T13" fmla="*/ 35 h 933"/>
                <a:gd name="T14" fmla="*/ 420 w 670"/>
                <a:gd name="T15" fmla="*/ 34 h 933"/>
                <a:gd name="T16" fmla="*/ 455 w 670"/>
                <a:gd name="T17" fmla="*/ 32 h 933"/>
                <a:gd name="T18" fmla="*/ 484 w 670"/>
                <a:gd name="T19" fmla="*/ 30 h 933"/>
                <a:gd name="T20" fmla="*/ 512 w 670"/>
                <a:gd name="T21" fmla="*/ 27 h 933"/>
                <a:gd name="T22" fmla="*/ 537 w 670"/>
                <a:gd name="T23" fmla="*/ 22 h 933"/>
                <a:gd name="T24" fmla="*/ 562 w 670"/>
                <a:gd name="T25" fmla="*/ 17 h 933"/>
                <a:gd name="T26" fmla="*/ 587 w 670"/>
                <a:gd name="T27" fmla="*/ 13 h 933"/>
                <a:gd name="T28" fmla="*/ 612 w 670"/>
                <a:gd name="T29" fmla="*/ 8 h 933"/>
                <a:gd name="T30" fmla="*/ 640 w 670"/>
                <a:gd name="T31" fmla="*/ 4 h 933"/>
                <a:gd name="T32" fmla="*/ 670 w 670"/>
                <a:gd name="T33" fmla="*/ 0 h 933"/>
                <a:gd name="T34" fmla="*/ 668 w 670"/>
                <a:gd name="T35" fmla="*/ 226 h 933"/>
                <a:gd name="T36" fmla="*/ 666 w 670"/>
                <a:gd name="T37" fmla="*/ 452 h 933"/>
                <a:gd name="T38" fmla="*/ 664 w 670"/>
                <a:gd name="T39" fmla="*/ 677 h 933"/>
                <a:gd name="T40" fmla="*/ 662 w 670"/>
                <a:gd name="T41" fmla="*/ 903 h 933"/>
                <a:gd name="T42" fmla="*/ 620 w 670"/>
                <a:gd name="T43" fmla="*/ 911 h 933"/>
                <a:gd name="T44" fmla="*/ 579 w 670"/>
                <a:gd name="T45" fmla="*/ 917 h 933"/>
                <a:gd name="T46" fmla="*/ 537 w 670"/>
                <a:gd name="T47" fmla="*/ 923 h 933"/>
                <a:gd name="T48" fmla="*/ 496 w 670"/>
                <a:gd name="T49" fmla="*/ 927 h 933"/>
                <a:gd name="T50" fmla="*/ 453 w 670"/>
                <a:gd name="T51" fmla="*/ 931 h 933"/>
                <a:gd name="T52" fmla="*/ 412 w 670"/>
                <a:gd name="T53" fmla="*/ 932 h 933"/>
                <a:gd name="T54" fmla="*/ 369 w 670"/>
                <a:gd name="T55" fmla="*/ 933 h 933"/>
                <a:gd name="T56" fmla="*/ 328 w 670"/>
                <a:gd name="T57" fmla="*/ 932 h 933"/>
                <a:gd name="T58" fmla="*/ 285 w 670"/>
                <a:gd name="T59" fmla="*/ 930 h 933"/>
                <a:gd name="T60" fmla="*/ 244 w 670"/>
                <a:gd name="T61" fmla="*/ 926 h 933"/>
                <a:gd name="T62" fmla="*/ 202 w 670"/>
                <a:gd name="T63" fmla="*/ 921 h 933"/>
                <a:gd name="T64" fmla="*/ 161 w 670"/>
                <a:gd name="T65" fmla="*/ 915 h 933"/>
                <a:gd name="T66" fmla="*/ 120 w 670"/>
                <a:gd name="T67" fmla="*/ 906 h 933"/>
                <a:gd name="T68" fmla="*/ 79 w 670"/>
                <a:gd name="T69" fmla="*/ 896 h 933"/>
                <a:gd name="T70" fmla="*/ 39 w 670"/>
                <a:gd name="T71" fmla="*/ 885 h 933"/>
                <a:gd name="T72" fmla="*/ 0 w 670"/>
                <a:gd name="T73" fmla="*/ 872 h 933"/>
                <a:gd name="T74" fmla="*/ 3 w 670"/>
                <a:gd name="T75" fmla="*/ 654 h 933"/>
                <a:gd name="T76" fmla="*/ 7 w 670"/>
                <a:gd name="T77" fmla="*/ 437 h 933"/>
                <a:gd name="T78" fmla="*/ 10 w 670"/>
                <a:gd name="T79" fmla="*/ 219 h 933"/>
                <a:gd name="T80" fmla="*/ 14 w 670"/>
                <a:gd name="T81" fmla="*/ 1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0" h="933">
                  <a:moveTo>
                    <a:pt x="14" y="1"/>
                  </a:moveTo>
                  <a:lnTo>
                    <a:pt x="97" y="12"/>
                  </a:lnTo>
                  <a:lnTo>
                    <a:pt x="169" y="21"/>
                  </a:lnTo>
                  <a:lnTo>
                    <a:pt x="234" y="27"/>
                  </a:lnTo>
                  <a:lnTo>
                    <a:pt x="290" y="31"/>
                  </a:lnTo>
                  <a:lnTo>
                    <a:pt x="339" y="34"/>
                  </a:lnTo>
                  <a:lnTo>
                    <a:pt x="382" y="35"/>
                  </a:lnTo>
                  <a:lnTo>
                    <a:pt x="420" y="34"/>
                  </a:lnTo>
                  <a:lnTo>
                    <a:pt x="455" y="32"/>
                  </a:lnTo>
                  <a:lnTo>
                    <a:pt x="484" y="30"/>
                  </a:lnTo>
                  <a:lnTo>
                    <a:pt x="512" y="27"/>
                  </a:lnTo>
                  <a:lnTo>
                    <a:pt x="537" y="22"/>
                  </a:lnTo>
                  <a:lnTo>
                    <a:pt x="562" y="17"/>
                  </a:lnTo>
                  <a:lnTo>
                    <a:pt x="587" y="13"/>
                  </a:lnTo>
                  <a:lnTo>
                    <a:pt x="612" y="8"/>
                  </a:lnTo>
                  <a:lnTo>
                    <a:pt x="640" y="4"/>
                  </a:lnTo>
                  <a:lnTo>
                    <a:pt x="670" y="0"/>
                  </a:lnTo>
                  <a:lnTo>
                    <a:pt x="668" y="226"/>
                  </a:lnTo>
                  <a:lnTo>
                    <a:pt x="666" y="452"/>
                  </a:lnTo>
                  <a:lnTo>
                    <a:pt x="664" y="677"/>
                  </a:lnTo>
                  <a:lnTo>
                    <a:pt x="662" y="903"/>
                  </a:lnTo>
                  <a:lnTo>
                    <a:pt x="620" y="911"/>
                  </a:lnTo>
                  <a:lnTo>
                    <a:pt x="579" y="917"/>
                  </a:lnTo>
                  <a:lnTo>
                    <a:pt x="537" y="923"/>
                  </a:lnTo>
                  <a:lnTo>
                    <a:pt x="496" y="927"/>
                  </a:lnTo>
                  <a:lnTo>
                    <a:pt x="453" y="931"/>
                  </a:lnTo>
                  <a:lnTo>
                    <a:pt x="412" y="932"/>
                  </a:lnTo>
                  <a:lnTo>
                    <a:pt x="369" y="933"/>
                  </a:lnTo>
                  <a:lnTo>
                    <a:pt x="328" y="932"/>
                  </a:lnTo>
                  <a:lnTo>
                    <a:pt x="285" y="930"/>
                  </a:lnTo>
                  <a:lnTo>
                    <a:pt x="244" y="926"/>
                  </a:lnTo>
                  <a:lnTo>
                    <a:pt x="202" y="921"/>
                  </a:lnTo>
                  <a:lnTo>
                    <a:pt x="161" y="915"/>
                  </a:lnTo>
                  <a:lnTo>
                    <a:pt x="120" y="906"/>
                  </a:lnTo>
                  <a:lnTo>
                    <a:pt x="79" y="896"/>
                  </a:lnTo>
                  <a:lnTo>
                    <a:pt x="39" y="885"/>
                  </a:lnTo>
                  <a:lnTo>
                    <a:pt x="0" y="872"/>
                  </a:lnTo>
                  <a:lnTo>
                    <a:pt x="3" y="654"/>
                  </a:lnTo>
                  <a:lnTo>
                    <a:pt x="7" y="437"/>
                  </a:lnTo>
                  <a:lnTo>
                    <a:pt x="10" y="219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0033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52" name="Freeform 53"/>
            <p:cNvSpPr>
              <a:spLocks/>
            </p:cNvSpPr>
            <p:nvPr/>
          </p:nvSpPr>
          <p:spPr bwMode="auto">
            <a:xfrm>
              <a:off x="2646" y="1009"/>
              <a:ext cx="305" cy="462"/>
            </a:xfrm>
            <a:custGeom>
              <a:avLst/>
              <a:gdLst>
                <a:gd name="T0" fmla="*/ 12 w 610"/>
                <a:gd name="T1" fmla="*/ 1 h 922"/>
                <a:gd name="T2" fmla="*/ 87 w 610"/>
                <a:gd name="T3" fmla="*/ 11 h 922"/>
                <a:gd name="T4" fmla="*/ 153 w 610"/>
                <a:gd name="T5" fmla="*/ 19 h 922"/>
                <a:gd name="T6" fmla="*/ 212 w 610"/>
                <a:gd name="T7" fmla="*/ 25 h 922"/>
                <a:gd name="T8" fmla="*/ 262 w 610"/>
                <a:gd name="T9" fmla="*/ 29 h 922"/>
                <a:gd name="T10" fmla="*/ 307 w 610"/>
                <a:gd name="T11" fmla="*/ 31 h 922"/>
                <a:gd name="T12" fmla="*/ 347 w 610"/>
                <a:gd name="T13" fmla="*/ 32 h 922"/>
                <a:gd name="T14" fmla="*/ 382 w 610"/>
                <a:gd name="T15" fmla="*/ 31 h 922"/>
                <a:gd name="T16" fmla="*/ 413 w 610"/>
                <a:gd name="T17" fmla="*/ 30 h 922"/>
                <a:gd name="T18" fmla="*/ 441 w 610"/>
                <a:gd name="T19" fmla="*/ 28 h 922"/>
                <a:gd name="T20" fmla="*/ 466 w 610"/>
                <a:gd name="T21" fmla="*/ 24 h 922"/>
                <a:gd name="T22" fmla="*/ 489 w 610"/>
                <a:gd name="T23" fmla="*/ 21 h 922"/>
                <a:gd name="T24" fmla="*/ 512 w 610"/>
                <a:gd name="T25" fmla="*/ 16 h 922"/>
                <a:gd name="T26" fmla="*/ 535 w 610"/>
                <a:gd name="T27" fmla="*/ 11 h 922"/>
                <a:gd name="T28" fmla="*/ 558 w 610"/>
                <a:gd name="T29" fmla="*/ 8 h 922"/>
                <a:gd name="T30" fmla="*/ 582 w 610"/>
                <a:gd name="T31" fmla="*/ 3 h 922"/>
                <a:gd name="T32" fmla="*/ 610 w 610"/>
                <a:gd name="T33" fmla="*/ 0 h 922"/>
                <a:gd name="T34" fmla="*/ 608 w 610"/>
                <a:gd name="T35" fmla="*/ 222 h 922"/>
                <a:gd name="T36" fmla="*/ 605 w 610"/>
                <a:gd name="T37" fmla="*/ 446 h 922"/>
                <a:gd name="T38" fmla="*/ 604 w 610"/>
                <a:gd name="T39" fmla="*/ 668 h 922"/>
                <a:gd name="T40" fmla="*/ 602 w 610"/>
                <a:gd name="T41" fmla="*/ 891 h 922"/>
                <a:gd name="T42" fmla="*/ 565 w 610"/>
                <a:gd name="T43" fmla="*/ 899 h 922"/>
                <a:gd name="T44" fmla="*/ 527 w 610"/>
                <a:gd name="T45" fmla="*/ 905 h 922"/>
                <a:gd name="T46" fmla="*/ 489 w 610"/>
                <a:gd name="T47" fmla="*/ 911 h 922"/>
                <a:gd name="T48" fmla="*/ 451 w 610"/>
                <a:gd name="T49" fmla="*/ 915 h 922"/>
                <a:gd name="T50" fmla="*/ 413 w 610"/>
                <a:gd name="T51" fmla="*/ 919 h 922"/>
                <a:gd name="T52" fmla="*/ 375 w 610"/>
                <a:gd name="T53" fmla="*/ 921 h 922"/>
                <a:gd name="T54" fmla="*/ 336 w 610"/>
                <a:gd name="T55" fmla="*/ 922 h 922"/>
                <a:gd name="T56" fmla="*/ 298 w 610"/>
                <a:gd name="T57" fmla="*/ 921 h 922"/>
                <a:gd name="T58" fmla="*/ 260 w 610"/>
                <a:gd name="T59" fmla="*/ 920 h 922"/>
                <a:gd name="T60" fmla="*/ 222 w 610"/>
                <a:gd name="T61" fmla="*/ 917 h 922"/>
                <a:gd name="T62" fmla="*/ 184 w 610"/>
                <a:gd name="T63" fmla="*/ 912 h 922"/>
                <a:gd name="T64" fmla="*/ 147 w 610"/>
                <a:gd name="T65" fmla="*/ 905 h 922"/>
                <a:gd name="T66" fmla="*/ 109 w 610"/>
                <a:gd name="T67" fmla="*/ 898 h 922"/>
                <a:gd name="T68" fmla="*/ 72 w 610"/>
                <a:gd name="T69" fmla="*/ 888 h 922"/>
                <a:gd name="T70" fmla="*/ 35 w 610"/>
                <a:gd name="T71" fmla="*/ 876 h 922"/>
                <a:gd name="T72" fmla="*/ 0 w 610"/>
                <a:gd name="T73" fmla="*/ 864 h 922"/>
                <a:gd name="T74" fmla="*/ 3 w 610"/>
                <a:gd name="T75" fmla="*/ 648 h 922"/>
                <a:gd name="T76" fmla="*/ 7 w 610"/>
                <a:gd name="T77" fmla="*/ 432 h 922"/>
                <a:gd name="T78" fmla="*/ 9 w 610"/>
                <a:gd name="T79" fmla="*/ 216 h 922"/>
                <a:gd name="T80" fmla="*/ 12 w 610"/>
                <a:gd name="T81" fmla="*/ 1 h 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10" h="922">
                  <a:moveTo>
                    <a:pt x="12" y="1"/>
                  </a:moveTo>
                  <a:lnTo>
                    <a:pt x="87" y="11"/>
                  </a:lnTo>
                  <a:lnTo>
                    <a:pt x="153" y="19"/>
                  </a:lnTo>
                  <a:lnTo>
                    <a:pt x="212" y="25"/>
                  </a:lnTo>
                  <a:lnTo>
                    <a:pt x="262" y="29"/>
                  </a:lnTo>
                  <a:lnTo>
                    <a:pt x="307" y="31"/>
                  </a:lnTo>
                  <a:lnTo>
                    <a:pt x="347" y="32"/>
                  </a:lnTo>
                  <a:lnTo>
                    <a:pt x="382" y="31"/>
                  </a:lnTo>
                  <a:lnTo>
                    <a:pt x="413" y="30"/>
                  </a:lnTo>
                  <a:lnTo>
                    <a:pt x="441" y="28"/>
                  </a:lnTo>
                  <a:lnTo>
                    <a:pt x="466" y="24"/>
                  </a:lnTo>
                  <a:lnTo>
                    <a:pt x="489" y="21"/>
                  </a:lnTo>
                  <a:lnTo>
                    <a:pt x="512" y="16"/>
                  </a:lnTo>
                  <a:lnTo>
                    <a:pt x="535" y="11"/>
                  </a:lnTo>
                  <a:lnTo>
                    <a:pt x="558" y="8"/>
                  </a:lnTo>
                  <a:lnTo>
                    <a:pt x="582" y="3"/>
                  </a:lnTo>
                  <a:lnTo>
                    <a:pt x="610" y="0"/>
                  </a:lnTo>
                  <a:lnTo>
                    <a:pt x="608" y="222"/>
                  </a:lnTo>
                  <a:lnTo>
                    <a:pt x="605" y="446"/>
                  </a:lnTo>
                  <a:lnTo>
                    <a:pt x="604" y="668"/>
                  </a:lnTo>
                  <a:lnTo>
                    <a:pt x="602" y="891"/>
                  </a:lnTo>
                  <a:lnTo>
                    <a:pt x="565" y="899"/>
                  </a:lnTo>
                  <a:lnTo>
                    <a:pt x="527" y="905"/>
                  </a:lnTo>
                  <a:lnTo>
                    <a:pt x="489" y="911"/>
                  </a:lnTo>
                  <a:lnTo>
                    <a:pt x="451" y="915"/>
                  </a:lnTo>
                  <a:lnTo>
                    <a:pt x="413" y="919"/>
                  </a:lnTo>
                  <a:lnTo>
                    <a:pt x="375" y="921"/>
                  </a:lnTo>
                  <a:lnTo>
                    <a:pt x="336" y="922"/>
                  </a:lnTo>
                  <a:lnTo>
                    <a:pt x="298" y="921"/>
                  </a:lnTo>
                  <a:lnTo>
                    <a:pt x="260" y="920"/>
                  </a:lnTo>
                  <a:lnTo>
                    <a:pt x="222" y="917"/>
                  </a:lnTo>
                  <a:lnTo>
                    <a:pt x="184" y="912"/>
                  </a:lnTo>
                  <a:lnTo>
                    <a:pt x="147" y="905"/>
                  </a:lnTo>
                  <a:lnTo>
                    <a:pt x="109" y="898"/>
                  </a:lnTo>
                  <a:lnTo>
                    <a:pt x="72" y="888"/>
                  </a:lnTo>
                  <a:lnTo>
                    <a:pt x="35" y="876"/>
                  </a:lnTo>
                  <a:lnTo>
                    <a:pt x="0" y="864"/>
                  </a:lnTo>
                  <a:lnTo>
                    <a:pt x="3" y="648"/>
                  </a:lnTo>
                  <a:lnTo>
                    <a:pt x="7" y="432"/>
                  </a:lnTo>
                  <a:lnTo>
                    <a:pt x="9" y="216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0035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53" name="Freeform 54"/>
            <p:cNvSpPr>
              <a:spLocks/>
            </p:cNvSpPr>
            <p:nvPr/>
          </p:nvSpPr>
          <p:spPr bwMode="auto">
            <a:xfrm>
              <a:off x="2662" y="1012"/>
              <a:ext cx="274" cy="456"/>
            </a:xfrm>
            <a:custGeom>
              <a:avLst/>
              <a:gdLst>
                <a:gd name="T0" fmla="*/ 10 w 548"/>
                <a:gd name="T1" fmla="*/ 2 h 911"/>
                <a:gd name="T2" fmla="*/ 77 w 548"/>
                <a:gd name="T3" fmla="*/ 11 h 911"/>
                <a:gd name="T4" fmla="*/ 136 w 548"/>
                <a:gd name="T5" fmla="*/ 18 h 911"/>
                <a:gd name="T6" fmla="*/ 189 w 548"/>
                <a:gd name="T7" fmla="*/ 23 h 911"/>
                <a:gd name="T8" fmla="*/ 235 w 548"/>
                <a:gd name="T9" fmla="*/ 26 h 911"/>
                <a:gd name="T10" fmla="*/ 275 w 548"/>
                <a:gd name="T11" fmla="*/ 28 h 911"/>
                <a:gd name="T12" fmla="*/ 311 w 548"/>
                <a:gd name="T13" fmla="*/ 30 h 911"/>
                <a:gd name="T14" fmla="*/ 342 w 548"/>
                <a:gd name="T15" fmla="*/ 28 h 911"/>
                <a:gd name="T16" fmla="*/ 369 w 548"/>
                <a:gd name="T17" fmla="*/ 27 h 911"/>
                <a:gd name="T18" fmla="*/ 395 w 548"/>
                <a:gd name="T19" fmla="*/ 25 h 911"/>
                <a:gd name="T20" fmla="*/ 417 w 548"/>
                <a:gd name="T21" fmla="*/ 23 h 911"/>
                <a:gd name="T22" fmla="*/ 438 w 548"/>
                <a:gd name="T23" fmla="*/ 19 h 911"/>
                <a:gd name="T24" fmla="*/ 459 w 548"/>
                <a:gd name="T25" fmla="*/ 16 h 911"/>
                <a:gd name="T26" fmla="*/ 480 w 548"/>
                <a:gd name="T27" fmla="*/ 11 h 911"/>
                <a:gd name="T28" fmla="*/ 501 w 548"/>
                <a:gd name="T29" fmla="*/ 8 h 911"/>
                <a:gd name="T30" fmla="*/ 524 w 548"/>
                <a:gd name="T31" fmla="*/ 3 h 911"/>
                <a:gd name="T32" fmla="*/ 548 w 548"/>
                <a:gd name="T33" fmla="*/ 0 h 911"/>
                <a:gd name="T34" fmla="*/ 547 w 548"/>
                <a:gd name="T35" fmla="*/ 220 h 911"/>
                <a:gd name="T36" fmla="*/ 544 w 548"/>
                <a:gd name="T37" fmla="*/ 438 h 911"/>
                <a:gd name="T38" fmla="*/ 543 w 548"/>
                <a:gd name="T39" fmla="*/ 658 h 911"/>
                <a:gd name="T40" fmla="*/ 541 w 548"/>
                <a:gd name="T41" fmla="*/ 880 h 911"/>
                <a:gd name="T42" fmla="*/ 508 w 548"/>
                <a:gd name="T43" fmla="*/ 886 h 911"/>
                <a:gd name="T44" fmla="*/ 473 w 548"/>
                <a:gd name="T45" fmla="*/ 893 h 911"/>
                <a:gd name="T46" fmla="*/ 440 w 548"/>
                <a:gd name="T47" fmla="*/ 899 h 911"/>
                <a:gd name="T48" fmla="*/ 405 w 548"/>
                <a:gd name="T49" fmla="*/ 904 h 911"/>
                <a:gd name="T50" fmla="*/ 371 w 548"/>
                <a:gd name="T51" fmla="*/ 907 h 911"/>
                <a:gd name="T52" fmla="*/ 336 w 548"/>
                <a:gd name="T53" fmla="*/ 909 h 911"/>
                <a:gd name="T54" fmla="*/ 303 w 548"/>
                <a:gd name="T55" fmla="*/ 911 h 911"/>
                <a:gd name="T56" fmla="*/ 268 w 548"/>
                <a:gd name="T57" fmla="*/ 911 h 911"/>
                <a:gd name="T58" fmla="*/ 234 w 548"/>
                <a:gd name="T59" fmla="*/ 909 h 911"/>
                <a:gd name="T60" fmla="*/ 199 w 548"/>
                <a:gd name="T61" fmla="*/ 906 h 911"/>
                <a:gd name="T62" fmla="*/ 166 w 548"/>
                <a:gd name="T63" fmla="*/ 901 h 911"/>
                <a:gd name="T64" fmla="*/ 132 w 548"/>
                <a:gd name="T65" fmla="*/ 896 h 911"/>
                <a:gd name="T66" fmla="*/ 98 w 548"/>
                <a:gd name="T67" fmla="*/ 889 h 911"/>
                <a:gd name="T68" fmla="*/ 65 w 548"/>
                <a:gd name="T69" fmla="*/ 880 h 911"/>
                <a:gd name="T70" fmla="*/ 32 w 548"/>
                <a:gd name="T71" fmla="*/ 868 h 911"/>
                <a:gd name="T72" fmla="*/ 0 w 548"/>
                <a:gd name="T73" fmla="*/ 855 h 911"/>
                <a:gd name="T74" fmla="*/ 2 w 548"/>
                <a:gd name="T75" fmla="*/ 642 h 911"/>
                <a:gd name="T76" fmla="*/ 6 w 548"/>
                <a:gd name="T77" fmla="*/ 428 h 911"/>
                <a:gd name="T78" fmla="*/ 8 w 548"/>
                <a:gd name="T79" fmla="*/ 215 h 911"/>
                <a:gd name="T80" fmla="*/ 10 w 548"/>
                <a:gd name="T81" fmla="*/ 2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48" h="911">
                  <a:moveTo>
                    <a:pt x="10" y="2"/>
                  </a:moveTo>
                  <a:lnTo>
                    <a:pt x="77" y="11"/>
                  </a:lnTo>
                  <a:lnTo>
                    <a:pt x="136" y="18"/>
                  </a:lnTo>
                  <a:lnTo>
                    <a:pt x="189" y="23"/>
                  </a:lnTo>
                  <a:lnTo>
                    <a:pt x="235" y="26"/>
                  </a:lnTo>
                  <a:lnTo>
                    <a:pt x="275" y="28"/>
                  </a:lnTo>
                  <a:lnTo>
                    <a:pt x="311" y="30"/>
                  </a:lnTo>
                  <a:lnTo>
                    <a:pt x="342" y="28"/>
                  </a:lnTo>
                  <a:lnTo>
                    <a:pt x="369" y="27"/>
                  </a:lnTo>
                  <a:lnTo>
                    <a:pt x="395" y="25"/>
                  </a:lnTo>
                  <a:lnTo>
                    <a:pt x="417" y="23"/>
                  </a:lnTo>
                  <a:lnTo>
                    <a:pt x="438" y="19"/>
                  </a:lnTo>
                  <a:lnTo>
                    <a:pt x="459" y="16"/>
                  </a:lnTo>
                  <a:lnTo>
                    <a:pt x="480" y="11"/>
                  </a:lnTo>
                  <a:lnTo>
                    <a:pt x="501" y="8"/>
                  </a:lnTo>
                  <a:lnTo>
                    <a:pt x="524" y="3"/>
                  </a:lnTo>
                  <a:lnTo>
                    <a:pt x="548" y="0"/>
                  </a:lnTo>
                  <a:lnTo>
                    <a:pt x="547" y="220"/>
                  </a:lnTo>
                  <a:lnTo>
                    <a:pt x="544" y="438"/>
                  </a:lnTo>
                  <a:lnTo>
                    <a:pt x="543" y="658"/>
                  </a:lnTo>
                  <a:lnTo>
                    <a:pt x="541" y="880"/>
                  </a:lnTo>
                  <a:lnTo>
                    <a:pt x="508" y="886"/>
                  </a:lnTo>
                  <a:lnTo>
                    <a:pt x="473" y="893"/>
                  </a:lnTo>
                  <a:lnTo>
                    <a:pt x="440" y="899"/>
                  </a:lnTo>
                  <a:lnTo>
                    <a:pt x="405" y="904"/>
                  </a:lnTo>
                  <a:lnTo>
                    <a:pt x="371" y="907"/>
                  </a:lnTo>
                  <a:lnTo>
                    <a:pt x="336" y="909"/>
                  </a:lnTo>
                  <a:lnTo>
                    <a:pt x="303" y="911"/>
                  </a:lnTo>
                  <a:lnTo>
                    <a:pt x="268" y="911"/>
                  </a:lnTo>
                  <a:lnTo>
                    <a:pt x="234" y="909"/>
                  </a:lnTo>
                  <a:lnTo>
                    <a:pt x="199" y="906"/>
                  </a:lnTo>
                  <a:lnTo>
                    <a:pt x="166" y="901"/>
                  </a:lnTo>
                  <a:lnTo>
                    <a:pt x="132" y="896"/>
                  </a:lnTo>
                  <a:lnTo>
                    <a:pt x="98" y="889"/>
                  </a:lnTo>
                  <a:lnTo>
                    <a:pt x="65" y="880"/>
                  </a:lnTo>
                  <a:lnTo>
                    <a:pt x="32" y="868"/>
                  </a:lnTo>
                  <a:lnTo>
                    <a:pt x="0" y="855"/>
                  </a:lnTo>
                  <a:lnTo>
                    <a:pt x="2" y="642"/>
                  </a:lnTo>
                  <a:lnTo>
                    <a:pt x="6" y="428"/>
                  </a:lnTo>
                  <a:lnTo>
                    <a:pt x="8" y="215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0038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54" name="Freeform 55"/>
            <p:cNvSpPr>
              <a:spLocks/>
            </p:cNvSpPr>
            <p:nvPr/>
          </p:nvSpPr>
          <p:spPr bwMode="auto">
            <a:xfrm>
              <a:off x="2677" y="1015"/>
              <a:ext cx="244" cy="451"/>
            </a:xfrm>
            <a:custGeom>
              <a:avLst/>
              <a:gdLst>
                <a:gd name="T0" fmla="*/ 9 w 488"/>
                <a:gd name="T1" fmla="*/ 3 h 901"/>
                <a:gd name="T2" fmla="*/ 68 w 488"/>
                <a:gd name="T3" fmla="*/ 11 h 901"/>
                <a:gd name="T4" fmla="*/ 121 w 488"/>
                <a:gd name="T5" fmla="*/ 17 h 901"/>
                <a:gd name="T6" fmla="*/ 167 w 488"/>
                <a:gd name="T7" fmla="*/ 21 h 901"/>
                <a:gd name="T8" fmla="*/ 207 w 488"/>
                <a:gd name="T9" fmla="*/ 25 h 901"/>
                <a:gd name="T10" fmla="*/ 243 w 488"/>
                <a:gd name="T11" fmla="*/ 27 h 901"/>
                <a:gd name="T12" fmla="*/ 275 w 488"/>
                <a:gd name="T13" fmla="*/ 28 h 901"/>
                <a:gd name="T14" fmla="*/ 303 w 488"/>
                <a:gd name="T15" fmla="*/ 27 h 901"/>
                <a:gd name="T16" fmla="*/ 328 w 488"/>
                <a:gd name="T17" fmla="*/ 26 h 901"/>
                <a:gd name="T18" fmla="*/ 350 w 488"/>
                <a:gd name="T19" fmla="*/ 25 h 901"/>
                <a:gd name="T20" fmla="*/ 370 w 488"/>
                <a:gd name="T21" fmla="*/ 21 h 901"/>
                <a:gd name="T22" fmla="*/ 390 w 488"/>
                <a:gd name="T23" fmla="*/ 19 h 901"/>
                <a:gd name="T24" fmla="*/ 408 w 488"/>
                <a:gd name="T25" fmla="*/ 15 h 901"/>
                <a:gd name="T26" fmla="*/ 427 w 488"/>
                <a:gd name="T27" fmla="*/ 12 h 901"/>
                <a:gd name="T28" fmla="*/ 446 w 488"/>
                <a:gd name="T29" fmla="*/ 7 h 901"/>
                <a:gd name="T30" fmla="*/ 466 w 488"/>
                <a:gd name="T31" fmla="*/ 4 h 901"/>
                <a:gd name="T32" fmla="*/ 488 w 488"/>
                <a:gd name="T33" fmla="*/ 0 h 901"/>
                <a:gd name="T34" fmla="*/ 487 w 488"/>
                <a:gd name="T35" fmla="*/ 217 h 901"/>
                <a:gd name="T36" fmla="*/ 484 w 488"/>
                <a:gd name="T37" fmla="*/ 435 h 901"/>
                <a:gd name="T38" fmla="*/ 483 w 488"/>
                <a:gd name="T39" fmla="*/ 651 h 901"/>
                <a:gd name="T40" fmla="*/ 481 w 488"/>
                <a:gd name="T41" fmla="*/ 868 h 901"/>
                <a:gd name="T42" fmla="*/ 451 w 488"/>
                <a:gd name="T43" fmla="*/ 876 h 901"/>
                <a:gd name="T44" fmla="*/ 421 w 488"/>
                <a:gd name="T45" fmla="*/ 881 h 901"/>
                <a:gd name="T46" fmla="*/ 390 w 488"/>
                <a:gd name="T47" fmla="*/ 888 h 901"/>
                <a:gd name="T48" fmla="*/ 360 w 488"/>
                <a:gd name="T49" fmla="*/ 893 h 901"/>
                <a:gd name="T50" fmla="*/ 329 w 488"/>
                <a:gd name="T51" fmla="*/ 896 h 901"/>
                <a:gd name="T52" fmla="*/ 299 w 488"/>
                <a:gd name="T53" fmla="*/ 899 h 901"/>
                <a:gd name="T54" fmla="*/ 268 w 488"/>
                <a:gd name="T55" fmla="*/ 901 h 901"/>
                <a:gd name="T56" fmla="*/ 238 w 488"/>
                <a:gd name="T57" fmla="*/ 901 h 901"/>
                <a:gd name="T58" fmla="*/ 207 w 488"/>
                <a:gd name="T59" fmla="*/ 900 h 901"/>
                <a:gd name="T60" fmla="*/ 177 w 488"/>
                <a:gd name="T61" fmla="*/ 898 h 901"/>
                <a:gd name="T62" fmla="*/ 147 w 488"/>
                <a:gd name="T63" fmla="*/ 893 h 901"/>
                <a:gd name="T64" fmla="*/ 117 w 488"/>
                <a:gd name="T65" fmla="*/ 887 h 901"/>
                <a:gd name="T66" fmla="*/ 87 w 488"/>
                <a:gd name="T67" fmla="*/ 880 h 901"/>
                <a:gd name="T68" fmla="*/ 57 w 488"/>
                <a:gd name="T69" fmla="*/ 871 h 901"/>
                <a:gd name="T70" fmla="*/ 29 w 488"/>
                <a:gd name="T71" fmla="*/ 861 h 901"/>
                <a:gd name="T72" fmla="*/ 0 w 488"/>
                <a:gd name="T73" fmla="*/ 848 h 901"/>
                <a:gd name="T74" fmla="*/ 2 w 488"/>
                <a:gd name="T75" fmla="*/ 637 h 901"/>
                <a:gd name="T76" fmla="*/ 4 w 488"/>
                <a:gd name="T77" fmla="*/ 425 h 901"/>
                <a:gd name="T78" fmla="*/ 7 w 488"/>
                <a:gd name="T79" fmla="*/ 215 h 901"/>
                <a:gd name="T80" fmla="*/ 9 w 488"/>
                <a:gd name="T81" fmla="*/ 3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88" h="901">
                  <a:moveTo>
                    <a:pt x="9" y="3"/>
                  </a:moveTo>
                  <a:lnTo>
                    <a:pt x="68" y="11"/>
                  </a:lnTo>
                  <a:lnTo>
                    <a:pt x="121" y="17"/>
                  </a:lnTo>
                  <a:lnTo>
                    <a:pt x="167" y="21"/>
                  </a:lnTo>
                  <a:lnTo>
                    <a:pt x="207" y="25"/>
                  </a:lnTo>
                  <a:lnTo>
                    <a:pt x="243" y="27"/>
                  </a:lnTo>
                  <a:lnTo>
                    <a:pt x="275" y="28"/>
                  </a:lnTo>
                  <a:lnTo>
                    <a:pt x="303" y="27"/>
                  </a:lnTo>
                  <a:lnTo>
                    <a:pt x="328" y="26"/>
                  </a:lnTo>
                  <a:lnTo>
                    <a:pt x="350" y="25"/>
                  </a:lnTo>
                  <a:lnTo>
                    <a:pt x="370" y="21"/>
                  </a:lnTo>
                  <a:lnTo>
                    <a:pt x="390" y="19"/>
                  </a:lnTo>
                  <a:lnTo>
                    <a:pt x="408" y="15"/>
                  </a:lnTo>
                  <a:lnTo>
                    <a:pt x="427" y="12"/>
                  </a:lnTo>
                  <a:lnTo>
                    <a:pt x="446" y="7"/>
                  </a:lnTo>
                  <a:lnTo>
                    <a:pt x="466" y="4"/>
                  </a:lnTo>
                  <a:lnTo>
                    <a:pt x="488" y="0"/>
                  </a:lnTo>
                  <a:lnTo>
                    <a:pt x="487" y="217"/>
                  </a:lnTo>
                  <a:lnTo>
                    <a:pt x="484" y="435"/>
                  </a:lnTo>
                  <a:lnTo>
                    <a:pt x="483" y="651"/>
                  </a:lnTo>
                  <a:lnTo>
                    <a:pt x="481" y="868"/>
                  </a:lnTo>
                  <a:lnTo>
                    <a:pt x="451" y="876"/>
                  </a:lnTo>
                  <a:lnTo>
                    <a:pt x="421" y="881"/>
                  </a:lnTo>
                  <a:lnTo>
                    <a:pt x="390" y="888"/>
                  </a:lnTo>
                  <a:lnTo>
                    <a:pt x="360" y="893"/>
                  </a:lnTo>
                  <a:lnTo>
                    <a:pt x="329" y="896"/>
                  </a:lnTo>
                  <a:lnTo>
                    <a:pt x="299" y="899"/>
                  </a:lnTo>
                  <a:lnTo>
                    <a:pt x="268" y="901"/>
                  </a:lnTo>
                  <a:lnTo>
                    <a:pt x="238" y="901"/>
                  </a:lnTo>
                  <a:lnTo>
                    <a:pt x="207" y="900"/>
                  </a:lnTo>
                  <a:lnTo>
                    <a:pt x="177" y="898"/>
                  </a:lnTo>
                  <a:lnTo>
                    <a:pt x="147" y="893"/>
                  </a:lnTo>
                  <a:lnTo>
                    <a:pt x="117" y="887"/>
                  </a:lnTo>
                  <a:lnTo>
                    <a:pt x="87" y="880"/>
                  </a:lnTo>
                  <a:lnTo>
                    <a:pt x="57" y="871"/>
                  </a:lnTo>
                  <a:lnTo>
                    <a:pt x="29" y="861"/>
                  </a:lnTo>
                  <a:lnTo>
                    <a:pt x="0" y="848"/>
                  </a:lnTo>
                  <a:lnTo>
                    <a:pt x="2" y="637"/>
                  </a:lnTo>
                  <a:lnTo>
                    <a:pt x="4" y="425"/>
                  </a:lnTo>
                  <a:lnTo>
                    <a:pt x="7" y="215"/>
                  </a:lnTo>
                  <a:lnTo>
                    <a:pt x="9" y="3"/>
                  </a:lnTo>
                  <a:close/>
                </a:path>
              </a:pathLst>
            </a:custGeom>
            <a:solidFill>
              <a:srgbClr val="113A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55" name="Freeform 56"/>
            <p:cNvSpPr>
              <a:spLocks/>
            </p:cNvSpPr>
            <p:nvPr/>
          </p:nvSpPr>
          <p:spPr bwMode="auto">
            <a:xfrm>
              <a:off x="2692" y="1017"/>
              <a:ext cx="213" cy="446"/>
            </a:xfrm>
            <a:custGeom>
              <a:avLst/>
              <a:gdLst>
                <a:gd name="T0" fmla="*/ 9 w 427"/>
                <a:gd name="T1" fmla="*/ 6 h 892"/>
                <a:gd name="T2" fmla="*/ 60 w 427"/>
                <a:gd name="T3" fmla="*/ 13 h 892"/>
                <a:gd name="T4" fmla="*/ 106 w 427"/>
                <a:gd name="T5" fmla="*/ 18 h 892"/>
                <a:gd name="T6" fmla="*/ 145 w 427"/>
                <a:gd name="T7" fmla="*/ 22 h 892"/>
                <a:gd name="T8" fmla="*/ 180 w 427"/>
                <a:gd name="T9" fmla="*/ 24 h 892"/>
                <a:gd name="T10" fmla="*/ 212 w 427"/>
                <a:gd name="T11" fmla="*/ 26 h 892"/>
                <a:gd name="T12" fmla="*/ 239 w 427"/>
                <a:gd name="T13" fmla="*/ 26 h 892"/>
                <a:gd name="T14" fmla="*/ 263 w 427"/>
                <a:gd name="T15" fmla="*/ 26 h 892"/>
                <a:gd name="T16" fmla="*/ 285 w 427"/>
                <a:gd name="T17" fmla="*/ 25 h 892"/>
                <a:gd name="T18" fmla="*/ 305 w 427"/>
                <a:gd name="T19" fmla="*/ 23 h 892"/>
                <a:gd name="T20" fmla="*/ 323 w 427"/>
                <a:gd name="T21" fmla="*/ 21 h 892"/>
                <a:gd name="T22" fmla="*/ 340 w 427"/>
                <a:gd name="T23" fmla="*/ 18 h 892"/>
                <a:gd name="T24" fmla="*/ 357 w 427"/>
                <a:gd name="T25" fmla="*/ 15 h 892"/>
                <a:gd name="T26" fmla="*/ 373 w 427"/>
                <a:gd name="T27" fmla="*/ 11 h 892"/>
                <a:gd name="T28" fmla="*/ 390 w 427"/>
                <a:gd name="T29" fmla="*/ 8 h 892"/>
                <a:gd name="T30" fmla="*/ 407 w 427"/>
                <a:gd name="T31" fmla="*/ 3 h 892"/>
                <a:gd name="T32" fmla="*/ 427 w 427"/>
                <a:gd name="T33" fmla="*/ 0 h 892"/>
                <a:gd name="T34" fmla="*/ 426 w 427"/>
                <a:gd name="T35" fmla="*/ 215 h 892"/>
                <a:gd name="T36" fmla="*/ 425 w 427"/>
                <a:gd name="T37" fmla="*/ 431 h 892"/>
                <a:gd name="T38" fmla="*/ 423 w 427"/>
                <a:gd name="T39" fmla="*/ 645 h 892"/>
                <a:gd name="T40" fmla="*/ 422 w 427"/>
                <a:gd name="T41" fmla="*/ 859 h 892"/>
                <a:gd name="T42" fmla="*/ 396 w 427"/>
                <a:gd name="T43" fmla="*/ 866 h 892"/>
                <a:gd name="T44" fmla="*/ 369 w 427"/>
                <a:gd name="T45" fmla="*/ 873 h 892"/>
                <a:gd name="T46" fmla="*/ 343 w 427"/>
                <a:gd name="T47" fmla="*/ 879 h 892"/>
                <a:gd name="T48" fmla="*/ 316 w 427"/>
                <a:gd name="T49" fmla="*/ 883 h 892"/>
                <a:gd name="T50" fmla="*/ 290 w 427"/>
                <a:gd name="T51" fmla="*/ 888 h 892"/>
                <a:gd name="T52" fmla="*/ 262 w 427"/>
                <a:gd name="T53" fmla="*/ 890 h 892"/>
                <a:gd name="T54" fmla="*/ 236 w 427"/>
                <a:gd name="T55" fmla="*/ 891 h 892"/>
                <a:gd name="T56" fmla="*/ 209 w 427"/>
                <a:gd name="T57" fmla="*/ 892 h 892"/>
                <a:gd name="T58" fmla="*/ 182 w 427"/>
                <a:gd name="T59" fmla="*/ 891 h 892"/>
                <a:gd name="T60" fmla="*/ 155 w 427"/>
                <a:gd name="T61" fmla="*/ 889 h 892"/>
                <a:gd name="T62" fmla="*/ 129 w 427"/>
                <a:gd name="T63" fmla="*/ 885 h 892"/>
                <a:gd name="T64" fmla="*/ 102 w 427"/>
                <a:gd name="T65" fmla="*/ 880 h 892"/>
                <a:gd name="T66" fmla="*/ 77 w 427"/>
                <a:gd name="T67" fmla="*/ 873 h 892"/>
                <a:gd name="T68" fmla="*/ 50 w 427"/>
                <a:gd name="T69" fmla="*/ 865 h 892"/>
                <a:gd name="T70" fmla="*/ 25 w 427"/>
                <a:gd name="T71" fmla="*/ 854 h 892"/>
                <a:gd name="T72" fmla="*/ 0 w 427"/>
                <a:gd name="T73" fmla="*/ 842 h 892"/>
                <a:gd name="T74" fmla="*/ 2 w 427"/>
                <a:gd name="T75" fmla="*/ 632 h 892"/>
                <a:gd name="T76" fmla="*/ 4 w 427"/>
                <a:gd name="T77" fmla="*/ 424 h 892"/>
                <a:gd name="T78" fmla="*/ 7 w 427"/>
                <a:gd name="T79" fmla="*/ 214 h 892"/>
                <a:gd name="T80" fmla="*/ 9 w 427"/>
                <a:gd name="T81" fmla="*/ 6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27" h="892">
                  <a:moveTo>
                    <a:pt x="9" y="6"/>
                  </a:moveTo>
                  <a:lnTo>
                    <a:pt x="60" y="13"/>
                  </a:lnTo>
                  <a:lnTo>
                    <a:pt x="106" y="18"/>
                  </a:lnTo>
                  <a:lnTo>
                    <a:pt x="145" y="22"/>
                  </a:lnTo>
                  <a:lnTo>
                    <a:pt x="180" y="24"/>
                  </a:lnTo>
                  <a:lnTo>
                    <a:pt x="212" y="26"/>
                  </a:lnTo>
                  <a:lnTo>
                    <a:pt x="239" y="26"/>
                  </a:lnTo>
                  <a:lnTo>
                    <a:pt x="263" y="26"/>
                  </a:lnTo>
                  <a:lnTo>
                    <a:pt x="285" y="25"/>
                  </a:lnTo>
                  <a:lnTo>
                    <a:pt x="305" y="23"/>
                  </a:lnTo>
                  <a:lnTo>
                    <a:pt x="323" y="21"/>
                  </a:lnTo>
                  <a:lnTo>
                    <a:pt x="340" y="18"/>
                  </a:lnTo>
                  <a:lnTo>
                    <a:pt x="357" y="15"/>
                  </a:lnTo>
                  <a:lnTo>
                    <a:pt x="373" y="11"/>
                  </a:lnTo>
                  <a:lnTo>
                    <a:pt x="390" y="8"/>
                  </a:lnTo>
                  <a:lnTo>
                    <a:pt x="407" y="3"/>
                  </a:lnTo>
                  <a:lnTo>
                    <a:pt x="427" y="0"/>
                  </a:lnTo>
                  <a:lnTo>
                    <a:pt x="426" y="215"/>
                  </a:lnTo>
                  <a:lnTo>
                    <a:pt x="425" y="431"/>
                  </a:lnTo>
                  <a:lnTo>
                    <a:pt x="423" y="645"/>
                  </a:lnTo>
                  <a:lnTo>
                    <a:pt x="422" y="859"/>
                  </a:lnTo>
                  <a:lnTo>
                    <a:pt x="396" y="866"/>
                  </a:lnTo>
                  <a:lnTo>
                    <a:pt x="369" y="873"/>
                  </a:lnTo>
                  <a:lnTo>
                    <a:pt x="343" y="879"/>
                  </a:lnTo>
                  <a:lnTo>
                    <a:pt x="316" y="883"/>
                  </a:lnTo>
                  <a:lnTo>
                    <a:pt x="290" y="888"/>
                  </a:lnTo>
                  <a:lnTo>
                    <a:pt x="262" y="890"/>
                  </a:lnTo>
                  <a:lnTo>
                    <a:pt x="236" y="891"/>
                  </a:lnTo>
                  <a:lnTo>
                    <a:pt x="209" y="892"/>
                  </a:lnTo>
                  <a:lnTo>
                    <a:pt x="182" y="891"/>
                  </a:lnTo>
                  <a:lnTo>
                    <a:pt x="155" y="889"/>
                  </a:lnTo>
                  <a:lnTo>
                    <a:pt x="129" y="885"/>
                  </a:lnTo>
                  <a:lnTo>
                    <a:pt x="102" y="880"/>
                  </a:lnTo>
                  <a:lnTo>
                    <a:pt x="77" y="873"/>
                  </a:lnTo>
                  <a:lnTo>
                    <a:pt x="50" y="865"/>
                  </a:lnTo>
                  <a:lnTo>
                    <a:pt x="25" y="854"/>
                  </a:lnTo>
                  <a:lnTo>
                    <a:pt x="0" y="842"/>
                  </a:lnTo>
                  <a:lnTo>
                    <a:pt x="2" y="632"/>
                  </a:lnTo>
                  <a:lnTo>
                    <a:pt x="4" y="424"/>
                  </a:lnTo>
                  <a:lnTo>
                    <a:pt x="7" y="214"/>
                  </a:lnTo>
                  <a:lnTo>
                    <a:pt x="9" y="6"/>
                  </a:lnTo>
                  <a:close/>
                </a:path>
              </a:pathLst>
            </a:custGeom>
            <a:solidFill>
              <a:srgbClr val="233A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56" name="Freeform 57"/>
            <p:cNvSpPr>
              <a:spLocks/>
            </p:cNvSpPr>
            <p:nvPr/>
          </p:nvSpPr>
          <p:spPr bwMode="auto">
            <a:xfrm>
              <a:off x="2708" y="1020"/>
              <a:ext cx="182" cy="441"/>
            </a:xfrm>
            <a:custGeom>
              <a:avLst/>
              <a:gdLst>
                <a:gd name="T0" fmla="*/ 6 w 365"/>
                <a:gd name="T1" fmla="*/ 6 h 881"/>
                <a:gd name="T2" fmla="*/ 48 w 365"/>
                <a:gd name="T3" fmla="*/ 11 h 881"/>
                <a:gd name="T4" fmla="*/ 86 w 365"/>
                <a:gd name="T5" fmla="*/ 16 h 881"/>
                <a:gd name="T6" fmla="*/ 121 w 365"/>
                <a:gd name="T7" fmla="*/ 19 h 881"/>
                <a:gd name="T8" fmla="*/ 151 w 365"/>
                <a:gd name="T9" fmla="*/ 23 h 881"/>
                <a:gd name="T10" fmla="*/ 177 w 365"/>
                <a:gd name="T11" fmla="*/ 24 h 881"/>
                <a:gd name="T12" fmla="*/ 201 w 365"/>
                <a:gd name="T13" fmla="*/ 24 h 881"/>
                <a:gd name="T14" fmla="*/ 222 w 365"/>
                <a:gd name="T15" fmla="*/ 24 h 881"/>
                <a:gd name="T16" fmla="*/ 242 w 365"/>
                <a:gd name="T17" fmla="*/ 23 h 881"/>
                <a:gd name="T18" fmla="*/ 259 w 365"/>
                <a:gd name="T19" fmla="*/ 22 h 881"/>
                <a:gd name="T20" fmla="*/ 274 w 365"/>
                <a:gd name="T21" fmla="*/ 19 h 881"/>
                <a:gd name="T22" fmla="*/ 289 w 365"/>
                <a:gd name="T23" fmla="*/ 16 h 881"/>
                <a:gd name="T24" fmla="*/ 304 w 365"/>
                <a:gd name="T25" fmla="*/ 14 h 881"/>
                <a:gd name="T26" fmla="*/ 318 w 365"/>
                <a:gd name="T27" fmla="*/ 10 h 881"/>
                <a:gd name="T28" fmla="*/ 333 w 365"/>
                <a:gd name="T29" fmla="*/ 7 h 881"/>
                <a:gd name="T30" fmla="*/ 349 w 365"/>
                <a:gd name="T31" fmla="*/ 3 h 881"/>
                <a:gd name="T32" fmla="*/ 365 w 365"/>
                <a:gd name="T33" fmla="*/ 0 h 881"/>
                <a:gd name="T34" fmla="*/ 364 w 365"/>
                <a:gd name="T35" fmla="*/ 211 h 881"/>
                <a:gd name="T36" fmla="*/ 363 w 365"/>
                <a:gd name="T37" fmla="*/ 422 h 881"/>
                <a:gd name="T38" fmla="*/ 361 w 365"/>
                <a:gd name="T39" fmla="*/ 634 h 881"/>
                <a:gd name="T40" fmla="*/ 360 w 365"/>
                <a:gd name="T41" fmla="*/ 846 h 881"/>
                <a:gd name="T42" fmla="*/ 337 w 365"/>
                <a:gd name="T43" fmla="*/ 853 h 881"/>
                <a:gd name="T44" fmla="*/ 315 w 365"/>
                <a:gd name="T45" fmla="*/ 860 h 881"/>
                <a:gd name="T46" fmla="*/ 292 w 365"/>
                <a:gd name="T47" fmla="*/ 866 h 881"/>
                <a:gd name="T48" fmla="*/ 269 w 365"/>
                <a:gd name="T49" fmla="*/ 870 h 881"/>
                <a:gd name="T50" fmla="*/ 246 w 365"/>
                <a:gd name="T51" fmla="*/ 875 h 881"/>
                <a:gd name="T52" fmla="*/ 223 w 365"/>
                <a:gd name="T53" fmla="*/ 878 h 881"/>
                <a:gd name="T54" fmla="*/ 200 w 365"/>
                <a:gd name="T55" fmla="*/ 880 h 881"/>
                <a:gd name="T56" fmla="*/ 177 w 365"/>
                <a:gd name="T57" fmla="*/ 881 h 881"/>
                <a:gd name="T58" fmla="*/ 154 w 365"/>
                <a:gd name="T59" fmla="*/ 881 h 881"/>
                <a:gd name="T60" fmla="*/ 132 w 365"/>
                <a:gd name="T61" fmla="*/ 878 h 881"/>
                <a:gd name="T62" fmla="*/ 109 w 365"/>
                <a:gd name="T63" fmla="*/ 875 h 881"/>
                <a:gd name="T64" fmla="*/ 87 w 365"/>
                <a:gd name="T65" fmla="*/ 870 h 881"/>
                <a:gd name="T66" fmla="*/ 64 w 365"/>
                <a:gd name="T67" fmla="*/ 864 h 881"/>
                <a:gd name="T68" fmla="*/ 43 w 365"/>
                <a:gd name="T69" fmla="*/ 855 h 881"/>
                <a:gd name="T70" fmla="*/ 22 w 365"/>
                <a:gd name="T71" fmla="*/ 845 h 881"/>
                <a:gd name="T72" fmla="*/ 0 w 365"/>
                <a:gd name="T73" fmla="*/ 834 h 881"/>
                <a:gd name="T74" fmla="*/ 1 w 365"/>
                <a:gd name="T75" fmla="*/ 626 h 881"/>
                <a:gd name="T76" fmla="*/ 2 w 365"/>
                <a:gd name="T77" fmla="*/ 419 h 881"/>
                <a:gd name="T78" fmla="*/ 5 w 365"/>
                <a:gd name="T79" fmla="*/ 212 h 881"/>
                <a:gd name="T80" fmla="*/ 6 w 365"/>
                <a:gd name="T81" fmla="*/ 6 h 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65" h="881">
                  <a:moveTo>
                    <a:pt x="6" y="6"/>
                  </a:moveTo>
                  <a:lnTo>
                    <a:pt x="48" y="11"/>
                  </a:lnTo>
                  <a:lnTo>
                    <a:pt x="86" y="16"/>
                  </a:lnTo>
                  <a:lnTo>
                    <a:pt x="121" y="19"/>
                  </a:lnTo>
                  <a:lnTo>
                    <a:pt x="151" y="23"/>
                  </a:lnTo>
                  <a:lnTo>
                    <a:pt x="177" y="24"/>
                  </a:lnTo>
                  <a:lnTo>
                    <a:pt x="201" y="24"/>
                  </a:lnTo>
                  <a:lnTo>
                    <a:pt x="222" y="24"/>
                  </a:lnTo>
                  <a:lnTo>
                    <a:pt x="242" y="23"/>
                  </a:lnTo>
                  <a:lnTo>
                    <a:pt x="259" y="22"/>
                  </a:lnTo>
                  <a:lnTo>
                    <a:pt x="274" y="19"/>
                  </a:lnTo>
                  <a:lnTo>
                    <a:pt x="289" y="16"/>
                  </a:lnTo>
                  <a:lnTo>
                    <a:pt x="304" y="14"/>
                  </a:lnTo>
                  <a:lnTo>
                    <a:pt x="318" y="10"/>
                  </a:lnTo>
                  <a:lnTo>
                    <a:pt x="333" y="7"/>
                  </a:lnTo>
                  <a:lnTo>
                    <a:pt x="349" y="3"/>
                  </a:lnTo>
                  <a:lnTo>
                    <a:pt x="365" y="0"/>
                  </a:lnTo>
                  <a:lnTo>
                    <a:pt x="364" y="211"/>
                  </a:lnTo>
                  <a:lnTo>
                    <a:pt x="363" y="422"/>
                  </a:lnTo>
                  <a:lnTo>
                    <a:pt x="361" y="634"/>
                  </a:lnTo>
                  <a:lnTo>
                    <a:pt x="360" y="846"/>
                  </a:lnTo>
                  <a:lnTo>
                    <a:pt x="337" y="853"/>
                  </a:lnTo>
                  <a:lnTo>
                    <a:pt x="315" y="860"/>
                  </a:lnTo>
                  <a:lnTo>
                    <a:pt x="292" y="866"/>
                  </a:lnTo>
                  <a:lnTo>
                    <a:pt x="269" y="870"/>
                  </a:lnTo>
                  <a:lnTo>
                    <a:pt x="246" y="875"/>
                  </a:lnTo>
                  <a:lnTo>
                    <a:pt x="223" y="878"/>
                  </a:lnTo>
                  <a:lnTo>
                    <a:pt x="200" y="880"/>
                  </a:lnTo>
                  <a:lnTo>
                    <a:pt x="177" y="881"/>
                  </a:lnTo>
                  <a:lnTo>
                    <a:pt x="154" y="881"/>
                  </a:lnTo>
                  <a:lnTo>
                    <a:pt x="132" y="878"/>
                  </a:lnTo>
                  <a:lnTo>
                    <a:pt x="109" y="875"/>
                  </a:lnTo>
                  <a:lnTo>
                    <a:pt x="87" y="870"/>
                  </a:lnTo>
                  <a:lnTo>
                    <a:pt x="64" y="864"/>
                  </a:lnTo>
                  <a:lnTo>
                    <a:pt x="43" y="855"/>
                  </a:lnTo>
                  <a:lnTo>
                    <a:pt x="22" y="845"/>
                  </a:lnTo>
                  <a:lnTo>
                    <a:pt x="0" y="834"/>
                  </a:lnTo>
                  <a:lnTo>
                    <a:pt x="1" y="626"/>
                  </a:lnTo>
                  <a:lnTo>
                    <a:pt x="2" y="419"/>
                  </a:lnTo>
                  <a:lnTo>
                    <a:pt x="5" y="212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353D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57" name="Freeform 58"/>
            <p:cNvSpPr>
              <a:spLocks/>
            </p:cNvSpPr>
            <p:nvPr/>
          </p:nvSpPr>
          <p:spPr bwMode="auto">
            <a:xfrm>
              <a:off x="2722" y="1023"/>
              <a:ext cx="153" cy="436"/>
            </a:xfrm>
            <a:custGeom>
              <a:avLst/>
              <a:gdLst>
                <a:gd name="T0" fmla="*/ 5 w 306"/>
                <a:gd name="T1" fmla="*/ 5 h 870"/>
                <a:gd name="T2" fmla="*/ 40 w 306"/>
                <a:gd name="T3" fmla="*/ 10 h 870"/>
                <a:gd name="T4" fmla="*/ 72 w 306"/>
                <a:gd name="T5" fmla="*/ 14 h 870"/>
                <a:gd name="T6" fmla="*/ 100 w 306"/>
                <a:gd name="T7" fmla="*/ 18 h 870"/>
                <a:gd name="T8" fmla="*/ 125 w 306"/>
                <a:gd name="T9" fmla="*/ 19 h 870"/>
                <a:gd name="T10" fmla="*/ 147 w 306"/>
                <a:gd name="T11" fmla="*/ 21 h 870"/>
                <a:gd name="T12" fmla="*/ 167 w 306"/>
                <a:gd name="T13" fmla="*/ 21 h 870"/>
                <a:gd name="T14" fmla="*/ 185 w 306"/>
                <a:gd name="T15" fmla="*/ 21 h 870"/>
                <a:gd name="T16" fmla="*/ 201 w 306"/>
                <a:gd name="T17" fmla="*/ 20 h 870"/>
                <a:gd name="T18" fmla="*/ 215 w 306"/>
                <a:gd name="T19" fmla="*/ 19 h 870"/>
                <a:gd name="T20" fmla="*/ 229 w 306"/>
                <a:gd name="T21" fmla="*/ 17 h 870"/>
                <a:gd name="T22" fmla="*/ 241 w 306"/>
                <a:gd name="T23" fmla="*/ 14 h 870"/>
                <a:gd name="T24" fmla="*/ 254 w 306"/>
                <a:gd name="T25" fmla="*/ 12 h 870"/>
                <a:gd name="T26" fmla="*/ 267 w 306"/>
                <a:gd name="T27" fmla="*/ 10 h 870"/>
                <a:gd name="T28" fmla="*/ 279 w 306"/>
                <a:gd name="T29" fmla="*/ 6 h 870"/>
                <a:gd name="T30" fmla="*/ 292 w 306"/>
                <a:gd name="T31" fmla="*/ 3 h 870"/>
                <a:gd name="T32" fmla="*/ 306 w 306"/>
                <a:gd name="T33" fmla="*/ 0 h 870"/>
                <a:gd name="T34" fmla="*/ 305 w 306"/>
                <a:gd name="T35" fmla="*/ 208 h 870"/>
                <a:gd name="T36" fmla="*/ 304 w 306"/>
                <a:gd name="T37" fmla="*/ 416 h 870"/>
                <a:gd name="T38" fmla="*/ 302 w 306"/>
                <a:gd name="T39" fmla="*/ 626 h 870"/>
                <a:gd name="T40" fmla="*/ 301 w 306"/>
                <a:gd name="T41" fmla="*/ 834 h 870"/>
                <a:gd name="T42" fmla="*/ 283 w 306"/>
                <a:gd name="T43" fmla="*/ 841 h 870"/>
                <a:gd name="T44" fmla="*/ 263 w 306"/>
                <a:gd name="T45" fmla="*/ 848 h 870"/>
                <a:gd name="T46" fmla="*/ 245 w 306"/>
                <a:gd name="T47" fmla="*/ 854 h 870"/>
                <a:gd name="T48" fmla="*/ 225 w 306"/>
                <a:gd name="T49" fmla="*/ 860 h 870"/>
                <a:gd name="T50" fmla="*/ 207 w 306"/>
                <a:gd name="T51" fmla="*/ 863 h 870"/>
                <a:gd name="T52" fmla="*/ 187 w 306"/>
                <a:gd name="T53" fmla="*/ 867 h 870"/>
                <a:gd name="T54" fmla="*/ 169 w 306"/>
                <a:gd name="T55" fmla="*/ 869 h 870"/>
                <a:gd name="T56" fmla="*/ 149 w 306"/>
                <a:gd name="T57" fmla="*/ 870 h 870"/>
                <a:gd name="T58" fmla="*/ 130 w 306"/>
                <a:gd name="T59" fmla="*/ 870 h 870"/>
                <a:gd name="T60" fmla="*/ 111 w 306"/>
                <a:gd name="T61" fmla="*/ 869 h 870"/>
                <a:gd name="T62" fmla="*/ 92 w 306"/>
                <a:gd name="T63" fmla="*/ 866 h 870"/>
                <a:gd name="T64" fmla="*/ 73 w 306"/>
                <a:gd name="T65" fmla="*/ 861 h 870"/>
                <a:gd name="T66" fmla="*/ 55 w 306"/>
                <a:gd name="T67" fmla="*/ 855 h 870"/>
                <a:gd name="T68" fmla="*/ 37 w 306"/>
                <a:gd name="T69" fmla="*/ 847 h 870"/>
                <a:gd name="T70" fmla="*/ 18 w 306"/>
                <a:gd name="T71" fmla="*/ 837 h 870"/>
                <a:gd name="T72" fmla="*/ 0 w 306"/>
                <a:gd name="T73" fmla="*/ 825 h 870"/>
                <a:gd name="T74" fmla="*/ 1 w 306"/>
                <a:gd name="T75" fmla="*/ 620 h 870"/>
                <a:gd name="T76" fmla="*/ 3 w 306"/>
                <a:gd name="T77" fmla="*/ 415 h 870"/>
                <a:gd name="T78" fmla="*/ 4 w 306"/>
                <a:gd name="T79" fmla="*/ 210 h 870"/>
                <a:gd name="T80" fmla="*/ 5 w 306"/>
                <a:gd name="T81" fmla="*/ 5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06" h="870">
                  <a:moveTo>
                    <a:pt x="5" y="5"/>
                  </a:moveTo>
                  <a:lnTo>
                    <a:pt x="40" y="10"/>
                  </a:lnTo>
                  <a:lnTo>
                    <a:pt x="72" y="14"/>
                  </a:lnTo>
                  <a:lnTo>
                    <a:pt x="100" y="18"/>
                  </a:lnTo>
                  <a:lnTo>
                    <a:pt x="125" y="19"/>
                  </a:lnTo>
                  <a:lnTo>
                    <a:pt x="147" y="21"/>
                  </a:lnTo>
                  <a:lnTo>
                    <a:pt x="167" y="21"/>
                  </a:lnTo>
                  <a:lnTo>
                    <a:pt x="185" y="21"/>
                  </a:lnTo>
                  <a:lnTo>
                    <a:pt x="201" y="20"/>
                  </a:lnTo>
                  <a:lnTo>
                    <a:pt x="215" y="19"/>
                  </a:lnTo>
                  <a:lnTo>
                    <a:pt x="229" y="17"/>
                  </a:lnTo>
                  <a:lnTo>
                    <a:pt x="241" y="14"/>
                  </a:lnTo>
                  <a:lnTo>
                    <a:pt x="254" y="12"/>
                  </a:lnTo>
                  <a:lnTo>
                    <a:pt x="267" y="10"/>
                  </a:lnTo>
                  <a:lnTo>
                    <a:pt x="279" y="6"/>
                  </a:lnTo>
                  <a:lnTo>
                    <a:pt x="292" y="3"/>
                  </a:lnTo>
                  <a:lnTo>
                    <a:pt x="306" y="0"/>
                  </a:lnTo>
                  <a:lnTo>
                    <a:pt x="305" y="208"/>
                  </a:lnTo>
                  <a:lnTo>
                    <a:pt x="304" y="416"/>
                  </a:lnTo>
                  <a:lnTo>
                    <a:pt x="302" y="626"/>
                  </a:lnTo>
                  <a:lnTo>
                    <a:pt x="301" y="834"/>
                  </a:lnTo>
                  <a:lnTo>
                    <a:pt x="283" y="841"/>
                  </a:lnTo>
                  <a:lnTo>
                    <a:pt x="263" y="848"/>
                  </a:lnTo>
                  <a:lnTo>
                    <a:pt x="245" y="854"/>
                  </a:lnTo>
                  <a:lnTo>
                    <a:pt x="225" y="860"/>
                  </a:lnTo>
                  <a:lnTo>
                    <a:pt x="207" y="863"/>
                  </a:lnTo>
                  <a:lnTo>
                    <a:pt x="187" y="867"/>
                  </a:lnTo>
                  <a:lnTo>
                    <a:pt x="169" y="869"/>
                  </a:lnTo>
                  <a:lnTo>
                    <a:pt x="149" y="870"/>
                  </a:lnTo>
                  <a:lnTo>
                    <a:pt x="130" y="870"/>
                  </a:lnTo>
                  <a:lnTo>
                    <a:pt x="111" y="869"/>
                  </a:lnTo>
                  <a:lnTo>
                    <a:pt x="92" y="866"/>
                  </a:lnTo>
                  <a:lnTo>
                    <a:pt x="73" y="861"/>
                  </a:lnTo>
                  <a:lnTo>
                    <a:pt x="55" y="855"/>
                  </a:lnTo>
                  <a:lnTo>
                    <a:pt x="37" y="847"/>
                  </a:lnTo>
                  <a:lnTo>
                    <a:pt x="18" y="837"/>
                  </a:lnTo>
                  <a:lnTo>
                    <a:pt x="0" y="825"/>
                  </a:lnTo>
                  <a:lnTo>
                    <a:pt x="1" y="620"/>
                  </a:lnTo>
                  <a:lnTo>
                    <a:pt x="3" y="415"/>
                  </a:lnTo>
                  <a:lnTo>
                    <a:pt x="4" y="210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473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58" name="Freeform 59"/>
            <p:cNvSpPr>
              <a:spLocks/>
            </p:cNvSpPr>
            <p:nvPr/>
          </p:nvSpPr>
          <p:spPr bwMode="auto">
            <a:xfrm>
              <a:off x="2737" y="1026"/>
              <a:ext cx="123" cy="431"/>
            </a:xfrm>
            <a:custGeom>
              <a:avLst/>
              <a:gdLst>
                <a:gd name="T0" fmla="*/ 4 w 245"/>
                <a:gd name="T1" fmla="*/ 7 h 862"/>
                <a:gd name="T2" fmla="*/ 32 w 245"/>
                <a:gd name="T3" fmla="*/ 11 h 862"/>
                <a:gd name="T4" fmla="*/ 56 w 245"/>
                <a:gd name="T5" fmla="*/ 14 h 862"/>
                <a:gd name="T6" fmla="*/ 78 w 245"/>
                <a:gd name="T7" fmla="*/ 16 h 862"/>
                <a:gd name="T8" fmla="*/ 98 w 245"/>
                <a:gd name="T9" fmla="*/ 19 h 862"/>
                <a:gd name="T10" fmla="*/ 116 w 245"/>
                <a:gd name="T11" fmla="*/ 20 h 862"/>
                <a:gd name="T12" fmla="*/ 132 w 245"/>
                <a:gd name="T13" fmla="*/ 20 h 862"/>
                <a:gd name="T14" fmla="*/ 146 w 245"/>
                <a:gd name="T15" fmla="*/ 20 h 862"/>
                <a:gd name="T16" fmla="*/ 160 w 245"/>
                <a:gd name="T17" fmla="*/ 19 h 862"/>
                <a:gd name="T18" fmla="*/ 171 w 245"/>
                <a:gd name="T19" fmla="*/ 19 h 862"/>
                <a:gd name="T20" fmla="*/ 183 w 245"/>
                <a:gd name="T21" fmla="*/ 16 h 862"/>
                <a:gd name="T22" fmla="*/ 193 w 245"/>
                <a:gd name="T23" fmla="*/ 15 h 862"/>
                <a:gd name="T24" fmla="*/ 203 w 245"/>
                <a:gd name="T25" fmla="*/ 12 h 862"/>
                <a:gd name="T26" fmla="*/ 213 w 245"/>
                <a:gd name="T27" fmla="*/ 9 h 862"/>
                <a:gd name="T28" fmla="*/ 223 w 245"/>
                <a:gd name="T29" fmla="*/ 7 h 862"/>
                <a:gd name="T30" fmla="*/ 233 w 245"/>
                <a:gd name="T31" fmla="*/ 4 h 862"/>
                <a:gd name="T32" fmla="*/ 245 w 245"/>
                <a:gd name="T33" fmla="*/ 0 h 862"/>
                <a:gd name="T34" fmla="*/ 244 w 245"/>
                <a:gd name="T35" fmla="*/ 206 h 862"/>
                <a:gd name="T36" fmla="*/ 244 w 245"/>
                <a:gd name="T37" fmla="*/ 411 h 862"/>
                <a:gd name="T38" fmla="*/ 243 w 245"/>
                <a:gd name="T39" fmla="*/ 618 h 862"/>
                <a:gd name="T40" fmla="*/ 241 w 245"/>
                <a:gd name="T41" fmla="*/ 824 h 862"/>
                <a:gd name="T42" fmla="*/ 226 w 245"/>
                <a:gd name="T43" fmla="*/ 831 h 862"/>
                <a:gd name="T44" fmla="*/ 211 w 245"/>
                <a:gd name="T45" fmla="*/ 838 h 862"/>
                <a:gd name="T46" fmla="*/ 197 w 245"/>
                <a:gd name="T47" fmla="*/ 843 h 862"/>
                <a:gd name="T48" fmla="*/ 182 w 245"/>
                <a:gd name="T49" fmla="*/ 849 h 862"/>
                <a:gd name="T50" fmla="*/ 165 w 245"/>
                <a:gd name="T51" fmla="*/ 854 h 862"/>
                <a:gd name="T52" fmla="*/ 150 w 245"/>
                <a:gd name="T53" fmla="*/ 857 h 862"/>
                <a:gd name="T54" fmla="*/ 135 w 245"/>
                <a:gd name="T55" fmla="*/ 859 h 862"/>
                <a:gd name="T56" fmla="*/ 119 w 245"/>
                <a:gd name="T57" fmla="*/ 861 h 862"/>
                <a:gd name="T58" fmla="*/ 104 w 245"/>
                <a:gd name="T59" fmla="*/ 862 h 862"/>
                <a:gd name="T60" fmla="*/ 89 w 245"/>
                <a:gd name="T61" fmla="*/ 859 h 862"/>
                <a:gd name="T62" fmla="*/ 73 w 245"/>
                <a:gd name="T63" fmla="*/ 857 h 862"/>
                <a:gd name="T64" fmla="*/ 58 w 245"/>
                <a:gd name="T65" fmla="*/ 853 h 862"/>
                <a:gd name="T66" fmla="*/ 43 w 245"/>
                <a:gd name="T67" fmla="*/ 847 h 862"/>
                <a:gd name="T68" fmla="*/ 28 w 245"/>
                <a:gd name="T69" fmla="*/ 840 h 862"/>
                <a:gd name="T70" fmla="*/ 15 w 245"/>
                <a:gd name="T71" fmla="*/ 829 h 862"/>
                <a:gd name="T72" fmla="*/ 0 w 245"/>
                <a:gd name="T73" fmla="*/ 818 h 862"/>
                <a:gd name="T74" fmla="*/ 1 w 245"/>
                <a:gd name="T75" fmla="*/ 615 h 862"/>
                <a:gd name="T76" fmla="*/ 2 w 245"/>
                <a:gd name="T77" fmla="*/ 413 h 862"/>
                <a:gd name="T78" fmla="*/ 3 w 245"/>
                <a:gd name="T79" fmla="*/ 210 h 862"/>
                <a:gd name="T80" fmla="*/ 4 w 245"/>
                <a:gd name="T81" fmla="*/ 7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5" h="862">
                  <a:moveTo>
                    <a:pt x="4" y="7"/>
                  </a:moveTo>
                  <a:lnTo>
                    <a:pt x="32" y="11"/>
                  </a:lnTo>
                  <a:lnTo>
                    <a:pt x="56" y="14"/>
                  </a:lnTo>
                  <a:lnTo>
                    <a:pt x="78" y="16"/>
                  </a:lnTo>
                  <a:lnTo>
                    <a:pt x="98" y="19"/>
                  </a:lnTo>
                  <a:lnTo>
                    <a:pt x="116" y="20"/>
                  </a:lnTo>
                  <a:lnTo>
                    <a:pt x="132" y="20"/>
                  </a:lnTo>
                  <a:lnTo>
                    <a:pt x="146" y="20"/>
                  </a:lnTo>
                  <a:lnTo>
                    <a:pt x="160" y="19"/>
                  </a:lnTo>
                  <a:lnTo>
                    <a:pt x="171" y="19"/>
                  </a:lnTo>
                  <a:lnTo>
                    <a:pt x="183" y="16"/>
                  </a:lnTo>
                  <a:lnTo>
                    <a:pt x="193" y="15"/>
                  </a:lnTo>
                  <a:lnTo>
                    <a:pt x="203" y="12"/>
                  </a:lnTo>
                  <a:lnTo>
                    <a:pt x="213" y="9"/>
                  </a:lnTo>
                  <a:lnTo>
                    <a:pt x="223" y="7"/>
                  </a:lnTo>
                  <a:lnTo>
                    <a:pt x="233" y="4"/>
                  </a:lnTo>
                  <a:lnTo>
                    <a:pt x="245" y="0"/>
                  </a:lnTo>
                  <a:lnTo>
                    <a:pt x="244" y="206"/>
                  </a:lnTo>
                  <a:lnTo>
                    <a:pt x="244" y="411"/>
                  </a:lnTo>
                  <a:lnTo>
                    <a:pt x="243" y="618"/>
                  </a:lnTo>
                  <a:lnTo>
                    <a:pt x="241" y="824"/>
                  </a:lnTo>
                  <a:lnTo>
                    <a:pt x="226" y="831"/>
                  </a:lnTo>
                  <a:lnTo>
                    <a:pt x="211" y="838"/>
                  </a:lnTo>
                  <a:lnTo>
                    <a:pt x="197" y="843"/>
                  </a:lnTo>
                  <a:lnTo>
                    <a:pt x="182" y="849"/>
                  </a:lnTo>
                  <a:lnTo>
                    <a:pt x="165" y="854"/>
                  </a:lnTo>
                  <a:lnTo>
                    <a:pt x="150" y="857"/>
                  </a:lnTo>
                  <a:lnTo>
                    <a:pt x="135" y="859"/>
                  </a:lnTo>
                  <a:lnTo>
                    <a:pt x="119" y="861"/>
                  </a:lnTo>
                  <a:lnTo>
                    <a:pt x="104" y="862"/>
                  </a:lnTo>
                  <a:lnTo>
                    <a:pt x="89" y="859"/>
                  </a:lnTo>
                  <a:lnTo>
                    <a:pt x="73" y="857"/>
                  </a:lnTo>
                  <a:lnTo>
                    <a:pt x="58" y="853"/>
                  </a:lnTo>
                  <a:lnTo>
                    <a:pt x="43" y="847"/>
                  </a:lnTo>
                  <a:lnTo>
                    <a:pt x="28" y="840"/>
                  </a:lnTo>
                  <a:lnTo>
                    <a:pt x="15" y="829"/>
                  </a:lnTo>
                  <a:lnTo>
                    <a:pt x="0" y="818"/>
                  </a:lnTo>
                  <a:lnTo>
                    <a:pt x="1" y="615"/>
                  </a:lnTo>
                  <a:lnTo>
                    <a:pt x="2" y="413"/>
                  </a:lnTo>
                  <a:lnTo>
                    <a:pt x="3" y="210"/>
                  </a:lnTo>
                  <a:lnTo>
                    <a:pt x="4" y="7"/>
                  </a:lnTo>
                  <a:close/>
                </a:path>
              </a:pathLst>
            </a:custGeom>
            <a:solidFill>
              <a:srgbClr val="593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59" name="Freeform 60"/>
            <p:cNvSpPr>
              <a:spLocks/>
            </p:cNvSpPr>
            <p:nvPr/>
          </p:nvSpPr>
          <p:spPr bwMode="auto">
            <a:xfrm>
              <a:off x="2753" y="1029"/>
              <a:ext cx="91" cy="425"/>
            </a:xfrm>
            <a:custGeom>
              <a:avLst/>
              <a:gdLst>
                <a:gd name="T0" fmla="*/ 2 w 183"/>
                <a:gd name="T1" fmla="*/ 7 h 850"/>
                <a:gd name="T2" fmla="*/ 39 w 183"/>
                <a:gd name="T3" fmla="*/ 13 h 850"/>
                <a:gd name="T4" fmla="*/ 70 w 183"/>
                <a:gd name="T5" fmla="*/ 16 h 850"/>
                <a:gd name="T6" fmla="*/ 94 w 183"/>
                <a:gd name="T7" fmla="*/ 17 h 850"/>
                <a:gd name="T8" fmla="*/ 116 w 183"/>
                <a:gd name="T9" fmla="*/ 17 h 850"/>
                <a:gd name="T10" fmla="*/ 134 w 183"/>
                <a:gd name="T11" fmla="*/ 15 h 850"/>
                <a:gd name="T12" fmla="*/ 151 w 183"/>
                <a:gd name="T13" fmla="*/ 12 h 850"/>
                <a:gd name="T14" fmla="*/ 167 w 183"/>
                <a:gd name="T15" fmla="*/ 6 h 850"/>
                <a:gd name="T16" fmla="*/ 183 w 183"/>
                <a:gd name="T17" fmla="*/ 0 h 850"/>
                <a:gd name="T18" fmla="*/ 182 w 183"/>
                <a:gd name="T19" fmla="*/ 203 h 850"/>
                <a:gd name="T20" fmla="*/ 182 w 183"/>
                <a:gd name="T21" fmla="*/ 405 h 850"/>
                <a:gd name="T22" fmla="*/ 182 w 183"/>
                <a:gd name="T23" fmla="*/ 609 h 850"/>
                <a:gd name="T24" fmla="*/ 180 w 183"/>
                <a:gd name="T25" fmla="*/ 812 h 850"/>
                <a:gd name="T26" fmla="*/ 157 w 183"/>
                <a:gd name="T27" fmla="*/ 826 h 850"/>
                <a:gd name="T28" fmla="*/ 134 w 183"/>
                <a:gd name="T29" fmla="*/ 837 h 850"/>
                <a:gd name="T30" fmla="*/ 111 w 183"/>
                <a:gd name="T31" fmla="*/ 845 h 850"/>
                <a:gd name="T32" fmla="*/ 88 w 183"/>
                <a:gd name="T33" fmla="*/ 850 h 850"/>
                <a:gd name="T34" fmla="*/ 65 w 183"/>
                <a:gd name="T35" fmla="*/ 850 h 850"/>
                <a:gd name="T36" fmla="*/ 43 w 183"/>
                <a:gd name="T37" fmla="*/ 844 h 850"/>
                <a:gd name="T38" fmla="*/ 22 w 183"/>
                <a:gd name="T39" fmla="*/ 830 h 850"/>
                <a:gd name="T40" fmla="*/ 0 w 183"/>
                <a:gd name="T41" fmla="*/ 810 h 850"/>
                <a:gd name="T42" fmla="*/ 1 w 183"/>
                <a:gd name="T43" fmla="*/ 609 h 850"/>
                <a:gd name="T44" fmla="*/ 1 w 183"/>
                <a:gd name="T45" fmla="*/ 409 h 850"/>
                <a:gd name="T46" fmla="*/ 2 w 183"/>
                <a:gd name="T47" fmla="*/ 208 h 850"/>
                <a:gd name="T48" fmla="*/ 2 w 183"/>
                <a:gd name="T49" fmla="*/ 7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3" h="850">
                  <a:moveTo>
                    <a:pt x="2" y="7"/>
                  </a:moveTo>
                  <a:lnTo>
                    <a:pt x="39" y="13"/>
                  </a:lnTo>
                  <a:lnTo>
                    <a:pt x="70" y="16"/>
                  </a:lnTo>
                  <a:lnTo>
                    <a:pt x="94" y="17"/>
                  </a:lnTo>
                  <a:lnTo>
                    <a:pt x="116" y="17"/>
                  </a:lnTo>
                  <a:lnTo>
                    <a:pt x="134" y="15"/>
                  </a:lnTo>
                  <a:lnTo>
                    <a:pt x="151" y="12"/>
                  </a:lnTo>
                  <a:lnTo>
                    <a:pt x="167" y="6"/>
                  </a:lnTo>
                  <a:lnTo>
                    <a:pt x="183" y="0"/>
                  </a:lnTo>
                  <a:lnTo>
                    <a:pt x="182" y="203"/>
                  </a:lnTo>
                  <a:lnTo>
                    <a:pt x="182" y="405"/>
                  </a:lnTo>
                  <a:lnTo>
                    <a:pt x="182" y="609"/>
                  </a:lnTo>
                  <a:lnTo>
                    <a:pt x="180" y="812"/>
                  </a:lnTo>
                  <a:lnTo>
                    <a:pt x="157" y="826"/>
                  </a:lnTo>
                  <a:lnTo>
                    <a:pt x="134" y="837"/>
                  </a:lnTo>
                  <a:lnTo>
                    <a:pt x="111" y="845"/>
                  </a:lnTo>
                  <a:lnTo>
                    <a:pt x="88" y="850"/>
                  </a:lnTo>
                  <a:lnTo>
                    <a:pt x="65" y="850"/>
                  </a:lnTo>
                  <a:lnTo>
                    <a:pt x="43" y="844"/>
                  </a:lnTo>
                  <a:lnTo>
                    <a:pt x="22" y="830"/>
                  </a:lnTo>
                  <a:lnTo>
                    <a:pt x="0" y="810"/>
                  </a:lnTo>
                  <a:lnTo>
                    <a:pt x="1" y="609"/>
                  </a:lnTo>
                  <a:lnTo>
                    <a:pt x="1" y="409"/>
                  </a:lnTo>
                  <a:lnTo>
                    <a:pt x="2" y="208"/>
                  </a:lnTo>
                  <a:lnTo>
                    <a:pt x="2" y="7"/>
                  </a:lnTo>
                  <a:close/>
                </a:path>
              </a:pathLst>
            </a:custGeom>
            <a:solidFill>
              <a:srgbClr val="68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60" name="Freeform 61"/>
            <p:cNvSpPr>
              <a:spLocks/>
            </p:cNvSpPr>
            <p:nvPr/>
          </p:nvSpPr>
          <p:spPr bwMode="auto">
            <a:xfrm>
              <a:off x="2768" y="1032"/>
              <a:ext cx="61" cy="420"/>
            </a:xfrm>
            <a:custGeom>
              <a:avLst/>
              <a:gdLst>
                <a:gd name="T0" fmla="*/ 1 w 122"/>
                <a:gd name="T1" fmla="*/ 8 h 841"/>
                <a:gd name="T2" fmla="*/ 23 w 122"/>
                <a:gd name="T3" fmla="*/ 11 h 841"/>
                <a:gd name="T4" fmla="*/ 41 w 122"/>
                <a:gd name="T5" fmla="*/ 14 h 841"/>
                <a:gd name="T6" fmla="*/ 59 w 122"/>
                <a:gd name="T7" fmla="*/ 15 h 841"/>
                <a:gd name="T8" fmla="*/ 73 w 122"/>
                <a:gd name="T9" fmla="*/ 14 h 841"/>
                <a:gd name="T10" fmla="*/ 86 w 122"/>
                <a:gd name="T11" fmla="*/ 12 h 841"/>
                <a:gd name="T12" fmla="*/ 99 w 122"/>
                <a:gd name="T13" fmla="*/ 9 h 841"/>
                <a:gd name="T14" fmla="*/ 110 w 122"/>
                <a:gd name="T15" fmla="*/ 6 h 841"/>
                <a:gd name="T16" fmla="*/ 122 w 122"/>
                <a:gd name="T17" fmla="*/ 0 h 841"/>
                <a:gd name="T18" fmla="*/ 121 w 122"/>
                <a:gd name="T19" fmla="*/ 200 h 841"/>
                <a:gd name="T20" fmla="*/ 121 w 122"/>
                <a:gd name="T21" fmla="*/ 399 h 841"/>
                <a:gd name="T22" fmla="*/ 121 w 122"/>
                <a:gd name="T23" fmla="*/ 600 h 841"/>
                <a:gd name="T24" fmla="*/ 120 w 122"/>
                <a:gd name="T25" fmla="*/ 800 h 841"/>
                <a:gd name="T26" fmla="*/ 105 w 122"/>
                <a:gd name="T27" fmla="*/ 814 h 841"/>
                <a:gd name="T28" fmla="*/ 90 w 122"/>
                <a:gd name="T29" fmla="*/ 826 h 841"/>
                <a:gd name="T30" fmla="*/ 75 w 122"/>
                <a:gd name="T31" fmla="*/ 835 h 841"/>
                <a:gd name="T32" fmla="*/ 59 w 122"/>
                <a:gd name="T33" fmla="*/ 841 h 841"/>
                <a:gd name="T34" fmla="*/ 44 w 122"/>
                <a:gd name="T35" fmla="*/ 841 h 841"/>
                <a:gd name="T36" fmla="*/ 29 w 122"/>
                <a:gd name="T37" fmla="*/ 835 h 841"/>
                <a:gd name="T38" fmla="*/ 14 w 122"/>
                <a:gd name="T39" fmla="*/ 822 h 841"/>
                <a:gd name="T40" fmla="*/ 0 w 122"/>
                <a:gd name="T41" fmla="*/ 801 h 841"/>
                <a:gd name="T42" fmla="*/ 0 w 122"/>
                <a:gd name="T43" fmla="*/ 603 h 841"/>
                <a:gd name="T44" fmla="*/ 0 w 122"/>
                <a:gd name="T45" fmla="*/ 405 h 841"/>
                <a:gd name="T46" fmla="*/ 0 w 122"/>
                <a:gd name="T47" fmla="*/ 206 h 841"/>
                <a:gd name="T48" fmla="*/ 1 w 122"/>
                <a:gd name="T49" fmla="*/ 8 h 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2" h="841">
                  <a:moveTo>
                    <a:pt x="1" y="8"/>
                  </a:moveTo>
                  <a:lnTo>
                    <a:pt x="23" y="11"/>
                  </a:lnTo>
                  <a:lnTo>
                    <a:pt x="41" y="14"/>
                  </a:lnTo>
                  <a:lnTo>
                    <a:pt x="59" y="15"/>
                  </a:lnTo>
                  <a:lnTo>
                    <a:pt x="73" y="14"/>
                  </a:lnTo>
                  <a:lnTo>
                    <a:pt x="86" y="12"/>
                  </a:lnTo>
                  <a:lnTo>
                    <a:pt x="99" y="9"/>
                  </a:lnTo>
                  <a:lnTo>
                    <a:pt x="110" y="6"/>
                  </a:lnTo>
                  <a:lnTo>
                    <a:pt x="122" y="0"/>
                  </a:lnTo>
                  <a:lnTo>
                    <a:pt x="121" y="200"/>
                  </a:lnTo>
                  <a:lnTo>
                    <a:pt x="121" y="399"/>
                  </a:lnTo>
                  <a:lnTo>
                    <a:pt x="121" y="600"/>
                  </a:lnTo>
                  <a:lnTo>
                    <a:pt x="120" y="800"/>
                  </a:lnTo>
                  <a:lnTo>
                    <a:pt x="105" y="814"/>
                  </a:lnTo>
                  <a:lnTo>
                    <a:pt x="90" y="826"/>
                  </a:lnTo>
                  <a:lnTo>
                    <a:pt x="75" y="835"/>
                  </a:lnTo>
                  <a:lnTo>
                    <a:pt x="59" y="841"/>
                  </a:lnTo>
                  <a:lnTo>
                    <a:pt x="44" y="841"/>
                  </a:lnTo>
                  <a:lnTo>
                    <a:pt x="29" y="835"/>
                  </a:lnTo>
                  <a:lnTo>
                    <a:pt x="14" y="822"/>
                  </a:lnTo>
                  <a:lnTo>
                    <a:pt x="0" y="801"/>
                  </a:lnTo>
                  <a:lnTo>
                    <a:pt x="0" y="603"/>
                  </a:lnTo>
                  <a:lnTo>
                    <a:pt x="0" y="405"/>
                  </a:lnTo>
                  <a:lnTo>
                    <a:pt x="0" y="206"/>
                  </a:lnTo>
                  <a:lnTo>
                    <a:pt x="1" y="8"/>
                  </a:lnTo>
                  <a:close/>
                </a:path>
              </a:pathLst>
            </a:custGeom>
            <a:solidFill>
              <a:srgbClr val="7C4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61" name="Freeform 62"/>
            <p:cNvSpPr>
              <a:spLocks/>
            </p:cNvSpPr>
            <p:nvPr/>
          </p:nvSpPr>
          <p:spPr bwMode="auto">
            <a:xfrm>
              <a:off x="2783" y="1035"/>
              <a:ext cx="31" cy="415"/>
            </a:xfrm>
            <a:custGeom>
              <a:avLst/>
              <a:gdLst>
                <a:gd name="T0" fmla="*/ 1 w 62"/>
                <a:gd name="T1" fmla="*/ 9 h 830"/>
                <a:gd name="T2" fmla="*/ 8 w 62"/>
                <a:gd name="T3" fmla="*/ 11 h 830"/>
                <a:gd name="T4" fmla="*/ 16 w 62"/>
                <a:gd name="T5" fmla="*/ 12 h 830"/>
                <a:gd name="T6" fmla="*/ 24 w 62"/>
                <a:gd name="T7" fmla="*/ 13 h 830"/>
                <a:gd name="T8" fmla="*/ 32 w 62"/>
                <a:gd name="T9" fmla="*/ 13 h 830"/>
                <a:gd name="T10" fmla="*/ 40 w 62"/>
                <a:gd name="T11" fmla="*/ 12 h 830"/>
                <a:gd name="T12" fmla="*/ 48 w 62"/>
                <a:gd name="T13" fmla="*/ 9 h 830"/>
                <a:gd name="T14" fmla="*/ 56 w 62"/>
                <a:gd name="T15" fmla="*/ 5 h 830"/>
                <a:gd name="T16" fmla="*/ 62 w 62"/>
                <a:gd name="T17" fmla="*/ 0 h 830"/>
                <a:gd name="T18" fmla="*/ 61 w 62"/>
                <a:gd name="T19" fmla="*/ 788 h 830"/>
                <a:gd name="T20" fmla="*/ 54 w 62"/>
                <a:gd name="T21" fmla="*/ 801 h 830"/>
                <a:gd name="T22" fmla="*/ 46 w 62"/>
                <a:gd name="T23" fmla="*/ 814 h 830"/>
                <a:gd name="T24" fmla="*/ 38 w 62"/>
                <a:gd name="T25" fmla="*/ 823 h 830"/>
                <a:gd name="T26" fmla="*/ 31 w 62"/>
                <a:gd name="T27" fmla="*/ 829 h 830"/>
                <a:gd name="T28" fmla="*/ 23 w 62"/>
                <a:gd name="T29" fmla="*/ 830 h 830"/>
                <a:gd name="T30" fmla="*/ 15 w 62"/>
                <a:gd name="T31" fmla="*/ 825 h 830"/>
                <a:gd name="T32" fmla="*/ 7 w 62"/>
                <a:gd name="T33" fmla="*/ 814 h 830"/>
                <a:gd name="T34" fmla="*/ 0 w 62"/>
                <a:gd name="T35" fmla="*/ 794 h 830"/>
                <a:gd name="T36" fmla="*/ 1 w 62"/>
                <a:gd name="T37" fmla="*/ 9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830">
                  <a:moveTo>
                    <a:pt x="1" y="9"/>
                  </a:moveTo>
                  <a:lnTo>
                    <a:pt x="8" y="11"/>
                  </a:lnTo>
                  <a:lnTo>
                    <a:pt x="16" y="12"/>
                  </a:lnTo>
                  <a:lnTo>
                    <a:pt x="24" y="13"/>
                  </a:lnTo>
                  <a:lnTo>
                    <a:pt x="32" y="13"/>
                  </a:lnTo>
                  <a:lnTo>
                    <a:pt x="40" y="12"/>
                  </a:lnTo>
                  <a:lnTo>
                    <a:pt x="48" y="9"/>
                  </a:lnTo>
                  <a:lnTo>
                    <a:pt x="56" y="5"/>
                  </a:lnTo>
                  <a:lnTo>
                    <a:pt x="62" y="0"/>
                  </a:lnTo>
                  <a:lnTo>
                    <a:pt x="61" y="788"/>
                  </a:lnTo>
                  <a:lnTo>
                    <a:pt x="54" y="801"/>
                  </a:lnTo>
                  <a:lnTo>
                    <a:pt x="46" y="814"/>
                  </a:lnTo>
                  <a:lnTo>
                    <a:pt x="38" y="823"/>
                  </a:lnTo>
                  <a:lnTo>
                    <a:pt x="31" y="829"/>
                  </a:lnTo>
                  <a:lnTo>
                    <a:pt x="23" y="830"/>
                  </a:lnTo>
                  <a:lnTo>
                    <a:pt x="15" y="825"/>
                  </a:lnTo>
                  <a:lnTo>
                    <a:pt x="7" y="814"/>
                  </a:lnTo>
                  <a:lnTo>
                    <a:pt x="0" y="794"/>
                  </a:lnTo>
                  <a:lnTo>
                    <a:pt x="1" y="9"/>
                  </a:lnTo>
                  <a:close/>
                </a:path>
              </a:pathLst>
            </a:custGeom>
            <a:solidFill>
              <a:srgbClr val="8C4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62" name="Freeform 63"/>
            <p:cNvSpPr>
              <a:spLocks/>
            </p:cNvSpPr>
            <p:nvPr/>
          </p:nvSpPr>
          <p:spPr bwMode="auto">
            <a:xfrm>
              <a:off x="2690" y="1492"/>
              <a:ext cx="146" cy="139"/>
            </a:xfrm>
            <a:custGeom>
              <a:avLst/>
              <a:gdLst>
                <a:gd name="T0" fmla="*/ 292 w 292"/>
                <a:gd name="T1" fmla="*/ 36 h 278"/>
                <a:gd name="T2" fmla="*/ 283 w 292"/>
                <a:gd name="T3" fmla="*/ 143 h 278"/>
                <a:gd name="T4" fmla="*/ 230 w 292"/>
                <a:gd name="T5" fmla="*/ 248 h 278"/>
                <a:gd name="T6" fmla="*/ 210 w 292"/>
                <a:gd name="T7" fmla="*/ 258 h 278"/>
                <a:gd name="T8" fmla="*/ 190 w 292"/>
                <a:gd name="T9" fmla="*/ 266 h 278"/>
                <a:gd name="T10" fmla="*/ 174 w 292"/>
                <a:gd name="T11" fmla="*/ 272 h 278"/>
                <a:gd name="T12" fmla="*/ 160 w 292"/>
                <a:gd name="T13" fmla="*/ 276 h 278"/>
                <a:gd name="T14" fmla="*/ 148 w 292"/>
                <a:gd name="T15" fmla="*/ 278 h 278"/>
                <a:gd name="T16" fmla="*/ 136 w 292"/>
                <a:gd name="T17" fmla="*/ 278 h 278"/>
                <a:gd name="T18" fmla="*/ 126 w 292"/>
                <a:gd name="T19" fmla="*/ 275 h 278"/>
                <a:gd name="T20" fmla="*/ 115 w 292"/>
                <a:gd name="T21" fmla="*/ 272 h 278"/>
                <a:gd name="T22" fmla="*/ 106 w 292"/>
                <a:gd name="T23" fmla="*/ 266 h 278"/>
                <a:gd name="T24" fmla="*/ 96 w 292"/>
                <a:gd name="T25" fmla="*/ 259 h 278"/>
                <a:gd name="T26" fmla="*/ 87 w 292"/>
                <a:gd name="T27" fmla="*/ 251 h 278"/>
                <a:gd name="T28" fmla="*/ 75 w 292"/>
                <a:gd name="T29" fmla="*/ 241 h 278"/>
                <a:gd name="T30" fmla="*/ 64 w 292"/>
                <a:gd name="T31" fmla="*/ 229 h 278"/>
                <a:gd name="T32" fmla="*/ 51 w 292"/>
                <a:gd name="T33" fmla="*/ 215 h 278"/>
                <a:gd name="T34" fmla="*/ 36 w 292"/>
                <a:gd name="T35" fmla="*/ 202 h 278"/>
                <a:gd name="T36" fmla="*/ 19 w 292"/>
                <a:gd name="T37" fmla="*/ 187 h 278"/>
                <a:gd name="T38" fmla="*/ 0 w 292"/>
                <a:gd name="T39" fmla="*/ 0 h 278"/>
                <a:gd name="T40" fmla="*/ 18 w 292"/>
                <a:gd name="T41" fmla="*/ 5 h 278"/>
                <a:gd name="T42" fmla="*/ 35 w 292"/>
                <a:gd name="T43" fmla="*/ 8 h 278"/>
                <a:gd name="T44" fmla="*/ 52 w 292"/>
                <a:gd name="T45" fmla="*/ 12 h 278"/>
                <a:gd name="T46" fmla="*/ 70 w 292"/>
                <a:gd name="T47" fmla="*/ 14 h 278"/>
                <a:gd name="T48" fmla="*/ 89 w 292"/>
                <a:gd name="T49" fmla="*/ 17 h 278"/>
                <a:gd name="T50" fmla="*/ 107 w 292"/>
                <a:gd name="T51" fmla="*/ 20 h 278"/>
                <a:gd name="T52" fmla="*/ 126 w 292"/>
                <a:gd name="T53" fmla="*/ 22 h 278"/>
                <a:gd name="T54" fmla="*/ 144 w 292"/>
                <a:gd name="T55" fmla="*/ 23 h 278"/>
                <a:gd name="T56" fmla="*/ 164 w 292"/>
                <a:gd name="T57" fmla="*/ 25 h 278"/>
                <a:gd name="T58" fmla="*/ 182 w 292"/>
                <a:gd name="T59" fmla="*/ 26 h 278"/>
                <a:gd name="T60" fmla="*/ 201 w 292"/>
                <a:gd name="T61" fmla="*/ 29 h 278"/>
                <a:gd name="T62" fmla="*/ 220 w 292"/>
                <a:gd name="T63" fmla="*/ 30 h 278"/>
                <a:gd name="T64" fmla="*/ 239 w 292"/>
                <a:gd name="T65" fmla="*/ 31 h 278"/>
                <a:gd name="T66" fmla="*/ 256 w 292"/>
                <a:gd name="T67" fmla="*/ 32 h 278"/>
                <a:gd name="T68" fmla="*/ 274 w 292"/>
                <a:gd name="T69" fmla="*/ 35 h 278"/>
                <a:gd name="T70" fmla="*/ 292 w 292"/>
                <a:gd name="T71" fmla="*/ 3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2" h="278">
                  <a:moveTo>
                    <a:pt x="292" y="36"/>
                  </a:moveTo>
                  <a:lnTo>
                    <a:pt x="283" y="143"/>
                  </a:lnTo>
                  <a:lnTo>
                    <a:pt x="230" y="248"/>
                  </a:lnTo>
                  <a:lnTo>
                    <a:pt x="210" y="258"/>
                  </a:lnTo>
                  <a:lnTo>
                    <a:pt x="190" y="266"/>
                  </a:lnTo>
                  <a:lnTo>
                    <a:pt x="174" y="272"/>
                  </a:lnTo>
                  <a:lnTo>
                    <a:pt x="160" y="276"/>
                  </a:lnTo>
                  <a:lnTo>
                    <a:pt x="148" y="278"/>
                  </a:lnTo>
                  <a:lnTo>
                    <a:pt x="136" y="278"/>
                  </a:lnTo>
                  <a:lnTo>
                    <a:pt x="126" y="275"/>
                  </a:lnTo>
                  <a:lnTo>
                    <a:pt x="115" y="272"/>
                  </a:lnTo>
                  <a:lnTo>
                    <a:pt x="106" y="266"/>
                  </a:lnTo>
                  <a:lnTo>
                    <a:pt x="96" y="259"/>
                  </a:lnTo>
                  <a:lnTo>
                    <a:pt x="87" y="251"/>
                  </a:lnTo>
                  <a:lnTo>
                    <a:pt x="75" y="241"/>
                  </a:lnTo>
                  <a:lnTo>
                    <a:pt x="64" y="229"/>
                  </a:lnTo>
                  <a:lnTo>
                    <a:pt x="51" y="215"/>
                  </a:lnTo>
                  <a:lnTo>
                    <a:pt x="36" y="202"/>
                  </a:lnTo>
                  <a:lnTo>
                    <a:pt x="19" y="187"/>
                  </a:lnTo>
                  <a:lnTo>
                    <a:pt x="0" y="0"/>
                  </a:lnTo>
                  <a:lnTo>
                    <a:pt x="18" y="5"/>
                  </a:lnTo>
                  <a:lnTo>
                    <a:pt x="35" y="8"/>
                  </a:lnTo>
                  <a:lnTo>
                    <a:pt x="52" y="12"/>
                  </a:lnTo>
                  <a:lnTo>
                    <a:pt x="70" y="14"/>
                  </a:lnTo>
                  <a:lnTo>
                    <a:pt x="89" y="17"/>
                  </a:lnTo>
                  <a:lnTo>
                    <a:pt x="107" y="20"/>
                  </a:lnTo>
                  <a:lnTo>
                    <a:pt x="126" y="22"/>
                  </a:lnTo>
                  <a:lnTo>
                    <a:pt x="144" y="23"/>
                  </a:lnTo>
                  <a:lnTo>
                    <a:pt x="164" y="25"/>
                  </a:lnTo>
                  <a:lnTo>
                    <a:pt x="182" y="26"/>
                  </a:lnTo>
                  <a:lnTo>
                    <a:pt x="201" y="29"/>
                  </a:lnTo>
                  <a:lnTo>
                    <a:pt x="220" y="30"/>
                  </a:lnTo>
                  <a:lnTo>
                    <a:pt x="239" y="31"/>
                  </a:lnTo>
                  <a:lnTo>
                    <a:pt x="256" y="32"/>
                  </a:lnTo>
                  <a:lnTo>
                    <a:pt x="274" y="35"/>
                  </a:lnTo>
                  <a:lnTo>
                    <a:pt x="292" y="36"/>
                  </a:lnTo>
                  <a:close/>
                </a:path>
              </a:pathLst>
            </a:custGeom>
            <a:solidFill>
              <a:srgbClr val="8C4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63" name="Freeform 64"/>
            <p:cNvSpPr>
              <a:spLocks/>
            </p:cNvSpPr>
            <p:nvPr/>
          </p:nvSpPr>
          <p:spPr bwMode="auto">
            <a:xfrm>
              <a:off x="2694" y="1497"/>
              <a:ext cx="137" cy="131"/>
            </a:xfrm>
            <a:custGeom>
              <a:avLst/>
              <a:gdLst>
                <a:gd name="T0" fmla="*/ 274 w 274"/>
                <a:gd name="T1" fmla="*/ 35 h 264"/>
                <a:gd name="T2" fmla="*/ 272 w 274"/>
                <a:gd name="T3" fmla="*/ 60 h 264"/>
                <a:gd name="T4" fmla="*/ 271 w 274"/>
                <a:gd name="T5" fmla="*/ 84 h 264"/>
                <a:gd name="T6" fmla="*/ 269 w 274"/>
                <a:gd name="T7" fmla="*/ 110 h 264"/>
                <a:gd name="T8" fmla="*/ 266 w 274"/>
                <a:gd name="T9" fmla="*/ 135 h 264"/>
                <a:gd name="T10" fmla="*/ 259 w 274"/>
                <a:gd name="T11" fmla="*/ 148 h 264"/>
                <a:gd name="T12" fmla="*/ 254 w 274"/>
                <a:gd name="T13" fmla="*/ 160 h 264"/>
                <a:gd name="T14" fmla="*/ 247 w 274"/>
                <a:gd name="T15" fmla="*/ 173 h 264"/>
                <a:gd name="T16" fmla="*/ 241 w 274"/>
                <a:gd name="T17" fmla="*/ 186 h 264"/>
                <a:gd name="T18" fmla="*/ 235 w 274"/>
                <a:gd name="T19" fmla="*/ 198 h 264"/>
                <a:gd name="T20" fmla="*/ 228 w 274"/>
                <a:gd name="T21" fmla="*/ 211 h 264"/>
                <a:gd name="T22" fmla="*/ 222 w 274"/>
                <a:gd name="T23" fmla="*/ 224 h 264"/>
                <a:gd name="T24" fmla="*/ 216 w 274"/>
                <a:gd name="T25" fmla="*/ 236 h 264"/>
                <a:gd name="T26" fmla="*/ 196 w 274"/>
                <a:gd name="T27" fmla="*/ 246 h 264"/>
                <a:gd name="T28" fmla="*/ 178 w 274"/>
                <a:gd name="T29" fmla="*/ 254 h 264"/>
                <a:gd name="T30" fmla="*/ 163 w 274"/>
                <a:gd name="T31" fmla="*/ 259 h 264"/>
                <a:gd name="T32" fmla="*/ 149 w 274"/>
                <a:gd name="T33" fmla="*/ 263 h 264"/>
                <a:gd name="T34" fmla="*/ 137 w 274"/>
                <a:gd name="T35" fmla="*/ 264 h 264"/>
                <a:gd name="T36" fmla="*/ 127 w 274"/>
                <a:gd name="T37" fmla="*/ 264 h 264"/>
                <a:gd name="T38" fmla="*/ 117 w 274"/>
                <a:gd name="T39" fmla="*/ 262 h 264"/>
                <a:gd name="T40" fmla="*/ 107 w 274"/>
                <a:gd name="T41" fmla="*/ 258 h 264"/>
                <a:gd name="T42" fmla="*/ 99 w 274"/>
                <a:gd name="T43" fmla="*/ 252 h 264"/>
                <a:gd name="T44" fmla="*/ 90 w 274"/>
                <a:gd name="T45" fmla="*/ 246 h 264"/>
                <a:gd name="T46" fmla="*/ 81 w 274"/>
                <a:gd name="T47" fmla="*/ 237 h 264"/>
                <a:gd name="T48" fmla="*/ 71 w 274"/>
                <a:gd name="T49" fmla="*/ 228 h 264"/>
                <a:gd name="T50" fmla="*/ 59 w 274"/>
                <a:gd name="T51" fmla="*/ 217 h 264"/>
                <a:gd name="T52" fmla="*/ 46 w 274"/>
                <a:gd name="T53" fmla="*/ 205 h 264"/>
                <a:gd name="T54" fmla="*/ 33 w 274"/>
                <a:gd name="T55" fmla="*/ 191 h 264"/>
                <a:gd name="T56" fmla="*/ 16 w 274"/>
                <a:gd name="T57" fmla="*/ 178 h 264"/>
                <a:gd name="T58" fmla="*/ 12 w 274"/>
                <a:gd name="T59" fmla="*/ 134 h 264"/>
                <a:gd name="T60" fmla="*/ 8 w 274"/>
                <a:gd name="T61" fmla="*/ 89 h 264"/>
                <a:gd name="T62" fmla="*/ 4 w 274"/>
                <a:gd name="T63" fmla="*/ 45 h 264"/>
                <a:gd name="T64" fmla="*/ 0 w 274"/>
                <a:gd name="T65" fmla="*/ 0 h 264"/>
                <a:gd name="T66" fmla="*/ 16 w 274"/>
                <a:gd name="T67" fmla="*/ 5 h 264"/>
                <a:gd name="T68" fmla="*/ 33 w 274"/>
                <a:gd name="T69" fmla="*/ 8 h 264"/>
                <a:gd name="T70" fmla="*/ 49 w 274"/>
                <a:gd name="T71" fmla="*/ 12 h 264"/>
                <a:gd name="T72" fmla="*/ 66 w 274"/>
                <a:gd name="T73" fmla="*/ 14 h 264"/>
                <a:gd name="T74" fmla="*/ 83 w 274"/>
                <a:gd name="T75" fmla="*/ 17 h 264"/>
                <a:gd name="T76" fmla="*/ 100 w 274"/>
                <a:gd name="T77" fmla="*/ 20 h 264"/>
                <a:gd name="T78" fmla="*/ 118 w 274"/>
                <a:gd name="T79" fmla="*/ 22 h 264"/>
                <a:gd name="T80" fmla="*/ 136 w 274"/>
                <a:gd name="T81" fmla="*/ 23 h 264"/>
                <a:gd name="T82" fmla="*/ 153 w 274"/>
                <a:gd name="T83" fmla="*/ 26 h 264"/>
                <a:gd name="T84" fmla="*/ 171 w 274"/>
                <a:gd name="T85" fmla="*/ 27 h 264"/>
                <a:gd name="T86" fmla="*/ 189 w 274"/>
                <a:gd name="T87" fmla="*/ 28 h 264"/>
                <a:gd name="T88" fmla="*/ 206 w 274"/>
                <a:gd name="T89" fmla="*/ 30 h 264"/>
                <a:gd name="T90" fmla="*/ 224 w 274"/>
                <a:gd name="T91" fmla="*/ 31 h 264"/>
                <a:gd name="T92" fmla="*/ 241 w 274"/>
                <a:gd name="T93" fmla="*/ 32 h 264"/>
                <a:gd name="T94" fmla="*/ 258 w 274"/>
                <a:gd name="T95" fmla="*/ 34 h 264"/>
                <a:gd name="T96" fmla="*/ 274 w 274"/>
                <a:gd name="T97" fmla="*/ 35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4" h="264">
                  <a:moveTo>
                    <a:pt x="274" y="35"/>
                  </a:moveTo>
                  <a:lnTo>
                    <a:pt x="272" y="60"/>
                  </a:lnTo>
                  <a:lnTo>
                    <a:pt x="271" y="84"/>
                  </a:lnTo>
                  <a:lnTo>
                    <a:pt x="269" y="110"/>
                  </a:lnTo>
                  <a:lnTo>
                    <a:pt x="266" y="135"/>
                  </a:lnTo>
                  <a:lnTo>
                    <a:pt x="259" y="148"/>
                  </a:lnTo>
                  <a:lnTo>
                    <a:pt x="254" y="160"/>
                  </a:lnTo>
                  <a:lnTo>
                    <a:pt x="247" y="173"/>
                  </a:lnTo>
                  <a:lnTo>
                    <a:pt x="241" y="186"/>
                  </a:lnTo>
                  <a:lnTo>
                    <a:pt x="235" y="198"/>
                  </a:lnTo>
                  <a:lnTo>
                    <a:pt x="228" y="211"/>
                  </a:lnTo>
                  <a:lnTo>
                    <a:pt x="222" y="224"/>
                  </a:lnTo>
                  <a:lnTo>
                    <a:pt x="216" y="236"/>
                  </a:lnTo>
                  <a:lnTo>
                    <a:pt x="196" y="246"/>
                  </a:lnTo>
                  <a:lnTo>
                    <a:pt x="178" y="254"/>
                  </a:lnTo>
                  <a:lnTo>
                    <a:pt x="163" y="259"/>
                  </a:lnTo>
                  <a:lnTo>
                    <a:pt x="149" y="263"/>
                  </a:lnTo>
                  <a:lnTo>
                    <a:pt x="137" y="264"/>
                  </a:lnTo>
                  <a:lnTo>
                    <a:pt x="127" y="264"/>
                  </a:lnTo>
                  <a:lnTo>
                    <a:pt x="117" y="262"/>
                  </a:lnTo>
                  <a:lnTo>
                    <a:pt x="107" y="258"/>
                  </a:lnTo>
                  <a:lnTo>
                    <a:pt x="99" y="252"/>
                  </a:lnTo>
                  <a:lnTo>
                    <a:pt x="90" y="246"/>
                  </a:lnTo>
                  <a:lnTo>
                    <a:pt x="81" y="237"/>
                  </a:lnTo>
                  <a:lnTo>
                    <a:pt x="71" y="228"/>
                  </a:lnTo>
                  <a:lnTo>
                    <a:pt x="59" y="217"/>
                  </a:lnTo>
                  <a:lnTo>
                    <a:pt x="46" y="205"/>
                  </a:lnTo>
                  <a:lnTo>
                    <a:pt x="33" y="191"/>
                  </a:lnTo>
                  <a:lnTo>
                    <a:pt x="16" y="178"/>
                  </a:lnTo>
                  <a:lnTo>
                    <a:pt x="12" y="134"/>
                  </a:lnTo>
                  <a:lnTo>
                    <a:pt x="8" y="89"/>
                  </a:lnTo>
                  <a:lnTo>
                    <a:pt x="4" y="45"/>
                  </a:lnTo>
                  <a:lnTo>
                    <a:pt x="0" y="0"/>
                  </a:lnTo>
                  <a:lnTo>
                    <a:pt x="16" y="5"/>
                  </a:lnTo>
                  <a:lnTo>
                    <a:pt x="33" y="8"/>
                  </a:lnTo>
                  <a:lnTo>
                    <a:pt x="49" y="12"/>
                  </a:lnTo>
                  <a:lnTo>
                    <a:pt x="66" y="14"/>
                  </a:lnTo>
                  <a:lnTo>
                    <a:pt x="83" y="17"/>
                  </a:lnTo>
                  <a:lnTo>
                    <a:pt x="100" y="20"/>
                  </a:lnTo>
                  <a:lnTo>
                    <a:pt x="118" y="22"/>
                  </a:lnTo>
                  <a:lnTo>
                    <a:pt x="136" y="23"/>
                  </a:lnTo>
                  <a:lnTo>
                    <a:pt x="153" y="26"/>
                  </a:lnTo>
                  <a:lnTo>
                    <a:pt x="171" y="27"/>
                  </a:lnTo>
                  <a:lnTo>
                    <a:pt x="189" y="28"/>
                  </a:lnTo>
                  <a:lnTo>
                    <a:pt x="206" y="30"/>
                  </a:lnTo>
                  <a:lnTo>
                    <a:pt x="224" y="31"/>
                  </a:lnTo>
                  <a:lnTo>
                    <a:pt x="241" y="32"/>
                  </a:lnTo>
                  <a:lnTo>
                    <a:pt x="258" y="34"/>
                  </a:lnTo>
                  <a:lnTo>
                    <a:pt x="274" y="35"/>
                  </a:lnTo>
                  <a:close/>
                </a:path>
              </a:pathLst>
            </a:custGeom>
            <a:solidFill>
              <a:srgbClr val="914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64" name="Freeform 65"/>
            <p:cNvSpPr>
              <a:spLocks/>
            </p:cNvSpPr>
            <p:nvPr/>
          </p:nvSpPr>
          <p:spPr bwMode="auto">
            <a:xfrm>
              <a:off x="2698" y="1502"/>
              <a:ext cx="129" cy="123"/>
            </a:xfrm>
            <a:custGeom>
              <a:avLst/>
              <a:gdLst>
                <a:gd name="T0" fmla="*/ 258 w 258"/>
                <a:gd name="T1" fmla="*/ 31 h 245"/>
                <a:gd name="T2" fmla="*/ 256 w 258"/>
                <a:gd name="T3" fmla="*/ 55 h 245"/>
                <a:gd name="T4" fmla="*/ 253 w 258"/>
                <a:gd name="T5" fmla="*/ 78 h 245"/>
                <a:gd name="T6" fmla="*/ 252 w 258"/>
                <a:gd name="T7" fmla="*/ 102 h 245"/>
                <a:gd name="T8" fmla="*/ 250 w 258"/>
                <a:gd name="T9" fmla="*/ 125 h 245"/>
                <a:gd name="T10" fmla="*/ 244 w 258"/>
                <a:gd name="T11" fmla="*/ 137 h 245"/>
                <a:gd name="T12" fmla="*/ 239 w 258"/>
                <a:gd name="T13" fmla="*/ 148 h 245"/>
                <a:gd name="T14" fmla="*/ 233 w 258"/>
                <a:gd name="T15" fmla="*/ 161 h 245"/>
                <a:gd name="T16" fmla="*/ 227 w 258"/>
                <a:gd name="T17" fmla="*/ 172 h 245"/>
                <a:gd name="T18" fmla="*/ 220 w 258"/>
                <a:gd name="T19" fmla="*/ 184 h 245"/>
                <a:gd name="T20" fmla="*/ 214 w 258"/>
                <a:gd name="T21" fmla="*/ 197 h 245"/>
                <a:gd name="T22" fmla="*/ 209 w 258"/>
                <a:gd name="T23" fmla="*/ 208 h 245"/>
                <a:gd name="T24" fmla="*/ 203 w 258"/>
                <a:gd name="T25" fmla="*/ 220 h 245"/>
                <a:gd name="T26" fmla="*/ 184 w 258"/>
                <a:gd name="T27" fmla="*/ 229 h 245"/>
                <a:gd name="T28" fmla="*/ 167 w 258"/>
                <a:gd name="T29" fmla="*/ 236 h 245"/>
                <a:gd name="T30" fmla="*/ 153 w 258"/>
                <a:gd name="T31" fmla="*/ 240 h 245"/>
                <a:gd name="T32" fmla="*/ 141 w 258"/>
                <a:gd name="T33" fmla="*/ 244 h 245"/>
                <a:gd name="T34" fmla="*/ 129 w 258"/>
                <a:gd name="T35" fmla="*/ 245 h 245"/>
                <a:gd name="T36" fmla="*/ 119 w 258"/>
                <a:gd name="T37" fmla="*/ 245 h 245"/>
                <a:gd name="T38" fmla="*/ 110 w 258"/>
                <a:gd name="T39" fmla="*/ 244 h 245"/>
                <a:gd name="T40" fmla="*/ 102 w 258"/>
                <a:gd name="T41" fmla="*/ 240 h 245"/>
                <a:gd name="T42" fmla="*/ 93 w 258"/>
                <a:gd name="T43" fmla="*/ 235 h 245"/>
                <a:gd name="T44" fmla="*/ 84 w 258"/>
                <a:gd name="T45" fmla="*/ 229 h 245"/>
                <a:gd name="T46" fmla="*/ 76 w 258"/>
                <a:gd name="T47" fmla="*/ 221 h 245"/>
                <a:gd name="T48" fmla="*/ 66 w 258"/>
                <a:gd name="T49" fmla="*/ 212 h 245"/>
                <a:gd name="T50" fmla="*/ 55 w 258"/>
                <a:gd name="T51" fmla="*/ 202 h 245"/>
                <a:gd name="T52" fmla="*/ 44 w 258"/>
                <a:gd name="T53" fmla="*/ 191 h 245"/>
                <a:gd name="T54" fmla="*/ 31 w 258"/>
                <a:gd name="T55" fmla="*/ 178 h 245"/>
                <a:gd name="T56" fmla="*/ 16 w 258"/>
                <a:gd name="T57" fmla="*/ 164 h 245"/>
                <a:gd name="T58" fmla="*/ 12 w 258"/>
                <a:gd name="T59" fmla="*/ 123 h 245"/>
                <a:gd name="T60" fmla="*/ 8 w 258"/>
                <a:gd name="T61" fmla="*/ 81 h 245"/>
                <a:gd name="T62" fmla="*/ 5 w 258"/>
                <a:gd name="T63" fmla="*/ 41 h 245"/>
                <a:gd name="T64" fmla="*/ 0 w 258"/>
                <a:gd name="T65" fmla="*/ 0 h 245"/>
                <a:gd name="T66" fmla="*/ 15 w 258"/>
                <a:gd name="T67" fmla="*/ 3 h 245"/>
                <a:gd name="T68" fmla="*/ 30 w 258"/>
                <a:gd name="T69" fmla="*/ 7 h 245"/>
                <a:gd name="T70" fmla="*/ 46 w 258"/>
                <a:gd name="T71" fmla="*/ 9 h 245"/>
                <a:gd name="T72" fmla="*/ 62 w 258"/>
                <a:gd name="T73" fmla="*/ 12 h 245"/>
                <a:gd name="T74" fmla="*/ 79 w 258"/>
                <a:gd name="T75" fmla="*/ 15 h 245"/>
                <a:gd name="T76" fmla="*/ 95 w 258"/>
                <a:gd name="T77" fmla="*/ 16 h 245"/>
                <a:gd name="T78" fmla="*/ 111 w 258"/>
                <a:gd name="T79" fmla="*/ 18 h 245"/>
                <a:gd name="T80" fmla="*/ 128 w 258"/>
                <a:gd name="T81" fmla="*/ 20 h 245"/>
                <a:gd name="T82" fmla="*/ 144 w 258"/>
                <a:gd name="T83" fmla="*/ 22 h 245"/>
                <a:gd name="T84" fmla="*/ 160 w 258"/>
                <a:gd name="T85" fmla="*/ 23 h 245"/>
                <a:gd name="T86" fmla="*/ 178 w 258"/>
                <a:gd name="T87" fmla="*/ 25 h 245"/>
                <a:gd name="T88" fmla="*/ 194 w 258"/>
                <a:gd name="T89" fmla="*/ 26 h 245"/>
                <a:gd name="T90" fmla="*/ 210 w 258"/>
                <a:gd name="T91" fmla="*/ 27 h 245"/>
                <a:gd name="T92" fmla="*/ 226 w 258"/>
                <a:gd name="T93" fmla="*/ 29 h 245"/>
                <a:gd name="T94" fmla="*/ 242 w 258"/>
                <a:gd name="T95" fmla="*/ 30 h 245"/>
                <a:gd name="T96" fmla="*/ 258 w 258"/>
                <a:gd name="T97" fmla="*/ 3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8" h="245">
                  <a:moveTo>
                    <a:pt x="258" y="31"/>
                  </a:moveTo>
                  <a:lnTo>
                    <a:pt x="256" y="55"/>
                  </a:lnTo>
                  <a:lnTo>
                    <a:pt x="253" y="78"/>
                  </a:lnTo>
                  <a:lnTo>
                    <a:pt x="252" y="102"/>
                  </a:lnTo>
                  <a:lnTo>
                    <a:pt x="250" y="125"/>
                  </a:lnTo>
                  <a:lnTo>
                    <a:pt x="244" y="137"/>
                  </a:lnTo>
                  <a:lnTo>
                    <a:pt x="239" y="148"/>
                  </a:lnTo>
                  <a:lnTo>
                    <a:pt x="233" y="161"/>
                  </a:lnTo>
                  <a:lnTo>
                    <a:pt x="227" y="172"/>
                  </a:lnTo>
                  <a:lnTo>
                    <a:pt x="220" y="184"/>
                  </a:lnTo>
                  <a:lnTo>
                    <a:pt x="214" y="197"/>
                  </a:lnTo>
                  <a:lnTo>
                    <a:pt x="209" y="208"/>
                  </a:lnTo>
                  <a:lnTo>
                    <a:pt x="203" y="220"/>
                  </a:lnTo>
                  <a:lnTo>
                    <a:pt x="184" y="229"/>
                  </a:lnTo>
                  <a:lnTo>
                    <a:pt x="167" y="236"/>
                  </a:lnTo>
                  <a:lnTo>
                    <a:pt x="153" y="240"/>
                  </a:lnTo>
                  <a:lnTo>
                    <a:pt x="141" y="244"/>
                  </a:lnTo>
                  <a:lnTo>
                    <a:pt x="129" y="245"/>
                  </a:lnTo>
                  <a:lnTo>
                    <a:pt x="119" y="245"/>
                  </a:lnTo>
                  <a:lnTo>
                    <a:pt x="110" y="244"/>
                  </a:lnTo>
                  <a:lnTo>
                    <a:pt x="102" y="240"/>
                  </a:lnTo>
                  <a:lnTo>
                    <a:pt x="93" y="235"/>
                  </a:lnTo>
                  <a:lnTo>
                    <a:pt x="84" y="229"/>
                  </a:lnTo>
                  <a:lnTo>
                    <a:pt x="76" y="221"/>
                  </a:lnTo>
                  <a:lnTo>
                    <a:pt x="66" y="212"/>
                  </a:lnTo>
                  <a:lnTo>
                    <a:pt x="55" y="202"/>
                  </a:lnTo>
                  <a:lnTo>
                    <a:pt x="44" y="191"/>
                  </a:lnTo>
                  <a:lnTo>
                    <a:pt x="31" y="178"/>
                  </a:lnTo>
                  <a:lnTo>
                    <a:pt x="16" y="164"/>
                  </a:lnTo>
                  <a:lnTo>
                    <a:pt x="12" y="123"/>
                  </a:lnTo>
                  <a:lnTo>
                    <a:pt x="8" y="81"/>
                  </a:lnTo>
                  <a:lnTo>
                    <a:pt x="5" y="41"/>
                  </a:lnTo>
                  <a:lnTo>
                    <a:pt x="0" y="0"/>
                  </a:lnTo>
                  <a:lnTo>
                    <a:pt x="15" y="3"/>
                  </a:lnTo>
                  <a:lnTo>
                    <a:pt x="30" y="7"/>
                  </a:lnTo>
                  <a:lnTo>
                    <a:pt x="46" y="9"/>
                  </a:lnTo>
                  <a:lnTo>
                    <a:pt x="62" y="12"/>
                  </a:lnTo>
                  <a:lnTo>
                    <a:pt x="79" y="15"/>
                  </a:lnTo>
                  <a:lnTo>
                    <a:pt x="95" y="16"/>
                  </a:lnTo>
                  <a:lnTo>
                    <a:pt x="111" y="18"/>
                  </a:lnTo>
                  <a:lnTo>
                    <a:pt x="128" y="20"/>
                  </a:lnTo>
                  <a:lnTo>
                    <a:pt x="144" y="22"/>
                  </a:lnTo>
                  <a:lnTo>
                    <a:pt x="160" y="23"/>
                  </a:lnTo>
                  <a:lnTo>
                    <a:pt x="178" y="25"/>
                  </a:lnTo>
                  <a:lnTo>
                    <a:pt x="194" y="26"/>
                  </a:lnTo>
                  <a:lnTo>
                    <a:pt x="210" y="27"/>
                  </a:lnTo>
                  <a:lnTo>
                    <a:pt x="226" y="29"/>
                  </a:lnTo>
                  <a:lnTo>
                    <a:pt x="242" y="30"/>
                  </a:lnTo>
                  <a:lnTo>
                    <a:pt x="258" y="31"/>
                  </a:lnTo>
                  <a:close/>
                </a:path>
              </a:pathLst>
            </a:custGeom>
            <a:solidFill>
              <a:srgbClr val="934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65" name="Freeform 66"/>
            <p:cNvSpPr>
              <a:spLocks/>
            </p:cNvSpPr>
            <p:nvPr/>
          </p:nvSpPr>
          <p:spPr bwMode="auto">
            <a:xfrm>
              <a:off x="2701" y="1508"/>
              <a:ext cx="120" cy="114"/>
            </a:xfrm>
            <a:custGeom>
              <a:avLst/>
              <a:gdLst>
                <a:gd name="T0" fmla="*/ 241 w 241"/>
                <a:gd name="T1" fmla="*/ 29 h 229"/>
                <a:gd name="T2" fmla="*/ 240 w 241"/>
                <a:gd name="T3" fmla="*/ 51 h 229"/>
                <a:gd name="T4" fmla="*/ 237 w 241"/>
                <a:gd name="T5" fmla="*/ 73 h 229"/>
                <a:gd name="T6" fmla="*/ 236 w 241"/>
                <a:gd name="T7" fmla="*/ 96 h 229"/>
                <a:gd name="T8" fmla="*/ 234 w 241"/>
                <a:gd name="T9" fmla="*/ 118 h 229"/>
                <a:gd name="T10" fmla="*/ 228 w 241"/>
                <a:gd name="T11" fmla="*/ 128 h 229"/>
                <a:gd name="T12" fmla="*/ 222 w 241"/>
                <a:gd name="T13" fmla="*/ 139 h 229"/>
                <a:gd name="T14" fmla="*/ 218 w 241"/>
                <a:gd name="T15" fmla="*/ 150 h 229"/>
                <a:gd name="T16" fmla="*/ 212 w 241"/>
                <a:gd name="T17" fmla="*/ 161 h 229"/>
                <a:gd name="T18" fmla="*/ 206 w 241"/>
                <a:gd name="T19" fmla="*/ 173 h 229"/>
                <a:gd name="T20" fmla="*/ 202 w 241"/>
                <a:gd name="T21" fmla="*/ 183 h 229"/>
                <a:gd name="T22" fmla="*/ 196 w 241"/>
                <a:gd name="T23" fmla="*/ 195 h 229"/>
                <a:gd name="T24" fmla="*/ 190 w 241"/>
                <a:gd name="T25" fmla="*/ 205 h 229"/>
                <a:gd name="T26" fmla="*/ 157 w 241"/>
                <a:gd name="T27" fmla="*/ 220 h 229"/>
                <a:gd name="T28" fmla="*/ 131 w 241"/>
                <a:gd name="T29" fmla="*/ 228 h 229"/>
                <a:gd name="T30" fmla="*/ 112 w 241"/>
                <a:gd name="T31" fmla="*/ 229 h 229"/>
                <a:gd name="T32" fmla="*/ 96 w 241"/>
                <a:gd name="T33" fmla="*/ 225 h 229"/>
                <a:gd name="T34" fmla="*/ 80 w 241"/>
                <a:gd name="T35" fmla="*/ 214 h 229"/>
                <a:gd name="T36" fmla="*/ 62 w 241"/>
                <a:gd name="T37" fmla="*/ 198 h 229"/>
                <a:gd name="T38" fmla="*/ 42 w 241"/>
                <a:gd name="T39" fmla="*/ 179 h 229"/>
                <a:gd name="T40" fmla="*/ 15 w 241"/>
                <a:gd name="T41" fmla="*/ 154 h 229"/>
                <a:gd name="T42" fmla="*/ 12 w 241"/>
                <a:gd name="T43" fmla="*/ 115 h 229"/>
                <a:gd name="T44" fmla="*/ 8 w 241"/>
                <a:gd name="T45" fmla="*/ 77 h 229"/>
                <a:gd name="T46" fmla="*/ 5 w 241"/>
                <a:gd name="T47" fmla="*/ 39 h 229"/>
                <a:gd name="T48" fmla="*/ 0 w 241"/>
                <a:gd name="T49" fmla="*/ 0 h 229"/>
                <a:gd name="T50" fmla="*/ 14 w 241"/>
                <a:gd name="T51" fmla="*/ 4 h 229"/>
                <a:gd name="T52" fmla="*/ 29 w 241"/>
                <a:gd name="T53" fmla="*/ 6 h 229"/>
                <a:gd name="T54" fmla="*/ 43 w 241"/>
                <a:gd name="T55" fmla="*/ 9 h 229"/>
                <a:gd name="T56" fmla="*/ 58 w 241"/>
                <a:gd name="T57" fmla="*/ 12 h 229"/>
                <a:gd name="T58" fmla="*/ 74 w 241"/>
                <a:gd name="T59" fmla="*/ 14 h 229"/>
                <a:gd name="T60" fmla="*/ 89 w 241"/>
                <a:gd name="T61" fmla="*/ 16 h 229"/>
                <a:gd name="T62" fmla="*/ 104 w 241"/>
                <a:gd name="T63" fmla="*/ 17 h 229"/>
                <a:gd name="T64" fmla="*/ 120 w 241"/>
                <a:gd name="T65" fmla="*/ 20 h 229"/>
                <a:gd name="T66" fmla="*/ 135 w 241"/>
                <a:gd name="T67" fmla="*/ 21 h 229"/>
                <a:gd name="T68" fmla="*/ 151 w 241"/>
                <a:gd name="T69" fmla="*/ 22 h 229"/>
                <a:gd name="T70" fmla="*/ 166 w 241"/>
                <a:gd name="T71" fmla="*/ 23 h 229"/>
                <a:gd name="T72" fmla="*/ 182 w 241"/>
                <a:gd name="T73" fmla="*/ 24 h 229"/>
                <a:gd name="T74" fmla="*/ 197 w 241"/>
                <a:gd name="T75" fmla="*/ 25 h 229"/>
                <a:gd name="T76" fmla="*/ 212 w 241"/>
                <a:gd name="T77" fmla="*/ 27 h 229"/>
                <a:gd name="T78" fmla="*/ 226 w 241"/>
                <a:gd name="T79" fmla="*/ 28 h 229"/>
                <a:gd name="T80" fmla="*/ 241 w 241"/>
                <a:gd name="T81" fmla="*/ 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1" h="229">
                  <a:moveTo>
                    <a:pt x="241" y="29"/>
                  </a:moveTo>
                  <a:lnTo>
                    <a:pt x="240" y="51"/>
                  </a:lnTo>
                  <a:lnTo>
                    <a:pt x="237" y="73"/>
                  </a:lnTo>
                  <a:lnTo>
                    <a:pt x="236" y="96"/>
                  </a:lnTo>
                  <a:lnTo>
                    <a:pt x="234" y="118"/>
                  </a:lnTo>
                  <a:lnTo>
                    <a:pt x="228" y="128"/>
                  </a:lnTo>
                  <a:lnTo>
                    <a:pt x="222" y="139"/>
                  </a:lnTo>
                  <a:lnTo>
                    <a:pt x="218" y="150"/>
                  </a:lnTo>
                  <a:lnTo>
                    <a:pt x="212" y="161"/>
                  </a:lnTo>
                  <a:lnTo>
                    <a:pt x="206" y="173"/>
                  </a:lnTo>
                  <a:lnTo>
                    <a:pt x="202" y="183"/>
                  </a:lnTo>
                  <a:lnTo>
                    <a:pt x="196" y="195"/>
                  </a:lnTo>
                  <a:lnTo>
                    <a:pt x="190" y="205"/>
                  </a:lnTo>
                  <a:lnTo>
                    <a:pt x="157" y="220"/>
                  </a:lnTo>
                  <a:lnTo>
                    <a:pt x="131" y="228"/>
                  </a:lnTo>
                  <a:lnTo>
                    <a:pt x="112" y="229"/>
                  </a:lnTo>
                  <a:lnTo>
                    <a:pt x="96" y="225"/>
                  </a:lnTo>
                  <a:lnTo>
                    <a:pt x="80" y="214"/>
                  </a:lnTo>
                  <a:lnTo>
                    <a:pt x="62" y="198"/>
                  </a:lnTo>
                  <a:lnTo>
                    <a:pt x="42" y="179"/>
                  </a:lnTo>
                  <a:lnTo>
                    <a:pt x="15" y="154"/>
                  </a:lnTo>
                  <a:lnTo>
                    <a:pt x="12" y="115"/>
                  </a:lnTo>
                  <a:lnTo>
                    <a:pt x="8" y="77"/>
                  </a:lnTo>
                  <a:lnTo>
                    <a:pt x="5" y="39"/>
                  </a:lnTo>
                  <a:lnTo>
                    <a:pt x="0" y="0"/>
                  </a:lnTo>
                  <a:lnTo>
                    <a:pt x="14" y="4"/>
                  </a:lnTo>
                  <a:lnTo>
                    <a:pt x="29" y="6"/>
                  </a:lnTo>
                  <a:lnTo>
                    <a:pt x="43" y="9"/>
                  </a:lnTo>
                  <a:lnTo>
                    <a:pt x="58" y="12"/>
                  </a:lnTo>
                  <a:lnTo>
                    <a:pt x="74" y="14"/>
                  </a:lnTo>
                  <a:lnTo>
                    <a:pt x="89" y="16"/>
                  </a:lnTo>
                  <a:lnTo>
                    <a:pt x="104" y="17"/>
                  </a:lnTo>
                  <a:lnTo>
                    <a:pt x="120" y="20"/>
                  </a:lnTo>
                  <a:lnTo>
                    <a:pt x="135" y="21"/>
                  </a:lnTo>
                  <a:lnTo>
                    <a:pt x="151" y="22"/>
                  </a:lnTo>
                  <a:lnTo>
                    <a:pt x="166" y="23"/>
                  </a:lnTo>
                  <a:lnTo>
                    <a:pt x="182" y="24"/>
                  </a:lnTo>
                  <a:lnTo>
                    <a:pt x="197" y="25"/>
                  </a:lnTo>
                  <a:lnTo>
                    <a:pt x="212" y="27"/>
                  </a:lnTo>
                  <a:lnTo>
                    <a:pt x="226" y="28"/>
                  </a:lnTo>
                  <a:lnTo>
                    <a:pt x="241" y="29"/>
                  </a:lnTo>
                  <a:close/>
                </a:path>
              </a:pathLst>
            </a:custGeom>
            <a:solidFill>
              <a:srgbClr val="994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66" name="Freeform 67"/>
            <p:cNvSpPr>
              <a:spLocks/>
            </p:cNvSpPr>
            <p:nvPr/>
          </p:nvSpPr>
          <p:spPr bwMode="auto">
            <a:xfrm>
              <a:off x="2705" y="1513"/>
              <a:ext cx="112" cy="106"/>
            </a:xfrm>
            <a:custGeom>
              <a:avLst/>
              <a:gdLst>
                <a:gd name="T0" fmla="*/ 224 w 224"/>
                <a:gd name="T1" fmla="*/ 27 h 214"/>
                <a:gd name="T2" fmla="*/ 222 w 224"/>
                <a:gd name="T3" fmla="*/ 48 h 214"/>
                <a:gd name="T4" fmla="*/ 220 w 224"/>
                <a:gd name="T5" fmla="*/ 68 h 214"/>
                <a:gd name="T6" fmla="*/ 219 w 224"/>
                <a:gd name="T7" fmla="*/ 89 h 214"/>
                <a:gd name="T8" fmla="*/ 217 w 224"/>
                <a:gd name="T9" fmla="*/ 109 h 214"/>
                <a:gd name="T10" fmla="*/ 212 w 224"/>
                <a:gd name="T11" fmla="*/ 119 h 214"/>
                <a:gd name="T12" fmla="*/ 206 w 224"/>
                <a:gd name="T13" fmla="*/ 129 h 214"/>
                <a:gd name="T14" fmla="*/ 202 w 224"/>
                <a:gd name="T15" fmla="*/ 140 h 214"/>
                <a:gd name="T16" fmla="*/ 197 w 224"/>
                <a:gd name="T17" fmla="*/ 150 h 214"/>
                <a:gd name="T18" fmla="*/ 191 w 224"/>
                <a:gd name="T19" fmla="*/ 161 h 214"/>
                <a:gd name="T20" fmla="*/ 187 w 224"/>
                <a:gd name="T21" fmla="*/ 171 h 214"/>
                <a:gd name="T22" fmla="*/ 181 w 224"/>
                <a:gd name="T23" fmla="*/ 180 h 214"/>
                <a:gd name="T24" fmla="*/ 176 w 224"/>
                <a:gd name="T25" fmla="*/ 190 h 214"/>
                <a:gd name="T26" fmla="*/ 145 w 224"/>
                <a:gd name="T27" fmla="*/ 204 h 214"/>
                <a:gd name="T28" fmla="*/ 122 w 224"/>
                <a:gd name="T29" fmla="*/ 212 h 214"/>
                <a:gd name="T30" fmla="*/ 104 w 224"/>
                <a:gd name="T31" fmla="*/ 214 h 214"/>
                <a:gd name="T32" fmla="*/ 89 w 224"/>
                <a:gd name="T33" fmla="*/ 208 h 214"/>
                <a:gd name="T34" fmla="*/ 74 w 224"/>
                <a:gd name="T35" fmla="*/ 199 h 214"/>
                <a:gd name="T36" fmla="*/ 58 w 224"/>
                <a:gd name="T37" fmla="*/ 184 h 214"/>
                <a:gd name="T38" fmla="*/ 38 w 224"/>
                <a:gd name="T39" fmla="*/ 165 h 214"/>
                <a:gd name="T40" fmla="*/ 14 w 224"/>
                <a:gd name="T41" fmla="*/ 143 h 214"/>
                <a:gd name="T42" fmla="*/ 11 w 224"/>
                <a:gd name="T43" fmla="*/ 108 h 214"/>
                <a:gd name="T44" fmla="*/ 7 w 224"/>
                <a:gd name="T45" fmla="*/ 72 h 214"/>
                <a:gd name="T46" fmla="*/ 4 w 224"/>
                <a:gd name="T47" fmla="*/ 36 h 214"/>
                <a:gd name="T48" fmla="*/ 0 w 224"/>
                <a:gd name="T49" fmla="*/ 0 h 214"/>
                <a:gd name="T50" fmla="*/ 13 w 224"/>
                <a:gd name="T51" fmla="*/ 4 h 214"/>
                <a:gd name="T52" fmla="*/ 27 w 224"/>
                <a:gd name="T53" fmla="*/ 6 h 214"/>
                <a:gd name="T54" fmla="*/ 39 w 224"/>
                <a:gd name="T55" fmla="*/ 9 h 214"/>
                <a:gd name="T56" fmla="*/ 53 w 224"/>
                <a:gd name="T57" fmla="*/ 11 h 214"/>
                <a:gd name="T58" fmla="*/ 68 w 224"/>
                <a:gd name="T59" fmla="*/ 13 h 214"/>
                <a:gd name="T60" fmla="*/ 82 w 224"/>
                <a:gd name="T61" fmla="*/ 14 h 214"/>
                <a:gd name="T62" fmla="*/ 96 w 224"/>
                <a:gd name="T63" fmla="*/ 17 h 214"/>
                <a:gd name="T64" fmla="*/ 111 w 224"/>
                <a:gd name="T65" fmla="*/ 18 h 214"/>
                <a:gd name="T66" fmla="*/ 125 w 224"/>
                <a:gd name="T67" fmla="*/ 19 h 214"/>
                <a:gd name="T68" fmla="*/ 139 w 224"/>
                <a:gd name="T69" fmla="*/ 20 h 214"/>
                <a:gd name="T70" fmla="*/ 153 w 224"/>
                <a:gd name="T71" fmla="*/ 21 h 214"/>
                <a:gd name="T72" fmla="*/ 168 w 224"/>
                <a:gd name="T73" fmla="*/ 22 h 214"/>
                <a:gd name="T74" fmla="*/ 182 w 224"/>
                <a:gd name="T75" fmla="*/ 23 h 214"/>
                <a:gd name="T76" fmla="*/ 196 w 224"/>
                <a:gd name="T77" fmla="*/ 25 h 214"/>
                <a:gd name="T78" fmla="*/ 210 w 224"/>
                <a:gd name="T79" fmla="*/ 26 h 214"/>
                <a:gd name="T80" fmla="*/ 224 w 224"/>
                <a:gd name="T81" fmla="*/ 27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4" h="214">
                  <a:moveTo>
                    <a:pt x="224" y="27"/>
                  </a:moveTo>
                  <a:lnTo>
                    <a:pt x="222" y="48"/>
                  </a:lnTo>
                  <a:lnTo>
                    <a:pt x="220" y="68"/>
                  </a:lnTo>
                  <a:lnTo>
                    <a:pt x="219" y="89"/>
                  </a:lnTo>
                  <a:lnTo>
                    <a:pt x="217" y="109"/>
                  </a:lnTo>
                  <a:lnTo>
                    <a:pt x="212" y="119"/>
                  </a:lnTo>
                  <a:lnTo>
                    <a:pt x="206" y="129"/>
                  </a:lnTo>
                  <a:lnTo>
                    <a:pt x="202" y="140"/>
                  </a:lnTo>
                  <a:lnTo>
                    <a:pt x="197" y="150"/>
                  </a:lnTo>
                  <a:lnTo>
                    <a:pt x="191" y="161"/>
                  </a:lnTo>
                  <a:lnTo>
                    <a:pt x="187" y="171"/>
                  </a:lnTo>
                  <a:lnTo>
                    <a:pt x="181" y="180"/>
                  </a:lnTo>
                  <a:lnTo>
                    <a:pt x="176" y="190"/>
                  </a:lnTo>
                  <a:lnTo>
                    <a:pt x="145" y="204"/>
                  </a:lnTo>
                  <a:lnTo>
                    <a:pt x="122" y="212"/>
                  </a:lnTo>
                  <a:lnTo>
                    <a:pt x="104" y="214"/>
                  </a:lnTo>
                  <a:lnTo>
                    <a:pt x="89" y="208"/>
                  </a:lnTo>
                  <a:lnTo>
                    <a:pt x="74" y="199"/>
                  </a:lnTo>
                  <a:lnTo>
                    <a:pt x="58" y="184"/>
                  </a:lnTo>
                  <a:lnTo>
                    <a:pt x="38" y="165"/>
                  </a:lnTo>
                  <a:lnTo>
                    <a:pt x="14" y="143"/>
                  </a:lnTo>
                  <a:lnTo>
                    <a:pt x="11" y="108"/>
                  </a:lnTo>
                  <a:lnTo>
                    <a:pt x="7" y="72"/>
                  </a:lnTo>
                  <a:lnTo>
                    <a:pt x="4" y="36"/>
                  </a:lnTo>
                  <a:lnTo>
                    <a:pt x="0" y="0"/>
                  </a:lnTo>
                  <a:lnTo>
                    <a:pt x="13" y="4"/>
                  </a:lnTo>
                  <a:lnTo>
                    <a:pt x="27" y="6"/>
                  </a:lnTo>
                  <a:lnTo>
                    <a:pt x="39" y="9"/>
                  </a:lnTo>
                  <a:lnTo>
                    <a:pt x="53" y="11"/>
                  </a:lnTo>
                  <a:lnTo>
                    <a:pt x="68" y="13"/>
                  </a:lnTo>
                  <a:lnTo>
                    <a:pt x="82" y="14"/>
                  </a:lnTo>
                  <a:lnTo>
                    <a:pt x="96" y="17"/>
                  </a:lnTo>
                  <a:lnTo>
                    <a:pt x="111" y="18"/>
                  </a:lnTo>
                  <a:lnTo>
                    <a:pt x="125" y="19"/>
                  </a:lnTo>
                  <a:lnTo>
                    <a:pt x="139" y="20"/>
                  </a:lnTo>
                  <a:lnTo>
                    <a:pt x="153" y="21"/>
                  </a:lnTo>
                  <a:lnTo>
                    <a:pt x="168" y="22"/>
                  </a:lnTo>
                  <a:lnTo>
                    <a:pt x="182" y="23"/>
                  </a:lnTo>
                  <a:lnTo>
                    <a:pt x="196" y="25"/>
                  </a:lnTo>
                  <a:lnTo>
                    <a:pt x="210" y="26"/>
                  </a:lnTo>
                  <a:lnTo>
                    <a:pt x="224" y="27"/>
                  </a:lnTo>
                  <a:close/>
                </a:path>
              </a:pathLst>
            </a:custGeom>
            <a:solidFill>
              <a:srgbClr val="9B5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67" name="Freeform 68"/>
            <p:cNvSpPr>
              <a:spLocks/>
            </p:cNvSpPr>
            <p:nvPr/>
          </p:nvSpPr>
          <p:spPr bwMode="auto">
            <a:xfrm>
              <a:off x="2709" y="1518"/>
              <a:ext cx="103" cy="98"/>
            </a:xfrm>
            <a:custGeom>
              <a:avLst/>
              <a:gdLst>
                <a:gd name="T0" fmla="*/ 207 w 207"/>
                <a:gd name="T1" fmla="*/ 25 h 197"/>
                <a:gd name="T2" fmla="*/ 206 w 207"/>
                <a:gd name="T3" fmla="*/ 44 h 197"/>
                <a:gd name="T4" fmla="*/ 204 w 207"/>
                <a:gd name="T5" fmla="*/ 62 h 197"/>
                <a:gd name="T6" fmla="*/ 203 w 207"/>
                <a:gd name="T7" fmla="*/ 82 h 197"/>
                <a:gd name="T8" fmla="*/ 200 w 207"/>
                <a:gd name="T9" fmla="*/ 100 h 197"/>
                <a:gd name="T10" fmla="*/ 196 w 207"/>
                <a:gd name="T11" fmla="*/ 109 h 197"/>
                <a:gd name="T12" fmla="*/ 191 w 207"/>
                <a:gd name="T13" fmla="*/ 118 h 197"/>
                <a:gd name="T14" fmla="*/ 187 w 207"/>
                <a:gd name="T15" fmla="*/ 128 h 197"/>
                <a:gd name="T16" fmla="*/ 182 w 207"/>
                <a:gd name="T17" fmla="*/ 138 h 197"/>
                <a:gd name="T18" fmla="*/ 177 w 207"/>
                <a:gd name="T19" fmla="*/ 147 h 197"/>
                <a:gd name="T20" fmla="*/ 173 w 207"/>
                <a:gd name="T21" fmla="*/ 156 h 197"/>
                <a:gd name="T22" fmla="*/ 168 w 207"/>
                <a:gd name="T23" fmla="*/ 166 h 197"/>
                <a:gd name="T24" fmla="*/ 164 w 207"/>
                <a:gd name="T25" fmla="*/ 176 h 197"/>
                <a:gd name="T26" fmla="*/ 135 w 207"/>
                <a:gd name="T27" fmla="*/ 189 h 197"/>
                <a:gd name="T28" fmla="*/ 113 w 207"/>
                <a:gd name="T29" fmla="*/ 196 h 197"/>
                <a:gd name="T30" fmla="*/ 96 w 207"/>
                <a:gd name="T31" fmla="*/ 197 h 197"/>
                <a:gd name="T32" fmla="*/ 82 w 207"/>
                <a:gd name="T33" fmla="*/ 192 h 197"/>
                <a:gd name="T34" fmla="*/ 68 w 207"/>
                <a:gd name="T35" fmla="*/ 183 h 197"/>
                <a:gd name="T36" fmla="*/ 53 w 207"/>
                <a:gd name="T37" fmla="*/ 169 h 197"/>
                <a:gd name="T38" fmla="*/ 36 w 207"/>
                <a:gd name="T39" fmla="*/ 152 h 197"/>
                <a:gd name="T40" fmla="*/ 13 w 207"/>
                <a:gd name="T41" fmla="*/ 131 h 197"/>
                <a:gd name="T42" fmla="*/ 10 w 207"/>
                <a:gd name="T43" fmla="*/ 98 h 197"/>
                <a:gd name="T44" fmla="*/ 7 w 207"/>
                <a:gd name="T45" fmla="*/ 65 h 197"/>
                <a:gd name="T46" fmla="*/ 4 w 207"/>
                <a:gd name="T47" fmla="*/ 32 h 197"/>
                <a:gd name="T48" fmla="*/ 0 w 207"/>
                <a:gd name="T49" fmla="*/ 0 h 197"/>
                <a:gd name="T50" fmla="*/ 12 w 207"/>
                <a:gd name="T51" fmla="*/ 2 h 197"/>
                <a:gd name="T52" fmla="*/ 24 w 207"/>
                <a:gd name="T53" fmla="*/ 4 h 197"/>
                <a:gd name="T54" fmla="*/ 37 w 207"/>
                <a:gd name="T55" fmla="*/ 7 h 197"/>
                <a:gd name="T56" fmla="*/ 50 w 207"/>
                <a:gd name="T57" fmla="*/ 9 h 197"/>
                <a:gd name="T58" fmla="*/ 62 w 207"/>
                <a:gd name="T59" fmla="*/ 11 h 197"/>
                <a:gd name="T60" fmla="*/ 76 w 207"/>
                <a:gd name="T61" fmla="*/ 12 h 197"/>
                <a:gd name="T62" fmla="*/ 89 w 207"/>
                <a:gd name="T63" fmla="*/ 15 h 197"/>
                <a:gd name="T64" fmla="*/ 103 w 207"/>
                <a:gd name="T65" fmla="*/ 16 h 197"/>
                <a:gd name="T66" fmla="*/ 115 w 207"/>
                <a:gd name="T67" fmla="*/ 17 h 197"/>
                <a:gd name="T68" fmla="*/ 129 w 207"/>
                <a:gd name="T69" fmla="*/ 18 h 197"/>
                <a:gd name="T70" fmla="*/ 143 w 207"/>
                <a:gd name="T71" fmla="*/ 19 h 197"/>
                <a:gd name="T72" fmla="*/ 156 w 207"/>
                <a:gd name="T73" fmla="*/ 21 h 197"/>
                <a:gd name="T74" fmla="*/ 169 w 207"/>
                <a:gd name="T75" fmla="*/ 22 h 197"/>
                <a:gd name="T76" fmla="*/ 182 w 207"/>
                <a:gd name="T77" fmla="*/ 23 h 197"/>
                <a:gd name="T78" fmla="*/ 195 w 207"/>
                <a:gd name="T79" fmla="*/ 24 h 197"/>
                <a:gd name="T80" fmla="*/ 207 w 207"/>
                <a:gd name="T81" fmla="*/ 2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7" h="197">
                  <a:moveTo>
                    <a:pt x="207" y="25"/>
                  </a:moveTo>
                  <a:lnTo>
                    <a:pt x="206" y="44"/>
                  </a:lnTo>
                  <a:lnTo>
                    <a:pt x="204" y="62"/>
                  </a:lnTo>
                  <a:lnTo>
                    <a:pt x="203" y="82"/>
                  </a:lnTo>
                  <a:lnTo>
                    <a:pt x="200" y="100"/>
                  </a:lnTo>
                  <a:lnTo>
                    <a:pt x="196" y="109"/>
                  </a:lnTo>
                  <a:lnTo>
                    <a:pt x="191" y="118"/>
                  </a:lnTo>
                  <a:lnTo>
                    <a:pt x="187" y="128"/>
                  </a:lnTo>
                  <a:lnTo>
                    <a:pt x="182" y="138"/>
                  </a:lnTo>
                  <a:lnTo>
                    <a:pt x="177" y="147"/>
                  </a:lnTo>
                  <a:lnTo>
                    <a:pt x="173" y="156"/>
                  </a:lnTo>
                  <a:lnTo>
                    <a:pt x="168" y="166"/>
                  </a:lnTo>
                  <a:lnTo>
                    <a:pt x="164" y="176"/>
                  </a:lnTo>
                  <a:lnTo>
                    <a:pt x="135" y="189"/>
                  </a:lnTo>
                  <a:lnTo>
                    <a:pt x="113" y="196"/>
                  </a:lnTo>
                  <a:lnTo>
                    <a:pt x="96" y="197"/>
                  </a:lnTo>
                  <a:lnTo>
                    <a:pt x="82" y="192"/>
                  </a:lnTo>
                  <a:lnTo>
                    <a:pt x="68" y="183"/>
                  </a:lnTo>
                  <a:lnTo>
                    <a:pt x="53" y="169"/>
                  </a:lnTo>
                  <a:lnTo>
                    <a:pt x="36" y="152"/>
                  </a:lnTo>
                  <a:lnTo>
                    <a:pt x="13" y="131"/>
                  </a:lnTo>
                  <a:lnTo>
                    <a:pt x="10" y="98"/>
                  </a:lnTo>
                  <a:lnTo>
                    <a:pt x="7" y="65"/>
                  </a:lnTo>
                  <a:lnTo>
                    <a:pt x="4" y="32"/>
                  </a:lnTo>
                  <a:lnTo>
                    <a:pt x="0" y="0"/>
                  </a:lnTo>
                  <a:lnTo>
                    <a:pt x="12" y="2"/>
                  </a:lnTo>
                  <a:lnTo>
                    <a:pt x="24" y="4"/>
                  </a:lnTo>
                  <a:lnTo>
                    <a:pt x="37" y="7"/>
                  </a:lnTo>
                  <a:lnTo>
                    <a:pt x="50" y="9"/>
                  </a:lnTo>
                  <a:lnTo>
                    <a:pt x="62" y="11"/>
                  </a:lnTo>
                  <a:lnTo>
                    <a:pt x="76" y="12"/>
                  </a:lnTo>
                  <a:lnTo>
                    <a:pt x="89" y="15"/>
                  </a:lnTo>
                  <a:lnTo>
                    <a:pt x="103" y="16"/>
                  </a:lnTo>
                  <a:lnTo>
                    <a:pt x="115" y="17"/>
                  </a:lnTo>
                  <a:lnTo>
                    <a:pt x="129" y="18"/>
                  </a:lnTo>
                  <a:lnTo>
                    <a:pt x="143" y="19"/>
                  </a:lnTo>
                  <a:lnTo>
                    <a:pt x="156" y="21"/>
                  </a:lnTo>
                  <a:lnTo>
                    <a:pt x="169" y="22"/>
                  </a:lnTo>
                  <a:lnTo>
                    <a:pt x="182" y="23"/>
                  </a:lnTo>
                  <a:lnTo>
                    <a:pt x="195" y="24"/>
                  </a:lnTo>
                  <a:lnTo>
                    <a:pt x="207" y="25"/>
                  </a:lnTo>
                  <a:close/>
                </a:path>
              </a:pathLst>
            </a:custGeom>
            <a:solidFill>
              <a:srgbClr val="A05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68" name="Freeform 69"/>
            <p:cNvSpPr>
              <a:spLocks/>
            </p:cNvSpPr>
            <p:nvPr/>
          </p:nvSpPr>
          <p:spPr bwMode="auto">
            <a:xfrm>
              <a:off x="2713" y="1523"/>
              <a:ext cx="94" cy="90"/>
            </a:xfrm>
            <a:custGeom>
              <a:avLst/>
              <a:gdLst>
                <a:gd name="T0" fmla="*/ 189 w 189"/>
                <a:gd name="T1" fmla="*/ 23 h 180"/>
                <a:gd name="T2" fmla="*/ 188 w 189"/>
                <a:gd name="T3" fmla="*/ 40 h 180"/>
                <a:gd name="T4" fmla="*/ 187 w 189"/>
                <a:gd name="T5" fmla="*/ 57 h 180"/>
                <a:gd name="T6" fmla="*/ 184 w 189"/>
                <a:gd name="T7" fmla="*/ 74 h 180"/>
                <a:gd name="T8" fmla="*/ 183 w 189"/>
                <a:gd name="T9" fmla="*/ 91 h 180"/>
                <a:gd name="T10" fmla="*/ 179 w 189"/>
                <a:gd name="T11" fmla="*/ 100 h 180"/>
                <a:gd name="T12" fmla="*/ 175 w 189"/>
                <a:gd name="T13" fmla="*/ 110 h 180"/>
                <a:gd name="T14" fmla="*/ 171 w 189"/>
                <a:gd name="T15" fmla="*/ 118 h 180"/>
                <a:gd name="T16" fmla="*/ 166 w 189"/>
                <a:gd name="T17" fmla="*/ 127 h 180"/>
                <a:gd name="T18" fmla="*/ 161 w 189"/>
                <a:gd name="T19" fmla="*/ 135 h 180"/>
                <a:gd name="T20" fmla="*/ 158 w 189"/>
                <a:gd name="T21" fmla="*/ 144 h 180"/>
                <a:gd name="T22" fmla="*/ 153 w 189"/>
                <a:gd name="T23" fmla="*/ 152 h 180"/>
                <a:gd name="T24" fmla="*/ 149 w 189"/>
                <a:gd name="T25" fmla="*/ 161 h 180"/>
                <a:gd name="T26" fmla="*/ 123 w 189"/>
                <a:gd name="T27" fmla="*/ 173 h 180"/>
                <a:gd name="T28" fmla="*/ 103 w 189"/>
                <a:gd name="T29" fmla="*/ 179 h 180"/>
                <a:gd name="T30" fmla="*/ 88 w 189"/>
                <a:gd name="T31" fmla="*/ 180 h 180"/>
                <a:gd name="T32" fmla="*/ 75 w 189"/>
                <a:gd name="T33" fmla="*/ 176 h 180"/>
                <a:gd name="T34" fmla="*/ 62 w 189"/>
                <a:gd name="T35" fmla="*/ 168 h 180"/>
                <a:gd name="T36" fmla="*/ 49 w 189"/>
                <a:gd name="T37" fmla="*/ 156 h 180"/>
                <a:gd name="T38" fmla="*/ 32 w 189"/>
                <a:gd name="T39" fmla="*/ 140 h 180"/>
                <a:gd name="T40" fmla="*/ 12 w 189"/>
                <a:gd name="T41" fmla="*/ 121 h 180"/>
                <a:gd name="T42" fmla="*/ 8 w 189"/>
                <a:gd name="T43" fmla="*/ 91 h 180"/>
                <a:gd name="T44" fmla="*/ 6 w 189"/>
                <a:gd name="T45" fmla="*/ 60 h 180"/>
                <a:gd name="T46" fmla="*/ 2 w 189"/>
                <a:gd name="T47" fmla="*/ 30 h 180"/>
                <a:gd name="T48" fmla="*/ 0 w 189"/>
                <a:gd name="T49" fmla="*/ 0 h 180"/>
                <a:gd name="T50" fmla="*/ 12 w 189"/>
                <a:gd name="T51" fmla="*/ 2 h 180"/>
                <a:gd name="T52" fmla="*/ 22 w 189"/>
                <a:gd name="T53" fmla="*/ 5 h 180"/>
                <a:gd name="T54" fmla="*/ 34 w 189"/>
                <a:gd name="T55" fmla="*/ 7 h 180"/>
                <a:gd name="T56" fmla="*/ 45 w 189"/>
                <a:gd name="T57" fmla="*/ 8 h 180"/>
                <a:gd name="T58" fmla="*/ 58 w 189"/>
                <a:gd name="T59" fmla="*/ 11 h 180"/>
                <a:gd name="T60" fmla="*/ 69 w 189"/>
                <a:gd name="T61" fmla="*/ 12 h 180"/>
                <a:gd name="T62" fmla="*/ 82 w 189"/>
                <a:gd name="T63" fmla="*/ 14 h 180"/>
                <a:gd name="T64" fmla="*/ 93 w 189"/>
                <a:gd name="T65" fmla="*/ 15 h 180"/>
                <a:gd name="T66" fmla="*/ 106 w 189"/>
                <a:gd name="T67" fmla="*/ 16 h 180"/>
                <a:gd name="T68" fmla="*/ 118 w 189"/>
                <a:gd name="T69" fmla="*/ 17 h 180"/>
                <a:gd name="T70" fmla="*/ 130 w 189"/>
                <a:gd name="T71" fmla="*/ 19 h 180"/>
                <a:gd name="T72" fmla="*/ 142 w 189"/>
                <a:gd name="T73" fmla="*/ 19 h 180"/>
                <a:gd name="T74" fmla="*/ 154 w 189"/>
                <a:gd name="T75" fmla="*/ 20 h 180"/>
                <a:gd name="T76" fmla="*/ 166 w 189"/>
                <a:gd name="T77" fmla="*/ 21 h 180"/>
                <a:gd name="T78" fmla="*/ 177 w 189"/>
                <a:gd name="T79" fmla="*/ 22 h 180"/>
                <a:gd name="T80" fmla="*/ 189 w 189"/>
                <a:gd name="T81" fmla="*/ 23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9" h="180">
                  <a:moveTo>
                    <a:pt x="189" y="23"/>
                  </a:moveTo>
                  <a:lnTo>
                    <a:pt x="188" y="40"/>
                  </a:lnTo>
                  <a:lnTo>
                    <a:pt x="187" y="57"/>
                  </a:lnTo>
                  <a:lnTo>
                    <a:pt x="184" y="74"/>
                  </a:lnTo>
                  <a:lnTo>
                    <a:pt x="183" y="91"/>
                  </a:lnTo>
                  <a:lnTo>
                    <a:pt x="179" y="100"/>
                  </a:lnTo>
                  <a:lnTo>
                    <a:pt x="175" y="110"/>
                  </a:lnTo>
                  <a:lnTo>
                    <a:pt x="171" y="118"/>
                  </a:lnTo>
                  <a:lnTo>
                    <a:pt x="166" y="127"/>
                  </a:lnTo>
                  <a:lnTo>
                    <a:pt x="161" y="135"/>
                  </a:lnTo>
                  <a:lnTo>
                    <a:pt x="158" y="144"/>
                  </a:lnTo>
                  <a:lnTo>
                    <a:pt x="153" y="152"/>
                  </a:lnTo>
                  <a:lnTo>
                    <a:pt x="149" y="161"/>
                  </a:lnTo>
                  <a:lnTo>
                    <a:pt x="123" y="173"/>
                  </a:lnTo>
                  <a:lnTo>
                    <a:pt x="103" y="179"/>
                  </a:lnTo>
                  <a:lnTo>
                    <a:pt x="88" y="180"/>
                  </a:lnTo>
                  <a:lnTo>
                    <a:pt x="75" y="176"/>
                  </a:lnTo>
                  <a:lnTo>
                    <a:pt x="62" y="168"/>
                  </a:lnTo>
                  <a:lnTo>
                    <a:pt x="49" y="156"/>
                  </a:lnTo>
                  <a:lnTo>
                    <a:pt x="32" y="140"/>
                  </a:lnTo>
                  <a:lnTo>
                    <a:pt x="12" y="121"/>
                  </a:lnTo>
                  <a:lnTo>
                    <a:pt x="8" y="91"/>
                  </a:lnTo>
                  <a:lnTo>
                    <a:pt x="6" y="60"/>
                  </a:lnTo>
                  <a:lnTo>
                    <a:pt x="2" y="30"/>
                  </a:lnTo>
                  <a:lnTo>
                    <a:pt x="0" y="0"/>
                  </a:lnTo>
                  <a:lnTo>
                    <a:pt x="12" y="2"/>
                  </a:lnTo>
                  <a:lnTo>
                    <a:pt x="22" y="5"/>
                  </a:lnTo>
                  <a:lnTo>
                    <a:pt x="34" y="7"/>
                  </a:lnTo>
                  <a:lnTo>
                    <a:pt x="45" y="8"/>
                  </a:lnTo>
                  <a:lnTo>
                    <a:pt x="58" y="11"/>
                  </a:lnTo>
                  <a:lnTo>
                    <a:pt x="69" y="12"/>
                  </a:lnTo>
                  <a:lnTo>
                    <a:pt x="82" y="14"/>
                  </a:lnTo>
                  <a:lnTo>
                    <a:pt x="93" y="15"/>
                  </a:lnTo>
                  <a:lnTo>
                    <a:pt x="106" y="16"/>
                  </a:lnTo>
                  <a:lnTo>
                    <a:pt x="118" y="17"/>
                  </a:lnTo>
                  <a:lnTo>
                    <a:pt x="130" y="19"/>
                  </a:lnTo>
                  <a:lnTo>
                    <a:pt x="142" y="19"/>
                  </a:lnTo>
                  <a:lnTo>
                    <a:pt x="154" y="20"/>
                  </a:lnTo>
                  <a:lnTo>
                    <a:pt x="166" y="21"/>
                  </a:lnTo>
                  <a:lnTo>
                    <a:pt x="177" y="22"/>
                  </a:lnTo>
                  <a:lnTo>
                    <a:pt x="189" y="23"/>
                  </a:lnTo>
                  <a:close/>
                </a:path>
              </a:pathLst>
            </a:custGeom>
            <a:solidFill>
              <a:srgbClr val="A35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69" name="Freeform 70"/>
            <p:cNvSpPr>
              <a:spLocks/>
            </p:cNvSpPr>
            <p:nvPr/>
          </p:nvSpPr>
          <p:spPr bwMode="auto">
            <a:xfrm>
              <a:off x="2716" y="1528"/>
              <a:ext cx="86" cy="82"/>
            </a:xfrm>
            <a:custGeom>
              <a:avLst/>
              <a:gdLst>
                <a:gd name="T0" fmla="*/ 173 w 173"/>
                <a:gd name="T1" fmla="*/ 22 h 165"/>
                <a:gd name="T2" fmla="*/ 172 w 173"/>
                <a:gd name="T3" fmla="*/ 37 h 165"/>
                <a:gd name="T4" fmla="*/ 170 w 173"/>
                <a:gd name="T5" fmla="*/ 53 h 165"/>
                <a:gd name="T6" fmla="*/ 168 w 173"/>
                <a:gd name="T7" fmla="*/ 68 h 165"/>
                <a:gd name="T8" fmla="*/ 167 w 173"/>
                <a:gd name="T9" fmla="*/ 84 h 165"/>
                <a:gd name="T10" fmla="*/ 159 w 173"/>
                <a:gd name="T11" fmla="*/ 101 h 165"/>
                <a:gd name="T12" fmla="*/ 152 w 173"/>
                <a:gd name="T13" fmla="*/ 117 h 165"/>
                <a:gd name="T14" fmla="*/ 144 w 173"/>
                <a:gd name="T15" fmla="*/ 132 h 165"/>
                <a:gd name="T16" fmla="*/ 136 w 173"/>
                <a:gd name="T17" fmla="*/ 148 h 165"/>
                <a:gd name="T18" fmla="*/ 113 w 173"/>
                <a:gd name="T19" fmla="*/ 159 h 165"/>
                <a:gd name="T20" fmla="*/ 94 w 173"/>
                <a:gd name="T21" fmla="*/ 165 h 165"/>
                <a:gd name="T22" fmla="*/ 79 w 173"/>
                <a:gd name="T23" fmla="*/ 165 h 165"/>
                <a:gd name="T24" fmla="*/ 68 w 173"/>
                <a:gd name="T25" fmla="*/ 162 h 165"/>
                <a:gd name="T26" fmla="*/ 56 w 173"/>
                <a:gd name="T27" fmla="*/ 154 h 165"/>
                <a:gd name="T28" fmla="*/ 44 w 173"/>
                <a:gd name="T29" fmla="*/ 143 h 165"/>
                <a:gd name="T30" fmla="*/ 29 w 173"/>
                <a:gd name="T31" fmla="*/ 128 h 165"/>
                <a:gd name="T32" fmla="*/ 10 w 173"/>
                <a:gd name="T33" fmla="*/ 111 h 165"/>
                <a:gd name="T34" fmla="*/ 8 w 173"/>
                <a:gd name="T35" fmla="*/ 83 h 165"/>
                <a:gd name="T36" fmla="*/ 6 w 173"/>
                <a:gd name="T37" fmla="*/ 56 h 165"/>
                <a:gd name="T38" fmla="*/ 2 w 173"/>
                <a:gd name="T39" fmla="*/ 28 h 165"/>
                <a:gd name="T40" fmla="*/ 0 w 173"/>
                <a:gd name="T41" fmla="*/ 0 h 165"/>
                <a:gd name="T42" fmla="*/ 21 w 173"/>
                <a:gd name="T43" fmla="*/ 5 h 165"/>
                <a:gd name="T44" fmla="*/ 42 w 173"/>
                <a:gd name="T45" fmla="*/ 8 h 165"/>
                <a:gd name="T46" fmla="*/ 63 w 173"/>
                <a:gd name="T47" fmla="*/ 12 h 165"/>
                <a:gd name="T48" fmla="*/ 85 w 173"/>
                <a:gd name="T49" fmla="*/ 14 h 165"/>
                <a:gd name="T50" fmla="*/ 108 w 173"/>
                <a:gd name="T51" fmla="*/ 17 h 165"/>
                <a:gd name="T52" fmla="*/ 130 w 173"/>
                <a:gd name="T53" fmla="*/ 19 h 165"/>
                <a:gd name="T54" fmla="*/ 152 w 173"/>
                <a:gd name="T55" fmla="*/ 21 h 165"/>
                <a:gd name="T56" fmla="*/ 173 w 173"/>
                <a:gd name="T57" fmla="*/ 22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3" h="165">
                  <a:moveTo>
                    <a:pt x="173" y="22"/>
                  </a:moveTo>
                  <a:lnTo>
                    <a:pt x="172" y="37"/>
                  </a:lnTo>
                  <a:lnTo>
                    <a:pt x="170" y="53"/>
                  </a:lnTo>
                  <a:lnTo>
                    <a:pt x="168" y="68"/>
                  </a:lnTo>
                  <a:lnTo>
                    <a:pt x="167" y="84"/>
                  </a:lnTo>
                  <a:lnTo>
                    <a:pt x="159" y="101"/>
                  </a:lnTo>
                  <a:lnTo>
                    <a:pt x="152" y="117"/>
                  </a:lnTo>
                  <a:lnTo>
                    <a:pt x="144" y="132"/>
                  </a:lnTo>
                  <a:lnTo>
                    <a:pt x="136" y="148"/>
                  </a:lnTo>
                  <a:lnTo>
                    <a:pt x="113" y="159"/>
                  </a:lnTo>
                  <a:lnTo>
                    <a:pt x="94" y="165"/>
                  </a:lnTo>
                  <a:lnTo>
                    <a:pt x="79" y="165"/>
                  </a:lnTo>
                  <a:lnTo>
                    <a:pt x="68" y="162"/>
                  </a:lnTo>
                  <a:lnTo>
                    <a:pt x="56" y="154"/>
                  </a:lnTo>
                  <a:lnTo>
                    <a:pt x="44" y="143"/>
                  </a:lnTo>
                  <a:lnTo>
                    <a:pt x="29" y="128"/>
                  </a:lnTo>
                  <a:lnTo>
                    <a:pt x="10" y="111"/>
                  </a:lnTo>
                  <a:lnTo>
                    <a:pt x="8" y="83"/>
                  </a:lnTo>
                  <a:lnTo>
                    <a:pt x="6" y="56"/>
                  </a:lnTo>
                  <a:lnTo>
                    <a:pt x="2" y="28"/>
                  </a:lnTo>
                  <a:lnTo>
                    <a:pt x="0" y="0"/>
                  </a:lnTo>
                  <a:lnTo>
                    <a:pt x="21" y="5"/>
                  </a:lnTo>
                  <a:lnTo>
                    <a:pt x="42" y="8"/>
                  </a:lnTo>
                  <a:lnTo>
                    <a:pt x="63" y="12"/>
                  </a:lnTo>
                  <a:lnTo>
                    <a:pt x="85" y="14"/>
                  </a:lnTo>
                  <a:lnTo>
                    <a:pt x="108" y="17"/>
                  </a:lnTo>
                  <a:lnTo>
                    <a:pt x="130" y="19"/>
                  </a:lnTo>
                  <a:lnTo>
                    <a:pt x="152" y="21"/>
                  </a:lnTo>
                  <a:lnTo>
                    <a:pt x="173" y="22"/>
                  </a:lnTo>
                  <a:close/>
                </a:path>
              </a:pathLst>
            </a:custGeom>
            <a:solidFill>
              <a:srgbClr val="A85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70" name="Freeform 71"/>
            <p:cNvSpPr>
              <a:spLocks/>
            </p:cNvSpPr>
            <p:nvPr/>
          </p:nvSpPr>
          <p:spPr bwMode="auto">
            <a:xfrm>
              <a:off x="2720" y="1533"/>
              <a:ext cx="78" cy="74"/>
            </a:xfrm>
            <a:custGeom>
              <a:avLst/>
              <a:gdLst>
                <a:gd name="T0" fmla="*/ 156 w 156"/>
                <a:gd name="T1" fmla="*/ 19 h 148"/>
                <a:gd name="T2" fmla="*/ 154 w 156"/>
                <a:gd name="T3" fmla="*/ 33 h 148"/>
                <a:gd name="T4" fmla="*/ 153 w 156"/>
                <a:gd name="T5" fmla="*/ 47 h 148"/>
                <a:gd name="T6" fmla="*/ 151 w 156"/>
                <a:gd name="T7" fmla="*/ 61 h 148"/>
                <a:gd name="T8" fmla="*/ 150 w 156"/>
                <a:gd name="T9" fmla="*/ 75 h 148"/>
                <a:gd name="T10" fmla="*/ 143 w 156"/>
                <a:gd name="T11" fmla="*/ 90 h 148"/>
                <a:gd name="T12" fmla="*/ 136 w 156"/>
                <a:gd name="T13" fmla="*/ 105 h 148"/>
                <a:gd name="T14" fmla="*/ 129 w 156"/>
                <a:gd name="T15" fmla="*/ 118 h 148"/>
                <a:gd name="T16" fmla="*/ 122 w 156"/>
                <a:gd name="T17" fmla="*/ 132 h 148"/>
                <a:gd name="T18" fmla="*/ 101 w 156"/>
                <a:gd name="T19" fmla="*/ 143 h 148"/>
                <a:gd name="T20" fmla="*/ 84 w 156"/>
                <a:gd name="T21" fmla="*/ 147 h 148"/>
                <a:gd name="T22" fmla="*/ 71 w 156"/>
                <a:gd name="T23" fmla="*/ 148 h 148"/>
                <a:gd name="T24" fmla="*/ 61 w 156"/>
                <a:gd name="T25" fmla="*/ 145 h 148"/>
                <a:gd name="T26" fmla="*/ 51 w 156"/>
                <a:gd name="T27" fmla="*/ 139 h 148"/>
                <a:gd name="T28" fmla="*/ 39 w 156"/>
                <a:gd name="T29" fmla="*/ 129 h 148"/>
                <a:gd name="T30" fmla="*/ 27 w 156"/>
                <a:gd name="T31" fmla="*/ 116 h 148"/>
                <a:gd name="T32" fmla="*/ 9 w 156"/>
                <a:gd name="T33" fmla="*/ 100 h 148"/>
                <a:gd name="T34" fmla="*/ 7 w 156"/>
                <a:gd name="T35" fmla="*/ 75 h 148"/>
                <a:gd name="T36" fmla="*/ 5 w 156"/>
                <a:gd name="T37" fmla="*/ 49 h 148"/>
                <a:gd name="T38" fmla="*/ 2 w 156"/>
                <a:gd name="T39" fmla="*/ 25 h 148"/>
                <a:gd name="T40" fmla="*/ 0 w 156"/>
                <a:gd name="T41" fmla="*/ 0 h 148"/>
                <a:gd name="T42" fmla="*/ 19 w 156"/>
                <a:gd name="T43" fmla="*/ 4 h 148"/>
                <a:gd name="T44" fmla="*/ 37 w 156"/>
                <a:gd name="T45" fmla="*/ 8 h 148"/>
                <a:gd name="T46" fmla="*/ 57 w 156"/>
                <a:gd name="T47" fmla="*/ 10 h 148"/>
                <a:gd name="T48" fmla="*/ 77 w 156"/>
                <a:gd name="T49" fmla="*/ 12 h 148"/>
                <a:gd name="T50" fmla="*/ 97 w 156"/>
                <a:gd name="T51" fmla="*/ 15 h 148"/>
                <a:gd name="T52" fmla="*/ 118 w 156"/>
                <a:gd name="T53" fmla="*/ 16 h 148"/>
                <a:gd name="T54" fmla="*/ 137 w 156"/>
                <a:gd name="T55" fmla="*/ 18 h 148"/>
                <a:gd name="T56" fmla="*/ 156 w 156"/>
                <a:gd name="T57" fmla="*/ 19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6" h="148">
                  <a:moveTo>
                    <a:pt x="156" y="19"/>
                  </a:moveTo>
                  <a:lnTo>
                    <a:pt x="154" y="33"/>
                  </a:lnTo>
                  <a:lnTo>
                    <a:pt x="153" y="47"/>
                  </a:lnTo>
                  <a:lnTo>
                    <a:pt x="151" y="61"/>
                  </a:lnTo>
                  <a:lnTo>
                    <a:pt x="150" y="75"/>
                  </a:lnTo>
                  <a:lnTo>
                    <a:pt x="143" y="90"/>
                  </a:lnTo>
                  <a:lnTo>
                    <a:pt x="136" y="105"/>
                  </a:lnTo>
                  <a:lnTo>
                    <a:pt x="129" y="118"/>
                  </a:lnTo>
                  <a:lnTo>
                    <a:pt x="122" y="132"/>
                  </a:lnTo>
                  <a:lnTo>
                    <a:pt x="101" y="143"/>
                  </a:lnTo>
                  <a:lnTo>
                    <a:pt x="84" y="147"/>
                  </a:lnTo>
                  <a:lnTo>
                    <a:pt x="71" y="148"/>
                  </a:lnTo>
                  <a:lnTo>
                    <a:pt x="61" y="145"/>
                  </a:lnTo>
                  <a:lnTo>
                    <a:pt x="51" y="139"/>
                  </a:lnTo>
                  <a:lnTo>
                    <a:pt x="39" y="129"/>
                  </a:lnTo>
                  <a:lnTo>
                    <a:pt x="27" y="116"/>
                  </a:lnTo>
                  <a:lnTo>
                    <a:pt x="9" y="100"/>
                  </a:lnTo>
                  <a:lnTo>
                    <a:pt x="7" y="75"/>
                  </a:lnTo>
                  <a:lnTo>
                    <a:pt x="5" y="49"/>
                  </a:lnTo>
                  <a:lnTo>
                    <a:pt x="2" y="25"/>
                  </a:lnTo>
                  <a:lnTo>
                    <a:pt x="0" y="0"/>
                  </a:lnTo>
                  <a:lnTo>
                    <a:pt x="19" y="4"/>
                  </a:lnTo>
                  <a:lnTo>
                    <a:pt x="37" y="8"/>
                  </a:lnTo>
                  <a:lnTo>
                    <a:pt x="57" y="10"/>
                  </a:lnTo>
                  <a:lnTo>
                    <a:pt x="77" y="12"/>
                  </a:lnTo>
                  <a:lnTo>
                    <a:pt x="97" y="15"/>
                  </a:lnTo>
                  <a:lnTo>
                    <a:pt x="118" y="16"/>
                  </a:lnTo>
                  <a:lnTo>
                    <a:pt x="137" y="18"/>
                  </a:lnTo>
                  <a:lnTo>
                    <a:pt x="156" y="19"/>
                  </a:lnTo>
                  <a:close/>
                </a:path>
              </a:pathLst>
            </a:custGeom>
            <a:solidFill>
              <a:srgbClr val="AA6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71" name="Freeform 72"/>
            <p:cNvSpPr>
              <a:spLocks/>
            </p:cNvSpPr>
            <p:nvPr/>
          </p:nvSpPr>
          <p:spPr bwMode="auto">
            <a:xfrm>
              <a:off x="2724" y="1538"/>
              <a:ext cx="69" cy="66"/>
            </a:xfrm>
            <a:custGeom>
              <a:avLst/>
              <a:gdLst>
                <a:gd name="T0" fmla="*/ 138 w 138"/>
                <a:gd name="T1" fmla="*/ 17 h 133"/>
                <a:gd name="T2" fmla="*/ 137 w 138"/>
                <a:gd name="T3" fmla="*/ 30 h 133"/>
                <a:gd name="T4" fmla="*/ 137 w 138"/>
                <a:gd name="T5" fmla="*/ 43 h 133"/>
                <a:gd name="T6" fmla="*/ 137 w 138"/>
                <a:gd name="T7" fmla="*/ 55 h 133"/>
                <a:gd name="T8" fmla="*/ 136 w 138"/>
                <a:gd name="T9" fmla="*/ 68 h 133"/>
                <a:gd name="T10" fmla="*/ 129 w 138"/>
                <a:gd name="T11" fmla="*/ 81 h 133"/>
                <a:gd name="T12" fmla="*/ 122 w 138"/>
                <a:gd name="T13" fmla="*/ 93 h 133"/>
                <a:gd name="T14" fmla="*/ 115 w 138"/>
                <a:gd name="T15" fmla="*/ 106 h 133"/>
                <a:gd name="T16" fmla="*/ 109 w 138"/>
                <a:gd name="T17" fmla="*/ 119 h 133"/>
                <a:gd name="T18" fmla="*/ 91 w 138"/>
                <a:gd name="T19" fmla="*/ 127 h 133"/>
                <a:gd name="T20" fmla="*/ 76 w 138"/>
                <a:gd name="T21" fmla="*/ 131 h 133"/>
                <a:gd name="T22" fmla="*/ 64 w 138"/>
                <a:gd name="T23" fmla="*/ 133 h 133"/>
                <a:gd name="T24" fmla="*/ 55 w 138"/>
                <a:gd name="T25" fmla="*/ 129 h 133"/>
                <a:gd name="T26" fmla="*/ 46 w 138"/>
                <a:gd name="T27" fmla="*/ 123 h 133"/>
                <a:gd name="T28" fmla="*/ 36 w 138"/>
                <a:gd name="T29" fmla="*/ 114 h 133"/>
                <a:gd name="T30" fmla="*/ 24 w 138"/>
                <a:gd name="T31" fmla="*/ 103 h 133"/>
                <a:gd name="T32" fmla="*/ 8 w 138"/>
                <a:gd name="T33" fmla="*/ 89 h 133"/>
                <a:gd name="T34" fmla="*/ 6 w 138"/>
                <a:gd name="T35" fmla="*/ 66 h 133"/>
                <a:gd name="T36" fmla="*/ 5 w 138"/>
                <a:gd name="T37" fmla="*/ 44 h 133"/>
                <a:gd name="T38" fmla="*/ 2 w 138"/>
                <a:gd name="T39" fmla="*/ 22 h 133"/>
                <a:gd name="T40" fmla="*/ 0 w 138"/>
                <a:gd name="T41" fmla="*/ 0 h 133"/>
                <a:gd name="T42" fmla="*/ 16 w 138"/>
                <a:gd name="T43" fmla="*/ 4 h 133"/>
                <a:gd name="T44" fmla="*/ 33 w 138"/>
                <a:gd name="T45" fmla="*/ 7 h 133"/>
                <a:gd name="T46" fmla="*/ 51 w 138"/>
                <a:gd name="T47" fmla="*/ 9 h 133"/>
                <a:gd name="T48" fmla="*/ 69 w 138"/>
                <a:gd name="T49" fmla="*/ 12 h 133"/>
                <a:gd name="T50" fmla="*/ 86 w 138"/>
                <a:gd name="T51" fmla="*/ 13 h 133"/>
                <a:gd name="T52" fmla="*/ 104 w 138"/>
                <a:gd name="T53" fmla="*/ 15 h 133"/>
                <a:gd name="T54" fmla="*/ 121 w 138"/>
                <a:gd name="T55" fmla="*/ 16 h 133"/>
                <a:gd name="T56" fmla="*/ 138 w 138"/>
                <a:gd name="T57" fmla="*/ 17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8" h="133">
                  <a:moveTo>
                    <a:pt x="138" y="17"/>
                  </a:moveTo>
                  <a:lnTo>
                    <a:pt x="137" y="30"/>
                  </a:lnTo>
                  <a:lnTo>
                    <a:pt x="137" y="43"/>
                  </a:lnTo>
                  <a:lnTo>
                    <a:pt x="137" y="55"/>
                  </a:lnTo>
                  <a:lnTo>
                    <a:pt x="136" y="68"/>
                  </a:lnTo>
                  <a:lnTo>
                    <a:pt x="129" y="81"/>
                  </a:lnTo>
                  <a:lnTo>
                    <a:pt x="122" y="93"/>
                  </a:lnTo>
                  <a:lnTo>
                    <a:pt x="115" y="106"/>
                  </a:lnTo>
                  <a:lnTo>
                    <a:pt x="109" y="119"/>
                  </a:lnTo>
                  <a:lnTo>
                    <a:pt x="91" y="127"/>
                  </a:lnTo>
                  <a:lnTo>
                    <a:pt x="76" y="131"/>
                  </a:lnTo>
                  <a:lnTo>
                    <a:pt x="64" y="133"/>
                  </a:lnTo>
                  <a:lnTo>
                    <a:pt x="55" y="129"/>
                  </a:lnTo>
                  <a:lnTo>
                    <a:pt x="46" y="123"/>
                  </a:lnTo>
                  <a:lnTo>
                    <a:pt x="36" y="114"/>
                  </a:lnTo>
                  <a:lnTo>
                    <a:pt x="24" y="103"/>
                  </a:lnTo>
                  <a:lnTo>
                    <a:pt x="8" y="89"/>
                  </a:lnTo>
                  <a:lnTo>
                    <a:pt x="6" y="66"/>
                  </a:lnTo>
                  <a:lnTo>
                    <a:pt x="5" y="44"/>
                  </a:lnTo>
                  <a:lnTo>
                    <a:pt x="2" y="22"/>
                  </a:lnTo>
                  <a:lnTo>
                    <a:pt x="0" y="0"/>
                  </a:lnTo>
                  <a:lnTo>
                    <a:pt x="16" y="4"/>
                  </a:lnTo>
                  <a:lnTo>
                    <a:pt x="33" y="7"/>
                  </a:lnTo>
                  <a:lnTo>
                    <a:pt x="51" y="9"/>
                  </a:lnTo>
                  <a:lnTo>
                    <a:pt x="69" y="12"/>
                  </a:lnTo>
                  <a:lnTo>
                    <a:pt x="86" y="13"/>
                  </a:lnTo>
                  <a:lnTo>
                    <a:pt x="104" y="15"/>
                  </a:lnTo>
                  <a:lnTo>
                    <a:pt x="121" y="16"/>
                  </a:lnTo>
                  <a:lnTo>
                    <a:pt x="138" y="17"/>
                  </a:lnTo>
                  <a:close/>
                </a:path>
              </a:pathLst>
            </a:custGeom>
            <a:solidFill>
              <a:srgbClr val="AF6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72" name="Freeform 73"/>
            <p:cNvSpPr>
              <a:spLocks/>
            </p:cNvSpPr>
            <p:nvPr/>
          </p:nvSpPr>
          <p:spPr bwMode="auto">
            <a:xfrm>
              <a:off x="2727" y="1543"/>
              <a:ext cx="61" cy="58"/>
            </a:xfrm>
            <a:custGeom>
              <a:avLst/>
              <a:gdLst>
                <a:gd name="T0" fmla="*/ 122 w 122"/>
                <a:gd name="T1" fmla="*/ 15 h 117"/>
                <a:gd name="T2" fmla="*/ 121 w 122"/>
                <a:gd name="T3" fmla="*/ 27 h 117"/>
                <a:gd name="T4" fmla="*/ 121 w 122"/>
                <a:gd name="T5" fmla="*/ 37 h 117"/>
                <a:gd name="T6" fmla="*/ 120 w 122"/>
                <a:gd name="T7" fmla="*/ 49 h 117"/>
                <a:gd name="T8" fmla="*/ 119 w 122"/>
                <a:gd name="T9" fmla="*/ 59 h 117"/>
                <a:gd name="T10" fmla="*/ 113 w 122"/>
                <a:gd name="T11" fmla="*/ 71 h 117"/>
                <a:gd name="T12" fmla="*/ 107 w 122"/>
                <a:gd name="T13" fmla="*/ 81 h 117"/>
                <a:gd name="T14" fmla="*/ 102 w 122"/>
                <a:gd name="T15" fmla="*/ 93 h 117"/>
                <a:gd name="T16" fmla="*/ 97 w 122"/>
                <a:gd name="T17" fmla="*/ 104 h 117"/>
                <a:gd name="T18" fmla="*/ 79 w 122"/>
                <a:gd name="T19" fmla="*/ 112 h 117"/>
                <a:gd name="T20" fmla="*/ 67 w 122"/>
                <a:gd name="T21" fmla="*/ 116 h 117"/>
                <a:gd name="T22" fmla="*/ 57 w 122"/>
                <a:gd name="T23" fmla="*/ 117 h 117"/>
                <a:gd name="T24" fmla="*/ 48 w 122"/>
                <a:gd name="T25" fmla="*/ 113 h 117"/>
                <a:gd name="T26" fmla="*/ 40 w 122"/>
                <a:gd name="T27" fmla="*/ 109 h 117"/>
                <a:gd name="T28" fmla="*/ 32 w 122"/>
                <a:gd name="T29" fmla="*/ 101 h 117"/>
                <a:gd name="T30" fmla="*/ 22 w 122"/>
                <a:gd name="T31" fmla="*/ 90 h 117"/>
                <a:gd name="T32" fmla="*/ 9 w 122"/>
                <a:gd name="T33" fmla="*/ 79 h 117"/>
                <a:gd name="T34" fmla="*/ 7 w 122"/>
                <a:gd name="T35" fmla="*/ 58 h 117"/>
                <a:gd name="T36" fmla="*/ 5 w 122"/>
                <a:gd name="T37" fmla="*/ 40 h 117"/>
                <a:gd name="T38" fmla="*/ 2 w 122"/>
                <a:gd name="T39" fmla="*/ 20 h 117"/>
                <a:gd name="T40" fmla="*/ 0 w 122"/>
                <a:gd name="T41" fmla="*/ 0 h 117"/>
                <a:gd name="T42" fmla="*/ 15 w 122"/>
                <a:gd name="T43" fmla="*/ 4 h 117"/>
                <a:gd name="T44" fmla="*/ 30 w 122"/>
                <a:gd name="T45" fmla="*/ 6 h 117"/>
                <a:gd name="T46" fmla="*/ 45 w 122"/>
                <a:gd name="T47" fmla="*/ 9 h 117"/>
                <a:gd name="T48" fmla="*/ 61 w 122"/>
                <a:gd name="T49" fmla="*/ 10 h 117"/>
                <a:gd name="T50" fmla="*/ 76 w 122"/>
                <a:gd name="T51" fmla="*/ 12 h 117"/>
                <a:gd name="T52" fmla="*/ 92 w 122"/>
                <a:gd name="T53" fmla="*/ 13 h 117"/>
                <a:gd name="T54" fmla="*/ 107 w 122"/>
                <a:gd name="T55" fmla="*/ 14 h 117"/>
                <a:gd name="T56" fmla="*/ 122 w 122"/>
                <a:gd name="T57" fmla="*/ 1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2" h="117">
                  <a:moveTo>
                    <a:pt x="122" y="15"/>
                  </a:moveTo>
                  <a:lnTo>
                    <a:pt x="121" y="27"/>
                  </a:lnTo>
                  <a:lnTo>
                    <a:pt x="121" y="37"/>
                  </a:lnTo>
                  <a:lnTo>
                    <a:pt x="120" y="49"/>
                  </a:lnTo>
                  <a:lnTo>
                    <a:pt x="119" y="59"/>
                  </a:lnTo>
                  <a:lnTo>
                    <a:pt x="113" y="71"/>
                  </a:lnTo>
                  <a:lnTo>
                    <a:pt x="107" y="81"/>
                  </a:lnTo>
                  <a:lnTo>
                    <a:pt x="102" y="93"/>
                  </a:lnTo>
                  <a:lnTo>
                    <a:pt x="97" y="104"/>
                  </a:lnTo>
                  <a:lnTo>
                    <a:pt x="79" y="112"/>
                  </a:lnTo>
                  <a:lnTo>
                    <a:pt x="67" y="116"/>
                  </a:lnTo>
                  <a:lnTo>
                    <a:pt x="57" y="117"/>
                  </a:lnTo>
                  <a:lnTo>
                    <a:pt x="48" y="113"/>
                  </a:lnTo>
                  <a:lnTo>
                    <a:pt x="40" y="109"/>
                  </a:lnTo>
                  <a:lnTo>
                    <a:pt x="32" y="101"/>
                  </a:lnTo>
                  <a:lnTo>
                    <a:pt x="22" y="90"/>
                  </a:lnTo>
                  <a:lnTo>
                    <a:pt x="9" y="79"/>
                  </a:lnTo>
                  <a:lnTo>
                    <a:pt x="7" y="58"/>
                  </a:lnTo>
                  <a:lnTo>
                    <a:pt x="5" y="40"/>
                  </a:lnTo>
                  <a:lnTo>
                    <a:pt x="2" y="20"/>
                  </a:lnTo>
                  <a:lnTo>
                    <a:pt x="0" y="0"/>
                  </a:lnTo>
                  <a:lnTo>
                    <a:pt x="15" y="4"/>
                  </a:lnTo>
                  <a:lnTo>
                    <a:pt x="30" y="6"/>
                  </a:lnTo>
                  <a:lnTo>
                    <a:pt x="45" y="9"/>
                  </a:lnTo>
                  <a:lnTo>
                    <a:pt x="61" y="10"/>
                  </a:lnTo>
                  <a:lnTo>
                    <a:pt x="76" y="12"/>
                  </a:lnTo>
                  <a:lnTo>
                    <a:pt x="92" y="13"/>
                  </a:lnTo>
                  <a:lnTo>
                    <a:pt x="107" y="14"/>
                  </a:lnTo>
                  <a:lnTo>
                    <a:pt x="122" y="15"/>
                  </a:lnTo>
                  <a:close/>
                </a:path>
              </a:pathLst>
            </a:custGeom>
            <a:solidFill>
              <a:srgbClr val="B2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73" name="Freeform 74"/>
            <p:cNvSpPr>
              <a:spLocks/>
            </p:cNvSpPr>
            <p:nvPr/>
          </p:nvSpPr>
          <p:spPr bwMode="auto">
            <a:xfrm>
              <a:off x="2732" y="1548"/>
              <a:ext cx="51" cy="50"/>
            </a:xfrm>
            <a:custGeom>
              <a:avLst/>
              <a:gdLst>
                <a:gd name="T0" fmla="*/ 104 w 104"/>
                <a:gd name="T1" fmla="*/ 13 h 99"/>
                <a:gd name="T2" fmla="*/ 100 w 104"/>
                <a:gd name="T3" fmla="*/ 51 h 99"/>
                <a:gd name="T4" fmla="*/ 81 w 104"/>
                <a:gd name="T5" fmla="*/ 89 h 99"/>
                <a:gd name="T6" fmla="*/ 67 w 104"/>
                <a:gd name="T7" fmla="*/ 95 h 99"/>
                <a:gd name="T8" fmla="*/ 55 w 104"/>
                <a:gd name="T9" fmla="*/ 99 h 99"/>
                <a:gd name="T10" fmla="*/ 47 w 104"/>
                <a:gd name="T11" fmla="*/ 99 h 99"/>
                <a:gd name="T12" fmla="*/ 39 w 104"/>
                <a:gd name="T13" fmla="*/ 97 h 99"/>
                <a:gd name="T14" fmla="*/ 32 w 104"/>
                <a:gd name="T15" fmla="*/ 92 h 99"/>
                <a:gd name="T16" fmla="*/ 25 w 104"/>
                <a:gd name="T17" fmla="*/ 86 h 99"/>
                <a:gd name="T18" fmla="*/ 16 w 104"/>
                <a:gd name="T19" fmla="*/ 77 h 99"/>
                <a:gd name="T20" fmla="*/ 5 w 104"/>
                <a:gd name="T21" fmla="*/ 67 h 99"/>
                <a:gd name="T22" fmla="*/ 0 w 104"/>
                <a:gd name="T23" fmla="*/ 0 h 99"/>
                <a:gd name="T24" fmla="*/ 12 w 104"/>
                <a:gd name="T25" fmla="*/ 2 h 99"/>
                <a:gd name="T26" fmla="*/ 24 w 104"/>
                <a:gd name="T27" fmla="*/ 4 h 99"/>
                <a:gd name="T28" fmla="*/ 38 w 104"/>
                <a:gd name="T29" fmla="*/ 7 h 99"/>
                <a:gd name="T30" fmla="*/ 51 w 104"/>
                <a:gd name="T31" fmla="*/ 8 h 99"/>
                <a:gd name="T32" fmla="*/ 65 w 104"/>
                <a:gd name="T33" fmla="*/ 9 h 99"/>
                <a:gd name="T34" fmla="*/ 78 w 104"/>
                <a:gd name="T35" fmla="*/ 10 h 99"/>
                <a:gd name="T36" fmla="*/ 91 w 104"/>
                <a:gd name="T37" fmla="*/ 11 h 99"/>
                <a:gd name="T38" fmla="*/ 104 w 104"/>
                <a:gd name="T39" fmla="*/ 1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4" h="99">
                  <a:moveTo>
                    <a:pt x="104" y="13"/>
                  </a:moveTo>
                  <a:lnTo>
                    <a:pt x="100" y="51"/>
                  </a:lnTo>
                  <a:lnTo>
                    <a:pt x="81" y="89"/>
                  </a:lnTo>
                  <a:lnTo>
                    <a:pt x="67" y="95"/>
                  </a:lnTo>
                  <a:lnTo>
                    <a:pt x="55" y="99"/>
                  </a:lnTo>
                  <a:lnTo>
                    <a:pt x="47" y="99"/>
                  </a:lnTo>
                  <a:lnTo>
                    <a:pt x="39" y="97"/>
                  </a:lnTo>
                  <a:lnTo>
                    <a:pt x="32" y="92"/>
                  </a:lnTo>
                  <a:lnTo>
                    <a:pt x="25" y="86"/>
                  </a:lnTo>
                  <a:lnTo>
                    <a:pt x="16" y="77"/>
                  </a:lnTo>
                  <a:lnTo>
                    <a:pt x="5" y="67"/>
                  </a:lnTo>
                  <a:lnTo>
                    <a:pt x="0" y="0"/>
                  </a:lnTo>
                  <a:lnTo>
                    <a:pt x="12" y="2"/>
                  </a:lnTo>
                  <a:lnTo>
                    <a:pt x="24" y="4"/>
                  </a:lnTo>
                  <a:lnTo>
                    <a:pt x="38" y="7"/>
                  </a:lnTo>
                  <a:lnTo>
                    <a:pt x="51" y="8"/>
                  </a:lnTo>
                  <a:lnTo>
                    <a:pt x="65" y="9"/>
                  </a:lnTo>
                  <a:lnTo>
                    <a:pt x="78" y="10"/>
                  </a:lnTo>
                  <a:lnTo>
                    <a:pt x="91" y="11"/>
                  </a:lnTo>
                  <a:lnTo>
                    <a:pt x="104" y="13"/>
                  </a:lnTo>
                  <a:close/>
                </a:path>
              </a:pathLst>
            </a:custGeom>
            <a:solidFill>
              <a:srgbClr val="B76B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74" name="Freeform 75"/>
            <p:cNvSpPr>
              <a:spLocks/>
            </p:cNvSpPr>
            <p:nvPr/>
          </p:nvSpPr>
          <p:spPr bwMode="auto">
            <a:xfrm>
              <a:off x="2831" y="1491"/>
              <a:ext cx="129" cy="150"/>
            </a:xfrm>
            <a:custGeom>
              <a:avLst/>
              <a:gdLst>
                <a:gd name="T0" fmla="*/ 0 w 258"/>
                <a:gd name="T1" fmla="*/ 251 h 298"/>
                <a:gd name="T2" fmla="*/ 11 w 258"/>
                <a:gd name="T3" fmla="*/ 219 h 298"/>
                <a:gd name="T4" fmla="*/ 21 w 258"/>
                <a:gd name="T5" fmla="*/ 188 h 298"/>
                <a:gd name="T6" fmla="*/ 33 w 258"/>
                <a:gd name="T7" fmla="*/ 156 h 298"/>
                <a:gd name="T8" fmla="*/ 43 w 258"/>
                <a:gd name="T9" fmla="*/ 125 h 298"/>
                <a:gd name="T10" fmla="*/ 54 w 258"/>
                <a:gd name="T11" fmla="*/ 95 h 298"/>
                <a:gd name="T12" fmla="*/ 65 w 258"/>
                <a:gd name="T13" fmla="*/ 64 h 298"/>
                <a:gd name="T14" fmla="*/ 75 w 258"/>
                <a:gd name="T15" fmla="*/ 32 h 298"/>
                <a:gd name="T16" fmla="*/ 84 w 258"/>
                <a:gd name="T17" fmla="*/ 0 h 298"/>
                <a:gd name="T18" fmla="*/ 258 w 258"/>
                <a:gd name="T19" fmla="*/ 37 h 298"/>
                <a:gd name="T20" fmla="*/ 257 w 258"/>
                <a:gd name="T21" fmla="*/ 77 h 298"/>
                <a:gd name="T22" fmla="*/ 256 w 258"/>
                <a:gd name="T23" fmla="*/ 112 h 298"/>
                <a:gd name="T24" fmla="*/ 251 w 258"/>
                <a:gd name="T25" fmla="*/ 141 h 298"/>
                <a:gd name="T26" fmla="*/ 247 w 258"/>
                <a:gd name="T27" fmla="*/ 170 h 298"/>
                <a:gd name="T28" fmla="*/ 239 w 258"/>
                <a:gd name="T29" fmla="*/ 198 h 298"/>
                <a:gd name="T30" fmla="*/ 231 w 258"/>
                <a:gd name="T31" fmla="*/ 228 h 298"/>
                <a:gd name="T32" fmla="*/ 219 w 258"/>
                <a:gd name="T33" fmla="*/ 260 h 298"/>
                <a:gd name="T34" fmla="*/ 205 w 258"/>
                <a:gd name="T35" fmla="*/ 298 h 298"/>
                <a:gd name="T36" fmla="*/ 98 w 258"/>
                <a:gd name="T37" fmla="*/ 232 h 298"/>
                <a:gd name="T38" fmla="*/ 0 w 258"/>
                <a:gd name="T39" fmla="*/ 251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8" h="298">
                  <a:moveTo>
                    <a:pt x="0" y="251"/>
                  </a:moveTo>
                  <a:lnTo>
                    <a:pt x="11" y="219"/>
                  </a:lnTo>
                  <a:lnTo>
                    <a:pt x="21" y="188"/>
                  </a:lnTo>
                  <a:lnTo>
                    <a:pt x="33" y="156"/>
                  </a:lnTo>
                  <a:lnTo>
                    <a:pt x="43" y="125"/>
                  </a:lnTo>
                  <a:lnTo>
                    <a:pt x="54" y="95"/>
                  </a:lnTo>
                  <a:lnTo>
                    <a:pt x="65" y="64"/>
                  </a:lnTo>
                  <a:lnTo>
                    <a:pt x="75" y="32"/>
                  </a:lnTo>
                  <a:lnTo>
                    <a:pt x="84" y="0"/>
                  </a:lnTo>
                  <a:lnTo>
                    <a:pt x="258" y="37"/>
                  </a:lnTo>
                  <a:lnTo>
                    <a:pt x="257" y="77"/>
                  </a:lnTo>
                  <a:lnTo>
                    <a:pt x="256" y="112"/>
                  </a:lnTo>
                  <a:lnTo>
                    <a:pt x="251" y="141"/>
                  </a:lnTo>
                  <a:lnTo>
                    <a:pt x="247" y="170"/>
                  </a:lnTo>
                  <a:lnTo>
                    <a:pt x="239" y="198"/>
                  </a:lnTo>
                  <a:lnTo>
                    <a:pt x="231" y="228"/>
                  </a:lnTo>
                  <a:lnTo>
                    <a:pt x="219" y="260"/>
                  </a:lnTo>
                  <a:lnTo>
                    <a:pt x="205" y="298"/>
                  </a:lnTo>
                  <a:lnTo>
                    <a:pt x="98" y="232"/>
                  </a:lnTo>
                  <a:lnTo>
                    <a:pt x="0" y="251"/>
                  </a:lnTo>
                  <a:close/>
                </a:path>
              </a:pathLst>
            </a:custGeom>
            <a:solidFill>
              <a:srgbClr val="8C4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75" name="Freeform 76"/>
            <p:cNvSpPr>
              <a:spLocks/>
            </p:cNvSpPr>
            <p:nvPr/>
          </p:nvSpPr>
          <p:spPr bwMode="auto">
            <a:xfrm>
              <a:off x="2835" y="1496"/>
              <a:ext cx="120" cy="141"/>
            </a:xfrm>
            <a:custGeom>
              <a:avLst/>
              <a:gdLst>
                <a:gd name="T0" fmla="*/ 0 w 242"/>
                <a:gd name="T1" fmla="*/ 236 h 282"/>
                <a:gd name="T2" fmla="*/ 11 w 242"/>
                <a:gd name="T3" fmla="*/ 206 h 282"/>
                <a:gd name="T4" fmla="*/ 20 w 242"/>
                <a:gd name="T5" fmla="*/ 176 h 282"/>
                <a:gd name="T6" fmla="*/ 30 w 242"/>
                <a:gd name="T7" fmla="*/ 147 h 282"/>
                <a:gd name="T8" fmla="*/ 42 w 242"/>
                <a:gd name="T9" fmla="*/ 119 h 282"/>
                <a:gd name="T10" fmla="*/ 51 w 242"/>
                <a:gd name="T11" fmla="*/ 90 h 282"/>
                <a:gd name="T12" fmla="*/ 61 w 242"/>
                <a:gd name="T13" fmla="*/ 61 h 282"/>
                <a:gd name="T14" fmla="*/ 70 w 242"/>
                <a:gd name="T15" fmla="*/ 31 h 282"/>
                <a:gd name="T16" fmla="*/ 78 w 242"/>
                <a:gd name="T17" fmla="*/ 0 h 282"/>
                <a:gd name="T18" fmla="*/ 99 w 242"/>
                <a:gd name="T19" fmla="*/ 5 h 282"/>
                <a:gd name="T20" fmla="*/ 120 w 242"/>
                <a:gd name="T21" fmla="*/ 9 h 282"/>
                <a:gd name="T22" fmla="*/ 141 w 242"/>
                <a:gd name="T23" fmla="*/ 14 h 282"/>
                <a:gd name="T24" fmla="*/ 160 w 242"/>
                <a:gd name="T25" fmla="*/ 18 h 282"/>
                <a:gd name="T26" fmla="*/ 181 w 242"/>
                <a:gd name="T27" fmla="*/ 23 h 282"/>
                <a:gd name="T28" fmla="*/ 202 w 242"/>
                <a:gd name="T29" fmla="*/ 27 h 282"/>
                <a:gd name="T30" fmla="*/ 221 w 242"/>
                <a:gd name="T31" fmla="*/ 31 h 282"/>
                <a:gd name="T32" fmla="*/ 242 w 242"/>
                <a:gd name="T33" fmla="*/ 36 h 282"/>
                <a:gd name="T34" fmla="*/ 241 w 242"/>
                <a:gd name="T35" fmla="*/ 74 h 282"/>
                <a:gd name="T36" fmla="*/ 240 w 242"/>
                <a:gd name="T37" fmla="*/ 106 h 282"/>
                <a:gd name="T38" fmla="*/ 236 w 242"/>
                <a:gd name="T39" fmla="*/ 135 h 282"/>
                <a:gd name="T40" fmla="*/ 232 w 242"/>
                <a:gd name="T41" fmla="*/ 161 h 282"/>
                <a:gd name="T42" fmla="*/ 225 w 242"/>
                <a:gd name="T43" fmla="*/ 188 h 282"/>
                <a:gd name="T44" fmla="*/ 215 w 242"/>
                <a:gd name="T45" fmla="*/ 215 h 282"/>
                <a:gd name="T46" fmla="*/ 205 w 242"/>
                <a:gd name="T47" fmla="*/ 247 h 282"/>
                <a:gd name="T48" fmla="*/ 192 w 242"/>
                <a:gd name="T49" fmla="*/ 282 h 282"/>
                <a:gd name="T50" fmla="*/ 180 w 242"/>
                <a:gd name="T51" fmla="*/ 274 h 282"/>
                <a:gd name="T52" fmla="*/ 167 w 242"/>
                <a:gd name="T53" fmla="*/ 266 h 282"/>
                <a:gd name="T54" fmla="*/ 154 w 242"/>
                <a:gd name="T55" fmla="*/ 258 h 282"/>
                <a:gd name="T56" fmla="*/ 143 w 242"/>
                <a:gd name="T57" fmla="*/ 251 h 282"/>
                <a:gd name="T58" fmla="*/ 130 w 242"/>
                <a:gd name="T59" fmla="*/ 243 h 282"/>
                <a:gd name="T60" fmla="*/ 118 w 242"/>
                <a:gd name="T61" fmla="*/ 235 h 282"/>
                <a:gd name="T62" fmla="*/ 105 w 242"/>
                <a:gd name="T63" fmla="*/ 227 h 282"/>
                <a:gd name="T64" fmla="*/ 92 w 242"/>
                <a:gd name="T65" fmla="*/ 220 h 282"/>
                <a:gd name="T66" fmla="*/ 81 w 242"/>
                <a:gd name="T67" fmla="*/ 222 h 282"/>
                <a:gd name="T68" fmla="*/ 69 w 242"/>
                <a:gd name="T69" fmla="*/ 223 h 282"/>
                <a:gd name="T70" fmla="*/ 58 w 242"/>
                <a:gd name="T71" fmla="*/ 226 h 282"/>
                <a:gd name="T72" fmla="*/ 46 w 242"/>
                <a:gd name="T73" fmla="*/ 228 h 282"/>
                <a:gd name="T74" fmla="*/ 35 w 242"/>
                <a:gd name="T75" fmla="*/ 229 h 282"/>
                <a:gd name="T76" fmla="*/ 23 w 242"/>
                <a:gd name="T77" fmla="*/ 232 h 282"/>
                <a:gd name="T78" fmla="*/ 12 w 242"/>
                <a:gd name="T79" fmla="*/ 234 h 282"/>
                <a:gd name="T80" fmla="*/ 0 w 242"/>
                <a:gd name="T81" fmla="*/ 236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2" h="282">
                  <a:moveTo>
                    <a:pt x="0" y="236"/>
                  </a:moveTo>
                  <a:lnTo>
                    <a:pt x="11" y="206"/>
                  </a:lnTo>
                  <a:lnTo>
                    <a:pt x="20" y="176"/>
                  </a:lnTo>
                  <a:lnTo>
                    <a:pt x="30" y="147"/>
                  </a:lnTo>
                  <a:lnTo>
                    <a:pt x="42" y="119"/>
                  </a:lnTo>
                  <a:lnTo>
                    <a:pt x="51" y="90"/>
                  </a:lnTo>
                  <a:lnTo>
                    <a:pt x="61" y="61"/>
                  </a:lnTo>
                  <a:lnTo>
                    <a:pt x="70" y="31"/>
                  </a:lnTo>
                  <a:lnTo>
                    <a:pt x="78" y="0"/>
                  </a:lnTo>
                  <a:lnTo>
                    <a:pt x="99" y="5"/>
                  </a:lnTo>
                  <a:lnTo>
                    <a:pt x="120" y="9"/>
                  </a:lnTo>
                  <a:lnTo>
                    <a:pt x="141" y="14"/>
                  </a:lnTo>
                  <a:lnTo>
                    <a:pt x="160" y="18"/>
                  </a:lnTo>
                  <a:lnTo>
                    <a:pt x="181" y="23"/>
                  </a:lnTo>
                  <a:lnTo>
                    <a:pt x="202" y="27"/>
                  </a:lnTo>
                  <a:lnTo>
                    <a:pt x="221" y="31"/>
                  </a:lnTo>
                  <a:lnTo>
                    <a:pt x="242" y="36"/>
                  </a:lnTo>
                  <a:lnTo>
                    <a:pt x="241" y="74"/>
                  </a:lnTo>
                  <a:lnTo>
                    <a:pt x="240" y="106"/>
                  </a:lnTo>
                  <a:lnTo>
                    <a:pt x="236" y="135"/>
                  </a:lnTo>
                  <a:lnTo>
                    <a:pt x="232" y="161"/>
                  </a:lnTo>
                  <a:lnTo>
                    <a:pt x="225" y="188"/>
                  </a:lnTo>
                  <a:lnTo>
                    <a:pt x="215" y="215"/>
                  </a:lnTo>
                  <a:lnTo>
                    <a:pt x="205" y="247"/>
                  </a:lnTo>
                  <a:lnTo>
                    <a:pt x="192" y="282"/>
                  </a:lnTo>
                  <a:lnTo>
                    <a:pt x="180" y="274"/>
                  </a:lnTo>
                  <a:lnTo>
                    <a:pt x="167" y="266"/>
                  </a:lnTo>
                  <a:lnTo>
                    <a:pt x="154" y="258"/>
                  </a:lnTo>
                  <a:lnTo>
                    <a:pt x="143" y="251"/>
                  </a:lnTo>
                  <a:lnTo>
                    <a:pt x="130" y="243"/>
                  </a:lnTo>
                  <a:lnTo>
                    <a:pt x="118" y="235"/>
                  </a:lnTo>
                  <a:lnTo>
                    <a:pt x="105" y="227"/>
                  </a:lnTo>
                  <a:lnTo>
                    <a:pt x="92" y="220"/>
                  </a:lnTo>
                  <a:lnTo>
                    <a:pt x="81" y="222"/>
                  </a:lnTo>
                  <a:lnTo>
                    <a:pt x="69" y="223"/>
                  </a:lnTo>
                  <a:lnTo>
                    <a:pt x="58" y="226"/>
                  </a:lnTo>
                  <a:lnTo>
                    <a:pt x="46" y="228"/>
                  </a:lnTo>
                  <a:lnTo>
                    <a:pt x="35" y="229"/>
                  </a:lnTo>
                  <a:lnTo>
                    <a:pt x="23" y="232"/>
                  </a:lnTo>
                  <a:lnTo>
                    <a:pt x="12" y="234"/>
                  </a:lnTo>
                  <a:lnTo>
                    <a:pt x="0" y="236"/>
                  </a:lnTo>
                  <a:close/>
                </a:path>
              </a:pathLst>
            </a:custGeom>
            <a:solidFill>
              <a:srgbClr val="914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76" name="Freeform 77"/>
            <p:cNvSpPr>
              <a:spLocks/>
            </p:cNvSpPr>
            <p:nvPr/>
          </p:nvSpPr>
          <p:spPr bwMode="auto">
            <a:xfrm>
              <a:off x="2838" y="1502"/>
              <a:ext cx="113" cy="131"/>
            </a:xfrm>
            <a:custGeom>
              <a:avLst/>
              <a:gdLst>
                <a:gd name="T0" fmla="*/ 0 w 227"/>
                <a:gd name="T1" fmla="*/ 220 h 262"/>
                <a:gd name="T2" fmla="*/ 9 w 227"/>
                <a:gd name="T3" fmla="*/ 191 h 262"/>
                <a:gd name="T4" fmla="*/ 19 w 227"/>
                <a:gd name="T5" fmla="*/ 163 h 262"/>
                <a:gd name="T6" fmla="*/ 29 w 227"/>
                <a:gd name="T7" fmla="*/ 137 h 262"/>
                <a:gd name="T8" fmla="*/ 38 w 227"/>
                <a:gd name="T9" fmla="*/ 109 h 262"/>
                <a:gd name="T10" fmla="*/ 48 w 227"/>
                <a:gd name="T11" fmla="*/ 82 h 262"/>
                <a:gd name="T12" fmla="*/ 58 w 227"/>
                <a:gd name="T13" fmla="*/ 56 h 262"/>
                <a:gd name="T14" fmla="*/ 67 w 227"/>
                <a:gd name="T15" fmla="*/ 28 h 262"/>
                <a:gd name="T16" fmla="*/ 75 w 227"/>
                <a:gd name="T17" fmla="*/ 0 h 262"/>
                <a:gd name="T18" fmla="*/ 93 w 227"/>
                <a:gd name="T19" fmla="*/ 3 h 262"/>
                <a:gd name="T20" fmla="*/ 113 w 227"/>
                <a:gd name="T21" fmla="*/ 8 h 262"/>
                <a:gd name="T22" fmla="*/ 131 w 227"/>
                <a:gd name="T23" fmla="*/ 11 h 262"/>
                <a:gd name="T24" fmla="*/ 151 w 227"/>
                <a:gd name="T25" fmla="*/ 15 h 262"/>
                <a:gd name="T26" fmla="*/ 169 w 227"/>
                <a:gd name="T27" fmla="*/ 19 h 262"/>
                <a:gd name="T28" fmla="*/ 189 w 227"/>
                <a:gd name="T29" fmla="*/ 23 h 262"/>
                <a:gd name="T30" fmla="*/ 207 w 227"/>
                <a:gd name="T31" fmla="*/ 27 h 262"/>
                <a:gd name="T32" fmla="*/ 227 w 227"/>
                <a:gd name="T33" fmla="*/ 31 h 262"/>
                <a:gd name="T34" fmla="*/ 226 w 227"/>
                <a:gd name="T35" fmla="*/ 66 h 262"/>
                <a:gd name="T36" fmla="*/ 225 w 227"/>
                <a:gd name="T37" fmla="*/ 96 h 262"/>
                <a:gd name="T38" fmla="*/ 221 w 227"/>
                <a:gd name="T39" fmla="*/ 124 h 262"/>
                <a:gd name="T40" fmla="*/ 217 w 227"/>
                <a:gd name="T41" fmla="*/ 148 h 262"/>
                <a:gd name="T42" fmla="*/ 210 w 227"/>
                <a:gd name="T43" fmla="*/ 173 h 262"/>
                <a:gd name="T44" fmla="*/ 202 w 227"/>
                <a:gd name="T45" fmla="*/ 200 h 262"/>
                <a:gd name="T46" fmla="*/ 191 w 227"/>
                <a:gd name="T47" fmla="*/ 229 h 262"/>
                <a:gd name="T48" fmla="*/ 180 w 227"/>
                <a:gd name="T49" fmla="*/ 262 h 262"/>
                <a:gd name="T50" fmla="*/ 168 w 227"/>
                <a:gd name="T51" fmla="*/ 255 h 262"/>
                <a:gd name="T52" fmla="*/ 157 w 227"/>
                <a:gd name="T53" fmla="*/ 247 h 262"/>
                <a:gd name="T54" fmla="*/ 145 w 227"/>
                <a:gd name="T55" fmla="*/ 240 h 262"/>
                <a:gd name="T56" fmla="*/ 134 w 227"/>
                <a:gd name="T57" fmla="*/ 232 h 262"/>
                <a:gd name="T58" fmla="*/ 121 w 227"/>
                <a:gd name="T59" fmla="*/ 225 h 262"/>
                <a:gd name="T60" fmla="*/ 109 w 227"/>
                <a:gd name="T61" fmla="*/ 218 h 262"/>
                <a:gd name="T62" fmla="*/ 98 w 227"/>
                <a:gd name="T63" fmla="*/ 210 h 262"/>
                <a:gd name="T64" fmla="*/ 86 w 227"/>
                <a:gd name="T65" fmla="*/ 203 h 262"/>
                <a:gd name="T66" fmla="*/ 76 w 227"/>
                <a:gd name="T67" fmla="*/ 206 h 262"/>
                <a:gd name="T68" fmla="*/ 65 w 227"/>
                <a:gd name="T69" fmla="*/ 208 h 262"/>
                <a:gd name="T70" fmla="*/ 54 w 227"/>
                <a:gd name="T71" fmla="*/ 209 h 262"/>
                <a:gd name="T72" fmla="*/ 44 w 227"/>
                <a:gd name="T73" fmla="*/ 211 h 262"/>
                <a:gd name="T74" fmla="*/ 32 w 227"/>
                <a:gd name="T75" fmla="*/ 214 h 262"/>
                <a:gd name="T76" fmla="*/ 22 w 227"/>
                <a:gd name="T77" fmla="*/ 215 h 262"/>
                <a:gd name="T78" fmla="*/ 10 w 227"/>
                <a:gd name="T79" fmla="*/ 217 h 262"/>
                <a:gd name="T80" fmla="*/ 0 w 227"/>
                <a:gd name="T81" fmla="*/ 22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7" h="262">
                  <a:moveTo>
                    <a:pt x="0" y="220"/>
                  </a:moveTo>
                  <a:lnTo>
                    <a:pt x="9" y="191"/>
                  </a:lnTo>
                  <a:lnTo>
                    <a:pt x="19" y="163"/>
                  </a:lnTo>
                  <a:lnTo>
                    <a:pt x="29" y="137"/>
                  </a:lnTo>
                  <a:lnTo>
                    <a:pt x="38" y="109"/>
                  </a:lnTo>
                  <a:lnTo>
                    <a:pt x="48" y="82"/>
                  </a:lnTo>
                  <a:lnTo>
                    <a:pt x="58" y="56"/>
                  </a:lnTo>
                  <a:lnTo>
                    <a:pt x="67" y="28"/>
                  </a:lnTo>
                  <a:lnTo>
                    <a:pt x="75" y="0"/>
                  </a:lnTo>
                  <a:lnTo>
                    <a:pt x="93" y="3"/>
                  </a:lnTo>
                  <a:lnTo>
                    <a:pt x="113" y="8"/>
                  </a:lnTo>
                  <a:lnTo>
                    <a:pt x="131" y="11"/>
                  </a:lnTo>
                  <a:lnTo>
                    <a:pt x="151" y="15"/>
                  </a:lnTo>
                  <a:lnTo>
                    <a:pt x="169" y="19"/>
                  </a:lnTo>
                  <a:lnTo>
                    <a:pt x="189" y="23"/>
                  </a:lnTo>
                  <a:lnTo>
                    <a:pt x="207" y="27"/>
                  </a:lnTo>
                  <a:lnTo>
                    <a:pt x="227" y="31"/>
                  </a:lnTo>
                  <a:lnTo>
                    <a:pt x="226" y="66"/>
                  </a:lnTo>
                  <a:lnTo>
                    <a:pt x="225" y="96"/>
                  </a:lnTo>
                  <a:lnTo>
                    <a:pt x="221" y="124"/>
                  </a:lnTo>
                  <a:lnTo>
                    <a:pt x="217" y="148"/>
                  </a:lnTo>
                  <a:lnTo>
                    <a:pt x="210" y="173"/>
                  </a:lnTo>
                  <a:lnTo>
                    <a:pt x="202" y="200"/>
                  </a:lnTo>
                  <a:lnTo>
                    <a:pt x="191" y="229"/>
                  </a:lnTo>
                  <a:lnTo>
                    <a:pt x="180" y="262"/>
                  </a:lnTo>
                  <a:lnTo>
                    <a:pt x="168" y="255"/>
                  </a:lnTo>
                  <a:lnTo>
                    <a:pt x="157" y="247"/>
                  </a:lnTo>
                  <a:lnTo>
                    <a:pt x="145" y="240"/>
                  </a:lnTo>
                  <a:lnTo>
                    <a:pt x="134" y="232"/>
                  </a:lnTo>
                  <a:lnTo>
                    <a:pt x="121" y="225"/>
                  </a:lnTo>
                  <a:lnTo>
                    <a:pt x="109" y="218"/>
                  </a:lnTo>
                  <a:lnTo>
                    <a:pt x="98" y="210"/>
                  </a:lnTo>
                  <a:lnTo>
                    <a:pt x="86" y="203"/>
                  </a:lnTo>
                  <a:lnTo>
                    <a:pt x="76" y="206"/>
                  </a:lnTo>
                  <a:lnTo>
                    <a:pt x="65" y="208"/>
                  </a:lnTo>
                  <a:lnTo>
                    <a:pt x="54" y="209"/>
                  </a:lnTo>
                  <a:lnTo>
                    <a:pt x="44" y="211"/>
                  </a:lnTo>
                  <a:lnTo>
                    <a:pt x="32" y="214"/>
                  </a:lnTo>
                  <a:lnTo>
                    <a:pt x="22" y="215"/>
                  </a:lnTo>
                  <a:lnTo>
                    <a:pt x="10" y="217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934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77" name="Freeform 78"/>
            <p:cNvSpPr>
              <a:spLocks/>
            </p:cNvSpPr>
            <p:nvPr/>
          </p:nvSpPr>
          <p:spPr bwMode="auto">
            <a:xfrm>
              <a:off x="2842" y="1506"/>
              <a:ext cx="105" cy="123"/>
            </a:xfrm>
            <a:custGeom>
              <a:avLst/>
              <a:gdLst>
                <a:gd name="T0" fmla="*/ 0 w 212"/>
                <a:gd name="T1" fmla="*/ 205 h 245"/>
                <a:gd name="T2" fmla="*/ 8 w 212"/>
                <a:gd name="T3" fmla="*/ 178 h 245"/>
                <a:gd name="T4" fmla="*/ 17 w 212"/>
                <a:gd name="T5" fmla="*/ 153 h 245"/>
                <a:gd name="T6" fmla="*/ 27 w 212"/>
                <a:gd name="T7" fmla="*/ 128 h 245"/>
                <a:gd name="T8" fmla="*/ 36 w 212"/>
                <a:gd name="T9" fmla="*/ 102 h 245"/>
                <a:gd name="T10" fmla="*/ 45 w 212"/>
                <a:gd name="T11" fmla="*/ 78 h 245"/>
                <a:gd name="T12" fmla="*/ 53 w 212"/>
                <a:gd name="T13" fmla="*/ 53 h 245"/>
                <a:gd name="T14" fmla="*/ 61 w 212"/>
                <a:gd name="T15" fmla="*/ 26 h 245"/>
                <a:gd name="T16" fmla="*/ 69 w 212"/>
                <a:gd name="T17" fmla="*/ 0 h 245"/>
                <a:gd name="T18" fmla="*/ 88 w 212"/>
                <a:gd name="T19" fmla="*/ 3 h 245"/>
                <a:gd name="T20" fmla="*/ 105 w 212"/>
                <a:gd name="T21" fmla="*/ 8 h 245"/>
                <a:gd name="T22" fmla="*/ 123 w 212"/>
                <a:gd name="T23" fmla="*/ 11 h 245"/>
                <a:gd name="T24" fmla="*/ 140 w 212"/>
                <a:gd name="T25" fmla="*/ 15 h 245"/>
                <a:gd name="T26" fmla="*/ 159 w 212"/>
                <a:gd name="T27" fmla="*/ 18 h 245"/>
                <a:gd name="T28" fmla="*/ 176 w 212"/>
                <a:gd name="T29" fmla="*/ 22 h 245"/>
                <a:gd name="T30" fmla="*/ 195 w 212"/>
                <a:gd name="T31" fmla="*/ 25 h 245"/>
                <a:gd name="T32" fmla="*/ 212 w 212"/>
                <a:gd name="T33" fmla="*/ 29 h 245"/>
                <a:gd name="T34" fmla="*/ 212 w 212"/>
                <a:gd name="T35" fmla="*/ 62 h 245"/>
                <a:gd name="T36" fmla="*/ 210 w 212"/>
                <a:gd name="T37" fmla="*/ 90 h 245"/>
                <a:gd name="T38" fmla="*/ 206 w 212"/>
                <a:gd name="T39" fmla="*/ 115 h 245"/>
                <a:gd name="T40" fmla="*/ 203 w 212"/>
                <a:gd name="T41" fmla="*/ 139 h 245"/>
                <a:gd name="T42" fmla="*/ 196 w 212"/>
                <a:gd name="T43" fmla="*/ 162 h 245"/>
                <a:gd name="T44" fmla="*/ 189 w 212"/>
                <a:gd name="T45" fmla="*/ 186 h 245"/>
                <a:gd name="T46" fmla="*/ 180 w 212"/>
                <a:gd name="T47" fmla="*/ 214 h 245"/>
                <a:gd name="T48" fmla="*/ 168 w 212"/>
                <a:gd name="T49" fmla="*/ 245 h 245"/>
                <a:gd name="T50" fmla="*/ 157 w 212"/>
                <a:gd name="T51" fmla="*/ 238 h 245"/>
                <a:gd name="T52" fmla="*/ 146 w 212"/>
                <a:gd name="T53" fmla="*/ 232 h 245"/>
                <a:gd name="T54" fmla="*/ 135 w 212"/>
                <a:gd name="T55" fmla="*/ 226 h 245"/>
                <a:gd name="T56" fmla="*/ 124 w 212"/>
                <a:gd name="T57" fmla="*/ 219 h 245"/>
                <a:gd name="T58" fmla="*/ 113 w 212"/>
                <a:gd name="T59" fmla="*/ 212 h 245"/>
                <a:gd name="T60" fmla="*/ 101 w 212"/>
                <a:gd name="T61" fmla="*/ 205 h 245"/>
                <a:gd name="T62" fmla="*/ 91 w 212"/>
                <a:gd name="T63" fmla="*/ 198 h 245"/>
                <a:gd name="T64" fmla="*/ 79 w 212"/>
                <a:gd name="T65" fmla="*/ 191 h 245"/>
                <a:gd name="T66" fmla="*/ 69 w 212"/>
                <a:gd name="T67" fmla="*/ 192 h 245"/>
                <a:gd name="T68" fmla="*/ 60 w 212"/>
                <a:gd name="T69" fmla="*/ 194 h 245"/>
                <a:gd name="T70" fmla="*/ 50 w 212"/>
                <a:gd name="T71" fmla="*/ 196 h 245"/>
                <a:gd name="T72" fmla="*/ 40 w 212"/>
                <a:gd name="T73" fmla="*/ 198 h 245"/>
                <a:gd name="T74" fmla="*/ 30 w 212"/>
                <a:gd name="T75" fmla="*/ 199 h 245"/>
                <a:gd name="T76" fmla="*/ 20 w 212"/>
                <a:gd name="T77" fmla="*/ 201 h 245"/>
                <a:gd name="T78" fmla="*/ 10 w 212"/>
                <a:gd name="T79" fmla="*/ 202 h 245"/>
                <a:gd name="T80" fmla="*/ 0 w 212"/>
                <a:gd name="T81" fmla="*/ 20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2" h="245">
                  <a:moveTo>
                    <a:pt x="0" y="205"/>
                  </a:moveTo>
                  <a:lnTo>
                    <a:pt x="8" y="178"/>
                  </a:lnTo>
                  <a:lnTo>
                    <a:pt x="17" y="153"/>
                  </a:lnTo>
                  <a:lnTo>
                    <a:pt x="27" y="128"/>
                  </a:lnTo>
                  <a:lnTo>
                    <a:pt x="36" y="102"/>
                  </a:lnTo>
                  <a:lnTo>
                    <a:pt x="45" y="78"/>
                  </a:lnTo>
                  <a:lnTo>
                    <a:pt x="53" y="53"/>
                  </a:lnTo>
                  <a:lnTo>
                    <a:pt x="61" y="26"/>
                  </a:lnTo>
                  <a:lnTo>
                    <a:pt x="69" y="0"/>
                  </a:lnTo>
                  <a:lnTo>
                    <a:pt x="88" y="3"/>
                  </a:lnTo>
                  <a:lnTo>
                    <a:pt x="105" y="8"/>
                  </a:lnTo>
                  <a:lnTo>
                    <a:pt x="123" y="11"/>
                  </a:lnTo>
                  <a:lnTo>
                    <a:pt x="140" y="15"/>
                  </a:lnTo>
                  <a:lnTo>
                    <a:pt x="159" y="18"/>
                  </a:lnTo>
                  <a:lnTo>
                    <a:pt x="176" y="22"/>
                  </a:lnTo>
                  <a:lnTo>
                    <a:pt x="195" y="25"/>
                  </a:lnTo>
                  <a:lnTo>
                    <a:pt x="212" y="29"/>
                  </a:lnTo>
                  <a:lnTo>
                    <a:pt x="212" y="62"/>
                  </a:lnTo>
                  <a:lnTo>
                    <a:pt x="210" y="90"/>
                  </a:lnTo>
                  <a:lnTo>
                    <a:pt x="206" y="115"/>
                  </a:lnTo>
                  <a:lnTo>
                    <a:pt x="203" y="139"/>
                  </a:lnTo>
                  <a:lnTo>
                    <a:pt x="196" y="162"/>
                  </a:lnTo>
                  <a:lnTo>
                    <a:pt x="189" y="186"/>
                  </a:lnTo>
                  <a:lnTo>
                    <a:pt x="180" y="214"/>
                  </a:lnTo>
                  <a:lnTo>
                    <a:pt x="168" y="245"/>
                  </a:lnTo>
                  <a:lnTo>
                    <a:pt x="157" y="238"/>
                  </a:lnTo>
                  <a:lnTo>
                    <a:pt x="146" y="232"/>
                  </a:lnTo>
                  <a:lnTo>
                    <a:pt x="135" y="226"/>
                  </a:lnTo>
                  <a:lnTo>
                    <a:pt x="124" y="219"/>
                  </a:lnTo>
                  <a:lnTo>
                    <a:pt x="113" y="212"/>
                  </a:lnTo>
                  <a:lnTo>
                    <a:pt x="101" y="205"/>
                  </a:lnTo>
                  <a:lnTo>
                    <a:pt x="91" y="198"/>
                  </a:lnTo>
                  <a:lnTo>
                    <a:pt x="79" y="191"/>
                  </a:lnTo>
                  <a:lnTo>
                    <a:pt x="69" y="192"/>
                  </a:lnTo>
                  <a:lnTo>
                    <a:pt x="60" y="194"/>
                  </a:lnTo>
                  <a:lnTo>
                    <a:pt x="50" y="196"/>
                  </a:lnTo>
                  <a:lnTo>
                    <a:pt x="40" y="198"/>
                  </a:lnTo>
                  <a:lnTo>
                    <a:pt x="30" y="199"/>
                  </a:lnTo>
                  <a:lnTo>
                    <a:pt x="20" y="201"/>
                  </a:lnTo>
                  <a:lnTo>
                    <a:pt x="10" y="202"/>
                  </a:lnTo>
                  <a:lnTo>
                    <a:pt x="0" y="205"/>
                  </a:lnTo>
                  <a:close/>
                </a:path>
              </a:pathLst>
            </a:custGeom>
            <a:solidFill>
              <a:srgbClr val="994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78" name="Freeform 79"/>
            <p:cNvSpPr>
              <a:spLocks/>
            </p:cNvSpPr>
            <p:nvPr/>
          </p:nvSpPr>
          <p:spPr bwMode="auto">
            <a:xfrm>
              <a:off x="2845" y="1512"/>
              <a:ext cx="98" cy="114"/>
            </a:xfrm>
            <a:custGeom>
              <a:avLst/>
              <a:gdLst>
                <a:gd name="T0" fmla="*/ 0 w 196"/>
                <a:gd name="T1" fmla="*/ 190 h 228"/>
                <a:gd name="T2" fmla="*/ 8 w 196"/>
                <a:gd name="T3" fmla="*/ 166 h 228"/>
                <a:gd name="T4" fmla="*/ 16 w 196"/>
                <a:gd name="T5" fmla="*/ 142 h 228"/>
                <a:gd name="T6" fmla="*/ 24 w 196"/>
                <a:gd name="T7" fmla="*/ 119 h 228"/>
                <a:gd name="T8" fmla="*/ 33 w 196"/>
                <a:gd name="T9" fmla="*/ 95 h 228"/>
                <a:gd name="T10" fmla="*/ 41 w 196"/>
                <a:gd name="T11" fmla="*/ 72 h 228"/>
                <a:gd name="T12" fmla="*/ 49 w 196"/>
                <a:gd name="T13" fmla="*/ 49 h 228"/>
                <a:gd name="T14" fmla="*/ 56 w 196"/>
                <a:gd name="T15" fmla="*/ 24 h 228"/>
                <a:gd name="T16" fmla="*/ 63 w 196"/>
                <a:gd name="T17" fmla="*/ 0 h 228"/>
                <a:gd name="T18" fmla="*/ 81 w 196"/>
                <a:gd name="T19" fmla="*/ 4 h 228"/>
                <a:gd name="T20" fmla="*/ 97 w 196"/>
                <a:gd name="T21" fmla="*/ 7 h 228"/>
                <a:gd name="T22" fmla="*/ 114 w 196"/>
                <a:gd name="T23" fmla="*/ 11 h 228"/>
                <a:gd name="T24" fmla="*/ 130 w 196"/>
                <a:gd name="T25" fmla="*/ 14 h 228"/>
                <a:gd name="T26" fmla="*/ 146 w 196"/>
                <a:gd name="T27" fmla="*/ 17 h 228"/>
                <a:gd name="T28" fmla="*/ 162 w 196"/>
                <a:gd name="T29" fmla="*/ 21 h 228"/>
                <a:gd name="T30" fmla="*/ 180 w 196"/>
                <a:gd name="T31" fmla="*/ 24 h 228"/>
                <a:gd name="T32" fmla="*/ 196 w 196"/>
                <a:gd name="T33" fmla="*/ 28 h 228"/>
                <a:gd name="T34" fmla="*/ 196 w 196"/>
                <a:gd name="T35" fmla="*/ 59 h 228"/>
                <a:gd name="T36" fmla="*/ 193 w 196"/>
                <a:gd name="T37" fmla="*/ 84 h 228"/>
                <a:gd name="T38" fmla="*/ 191 w 196"/>
                <a:gd name="T39" fmla="*/ 108 h 228"/>
                <a:gd name="T40" fmla="*/ 186 w 196"/>
                <a:gd name="T41" fmla="*/ 129 h 228"/>
                <a:gd name="T42" fmla="*/ 182 w 196"/>
                <a:gd name="T43" fmla="*/ 151 h 228"/>
                <a:gd name="T44" fmla="*/ 174 w 196"/>
                <a:gd name="T45" fmla="*/ 174 h 228"/>
                <a:gd name="T46" fmla="*/ 166 w 196"/>
                <a:gd name="T47" fmla="*/ 199 h 228"/>
                <a:gd name="T48" fmla="*/ 155 w 196"/>
                <a:gd name="T49" fmla="*/ 228 h 228"/>
                <a:gd name="T50" fmla="*/ 145 w 196"/>
                <a:gd name="T51" fmla="*/ 221 h 228"/>
                <a:gd name="T52" fmla="*/ 136 w 196"/>
                <a:gd name="T53" fmla="*/ 216 h 228"/>
                <a:gd name="T54" fmla="*/ 125 w 196"/>
                <a:gd name="T55" fmla="*/ 209 h 228"/>
                <a:gd name="T56" fmla="*/ 115 w 196"/>
                <a:gd name="T57" fmla="*/ 202 h 228"/>
                <a:gd name="T58" fmla="*/ 105 w 196"/>
                <a:gd name="T59" fmla="*/ 196 h 228"/>
                <a:gd name="T60" fmla="*/ 94 w 196"/>
                <a:gd name="T61" fmla="*/ 189 h 228"/>
                <a:gd name="T62" fmla="*/ 84 w 196"/>
                <a:gd name="T63" fmla="*/ 183 h 228"/>
                <a:gd name="T64" fmla="*/ 74 w 196"/>
                <a:gd name="T65" fmla="*/ 176 h 228"/>
                <a:gd name="T66" fmla="*/ 64 w 196"/>
                <a:gd name="T67" fmla="*/ 178 h 228"/>
                <a:gd name="T68" fmla="*/ 55 w 196"/>
                <a:gd name="T69" fmla="*/ 180 h 228"/>
                <a:gd name="T70" fmla="*/ 46 w 196"/>
                <a:gd name="T71" fmla="*/ 181 h 228"/>
                <a:gd name="T72" fmla="*/ 37 w 196"/>
                <a:gd name="T73" fmla="*/ 183 h 228"/>
                <a:gd name="T74" fmla="*/ 28 w 196"/>
                <a:gd name="T75" fmla="*/ 184 h 228"/>
                <a:gd name="T76" fmla="*/ 18 w 196"/>
                <a:gd name="T77" fmla="*/ 187 h 228"/>
                <a:gd name="T78" fmla="*/ 9 w 196"/>
                <a:gd name="T79" fmla="*/ 188 h 228"/>
                <a:gd name="T80" fmla="*/ 0 w 196"/>
                <a:gd name="T81" fmla="*/ 19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6" h="228">
                  <a:moveTo>
                    <a:pt x="0" y="190"/>
                  </a:moveTo>
                  <a:lnTo>
                    <a:pt x="8" y="166"/>
                  </a:lnTo>
                  <a:lnTo>
                    <a:pt x="16" y="142"/>
                  </a:lnTo>
                  <a:lnTo>
                    <a:pt x="24" y="119"/>
                  </a:lnTo>
                  <a:lnTo>
                    <a:pt x="33" y="95"/>
                  </a:lnTo>
                  <a:lnTo>
                    <a:pt x="41" y="72"/>
                  </a:lnTo>
                  <a:lnTo>
                    <a:pt x="49" y="49"/>
                  </a:lnTo>
                  <a:lnTo>
                    <a:pt x="56" y="24"/>
                  </a:lnTo>
                  <a:lnTo>
                    <a:pt x="63" y="0"/>
                  </a:lnTo>
                  <a:lnTo>
                    <a:pt x="81" y="4"/>
                  </a:lnTo>
                  <a:lnTo>
                    <a:pt x="97" y="7"/>
                  </a:lnTo>
                  <a:lnTo>
                    <a:pt x="114" y="11"/>
                  </a:lnTo>
                  <a:lnTo>
                    <a:pt x="130" y="14"/>
                  </a:lnTo>
                  <a:lnTo>
                    <a:pt x="146" y="17"/>
                  </a:lnTo>
                  <a:lnTo>
                    <a:pt x="162" y="21"/>
                  </a:lnTo>
                  <a:lnTo>
                    <a:pt x="180" y="24"/>
                  </a:lnTo>
                  <a:lnTo>
                    <a:pt x="196" y="28"/>
                  </a:lnTo>
                  <a:lnTo>
                    <a:pt x="196" y="59"/>
                  </a:lnTo>
                  <a:lnTo>
                    <a:pt x="193" y="84"/>
                  </a:lnTo>
                  <a:lnTo>
                    <a:pt x="191" y="108"/>
                  </a:lnTo>
                  <a:lnTo>
                    <a:pt x="186" y="129"/>
                  </a:lnTo>
                  <a:lnTo>
                    <a:pt x="182" y="151"/>
                  </a:lnTo>
                  <a:lnTo>
                    <a:pt x="174" y="174"/>
                  </a:lnTo>
                  <a:lnTo>
                    <a:pt x="166" y="199"/>
                  </a:lnTo>
                  <a:lnTo>
                    <a:pt x="155" y="228"/>
                  </a:lnTo>
                  <a:lnTo>
                    <a:pt x="145" y="221"/>
                  </a:lnTo>
                  <a:lnTo>
                    <a:pt x="136" y="216"/>
                  </a:lnTo>
                  <a:lnTo>
                    <a:pt x="125" y="209"/>
                  </a:lnTo>
                  <a:lnTo>
                    <a:pt x="115" y="202"/>
                  </a:lnTo>
                  <a:lnTo>
                    <a:pt x="105" y="196"/>
                  </a:lnTo>
                  <a:lnTo>
                    <a:pt x="94" y="189"/>
                  </a:lnTo>
                  <a:lnTo>
                    <a:pt x="84" y="183"/>
                  </a:lnTo>
                  <a:lnTo>
                    <a:pt x="74" y="176"/>
                  </a:lnTo>
                  <a:lnTo>
                    <a:pt x="64" y="178"/>
                  </a:lnTo>
                  <a:lnTo>
                    <a:pt x="55" y="180"/>
                  </a:lnTo>
                  <a:lnTo>
                    <a:pt x="46" y="181"/>
                  </a:lnTo>
                  <a:lnTo>
                    <a:pt x="37" y="183"/>
                  </a:lnTo>
                  <a:lnTo>
                    <a:pt x="28" y="184"/>
                  </a:lnTo>
                  <a:lnTo>
                    <a:pt x="18" y="187"/>
                  </a:lnTo>
                  <a:lnTo>
                    <a:pt x="9" y="188"/>
                  </a:lnTo>
                  <a:lnTo>
                    <a:pt x="0" y="190"/>
                  </a:lnTo>
                  <a:close/>
                </a:path>
              </a:pathLst>
            </a:custGeom>
            <a:solidFill>
              <a:srgbClr val="9B5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79" name="Freeform 80"/>
            <p:cNvSpPr>
              <a:spLocks/>
            </p:cNvSpPr>
            <p:nvPr/>
          </p:nvSpPr>
          <p:spPr bwMode="auto">
            <a:xfrm>
              <a:off x="2848" y="1516"/>
              <a:ext cx="91" cy="106"/>
            </a:xfrm>
            <a:custGeom>
              <a:avLst/>
              <a:gdLst>
                <a:gd name="T0" fmla="*/ 0 w 181"/>
                <a:gd name="T1" fmla="*/ 175 h 211"/>
                <a:gd name="T2" fmla="*/ 7 w 181"/>
                <a:gd name="T3" fmla="*/ 154 h 211"/>
                <a:gd name="T4" fmla="*/ 15 w 181"/>
                <a:gd name="T5" fmla="*/ 132 h 211"/>
                <a:gd name="T6" fmla="*/ 22 w 181"/>
                <a:gd name="T7" fmla="*/ 110 h 211"/>
                <a:gd name="T8" fmla="*/ 30 w 181"/>
                <a:gd name="T9" fmla="*/ 89 h 211"/>
                <a:gd name="T10" fmla="*/ 37 w 181"/>
                <a:gd name="T11" fmla="*/ 67 h 211"/>
                <a:gd name="T12" fmla="*/ 45 w 181"/>
                <a:gd name="T13" fmla="*/ 45 h 211"/>
                <a:gd name="T14" fmla="*/ 52 w 181"/>
                <a:gd name="T15" fmla="*/ 23 h 211"/>
                <a:gd name="T16" fmla="*/ 59 w 181"/>
                <a:gd name="T17" fmla="*/ 0 h 211"/>
                <a:gd name="T18" fmla="*/ 74 w 181"/>
                <a:gd name="T19" fmla="*/ 4 h 211"/>
                <a:gd name="T20" fmla="*/ 88 w 181"/>
                <a:gd name="T21" fmla="*/ 7 h 211"/>
                <a:gd name="T22" fmla="*/ 103 w 181"/>
                <a:gd name="T23" fmla="*/ 11 h 211"/>
                <a:gd name="T24" fmla="*/ 120 w 181"/>
                <a:gd name="T25" fmla="*/ 13 h 211"/>
                <a:gd name="T26" fmla="*/ 135 w 181"/>
                <a:gd name="T27" fmla="*/ 16 h 211"/>
                <a:gd name="T28" fmla="*/ 149 w 181"/>
                <a:gd name="T29" fmla="*/ 20 h 211"/>
                <a:gd name="T30" fmla="*/ 166 w 181"/>
                <a:gd name="T31" fmla="*/ 23 h 211"/>
                <a:gd name="T32" fmla="*/ 181 w 181"/>
                <a:gd name="T33" fmla="*/ 27 h 211"/>
                <a:gd name="T34" fmla="*/ 181 w 181"/>
                <a:gd name="T35" fmla="*/ 54 h 211"/>
                <a:gd name="T36" fmla="*/ 178 w 181"/>
                <a:gd name="T37" fmla="*/ 79 h 211"/>
                <a:gd name="T38" fmla="*/ 176 w 181"/>
                <a:gd name="T39" fmla="*/ 101 h 211"/>
                <a:gd name="T40" fmla="*/ 173 w 181"/>
                <a:gd name="T41" fmla="*/ 120 h 211"/>
                <a:gd name="T42" fmla="*/ 167 w 181"/>
                <a:gd name="T43" fmla="*/ 140 h 211"/>
                <a:gd name="T44" fmla="*/ 160 w 181"/>
                <a:gd name="T45" fmla="*/ 162 h 211"/>
                <a:gd name="T46" fmla="*/ 152 w 181"/>
                <a:gd name="T47" fmla="*/ 185 h 211"/>
                <a:gd name="T48" fmla="*/ 143 w 181"/>
                <a:gd name="T49" fmla="*/ 211 h 211"/>
                <a:gd name="T50" fmla="*/ 133 w 181"/>
                <a:gd name="T51" fmla="*/ 205 h 211"/>
                <a:gd name="T52" fmla="*/ 124 w 181"/>
                <a:gd name="T53" fmla="*/ 200 h 211"/>
                <a:gd name="T54" fmla="*/ 115 w 181"/>
                <a:gd name="T55" fmla="*/ 193 h 211"/>
                <a:gd name="T56" fmla="*/ 106 w 181"/>
                <a:gd name="T57" fmla="*/ 187 h 211"/>
                <a:gd name="T58" fmla="*/ 97 w 181"/>
                <a:gd name="T59" fmla="*/ 181 h 211"/>
                <a:gd name="T60" fmla="*/ 86 w 181"/>
                <a:gd name="T61" fmla="*/ 175 h 211"/>
                <a:gd name="T62" fmla="*/ 77 w 181"/>
                <a:gd name="T63" fmla="*/ 170 h 211"/>
                <a:gd name="T64" fmla="*/ 68 w 181"/>
                <a:gd name="T65" fmla="*/ 164 h 211"/>
                <a:gd name="T66" fmla="*/ 60 w 181"/>
                <a:gd name="T67" fmla="*/ 165 h 211"/>
                <a:gd name="T68" fmla="*/ 50 w 181"/>
                <a:gd name="T69" fmla="*/ 166 h 211"/>
                <a:gd name="T70" fmla="*/ 42 w 181"/>
                <a:gd name="T71" fmla="*/ 169 h 211"/>
                <a:gd name="T72" fmla="*/ 34 w 181"/>
                <a:gd name="T73" fmla="*/ 170 h 211"/>
                <a:gd name="T74" fmla="*/ 25 w 181"/>
                <a:gd name="T75" fmla="*/ 171 h 211"/>
                <a:gd name="T76" fmla="*/ 17 w 181"/>
                <a:gd name="T77" fmla="*/ 173 h 211"/>
                <a:gd name="T78" fmla="*/ 8 w 181"/>
                <a:gd name="T79" fmla="*/ 174 h 211"/>
                <a:gd name="T80" fmla="*/ 0 w 181"/>
                <a:gd name="T81" fmla="*/ 17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1" h="211">
                  <a:moveTo>
                    <a:pt x="0" y="175"/>
                  </a:moveTo>
                  <a:lnTo>
                    <a:pt x="7" y="154"/>
                  </a:lnTo>
                  <a:lnTo>
                    <a:pt x="15" y="132"/>
                  </a:lnTo>
                  <a:lnTo>
                    <a:pt x="22" y="110"/>
                  </a:lnTo>
                  <a:lnTo>
                    <a:pt x="30" y="89"/>
                  </a:lnTo>
                  <a:lnTo>
                    <a:pt x="37" y="67"/>
                  </a:lnTo>
                  <a:lnTo>
                    <a:pt x="45" y="45"/>
                  </a:lnTo>
                  <a:lnTo>
                    <a:pt x="52" y="23"/>
                  </a:lnTo>
                  <a:lnTo>
                    <a:pt x="59" y="0"/>
                  </a:lnTo>
                  <a:lnTo>
                    <a:pt x="74" y="4"/>
                  </a:lnTo>
                  <a:lnTo>
                    <a:pt x="88" y="7"/>
                  </a:lnTo>
                  <a:lnTo>
                    <a:pt x="103" y="11"/>
                  </a:lnTo>
                  <a:lnTo>
                    <a:pt x="120" y="13"/>
                  </a:lnTo>
                  <a:lnTo>
                    <a:pt x="135" y="16"/>
                  </a:lnTo>
                  <a:lnTo>
                    <a:pt x="149" y="20"/>
                  </a:lnTo>
                  <a:lnTo>
                    <a:pt x="166" y="23"/>
                  </a:lnTo>
                  <a:lnTo>
                    <a:pt x="181" y="27"/>
                  </a:lnTo>
                  <a:lnTo>
                    <a:pt x="181" y="54"/>
                  </a:lnTo>
                  <a:lnTo>
                    <a:pt x="178" y="79"/>
                  </a:lnTo>
                  <a:lnTo>
                    <a:pt x="176" y="101"/>
                  </a:lnTo>
                  <a:lnTo>
                    <a:pt x="173" y="120"/>
                  </a:lnTo>
                  <a:lnTo>
                    <a:pt x="167" y="140"/>
                  </a:lnTo>
                  <a:lnTo>
                    <a:pt x="160" y="162"/>
                  </a:lnTo>
                  <a:lnTo>
                    <a:pt x="152" y="185"/>
                  </a:lnTo>
                  <a:lnTo>
                    <a:pt x="143" y="211"/>
                  </a:lnTo>
                  <a:lnTo>
                    <a:pt x="133" y="205"/>
                  </a:lnTo>
                  <a:lnTo>
                    <a:pt x="124" y="200"/>
                  </a:lnTo>
                  <a:lnTo>
                    <a:pt x="115" y="193"/>
                  </a:lnTo>
                  <a:lnTo>
                    <a:pt x="106" y="187"/>
                  </a:lnTo>
                  <a:lnTo>
                    <a:pt x="97" y="181"/>
                  </a:lnTo>
                  <a:lnTo>
                    <a:pt x="86" y="175"/>
                  </a:lnTo>
                  <a:lnTo>
                    <a:pt x="77" y="170"/>
                  </a:lnTo>
                  <a:lnTo>
                    <a:pt x="68" y="164"/>
                  </a:lnTo>
                  <a:lnTo>
                    <a:pt x="60" y="165"/>
                  </a:lnTo>
                  <a:lnTo>
                    <a:pt x="50" y="166"/>
                  </a:lnTo>
                  <a:lnTo>
                    <a:pt x="42" y="169"/>
                  </a:lnTo>
                  <a:lnTo>
                    <a:pt x="34" y="170"/>
                  </a:lnTo>
                  <a:lnTo>
                    <a:pt x="25" y="171"/>
                  </a:lnTo>
                  <a:lnTo>
                    <a:pt x="17" y="173"/>
                  </a:lnTo>
                  <a:lnTo>
                    <a:pt x="8" y="174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rgbClr val="A05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80" name="Freeform 81"/>
            <p:cNvSpPr>
              <a:spLocks/>
            </p:cNvSpPr>
            <p:nvPr/>
          </p:nvSpPr>
          <p:spPr bwMode="auto">
            <a:xfrm>
              <a:off x="2852" y="1521"/>
              <a:ext cx="82" cy="96"/>
            </a:xfrm>
            <a:custGeom>
              <a:avLst/>
              <a:gdLst>
                <a:gd name="T0" fmla="*/ 0 w 164"/>
                <a:gd name="T1" fmla="*/ 161 h 192"/>
                <a:gd name="T2" fmla="*/ 7 w 164"/>
                <a:gd name="T3" fmla="*/ 140 h 192"/>
                <a:gd name="T4" fmla="*/ 14 w 164"/>
                <a:gd name="T5" fmla="*/ 121 h 192"/>
                <a:gd name="T6" fmla="*/ 20 w 164"/>
                <a:gd name="T7" fmla="*/ 101 h 192"/>
                <a:gd name="T8" fmla="*/ 27 w 164"/>
                <a:gd name="T9" fmla="*/ 81 h 192"/>
                <a:gd name="T10" fmla="*/ 34 w 164"/>
                <a:gd name="T11" fmla="*/ 62 h 192"/>
                <a:gd name="T12" fmla="*/ 41 w 164"/>
                <a:gd name="T13" fmla="*/ 41 h 192"/>
                <a:gd name="T14" fmla="*/ 48 w 164"/>
                <a:gd name="T15" fmla="*/ 20 h 192"/>
                <a:gd name="T16" fmla="*/ 54 w 164"/>
                <a:gd name="T17" fmla="*/ 0 h 192"/>
                <a:gd name="T18" fmla="*/ 68 w 164"/>
                <a:gd name="T19" fmla="*/ 3 h 192"/>
                <a:gd name="T20" fmla="*/ 81 w 164"/>
                <a:gd name="T21" fmla="*/ 6 h 192"/>
                <a:gd name="T22" fmla="*/ 95 w 164"/>
                <a:gd name="T23" fmla="*/ 9 h 192"/>
                <a:gd name="T24" fmla="*/ 109 w 164"/>
                <a:gd name="T25" fmla="*/ 12 h 192"/>
                <a:gd name="T26" fmla="*/ 123 w 164"/>
                <a:gd name="T27" fmla="*/ 15 h 192"/>
                <a:gd name="T28" fmla="*/ 137 w 164"/>
                <a:gd name="T29" fmla="*/ 18 h 192"/>
                <a:gd name="T30" fmla="*/ 151 w 164"/>
                <a:gd name="T31" fmla="*/ 20 h 192"/>
                <a:gd name="T32" fmla="*/ 164 w 164"/>
                <a:gd name="T33" fmla="*/ 24 h 192"/>
                <a:gd name="T34" fmla="*/ 162 w 164"/>
                <a:gd name="T35" fmla="*/ 71 h 192"/>
                <a:gd name="T36" fmla="*/ 156 w 164"/>
                <a:gd name="T37" fmla="*/ 109 h 192"/>
                <a:gd name="T38" fmla="*/ 146 w 164"/>
                <a:gd name="T39" fmla="*/ 146 h 192"/>
                <a:gd name="T40" fmla="*/ 131 w 164"/>
                <a:gd name="T41" fmla="*/ 192 h 192"/>
                <a:gd name="T42" fmla="*/ 123 w 164"/>
                <a:gd name="T43" fmla="*/ 186 h 192"/>
                <a:gd name="T44" fmla="*/ 114 w 164"/>
                <a:gd name="T45" fmla="*/ 182 h 192"/>
                <a:gd name="T46" fmla="*/ 106 w 164"/>
                <a:gd name="T47" fmla="*/ 176 h 192"/>
                <a:gd name="T48" fmla="*/ 96 w 164"/>
                <a:gd name="T49" fmla="*/ 171 h 192"/>
                <a:gd name="T50" fmla="*/ 88 w 164"/>
                <a:gd name="T51" fmla="*/ 165 h 192"/>
                <a:gd name="T52" fmla="*/ 79 w 164"/>
                <a:gd name="T53" fmla="*/ 161 h 192"/>
                <a:gd name="T54" fmla="*/ 71 w 164"/>
                <a:gd name="T55" fmla="*/ 155 h 192"/>
                <a:gd name="T56" fmla="*/ 62 w 164"/>
                <a:gd name="T57" fmla="*/ 149 h 192"/>
                <a:gd name="T58" fmla="*/ 54 w 164"/>
                <a:gd name="T59" fmla="*/ 150 h 192"/>
                <a:gd name="T60" fmla="*/ 47 w 164"/>
                <a:gd name="T61" fmla="*/ 152 h 192"/>
                <a:gd name="T62" fmla="*/ 39 w 164"/>
                <a:gd name="T63" fmla="*/ 154 h 192"/>
                <a:gd name="T64" fmla="*/ 31 w 164"/>
                <a:gd name="T65" fmla="*/ 155 h 192"/>
                <a:gd name="T66" fmla="*/ 23 w 164"/>
                <a:gd name="T67" fmla="*/ 156 h 192"/>
                <a:gd name="T68" fmla="*/ 16 w 164"/>
                <a:gd name="T69" fmla="*/ 159 h 192"/>
                <a:gd name="T70" fmla="*/ 8 w 164"/>
                <a:gd name="T71" fmla="*/ 160 h 192"/>
                <a:gd name="T72" fmla="*/ 0 w 164"/>
                <a:gd name="T73" fmla="*/ 16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4" h="192">
                  <a:moveTo>
                    <a:pt x="0" y="161"/>
                  </a:moveTo>
                  <a:lnTo>
                    <a:pt x="7" y="140"/>
                  </a:lnTo>
                  <a:lnTo>
                    <a:pt x="14" y="121"/>
                  </a:lnTo>
                  <a:lnTo>
                    <a:pt x="20" y="101"/>
                  </a:lnTo>
                  <a:lnTo>
                    <a:pt x="27" y="81"/>
                  </a:lnTo>
                  <a:lnTo>
                    <a:pt x="34" y="62"/>
                  </a:lnTo>
                  <a:lnTo>
                    <a:pt x="41" y="41"/>
                  </a:lnTo>
                  <a:lnTo>
                    <a:pt x="48" y="20"/>
                  </a:lnTo>
                  <a:lnTo>
                    <a:pt x="54" y="0"/>
                  </a:lnTo>
                  <a:lnTo>
                    <a:pt x="68" y="3"/>
                  </a:lnTo>
                  <a:lnTo>
                    <a:pt x="81" y="6"/>
                  </a:lnTo>
                  <a:lnTo>
                    <a:pt x="95" y="9"/>
                  </a:lnTo>
                  <a:lnTo>
                    <a:pt x="109" y="12"/>
                  </a:lnTo>
                  <a:lnTo>
                    <a:pt x="123" y="15"/>
                  </a:lnTo>
                  <a:lnTo>
                    <a:pt x="137" y="18"/>
                  </a:lnTo>
                  <a:lnTo>
                    <a:pt x="151" y="20"/>
                  </a:lnTo>
                  <a:lnTo>
                    <a:pt x="164" y="24"/>
                  </a:lnTo>
                  <a:lnTo>
                    <a:pt x="162" y="71"/>
                  </a:lnTo>
                  <a:lnTo>
                    <a:pt x="156" y="109"/>
                  </a:lnTo>
                  <a:lnTo>
                    <a:pt x="146" y="146"/>
                  </a:lnTo>
                  <a:lnTo>
                    <a:pt x="131" y="192"/>
                  </a:lnTo>
                  <a:lnTo>
                    <a:pt x="123" y="186"/>
                  </a:lnTo>
                  <a:lnTo>
                    <a:pt x="114" y="182"/>
                  </a:lnTo>
                  <a:lnTo>
                    <a:pt x="106" y="176"/>
                  </a:lnTo>
                  <a:lnTo>
                    <a:pt x="96" y="171"/>
                  </a:lnTo>
                  <a:lnTo>
                    <a:pt x="88" y="165"/>
                  </a:lnTo>
                  <a:lnTo>
                    <a:pt x="79" y="161"/>
                  </a:lnTo>
                  <a:lnTo>
                    <a:pt x="71" y="155"/>
                  </a:lnTo>
                  <a:lnTo>
                    <a:pt x="62" y="149"/>
                  </a:lnTo>
                  <a:lnTo>
                    <a:pt x="54" y="150"/>
                  </a:lnTo>
                  <a:lnTo>
                    <a:pt x="47" y="152"/>
                  </a:lnTo>
                  <a:lnTo>
                    <a:pt x="39" y="154"/>
                  </a:lnTo>
                  <a:lnTo>
                    <a:pt x="31" y="155"/>
                  </a:lnTo>
                  <a:lnTo>
                    <a:pt x="23" y="156"/>
                  </a:lnTo>
                  <a:lnTo>
                    <a:pt x="16" y="159"/>
                  </a:lnTo>
                  <a:lnTo>
                    <a:pt x="8" y="16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A35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81" name="Freeform 82"/>
            <p:cNvSpPr>
              <a:spLocks/>
            </p:cNvSpPr>
            <p:nvPr/>
          </p:nvSpPr>
          <p:spPr bwMode="auto">
            <a:xfrm>
              <a:off x="2855" y="1527"/>
              <a:ext cx="75" cy="86"/>
            </a:xfrm>
            <a:custGeom>
              <a:avLst/>
              <a:gdLst>
                <a:gd name="T0" fmla="*/ 0 w 149"/>
                <a:gd name="T1" fmla="*/ 145 h 174"/>
                <a:gd name="T2" fmla="*/ 5 w 149"/>
                <a:gd name="T3" fmla="*/ 127 h 174"/>
                <a:gd name="T4" fmla="*/ 12 w 149"/>
                <a:gd name="T5" fmla="*/ 108 h 174"/>
                <a:gd name="T6" fmla="*/ 18 w 149"/>
                <a:gd name="T7" fmla="*/ 90 h 174"/>
                <a:gd name="T8" fmla="*/ 25 w 149"/>
                <a:gd name="T9" fmla="*/ 73 h 174"/>
                <a:gd name="T10" fmla="*/ 31 w 149"/>
                <a:gd name="T11" fmla="*/ 55 h 174"/>
                <a:gd name="T12" fmla="*/ 36 w 149"/>
                <a:gd name="T13" fmla="*/ 37 h 174"/>
                <a:gd name="T14" fmla="*/ 42 w 149"/>
                <a:gd name="T15" fmla="*/ 19 h 174"/>
                <a:gd name="T16" fmla="*/ 48 w 149"/>
                <a:gd name="T17" fmla="*/ 0 h 174"/>
                <a:gd name="T18" fmla="*/ 61 w 149"/>
                <a:gd name="T19" fmla="*/ 2 h 174"/>
                <a:gd name="T20" fmla="*/ 73 w 149"/>
                <a:gd name="T21" fmla="*/ 5 h 174"/>
                <a:gd name="T22" fmla="*/ 86 w 149"/>
                <a:gd name="T23" fmla="*/ 8 h 174"/>
                <a:gd name="T24" fmla="*/ 99 w 149"/>
                <a:gd name="T25" fmla="*/ 10 h 174"/>
                <a:gd name="T26" fmla="*/ 111 w 149"/>
                <a:gd name="T27" fmla="*/ 13 h 174"/>
                <a:gd name="T28" fmla="*/ 124 w 149"/>
                <a:gd name="T29" fmla="*/ 15 h 174"/>
                <a:gd name="T30" fmla="*/ 137 w 149"/>
                <a:gd name="T31" fmla="*/ 19 h 174"/>
                <a:gd name="T32" fmla="*/ 149 w 149"/>
                <a:gd name="T33" fmla="*/ 21 h 174"/>
                <a:gd name="T34" fmla="*/ 148 w 149"/>
                <a:gd name="T35" fmla="*/ 63 h 174"/>
                <a:gd name="T36" fmla="*/ 142 w 149"/>
                <a:gd name="T37" fmla="*/ 98 h 174"/>
                <a:gd name="T38" fmla="*/ 133 w 149"/>
                <a:gd name="T39" fmla="*/ 133 h 174"/>
                <a:gd name="T40" fmla="*/ 118 w 149"/>
                <a:gd name="T41" fmla="*/ 174 h 174"/>
                <a:gd name="T42" fmla="*/ 110 w 149"/>
                <a:gd name="T43" fmla="*/ 169 h 174"/>
                <a:gd name="T44" fmla="*/ 103 w 149"/>
                <a:gd name="T45" fmla="*/ 164 h 174"/>
                <a:gd name="T46" fmla="*/ 95 w 149"/>
                <a:gd name="T47" fmla="*/ 159 h 174"/>
                <a:gd name="T48" fmla="*/ 87 w 149"/>
                <a:gd name="T49" fmla="*/ 154 h 174"/>
                <a:gd name="T50" fmla="*/ 79 w 149"/>
                <a:gd name="T51" fmla="*/ 149 h 174"/>
                <a:gd name="T52" fmla="*/ 72 w 149"/>
                <a:gd name="T53" fmla="*/ 144 h 174"/>
                <a:gd name="T54" fmla="*/ 64 w 149"/>
                <a:gd name="T55" fmla="*/ 139 h 174"/>
                <a:gd name="T56" fmla="*/ 56 w 149"/>
                <a:gd name="T57" fmla="*/ 135 h 174"/>
                <a:gd name="T58" fmla="*/ 49 w 149"/>
                <a:gd name="T59" fmla="*/ 136 h 174"/>
                <a:gd name="T60" fmla="*/ 42 w 149"/>
                <a:gd name="T61" fmla="*/ 137 h 174"/>
                <a:gd name="T62" fmla="*/ 35 w 149"/>
                <a:gd name="T63" fmla="*/ 138 h 174"/>
                <a:gd name="T64" fmla="*/ 28 w 149"/>
                <a:gd name="T65" fmla="*/ 139 h 174"/>
                <a:gd name="T66" fmla="*/ 20 w 149"/>
                <a:gd name="T67" fmla="*/ 142 h 174"/>
                <a:gd name="T68" fmla="*/ 13 w 149"/>
                <a:gd name="T69" fmla="*/ 143 h 174"/>
                <a:gd name="T70" fmla="*/ 7 w 149"/>
                <a:gd name="T71" fmla="*/ 144 h 174"/>
                <a:gd name="T72" fmla="*/ 0 w 149"/>
                <a:gd name="T73" fmla="*/ 14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74">
                  <a:moveTo>
                    <a:pt x="0" y="145"/>
                  </a:moveTo>
                  <a:lnTo>
                    <a:pt x="5" y="127"/>
                  </a:lnTo>
                  <a:lnTo>
                    <a:pt x="12" y="108"/>
                  </a:lnTo>
                  <a:lnTo>
                    <a:pt x="18" y="90"/>
                  </a:lnTo>
                  <a:lnTo>
                    <a:pt x="25" y="73"/>
                  </a:lnTo>
                  <a:lnTo>
                    <a:pt x="31" y="55"/>
                  </a:lnTo>
                  <a:lnTo>
                    <a:pt x="36" y="37"/>
                  </a:lnTo>
                  <a:lnTo>
                    <a:pt x="42" y="19"/>
                  </a:lnTo>
                  <a:lnTo>
                    <a:pt x="48" y="0"/>
                  </a:lnTo>
                  <a:lnTo>
                    <a:pt x="61" y="2"/>
                  </a:lnTo>
                  <a:lnTo>
                    <a:pt x="73" y="5"/>
                  </a:lnTo>
                  <a:lnTo>
                    <a:pt x="86" y="8"/>
                  </a:lnTo>
                  <a:lnTo>
                    <a:pt x="99" y="10"/>
                  </a:lnTo>
                  <a:lnTo>
                    <a:pt x="111" y="13"/>
                  </a:lnTo>
                  <a:lnTo>
                    <a:pt x="124" y="15"/>
                  </a:lnTo>
                  <a:lnTo>
                    <a:pt x="137" y="19"/>
                  </a:lnTo>
                  <a:lnTo>
                    <a:pt x="149" y="21"/>
                  </a:lnTo>
                  <a:lnTo>
                    <a:pt x="148" y="63"/>
                  </a:lnTo>
                  <a:lnTo>
                    <a:pt x="142" y="98"/>
                  </a:lnTo>
                  <a:lnTo>
                    <a:pt x="133" y="133"/>
                  </a:lnTo>
                  <a:lnTo>
                    <a:pt x="118" y="174"/>
                  </a:lnTo>
                  <a:lnTo>
                    <a:pt x="110" y="169"/>
                  </a:lnTo>
                  <a:lnTo>
                    <a:pt x="103" y="164"/>
                  </a:lnTo>
                  <a:lnTo>
                    <a:pt x="95" y="159"/>
                  </a:lnTo>
                  <a:lnTo>
                    <a:pt x="87" y="154"/>
                  </a:lnTo>
                  <a:lnTo>
                    <a:pt x="79" y="149"/>
                  </a:lnTo>
                  <a:lnTo>
                    <a:pt x="72" y="144"/>
                  </a:lnTo>
                  <a:lnTo>
                    <a:pt x="64" y="139"/>
                  </a:lnTo>
                  <a:lnTo>
                    <a:pt x="56" y="135"/>
                  </a:lnTo>
                  <a:lnTo>
                    <a:pt x="49" y="136"/>
                  </a:lnTo>
                  <a:lnTo>
                    <a:pt x="42" y="137"/>
                  </a:lnTo>
                  <a:lnTo>
                    <a:pt x="35" y="138"/>
                  </a:lnTo>
                  <a:lnTo>
                    <a:pt x="28" y="139"/>
                  </a:lnTo>
                  <a:lnTo>
                    <a:pt x="20" y="142"/>
                  </a:lnTo>
                  <a:lnTo>
                    <a:pt x="13" y="143"/>
                  </a:lnTo>
                  <a:lnTo>
                    <a:pt x="7" y="144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A85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82" name="Freeform 83"/>
            <p:cNvSpPr>
              <a:spLocks/>
            </p:cNvSpPr>
            <p:nvPr/>
          </p:nvSpPr>
          <p:spPr bwMode="auto">
            <a:xfrm>
              <a:off x="2859" y="1531"/>
              <a:ext cx="67" cy="78"/>
            </a:xfrm>
            <a:custGeom>
              <a:avLst/>
              <a:gdLst>
                <a:gd name="T0" fmla="*/ 0 w 133"/>
                <a:gd name="T1" fmla="*/ 130 h 157"/>
                <a:gd name="T2" fmla="*/ 5 w 133"/>
                <a:gd name="T3" fmla="*/ 114 h 157"/>
                <a:gd name="T4" fmla="*/ 10 w 133"/>
                <a:gd name="T5" fmla="*/ 98 h 157"/>
                <a:gd name="T6" fmla="*/ 16 w 133"/>
                <a:gd name="T7" fmla="*/ 82 h 157"/>
                <a:gd name="T8" fmla="*/ 21 w 133"/>
                <a:gd name="T9" fmla="*/ 66 h 157"/>
                <a:gd name="T10" fmla="*/ 27 w 133"/>
                <a:gd name="T11" fmla="*/ 50 h 157"/>
                <a:gd name="T12" fmla="*/ 33 w 133"/>
                <a:gd name="T13" fmla="*/ 34 h 157"/>
                <a:gd name="T14" fmla="*/ 39 w 133"/>
                <a:gd name="T15" fmla="*/ 18 h 157"/>
                <a:gd name="T16" fmla="*/ 43 w 133"/>
                <a:gd name="T17" fmla="*/ 0 h 157"/>
                <a:gd name="T18" fmla="*/ 55 w 133"/>
                <a:gd name="T19" fmla="*/ 3 h 157"/>
                <a:gd name="T20" fmla="*/ 66 w 133"/>
                <a:gd name="T21" fmla="*/ 5 h 157"/>
                <a:gd name="T22" fmla="*/ 77 w 133"/>
                <a:gd name="T23" fmla="*/ 7 h 157"/>
                <a:gd name="T24" fmla="*/ 88 w 133"/>
                <a:gd name="T25" fmla="*/ 10 h 157"/>
                <a:gd name="T26" fmla="*/ 100 w 133"/>
                <a:gd name="T27" fmla="*/ 13 h 157"/>
                <a:gd name="T28" fmla="*/ 111 w 133"/>
                <a:gd name="T29" fmla="*/ 15 h 157"/>
                <a:gd name="T30" fmla="*/ 122 w 133"/>
                <a:gd name="T31" fmla="*/ 18 h 157"/>
                <a:gd name="T32" fmla="*/ 133 w 133"/>
                <a:gd name="T33" fmla="*/ 20 h 157"/>
                <a:gd name="T34" fmla="*/ 132 w 133"/>
                <a:gd name="T35" fmla="*/ 59 h 157"/>
                <a:gd name="T36" fmla="*/ 127 w 133"/>
                <a:gd name="T37" fmla="*/ 90 h 157"/>
                <a:gd name="T38" fmla="*/ 119 w 133"/>
                <a:gd name="T39" fmla="*/ 120 h 157"/>
                <a:gd name="T40" fmla="*/ 107 w 133"/>
                <a:gd name="T41" fmla="*/ 157 h 157"/>
                <a:gd name="T42" fmla="*/ 100 w 133"/>
                <a:gd name="T43" fmla="*/ 152 h 157"/>
                <a:gd name="T44" fmla="*/ 92 w 133"/>
                <a:gd name="T45" fmla="*/ 148 h 157"/>
                <a:gd name="T46" fmla="*/ 85 w 133"/>
                <a:gd name="T47" fmla="*/ 143 h 157"/>
                <a:gd name="T48" fmla="*/ 78 w 133"/>
                <a:gd name="T49" fmla="*/ 139 h 157"/>
                <a:gd name="T50" fmla="*/ 71 w 133"/>
                <a:gd name="T51" fmla="*/ 134 h 157"/>
                <a:gd name="T52" fmla="*/ 64 w 133"/>
                <a:gd name="T53" fmla="*/ 129 h 157"/>
                <a:gd name="T54" fmla="*/ 57 w 133"/>
                <a:gd name="T55" fmla="*/ 125 h 157"/>
                <a:gd name="T56" fmla="*/ 50 w 133"/>
                <a:gd name="T57" fmla="*/ 120 h 157"/>
                <a:gd name="T58" fmla="*/ 43 w 133"/>
                <a:gd name="T59" fmla="*/ 121 h 157"/>
                <a:gd name="T60" fmla="*/ 38 w 133"/>
                <a:gd name="T61" fmla="*/ 122 h 157"/>
                <a:gd name="T62" fmla="*/ 31 w 133"/>
                <a:gd name="T63" fmla="*/ 125 h 157"/>
                <a:gd name="T64" fmla="*/ 25 w 133"/>
                <a:gd name="T65" fmla="*/ 126 h 157"/>
                <a:gd name="T66" fmla="*/ 18 w 133"/>
                <a:gd name="T67" fmla="*/ 127 h 157"/>
                <a:gd name="T68" fmla="*/ 12 w 133"/>
                <a:gd name="T69" fmla="*/ 128 h 157"/>
                <a:gd name="T70" fmla="*/ 5 w 133"/>
                <a:gd name="T71" fmla="*/ 129 h 157"/>
                <a:gd name="T72" fmla="*/ 0 w 133"/>
                <a:gd name="T73" fmla="*/ 13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3" h="157">
                  <a:moveTo>
                    <a:pt x="0" y="130"/>
                  </a:moveTo>
                  <a:lnTo>
                    <a:pt x="5" y="114"/>
                  </a:lnTo>
                  <a:lnTo>
                    <a:pt x="10" y="98"/>
                  </a:lnTo>
                  <a:lnTo>
                    <a:pt x="16" y="82"/>
                  </a:lnTo>
                  <a:lnTo>
                    <a:pt x="21" y="66"/>
                  </a:lnTo>
                  <a:lnTo>
                    <a:pt x="27" y="50"/>
                  </a:lnTo>
                  <a:lnTo>
                    <a:pt x="33" y="34"/>
                  </a:lnTo>
                  <a:lnTo>
                    <a:pt x="39" y="18"/>
                  </a:lnTo>
                  <a:lnTo>
                    <a:pt x="43" y="0"/>
                  </a:lnTo>
                  <a:lnTo>
                    <a:pt x="55" y="3"/>
                  </a:lnTo>
                  <a:lnTo>
                    <a:pt x="66" y="5"/>
                  </a:lnTo>
                  <a:lnTo>
                    <a:pt x="77" y="7"/>
                  </a:lnTo>
                  <a:lnTo>
                    <a:pt x="88" y="10"/>
                  </a:lnTo>
                  <a:lnTo>
                    <a:pt x="100" y="13"/>
                  </a:lnTo>
                  <a:lnTo>
                    <a:pt x="111" y="15"/>
                  </a:lnTo>
                  <a:lnTo>
                    <a:pt x="122" y="18"/>
                  </a:lnTo>
                  <a:lnTo>
                    <a:pt x="133" y="20"/>
                  </a:lnTo>
                  <a:lnTo>
                    <a:pt x="132" y="59"/>
                  </a:lnTo>
                  <a:lnTo>
                    <a:pt x="127" y="90"/>
                  </a:lnTo>
                  <a:lnTo>
                    <a:pt x="119" y="120"/>
                  </a:lnTo>
                  <a:lnTo>
                    <a:pt x="107" y="157"/>
                  </a:lnTo>
                  <a:lnTo>
                    <a:pt x="100" y="152"/>
                  </a:lnTo>
                  <a:lnTo>
                    <a:pt x="92" y="148"/>
                  </a:lnTo>
                  <a:lnTo>
                    <a:pt x="85" y="143"/>
                  </a:lnTo>
                  <a:lnTo>
                    <a:pt x="78" y="139"/>
                  </a:lnTo>
                  <a:lnTo>
                    <a:pt x="71" y="134"/>
                  </a:lnTo>
                  <a:lnTo>
                    <a:pt x="64" y="129"/>
                  </a:lnTo>
                  <a:lnTo>
                    <a:pt x="57" y="125"/>
                  </a:lnTo>
                  <a:lnTo>
                    <a:pt x="50" y="120"/>
                  </a:lnTo>
                  <a:lnTo>
                    <a:pt x="43" y="121"/>
                  </a:lnTo>
                  <a:lnTo>
                    <a:pt x="38" y="122"/>
                  </a:lnTo>
                  <a:lnTo>
                    <a:pt x="31" y="125"/>
                  </a:lnTo>
                  <a:lnTo>
                    <a:pt x="25" y="126"/>
                  </a:lnTo>
                  <a:lnTo>
                    <a:pt x="18" y="127"/>
                  </a:lnTo>
                  <a:lnTo>
                    <a:pt x="12" y="128"/>
                  </a:lnTo>
                  <a:lnTo>
                    <a:pt x="5" y="129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AA6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83" name="Freeform 84"/>
            <p:cNvSpPr>
              <a:spLocks/>
            </p:cNvSpPr>
            <p:nvPr/>
          </p:nvSpPr>
          <p:spPr bwMode="auto">
            <a:xfrm>
              <a:off x="2862" y="1536"/>
              <a:ext cx="60" cy="69"/>
            </a:xfrm>
            <a:custGeom>
              <a:avLst/>
              <a:gdLst>
                <a:gd name="T0" fmla="*/ 0 w 119"/>
                <a:gd name="T1" fmla="*/ 115 h 138"/>
                <a:gd name="T2" fmla="*/ 5 w 119"/>
                <a:gd name="T3" fmla="*/ 100 h 138"/>
                <a:gd name="T4" fmla="*/ 11 w 119"/>
                <a:gd name="T5" fmla="*/ 86 h 138"/>
                <a:gd name="T6" fmla="*/ 15 w 119"/>
                <a:gd name="T7" fmla="*/ 71 h 138"/>
                <a:gd name="T8" fmla="*/ 20 w 119"/>
                <a:gd name="T9" fmla="*/ 57 h 138"/>
                <a:gd name="T10" fmla="*/ 26 w 119"/>
                <a:gd name="T11" fmla="*/ 43 h 138"/>
                <a:gd name="T12" fmla="*/ 30 w 119"/>
                <a:gd name="T13" fmla="*/ 28 h 138"/>
                <a:gd name="T14" fmla="*/ 34 w 119"/>
                <a:gd name="T15" fmla="*/ 15 h 138"/>
                <a:gd name="T16" fmla="*/ 38 w 119"/>
                <a:gd name="T17" fmla="*/ 0 h 138"/>
                <a:gd name="T18" fmla="*/ 49 w 119"/>
                <a:gd name="T19" fmla="*/ 2 h 138"/>
                <a:gd name="T20" fmla="*/ 59 w 119"/>
                <a:gd name="T21" fmla="*/ 4 h 138"/>
                <a:gd name="T22" fmla="*/ 70 w 119"/>
                <a:gd name="T23" fmla="*/ 7 h 138"/>
                <a:gd name="T24" fmla="*/ 79 w 119"/>
                <a:gd name="T25" fmla="*/ 8 h 138"/>
                <a:gd name="T26" fmla="*/ 89 w 119"/>
                <a:gd name="T27" fmla="*/ 10 h 138"/>
                <a:gd name="T28" fmla="*/ 99 w 119"/>
                <a:gd name="T29" fmla="*/ 11 h 138"/>
                <a:gd name="T30" fmla="*/ 109 w 119"/>
                <a:gd name="T31" fmla="*/ 13 h 138"/>
                <a:gd name="T32" fmla="*/ 119 w 119"/>
                <a:gd name="T33" fmla="*/ 15 h 138"/>
                <a:gd name="T34" fmla="*/ 118 w 119"/>
                <a:gd name="T35" fmla="*/ 50 h 138"/>
                <a:gd name="T36" fmla="*/ 113 w 119"/>
                <a:gd name="T37" fmla="*/ 78 h 138"/>
                <a:gd name="T38" fmla="*/ 106 w 119"/>
                <a:gd name="T39" fmla="*/ 104 h 138"/>
                <a:gd name="T40" fmla="*/ 95 w 119"/>
                <a:gd name="T41" fmla="*/ 138 h 138"/>
                <a:gd name="T42" fmla="*/ 89 w 119"/>
                <a:gd name="T43" fmla="*/ 134 h 138"/>
                <a:gd name="T44" fmla="*/ 82 w 119"/>
                <a:gd name="T45" fmla="*/ 130 h 138"/>
                <a:gd name="T46" fmla="*/ 76 w 119"/>
                <a:gd name="T47" fmla="*/ 126 h 138"/>
                <a:gd name="T48" fmla="*/ 71 w 119"/>
                <a:gd name="T49" fmla="*/ 122 h 138"/>
                <a:gd name="T50" fmla="*/ 64 w 119"/>
                <a:gd name="T51" fmla="*/ 118 h 138"/>
                <a:gd name="T52" fmla="*/ 58 w 119"/>
                <a:gd name="T53" fmla="*/ 115 h 138"/>
                <a:gd name="T54" fmla="*/ 51 w 119"/>
                <a:gd name="T55" fmla="*/ 110 h 138"/>
                <a:gd name="T56" fmla="*/ 45 w 119"/>
                <a:gd name="T57" fmla="*/ 107 h 138"/>
                <a:gd name="T58" fmla="*/ 40 w 119"/>
                <a:gd name="T59" fmla="*/ 108 h 138"/>
                <a:gd name="T60" fmla="*/ 34 w 119"/>
                <a:gd name="T61" fmla="*/ 109 h 138"/>
                <a:gd name="T62" fmla="*/ 28 w 119"/>
                <a:gd name="T63" fmla="*/ 109 h 138"/>
                <a:gd name="T64" fmla="*/ 23 w 119"/>
                <a:gd name="T65" fmla="*/ 110 h 138"/>
                <a:gd name="T66" fmla="*/ 18 w 119"/>
                <a:gd name="T67" fmla="*/ 111 h 138"/>
                <a:gd name="T68" fmla="*/ 12 w 119"/>
                <a:gd name="T69" fmla="*/ 113 h 138"/>
                <a:gd name="T70" fmla="*/ 6 w 119"/>
                <a:gd name="T71" fmla="*/ 114 h 138"/>
                <a:gd name="T72" fmla="*/ 0 w 119"/>
                <a:gd name="T73" fmla="*/ 11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9" h="138">
                  <a:moveTo>
                    <a:pt x="0" y="115"/>
                  </a:moveTo>
                  <a:lnTo>
                    <a:pt x="5" y="100"/>
                  </a:lnTo>
                  <a:lnTo>
                    <a:pt x="11" y="86"/>
                  </a:lnTo>
                  <a:lnTo>
                    <a:pt x="15" y="71"/>
                  </a:lnTo>
                  <a:lnTo>
                    <a:pt x="20" y="57"/>
                  </a:lnTo>
                  <a:lnTo>
                    <a:pt x="26" y="43"/>
                  </a:lnTo>
                  <a:lnTo>
                    <a:pt x="30" y="28"/>
                  </a:lnTo>
                  <a:lnTo>
                    <a:pt x="34" y="15"/>
                  </a:lnTo>
                  <a:lnTo>
                    <a:pt x="38" y="0"/>
                  </a:lnTo>
                  <a:lnTo>
                    <a:pt x="49" y="2"/>
                  </a:lnTo>
                  <a:lnTo>
                    <a:pt x="59" y="4"/>
                  </a:lnTo>
                  <a:lnTo>
                    <a:pt x="70" y="7"/>
                  </a:lnTo>
                  <a:lnTo>
                    <a:pt x="79" y="8"/>
                  </a:lnTo>
                  <a:lnTo>
                    <a:pt x="89" y="10"/>
                  </a:lnTo>
                  <a:lnTo>
                    <a:pt x="99" y="11"/>
                  </a:lnTo>
                  <a:lnTo>
                    <a:pt x="109" y="13"/>
                  </a:lnTo>
                  <a:lnTo>
                    <a:pt x="119" y="15"/>
                  </a:lnTo>
                  <a:lnTo>
                    <a:pt x="118" y="50"/>
                  </a:lnTo>
                  <a:lnTo>
                    <a:pt x="113" y="78"/>
                  </a:lnTo>
                  <a:lnTo>
                    <a:pt x="106" y="104"/>
                  </a:lnTo>
                  <a:lnTo>
                    <a:pt x="95" y="138"/>
                  </a:lnTo>
                  <a:lnTo>
                    <a:pt x="89" y="134"/>
                  </a:lnTo>
                  <a:lnTo>
                    <a:pt x="82" y="130"/>
                  </a:lnTo>
                  <a:lnTo>
                    <a:pt x="76" y="126"/>
                  </a:lnTo>
                  <a:lnTo>
                    <a:pt x="71" y="122"/>
                  </a:lnTo>
                  <a:lnTo>
                    <a:pt x="64" y="118"/>
                  </a:lnTo>
                  <a:lnTo>
                    <a:pt x="58" y="115"/>
                  </a:lnTo>
                  <a:lnTo>
                    <a:pt x="51" y="110"/>
                  </a:lnTo>
                  <a:lnTo>
                    <a:pt x="45" y="107"/>
                  </a:lnTo>
                  <a:lnTo>
                    <a:pt x="40" y="108"/>
                  </a:lnTo>
                  <a:lnTo>
                    <a:pt x="34" y="109"/>
                  </a:lnTo>
                  <a:lnTo>
                    <a:pt x="28" y="109"/>
                  </a:lnTo>
                  <a:lnTo>
                    <a:pt x="23" y="110"/>
                  </a:lnTo>
                  <a:lnTo>
                    <a:pt x="18" y="111"/>
                  </a:lnTo>
                  <a:lnTo>
                    <a:pt x="12" y="113"/>
                  </a:lnTo>
                  <a:lnTo>
                    <a:pt x="6" y="114"/>
                  </a:lnTo>
                  <a:lnTo>
                    <a:pt x="0" y="115"/>
                  </a:lnTo>
                  <a:close/>
                </a:path>
              </a:pathLst>
            </a:custGeom>
            <a:solidFill>
              <a:srgbClr val="AF6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84" name="Freeform 85"/>
            <p:cNvSpPr>
              <a:spLocks/>
            </p:cNvSpPr>
            <p:nvPr/>
          </p:nvSpPr>
          <p:spPr bwMode="auto">
            <a:xfrm>
              <a:off x="2866" y="1541"/>
              <a:ext cx="51" cy="60"/>
            </a:xfrm>
            <a:custGeom>
              <a:avLst/>
              <a:gdLst>
                <a:gd name="T0" fmla="*/ 0 w 104"/>
                <a:gd name="T1" fmla="*/ 100 h 121"/>
                <a:gd name="T2" fmla="*/ 8 w 104"/>
                <a:gd name="T3" fmla="*/ 75 h 121"/>
                <a:gd name="T4" fmla="*/ 18 w 104"/>
                <a:gd name="T5" fmla="*/ 51 h 121"/>
                <a:gd name="T6" fmla="*/ 26 w 104"/>
                <a:gd name="T7" fmla="*/ 25 h 121"/>
                <a:gd name="T8" fmla="*/ 34 w 104"/>
                <a:gd name="T9" fmla="*/ 0 h 121"/>
                <a:gd name="T10" fmla="*/ 43 w 104"/>
                <a:gd name="T11" fmla="*/ 2 h 121"/>
                <a:gd name="T12" fmla="*/ 51 w 104"/>
                <a:gd name="T13" fmla="*/ 3 h 121"/>
                <a:gd name="T14" fmla="*/ 60 w 104"/>
                <a:gd name="T15" fmla="*/ 6 h 121"/>
                <a:gd name="T16" fmla="*/ 68 w 104"/>
                <a:gd name="T17" fmla="*/ 7 h 121"/>
                <a:gd name="T18" fmla="*/ 78 w 104"/>
                <a:gd name="T19" fmla="*/ 9 h 121"/>
                <a:gd name="T20" fmla="*/ 86 w 104"/>
                <a:gd name="T21" fmla="*/ 11 h 121"/>
                <a:gd name="T22" fmla="*/ 95 w 104"/>
                <a:gd name="T23" fmla="*/ 13 h 121"/>
                <a:gd name="T24" fmla="*/ 104 w 104"/>
                <a:gd name="T25" fmla="*/ 15 h 121"/>
                <a:gd name="T26" fmla="*/ 103 w 104"/>
                <a:gd name="T27" fmla="*/ 45 h 121"/>
                <a:gd name="T28" fmla="*/ 98 w 104"/>
                <a:gd name="T29" fmla="*/ 69 h 121"/>
                <a:gd name="T30" fmla="*/ 92 w 104"/>
                <a:gd name="T31" fmla="*/ 92 h 121"/>
                <a:gd name="T32" fmla="*/ 82 w 104"/>
                <a:gd name="T33" fmla="*/ 121 h 121"/>
                <a:gd name="T34" fmla="*/ 78 w 104"/>
                <a:gd name="T35" fmla="*/ 117 h 121"/>
                <a:gd name="T36" fmla="*/ 72 w 104"/>
                <a:gd name="T37" fmla="*/ 114 h 121"/>
                <a:gd name="T38" fmla="*/ 67 w 104"/>
                <a:gd name="T39" fmla="*/ 110 h 121"/>
                <a:gd name="T40" fmla="*/ 61 w 104"/>
                <a:gd name="T41" fmla="*/ 107 h 121"/>
                <a:gd name="T42" fmla="*/ 56 w 104"/>
                <a:gd name="T43" fmla="*/ 104 h 121"/>
                <a:gd name="T44" fmla="*/ 50 w 104"/>
                <a:gd name="T45" fmla="*/ 100 h 121"/>
                <a:gd name="T46" fmla="*/ 45 w 104"/>
                <a:gd name="T47" fmla="*/ 97 h 121"/>
                <a:gd name="T48" fmla="*/ 40 w 104"/>
                <a:gd name="T49" fmla="*/ 93 h 121"/>
                <a:gd name="T50" fmla="*/ 35 w 104"/>
                <a:gd name="T51" fmla="*/ 94 h 121"/>
                <a:gd name="T52" fmla="*/ 29 w 104"/>
                <a:gd name="T53" fmla="*/ 94 h 121"/>
                <a:gd name="T54" fmla="*/ 25 w 104"/>
                <a:gd name="T55" fmla="*/ 95 h 121"/>
                <a:gd name="T56" fmla="*/ 20 w 104"/>
                <a:gd name="T57" fmla="*/ 97 h 121"/>
                <a:gd name="T58" fmla="*/ 14 w 104"/>
                <a:gd name="T59" fmla="*/ 98 h 121"/>
                <a:gd name="T60" fmla="*/ 10 w 104"/>
                <a:gd name="T61" fmla="*/ 98 h 121"/>
                <a:gd name="T62" fmla="*/ 5 w 104"/>
                <a:gd name="T63" fmla="*/ 99 h 121"/>
                <a:gd name="T64" fmla="*/ 0 w 104"/>
                <a:gd name="T65" fmla="*/ 10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4" h="121">
                  <a:moveTo>
                    <a:pt x="0" y="100"/>
                  </a:moveTo>
                  <a:lnTo>
                    <a:pt x="8" y="75"/>
                  </a:lnTo>
                  <a:lnTo>
                    <a:pt x="18" y="51"/>
                  </a:lnTo>
                  <a:lnTo>
                    <a:pt x="26" y="25"/>
                  </a:lnTo>
                  <a:lnTo>
                    <a:pt x="34" y="0"/>
                  </a:lnTo>
                  <a:lnTo>
                    <a:pt x="43" y="2"/>
                  </a:lnTo>
                  <a:lnTo>
                    <a:pt x="51" y="3"/>
                  </a:lnTo>
                  <a:lnTo>
                    <a:pt x="60" y="6"/>
                  </a:lnTo>
                  <a:lnTo>
                    <a:pt x="68" y="7"/>
                  </a:lnTo>
                  <a:lnTo>
                    <a:pt x="78" y="9"/>
                  </a:lnTo>
                  <a:lnTo>
                    <a:pt x="86" y="11"/>
                  </a:lnTo>
                  <a:lnTo>
                    <a:pt x="95" y="13"/>
                  </a:lnTo>
                  <a:lnTo>
                    <a:pt x="104" y="15"/>
                  </a:lnTo>
                  <a:lnTo>
                    <a:pt x="103" y="45"/>
                  </a:lnTo>
                  <a:lnTo>
                    <a:pt x="98" y="69"/>
                  </a:lnTo>
                  <a:lnTo>
                    <a:pt x="92" y="92"/>
                  </a:lnTo>
                  <a:lnTo>
                    <a:pt x="82" y="121"/>
                  </a:lnTo>
                  <a:lnTo>
                    <a:pt x="78" y="117"/>
                  </a:lnTo>
                  <a:lnTo>
                    <a:pt x="72" y="114"/>
                  </a:lnTo>
                  <a:lnTo>
                    <a:pt x="67" y="110"/>
                  </a:lnTo>
                  <a:lnTo>
                    <a:pt x="61" y="107"/>
                  </a:lnTo>
                  <a:lnTo>
                    <a:pt x="56" y="104"/>
                  </a:lnTo>
                  <a:lnTo>
                    <a:pt x="50" y="100"/>
                  </a:lnTo>
                  <a:lnTo>
                    <a:pt x="45" y="97"/>
                  </a:lnTo>
                  <a:lnTo>
                    <a:pt x="40" y="93"/>
                  </a:lnTo>
                  <a:lnTo>
                    <a:pt x="35" y="94"/>
                  </a:lnTo>
                  <a:lnTo>
                    <a:pt x="29" y="94"/>
                  </a:lnTo>
                  <a:lnTo>
                    <a:pt x="25" y="95"/>
                  </a:lnTo>
                  <a:lnTo>
                    <a:pt x="20" y="97"/>
                  </a:lnTo>
                  <a:lnTo>
                    <a:pt x="14" y="98"/>
                  </a:lnTo>
                  <a:lnTo>
                    <a:pt x="10" y="98"/>
                  </a:lnTo>
                  <a:lnTo>
                    <a:pt x="5" y="99"/>
                  </a:lnTo>
                  <a:lnTo>
                    <a:pt x="0" y="100"/>
                  </a:lnTo>
                  <a:close/>
                </a:path>
              </a:pathLst>
            </a:custGeom>
            <a:solidFill>
              <a:srgbClr val="B2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85" name="Freeform 86"/>
            <p:cNvSpPr>
              <a:spLocks/>
            </p:cNvSpPr>
            <p:nvPr/>
          </p:nvSpPr>
          <p:spPr bwMode="auto">
            <a:xfrm>
              <a:off x="2869" y="1546"/>
              <a:ext cx="44" cy="51"/>
            </a:xfrm>
            <a:custGeom>
              <a:avLst/>
              <a:gdLst>
                <a:gd name="T0" fmla="*/ 0 w 88"/>
                <a:gd name="T1" fmla="*/ 86 h 104"/>
                <a:gd name="T2" fmla="*/ 7 w 88"/>
                <a:gd name="T3" fmla="*/ 65 h 104"/>
                <a:gd name="T4" fmla="*/ 15 w 88"/>
                <a:gd name="T5" fmla="*/ 44 h 104"/>
                <a:gd name="T6" fmla="*/ 22 w 88"/>
                <a:gd name="T7" fmla="*/ 22 h 104"/>
                <a:gd name="T8" fmla="*/ 29 w 88"/>
                <a:gd name="T9" fmla="*/ 0 h 104"/>
                <a:gd name="T10" fmla="*/ 88 w 88"/>
                <a:gd name="T11" fmla="*/ 14 h 104"/>
                <a:gd name="T12" fmla="*/ 87 w 88"/>
                <a:gd name="T13" fmla="*/ 39 h 104"/>
                <a:gd name="T14" fmla="*/ 84 w 88"/>
                <a:gd name="T15" fmla="*/ 59 h 104"/>
                <a:gd name="T16" fmla="*/ 79 w 88"/>
                <a:gd name="T17" fmla="*/ 80 h 104"/>
                <a:gd name="T18" fmla="*/ 69 w 88"/>
                <a:gd name="T19" fmla="*/ 104 h 104"/>
                <a:gd name="T20" fmla="*/ 34 w 88"/>
                <a:gd name="T21" fmla="*/ 81 h 104"/>
                <a:gd name="T22" fmla="*/ 0 w 88"/>
                <a:gd name="T23" fmla="*/ 8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8" h="104">
                  <a:moveTo>
                    <a:pt x="0" y="86"/>
                  </a:moveTo>
                  <a:lnTo>
                    <a:pt x="7" y="65"/>
                  </a:lnTo>
                  <a:lnTo>
                    <a:pt x="15" y="44"/>
                  </a:lnTo>
                  <a:lnTo>
                    <a:pt x="22" y="22"/>
                  </a:lnTo>
                  <a:lnTo>
                    <a:pt x="29" y="0"/>
                  </a:lnTo>
                  <a:lnTo>
                    <a:pt x="88" y="14"/>
                  </a:lnTo>
                  <a:lnTo>
                    <a:pt x="87" y="39"/>
                  </a:lnTo>
                  <a:lnTo>
                    <a:pt x="84" y="59"/>
                  </a:lnTo>
                  <a:lnTo>
                    <a:pt x="79" y="80"/>
                  </a:lnTo>
                  <a:lnTo>
                    <a:pt x="69" y="104"/>
                  </a:lnTo>
                  <a:lnTo>
                    <a:pt x="34" y="81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B76B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86" name="Freeform 87"/>
            <p:cNvSpPr>
              <a:spLocks/>
            </p:cNvSpPr>
            <p:nvPr/>
          </p:nvSpPr>
          <p:spPr bwMode="auto">
            <a:xfrm>
              <a:off x="2668" y="751"/>
              <a:ext cx="115" cy="226"/>
            </a:xfrm>
            <a:custGeom>
              <a:avLst/>
              <a:gdLst>
                <a:gd name="T0" fmla="*/ 173 w 231"/>
                <a:gd name="T1" fmla="*/ 0 h 451"/>
                <a:gd name="T2" fmla="*/ 125 w 231"/>
                <a:gd name="T3" fmla="*/ 41 h 451"/>
                <a:gd name="T4" fmla="*/ 88 w 231"/>
                <a:gd name="T5" fmla="*/ 77 h 451"/>
                <a:gd name="T6" fmla="*/ 59 w 231"/>
                <a:gd name="T7" fmla="*/ 109 h 451"/>
                <a:gd name="T8" fmla="*/ 38 w 231"/>
                <a:gd name="T9" fmla="*/ 142 h 451"/>
                <a:gd name="T10" fmla="*/ 23 w 231"/>
                <a:gd name="T11" fmla="*/ 177 h 451"/>
                <a:gd name="T12" fmla="*/ 13 w 231"/>
                <a:gd name="T13" fmla="*/ 219 h 451"/>
                <a:gd name="T14" fmla="*/ 6 w 231"/>
                <a:gd name="T15" fmla="*/ 271 h 451"/>
                <a:gd name="T16" fmla="*/ 2 w 231"/>
                <a:gd name="T17" fmla="*/ 335 h 451"/>
                <a:gd name="T18" fmla="*/ 0 w 231"/>
                <a:gd name="T19" fmla="*/ 388 h 451"/>
                <a:gd name="T20" fmla="*/ 6 w 231"/>
                <a:gd name="T21" fmla="*/ 425 h 451"/>
                <a:gd name="T22" fmla="*/ 15 w 231"/>
                <a:gd name="T23" fmla="*/ 446 h 451"/>
                <a:gd name="T24" fmla="*/ 28 w 231"/>
                <a:gd name="T25" fmla="*/ 451 h 451"/>
                <a:gd name="T26" fmla="*/ 41 w 231"/>
                <a:gd name="T27" fmla="*/ 443 h 451"/>
                <a:gd name="T28" fmla="*/ 52 w 231"/>
                <a:gd name="T29" fmla="*/ 423 h 451"/>
                <a:gd name="T30" fmla="*/ 60 w 231"/>
                <a:gd name="T31" fmla="*/ 389 h 451"/>
                <a:gd name="T32" fmla="*/ 64 w 231"/>
                <a:gd name="T33" fmla="*/ 344 h 451"/>
                <a:gd name="T34" fmla="*/ 73 w 231"/>
                <a:gd name="T35" fmla="*/ 289 h 451"/>
                <a:gd name="T36" fmla="*/ 82 w 231"/>
                <a:gd name="T37" fmla="*/ 242 h 451"/>
                <a:gd name="T38" fmla="*/ 92 w 231"/>
                <a:gd name="T39" fmla="*/ 198 h 451"/>
                <a:gd name="T40" fmla="*/ 107 w 231"/>
                <a:gd name="T41" fmla="*/ 160 h 451"/>
                <a:gd name="T42" fmla="*/ 126 w 231"/>
                <a:gd name="T43" fmla="*/ 124 h 451"/>
                <a:gd name="T44" fmla="*/ 152 w 231"/>
                <a:gd name="T45" fmla="*/ 90 h 451"/>
                <a:gd name="T46" fmla="*/ 186 w 231"/>
                <a:gd name="T47" fmla="*/ 57 h 451"/>
                <a:gd name="T48" fmla="*/ 231 w 231"/>
                <a:gd name="T49" fmla="*/ 24 h 451"/>
                <a:gd name="T50" fmla="*/ 173 w 231"/>
                <a:gd name="T51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1" h="451">
                  <a:moveTo>
                    <a:pt x="173" y="0"/>
                  </a:moveTo>
                  <a:lnTo>
                    <a:pt x="125" y="41"/>
                  </a:lnTo>
                  <a:lnTo>
                    <a:pt x="88" y="77"/>
                  </a:lnTo>
                  <a:lnTo>
                    <a:pt x="59" y="109"/>
                  </a:lnTo>
                  <a:lnTo>
                    <a:pt x="38" y="142"/>
                  </a:lnTo>
                  <a:lnTo>
                    <a:pt x="23" y="177"/>
                  </a:lnTo>
                  <a:lnTo>
                    <a:pt x="13" y="219"/>
                  </a:lnTo>
                  <a:lnTo>
                    <a:pt x="6" y="271"/>
                  </a:lnTo>
                  <a:lnTo>
                    <a:pt x="2" y="335"/>
                  </a:lnTo>
                  <a:lnTo>
                    <a:pt x="0" y="388"/>
                  </a:lnTo>
                  <a:lnTo>
                    <a:pt x="6" y="425"/>
                  </a:lnTo>
                  <a:lnTo>
                    <a:pt x="15" y="446"/>
                  </a:lnTo>
                  <a:lnTo>
                    <a:pt x="28" y="451"/>
                  </a:lnTo>
                  <a:lnTo>
                    <a:pt x="41" y="443"/>
                  </a:lnTo>
                  <a:lnTo>
                    <a:pt x="52" y="423"/>
                  </a:lnTo>
                  <a:lnTo>
                    <a:pt x="60" y="389"/>
                  </a:lnTo>
                  <a:lnTo>
                    <a:pt x="64" y="344"/>
                  </a:lnTo>
                  <a:lnTo>
                    <a:pt x="73" y="289"/>
                  </a:lnTo>
                  <a:lnTo>
                    <a:pt x="82" y="242"/>
                  </a:lnTo>
                  <a:lnTo>
                    <a:pt x="92" y="198"/>
                  </a:lnTo>
                  <a:lnTo>
                    <a:pt x="107" y="160"/>
                  </a:lnTo>
                  <a:lnTo>
                    <a:pt x="126" y="124"/>
                  </a:lnTo>
                  <a:lnTo>
                    <a:pt x="152" y="90"/>
                  </a:lnTo>
                  <a:lnTo>
                    <a:pt x="186" y="57"/>
                  </a:lnTo>
                  <a:lnTo>
                    <a:pt x="231" y="24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B76B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87" name="Freeform 88"/>
            <p:cNvSpPr>
              <a:spLocks/>
            </p:cNvSpPr>
            <p:nvPr/>
          </p:nvSpPr>
          <p:spPr bwMode="auto">
            <a:xfrm>
              <a:off x="2678" y="743"/>
              <a:ext cx="96" cy="103"/>
            </a:xfrm>
            <a:custGeom>
              <a:avLst/>
              <a:gdLst>
                <a:gd name="T0" fmla="*/ 158 w 192"/>
                <a:gd name="T1" fmla="*/ 4 h 206"/>
                <a:gd name="T2" fmla="*/ 127 w 192"/>
                <a:gd name="T3" fmla="*/ 26 h 206"/>
                <a:gd name="T4" fmla="*/ 101 w 192"/>
                <a:gd name="T5" fmla="*/ 47 h 206"/>
                <a:gd name="T6" fmla="*/ 80 w 192"/>
                <a:gd name="T7" fmla="*/ 68 h 206"/>
                <a:gd name="T8" fmla="*/ 62 w 192"/>
                <a:gd name="T9" fmla="*/ 88 h 206"/>
                <a:gd name="T10" fmla="*/ 45 w 192"/>
                <a:gd name="T11" fmla="*/ 111 h 206"/>
                <a:gd name="T12" fmla="*/ 30 w 192"/>
                <a:gd name="T13" fmla="*/ 138 h 206"/>
                <a:gd name="T14" fmla="*/ 16 w 192"/>
                <a:gd name="T15" fmla="*/ 167 h 206"/>
                <a:gd name="T16" fmla="*/ 0 w 192"/>
                <a:gd name="T17" fmla="*/ 201 h 206"/>
                <a:gd name="T18" fmla="*/ 37 w 192"/>
                <a:gd name="T19" fmla="*/ 206 h 206"/>
                <a:gd name="T20" fmla="*/ 71 w 192"/>
                <a:gd name="T21" fmla="*/ 206 h 206"/>
                <a:gd name="T22" fmla="*/ 85 w 192"/>
                <a:gd name="T23" fmla="*/ 183 h 206"/>
                <a:gd name="T24" fmla="*/ 98 w 192"/>
                <a:gd name="T25" fmla="*/ 160 h 206"/>
                <a:gd name="T26" fmla="*/ 112 w 192"/>
                <a:gd name="T27" fmla="*/ 138 h 206"/>
                <a:gd name="T28" fmla="*/ 126 w 192"/>
                <a:gd name="T29" fmla="*/ 116 h 206"/>
                <a:gd name="T30" fmla="*/ 141 w 192"/>
                <a:gd name="T31" fmla="*/ 95 h 206"/>
                <a:gd name="T32" fmla="*/ 155 w 192"/>
                <a:gd name="T33" fmla="*/ 74 h 206"/>
                <a:gd name="T34" fmla="*/ 172 w 192"/>
                <a:gd name="T35" fmla="*/ 54 h 206"/>
                <a:gd name="T36" fmla="*/ 189 w 192"/>
                <a:gd name="T37" fmla="*/ 33 h 206"/>
                <a:gd name="T38" fmla="*/ 192 w 192"/>
                <a:gd name="T39" fmla="*/ 23 h 206"/>
                <a:gd name="T40" fmla="*/ 191 w 192"/>
                <a:gd name="T41" fmla="*/ 15 h 206"/>
                <a:gd name="T42" fmla="*/ 187 w 192"/>
                <a:gd name="T43" fmla="*/ 8 h 206"/>
                <a:gd name="T44" fmla="*/ 180 w 192"/>
                <a:gd name="T45" fmla="*/ 3 h 206"/>
                <a:gd name="T46" fmla="*/ 172 w 192"/>
                <a:gd name="T47" fmla="*/ 1 h 206"/>
                <a:gd name="T48" fmla="*/ 165 w 192"/>
                <a:gd name="T49" fmla="*/ 0 h 206"/>
                <a:gd name="T50" fmla="*/ 160 w 192"/>
                <a:gd name="T51" fmla="*/ 1 h 206"/>
                <a:gd name="T52" fmla="*/ 158 w 192"/>
                <a:gd name="T53" fmla="*/ 4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2" h="206">
                  <a:moveTo>
                    <a:pt x="158" y="4"/>
                  </a:moveTo>
                  <a:lnTo>
                    <a:pt x="127" y="26"/>
                  </a:lnTo>
                  <a:lnTo>
                    <a:pt x="101" y="47"/>
                  </a:lnTo>
                  <a:lnTo>
                    <a:pt x="80" y="68"/>
                  </a:lnTo>
                  <a:lnTo>
                    <a:pt x="62" y="88"/>
                  </a:lnTo>
                  <a:lnTo>
                    <a:pt x="45" y="111"/>
                  </a:lnTo>
                  <a:lnTo>
                    <a:pt x="30" y="138"/>
                  </a:lnTo>
                  <a:lnTo>
                    <a:pt x="16" y="167"/>
                  </a:lnTo>
                  <a:lnTo>
                    <a:pt x="0" y="201"/>
                  </a:lnTo>
                  <a:lnTo>
                    <a:pt x="37" y="206"/>
                  </a:lnTo>
                  <a:lnTo>
                    <a:pt x="71" y="206"/>
                  </a:lnTo>
                  <a:lnTo>
                    <a:pt x="85" y="183"/>
                  </a:lnTo>
                  <a:lnTo>
                    <a:pt x="98" y="160"/>
                  </a:lnTo>
                  <a:lnTo>
                    <a:pt x="112" y="138"/>
                  </a:lnTo>
                  <a:lnTo>
                    <a:pt x="126" y="116"/>
                  </a:lnTo>
                  <a:lnTo>
                    <a:pt x="141" y="95"/>
                  </a:lnTo>
                  <a:lnTo>
                    <a:pt x="155" y="74"/>
                  </a:lnTo>
                  <a:lnTo>
                    <a:pt x="172" y="54"/>
                  </a:lnTo>
                  <a:lnTo>
                    <a:pt x="189" y="33"/>
                  </a:lnTo>
                  <a:lnTo>
                    <a:pt x="192" y="23"/>
                  </a:lnTo>
                  <a:lnTo>
                    <a:pt x="191" y="15"/>
                  </a:lnTo>
                  <a:lnTo>
                    <a:pt x="187" y="8"/>
                  </a:lnTo>
                  <a:lnTo>
                    <a:pt x="180" y="3"/>
                  </a:lnTo>
                  <a:lnTo>
                    <a:pt x="172" y="1"/>
                  </a:lnTo>
                  <a:lnTo>
                    <a:pt x="165" y="0"/>
                  </a:lnTo>
                  <a:lnTo>
                    <a:pt x="160" y="1"/>
                  </a:lnTo>
                  <a:lnTo>
                    <a:pt x="158" y="4"/>
                  </a:lnTo>
                  <a:close/>
                </a:path>
              </a:pathLst>
            </a:custGeom>
            <a:solidFill>
              <a:srgbClr val="D18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88" name="Freeform 89"/>
            <p:cNvSpPr>
              <a:spLocks/>
            </p:cNvSpPr>
            <p:nvPr/>
          </p:nvSpPr>
          <p:spPr bwMode="auto">
            <a:xfrm>
              <a:off x="2677" y="845"/>
              <a:ext cx="23" cy="96"/>
            </a:xfrm>
            <a:custGeom>
              <a:avLst/>
              <a:gdLst>
                <a:gd name="T0" fmla="*/ 16 w 47"/>
                <a:gd name="T1" fmla="*/ 5 h 193"/>
                <a:gd name="T2" fmla="*/ 7 w 47"/>
                <a:gd name="T3" fmla="*/ 75 h 193"/>
                <a:gd name="T4" fmla="*/ 0 w 47"/>
                <a:gd name="T5" fmla="*/ 142 h 193"/>
                <a:gd name="T6" fmla="*/ 0 w 47"/>
                <a:gd name="T7" fmla="*/ 193 h 193"/>
                <a:gd name="T8" fmla="*/ 16 w 47"/>
                <a:gd name="T9" fmla="*/ 182 h 193"/>
                <a:gd name="T10" fmla="*/ 23 w 47"/>
                <a:gd name="T11" fmla="*/ 144 h 193"/>
                <a:gd name="T12" fmla="*/ 47 w 47"/>
                <a:gd name="T13" fmla="*/ 0 h 193"/>
                <a:gd name="T14" fmla="*/ 16 w 47"/>
                <a:gd name="T15" fmla="*/ 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193">
                  <a:moveTo>
                    <a:pt x="16" y="5"/>
                  </a:moveTo>
                  <a:lnTo>
                    <a:pt x="7" y="75"/>
                  </a:lnTo>
                  <a:lnTo>
                    <a:pt x="0" y="142"/>
                  </a:lnTo>
                  <a:lnTo>
                    <a:pt x="0" y="193"/>
                  </a:lnTo>
                  <a:lnTo>
                    <a:pt x="16" y="182"/>
                  </a:lnTo>
                  <a:lnTo>
                    <a:pt x="23" y="144"/>
                  </a:lnTo>
                  <a:lnTo>
                    <a:pt x="47" y="0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18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89" name="Freeform 90"/>
            <p:cNvSpPr>
              <a:spLocks/>
            </p:cNvSpPr>
            <p:nvPr/>
          </p:nvSpPr>
          <p:spPr bwMode="auto">
            <a:xfrm>
              <a:off x="2686" y="765"/>
              <a:ext cx="58" cy="81"/>
            </a:xfrm>
            <a:custGeom>
              <a:avLst/>
              <a:gdLst>
                <a:gd name="T0" fmla="*/ 0 w 115"/>
                <a:gd name="T1" fmla="*/ 158 h 161"/>
                <a:gd name="T2" fmla="*/ 31 w 115"/>
                <a:gd name="T3" fmla="*/ 88 h 161"/>
                <a:gd name="T4" fmla="*/ 69 w 115"/>
                <a:gd name="T5" fmla="*/ 39 h 161"/>
                <a:gd name="T6" fmla="*/ 113 w 115"/>
                <a:gd name="T7" fmla="*/ 0 h 161"/>
                <a:gd name="T8" fmla="*/ 115 w 115"/>
                <a:gd name="T9" fmla="*/ 23 h 161"/>
                <a:gd name="T10" fmla="*/ 87 w 115"/>
                <a:gd name="T11" fmla="*/ 55 h 161"/>
                <a:gd name="T12" fmla="*/ 36 w 115"/>
                <a:gd name="T13" fmla="*/ 127 h 161"/>
                <a:gd name="T14" fmla="*/ 22 w 115"/>
                <a:gd name="T15" fmla="*/ 161 h 161"/>
                <a:gd name="T16" fmla="*/ 0 w 115"/>
                <a:gd name="T17" fmla="*/ 158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61">
                  <a:moveTo>
                    <a:pt x="0" y="158"/>
                  </a:moveTo>
                  <a:lnTo>
                    <a:pt x="31" y="88"/>
                  </a:lnTo>
                  <a:lnTo>
                    <a:pt x="69" y="39"/>
                  </a:lnTo>
                  <a:lnTo>
                    <a:pt x="113" y="0"/>
                  </a:lnTo>
                  <a:lnTo>
                    <a:pt x="115" y="23"/>
                  </a:lnTo>
                  <a:lnTo>
                    <a:pt x="87" y="55"/>
                  </a:lnTo>
                  <a:lnTo>
                    <a:pt x="36" y="127"/>
                  </a:lnTo>
                  <a:lnTo>
                    <a:pt x="22" y="161"/>
                  </a:lnTo>
                  <a:lnTo>
                    <a:pt x="0" y="158"/>
                  </a:lnTo>
                  <a:close/>
                </a:path>
              </a:pathLst>
            </a:custGeom>
            <a:solidFill>
              <a:srgbClr val="EFA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90" name="Freeform 91"/>
            <p:cNvSpPr>
              <a:spLocks/>
            </p:cNvSpPr>
            <p:nvPr/>
          </p:nvSpPr>
          <p:spPr bwMode="auto">
            <a:xfrm>
              <a:off x="2823" y="764"/>
              <a:ext cx="67" cy="191"/>
            </a:xfrm>
            <a:custGeom>
              <a:avLst/>
              <a:gdLst>
                <a:gd name="T0" fmla="*/ 0 w 135"/>
                <a:gd name="T1" fmla="*/ 0 h 382"/>
                <a:gd name="T2" fmla="*/ 24 w 135"/>
                <a:gd name="T3" fmla="*/ 55 h 382"/>
                <a:gd name="T4" fmla="*/ 44 w 135"/>
                <a:gd name="T5" fmla="*/ 104 h 382"/>
                <a:gd name="T6" fmla="*/ 60 w 135"/>
                <a:gd name="T7" fmla="*/ 146 h 382"/>
                <a:gd name="T8" fmla="*/ 71 w 135"/>
                <a:gd name="T9" fmla="*/ 188 h 382"/>
                <a:gd name="T10" fmla="*/ 79 w 135"/>
                <a:gd name="T11" fmla="*/ 229 h 382"/>
                <a:gd name="T12" fmla="*/ 85 w 135"/>
                <a:gd name="T13" fmla="*/ 274 h 382"/>
                <a:gd name="T14" fmla="*/ 88 w 135"/>
                <a:gd name="T15" fmla="*/ 324 h 382"/>
                <a:gd name="T16" fmla="*/ 89 w 135"/>
                <a:gd name="T17" fmla="*/ 382 h 382"/>
                <a:gd name="T18" fmla="*/ 132 w 135"/>
                <a:gd name="T19" fmla="*/ 332 h 382"/>
                <a:gd name="T20" fmla="*/ 134 w 135"/>
                <a:gd name="T21" fmla="*/ 313 h 382"/>
                <a:gd name="T22" fmla="*/ 135 w 135"/>
                <a:gd name="T23" fmla="*/ 277 h 382"/>
                <a:gd name="T24" fmla="*/ 134 w 135"/>
                <a:gd name="T25" fmla="*/ 228 h 382"/>
                <a:gd name="T26" fmla="*/ 128 w 135"/>
                <a:gd name="T27" fmla="*/ 174 h 382"/>
                <a:gd name="T28" fmla="*/ 114 w 135"/>
                <a:gd name="T29" fmla="*/ 118 h 382"/>
                <a:gd name="T30" fmla="*/ 90 w 135"/>
                <a:gd name="T31" fmla="*/ 67 h 382"/>
                <a:gd name="T32" fmla="*/ 53 w 135"/>
                <a:gd name="T33" fmla="*/ 25 h 382"/>
                <a:gd name="T34" fmla="*/ 0 w 135"/>
                <a:gd name="T35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5" h="382">
                  <a:moveTo>
                    <a:pt x="0" y="0"/>
                  </a:moveTo>
                  <a:lnTo>
                    <a:pt x="24" y="55"/>
                  </a:lnTo>
                  <a:lnTo>
                    <a:pt x="44" y="104"/>
                  </a:lnTo>
                  <a:lnTo>
                    <a:pt x="60" y="146"/>
                  </a:lnTo>
                  <a:lnTo>
                    <a:pt x="71" y="188"/>
                  </a:lnTo>
                  <a:lnTo>
                    <a:pt x="79" y="229"/>
                  </a:lnTo>
                  <a:lnTo>
                    <a:pt x="85" y="274"/>
                  </a:lnTo>
                  <a:lnTo>
                    <a:pt x="88" y="324"/>
                  </a:lnTo>
                  <a:lnTo>
                    <a:pt x="89" y="382"/>
                  </a:lnTo>
                  <a:lnTo>
                    <a:pt x="132" y="332"/>
                  </a:lnTo>
                  <a:lnTo>
                    <a:pt x="134" y="313"/>
                  </a:lnTo>
                  <a:lnTo>
                    <a:pt x="135" y="277"/>
                  </a:lnTo>
                  <a:lnTo>
                    <a:pt x="134" y="228"/>
                  </a:lnTo>
                  <a:lnTo>
                    <a:pt x="128" y="174"/>
                  </a:lnTo>
                  <a:lnTo>
                    <a:pt x="114" y="118"/>
                  </a:lnTo>
                  <a:lnTo>
                    <a:pt x="90" y="67"/>
                  </a:lnTo>
                  <a:lnTo>
                    <a:pt x="53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76B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91" name="Freeform 92"/>
            <p:cNvSpPr>
              <a:spLocks/>
            </p:cNvSpPr>
            <p:nvPr/>
          </p:nvSpPr>
          <p:spPr bwMode="auto">
            <a:xfrm>
              <a:off x="2843" y="793"/>
              <a:ext cx="37" cy="125"/>
            </a:xfrm>
            <a:custGeom>
              <a:avLst/>
              <a:gdLst>
                <a:gd name="T0" fmla="*/ 0 w 74"/>
                <a:gd name="T1" fmla="*/ 0 h 249"/>
                <a:gd name="T2" fmla="*/ 20 w 74"/>
                <a:gd name="T3" fmla="*/ 30 h 249"/>
                <a:gd name="T4" fmla="*/ 35 w 74"/>
                <a:gd name="T5" fmla="*/ 60 h 249"/>
                <a:gd name="T6" fmla="*/ 45 w 74"/>
                <a:gd name="T7" fmla="*/ 89 h 249"/>
                <a:gd name="T8" fmla="*/ 52 w 74"/>
                <a:gd name="T9" fmla="*/ 117 h 249"/>
                <a:gd name="T10" fmla="*/ 57 w 74"/>
                <a:gd name="T11" fmla="*/ 147 h 249"/>
                <a:gd name="T12" fmla="*/ 59 w 74"/>
                <a:gd name="T13" fmla="*/ 178 h 249"/>
                <a:gd name="T14" fmla="*/ 61 w 74"/>
                <a:gd name="T15" fmla="*/ 212 h 249"/>
                <a:gd name="T16" fmla="*/ 64 w 74"/>
                <a:gd name="T17" fmla="*/ 249 h 249"/>
                <a:gd name="T18" fmla="*/ 69 w 74"/>
                <a:gd name="T19" fmla="*/ 212 h 249"/>
                <a:gd name="T20" fmla="*/ 73 w 74"/>
                <a:gd name="T21" fmla="*/ 177 h 249"/>
                <a:gd name="T22" fmla="*/ 74 w 74"/>
                <a:gd name="T23" fmla="*/ 146 h 249"/>
                <a:gd name="T24" fmla="*/ 71 w 74"/>
                <a:gd name="T25" fmla="*/ 116 h 249"/>
                <a:gd name="T26" fmla="*/ 62 w 74"/>
                <a:gd name="T27" fmla="*/ 88 h 249"/>
                <a:gd name="T28" fmla="*/ 50 w 74"/>
                <a:gd name="T29" fmla="*/ 59 h 249"/>
                <a:gd name="T30" fmla="*/ 29 w 74"/>
                <a:gd name="T31" fmla="*/ 30 h 249"/>
                <a:gd name="T32" fmla="*/ 0 w 74"/>
                <a:gd name="T33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249">
                  <a:moveTo>
                    <a:pt x="0" y="0"/>
                  </a:moveTo>
                  <a:lnTo>
                    <a:pt x="20" y="30"/>
                  </a:lnTo>
                  <a:lnTo>
                    <a:pt x="35" y="60"/>
                  </a:lnTo>
                  <a:lnTo>
                    <a:pt x="45" y="89"/>
                  </a:lnTo>
                  <a:lnTo>
                    <a:pt x="52" y="117"/>
                  </a:lnTo>
                  <a:lnTo>
                    <a:pt x="57" y="147"/>
                  </a:lnTo>
                  <a:lnTo>
                    <a:pt x="59" y="178"/>
                  </a:lnTo>
                  <a:lnTo>
                    <a:pt x="61" y="212"/>
                  </a:lnTo>
                  <a:lnTo>
                    <a:pt x="64" y="249"/>
                  </a:lnTo>
                  <a:lnTo>
                    <a:pt x="69" y="212"/>
                  </a:lnTo>
                  <a:lnTo>
                    <a:pt x="73" y="177"/>
                  </a:lnTo>
                  <a:lnTo>
                    <a:pt x="74" y="146"/>
                  </a:lnTo>
                  <a:lnTo>
                    <a:pt x="71" y="116"/>
                  </a:lnTo>
                  <a:lnTo>
                    <a:pt x="62" y="88"/>
                  </a:lnTo>
                  <a:lnTo>
                    <a:pt x="50" y="59"/>
                  </a:lnTo>
                  <a:lnTo>
                    <a:pt x="29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A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92" name="Freeform 93"/>
            <p:cNvSpPr>
              <a:spLocks/>
            </p:cNvSpPr>
            <p:nvPr/>
          </p:nvSpPr>
          <p:spPr bwMode="auto">
            <a:xfrm>
              <a:off x="2747" y="586"/>
              <a:ext cx="118" cy="81"/>
            </a:xfrm>
            <a:custGeom>
              <a:avLst/>
              <a:gdLst>
                <a:gd name="T0" fmla="*/ 3 w 235"/>
                <a:gd name="T1" fmla="*/ 2 h 163"/>
                <a:gd name="T2" fmla="*/ 17 w 235"/>
                <a:gd name="T3" fmla="*/ 2 h 163"/>
                <a:gd name="T4" fmla="*/ 31 w 235"/>
                <a:gd name="T5" fmla="*/ 2 h 163"/>
                <a:gd name="T6" fmla="*/ 46 w 235"/>
                <a:gd name="T7" fmla="*/ 3 h 163"/>
                <a:gd name="T8" fmla="*/ 61 w 235"/>
                <a:gd name="T9" fmla="*/ 3 h 163"/>
                <a:gd name="T10" fmla="*/ 75 w 235"/>
                <a:gd name="T11" fmla="*/ 3 h 163"/>
                <a:gd name="T12" fmla="*/ 90 w 235"/>
                <a:gd name="T13" fmla="*/ 3 h 163"/>
                <a:gd name="T14" fmla="*/ 104 w 235"/>
                <a:gd name="T15" fmla="*/ 3 h 163"/>
                <a:gd name="T16" fmla="*/ 119 w 235"/>
                <a:gd name="T17" fmla="*/ 3 h 163"/>
                <a:gd name="T18" fmla="*/ 134 w 235"/>
                <a:gd name="T19" fmla="*/ 3 h 163"/>
                <a:gd name="T20" fmla="*/ 148 w 235"/>
                <a:gd name="T21" fmla="*/ 3 h 163"/>
                <a:gd name="T22" fmla="*/ 163 w 235"/>
                <a:gd name="T23" fmla="*/ 3 h 163"/>
                <a:gd name="T24" fmla="*/ 176 w 235"/>
                <a:gd name="T25" fmla="*/ 3 h 163"/>
                <a:gd name="T26" fmla="*/ 191 w 235"/>
                <a:gd name="T27" fmla="*/ 3 h 163"/>
                <a:gd name="T28" fmla="*/ 206 w 235"/>
                <a:gd name="T29" fmla="*/ 2 h 163"/>
                <a:gd name="T30" fmla="*/ 220 w 235"/>
                <a:gd name="T31" fmla="*/ 2 h 163"/>
                <a:gd name="T32" fmla="*/ 235 w 235"/>
                <a:gd name="T33" fmla="*/ 0 h 163"/>
                <a:gd name="T34" fmla="*/ 234 w 235"/>
                <a:gd name="T35" fmla="*/ 158 h 163"/>
                <a:gd name="T36" fmla="*/ 219 w 235"/>
                <a:gd name="T37" fmla="*/ 159 h 163"/>
                <a:gd name="T38" fmla="*/ 205 w 235"/>
                <a:gd name="T39" fmla="*/ 160 h 163"/>
                <a:gd name="T40" fmla="*/ 190 w 235"/>
                <a:gd name="T41" fmla="*/ 162 h 163"/>
                <a:gd name="T42" fmla="*/ 176 w 235"/>
                <a:gd name="T43" fmla="*/ 163 h 163"/>
                <a:gd name="T44" fmla="*/ 161 w 235"/>
                <a:gd name="T45" fmla="*/ 163 h 163"/>
                <a:gd name="T46" fmla="*/ 146 w 235"/>
                <a:gd name="T47" fmla="*/ 163 h 163"/>
                <a:gd name="T48" fmla="*/ 133 w 235"/>
                <a:gd name="T49" fmla="*/ 163 h 163"/>
                <a:gd name="T50" fmla="*/ 118 w 235"/>
                <a:gd name="T51" fmla="*/ 163 h 163"/>
                <a:gd name="T52" fmla="*/ 103 w 235"/>
                <a:gd name="T53" fmla="*/ 163 h 163"/>
                <a:gd name="T54" fmla="*/ 88 w 235"/>
                <a:gd name="T55" fmla="*/ 163 h 163"/>
                <a:gd name="T56" fmla="*/ 74 w 235"/>
                <a:gd name="T57" fmla="*/ 163 h 163"/>
                <a:gd name="T58" fmla="*/ 59 w 235"/>
                <a:gd name="T59" fmla="*/ 163 h 163"/>
                <a:gd name="T60" fmla="*/ 44 w 235"/>
                <a:gd name="T61" fmla="*/ 162 h 163"/>
                <a:gd name="T62" fmla="*/ 29 w 235"/>
                <a:gd name="T63" fmla="*/ 162 h 163"/>
                <a:gd name="T64" fmla="*/ 15 w 235"/>
                <a:gd name="T65" fmla="*/ 160 h 163"/>
                <a:gd name="T66" fmla="*/ 0 w 235"/>
                <a:gd name="T67" fmla="*/ 160 h 163"/>
                <a:gd name="T68" fmla="*/ 3 w 235"/>
                <a:gd name="T69" fmla="*/ 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5" h="163">
                  <a:moveTo>
                    <a:pt x="3" y="2"/>
                  </a:moveTo>
                  <a:lnTo>
                    <a:pt x="17" y="2"/>
                  </a:lnTo>
                  <a:lnTo>
                    <a:pt x="31" y="2"/>
                  </a:lnTo>
                  <a:lnTo>
                    <a:pt x="46" y="3"/>
                  </a:lnTo>
                  <a:lnTo>
                    <a:pt x="61" y="3"/>
                  </a:lnTo>
                  <a:lnTo>
                    <a:pt x="75" y="3"/>
                  </a:lnTo>
                  <a:lnTo>
                    <a:pt x="90" y="3"/>
                  </a:lnTo>
                  <a:lnTo>
                    <a:pt x="104" y="3"/>
                  </a:lnTo>
                  <a:lnTo>
                    <a:pt x="119" y="3"/>
                  </a:lnTo>
                  <a:lnTo>
                    <a:pt x="134" y="3"/>
                  </a:lnTo>
                  <a:lnTo>
                    <a:pt x="148" y="3"/>
                  </a:lnTo>
                  <a:lnTo>
                    <a:pt x="163" y="3"/>
                  </a:lnTo>
                  <a:lnTo>
                    <a:pt x="176" y="3"/>
                  </a:lnTo>
                  <a:lnTo>
                    <a:pt x="191" y="3"/>
                  </a:lnTo>
                  <a:lnTo>
                    <a:pt x="206" y="2"/>
                  </a:lnTo>
                  <a:lnTo>
                    <a:pt x="220" y="2"/>
                  </a:lnTo>
                  <a:lnTo>
                    <a:pt x="235" y="0"/>
                  </a:lnTo>
                  <a:lnTo>
                    <a:pt x="234" y="158"/>
                  </a:lnTo>
                  <a:lnTo>
                    <a:pt x="219" y="159"/>
                  </a:lnTo>
                  <a:lnTo>
                    <a:pt x="205" y="160"/>
                  </a:lnTo>
                  <a:lnTo>
                    <a:pt x="190" y="162"/>
                  </a:lnTo>
                  <a:lnTo>
                    <a:pt x="176" y="163"/>
                  </a:lnTo>
                  <a:lnTo>
                    <a:pt x="161" y="163"/>
                  </a:lnTo>
                  <a:lnTo>
                    <a:pt x="146" y="163"/>
                  </a:lnTo>
                  <a:lnTo>
                    <a:pt x="133" y="163"/>
                  </a:lnTo>
                  <a:lnTo>
                    <a:pt x="118" y="163"/>
                  </a:lnTo>
                  <a:lnTo>
                    <a:pt x="103" y="163"/>
                  </a:lnTo>
                  <a:lnTo>
                    <a:pt x="88" y="163"/>
                  </a:lnTo>
                  <a:lnTo>
                    <a:pt x="74" y="163"/>
                  </a:lnTo>
                  <a:lnTo>
                    <a:pt x="59" y="163"/>
                  </a:lnTo>
                  <a:lnTo>
                    <a:pt x="44" y="162"/>
                  </a:lnTo>
                  <a:lnTo>
                    <a:pt x="29" y="162"/>
                  </a:lnTo>
                  <a:lnTo>
                    <a:pt x="15" y="160"/>
                  </a:lnTo>
                  <a:lnTo>
                    <a:pt x="0" y="160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0033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93" name="Freeform 94"/>
            <p:cNvSpPr>
              <a:spLocks/>
            </p:cNvSpPr>
            <p:nvPr/>
          </p:nvSpPr>
          <p:spPr bwMode="auto">
            <a:xfrm>
              <a:off x="2752" y="586"/>
              <a:ext cx="108" cy="81"/>
            </a:xfrm>
            <a:custGeom>
              <a:avLst/>
              <a:gdLst>
                <a:gd name="T0" fmla="*/ 2 w 217"/>
                <a:gd name="T1" fmla="*/ 2 h 163"/>
                <a:gd name="T2" fmla="*/ 15 w 217"/>
                <a:gd name="T3" fmla="*/ 2 h 163"/>
                <a:gd name="T4" fmla="*/ 29 w 217"/>
                <a:gd name="T5" fmla="*/ 2 h 163"/>
                <a:gd name="T6" fmla="*/ 42 w 217"/>
                <a:gd name="T7" fmla="*/ 3 h 163"/>
                <a:gd name="T8" fmla="*/ 56 w 217"/>
                <a:gd name="T9" fmla="*/ 3 h 163"/>
                <a:gd name="T10" fmla="*/ 70 w 217"/>
                <a:gd name="T11" fmla="*/ 3 h 163"/>
                <a:gd name="T12" fmla="*/ 83 w 217"/>
                <a:gd name="T13" fmla="*/ 3 h 163"/>
                <a:gd name="T14" fmla="*/ 96 w 217"/>
                <a:gd name="T15" fmla="*/ 3 h 163"/>
                <a:gd name="T16" fmla="*/ 110 w 217"/>
                <a:gd name="T17" fmla="*/ 3 h 163"/>
                <a:gd name="T18" fmla="*/ 124 w 217"/>
                <a:gd name="T19" fmla="*/ 3 h 163"/>
                <a:gd name="T20" fmla="*/ 136 w 217"/>
                <a:gd name="T21" fmla="*/ 3 h 163"/>
                <a:gd name="T22" fmla="*/ 150 w 217"/>
                <a:gd name="T23" fmla="*/ 3 h 163"/>
                <a:gd name="T24" fmla="*/ 163 w 217"/>
                <a:gd name="T25" fmla="*/ 3 h 163"/>
                <a:gd name="T26" fmla="*/ 177 w 217"/>
                <a:gd name="T27" fmla="*/ 3 h 163"/>
                <a:gd name="T28" fmla="*/ 190 w 217"/>
                <a:gd name="T29" fmla="*/ 2 h 163"/>
                <a:gd name="T30" fmla="*/ 203 w 217"/>
                <a:gd name="T31" fmla="*/ 2 h 163"/>
                <a:gd name="T32" fmla="*/ 217 w 217"/>
                <a:gd name="T33" fmla="*/ 0 h 163"/>
                <a:gd name="T34" fmla="*/ 217 w 217"/>
                <a:gd name="T35" fmla="*/ 40 h 163"/>
                <a:gd name="T36" fmla="*/ 217 w 217"/>
                <a:gd name="T37" fmla="*/ 79 h 163"/>
                <a:gd name="T38" fmla="*/ 217 w 217"/>
                <a:gd name="T39" fmla="*/ 119 h 163"/>
                <a:gd name="T40" fmla="*/ 216 w 217"/>
                <a:gd name="T41" fmla="*/ 158 h 163"/>
                <a:gd name="T42" fmla="*/ 202 w 217"/>
                <a:gd name="T43" fmla="*/ 159 h 163"/>
                <a:gd name="T44" fmla="*/ 189 w 217"/>
                <a:gd name="T45" fmla="*/ 160 h 163"/>
                <a:gd name="T46" fmla="*/ 175 w 217"/>
                <a:gd name="T47" fmla="*/ 162 h 163"/>
                <a:gd name="T48" fmla="*/ 162 w 217"/>
                <a:gd name="T49" fmla="*/ 163 h 163"/>
                <a:gd name="T50" fmla="*/ 149 w 217"/>
                <a:gd name="T51" fmla="*/ 163 h 163"/>
                <a:gd name="T52" fmla="*/ 135 w 217"/>
                <a:gd name="T53" fmla="*/ 163 h 163"/>
                <a:gd name="T54" fmla="*/ 121 w 217"/>
                <a:gd name="T55" fmla="*/ 163 h 163"/>
                <a:gd name="T56" fmla="*/ 109 w 217"/>
                <a:gd name="T57" fmla="*/ 163 h 163"/>
                <a:gd name="T58" fmla="*/ 95 w 217"/>
                <a:gd name="T59" fmla="*/ 163 h 163"/>
                <a:gd name="T60" fmla="*/ 81 w 217"/>
                <a:gd name="T61" fmla="*/ 163 h 163"/>
                <a:gd name="T62" fmla="*/ 67 w 217"/>
                <a:gd name="T63" fmla="*/ 163 h 163"/>
                <a:gd name="T64" fmla="*/ 55 w 217"/>
                <a:gd name="T65" fmla="*/ 163 h 163"/>
                <a:gd name="T66" fmla="*/ 41 w 217"/>
                <a:gd name="T67" fmla="*/ 162 h 163"/>
                <a:gd name="T68" fmla="*/ 27 w 217"/>
                <a:gd name="T69" fmla="*/ 162 h 163"/>
                <a:gd name="T70" fmla="*/ 14 w 217"/>
                <a:gd name="T71" fmla="*/ 160 h 163"/>
                <a:gd name="T72" fmla="*/ 0 w 217"/>
                <a:gd name="T73" fmla="*/ 160 h 163"/>
                <a:gd name="T74" fmla="*/ 0 w 217"/>
                <a:gd name="T75" fmla="*/ 120 h 163"/>
                <a:gd name="T76" fmla="*/ 2 w 217"/>
                <a:gd name="T77" fmla="*/ 81 h 163"/>
                <a:gd name="T78" fmla="*/ 2 w 217"/>
                <a:gd name="T79" fmla="*/ 41 h 163"/>
                <a:gd name="T80" fmla="*/ 2 w 217"/>
                <a:gd name="T81" fmla="*/ 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7" h="163">
                  <a:moveTo>
                    <a:pt x="2" y="2"/>
                  </a:moveTo>
                  <a:lnTo>
                    <a:pt x="15" y="2"/>
                  </a:lnTo>
                  <a:lnTo>
                    <a:pt x="29" y="2"/>
                  </a:lnTo>
                  <a:lnTo>
                    <a:pt x="42" y="3"/>
                  </a:lnTo>
                  <a:lnTo>
                    <a:pt x="56" y="3"/>
                  </a:lnTo>
                  <a:lnTo>
                    <a:pt x="70" y="3"/>
                  </a:lnTo>
                  <a:lnTo>
                    <a:pt x="83" y="3"/>
                  </a:lnTo>
                  <a:lnTo>
                    <a:pt x="96" y="3"/>
                  </a:lnTo>
                  <a:lnTo>
                    <a:pt x="110" y="3"/>
                  </a:lnTo>
                  <a:lnTo>
                    <a:pt x="124" y="3"/>
                  </a:lnTo>
                  <a:lnTo>
                    <a:pt x="136" y="3"/>
                  </a:lnTo>
                  <a:lnTo>
                    <a:pt x="150" y="3"/>
                  </a:lnTo>
                  <a:lnTo>
                    <a:pt x="163" y="3"/>
                  </a:lnTo>
                  <a:lnTo>
                    <a:pt x="177" y="3"/>
                  </a:lnTo>
                  <a:lnTo>
                    <a:pt x="190" y="2"/>
                  </a:lnTo>
                  <a:lnTo>
                    <a:pt x="203" y="2"/>
                  </a:lnTo>
                  <a:lnTo>
                    <a:pt x="217" y="0"/>
                  </a:lnTo>
                  <a:lnTo>
                    <a:pt x="217" y="40"/>
                  </a:lnTo>
                  <a:lnTo>
                    <a:pt x="217" y="79"/>
                  </a:lnTo>
                  <a:lnTo>
                    <a:pt x="217" y="119"/>
                  </a:lnTo>
                  <a:lnTo>
                    <a:pt x="216" y="158"/>
                  </a:lnTo>
                  <a:lnTo>
                    <a:pt x="202" y="159"/>
                  </a:lnTo>
                  <a:lnTo>
                    <a:pt x="189" y="160"/>
                  </a:lnTo>
                  <a:lnTo>
                    <a:pt x="175" y="162"/>
                  </a:lnTo>
                  <a:lnTo>
                    <a:pt x="162" y="163"/>
                  </a:lnTo>
                  <a:lnTo>
                    <a:pt x="149" y="163"/>
                  </a:lnTo>
                  <a:lnTo>
                    <a:pt x="135" y="163"/>
                  </a:lnTo>
                  <a:lnTo>
                    <a:pt x="121" y="163"/>
                  </a:lnTo>
                  <a:lnTo>
                    <a:pt x="109" y="163"/>
                  </a:lnTo>
                  <a:lnTo>
                    <a:pt x="95" y="163"/>
                  </a:lnTo>
                  <a:lnTo>
                    <a:pt x="81" y="163"/>
                  </a:lnTo>
                  <a:lnTo>
                    <a:pt x="67" y="163"/>
                  </a:lnTo>
                  <a:lnTo>
                    <a:pt x="55" y="163"/>
                  </a:lnTo>
                  <a:lnTo>
                    <a:pt x="41" y="162"/>
                  </a:lnTo>
                  <a:lnTo>
                    <a:pt x="27" y="162"/>
                  </a:lnTo>
                  <a:lnTo>
                    <a:pt x="14" y="160"/>
                  </a:lnTo>
                  <a:lnTo>
                    <a:pt x="0" y="160"/>
                  </a:lnTo>
                  <a:lnTo>
                    <a:pt x="0" y="120"/>
                  </a:lnTo>
                  <a:lnTo>
                    <a:pt x="2" y="81"/>
                  </a:lnTo>
                  <a:lnTo>
                    <a:pt x="2" y="41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0033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94" name="Freeform 95"/>
            <p:cNvSpPr>
              <a:spLocks/>
            </p:cNvSpPr>
            <p:nvPr/>
          </p:nvSpPr>
          <p:spPr bwMode="auto">
            <a:xfrm>
              <a:off x="2756" y="586"/>
              <a:ext cx="100" cy="81"/>
            </a:xfrm>
            <a:custGeom>
              <a:avLst/>
              <a:gdLst>
                <a:gd name="T0" fmla="*/ 1 w 199"/>
                <a:gd name="T1" fmla="*/ 2 h 163"/>
                <a:gd name="T2" fmla="*/ 13 w 199"/>
                <a:gd name="T3" fmla="*/ 2 h 163"/>
                <a:gd name="T4" fmla="*/ 26 w 199"/>
                <a:gd name="T5" fmla="*/ 2 h 163"/>
                <a:gd name="T6" fmla="*/ 38 w 199"/>
                <a:gd name="T7" fmla="*/ 3 h 163"/>
                <a:gd name="T8" fmla="*/ 50 w 199"/>
                <a:gd name="T9" fmla="*/ 3 h 163"/>
                <a:gd name="T10" fmla="*/ 63 w 199"/>
                <a:gd name="T11" fmla="*/ 3 h 163"/>
                <a:gd name="T12" fmla="*/ 76 w 199"/>
                <a:gd name="T13" fmla="*/ 3 h 163"/>
                <a:gd name="T14" fmla="*/ 87 w 199"/>
                <a:gd name="T15" fmla="*/ 3 h 163"/>
                <a:gd name="T16" fmla="*/ 100 w 199"/>
                <a:gd name="T17" fmla="*/ 3 h 163"/>
                <a:gd name="T18" fmla="*/ 112 w 199"/>
                <a:gd name="T19" fmla="*/ 3 h 163"/>
                <a:gd name="T20" fmla="*/ 124 w 199"/>
                <a:gd name="T21" fmla="*/ 3 h 163"/>
                <a:gd name="T22" fmla="*/ 137 w 199"/>
                <a:gd name="T23" fmla="*/ 3 h 163"/>
                <a:gd name="T24" fmla="*/ 149 w 199"/>
                <a:gd name="T25" fmla="*/ 3 h 163"/>
                <a:gd name="T26" fmla="*/ 162 w 199"/>
                <a:gd name="T27" fmla="*/ 3 h 163"/>
                <a:gd name="T28" fmla="*/ 173 w 199"/>
                <a:gd name="T29" fmla="*/ 2 h 163"/>
                <a:gd name="T30" fmla="*/ 186 w 199"/>
                <a:gd name="T31" fmla="*/ 2 h 163"/>
                <a:gd name="T32" fmla="*/ 199 w 199"/>
                <a:gd name="T33" fmla="*/ 0 h 163"/>
                <a:gd name="T34" fmla="*/ 198 w 199"/>
                <a:gd name="T35" fmla="*/ 40 h 163"/>
                <a:gd name="T36" fmla="*/ 198 w 199"/>
                <a:gd name="T37" fmla="*/ 79 h 163"/>
                <a:gd name="T38" fmla="*/ 198 w 199"/>
                <a:gd name="T39" fmla="*/ 119 h 163"/>
                <a:gd name="T40" fmla="*/ 198 w 199"/>
                <a:gd name="T41" fmla="*/ 158 h 163"/>
                <a:gd name="T42" fmla="*/ 185 w 199"/>
                <a:gd name="T43" fmla="*/ 159 h 163"/>
                <a:gd name="T44" fmla="*/ 172 w 199"/>
                <a:gd name="T45" fmla="*/ 160 h 163"/>
                <a:gd name="T46" fmla="*/ 160 w 199"/>
                <a:gd name="T47" fmla="*/ 162 h 163"/>
                <a:gd name="T48" fmla="*/ 148 w 199"/>
                <a:gd name="T49" fmla="*/ 163 h 163"/>
                <a:gd name="T50" fmla="*/ 135 w 199"/>
                <a:gd name="T51" fmla="*/ 163 h 163"/>
                <a:gd name="T52" fmla="*/ 123 w 199"/>
                <a:gd name="T53" fmla="*/ 163 h 163"/>
                <a:gd name="T54" fmla="*/ 110 w 199"/>
                <a:gd name="T55" fmla="*/ 163 h 163"/>
                <a:gd name="T56" fmla="*/ 99 w 199"/>
                <a:gd name="T57" fmla="*/ 163 h 163"/>
                <a:gd name="T58" fmla="*/ 86 w 199"/>
                <a:gd name="T59" fmla="*/ 163 h 163"/>
                <a:gd name="T60" fmla="*/ 73 w 199"/>
                <a:gd name="T61" fmla="*/ 163 h 163"/>
                <a:gd name="T62" fmla="*/ 61 w 199"/>
                <a:gd name="T63" fmla="*/ 163 h 163"/>
                <a:gd name="T64" fmla="*/ 49 w 199"/>
                <a:gd name="T65" fmla="*/ 163 h 163"/>
                <a:gd name="T66" fmla="*/ 36 w 199"/>
                <a:gd name="T67" fmla="*/ 162 h 163"/>
                <a:gd name="T68" fmla="*/ 24 w 199"/>
                <a:gd name="T69" fmla="*/ 162 h 163"/>
                <a:gd name="T70" fmla="*/ 12 w 199"/>
                <a:gd name="T71" fmla="*/ 160 h 163"/>
                <a:gd name="T72" fmla="*/ 0 w 199"/>
                <a:gd name="T73" fmla="*/ 160 h 163"/>
                <a:gd name="T74" fmla="*/ 0 w 199"/>
                <a:gd name="T75" fmla="*/ 120 h 163"/>
                <a:gd name="T76" fmla="*/ 0 w 199"/>
                <a:gd name="T77" fmla="*/ 81 h 163"/>
                <a:gd name="T78" fmla="*/ 0 w 199"/>
                <a:gd name="T79" fmla="*/ 41 h 163"/>
                <a:gd name="T80" fmla="*/ 1 w 199"/>
                <a:gd name="T81" fmla="*/ 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9" h="163">
                  <a:moveTo>
                    <a:pt x="1" y="2"/>
                  </a:moveTo>
                  <a:lnTo>
                    <a:pt x="13" y="2"/>
                  </a:lnTo>
                  <a:lnTo>
                    <a:pt x="26" y="2"/>
                  </a:lnTo>
                  <a:lnTo>
                    <a:pt x="38" y="3"/>
                  </a:lnTo>
                  <a:lnTo>
                    <a:pt x="50" y="3"/>
                  </a:lnTo>
                  <a:lnTo>
                    <a:pt x="63" y="3"/>
                  </a:lnTo>
                  <a:lnTo>
                    <a:pt x="76" y="3"/>
                  </a:lnTo>
                  <a:lnTo>
                    <a:pt x="87" y="3"/>
                  </a:lnTo>
                  <a:lnTo>
                    <a:pt x="100" y="3"/>
                  </a:lnTo>
                  <a:lnTo>
                    <a:pt x="112" y="3"/>
                  </a:lnTo>
                  <a:lnTo>
                    <a:pt x="124" y="3"/>
                  </a:lnTo>
                  <a:lnTo>
                    <a:pt x="137" y="3"/>
                  </a:lnTo>
                  <a:lnTo>
                    <a:pt x="149" y="3"/>
                  </a:lnTo>
                  <a:lnTo>
                    <a:pt x="162" y="3"/>
                  </a:lnTo>
                  <a:lnTo>
                    <a:pt x="173" y="2"/>
                  </a:lnTo>
                  <a:lnTo>
                    <a:pt x="186" y="2"/>
                  </a:lnTo>
                  <a:lnTo>
                    <a:pt x="199" y="0"/>
                  </a:lnTo>
                  <a:lnTo>
                    <a:pt x="198" y="40"/>
                  </a:lnTo>
                  <a:lnTo>
                    <a:pt x="198" y="79"/>
                  </a:lnTo>
                  <a:lnTo>
                    <a:pt x="198" y="119"/>
                  </a:lnTo>
                  <a:lnTo>
                    <a:pt x="198" y="158"/>
                  </a:lnTo>
                  <a:lnTo>
                    <a:pt x="185" y="159"/>
                  </a:lnTo>
                  <a:lnTo>
                    <a:pt x="172" y="160"/>
                  </a:lnTo>
                  <a:lnTo>
                    <a:pt x="160" y="162"/>
                  </a:lnTo>
                  <a:lnTo>
                    <a:pt x="148" y="163"/>
                  </a:lnTo>
                  <a:lnTo>
                    <a:pt x="135" y="163"/>
                  </a:lnTo>
                  <a:lnTo>
                    <a:pt x="123" y="163"/>
                  </a:lnTo>
                  <a:lnTo>
                    <a:pt x="110" y="163"/>
                  </a:lnTo>
                  <a:lnTo>
                    <a:pt x="99" y="163"/>
                  </a:lnTo>
                  <a:lnTo>
                    <a:pt x="86" y="163"/>
                  </a:lnTo>
                  <a:lnTo>
                    <a:pt x="73" y="163"/>
                  </a:lnTo>
                  <a:lnTo>
                    <a:pt x="61" y="163"/>
                  </a:lnTo>
                  <a:lnTo>
                    <a:pt x="49" y="163"/>
                  </a:lnTo>
                  <a:lnTo>
                    <a:pt x="36" y="162"/>
                  </a:lnTo>
                  <a:lnTo>
                    <a:pt x="24" y="162"/>
                  </a:lnTo>
                  <a:lnTo>
                    <a:pt x="12" y="160"/>
                  </a:lnTo>
                  <a:lnTo>
                    <a:pt x="0" y="160"/>
                  </a:lnTo>
                  <a:lnTo>
                    <a:pt x="0" y="120"/>
                  </a:lnTo>
                  <a:lnTo>
                    <a:pt x="0" y="81"/>
                  </a:lnTo>
                  <a:lnTo>
                    <a:pt x="0" y="41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0035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95" name="Freeform 96"/>
            <p:cNvSpPr>
              <a:spLocks/>
            </p:cNvSpPr>
            <p:nvPr/>
          </p:nvSpPr>
          <p:spPr bwMode="auto">
            <a:xfrm>
              <a:off x="2760" y="586"/>
              <a:ext cx="92" cy="81"/>
            </a:xfrm>
            <a:custGeom>
              <a:avLst/>
              <a:gdLst>
                <a:gd name="T0" fmla="*/ 1 w 183"/>
                <a:gd name="T1" fmla="*/ 2 h 163"/>
                <a:gd name="T2" fmla="*/ 24 w 183"/>
                <a:gd name="T3" fmla="*/ 2 h 163"/>
                <a:gd name="T4" fmla="*/ 47 w 183"/>
                <a:gd name="T5" fmla="*/ 3 h 163"/>
                <a:gd name="T6" fmla="*/ 69 w 183"/>
                <a:gd name="T7" fmla="*/ 3 h 163"/>
                <a:gd name="T8" fmla="*/ 92 w 183"/>
                <a:gd name="T9" fmla="*/ 3 h 163"/>
                <a:gd name="T10" fmla="*/ 115 w 183"/>
                <a:gd name="T11" fmla="*/ 3 h 163"/>
                <a:gd name="T12" fmla="*/ 137 w 183"/>
                <a:gd name="T13" fmla="*/ 3 h 163"/>
                <a:gd name="T14" fmla="*/ 160 w 183"/>
                <a:gd name="T15" fmla="*/ 2 h 163"/>
                <a:gd name="T16" fmla="*/ 183 w 183"/>
                <a:gd name="T17" fmla="*/ 0 h 163"/>
                <a:gd name="T18" fmla="*/ 182 w 183"/>
                <a:gd name="T19" fmla="*/ 40 h 163"/>
                <a:gd name="T20" fmla="*/ 180 w 183"/>
                <a:gd name="T21" fmla="*/ 79 h 163"/>
                <a:gd name="T22" fmla="*/ 180 w 183"/>
                <a:gd name="T23" fmla="*/ 119 h 163"/>
                <a:gd name="T24" fmla="*/ 180 w 183"/>
                <a:gd name="T25" fmla="*/ 158 h 163"/>
                <a:gd name="T26" fmla="*/ 157 w 183"/>
                <a:gd name="T27" fmla="*/ 160 h 163"/>
                <a:gd name="T28" fmla="*/ 134 w 183"/>
                <a:gd name="T29" fmla="*/ 163 h 163"/>
                <a:gd name="T30" fmla="*/ 113 w 183"/>
                <a:gd name="T31" fmla="*/ 163 h 163"/>
                <a:gd name="T32" fmla="*/ 89 w 183"/>
                <a:gd name="T33" fmla="*/ 163 h 163"/>
                <a:gd name="T34" fmla="*/ 68 w 183"/>
                <a:gd name="T35" fmla="*/ 163 h 163"/>
                <a:gd name="T36" fmla="*/ 45 w 183"/>
                <a:gd name="T37" fmla="*/ 163 h 163"/>
                <a:gd name="T38" fmla="*/ 23 w 183"/>
                <a:gd name="T39" fmla="*/ 162 h 163"/>
                <a:gd name="T40" fmla="*/ 0 w 183"/>
                <a:gd name="T41" fmla="*/ 160 h 163"/>
                <a:gd name="T42" fmla="*/ 0 w 183"/>
                <a:gd name="T43" fmla="*/ 120 h 163"/>
                <a:gd name="T44" fmla="*/ 1 w 183"/>
                <a:gd name="T45" fmla="*/ 81 h 163"/>
                <a:gd name="T46" fmla="*/ 1 w 183"/>
                <a:gd name="T47" fmla="*/ 41 h 163"/>
                <a:gd name="T48" fmla="*/ 1 w 183"/>
                <a:gd name="T49" fmla="*/ 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3" h="163">
                  <a:moveTo>
                    <a:pt x="1" y="2"/>
                  </a:moveTo>
                  <a:lnTo>
                    <a:pt x="24" y="2"/>
                  </a:lnTo>
                  <a:lnTo>
                    <a:pt x="47" y="3"/>
                  </a:lnTo>
                  <a:lnTo>
                    <a:pt x="69" y="3"/>
                  </a:lnTo>
                  <a:lnTo>
                    <a:pt x="92" y="3"/>
                  </a:lnTo>
                  <a:lnTo>
                    <a:pt x="115" y="3"/>
                  </a:lnTo>
                  <a:lnTo>
                    <a:pt x="137" y="3"/>
                  </a:lnTo>
                  <a:lnTo>
                    <a:pt x="160" y="2"/>
                  </a:lnTo>
                  <a:lnTo>
                    <a:pt x="183" y="0"/>
                  </a:lnTo>
                  <a:lnTo>
                    <a:pt x="182" y="40"/>
                  </a:lnTo>
                  <a:lnTo>
                    <a:pt x="180" y="79"/>
                  </a:lnTo>
                  <a:lnTo>
                    <a:pt x="180" y="119"/>
                  </a:lnTo>
                  <a:lnTo>
                    <a:pt x="180" y="158"/>
                  </a:lnTo>
                  <a:lnTo>
                    <a:pt x="157" y="160"/>
                  </a:lnTo>
                  <a:lnTo>
                    <a:pt x="134" y="163"/>
                  </a:lnTo>
                  <a:lnTo>
                    <a:pt x="113" y="163"/>
                  </a:lnTo>
                  <a:lnTo>
                    <a:pt x="89" y="163"/>
                  </a:lnTo>
                  <a:lnTo>
                    <a:pt x="68" y="163"/>
                  </a:lnTo>
                  <a:lnTo>
                    <a:pt x="45" y="163"/>
                  </a:lnTo>
                  <a:lnTo>
                    <a:pt x="23" y="162"/>
                  </a:lnTo>
                  <a:lnTo>
                    <a:pt x="0" y="160"/>
                  </a:lnTo>
                  <a:lnTo>
                    <a:pt x="0" y="120"/>
                  </a:lnTo>
                  <a:lnTo>
                    <a:pt x="1" y="81"/>
                  </a:lnTo>
                  <a:lnTo>
                    <a:pt x="1" y="41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0038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96" name="Freeform 97"/>
            <p:cNvSpPr>
              <a:spLocks/>
            </p:cNvSpPr>
            <p:nvPr/>
          </p:nvSpPr>
          <p:spPr bwMode="auto">
            <a:xfrm>
              <a:off x="2764" y="586"/>
              <a:ext cx="83" cy="81"/>
            </a:xfrm>
            <a:custGeom>
              <a:avLst/>
              <a:gdLst>
                <a:gd name="T0" fmla="*/ 1 w 164"/>
                <a:gd name="T1" fmla="*/ 2 h 163"/>
                <a:gd name="T2" fmla="*/ 22 w 164"/>
                <a:gd name="T3" fmla="*/ 2 h 163"/>
                <a:gd name="T4" fmla="*/ 42 w 164"/>
                <a:gd name="T5" fmla="*/ 3 h 163"/>
                <a:gd name="T6" fmla="*/ 62 w 164"/>
                <a:gd name="T7" fmla="*/ 3 h 163"/>
                <a:gd name="T8" fmla="*/ 83 w 164"/>
                <a:gd name="T9" fmla="*/ 3 h 163"/>
                <a:gd name="T10" fmla="*/ 103 w 164"/>
                <a:gd name="T11" fmla="*/ 3 h 163"/>
                <a:gd name="T12" fmla="*/ 123 w 164"/>
                <a:gd name="T13" fmla="*/ 3 h 163"/>
                <a:gd name="T14" fmla="*/ 144 w 164"/>
                <a:gd name="T15" fmla="*/ 2 h 163"/>
                <a:gd name="T16" fmla="*/ 164 w 164"/>
                <a:gd name="T17" fmla="*/ 0 h 163"/>
                <a:gd name="T18" fmla="*/ 164 w 164"/>
                <a:gd name="T19" fmla="*/ 40 h 163"/>
                <a:gd name="T20" fmla="*/ 164 w 164"/>
                <a:gd name="T21" fmla="*/ 79 h 163"/>
                <a:gd name="T22" fmla="*/ 163 w 164"/>
                <a:gd name="T23" fmla="*/ 119 h 163"/>
                <a:gd name="T24" fmla="*/ 163 w 164"/>
                <a:gd name="T25" fmla="*/ 158 h 163"/>
                <a:gd name="T26" fmla="*/ 143 w 164"/>
                <a:gd name="T27" fmla="*/ 160 h 163"/>
                <a:gd name="T28" fmla="*/ 123 w 164"/>
                <a:gd name="T29" fmla="*/ 163 h 163"/>
                <a:gd name="T30" fmla="*/ 102 w 164"/>
                <a:gd name="T31" fmla="*/ 163 h 163"/>
                <a:gd name="T32" fmla="*/ 81 w 164"/>
                <a:gd name="T33" fmla="*/ 163 h 163"/>
                <a:gd name="T34" fmla="*/ 62 w 164"/>
                <a:gd name="T35" fmla="*/ 163 h 163"/>
                <a:gd name="T36" fmla="*/ 41 w 164"/>
                <a:gd name="T37" fmla="*/ 163 h 163"/>
                <a:gd name="T38" fmla="*/ 20 w 164"/>
                <a:gd name="T39" fmla="*/ 162 h 163"/>
                <a:gd name="T40" fmla="*/ 0 w 164"/>
                <a:gd name="T41" fmla="*/ 160 h 163"/>
                <a:gd name="T42" fmla="*/ 0 w 164"/>
                <a:gd name="T43" fmla="*/ 120 h 163"/>
                <a:gd name="T44" fmla="*/ 1 w 164"/>
                <a:gd name="T45" fmla="*/ 81 h 163"/>
                <a:gd name="T46" fmla="*/ 1 w 164"/>
                <a:gd name="T47" fmla="*/ 41 h 163"/>
                <a:gd name="T48" fmla="*/ 1 w 164"/>
                <a:gd name="T49" fmla="*/ 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4" h="163">
                  <a:moveTo>
                    <a:pt x="1" y="2"/>
                  </a:moveTo>
                  <a:lnTo>
                    <a:pt x="22" y="2"/>
                  </a:lnTo>
                  <a:lnTo>
                    <a:pt x="42" y="3"/>
                  </a:lnTo>
                  <a:lnTo>
                    <a:pt x="62" y="3"/>
                  </a:lnTo>
                  <a:lnTo>
                    <a:pt x="83" y="3"/>
                  </a:lnTo>
                  <a:lnTo>
                    <a:pt x="103" y="3"/>
                  </a:lnTo>
                  <a:lnTo>
                    <a:pt x="123" y="3"/>
                  </a:lnTo>
                  <a:lnTo>
                    <a:pt x="144" y="2"/>
                  </a:lnTo>
                  <a:lnTo>
                    <a:pt x="164" y="0"/>
                  </a:lnTo>
                  <a:lnTo>
                    <a:pt x="164" y="40"/>
                  </a:lnTo>
                  <a:lnTo>
                    <a:pt x="164" y="79"/>
                  </a:lnTo>
                  <a:lnTo>
                    <a:pt x="163" y="119"/>
                  </a:lnTo>
                  <a:lnTo>
                    <a:pt x="163" y="158"/>
                  </a:lnTo>
                  <a:lnTo>
                    <a:pt x="143" y="160"/>
                  </a:lnTo>
                  <a:lnTo>
                    <a:pt x="123" y="163"/>
                  </a:lnTo>
                  <a:lnTo>
                    <a:pt x="102" y="163"/>
                  </a:lnTo>
                  <a:lnTo>
                    <a:pt x="81" y="163"/>
                  </a:lnTo>
                  <a:lnTo>
                    <a:pt x="62" y="163"/>
                  </a:lnTo>
                  <a:lnTo>
                    <a:pt x="41" y="163"/>
                  </a:lnTo>
                  <a:lnTo>
                    <a:pt x="20" y="162"/>
                  </a:lnTo>
                  <a:lnTo>
                    <a:pt x="0" y="160"/>
                  </a:lnTo>
                  <a:lnTo>
                    <a:pt x="0" y="120"/>
                  </a:lnTo>
                  <a:lnTo>
                    <a:pt x="1" y="81"/>
                  </a:lnTo>
                  <a:lnTo>
                    <a:pt x="1" y="41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113A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97" name="Freeform 98"/>
            <p:cNvSpPr>
              <a:spLocks/>
            </p:cNvSpPr>
            <p:nvPr/>
          </p:nvSpPr>
          <p:spPr bwMode="auto">
            <a:xfrm>
              <a:off x="2769" y="586"/>
              <a:ext cx="73" cy="81"/>
            </a:xfrm>
            <a:custGeom>
              <a:avLst/>
              <a:gdLst>
                <a:gd name="T0" fmla="*/ 1 w 146"/>
                <a:gd name="T1" fmla="*/ 2 h 163"/>
                <a:gd name="T2" fmla="*/ 20 w 146"/>
                <a:gd name="T3" fmla="*/ 2 h 163"/>
                <a:gd name="T4" fmla="*/ 38 w 146"/>
                <a:gd name="T5" fmla="*/ 3 h 163"/>
                <a:gd name="T6" fmla="*/ 55 w 146"/>
                <a:gd name="T7" fmla="*/ 3 h 163"/>
                <a:gd name="T8" fmla="*/ 74 w 146"/>
                <a:gd name="T9" fmla="*/ 3 h 163"/>
                <a:gd name="T10" fmla="*/ 92 w 146"/>
                <a:gd name="T11" fmla="*/ 3 h 163"/>
                <a:gd name="T12" fmla="*/ 110 w 146"/>
                <a:gd name="T13" fmla="*/ 3 h 163"/>
                <a:gd name="T14" fmla="*/ 128 w 146"/>
                <a:gd name="T15" fmla="*/ 2 h 163"/>
                <a:gd name="T16" fmla="*/ 146 w 146"/>
                <a:gd name="T17" fmla="*/ 0 h 163"/>
                <a:gd name="T18" fmla="*/ 146 w 146"/>
                <a:gd name="T19" fmla="*/ 40 h 163"/>
                <a:gd name="T20" fmla="*/ 146 w 146"/>
                <a:gd name="T21" fmla="*/ 79 h 163"/>
                <a:gd name="T22" fmla="*/ 146 w 146"/>
                <a:gd name="T23" fmla="*/ 119 h 163"/>
                <a:gd name="T24" fmla="*/ 145 w 146"/>
                <a:gd name="T25" fmla="*/ 158 h 163"/>
                <a:gd name="T26" fmla="*/ 127 w 146"/>
                <a:gd name="T27" fmla="*/ 160 h 163"/>
                <a:gd name="T28" fmla="*/ 109 w 146"/>
                <a:gd name="T29" fmla="*/ 163 h 163"/>
                <a:gd name="T30" fmla="*/ 91 w 146"/>
                <a:gd name="T31" fmla="*/ 163 h 163"/>
                <a:gd name="T32" fmla="*/ 72 w 146"/>
                <a:gd name="T33" fmla="*/ 163 h 163"/>
                <a:gd name="T34" fmla="*/ 54 w 146"/>
                <a:gd name="T35" fmla="*/ 163 h 163"/>
                <a:gd name="T36" fmla="*/ 37 w 146"/>
                <a:gd name="T37" fmla="*/ 163 h 163"/>
                <a:gd name="T38" fmla="*/ 18 w 146"/>
                <a:gd name="T39" fmla="*/ 162 h 163"/>
                <a:gd name="T40" fmla="*/ 0 w 146"/>
                <a:gd name="T41" fmla="*/ 160 h 163"/>
                <a:gd name="T42" fmla="*/ 0 w 146"/>
                <a:gd name="T43" fmla="*/ 120 h 163"/>
                <a:gd name="T44" fmla="*/ 0 w 146"/>
                <a:gd name="T45" fmla="*/ 81 h 163"/>
                <a:gd name="T46" fmla="*/ 0 w 146"/>
                <a:gd name="T47" fmla="*/ 41 h 163"/>
                <a:gd name="T48" fmla="*/ 1 w 146"/>
                <a:gd name="T49" fmla="*/ 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6" h="163">
                  <a:moveTo>
                    <a:pt x="1" y="2"/>
                  </a:moveTo>
                  <a:lnTo>
                    <a:pt x="20" y="2"/>
                  </a:lnTo>
                  <a:lnTo>
                    <a:pt x="38" y="3"/>
                  </a:lnTo>
                  <a:lnTo>
                    <a:pt x="55" y="3"/>
                  </a:lnTo>
                  <a:lnTo>
                    <a:pt x="74" y="3"/>
                  </a:lnTo>
                  <a:lnTo>
                    <a:pt x="92" y="3"/>
                  </a:lnTo>
                  <a:lnTo>
                    <a:pt x="110" y="3"/>
                  </a:lnTo>
                  <a:lnTo>
                    <a:pt x="128" y="2"/>
                  </a:lnTo>
                  <a:lnTo>
                    <a:pt x="146" y="0"/>
                  </a:lnTo>
                  <a:lnTo>
                    <a:pt x="146" y="40"/>
                  </a:lnTo>
                  <a:lnTo>
                    <a:pt x="146" y="79"/>
                  </a:lnTo>
                  <a:lnTo>
                    <a:pt x="146" y="119"/>
                  </a:lnTo>
                  <a:lnTo>
                    <a:pt x="145" y="158"/>
                  </a:lnTo>
                  <a:lnTo>
                    <a:pt x="127" y="160"/>
                  </a:lnTo>
                  <a:lnTo>
                    <a:pt x="109" y="163"/>
                  </a:lnTo>
                  <a:lnTo>
                    <a:pt x="91" y="163"/>
                  </a:lnTo>
                  <a:lnTo>
                    <a:pt x="72" y="163"/>
                  </a:lnTo>
                  <a:lnTo>
                    <a:pt x="54" y="163"/>
                  </a:lnTo>
                  <a:lnTo>
                    <a:pt x="37" y="163"/>
                  </a:lnTo>
                  <a:lnTo>
                    <a:pt x="18" y="162"/>
                  </a:lnTo>
                  <a:lnTo>
                    <a:pt x="0" y="160"/>
                  </a:lnTo>
                  <a:lnTo>
                    <a:pt x="0" y="120"/>
                  </a:lnTo>
                  <a:lnTo>
                    <a:pt x="0" y="81"/>
                  </a:lnTo>
                  <a:lnTo>
                    <a:pt x="0" y="41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233A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98" name="Freeform 99"/>
            <p:cNvSpPr>
              <a:spLocks/>
            </p:cNvSpPr>
            <p:nvPr/>
          </p:nvSpPr>
          <p:spPr bwMode="auto">
            <a:xfrm>
              <a:off x="2773" y="586"/>
              <a:ext cx="64" cy="81"/>
            </a:xfrm>
            <a:custGeom>
              <a:avLst/>
              <a:gdLst>
                <a:gd name="T0" fmla="*/ 1 w 129"/>
                <a:gd name="T1" fmla="*/ 2 h 163"/>
                <a:gd name="T2" fmla="*/ 17 w 129"/>
                <a:gd name="T3" fmla="*/ 2 h 163"/>
                <a:gd name="T4" fmla="*/ 33 w 129"/>
                <a:gd name="T5" fmla="*/ 3 h 163"/>
                <a:gd name="T6" fmla="*/ 50 w 129"/>
                <a:gd name="T7" fmla="*/ 3 h 163"/>
                <a:gd name="T8" fmla="*/ 66 w 129"/>
                <a:gd name="T9" fmla="*/ 3 h 163"/>
                <a:gd name="T10" fmla="*/ 81 w 129"/>
                <a:gd name="T11" fmla="*/ 3 h 163"/>
                <a:gd name="T12" fmla="*/ 97 w 129"/>
                <a:gd name="T13" fmla="*/ 3 h 163"/>
                <a:gd name="T14" fmla="*/ 113 w 129"/>
                <a:gd name="T15" fmla="*/ 2 h 163"/>
                <a:gd name="T16" fmla="*/ 129 w 129"/>
                <a:gd name="T17" fmla="*/ 0 h 163"/>
                <a:gd name="T18" fmla="*/ 129 w 129"/>
                <a:gd name="T19" fmla="*/ 40 h 163"/>
                <a:gd name="T20" fmla="*/ 129 w 129"/>
                <a:gd name="T21" fmla="*/ 79 h 163"/>
                <a:gd name="T22" fmla="*/ 129 w 129"/>
                <a:gd name="T23" fmla="*/ 119 h 163"/>
                <a:gd name="T24" fmla="*/ 129 w 129"/>
                <a:gd name="T25" fmla="*/ 158 h 163"/>
                <a:gd name="T26" fmla="*/ 113 w 129"/>
                <a:gd name="T27" fmla="*/ 160 h 163"/>
                <a:gd name="T28" fmla="*/ 97 w 129"/>
                <a:gd name="T29" fmla="*/ 163 h 163"/>
                <a:gd name="T30" fmla="*/ 81 w 129"/>
                <a:gd name="T31" fmla="*/ 163 h 163"/>
                <a:gd name="T32" fmla="*/ 64 w 129"/>
                <a:gd name="T33" fmla="*/ 163 h 163"/>
                <a:gd name="T34" fmla="*/ 48 w 129"/>
                <a:gd name="T35" fmla="*/ 163 h 163"/>
                <a:gd name="T36" fmla="*/ 32 w 129"/>
                <a:gd name="T37" fmla="*/ 163 h 163"/>
                <a:gd name="T38" fmla="*/ 16 w 129"/>
                <a:gd name="T39" fmla="*/ 162 h 163"/>
                <a:gd name="T40" fmla="*/ 0 w 129"/>
                <a:gd name="T41" fmla="*/ 160 h 163"/>
                <a:gd name="T42" fmla="*/ 0 w 129"/>
                <a:gd name="T43" fmla="*/ 120 h 163"/>
                <a:gd name="T44" fmla="*/ 1 w 129"/>
                <a:gd name="T45" fmla="*/ 81 h 163"/>
                <a:gd name="T46" fmla="*/ 1 w 129"/>
                <a:gd name="T47" fmla="*/ 41 h 163"/>
                <a:gd name="T48" fmla="*/ 1 w 129"/>
                <a:gd name="T49" fmla="*/ 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9" h="163">
                  <a:moveTo>
                    <a:pt x="1" y="2"/>
                  </a:moveTo>
                  <a:lnTo>
                    <a:pt x="17" y="2"/>
                  </a:lnTo>
                  <a:lnTo>
                    <a:pt x="33" y="3"/>
                  </a:lnTo>
                  <a:lnTo>
                    <a:pt x="50" y="3"/>
                  </a:lnTo>
                  <a:lnTo>
                    <a:pt x="66" y="3"/>
                  </a:lnTo>
                  <a:lnTo>
                    <a:pt x="81" y="3"/>
                  </a:lnTo>
                  <a:lnTo>
                    <a:pt x="97" y="3"/>
                  </a:lnTo>
                  <a:lnTo>
                    <a:pt x="113" y="2"/>
                  </a:lnTo>
                  <a:lnTo>
                    <a:pt x="129" y="0"/>
                  </a:lnTo>
                  <a:lnTo>
                    <a:pt x="129" y="40"/>
                  </a:lnTo>
                  <a:lnTo>
                    <a:pt x="129" y="79"/>
                  </a:lnTo>
                  <a:lnTo>
                    <a:pt x="129" y="119"/>
                  </a:lnTo>
                  <a:lnTo>
                    <a:pt x="129" y="158"/>
                  </a:lnTo>
                  <a:lnTo>
                    <a:pt x="113" y="160"/>
                  </a:lnTo>
                  <a:lnTo>
                    <a:pt x="97" y="163"/>
                  </a:lnTo>
                  <a:lnTo>
                    <a:pt x="81" y="163"/>
                  </a:lnTo>
                  <a:lnTo>
                    <a:pt x="64" y="163"/>
                  </a:lnTo>
                  <a:lnTo>
                    <a:pt x="48" y="163"/>
                  </a:lnTo>
                  <a:lnTo>
                    <a:pt x="32" y="163"/>
                  </a:lnTo>
                  <a:lnTo>
                    <a:pt x="16" y="162"/>
                  </a:lnTo>
                  <a:lnTo>
                    <a:pt x="0" y="160"/>
                  </a:lnTo>
                  <a:lnTo>
                    <a:pt x="0" y="120"/>
                  </a:lnTo>
                  <a:lnTo>
                    <a:pt x="1" y="81"/>
                  </a:lnTo>
                  <a:lnTo>
                    <a:pt x="1" y="41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353D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199" name="Freeform 100"/>
            <p:cNvSpPr>
              <a:spLocks/>
            </p:cNvSpPr>
            <p:nvPr/>
          </p:nvSpPr>
          <p:spPr bwMode="auto">
            <a:xfrm>
              <a:off x="2778" y="586"/>
              <a:ext cx="55" cy="81"/>
            </a:xfrm>
            <a:custGeom>
              <a:avLst/>
              <a:gdLst>
                <a:gd name="T0" fmla="*/ 0 w 111"/>
                <a:gd name="T1" fmla="*/ 2 h 163"/>
                <a:gd name="T2" fmla="*/ 14 w 111"/>
                <a:gd name="T3" fmla="*/ 2 h 163"/>
                <a:gd name="T4" fmla="*/ 28 w 111"/>
                <a:gd name="T5" fmla="*/ 3 h 163"/>
                <a:gd name="T6" fmla="*/ 42 w 111"/>
                <a:gd name="T7" fmla="*/ 3 h 163"/>
                <a:gd name="T8" fmla="*/ 55 w 111"/>
                <a:gd name="T9" fmla="*/ 3 h 163"/>
                <a:gd name="T10" fmla="*/ 69 w 111"/>
                <a:gd name="T11" fmla="*/ 3 h 163"/>
                <a:gd name="T12" fmla="*/ 83 w 111"/>
                <a:gd name="T13" fmla="*/ 3 h 163"/>
                <a:gd name="T14" fmla="*/ 97 w 111"/>
                <a:gd name="T15" fmla="*/ 2 h 163"/>
                <a:gd name="T16" fmla="*/ 111 w 111"/>
                <a:gd name="T17" fmla="*/ 0 h 163"/>
                <a:gd name="T18" fmla="*/ 111 w 111"/>
                <a:gd name="T19" fmla="*/ 40 h 163"/>
                <a:gd name="T20" fmla="*/ 111 w 111"/>
                <a:gd name="T21" fmla="*/ 79 h 163"/>
                <a:gd name="T22" fmla="*/ 111 w 111"/>
                <a:gd name="T23" fmla="*/ 119 h 163"/>
                <a:gd name="T24" fmla="*/ 111 w 111"/>
                <a:gd name="T25" fmla="*/ 158 h 163"/>
                <a:gd name="T26" fmla="*/ 97 w 111"/>
                <a:gd name="T27" fmla="*/ 160 h 163"/>
                <a:gd name="T28" fmla="*/ 83 w 111"/>
                <a:gd name="T29" fmla="*/ 163 h 163"/>
                <a:gd name="T30" fmla="*/ 69 w 111"/>
                <a:gd name="T31" fmla="*/ 163 h 163"/>
                <a:gd name="T32" fmla="*/ 55 w 111"/>
                <a:gd name="T33" fmla="*/ 163 h 163"/>
                <a:gd name="T34" fmla="*/ 42 w 111"/>
                <a:gd name="T35" fmla="*/ 163 h 163"/>
                <a:gd name="T36" fmla="*/ 28 w 111"/>
                <a:gd name="T37" fmla="*/ 163 h 163"/>
                <a:gd name="T38" fmla="*/ 14 w 111"/>
                <a:gd name="T39" fmla="*/ 162 h 163"/>
                <a:gd name="T40" fmla="*/ 0 w 111"/>
                <a:gd name="T41" fmla="*/ 160 h 163"/>
                <a:gd name="T42" fmla="*/ 0 w 111"/>
                <a:gd name="T43" fmla="*/ 120 h 163"/>
                <a:gd name="T44" fmla="*/ 0 w 111"/>
                <a:gd name="T45" fmla="*/ 81 h 163"/>
                <a:gd name="T46" fmla="*/ 0 w 111"/>
                <a:gd name="T47" fmla="*/ 41 h 163"/>
                <a:gd name="T48" fmla="*/ 0 w 111"/>
                <a:gd name="T49" fmla="*/ 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1" h="163">
                  <a:moveTo>
                    <a:pt x="0" y="2"/>
                  </a:moveTo>
                  <a:lnTo>
                    <a:pt x="14" y="2"/>
                  </a:lnTo>
                  <a:lnTo>
                    <a:pt x="28" y="3"/>
                  </a:lnTo>
                  <a:lnTo>
                    <a:pt x="42" y="3"/>
                  </a:lnTo>
                  <a:lnTo>
                    <a:pt x="55" y="3"/>
                  </a:lnTo>
                  <a:lnTo>
                    <a:pt x="69" y="3"/>
                  </a:lnTo>
                  <a:lnTo>
                    <a:pt x="83" y="3"/>
                  </a:lnTo>
                  <a:lnTo>
                    <a:pt x="97" y="2"/>
                  </a:lnTo>
                  <a:lnTo>
                    <a:pt x="111" y="0"/>
                  </a:lnTo>
                  <a:lnTo>
                    <a:pt x="111" y="40"/>
                  </a:lnTo>
                  <a:lnTo>
                    <a:pt x="111" y="79"/>
                  </a:lnTo>
                  <a:lnTo>
                    <a:pt x="111" y="119"/>
                  </a:lnTo>
                  <a:lnTo>
                    <a:pt x="111" y="158"/>
                  </a:lnTo>
                  <a:lnTo>
                    <a:pt x="97" y="160"/>
                  </a:lnTo>
                  <a:lnTo>
                    <a:pt x="83" y="163"/>
                  </a:lnTo>
                  <a:lnTo>
                    <a:pt x="69" y="163"/>
                  </a:lnTo>
                  <a:lnTo>
                    <a:pt x="55" y="163"/>
                  </a:lnTo>
                  <a:lnTo>
                    <a:pt x="42" y="163"/>
                  </a:lnTo>
                  <a:lnTo>
                    <a:pt x="28" y="163"/>
                  </a:lnTo>
                  <a:lnTo>
                    <a:pt x="14" y="162"/>
                  </a:lnTo>
                  <a:lnTo>
                    <a:pt x="0" y="160"/>
                  </a:lnTo>
                  <a:lnTo>
                    <a:pt x="0" y="120"/>
                  </a:lnTo>
                  <a:lnTo>
                    <a:pt x="0" y="81"/>
                  </a:lnTo>
                  <a:lnTo>
                    <a:pt x="0" y="4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473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200" name="Freeform 101"/>
            <p:cNvSpPr>
              <a:spLocks/>
            </p:cNvSpPr>
            <p:nvPr/>
          </p:nvSpPr>
          <p:spPr bwMode="auto">
            <a:xfrm>
              <a:off x="2782" y="586"/>
              <a:ext cx="46" cy="81"/>
            </a:xfrm>
            <a:custGeom>
              <a:avLst/>
              <a:gdLst>
                <a:gd name="T0" fmla="*/ 1 w 94"/>
                <a:gd name="T1" fmla="*/ 2 h 163"/>
                <a:gd name="T2" fmla="*/ 13 w 94"/>
                <a:gd name="T3" fmla="*/ 2 h 163"/>
                <a:gd name="T4" fmla="*/ 24 w 94"/>
                <a:gd name="T5" fmla="*/ 3 h 163"/>
                <a:gd name="T6" fmla="*/ 36 w 94"/>
                <a:gd name="T7" fmla="*/ 3 h 163"/>
                <a:gd name="T8" fmla="*/ 47 w 94"/>
                <a:gd name="T9" fmla="*/ 3 h 163"/>
                <a:gd name="T10" fmla="*/ 59 w 94"/>
                <a:gd name="T11" fmla="*/ 3 h 163"/>
                <a:gd name="T12" fmla="*/ 71 w 94"/>
                <a:gd name="T13" fmla="*/ 3 h 163"/>
                <a:gd name="T14" fmla="*/ 82 w 94"/>
                <a:gd name="T15" fmla="*/ 2 h 163"/>
                <a:gd name="T16" fmla="*/ 94 w 94"/>
                <a:gd name="T17" fmla="*/ 0 h 163"/>
                <a:gd name="T18" fmla="*/ 94 w 94"/>
                <a:gd name="T19" fmla="*/ 40 h 163"/>
                <a:gd name="T20" fmla="*/ 94 w 94"/>
                <a:gd name="T21" fmla="*/ 79 h 163"/>
                <a:gd name="T22" fmla="*/ 94 w 94"/>
                <a:gd name="T23" fmla="*/ 119 h 163"/>
                <a:gd name="T24" fmla="*/ 94 w 94"/>
                <a:gd name="T25" fmla="*/ 158 h 163"/>
                <a:gd name="T26" fmla="*/ 82 w 94"/>
                <a:gd name="T27" fmla="*/ 160 h 163"/>
                <a:gd name="T28" fmla="*/ 71 w 94"/>
                <a:gd name="T29" fmla="*/ 163 h 163"/>
                <a:gd name="T30" fmla="*/ 59 w 94"/>
                <a:gd name="T31" fmla="*/ 163 h 163"/>
                <a:gd name="T32" fmla="*/ 47 w 94"/>
                <a:gd name="T33" fmla="*/ 163 h 163"/>
                <a:gd name="T34" fmla="*/ 35 w 94"/>
                <a:gd name="T35" fmla="*/ 163 h 163"/>
                <a:gd name="T36" fmla="*/ 23 w 94"/>
                <a:gd name="T37" fmla="*/ 163 h 163"/>
                <a:gd name="T38" fmla="*/ 12 w 94"/>
                <a:gd name="T39" fmla="*/ 162 h 163"/>
                <a:gd name="T40" fmla="*/ 0 w 94"/>
                <a:gd name="T41" fmla="*/ 160 h 163"/>
                <a:gd name="T42" fmla="*/ 0 w 94"/>
                <a:gd name="T43" fmla="*/ 120 h 163"/>
                <a:gd name="T44" fmla="*/ 1 w 94"/>
                <a:gd name="T45" fmla="*/ 81 h 163"/>
                <a:gd name="T46" fmla="*/ 1 w 94"/>
                <a:gd name="T47" fmla="*/ 41 h 163"/>
                <a:gd name="T48" fmla="*/ 1 w 94"/>
                <a:gd name="T49" fmla="*/ 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4" h="163">
                  <a:moveTo>
                    <a:pt x="1" y="2"/>
                  </a:moveTo>
                  <a:lnTo>
                    <a:pt x="13" y="2"/>
                  </a:lnTo>
                  <a:lnTo>
                    <a:pt x="24" y="3"/>
                  </a:lnTo>
                  <a:lnTo>
                    <a:pt x="36" y="3"/>
                  </a:lnTo>
                  <a:lnTo>
                    <a:pt x="47" y="3"/>
                  </a:lnTo>
                  <a:lnTo>
                    <a:pt x="59" y="3"/>
                  </a:lnTo>
                  <a:lnTo>
                    <a:pt x="71" y="3"/>
                  </a:lnTo>
                  <a:lnTo>
                    <a:pt x="82" y="2"/>
                  </a:lnTo>
                  <a:lnTo>
                    <a:pt x="94" y="0"/>
                  </a:lnTo>
                  <a:lnTo>
                    <a:pt x="94" y="40"/>
                  </a:lnTo>
                  <a:lnTo>
                    <a:pt x="94" y="79"/>
                  </a:lnTo>
                  <a:lnTo>
                    <a:pt x="94" y="119"/>
                  </a:lnTo>
                  <a:lnTo>
                    <a:pt x="94" y="158"/>
                  </a:lnTo>
                  <a:lnTo>
                    <a:pt x="82" y="160"/>
                  </a:lnTo>
                  <a:lnTo>
                    <a:pt x="71" y="163"/>
                  </a:lnTo>
                  <a:lnTo>
                    <a:pt x="59" y="163"/>
                  </a:lnTo>
                  <a:lnTo>
                    <a:pt x="47" y="163"/>
                  </a:lnTo>
                  <a:lnTo>
                    <a:pt x="35" y="163"/>
                  </a:lnTo>
                  <a:lnTo>
                    <a:pt x="23" y="163"/>
                  </a:lnTo>
                  <a:lnTo>
                    <a:pt x="12" y="162"/>
                  </a:lnTo>
                  <a:lnTo>
                    <a:pt x="0" y="160"/>
                  </a:lnTo>
                  <a:lnTo>
                    <a:pt x="0" y="120"/>
                  </a:lnTo>
                  <a:lnTo>
                    <a:pt x="1" y="81"/>
                  </a:lnTo>
                  <a:lnTo>
                    <a:pt x="1" y="41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593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201" name="Freeform 102"/>
            <p:cNvSpPr>
              <a:spLocks/>
            </p:cNvSpPr>
            <p:nvPr/>
          </p:nvSpPr>
          <p:spPr bwMode="auto">
            <a:xfrm>
              <a:off x="2786" y="586"/>
              <a:ext cx="38" cy="81"/>
            </a:xfrm>
            <a:custGeom>
              <a:avLst/>
              <a:gdLst>
                <a:gd name="T0" fmla="*/ 0 w 75"/>
                <a:gd name="T1" fmla="*/ 2 h 163"/>
                <a:gd name="T2" fmla="*/ 9 w 75"/>
                <a:gd name="T3" fmla="*/ 2 h 163"/>
                <a:gd name="T4" fmla="*/ 19 w 75"/>
                <a:gd name="T5" fmla="*/ 3 h 163"/>
                <a:gd name="T6" fmla="*/ 28 w 75"/>
                <a:gd name="T7" fmla="*/ 3 h 163"/>
                <a:gd name="T8" fmla="*/ 37 w 75"/>
                <a:gd name="T9" fmla="*/ 3 h 163"/>
                <a:gd name="T10" fmla="*/ 47 w 75"/>
                <a:gd name="T11" fmla="*/ 3 h 163"/>
                <a:gd name="T12" fmla="*/ 57 w 75"/>
                <a:gd name="T13" fmla="*/ 3 h 163"/>
                <a:gd name="T14" fmla="*/ 66 w 75"/>
                <a:gd name="T15" fmla="*/ 2 h 163"/>
                <a:gd name="T16" fmla="*/ 75 w 75"/>
                <a:gd name="T17" fmla="*/ 0 h 163"/>
                <a:gd name="T18" fmla="*/ 74 w 75"/>
                <a:gd name="T19" fmla="*/ 40 h 163"/>
                <a:gd name="T20" fmla="*/ 74 w 75"/>
                <a:gd name="T21" fmla="*/ 79 h 163"/>
                <a:gd name="T22" fmla="*/ 74 w 75"/>
                <a:gd name="T23" fmla="*/ 119 h 163"/>
                <a:gd name="T24" fmla="*/ 74 w 75"/>
                <a:gd name="T25" fmla="*/ 158 h 163"/>
                <a:gd name="T26" fmla="*/ 65 w 75"/>
                <a:gd name="T27" fmla="*/ 160 h 163"/>
                <a:gd name="T28" fmla="*/ 56 w 75"/>
                <a:gd name="T29" fmla="*/ 163 h 163"/>
                <a:gd name="T30" fmla="*/ 46 w 75"/>
                <a:gd name="T31" fmla="*/ 163 h 163"/>
                <a:gd name="T32" fmla="*/ 36 w 75"/>
                <a:gd name="T33" fmla="*/ 163 h 163"/>
                <a:gd name="T34" fmla="*/ 27 w 75"/>
                <a:gd name="T35" fmla="*/ 163 h 163"/>
                <a:gd name="T36" fmla="*/ 18 w 75"/>
                <a:gd name="T37" fmla="*/ 163 h 163"/>
                <a:gd name="T38" fmla="*/ 9 w 75"/>
                <a:gd name="T39" fmla="*/ 162 h 163"/>
                <a:gd name="T40" fmla="*/ 0 w 75"/>
                <a:gd name="T41" fmla="*/ 160 h 163"/>
                <a:gd name="T42" fmla="*/ 0 w 75"/>
                <a:gd name="T43" fmla="*/ 120 h 163"/>
                <a:gd name="T44" fmla="*/ 0 w 75"/>
                <a:gd name="T45" fmla="*/ 81 h 163"/>
                <a:gd name="T46" fmla="*/ 0 w 75"/>
                <a:gd name="T47" fmla="*/ 41 h 163"/>
                <a:gd name="T48" fmla="*/ 0 w 75"/>
                <a:gd name="T49" fmla="*/ 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163">
                  <a:moveTo>
                    <a:pt x="0" y="2"/>
                  </a:moveTo>
                  <a:lnTo>
                    <a:pt x="9" y="2"/>
                  </a:lnTo>
                  <a:lnTo>
                    <a:pt x="19" y="3"/>
                  </a:lnTo>
                  <a:lnTo>
                    <a:pt x="28" y="3"/>
                  </a:lnTo>
                  <a:lnTo>
                    <a:pt x="37" y="3"/>
                  </a:lnTo>
                  <a:lnTo>
                    <a:pt x="47" y="3"/>
                  </a:lnTo>
                  <a:lnTo>
                    <a:pt x="57" y="3"/>
                  </a:lnTo>
                  <a:lnTo>
                    <a:pt x="66" y="2"/>
                  </a:lnTo>
                  <a:lnTo>
                    <a:pt x="75" y="0"/>
                  </a:lnTo>
                  <a:lnTo>
                    <a:pt x="74" y="40"/>
                  </a:lnTo>
                  <a:lnTo>
                    <a:pt x="74" y="79"/>
                  </a:lnTo>
                  <a:lnTo>
                    <a:pt x="74" y="119"/>
                  </a:lnTo>
                  <a:lnTo>
                    <a:pt x="74" y="158"/>
                  </a:lnTo>
                  <a:lnTo>
                    <a:pt x="65" y="160"/>
                  </a:lnTo>
                  <a:lnTo>
                    <a:pt x="56" y="163"/>
                  </a:lnTo>
                  <a:lnTo>
                    <a:pt x="46" y="163"/>
                  </a:lnTo>
                  <a:lnTo>
                    <a:pt x="36" y="163"/>
                  </a:lnTo>
                  <a:lnTo>
                    <a:pt x="27" y="163"/>
                  </a:lnTo>
                  <a:lnTo>
                    <a:pt x="18" y="163"/>
                  </a:lnTo>
                  <a:lnTo>
                    <a:pt x="9" y="162"/>
                  </a:lnTo>
                  <a:lnTo>
                    <a:pt x="0" y="160"/>
                  </a:lnTo>
                  <a:lnTo>
                    <a:pt x="0" y="120"/>
                  </a:lnTo>
                  <a:lnTo>
                    <a:pt x="0" y="81"/>
                  </a:lnTo>
                  <a:lnTo>
                    <a:pt x="0" y="4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68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202" name="Freeform 103"/>
            <p:cNvSpPr>
              <a:spLocks/>
            </p:cNvSpPr>
            <p:nvPr/>
          </p:nvSpPr>
          <p:spPr bwMode="auto">
            <a:xfrm>
              <a:off x="2790" y="586"/>
              <a:ext cx="30" cy="81"/>
            </a:xfrm>
            <a:custGeom>
              <a:avLst/>
              <a:gdLst>
                <a:gd name="T0" fmla="*/ 2 w 58"/>
                <a:gd name="T1" fmla="*/ 2 h 163"/>
                <a:gd name="T2" fmla="*/ 9 w 58"/>
                <a:gd name="T3" fmla="*/ 2 h 163"/>
                <a:gd name="T4" fmla="*/ 16 w 58"/>
                <a:gd name="T5" fmla="*/ 3 h 163"/>
                <a:gd name="T6" fmla="*/ 23 w 58"/>
                <a:gd name="T7" fmla="*/ 3 h 163"/>
                <a:gd name="T8" fmla="*/ 29 w 58"/>
                <a:gd name="T9" fmla="*/ 3 h 163"/>
                <a:gd name="T10" fmla="*/ 36 w 58"/>
                <a:gd name="T11" fmla="*/ 3 h 163"/>
                <a:gd name="T12" fmla="*/ 43 w 58"/>
                <a:gd name="T13" fmla="*/ 3 h 163"/>
                <a:gd name="T14" fmla="*/ 51 w 58"/>
                <a:gd name="T15" fmla="*/ 2 h 163"/>
                <a:gd name="T16" fmla="*/ 58 w 58"/>
                <a:gd name="T17" fmla="*/ 0 h 163"/>
                <a:gd name="T18" fmla="*/ 58 w 58"/>
                <a:gd name="T19" fmla="*/ 40 h 163"/>
                <a:gd name="T20" fmla="*/ 58 w 58"/>
                <a:gd name="T21" fmla="*/ 79 h 163"/>
                <a:gd name="T22" fmla="*/ 58 w 58"/>
                <a:gd name="T23" fmla="*/ 119 h 163"/>
                <a:gd name="T24" fmla="*/ 57 w 58"/>
                <a:gd name="T25" fmla="*/ 158 h 163"/>
                <a:gd name="T26" fmla="*/ 50 w 58"/>
                <a:gd name="T27" fmla="*/ 160 h 163"/>
                <a:gd name="T28" fmla="*/ 43 w 58"/>
                <a:gd name="T29" fmla="*/ 163 h 163"/>
                <a:gd name="T30" fmla="*/ 36 w 58"/>
                <a:gd name="T31" fmla="*/ 163 h 163"/>
                <a:gd name="T32" fmla="*/ 28 w 58"/>
                <a:gd name="T33" fmla="*/ 163 h 163"/>
                <a:gd name="T34" fmla="*/ 21 w 58"/>
                <a:gd name="T35" fmla="*/ 163 h 163"/>
                <a:gd name="T36" fmla="*/ 15 w 58"/>
                <a:gd name="T37" fmla="*/ 163 h 163"/>
                <a:gd name="T38" fmla="*/ 6 w 58"/>
                <a:gd name="T39" fmla="*/ 162 h 163"/>
                <a:gd name="T40" fmla="*/ 0 w 58"/>
                <a:gd name="T41" fmla="*/ 160 h 163"/>
                <a:gd name="T42" fmla="*/ 0 w 58"/>
                <a:gd name="T43" fmla="*/ 120 h 163"/>
                <a:gd name="T44" fmla="*/ 0 w 58"/>
                <a:gd name="T45" fmla="*/ 81 h 163"/>
                <a:gd name="T46" fmla="*/ 1 w 58"/>
                <a:gd name="T47" fmla="*/ 41 h 163"/>
                <a:gd name="T48" fmla="*/ 2 w 58"/>
                <a:gd name="T49" fmla="*/ 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8" h="163">
                  <a:moveTo>
                    <a:pt x="2" y="2"/>
                  </a:moveTo>
                  <a:lnTo>
                    <a:pt x="9" y="2"/>
                  </a:lnTo>
                  <a:lnTo>
                    <a:pt x="16" y="3"/>
                  </a:lnTo>
                  <a:lnTo>
                    <a:pt x="23" y="3"/>
                  </a:lnTo>
                  <a:lnTo>
                    <a:pt x="29" y="3"/>
                  </a:lnTo>
                  <a:lnTo>
                    <a:pt x="36" y="3"/>
                  </a:lnTo>
                  <a:lnTo>
                    <a:pt x="43" y="3"/>
                  </a:lnTo>
                  <a:lnTo>
                    <a:pt x="51" y="2"/>
                  </a:lnTo>
                  <a:lnTo>
                    <a:pt x="58" y="0"/>
                  </a:lnTo>
                  <a:lnTo>
                    <a:pt x="58" y="40"/>
                  </a:lnTo>
                  <a:lnTo>
                    <a:pt x="58" y="79"/>
                  </a:lnTo>
                  <a:lnTo>
                    <a:pt x="58" y="119"/>
                  </a:lnTo>
                  <a:lnTo>
                    <a:pt x="57" y="158"/>
                  </a:lnTo>
                  <a:lnTo>
                    <a:pt x="50" y="160"/>
                  </a:lnTo>
                  <a:lnTo>
                    <a:pt x="43" y="163"/>
                  </a:lnTo>
                  <a:lnTo>
                    <a:pt x="36" y="163"/>
                  </a:lnTo>
                  <a:lnTo>
                    <a:pt x="28" y="163"/>
                  </a:lnTo>
                  <a:lnTo>
                    <a:pt x="21" y="163"/>
                  </a:lnTo>
                  <a:lnTo>
                    <a:pt x="15" y="163"/>
                  </a:lnTo>
                  <a:lnTo>
                    <a:pt x="6" y="162"/>
                  </a:lnTo>
                  <a:lnTo>
                    <a:pt x="0" y="160"/>
                  </a:lnTo>
                  <a:lnTo>
                    <a:pt x="0" y="120"/>
                  </a:lnTo>
                  <a:lnTo>
                    <a:pt x="0" y="81"/>
                  </a:lnTo>
                  <a:lnTo>
                    <a:pt x="1" y="41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7C4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203" name="Freeform 104"/>
            <p:cNvSpPr>
              <a:spLocks/>
            </p:cNvSpPr>
            <p:nvPr/>
          </p:nvSpPr>
          <p:spPr bwMode="auto">
            <a:xfrm>
              <a:off x="2795" y="586"/>
              <a:ext cx="20" cy="81"/>
            </a:xfrm>
            <a:custGeom>
              <a:avLst/>
              <a:gdLst>
                <a:gd name="T0" fmla="*/ 0 w 40"/>
                <a:gd name="T1" fmla="*/ 2 h 163"/>
                <a:gd name="T2" fmla="*/ 4 w 40"/>
                <a:gd name="T3" fmla="*/ 2 h 163"/>
                <a:gd name="T4" fmla="*/ 10 w 40"/>
                <a:gd name="T5" fmla="*/ 3 h 163"/>
                <a:gd name="T6" fmla="*/ 15 w 40"/>
                <a:gd name="T7" fmla="*/ 3 h 163"/>
                <a:gd name="T8" fmla="*/ 20 w 40"/>
                <a:gd name="T9" fmla="*/ 3 h 163"/>
                <a:gd name="T10" fmla="*/ 25 w 40"/>
                <a:gd name="T11" fmla="*/ 3 h 163"/>
                <a:gd name="T12" fmla="*/ 30 w 40"/>
                <a:gd name="T13" fmla="*/ 3 h 163"/>
                <a:gd name="T14" fmla="*/ 35 w 40"/>
                <a:gd name="T15" fmla="*/ 2 h 163"/>
                <a:gd name="T16" fmla="*/ 40 w 40"/>
                <a:gd name="T17" fmla="*/ 0 h 163"/>
                <a:gd name="T18" fmla="*/ 40 w 40"/>
                <a:gd name="T19" fmla="*/ 158 h 163"/>
                <a:gd name="T20" fmla="*/ 35 w 40"/>
                <a:gd name="T21" fmla="*/ 160 h 163"/>
                <a:gd name="T22" fmla="*/ 30 w 40"/>
                <a:gd name="T23" fmla="*/ 163 h 163"/>
                <a:gd name="T24" fmla="*/ 25 w 40"/>
                <a:gd name="T25" fmla="*/ 163 h 163"/>
                <a:gd name="T26" fmla="*/ 19 w 40"/>
                <a:gd name="T27" fmla="*/ 163 h 163"/>
                <a:gd name="T28" fmla="*/ 15 w 40"/>
                <a:gd name="T29" fmla="*/ 163 h 163"/>
                <a:gd name="T30" fmla="*/ 9 w 40"/>
                <a:gd name="T31" fmla="*/ 163 h 163"/>
                <a:gd name="T32" fmla="*/ 4 w 40"/>
                <a:gd name="T33" fmla="*/ 162 h 163"/>
                <a:gd name="T34" fmla="*/ 0 w 40"/>
                <a:gd name="T35" fmla="*/ 160 h 163"/>
                <a:gd name="T36" fmla="*/ 0 w 40"/>
                <a:gd name="T37" fmla="*/ 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" h="163">
                  <a:moveTo>
                    <a:pt x="0" y="2"/>
                  </a:moveTo>
                  <a:lnTo>
                    <a:pt x="4" y="2"/>
                  </a:lnTo>
                  <a:lnTo>
                    <a:pt x="10" y="3"/>
                  </a:lnTo>
                  <a:lnTo>
                    <a:pt x="15" y="3"/>
                  </a:lnTo>
                  <a:lnTo>
                    <a:pt x="20" y="3"/>
                  </a:lnTo>
                  <a:lnTo>
                    <a:pt x="25" y="3"/>
                  </a:lnTo>
                  <a:lnTo>
                    <a:pt x="30" y="3"/>
                  </a:lnTo>
                  <a:lnTo>
                    <a:pt x="35" y="2"/>
                  </a:lnTo>
                  <a:lnTo>
                    <a:pt x="40" y="0"/>
                  </a:lnTo>
                  <a:lnTo>
                    <a:pt x="40" y="158"/>
                  </a:lnTo>
                  <a:lnTo>
                    <a:pt x="35" y="160"/>
                  </a:lnTo>
                  <a:lnTo>
                    <a:pt x="30" y="163"/>
                  </a:lnTo>
                  <a:lnTo>
                    <a:pt x="25" y="163"/>
                  </a:lnTo>
                  <a:lnTo>
                    <a:pt x="19" y="163"/>
                  </a:lnTo>
                  <a:lnTo>
                    <a:pt x="15" y="163"/>
                  </a:lnTo>
                  <a:lnTo>
                    <a:pt x="9" y="163"/>
                  </a:lnTo>
                  <a:lnTo>
                    <a:pt x="4" y="162"/>
                  </a:lnTo>
                  <a:lnTo>
                    <a:pt x="0" y="16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8C4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</p:grpSp>
      <p:grpSp>
        <p:nvGrpSpPr>
          <p:cNvPr id="204" name="Group 226"/>
          <p:cNvGrpSpPr>
            <a:grpSpLocks noChangeAspect="1"/>
          </p:cNvGrpSpPr>
          <p:nvPr/>
        </p:nvGrpSpPr>
        <p:grpSpPr bwMode="auto">
          <a:xfrm>
            <a:off x="5453324" y="4322380"/>
            <a:ext cx="382554" cy="540429"/>
            <a:chOff x="2453" y="1588"/>
            <a:chExt cx="854" cy="1144"/>
          </a:xfrm>
          <a:scene3d>
            <a:camera prst="orthographicFront">
              <a:rot lat="1920000" lon="18599980" rev="0"/>
            </a:camera>
            <a:lightRig rig="threePt" dir="t"/>
          </a:scene3d>
        </p:grpSpPr>
        <p:sp>
          <p:nvSpPr>
            <p:cNvPr id="205" name="AutoShape 225"/>
            <p:cNvSpPr>
              <a:spLocks noChangeAspect="1" noChangeArrowheads="1" noTextEdit="1"/>
            </p:cNvSpPr>
            <p:nvPr/>
          </p:nvSpPr>
          <p:spPr bwMode="auto">
            <a:xfrm>
              <a:off x="2453" y="1588"/>
              <a:ext cx="854" cy="1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206" name="Freeform 228"/>
            <p:cNvSpPr>
              <a:spLocks/>
            </p:cNvSpPr>
            <p:nvPr/>
          </p:nvSpPr>
          <p:spPr bwMode="auto">
            <a:xfrm>
              <a:off x="2902" y="1758"/>
              <a:ext cx="72" cy="26"/>
            </a:xfrm>
            <a:custGeom>
              <a:avLst/>
              <a:gdLst>
                <a:gd name="T0" fmla="*/ 4 w 144"/>
                <a:gd name="T1" fmla="*/ 0 h 52"/>
                <a:gd name="T2" fmla="*/ 23 w 144"/>
                <a:gd name="T3" fmla="*/ 6 h 52"/>
                <a:gd name="T4" fmla="*/ 41 w 144"/>
                <a:gd name="T5" fmla="*/ 12 h 52"/>
                <a:gd name="T6" fmla="*/ 60 w 144"/>
                <a:gd name="T7" fmla="*/ 16 h 52"/>
                <a:gd name="T8" fmla="*/ 78 w 144"/>
                <a:gd name="T9" fmla="*/ 21 h 52"/>
                <a:gd name="T10" fmla="*/ 95 w 144"/>
                <a:gd name="T11" fmla="*/ 24 h 52"/>
                <a:gd name="T12" fmla="*/ 112 w 144"/>
                <a:gd name="T13" fmla="*/ 27 h 52"/>
                <a:gd name="T14" fmla="*/ 129 w 144"/>
                <a:gd name="T15" fmla="*/ 28 h 52"/>
                <a:gd name="T16" fmla="*/ 144 w 144"/>
                <a:gd name="T17" fmla="*/ 28 h 52"/>
                <a:gd name="T18" fmla="*/ 139 w 144"/>
                <a:gd name="T19" fmla="*/ 52 h 52"/>
                <a:gd name="T20" fmla="*/ 120 w 144"/>
                <a:gd name="T21" fmla="*/ 51 h 52"/>
                <a:gd name="T22" fmla="*/ 99 w 144"/>
                <a:gd name="T23" fmla="*/ 48 h 52"/>
                <a:gd name="T24" fmla="*/ 78 w 144"/>
                <a:gd name="T25" fmla="*/ 46 h 52"/>
                <a:gd name="T26" fmla="*/ 57 w 144"/>
                <a:gd name="T27" fmla="*/ 42 h 52"/>
                <a:gd name="T28" fmla="*/ 39 w 144"/>
                <a:gd name="T29" fmla="*/ 38 h 52"/>
                <a:gd name="T30" fmla="*/ 23 w 144"/>
                <a:gd name="T31" fmla="*/ 32 h 52"/>
                <a:gd name="T32" fmla="*/ 9 w 144"/>
                <a:gd name="T33" fmla="*/ 27 h 52"/>
                <a:gd name="T34" fmla="*/ 0 w 144"/>
                <a:gd name="T35" fmla="*/ 21 h 52"/>
                <a:gd name="T36" fmla="*/ 4 w 144"/>
                <a:gd name="T3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4" h="52">
                  <a:moveTo>
                    <a:pt x="4" y="0"/>
                  </a:moveTo>
                  <a:lnTo>
                    <a:pt x="23" y="6"/>
                  </a:lnTo>
                  <a:lnTo>
                    <a:pt x="41" y="12"/>
                  </a:lnTo>
                  <a:lnTo>
                    <a:pt x="60" y="16"/>
                  </a:lnTo>
                  <a:lnTo>
                    <a:pt x="78" y="21"/>
                  </a:lnTo>
                  <a:lnTo>
                    <a:pt x="95" y="24"/>
                  </a:lnTo>
                  <a:lnTo>
                    <a:pt x="112" y="27"/>
                  </a:lnTo>
                  <a:lnTo>
                    <a:pt x="129" y="28"/>
                  </a:lnTo>
                  <a:lnTo>
                    <a:pt x="144" y="28"/>
                  </a:lnTo>
                  <a:lnTo>
                    <a:pt x="139" y="52"/>
                  </a:lnTo>
                  <a:lnTo>
                    <a:pt x="120" y="51"/>
                  </a:lnTo>
                  <a:lnTo>
                    <a:pt x="99" y="48"/>
                  </a:lnTo>
                  <a:lnTo>
                    <a:pt x="78" y="46"/>
                  </a:lnTo>
                  <a:lnTo>
                    <a:pt x="57" y="42"/>
                  </a:lnTo>
                  <a:lnTo>
                    <a:pt x="39" y="38"/>
                  </a:lnTo>
                  <a:lnTo>
                    <a:pt x="23" y="32"/>
                  </a:lnTo>
                  <a:lnTo>
                    <a:pt x="9" y="27"/>
                  </a:lnTo>
                  <a:lnTo>
                    <a:pt x="0" y="2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207" name="Freeform 229"/>
            <p:cNvSpPr>
              <a:spLocks/>
            </p:cNvSpPr>
            <p:nvPr/>
          </p:nvSpPr>
          <p:spPr bwMode="auto">
            <a:xfrm>
              <a:off x="2650" y="2589"/>
              <a:ext cx="244" cy="54"/>
            </a:xfrm>
            <a:custGeom>
              <a:avLst/>
              <a:gdLst>
                <a:gd name="T0" fmla="*/ 368 w 487"/>
                <a:gd name="T1" fmla="*/ 17 h 108"/>
                <a:gd name="T2" fmla="*/ 319 w 487"/>
                <a:gd name="T3" fmla="*/ 17 h 108"/>
                <a:gd name="T4" fmla="*/ 344 w 487"/>
                <a:gd name="T5" fmla="*/ 24 h 108"/>
                <a:gd name="T6" fmla="*/ 368 w 487"/>
                <a:gd name="T7" fmla="*/ 34 h 108"/>
                <a:gd name="T8" fmla="*/ 392 w 487"/>
                <a:gd name="T9" fmla="*/ 44 h 108"/>
                <a:gd name="T10" fmla="*/ 414 w 487"/>
                <a:gd name="T11" fmla="*/ 54 h 108"/>
                <a:gd name="T12" fmla="*/ 433 w 487"/>
                <a:gd name="T13" fmla="*/ 65 h 108"/>
                <a:gd name="T14" fmla="*/ 445 w 487"/>
                <a:gd name="T15" fmla="*/ 74 h 108"/>
                <a:gd name="T16" fmla="*/ 452 w 487"/>
                <a:gd name="T17" fmla="*/ 82 h 108"/>
                <a:gd name="T18" fmla="*/ 451 w 487"/>
                <a:gd name="T19" fmla="*/ 85 h 108"/>
                <a:gd name="T20" fmla="*/ 439 w 487"/>
                <a:gd name="T21" fmla="*/ 88 h 108"/>
                <a:gd name="T22" fmla="*/ 421 w 487"/>
                <a:gd name="T23" fmla="*/ 89 h 108"/>
                <a:gd name="T24" fmla="*/ 398 w 487"/>
                <a:gd name="T25" fmla="*/ 87 h 108"/>
                <a:gd name="T26" fmla="*/ 372 w 487"/>
                <a:gd name="T27" fmla="*/ 84 h 108"/>
                <a:gd name="T28" fmla="*/ 340 w 487"/>
                <a:gd name="T29" fmla="*/ 80 h 108"/>
                <a:gd name="T30" fmla="*/ 308 w 487"/>
                <a:gd name="T31" fmla="*/ 75 h 108"/>
                <a:gd name="T32" fmla="*/ 274 w 487"/>
                <a:gd name="T33" fmla="*/ 68 h 108"/>
                <a:gd name="T34" fmla="*/ 238 w 487"/>
                <a:gd name="T35" fmla="*/ 61 h 108"/>
                <a:gd name="T36" fmla="*/ 202 w 487"/>
                <a:gd name="T37" fmla="*/ 53 h 108"/>
                <a:gd name="T38" fmla="*/ 167 w 487"/>
                <a:gd name="T39" fmla="*/ 45 h 108"/>
                <a:gd name="T40" fmla="*/ 133 w 487"/>
                <a:gd name="T41" fmla="*/ 37 h 108"/>
                <a:gd name="T42" fmla="*/ 102 w 487"/>
                <a:gd name="T43" fmla="*/ 29 h 108"/>
                <a:gd name="T44" fmla="*/ 75 w 487"/>
                <a:gd name="T45" fmla="*/ 21 h 108"/>
                <a:gd name="T46" fmla="*/ 50 w 487"/>
                <a:gd name="T47" fmla="*/ 14 h 108"/>
                <a:gd name="T48" fmla="*/ 32 w 487"/>
                <a:gd name="T49" fmla="*/ 6 h 108"/>
                <a:gd name="T50" fmla="*/ 18 w 487"/>
                <a:gd name="T51" fmla="*/ 0 h 108"/>
                <a:gd name="T52" fmla="*/ 0 w 487"/>
                <a:gd name="T53" fmla="*/ 15 h 108"/>
                <a:gd name="T54" fmla="*/ 17 w 487"/>
                <a:gd name="T55" fmla="*/ 23 h 108"/>
                <a:gd name="T56" fmla="*/ 38 w 487"/>
                <a:gd name="T57" fmla="*/ 31 h 108"/>
                <a:gd name="T58" fmla="*/ 62 w 487"/>
                <a:gd name="T59" fmla="*/ 39 h 108"/>
                <a:gd name="T60" fmla="*/ 90 w 487"/>
                <a:gd name="T61" fmla="*/ 49 h 108"/>
                <a:gd name="T62" fmla="*/ 121 w 487"/>
                <a:gd name="T63" fmla="*/ 57 h 108"/>
                <a:gd name="T64" fmla="*/ 153 w 487"/>
                <a:gd name="T65" fmla="*/ 66 h 108"/>
                <a:gd name="T66" fmla="*/ 186 w 487"/>
                <a:gd name="T67" fmla="*/ 74 h 108"/>
                <a:gd name="T68" fmla="*/ 221 w 487"/>
                <a:gd name="T69" fmla="*/ 81 h 108"/>
                <a:gd name="T70" fmla="*/ 255 w 487"/>
                <a:gd name="T71" fmla="*/ 88 h 108"/>
                <a:gd name="T72" fmla="*/ 290 w 487"/>
                <a:gd name="T73" fmla="*/ 95 h 108"/>
                <a:gd name="T74" fmla="*/ 323 w 487"/>
                <a:gd name="T75" fmla="*/ 99 h 108"/>
                <a:gd name="T76" fmla="*/ 355 w 487"/>
                <a:gd name="T77" fmla="*/ 104 h 108"/>
                <a:gd name="T78" fmla="*/ 386 w 487"/>
                <a:gd name="T79" fmla="*/ 107 h 108"/>
                <a:gd name="T80" fmla="*/ 414 w 487"/>
                <a:gd name="T81" fmla="*/ 108 h 108"/>
                <a:gd name="T82" fmla="*/ 438 w 487"/>
                <a:gd name="T83" fmla="*/ 108 h 108"/>
                <a:gd name="T84" fmla="*/ 459 w 487"/>
                <a:gd name="T85" fmla="*/ 107 h 108"/>
                <a:gd name="T86" fmla="*/ 479 w 487"/>
                <a:gd name="T87" fmla="*/ 100 h 108"/>
                <a:gd name="T88" fmla="*/ 487 w 487"/>
                <a:gd name="T89" fmla="*/ 91 h 108"/>
                <a:gd name="T90" fmla="*/ 487 w 487"/>
                <a:gd name="T91" fmla="*/ 81 h 108"/>
                <a:gd name="T92" fmla="*/ 477 w 487"/>
                <a:gd name="T93" fmla="*/ 69 h 108"/>
                <a:gd name="T94" fmla="*/ 460 w 487"/>
                <a:gd name="T95" fmla="*/ 57 h 108"/>
                <a:gd name="T96" fmla="*/ 435 w 487"/>
                <a:gd name="T97" fmla="*/ 44 h 108"/>
                <a:gd name="T98" fmla="*/ 405 w 487"/>
                <a:gd name="T99" fmla="*/ 30 h 108"/>
                <a:gd name="T100" fmla="*/ 368 w 487"/>
                <a:gd name="T101" fmla="*/ 1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87" h="108">
                  <a:moveTo>
                    <a:pt x="368" y="17"/>
                  </a:moveTo>
                  <a:lnTo>
                    <a:pt x="319" y="17"/>
                  </a:lnTo>
                  <a:lnTo>
                    <a:pt x="344" y="24"/>
                  </a:lnTo>
                  <a:lnTo>
                    <a:pt x="368" y="34"/>
                  </a:lnTo>
                  <a:lnTo>
                    <a:pt x="392" y="44"/>
                  </a:lnTo>
                  <a:lnTo>
                    <a:pt x="414" y="54"/>
                  </a:lnTo>
                  <a:lnTo>
                    <a:pt x="433" y="65"/>
                  </a:lnTo>
                  <a:lnTo>
                    <a:pt x="445" y="74"/>
                  </a:lnTo>
                  <a:lnTo>
                    <a:pt x="452" y="82"/>
                  </a:lnTo>
                  <a:lnTo>
                    <a:pt x="451" y="85"/>
                  </a:lnTo>
                  <a:lnTo>
                    <a:pt x="439" y="88"/>
                  </a:lnTo>
                  <a:lnTo>
                    <a:pt x="421" y="89"/>
                  </a:lnTo>
                  <a:lnTo>
                    <a:pt x="398" y="87"/>
                  </a:lnTo>
                  <a:lnTo>
                    <a:pt x="372" y="84"/>
                  </a:lnTo>
                  <a:lnTo>
                    <a:pt x="340" y="80"/>
                  </a:lnTo>
                  <a:lnTo>
                    <a:pt x="308" y="75"/>
                  </a:lnTo>
                  <a:lnTo>
                    <a:pt x="274" y="68"/>
                  </a:lnTo>
                  <a:lnTo>
                    <a:pt x="238" y="61"/>
                  </a:lnTo>
                  <a:lnTo>
                    <a:pt x="202" y="53"/>
                  </a:lnTo>
                  <a:lnTo>
                    <a:pt x="167" y="45"/>
                  </a:lnTo>
                  <a:lnTo>
                    <a:pt x="133" y="37"/>
                  </a:lnTo>
                  <a:lnTo>
                    <a:pt x="102" y="29"/>
                  </a:lnTo>
                  <a:lnTo>
                    <a:pt x="75" y="21"/>
                  </a:lnTo>
                  <a:lnTo>
                    <a:pt x="50" y="14"/>
                  </a:lnTo>
                  <a:lnTo>
                    <a:pt x="32" y="6"/>
                  </a:lnTo>
                  <a:lnTo>
                    <a:pt x="18" y="0"/>
                  </a:lnTo>
                  <a:lnTo>
                    <a:pt x="0" y="15"/>
                  </a:lnTo>
                  <a:lnTo>
                    <a:pt x="17" y="23"/>
                  </a:lnTo>
                  <a:lnTo>
                    <a:pt x="38" y="31"/>
                  </a:lnTo>
                  <a:lnTo>
                    <a:pt x="62" y="39"/>
                  </a:lnTo>
                  <a:lnTo>
                    <a:pt x="90" y="49"/>
                  </a:lnTo>
                  <a:lnTo>
                    <a:pt x="121" y="57"/>
                  </a:lnTo>
                  <a:lnTo>
                    <a:pt x="153" y="66"/>
                  </a:lnTo>
                  <a:lnTo>
                    <a:pt x="186" y="74"/>
                  </a:lnTo>
                  <a:lnTo>
                    <a:pt x="221" y="81"/>
                  </a:lnTo>
                  <a:lnTo>
                    <a:pt x="255" y="88"/>
                  </a:lnTo>
                  <a:lnTo>
                    <a:pt x="290" y="95"/>
                  </a:lnTo>
                  <a:lnTo>
                    <a:pt x="323" y="99"/>
                  </a:lnTo>
                  <a:lnTo>
                    <a:pt x="355" y="104"/>
                  </a:lnTo>
                  <a:lnTo>
                    <a:pt x="386" y="107"/>
                  </a:lnTo>
                  <a:lnTo>
                    <a:pt x="414" y="108"/>
                  </a:lnTo>
                  <a:lnTo>
                    <a:pt x="438" y="108"/>
                  </a:lnTo>
                  <a:lnTo>
                    <a:pt x="459" y="107"/>
                  </a:lnTo>
                  <a:lnTo>
                    <a:pt x="479" y="100"/>
                  </a:lnTo>
                  <a:lnTo>
                    <a:pt x="487" y="91"/>
                  </a:lnTo>
                  <a:lnTo>
                    <a:pt x="487" y="81"/>
                  </a:lnTo>
                  <a:lnTo>
                    <a:pt x="477" y="69"/>
                  </a:lnTo>
                  <a:lnTo>
                    <a:pt x="460" y="57"/>
                  </a:lnTo>
                  <a:lnTo>
                    <a:pt x="435" y="44"/>
                  </a:lnTo>
                  <a:lnTo>
                    <a:pt x="405" y="30"/>
                  </a:lnTo>
                  <a:lnTo>
                    <a:pt x="368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208" name="Freeform 230"/>
            <p:cNvSpPr>
              <a:spLocks/>
            </p:cNvSpPr>
            <p:nvPr/>
          </p:nvSpPr>
          <p:spPr bwMode="auto">
            <a:xfrm>
              <a:off x="2691" y="2401"/>
              <a:ext cx="235" cy="61"/>
            </a:xfrm>
            <a:custGeom>
              <a:avLst/>
              <a:gdLst>
                <a:gd name="T0" fmla="*/ 5 w 470"/>
                <a:gd name="T1" fmla="*/ 0 h 121"/>
                <a:gd name="T2" fmla="*/ 30 w 470"/>
                <a:gd name="T3" fmla="*/ 12 h 121"/>
                <a:gd name="T4" fmla="*/ 59 w 470"/>
                <a:gd name="T5" fmla="*/ 23 h 121"/>
                <a:gd name="T6" fmla="*/ 91 w 470"/>
                <a:gd name="T7" fmla="*/ 34 h 121"/>
                <a:gd name="T8" fmla="*/ 125 w 470"/>
                <a:gd name="T9" fmla="*/ 43 h 121"/>
                <a:gd name="T10" fmla="*/ 160 w 470"/>
                <a:gd name="T11" fmla="*/ 52 h 121"/>
                <a:gd name="T12" fmla="*/ 197 w 470"/>
                <a:gd name="T13" fmla="*/ 60 h 121"/>
                <a:gd name="T14" fmla="*/ 235 w 470"/>
                <a:gd name="T15" fmla="*/ 68 h 121"/>
                <a:gd name="T16" fmla="*/ 272 w 470"/>
                <a:gd name="T17" fmla="*/ 74 h 121"/>
                <a:gd name="T18" fmla="*/ 308 w 470"/>
                <a:gd name="T19" fmla="*/ 81 h 121"/>
                <a:gd name="T20" fmla="*/ 341 w 470"/>
                <a:gd name="T21" fmla="*/ 86 h 121"/>
                <a:gd name="T22" fmla="*/ 372 w 470"/>
                <a:gd name="T23" fmla="*/ 90 h 121"/>
                <a:gd name="T24" fmla="*/ 401 w 470"/>
                <a:gd name="T25" fmla="*/ 94 h 121"/>
                <a:gd name="T26" fmla="*/ 425 w 470"/>
                <a:gd name="T27" fmla="*/ 96 h 121"/>
                <a:gd name="T28" fmla="*/ 446 w 470"/>
                <a:gd name="T29" fmla="*/ 97 h 121"/>
                <a:gd name="T30" fmla="*/ 461 w 470"/>
                <a:gd name="T31" fmla="*/ 97 h 121"/>
                <a:gd name="T32" fmla="*/ 470 w 470"/>
                <a:gd name="T33" fmla="*/ 97 h 121"/>
                <a:gd name="T34" fmla="*/ 464 w 470"/>
                <a:gd name="T35" fmla="*/ 121 h 121"/>
                <a:gd name="T36" fmla="*/ 455 w 470"/>
                <a:gd name="T37" fmla="*/ 121 h 121"/>
                <a:gd name="T38" fmla="*/ 441 w 470"/>
                <a:gd name="T39" fmla="*/ 121 h 121"/>
                <a:gd name="T40" fmla="*/ 422 w 470"/>
                <a:gd name="T41" fmla="*/ 119 h 121"/>
                <a:gd name="T42" fmla="*/ 399 w 470"/>
                <a:gd name="T43" fmla="*/ 117 h 121"/>
                <a:gd name="T44" fmla="*/ 371 w 470"/>
                <a:gd name="T45" fmla="*/ 113 h 121"/>
                <a:gd name="T46" fmla="*/ 341 w 470"/>
                <a:gd name="T47" fmla="*/ 110 h 121"/>
                <a:gd name="T48" fmla="*/ 308 w 470"/>
                <a:gd name="T49" fmla="*/ 104 h 121"/>
                <a:gd name="T50" fmla="*/ 273 w 470"/>
                <a:gd name="T51" fmla="*/ 98 h 121"/>
                <a:gd name="T52" fmla="*/ 236 w 470"/>
                <a:gd name="T53" fmla="*/ 91 h 121"/>
                <a:gd name="T54" fmla="*/ 201 w 470"/>
                <a:gd name="T55" fmla="*/ 83 h 121"/>
                <a:gd name="T56" fmla="*/ 164 w 470"/>
                <a:gd name="T57" fmla="*/ 75 h 121"/>
                <a:gd name="T58" fmla="*/ 127 w 470"/>
                <a:gd name="T59" fmla="*/ 66 h 121"/>
                <a:gd name="T60" fmla="*/ 93 w 470"/>
                <a:gd name="T61" fmla="*/ 56 h 121"/>
                <a:gd name="T62" fmla="*/ 59 w 470"/>
                <a:gd name="T63" fmla="*/ 45 h 121"/>
                <a:gd name="T64" fmla="*/ 28 w 470"/>
                <a:gd name="T65" fmla="*/ 34 h 121"/>
                <a:gd name="T66" fmla="*/ 0 w 470"/>
                <a:gd name="T67" fmla="*/ 22 h 121"/>
                <a:gd name="T68" fmla="*/ 5 w 470"/>
                <a:gd name="T6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70" h="121">
                  <a:moveTo>
                    <a:pt x="5" y="0"/>
                  </a:moveTo>
                  <a:lnTo>
                    <a:pt x="30" y="12"/>
                  </a:lnTo>
                  <a:lnTo>
                    <a:pt x="59" y="23"/>
                  </a:lnTo>
                  <a:lnTo>
                    <a:pt x="91" y="34"/>
                  </a:lnTo>
                  <a:lnTo>
                    <a:pt x="125" y="43"/>
                  </a:lnTo>
                  <a:lnTo>
                    <a:pt x="160" y="52"/>
                  </a:lnTo>
                  <a:lnTo>
                    <a:pt x="197" y="60"/>
                  </a:lnTo>
                  <a:lnTo>
                    <a:pt x="235" y="68"/>
                  </a:lnTo>
                  <a:lnTo>
                    <a:pt x="272" y="74"/>
                  </a:lnTo>
                  <a:lnTo>
                    <a:pt x="308" y="81"/>
                  </a:lnTo>
                  <a:lnTo>
                    <a:pt x="341" y="86"/>
                  </a:lnTo>
                  <a:lnTo>
                    <a:pt x="372" y="90"/>
                  </a:lnTo>
                  <a:lnTo>
                    <a:pt x="401" y="94"/>
                  </a:lnTo>
                  <a:lnTo>
                    <a:pt x="425" y="96"/>
                  </a:lnTo>
                  <a:lnTo>
                    <a:pt x="446" y="97"/>
                  </a:lnTo>
                  <a:lnTo>
                    <a:pt x="461" y="97"/>
                  </a:lnTo>
                  <a:lnTo>
                    <a:pt x="470" y="97"/>
                  </a:lnTo>
                  <a:lnTo>
                    <a:pt x="464" y="121"/>
                  </a:lnTo>
                  <a:lnTo>
                    <a:pt x="455" y="121"/>
                  </a:lnTo>
                  <a:lnTo>
                    <a:pt x="441" y="121"/>
                  </a:lnTo>
                  <a:lnTo>
                    <a:pt x="422" y="119"/>
                  </a:lnTo>
                  <a:lnTo>
                    <a:pt x="399" y="117"/>
                  </a:lnTo>
                  <a:lnTo>
                    <a:pt x="371" y="113"/>
                  </a:lnTo>
                  <a:lnTo>
                    <a:pt x="341" y="110"/>
                  </a:lnTo>
                  <a:lnTo>
                    <a:pt x="308" y="104"/>
                  </a:lnTo>
                  <a:lnTo>
                    <a:pt x="273" y="98"/>
                  </a:lnTo>
                  <a:lnTo>
                    <a:pt x="236" y="91"/>
                  </a:lnTo>
                  <a:lnTo>
                    <a:pt x="201" y="83"/>
                  </a:lnTo>
                  <a:lnTo>
                    <a:pt x="164" y="75"/>
                  </a:lnTo>
                  <a:lnTo>
                    <a:pt x="127" y="66"/>
                  </a:lnTo>
                  <a:lnTo>
                    <a:pt x="93" y="56"/>
                  </a:lnTo>
                  <a:lnTo>
                    <a:pt x="59" y="45"/>
                  </a:lnTo>
                  <a:lnTo>
                    <a:pt x="28" y="34"/>
                  </a:lnTo>
                  <a:lnTo>
                    <a:pt x="0" y="2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209" name="Freeform 231"/>
            <p:cNvSpPr>
              <a:spLocks/>
            </p:cNvSpPr>
            <p:nvPr/>
          </p:nvSpPr>
          <p:spPr bwMode="auto">
            <a:xfrm>
              <a:off x="2700" y="2349"/>
              <a:ext cx="235" cy="60"/>
            </a:xfrm>
            <a:custGeom>
              <a:avLst/>
              <a:gdLst>
                <a:gd name="T0" fmla="*/ 4 w 469"/>
                <a:gd name="T1" fmla="*/ 0 h 120"/>
                <a:gd name="T2" fmla="*/ 30 w 469"/>
                <a:gd name="T3" fmla="*/ 12 h 120"/>
                <a:gd name="T4" fmla="*/ 58 w 469"/>
                <a:gd name="T5" fmla="*/ 22 h 120"/>
                <a:gd name="T6" fmla="*/ 91 w 469"/>
                <a:gd name="T7" fmla="*/ 33 h 120"/>
                <a:gd name="T8" fmla="*/ 124 w 469"/>
                <a:gd name="T9" fmla="*/ 43 h 120"/>
                <a:gd name="T10" fmla="*/ 160 w 469"/>
                <a:gd name="T11" fmla="*/ 51 h 120"/>
                <a:gd name="T12" fmla="*/ 197 w 469"/>
                <a:gd name="T13" fmla="*/ 60 h 120"/>
                <a:gd name="T14" fmla="*/ 235 w 469"/>
                <a:gd name="T15" fmla="*/ 67 h 120"/>
                <a:gd name="T16" fmla="*/ 271 w 469"/>
                <a:gd name="T17" fmla="*/ 74 h 120"/>
                <a:gd name="T18" fmla="*/ 307 w 469"/>
                <a:gd name="T19" fmla="*/ 80 h 120"/>
                <a:gd name="T20" fmla="*/ 340 w 469"/>
                <a:gd name="T21" fmla="*/ 86 h 120"/>
                <a:gd name="T22" fmla="*/ 372 w 469"/>
                <a:gd name="T23" fmla="*/ 89 h 120"/>
                <a:gd name="T24" fmla="*/ 400 w 469"/>
                <a:gd name="T25" fmla="*/ 93 h 120"/>
                <a:gd name="T26" fmla="*/ 424 w 469"/>
                <a:gd name="T27" fmla="*/ 95 h 120"/>
                <a:gd name="T28" fmla="*/ 445 w 469"/>
                <a:gd name="T29" fmla="*/ 96 h 120"/>
                <a:gd name="T30" fmla="*/ 460 w 469"/>
                <a:gd name="T31" fmla="*/ 97 h 120"/>
                <a:gd name="T32" fmla="*/ 469 w 469"/>
                <a:gd name="T33" fmla="*/ 96 h 120"/>
                <a:gd name="T34" fmla="*/ 464 w 469"/>
                <a:gd name="T35" fmla="*/ 120 h 120"/>
                <a:gd name="T36" fmla="*/ 454 w 469"/>
                <a:gd name="T37" fmla="*/ 120 h 120"/>
                <a:gd name="T38" fmla="*/ 441 w 469"/>
                <a:gd name="T39" fmla="*/ 120 h 120"/>
                <a:gd name="T40" fmla="*/ 421 w 469"/>
                <a:gd name="T41" fmla="*/ 119 h 120"/>
                <a:gd name="T42" fmla="*/ 398 w 469"/>
                <a:gd name="T43" fmla="*/ 117 h 120"/>
                <a:gd name="T44" fmla="*/ 370 w 469"/>
                <a:gd name="T45" fmla="*/ 113 h 120"/>
                <a:gd name="T46" fmla="*/ 340 w 469"/>
                <a:gd name="T47" fmla="*/ 109 h 120"/>
                <a:gd name="T48" fmla="*/ 307 w 469"/>
                <a:gd name="T49" fmla="*/ 104 h 120"/>
                <a:gd name="T50" fmla="*/ 273 w 469"/>
                <a:gd name="T51" fmla="*/ 98 h 120"/>
                <a:gd name="T52" fmla="*/ 236 w 469"/>
                <a:gd name="T53" fmla="*/ 92 h 120"/>
                <a:gd name="T54" fmla="*/ 200 w 469"/>
                <a:gd name="T55" fmla="*/ 83 h 120"/>
                <a:gd name="T56" fmla="*/ 163 w 469"/>
                <a:gd name="T57" fmla="*/ 75 h 120"/>
                <a:gd name="T58" fmla="*/ 126 w 469"/>
                <a:gd name="T59" fmla="*/ 66 h 120"/>
                <a:gd name="T60" fmla="*/ 92 w 469"/>
                <a:gd name="T61" fmla="*/ 56 h 120"/>
                <a:gd name="T62" fmla="*/ 58 w 469"/>
                <a:gd name="T63" fmla="*/ 45 h 120"/>
                <a:gd name="T64" fmla="*/ 27 w 469"/>
                <a:gd name="T65" fmla="*/ 34 h 120"/>
                <a:gd name="T66" fmla="*/ 0 w 469"/>
                <a:gd name="T67" fmla="*/ 22 h 120"/>
                <a:gd name="T68" fmla="*/ 4 w 469"/>
                <a:gd name="T69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69" h="120">
                  <a:moveTo>
                    <a:pt x="4" y="0"/>
                  </a:moveTo>
                  <a:lnTo>
                    <a:pt x="30" y="12"/>
                  </a:lnTo>
                  <a:lnTo>
                    <a:pt x="58" y="22"/>
                  </a:lnTo>
                  <a:lnTo>
                    <a:pt x="91" y="33"/>
                  </a:lnTo>
                  <a:lnTo>
                    <a:pt x="124" y="43"/>
                  </a:lnTo>
                  <a:lnTo>
                    <a:pt x="160" y="51"/>
                  </a:lnTo>
                  <a:lnTo>
                    <a:pt x="197" y="60"/>
                  </a:lnTo>
                  <a:lnTo>
                    <a:pt x="235" y="67"/>
                  </a:lnTo>
                  <a:lnTo>
                    <a:pt x="271" y="74"/>
                  </a:lnTo>
                  <a:lnTo>
                    <a:pt x="307" y="80"/>
                  </a:lnTo>
                  <a:lnTo>
                    <a:pt x="340" y="86"/>
                  </a:lnTo>
                  <a:lnTo>
                    <a:pt x="372" y="89"/>
                  </a:lnTo>
                  <a:lnTo>
                    <a:pt x="400" y="93"/>
                  </a:lnTo>
                  <a:lnTo>
                    <a:pt x="424" y="95"/>
                  </a:lnTo>
                  <a:lnTo>
                    <a:pt x="445" y="96"/>
                  </a:lnTo>
                  <a:lnTo>
                    <a:pt x="460" y="97"/>
                  </a:lnTo>
                  <a:lnTo>
                    <a:pt x="469" y="96"/>
                  </a:lnTo>
                  <a:lnTo>
                    <a:pt x="464" y="120"/>
                  </a:lnTo>
                  <a:lnTo>
                    <a:pt x="454" y="120"/>
                  </a:lnTo>
                  <a:lnTo>
                    <a:pt x="441" y="120"/>
                  </a:lnTo>
                  <a:lnTo>
                    <a:pt x="421" y="119"/>
                  </a:lnTo>
                  <a:lnTo>
                    <a:pt x="398" y="117"/>
                  </a:lnTo>
                  <a:lnTo>
                    <a:pt x="370" y="113"/>
                  </a:lnTo>
                  <a:lnTo>
                    <a:pt x="340" y="109"/>
                  </a:lnTo>
                  <a:lnTo>
                    <a:pt x="307" y="104"/>
                  </a:lnTo>
                  <a:lnTo>
                    <a:pt x="273" y="98"/>
                  </a:lnTo>
                  <a:lnTo>
                    <a:pt x="236" y="92"/>
                  </a:lnTo>
                  <a:lnTo>
                    <a:pt x="200" y="83"/>
                  </a:lnTo>
                  <a:lnTo>
                    <a:pt x="163" y="75"/>
                  </a:lnTo>
                  <a:lnTo>
                    <a:pt x="126" y="66"/>
                  </a:lnTo>
                  <a:lnTo>
                    <a:pt x="92" y="56"/>
                  </a:lnTo>
                  <a:lnTo>
                    <a:pt x="58" y="45"/>
                  </a:lnTo>
                  <a:lnTo>
                    <a:pt x="27" y="34"/>
                  </a:lnTo>
                  <a:lnTo>
                    <a:pt x="0" y="2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210" name="Freeform 232"/>
            <p:cNvSpPr>
              <a:spLocks/>
            </p:cNvSpPr>
            <p:nvPr/>
          </p:nvSpPr>
          <p:spPr bwMode="auto">
            <a:xfrm>
              <a:off x="2715" y="2285"/>
              <a:ext cx="235" cy="60"/>
            </a:xfrm>
            <a:custGeom>
              <a:avLst/>
              <a:gdLst>
                <a:gd name="T0" fmla="*/ 4 w 468"/>
                <a:gd name="T1" fmla="*/ 0 h 120"/>
                <a:gd name="T2" fmla="*/ 30 w 468"/>
                <a:gd name="T3" fmla="*/ 11 h 120"/>
                <a:gd name="T4" fmla="*/ 59 w 468"/>
                <a:gd name="T5" fmla="*/ 22 h 120"/>
                <a:gd name="T6" fmla="*/ 91 w 468"/>
                <a:gd name="T7" fmla="*/ 32 h 120"/>
                <a:gd name="T8" fmla="*/ 124 w 468"/>
                <a:gd name="T9" fmla="*/ 42 h 120"/>
                <a:gd name="T10" fmla="*/ 160 w 468"/>
                <a:gd name="T11" fmla="*/ 50 h 120"/>
                <a:gd name="T12" fmla="*/ 197 w 468"/>
                <a:gd name="T13" fmla="*/ 60 h 120"/>
                <a:gd name="T14" fmla="*/ 235 w 468"/>
                <a:gd name="T15" fmla="*/ 67 h 120"/>
                <a:gd name="T16" fmla="*/ 271 w 468"/>
                <a:gd name="T17" fmla="*/ 73 h 120"/>
                <a:gd name="T18" fmla="*/ 306 w 468"/>
                <a:gd name="T19" fmla="*/ 79 h 120"/>
                <a:gd name="T20" fmla="*/ 341 w 468"/>
                <a:gd name="T21" fmla="*/ 85 h 120"/>
                <a:gd name="T22" fmla="*/ 372 w 468"/>
                <a:gd name="T23" fmla="*/ 88 h 120"/>
                <a:gd name="T24" fmla="*/ 400 w 468"/>
                <a:gd name="T25" fmla="*/ 92 h 120"/>
                <a:gd name="T26" fmla="*/ 425 w 468"/>
                <a:gd name="T27" fmla="*/ 94 h 120"/>
                <a:gd name="T28" fmla="*/ 444 w 468"/>
                <a:gd name="T29" fmla="*/ 95 h 120"/>
                <a:gd name="T30" fmla="*/ 459 w 468"/>
                <a:gd name="T31" fmla="*/ 97 h 120"/>
                <a:gd name="T32" fmla="*/ 468 w 468"/>
                <a:gd name="T33" fmla="*/ 95 h 120"/>
                <a:gd name="T34" fmla="*/ 464 w 468"/>
                <a:gd name="T35" fmla="*/ 120 h 120"/>
                <a:gd name="T36" fmla="*/ 454 w 468"/>
                <a:gd name="T37" fmla="*/ 120 h 120"/>
                <a:gd name="T38" fmla="*/ 441 w 468"/>
                <a:gd name="T39" fmla="*/ 120 h 120"/>
                <a:gd name="T40" fmla="*/ 421 w 468"/>
                <a:gd name="T41" fmla="*/ 118 h 120"/>
                <a:gd name="T42" fmla="*/ 398 w 468"/>
                <a:gd name="T43" fmla="*/ 116 h 120"/>
                <a:gd name="T44" fmla="*/ 370 w 468"/>
                <a:gd name="T45" fmla="*/ 113 h 120"/>
                <a:gd name="T46" fmla="*/ 341 w 468"/>
                <a:gd name="T47" fmla="*/ 108 h 120"/>
                <a:gd name="T48" fmla="*/ 307 w 468"/>
                <a:gd name="T49" fmla="*/ 103 h 120"/>
                <a:gd name="T50" fmla="*/ 273 w 468"/>
                <a:gd name="T51" fmla="*/ 98 h 120"/>
                <a:gd name="T52" fmla="*/ 236 w 468"/>
                <a:gd name="T53" fmla="*/ 91 h 120"/>
                <a:gd name="T54" fmla="*/ 200 w 468"/>
                <a:gd name="T55" fmla="*/ 83 h 120"/>
                <a:gd name="T56" fmla="*/ 163 w 468"/>
                <a:gd name="T57" fmla="*/ 75 h 120"/>
                <a:gd name="T58" fmla="*/ 126 w 468"/>
                <a:gd name="T59" fmla="*/ 65 h 120"/>
                <a:gd name="T60" fmla="*/ 92 w 468"/>
                <a:gd name="T61" fmla="*/ 55 h 120"/>
                <a:gd name="T62" fmla="*/ 59 w 468"/>
                <a:gd name="T63" fmla="*/ 45 h 120"/>
                <a:gd name="T64" fmla="*/ 27 w 468"/>
                <a:gd name="T65" fmla="*/ 33 h 120"/>
                <a:gd name="T66" fmla="*/ 0 w 468"/>
                <a:gd name="T67" fmla="*/ 22 h 120"/>
                <a:gd name="T68" fmla="*/ 4 w 468"/>
                <a:gd name="T69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68" h="120">
                  <a:moveTo>
                    <a:pt x="4" y="0"/>
                  </a:moveTo>
                  <a:lnTo>
                    <a:pt x="30" y="11"/>
                  </a:lnTo>
                  <a:lnTo>
                    <a:pt x="59" y="22"/>
                  </a:lnTo>
                  <a:lnTo>
                    <a:pt x="91" y="32"/>
                  </a:lnTo>
                  <a:lnTo>
                    <a:pt x="124" y="42"/>
                  </a:lnTo>
                  <a:lnTo>
                    <a:pt x="160" y="50"/>
                  </a:lnTo>
                  <a:lnTo>
                    <a:pt x="197" y="60"/>
                  </a:lnTo>
                  <a:lnTo>
                    <a:pt x="235" y="67"/>
                  </a:lnTo>
                  <a:lnTo>
                    <a:pt x="271" y="73"/>
                  </a:lnTo>
                  <a:lnTo>
                    <a:pt x="306" y="79"/>
                  </a:lnTo>
                  <a:lnTo>
                    <a:pt x="341" y="85"/>
                  </a:lnTo>
                  <a:lnTo>
                    <a:pt x="372" y="88"/>
                  </a:lnTo>
                  <a:lnTo>
                    <a:pt x="400" y="92"/>
                  </a:lnTo>
                  <a:lnTo>
                    <a:pt x="425" y="94"/>
                  </a:lnTo>
                  <a:lnTo>
                    <a:pt x="444" y="95"/>
                  </a:lnTo>
                  <a:lnTo>
                    <a:pt x="459" y="97"/>
                  </a:lnTo>
                  <a:lnTo>
                    <a:pt x="468" y="95"/>
                  </a:lnTo>
                  <a:lnTo>
                    <a:pt x="464" y="120"/>
                  </a:lnTo>
                  <a:lnTo>
                    <a:pt x="454" y="120"/>
                  </a:lnTo>
                  <a:lnTo>
                    <a:pt x="441" y="120"/>
                  </a:lnTo>
                  <a:lnTo>
                    <a:pt x="421" y="118"/>
                  </a:lnTo>
                  <a:lnTo>
                    <a:pt x="398" y="116"/>
                  </a:lnTo>
                  <a:lnTo>
                    <a:pt x="370" y="113"/>
                  </a:lnTo>
                  <a:lnTo>
                    <a:pt x="341" y="108"/>
                  </a:lnTo>
                  <a:lnTo>
                    <a:pt x="307" y="103"/>
                  </a:lnTo>
                  <a:lnTo>
                    <a:pt x="273" y="98"/>
                  </a:lnTo>
                  <a:lnTo>
                    <a:pt x="236" y="91"/>
                  </a:lnTo>
                  <a:lnTo>
                    <a:pt x="200" y="83"/>
                  </a:lnTo>
                  <a:lnTo>
                    <a:pt x="163" y="75"/>
                  </a:lnTo>
                  <a:lnTo>
                    <a:pt x="126" y="65"/>
                  </a:lnTo>
                  <a:lnTo>
                    <a:pt x="92" y="55"/>
                  </a:lnTo>
                  <a:lnTo>
                    <a:pt x="59" y="45"/>
                  </a:lnTo>
                  <a:lnTo>
                    <a:pt x="27" y="33"/>
                  </a:lnTo>
                  <a:lnTo>
                    <a:pt x="0" y="2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211" name="Freeform 233"/>
            <p:cNvSpPr>
              <a:spLocks/>
            </p:cNvSpPr>
            <p:nvPr/>
          </p:nvSpPr>
          <p:spPr bwMode="auto">
            <a:xfrm>
              <a:off x="2730" y="1987"/>
              <a:ext cx="280" cy="294"/>
            </a:xfrm>
            <a:custGeom>
              <a:avLst/>
              <a:gdLst>
                <a:gd name="T0" fmla="*/ 559 w 559"/>
                <a:gd name="T1" fmla="*/ 90 h 589"/>
                <a:gd name="T2" fmla="*/ 537 w 559"/>
                <a:gd name="T3" fmla="*/ 90 h 589"/>
                <a:gd name="T4" fmla="*/ 498 w 559"/>
                <a:gd name="T5" fmla="*/ 86 h 589"/>
                <a:gd name="T6" fmla="*/ 444 w 559"/>
                <a:gd name="T7" fmla="*/ 79 h 589"/>
                <a:gd name="T8" fmla="*/ 380 w 559"/>
                <a:gd name="T9" fmla="*/ 69 h 589"/>
                <a:gd name="T10" fmla="*/ 312 w 559"/>
                <a:gd name="T11" fmla="*/ 56 h 589"/>
                <a:gd name="T12" fmla="*/ 243 w 559"/>
                <a:gd name="T13" fmla="*/ 41 h 589"/>
                <a:gd name="T14" fmla="*/ 177 w 559"/>
                <a:gd name="T15" fmla="*/ 23 h 589"/>
                <a:gd name="T16" fmla="*/ 121 w 559"/>
                <a:gd name="T17" fmla="*/ 3 h 589"/>
                <a:gd name="T18" fmla="*/ 111 w 559"/>
                <a:gd name="T19" fmla="*/ 0 h 589"/>
                <a:gd name="T20" fmla="*/ 101 w 559"/>
                <a:gd name="T21" fmla="*/ 2 h 589"/>
                <a:gd name="T22" fmla="*/ 98 w 559"/>
                <a:gd name="T23" fmla="*/ 5 h 589"/>
                <a:gd name="T24" fmla="*/ 91 w 559"/>
                <a:gd name="T25" fmla="*/ 16 h 589"/>
                <a:gd name="T26" fmla="*/ 0 w 559"/>
                <a:gd name="T27" fmla="*/ 471 h 589"/>
                <a:gd name="T28" fmla="*/ 6 w 559"/>
                <a:gd name="T29" fmla="*/ 493 h 589"/>
                <a:gd name="T30" fmla="*/ 25 w 559"/>
                <a:gd name="T31" fmla="*/ 504 h 589"/>
                <a:gd name="T32" fmla="*/ 41 w 559"/>
                <a:gd name="T33" fmla="*/ 511 h 589"/>
                <a:gd name="T34" fmla="*/ 78 w 559"/>
                <a:gd name="T35" fmla="*/ 523 h 589"/>
                <a:gd name="T36" fmla="*/ 140 w 559"/>
                <a:gd name="T37" fmla="*/ 540 h 589"/>
                <a:gd name="T38" fmla="*/ 205 w 559"/>
                <a:gd name="T39" fmla="*/ 555 h 589"/>
                <a:gd name="T40" fmla="*/ 269 w 559"/>
                <a:gd name="T41" fmla="*/ 568 h 589"/>
                <a:gd name="T42" fmla="*/ 329 w 559"/>
                <a:gd name="T43" fmla="*/ 577 h 589"/>
                <a:gd name="T44" fmla="*/ 382 w 559"/>
                <a:gd name="T45" fmla="*/ 584 h 589"/>
                <a:gd name="T46" fmla="*/ 423 w 559"/>
                <a:gd name="T47" fmla="*/ 587 h 589"/>
                <a:gd name="T48" fmla="*/ 451 w 559"/>
                <a:gd name="T49" fmla="*/ 589 h 589"/>
                <a:gd name="T50" fmla="*/ 551 w 559"/>
                <a:gd name="T51" fmla="*/ 134 h 589"/>
                <a:gd name="T52" fmla="*/ 542 w 559"/>
                <a:gd name="T53" fmla="*/ 129 h 589"/>
                <a:gd name="T54" fmla="*/ 531 w 559"/>
                <a:gd name="T55" fmla="*/ 131 h 589"/>
                <a:gd name="T56" fmla="*/ 431 w 559"/>
                <a:gd name="T57" fmla="*/ 567 h 589"/>
                <a:gd name="T58" fmla="*/ 395 w 559"/>
                <a:gd name="T59" fmla="*/ 563 h 589"/>
                <a:gd name="T60" fmla="*/ 348 w 559"/>
                <a:gd name="T61" fmla="*/ 558 h 589"/>
                <a:gd name="T62" fmla="*/ 297 w 559"/>
                <a:gd name="T63" fmla="*/ 549 h 589"/>
                <a:gd name="T64" fmla="*/ 241 w 559"/>
                <a:gd name="T65" fmla="*/ 540 h 589"/>
                <a:gd name="T66" fmla="*/ 185 w 559"/>
                <a:gd name="T67" fmla="*/ 529 h 589"/>
                <a:gd name="T68" fmla="*/ 129 w 559"/>
                <a:gd name="T69" fmla="*/ 515 h 589"/>
                <a:gd name="T70" fmla="*/ 77 w 559"/>
                <a:gd name="T71" fmla="*/ 500 h 589"/>
                <a:gd name="T72" fmla="*/ 48 w 559"/>
                <a:gd name="T73" fmla="*/ 491 h 589"/>
                <a:gd name="T74" fmla="*/ 39 w 559"/>
                <a:gd name="T75" fmla="*/ 487 h 589"/>
                <a:gd name="T76" fmla="*/ 31 w 559"/>
                <a:gd name="T77" fmla="*/ 484 h 589"/>
                <a:gd name="T78" fmla="*/ 22 w 559"/>
                <a:gd name="T79" fmla="*/ 480 h 589"/>
                <a:gd name="T80" fmla="*/ 109 w 559"/>
                <a:gd name="T81" fmla="*/ 22 h 589"/>
                <a:gd name="T82" fmla="*/ 169 w 559"/>
                <a:gd name="T83" fmla="*/ 43 h 589"/>
                <a:gd name="T84" fmla="*/ 236 w 559"/>
                <a:gd name="T85" fmla="*/ 62 h 589"/>
                <a:gd name="T86" fmla="*/ 306 w 559"/>
                <a:gd name="T87" fmla="*/ 78 h 589"/>
                <a:gd name="T88" fmla="*/ 375 w 559"/>
                <a:gd name="T89" fmla="*/ 92 h 589"/>
                <a:gd name="T90" fmla="*/ 438 w 559"/>
                <a:gd name="T91" fmla="*/ 101 h 589"/>
                <a:gd name="T92" fmla="*/ 492 w 559"/>
                <a:gd name="T93" fmla="*/ 108 h 589"/>
                <a:gd name="T94" fmla="*/ 533 w 559"/>
                <a:gd name="T95" fmla="*/ 111 h 589"/>
                <a:gd name="T96" fmla="*/ 555 w 559"/>
                <a:gd name="T97" fmla="*/ 111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59" h="589">
                  <a:moveTo>
                    <a:pt x="555" y="111"/>
                  </a:moveTo>
                  <a:lnTo>
                    <a:pt x="559" y="90"/>
                  </a:lnTo>
                  <a:lnTo>
                    <a:pt x="551" y="91"/>
                  </a:lnTo>
                  <a:lnTo>
                    <a:pt x="537" y="90"/>
                  </a:lnTo>
                  <a:lnTo>
                    <a:pt x="520" y="88"/>
                  </a:lnTo>
                  <a:lnTo>
                    <a:pt x="498" y="86"/>
                  </a:lnTo>
                  <a:lnTo>
                    <a:pt x="472" y="83"/>
                  </a:lnTo>
                  <a:lnTo>
                    <a:pt x="444" y="79"/>
                  </a:lnTo>
                  <a:lnTo>
                    <a:pt x="413" y="75"/>
                  </a:lnTo>
                  <a:lnTo>
                    <a:pt x="380" y="69"/>
                  </a:lnTo>
                  <a:lnTo>
                    <a:pt x="346" y="63"/>
                  </a:lnTo>
                  <a:lnTo>
                    <a:pt x="312" y="56"/>
                  </a:lnTo>
                  <a:lnTo>
                    <a:pt x="277" y="49"/>
                  </a:lnTo>
                  <a:lnTo>
                    <a:pt x="243" y="41"/>
                  </a:lnTo>
                  <a:lnTo>
                    <a:pt x="209" y="32"/>
                  </a:lnTo>
                  <a:lnTo>
                    <a:pt x="177" y="23"/>
                  </a:lnTo>
                  <a:lnTo>
                    <a:pt x="147" y="13"/>
                  </a:lnTo>
                  <a:lnTo>
                    <a:pt x="121" y="3"/>
                  </a:lnTo>
                  <a:lnTo>
                    <a:pt x="115" y="1"/>
                  </a:lnTo>
                  <a:lnTo>
                    <a:pt x="111" y="0"/>
                  </a:lnTo>
                  <a:lnTo>
                    <a:pt x="107" y="0"/>
                  </a:lnTo>
                  <a:lnTo>
                    <a:pt x="101" y="2"/>
                  </a:lnTo>
                  <a:lnTo>
                    <a:pt x="100" y="3"/>
                  </a:lnTo>
                  <a:lnTo>
                    <a:pt x="98" y="5"/>
                  </a:lnTo>
                  <a:lnTo>
                    <a:pt x="94" y="10"/>
                  </a:lnTo>
                  <a:lnTo>
                    <a:pt x="91" y="16"/>
                  </a:lnTo>
                  <a:lnTo>
                    <a:pt x="1" y="468"/>
                  </a:lnTo>
                  <a:lnTo>
                    <a:pt x="0" y="471"/>
                  </a:lnTo>
                  <a:lnTo>
                    <a:pt x="1" y="481"/>
                  </a:lnTo>
                  <a:lnTo>
                    <a:pt x="6" y="493"/>
                  </a:lnTo>
                  <a:lnTo>
                    <a:pt x="18" y="502"/>
                  </a:lnTo>
                  <a:lnTo>
                    <a:pt x="25" y="504"/>
                  </a:lnTo>
                  <a:lnTo>
                    <a:pt x="33" y="508"/>
                  </a:lnTo>
                  <a:lnTo>
                    <a:pt x="41" y="511"/>
                  </a:lnTo>
                  <a:lnTo>
                    <a:pt x="49" y="514"/>
                  </a:lnTo>
                  <a:lnTo>
                    <a:pt x="78" y="523"/>
                  </a:lnTo>
                  <a:lnTo>
                    <a:pt x="109" y="532"/>
                  </a:lnTo>
                  <a:lnTo>
                    <a:pt x="140" y="540"/>
                  </a:lnTo>
                  <a:lnTo>
                    <a:pt x="172" y="548"/>
                  </a:lnTo>
                  <a:lnTo>
                    <a:pt x="205" y="555"/>
                  </a:lnTo>
                  <a:lnTo>
                    <a:pt x="237" y="562"/>
                  </a:lnTo>
                  <a:lnTo>
                    <a:pt x="269" y="568"/>
                  </a:lnTo>
                  <a:lnTo>
                    <a:pt x="300" y="572"/>
                  </a:lnTo>
                  <a:lnTo>
                    <a:pt x="329" y="577"/>
                  </a:lnTo>
                  <a:lnTo>
                    <a:pt x="357" y="581"/>
                  </a:lnTo>
                  <a:lnTo>
                    <a:pt x="382" y="584"/>
                  </a:lnTo>
                  <a:lnTo>
                    <a:pt x="405" y="586"/>
                  </a:lnTo>
                  <a:lnTo>
                    <a:pt x="423" y="587"/>
                  </a:lnTo>
                  <a:lnTo>
                    <a:pt x="439" y="589"/>
                  </a:lnTo>
                  <a:lnTo>
                    <a:pt x="451" y="589"/>
                  </a:lnTo>
                  <a:lnTo>
                    <a:pt x="459" y="589"/>
                  </a:lnTo>
                  <a:lnTo>
                    <a:pt x="551" y="134"/>
                  </a:lnTo>
                  <a:lnTo>
                    <a:pt x="548" y="131"/>
                  </a:lnTo>
                  <a:lnTo>
                    <a:pt x="542" y="129"/>
                  </a:lnTo>
                  <a:lnTo>
                    <a:pt x="535" y="129"/>
                  </a:lnTo>
                  <a:lnTo>
                    <a:pt x="531" y="131"/>
                  </a:lnTo>
                  <a:lnTo>
                    <a:pt x="445" y="568"/>
                  </a:lnTo>
                  <a:lnTo>
                    <a:pt x="431" y="567"/>
                  </a:lnTo>
                  <a:lnTo>
                    <a:pt x="414" y="566"/>
                  </a:lnTo>
                  <a:lnTo>
                    <a:pt x="395" y="563"/>
                  </a:lnTo>
                  <a:lnTo>
                    <a:pt x="373" y="561"/>
                  </a:lnTo>
                  <a:lnTo>
                    <a:pt x="348" y="558"/>
                  </a:lnTo>
                  <a:lnTo>
                    <a:pt x="323" y="554"/>
                  </a:lnTo>
                  <a:lnTo>
                    <a:pt x="297" y="549"/>
                  </a:lnTo>
                  <a:lnTo>
                    <a:pt x="270" y="545"/>
                  </a:lnTo>
                  <a:lnTo>
                    <a:pt x="241" y="540"/>
                  </a:lnTo>
                  <a:lnTo>
                    <a:pt x="213" y="534"/>
                  </a:lnTo>
                  <a:lnTo>
                    <a:pt x="185" y="529"/>
                  </a:lnTo>
                  <a:lnTo>
                    <a:pt x="156" y="522"/>
                  </a:lnTo>
                  <a:lnTo>
                    <a:pt x="129" y="515"/>
                  </a:lnTo>
                  <a:lnTo>
                    <a:pt x="102" y="508"/>
                  </a:lnTo>
                  <a:lnTo>
                    <a:pt x="77" y="500"/>
                  </a:lnTo>
                  <a:lnTo>
                    <a:pt x="53" y="492"/>
                  </a:lnTo>
                  <a:lnTo>
                    <a:pt x="48" y="491"/>
                  </a:lnTo>
                  <a:lnTo>
                    <a:pt x="43" y="490"/>
                  </a:lnTo>
                  <a:lnTo>
                    <a:pt x="39" y="487"/>
                  </a:lnTo>
                  <a:lnTo>
                    <a:pt x="34" y="486"/>
                  </a:lnTo>
                  <a:lnTo>
                    <a:pt x="31" y="484"/>
                  </a:lnTo>
                  <a:lnTo>
                    <a:pt x="26" y="483"/>
                  </a:lnTo>
                  <a:lnTo>
                    <a:pt x="22" y="480"/>
                  </a:lnTo>
                  <a:lnTo>
                    <a:pt x="18" y="479"/>
                  </a:lnTo>
                  <a:lnTo>
                    <a:pt x="109" y="22"/>
                  </a:lnTo>
                  <a:lnTo>
                    <a:pt x="138" y="33"/>
                  </a:lnTo>
                  <a:lnTo>
                    <a:pt x="169" y="43"/>
                  </a:lnTo>
                  <a:lnTo>
                    <a:pt x="201" y="53"/>
                  </a:lnTo>
                  <a:lnTo>
                    <a:pt x="236" y="62"/>
                  </a:lnTo>
                  <a:lnTo>
                    <a:pt x="270" y="71"/>
                  </a:lnTo>
                  <a:lnTo>
                    <a:pt x="306" y="78"/>
                  </a:lnTo>
                  <a:lnTo>
                    <a:pt x="340" y="85"/>
                  </a:lnTo>
                  <a:lnTo>
                    <a:pt x="375" y="92"/>
                  </a:lnTo>
                  <a:lnTo>
                    <a:pt x="407" y="96"/>
                  </a:lnTo>
                  <a:lnTo>
                    <a:pt x="438" y="101"/>
                  </a:lnTo>
                  <a:lnTo>
                    <a:pt x="467" y="106"/>
                  </a:lnTo>
                  <a:lnTo>
                    <a:pt x="492" y="108"/>
                  </a:lnTo>
                  <a:lnTo>
                    <a:pt x="514" y="110"/>
                  </a:lnTo>
                  <a:lnTo>
                    <a:pt x="533" y="111"/>
                  </a:lnTo>
                  <a:lnTo>
                    <a:pt x="546" y="113"/>
                  </a:lnTo>
                  <a:lnTo>
                    <a:pt x="555" y="1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212" name="Freeform 234"/>
            <p:cNvSpPr>
              <a:spLocks/>
            </p:cNvSpPr>
            <p:nvPr/>
          </p:nvSpPr>
          <p:spPr bwMode="auto">
            <a:xfrm>
              <a:off x="2765" y="1930"/>
              <a:ext cx="278" cy="68"/>
            </a:xfrm>
            <a:custGeom>
              <a:avLst/>
              <a:gdLst>
                <a:gd name="T0" fmla="*/ 0 w 556"/>
                <a:gd name="T1" fmla="*/ 0 h 135"/>
                <a:gd name="T2" fmla="*/ 30 w 556"/>
                <a:gd name="T3" fmla="*/ 10 h 135"/>
                <a:gd name="T4" fmla="*/ 59 w 556"/>
                <a:gd name="T5" fmla="*/ 19 h 135"/>
                <a:gd name="T6" fmla="*/ 89 w 556"/>
                <a:gd name="T7" fmla="*/ 27 h 135"/>
                <a:gd name="T8" fmla="*/ 119 w 556"/>
                <a:gd name="T9" fmla="*/ 35 h 135"/>
                <a:gd name="T10" fmla="*/ 148 w 556"/>
                <a:gd name="T11" fmla="*/ 43 h 135"/>
                <a:gd name="T12" fmla="*/ 178 w 556"/>
                <a:gd name="T13" fmla="*/ 50 h 135"/>
                <a:gd name="T14" fmla="*/ 208 w 556"/>
                <a:gd name="T15" fmla="*/ 57 h 135"/>
                <a:gd name="T16" fmla="*/ 239 w 556"/>
                <a:gd name="T17" fmla="*/ 64 h 135"/>
                <a:gd name="T18" fmla="*/ 269 w 556"/>
                <a:gd name="T19" fmla="*/ 70 h 135"/>
                <a:gd name="T20" fmla="*/ 299 w 556"/>
                <a:gd name="T21" fmla="*/ 76 h 135"/>
                <a:gd name="T22" fmla="*/ 330 w 556"/>
                <a:gd name="T23" fmla="*/ 82 h 135"/>
                <a:gd name="T24" fmla="*/ 360 w 556"/>
                <a:gd name="T25" fmla="*/ 87 h 135"/>
                <a:gd name="T26" fmla="*/ 391 w 556"/>
                <a:gd name="T27" fmla="*/ 92 h 135"/>
                <a:gd name="T28" fmla="*/ 421 w 556"/>
                <a:gd name="T29" fmla="*/ 98 h 135"/>
                <a:gd name="T30" fmla="*/ 452 w 556"/>
                <a:gd name="T31" fmla="*/ 103 h 135"/>
                <a:gd name="T32" fmla="*/ 482 w 556"/>
                <a:gd name="T33" fmla="*/ 108 h 135"/>
                <a:gd name="T34" fmla="*/ 490 w 556"/>
                <a:gd name="T35" fmla="*/ 109 h 135"/>
                <a:gd name="T36" fmla="*/ 498 w 556"/>
                <a:gd name="T37" fmla="*/ 111 h 135"/>
                <a:gd name="T38" fmla="*/ 506 w 556"/>
                <a:gd name="T39" fmla="*/ 113 h 135"/>
                <a:gd name="T40" fmla="*/ 516 w 556"/>
                <a:gd name="T41" fmla="*/ 114 h 135"/>
                <a:gd name="T42" fmla="*/ 524 w 556"/>
                <a:gd name="T43" fmla="*/ 114 h 135"/>
                <a:gd name="T44" fmla="*/ 532 w 556"/>
                <a:gd name="T45" fmla="*/ 114 h 135"/>
                <a:gd name="T46" fmla="*/ 541 w 556"/>
                <a:gd name="T47" fmla="*/ 111 h 135"/>
                <a:gd name="T48" fmla="*/ 549 w 556"/>
                <a:gd name="T49" fmla="*/ 109 h 135"/>
                <a:gd name="T50" fmla="*/ 556 w 556"/>
                <a:gd name="T51" fmla="*/ 130 h 135"/>
                <a:gd name="T52" fmla="*/ 548 w 556"/>
                <a:gd name="T53" fmla="*/ 132 h 135"/>
                <a:gd name="T54" fmla="*/ 539 w 556"/>
                <a:gd name="T55" fmla="*/ 135 h 135"/>
                <a:gd name="T56" fmla="*/ 531 w 556"/>
                <a:gd name="T57" fmla="*/ 135 h 135"/>
                <a:gd name="T58" fmla="*/ 522 w 556"/>
                <a:gd name="T59" fmla="*/ 135 h 135"/>
                <a:gd name="T60" fmla="*/ 513 w 556"/>
                <a:gd name="T61" fmla="*/ 133 h 135"/>
                <a:gd name="T62" fmla="*/ 505 w 556"/>
                <a:gd name="T63" fmla="*/ 132 h 135"/>
                <a:gd name="T64" fmla="*/ 497 w 556"/>
                <a:gd name="T65" fmla="*/ 130 h 135"/>
                <a:gd name="T66" fmla="*/ 489 w 556"/>
                <a:gd name="T67" fmla="*/ 129 h 135"/>
                <a:gd name="T68" fmla="*/ 459 w 556"/>
                <a:gd name="T69" fmla="*/ 124 h 135"/>
                <a:gd name="T70" fmla="*/ 428 w 556"/>
                <a:gd name="T71" fmla="*/ 118 h 135"/>
                <a:gd name="T72" fmla="*/ 398 w 556"/>
                <a:gd name="T73" fmla="*/ 113 h 135"/>
                <a:gd name="T74" fmla="*/ 367 w 556"/>
                <a:gd name="T75" fmla="*/ 108 h 135"/>
                <a:gd name="T76" fmla="*/ 337 w 556"/>
                <a:gd name="T77" fmla="*/ 102 h 135"/>
                <a:gd name="T78" fmla="*/ 306 w 556"/>
                <a:gd name="T79" fmla="*/ 96 h 135"/>
                <a:gd name="T80" fmla="*/ 276 w 556"/>
                <a:gd name="T81" fmla="*/ 91 h 135"/>
                <a:gd name="T82" fmla="*/ 246 w 556"/>
                <a:gd name="T83" fmla="*/ 85 h 135"/>
                <a:gd name="T84" fmla="*/ 215 w 556"/>
                <a:gd name="T85" fmla="*/ 78 h 135"/>
                <a:gd name="T86" fmla="*/ 185 w 556"/>
                <a:gd name="T87" fmla="*/ 71 h 135"/>
                <a:gd name="T88" fmla="*/ 155 w 556"/>
                <a:gd name="T89" fmla="*/ 64 h 135"/>
                <a:gd name="T90" fmla="*/ 125 w 556"/>
                <a:gd name="T91" fmla="*/ 56 h 135"/>
                <a:gd name="T92" fmla="*/ 95 w 556"/>
                <a:gd name="T93" fmla="*/ 48 h 135"/>
                <a:gd name="T94" fmla="*/ 66 w 556"/>
                <a:gd name="T95" fmla="*/ 40 h 135"/>
                <a:gd name="T96" fmla="*/ 37 w 556"/>
                <a:gd name="T97" fmla="*/ 31 h 135"/>
                <a:gd name="T98" fmla="*/ 7 w 556"/>
                <a:gd name="T99" fmla="*/ 20 h 135"/>
                <a:gd name="T100" fmla="*/ 0 w 556"/>
                <a:gd name="T10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56" h="135">
                  <a:moveTo>
                    <a:pt x="0" y="0"/>
                  </a:moveTo>
                  <a:lnTo>
                    <a:pt x="30" y="10"/>
                  </a:lnTo>
                  <a:lnTo>
                    <a:pt x="59" y="19"/>
                  </a:lnTo>
                  <a:lnTo>
                    <a:pt x="89" y="27"/>
                  </a:lnTo>
                  <a:lnTo>
                    <a:pt x="119" y="35"/>
                  </a:lnTo>
                  <a:lnTo>
                    <a:pt x="148" y="43"/>
                  </a:lnTo>
                  <a:lnTo>
                    <a:pt x="178" y="50"/>
                  </a:lnTo>
                  <a:lnTo>
                    <a:pt x="208" y="57"/>
                  </a:lnTo>
                  <a:lnTo>
                    <a:pt x="239" y="64"/>
                  </a:lnTo>
                  <a:lnTo>
                    <a:pt x="269" y="70"/>
                  </a:lnTo>
                  <a:lnTo>
                    <a:pt x="299" y="76"/>
                  </a:lnTo>
                  <a:lnTo>
                    <a:pt x="330" y="82"/>
                  </a:lnTo>
                  <a:lnTo>
                    <a:pt x="360" y="87"/>
                  </a:lnTo>
                  <a:lnTo>
                    <a:pt x="391" y="92"/>
                  </a:lnTo>
                  <a:lnTo>
                    <a:pt x="421" y="98"/>
                  </a:lnTo>
                  <a:lnTo>
                    <a:pt x="452" y="103"/>
                  </a:lnTo>
                  <a:lnTo>
                    <a:pt x="482" y="108"/>
                  </a:lnTo>
                  <a:lnTo>
                    <a:pt x="490" y="109"/>
                  </a:lnTo>
                  <a:lnTo>
                    <a:pt x="498" y="111"/>
                  </a:lnTo>
                  <a:lnTo>
                    <a:pt x="506" y="113"/>
                  </a:lnTo>
                  <a:lnTo>
                    <a:pt x="516" y="114"/>
                  </a:lnTo>
                  <a:lnTo>
                    <a:pt x="524" y="114"/>
                  </a:lnTo>
                  <a:lnTo>
                    <a:pt x="532" y="114"/>
                  </a:lnTo>
                  <a:lnTo>
                    <a:pt x="541" y="111"/>
                  </a:lnTo>
                  <a:lnTo>
                    <a:pt x="549" y="109"/>
                  </a:lnTo>
                  <a:lnTo>
                    <a:pt x="556" y="130"/>
                  </a:lnTo>
                  <a:lnTo>
                    <a:pt x="548" y="132"/>
                  </a:lnTo>
                  <a:lnTo>
                    <a:pt x="539" y="135"/>
                  </a:lnTo>
                  <a:lnTo>
                    <a:pt x="531" y="135"/>
                  </a:lnTo>
                  <a:lnTo>
                    <a:pt x="522" y="135"/>
                  </a:lnTo>
                  <a:lnTo>
                    <a:pt x="513" y="133"/>
                  </a:lnTo>
                  <a:lnTo>
                    <a:pt x="505" y="132"/>
                  </a:lnTo>
                  <a:lnTo>
                    <a:pt x="497" y="130"/>
                  </a:lnTo>
                  <a:lnTo>
                    <a:pt x="489" y="129"/>
                  </a:lnTo>
                  <a:lnTo>
                    <a:pt x="459" y="124"/>
                  </a:lnTo>
                  <a:lnTo>
                    <a:pt x="428" y="118"/>
                  </a:lnTo>
                  <a:lnTo>
                    <a:pt x="398" y="113"/>
                  </a:lnTo>
                  <a:lnTo>
                    <a:pt x="367" y="108"/>
                  </a:lnTo>
                  <a:lnTo>
                    <a:pt x="337" y="102"/>
                  </a:lnTo>
                  <a:lnTo>
                    <a:pt x="306" y="96"/>
                  </a:lnTo>
                  <a:lnTo>
                    <a:pt x="276" y="91"/>
                  </a:lnTo>
                  <a:lnTo>
                    <a:pt x="246" y="85"/>
                  </a:lnTo>
                  <a:lnTo>
                    <a:pt x="215" y="78"/>
                  </a:lnTo>
                  <a:lnTo>
                    <a:pt x="185" y="71"/>
                  </a:lnTo>
                  <a:lnTo>
                    <a:pt x="155" y="64"/>
                  </a:lnTo>
                  <a:lnTo>
                    <a:pt x="125" y="56"/>
                  </a:lnTo>
                  <a:lnTo>
                    <a:pt x="95" y="48"/>
                  </a:lnTo>
                  <a:lnTo>
                    <a:pt x="66" y="40"/>
                  </a:lnTo>
                  <a:lnTo>
                    <a:pt x="37" y="31"/>
                  </a:lnTo>
                  <a:lnTo>
                    <a:pt x="7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213" name="Freeform 235"/>
            <p:cNvSpPr>
              <a:spLocks/>
            </p:cNvSpPr>
            <p:nvPr/>
          </p:nvSpPr>
          <p:spPr bwMode="auto">
            <a:xfrm>
              <a:off x="2858" y="2044"/>
              <a:ext cx="31" cy="85"/>
            </a:xfrm>
            <a:custGeom>
              <a:avLst/>
              <a:gdLst>
                <a:gd name="T0" fmla="*/ 54 w 62"/>
                <a:gd name="T1" fmla="*/ 97 h 169"/>
                <a:gd name="T2" fmla="*/ 54 w 62"/>
                <a:gd name="T3" fmla="*/ 105 h 169"/>
                <a:gd name="T4" fmla="*/ 53 w 62"/>
                <a:gd name="T5" fmla="*/ 118 h 169"/>
                <a:gd name="T6" fmla="*/ 50 w 62"/>
                <a:gd name="T7" fmla="*/ 133 h 169"/>
                <a:gd name="T8" fmla="*/ 45 w 62"/>
                <a:gd name="T9" fmla="*/ 144 h 169"/>
                <a:gd name="T10" fmla="*/ 37 w 62"/>
                <a:gd name="T11" fmla="*/ 147 h 169"/>
                <a:gd name="T12" fmla="*/ 27 w 62"/>
                <a:gd name="T13" fmla="*/ 146 h 169"/>
                <a:gd name="T14" fmla="*/ 20 w 62"/>
                <a:gd name="T15" fmla="*/ 139 h 169"/>
                <a:gd name="T16" fmla="*/ 19 w 62"/>
                <a:gd name="T17" fmla="*/ 131 h 169"/>
                <a:gd name="T18" fmla="*/ 23 w 62"/>
                <a:gd name="T19" fmla="*/ 121 h 169"/>
                <a:gd name="T20" fmla="*/ 28 w 62"/>
                <a:gd name="T21" fmla="*/ 112 h 169"/>
                <a:gd name="T22" fmla="*/ 33 w 62"/>
                <a:gd name="T23" fmla="*/ 102 h 169"/>
                <a:gd name="T24" fmla="*/ 39 w 62"/>
                <a:gd name="T25" fmla="*/ 93 h 169"/>
                <a:gd name="T26" fmla="*/ 48 w 62"/>
                <a:gd name="T27" fmla="*/ 76 h 169"/>
                <a:gd name="T28" fmla="*/ 55 w 62"/>
                <a:gd name="T29" fmla="*/ 59 h 169"/>
                <a:gd name="T30" fmla="*/ 60 w 62"/>
                <a:gd name="T31" fmla="*/ 40 h 169"/>
                <a:gd name="T32" fmla="*/ 60 w 62"/>
                <a:gd name="T33" fmla="*/ 20 h 169"/>
                <a:gd name="T34" fmla="*/ 53 w 62"/>
                <a:gd name="T35" fmla="*/ 0 h 169"/>
                <a:gd name="T36" fmla="*/ 54 w 62"/>
                <a:gd name="T37" fmla="*/ 15 h 169"/>
                <a:gd name="T38" fmla="*/ 53 w 62"/>
                <a:gd name="T39" fmla="*/ 30 h 169"/>
                <a:gd name="T40" fmla="*/ 50 w 62"/>
                <a:gd name="T41" fmla="*/ 45 h 169"/>
                <a:gd name="T42" fmla="*/ 45 w 62"/>
                <a:gd name="T43" fmla="*/ 59 h 169"/>
                <a:gd name="T44" fmla="*/ 39 w 62"/>
                <a:gd name="T45" fmla="*/ 72 h 169"/>
                <a:gd name="T46" fmla="*/ 31 w 62"/>
                <a:gd name="T47" fmla="*/ 85 h 169"/>
                <a:gd name="T48" fmla="*/ 23 w 62"/>
                <a:gd name="T49" fmla="*/ 98 h 169"/>
                <a:gd name="T50" fmla="*/ 13 w 62"/>
                <a:gd name="T51" fmla="*/ 108 h 169"/>
                <a:gd name="T52" fmla="*/ 7 w 62"/>
                <a:gd name="T53" fmla="*/ 115 h 169"/>
                <a:gd name="T54" fmla="*/ 2 w 62"/>
                <a:gd name="T55" fmla="*/ 125 h 169"/>
                <a:gd name="T56" fmla="*/ 0 w 62"/>
                <a:gd name="T57" fmla="*/ 136 h 169"/>
                <a:gd name="T58" fmla="*/ 0 w 62"/>
                <a:gd name="T59" fmla="*/ 147 h 169"/>
                <a:gd name="T60" fmla="*/ 5 w 62"/>
                <a:gd name="T61" fmla="*/ 158 h 169"/>
                <a:gd name="T62" fmla="*/ 14 w 62"/>
                <a:gd name="T63" fmla="*/ 165 h 169"/>
                <a:gd name="T64" fmla="*/ 29 w 62"/>
                <a:gd name="T65" fmla="*/ 169 h 169"/>
                <a:gd name="T66" fmla="*/ 50 w 62"/>
                <a:gd name="T67" fmla="*/ 169 h 169"/>
                <a:gd name="T68" fmla="*/ 62 w 62"/>
                <a:gd name="T69" fmla="*/ 157 h 169"/>
                <a:gd name="T70" fmla="*/ 62 w 62"/>
                <a:gd name="T71" fmla="*/ 131 h 169"/>
                <a:gd name="T72" fmla="*/ 58 w 62"/>
                <a:gd name="T73" fmla="*/ 107 h 169"/>
                <a:gd name="T74" fmla="*/ 54 w 62"/>
                <a:gd name="T75" fmla="*/ 97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2" h="169">
                  <a:moveTo>
                    <a:pt x="54" y="97"/>
                  </a:moveTo>
                  <a:lnTo>
                    <a:pt x="54" y="105"/>
                  </a:lnTo>
                  <a:lnTo>
                    <a:pt x="53" y="118"/>
                  </a:lnTo>
                  <a:lnTo>
                    <a:pt x="50" y="133"/>
                  </a:lnTo>
                  <a:lnTo>
                    <a:pt x="45" y="144"/>
                  </a:lnTo>
                  <a:lnTo>
                    <a:pt x="37" y="147"/>
                  </a:lnTo>
                  <a:lnTo>
                    <a:pt x="27" y="146"/>
                  </a:lnTo>
                  <a:lnTo>
                    <a:pt x="20" y="139"/>
                  </a:lnTo>
                  <a:lnTo>
                    <a:pt x="19" y="131"/>
                  </a:lnTo>
                  <a:lnTo>
                    <a:pt x="23" y="121"/>
                  </a:lnTo>
                  <a:lnTo>
                    <a:pt x="28" y="112"/>
                  </a:lnTo>
                  <a:lnTo>
                    <a:pt x="33" y="102"/>
                  </a:lnTo>
                  <a:lnTo>
                    <a:pt x="39" y="93"/>
                  </a:lnTo>
                  <a:lnTo>
                    <a:pt x="48" y="76"/>
                  </a:lnTo>
                  <a:lnTo>
                    <a:pt x="55" y="59"/>
                  </a:lnTo>
                  <a:lnTo>
                    <a:pt x="60" y="40"/>
                  </a:lnTo>
                  <a:lnTo>
                    <a:pt x="60" y="20"/>
                  </a:lnTo>
                  <a:lnTo>
                    <a:pt x="53" y="0"/>
                  </a:lnTo>
                  <a:lnTo>
                    <a:pt x="54" y="15"/>
                  </a:lnTo>
                  <a:lnTo>
                    <a:pt x="53" y="30"/>
                  </a:lnTo>
                  <a:lnTo>
                    <a:pt x="50" y="45"/>
                  </a:lnTo>
                  <a:lnTo>
                    <a:pt x="45" y="59"/>
                  </a:lnTo>
                  <a:lnTo>
                    <a:pt x="39" y="72"/>
                  </a:lnTo>
                  <a:lnTo>
                    <a:pt x="31" y="85"/>
                  </a:lnTo>
                  <a:lnTo>
                    <a:pt x="23" y="98"/>
                  </a:lnTo>
                  <a:lnTo>
                    <a:pt x="13" y="108"/>
                  </a:lnTo>
                  <a:lnTo>
                    <a:pt x="7" y="115"/>
                  </a:lnTo>
                  <a:lnTo>
                    <a:pt x="2" y="125"/>
                  </a:lnTo>
                  <a:lnTo>
                    <a:pt x="0" y="136"/>
                  </a:lnTo>
                  <a:lnTo>
                    <a:pt x="0" y="147"/>
                  </a:lnTo>
                  <a:lnTo>
                    <a:pt x="5" y="158"/>
                  </a:lnTo>
                  <a:lnTo>
                    <a:pt x="14" y="165"/>
                  </a:lnTo>
                  <a:lnTo>
                    <a:pt x="29" y="169"/>
                  </a:lnTo>
                  <a:lnTo>
                    <a:pt x="50" y="169"/>
                  </a:lnTo>
                  <a:lnTo>
                    <a:pt x="62" y="157"/>
                  </a:lnTo>
                  <a:lnTo>
                    <a:pt x="62" y="131"/>
                  </a:lnTo>
                  <a:lnTo>
                    <a:pt x="58" y="107"/>
                  </a:lnTo>
                  <a:lnTo>
                    <a:pt x="54" y="9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214" name="Freeform 236"/>
            <p:cNvSpPr>
              <a:spLocks/>
            </p:cNvSpPr>
            <p:nvPr/>
          </p:nvSpPr>
          <p:spPr bwMode="auto">
            <a:xfrm>
              <a:off x="2770" y="2108"/>
              <a:ext cx="73" cy="102"/>
            </a:xfrm>
            <a:custGeom>
              <a:avLst/>
              <a:gdLst>
                <a:gd name="T0" fmla="*/ 20 w 147"/>
                <a:gd name="T1" fmla="*/ 170 h 204"/>
                <a:gd name="T2" fmla="*/ 14 w 147"/>
                <a:gd name="T3" fmla="*/ 151 h 204"/>
                <a:gd name="T4" fmla="*/ 21 w 147"/>
                <a:gd name="T5" fmla="*/ 140 h 204"/>
                <a:gd name="T6" fmla="*/ 32 w 147"/>
                <a:gd name="T7" fmla="*/ 135 h 204"/>
                <a:gd name="T8" fmla="*/ 44 w 147"/>
                <a:gd name="T9" fmla="*/ 130 h 204"/>
                <a:gd name="T10" fmla="*/ 52 w 147"/>
                <a:gd name="T11" fmla="*/ 128 h 204"/>
                <a:gd name="T12" fmla="*/ 52 w 147"/>
                <a:gd name="T13" fmla="*/ 124 h 204"/>
                <a:gd name="T14" fmla="*/ 40 w 147"/>
                <a:gd name="T15" fmla="*/ 112 h 204"/>
                <a:gd name="T16" fmla="*/ 37 w 147"/>
                <a:gd name="T17" fmla="*/ 91 h 204"/>
                <a:gd name="T18" fmla="*/ 52 w 147"/>
                <a:gd name="T19" fmla="*/ 82 h 204"/>
                <a:gd name="T20" fmla="*/ 71 w 147"/>
                <a:gd name="T21" fmla="*/ 82 h 204"/>
                <a:gd name="T22" fmla="*/ 86 w 147"/>
                <a:gd name="T23" fmla="*/ 84 h 204"/>
                <a:gd name="T24" fmla="*/ 85 w 147"/>
                <a:gd name="T25" fmla="*/ 75 h 204"/>
                <a:gd name="T26" fmla="*/ 76 w 147"/>
                <a:gd name="T27" fmla="*/ 31 h 204"/>
                <a:gd name="T28" fmla="*/ 92 w 147"/>
                <a:gd name="T29" fmla="*/ 22 h 204"/>
                <a:gd name="T30" fmla="*/ 112 w 147"/>
                <a:gd name="T31" fmla="*/ 42 h 204"/>
                <a:gd name="T32" fmla="*/ 129 w 147"/>
                <a:gd name="T33" fmla="*/ 75 h 204"/>
                <a:gd name="T34" fmla="*/ 138 w 147"/>
                <a:gd name="T35" fmla="*/ 105 h 204"/>
                <a:gd name="T36" fmla="*/ 145 w 147"/>
                <a:gd name="T37" fmla="*/ 136 h 204"/>
                <a:gd name="T38" fmla="*/ 145 w 147"/>
                <a:gd name="T39" fmla="*/ 98 h 204"/>
                <a:gd name="T40" fmla="*/ 131 w 147"/>
                <a:gd name="T41" fmla="*/ 49 h 204"/>
                <a:gd name="T42" fmla="*/ 106 w 147"/>
                <a:gd name="T43" fmla="*/ 10 h 204"/>
                <a:gd name="T44" fmla="*/ 70 w 147"/>
                <a:gd name="T45" fmla="*/ 0 h 204"/>
                <a:gd name="T46" fmla="*/ 56 w 147"/>
                <a:gd name="T47" fmla="*/ 10 h 204"/>
                <a:gd name="T48" fmla="*/ 52 w 147"/>
                <a:gd name="T49" fmla="*/ 29 h 204"/>
                <a:gd name="T50" fmla="*/ 64 w 147"/>
                <a:gd name="T51" fmla="*/ 52 h 204"/>
                <a:gd name="T52" fmla="*/ 78 w 147"/>
                <a:gd name="T53" fmla="*/ 75 h 204"/>
                <a:gd name="T54" fmla="*/ 66 w 147"/>
                <a:gd name="T55" fmla="*/ 72 h 204"/>
                <a:gd name="T56" fmla="*/ 48 w 147"/>
                <a:gd name="T57" fmla="*/ 69 h 204"/>
                <a:gd name="T58" fmla="*/ 31 w 147"/>
                <a:gd name="T59" fmla="*/ 71 h 204"/>
                <a:gd name="T60" fmla="*/ 21 w 147"/>
                <a:gd name="T61" fmla="*/ 85 h 204"/>
                <a:gd name="T62" fmla="*/ 21 w 147"/>
                <a:gd name="T63" fmla="*/ 98 h 204"/>
                <a:gd name="T64" fmla="*/ 30 w 147"/>
                <a:gd name="T65" fmla="*/ 110 h 204"/>
                <a:gd name="T66" fmla="*/ 10 w 147"/>
                <a:gd name="T67" fmla="*/ 122 h 204"/>
                <a:gd name="T68" fmla="*/ 0 w 147"/>
                <a:gd name="T69" fmla="*/ 140 h 204"/>
                <a:gd name="T70" fmla="*/ 2 w 147"/>
                <a:gd name="T71" fmla="*/ 166 h 204"/>
                <a:gd name="T72" fmla="*/ 16 w 147"/>
                <a:gd name="T73" fmla="*/ 189 h 204"/>
                <a:gd name="T74" fmla="*/ 24 w 147"/>
                <a:gd name="T75" fmla="*/ 193 h 204"/>
                <a:gd name="T76" fmla="*/ 33 w 147"/>
                <a:gd name="T77" fmla="*/ 196 h 204"/>
                <a:gd name="T78" fmla="*/ 62 w 147"/>
                <a:gd name="T79" fmla="*/ 195 h 204"/>
                <a:gd name="T80" fmla="*/ 91 w 147"/>
                <a:gd name="T81" fmla="*/ 195 h 204"/>
                <a:gd name="T82" fmla="*/ 119 w 147"/>
                <a:gd name="T83" fmla="*/ 197 h 204"/>
                <a:gd name="T84" fmla="*/ 146 w 147"/>
                <a:gd name="T85" fmla="*/ 204 h 204"/>
                <a:gd name="T86" fmla="*/ 143 w 147"/>
                <a:gd name="T87" fmla="*/ 199 h 204"/>
                <a:gd name="T88" fmla="*/ 128 w 147"/>
                <a:gd name="T89" fmla="*/ 189 h 204"/>
                <a:gd name="T90" fmla="*/ 92 w 147"/>
                <a:gd name="T91" fmla="*/ 178 h 204"/>
                <a:gd name="T92" fmla="*/ 26 w 147"/>
                <a:gd name="T93" fmla="*/ 175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7" h="204">
                  <a:moveTo>
                    <a:pt x="26" y="175"/>
                  </a:moveTo>
                  <a:lnTo>
                    <a:pt x="20" y="170"/>
                  </a:lnTo>
                  <a:lnTo>
                    <a:pt x="15" y="161"/>
                  </a:lnTo>
                  <a:lnTo>
                    <a:pt x="14" y="151"/>
                  </a:lnTo>
                  <a:lnTo>
                    <a:pt x="16" y="144"/>
                  </a:lnTo>
                  <a:lnTo>
                    <a:pt x="21" y="140"/>
                  </a:lnTo>
                  <a:lnTo>
                    <a:pt x="25" y="137"/>
                  </a:lnTo>
                  <a:lnTo>
                    <a:pt x="32" y="135"/>
                  </a:lnTo>
                  <a:lnTo>
                    <a:pt x="38" y="131"/>
                  </a:lnTo>
                  <a:lnTo>
                    <a:pt x="44" y="130"/>
                  </a:lnTo>
                  <a:lnTo>
                    <a:pt x="48" y="128"/>
                  </a:lnTo>
                  <a:lnTo>
                    <a:pt x="52" y="128"/>
                  </a:lnTo>
                  <a:lnTo>
                    <a:pt x="53" y="127"/>
                  </a:lnTo>
                  <a:lnTo>
                    <a:pt x="52" y="124"/>
                  </a:lnTo>
                  <a:lnTo>
                    <a:pt x="46" y="120"/>
                  </a:lnTo>
                  <a:lnTo>
                    <a:pt x="40" y="112"/>
                  </a:lnTo>
                  <a:lnTo>
                    <a:pt x="35" y="102"/>
                  </a:lnTo>
                  <a:lnTo>
                    <a:pt x="37" y="91"/>
                  </a:lnTo>
                  <a:lnTo>
                    <a:pt x="43" y="85"/>
                  </a:lnTo>
                  <a:lnTo>
                    <a:pt x="52" y="82"/>
                  </a:lnTo>
                  <a:lnTo>
                    <a:pt x="62" y="81"/>
                  </a:lnTo>
                  <a:lnTo>
                    <a:pt x="71" y="82"/>
                  </a:lnTo>
                  <a:lnTo>
                    <a:pt x="81" y="83"/>
                  </a:lnTo>
                  <a:lnTo>
                    <a:pt x="86" y="84"/>
                  </a:lnTo>
                  <a:lnTo>
                    <a:pt x="89" y="84"/>
                  </a:lnTo>
                  <a:lnTo>
                    <a:pt x="85" y="75"/>
                  </a:lnTo>
                  <a:lnTo>
                    <a:pt x="79" y="53"/>
                  </a:lnTo>
                  <a:lnTo>
                    <a:pt x="76" y="31"/>
                  </a:lnTo>
                  <a:lnTo>
                    <a:pt x="83" y="19"/>
                  </a:lnTo>
                  <a:lnTo>
                    <a:pt x="92" y="22"/>
                  </a:lnTo>
                  <a:lnTo>
                    <a:pt x="102" y="30"/>
                  </a:lnTo>
                  <a:lnTo>
                    <a:pt x="112" y="42"/>
                  </a:lnTo>
                  <a:lnTo>
                    <a:pt x="121" y="59"/>
                  </a:lnTo>
                  <a:lnTo>
                    <a:pt x="129" y="75"/>
                  </a:lnTo>
                  <a:lnTo>
                    <a:pt x="135" y="91"/>
                  </a:lnTo>
                  <a:lnTo>
                    <a:pt x="138" y="105"/>
                  </a:lnTo>
                  <a:lnTo>
                    <a:pt x="138" y="115"/>
                  </a:lnTo>
                  <a:lnTo>
                    <a:pt x="145" y="136"/>
                  </a:lnTo>
                  <a:lnTo>
                    <a:pt x="147" y="119"/>
                  </a:lnTo>
                  <a:lnTo>
                    <a:pt x="145" y="98"/>
                  </a:lnTo>
                  <a:lnTo>
                    <a:pt x="140" y="74"/>
                  </a:lnTo>
                  <a:lnTo>
                    <a:pt x="131" y="49"/>
                  </a:lnTo>
                  <a:lnTo>
                    <a:pt x="120" y="28"/>
                  </a:lnTo>
                  <a:lnTo>
                    <a:pt x="106" y="10"/>
                  </a:lnTo>
                  <a:lnTo>
                    <a:pt x="89" y="1"/>
                  </a:lnTo>
                  <a:lnTo>
                    <a:pt x="70" y="0"/>
                  </a:lnTo>
                  <a:lnTo>
                    <a:pt x="62" y="3"/>
                  </a:lnTo>
                  <a:lnTo>
                    <a:pt x="56" y="10"/>
                  </a:lnTo>
                  <a:lnTo>
                    <a:pt x="52" y="19"/>
                  </a:lnTo>
                  <a:lnTo>
                    <a:pt x="52" y="29"/>
                  </a:lnTo>
                  <a:lnTo>
                    <a:pt x="56" y="38"/>
                  </a:lnTo>
                  <a:lnTo>
                    <a:pt x="64" y="52"/>
                  </a:lnTo>
                  <a:lnTo>
                    <a:pt x="73" y="66"/>
                  </a:lnTo>
                  <a:lnTo>
                    <a:pt x="78" y="75"/>
                  </a:lnTo>
                  <a:lnTo>
                    <a:pt x="74" y="74"/>
                  </a:lnTo>
                  <a:lnTo>
                    <a:pt x="66" y="72"/>
                  </a:lnTo>
                  <a:lnTo>
                    <a:pt x="58" y="70"/>
                  </a:lnTo>
                  <a:lnTo>
                    <a:pt x="48" y="69"/>
                  </a:lnTo>
                  <a:lnTo>
                    <a:pt x="39" y="69"/>
                  </a:lnTo>
                  <a:lnTo>
                    <a:pt x="31" y="71"/>
                  </a:lnTo>
                  <a:lnTo>
                    <a:pt x="25" y="77"/>
                  </a:lnTo>
                  <a:lnTo>
                    <a:pt x="21" y="85"/>
                  </a:lnTo>
                  <a:lnTo>
                    <a:pt x="20" y="91"/>
                  </a:lnTo>
                  <a:lnTo>
                    <a:pt x="21" y="98"/>
                  </a:lnTo>
                  <a:lnTo>
                    <a:pt x="24" y="105"/>
                  </a:lnTo>
                  <a:lnTo>
                    <a:pt x="30" y="110"/>
                  </a:lnTo>
                  <a:lnTo>
                    <a:pt x="20" y="115"/>
                  </a:lnTo>
                  <a:lnTo>
                    <a:pt x="10" y="122"/>
                  </a:lnTo>
                  <a:lnTo>
                    <a:pt x="5" y="130"/>
                  </a:lnTo>
                  <a:lnTo>
                    <a:pt x="0" y="140"/>
                  </a:lnTo>
                  <a:lnTo>
                    <a:pt x="0" y="153"/>
                  </a:lnTo>
                  <a:lnTo>
                    <a:pt x="2" y="166"/>
                  </a:lnTo>
                  <a:lnTo>
                    <a:pt x="8" y="178"/>
                  </a:lnTo>
                  <a:lnTo>
                    <a:pt x="16" y="189"/>
                  </a:lnTo>
                  <a:lnTo>
                    <a:pt x="20" y="192"/>
                  </a:lnTo>
                  <a:lnTo>
                    <a:pt x="24" y="193"/>
                  </a:lnTo>
                  <a:lnTo>
                    <a:pt x="29" y="196"/>
                  </a:lnTo>
                  <a:lnTo>
                    <a:pt x="33" y="196"/>
                  </a:lnTo>
                  <a:lnTo>
                    <a:pt x="47" y="195"/>
                  </a:lnTo>
                  <a:lnTo>
                    <a:pt x="62" y="195"/>
                  </a:lnTo>
                  <a:lnTo>
                    <a:pt x="76" y="195"/>
                  </a:lnTo>
                  <a:lnTo>
                    <a:pt x="91" y="195"/>
                  </a:lnTo>
                  <a:lnTo>
                    <a:pt x="105" y="196"/>
                  </a:lnTo>
                  <a:lnTo>
                    <a:pt x="119" y="197"/>
                  </a:lnTo>
                  <a:lnTo>
                    <a:pt x="132" y="200"/>
                  </a:lnTo>
                  <a:lnTo>
                    <a:pt x="146" y="204"/>
                  </a:lnTo>
                  <a:lnTo>
                    <a:pt x="145" y="203"/>
                  </a:lnTo>
                  <a:lnTo>
                    <a:pt x="143" y="199"/>
                  </a:lnTo>
                  <a:lnTo>
                    <a:pt x="137" y="195"/>
                  </a:lnTo>
                  <a:lnTo>
                    <a:pt x="128" y="189"/>
                  </a:lnTo>
                  <a:lnTo>
                    <a:pt x="113" y="183"/>
                  </a:lnTo>
                  <a:lnTo>
                    <a:pt x="92" y="178"/>
                  </a:lnTo>
                  <a:lnTo>
                    <a:pt x="63" y="175"/>
                  </a:lnTo>
                  <a:lnTo>
                    <a:pt x="26" y="1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215" name="Freeform 237"/>
            <p:cNvSpPr>
              <a:spLocks/>
            </p:cNvSpPr>
            <p:nvPr/>
          </p:nvSpPr>
          <p:spPr bwMode="auto">
            <a:xfrm>
              <a:off x="2851" y="2151"/>
              <a:ext cx="97" cy="76"/>
            </a:xfrm>
            <a:custGeom>
              <a:avLst/>
              <a:gdLst>
                <a:gd name="T0" fmla="*/ 182 w 194"/>
                <a:gd name="T1" fmla="*/ 102 h 151"/>
                <a:gd name="T2" fmla="*/ 170 w 194"/>
                <a:gd name="T3" fmla="*/ 95 h 151"/>
                <a:gd name="T4" fmla="*/ 152 w 194"/>
                <a:gd name="T5" fmla="*/ 90 h 151"/>
                <a:gd name="T6" fmla="*/ 137 w 194"/>
                <a:gd name="T7" fmla="*/ 87 h 151"/>
                <a:gd name="T8" fmla="*/ 136 w 194"/>
                <a:gd name="T9" fmla="*/ 81 h 151"/>
                <a:gd name="T10" fmla="*/ 152 w 194"/>
                <a:gd name="T11" fmla="*/ 67 h 151"/>
                <a:gd name="T12" fmla="*/ 166 w 194"/>
                <a:gd name="T13" fmla="*/ 52 h 151"/>
                <a:gd name="T14" fmla="*/ 177 w 194"/>
                <a:gd name="T15" fmla="*/ 40 h 151"/>
                <a:gd name="T16" fmla="*/ 180 w 194"/>
                <a:gd name="T17" fmla="*/ 31 h 151"/>
                <a:gd name="T18" fmla="*/ 178 w 194"/>
                <a:gd name="T19" fmla="*/ 23 h 151"/>
                <a:gd name="T20" fmla="*/ 171 w 194"/>
                <a:gd name="T21" fmla="*/ 16 h 151"/>
                <a:gd name="T22" fmla="*/ 158 w 194"/>
                <a:gd name="T23" fmla="*/ 11 h 151"/>
                <a:gd name="T24" fmla="*/ 142 w 194"/>
                <a:gd name="T25" fmla="*/ 7 h 151"/>
                <a:gd name="T26" fmla="*/ 126 w 194"/>
                <a:gd name="T27" fmla="*/ 7 h 151"/>
                <a:gd name="T28" fmla="*/ 110 w 194"/>
                <a:gd name="T29" fmla="*/ 9 h 151"/>
                <a:gd name="T30" fmla="*/ 95 w 194"/>
                <a:gd name="T31" fmla="*/ 16 h 151"/>
                <a:gd name="T32" fmla="*/ 80 w 194"/>
                <a:gd name="T33" fmla="*/ 25 h 151"/>
                <a:gd name="T34" fmla="*/ 67 w 194"/>
                <a:gd name="T35" fmla="*/ 37 h 151"/>
                <a:gd name="T36" fmla="*/ 61 w 194"/>
                <a:gd name="T37" fmla="*/ 37 h 151"/>
                <a:gd name="T38" fmla="*/ 61 w 194"/>
                <a:gd name="T39" fmla="*/ 17 h 151"/>
                <a:gd name="T40" fmla="*/ 57 w 194"/>
                <a:gd name="T41" fmla="*/ 7 h 151"/>
                <a:gd name="T42" fmla="*/ 49 w 194"/>
                <a:gd name="T43" fmla="*/ 1 h 151"/>
                <a:gd name="T44" fmla="*/ 37 w 194"/>
                <a:gd name="T45" fmla="*/ 0 h 151"/>
                <a:gd name="T46" fmla="*/ 27 w 194"/>
                <a:gd name="T47" fmla="*/ 2 h 151"/>
                <a:gd name="T48" fmla="*/ 15 w 194"/>
                <a:gd name="T49" fmla="*/ 16 h 151"/>
                <a:gd name="T50" fmla="*/ 6 w 194"/>
                <a:gd name="T51" fmla="*/ 42 h 151"/>
                <a:gd name="T52" fmla="*/ 2 w 194"/>
                <a:gd name="T53" fmla="*/ 52 h 151"/>
                <a:gd name="T54" fmla="*/ 10 w 194"/>
                <a:gd name="T55" fmla="*/ 38 h 151"/>
                <a:gd name="T56" fmla="*/ 25 w 194"/>
                <a:gd name="T57" fmla="*/ 22 h 151"/>
                <a:gd name="T58" fmla="*/ 41 w 194"/>
                <a:gd name="T59" fmla="*/ 16 h 151"/>
                <a:gd name="T60" fmla="*/ 51 w 194"/>
                <a:gd name="T61" fmla="*/ 34 h 151"/>
                <a:gd name="T62" fmla="*/ 49 w 194"/>
                <a:gd name="T63" fmla="*/ 69 h 151"/>
                <a:gd name="T64" fmla="*/ 55 w 194"/>
                <a:gd name="T65" fmla="*/ 76 h 151"/>
                <a:gd name="T66" fmla="*/ 65 w 194"/>
                <a:gd name="T67" fmla="*/ 66 h 151"/>
                <a:gd name="T68" fmla="*/ 76 w 194"/>
                <a:gd name="T69" fmla="*/ 55 h 151"/>
                <a:gd name="T70" fmla="*/ 88 w 194"/>
                <a:gd name="T71" fmla="*/ 46 h 151"/>
                <a:gd name="T72" fmla="*/ 102 w 194"/>
                <a:gd name="T73" fmla="*/ 36 h 151"/>
                <a:gd name="T74" fmla="*/ 120 w 194"/>
                <a:gd name="T75" fmla="*/ 28 h 151"/>
                <a:gd name="T76" fmla="*/ 141 w 194"/>
                <a:gd name="T77" fmla="*/ 24 h 151"/>
                <a:gd name="T78" fmla="*/ 159 w 194"/>
                <a:gd name="T79" fmla="*/ 28 h 151"/>
                <a:gd name="T80" fmla="*/ 159 w 194"/>
                <a:gd name="T81" fmla="*/ 40 h 151"/>
                <a:gd name="T82" fmla="*/ 139 w 194"/>
                <a:gd name="T83" fmla="*/ 59 h 151"/>
                <a:gd name="T84" fmla="*/ 119 w 194"/>
                <a:gd name="T85" fmla="*/ 77 h 151"/>
                <a:gd name="T86" fmla="*/ 107 w 194"/>
                <a:gd name="T87" fmla="*/ 91 h 151"/>
                <a:gd name="T88" fmla="*/ 116 w 194"/>
                <a:gd name="T89" fmla="*/ 97 h 151"/>
                <a:gd name="T90" fmla="*/ 135 w 194"/>
                <a:gd name="T91" fmla="*/ 99 h 151"/>
                <a:gd name="T92" fmla="*/ 155 w 194"/>
                <a:gd name="T93" fmla="*/ 103 h 151"/>
                <a:gd name="T94" fmla="*/ 172 w 194"/>
                <a:gd name="T95" fmla="*/ 111 h 151"/>
                <a:gd name="T96" fmla="*/ 172 w 194"/>
                <a:gd name="T97" fmla="*/ 122 h 151"/>
                <a:gd name="T98" fmla="*/ 137 w 194"/>
                <a:gd name="T99" fmla="*/ 132 h 151"/>
                <a:gd name="T100" fmla="*/ 94 w 194"/>
                <a:gd name="T101" fmla="*/ 137 h 151"/>
                <a:gd name="T102" fmla="*/ 61 w 194"/>
                <a:gd name="T103" fmla="*/ 141 h 151"/>
                <a:gd name="T104" fmla="*/ 82 w 194"/>
                <a:gd name="T105" fmla="*/ 147 h 151"/>
                <a:gd name="T106" fmla="*/ 126 w 194"/>
                <a:gd name="T107" fmla="*/ 151 h 151"/>
                <a:gd name="T108" fmla="*/ 160 w 194"/>
                <a:gd name="T109" fmla="*/ 148 h 151"/>
                <a:gd name="T110" fmla="*/ 181 w 194"/>
                <a:gd name="T111" fmla="*/ 142 h 151"/>
                <a:gd name="T112" fmla="*/ 192 w 194"/>
                <a:gd name="T113" fmla="*/ 130 h 151"/>
                <a:gd name="T114" fmla="*/ 192 w 194"/>
                <a:gd name="T115" fmla="*/ 11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4" h="151">
                  <a:moveTo>
                    <a:pt x="187" y="106"/>
                  </a:moveTo>
                  <a:lnTo>
                    <a:pt x="182" y="102"/>
                  </a:lnTo>
                  <a:lnTo>
                    <a:pt x="177" y="98"/>
                  </a:lnTo>
                  <a:lnTo>
                    <a:pt x="170" y="95"/>
                  </a:lnTo>
                  <a:lnTo>
                    <a:pt x="162" y="92"/>
                  </a:lnTo>
                  <a:lnTo>
                    <a:pt x="152" y="90"/>
                  </a:lnTo>
                  <a:lnTo>
                    <a:pt x="144" y="88"/>
                  </a:lnTo>
                  <a:lnTo>
                    <a:pt x="137" y="87"/>
                  </a:lnTo>
                  <a:lnTo>
                    <a:pt x="131" y="85"/>
                  </a:lnTo>
                  <a:lnTo>
                    <a:pt x="136" y="81"/>
                  </a:lnTo>
                  <a:lnTo>
                    <a:pt x="144" y="74"/>
                  </a:lnTo>
                  <a:lnTo>
                    <a:pt x="152" y="67"/>
                  </a:lnTo>
                  <a:lnTo>
                    <a:pt x="159" y="59"/>
                  </a:lnTo>
                  <a:lnTo>
                    <a:pt x="166" y="52"/>
                  </a:lnTo>
                  <a:lnTo>
                    <a:pt x="172" y="45"/>
                  </a:lnTo>
                  <a:lnTo>
                    <a:pt x="177" y="40"/>
                  </a:lnTo>
                  <a:lnTo>
                    <a:pt x="178" y="39"/>
                  </a:lnTo>
                  <a:lnTo>
                    <a:pt x="180" y="31"/>
                  </a:lnTo>
                  <a:lnTo>
                    <a:pt x="179" y="25"/>
                  </a:lnTo>
                  <a:lnTo>
                    <a:pt x="178" y="23"/>
                  </a:lnTo>
                  <a:lnTo>
                    <a:pt x="177" y="22"/>
                  </a:lnTo>
                  <a:lnTo>
                    <a:pt x="171" y="16"/>
                  </a:lnTo>
                  <a:lnTo>
                    <a:pt x="165" y="13"/>
                  </a:lnTo>
                  <a:lnTo>
                    <a:pt x="158" y="11"/>
                  </a:lnTo>
                  <a:lnTo>
                    <a:pt x="150" y="8"/>
                  </a:lnTo>
                  <a:lnTo>
                    <a:pt x="142" y="7"/>
                  </a:lnTo>
                  <a:lnTo>
                    <a:pt x="134" y="7"/>
                  </a:lnTo>
                  <a:lnTo>
                    <a:pt x="126" y="7"/>
                  </a:lnTo>
                  <a:lnTo>
                    <a:pt x="119" y="8"/>
                  </a:lnTo>
                  <a:lnTo>
                    <a:pt x="110" y="9"/>
                  </a:lnTo>
                  <a:lnTo>
                    <a:pt x="102" y="13"/>
                  </a:lnTo>
                  <a:lnTo>
                    <a:pt x="95" y="16"/>
                  </a:lnTo>
                  <a:lnTo>
                    <a:pt x="87" y="20"/>
                  </a:lnTo>
                  <a:lnTo>
                    <a:pt x="80" y="25"/>
                  </a:lnTo>
                  <a:lnTo>
                    <a:pt x="74" y="31"/>
                  </a:lnTo>
                  <a:lnTo>
                    <a:pt x="67" y="37"/>
                  </a:lnTo>
                  <a:lnTo>
                    <a:pt x="61" y="43"/>
                  </a:lnTo>
                  <a:lnTo>
                    <a:pt x="61" y="37"/>
                  </a:lnTo>
                  <a:lnTo>
                    <a:pt x="63" y="28"/>
                  </a:lnTo>
                  <a:lnTo>
                    <a:pt x="61" y="17"/>
                  </a:lnTo>
                  <a:lnTo>
                    <a:pt x="60" y="11"/>
                  </a:lnTo>
                  <a:lnTo>
                    <a:pt x="57" y="7"/>
                  </a:lnTo>
                  <a:lnTo>
                    <a:pt x="53" y="4"/>
                  </a:lnTo>
                  <a:lnTo>
                    <a:pt x="49" y="1"/>
                  </a:lnTo>
                  <a:lnTo>
                    <a:pt x="43" y="0"/>
                  </a:lnTo>
                  <a:lnTo>
                    <a:pt x="37" y="0"/>
                  </a:lnTo>
                  <a:lnTo>
                    <a:pt x="32" y="0"/>
                  </a:lnTo>
                  <a:lnTo>
                    <a:pt x="27" y="2"/>
                  </a:lnTo>
                  <a:lnTo>
                    <a:pt x="23" y="5"/>
                  </a:lnTo>
                  <a:lnTo>
                    <a:pt x="15" y="16"/>
                  </a:lnTo>
                  <a:lnTo>
                    <a:pt x="11" y="29"/>
                  </a:lnTo>
                  <a:lnTo>
                    <a:pt x="6" y="42"/>
                  </a:lnTo>
                  <a:lnTo>
                    <a:pt x="0" y="54"/>
                  </a:lnTo>
                  <a:lnTo>
                    <a:pt x="2" y="52"/>
                  </a:lnTo>
                  <a:lnTo>
                    <a:pt x="5" y="46"/>
                  </a:lnTo>
                  <a:lnTo>
                    <a:pt x="10" y="38"/>
                  </a:lnTo>
                  <a:lnTo>
                    <a:pt x="17" y="29"/>
                  </a:lnTo>
                  <a:lnTo>
                    <a:pt x="25" y="22"/>
                  </a:lnTo>
                  <a:lnTo>
                    <a:pt x="33" y="17"/>
                  </a:lnTo>
                  <a:lnTo>
                    <a:pt x="41" y="16"/>
                  </a:lnTo>
                  <a:lnTo>
                    <a:pt x="50" y="21"/>
                  </a:lnTo>
                  <a:lnTo>
                    <a:pt x="51" y="34"/>
                  </a:lnTo>
                  <a:lnTo>
                    <a:pt x="50" y="52"/>
                  </a:lnTo>
                  <a:lnTo>
                    <a:pt x="49" y="69"/>
                  </a:lnTo>
                  <a:lnTo>
                    <a:pt x="49" y="81"/>
                  </a:lnTo>
                  <a:lnTo>
                    <a:pt x="55" y="76"/>
                  </a:lnTo>
                  <a:lnTo>
                    <a:pt x="59" y="70"/>
                  </a:lnTo>
                  <a:lnTo>
                    <a:pt x="65" y="66"/>
                  </a:lnTo>
                  <a:lnTo>
                    <a:pt x="71" y="60"/>
                  </a:lnTo>
                  <a:lnTo>
                    <a:pt x="76" y="55"/>
                  </a:lnTo>
                  <a:lnTo>
                    <a:pt x="82" y="51"/>
                  </a:lnTo>
                  <a:lnTo>
                    <a:pt x="88" y="46"/>
                  </a:lnTo>
                  <a:lnTo>
                    <a:pt x="94" y="42"/>
                  </a:lnTo>
                  <a:lnTo>
                    <a:pt x="102" y="36"/>
                  </a:lnTo>
                  <a:lnTo>
                    <a:pt x="111" y="31"/>
                  </a:lnTo>
                  <a:lnTo>
                    <a:pt x="120" y="28"/>
                  </a:lnTo>
                  <a:lnTo>
                    <a:pt x="131" y="24"/>
                  </a:lnTo>
                  <a:lnTo>
                    <a:pt x="141" y="24"/>
                  </a:lnTo>
                  <a:lnTo>
                    <a:pt x="150" y="24"/>
                  </a:lnTo>
                  <a:lnTo>
                    <a:pt x="159" y="28"/>
                  </a:lnTo>
                  <a:lnTo>
                    <a:pt x="168" y="32"/>
                  </a:lnTo>
                  <a:lnTo>
                    <a:pt x="159" y="40"/>
                  </a:lnTo>
                  <a:lnTo>
                    <a:pt x="150" y="49"/>
                  </a:lnTo>
                  <a:lnTo>
                    <a:pt x="139" y="59"/>
                  </a:lnTo>
                  <a:lnTo>
                    <a:pt x="129" y="68"/>
                  </a:lnTo>
                  <a:lnTo>
                    <a:pt x="119" y="77"/>
                  </a:lnTo>
                  <a:lnTo>
                    <a:pt x="112" y="85"/>
                  </a:lnTo>
                  <a:lnTo>
                    <a:pt x="107" y="91"/>
                  </a:lnTo>
                  <a:lnTo>
                    <a:pt x="106" y="96"/>
                  </a:lnTo>
                  <a:lnTo>
                    <a:pt x="116" y="97"/>
                  </a:lnTo>
                  <a:lnTo>
                    <a:pt x="125" y="98"/>
                  </a:lnTo>
                  <a:lnTo>
                    <a:pt x="135" y="99"/>
                  </a:lnTo>
                  <a:lnTo>
                    <a:pt x="144" y="100"/>
                  </a:lnTo>
                  <a:lnTo>
                    <a:pt x="155" y="103"/>
                  </a:lnTo>
                  <a:lnTo>
                    <a:pt x="163" y="106"/>
                  </a:lnTo>
                  <a:lnTo>
                    <a:pt x="172" y="111"/>
                  </a:lnTo>
                  <a:lnTo>
                    <a:pt x="179" y="117"/>
                  </a:lnTo>
                  <a:lnTo>
                    <a:pt x="172" y="122"/>
                  </a:lnTo>
                  <a:lnTo>
                    <a:pt x="157" y="127"/>
                  </a:lnTo>
                  <a:lnTo>
                    <a:pt x="137" y="132"/>
                  </a:lnTo>
                  <a:lnTo>
                    <a:pt x="116" y="135"/>
                  </a:lnTo>
                  <a:lnTo>
                    <a:pt x="94" y="137"/>
                  </a:lnTo>
                  <a:lnTo>
                    <a:pt x="75" y="140"/>
                  </a:lnTo>
                  <a:lnTo>
                    <a:pt x="61" y="141"/>
                  </a:lnTo>
                  <a:lnTo>
                    <a:pt x="57" y="141"/>
                  </a:lnTo>
                  <a:lnTo>
                    <a:pt x="82" y="147"/>
                  </a:lnTo>
                  <a:lnTo>
                    <a:pt x="105" y="150"/>
                  </a:lnTo>
                  <a:lnTo>
                    <a:pt x="126" y="151"/>
                  </a:lnTo>
                  <a:lnTo>
                    <a:pt x="144" y="150"/>
                  </a:lnTo>
                  <a:lnTo>
                    <a:pt x="160" y="148"/>
                  </a:lnTo>
                  <a:lnTo>
                    <a:pt x="173" y="144"/>
                  </a:lnTo>
                  <a:lnTo>
                    <a:pt x="181" y="142"/>
                  </a:lnTo>
                  <a:lnTo>
                    <a:pt x="186" y="138"/>
                  </a:lnTo>
                  <a:lnTo>
                    <a:pt x="192" y="130"/>
                  </a:lnTo>
                  <a:lnTo>
                    <a:pt x="194" y="122"/>
                  </a:lnTo>
                  <a:lnTo>
                    <a:pt x="192" y="115"/>
                  </a:lnTo>
                  <a:lnTo>
                    <a:pt x="187" y="1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216" name="Freeform 238"/>
            <p:cNvSpPr>
              <a:spLocks/>
            </p:cNvSpPr>
            <p:nvPr/>
          </p:nvSpPr>
          <p:spPr bwMode="auto">
            <a:xfrm>
              <a:off x="2922" y="1589"/>
              <a:ext cx="119" cy="99"/>
            </a:xfrm>
            <a:custGeom>
              <a:avLst/>
              <a:gdLst>
                <a:gd name="T0" fmla="*/ 177 w 238"/>
                <a:gd name="T1" fmla="*/ 24 h 198"/>
                <a:gd name="T2" fmla="*/ 172 w 238"/>
                <a:gd name="T3" fmla="*/ 22 h 198"/>
                <a:gd name="T4" fmla="*/ 163 w 238"/>
                <a:gd name="T5" fmla="*/ 20 h 198"/>
                <a:gd name="T6" fmla="*/ 155 w 238"/>
                <a:gd name="T7" fmla="*/ 17 h 198"/>
                <a:gd name="T8" fmla="*/ 147 w 238"/>
                <a:gd name="T9" fmla="*/ 14 h 198"/>
                <a:gd name="T10" fmla="*/ 138 w 238"/>
                <a:gd name="T11" fmla="*/ 12 h 198"/>
                <a:gd name="T12" fmla="*/ 130 w 238"/>
                <a:gd name="T13" fmla="*/ 9 h 198"/>
                <a:gd name="T14" fmla="*/ 122 w 238"/>
                <a:gd name="T15" fmla="*/ 7 h 198"/>
                <a:gd name="T16" fmla="*/ 115 w 238"/>
                <a:gd name="T17" fmla="*/ 6 h 198"/>
                <a:gd name="T18" fmla="*/ 106 w 238"/>
                <a:gd name="T19" fmla="*/ 5 h 198"/>
                <a:gd name="T20" fmla="*/ 93 w 238"/>
                <a:gd name="T21" fmla="*/ 4 h 198"/>
                <a:gd name="T22" fmla="*/ 78 w 238"/>
                <a:gd name="T23" fmla="*/ 2 h 198"/>
                <a:gd name="T24" fmla="*/ 62 w 238"/>
                <a:gd name="T25" fmla="*/ 1 h 198"/>
                <a:gd name="T26" fmla="*/ 46 w 238"/>
                <a:gd name="T27" fmla="*/ 1 h 198"/>
                <a:gd name="T28" fmla="*/ 31 w 238"/>
                <a:gd name="T29" fmla="*/ 0 h 198"/>
                <a:gd name="T30" fmla="*/ 20 w 238"/>
                <a:gd name="T31" fmla="*/ 0 h 198"/>
                <a:gd name="T32" fmla="*/ 12 w 238"/>
                <a:gd name="T33" fmla="*/ 1 h 198"/>
                <a:gd name="T34" fmla="*/ 2 w 238"/>
                <a:gd name="T35" fmla="*/ 5 h 198"/>
                <a:gd name="T36" fmla="*/ 0 w 238"/>
                <a:gd name="T37" fmla="*/ 12 h 198"/>
                <a:gd name="T38" fmla="*/ 2 w 238"/>
                <a:gd name="T39" fmla="*/ 17 h 198"/>
                <a:gd name="T40" fmla="*/ 9 w 238"/>
                <a:gd name="T41" fmla="*/ 21 h 198"/>
                <a:gd name="T42" fmla="*/ 20 w 238"/>
                <a:gd name="T43" fmla="*/ 21 h 198"/>
                <a:gd name="T44" fmla="*/ 30 w 238"/>
                <a:gd name="T45" fmla="*/ 21 h 198"/>
                <a:gd name="T46" fmla="*/ 41 w 238"/>
                <a:gd name="T47" fmla="*/ 22 h 198"/>
                <a:gd name="T48" fmla="*/ 54 w 238"/>
                <a:gd name="T49" fmla="*/ 22 h 198"/>
                <a:gd name="T50" fmla="*/ 67 w 238"/>
                <a:gd name="T51" fmla="*/ 24 h 198"/>
                <a:gd name="T52" fmla="*/ 81 w 238"/>
                <a:gd name="T53" fmla="*/ 26 h 198"/>
                <a:gd name="T54" fmla="*/ 94 w 238"/>
                <a:gd name="T55" fmla="*/ 29 h 198"/>
                <a:gd name="T56" fmla="*/ 109 w 238"/>
                <a:gd name="T57" fmla="*/ 31 h 198"/>
                <a:gd name="T58" fmla="*/ 125 w 238"/>
                <a:gd name="T59" fmla="*/ 35 h 198"/>
                <a:gd name="T60" fmla="*/ 142 w 238"/>
                <a:gd name="T61" fmla="*/ 38 h 198"/>
                <a:gd name="T62" fmla="*/ 157 w 238"/>
                <a:gd name="T63" fmla="*/ 43 h 198"/>
                <a:gd name="T64" fmla="*/ 170 w 238"/>
                <a:gd name="T65" fmla="*/ 46 h 198"/>
                <a:gd name="T66" fmla="*/ 183 w 238"/>
                <a:gd name="T67" fmla="*/ 51 h 198"/>
                <a:gd name="T68" fmla="*/ 195 w 238"/>
                <a:gd name="T69" fmla="*/ 55 h 198"/>
                <a:gd name="T70" fmla="*/ 205 w 238"/>
                <a:gd name="T71" fmla="*/ 60 h 198"/>
                <a:gd name="T72" fmla="*/ 214 w 238"/>
                <a:gd name="T73" fmla="*/ 65 h 198"/>
                <a:gd name="T74" fmla="*/ 189 w 238"/>
                <a:gd name="T75" fmla="*/ 190 h 198"/>
                <a:gd name="T76" fmla="*/ 192 w 238"/>
                <a:gd name="T77" fmla="*/ 195 h 198"/>
                <a:gd name="T78" fmla="*/ 200 w 238"/>
                <a:gd name="T79" fmla="*/ 197 h 198"/>
                <a:gd name="T80" fmla="*/ 208 w 238"/>
                <a:gd name="T81" fmla="*/ 198 h 198"/>
                <a:gd name="T82" fmla="*/ 213 w 238"/>
                <a:gd name="T83" fmla="*/ 195 h 198"/>
                <a:gd name="T84" fmla="*/ 238 w 238"/>
                <a:gd name="T85" fmla="*/ 67 h 198"/>
                <a:gd name="T86" fmla="*/ 237 w 238"/>
                <a:gd name="T87" fmla="*/ 65 h 198"/>
                <a:gd name="T88" fmla="*/ 235 w 238"/>
                <a:gd name="T89" fmla="*/ 60 h 198"/>
                <a:gd name="T90" fmla="*/ 230 w 238"/>
                <a:gd name="T91" fmla="*/ 55 h 198"/>
                <a:gd name="T92" fmla="*/ 223 w 238"/>
                <a:gd name="T93" fmla="*/ 50 h 198"/>
                <a:gd name="T94" fmla="*/ 215 w 238"/>
                <a:gd name="T95" fmla="*/ 44 h 198"/>
                <a:gd name="T96" fmla="*/ 205 w 238"/>
                <a:gd name="T97" fmla="*/ 37 h 198"/>
                <a:gd name="T98" fmla="*/ 192 w 238"/>
                <a:gd name="T99" fmla="*/ 30 h 198"/>
                <a:gd name="T100" fmla="*/ 177 w 238"/>
                <a:gd name="T101" fmla="*/ 24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38" h="198">
                  <a:moveTo>
                    <a:pt x="177" y="24"/>
                  </a:moveTo>
                  <a:lnTo>
                    <a:pt x="172" y="22"/>
                  </a:lnTo>
                  <a:lnTo>
                    <a:pt x="163" y="20"/>
                  </a:lnTo>
                  <a:lnTo>
                    <a:pt x="155" y="17"/>
                  </a:lnTo>
                  <a:lnTo>
                    <a:pt x="147" y="14"/>
                  </a:lnTo>
                  <a:lnTo>
                    <a:pt x="138" y="12"/>
                  </a:lnTo>
                  <a:lnTo>
                    <a:pt x="130" y="9"/>
                  </a:lnTo>
                  <a:lnTo>
                    <a:pt x="122" y="7"/>
                  </a:lnTo>
                  <a:lnTo>
                    <a:pt x="115" y="6"/>
                  </a:lnTo>
                  <a:lnTo>
                    <a:pt x="106" y="5"/>
                  </a:lnTo>
                  <a:lnTo>
                    <a:pt x="93" y="4"/>
                  </a:lnTo>
                  <a:lnTo>
                    <a:pt x="78" y="2"/>
                  </a:lnTo>
                  <a:lnTo>
                    <a:pt x="62" y="1"/>
                  </a:lnTo>
                  <a:lnTo>
                    <a:pt x="46" y="1"/>
                  </a:lnTo>
                  <a:lnTo>
                    <a:pt x="31" y="0"/>
                  </a:lnTo>
                  <a:lnTo>
                    <a:pt x="20" y="0"/>
                  </a:lnTo>
                  <a:lnTo>
                    <a:pt x="12" y="1"/>
                  </a:lnTo>
                  <a:lnTo>
                    <a:pt x="2" y="5"/>
                  </a:lnTo>
                  <a:lnTo>
                    <a:pt x="0" y="12"/>
                  </a:lnTo>
                  <a:lnTo>
                    <a:pt x="2" y="17"/>
                  </a:lnTo>
                  <a:lnTo>
                    <a:pt x="9" y="21"/>
                  </a:lnTo>
                  <a:lnTo>
                    <a:pt x="20" y="21"/>
                  </a:lnTo>
                  <a:lnTo>
                    <a:pt x="30" y="21"/>
                  </a:lnTo>
                  <a:lnTo>
                    <a:pt x="41" y="22"/>
                  </a:lnTo>
                  <a:lnTo>
                    <a:pt x="54" y="22"/>
                  </a:lnTo>
                  <a:lnTo>
                    <a:pt x="67" y="24"/>
                  </a:lnTo>
                  <a:lnTo>
                    <a:pt x="81" y="26"/>
                  </a:lnTo>
                  <a:lnTo>
                    <a:pt x="94" y="29"/>
                  </a:lnTo>
                  <a:lnTo>
                    <a:pt x="109" y="31"/>
                  </a:lnTo>
                  <a:lnTo>
                    <a:pt x="125" y="35"/>
                  </a:lnTo>
                  <a:lnTo>
                    <a:pt x="142" y="38"/>
                  </a:lnTo>
                  <a:lnTo>
                    <a:pt x="157" y="43"/>
                  </a:lnTo>
                  <a:lnTo>
                    <a:pt x="170" y="46"/>
                  </a:lnTo>
                  <a:lnTo>
                    <a:pt x="183" y="51"/>
                  </a:lnTo>
                  <a:lnTo>
                    <a:pt x="195" y="55"/>
                  </a:lnTo>
                  <a:lnTo>
                    <a:pt x="205" y="60"/>
                  </a:lnTo>
                  <a:lnTo>
                    <a:pt x="214" y="65"/>
                  </a:lnTo>
                  <a:lnTo>
                    <a:pt x="189" y="190"/>
                  </a:lnTo>
                  <a:lnTo>
                    <a:pt x="192" y="195"/>
                  </a:lnTo>
                  <a:lnTo>
                    <a:pt x="200" y="197"/>
                  </a:lnTo>
                  <a:lnTo>
                    <a:pt x="208" y="198"/>
                  </a:lnTo>
                  <a:lnTo>
                    <a:pt x="213" y="195"/>
                  </a:lnTo>
                  <a:lnTo>
                    <a:pt x="238" y="67"/>
                  </a:lnTo>
                  <a:lnTo>
                    <a:pt x="237" y="65"/>
                  </a:lnTo>
                  <a:lnTo>
                    <a:pt x="235" y="60"/>
                  </a:lnTo>
                  <a:lnTo>
                    <a:pt x="230" y="55"/>
                  </a:lnTo>
                  <a:lnTo>
                    <a:pt x="223" y="50"/>
                  </a:lnTo>
                  <a:lnTo>
                    <a:pt x="215" y="44"/>
                  </a:lnTo>
                  <a:lnTo>
                    <a:pt x="205" y="37"/>
                  </a:lnTo>
                  <a:lnTo>
                    <a:pt x="192" y="30"/>
                  </a:lnTo>
                  <a:lnTo>
                    <a:pt x="177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217" name="Freeform 239"/>
            <p:cNvSpPr>
              <a:spLocks/>
            </p:cNvSpPr>
            <p:nvPr/>
          </p:nvSpPr>
          <p:spPr bwMode="auto">
            <a:xfrm>
              <a:off x="2917" y="1648"/>
              <a:ext cx="95" cy="32"/>
            </a:xfrm>
            <a:custGeom>
              <a:avLst/>
              <a:gdLst>
                <a:gd name="T0" fmla="*/ 4 w 189"/>
                <a:gd name="T1" fmla="*/ 0 h 63"/>
                <a:gd name="T2" fmla="*/ 12 w 189"/>
                <a:gd name="T3" fmla="*/ 3 h 63"/>
                <a:gd name="T4" fmla="*/ 22 w 189"/>
                <a:gd name="T5" fmla="*/ 8 h 63"/>
                <a:gd name="T6" fmla="*/ 32 w 189"/>
                <a:gd name="T7" fmla="*/ 11 h 63"/>
                <a:gd name="T8" fmla="*/ 44 w 189"/>
                <a:gd name="T9" fmla="*/ 15 h 63"/>
                <a:gd name="T10" fmla="*/ 55 w 189"/>
                <a:gd name="T11" fmla="*/ 18 h 63"/>
                <a:gd name="T12" fmla="*/ 68 w 189"/>
                <a:gd name="T13" fmla="*/ 22 h 63"/>
                <a:gd name="T14" fmla="*/ 80 w 189"/>
                <a:gd name="T15" fmla="*/ 24 h 63"/>
                <a:gd name="T16" fmla="*/ 93 w 189"/>
                <a:gd name="T17" fmla="*/ 28 h 63"/>
                <a:gd name="T18" fmla="*/ 107 w 189"/>
                <a:gd name="T19" fmla="*/ 30 h 63"/>
                <a:gd name="T20" fmla="*/ 120 w 189"/>
                <a:gd name="T21" fmla="*/ 32 h 63"/>
                <a:gd name="T22" fmla="*/ 133 w 189"/>
                <a:gd name="T23" fmla="*/ 34 h 63"/>
                <a:gd name="T24" fmla="*/ 145 w 189"/>
                <a:gd name="T25" fmla="*/ 36 h 63"/>
                <a:gd name="T26" fmla="*/ 157 w 189"/>
                <a:gd name="T27" fmla="*/ 38 h 63"/>
                <a:gd name="T28" fmla="*/ 169 w 189"/>
                <a:gd name="T29" fmla="*/ 39 h 63"/>
                <a:gd name="T30" fmla="*/ 179 w 189"/>
                <a:gd name="T31" fmla="*/ 40 h 63"/>
                <a:gd name="T32" fmla="*/ 189 w 189"/>
                <a:gd name="T33" fmla="*/ 41 h 63"/>
                <a:gd name="T34" fmla="*/ 184 w 189"/>
                <a:gd name="T35" fmla="*/ 63 h 63"/>
                <a:gd name="T36" fmla="*/ 175 w 189"/>
                <a:gd name="T37" fmla="*/ 62 h 63"/>
                <a:gd name="T38" fmla="*/ 166 w 189"/>
                <a:gd name="T39" fmla="*/ 61 h 63"/>
                <a:gd name="T40" fmla="*/ 154 w 189"/>
                <a:gd name="T41" fmla="*/ 60 h 63"/>
                <a:gd name="T42" fmla="*/ 143 w 189"/>
                <a:gd name="T43" fmla="*/ 59 h 63"/>
                <a:gd name="T44" fmla="*/ 130 w 189"/>
                <a:gd name="T45" fmla="*/ 56 h 63"/>
                <a:gd name="T46" fmla="*/ 117 w 189"/>
                <a:gd name="T47" fmla="*/ 54 h 63"/>
                <a:gd name="T48" fmla="*/ 105 w 189"/>
                <a:gd name="T49" fmla="*/ 52 h 63"/>
                <a:gd name="T50" fmla="*/ 91 w 189"/>
                <a:gd name="T51" fmla="*/ 49 h 63"/>
                <a:gd name="T52" fmla="*/ 78 w 189"/>
                <a:gd name="T53" fmla="*/ 47 h 63"/>
                <a:gd name="T54" fmla="*/ 64 w 189"/>
                <a:gd name="T55" fmla="*/ 44 h 63"/>
                <a:gd name="T56" fmla="*/ 52 w 189"/>
                <a:gd name="T57" fmla="*/ 40 h 63"/>
                <a:gd name="T58" fmla="*/ 40 w 189"/>
                <a:gd name="T59" fmla="*/ 38 h 63"/>
                <a:gd name="T60" fmla="*/ 29 w 189"/>
                <a:gd name="T61" fmla="*/ 34 h 63"/>
                <a:gd name="T62" fmla="*/ 18 w 189"/>
                <a:gd name="T63" fmla="*/ 31 h 63"/>
                <a:gd name="T64" fmla="*/ 8 w 189"/>
                <a:gd name="T65" fmla="*/ 26 h 63"/>
                <a:gd name="T66" fmla="*/ 0 w 189"/>
                <a:gd name="T67" fmla="*/ 23 h 63"/>
                <a:gd name="T68" fmla="*/ 4 w 189"/>
                <a:gd name="T6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9" h="63">
                  <a:moveTo>
                    <a:pt x="4" y="0"/>
                  </a:moveTo>
                  <a:lnTo>
                    <a:pt x="12" y="3"/>
                  </a:lnTo>
                  <a:lnTo>
                    <a:pt x="22" y="8"/>
                  </a:lnTo>
                  <a:lnTo>
                    <a:pt x="32" y="11"/>
                  </a:lnTo>
                  <a:lnTo>
                    <a:pt x="44" y="15"/>
                  </a:lnTo>
                  <a:lnTo>
                    <a:pt x="55" y="18"/>
                  </a:lnTo>
                  <a:lnTo>
                    <a:pt x="68" y="22"/>
                  </a:lnTo>
                  <a:lnTo>
                    <a:pt x="80" y="24"/>
                  </a:lnTo>
                  <a:lnTo>
                    <a:pt x="93" y="28"/>
                  </a:lnTo>
                  <a:lnTo>
                    <a:pt x="107" y="30"/>
                  </a:lnTo>
                  <a:lnTo>
                    <a:pt x="120" y="32"/>
                  </a:lnTo>
                  <a:lnTo>
                    <a:pt x="133" y="34"/>
                  </a:lnTo>
                  <a:lnTo>
                    <a:pt x="145" y="36"/>
                  </a:lnTo>
                  <a:lnTo>
                    <a:pt x="157" y="38"/>
                  </a:lnTo>
                  <a:lnTo>
                    <a:pt x="169" y="39"/>
                  </a:lnTo>
                  <a:lnTo>
                    <a:pt x="179" y="40"/>
                  </a:lnTo>
                  <a:lnTo>
                    <a:pt x="189" y="41"/>
                  </a:lnTo>
                  <a:lnTo>
                    <a:pt x="184" y="63"/>
                  </a:lnTo>
                  <a:lnTo>
                    <a:pt x="175" y="62"/>
                  </a:lnTo>
                  <a:lnTo>
                    <a:pt x="166" y="61"/>
                  </a:lnTo>
                  <a:lnTo>
                    <a:pt x="154" y="60"/>
                  </a:lnTo>
                  <a:lnTo>
                    <a:pt x="143" y="59"/>
                  </a:lnTo>
                  <a:lnTo>
                    <a:pt x="130" y="56"/>
                  </a:lnTo>
                  <a:lnTo>
                    <a:pt x="117" y="54"/>
                  </a:lnTo>
                  <a:lnTo>
                    <a:pt x="105" y="52"/>
                  </a:lnTo>
                  <a:lnTo>
                    <a:pt x="91" y="49"/>
                  </a:lnTo>
                  <a:lnTo>
                    <a:pt x="78" y="47"/>
                  </a:lnTo>
                  <a:lnTo>
                    <a:pt x="64" y="44"/>
                  </a:lnTo>
                  <a:lnTo>
                    <a:pt x="52" y="40"/>
                  </a:lnTo>
                  <a:lnTo>
                    <a:pt x="40" y="38"/>
                  </a:lnTo>
                  <a:lnTo>
                    <a:pt x="29" y="34"/>
                  </a:lnTo>
                  <a:lnTo>
                    <a:pt x="18" y="31"/>
                  </a:lnTo>
                  <a:lnTo>
                    <a:pt x="8" y="26"/>
                  </a:lnTo>
                  <a:lnTo>
                    <a:pt x="0" y="2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218" name="Freeform 240"/>
            <p:cNvSpPr>
              <a:spLocks/>
            </p:cNvSpPr>
            <p:nvPr/>
          </p:nvSpPr>
          <p:spPr bwMode="auto">
            <a:xfrm>
              <a:off x="2581" y="1594"/>
              <a:ext cx="519" cy="1090"/>
            </a:xfrm>
            <a:custGeom>
              <a:avLst/>
              <a:gdLst>
                <a:gd name="T0" fmla="*/ 905 w 1038"/>
                <a:gd name="T1" fmla="*/ 429 h 2179"/>
                <a:gd name="T2" fmla="*/ 902 w 1038"/>
                <a:gd name="T3" fmla="*/ 246 h 2179"/>
                <a:gd name="T4" fmla="*/ 869 w 1038"/>
                <a:gd name="T5" fmla="*/ 217 h 2179"/>
                <a:gd name="T6" fmla="*/ 718 w 1038"/>
                <a:gd name="T7" fmla="*/ 192 h 2179"/>
                <a:gd name="T8" fmla="*/ 605 w 1038"/>
                <a:gd name="T9" fmla="*/ 160 h 2179"/>
                <a:gd name="T10" fmla="*/ 649 w 1038"/>
                <a:gd name="T11" fmla="*/ 125 h 2179"/>
                <a:gd name="T12" fmla="*/ 630 w 1038"/>
                <a:gd name="T13" fmla="*/ 109 h 2179"/>
                <a:gd name="T14" fmla="*/ 592 w 1038"/>
                <a:gd name="T15" fmla="*/ 133 h 2179"/>
                <a:gd name="T16" fmla="*/ 577 w 1038"/>
                <a:gd name="T17" fmla="*/ 299 h 2179"/>
                <a:gd name="T18" fmla="*/ 447 w 1038"/>
                <a:gd name="T19" fmla="*/ 406 h 2179"/>
                <a:gd name="T20" fmla="*/ 314 w 1038"/>
                <a:gd name="T21" fmla="*/ 515 h 2179"/>
                <a:gd name="T22" fmla="*/ 279 w 1038"/>
                <a:gd name="T23" fmla="*/ 609 h 2179"/>
                <a:gd name="T24" fmla="*/ 175 w 1038"/>
                <a:gd name="T25" fmla="*/ 1244 h 2179"/>
                <a:gd name="T26" fmla="*/ 160 w 1038"/>
                <a:gd name="T27" fmla="*/ 1333 h 2179"/>
                <a:gd name="T28" fmla="*/ 131 w 1038"/>
                <a:gd name="T29" fmla="*/ 1388 h 2179"/>
                <a:gd name="T30" fmla="*/ 133 w 1038"/>
                <a:gd name="T31" fmla="*/ 1482 h 2179"/>
                <a:gd name="T32" fmla="*/ 84 w 1038"/>
                <a:gd name="T33" fmla="*/ 1521 h 2179"/>
                <a:gd name="T34" fmla="*/ 95 w 1038"/>
                <a:gd name="T35" fmla="*/ 1599 h 2179"/>
                <a:gd name="T36" fmla="*/ 0 w 1038"/>
                <a:gd name="T37" fmla="*/ 1952 h 2179"/>
                <a:gd name="T38" fmla="*/ 55 w 1038"/>
                <a:gd name="T39" fmla="*/ 2042 h 2179"/>
                <a:gd name="T40" fmla="*/ 194 w 1038"/>
                <a:gd name="T41" fmla="*/ 2109 h 2179"/>
                <a:gd name="T42" fmla="*/ 400 w 1038"/>
                <a:gd name="T43" fmla="*/ 2162 h 2179"/>
                <a:gd name="T44" fmla="*/ 634 w 1038"/>
                <a:gd name="T45" fmla="*/ 2177 h 2179"/>
                <a:gd name="T46" fmla="*/ 755 w 1038"/>
                <a:gd name="T47" fmla="*/ 2139 h 2179"/>
                <a:gd name="T48" fmla="*/ 739 w 1038"/>
                <a:gd name="T49" fmla="*/ 2132 h 2179"/>
                <a:gd name="T50" fmla="*/ 594 w 1038"/>
                <a:gd name="T51" fmla="*/ 2149 h 2179"/>
                <a:gd name="T52" fmla="*/ 370 w 1038"/>
                <a:gd name="T53" fmla="*/ 2124 h 2179"/>
                <a:gd name="T54" fmla="*/ 190 w 1038"/>
                <a:gd name="T55" fmla="*/ 2074 h 2179"/>
                <a:gd name="T56" fmla="*/ 66 w 1038"/>
                <a:gd name="T57" fmla="*/ 2017 h 2179"/>
                <a:gd name="T58" fmla="*/ 100 w 1038"/>
                <a:gd name="T59" fmla="*/ 1639 h 2179"/>
                <a:gd name="T60" fmla="*/ 117 w 1038"/>
                <a:gd name="T61" fmla="*/ 1596 h 2179"/>
                <a:gd name="T62" fmla="*/ 104 w 1038"/>
                <a:gd name="T63" fmla="*/ 1531 h 2179"/>
                <a:gd name="T64" fmla="*/ 147 w 1038"/>
                <a:gd name="T65" fmla="*/ 1493 h 2179"/>
                <a:gd name="T66" fmla="*/ 162 w 1038"/>
                <a:gd name="T67" fmla="*/ 1414 h 2179"/>
                <a:gd name="T68" fmla="*/ 184 w 1038"/>
                <a:gd name="T69" fmla="*/ 1297 h 2179"/>
                <a:gd name="T70" fmla="*/ 225 w 1038"/>
                <a:gd name="T71" fmla="*/ 1234 h 2179"/>
                <a:gd name="T72" fmla="*/ 308 w 1038"/>
                <a:gd name="T73" fmla="*/ 605 h 2179"/>
                <a:gd name="T74" fmla="*/ 350 w 1038"/>
                <a:gd name="T75" fmla="*/ 526 h 2179"/>
                <a:gd name="T76" fmla="*/ 518 w 1038"/>
                <a:gd name="T77" fmla="*/ 390 h 2179"/>
                <a:gd name="T78" fmla="*/ 617 w 1038"/>
                <a:gd name="T79" fmla="*/ 277 h 2179"/>
                <a:gd name="T80" fmla="*/ 680 w 1038"/>
                <a:gd name="T81" fmla="*/ 213 h 2179"/>
                <a:gd name="T82" fmla="*/ 804 w 1038"/>
                <a:gd name="T83" fmla="*/ 238 h 2179"/>
                <a:gd name="T84" fmla="*/ 859 w 1038"/>
                <a:gd name="T85" fmla="*/ 412 h 2179"/>
                <a:gd name="T86" fmla="*/ 1011 w 1038"/>
                <a:gd name="T87" fmla="*/ 703 h 2179"/>
                <a:gd name="T88" fmla="*/ 943 w 1038"/>
                <a:gd name="T89" fmla="*/ 783 h 2179"/>
                <a:gd name="T90" fmla="*/ 848 w 1038"/>
                <a:gd name="T91" fmla="*/ 1427 h 2179"/>
                <a:gd name="T92" fmla="*/ 803 w 1038"/>
                <a:gd name="T93" fmla="*/ 1506 h 2179"/>
                <a:gd name="T94" fmla="*/ 833 w 1038"/>
                <a:gd name="T95" fmla="*/ 1597 h 2179"/>
                <a:gd name="T96" fmla="*/ 802 w 1038"/>
                <a:gd name="T97" fmla="*/ 1625 h 2179"/>
                <a:gd name="T98" fmla="*/ 832 w 1038"/>
                <a:gd name="T99" fmla="*/ 1673 h 2179"/>
                <a:gd name="T100" fmla="*/ 795 w 1038"/>
                <a:gd name="T101" fmla="*/ 1728 h 2179"/>
                <a:gd name="T102" fmla="*/ 795 w 1038"/>
                <a:gd name="T103" fmla="*/ 1773 h 2179"/>
                <a:gd name="T104" fmla="*/ 826 w 1038"/>
                <a:gd name="T105" fmla="*/ 1763 h 2179"/>
                <a:gd name="T106" fmla="*/ 834 w 1038"/>
                <a:gd name="T107" fmla="*/ 1714 h 2179"/>
                <a:gd name="T108" fmla="*/ 849 w 1038"/>
                <a:gd name="T109" fmla="*/ 1656 h 2179"/>
                <a:gd name="T110" fmla="*/ 834 w 1038"/>
                <a:gd name="T111" fmla="*/ 1611 h 2179"/>
                <a:gd name="T112" fmla="*/ 866 w 1038"/>
                <a:gd name="T113" fmla="*/ 1559 h 2179"/>
                <a:gd name="T114" fmla="*/ 826 w 1038"/>
                <a:gd name="T115" fmla="*/ 1484 h 2179"/>
                <a:gd name="T116" fmla="*/ 884 w 1038"/>
                <a:gd name="T117" fmla="*/ 1413 h 2179"/>
                <a:gd name="T118" fmla="*/ 983 w 1038"/>
                <a:gd name="T119" fmla="*/ 789 h 2179"/>
                <a:gd name="T120" fmla="*/ 1032 w 1038"/>
                <a:gd name="T121" fmla="*/ 737 h 2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38" h="2179">
                  <a:moveTo>
                    <a:pt x="1037" y="675"/>
                  </a:moveTo>
                  <a:lnTo>
                    <a:pt x="1029" y="653"/>
                  </a:lnTo>
                  <a:lnTo>
                    <a:pt x="1011" y="618"/>
                  </a:lnTo>
                  <a:lnTo>
                    <a:pt x="988" y="576"/>
                  </a:lnTo>
                  <a:lnTo>
                    <a:pt x="961" y="527"/>
                  </a:lnTo>
                  <a:lnTo>
                    <a:pt x="932" y="478"/>
                  </a:lnTo>
                  <a:lnTo>
                    <a:pt x="905" y="429"/>
                  </a:lnTo>
                  <a:lnTo>
                    <a:pt x="882" y="387"/>
                  </a:lnTo>
                  <a:lnTo>
                    <a:pt x="866" y="353"/>
                  </a:lnTo>
                  <a:lnTo>
                    <a:pt x="873" y="319"/>
                  </a:lnTo>
                  <a:lnTo>
                    <a:pt x="887" y="246"/>
                  </a:lnTo>
                  <a:lnTo>
                    <a:pt x="892" y="246"/>
                  </a:lnTo>
                  <a:lnTo>
                    <a:pt x="897" y="246"/>
                  </a:lnTo>
                  <a:lnTo>
                    <a:pt x="902" y="246"/>
                  </a:lnTo>
                  <a:lnTo>
                    <a:pt x="907" y="246"/>
                  </a:lnTo>
                  <a:lnTo>
                    <a:pt x="909" y="243"/>
                  </a:lnTo>
                  <a:lnTo>
                    <a:pt x="914" y="236"/>
                  </a:lnTo>
                  <a:lnTo>
                    <a:pt x="912" y="228"/>
                  </a:lnTo>
                  <a:lnTo>
                    <a:pt x="900" y="222"/>
                  </a:lnTo>
                  <a:lnTo>
                    <a:pt x="885" y="220"/>
                  </a:lnTo>
                  <a:lnTo>
                    <a:pt x="869" y="217"/>
                  </a:lnTo>
                  <a:lnTo>
                    <a:pt x="850" y="215"/>
                  </a:lnTo>
                  <a:lnTo>
                    <a:pt x="829" y="213"/>
                  </a:lnTo>
                  <a:lnTo>
                    <a:pt x="809" y="209"/>
                  </a:lnTo>
                  <a:lnTo>
                    <a:pt x="787" y="206"/>
                  </a:lnTo>
                  <a:lnTo>
                    <a:pt x="765" y="201"/>
                  </a:lnTo>
                  <a:lnTo>
                    <a:pt x="742" y="197"/>
                  </a:lnTo>
                  <a:lnTo>
                    <a:pt x="718" y="192"/>
                  </a:lnTo>
                  <a:lnTo>
                    <a:pt x="695" y="186"/>
                  </a:lnTo>
                  <a:lnTo>
                    <a:pt x="673" y="183"/>
                  </a:lnTo>
                  <a:lnTo>
                    <a:pt x="655" y="178"/>
                  </a:lnTo>
                  <a:lnTo>
                    <a:pt x="637" y="174"/>
                  </a:lnTo>
                  <a:lnTo>
                    <a:pt x="623" y="169"/>
                  </a:lnTo>
                  <a:lnTo>
                    <a:pt x="612" y="164"/>
                  </a:lnTo>
                  <a:lnTo>
                    <a:pt x="605" y="160"/>
                  </a:lnTo>
                  <a:lnTo>
                    <a:pt x="609" y="151"/>
                  </a:lnTo>
                  <a:lnTo>
                    <a:pt x="614" y="144"/>
                  </a:lnTo>
                  <a:lnTo>
                    <a:pt x="622" y="138"/>
                  </a:lnTo>
                  <a:lnTo>
                    <a:pt x="630" y="133"/>
                  </a:lnTo>
                  <a:lnTo>
                    <a:pt x="637" y="130"/>
                  </a:lnTo>
                  <a:lnTo>
                    <a:pt x="644" y="127"/>
                  </a:lnTo>
                  <a:lnTo>
                    <a:pt x="649" y="125"/>
                  </a:lnTo>
                  <a:lnTo>
                    <a:pt x="651" y="123"/>
                  </a:lnTo>
                  <a:lnTo>
                    <a:pt x="674" y="8"/>
                  </a:lnTo>
                  <a:lnTo>
                    <a:pt x="672" y="3"/>
                  </a:lnTo>
                  <a:lnTo>
                    <a:pt x="664" y="0"/>
                  </a:lnTo>
                  <a:lnTo>
                    <a:pt x="656" y="0"/>
                  </a:lnTo>
                  <a:lnTo>
                    <a:pt x="651" y="3"/>
                  </a:lnTo>
                  <a:lnTo>
                    <a:pt x="630" y="109"/>
                  </a:lnTo>
                  <a:lnTo>
                    <a:pt x="625" y="112"/>
                  </a:lnTo>
                  <a:lnTo>
                    <a:pt x="619" y="115"/>
                  </a:lnTo>
                  <a:lnTo>
                    <a:pt x="613" y="118"/>
                  </a:lnTo>
                  <a:lnTo>
                    <a:pt x="607" y="122"/>
                  </a:lnTo>
                  <a:lnTo>
                    <a:pt x="602" y="126"/>
                  </a:lnTo>
                  <a:lnTo>
                    <a:pt x="597" y="130"/>
                  </a:lnTo>
                  <a:lnTo>
                    <a:pt x="592" y="133"/>
                  </a:lnTo>
                  <a:lnTo>
                    <a:pt x="588" y="138"/>
                  </a:lnTo>
                  <a:lnTo>
                    <a:pt x="584" y="148"/>
                  </a:lnTo>
                  <a:lnTo>
                    <a:pt x="584" y="160"/>
                  </a:lnTo>
                  <a:lnTo>
                    <a:pt x="590" y="171"/>
                  </a:lnTo>
                  <a:lnTo>
                    <a:pt x="602" y="182"/>
                  </a:lnTo>
                  <a:lnTo>
                    <a:pt x="581" y="273"/>
                  </a:lnTo>
                  <a:lnTo>
                    <a:pt x="577" y="299"/>
                  </a:lnTo>
                  <a:lnTo>
                    <a:pt x="565" y="311"/>
                  </a:lnTo>
                  <a:lnTo>
                    <a:pt x="550" y="325"/>
                  </a:lnTo>
                  <a:lnTo>
                    <a:pt x="533" y="340"/>
                  </a:lnTo>
                  <a:lnTo>
                    <a:pt x="513" y="355"/>
                  </a:lnTo>
                  <a:lnTo>
                    <a:pt x="492" y="372"/>
                  </a:lnTo>
                  <a:lnTo>
                    <a:pt x="469" y="389"/>
                  </a:lnTo>
                  <a:lnTo>
                    <a:pt x="447" y="406"/>
                  </a:lnTo>
                  <a:lnTo>
                    <a:pt x="424" y="424"/>
                  </a:lnTo>
                  <a:lnTo>
                    <a:pt x="401" y="442"/>
                  </a:lnTo>
                  <a:lnTo>
                    <a:pt x="381" y="458"/>
                  </a:lnTo>
                  <a:lnTo>
                    <a:pt x="360" y="474"/>
                  </a:lnTo>
                  <a:lnTo>
                    <a:pt x="343" y="489"/>
                  </a:lnTo>
                  <a:lnTo>
                    <a:pt x="327" y="503"/>
                  </a:lnTo>
                  <a:lnTo>
                    <a:pt x="314" y="515"/>
                  </a:lnTo>
                  <a:lnTo>
                    <a:pt x="304" y="524"/>
                  </a:lnTo>
                  <a:lnTo>
                    <a:pt x="298" y="532"/>
                  </a:lnTo>
                  <a:lnTo>
                    <a:pt x="291" y="545"/>
                  </a:lnTo>
                  <a:lnTo>
                    <a:pt x="285" y="559"/>
                  </a:lnTo>
                  <a:lnTo>
                    <a:pt x="282" y="574"/>
                  </a:lnTo>
                  <a:lnTo>
                    <a:pt x="278" y="590"/>
                  </a:lnTo>
                  <a:lnTo>
                    <a:pt x="279" y="609"/>
                  </a:lnTo>
                  <a:lnTo>
                    <a:pt x="286" y="630"/>
                  </a:lnTo>
                  <a:lnTo>
                    <a:pt x="297" y="648"/>
                  </a:lnTo>
                  <a:lnTo>
                    <a:pt x="306" y="665"/>
                  </a:lnTo>
                  <a:lnTo>
                    <a:pt x="195" y="1218"/>
                  </a:lnTo>
                  <a:lnTo>
                    <a:pt x="192" y="1227"/>
                  </a:lnTo>
                  <a:lnTo>
                    <a:pt x="184" y="1236"/>
                  </a:lnTo>
                  <a:lnTo>
                    <a:pt x="175" y="1244"/>
                  </a:lnTo>
                  <a:lnTo>
                    <a:pt x="168" y="1251"/>
                  </a:lnTo>
                  <a:lnTo>
                    <a:pt x="160" y="1262"/>
                  </a:lnTo>
                  <a:lnTo>
                    <a:pt x="154" y="1274"/>
                  </a:lnTo>
                  <a:lnTo>
                    <a:pt x="152" y="1288"/>
                  </a:lnTo>
                  <a:lnTo>
                    <a:pt x="150" y="1303"/>
                  </a:lnTo>
                  <a:lnTo>
                    <a:pt x="153" y="1318"/>
                  </a:lnTo>
                  <a:lnTo>
                    <a:pt x="160" y="1333"/>
                  </a:lnTo>
                  <a:lnTo>
                    <a:pt x="169" y="1346"/>
                  </a:lnTo>
                  <a:lnTo>
                    <a:pt x="183" y="1358"/>
                  </a:lnTo>
                  <a:lnTo>
                    <a:pt x="172" y="1363"/>
                  </a:lnTo>
                  <a:lnTo>
                    <a:pt x="161" y="1369"/>
                  </a:lnTo>
                  <a:lnTo>
                    <a:pt x="150" y="1375"/>
                  </a:lnTo>
                  <a:lnTo>
                    <a:pt x="140" y="1382"/>
                  </a:lnTo>
                  <a:lnTo>
                    <a:pt x="131" y="1388"/>
                  </a:lnTo>
                  <a:lnTo>
                    <a:pt x="123" y="1398"/>
                  </a:lnTo>
                  <a:lnTo>
                    <a:pt x="117" y="1407"/>
                  </a:lnTo>
                  <a:lnTo>
                    <a:pt x="114" y="1418"/>
                  </a:lnTo>
                  <a:lnTo>
                    <a:pt x="112" y="1435"/>
                  </a:lnTo>
                  <a:lnTo>
                    <a:pt x="114" y="1454"/>
                  </a:lnTo>
                  <a:lnTo>
                    <a:pt x="121" y="1471"/>
                  </a:lnTo>
                  <a:lnTo>
                    <a:pt x="133" y="1482"/>
                  </a:lnTo>
                  <a:lnTo>
                    <a:pt x="125" y="1488"/>
                  </a:lnTo>
                  <a:lnTo>
                    <a:pt x="117" y="1492"/>
                  </a:lnTo>
                  <a:lnTo>
                    <a:pt x="109" y="1497"/>
                  </a:lnTo>
                  <a:lnTo>
                    <a:pt x="102" y="1501"/>
                  </a:lnTo>
                  <a:lnTo>
                    <a:pt x="95" y="1507"/>
                  </a:lnTo>
                  <a:lnTo>
                    <a:pt x="88" y="1514"/>
                  </a:lnTo>
                  <a:lnTo>
                    <a:pt x="84" y="1521"/>
                  </a:lnTo>
                  <a:lnTo>
                    <a:pt x="81" y="1529"/>
                  </a:lnTo>
                  <a:lnTo>
                    <a:pt x="79" y="1551"/>
                  </a:lnTo>
                  <a:lnTo>
                    <a:pt x="83" y="1569"/>
                  </a:lnTo>
                  <a:lnTo>
                    <a:pt x="91" y="1584"/>
                  </a:lnTo>
                  <a:lnTo>
                    <a:pt x="103" y="1595"/>
                  </a:lnTo>
                  <a:lnTo>
                    <a:pt x="100" y="1597"/>
                  </a:lnTo>
                  <a:lnTo>
                    <a:pt x="95" y="1599"/>
                  </a:lnTo>
                  <a:lnTo>
                    <a:pt x="89" y="1603"/>
                  </a:lnTo>
                  <a:lnTo>
                    <a:pt x="85" y="1607"/>
                  </a:lnTo>
                  <a:lnTo>
                    <a:pt x="79" y="1612"/>
                  </a:lnTo>
                  <a:lnTo>
                    <a:pt x="73" y="1617"/>
                  </a:lnTo>
                  <a:lnTo>
                    <a:pt x="69" y="1621"/>
                  </a:lnTo>
                  <a:lnTo>
                    <a:pt x="65" y="1626"/>
                  </a:lnTo>
                  <a:lnTo>
                    <a:pt x="0" y="1952"/>
                  </a:lnTo>
                  <a:lnTo>
                    <a:pt x="1" y="1960"/>
                  </a:lnTo>
                  <a:lnTo>
                    <a:pt x="3" y="1979"/>
                  </a:lnTo>
                  <a:lnTo>
                    <a:pt x="9" y="1999"/>
                  </a:lnTo>
                  <a:lnTo>
                    <a:pt x="19" y="2016"/>
                  </a:lnTo>
                  <a:lnTo>
                    <a:pt x="30" y="2024"/>
                  </a:lnTo>
                  <a:lnTo>
                    <a:pt x="41" y="2033"/>
                  </a:lnTo>
                  <a:lnTo>
                    <a:pt x="55" y="2042"/>
                  </a:lnTo>
                  <a:lnTo>
                    <a:pt x="70" y="2051"/>
                  </a:lnTo>
                  <a:lnTo>
                    <a:pt x="87" y="2062"/>
                  </a:lnTo>
                  <a:lnTo>
                    <a:pt x="106" y="2071"/>
                  </a:lnTo>
                  <a:lnTo>
                    <a:pt x="125" y="2080"/>
                  </a:lnTo>
                  <a:lnTo>
                    <a:pt x="147" y="2090"/>
                  </a:lnTo>
                  <a:lnTo>
                    <a:pt x="170" y="2100"/>
                  </a:lnTo>
                  <a:lnTo>
                    <a:pt x="194" y="2109"/>
                  </a:lnTo>
                  <a:lnTo>
                    <a:pt x="219" y="2117"/>
                  </a:lnTo>
                  <a:lnTo>
                    <a:pt x="246" y="2126"/>
                  </a:lnTo>
                  <a:lnTo>
                    <a:pt x="272" y="2134"/>
                  </a:lnTo>
                  <a:lnTo>
                    <a:pt x="301" y="2141"/>
                  </a:lnTo>
                  <a:lnTo>
                    <a:pt x="331" y="2148"/>
                  </a:lnTo>
                  <a:lnTo>
                    <a:pt x="361" y="2155"/>
                  </a:lnTo>
                  <a:lnTo>
                    <a:pt x="400" y="2162"/>
                  </a:lnTo>
                  <a:lnTo>
                    <a:pt x="437" y="2168"/>
                  </a:lnTo>
                  <a:lnTo>
                    <a:pt x="474" y="2172"/>
                  </a:lnTo>
                  <a:lnTo>
                    <a:pt x="510" y="2176"/>
                  </a:lnTo>
                  <a:lnTo>
                    <a:pt x="543" y="2178"/>
                  </a:lnTo>
                  <a:lnTo>
                    <a:pt x="575" y="2179"/>
                  </a:lnTo>
                  <a:lnTo>
                    <a:pt x="606" y="2179"/>
                  </a:lnTo>
                  <a:lnTo>
                    <a:pt x="634" y="2177"/>
                  </a:lnTo>
                  <a:lnTo>
                    <a:pt x="659" y="2175"/>
                  </a:lnTo>
                  <a:lnTo>
                    <a:pt x="683" y="2171"/>
                  </a:lnTo>
                  <a:lnTo>
                    <a:pt x="703" y="2166"/>
                  </a:lnTo>
                  <a:lnTo>
                    <a:pt x="721" y="2161"/>
                  </a:lnTo>
                  <a:lnTo>
                    <a:pt x="735" y="2155"/>
                  </a:lnTo>
                  <a:lnTo>
                    <a:pt x="747" y="2147"/>
                  </a:lnTo>
                  <a:lnTo>
                    <a:pt x="755" y="2139"/>
                  </a:lnTo>
                  <a:lnTo>
                    <a:pt x="758" y="2130"/>
                  </a:lnTo>
                  <a:lnTo>
                    <a:pt x="759" y="2127"/>
                  </a:lnTo>
                  <a:lnTo>
                    <a:pt x="759" y="2124"/>
                  </a:lnTo>
                  <a:lnTo>
                    <a:pt x="759" y="2122"/>
                  </a:lnTo>
                  <a:lnTo>
                    <a:pt x="758" y="2119"/>
                  </a:lnTo>
                  <a:lnTo>
                    <a:pt x="750" y="2126"/>
                  </a:lnTo>
                  <a:lnTo>
                    <a:pt x="739" y="2132"/>
                  </a:lnTo>
                  <a:lnTo>
                    <a:pt x="725" y="2137"/>
                  </a:lnTo>
                  <a:lnTo>
                    <a:pt x="709" y="2141"/>
                  </a:lnTo>
                  <a:lnTo>
                    <a:pt x="690" y="2145"/>
                  </a:lnTo>
                  <a:lnTo>
                    <a:pt x="668" y="2147"/>
                  </a:lnTo>
                  <a:lnTo>
                    <a:pt x="645" y="2148"/>
                  </a:lnTo>
                  <a:lnTo>
                    <a:pt x="620" y="2149"/>
                  </a:lnTo>
                  <a:lnTo>
                    <a:pt x="594" y="2149"/>
                  </a:lnTo>
                  <a:lnTo>
                    <a:pt x="565" y="2148"/>
                  </a:lnTo>
                  <a:lnTo>
                    <a:pt x="535" y="2147"/>
                  </a:lnTo>
                  <a:lnTo>
                    <a:pt x="504" y="2143"/>
                  </a:lnTo>
                  <a:lnTo>
                    <a:pt x="472" y="2140"/>
                  </a:lnTo>
                  <a:lnTo>
                    <a:pt x="438" y="2135"/>
                  </a:lnTo>
                  <a:lnTo>
                    <a:pt x="405" y="2131"/>
                  </a:lnTo>
                  <a:lnTo>
                    <a:pt x="370" y="2124"/>
                  </a:lnTo>
                  <a:lnTo>
                    <a:pt x="343" y="2118"/>
                  </a:lnTo>
                  <a:lnTo>
                    <a:pt x="315" y="2111"/>
                  </a:lnTo>
                  <a:lnTo>
                    <a:pt x="287" y="2105"/>
                  </a:lnTo>
                  <a:lnTo>
                    <a:pt x="262" y="2097"/>
                  </a:lnTo>
                  <a:lnTo>
                    <a:pt x="237" y="2090"/>
                  </a:lnTo>
                  <a:lnTo>
                    <a:pt x="213" y="2082"/>
                  </a:lnTo>
                  <a:lnTo>
                    <a:pt x="190" y="2074"/>
                  </a:lnTo>
                  <a:lnTo>
                    <a:pt x="169" y="2066"/>
                  </a:lnTo>
                  <a:lnTo>
                    <a:pt x="148" y="2058"/>
                  </a:lnTo>
                  <a:lnTo>
                    <a:pt x="129" y="2050"/>
                  </a:lnTo>
                  <a:lnTo>
                    <a:pt x="111" y="2042"/>
                  </a:lnTo>
                  <a:lnTo>
                    <a:pt x="94" y="2033"/>
                  </a:lnTo>
                  <a:lnTo>
                    <a:pt x="80" y="2025"/>
                  </a:lnTo>
                  <a:lnTo>
                    <a:pt x="66" y="2017"/>
                  </a:lnTo>
                  <a:lnTo>
                    <a:pt x="55" y="2009"/>
                  </a:lnTo>
                  <a:lnTo>
                    <a:pt x="46" y="2001"/>
                  </a:lnTo>
                  <a:lnTo>
                    <a:pt x="39" y="1989"/>
                  </a:lnTo>
                  <a:lnTo>
                    <a:pt x="35" y="1975"/>
                  </a:lnTo>
                  <a:lnTo>
                    <a:pt x="35" y="1964"/>
                  </a:lnTo>
                  <a:lnTo>
                    <a:pt x="35" y="1959"/>
                  </a:lnTo>
                  <a:lnTo>
                    <a:pt x="100" y="1639"/>
                  </a:lnTo>
                  <a:lnTo>
                    <a:pt x="108" y="1633"/>
                  </a:lnTo>
                  <a:lnTo>
                    <a:pt x="116" y="1627"/>
                  </a:lnTo>
                  <a:lnTo>
                    <a:pt x="124" y="1621"/>
                  </a:lnTo>
                  <a:lnTo>
                    <a:pt x="132" y="1616"/>
                  </a:lnTo>
                  <a:lnTo>
                    <a:pt x="126" y="1609"/>
                  </a:lnTo>
                  <a:lnTo>
                    <a:pt x="122" y="1603"/>
                  </a:lnTo>
                  <a:lnTo>
                    <a:pt x="117" y="1596"/>
                  </a:lnTo>
                  <a:lnTo>
                    <a:pt x="114" y="1590"/>
                  </a:lnTo>
                  <a:lnTo>
                    <a:pt x="109" y="1584"/>
                  </a:lnTo>
                  <a:lnTo>
                    <a:pt x="106" y="1577"/>
                  </a:lnTo>
                  <a:lnTo>
                    <a:pt x="101" y="1571"/>
                  </a:lnTo>
                  <a:lnTo>
                    <a:pt x="96" y="1561"/>
                  </a:lnTo>
                  <a:lnTo>
                    <a:pt x="99" y="1545"/>
                  </a:lnTo>
                  <a:lnTo>
                    <a:pt x="104" y="1531"/>
                  </a:lnTo>
                  <a:lnTo>
                    <a:pt x="114" y="1522"/>
                  </a:lnTo>
                  <a:lnTo>
                    <a:pt x="124" y="1514"/>
                  </a:lnTo>
                  <a:lnTo>
                    <a:pt x="134" y="1509"/>
                  </a:lnTo>
                  <a:lnTo>
                    <a:pt x="144" y="1506"/>
                  </a:lnTo>
                  <a:lnTo>
                    <a:pt x="150" y="1504"/>
                  </a:lnTo>
                  <a:lnTo>
                    <a:pt x="153" y="1504"/>
                  </a:lnTo>
                  <a:lnTo>
                    <a:pt x="147" y="1493"/>
                  </a:lnTo>
                  <a:lnTo>
                    <a:pt x="142" y="1484"/>
                  </a:lnTo>
                  <a:lnTo>
                    <a:pt x="138" y="1473"/>
                  </a:lnTo>
                  <a:lnTo>
                    <a:pt x="133" y="1461"/>
                  </a:lnTo>
                  <a:lnTo>
                    <a:pt x="137" y="1447"/>
                  </a:lnTo>
                  <a:lnTo>
                    <a:pt x="142" y="1435"/>
                  </a:lnTo>
                  <a:lnTo>
                    <a:pt x="152" y="1423"/>
                  </a:lnTo>
                  <a:lnTo>
                    <a:pt x="162" y="1414"/>
                  </a:lnTo>
                  <a:lnTo>
                    <a:pt x="172" y="1405"/>
                  </a:lnTo>
                  <a:lnTo>
                    <a:pt x="184" y="1397"/>
                  </a:lnTo>
                  <a:lnTo>
                    <a:pt x="194" y="1388"/>
                  </a:lnTo>
                  <a:lnTo>
                    <a:pt x="205" y="1380"/>
                  </a:lnTo>
                  <a:lnTo>
                    <a:pt x="196" y="1354"/>
                  </a:lnTo>
                  <a:lnTo>
                    <a:pt x="188" y="1325"/>
                  </a:lnTo>
                  <a:lnTo>
                    <a:pt x="184" y="1297"/>
                  </a:lnTo>
                  <a:lnTo>
                    <a:pt x="190" y="1280"/>
                  </a:lnTo>
                  <a:lnTo>
                    <a:pt x="194" y="1276"/>
                  </a:lnTo>
                  <a:lnTo>
                    <a:pt x="200" y="1267"/>
                  </a:lnTo>
                  <a:lnTo>
                    <a:pt x="207" y="1259"/>
                  </a:lnTo>
                  <a:lnTo>
                    <a:pt x="214" y="1250"/>
                  </a:lnTo>
                  <a:lnTo>
                    <a:pt x="219" y="1241"/>
                  </a:lnTo>
                  <a:lnTo>
                    <a:pt x="225" y="1234"/>
                  </a:lnTo>
                  <a:lnTo>
                    <a:pt x="229" y="1228"/>
                  </a:lnTo>
                  <a:lnTo>
                    <a:pt x="231" y="1226"/>
                  </a:lnTo>
                  <a:lnTo>
                    <a:pt x="341" y="667"/>
                  </a:lnTo>
                  <a:lnTo>
                    <a:pt x="328" y="652"/>
                  </a:lnTo>
                  <a:lnTo>
                    <a:pt x="317" y="636"/>
                  </a:lnTo>
                  <a:lnTo>
                    <a:pt x="312" y="620"/>
                  </a:lnTo>
                  <a:lnTo>
                    <a:pt x="308" y="605"/>
                  </a:lnTo>
                  <a:lnTo>
                    <a:pt x="307" y="591"/>
                  </a:lnTo>
                  <a:lnTo>
                    <a:pt x="308" y="578"/>
                  </a:lnTo>
                  <a:lnTo>
                    <a:pt x="310" y="568"/>
                  </a:lnTo>
                  <a:lnTo>
                    <a:pt x="315" y="560"/>
                  </a:lnTo>
                  <a:lnTo>
                    <a:pt x="322" y="552"/>
                  </a:lnTo>
                  <a:lnTo>
                    <a:pt x="333" y="541"/>
                  </a:lnTo>
                  <a:lnTo>
                    <a:pt x="350" y="526"/>
                  </a:lnTo>
                  <a:lnTo>
                    <a:pt x="369" y="510"/>
                  </a:lnTo>
                  <a:lnTo>
                    <a:pt x="391" y="492"/>
                  </a:lnTo>
                  <a:lnTo>
                    <a:pt x="415" y="472"/>
                  </a:lnTo>
                  <a:lnTo>
                    <a:pt x="440" y="451"/>
                  </a:lnTo>
                  <a:lnTo>
                    <a:pt x="467" y="431"/>
                  </a:lnTo>
                  <a:lnTo>
                    <a:pt x="492" y="410"/>
                  </a:lnTo>
                  <a:lnTo>
                    <a:pt x="518" y="390"/>
                  </a:lnTo>
                  <a:lnTo>
                    <a:pt x="541" y="372"/>
                  </a:lnTo>
                  <a:lnTo>
                    <a:pt x="561" y="356"/>
                  </a:lnTo>
                  <a:lnTo>
                    <a:pt x="580" y="342"/>
                  </a:lnTo>
                  <a:lnTo>
                    <a:pt x="594" y="331"/>
                  </a:lnTo>
                  <a:lnTo>
                    <a:pt x="603" y="325"/>
                  </a:lnTo>
                  <a:lnTo>
                    <a:pt x="607" y="321"/>
                  </a:lnTo>
                  <a:lnTo>
                    <a:pt x="617" y="277"/>
                  </a:lnTo>
                  <a:lnTo>
                    <a:pt x="629" y="200"/>
                  </a:lnTo>
                  <a:lnTo>
                    <a:pt x="630" y="200"/>
                  </a:lnTo>
                  <a:lnTo>
                    <a:pt x="636" y="202"/>
                  </a:lnTo>
                  <a:lnTo>
                    <a:pt x="643" y="204"/>
                  </a:lnTo>
                  <a:lnTo>
                    <a:pt x="653" y="207"/>
                  </a:lnTo>
                  <a:lnTo>
                    <a:pt x="665" y="209"/>
                  </a:lnTo>
                  <a:lnTo>
                    <a:pt x="680" y="213"/>
                  </a:lnTo>
                  <a:lnTo>
                    <a:pt x="695" y="217"/>
                  </a:lnTo>
                  <a:lnTo>
                    <a:pt x="712" y="221"/>
                  </a:lnTo>
                  <a:lnTo>
                    <a:pt x="729" y="225"/>
                  </a:lnTo>
                  <a:lnTo>
                    <a:pt x="748" y="229"/>
                  </a:lnTo>
                  <a:lnTo>
                    <a:pt x="767" y="232"/>
                  </a:lnTo>
                  <a:lnTo>
                    <a:pt x="786" y="236"/>
                  </a:lnTo>
                  <a:lnTo>
                    <a:pt x="804" y="238"/>
                  </a:lnTo>
                  <a:lnTo>
                    <a:pt x="821" y="240"/>
                  </a:lnTo>
                  <a:lnTo>
                    <a:pt x="839" y="242"/>
                  </a:lnTo>
                  <a:lnTo>
                    <a:pt x="855" y="243"/>
                  </a:lnTo>
                  <a:lnTo>
                    <a:pt x="841" y="312"/>
                  </a:lnTo>
                  <a:lnTo>
                    <a:pt x="831" y="363"/>
                  </a:lnTo>
                  <a:lnTo>
                    <a:pt x="840" y="378"/>
                  </a:lnTo>
                  <a:lnTo>
                    <a:pt x="859" y="412"/>
                  </a:lnTo>
                  <a:lnTo>
                    <a:pt x="887" y="461"/>
                  </a:lnTo>
                  <a:lnTo>
                    <a:pt x="919" y="517"/>
                  </a:lnTo>
                  <a:lnTo>
                    <a:pt x="950" y="575"/>
                  </a:lnTo>
                  <a:lnTo>
                    <a:pt x="979" y="628"/>
                  </a:lnTo>
                  <a:lnTo>
                    <a:pt x="1000" y="670"/>
                  </a:lnTo>
                  <a:lnTo>
                    <a:pt x="1010" y="695"/>
                  </a:lnTo>
                  <a:lnTo>
                    <a:pt x="1011" y="703"/>
                  </a:lnTo>
                  <a:lnTo>
                    <a:pt x="1009" y="714"/>
                  </a:lnTo>
                  <a:lnTo>
                    <a:pt x="1006" y="726"/>
                  </a:lnTo>
                  <a:lnTo>
                    <a:pt x="999" y="738"/>
                  </a:lnTo>
                  <a:lnTo>
                    <a:pt x="989" y="752"/>
                  </a:lnTo>
                  <a:lnTo>
                    <a:pt x="977" y="764"/>
                  </a:lnTo>
                  <a:lnTo>
                    <a:pt x="962" y="775"/>
                  </a:lnTo>
                  <a:lnTo>
                    <a:pt x="943" y="783"/>
                  </a:lnTo>
                  <a:lnTo>
                    <a:pt x="832" y="1342"/>
                  </a:lnTo>
                  <a:lnTo>
                    <a:pt x="834" y="1352"/>
                  </a:lnTo>
                  <a:lnTo>
                    <a:pt x="839" y="1371"/>
                  </a:lnTo>
                  <a:lnTo>
                    <a:pt x="844" y="1393"/>
                  </a:lnTo>
                  <a:lnTo>
                    <a:pt x="850" y="1408"/>
                  </a:lnTo>
                  <a:lnTo>
                    <a:pt x="851" y="1417"/>
                  </a:lnTo>
                  <a:lnTo>
                    <a:pt x="848" y="1427"/>
                  </a:lnTo>
                  <a:lnTo>
                    <a:pt x="842" y="1438"/>
                  </a:lnTo>
                  <a:lnTo>
                    <a:pt x="834" y="1450"/>
                  </a:lnTo>
                  <a:lnTo>
                    <a:pt x="825" y="1462"/>
                  </a:lnTo>
                  <a:lnTo>
                    <a:pt x="815" y="1474"/>
                  </a:lnTo>
                  <a:lnTo>
                    <a:pt x="805" y="1484"/>
                  </a:lnTo>
                  <a:lnTo>
                    <a:pt x="797" y="1495"/>
                  </a:lnTo>
                  <a:lnTo>
                    <a:pt x="803" y="1506"/>
                  </a:lnTo>
                  <a:lnTo>
                    <a:pt x="810" y="1518"/>
                  </a:lnTo>
                  <a:lnTo>
                    <a:pt x="817" y="1529"/>
                  </a:lnTo>
                  <a:lnTo>
                    <a:pt x="824" y="1542"/>
                  </a:lnTo>
                  <a:lnTo>
                    <a:pt x="829" y="1554"/>
                  </a:lnTo>
                  <a:lnTo>
                    <a:pt x="834" y="1568"/>
                  </a:lnTo>
                  <a:lnTo>
                    <a:pt x="835" y="1582"/>
                  </a:lnTo>
                  <a:lnTo>
                    <a:pt x="833" y="1597"/>
                  </a:lnTo>
                  <a:lnTo>
                    <a:pt x="828" y="1602"/>
                  </a:lnTo>
                  <a:lnTo>
                    <a:pt x="824" y="1606"/>
                  </a:lnTo>
                  <a:lnTo>
                    <a:pt x="819" y="1610"/>
                  </a:lnTo>
                  <a:lnTo>
                    <a:pt x="816" y="1614"/>
                  </a:lnTo>
                  <a:lnTo>
                    <a:pt x="811" y="1618"/>
                  </a:lnTo>
                  <a:lnTo>
                    <a:pt x="806" y="1621"/>
                  </a:lnTo>
                  <a:lnTo>
                    <a:pt x="802" y="1625"/>
                  </a:lnTo>
                  <a:lnTo>
                    <a:pt x="797" y="1628"/>
                  </a:lnTo>
                  <a:lnTo>
                    <a:pt x="800" y="1629"/>
                  </a:lnTo>
                  <a:lnTo>
                    <a:pt x="805" y="1634"/>
                  </a:lnTo>
                  <a:lnTo>
                    <a:pt x="812" y="1641"/>
                  </a:lnTo>
                  <a:lnTo>
                    <a:pt x="820" y="1649"/>
                  </a:lnTo>
                  <a:lnTo>
                    <a:pt x="827" y="1660"/>
                  </a:lnTo>
                  <a:lnTo>
                    <a:pt x="832" y="1673"/>
                  </a:lnTo>
                  <a:lnTo>
                    <a:pt x="833" y="1688"/>
                  </a:lnTo>
                  <a:lnTo>
                    <a:pt x="828" y="1704"/>
                  </a:lnTo>
                  <a:lnTo>
                    <a:pt x="820" y="1711"/>
                  </a:lnTo>
                  <a:lnTo>
                    <a:pt x="813" y="1716"/>
                  </a:lnTo>
                  <a:lnTo>
                    <a:pt x="808" y="1720"/>
                  </a:lnTo>
                  <a:lnTo>
                    <a:pt x="801" y="1725"/>
                  </a:lnTo>
                  <a:lnTo>
                    <a:pt x="795" y="1728"/>
                  </a:lnTo>
                  <a:lnTo>
                    <a:pt x="788" y="1732"/>
                  </a:lnTo>
                  <a:lnTo>
                    <a:pt x="781" y="1735"/>
                  </a:lnTo>
                  <a:lnTo>
                    <a:pt x="774" y="1740"/>
                  </a:lnTo>
                  <a:lnTo>
                    <a:pt x="780" y="1748"/>
                  </a:lnTo>
                  <a:lnTo>
                    <a:pt x="785" y="1756"/>
                  </a:lnTo>
                  <a:lnTo>
                    <a:pt x="790" y="1765"/>
                  </a:lnTo>
                  <a:lnTo>
                    <a:pt x="795" y="1773"/>
                  </a:lnTo>
                  <a:lnTo>
                    <a:pt x="735" y="2080"/>
                  </a:lnTo>
                  <a:lnTo>
                    <a:pt x="737" y="2086"/>
                  </a:lnTo>
                  <a:lnTo>
                    <a:pt x="747" y="2092"/>
                  </a:lnTo>
                  <a:lnTo>
                    <a:pt x="758" y="2093"/>
                  </a:lnTo>
                  <a:lnTo>
                    <a:pt x="766" y="2089"/>
                  </a:lnTo>
                  <a:lnTo>
                    <a:pt x="828" y="1775"/>
                  </a:lnTo>
                  <a:lnTo>
                    <a:pt x="826" y="1763"/>
                  </a:lnTo>
                  <a:lnTo>
                    <a:pt x="821" y="1750"/>
                  </a:lnTo>
                  <a:lnTo>
                    <a:pt x="815" y="1740"/>
                  </a:lnTo>
                  <a:lnTo>
                    <a:pt x="808" y="1732"/>
                  </a:lnTo>
                  <a:lnTo>
                    <a:pt x="813" y="1728"/>
                  </a:lnTo>
                  <a:lnTo>
                    <a:pt x="820" y="1724"/>
                  </a:lnTo>
                  <a:lnTo>
                    <a:pt x="827" y="1719"/>
                  </a:lnTo>
                  <a:lnTo>
                    <a:pt x="834" y="1714"/>
                  </a:lnTo>
                  <a:lnTo>
                    <a:pt x="841" y="1708"/>
                  </a:lnTo>
                  <a:lnTo>
                    <a:pt x="846" y="1700"/>
                  </a:lnTo>
                  <a:lnTo>
                    <a:pt x="850" y="1690"/>
                  </a:lnTo>
                  <a:lnTo>
                    <a:pt x="854" y="1680"/>
                  </a:lnTo>
                  <a:lnTo>
                    <a:pt x="855" y="1672"/>
                  </a:lnTo>
                  <a:lnTo>
                    <a:pt x="853" y="1664"/>
                  </a:lnTo>
                  <a:lnTo>
                    <a:pt x="849" y="1656"/>
                  </a:lnTo>
                  <a:lnTo>
                    <a:pt x="844" y="1649"/>
                  </a:lnTo>
                  <a:lnTo>
                    <a:pt x="839" y="1643"/>
                  </a:lnTo>
                  <a:lnTo>
                    <a:pt x="833" y="1636"/>
                  </a:lnTo>
                  <a:lnTo>
                    <a:pt x="827" y="1628"/>
                  </a:lnTo>
                  <a:lnTo>
                    <a:pt x="821" y="1621"/>
                  </a:lnTo>
                  <a:lnTo>
                    <a:pt x="828" y="1617"/>
                  </a:lnTo>
                  <a:lnTo>
                    <a:pt x="834" y="1611"/>
                  </a:lnTo>
                  <a:lnTo>
                    <a:pt x="841" y="1605"/>
                  </a:lnTo>
                  <a:lnTo>
                    <a:pt x="848" y="1598"/>
                  </a:lnTo>
                  <a:lnTo>
                    <a:pt x="854" y="1591"/>
                  </a:lnTo>
                  <a:lnTo>
                    <a:pt x="859" y="1584"/>
                  </a:lnTo>
                  <a:lnTo>
                    <a:pt x="863" y="1577"/>
                  </a:lnTo>
                  <a:lnTo>
                    <a:pt x="865" y="1571"/>
                  </a:lnTo>
                  <a:lnTo>
                    <a:pt x="866" y="1559"/>
                  </a:lnTo>
                  <a:lnTo>
                    <a:pt x="864" y="1548"/>
                  </a:lnTo>
                  <a:lnTo>
                    <a:pt x="859" y="1537"/>
                  </a:lnTo>
                  <a:lnTo>
                    <a:pt x="854" y="1526"/>
                  </a:lnTo>
                  <a:lnTo>
                    <a:pt x="847" y="1515"/>
                  </a:lnTo>
                  <a:lnTo>
                    <a:pt x="839" y="1505"/>
                  </a:lnTo>
                  <a:lnTo>
                    <a:pt x="832" y="1495"/>
                  </a:lnTo>
                  <a:lnTo>
                    <a:pt x="826" y="1484"/>
                  </a:lnTo>
                  <a:lnTo>
                    <a:pt x="831" y="1482"/>
                  </a:lnTo>
                  <a:lnTo>
                    <a:pt x="839" y="1477"/>
                  </a:lnTo>
                  <a:lnTo>
                    <a:pt x="850" y="1470"/>
                  </a:lnTo>
                  <a:lnTo>
                    <a:pt x="862" y="1460"/>
                  </a:lnTo>
                  <a:lnTo>
                    <a:pt x="872" y="1447"/>
                  </a:lnTo>
                  <a:lnTo>
                    <a:pt x="880" y="1432"/>
                  </a:lnTo>
                  <a:lnTo>
                    <a:pt x="884" y="1413"/>
                  </a:lnTo>
                  <a:lnTo>
                    <a:pt x="881" y="1390"/>
                  </a:lnTo>
                  <a:lnTo>
                    <a:pt x="878" y="1380"/>
                  </a:lnTo>
                  <a:lnTo>
                    <a:pt x="872" y="1369"/>
                  </a:lnTo>
                  <a:lnTo>
                    <a:pt x="866" y="1357"/>
                  </a:lnTo>
                  <a:lnTo>
                    <a:pt x="864" y="1348"/>
                  </a:lnTo>
                  <a:lnTo>
                    <a:pt x="975" y="794"/>
                  </a:lnTo>
                  <a:lnTo>
                    <a:pt x="983" y="789"/>
                  </a:lnTo>
                  <a:lnTo>
                    <a:pt x="991" y="783"/>
                  </a:lnTo>
                  <a:lnTo>
                    <a:pt x="1000" y="778"/>
                  </a:lnTo>
                  <a:lnTo>
                    <a:pt x="1008" y="771"/>
                  </a:lnTo>
                  <a:lnTo>
                    <a:pt x="1016" y="763"/>
                  </a:lnTo>
                  <a:lnTo>
                    <a:pt x="1023" y="755"/>
                  </a:lnTo>
                  <a:lnTo>
                    <a:pt x="1029" y="745"/>
                  </a:lnTo>
                  <a:lnTo>
                    <a:pt x="1032" y="737"/>
                  </a:lnTo>
                  <a:lnTo>
                    <a:pt x="1036" y="721"/>
                  </a:lnTo>
                  <a:lnTo>
                    <a:pt x="1038" y="706"/>
                  </a:lnTo>
                  <a:lnTo>
                    <a:pt x="1038" y="690"/>
                  </a:lnTo>
                  <a:lnTo>
                    <a:pt x="1037" y="6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</p:grpSp>
      <p:pic>
        <p:nvPicPr>
          <p:cNvPr id="219" name="Picture 222" descr="C:\Users\Iwasaki\AppData\Local\Microsoft\Windows\Temporary Internet Files\Content.IE5\MW1VUJZU\MC900433913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742" y="4008840"/>
            <a:ext cx="496992" cy="562711"/>
          </a:xfrm>
          <a:prstGeom prst="rect">
            <a:avLst/>
          </a:prstGeom>
          <a:noFill/>
          <a:scene3d>
            <a:camera prst="orthographicFront">
              <a:rot lat="1920000" lon="18599982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0" name="グループ化 219"/>
          <p:cNvGrpSpPr/>
          <p:nvPr/>
        </p:nvGrpSpPr>
        <p:grpSpPr>
          <a:xfrm>
            <a:off x="4540218" y="5044336"/>
            <a:ext cx="364818" cy="398137"/>
            <a:chOff x="4257655" y="2293610"/>
            <a:chExt cx="360957" cy="342332"/>
          </a:xfrm>
          <a:scene3d>
            <a:camera prst="orthographicFront">
              <a:rot lat="1920000" lon="18599982" rev="0"/>
            </a:camera>
            <a:lightRig rig="threePt" dir="t"/>
          </a:scene3d>
        </p:grpSpPr>
        <p:sp>
          <p:nvSpPr>
            <p:cNvPr id="221" name="Freeform 274"/>
            <p:cNvSpPr>
              <a:spLocks/>
            </p:cNvSpPr>
            <p:nvPr/>
          </p:nvSpPr>
          <p:spPr bwMode="auto">
            <a:xfrm>
              <a:off x="4257655" y="2293610"/>
              <a:ext cx="360957" cy="342328"/>
            </a:xfrm>
            <a:custGeom>
              <a:avLst/>
              <a:gdLst>
                <a:gd name="T0" fmla="*/ 244 w 310"/>
                <a:gd name="T1" fmla="*/ 10 h 294"/>
                <a:gd name="T2" fmla="*/ 244 w 310"/>
                <a:gd name="T3" fmla="*/ 10 h 294"/>
                <a:gd name="T4" fmla="*/ 212 w 310"/>
                <a:gd name="T5" fmla="*/ 4 h 294"/>
                <a:gd name="T6" fmla="*/ 188 w 310"/>
                <a:gd name="T7" fmla="*/ 2 h 294"/>
                <a:gd name="T8" fmla="*/ 160 w 310"/>
                <a:gd name="T9" fmla="*/ 0 h 294"/>
                <a:gd name="T10" fmla="*/ 130 w 310"/>
                <a:gd name="T11" fmla="*/ 2 h 294"/>
                <a:gd name="T12" fmla="*/ 98 w 310"/>
                <a:gd name="T13" fmla="*/ 4 h 294"/>
                <a:gd name="T14" fmla="*/ 64 w 310"/>
                <a:gd name="T15" fmla="*/ 12 h 294"/>
                <a:gd name="T16" fmla="*/ 30 w 310"/>
                <a:gd name="T17" fmla="*/ 22 h 294"/>
                <a:gd name="T18" fmla="*/ 30 w 310"/>
                <a:gd name="T19" fmla="*/ 22 h 294"/>
                <a:gd name="T20" fmla="*/ 16 w 310"/>
                <a:gd name="T21" fmla="*/ 28 h 294"/>
                <a:gd name="T22" fmla="*/ 12 w 310"/>
                <a:gd name="T23" fmla="*/ 32 h 294"/>
                <a:gd name="T24" fmla="*/ 6 w 310"/>
                <a:gd name="T25" fmla="*/ 38 h 294"/>
                <a:gd name="T26" fmla="*/ 4 w 310"/>
                <a:gd name="T27" fmla="*/ 44 h 294"/>
                <a:gd name="T28" fmla="*/ 0 w 310"/>
                <a:gd name="T29" fmla="*/ 50 h 294"/>
                <a:gd name="T30" fmla="*/ 0 w 310"/>
                <a:gd name="T31" fmla="*/ 60 h 294"/>
                <a:gd name="T32" fmla="*/ 0 w 310"/>
                <a:gd name="T33" fmla="*/ 70 h 294"/>
                <a:gd name="T34" fmla="*/ 0 w 310"/>
                <a:gd name="T35" fmla="*/ 70 h 294"/>
                <a:gd name="T36" fmla="*/ 2 w 310"/>
                <a:gd name="T37" fmla="*/ 110 h 294"/>
                <a:gd name="T38" fmla="*/ 4 w 310"/>
                <a:gd name="T39" fmla="*/ 130 h 294"/>
                <a:gd name="T40" fmla="*/ 8 w 310"/>
                <a:gd name="T41" fmla="*/ 150 h 294"/>
                <a:gd name="T42" fmla="*/ 14 w 310"/>
                <a:gd name="T43" fmla="*/ 170 h 294"/>
                <a:gd name="T44" fmla="*/ 20 w 310"/>
                <a:gd name="T45" fmla="*/ 188 h 294"/>
                <a:gd name="T46" fmla="*/ 28 w 310"/>
                <a:gd name="T47" fmla="*/ 206 h 294"/>
                <a:gd name="T48" fmla="*/ 38 w 310"/>
                <a:gd name="T49" fmla="*/ 224 h 294"/>
                <a:gd name="T50" fmla="*/ 48 w 310"/>
                <a:gd name="T51" fmla="*/ 238 h 294"/>
                <a:gd name="T52" fmla="*/ 60 w 310"/>
                <a:gd name="T53" fmla="*/ 252 h 294"/>
                <a:gd name="T54" fmla="*/ 72 w 310"/>
                <a:gd name="T55" fmla="*/ 266 h 294"/>
                <a:gd name="T56" fmla="*/ 86 w 310"/>
                <a:gd name="T57" fmla="*/ 276 h 294"/>
                <a:gd name="T58" fmla="*/ 102 w 310"/>
                <a:gd name="T59" fmla="*/ 284 h 294"/>
                <a:gd name="T60" fmla="*/ 120 w 310"/>
                <a:gd name="T61" fmla="*/ 290 h 294"/>
                <a:gd name="T62" fmla="*/ 138 w 310"/>
                <a:gd name="T63" fmla="*/ 294 h 294"/>
                <a:gd name="T64" fmla="*/ 158 w 310"/>
                <a:gd name="T65" fmla="*/ 294 h 294"/>
                <a:gd name="T66" fmla="*/ 158 w 310"/>
                <a:gd name="T67" fmla="*/ 294 h 294"/>
                <a:gd name="T68" fmla="*/ 178 w 310"/>
                <a:gd name="T69" fmla="*/ 292 h 294"/>
                <a:gd name="T70" fmla="*/ 196 w 310"/>
                <a:gd name="T71" fmla="*/ 288 h 294"/>
                <a:gd name="T72" fmla="*/ 212 w 310"/>
                <a:gd name="T73" fmla="*/ 282 h 294"/>
                <a:gd name="T74" fmla="*/ 228 w 310"/>
                <a:gd name="T75" fmla="*/ 274 h 294"/>
                <a:gd name="T76" fmla="*/ 240 w 310"/>
                <a:gd name="T77" fmla="*/ 264 h 294"/>
                <a:gd name="T78" fmla="*/ 254 w 310"/>
                <a:gd name="T79" fmla="*/ 252 h 294"/>
                <a:gd name="T80" fmla="*/ 264 w 310"/>
                <a:gd name="T81" fmla="*/ 238 h 294"/>
                <a:gd name="T82" fmla="*/ 274 w 310"/>
                <a:gd name="T83" fmla="*/ 222 h 294"/>
                <a:gd name="T84" fmla="*/ 284 w 310"/>
                <a:gd name="T85" fmla="*/ 206 h 294"/>
                <a:gd name="T86" fmla="*/ 292 w 310"/>
                <a:gd name="T87" fmla="*/ 188 h 294"/>
                <a:gd name="T88" fmla="*/ 298 w 310"/>
                <a:gd name="T89" fmla="*/ 170 h 294"/>
                <a:gd name="T90" fmla="*/ 302 w 310"/>
                <a:gd name="T91" fmla="*/ 150 h 294"/>
                <a:gd name="T92" fmla="*/ 306 w 310"/>
                <a:gd name="T93" fmla="*/ 130 h 294"/>
                <a:gd name="T94" fmla="*/ 308 w 310"/>
                <a:gd name="T95" fmla="*/ 108 h 294"/>
                <a:gd name="T96" fmla="*/ 310 w 310"/>
                <a:gd name="T97" fmla="*/ 86 h 294"/>
                <a:gd name="T98" fmla="*/ 310 w 310"/>
                <a:gd name="T99" fmla="*/ 64 h 294"/>
                <a:gd name="T100" fmla="*/ 310 w 310"/>
                <a:gd name="T101" fmla="*/ 64 h 294"/>
                <a:gd name="T102" fmla="*/ 310 w 310"/>
                <a:gd name="T103" fmla="*/ 54 h 294"/>
                <a:gd name="T104" fmla="*/ 308 w 310"/>
                <a:gd name="T105" fmla="*/ 48 h 294"/>
                <a:gd name="T106" fmla="*/ 304 w 310"/>
                <a:gd name="T107" fmla="*/ 40 h 294"/>
                <a:gd name="T108" fmla="*/ 298 w 310"/>
                <a:gd name="T109" fmla="*/ 32 h 294"/>
                <a:gd name="T110" fmla="*/ 286 w 310"/>
                <a:gd name="T111" fmla="*/ 24 h 294"/>
                <a:gd name="T112" fmla="*/ 268 w 310"/>
                <a:gd name="T113" fmla="*/ 16 h 294"/>
                <a:gd name="T114" fmla="*/ 244 w 310"/>
                <a:gd name="T115" fmla="*/ 10 h 294"/>
                <a:gd name="T116" fmla="*/ 244 w 310"/>
                <a:gd name="T117" fmla="*/ 1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0" h="294">
                  <a:moveTo>
                    <a:pt x="244" y="10"/>
                  </a:moveTo>
                  <a:lnTo>
                    <a:pt x="244" y="10"/>
                  </a:lnTo>
                  <a:lnTo>
                    <a:pt x="212" y="4"/>
                  </a:lnTo>
                  <a:lnTo>
                    <a:pt x="188" y="2"/>
                  </a:lnTo>
                  <a:lnTo>
                    <a:pt x="160" y="0"/>
                  </a:lnTo>
                  <a:lnTo>
                    <a:pt x="130" y="2"/>
                  </a:lnTo>
                  <a:lnTo>
                    <a:pt x="98" y="4"/>
                  </a:lnTo>
                  <a:lnTo>
                    <a:pt x="64" y="12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16" y="28"/>
                  </a:lnTo>
                  <a:lnTo>
                    <a:pt x="12" y="32"/>
                  </a:lnTo>
                  <a:lnTo>
                    <a:pt x="6" y="38"/>
                  </a:lnTo>
                  <a:lnTo>
                    <a:pt x="4" y="44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2" y="110"/>
                  </a:lnTo>
                  <a:lnTo>
                    <a:pt x="4" y="130"/>
                  </a:lnTo>
                  <a:lnTo>
                    <a:pt x="8" y="150"/>
                  </a:lnTo>
                  <a:lnTo>
                    <a:pt x="14" y="170"/>
                  </a:lnTo>
                  <a:lnTo>
                    <a:pt x="20" y="188"/>
                  </a:lnTo>
                  <a:lnTo>
                    <a:pt x="28" y="206"/>
                  </a:lnTo>
                  <a:lnTo>
                    <a:pt x="38" y="224"/>
                  </a:lnTo>
                  <a:lnTo>
                    <a:pt x="48" y="238"/>
                  </a:lnTo>
                  <a:lnTo>
                    <a:pt x="60" y="252"/>
                  </a:lnTo>
                  <a:lnTo>
                    <a:pt x="72" y="266"/>
                  </a:lnTo>
                  <a:lnTo>
                    <a:pt x="86" y="276"/>
                  </a:lnTo>
                  <a:lnTo>
                    <a:pt x="102" y="284"/>
                  </a:lnTo>
                  <a:lnTo>
                    <a:pt x="120" y="290"/>
                  </a:lnTo>
                  <a:lnTo>
                    <a:pt x="138" y="294"/>
                  </a:lnTo>
                  <a:lnTo>
                    <a:pt x="158" y="294"/>
                  </a:lnTo>
                  <a:lnTo>
                    <a:pt x="158" y="294"/>
                  </a:lnTo>
                  <a:lnTo>
                    <a:pt x="178" y="292"/>
                  </a:lnTo>
                  <a:lnTo>
                    <a:pt x="196" y="288"/>
                  </a:lnTo>
                  <a:lnTo>
                    <a:pt x="212" y="282"/>
                  </a:lnTo>
                  <a:lnTo>
                    <a:pt x="228" y="274"/>
                  </a:lnTo>
                  <a:lnTo>
                    <a:pt x="240" y="264"/>
                  </a:lnTo>
                  <a:lnTo>
                    <a:pt x="254" y="252"/>
                  </a:lnTo>
                  <a:lnTo>
                    <a:pt x="264" y="238"/>
                  </a:lnTo>
                  <a:lnTo>
                    <a:pt x="274" y="222"/>
                  </a:lnTo>
                  <a:lnTo>
                    <a:pt x="284" y="206"/>
                  </a:lnTo>
                  <a:lnTo>
                    <a:pt x="292" y="188"/>
                  </a:lnTo>
                  <a:lnTo>
                    <a:pt x="298" y="170"/>
                  </a:lnTo>
                  <a:lnTo>
                    <a:pt x="302" y="150"/>
                  </a:lnTo>
                  <a:lnTo>
                    <a:pt x="306" y="130"/>
                  </a:lnTo>
                  <a:lnTo>
                    <a:pt x="308" y="108"/>
                  </a:lnTo>
                  <a:lnTo>
                    <a:pt x="310" y="86"/>
                  </a:lnTo>
                  <a:lnTo>
                    <a:pt x="310" y="64"/>
                  </a:lnTo>
                  <a:lnTo>
                    <a:pt x="310" y="64"/>
                  </a:lnTo>
                  <a:lnTo>
                    <a:pt x="310" y="54"/>
                  </a:lnTo>
                  <a:lnTo>
                    <a:pt x="308" y="48"/>
                  </a:lnTo>
                  <a:lnTo>
                    <a:pt x="304" y="40"/>
                  </a:lnTo>
                  <a:lnTo>
                    <a:pt x="298" y="32"/>
                  </a:lnTo>
                  <a:lnTo>
                    <a:pt x="286" y="24"/>
                  </a:lnTo>
                  <a:lnTo>
                    <a:pt x="268" y="16"/>
                  </a:lnTo>
                  <a:lnTo>
                    <a:pt x="244" y="10"/>
                  </a:lnTo>
                  <a:lnTo>
                    <a:pt x="244" y="10"/>
                  </a:lnTo>
                  <a:close/>
                </a:path>
              </a:pathLst>
            </a:custGeom>
            <a:solidFill>
              <a:srgbClr val="E1E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222" name="Freeform 275"/>
            <p:cNvSpPr>
              <a:spLocks/>
            </p:cNvSpPr>
            <p:nvPr/>
          </p:nvSpPr>
          <p:spPr bwMode="auto">
            <a:xfrm>
              <a:off x="4278614" y="2319226"/>
              <a:ext cx="319039" cy="86164"/>
            </a:xfrm>
            <a:custGeom>
              <a:avLst/>
              <a:gdLst>
                <a:gd name="T0" fmla="*/ 274 w 274"/>
                <a:gd name="T1" fmla="*/ 34 h 74"/>
                <a:gd name="T2" fmla="*/ 274 w 274"/>
                <a:gd name="T3" fmla="*/ 34 h 74"/>
                <a:gd name="T4" fmla="*/ 272 w 274"/>
                <a:gd name="T5" fmla="*/ 38 h 74"/>
                <a:gd name="T6" fmla="*/ 270 w 274"/>
                <a:gd name="T7" fmla="*/ 42 h 74"/>
                <a:gd name="T8" fmla="*/ 262 w 274"/>
                <a:gd name="T9" fmla="*/ 50 h 74"/>
                <a:gd name="T10" fmla="*/ 250 w 274"/>
                <a:gd name="T11" fmla="*/ 56 h 74"/>
                <a:gd name="T12" fmla="*/ 234 w 274"/>
                <a:gd name="T13" fmla="*/ 62 h 74"/>
                <a:gd name="T14" fmla="*/ 214 w 274"/>
                <a:gd name="T15" fmla="*/ 66 h 74"/>
                <a:gd name="T16" fmla="*/ 190 w 274"/>
                <a:gd name="T17" fmla="*/ 70 h 74"/>
                <a:gd name="T18" fmla="*/ 164 w 274"/>
                <a:gd name="T19" fmla="*/ 72 h 74"/>
                <a:gd name="T20" fmla="*/ 138 w 274"/>
                <a:gd name="T21" fmla="*/ 74 h 74"/>
                <a:gd name="T22" fmla="*/ 138 w 274"/>
                <a:gd name="T23" fmla="*/ 74 h 74"/>
                <a:gd name="T24" fmla="*/ 110 w 274"/>
                <a:gd name="T25" fmla="*/ 74 h 74"/>
                <a:gd name="T26" fmla="*/ 84 w 274"/>
                <a:gd name="T27" fmla="*/ 72 h 74"/>
                <a:gd name="T28" fmla="*/ 60 w 274"/>
                <a:gd name="T29" fmla="*/ 68 h 74"/>
                <a:gd name="T30" fmla="*/ 40 w 274"/>
                <a:gd name="T31" fmla="*/ 64 h 74"/>
                <a:gd name="T32" fmla="*/ 24 w 274"/>
                <a:gd name="T33" fmla="*/ 60 h 74"/>
                <a:gd name="T34" fmla="*/ 12 w 274"/>
                <a:gd name="T35" fmla="*/ 52 h 74"/>
                <a:gd name="T36" fmla="*/ 4 w 274"/>
                <a:gd name="T37" fmla="*/ 46 h 74"/>
                <a:gd name="T38" fmla="*/ 2 w 274"/>
                <a:gd name="T39" fmla="*/ 42 h 74"/>
                <a:gd name="T40" fmla="*/ 0 w 274"/>
                <a:gd name="T41" fmla="*/ 38 h 74"/>
                <a:gd name="T42" fmla="*/ 0 w 274"/>
                <a:gd name="T43" fmla="*/ 38 h 74"/>
                <a:gd name="T44" fmla="*/ 2 w 274"/>
                <a:gd name="T45" fmla="*/ 34 h 74"/>
                <a:gd name="T46" fmla="*/ 4 w 274"/>
                <a:gd name="T47" fmla="*/ 32 h 74"/>
                <a:gd name="T48" fmla="*/ 10 w 274"/>
                <a:gd name="T49" fmla="*/ 24 h 74"/>
                <a:gd name="T50" fmla="*/ 24 w 274"/>
                <a:gd name="T51" fmla="*/ 18 h 74"/>
                <a:gd name="T52" fmla="*/ 40 w 274"/>
                <a:gd name="T53" fmla="*/ 12 h 74"/>
                <a:gd name="T54" fmla="*/ 60 w 274"/>
                <a:gd name="T55" fmla="*/ 6 h 74"/>
                <a:gd name="T56" fmla="*/ 84 w 274"/>
                <a:gd name="T57" fmla="*/ 4 h 74"/>
                <a:gd name="T58" fmla="*/ 108 w 274"/>
                <a:gd name="T59" fmla="*/ 0 h 74"/>
                <a:gd name="T60" fmla="*/ 136 w 274"/>
                <a:gd name="T61" fmla="*/ 0 h 74"/>
                <a:gd name="T62" fmla="*/ 136 w 274"/>
                <a:gd name="T63" fmla="*/ 0 h 74"/>
                <a:gd name="T64" fmla="*/ 164 w 274"/>
                <a:gd name="T65" fmla="*/ 0 h 74"/>
                <a:gd name="T66" fmla="*/ 190 w 274"/>
                <a:gd name="T67" fmla="*/ 2 h 74"/>
                <a:gd name="T68" fmla="*/ 212 w 274"/>
                <a:gd name="T69" fmla="*/ 4 h 74"/>
                <a:gd name="T70" fmla="*/ 232 w 274"/>
                <a:gd name="T71" fmla="*/ 8 h 74"/>
                <a:gd name="T72" fmla="*/ 250 w 274"/>
                <a:gd name="T73" fmla="*/ 14 h 74"/>
                <a:gd name="T74" fmla="*/ 262 w 274"/>
                <a:gd name="T75" fmla="*/ 20 h 74"/>
                <a:gd name="T76" fmla="*/ 270 w 274"/>
                <a:gd name="T77" fmla="*/ 28 h 74"/>
                <a:gd name="T78" fmla="*/ 272 w 274"/>
                <a:gd name="T79" fmla="*/ 30 h 74"/>
                <a:gd name="T80" fmla="*/ 274 w 274"/>
                <a:gd name="T81" fmla="*/ 34 h 74"/>
                <a:gd name="T82" fmla="*/ 274 w 274"/>
                <a:gd name="T83" fmla="*/ 3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74" h="74">
                  <a:moveTo>
                    <a:pt x="274" y="34"/>
                  </a:moveTo>
                  <a:lnTo>
                    <a:pt x="274" y="34"/>
                  </a:lnTo>
                  <a:lnTo>
                    <a:pt x="272" y="38"/>
                  </a:lnTo>
                  <a:lnTo>
                    <a:pt x="270" y="42"/>
                  </a:lnTo>
                  <a:lnTo>
                    <a:pt x="262" y="50"/>
                  </a:lnTo>
                  <a:lnTo>
                    <a:pt x="250" y="56"/>
                  </a:lnTo>
                  <a:lnTo>
                    <a:pt x="234" y="62"/>
                  </a:lnTo>
                  <a:lnTo>
                    <a:pt x="214" y="66"/>
                  </a:lnTo>
                  <a:lnTo>
                    <a:pt x="190" y="70"/>
                  </a:lnTo>
                  <a:lnTo>
                    <a:pt x="164" y="72"/>
                  </a:lnTo>
                  <a:lnTo>
                    <a:pt x="138" y="74"/>
                  </a:lnTo>
                  <a:lnTo>
                    <a:pt x="138" y="74"/>
                  </a:lnTo>
                  <a:lnTo>
                    <a:pt x="110" y="74"/>
                  </a:lnTo>
                  <a:lnTo>
                    <a:pt x="84" y="72"/>
                  </a:lnTo>
                  <a:lnTo>
                    <a:pt x="60" y="68"/>
                  </a:lnTo>
                  <a:lnTo>
                    <a:pt x="40" y="64"/>
                  </a:lnTo>
                  <a:lnTo>
                    <a:pt x="24" y="60"/>
                  </a:lnTo>
                  <a:lnTo>
                    <a:pt x="12" y="52"/>
                  </a:lnTo>
                  <a:lnTo>
                    <a:pt x="4" y="46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2" y="34"/>
                  </a:lnTo>
                  <a:lnTo>
                    <a:pt x="4" y="32"/>
                  </a:lnTo>
                  <a:lnTo>
                    <a:pt x="10" y="24"/>
                  </a:lnTo>
                  <a:lnTo>
                    <a:pt x="24" y="18"/>
                  </a:lnTo>
                  <a:lnTo>
                    <a:pt x="40" y="12"/>
                  </a:lnTo>
                  <a:lnTo>
                    <a:pt x="60" y="6"/>
                  </a:lnTo>
                  <a:lnTo>
                    <a:pt x="84" y="4"/>
                  </a:lnTo>
                  <a:lnTo>
                    <a:pt x="108" y="0"/>
                  </a:lnTo>
                  <a:lnTo>
                    <a:pt x="136" y="0"/>
                  </a:lnTo>
                  <a:lnTo>
                    <a:pt x="136" y="0"/>
                  </a:lnTo>
                  <a:lnTo>
                    <a:pt x="164" y="0"/>
                  </a:lnTo>
                  <a:lnTo>
                    <a:pt x="190" y="2"/>
                  </a:lnTo>
                  <a:lnTo>
                    <a:pt x="212" y="4"/>
                  </a:lnTo>
                  <a:lnTo>
                    <a:pt x="232" y="8"/>
                  </a:lnTo>
                  <a:lnTo>
                    <a:pt x="250" y="14"/>
                  </a:lnTo>
                  <a:lnTo>
                    <a:pt x="262" y="20"/>
                  </a:lnTo>
                  <a:lnTo>
                    <a:pt x="270" y="28"/>
                  </a:lnTo>
                  <a:lnTo>
                    <a:pt x="272" y="30"/>
                  </a:lnTo>
                  <a:lnTo>
                    <a:pt x="274" y="34"/>
                  </a:lnTo>
                  <a:lnTo>
                    <a:pt x="274" y="34"/>
                  </a:lnTo>
                  <a:close/>
                </a:path>
              </a:pathLst>
            </a:custGeom>
            <a:solidFill>
              <a:srgbClr val="C8C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223" name="Freeform 276"/>
            <p:cNvSpPr>
              <a:spLocks/>
            </p:cNvSpPr>
            <p:nvPr/>
          </p:nvSpPr>
          <p:spPr bwMode="auto">
            <a:xfrm>
              <a:off x="4455595" y="2370464"/>
              <a:ext cx="163013" cy="265478"/>
            </a:xfrm>
            <a:custGeom>
              <a:avLst/>
              <a:gdLst>
                <a:gd name="T0" fmla="*/ 60 w 140"/>
                <a:gd name="T1" fmla="*/ 36 h 228"/>
                <a:gd name="T2" fmla="*/ 60 w 140"/>
                <a:gd name="T3" fmla="*/ 36 h 228"/>
                <a:gd name="T4" fmla="*/ 56 w 140"/>
                <a:gd name="T5" fmla="*/ 72 h 228"/>
                <a:gd name="T6" fmla="*/ 56 w 140"/>
                <a:gd name="T7" fmla="*/ 72 h 228"/>
                <a:gd name="T8" fmla="*/ 52 w 140"/>
                <a:gd name="T9" fmla="*/ 110 h 228"/>
                <a:gd name="T10" fmla="*/ 42 w 140"/>
                <a:gd name="T11" fmla="*/ 148 h 228"/>
                <a:gd name="T12" fmla="*/ 36 w 140"/>
                <a:gd name="T13" fmla="*/ 166 h 228"/>
                <a:gd name="T14" fmla="*/ 30 w 140"/>
                <a:gd name="T15" fmla="*/ 182 h 228"/>
                <a:gd name="T16" fmla="*/ 20 w 140"/>
                <a:gd name="T17" fmla="*/ 198 h 228"/>
                <a:gd name="T18" fmla="*/ 10 w 140"/>
                <a:gd name="T19" fmla="*/ 214 h 228"/>
                <a:gd name="T20" fmla="*/ 10 w 140"/>
                <a:gd name="T21" fmla="*/ 214 h 228"/>
                <a:gd name="T22" fmla="*/ 0 w 140"/>
                <a:gd name="T23" fmla="*/ 228 h 228"/>
                <a:gd name="T24" fmla="*/ 0 w 140"/>
                <a:gd name="T25" fmla="*/ 228 h 228"/>
                <a:gd name="T26" fmla="*/ 16 w 140"/>
                <a:gd name="T27" fmla="*/ 224 h 228"/>
                <a:gd name="T28" fmla="*/ 34 w 140"/>
                <a:gd name="T29" fmla="*/ 220 h 228"/>
                <a:gd name="T30" fmla="*/ 48 w 140"/>
                <a:gd name="T31" fmla="*/ 212 h 228"/>
                <a:gd name="T32" fmla="*/ 62 w 140"/>
                <a:gd name="T33" fmla="*/ 204 h 228"/>
                <a:gd name="T34" fmla="*/ 76 w 140"/>
                <a:gd name="T35" fmla="*/ 194 h 228"/>
                <a:gd name="T36" fmla="*/ 88 w 140"/>
                <a:gd name="T37" fmla="*/ 182 h 228"/>
                <a:gd name="T38" fmla="*/ 98 w 140"/>
                <a:gd name="T39" fmla="*/ 168 h 228"/>
                <a:gd name="T40" fmla="*/ 106 w 140"/>
                <a:gd name="T41" fmla="*/ 152 h 228"/>
                <a:gd name="T42" fmla="*/ 116 w 140"/>
                <a:gd name="T43" fmla="*/ 136 h 228"/>
                <a:gd name="T44" fmla="*/ 122 w 140"/>
                <a:gd name="T45" fmla="*/ 120 h 228"/>
                <a:gd name="T46" fmla="*/ 128 w 140"/>
                <a:gd name="T47" fmla="*/ 102 h 228"/>
                <a:gd name="T48" fmla="*/ 132 w 140"/>
                <a:gd name="T49" fmla="*/ 82 h 228"/>
                <a:gd name="T50" fmla="*/ 136 w 140"/>
                <a:gd name="T51" fmla="*/ 62 h 228"/>
                <a:gd name="T52" fmla="*/ 138 w 140"/>
                <a:gd name="T53" fmla="*/ 42 h 228"/>
                <a:gd name="T54" fmla="*/ 140 w 140"/>
                <a:gd name="T55" fmla="*/ 0 h 228"/>
                <a:gd name="T56" fmla="*/ 140 w 140"/>
                <a:gd name="T57" fmla="*/ 0 h 228"/>
                <a:gd name="T58" fmla="*/ 122 w 140"/>
                <a:gd name="T59" fmla="*/ 14 h 228"/>
                <a:gd name="T60" fmla="*/ 102 w 140"/>
                <a:gd name="T61" fmla="*/ 24 h 228"/>
                <a:gd name="T62" fmla="*/ 82 w 140"/>
                <a:gd name="T63" fmla="*/ 32 h 228"/>
                <a:gd name="T64" fmla="*/ 60 w 140"/>
                <a:gd name="T65" fmla="*/ 36 h 228"/>
                <a:gd name="T66" fmla="*/ 60 w 140"/>
                <a:gd name="T67" fmla="*/ 3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0" h="228">
                  <a:moveTo>
                    <a:pt x="60" y="36"/>
                  </a:moveTo>
                  <a:lnTo>
                    <a:pt x="60" y="36"/>
                  </a:lnTo>
                  <a:lnTo>
                    <a:pt x="56" y="72"/>
                  </a:lnTo>
                  <a:lnTo>
                    <a:pt x="56" y="72"/>
                  </a:lnTo>
                  <a:lnTo>
                    <a:pt x="52" y="110"/>
                  </a:lnTo>
                  <a:lnTo>
                    <a:pt x="42" y="148"/>
                  </a:lnTo>
                  <a:lnTo>
                    <a:pt x="36" y="166"/>
                  </a:lnTo>
                  <a:lnTo>
                    <a:pt x="30" y="182"/>
                  </a:lnTo>
                  <a:lnTo>
                    <a:pt x="20" y="198"/>
                  </a:lnTo>
                  <a:lnTo>
                    <a:pt x="10" y="214"/>
                  </a:lnTo>
                  <a:lnTo>
                    <a:pt x="10" y="214"/>
                  </a:lnTo>
                  <a:lnTo>
                    <a:pt x="0" y="228"/>
                  </a:lnTo>
                  <a:lnTo>
                    <a:pt x="0" y="228"/>
                  </a:lnTo>
                  <a:lnTo>
                    <a:pt x="16" y="224"/>
                  </a:lnTo>
                  <a:lnTo>
                    <a:pt x="34" y="220"/>
                  </a:lnTo>
                  <a:lnTo>
                    <a:pt x="48" y="212"/>
                  </a:lnTo>
                  <a:lnTo>
                    <a:pt x="62" y="204"/>
                  </a:lnTo>
                  <a:lnTo>
                    <a:pt x="76" y="194"/>
                  </a:lnTo>
                  <a:lnTo>
                    <a:pt x="88" y="182"/>
                  </a:lnTo>
                  <a:lnTo>
                    <a:pt x="98" y="168"/>
                  </a:lnTo>
                  <a:lnTo>
                    <a:pt x="106" y="152"/>
                  </a:lnTo>
                  <a:lnTo>
                    <a:pt x="116" y="136"/>
                  </a:lnTo>
                  <a:lnTo>
                    <a:pt x="122" y="120"/>
                  </a:lnTo>
                  <a:lnTo>
                    <a:pt x="128" y="102"/>
                  </a:lnTo>
                  <a:lnTo>
                    <a:pt x="132" y="82"/>
                  </a:lnTo>
                  <a:lnTo>
                    <a:pt x="136" y="62"/>
                  </a:lnTo>
                  <a:lnTo>
                    <a:pt x="138" y="42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22" y="14"/>
                  </a:lnTo>
                  <a:lnTo>
                    <a:pt x="102" y="24"/>
                  </a:lnTo>
                  <a:lnTo>
                    <a:pt x="82" y="32"/>
                  </a:lnTo>
                  <a:lnTo>
                    <a:pt x="60" y="36"/>
                  </a:lnTo>
                  <a:lnTo>
                    <a:pt x="60" y="36"/>
                  </a:lnTo>
                  <a:close/>
                </a:path>
              </a:pathLst>
            </a:custGeom>
            <a:solidFill>
              <a:srgbClr val="D6E2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  <p:sp>
          <p:nvSpPr>
            <p:cNvPr id="224" name="Freeform 277"/>
            <p:cNvSpPr>
              <a:spLocks/>
            </p:cNvSpPr>
            <p:nvPr/>
          </p:nvSpPr>
          <p:spPr bwMode="auto">
            <a:xfrm>
              <a:off x="4278599" y="2319237"/>
              <a:ext cx="121095" cy="67534"/>
            </a:xfrm>
            <a:custGeom>
              <a:avLst/>
              <a:gdLst>
                <a:gd name="T0" fmla="*/ 20 w 104"/>
                <a:gd name="T1" fmla="*/ 58 h 58"/>
                <a:gd name="T2" fmla="*/ 20 w 104"/>
                <a:gd name="T3" fmla="*/ 58 h 58"/>
                <a:gd name="T4" fmla="*/ 38 w 104"/>
                <a:gd name="T5" fmla="*/ 40 h 58"/>
                <a:gd name="T6" fmla="*/ 60 w 104"/>
                <a:gd name="T7" fmla="*/ 24 h 58"/>
                <a:gd name="T8" fmla="*/ 82 w 104"/>
                <a:gd name="T9" fmla="*/ 12 h 58"/>
                <a:gd name="T10" fmla="*/ 104 w 104"/>
                <a:gd name="T11" fmla="*/ 0 h 58"/>
                <a:gd name="T12" fmla="*/ 104 w 104"/>
                <a:gd name="T13" fmla="*/ 0 h 58"/>
                <a:gd name="T14" fmla="*/ 62 w 104"/>
                <a:gd name="T15" fmla="*/ 6 h 58"/>
                <a:gd name="T16" fmla="*/ 44 w 104"/>
                <a:gd name="T17" fmla="*/ 10 h 58"/>
                <a:gd name="T18" fmla="*/ 30 w 104"/>
                <a:gd name="T19" fmla="*/ 14 h 58"/>
                <a:gd name="T20" fmla="*/ 18 w 104"/>
                <a:gd name="T21" fmla="*/ 20 h 58"/>
                <a:gd name="T22" fmla="*/ 8 w 104"/>
                <a:gd name="T23" fmla="*/ 26 h 58"/>
                <a:gd name="T24" fmla="*/ 2 w 104"/>
                <a:gd name="T25" fmla="*/ 32 h 58"/>
                <a:gd name="T26" fmla="*/ 0 w 104"/>
                <a:gd name="T27" fmla="*/ 38 h 58"/>
                <a:gd name="T28" fmla="*/ 0 w 104"/>
                <a:gd name="T29" fmla="*/ 38 h 58"/>
                <a:gd name="T30" fmla="*/ 2 w 104"/>
                <a:gd name="T31" fmla="*/ 44 h 58"/>
                <a:gd name="T32" fmla="*/ 6 w 104"/>
                <a:gd name="T33" fmla="*/ 48 h 58"/>
                <a:gd name="T34" fmla="*/ 12 w 104"/>
                <a:gd name="T35" fmla="*/ 54 h 58"/>
                <a:gd name="T36" fmla="*/ 20 w 104"/>
                <a:gd name="T37" fmla="*/ 58 h 58"/>
                <a:gd name="T38" fmla="*/ 20 w 104"/>
                <a:gd name="T3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4" h="58">
                  <a:moveTo>
                    <a:pt x="20" y="58"/>
                  </a:moveTo>
                  <a:lnTo>
                    <a:pt x="20" y="58"/>
                  </a:lnTo>
                  <a:lnTo>
                    <a:pt x="38" y="40"/>
                  </a:lnTo>
                  <a:lnTo>
                    <a:pt x="60" y="24"/>
                  </a:lnTo>
                  <a:lnTo>
                    <a:pt x="82" y="12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62" y="6"/>
                  </a:lnTo>
                  <a:lnTo>
                    <a:pt x="44" y="10"/>
                  </a:lnTo>
                  <a:lnTo>
                    <a:pt x="30" y="14"/>
                  </a:lnTo>
                  <a:lnTo>
                    <a:pt x="18" y="20"/>
                  </a:lnTo>
                  <a:lnTo>
                    <a:pt x="8" y="26"/>
                  </a:lnTo>
                  <a:lnTo>
                    <a:pt x="2" y="32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2" y="44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20" y="58"/>
                  </a:lnTo>
                  <a:lnTo>
                    <a:pt x="20" y="58"/>
                  </a:lnTo>
                  <a:close/>
                </a:path>
              </a:pathLst>
            </a:custGeom>
            <a:solidFill>
              <a:srgbClr val="AFC4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latin typeface="+mn-lt"/>
                <a:ea typeface="+mn-ea"/>
              </a:endParaRPr>
            </a:p>
          </p:txBody>
        </p:sp>
      </p:grpSp>
      <p:sp>
        <p:nvSpPr>
          <p:cNvPr id="225" name="乗算記号 224"/>
          <p:cNvSpPr/>
          <p:nvPr/>
        </p:nvSpPr>
        <p:spPr>
          <a:xfrm>
            <a:off x="4656138" y="4111625"/>
            <a:ext cx="134937" cy="139700"/>
          </a:xfrm>
          <a:prstGeom prst="mathMultiply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26" name="乗算記号 225"/>
          <p:cNvSpPr/>
          <p:nvPr/>
        </p:nvSpPr>
        <p:spPr>
          <a:xfrm>
            <a:off x="5108575" y="3900488"/>
            <a:ext cx="134938" cy="141287"/>
          </a:xfrm>
          <a:prstGeom prst="mathMultiply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27" name="乗算記号 226"/>
          <p:cNvSpPr/>
          <p:nvPr/>
        </p:nvSpPr>
        <p:spPr>
          <a:xfrm>
            <a:off x="3921125" y="4462463"/>
            <a:ext cx="134938" cy="141287"/>
          </a:xfrm>
          <a:prstGeom prst="mathMultiply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28" name="乗算記号 227"/>
          <p:cNvSpPr/>
          <p:nvPr/>
        </p:nvSpPr>
        <p:spPr>
          <a:xfrm>
            <a:off x="4826000" y="3663950"/>
            <a:ext cx="134938" cy="139700"/>
          </a:xfrm>
          <a:prstGeom prst="mathMultiply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29" name="乗算記号 228"/>
          <p:cNvSpPr/>
          <p:nvPr/>
        </p:nvSpPr>
        <p:spPr>
          <a:xfrm>
            <a:off x="4605338" y="3786188"/>
            <a:ext cx="134937" cy="141287"/>
          </a:xfrm>
          <a:prstGeom prst="mathMultiply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30" name="乗算記号 229"/>
          <p:cNvSpPr/>
          <p:nvPr/>
        </p:nvSpPr>
        <p:spPr>
          <a:xfrm>
            <a:off x="3573463" y="4344988"/>
            <a:ext cx="134937" cy="141287"/>
          </a:xfrm>
          <a:prstGeom prst="mathMultiply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31" name="乗算記号 230"/>
          <p:cNvSpPr/>
          <p:nvPr/>
        </p:nvSpPr>
        <p:spPr>
          <a:xfrm>
            <a:off x="5238750" y="3149600"/>
            <a:ext cx="134938" cy="139700"/>
          </a:xfrm>
          <a:prstGeom prst="mathMultiply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32" name="乗算記号 231"/>
          <p:cNvSpPr/>
          <p:nvPr/>
        </p:nvSpPr>
        <p:spPr>
          <a:xfrm>
            <a:off x="5735638" y="2576513"/>
            <a:ext cx="134937" cy="141287"/>
          </a:xfrm>
          <a:prstGeom prst="mathMultiply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33" name="乗算記号 232"/>
          <p:cNvSpPr/>
          <p:nvPr/>
        </p:nvSpPr>
        <p:spPr>
          <a:xfrm>
            <a:off x="4094163" y="3622675"/>
            <a:ext cx="136525" cy="141288"/>
          </a:xfrm>
          <a:prstGeom prst="mathMultiply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34" name="乗算記号 233"/>
          <p:cNvSpPr/>
          <p:nvPr/>
        </p:nvSpPr>
        <p:spPr>
          <a:xfrm>
            <a:off x="3689350" y="3351213"/>
            <a:ext cx="134938" cy="141287"/>
          </a:xfrm>
          <a:prstGeom prst="mathMultiply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35" name="乗算記号 234"/>
          <p:cNvSpPr/>
          <p:nvPr/>
        </p:nvSpPr>
        <p:spPr>
          <a:xfrm>
            <a:off x="4279900" y="3027363"/>
            <a:ext cx="136525" cy="139700"/>
          </a:xfrm>
          <a:prstGeom prst="mathMultiply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36" name="乗算記号 235"/>
          <p:cNvSpPr/>
          <p:nvPr/>
        </p:nvSpPr>
        <p:spPr>
          <a:xfrm>
            <a:off x="3057525" y="3644900"/>
            <a:ext cx="134938" cy="141288"/>
          </a:xfrm>
          <a:prstGeom prst="mathMultiply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37" name="乗算記号 236"/>
          <p:cNvSpPr/>
          <p:nvPr/>
        </p:nvSpPr>
        <p:spPr>
          <a:xfrm>
            <a:off x="3897313" y="2933700"/>
            <a:ext cx="136525" cy="141288"/>
          </a:xfrm>
          <a:prstGeom prst="mathMultiply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38" name="乗算記号 237"/>
          <p:cNvSpPr/>
          <p:nvPr/>
        </p:nvSpPr>
        <p:spPr>
          <a:xfrm>
            <a:off x="3670300" y="3087688"/>
            <a:ext cx="134938" cy="141287"/>
          </a:xfrm>
          <a:prstGeom prst="mathMultiply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39" name="乗算記号 238"/>
          <p:cNvSpPr/>
          <p:nvPr/>
        </p:nvSpPr>
        <p:spPr>
          <a:xfrm>
            <a:off x="2716213" y="3632200"/>
            <a:ext cx="134937" cy="141288"/>
          </a:xfrm>
          <a:prstGeom prst="mathMultiply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40" name="乗算記号 239"/>
          <p:cNvSpPr/>
          <p:nvPr/>
        </p:nvSpPr>
        <p:spPr>
          <a:xfrm>
            <a:off x="4265613" y="2535238"/>
            <a:ext cx="134937" cy="141287"/>
          </a:xfrm>
          <a:prstGeom prst="mathMultiply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41" name="乗算記号 240"/>
          <p:cNvSpPr/>
          <p:nvPr/>
        </p:nvSpPr>
        <p:spPr>
          <a:xfrm>
            <a:off x="4759325" y="2009775"/>
            <a:ext cx="134938" cy="141288"/>
          </a:xfrm>
          <a:prstGeom prst="mathMultiply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42" name="乗算記号 241"/>
          <p:cNvSpPr/>
          <p:nvPr/>
        </p:nvSpPr>
        <p:spPr>
          <a:xfrm>
            <a:off x="3192463" y="3071813"/>
            <a:ext cx="134937" cy="141287"/>
          </a:xfrm>
          <a:prstGeom prst="mathMultiply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43" name="乗算記号 242"/>
          <p:cNvSpPr/>
          <p:nvPr/>
        </p:nvSpPr>
        <p:spPr>
          <a:xfrm>
            <a:off x="4230688" y="3640138"/>
            <a:ext cx="136525" cy="139700"/>
          </a:xfrm>
          <a:prstGeom prst="mathMultiply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44" name="乗算記号 243"/>
          <p:cNvSpPr/>
          <p:nvPr/>
        </p:nvSpPr>
        <p:spPr>
          <a:xfrm>
            <a:off x="4794250" y="3357563"/>
            <a:ext cx="134938" cy="139700"/>
          </a:xfrm>
          <a:prstGeom prst="mathMultiply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45" name="乗算記号 244"/>
          <p:cNvSpPr/>
          <p:nvPr/>
        </p:nvSpPr>
        <p:spPr>
          <a:xfrm>
            <a:off x="3554413" y="4011613"/>
            <a:ext cx="136525" cy="139700"/>
          </a:xfrm>
          <a:prstGeom prst="mathMultiply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46" name="乗算記号 245"/>
          <p:cNvSpPr/>
          <p:nvPr/>
        </p:nvSpPr>
        <p:spPr>
          <a:xfrm>
            <a:off x="4381500" y="3324225"/>
            <a:ext cx="134938" cy="139700"/>
          </a:xfrm>
          <a:prstGeom prst="mathMultiply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47" name="乗算記号 246"/>
          <p:cNvSpPr/>
          <p:nvPr/>
        </p:nvSpPr>
        <p:spPr>
          <a:xfrm>
            <a:off x="4148138" y="3495675"/>
            <a:ext cx="136525" cy="141288"/>
          </a:xfrm>
          <a:prstGeom prst="mathMultiply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48" name="乗算記号 247"/>
          <p:cNvSpPr/>
          <p:nvPr/>
        </p:nvSpPr>
        <p:spPr>
          <a:xfrm>
            <a:off x="3305175" y="3914775"/>
            <a:ext cx="134938" cy="139700"/>
          </a:xfrm>
          <a:prstGeom prst="mathMultiply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49" name="乗算記号 248"/>
          <p:cNvSpPr/>
          <p:nvPr/>
        </p:nvSpPr>
        <p:spPr>
          <a:xfrm>
            <a:off x="4727575" y="2981325"/>
            <a:ext cx="134938" cy="139700"/>
          </a:xfrm>
          <a:prstGeom prst="mathMultiply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50" name="乗算記号 249"/>
          <p:cNvSpPr/>
          <p:nvPr/>
        </p:nvSpPr>
        <p:spPr>
          <a:xfrm>
            <a:off x="5213350" y="2474913"/>
            <a:ext cx="136525" cy="139700"/>
          </a:xfrm>
          <a:prstGeom prst="mathMultiply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51" name="乗算記号 250"/>
          <p:cNvSpPr/>
          <p:nvPr/>
        </p:nvSpPr>
        <p:spPr>
          <a:xfrm>
            <a:off x="3736975" y="3503613"/>
            <a:ext cx="134938" cy="141287"/>
          </a:xfrm>
          <a:prstGeom prst="mathMultiply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52" name="乗算記号 251"/>
          <p:cNvSpPr/>
          <p:nvPr/>
        </p:nvSpPr>
        <p:spPr>
          <a:xfrm>
            <a:off x="3400425" y="2908300"/>
            <a:ext cx="136525" cy="139700"/>
          </a:xfrm>
          <a:prstGeom prst="mathMultiply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53" name="乗算記号 252"/>
          <p:cNvSpPr/>
          <p:nvPr/>
        </p:nvSpPr>
        <p:spPr>
          <a:xfrm>
            <a:off x="3949700" y="2654300"/>
            <a:ext cx="136525" cy="139700"/>
          </a:xfrm>
          <a:prstGeom prst="mathMultiply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54" name="乗算記号 253"/>
          <p:cNvSpPr/>
          <p:nvPr/>
        </p:nvSpPr>
        <p:spPr>
          <a:xfrm>
            <a:off x="2697163" y="3284538"/>
            <a:ext cx="134937" cy="141287"/>
          </a:xfrm>
          <a:prstGeom prst="mathMultiply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55" name="乗算記号 254"/>
          <p:cNvSpPr/>
          <p:nvPr/>
        </p:nvSpPr>
        <p:spPr>
          <a:xfrm>
            <a:off x="3498850" y="2716213"/>
            <a:ext cx="134938" cy="139700"/>
          </a:xfrm>
          <a:prstGeom prst="mathMultiply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56" name="乗算記号 255"/>
          <p:cNvSpPr/>
          <p:nvPr/>
        </p:nvSpPr>
        <p:spPr>
          <a:xfrm>
            <a:off x="3259138" y="2901950"/>
            <a:ext cx="136525" cy="141288"/>
          </a:xfrm>
          <a:prstGeom prst="mathMultiply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57" name="乗算記号 256"/>
          <p:cNvSpPr/>
          <p:nvPr/>
        </p:nvSpPr>
        <p:spPr>
          <a:xfrm>
            <a:off x="2481263" y="3357563"/>
            <a:ext cx="134937" cy="139700"/>
          </a:xfrm>
          <a:prstGeom prst="mathMultiply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58" name="乗算記号 257"/>
          <p:cNvSpPr/>
          <p:nvPr/>
        </p:nvSpPr>
        <p:spPr>
          <a:xfrm>
            <a:off x="3819525" y="2444750"/>
            <a:ext cx="134938" cy="141288"/>
          </a:xfrm>
          <a:prstGeom prst="mathMultiply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59" name="乗算記号 258"/>
          <p:cNvSpPr/>
          <p:nvPr/>
        </p:nvSpPr>
        <p:spPr>
          <a:xfrm>
            <a:off x="4294188" y="1971675"/>
            <a:ext cx="134937" cy="139700"/>
          </a:xfrm>
          <a:prstGeom prst="mathMultiply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60" name="乗算記号 259"/>
          <p:cNvSpPr/>
          <p:nvPr/>
        </p:nvSpPr>
        <p:spPr>
          <a:xfrm>
            <a:off x="2905125" y="2928938"/>
            <a:ext cx="134938" cy="139700"/>
          </a:xfrm>
          <a:prstGeom prst="mathMultiply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61" name="乗算記号 260"/>
          <p:cNvSpPr/>
          <p:nvPr/>
        </p:nvSpPr>
        <p:spPr>
          <a:xfrm>
            <a:off x="3113088" y="2408238"/>
            <a:ext cx="134937" cy="141287"/>
          </a:xfrm>
          <a:prstGeom prst="mathMultiply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62" name="乗算記号 261"/>
          <p:cNvSpPr/>
          <p:nvPr/>
        </p:nvSpPr>
        <p:spPr>
          <a:xfrm>
            <a:off x="3697288" y="2205038"/>
            <a:ext cx="134937" cy="141287"/>
          </a:xfrm>
          <a:prstGeom prst="mathMultiply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63" name="乗算記号 262"/>
          <p:cNvSpPr/>
          <p:nvPr/>
        </p:nvSpPr>
        <p:spPr>
          <a:xfrm>
            <a:off x="2449513" y="2955925"/>
            <a:ext cx="134937" cy="141288"/>
          </a:xfrm>
          <a:prstGeom prst="mathMultiply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64" name="乗算記号 263"/>
          <p:cNvSpPr/>
          <p:nvPr/>
        </p:nvSpPr>
        <p:spPr>
          <a:xfrm>
            <a:off x="3276600" y="2420938"/>
            <a:ext cx="134938" cy="141287"/>
          </a:xfrm>
          <a:prstGeom prst="mathMultiply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65" name="乗算記号 264"/>
          <p:cNvSpPr/>
          <p:nvPr/>
        </p:nvSpPr>
        <p:spPr>
          <a:xfrm>
            <a:off x="3048000" y="2647950"/>
            <a:ext cx="136525" cy="141288"/>
          </a:xfrm>
          <a:prstGeom prst="mathMultiply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66" name="乗算記号 265"/>
          <p:cNvSpPr/>
          <p:nvPr/>
        </p:nvSpPr>
        <p:spPr>
          <a:xfrm>
            <a:off x="2192338" y="3200400"/>
            <a:ext cx="136525" cy="141288"/>
          </a:xfrm>
          <a:prstGeom prst="mathMultiply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67" name="乗算記号 266"/>
          <p:cNvSpPr/>
          <p:nvPr/>
        </p:nvSpPr>
        <p:spPr>
          <a:xfrm>
            <a:off x="3590925" y="2303463"/>
            <a:ext cx="134938" cy="141287"/>
          </a:xfrm>
          <a:prstGeom prst="mathMultiply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68" name="乗算記号 267"/>
          <p:cNvSpPr/>
          <p:nvPr/>
        </p:nvSpPr>
        <p:spPr>
          <a:xfrm>
            <a:off x="4056063" y="1905000"/>
            <a:ext cx="136525" cy="139700"/>
          </a:xfrm>
          <a:prstGeom prst="mathMultiply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69" name="乗算記号 268"/>
          <p:cNvSpPr/>
          <p:nvPr/>
        </p:nvSpPr>
        <p:spPr>
          <a:xfrm>
            <a:off x="2687638" y="2906713"/>
            <a:ext cx="136525" cy="139700"/>
          </a:xfrm>
          <a:prstGeom prst="mathMultiply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70" name="乗算記号 269"/>
          <p:cNvSpPr/>
          <p:nvPr/>
        </p:nvSpPr>
        <p:spPr>
          <a:xfrm>
            <a:off x="4049713" y="2755900"/>
            <a:ext cx="134937" cy="141288"/>
          </a:xfrm>
          <a:prstGeom prst="mathMultiply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71" name="乗算記号 270"/>
          <p:cNvSpPr/>
          <p:nvPr/>
        </p:nvSpPr>
        <p:spPr>
          <a:xfrm>
            <a:off x="4643438" y="2616200"/>
            <a:ext cx="136525" cy="141288"/>
          </a:xfrm>
          <a:prstGeom prst="mathMultiply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72" name="乗算記号 271"/>
          <p:cNvSpPr/>
          <p:nvPr/>
        </p:nvSpPr>
        <p:spPr>
          <a:xfrm>
            <a:off x="3395663" y="3394075"/>
            <a:ext cx="134937" cy="141288"/>
          </a:xfrm>
          <a:prstGeom prst="mathMultiply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73" name="乗算記号 272"/>
          <p:cNvSpPr/>
          <p:nvPr/>
        </p:nvSpPr>
        <p:spPr>
          <a:xfrm>
            <a:off x="4238625" y="2971800"/>
            <a:ext cx="134938" cy="141288"/>
          </a:xfrm>
          <a:prstGeom prst="mathMultiply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74" name="乗算記号 273"/>
          <p:cNvSpPr/>
          <p:nvPr/>
        </p:nvSpPr>
        <p:spPr>
          <a:xfrm>
            <a:off x="4013200" y="3236913"/>
            <a:ext cx="134938" cy="141287"/>
          </a:xfrm>
          <a:prstGeom prst="mathMultiply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75" name="乗算記号 274"/>
          <p:cNvSpPr/>
          <p:nvPr/>
        </p:nvSpPr>
        <p:spPr>
          <a:xfrm>
            <a:off x="3057525" y="3860800"/>
            <a:ext cx="134938" cy="141288"/>
          </a:xfrm>
          <a:prstGeom prst="mathMultiply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76" name="乗算記号 275"/>
          <p:cNvSpPr/>
          <p:nvPr/>
        </p:nvSpPr>
        <p:spPr>
          <a:xfrm>
            <a:off x="4522788" y="2984500"/>
            <a:ext cx="134937" cy="141288"/>
          </a:xfrm>
          <a:prstGeom prst="mathMultiply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77" name="乗算記号 276"/>
          <p:cNvSpPr/>
          <p:nvPr/>
        </p:nvSpPr>
        <p:spPr>
          <a:xfrm>
            <a:off x="4960938" y="2649538"/>
            <a:ext cx="134937" cy="141287"/>
          </a:xfrm>
          <a:prstGeom prst="mathMultiply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78" name="乗算記号 277"/>
          <p:cNvSpPr/>
          <p:nvPr/>
        </p:nvSpPr>
        <p:spPr>
          <a:xfrm>
            <a:off x="3705225" y="3644900"/>
            <a:ext cx="134938" cy="141288"/>
          </a:xfrm>
          <a:prstGeom prst="mathMultiply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79" name="乗算記号 278"/>
          <p:cNvSpPr/>
          <p:nvPr/>
        </p:nvSpPr>
        <p:spPr>
          <a:xfrm>
            <a:off x="5811838" y="3152775"/>
            <a:ext cx="134937" cy="141288"/>
          </a:xfrm>
          <a:prstGeom prst="mathMultiply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80" name="乗算記号 279"/>
          <p:cNvSpPr/>
          <p:nvPr/>
        </p:nvSpPr>
        <p:spPr>
          <a:xfrm>
            <a:off x="4344988" y="4295775"/>
            <a:ext cx="134937" cy="141288"/>
          </a:xfrm>
          <a:prstGeom prst="mathMultiply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81" name="乗算記号 280"/>
          <p:cNvSpPr/>
          <p:nvPr/>
        </p:nvSpPr>
        <p:spPr>
          <a:xfrm>
            <a:off x="5360988" y="3695700"/>
            <a:ext cx="134937" cy="141288"/>
          </a:xfrm>
          <a:prstGeom prst="mathMultiply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82" name="乗算記号 281"/>
          <p:cNvSpPr/>
          <p:nvPr/>
        </p:nvSpPr>
        <p:spPr>
          <a:xfrm>
            <a:off x="5141913" y="4008438"/>
            <a:ext cx="134937" cy="141287"/>
          </a:xfrm>
          <a:prstGeom prst="mathMultiply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83" name="乗算記号 282"/>
          <p:cNvSpPr/>
          <p:nvPr/>
        </p:nvSpPr>
        <p:spPr>
          <a:xfrm>
            <a:off x="3992563" y="4787900"/>
            <a:ext cx="136525" cy="141288"/>
          </a:xfrm>
          <a:prstGeom prst="mathMultiply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84" name="乗算記号 283"/>
          <p:cNvSpPr/>
          <p:nvPr/>
        </p:nvSpPr>
        <p:spPr>
          <a:xfrm>
            <a:off x="6016625" y="3576638"/>
            <a:ext cx="134938" cy="139700"/>
          </a:xfrm>
          <a:prstGeom prst="mathMultiply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85" name="乗算記号 284"/>
          <p:cNvSpPr/>
          <p:nvPr/>
        </p:nvSpPr>
        <p:spPr>
          <a:xfrm>
            <a:off x="4889500" y="3243263"/>
            <a:ext cx="134938" cy="141287"/>
          </a:xfrm>
          <a:prstGeom prst="mathMultiply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86" name="乗算記号 285"/>
          <p:cNvSpPr/>
          <p:nvPr/>
        </p:nvSpPr>
        <p:spPr>
          <a:xfrm>
            <a:off x="5576888" y="3863975"/>
            <a:ext cx="136525" cy="141288"/>
          </a:xfrm>
          <a:prstGeom prst="mathMultiply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87" name="乗算記号 286"/>
          <p:cNvSpPr/>
          <p:nvPr/>
        </p:nvSpPr>
        <p:spPr>
          <a:xfrm>
            <a:off x="4641850" y="4656138"/>
            <a:ext cx="134938" cy="141287"/>
          </a:xfrm>
          <a:prstGeom prst="mathMultiply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88" name="テキスト ボックス 287"/>
          <p:cNvSpPr txBox="1">
            <a:spLocks noChangeArrowheads="1"/>
          </p:cNvSpPr>
          <p:nvPr/>
        </p:nvSpPr>
        <p:spPr bwMode="auto">
          <a:xfrm>
            <a:off x="4049713" y="1125538"/>
            <a:ext cx="70961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sz="1600">
                <a:latin typeface="HG丸ｺﾞｼｯｸM-PRO" pitchFamily="50" charset="-128"/>
                <a:ea typeface="HG丸ｺﾞｼｯｸM-PRO" pitchFamily="50" charset="-128"/>
              </a:rPr>
              <a:t>評価</a:t>
            </a:r>
          </a:p>
        </p:txBody>
      </p:sp>
      <p:sp>
        <p:nvSpPr>
          <p:cNvPr id="289" name="テキスト ボックス 288"/>
          <p:cNvSpPr txBox="1">
            <a:spLocks noChangeArrowheads="1"/>
          </p:cNvSpPr>
          <p:nvPr/>
        </p:nvSpPr>
        <p:spPr bwMode="auto">
          <a:xfrm>
            <a:off x="1236662" y="4776788"/>
            <a:ext cx="142557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ja-JP" altLang="en-US" sz="1600" dirty="0" smtClean="0">
                <a:latin typeface="HG丸ｺﾞｼｯｸM-PRO" pitchFamily="50" charset="-128"/>
                <a:ea typeface="HG丸ｺﾞｼｯｸM-PRO" pitchFamily="50" charset="-128"/>
              </a:rPr>
              <a:t>回答者</a:t>
            </a:r>
            <a:endParaRPr lang="en-US" altLang="ja-JP" sz="1600" dirty="0">
              <a:latin typeface="HG丸ｺﾞｼｯｸM-PRO" pitchFamily="50" charset="-128"/>
              <a:ea typeface="HG丸ｺﾞｼｯｸM-PRO" pitchFamily="50" charset="-128"/>
            </a:endParaRPr>
          </a:p>
          <a:p>
            <a:pPr algn="ctr" eaLnBrk="1" hangingPunct="1"/>
            <a:r>
              <a:rPr lang="en-US" altLang="ja-JP" sz="1600" dirty="0">
                <a:latin typeface="HG丸ｺﾞｼｯｸM-PRO" pitchFamily="50" charset="-128"/>
                <a:ea typeface="HG丸ｺﾞｼｯｸM-PRO" pitchFamily="50" charset="-128"/>
              </a:rPr>
              <a:t>(</a:t>
            </a:r>
            <a:r>
              <a:rPr lang="ja-JP" altLang="en-US" sz="1600" dirty="0">
                <a:solidFill>
                  <a:srgbClr val="FF0000"/>
                </a:solidFill>
                <a:latin typeface="HG丸ｺﾞｼｯｸM-PRO" pitchFamily="50" charset="-128"/>
                <a:ea typeface="HG丸ｺﾞｼｯｸM-PRO" pitchFamily="50" charset="-128"/>
              </a:rPr>
              <a:t>回答順</a:t>
            </a:r>
            <a:r>
              <a:rPr lang="en-US" altLang="ja-JP" sz="1600" dirty="0">
                <a:latin typeface="HG丸ｺﾞｼｯｸM-PRO" pitchFamily="50" charset="-128"/>
                <a:ea typeface="HG丸ｺﾞｼｯｸM-PRO" pitchFamily="50" charset="-128"/>
              </a:rPr>
              <a:t>)</a:t>
            </a:r>
            <a:endParaRPr lang="ja-JP" altLang="en-US" sz="1600" dirty="0">
              <a:latin typeface="HG丸ｺﾞｼｯｸM-PRO" pitchFamily="50" charset="-128"/>
              <a:ea typeface="HG丸ｺﾞｼｯｸM-PRO" pitchFamily="50" charset="-128"/>
            </a:endParaRPr>
          </a:p>
        </p:txBody>
      </p:sp>
      <p:sp>
        <p:nvSpPr>
          <p:cNvPr id="290" name="テキスト ボックス 289"/>
          <p:cNvSpPr txBox="1">
            <a:spLocks noChangeArrowheads="1"/>
          </p:cNvSpPr>
          <p:nvPr/>
        </p:nvSpPr>
        <p:spPr bwMode="auto">
          <a:xfrm>
            <a:off x="5541963" y="4652963"/>
            <a:ext cx="152241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ja-JP" altLang="en-US" sz="1600" dirty="0" smtClean="0">
                <a:latin typeface="HG丸ｺﾞｼｯｸM-PRO" pitchFamily="50" charset="-128"/>
                <a:ea typeface="HG丸ｺﾞｼｯｸM-PRO" pitchFamily="50" charset="-128"/>
              </a:rPr>
              <a:t>飲料</a:t>
            </a:r>
            <a:endParaRPr lang="en-US" altLang="ja-JP" sz="1600" dirty="0">
              <a:latin typeface="HG丸ｺﾞｼｯｸM-PRO" pitchFamily="50" charset="-128"/>
              <a:ea typeface="HG丸ｺﾞｼｯｸM-PRO" pitchFamily="50" charset="-128"/>
            </a:endParaRPr>
          </a:p>
          <a:p>
            <a:pPr algn="ctr" eaLnBrk="1" hangingPunct="1"/>
            <a:r>
              <a:rPr lang="en-US" altLang="ja-JP" sz="1600" dirty="0">
                <a:latin typeface="HG丸ｺﾞｼｯｸM-PRO" pitchFamily="50" charset="-128"/>
                <a:ea typeface="HG丸ｺﾞｼｯｸM-PRO" pitchFamily="50" charset="-128"/>
              </a:rPr>
              <a:t>(</a:t>
            </a:r>
            <a:r>
              <a:rPr lang="ja-JP" altLang="en-US" sz="1600" dirty="0">
                <a:solidFill>
                  <a:srgbClr val="FF0000"/>
                </a:solidFill>
                <a:latin typeface="HG丸ｺﾞｼｯｸM-PRO" pitchFamily="50" charset="-128"/>
                <a:ea typeface="HG丸ｺﾞｼｯｸM-PRO" pitchFamily="50" charset="-128"/>
              </a:rPr>
              <a:t>回答番号順</a:t>
            </a:r>
            <a:r>
              <a:rPr lang="en-US" altLang="ja-JP" sz="1600" dirty="0">
                <a:latin typeface="HG丸ｺﾞｼｯｸM-PRO" pitchFamily="50" charset="-128"/>
                <a:ea typeface="HG丸ｺﾞｼｯｸM-PRO" pitchFamily="50" charset="-128"/>
              </a:rPr>
              <a:t>)</a:t>
            </a:r>
            <a:endParaRPr lang="ja-JP" altLang="en-US" sz="1600" dirty="0">
              <a:latin typeface="HG丸ｺﾞｼｯｸM-PRO" pitchFamily="50" charset="-128"/>
              <a:ea typeface="HG丸ｺﾞｼｯｸM-PRO" pitchFamily="50" charset="-128"/>
            </a:endParaRPr>
          </a:p>
        </p:txBody>
      </p:sp>
      <p:cxnSp>
        <p:nvCxnSpPr>
          <p:cNvPr id="291" name="直線矢印コネクタ 290"/>
          <p:cNvCxnSpPr/>
          <p:nvPr/>
        </p:nvCxnSpPr>
        <p:spPr>
          <a:xfrm flipH="1" flipV="1">
            <a:off x="1981200" y="4552950"/>
            <a:ext cx="2025650" cy="1387475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2" name="直線矢印コネクタ 291"/>
          <p:cNvCxnSpPr/>
          <p:nvPr/>
        </p:nvCxnSpPr>
        <p:spPr>
          <a:xfrm flipV="1">
            <a:off x="4006850" y="4235450"/>
            <a:ext cx="2527300" cy="1701800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3" name="直線矢印コネクタ 292"/>
          <p:cNvCxnSpPr/>
          <p:nvPr/>
        </p:nvCxnSpPr>
        <p:spPr>
          <a:xfrm flipV="1">
            <a:off x="4014788" y="1341438"/>
            <a:ext cx="0" cy="4608512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4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38" y="4790819"/>
            <a:ext cx="3199655" cy="58239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19499993" lon="18599986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5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647" y="4465726"/>
            <a:ext cx="3855091" cy="80919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2100000" lon="1859998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6" name="テキスト ボックス 295"/>
          <p:cNvSpPr txBox="1">
            <a:spLocks noChangeArrowheads="1"/>
          </p:cNvSpPr>
          <p:nvPr/>
        </p:nvSpPr>
        <p:spPr bwMode="auto">
          <a:xfrm>
            <a:off x="5543550" y="4797425"/>
            <a:ext cx="152241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ja-JP" altLang="en-US" sz="1600" dirty="0" smtClean="0">
                <a:latin typeface="HG丸ｺﾞｼｯｸM-PRO" pitchFamily="50" charset="-128"/>
                <a:ea typeface="HG丸ｺﾞｼｯｸM-PRO" pitchFamily="50" charset="-128"/>
              </a:rPr>
              <a:t>飲料潜在空間</a:t>
            </a:r>
            <a:endParaRPr lang="ja-JP" altLang="en-US" sz="1600" dirty="0">
              <a:latin typeface="HG丸ｺﾞｼｯｸM-PRO" pitchFamily="50" charset="-128"/>
              <a:ea typeface="HG丸ｺﾞｼｯｸM-PRO" pitchFamily="50" charset="-128"/>
            </a:endParaRPr>
          </a:p>
        </p:txBody>
      </p:sp>
      <p:sp>
        <p:nvSpPr>
          <p:cNvPr id="297" name="乗算記号 296"/>
          <p:cNvSpPr/>
          <p:nvPr/>
        </p:nvSpPr>
        <p:spPr>
          <a:xfrm>
            <a:off x="2116138" y="3998913"/>
            <a:ext cx="136525" cy="139700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98" name="乗算記号 297"/>
          <p:cNvSpPr/>
          <p:nvPr/>
        </p:nvSpPr>
        <p:spPr>
          <a:xfrm>
            <a:off x="2417763" y="3667125"/>
            <a:ext cx="136525" cy="139700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99" name="乗算記号 298"/>
          <p:cNvSpPr/>
          <p:nvPr/>
        </p:nvSpPr>
        <p:spPr>
          <a:xfrm>
            <a:off x="2674938" y="3402013"/>
            <a:ext cx="134937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00" name="乗算記号 299"/>
          <p:cNvSpPr/>
          <p:nvPr/>
        </p:nvSpPr>
        <p:spPr>
          <a:xfrm>
            <a:off x="3195638" y="2843213"/>
            <a:ext cx="134937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01" name="乗算記号 300"/>
          <p:cNvSpPr/>
          <p:nvPr/>
        </p:nvSpPr>
        <p:spPr>
          <a:xfrm>
            <a:off x="3375025" y="2643188"/>
            <a:ext cx="134938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02" name="乗算記号 301"/>
          <p:cNvSpPr/>
          <p:nvPr/>
        </p:nvSpPr>
        <p:spPr>
          <a:xfrm>
            <a:off x="3548063" y="2463800"/>
            <a:ext cx="134937" cy="139700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03" name="乗算記号 302"/>
          <p:cNvSpPr/>
          <p:nvPr/>
        </p:nvSpPr>
        <p:spPr>
          <a:xfrm>
            <a:off x="3848100" y="2135188"/>
            <a:ext cx="134938" cy="139700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04" name="乗算記号 303"/>
          <p:cNvSpPr/>
          <p:nvPr/>
        </p:nvSpPr>
        <p:spPr>
          <a:xfrm>
            <a:off x="4116388" y="1827213"/>
            <a:ext cx="134937" cy="139700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05" name="乗算記号 304"/>
          <p:cNvSpPr/>
          <p:nvPr/>
        </p:nvSpPr>
        <p:spPr>
          <a:xfrm>
            <a:off x="4395788" y="1555750"/>
            <a:ext cx="134937" cy="141288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06" name="乗算記号 305"/>
          <p:cNvSpPr/>
          <p:nvPr/>
        </p:nvSpPr>
        <p:spPr>
          <a:xfrm>
            <a:off x="2593975" y="3973513"/>
            <a:ext cx="136525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07" name="乗算記号 306"/>
          <p:cNvSpPr/>
          <p:nvPr/>
        </p:nvSpPr>
        <p:spPr>
          <a:xfrm>
            <a:off x="2868613" y="3703638"/>
            <a:ext cx="134937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08" name="乗算記号 307"/>
          <p:cNvSpPr/>
          <p:nvPr/>
        </p:nvSpPr>
        <p:spPr>
          <a:xfrm>
            <a:off x="3095625" y="3481388"/>
            <a:ext cx="136525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09" name="乗算記号 308"/>
          <p:cNvSpPr/>
          <p:nvPr/>
        </p:nvSpPr>
        <p:spPr>
          <a:xfrm>
            <a:off x="3565525" y="3025775"/>
            <a:ext cx="134938" cy="141288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10" name="乗算記号 309"/>
          <p:cNvSpPr/>
          <p:nvPr/>
        </p:nvSpPr>
        <p:spPr>
          <a:xfrm>
            <a:off x="3738563" y="2855913"/>
            <a:ext cx="134937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11" name="乗算記号 310"/>
          <p:cNvSpPr/>
          <p:nvPr/>
        </p:nvSpPr>
        <p:spPr>
          <a:xfrm>
            <a:off x="3895725" y="2698750"/>
            <a:ext cx="134938" cy="141288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12" name="乗算記号 311"/>
          <p:cNvSpPr/>
          <p:nvPr/>
        </p:nvSpPr>
        <p:spPr>
          <a:xfrm>
            <a:off x="4173538" y="2433638"/>
            <a:ext cx="134937" cy="139700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13" name="乗算記号 312"/>
          <p:cNvSpPr/>
          <p:nvPr/>
        </p:nvSpPr>
        <p:spPr>
          <a:xfrm>
            <a:off x="4438650" y="2171700"/>
            <a:ext cx="134938" cy="141288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14" name="乗算記号 313"/>
          <p:cNvSpPr/>
          <p:nvPr/>
        </p:nvSpPr>
        <p:spPr>
          <a:xfrm>
            <a:off x="4678363" y="1938338"/>
            <a:ext cx="134937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15" name="乗算記号 314"/>
          <p:cNvSpPr/>
          <p:nvPr/>
        </p:nvSpPr>
        <p:spPr>
          <a:xfrm>
            <a:off x="2825750" y="3956050"/>
            <a:ext cx="134938" cy="141288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16" name="乗算記号 315"/>
          <p:cNvSpPr/>
          <p:nvPr/>
        </p:nvSpPr>
        <p:spPr>
          <a:xfrm>
            <a:off x="3070225" y="3729038"/>
            <a:ext cx="134938" cy="139700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17" name="乗算記号 316"/>
          <p:cNvSpPr/>
          <p:nvPr/>
        </p:nvSpPr>
        <p:spPr>
          <a:xfrm>
            <a:off x="3289300" y="3522663"/>
            <a:ext cx="134938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18" name="乗算記号 317"/>
          <p:cNvSpPr/>
          <p:nvPr/>
        </p:nvSpPr>
        <p:spPr>
          <a:xfrm>
            <a:off x="3736975" y="3109913"/>
            <a:ext cx="136525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19" name="乗算記号 318"/>
          <p:cNvSpPr/>
          <p:nvPr/>
        </p:nvSpPr>
        <p:spPr>
          <a:xfrm>
            <a:off x="3905250" y="2959100"/>
            <a:ext cx="136525" cy="139700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20" name="乗算記号 319"/>
          <p:cNvSpPr/>
          <p:nvPr/>
        </p:nvSpPr>
        <p:spPr>
          <a:xfrm>
            <a:off x="4062413" y="2811463"/>
            <a:ext cx="136525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21" name="乗算記号 320"/>
          <p:cNvSpPr/>
          <p:nvPr/>
        </p:nvSpPr>
        <p:spPr>
          <a:xfrm>
            <a:off x="4324350" y="2573338"/>
            <a:ext cx="134938" cy="139700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22" name="乗算記号 321"/>
          <p:cNvSpPr/>
          <p:nvPr/>
        </p:nvSpPr>
        <p:spPr>
          <a:xfrm>
            <a:off x="4581525" y="2330450"/>
            <a:ext cx="136525" cy="141288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23" name="乗算記号 322"/>
          <p:cNvSpPr/>
          <p:nvPr/>
        </p:nvSpPr>
        <p:spPr>
          <a:xfrm>
            <a:off x="4811713" y="2127250"/>
            <a:ext cx="136525" cy="141288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24" name="乗算記号 323"/>
          <p:cNvSpPr/>
          <p:nvPr/>
        </p:nvSpPr>
        <p:spPr>
          <a:xfrm>
            <a:off x="3109913" y="3946525"/>
            <a:ext cx="134937" cy="139700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25" name="乗算記号 324"/>
          <p:cNvSpPr/>
          <p:nvPr/>
        </p:nvSpPr>
        <p:spPr>
          <a:xfrm>
            <a:off x="3340100" y="3748088"/>
            <a:ext cx="136525" cy="139700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26" name="乗算記号 325"/>
          <p:cNvSpPr/>
          <p:nvPr/>
        </p:nvSpPr>
        <p:spPr>
          <a:xfrm>
            <a:off x="3557588" y="3565525"/>
            <a:ext cx="134937" cy="141288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27" name="乗算記号 326"/>
          <p:cNvSpPr/>
          <p:nvPr/>
        </p:nvSpPr>
        <p:spPr>
          <a:xfrm>
            <a:off x="3968750" y="3224213"/>
            <a:ext cx="134938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28" name="乗算記号 327"/>
          <p:cNvSpPr/>
          <p:nvPr/>
        </p:nvSpPr>
        <p:spPr>
          <a:xfrm>
            <a:off x="4130675" y="3086100"/>
            <a:ext cx="134938" cy="141288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29" name="乗算記号 328"/>
          <p:cNvSpPr/>
          <p:nvPr/>
        </p:nvSpPr>
        <p:spPr>
          <a:xfrm>
            <a:off x="4286250" y="2963863"/>
            <a:ext cx="134938" cy="139700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30" name="乗算記号 329"/>
          <p:cNvSpPr/>
          <p:nvPr/>
        </p:nvSpPr>
        <p:spPr>
          <a:xfrm>
            <a:off x="4530725" y="2759075"/>
            <a:ext cx="134938" cy="139700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31" name="乗算記号 330"/>
          <p:cNvSpPr/>
          <p:nvPr/>
        </p:nvSpPr>
        <p:spPr>
          <a:xfrm>
            <a:off x="4776788" y="2549525"/>
            <a:ext cx="134937" cy="141288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32" name="乗算記号 331"/>
          <p:cNvSpPr/>
          <p:nvPr/>
        </p:nvSpPr>
        <p:spPr>
          <a:xfrm>
            <a:off x="4994275" y="2370138"/>
            <a:ext cx="134938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33" name="乗算記号 332"/>
          <p:cNvSpPr/>
          <p:nvPr/>
        </p:nvSpPr>
        <p:spPr>
          <a:xfrm>
            <a:off x="3429000" y="3933825"/>
            <a:ext cx="136525" cy="139700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34" name="乗算記号 333"/>
          <p:cNvSpPr/>
          <p:nvPr/>
        </p:nvSpPr>
        <p:spPr>
          <a:xfrm>
            <a:off x="3695700" y="3784600"/>
            <a:ext cx="134938" cy="141288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35" name="乗算記号 334"/>
          <p:cNvSpPr/>
          <p:nvPr/>
        </p:nvSpPr>
        <p:spPr>
          <a:xfrm>
            <a:off x="3952875" y="3644900"/>
            <a:ext cx="134938" cy="141288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36" name="乗算記号 335"/>
          <p:cNvSpPr/>
          <p:nvPr/>
        </p:nvSpPr>
        <p:spPr>
          <a:xfrm>
            <a:off x="4354513" y="3416300"/>
            <a:ext cx="134937" cy="141288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37" name="乗算記号 336"/>
          <p:cNvSpPr/>
          <p:nvPr/>
        </p:nvSpPr>
        <p:spPr>
          <a:xfrm>
            <a:off x="4527550" y="3319463"/>
            <a:ext cx="134938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38" name="乗算記号 337"/>
          <p:cNvSpPr/>
          <p:nvPr/>
        </p:nvSpPr>
        <p:spPr>
          <a:xfrm>
            <a:off x="4687888" y="3228975"/>
            <a:ext cx="134937" cy="141288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39" name="乗算記号 338"/>
          <p:cNvSpPr/>
          <p:nvPr/>
        </p:nvSpPr>
        <p:spPr>
          <a:xfrm>
            <a:off x="4910138" y="3103563"/>
            <a:ext cx="134937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40" name="乗算記号 339"/>
          <p:cNvSpPr/>
          <p:nvPr/>
        </p:nvSpPr>
        <p:spPr>
          <a:xfrm>
            <a:off x="5146675" y="2970213"/>
            <a:ext cx="134938" cy="139700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41" name="乗算記号 340"/>
          <p:cNvSpPr/>
          <p:nvPr/>
        </p:nvSpPr>
        <p:spPr>
          <a:xfrm>
            <a:off x="5353050" y="2857500"/>
            <a:ext cx="134938" cy="141288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42" name="乗算記号 341"/>
          <p:cNvSpPr/>
          <p:nvPr/>
        </p:nvSpPr>
        <p:spPr>
          <a:xfrm>
            <a:off x="3778250" y="3908425"/>
            <a:ext cx="134938" cy="139700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43" name="乗算記号 342"/>
          <p:cNvSpPr/>
          <p:nvPr/>
        </p:nvSpPr>
        <p:spPr>
          <a:xfrm>
            <a:off x="4054475" y="3822700"/>
            <a:ext cx="136525" cy="141288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44" name="乗算記号 343"/>
          <p:cNvSpPr/>
          <p:nvPr/>
        </p:nvSpPr>
        <p:spPr>
          <a:xfrm>
            <a:off x="4356100" y="3721100"/>
            <a:ext cx="134938" cy="141288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45" name="乗算記号 344"/>
          <p:cNvSpPr/>
          <p:nvPr/>
        </p:nvSpPr>
        <p:spPr>
          <a:xfrm>
            <a:off x="4729163" y="3592513"/>
            <a:ext cx="134937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46" name="乗算記号 345"/>
          <p:cNvSpPr/>
          <p:nvPr/>
        </p:nvSpPr>
        <p:spPr>
          <a:xfrm>
            <a:off x="4905375" y="3535363"/>
            <a:ext cx="134938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47" name="乗算記号 346"/>
          <p:cNvSpPr/>
          <p:nvPr/>
        </p:nvSpPr>
        <p:spPr>
          <a:xfrm>
            <a:off x="5054600" y="3484563"/>
            <a:ext cx="136525" cy="139700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48" name="乗算記号 347"/>
          <p:cNvSpPr/>
          <p:nvPr/>
        </p:nvSpPr>
        <p:spPr>
          <a:xfrm>
            <a:off x="5254625" y="3411538"/>
            <a:ext cx="134938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49" name="乗算記号 348"/>
          <p:cNvSpPr/>
          <p:nvPr/>
        </p:nvSpPr>
        <p:spPr>
          <a:xfrm>
            <a:off x="5464175" y="3341688"/>
            <a:ext cx="134938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50" name="乗算記号 349"/>
          <p:cNvSpPr/>
          <p:nvPr/>
        </p:nvSpPr>
        <p:spPr>
          <a:xfrm>
            <a:off x="5656263" y="3275013"/>
            <a:ext cx="134937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51" name="乗算記号 350"/>
          <p:cNvSpPr/>
          <p:nvPr/>
        </p:nvSpPr>
        <p:spPr>
          <a:xfrm>
            <a:off x="4564063" y="3863975"/>
            <a:ext cx="136525" cy="141288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52" name="乗算記号 351"/>
          <p:cNvSpPr/>
          <p:nvPr/>
        </p:nvSpPr>
        <p:spPr>
          <a:xfrm>
            <a:off x="4987925" y="3836988"/>
            <a:ext cx="134938" cy="139700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53" name="乗算記号 352"/>
          <p:cNvSpPr/>
          <p:nvPr/>
        </p:nvSpPr>
        <p:spPr>
          <a:xfrm>
            <a:off x="5194300" y="3822700"/>
            <a:ext cx="134938" cy="141288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54" name="乗算記号 353"/>
          <p:cNvSpPr/>
          <p:nvPr/>
        </p:nvSpPr>
        <p:spPr>
          <a:xfrm>
            <a:off x="5375275" y="3811588"/>
            <a:ext cx="136525" cy="139700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55" name="乗算記号 354"/>
          <p:cNvSpPr/>
          <p:nvPr/>
        </p:nvSpPr>
        <p:spPr>
          <a:xfrm>
            <a:off x="5534025" y="3802063"/>
            <a:ext cx="134938" cy="139700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56" name="乗算記号 355"/>
          <p:cNvSpPr/>
          <p:nvPr/>
        </p:nvSpPr>
        <p:spPr>
          <a:xfrm>
            <a:off x="5861050" y="3773488"/>
            <a:ext cx="134938" cy="139700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57" name="乗算記号 356"/>
          <p:cNvSpPr/>
          <p:nvPr/>
        </p:nvSpPr>
        <p:spPr>
          <a:xfrm>
            <a:off x="3960813" y="3900488"/>
            <a:ext cx="134937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58" name="乗算記号 357"/>
          <p:cNvSpPr/>
          <p:nvPr/>
        </p:nvSpPr>
        <p:spPr>
          <a:xfrm>
            <a:off x="5651500" y="3795713"/>
            <a:ext cx="134938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59" name="乗算記号 358"/>
          <p:cNvSpPr/>
          <p:nvPr/>
        </p:nvSpPr>
        <p:spPr>
          <a:xfrm>
            <a:off x="6010275" y="3763963"/>
            <a:ext cx="134938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cxnSp>
        <p:nvCxnSpPr>
          <p:cNvPr id="360" name="直線コネクタ 359"/>
          <p:cNvCxnSpPr/>
          <p:nvPr/>
        </p:nvCxnSpPr>
        <p:spPr>
          <a:xfrm flipV="1">
            <a:off x="4010025" y="3843338"/>
            <a:ext cx="2071688" cy="128587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1" name="直線コネクタ 360"/>
          <p:cNvCxnSpPr/>
          <p:nvPr/>
        </p:nvCxnSpPr>
        <p:spPr>
          <a:xfrm flipV="1">
            <a:off x="3857625" y="3346450"/>
            <a:ext cx="1860550" cy="633413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2" name="直線コネクタ 361"/>
          <p:cNvCxnSpPr/>
          <p:nvPr/>
        </p:nvCxnSpPr>
        <p:spPr>
          <a:xfrm flipV="1">
            <a:off x="3509963" y="2930525"/>
            <a:ext cx="1908175" cy="1068388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3" name="直線コネクタ 362"/>
          <p:cNvCxnSpPr/>
          <p:nvPr/>
        </p:nvCxnSpPr>
        <p:spPr>
          <a:xfrm flipV="1">
            <a:off x="3173413" y="2439988"/>
            <a:ext cx="1887537" cy="1577975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4" name="直線コネクタ 363"/>
          <p:cNvCxnSpPr/>
          <p:nvPr/>
        </p:nvCxnSpPr>
        <p:spPr>
          <a:xfrm flipV="1">
            <a:off x="2881313" y="2193925"/>
            <a:ext cx="1998662" cy="1843088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5" name="直線コネクタ 364"/>
          <p:cNvCxnSpPr/>
          <p:nvPr/>
        </p:nvCxnSpPr>
        <p:spPr>
          <a:xfrm flipV="1">
            <a:off x="2184400" y="1627188"/>
            <a:ext cx="2282825" cy="2439987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6" name="直線コネクタ 365"/>
          <p:cNvCxnSpPr/>
          <p:nvPr/>
        </p:nvCxnSpPr>
        <p:spPr>
          <a:xfrm flipV="1">
            <a:off x="2662238" y="2008188"/>
            <a:ext cx="2085975" cy="2035175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7" name="直線コネクタ 366"/>
          <p:cNvCxnSpPr/>
          <p:nvPr/>
        </p:nvCxnSpPr>
        <p:spPr>
          <a:xfrm flipH="1" flipV="1">
            <a:off x="4464050" y="1620838"/>
            <a:ext cx="1617663" cy="22225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直線コネクタ 367"/>
          <p:cNvCxnSpPr/>
          <p:nvPr/>
        </p:nvCxnSpPr>
        <p:spPr>
          <a:xfrm flipH="1" flipV="1">
            <a:off x="4208463" y="1908175"/>
            <a:ext cx="1727200" cy="19431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直線コネクタ 368"/>
          <p:cNvCxnSpPr/>
          <p:nvPr/>
        </p:nvCxnSpPr>
        <p:spPr>
          <a:xfrm flipH="1" flipV="1">
            <a:off x="3921125" y="2211388"/>
            <a:ext cx="1812925" cy="1651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直線コネクタ 369"/>
          <p:cNvCxnSpPr/>
          <p:nvPr/>
        </p:nvCxnSpPr>
        <p:spPr>
          <a:xfrm flipH="1" flipV="1">
            <a:off x="3621088" y="2532063"/>
            <a:ext cx="1981200" cy="133826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直線コネクタ 370"/>
          <p:cNvCxnSpPr/>
          <p:nvPr/>
        </p:nvCxnSpPr>
        <p:spPr>
          <a:xfrm flipH="1" flipV="1">
            <a:off x="3436938" y="2716213"/>
            <a:ext cx="2008187" cy="11636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直線コネクタ 371"/>
          <p:cNvCxnSpPr/>
          <p:nvPr/>
        </p:nvCxnSpPr>
        <p:spPr>
          <a:xfrm flipH="1" flipV="1">
            <a:off x="3259138" y="2916238"/>
            <a:ext cx="2003425" cy="9747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直線コネクタ 372"/>
          <p:cNvCxnSpPr/>
          <p:nvPr/>
        </p:nvCxnSpPr>
        <p:spPr>
          <a:xfrm flipH="1" flipV="1">
            <a:off x="2743200" y="3475038"/>
            <a:ext cx="2303463" cy="43338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直線コネクタ 373"/>
          <p:cNvCxnSpPr/>
          <p:nvPr/>
        </p:nvCxnSpPr>
        <p:spPr>
          <a:xfrm flipH="1" flipV="1">
            <a:off x="2487613" y="3741738"/>
            <a:ext cx="2170112" cy="1968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直線コネクタ 374"/>
          <p:cNvCxnSpPr/>
          <p:nvPr/>
        </p:nvCxnSpPr>
        <p:spPr>
          <a:xfrm flipH="1">
            <a:off x="2179638" y="3971925"/>
            <a:ext cx="1830387" cy="984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6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217" y="4564343"/>
            <a:ext cx="331916" cy="87212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2100000" lon="30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7" name="テキスト ボックス 376"/>
          <p:cNvSpPr txBox="1">
            <a:spLocks noChangeArrowheads="1"/>
          </p:cNvSpPr>
          <p:nvPr/>
        </p:nvSpPr>
        <p:spPr bwMode="auto">
          <a:xfrm rot="2051199">
            <a:off x="2381250" y="5387975"/>
            <a:ext cx="14176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sz="1200">
                <a:latin typeface="HG丸ｺﾞｼｯｸM-PRO" pitchFamily="50" charset="-128"/>
                <a:ea typeface="HG丸ｺﾞｼｯｸM-PRO" pitchFamily="50" charset="-128"/>
              </a:rPr>
              <a:t>新規カスタマー</a:t>
            </a:r>
          </a:p>
        </p:txBody>
      </p:sp>
      <p:cxnSp>
        <p:nvCxnSpPr>
          <p:cNvPr id="378" name="直線コネクタ 377"/>
          <p:cNvCxnSpPr/>
          <p:nvPr/>
        </p:nvCxnSpPr>
        <p:spPr>
          <a:xfrm flipV="1">
            <a:off x="3354388" y="2698750"/>
            <a:ext cx="1890712" cy="130651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79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174" y="4051672"/>
            <a:ext cx="325498" cy="67311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2100000" lon="1859998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0" name="テキスト ボックス 379"/>
          <p:cNvSpPr txBox="1">
            <a:spLocks noChangeArrowheads="1"/>
          </p:cNvSpPr>
          <p:nvPr/>
        </p:nvSpPr>
        <p:spPr bwMode="auto">
          <a:xfrm rot="-2085565">
            <a:off x="5659438" y="4570413"/>
            <a:ext cx="668337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sz="1200">
                <a:latin typeface="HG丸ｺﾞｼｯｸM-PRO" pitchFamily="50" charset="-128"/>
                <a:ea typeface="HG丸ｺﾞｼｯｸM-PRO" pitchFamily="50" charset="-128"/>
              </a:rPr>
              <a:t>新商品</a:t>
            </a:r>
          </a:p>
        </p:txBody>
      </p:sp>
      <p:cxnSp>
        <p:nvCxnSpPr>
          <p:cNvPr id="381" name="直線コネクタ 380"/>
          <p:cNvCxnSpPr/>
          <p:nvPr/>
        </p:nvCxnSpPr>
        <p:spPr>
          <a:xfrm flipH="1" flipV="1">
            <a:off x="4049713" y="2079625"/>
            <a:ext cx="1762125" cy="177641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82" name="テキスト ボックス 738"/>
          <p:cNvSpPr txBox="1">
            <a:spLocks noChangeArrowheads="1"/>
          </p:cNvSpPr>
          <p:nvPr/>
        </p:nvSpPr>
        <p:spPr bwMode="auto">
          <a:xfrm>
            <a:off x="1057445" y="2095727"/>
            <a:ext cx="174783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ja-JP" altLang="en-US" sz="2400" dirty="0"/>
              <a:t>入力データ</a:t>
            </a:r>
          </a:p>
        </p:txBody>
      </p:sp>
      <p:sp>
        <p:nvSpPr>
          <p:cNvPr id="383" name="乗算記号 382"/>
          <p:cNvSpPr/>
          <p:nvPr/>
        </p:nvSpPr>
        <p:spPr>
          <a:xfrm>
            <a:off x="727588" y="2173968"/>
            <a:ext cx="304800" cy="320675"/>
          </a:xfrm>
          <a:prstGeom prst="mathMultiply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369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1" dur="25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4" dur="25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7" dur="25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0" dur="25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3" dur="25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6" dur="25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9" dur="25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2" dur="25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5" dur="25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0" dur="25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3" dur="25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6" dur="25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9" dur="25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2" dur="25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5" dur="25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8" dur="25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1" dur="25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4" dur="25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50"/>
                            </p:stCondLst>
                            <p:childTnLst>
                              <p:par>
                                <p:cTn id="136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8" dur="25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41" dur="25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44" dur="25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47" dur="25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0" dur="25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3" dur="25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6" dur="25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9" dur="2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2" dur="2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6" dur="25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9" dur="25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2" dur="25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5" dur="25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8" dur="25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81" dur="25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84" dur="25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87" dur="25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90" dur="25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750"/>
                            </p:stCondLst>
                            <p:childTnLst>
                              <p:par>
                                <p:cTn id="192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94" dur="25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97" dur="25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0" dur="2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3" dur="25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6" dur="25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9" dur="25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12" dur="25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15" dur="2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18" dur="25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20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2" dur="25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5" dur="2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8" dur="25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31" dur="25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34" dur="25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37" dur="25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40" dur="25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43" dur="25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46" dur="25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1250"/>
                            </p:stCondLst>
                            <p:childTnLst>
                              <p:par>
                                <p:cTn id="24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50" dur="25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53" dur="25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56" dur="25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59" dur="2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62" dur="25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65" dur="2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68" dur="2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71" dur="25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74" dur="25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9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4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9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4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9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4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8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9" dur="10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4" dur="10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10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8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9" dur="10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10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3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4" dur="10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5" dur="10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8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10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10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3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4"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8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9" dur="10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10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3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4" dur="10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5" dur="10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8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1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4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0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3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6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9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5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8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1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4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0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3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6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9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2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5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8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1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4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0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3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6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9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2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5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8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1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4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7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0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3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6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9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5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8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1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4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7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0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3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6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9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2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5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8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1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4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7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0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3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6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9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2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5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8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1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4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8"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10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10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3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4" dur="1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1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7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8" dur="10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9" dur="10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2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3" dur="10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10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7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8" dur="10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9" dur="10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1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2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3" dur="10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4" dur="10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8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9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0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6" fill="hold">
                      <p:stCondLst>
                        <p:cond delay="indefinite"/>
                      </p:stCondLst>
                      <p:childTnLst>
                        <p:par>
                          <p:cTn id="587" fill="hold">
                            <p:stCondLst>
                              <p:cond delay="0"/>
                            </p:stCondLst>
                            <p:childTnLst>
                              <p:par>
                                <p:cTn id="588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90" dur="1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1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93" dur="1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4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96" dur="1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7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99" dur="1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0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02" dur="1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3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05" dur="1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6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08" dur="1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9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11" dur="1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2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14" dur="1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5" fill="hold">
                            <p:stCondLst>
                              <p:cond delay="100"/>
                            </p:stCondLst>
                            <p:childTnLst>
                              <p:par>
                                <p:cTn id="616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18" dur="1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9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21" dur="1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2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24" dur="1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27" dur="1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8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30" dur="1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1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33" dur="1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4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36" dur="1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7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39" dur="1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0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42" dur="1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3" fill="hold">
                            <p:stCondLst>
                              <p:cond delay="200"/>
                            </p:stCondLst>
                            <p:childTnLst>
                              <p:par>
                                <p:cTn id="644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46" dur="1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7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49" dur="1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0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52" dur="1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3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55" dur="1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6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58" dur="1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9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61" dur="1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2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64" dur="1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67" dur="1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8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70" dur="1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1" fill="hold">
                            <p:stCondLst>
                              <p:cond delay="300"/>
                            </p:stCondLst>
                            <p:childTnLst>
                              <p:par>
                                <p:cTn id="672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74" dur="1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77" dur="1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8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80" dur="1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1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83" dur="1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4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86" dur="1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7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89" dur="1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0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92" dur="1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3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95" dur="1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6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98" dur="1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9" fill="hold">
                            <p:stCondLst>
                              <p:cond delay="400"/>
                            </p:stCondLst>
                            <p:childTnLst>
                              <p:par>
                                <p:cTn id="700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02" dur="1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3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05" dur="1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6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08" dur="1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9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11" dur="1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2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14" dur="1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17" dur="1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8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20" dur="1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1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23" dur="1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4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26" dur="1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7" fill="hold">
                            <p:stCondLst>
                              <p:cond delay="500"/>
                            </p:stCondLst>
                            <p:childTnLst>
                              <p:par>
                                <p:cTn id="72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30" dur="1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1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33" dur="1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4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36" dur="1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7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39" dur="1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0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42" dur="1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3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45" dur="1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6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48" dur="1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9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51" dur="1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2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54" dur="1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5" fill="hold">
                            <p:stCondLst>
                              <p:cond delay="600"/>
                            </p:stCondLst>
                            <p:childTnLst>
                              <p:par>
                                <p:cTn id="756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58" dur="1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9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61" dur="1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2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64" dur="1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67" dur="1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8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70" dur="1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1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73" dur="1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4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76" dur="1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7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79" dur="1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0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82" dur="1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3" fill="hold">
                      <p:stCondLst>
                        <p:cond delay="indefinite"/>
                      </p:stCondLst>
                      <p:childTnLst>
                        <p:par>
                          <p:cTn id="784" fill="hold">
                            <p:stCondLst>
                              <p:cond delay="0"/>
                            </p:stCondLst>
                            <p:childTnLst>
                              <p:par>
                                <p:cTn id="78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87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8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90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1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93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4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96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7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99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0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02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3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05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6" fill="hold">
                            <p:stCondLst>
                              <p:cond delay="500"/>
                            </p:stCondLst>
                            <p:childTnLst>
                              <p:par>
                                <p:cTn id="807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09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0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12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3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15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6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18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9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21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2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24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27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8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30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1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33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4" fill="hold">
                      <p:stCondLst>
                        <p:cond delay="indefinite"/>
                      </p:stCondLst>
                      <p:childTnLst>
                        <p:par>
                          <p:cTn id="835" fill="hold">
                            <p:stCondLst>
                              <p:cond delay="0"/>
                            </p:stCondLst>
                            <p:childTnLst>
                              <p:par>
                                <p:cTn id="836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3" fill="hold">
                      <p:stCondLst>
                        <p:cond delay="indefinite"/>
                      </p:stCondLst>
                      <p:childTnLst>
                        <p:par>
                          <p:cTn id="844" fill="hold">
                            <p:stCondLst>
                              <p:cond delay="0"/>
                            </p:stCondLst>
                            <p:childTnLst>
                              <p:par>
                                <p:cTn id="8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75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8" dur="75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9" dur="75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0" fill="hold">
                            <p:stCondLst>
                              <p:cond delay="750"/>
                            </p:stCondLst>
                            <p:childTnLst>
                              <p:par>
                                <p:cTn id="8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3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4" fill="hold">
                            <p:stCondLst>
                              <p:cond delay="1250"/>
                            </p:stCondLst>
                            <p:childTnLst>
                              <p:par>
                                <p:cTn id="85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57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8" fill="hold">
                      <p:stCondLst>
                        <p:cond delay="indefinite"/>
                      </p:stCondLst>
                      <p:childTnLst>
                        <p:par>
                          <p:cTn id="859" fill="hold">
                            <p:stCondLst>
                              <p:cond delay="0"/>
                            </p:stCondLst>
                            <p:childTnLst>
                              <p:par>
                                <p:cTn id="8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3" fill="hold">
                      <p:stCondLst>
                        <p:cond delay="indefinite"/>
                      </p:stCondLst>
                      <p:childTnLst>
                        <p:par>
                          <p:cTn id="864" fill="hold">
                            <p:stCondLst>
                              <p:cond delay="0"/>
                            </p:stCondLst>
                            <p:childTnLst>
                              <p:par>
                                <p:cTn id="8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7" dur="75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8" dur="75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9" dur="75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0" fill="hold">
                            <p:stCondLst>
                              <p:cond delay="750"/>
                            </p:stCondLst>
                            <p:childTnLst>
                              <p:par>
                                <p:cTn id="8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3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4" fill="hold">
                            <p:stCondLst>
                              <p:cond delay="1250"/>
                            </p:stCondLst>
                            <p:childTnLst>
                              <p:par>
                                <p:cTn id="875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77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8" fill="hold">
                      <p:stCondLst>
                        <p:cond delay="indefinite"/>
                      </p:stCondLst>
                      <p:childTnLst>
                        <p:par>
                          <p:cTn id="879" fill="hold">
                            <p:stCondLst>
                              <p:cond delay="0"/>
                            </p:stCondLst>
                            <p:childTnLst>
                              <p:par>
                                <p:cTn id="8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/>
      <p:bldP spid="288" grpId="0"/>
      <p:bldP spid="289" grpId="0"/>
      <p:bldP spid="289" grpId="1"/>
      <p:bldP spid="290" grpId="0"/>
      <p:bldP spid="290" grpId="1"/>
      <p:bldP spid="296" grpId="0"/>
      <p:bldP spid="377" grpId="0"/>
      <p:bldP spid="380" grpId="0"/>
      <p:bldP spid="382" grpId="0"/>
      <p:bldP spid="38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66700" y="1238250"/>
            <a:ext cx="11925300" cy="56197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ja-JP" altLang="en-US" dirty="0" smtClean="0">
                <a:solidFill>
                  <a:schemeClr val="accent3"/>
                </a:solidFill>
              </a:rPr>
              <a:t>関係データを多変量解析することは可能</a:t>
            </a:r>
            <a:r>
              <a:rPr kumimoji="1" lang="ja-JP" altLang="en-US" dirty="0" smtClean="0"/>
              <a:t>だが，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kumimoji="1" lang="ja-JP" altLang="en-US" dirty="0" smtClean="0">
                <a:solidFill>
                  <a:schemeClr val="accent1"/>
                </a:solidFill>
              </a:rPr>
              <a:t>本当にそれで欲しいものが得られているか</a:t>
            </a:r>
            <a:r>
              <a:rPr kumimoji="1" lang="ja-JP" altLang="en-US" dirty="0" smtClean="0"/>
              <a:t>は疑問</a:t>
            </a:r>
            <a:endParaRPr kumimoji="1" lang="en-US" altLang="ja-JP" dirty="0" smtClean="0"/>
          </a:p>
          <a:p>
            <a:r>
              <a:rPr lang="ja-JP" altLang="en-US" dirty="0" smtClean="0"/>
              <a:t>関係データを解析する代表的手法は</a:t>
            </a:r>
            <a:r>
              <a:rPr lang="ja-JP" altLang="en-US" dirty="0" smtClean="0">
                <a:solidFill>
                  <a:schemeClr val="accent1"/>
                </a:solidFill>
              </a:rPr>
              <a:t>テンソル分解</a:t>
            </a:r>
            <a:r>
              <a:rPr lang="ja-JP" altLang="en-US" dirty="0" smtClean="0"/>
              <a:t>である</a:t>
            </a:r>
            <a:endParaRPr lang="en-US" altLang="ja-JP" dirty="0" smtClean="0"/>
          </a:p>
          <a:p>
            <a:r>
              <a:rPr kumimoji="1" lang="ja-JP" altLang="en-US" dirty="0">
                <a:solidFill>
                  <a:schemeClr val="accent1"/>
                </a:solidFill>
              </a:rPr>
              <a:t>従来</a:t>
            </a:r>
            <a:r>
              <a:rPr kumimoji="1" lang="ja-JP" altLang="en-US" dirty="0" smtClean="0">
                <a:solidFill>
                  <a:schemeClr val="accent1"/>
                </a:solidFill>
              </a:rPr>
              <a:t>のテンソル分解は線形手法である</a:t>
            </a:r>
            <a:endParaRPr kumimoji="1" lang="en-US" altLang="ja-JP" dirty="0" smtClean="0">
              <a:solidFill>
                <a:schemeClr val="accent1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0" y="101600"/>
            <a:ext cx="12192000" cy="9810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解析手法についての話　まとめ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6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 smtClean="0"/>
              <a:t>関係データ</a:t>
            </a:r>
            <a:r>
              <a:rPr kumimoji="1" lang="en-US" altLang="ja-JP" b="1" dirty="0" smtClean="0"/>
              <a:t>…</a:t>
            </a:r>
            <a:r>
              <a:rPr kumimoji="1" lang="ja-JP" altLang="en-US" b="1" dirty="0" smtClean="0"/>
              <a:t>の前に</a:t>
            </a:r>
            <a:endParaRPr kumimoji="1" lang="ja-JP" altLang="en-US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ja-JP" altLang="en-US" b="1" dirty="0" smtClean="0">
                <a:solidFill>
                  <a:schemeClr val="accent1"/>
                </a:solidFill>
              </a:rPr>
              <a:t>母集団</a:t>
            </a:r>
            <a:r>
              <a:rPr lang="ja-JP" altLang="en-US" dirty="0" smtClean="0"/>
              <a:t>：調査対象となる集合全体</a:t>
            </a:r>
            <a:endParaRPr kumimoji="1" lang="en-US" altLang="ja-JP" dirty="0" smtClean="0"/>
          </a:p>
          <a:p>
            <a:pPr>
              <a:lnSpc>
                <a:spcPct val="150000"/>
              </a:lnSpc>
            </a:pPr>
            <a:r>
              <a:rPr lang="ja-JP" altLang="en-US" b="1" dirty="0" smtClean="0">
                <a:solidFill>
                  <a:schemeClr val="accent1"/>
                </a:solidFill>
              </a:rPr>
              <a:t>標本</a:t>
            </a:r>
            <a:r>
              <a:rPr lang="ja-JP" altLang="en-US" dirty="0"/>
              <a:t>　</a:t>
            </a:r>
            <a:r>
              <a:rPr lang="ja-JP" altLang="en-US" dirty="0" smtClean="0"/>
              <a:t>：母集団の部分集合．母集団から</a:t>
            </a:r>
            <a:r>
              <a:rPr lang="ja-JP" altLang="en-US" dirty="0"/>
              <a:t>（</a:t>
            </a:r>
            <a:r>
              <a:rPr lang="ja-JP" altLang="en-US" dirty="0" smtClean="0"/>
              <a:t>無作為に</a:t>
            </a:r>
            <a:r>
              <a:rPr lang="ja-JP" altLang="en-US" dirty="0"/>
              <a:t>）</a:t>
            </a:r>
            <a:r>
              <a:rPr lang="ja-JP" altLang="en-US" dirty="0" smtClean="0"/>
              <a:t>抽出されたもの．</a:t>
            </a:r>
            <a:endParaRPr lang="en-US" altLang="ja-JP" dirty="0" smtClean="0"/>
          </a:p>
          <a:p>
            <a:pPr>
              <a:lnSpc>
                <a:spcPct val="150000"/>
              </a:lnSpc>
            </a:pPr>
            <a:endParaRPr kumimoji="1" lang="en-US" altLang="ja-JP" dirty="0" smtClean="0"/>
          </a:p>
          <a:p>
            <a:pPr>
              <a:lnSpc>
                <a:spcPct val="150000"/>
              </a:lnSpc>
            </a:pPr>
            <a:endParaRPr lang="en-US" altLang="ja-JP" dirty="0" smtClean="0"/>
          </a:p>
        </p:txBody>
      </p:sp>
      <p:sp>
        <p:nvSpPr>
          <p:cNvPr id="6" name="正方形/長方形 5"/>
          <p:cNvSpPr/>
          <p:nvPr/>
        </p:nvSpPr>
        <p:spPr>
          <a:xfrm>
            <a:off x="0" y="5837098"/>
            <a:ext cx="1219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b="0" i="0" dirty="0" smtClean="0">
                <a:solidFill>
                  <a:srgbClr val="3D3A3B"/>
                </a:solidFill>
                <a:effectLst/>
                <a:latin typeface="Hiragino Kaku Gothic Pro"/>
              </a:rPr>
              <a:t>「</a:t>
            </a:r>
            <a:r>
              <a:rPr lang="ja-JP" altLang="en-US" sz="2000" b="1" i="0" dirty="0" smtClean="0">
                <a:solidFill>
                  <a:schemeClr val="accent2"/>
                </a:solidFill>
                <a:effectLst/>
                <a:latin typeface="Hiragino Kaku Gothic Pro"/>
              </a:rPr>
              <a:t>機械学習</a:t>
            </a:r>
            <a:r>
              <a:rPr lang="ja-JP" altLang="en-US" sz="2000" b="0" i="0" dirty="0" smtClean="0">
                <a:solidFill>
                  <a:srgbClr val="3D3A3B"/>
                </a:solidFill>
                <a:effectLst/>
                <a:latin typeface="Hiragino Kaku Gothic Pro"/>
              </a:rPr>
              <a:t>とは、</a:t>
            </a:r>
            <a:r>
              <a:rPr lang="ja-JP" altLang="en-US" sz="2000" b="1" i="0" dirty="0" smtClean="0">
                <a:solidFill>
                  <a:schemeClr val="accent2"/>
                </a:solidFill>
                <a:effectLst/>
                <a:latin typeface="Hiragino Kaku Gothic Pro"/>
              </a:rPr>
              <a:t>コンピュータに対して</a:t>
            </a:r>
            <a:r>
              <a:rPr lang="ja-JP" altLang="en-US" sz="2000" i="0" dirty="0" smtClean="0">
                <a:solidFill>
                  <a:schemeClr val="accent2"/>
                </a:solidFill>
                <a:effectLst/>
                <a:latin typeface="Hiragino Kaku Gothic Pro"/>
              </a:rPr>
              <a:t>世界の何らかについて教えること</a:t>
            </a:r>
            <a:r>
              <a:rPr lang="ja-JP" altLang="en-US" sz="2000" b="0" i="0" dirty="0" smtClean="0">
                <a:solidFill>
                  <a:srgbClr val="3D3A3B"/>
                </a:solidFill>
                <a:effectLst/>
                <a:latin typeface="Hiragino Kaku Gothic Pro"/>
              </a:rPr>
              <a:t>であり、（中略）</a:t>
            </a:r>
            <a:endParaRPr lang="en-US" altLang="ja-JP" sz="2000" b="0" i="0" dirty="0" smtClean="0">
              <a:solidFill>
                <a:srgbClr val="3D3A3B"/>
              </a:solidFill>
              <a:effectLst/>
              <a:latin typeface="Hiragino Kaku Gothic Pro"/>
            </a:endParaRPr>
          </a:p>
          <a:p>
            <a:r>
              <a:rPr lang="ja-JP" altLang="en-US" sz="2000" b="0" i="0" dirty="0" smtClean="0">
                <a:solidFill>
                  <a:srgbClr val="3D3A3B"/>
                </a:solidFill>
                <a:effectLst/>
                <a:latin typeface="Hiragino Kaku Gothic Pro"/>
              </a:rPr>
              <a:t>一方で、</a:t>
            </a:r>
            <a:r>
              <a:rPr lang="ja-JP" altLang="en-US" sz="2000" b="1" i="0" dirty="0" smtClean="0">
                <a:solidFill>
                  <a:schemeClr val="accent3"/>
                </a:solidFill>
                <a:effectLst/>
                <a:latin typeface="Hiragino Kaku Gothic Pro"/>
              </a:rPr>
              <a:t>統計学</a:t>
            </a:r>
            <a:r>
              <a:rPr lang="ja-JP" altLang="en-US" sz="2000" b="0" i="0" dirty="0" smtClean="0">
                <a:solidFill>
                  <a:srgbClr val="3D3A3B"/>
                </a:solidFill>
                <a:effectLst/>
                <a:latin typeface="Hiragino Kaku Gothic Pro"/>
              </a:rPr>
              <a:t>は</a:t>
            </a:r>
            <a:r>
              <a:rPr lang="ja-JP" altLang="en-US" sz="2000" b="1" i="0" dirty="0" smtClean="0">
                <a:solidFill>
                  <a:schemeClr val="accent3"/>
                </a:solidFill>
                <a:effectLst/>
                <a:latin typeface="Hiragino Kaku Gothic Pro"/>
              </a:rPr>
              <a:t>人間に対して</a:t>
            </a:r>
            <a:r>
              <a:rPr lang="ja-JP" altLang="en-US" sz="2000" i="0" dirty="0" smtClean="0">
                <a:solidFill>
                  <a:schemeClr val="accent3"/>
                </a:solidFill>
                <a:effectLst/>
                <a:latin typeface="Hiragino Kaku Gothic Pro"/>
              </a:rPr>
              <a:t>世界の何らかのことについて教えるためのツールを開発すること</a:t>
            </a:r>
            <a:r>
              <a:rPr lang="ja-JP" altLang="en-US" sz="2000" b="0" i="0" dirty="0" smtClean="0">
                <a:solidFill>
                  <a:srgbClr val="3D3A3B"/>
                </a:solidFill>
                <a:effectLst/>
                <a:latin typeface="Hiragino Kaku Gothic Pro"/>
              </a:rPr>
              <a:t>に関心がある」（</a:t>
            </a:r>
            <a:r>
              <a:rPr lang="en-US" altLang="ja-JP" sz="2000" b="0" i="0" dirty="0" smtClean="0">
                <a:solidFill>
                  <a:srgbClr val="3D3A3B"/>
                </a:solidFill>
                <a:effectLst/>
              </a:rPr>
              <a:t>Drew Conway, John Myles White(2012)</a:t>
            </a:r>
            <a:r>
              <a:rPr lang="en-US" altLang="ja-JP" sz="2000" b="0" i="0" dirty="0" smtClean="0">
                <a:solidFill>
                  <a:srgbClr val="3D3A3B"/>
                </a:solidFill>
                <a:effectLst/>
                <a:latin typeface="Hiragino Kaku Gothic Pro"/>
              </a:rPr>
              <a:t>『</a:t>
            </a:r>
            <a:r>
              <a:rPr lang="ja-JP" altLang="en-US" sz="2000" b="0" i="0" dirty="0" smtClean="0">
                <a:solidFill>
                  <a:srgbClr val="3D3A3B"/>
                </a:solidFill>
                <a:effectLst/>
                <a:latin typeface="Hiragino Kaku Gothic Pro"/>
              </a:rPr>
              <a:t>入門　機械学習</a:t>
            </a:r>
            <a:r>
              <a:rPr lang="en-US" altLang="ja-JP" sz="2000" b="0" i="0" dirty="0" smtClean="0">
                <a:solidFill>
                  <a:srgbClr val="3D3A3B"/>
                </a:solidFill>
                <a:effectLst/>
                <a:latin typeface="Hiragino Kaku Gothic Pro"/>
              </a:rPr>
              <a:t>』</a:t>
            </a:r>
            <a:r>
              <a:rPr lang="ja-JP" altLang="en-US" sz="2000" b="0" i="0" dirty="0" smtClean="0">
                <a:solidFill>
                  <a:srgbClr val="3D3A3B"/>
                </a:solidFill>
                <a:effectLst/>
                <a:latin typeface="Hiragino Kaku Gothic Pro"/>
              </a:rPr>
              <a:t>オライリージャパン）</a:t>
            </a:r>
            <a:endParaRPr lang="ja-JP" altLang="en-US" sz="2000" dirty="0"/>
          </a:p>
        </p:txBody>
      </p:sp>
      <p:cxnSp>
        <p:nvCxnSpPr>
          <p:cNvPr id="8" name="直線コネクタ 7"/>
          <p:cNvCxnSpPr/>
          <p:nvPr/>
        </p:nvCxnSpPr>
        <p:spPr>
          <a:xfrm>
            <a:off x="0" y="5782670"/>
            <a:ext cx="12192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2387600" y="4708108"/>
            <a:ext cx="2262158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2"/>
                </a:solidFill>
              </a:rPr>
              <a:t>サンプルデータ集合</a:t>
            </a:r>
            <a:endParaRPr kumimoji="1" lang="ja-JP" altLang="en-US" dirty="0">
              <a:solidFill>
                <a:schemeClr val="accent2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752022" y="4708108"/>
            <a:ext cx="2954655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2"/>
                </a:solidFill>
              </a:rPr>
              <a:t>有用な規則・ルール・知識</a:t>
            </a:r>
            <a:endParaRPr kumimoji="1" lang="ja-JP" altLang="en-US" dirty="0">
              <a:solidFill>
                <a:schemeClr val="accent2"/>
              </a:solidFill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3397250" y="4506918"/>
            <a:ext cx="0" cy="20119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/>
        </p:nvCxnSpPr>
        <p:spPr>
          <a:xfrm>
            <a:off x="5695950" y="4506918"/>
            <a:ext cx="0" cy="20119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266699" y="3301423"/>
            <a:ext cx="119253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800" dirty="0" smtClean="0"/>
              <a:t>統計学の立場　「</a:t>
            </a:r>
            <a:r>
              <a:rPr lang="ja-JP" altLang="en-US" sz="2800" dirty="0" smtClean="0">
                <a:solidFill>
                  <a:schemeClr val="accent3"/>
                </a:solidFill>
              </a:rPr>
              <a:t>標本から母集団の特性を知りたい</a:t>
            </a:r>
            <a:r>
              <a:rPr lang="ja-JP" altLang="en-US" sz="2800" dirty="0" smtClean="0"/>
              <a:t>」</a:t>
            </a:r>
            <a:endParaRPr lang="en-US" altLang="ja-JP" sz="2800" dirty="0" smtClean="0"/>
          </a:p>
          <a:p>
            <a:pPr>
              <a:lnSpc>
                <a:spcPct val="150000"/>
              </a:lnSpc>
            </a:pPr>
            <a:r>
              <a:rPr lang="ja-JP" altLang="en-US" sz="2800" dirty="0" smtClean="0"/>
              <a:t>機械学習の立場「</a:t>
            </a:r>
            <a:r>
              <a:rPr lang="ja-JP" altLang="en-US" sz="2800" u="sng" dirty="0" smtClean="0">
                <a:solidFill>
                  <a:schemeClr val="accent2"/>
                </a:solidFill>
              </a:rPr>
              <a:t>標本</a:t>
            </a:r>
            <a:r>
              <a:rPr lang="ja-JP" altLang="en-US" sz="2800" dirty="0" smtClean="0">
                <a:solidFill>
                  <a:schemeClr val="accent2"/>
                </a:solidFill>
              </a:rPr>
              <a:t>から</a:t>
            </a:r>
            <a:r>
              <a:rPr lang="ja-JP" altLang="en-US" sz="2800" u="sng" dirty="0" smtClean="0">
                <a:solidFill>
                  <a:schemeClr val="accent2"/>
                </a:solidFill>
              </a:rPr>
              <a:t>母集団の特性</a:t>
            </a:r>
            <a:r>
              <a:rPr lang="ja-JP" altLang="en-US" sz="2800" dirty="0" smtClean="0">
                <a:solidFill>
                  <a:schemeClr val="accent2"/>
                </a:solidFill>
              </a:rPr>
              <a:t>を知るアルゴリズムを作りたい</a:t>
            </a:r>
            <a:r>
              <a:rPr lang="ja-JP" altLang="en-US" sz="2800" dirty="0" smtClean="0"/>
              <a:t>」</a:t>
            </a:r>
            <a:endParaRPr lang="en-US" altLang="ja-JP" sz="2800" dirty="0"/>
          </a:p>
        </p:txBody>
      </p:sp>
      <p:sp>
        <p:nvSpPr>
          <p:cNvPr id="17" name="スライド番号プレースホルダー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895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2540000"/>
            <a:ext cx="12192000" cy="1778000"/>
          </a:xfrm>
        </p:spPr>
        <p:txBody>
          <a:bodyPr>
            <a:noAutofit/>
          </a:bodyPr>
          <a:lstStyle/>
          <a:p>
            <a:pPr algn="ctr"/>
            <a:r>
              <a:rPr lang="en-US" altLang="ja-JP" sz="5400" dirty="0" smtClean="0"/>
              <a:t>Tensor</a:t>
            </a:r>
            <a:r>
              <a:rPr lang="ja-JP" altLang="en-US" sz="5400" dirty="0" smtClean="0"/>
              <a:t> </a:t>
            </a:r>
            <a:r>
              <a:rPr lang="en-US" altLang="ja-JP" sz="5400" dirty="0" smtClean="0"/>
              <a:t>SOM</a:t>
            </a:r>
            <a:endParaRPr kumimoji="1" lang="ja-JP" altLang="en-US" sz="5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778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 smtClean="0">
                <a:solidFill>
                  <a:schemeClr val="bg1"/>
                </a:solidFill>
              </a:rPr>
              <a:t>余談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ここから</a:t>
            </a:r>
            <a:r>
              <a:rPr kumimoji="1" lang="en-US" altLang="ja-JP" dirty="0" smtClean="0">
                <a:solidFill>
                  <a:schemeClr val="bg1"/>
                </a:solidFill>
              </a:rPr>
              <a:t>Tensor</a:t>
            </a:r>
            <a:r>
              <a:rPr kumimoji="1" lang="ja-JP" altLang="en-US" dirty="0" smtClean="0">
                <a:solidFill>
                  <a:schemeClr val="bg1"/>
                </a:solidFill>
              </a:rPr>
              <a:t> </a:t>
            </a:r>
            <a:r>
              <a:rPr kumimoji="1" lang="en-US" altLang="ja-JP" dirty="0" smtClean="0">
                <a:solidFill>
                  <a:schemeClr val="bg1"/>
                </a:solidFill>
              </a:rPr>
              <a:t>SOM</a:t>
            </a:r>
            <a:r>
              <a:rPr kumimoji="1" lang="ja-JP" altLang="en-US" dirty="0" smtClean="0">
                <a:solidFill>
                  <a:schemeClr val="bg1"/>
                </a:solidFill>
              </a:rPr>
              <a:t>の説明に入ります．図を変えて</a:t>
            </a:r>
            <a:r>
              <a:rPr kumimoji="1" lang="en-US" altLang="ja-JP" dirty="0" smtClean="0">
                <a:solidFill>
                  <a:schemeClr val="bg1"/>
                </a:solidFill>
              </a:rPr>
              <a:t>3</a:t>
            </a:r>
            <a:r>
              <a:rPr lang="ja-JP" altLang="en-US" dirty="0" smtClean="0">
                <a:solidFill>
                  <a:schemeClr val="bg1"/>
                </a:solidFill>
              </a:rPr>
              <a:t>回説明します．</a:t>
            </a:r>
            <a:endParaRPr lang="en-US" altLang="ja-JP" dirty="0" smtClean="0">
              <a:solidFill>
                <a:schemeClr val="bg1"/>
              </a:solidFill>
            </a:endParaRPr>
          </a:p>
          <a:p>
            <a:r>
              <a:rPr kumimoji="1" lang="ja-JP" altLang="en-US" dirty="0" smtClean="0">
                <a:solidFill>
                  <a:schemeClr val="bg1"/>
                </a:solidFill>
              </a:rPr>
              <a:t>（どうしても一発の説明</a:t>
            </a:r>
            <a:r>
              <a:rPr lang="ja-JP" altLang="en-US" dirty="0">
                <a:solidFill>
                  <a:schemeClr val="bg1"/>
                </a:solidFill>
              </a:rPr>
              <a:t>で</a:t>
            </a:r>
            <a:r>
              <a:rPr kumimoji="1" lang="ja-JP" altLang="en-US" dirty="0" smtClean="0">
                <a:solidFill>
                  <a:schemeClr val="bg1"/>
                </a:solidFill>
              </a:rPr>
              <a:t>うまく良くと思えないので</a:t>
            </a:r>
            <a:r>
              <a:rPr kumimoji="1" lang="en-US" altLang="ja-JP" dirty="0" smtClean="0">
                <a:solidFill>
                  <a:schemeClr val="bg1"/>
                </a:solidFill>
              </a:rPr>
              <a:t>…</a:t>
            </a:r>
            <a:r>
              <a:rPr kumimoji="1" lang="ja-JP" altLang="en-US" dirty="0" smtClean="0">
                <a:solidFill>
                  <a:schemeClr val="bg1"/>
                </a:solidFill>
              </a:rPr>
              <a:t>）</a:t>
            </a:r>
            <a:endParaRPr kumimoji="1" lang="en-US" altLang="ja-JP" dirty="0" smtClean="0">
              <a:solidFill>
                <a:schemeClr val="bg1"/>
              </a:solidFill>
            </a:endParaRPr>
          </a:p>
          <a:p>
            <a:endParaRPr lang="en-US" altLang="ja-JP" dirty="0" smtClean="0">
              <a:solidFill>
                <a:schemeClr val="bg1"/>
              </a:solidFill>
            </a:endParaRPr>
          </a:p>
          <a:p>
            <a:r>
              <a:rPr lang="ja-JP" altLang="en-US" dirty="0" smtClean="0">
                <a:solidFill>
                  <a:schemeClr val="bg1"/>
                </a:solidFill>
              </a:rPr>
              <a:t>図は以下の </a:t>
            </a:r>
            <a:r>
              <a:rPr lang="en-US" altLang="ja-JP" dirty="0" smtClean="0">
                <a:solidFill>
                  <a:schemeClr val="bg1"/>
                </a:solidFill>
              </a:rPr>
              <a:t>3 </a:t>
            </a:r>
            <a:r>
              <a:rPr lang="ja-JP" altLang="en-US" dirty="0" smtClean="0">
                <a:solidFill>
                  <a:schemeClr val="bg1"/>
                </a:solidFill>
              </a:rPr>
              <a:t>つです．</a:t>
            </a:r>
            <a:endParaRPr lang="en-US" altLang="ja-JP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dirty="0" smtClean="0">
                <a:solidFill>
                  <a:schemeClr val="bg1"/>
                </a:solidFill>
              </a:rPr>
              <a:t>M1</a:t>
            </a:r>
            <a:r>
              <a:rPr lang="ja-JP" altLang="en-US" dirty="0" smtClean="0">
                <a:solidFill>
                  <a:schemeClr val="bg1"/>
                </a:solidFill>
              </a:rPr>
              <a:t>のときの</a:t>
            </a:r>
            <a:r>
              <a:rPr kumimoji="1" lang="ja-JP" altLang="en-US" dirty="0" smtClean="0">
                <a:solidFill>
                  <a:schemeClr val="bg1"/>
                </a:solidFill>
              </a:rPr>
              <a:t>初めての学会発表のもの</a:t>
            </a:r>
            <a:endParaRPr kumimoji="1" lang="en-US" altLang="ja-JP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dirty="0" smtClean="0">
                <a:solidFill>
                  <a:schemeClr val="bg1"/>
                </a:solidFill>
              </a:rPr>
              <a:t>M2</a:t>
            </a:r>
            <a:r>
              <a:rPr lang="ja-JP" altLang="en-US" dirty="0" smtClean="0">
                <a:solidFill>
                  <a:schemeClr val="bg1"/>
                </a:solidFill>
              </a:rPr>
              <a:t>のときの修論発表のもの</a:t>
            </a:r>
            <a:endParaRPr lang="en-US" altLang="ja-JP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dirty="0" smtClean="0">
                <a:solidFill>
                  <a:schemeClr val="bg1"/>
                </a:solidFill>
              </a:rPr>
              <a:t>昨年度卒業した</a:t>
            </a:r>
            <a:r>
              <a:rPr lang="en-US" altLang="ja-JP" dirty="0" smtClean="0">
                <a:solidFill>
                  <a:schemeClr val="bg1"/>
                </a:solidFill>
              </a:rPr>
              <a:t>M2</a:t>
            </a:r>
            <a:r>
              <a:rPr lang="ja-JP" altLang="en-US" dirty="0" smtClean="0">
                <a:solidFill>
                  <a:schemeClr val="bg1"/>
                </a:solidFill>
              </a:rPr>
              <a:t>の学会発表のときに一緒に作ったもの</a:t>
            </a:r>
            <a:endParaRPr kumimoji="1" lang="en-US" altLang="ja-JP" dirty="0" smtClean="0">
              <a:solidFill>
                <a:schemeClr val="bg1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298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Tensor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SOM</a:t>
            </a:r>
            <a:r>
              <a:rPr kumimoji="1" lang="ja-JP" altLang="en-US" dirty="0" smtClean="0"/>
              <a:t>の提案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lang="ja-JP" altLang="en-US" smtClean="0"/>
              <a:pPr/>
              <a:t>42</a:t>
            </a:fld>
            <a:endParaRPr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4427085" y="3293156"/>
            <a:ext cx="1717675" cy="11652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1"/>
          <p:cNvSpPr txBox="1">
            <a:spLocks noChangeArrowheads="1"/>
          </p:cNvSpPr>
          <p:nvPr/>
        </p:nvSpPr>
        <p:spPr bwMode="auto">
          <a:xfrm>
            <a:off x="4115935" y="1270681"/>
            <a:ext cx="144621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sz="1600">
                <a:latin typeface="HG丸ｺﾞｼｯｸM-PRO" pitchFamily="50" charset="-128"/>
                <a:ea typeface="HG丸ｺﾞｼｯｸM-PRO" pitchFamily="50" charset="-128"/>
              </a:rPr>
              <a:t>評価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968" y="4942295"/>
            <a:ext cx="2882438" cy="54868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2100000" lon="30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直線コネクタ 7"/>
          <p:cNvCxnSpPr/>
          <p:nvPr/>
        </p:nvCxnSpPr>
        <p:spPr>
          <a:xfrm flipV="1">
            <a:off x="2391910" y="3293156"/>
            <a:ext cx="2039937" cy="138906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719" y="4705832"/>
            <a:ext cx="3468349" cy="74051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2100000" lon="18599982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テキスト ボックス 738"/>
          <p:cNvSpPr txBox="1">
            <a:spLocks noChangeArrowheads="1"/>
          </p:cNvSpPr>
          <p:nvPr/>
        </p:nvSpPr>
        <p:spPr bwMode="auto">
          <a:xfrm>
            <a:off x="1057445" y="2095727"/>
            <a:ext cx="174783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ja-JP" altLang="en-US" sz="2400" dirty="0"/>
              <a:t>入力データ</a:t>
            </a:r>
          </a:p>
        </p:txBody>
      </p:sp>
      <p:cxnSp>
        <p:nvCxnSpPr>
          <p:cNvPr id="11" name="直線矢印コネクタ 10"/>
          <p:cNvCxnSpPr/>
          <p:nvPr/>
        </p:nvCxnSpPr>
        <p:spPr>
          <a:xfrm flipV="1">
            <a:off x="4081010" y="1486581"/>
            <a:ext cx="0" cy="4608512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グループ化 11"/>
          <p:cNvGrpSpPr>
            <a:grpSpLocks/>
          </p:cNvGrpSpPr>
          <p:nvPr/>
        </p:nvGrpSpPr>
        <p:grpSpPr bwMode="auto">
          <a:xfrm>
            <a:off x="2182360" y="1700893"/>
            <a:ext cx="4029075" cy="2582863"/>
            <a:chOff x="687908" y="1556309"/>
            <a:chExt cx="4028766" cy="2582487"/>
          </a:xfrm>
        </p:grpSpPr>
        <p:sp>
          <p:nvSpPr>
            <p:cNvPr id="13" name="乗算記号 12"/>
            <p:cNvSpPr/>
            <p:nvPr/>
          </p:nvSpPr>
          <p:spPr>
            <a:xfrm>
              <a:off x="687908" y="3997529"/>
              <a:ext cx="134927" cy="141267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14" name="乗算記号 13"/>
            <p:cNvSpPr/>
            <p:nvPr/>
          </p:nvSpPr>
          <p:spPr>
            <a:xfrm>
              <a:off x="989510" y="3667377"/>
              <a:ext cx="134927" cy="139680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15" name="乗算記号 14"/>
            <p:cNvSpPr/>
            <p:nvPr/>
          </p:nvSpPr>
          <p:spPr>
            <a:xfrm>
              <a:off x="1246665" y="3402303"/>
              <a:ext cx="134927" cy="141266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16" name="乗算記号 15"/>
            <p:cNvSpPr/>
            <p:nvPr/>
          </p:nvSpPr>
          <p:spPr>
            <a:xfrm>
              <a:off x="1765737" y="2843585"/>
              <a:ext cx="136515" cy="141266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17" name="乗算記号 16"/>
            <p:cNvSpPr/>
            <p:nvPr/>
          </p:nvSpPr>
          <p:spPr>
            <a:xfrm>
              <a:off x="1945112" y="2643589"/>
              <a:ext cx="136515" cy="139680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18" name="乗算記号 17"/>
            <p:cNvSpPr/>
            <p:nvPr/>
          </p:nvSpPr>
          <p:spPr>
            <a:xfrm>
              <a:off x="2119723" y="2462640"/>
              <a:ext cx="134927" cy="141266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19" name="乗算記号 18"/>
            <p:cNvSpPr/>
            <p:nvPr/>
          </p:nvSpPr>
          <p:spPr>
            <a:xfrm>
              <a:off x="2418150" y="2134075"/>
              <a:ext cx="136515" cy="141267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20" name="乗算記号 19"/>
            <p:cNvSpPr/>
            <p:nvPr/>
          </p:nvSpPr>
          <p:spPr>
            <a:xfrm>
              <a:off x="2686417" y="1826145"/>
              <a:ext cx="136515" cy="141267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21" name="乗算記号 20"/>
            <p:cNvSpPr/>
            <p:nvPr/>
          </p:nvSpPr>
          <p:spPr>
            <a:xfrm>
              <a:off x="2967383" y="1556309"/>
              <a:ext cx="134927" cy="141267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22" name="乗算記号 21"/>
            <p:cNvSpPr/>
            <p:nvPr/>
          </p:nvSpPr>
          <p:spPr>
            <a:xfrm>
              <a:off x="1165708" y="3973720"/>
              <a:ext cx="134928" cy="141266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23" name="乗算記号 22"/>
            <p:cNvSpPr/>
            <p:nvPr/>
          </p:nvSpPr>
          <p:spPr>
            <a:xfrm>
              <a:off x="1438737" y="3703884"/>
              <a:ext cx="136515" cy="141266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24" name="乗算記号 23"/>
            <p:cNvSpPr/>
            <p:nvPr/>
          </p:nvSpPr>
          <p:spPr>
            <a:xfrm>
              <a:off x="1667320" y="3481667"/>
              <a:ext cx="134928" cy="141266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25" name="乗算記号 24"/>
            <p:cNvSpPr/>
            <p:nvPr/>
          </p:nvSpPr>
          <p:spPr>
            <a:xfrm>
              <a:off x="2137184" y="3026120"/>
              <a:ext cx="134928" cy="141267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26" name="乗算記号 25"/>
            <p:cNvSpPr/>
            <p:nvPr/>
          </p:nvSpPr>
          <p:spPr>
            <a:xfrm>
              <a:off x="2310209" y="2856283"/>
              <a:ext cx="134927" cy="141266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27" name="乗算記号 26"/>
            <p:cNvSpPr/>
            <p:nvPr/>
          </p:nvSpPr>
          <p:spPr>
            <a:xfrm>
              <a:off x="2467359" y="2699143"/>
              <a:ext cx="134928" cy="141267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28" name="乗算記号 27"/>
            <p:cNvSpPr/>
            <p:nvPr/>
          </p:nvSpPr>
          <p:spPr>
            <a:xfrm>
              <a:off x="2743562" y="2432481"/>
              <a:ext cx="136515" cy="141267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29" name="乗算記号 28"/>
            <p:cNvSpPr/>
            <p:nvPr/>
          </p:nvSpPr>
          <p:spPr>
            <a:xfrm>
              <a:off x="3010242" y="2172169"/>
              <a:ext cx="134928" cy="141267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30" name="乗算記号 29"/>
            <p:cNvSpPr/>
            <p:nvPr/>
          </p:nvSpPr>
          <p:spPr>
            <a:xfrm>
              <a:off x="3249936" y="1938841"/>
              <a:ext cx="134927" cy="141266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31" name="乗算記号 30"/>
            <p:cNvSpPr/>
            <p:nvPr/>
          </p:nvSpPr>
          <p:spPr>
            <a:xfrm>
              <a:off x="1397466" y="3956260"/>
              <a:ext cx="134928" cy="141267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32" name="乗算記号 31"/>
            <p:cNvSpPr/>
            <p:nvPr/>
          </p:nvSpPr>
          <p:spPr>
            <a:xfrm>
              <a:off x="1641922" y="3729281"/>
              <a:ext cx="134928" cy="139680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33" name="乗算記号 32"/>
            <p:cNvSpPr/>
            <p:nvPr/>
          </p:nvSpPr>
          <p:spPr>
            <a:xfrm>
              <a:off x="1859393" y="3522936"/>
              <a:ext cx="136515" cy="141266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34" name="乗算記号 33"/>
            <p:cNvSpPr/>
            <p:nvPr/>
          </p:nvSpPr>
          <p:spPr>
            <a:xfrm>
              <a:off x="2308621" y="3110246"/>
              <a:ext cx="134928" cy="141266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35" name="乗算記号 34"/>
            <p:cNvSpPr/>
            <p:nvPr/>
          </p:nvSpPr>
          <p:spPr>
            <a:xfrm>
              <a:off x="2476883" y="2957868"/>
              <a:ext cx="134928" cy="141266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36" name="乗算記号 35"/>
            <p:cNvSpPr/>
            <p:nvPr/>
          </p:nvSpPr>
          <p:spPr>
            <a:xfrm>
              <a:off x="2634034" y="2811839"/>
              <a:ext cx="134927" cy="139680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37" name="乗算記号 36"/>
            <p:cNvSpPr/>
            <p:nvPr/>
          </p:nvSpPr>
          <p:spPr>
            <a:xfrm>
              <a:off x="2895951" y="2572161"/>
              <a:ext cx="134928" cy="141267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38" name="乗算記号 37"/>
            <p:cNvSpPr/>
            <p:nvPr/>
          </p:nvSpPr>
          <p:spPr>
            <a:xfrm>
              <a:off x="3153106" y="2330896"/>
              <a:ext cx="134928" cy="141267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39" name="乗算記号 38"/>
            <p:cNvSpPr/>
            <p:nvPr/>
          </p:nvSpPr>
          <p:spPr>
            <a:xfrm>
              <a:off x="3383276" y="2127726"/>
              <a:ext cx="136515" cy="141267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40" name="乗算記号 39"/>
            <p:cNvSpPr/>
            <p:nvPr/>
          </p:nvSpPr>
          <p:spPr>
            <a:xfrm>
              <a:off x="1680019" y="3946736"/>
              <a:ext cx="136515" cy="139680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41" name="乗算記号 40"/>
            <p:cNvSpPr/>
            <p:nvPr/>
          </p:nvSpPr>
          <p:spPr>
            <a:xfrm>
              <a:off x="1911776" y="3746740"/>
              <a:ext cx="134928" cy="141267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42" name="乗算記号 41"/>
            <p:cNvSpPr/>
            <p:nvPr/>
          </p:nvSpPr>
          <p:spPr>
            <a:xfrm>
              <a:off x="2129247" y="3565791"/>
              <a:ext cx="134927" cy="141267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43" name="乗算記号 42"/>
            <p:cNvSpPr/>
            <p:nvPr/>
          </p:nvSpPr>
          <p:spPr>
            <a:xfrm>
              <a:off x="2540378" y="3224529"/>
              <a:ext cx="134928" cy="139680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44" name="乗算記号 43"/>
            <p:cNvSpPr/>
            <p:nvPr/>
          </p:nvSpPr>
          <p:spPr>
            <a:xfrm>
              <a:off x="2702291" y="3086436"/>
              <a:ext cx="134928" cy="141267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45" name="乗算記号 44"/>
            <p:cNvSpPr/>
            <p:nvPr/>
          </p:nvSpPr>
          <p:spPr>
            <a:xfrm>
              <a:off x="2857854" y="2962629"/>
              <a:ext cx="134928" cy="141267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46" name="乗算記号 45"/>
            <p:cNvSpPr/>
            <p:nvPr/>
          </p:nvSpPr>
          <p:spPr>
            <a:xfrm>
              <a:off x="3100723" y="2757872"/>
              <a:ext cx="136515" cy="141266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47" name="乗算記号 46"/>
            <p:cNvSpPr/>
            <p:nvPr/>
          </p:nvSpPr>
          <p:spPr>
            <a:xfrm>
              <a:off x="3348354" y="2549939"/>
              <a:ext cx="134927" cy="139680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48" name="乗算記号 47"/>
            <p:cNvSpPr/>
            <p:nvPr/>
          </p:nvSpPr>
          <p:spPr>
            <a:xfrm>
              <a:off x="3564237" y="2370578"/>
              <a:ext cx="136515" cy="141266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49" name="乗算記号 48"/>
            <p:cNvSpPr/>
            <p:nvPr/>
          </p:nvSpPr>
          <p:spPr>
            <a:xfrm>
              <a:off x="2000669" y="3934038"/>
              <a:ext cx="134928" cy="139680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50" name="乗算記号 49"/>
            <p:cNvSpPr/>
            <p:nvPr/>
          </p:nvSpPr>
          <p:spPr>
            <a:xfrm>
              <a:off x="2265762" y="3784835"/>
              <a:ext cx="136515" cy="141267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51" name="乗算記号 50"/>
            <p:cNvSpPr/>
            <p:nvPr/>
          </p:nvSpPr>
          <p:spPr>
            <a:xfrm>
              <a:off x="2524504" y="3645155"/>
              <a:ext cx="134928" cy="141267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52" name="乗算記号 51"/>
            <p:cNvSpPr/>
            <p:nvPr/>
          </p:nvSpPr>
          <p:spPr>
            <a:xfrm>
              <a:off x="2926111" y="3416588"/>
              <a:ext cx="134927" cy="139680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53" name="乗算記号 52"/>
            <p:cNvSpPr/>
            <p:nvPr/>
          </p:nvSpPr>
          <p:spPr>
            <a:xfrm>
              <a:off x="3099135" y="3319765"/>
              <a:ext cx="134928" cy="141266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54" name="乗算記号 53"/>
            <p:cNvSpPr/>
            <p:nvPr/>
          </p:nvSpPr>
          <p:spPr>
            <a:xfrm>
              <a:off x="3257873" y="3229290"/>
              <a:ext cx="136515" cy="139680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55" name="乗算記号 54"/>
            <p:cNvSpPr/>
            <p:nvPr/>
          </p:nvSpPr>
          <p:spPr>
            <a:xfrm>
              <a:off x="3480106" y="3103897"/>
              <a:ext cx="136515" cy="141266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56" name="乗算記号 55"/>
            <p:cNvSpPr/>
            <p:nvPr/>
          </p:nvSpPr>
          <p:spPr>
            <a:xfrm>
              <a:off x="3718213" y="2968978"/>
              <a:ext cx="134928" cy="141267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57" name="乗算記号 56"/>
            <p:cNvSpPr/>
            <p:nvPr/>
          </p:nvSpPr>
          <p:spPr>
            <a:xfrm>
              <a:off x="3924572" y="2857869"/>
              <a:ext cx="134928" cy="139680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58" name="乗算記号 57"/>
            <p:cNvSpPr/>
            <p:nvPr/>
          </p:nvSpPr>
          <p:spPr>
            <a:xfrm>
              <a:off x="2349893" y="3908642"/>
              <a:ext cx="134928" cy="139680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59" name="乗算記号 58"/>
            <p:cNvSpPr/>
            <p:nvPr/>
          </p:nvSpPr>
          <p:spPr>
            <a:xfrm>
              <a:off x="2626096" y="3822929"/>
              <a:ext cx="134928" cy="141267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60" name="乗算記号 59"/>
            <p:cNvSpPr/>
            <p:nvPr/>
          </p:nvSpPr>
          <p:spPr>
            <a:xfrm>
              <a:off x="2927698" y="3721344"/>
              <a:ext cx="134928" cy="141267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61" name="乗算記号 60"/>
            <p:cNvSpPr/>
            <p:nvPr/>
          </p:nvSpPr>
          <p:spPr>
            <a:xfrm>
              <a:off x="3300733" y="3592775"/>
              <a:ext cx="134927" cy="141266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62" name="乗算記号 61"/>
            <p:cNvSpPr/>
            <p:nvPr/>
          </p:nvSpPr>
          <p:spPr>
            <a:xfrm>
              <a:off x="3475344" y="3535634"/>
              <a:ext cx="136515" cy="139680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63" name="乗算記号 62"/>
            <p:cNvSpPr/>
            <p:nvPr/>
          </p:nvSpPr>
          <p:spPr>
            <a:xfrm>
              <a:off x="3626145" y="3483253"/>
              <a:ext cx="136515" cy="141267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64" name="乗算記号 63"/>
            <p:cNvSpPr/>
            <p:nvPr/>
          </p:nvSpPr>
          <p:spPr>
            <a:xfrm>
              <a:off x="3826154" y="3411827"/>
              <a:ext cx="134928" cy="141266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65" name="乗算記号 64"/>
            <p:cNvSpPr/>
            <p:nvPr/>
          </p:nvSpPr>
          <p:spPr>
            <a:xfrm>
              <a:off x="4035688" y="3341987"/>
              <a:ext cx="134928" cy="139680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66" name="乗算記号 65"/>
            <p:cNvSpPr/>
            <p:nvPr/>
          </p:nvSpPr>
          <p:spPr>
            <a:xfrm>
              <a:off x="4227761" y="3275322"/>
              <a:ext cx="134927" cy="141266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67" name="乗算記号 66"/>
            <p:cNvSpPr/>
            <p:nvPr/>
          </p:nvSpPr>
          <p:spPr>
            <a:xfrm>
              <a:off x="3135645" y="3864198"/>
              <a:ext cx="134927" cy="141267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68" name="乗算記号 67"/>
            <p:cNvSpPr/>
            <p:nvPr/>
          </p:nvSpPr>
          <p:spPr>
            <a:xfrm>
              <a:off x="3559475" y="3837215"/>
              <a:ext cx="134928" cy="139680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69" name="乗算記号 68"/>
            <p:cNvSpPr/>
            <p:nvPr/>
          </p:nvSpPr>
          <p:spPr>
            <a:xfrm>
              <a:off x="3765834" y="3822929"/>
              <a:ext cx="134928" cy="141267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70" name="乗算記号 69"/>
            <p:cNvSpPr/>
            <p:nvPr/>
          </p:nvSpPr>
          <p:spPr>
            <a:xfrm>
              <a:off x="3946795" y="3811819"/>
              <a:ext cx="136515" cy="139680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71" name="乗算記号 70"/>
            <p:cNvSpPr/>
            <p:nvPr/>
          </p:nvSpPr>
          <p:spPr>
            <a:xfrm>
              <a:off x="4105533" y="3800707"/>
              <a:ext cx="134928" cy="141267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72" name="乗算記号 71"/>
            <p:cNvSpPr/>
            <p:nvPr/>
          </p:nvSpPr>
          <p:spPr>
            <a:xfrm>
              <a:off x="4432533" y="3773724"/>
              <a:ext cx="134928" cy="139680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73" name="乗算記号 72"/>
            <p:cNvSpPr/>
            <p:nvPr/>
          </p:nvSpPr>
          <p:spPr>
            <a:xfrm>
              <a:off x="2530854" y="3900706"/>
              <a:ext cx="136515" cy="141266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74" name="乗算記号 73"/>
            <p:cNvSpPr/>
            <p:nvPr/>
          </p:nvSpPr>
          <p:spPr>
            <a:xfrm>
              <a:off x="4222999" y="3795946"/>
              <a:ext cx="134928" cy="141266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75" name="乗算記号 74"/>
            <p:cNvSpPr/>
            <p:nvPr/>
          </p:nvSpPr>
          <p:spPr>
            <a:xfrm>
              <a:off x="4581746" y="3764201"/>
              <a:ext cx="134928" cy="141266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</p:grpSp>
      <p:grpSp>
        <p:nvGrpSpPr>
          <p:cNvPr id="76" name="グループ化 75"/>
          <p:cNvGrpSpPr>
            <a:grpSpLocks/>
          </p:cNvGrpSpPr>
          <p:nvPr/>
        </p:nvGrpSpPr>
        <p:grpSpPr bwMode="auto">
          <a:xfrm>
            <a:off x="2223635" y="1831068"/>
            <a:ext cx="4000500" cy="2489200"/>
            <a:chOff x="728018" y="1685950"/>
            <a:chExt cx="4000561" cy="2489884"/>
          </a:xfrm>
        </p:grpSpPr>
        <p:sp>
          <p:nvSpPr>
            <p:cNvPr id="77" name="乗算記号 76"/>
            <p:cNvSpPr/>
            <p:nvPr/>
          </p:nvSpPr>
          <p:spPr>
            <a:xfrm>
              <a:off x="728018" y="3882066"/>
              <a:ext cx="134939" cy="139738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78" name="乗算記号 77"/>
            <p:cNvSpPr/>
            <p:nvPr/>
          </p:nvSpPr>
          <p:spPr>
            <a:xfrm>
              <a:off x="1016947" y="3634348"/>
              <a:ext cx="134939" cy="141326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79" name="乗算記号 78"/>
            <p:cNvSpPr/>
            <p:nvPr/>
          </p:nvSpPr>
          <p:spPr>
            <a:xfrm>
              <a:off x="1248726" y="3440620"/>
              <a:ext cx="136527" cy="141326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80" name="乗算記号 79"/>
            <p:cNvSpPr/>
            <p:nvPr/>
          </p:nvSpPr>
          <p:spPr>
            <a:xfrm>
              <a:off x="1834522" y="2903898"/>
              <a:ext cx="134940" cy="141326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81" name="乗算記号 80"/>
            <p:cNvSpPr/>
            <p:nvPr/>
          </p:nvSpPr>
          <p:spPr>
            <a:xfrm>
              <a:off x="2029788" y="2692702"/>
              <a:ext cx="134939" cy="139738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82" name="乗算記号 81"/>
            <p:cNvSpPr/>
            <p:nvPr/>
          </p:nvSpPr>
          <p:spPr>
            <a:xfrm>
              <a:off x="2185365" y="2510089"/>
              <a:ext cx="136527" cy="141326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83" name="乗算記号 82"/>
            <p:cNvSpPr/>
            <p:nvPr/>
          </p:nvSpPr>
          <p:spPr>
            <a:xfrm>
              <a:off x="2452069" y="2167095"/>
              <a:ext cx="134939" cy="139738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84" name="乗算記号 83"/>
            <p:cNvSpPr/>
            <p:nvPr/>
          </p:nvSpPr>
          <p:spPr>
            <a:xfrm>
              <a:off x="2687023" y="1827277"/>
              <a:ext cx="134939" cy="139738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85" name="乗算記号 84"/>
            <p:cNvSpPr/>
            <p:nvPr/>
          </p:nvSpPr>
          <p:spPr>
            <a:xfrm>
              <a:off x="2782274" y="1685950"/>
              <a:ext cx="134939" cy="141327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86" name="乗算記号 85"/>
            <p:cNvSpPr/>
            <p:nvPr/>
          </p:nvSpPr>
          <p:spPr>
            <a:xfrm>
              <a:off x="1183637" y="3956699"/>
              <a:ext cx="136527" cy="141327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87" name="乗算記号 86"/>
            <p:cNvSpPr/>
            <p:nvPr/>
          </p:nvSpPr>
          <p:spPr>
            <a:xfrm>
              <a:off x="1439229" y="3766146"/>
              <a:ext cx="134939" cy="139738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88" name="乗算記号 87"/>
            <p:cNvSpPr/>
            <p:nvPr/>
          </p:nvSpPr>
          <p:spPr>
            <a:xfrm>
              <a:off x="1690058" y="3572418"/>
              <a:ext cx="134939" cy="139738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89" name="乗算記号 88"/>
            <p:cNvSpPr/>
            <p:nvPr/>
          </p:nvSpPr>
          <p:spPr>
            <a:xfrm>
              <a:off x="2239341" y="3134148"/>
              <a:ext cx="136527" cy="141327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90" name="乗算記号 89"/>
            <p:cNvSpPr/>
            <p:nvPr/>
          </p:nvSpPr>
          <p:spPr>
            <a:xfrm>
              <a:off x="2442544" y="2953123"/>
              <a:ext cx="134939" cy="139738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91" name="乗算記号 90"/>
            <p:cNvSpPr/>
            <p:nvPr/>
          </p:nvSpPr>
          <p:spPr>
            <a:xfrm>
              <a:off x="2655272" y="2740340"/>
              <a:ext cx="136527" cy="141327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92" name="乗算記号 91"/>
            <p:cNvSpPr/>
            <p:nvPr/>
          </p:nvSpPr>
          <p:spPr>
            <a:xfrm>
              <a:off x="2942614" y="2416401"/>
              <a:ext cx="134940" cy="139738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93" name="乗算記号 92"/>
            <p:cNvSpPr/>
            <p:nvPr/>
          </p:nvSpPr>
          <p:spPr>
            <a:xfrm>
              <a:off x="3245831" y="2006713"/>
              <a:ext cx="134939" cy="139738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94" name="乗算記号 93"/>
            <p:cNvSpPr/>
            <p:nvPr/>
          </p:nvSpPr>
          <p:spPr>
            <a:xfrm>
              <a:off x="3345845" y="1854271"/>
              <a:ext cx="134940" cy="141327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95" name="乗算記号 94"/>
            <p:cNvSpPr/>
            <p:nvPr/>
          </p:nvSpPr>
          <p:spPr>
            <a:xfrm>
              <a:off x="1356678" y="3986870"/>
              <a:ext cx="134939" cy="141326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96" name="乗算記号 95"/>
            <p:cNvSpPr/>
            <p:nvPr/>
          </p:nvSpPr>
          <p:spPr>
            <a:xfrm>
              <a:off x="1593218" y="3807433"/>
              <a:ext cx="136527" cy="139738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97" name="乗算記号 96"/>
            <p:cNvSpPr/>
            <p:nvPr/>
          </p:nvSpPr>
          <p:spPr>
            <a:xfrm>
              <a:off x="1859922" y="3605765"/>
              <a:ext cx="134940" cy="141326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98" name="乗算記号 97"/>
            <p:cNvSpPr/>
            <p:nvPr/>
          </p:nvSpPr>
          <p:spPr>
            <a:xfrm>
              <a:off x="2375868" y="3199254"/>
              <a:ext cx="136527" cy="139738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99" name="乗算記号 98"/>
            <p:cNvSpPr/>
            <p:nvPr/>
          </p:nvSpPr>
          <p:spPr>
            <a:xfrm>
              <a:off x="2579071" y="3029344"/>
              <a:ext cx="134939" cy="139738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100" name="乗算記号 99"/>
            <p:cNvSpPr/>
            <p:nvPr/>
          </p:nvSpPr>
          <p:spPr>
            <a:xfrm>
              <a:off x="2798150" y="2827677"/>
              <a:ext cx="134939" cy="139738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101" name="乗算記号 100"/>
            <p:cNvSpPr/>
            <p:nvPr/>
          </p:nvSpPr>
          <p:spPr>
            <a:xfrm>
              <a:off x="3074379" y="2548200"/>
              <a:ext cx="136527" cy="139738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102" name="乗算記号 101"/>
            <p:cNvSpPr/>
            <p:nvPr/>
          </p:nvSpPr>
          <p:spPr>
            <a:xfrm>
              <a:off x="3426809" y="2140100"/>
              <a:ext cx="134939" cy="141327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103" name="乗算記号 102"/>
            <p:cNvSpPr/>
            <p:nvPr/>
          </p:nvSpPr>
          <p:spPr>
            <a:xfrm>
              <a:off x="3561748" y="1976543"/>
              <a:ext cx="134940" cy="139738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104" name="乗算記号 103"/>
            <p:cNvSpPr/>
            <p:nvPr/>
          </p:nvSpPr>
          <p:spPr>
            <a:xfrm>
              <a:off x="1593218" y="4018629"/>
              <a:ext cx="134940" cy="139738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105" name="乗算記号 104"/>
            <p:cNvSpPr/>
            <p:nvPr/>
          </p:nvSpPr>
          <p:spPr>
            <a:xfrm>
              <a:off x="1799596" y="3847132"/>
              <a:ext cx="134940" cy="141326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106" name="乗算記号 105"/>
            <p:cNvSpPr/>
            <p:nvPr/>
          </p:nvSpPr>
          <p:spPr>
            <a:xfrm>
              <a:off x="2050425" y="3634348"/>
              <a:ext cx="134940" cy="141326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107" name="乗算記号 106"/>
            <p:cNvSpPr/>
            <p:nvPr/>
          </p:nvSpPr>
          <p:spPr>
            <a:xfrm>
              <a:off x="2488582" y="3251655"/>
              <a:ext cx="134940" cy="141327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108" name="乗算記号 107"/>
            <p:cNvSpPr/>
            <p:nvPr/>
          </p:nvSpPr>
          <p:spPr>
            <a:xfrm>
              <a:off x="2672735" y="3081746"/>
              <a:ext cx="136527" cy="141326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109" name="乗算記号 108"/>
            <p:cNvSpPr/>
            <p:nvPr/>
          </p:nvSpPr>
          <p:spPr>
            <a:xfrm>
              <a:off x="2883876" y="2883254"/>
              <a:ext cx="134939" cy="141327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110" name="乗算記号 109"/>
            <p:cNvSpPr/>
            <p:nvPr/>
          </p:nvSpPr>
          <p:spPr>
            <a:xfrm>
              <a:off x="3155342" y="2638712"/>
              <a:ext cx="134940" cy="141327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111" name="乗算記号 110"/>
            <p:cNvSpPr/>
            <p:nvPr/>
          </p:nvSpPr>
          <p:spPr>
            <a:xfrm>
              <a:off x="3576036" y="2321124"/>
              <a:ext cx="134939" cy="141327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112" name="乗算記号 111"/>
            <p:cNvSpPr/>
            <p:nvPr/>
          </p:nvSpPr>
          <p:spPr>
            <a:xfrm>
              <a:off x="3780827" y="2189326"/>
              <a:ext cx="136527" cy="141326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113" name="乗算記号 112"/>
            <p:cNvSpPr/>
            <p:nvPr/>
          </p:nvSpPr>
          <p:spPr>
            <a:xfrm>
              <a:off x="2001212" y="4034508"/>
              <a:ext cx="134939" cy="141326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114" name="乗算記号 113"/>
            <p:cNvSpPr/>
            <p:nvPr/>
          </p:nvSpPr>
          <p:spPr>
            <a:xfrm>
              <a:off x="2158377" y="3866187"/>
              <a:ext cx="134940" cy="139738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115" name="乗算記号 114"/>
            <p:cNvSpPr/>
            <p:nvPr/>
          </p:nvSpPr>
          <p:spPr>
            <a:xfrm>
              <a:off x="2372693" y="3653403"/>
              <a:ext cx="134939" cy="139738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116" name="乗算記号 115"/>
            <p:cNvSpPr/>
            <p:nvPr/>
          </p:nvSpPr>
          <p:spPr>
            <a:xfrm>
              <a:off x="2709248" y="3337404"/>
              <a:ext cx="134939" cy="139738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117" name="乗算記号 116"/>
            <p:cNvSpPr/>
            <p:nvPr/>
          </p:nvSpPr>
          <p:spPr>
            <a:xfrm>
              <a:off x="2868001" y="3186550"/>
              <a:ext cx="134939" cy="141326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118" name="乗算記号 117"/>
            <p:cNvSpPr/>
            <p:nvPr/>
          </p:nvSpPr>
          <p:spPr>
            <a:xfrm>
              <a:off x="3055328" y="3018229"/>
              <a:ext cx="136527" cy="141326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119" name="乗算記号 118"/>
            <p:cNvSpPr/>
            <p:nvPr/>
          </p:nvSpPr>
          <p:spPr>
            <a:xfrm>
              <a:off x="3306157" y="2819736"/>
              <a:ext cx="136527" cy="141327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120" name="乗算記号 119"/>
            <p:cNvSpPr/>
            <p:nvPr/>
          </p:nvSpPr>
          <p:spPr>
            <a:xfrm>
              <a:off x="3758601" y="2703818"/>
              <a:ext cx="134940" cy="139738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121" name="乗算記号 120"/>
            <p:cNvSpPr/>
            <p:nvPr/>
          </p:nvSpPr>
          <p:spPr>
            <a:xfrm>
              <a:off x="4057056" y="2792742"/>
              <a:ext cx="134940" cy="139738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122" name="乗算記号 121"/>
            <p:cNvSpPr/>
            <p:nvPr/>
          </p:nvSpPr>
          <p:spPr>
            <a:xfrm>
              <a:off x="2339355" y="3970991"/>
              <a:ext cx="136527" cy="141326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123" name="乗算記号 122"/>
            <p:cNvSpPr/>
            <p:nvPr/>
          </p:nvSpPr>
          <p:spPr>
            <a:xfrm>
              <a:off x="2496520" y="3818549"/>
              <a:ext cx="134939" cy="139738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124" name="乗算記号 123"/>
            <p:cNvSpPr/>
            <p:nvPr/>
          </p:nvSpPr>
          <p:spPr>
            <a:xfrm>
              <a:off x="2671148" y="3658167"/>
              <a:ext cx="134939" cy="141327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125" name="乗算記号 124"/>
            <p:cNvSpPr/>
            <p:nvPr/>
          </p:nvSpPr>
          <p:spPr>
            <a:xfrm>
              <a:off x="2944202" y="3419976"/>
              <a:ext cx="134939" cy="141327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126" name="乗算記号 125"/>
            <p:cNvSpPr/>
            <p:nvPr/>
          </p:nvSpPr>
          <p:spPr>
            <a:xfrm>
              <a:off x="3096604" y="3310409"/>
              <a:ext cx="134939" cy="141326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127" name="乗算記号 126"/>
            <p:cNvSpPr/>
            <p:nvPr/>
          </p:nvSpPr>
          <p:spPr>
            <a:xfrm>
              <a:off x="3271232" y="3205605"/>
              <a:ext cx="134939" cy="141326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128" name="乗算記号 127"/>
            <p:cNvSpPr/>
            <p:nvPr/>
          </p:nvSpPr>
          <p:spPr>
            <a:xfrm>
              <a:off x="3599849" y="3151616"/>
              <a:ext cx="134940" cy="139738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129" name="乗算記号 128"/>
            <p:cNvSpPr/>
            <p:nvPr/>
          </p:nvSpPr>
          <p:spPr>
            <a:xfrm>
              <a:off x="4034830" y="3342168"/>
              <a:ext cx="134940" cy="139738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130" name="乗算記号 129"/>
            <p:cNvSpPr/>
            <p:nvPr/>
          </p:nvSpPr>
          <p:spPr>
            <a:xfrm>
              <a:off x="4260259" y="3380278"/>
              <a:ext cx="134940" cy="141326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131" name="乗算記号 130"/>
            <p:cNvSpPr/>
            <p:nvPr/>
          </p:nvSpPr>
          <p:spPr>
            <a:xfrm>
              <a:off x="2523507" y="3904297"/>
              <a:ext cx="134940" cy="139738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132" name="乗算記号 131"/>
            <p:cNvSpPr/>
            <p:nvPr/>
          </p:nvSpPr>
          <p:spPr>
            <a:xfrm>
              <a:off x="2891813" y="3654991"/>
              <a:ext cx="134940" cy="141327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133" name="乗算記号 132"/>
            <p:cNvSpPr/>
            <p:nvPr/>
          </p:nvSpPr>
          <p:spPr>
            <a:xfrm>
              <a:off x="3172805" y="3491434"/>
              <a:ext cx="134939" cy="139738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134" name="乗算記号 133"/>
            <p:cNvSpPr/>
            <p:nvPr/>
          </p:nvSpPr>
          <p:spPr>
            <a:xfrm>
              <a:off x="3310919" y="3431092"/>
              <a:ext cx="134940" cy="141326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135" name="乗算記号 134"/>
            <p:cNvSpPr/>
            <p:nvPr/>
          </p:nvSpPr>
          <p:spPr>
            <a:xfrm>
              <a:off x="3463322" y="3389806"/>
              <a:ext cx="136527" cy="141326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136" name="乗算記号 135"/>
            <p:cNvSpPr/>
            <p:nvPr/>
          </p:nvSpPr>
          <p:spPr>
            <a:xfrm>
              <a:off x="4374561" y="3718508"/>
              <a:ext cx="134940" cy="139738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137" name="乗算記号 136"/>
            <p:cNvSpPr/>
            <p:nvPr/>
          </p:nvSpPr>
          <p:spPr>
            <a:xfrm>
              <a:off x="2717185" y="3774087"/>
              <a:ext cx="134940" cy="139738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138" name="乗算記号 137"/>
            <p:cNvSpPr/>
            <p:nvPr/>
          </p:nvSpPr>
          <p:spPr>
            <a:xfrm>
              <a:off x="3923704" y="3480318"/>
              <a:ext cx="134940" cy="139738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139" name="乗算記号 138"/>
            <p:cNvSpPr/>
            <p:nvPr/>
          </p:nvSpPr>
          <p:spPr>
            <a:xfrm>
              <a:off x="4593639" y="3761383"/>
              <a:ext cx="134940" cy="141326"/>
            </a:xfrm>
            <a:prstGeom prst="mathMultiply">
              <a:avLst/>
            </a:prstGeom>
            <a:noFill/>
            <a:ln w="127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</p:grpSp>
      <p:pic>
        <p:nvPicPr>
          <p:cNvPr id="14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985" y="4907738"/>
            <a:ext cx="3150890" cy="57352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19499993" lon="18599986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1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584" y="4651612"/>
            <a:ext cx="3669222" cy="77017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2100000" lon="1859998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2" name="グループ化 141"/>
          <p:cNvGrpSpPr>
            <a:grpSpLocks/>
          </p:cNvGrpSpPr>
          <p:nvPr/>
        </p:nvGrpSpPr>
        <p:grpSpPr bwMode="auto">
          <a:xfrm>
            <a:off x="2271260" y="1896156"/>
            <a:ext cx="3883025" cy="2371725"/>
            <a:chOff x="4952131" y="1921096"/>
            <a:chExt cx="3883025" cy="2371725"/>
          </a:xfrm>
        </p:grpSpPr>
        <p:pic>
          <p:nvPicPr>
            <p:cNvPr id="143" name="Picture 7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958481" y="1922683"/>
              <a:ext cx="3876675" cy="2365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44" name="Picture 6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952131" y="1921096"/>
              <a:ext cx="3883025" cy="2371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145" name="テキスト ボックス 851"/>
          <p:cNvSpPr txBox="1">
            <a:spLocks noChangeArrowheads="1"/>
          </p:cNvSpPr>
          <p:nvPr/>
        </p:nvSpPr>
        <p:spPr bwMode="auto">
          <a:xfrm>
            <a:off x="5609772" y="4942568"/>
            <a:ext cx="152241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ja-JP" altLang="en-US" sz="1600" dirty="0" smtClean="0">
                <a:latin typeface="HG丸ｺﾞｼｯｸM-PRO" pitchFamily="50" charset="-128"/>
                <a:ea typeface="HG丸ｺﾞｼｯｸM-PRO" pitchFamily="50" charset="-128"/>
              </a:rPr>
              <a:t>飲料潜在空間</a:t>
            </a:r>
            <a:endParaRPr lang="ja-JP" altLang="en-US" sz="1600" dirty="0">
              <a:latin typeface="HG丸ｺﾞｼｯｸM-PRO" pitchFamily="50" charset="-128"/>
              <a:ea typeface="HG丸ｺﾞｼｯｸM-PRO" pitchFamily="50" charset="-128"/>
            </a:endParaRPr>
          </a:p>
        </p:txBody>
      </p:sp>
      <p:sp>
        <p:nvSpPr>
          <p:cNvPr id="146" name="テキスト ボックス 852"/>
          <p:cNvSpPr txBox="1">
            <a:spLocks noChangeArrowheads="1"/>
          </p:cNvSpPr>
          <p:nvPr/>
        </p:nvSpPr>
        <p:spPr bwMode="auto">
          <a:xfrm>
            <a:off x="1306059" y="4926693"/>
            <a:ext cx="142557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ja-JP" altLang="en-US" sz="1600" dirty="0" smtClean="0">
                <a:latin typeface="HG丸ｺﾞｼｯｸM-PRO" pitchFamily="50" charset="-128"/>
                <a:ea typeface="HG丸ｺﾞｼｯｸM-PRO" pitchFamily="50" charset="-128"/>
              </a:rPr>
              <a:t>回答者</a:t>
            </a:r>
            <a:endParaRPr lang="en-US" altLang="ja-JP" sz="1600" dirty="0">
              <a:latin typeface="HG丸ｺﾞｼｯｸM-PRO" pitchFamily="50" charset="-128"/>
              <a:ea typeface="HG丸ｺﾞｼｯｸM-PRO" pitchFamily="50" charset="-128"/>
            </a:endParaRPr>
          </a:p>
          <a:p>
            <a:pPr algn="ctr" eaLnBrk="1" hangingPunct="1"/>
            <a:r>
              <a:rPr lang="ja-JP" altLang="en-US" sz="1600" dirty="0">
                <a:latin typeface="HG丸ｺﾞｼｯｸM-PRO" pitchFamily="50" charset="-128"/>
                <a:ea typeface="HG丸ｺﾞｼｯｸM-PRO" pitchFamily="50" charset="-128"/>
              </a:rPr>
              <a:t>潜在</a:t>
            </a:r>
            <a:r>
              <a:rPr lang="ja-JP" altLang="en-US" sz="1600" dirty="0" smtClean="0">
                <a:latin typeface="HG丸ｺﾞｼｯｸM-PRO" pitchFamily="50" charset="-128"/>
                <a:ea typeface="HG丸ｺﾞｼｯｸM-PRO" pitchFamily="50" charset="-128"/>
              </a:rPr>
              <a:t>空間</a:t>
            </a:r>
            <a:endParaRPr lang="ja-JP" altLang="en-US" sz="1600" dirty="0">
              <a:latin typeface="HG丸ｺﾞｼｯｸM-PRO" pitchFamily="50" charset="-128"/>
              <a:ea typeface="HG丸ｺﾞｼｯｸM-PRO" pitchFamily="50" charset="-128"/>
            </a:endParaRPr>
          </a:p>
        </p:txBody>
      </p:sp>
      <p:sp>
        <p:nvSpPr>
          <p:cNvPr id="147" name="テキスト ボックス 146"/>
          <p:cNvSpPr txBox="1">
            <a:spLocks noChangeArrowheads="1"/>
          </p:cNvSpPr>
          <p:nvPr/>
        </p:nvSpPr>
        <p:spPr bwMode="auto">
          <a:xfrm>
            <a:off x="6859135" y="1997756"/>
            <a:ext cx="3586162" cy="831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ja-JP" altLang="en-US" sz="2400" dirty="0"/>
              <a:t>自己組織化</a:t>
            </a:r>
            <a:r>
              <a:rPr lang="ja-JP" altLang="en-US" sz="2400" dirty="0" smtClean="0"/>
              <a:t>マップ</a:t>
            </a:r>
            <a:r>
              <a:rPr lang="ja-JP" altLang="en-US" sz="2400" dirty="0"/>
              <a:t>を</a:t>
            </a:r>
            <a:endParaRPr lang="en-US" altLang="ja-JP" sz="2400" dirty="0"/>
          </a:p>
          <a:p>
            <a:pPr algn="ctr" eaLnBrk="1" hangingPunct="1"/>
            <a:r>
              <a:rPr lang="ja-JP" altLang="en-US" sz="2400" dirty="0"/>
              <a:t>テンソル分解型に改造</a:t>
            </a:r>
            <a:endParaRPr lang="en-US" altLang="ja-JP" sz="2400" dirty="0"/>
          </a:p>
        </p:txBody>
      </p:sp>
      <p:sp>
        <p:nvSpPr>
          <p:cNvPr id="148" name="正方形/長方形 147"/>
          <p:cNvSpPr>
            <a:spLocks noChangeArrowheads="1"/>
          </p:cNvSpPr>
          <p:nvPr/>
        </p:nvSpPr>
        <p:spPr bwMode="auto">
          <a:xfrm>
            <a:off x="6662285" y="2926443"/>
            <a:ext cx="39576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ja-JP" altLang="en-US" sz="2400"/>
              <a:t>☞</a:t>
            </a:r>
            <a:r>
              <a:rPr lang="ja-JP" altLang="en-US" sz="2400">
                <a:solidFill>
                  <a:srgbClr val="FF0000"/>
                </a:solidFill>
              </a:rPr>
              <a:t>非線形</a:t>
            </a:r>
            <a:r>
              <a:rPr lang="ja-JP" altLang="en-US" sz="2400"/>
              <a:t>な同時分析が可能</a:t>
            </a:r>
          </a:p>
        </p:txBody>
      </p:sp>
      <p:sp>
        <p:nvSpPr>
          <p:cNvPr id="149" name="乗算記号 148"/>
          <p:cNvSpPr/>
          <p:nvPr/>
        </p:nvSpPr>
        <p:spPr>
          <a:xfrm>
            <a:off x="727588" y="2173968"/>
            <a:ext cx="304800" cy="320675"/>
          </a:xfrm>
          <a:prstGeom prst="mathMultiply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9126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  <p:bldP spid="14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Tensor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SOM</a:t>
            </a:r>
            <a:r>
              <a:rPr kumimoji="1" lang="ja-JP" altLang="en-US" dirty="0" smtClean="0"/>
              <a:t>のキーアイデア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lang="ja-JP" altLang="en-US" smtClean="0"/>
              <a:pPr/>
              <a:t>43</a:t>
            </a:fld>
            <a:endParaRPr lang="ja-JP" altLang="en-US"/>
          </a:p>
        </p:txBody>
      </p:sp>
      <p:sp>
        <p:nvSpPr>
          <p:cNvPr id="5" name="テキスト ボックス 99"/>
          <p:cNvSpPr txBox="1">
            <a:spLocks noChangeArrowheads="1"/>
          </p:cNvSpPr>
          <p:nvPr/>
        </p:nvSpPr>
        <p:spPr bwMode="auto">
          <a:xfrm>
            <a:off x="833437" y="4652962"/>
            <a:ext cx="981076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sz="1200">
                <a:latin typeface="HG丸ｺﾞｼｯｸM-PRO" pitchFamily="50" charset="-128"/>
                <a:ea typeface="HG丸ｺﾞｼｯｸM-PRO" pitchFamily="50" charset="-128"/>
              </a:rPr>
              <a:t>カスタマー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3794125" y="3148012"/>
            <a:ext cx="1690688" cy="11461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1"/>
          <p:cNvSpPr txBox="1">
            <a:spLocks noChangeArrowheads="1"/>
          </p:cNvSpPr>
          <p:nvPr/>
        </p:nvSpPr>
        <p:spPr bwMode="auto">
          <a:xfrm>
            <a:off x="3484563" y="1127125"/>
            <a:ext cx="5032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sz="1200">
                <a:latin typeface="HG丸ｺﾞｼｯｸM-PRO" pitchFamily="50" charset="-128"/>
                <a:ea typeface="HG丸ｺﾞｼｯｸM-PRO" pitchFamily="50" charset="-128"/>
              </a:rPr>
              <a:t>評価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96" y="4798739"/>
            <a:ext cx="2882438" cy="54868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2100000" lon="30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テキスト ボックス 8"/>
          <p:cNvSpPr txBox="1">
            <a:spLocks noChangeArrowheads="1"/>
          </p:cNvSpPr>
          <p:nvPr/>
        </p:nvSpPr>
        <p:spPr bwMode="auto">
          <a:xfrm>
            <a:off x="5702300" y="4438650"/>
            <a:ext cx="50323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sz="1200">
                <a:latin typeface="HG丸ｺﾞｼｯｸM-PRO" pitchFamily="50" charset="-128"/>
                <a:ea typeface="HG丸ｺﾞｼｯｸM-PRO" pitchFamily="50" charset="-128"/>
              </a:rPr>
              <a:t>商品</a:t>
            </a:r>
          </a:p>
        </p:txBody>
      </p:sp>
      <p:cxnSp>
        <p:nvCxnSpPr>
          <p:cNvPr id="10" name="直線コネクタ 9"/>
          <p:cNvCxnSpPr/>
          <p:nvPr/>
        </p:nvCxnSpPr>
        <p:spPr>
          <a:xfrm flipV="1">
            <a:off x="1760538" y="3157537"/>
            <a:ext cx="2028825" cy="13811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フリーフォーム 10"/>
          <p:cNvSpPr/>
          <p:nvPr/>
        </p:nvSpPr>
        <p:spPr>
          <a:xfrm>
            <a:off x="1670050" y="3960812"/>
            <a:ext cx="1789113" cy="157163"/>
          </a:xfrm>
          <a:custGeom>
            <a:avLst/>
            <a:gdLst>
              <a:gd name="connsiteX0" fmla="*/ 0 w 1793631"/>
              <a:gd name="connsiteY0" fmla="*/ 0 h 158463"/>
              <a:gd name="connsiteX1" fmla="*/ 1143000 w 1793631"/>
              <a:gd name="connsiteY1" fmla="*/ 158262 h 158463"/>
              <a:gd name="connsiteX2" fmla="*/ 1793631 w 1793631"/>
              <a:gd name="connsiteY2" fmla="*/ 26377 h 158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3631" h="158463">
                <a:moveTo>
                  <a:pt x="0" y="0"/>
                </a:moveTo>
                <a:cubicBezTo>
                  <a:pt x="422031" y="76933"/>
                  <a:pt x="844062" y="153866"/>
                  <a:pt x="1143000" y="158262"/>
                </a:cubicBezTo>
                <a:cubicBezTo>
                  <a:pt x="1441938" y="162658"/>
                  <a:pt x="1617784" y="94517"/>
                  <a:pt x="1793631" y="26377"/>
                </a:cubicBezTo>
              </a:path>
            </a:pathLst>
          </a:cu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12" name="フリーフォーム 11"/>
          <p:cNvSpPr/>
          <p:nvPr/>
        </p:nvSpPr>
        <p:spPr>
          <a:xfrm>
            <a:off x="3722688" y="1763712"/>
            <a:ext cx="1811337" cy="2084388"/>
          </a:xfrm>
          <a:custGeom>
            <a:avLst/>
            <a:gdLst>
              <a:gd name="connsiteX0" fmla="*/ 0 w 1811215"/>
              <a:gd name="connsiteY0" fmla="*/ 0 h 2083776"/>
              <a:gd name="connsiteX1" fmla="*/ 967154 w 1811215"/>
              <a:gd name="connsiteY1" fmla="*/ 457200 h 2083776"/>
              <a:gd name="connsiteX2" fmla="*/ 1503485 w 1811215"/>
              <a:gd name="connsiteY2" fmla="*/ 1758461 h 2083776"/>
              <a:gd name="connsiteX3" fmla="*/ 1811215 w 1811215"/>
              <a:gd name="connsiteY3" fmla="*/ 2083776 h 208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1215" h="2083776">
                <a:moveTo>
                  <a:pt x="0" y="0"/>
                </a:moveTo>
                <a:cubicBezTo>
                  <a:pt x="358286" y="82061"/>
                  <a:pt x="716573" y="164123"/>
                  <a:pt x="967154" y="457200"/>
                </a:cubicBezTo>
                <a:cubicBezTo>
                  <a:pt x="1217735" y="750277"/>
                  <a:pt x="1362808" y="1487365"/>
                  <a:pt x="1503485" y="1758461"/>
                </a:cubicBezTo>
                <a:cubicBezTo>
                  <a:pt x="1644162" y="2029557"/>
                  <a:pt x="1727688" y="2056666"/>
                  <a:pt x="1811215" y="2083776"/>
                </a:cubicBezTo>
              </a:path>
            </a:pathLst>
          </a:cu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13" name="フリーフォーム 12"/>
          <p:cNvSpPr/>
          <p:nvPr/>
        </p:nvSpPr>
        <p:spPr>
          <a:xfrm>
            <a:off x="1952625" y="3716337"/>
            <a:ext cx="1701800" cy="231775"/>
          </a:xfrm>
          <a:custGeom>
            <a:avLst/>
            <a:gdLst>
              <a:gd name="connsiteX0" fmla="*/ 1684020 w 1684020"/>
              <a:gd name="connsiteY0" fmla="*/ 137160 h 233761"/>
              <a:gd name="connsiteX1" fmla="*/ 906780 w 1684020"/>
              <a:gd name="connsiteY1" fmla="*/ 228600 h 233761"/>
              <a:gd name="connsiteX2" fmla="*/ 0 w 1684020"/>
              <a:gd name="connsiteY2" fmla="*/ 0 h 233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4020" h="233761">
                <a:moveTo>
                  <a:pt x="1684020" y="137160"/>
                </a:moveTo>
                <a:cubicBezTo>
                  <a:pt x="1435735" y="194310"/>
                  <a:pt x="1187450" y="251460"/>
                  <a:pt x="906780" y="228600"/>
                </a:cubicBezTo>
                <a:cubicBezTo>
                  <a:pt x="626110" y="205740"/>
                  <a:pt x="313055" y="102870"/>
                  <a:pt x="0" y="0"/>
                </a:cubicBezTo>
              </a:path>
            </a:pathLst>
          </a:cu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dirty="0"/>
          </a:p>
        </p:txBody>
      </p:sp>
      <p:sp>
        <p:nvSpPr>
          <p:cNvPr id="14" name="フリーフォーム 13"/>
          <p:cNvSpPr/>
          <p:nvPr/>
        </p:nvSpPr>
        <p:spPr>
          <a:xfrm>
            <a:off x="2187575" y="3516312"/>
            <a:ext cx="1638300" cy="223838"/>
          </a:xfrm>
          <a:custGeom>
            <a:avLst/>
            <a:gdLst>
              <a:gd name="connsiteX0" fmla="*/ 1630680 w 1630680"/>
              <a:gd name="connsiteY0" fmla="*/ 220980 h 222768"/>
              <a:gd name="connsiteX1" fmla="*/ 723900 w 1630680"/>
              <a:gd name="connsiteY1" fmla="*/ 190500 h 222768"/>
              <a:gd name="connsiteX2" fmla="*/ 0 w 1630680"/>
              <a:gd name="connsiteY2" fmla="*/ 0 h 222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0680" h="222768">
                <a:moveTo>
                  <a:pt x="1630680" y="220980"/>
                </a:moveTo>
                <a:cubicBezTo>
                  <a:pt x="1313180" y="224155"/>
                  <a:pt x="995680" y="227330"/>
                  <a:pt x="723900" y="190500"/>
                </a:cubicBezTo>
                <a:cubicBezTo>
                  <a:pt x="452120" y="153670"/>
                  <a:pt x="226060" y="76835"/>
                  <a:pt x="0" y="0"/>
                </a:cubicBezTo>
              </a:path>
            </a:pathLst>
          </a:cu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15" name="フリーフォーム 14"/>
          <p:cNvSpPr/>
          <p:nvPr/>
        </p:nvSpPr>
        <p:spPr>
          <a:xfrm>
            <a:off x="2968625" y="2771775"/>
            <a:ext cx="1281113" cy="739775"/>
          </a:xfrm>
          <a:custGeom>
            <a:avLst/>
            <a:gdLst>
              <a:gd name="connsiteX0" fmla="*/ 1348740 w 1348740"/>
              <a:gd name="connsiteY0" fmla="*/ 754380 h 754380"/>
              <a:gd name="connsiteX1" fmla="*/ 495300 w 1348740"/>
              <a:gd name="connsiteY1" fmla="*/ 297180 h 754380"/>
              <a:gd name="connsiteX2" fmla="*/ 0 w 1348740"/>
              <a:gd name="connsiteY2" fmla="*/ 0 h 754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8740" h="754380">
                <a:moveTo>
                  <a:pt x="1348740" y="754380"/>
                </a:moveTo>
                <a:lnTo>
                  <a:pt x="495300" y="297180"/>
                </a:lnTo>
                <a:cubicBezTo>
                  <a:pt x="270510" y="171450"/>
                  <a:pt x="135255" y="85725"/>
                  <a:pt x="0" y="0"/>
                </a:cubicBezTo>
              </a:path>
            </a:pathLst>
          </a:cu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16" name="フリーフォーム 15"/>
          <p:cNvSpPr/>
          <p:nvPr/>
        </p:nvSpPr>
        <p:spPr>
          <a:xfrm>
            <a:off x="3392488" y="2244725"/>
            <a:ext cx="1476375" cy="1319212"/>
          </a:xfrm>
          <a:custGeom>
            <a:avLst/>
            <a:gdLst>
              <a:gd name="connsiteX0" fmla="*/ 0 w 1501140"/>
              <a:gd name="connsiteY0" fmla="*/ 0 h 1341120"/>
              <a:gd name="connsiteX1" fmla="*/ 480060 w 1501140"/>
              <a:gd name="connsiteY1" fmla="*/ 236220 h 1341120"/>
              <a:gd name="connsiteX2" fmla="*/ 1013460 w 1501140"/>
              <a:gd name="connsiteY2" fmla="*/ 838200 h 1341120"/>
              <a:gd name="connsiteX3" fmla="*/ 1501140 w 1501140"/>
              <a:gd name="connsiteY3" fmla="*/ 1341120 h 134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1140" h="1341120">
                <a:moveTo>
                  <a:pt x="0" y="0"/>
                </a:moveTo>
                <a:cubicBezTo>
                  <a:pt x="155575" y="48260"/>
                  <a:pt x="311150" y="96520"/>
                  <a:pt x="480060" y="236220"/>
                </a:cubicBezTo>
                <a:cubicBezTo>
                  <a:pt x="648970" y="375920"/>
                  <a:pt x="843280" y="654050"/>
                  <a:pt x="1013460" y="838200"/>
                </a:cubicBezTo>
                <a:cubicBezTo>
                  <a:pt x="1183640" y="1022350"/>
                  <a:pt x="1342390" y="1181735"/>
                  <a:pt x="1501140" y="1341120"/>
                </a:cubicBezTo>
              </a:path>
            </a:pathLst>
          </a:cu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17" name="フリーフォーム 16"/>
          <p:cNvSpPr/>
          <p:nvPr/>
        </p:nvSpPr>
        <p:spPr>
          <a:xfrm>
            <a:off x="3629025" y="1901825"/>
            <a:ext cx="1687513" cy="1900237"/>
          </a:xfrm>
          <a:custGeom>
            <a:avLst/>
            <a:gdLst>
              <a:gd name="connsiteX0" fmla="*/ 1691640 w 1691640"/>
              <a:gd name="connsiteY0" fmla="*/ 1905000 h 1905000"/>
              <a:gd name="connsiteX1" fmla="*/ 1310640 w 1691640"/>
              <a:gd name="connsiteY1" fmla="*/ 1463040 h 1905000"/>
              <a:gd name="connsiteX2" fmla="*/ 807720 w 1691640"/>
              <a:gd name="connsiteY2" fmla="*/ 381000 h 1905000"/>
              <a:gd name="connsiteX3" fmla="*/ 0 w 1691640"/>
              <a:gd name="connsiteY3" fmla="*/ 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1640" h="1905000">
                <a:moveTo>
                  <a:pt x="1691640" y="1905000"/>
                </a:moveTo>
                <a:cubicBezTo>
                  <a:pt x="1574800" y="1811020"/>
                  <a:pt x="1457960" y="1717040"/>
                  <a:pt x="1310640" y="1463040"/>
                </a:cubicBezTo>
                <a:cubicBezTo>
                  <a:pt x="1163320" y="1209040"/>
                  <a:pt x="1026160" y="624840"/>
                  <a:pt x="807720" y="381000"/>
                </a:cubicBezTo>
                <a:cubicBezTo>
                  <a:pt x="589280" y="137160"/>
                  <a:pt x="294640" y="68580"/>
                  <a:pt x="0" y="0"/>
                </a:cubicBezTo>
              </a:path>
            </a:pathLst>
          </a:cu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18" name="フリーフォーム 17"/>
          <p:cNvSpPr/>
          <p:nvPr/>
        </p:nvSpPr>
        <p:spPr>
          <a:xfrm>
            <a:off x="3122613" y="2589212"/>
            <a:ext cx="1279525" cy="874713"/>
          </a:xfrm>
          <a:custGeom>
            <a:avLst/>
            <a:gdLst>
              <a:gd name="connsiteX0" fmla="*/ 0 w 1280160"/>
              <a:gd name="connsiteY0" fmla="*/ 0 h 876300"/>
              <a:gd name="connsiteX1" fmla="*/ 655320 w 1280160"/>
              <a:gd name="connsiteY1" fmla="*/ 342900 h 876300"/>
              <a:gd name="connsiteX2" fmla="*/ 1280160 w 1280160"/>
              <a:gd name="connsiteY2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0160" h="876300">
                <a:moveTo>
                  <a:pt x="0" y="0"/>
                </a:moveTo>
                <a:cubicBezTo>
                  <a:pt x="220980" y="98425"/>
                  <a:pt x="441960" y="196850"/>
                  <a:pt x="655320" y="342900"/>
                </a:cubicBezTo>
                <a:cubicBezTo>
                  <a:pt x="868680" y="488950"/>
                  <a:pt x="1074420" y="682625"/>
                  <a:pt x="1280160" y="876300"/>
                </a:cubicBezTo>
              </a:path>
            </a:pathLst>
          </a:cu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19" name="フリーフォーム 18"/>
          <p:cNvSpPr/>
          <p:nvPr/>
        </p:nvSpPr>
        <p:spPr>
          <a:xfrm>
            <a:off x="2767013" y="2984500"/>
            <a:ext cx="1339850" cy="590550"/>
          </a:xfrm>
          <a:custGeom>
            <a:avLst/>
            <a:gdLst>
              <a:gd name="connsiteX0" fmla="*/ 0 w 1348740"/>
              <a:gd name="connsiteY0" fmla="*/ 0 h 594360"/>
              <a:gd name="connsiteX1" fmla="*/ 647700 w 1348740"/>
              <a:gd name="connsiteY1" fmla="*/ 342900 h 594360"/>
              <a:gd name="connsiteX2" fmla="*/ 1348740 w 1348740"/>
              <a:gd name="connsiteY2" fmla="*/ 594360 h 594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8740" h="594360">
                <a:moveTo>
                  <a:pt x="0" y="0"/>
                </a:moveTo>
                <a:cubicBezTo>
                  <a:pt x="211455" y="121920"/>
                  <a:pt x="422910" y="243840"/>
                  <a:pt x="647700" y="342900"/>
                </a:cubicBezTo>
                <a:cubicBezTo>
                  <a:pt x="872490" y="441960"/>
                  <a:pt x="1110615" y="518160"/>
                  <a:pt x="1348740" y="594360"/>
                </a:cubicBezTo>
              </a:path>
            </a:pathLst>
          </a:cu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0" name="フリーフォーム 19"/>
          <p:cNvSpPr/>
          <p:nvPr/>
        </p:nvSpPr>
        <p:spPr>
          <a:xfrm>
            <a:off x="1658938" y="1752600"/>
            <a:ext cx="2058987" cy="2200275"/>
          </a:xfrm>
          <a:custGeom>
            <a:avLst/>
            <a:gdLst>
              <a:gd name="connsiteX0" fmla="*/ 0 w 2066192"/>
              <a:gd name="connsiteY0" fmla="*/ 2206869 h 2206869"/>
              <a:gd name="connsiteX1" fmla="*/ 1230923 w 2066192"/>
              <a:gd name="connsiteY1" fmla="*/ 1099038 h 2206869"/>
              <a:gd name="connsiteX2" fmla="*/ 2066192 w 2066192"/>
              <a:gd name="connsiteY2" fmla="*/ 0 h 2206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6192" h="2206869">
                <a:moveTo>
                  <a:pt x="0" y="2206869"/>
                </a:moveTo>
                <a:cubicBezTo>
                  <a:pt x="443279" y="1836859"/>
                  <a:pt x="886558" y="1466849"/>
                  <a:pt x="1230923" y="1099038"/>
                </a:cubicBezTo>
                <a:cubicBezTo>
                  <a:pt x="1575288" y="731227"/>
                  <a:pt x="1820740" y="365613"/>
                  <a:pt x="2066192" y="0"/>
                </a:cubicBezTo>
              </a:path>
            </a:pathLst>
          </a:cu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dirty="0"/>
          </a:p>
        </p:txBody>
      </p:sp>
      <p:sp>
        <p:nvSpPr>
          <p:cNvPr id="21" name="フリーフォーム 20"/>
          <p:cNvSpPr/>
          <p:nvPr/>
        </p:nvSpPr>
        <p:spPr>
          <a:xfrm>
            <a:off x="3452813" y="3449637"/>
            <a:ext cx="2082800" cy="530225"/>
          </a:xfrm>
          <a:custGeom>
            <a:avLst/>
            <a:gdLst>
              <a:gd name="connsiteX0" fmla="*/ 0 w 2083777"/>
              <a:gd name="connsiteY0" fmla="*/ 530214 h 530214"/>
              <a:gd name="connsiteX1" fmla="*/ 1002323 w 2083777"/>
              <a:gd name="connsiteY1" fmla="*/ 2676 h 530214"/>
              <a:gd name="connsiteX2" fmla="*/ 1811215 w 2083777"/>
              <a:gd name="connsiteY2" fmla="*/ 327991 h 530214"/>
              <a:gd name="connsiteX3" fmla="*/ 2083777 w 2083777"/>
              <a:gd name="connsiteY3" fmla="*/ 389537 h 53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3777" h="530214">
                <a:moveTo>
                  <a:pt x="0" y="530214"/>
                </a:moveTo>
                <a:cubicBezTo>
                  <a:pt x="350227" y="283297"/>
                  <a:pt x="700454" y="36380"/>
                  <a:pt x="1002323" y="2676"/>
                </a:cubicBezTo>
                <a:cubicBezTo>
                  <a:pt x="1304192" y="-31028"/>
                  <a:pt x="1630973" y="263514"/>
                  <a:pt x="1811215" y="327991"/>
                </a:cubicBezTo>
                <a:cubicBezTo>
                  <a:pt x="1991457" y="392468"/>
                  <a:pt x="2037617" y="391002"/>
                  <a:pt x="2083777" y="389537"/>
                </a:cubicBezTo>
              </a:path>
            </a:pathLst>
          </a:cu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2" name="フリーフォーム 21"/>
          <p:cNvSpPr/>
          <p:nvPr/>
        </p:nvSpPr>
        <p:spPr>
          <a:xfrm>
            <a:off x="2105025" y="1925637"/>
            <a:ext cx="2178050" cy="2111375"/>
          </a:xfrm>
          <a:custGeom>
            <a:avLst/>
            <a:gdLst>
              <a:gd name="connsiteX0" fmla="*/ 0 w 2164080"/>
              <a:gd name="connsiteY0" fmla="*/ 2103120 h 2103120"/>
              <a:gd name="connsiteX1" fmla="*/ 1363980 w 2164080"/>
              <a:gd name="connsiteY1" fmla="*/ 998220 h 2103120"/>
              <a:gd name="connsiteX2" fmla="*/ 2164080 w 2164080"/>
              <a:gd name="connsiteY2" fmla="*/ 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64080" h="2103120">
                <a:moveTo>
                  <a:pt x="0" y="2103120"/>
                </a:moveTo>
                <a:cubicBezTo>
                  <a:pt x="501650" y="1725930"/>
                  <a:pt x="1003300" y="1348740"/>
                  <a:pt x="1363980" y="998220"/>
                </a:cubicBezTo>
                <a:cubicBezTo>
                  <a:pt x="1724660" y="647700"/>
                  <a:pt x="1944370" y="323850"/>
                  <a:pt x="2164080" y="0"/>
                </a:cubicBezTo>
              </a:path>
            </a:pathLst>
          </a:cu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3" name="フリーフォーム 22"/>
          <p:cNvSpPr/>
          <p:nvPr/>
        </p:nvSpPr>
        <p:spPr>
          <a:xfrm>
            <a:off x="3270250" y="3213100"/>
            <a:ext cx="1920875" cy="830262"/>
          </a:xfrm>
          <a:custGeom>
            <a:avLst/>
            <a:gdLst>
              <a:gd name="connsiteX0" fmla="*/ 0 w 1920240"/>
              <a:gd name="connsiteY0" fmla="*/ 830832 h 830832"/>
              <a:gd name="connsiteX1" fmla="*/ 1028700 w 1920240"/>
              <a:gd name="connsiteY1" fmla="*/ 23112 h 830832"/>
              <a:gd name="connsiteX2" fmla="*/ 1744980 w 1920240"/>
              <a:gd name="connsiteY2" fmla="*/ 221232 h 830832"/>
              <a:gd name="connsiteX3" fmla="*/ 1920240 w 1920240"/>
              <a:gd name="connsiteY3" fmla="*/ 236472 h 83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0240" h="830832">
                <a:moveTo>
                  <a:pt x="0" y="830832"/>
                </a:moveTo>
                <a:cubicBezTo>
                  <a:pt x="368935" y="477772"/>
                  <a:pt x="737870" y="124712"/>
                  <a:pt x="1028700" y="23112"/>
                </a:cubicBezTo>
                <a:cubicBezTo>
                  <a:pt x="1319530" y="-78488"/>
                  <a:pt x="1596390" y="185672"/>
                  <a:pt x="1744980" y="221232"/>
                </a:cubicBezTo>
                <a:cubicBezTo>
                  <a:pt x="1893570" y="256792"/>
                  <a:pt x="1906905" y="246632"/>
                  <a:pt x="1920240" y="236472"/>
                </a:cubicBezTo>
              </a:path>
            </a:pathLst>
          </a:cu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4" name="フリーフォーム 23"/>
          <p:cNvSpPr/>
          <p:nvPr/>
        </p:nvSpPr>
        <p:spPr>
          <a:xfrm>
            <a:off x="2287588" y="2047875"/>
            <a:ext cx="2209800" cy="2011362"/>
          </a:xfrm>
          <a:custGeom>
            <a:avLst/>
            <a:gdLst>
              <a:gd name="connsiteX0" fmla="*/ 0 w 2209800"/>
              <a:gd name="connsiteY0" fmla="*/ 2011680 h 2011680"/>
              <a:gd name="connsiteX1" fmla="*/ 1303020 w 2209800"/>
              <a:gd name="connsiteY1" fmla="*/ 982980 h 2011680"/>
              <a:gd name="connsiteX2" fmla="*/ 2209800 w 2209800"/>
              <a:gd name="connsiteY2" fmla="*/ 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09800" h="2011680">
                <a:moveTo>
                  <a:pt x="0" y="2011680"/>
                </a:moveTo>
                <a:cubicBezTo>
                  <a:pt x="467360" y="1664970"/>
                  <a:pt x="934720" y="1318260"/>
                  <a:pt x="1303020" y="982980"/>
                </a:cubicBezTo>
                <a:cubicBezTo>
                  <a:pt x="1671320" y="647700"/>
                  <a:pt x="1940560" y="323850"/>
                  <a:pt x="2209800" y="0"/>
                </a:cubicBezTo>
              </a:path>
            </a:pathLst>
          </a:cu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5" name="フリーフォーム 24"/>
          <p:cNvSpPr/>
          <p:nvPr/>
        </p:nvSpPr>
        <p:spPr>
          <a:xfrm>
            <a:off x="2925763" y="2771775"/>
            <a:ext cx="2066925" cy="1339850"/>
          </a:xfrm>
          <a:custGeom>
            <a:avLst/>
            <a:gdLst>
              <a:gd name="connsiteX0" fmla="*/ 2080260 w 2080260"/>
              <a:gd name="connsiteY0" fmla="*/ 98878 h 1348558"/>
              <a:gd name="connsiteX1" fmla="*/ 1417320 w 2080260"/>
              <a:gd name="connsiteY1" fmla="*/ 68398 h 1348558"/>
              <a:gd name="connsiteX2" fmla="*/ 472440 w 2080260"/>
              <a:gd name="connsiteY2" fmla="*/ 876118 h 1348558"/>
              <a:gd name="connsiteX3" fmla="*/ 0 w 2080260"/>
              <a:gd name="connsiteY3" fmla="*/ 1348558 h 13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0260" h="1348558">
                <a:moveTo>
                  <a:pt x="2080260" y="98878"/>
                </a:moveTo>
                <a:cubicBezTo>
                  <a:pt x="1882775" y="18868"/>
                  <a:pt x="1685290" y="-61142"/>
                  <a:pt x="1417320" y="68398"/>
                </a:cubicBezTo>
                <a:cubicBezTo>
                  <a:pt x="1149350" y="197938"/>
                  <a:pt x="708660" y="662758"/>
                  <a:pt x="472440" y="876118"/>
                </a:cubicBezTo>
                <a:cubicBezTo>
                  <a:pt x="236220" y="1089478"/>
                  <a:pt x="118110" y="1219018"/>
                  <a:pt x="0" y="1348558"/>
                </a:cubicBezTo>
              </a:path>
            </a:pathLst>
          </a:cu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6" name="フリーフォーム 25"/>
          <p:cNvSpPr/>
          <p:nvPr/>
        </p:nvSpPr>
        <p:spPr>
          <a:xfrm>
            <a:off x="2524125" y="2260600"/>
            <a:ext cx="2193925" cy="1828800"/>
          </a:xfrm>
          <a:custGeom>
            <a:avLst/>
            <a:gdLst>
              <a:gd name="connsiteX0" fmla="*/ 2194560 w 2194560"/>
              <a:gd name="connsiteY0" fmla="*/ 0 h 1828800"/>
              <a:gd name="connsiteX1" fmla="*/ 1592580 w 2194560"/>
              <a:gd name="connsiteY1" fmla="*/ 426720 h 1828800"/>
              <a:gd name="connsiteX2" fmla="*/ 708660 w 2194560"/>
              <a:gd name="connsiteY2" fmla="*/ 1234440 h 1828800"/>
              <a:gd name="connsiteX3" fmla="*/ 0 w 2194560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560" h="1828800">
                <a:moveTo>
                  <a:pt x="2194560" y="0"/>
                </a:moveTo>
                <a:cubicBezTo>
                  <a:pt x="2017395" y="110490"/>
                  <a:pt x="1840230" y="220980"/>
                  <a:pt x="1592580" y="426720"/>
                </a:cubicBezTo>
                <a:cubicBezTo>
                  <a:pt x="1344930" y="632460"/>
                  <a:pt x="974090" y="1000760"/>
                  <a:pt x="708660" y="1234440"/>
                </a:cubicBezTo>
                <a:cubicBezTo>
                  <a:pt x="443230" y="1468120"/>
                  <a:pt x="221615" y="1648460"/>
                  <a:pt x="0" y="1828800"/>
                </a:cubicBezTo>
              </a:path>
            </a:pathLst>
          </a:cu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cxnSp>
        <p:nvCxnSpPr>
          <p:cNvPr id="27" name="直線矢印コネクタ 26"/>
          <p:cNvCxnSpPr/>
          <p:nvPr/>
        </p:nvCxnSpPr>
        <p:spPr>
          <a:xfrm flipV="1">
            <a:off x="3449638" y="1343025"/>
            <a:ext cx="0" cy="4608512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乗算記号 27"/>
          <p:cNvSpPr/>
          <p:nvPr/>
        </p:nvSpPr>
        <p:spPr>
          <a:xfrm>
            <a:off x="1590675" y="3879850"/>
            <a:ext cx="134938" cy="139700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9" name="乗算記号 28"/>
          <p:cNvSpPr/>
          <p:nvPr/>
        </p:nvSpPr>
        <p:spPr>
          <a:xfrm>
            <a:off x="1879600" y="3632200"/>
            <a:ext cx="134938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0" name="乗算記号 29"/>
          <p:cNvSpPr/>
          <p:nvPr/>
        </p:nvSpPr>
        <p:spPr>
          <a:xfrm>
            <a:off x="2111375" y="3438525"/>
            <a:ext cx="136525" cy="139700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1" name="乗算記号 30"/>
          <p:cNvSpPr/>
          <p:nvPr/>
        </p:nvSpPr>
        <p:spPr>
          <a:xfrm>
            <a:off x="2697163" y="2901950"/>
            <a:ext cx="134937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2" name="乗算記号 31"/>
          <p:cNvSpPr/>
          <p:nvPr/>
        </p:nvSpPr>
        <p:spPr>
          <a:xfrm>
            <a:off x="2892425" y="2689225"/>
            <a:ext cx="134938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3" name="乗算記号 32"/>
          <p:cNvSpPr/>
          <p:nvPr/>
        </p:nvSpPr>
        <p:spPr>
          <a:xfrm>
            <a:off x="3048000" y="2508250"/>
            <a:ext cx="136525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4" name="乗算記号 33"/>
          <p:cNvSpPr/>
          <p:nvPr/>
        </p:nvSpPr>
        <p:spPr>
          <a:xfrm>
            <a:off x="3317875" y="2163762"/>
            <a:ext cx="134938" cy="141288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5" name="乗算記号 34"/>
          <p:cNvSpPr/>
          <p:nvPr/>
        </p:nvSpPr>
        <p:spPr>
          <a:xfrm>
            <a:off x="3552825" y="1824037"/>
            <a:ext cx="134938" cy="141288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6" name="乗算記号 35"/>
          <p:cNvSpPr/>
          <p:nvPr/>
        </p:nvSpPr>
        <p:spPr>
          <a:xfrm>
            <a:off x="3648075" y="1682750"/>
            <a:ext cx="134938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7" name="乗算記号 36"/>
          <p:cNvSpPr/>
          <p:nvPr/>
        </p:nvSpPr>
        <p:spPr>
          <a:xfrm>
            <a:off x="2046288" y="3954462"/>
            <a:ext cx="134937" cy="141288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8" name="乗算記号 37"/>
          <p:cNvSpPr/>
          <p:nvPr/>
        </p:nvSpPr>
        <p:spPr>
          <a:xfrm>
            <a:off x="2301875" y="3763962"/>
            <a:ext cx="134938" cy="139700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9" name="乗算記号 38"/>
          <p:cNvSpPr/>
          <p:nvPr/>
        </p:nvSpPr>
        <p:spPr>
          <a:xfrm>
            <a:off x="2552700" y="3568700"/>
            <a:ext cx="134938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40" name="乗算記号 39"/>
          <p:cNvSpPr/>
          <p:nvPr/>
        </p:nvSpPr>
        <p:spPr>
          <a:xfrm>
            <a:off x="3101975" y="3132137"/>
            <a:ext cx="136525" cy="139700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41" name="乗算記号 40"/>
          <p:cNvSpPr/>
          <p:nvPr/>
        </p:nvSpPr>
        <p:spPr>
          <a:xfrm>
            <a:off x="3305175" y="2949575"/>
            <a:ext cx="134938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42" name="乗算記号 41"/>
          <p:cNvSpPr/>
          <p:nvPr/>
        </p:nvSpPr>
        <p:spPr>
          <a:xfrm>
            <a:off x="3517900" y="2738437"/>
            <a:ext cx="136525" cy="141288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43" name="乗算記号 42"/>
          <p:cNvSpPr/>
          <p:nvPr/>
        </p:nvSpPr>
        <p:spPr>
          <a:xfrm>
            <a:off x="3805238" y="2413000"/>
            <a:ext cx="134937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44" name="乗算記号 43"/>
          <p:cNvSpPr/>
          <p:nvPr/>
        </p:nvSpPr>
        <p:spPr>
          <a:xfrm>
            <a:off x="4111625" y="2003425"/>
            <a:ext cx="134938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45" name="乗算記号 44"/>
          <p:cNvSpPr/>
          <p:nvPr/>
        </p:nvSpPr>
        <p:spPr>
          <a:xfrm>
            <a:off x="4211638" y="1851025"/>
            <a:ext cx="134937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46" name="乗算記号 45"/>
          <p:cNvSpPr/>
          <p:nvPr/>
        </p:nvSpPr>
        <p:spPr>
          <a:xfrm>
            <a:off x="2219325" y="3984625"/>
            <a:ext cx="134938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47" name="乗算記号 46"/>
          <p:cNvSpPr/>
          <p:nvPr/>
        </p:nvSpPr>
        <p:spPr>
          <a:xfrm>
            <a:off x="2455863" y="3805237"/>
            <a:ext cx="136525" cy="139700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48" name="乗算記号 47"/>
          <p:cNvSpPr/>
          <p:nvPr/>
        </p:nvSpPr>
        <p:spPr>
          <a:xfrm>
            <a:off x="2722563" y="3603625"/>
            <a:ext cx="134937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49" name="乗算記号 48"/>
          <p:cNvSpPr/>
          <p:nvPr/>
        </p:nvSpPr>
        <p:spPr>
          <a:xfrm>
            <a:off x="3238500" y="3195637"/>
            <a:ext cx="136525" cy="141288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50" name="乗算記号 49"/>
          <p:cNvSpPr/>
          <p:nvPr/>
        </p:nvSpPr>
        <p:spPr>
          <a:xfrm>
            <a:off x="3441700" y="3025775"/>
            <a:ext cx="134938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51" name="乗算記号 50"/>
          <p:cNvSpPr/>
          <p:nvPr/>
        </p:nvSpPr>
        <p:spPr>
          <a:xfrm>
            <a:off x="3660775" y="2824162"/>
            <a:ext cx="134938" cy="141288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52" name="乗算記号 51"/>
          <p:cNvSpPr/>
          <p:nvPr/>
        </p:nvSpPr>
        <p:spPr>
          <a:xfrm>
            <a:off x="3937000" y="2544762"/>
            <a:ext cx="136525" cy="141288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53" name="乗算記号 52"/>
          <p:cNvSpPr/>
          <p:nvPr/>
        </p:nvSpPr>
        <p:spPr>
          <a:xfrm>
            <a:off x="4292600" y="2136775"/>
            <a:ext cx="134938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54" name="乗算記号 53"/>
          <p:cNvSpPr/>
          <p:nvPr/>
        </p:nvSpPr>
        <p:spPr>
          <a:xfrm>
            <a:off x="4427538" y="1973262"/>
            <a:ext cx="134937" cy="141288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55" name="乗算記号 54"/>
          <p:cNvSpPr/>
          <p:nvPr/>
        </p:nvSpPr>
        <p:spPr>
          <a:xfrm>
            <a:off x="2455863" y="4014787"/>
            <a:ext cx="134937" cy="141288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56" name="乗算記号 55"/>
          <p:cNvSpPr/>
          <p:nvPr/>
        </p:nvSpPr>
        <p:spPr>
          <a:xfrm>
            <a:off x="2662238" y="3844925"/>
            <a:ext cx="134937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57" name="乗算記号 56"/>
          <p:cNvSpPr/>
          <p:nvPr/>
        </p:nvSpPr>
        <p:spPr>
          <a:xfrm>
            <a:off x="2913063" y="3632200"/>
            <a:ext cx="134937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58" name="乗算記号 57"/>
          <p:cNvSpPr/>
          <p:nvPr/>
        </p:nvSpPr>
        <p:spPr>
          <a:xfrm>
            <a:off x="3351213" y="3249612"/>
            <a:ext cx="134937" cy="141288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59" name="乗算記号 58"/>
          <p:cNvSpPr/>
          <p:nvPr/>
        </p:nvSpPr>
        <p:spPr>
          <a:xfrm>
            <a:off x="3535363" y="3079750"/>
            <a:ext cx="136525" cy="139700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60" name="乗算記号 59"/>
          <p:cNvSpPr/>
          <p:nvPr/>
        </p:nvSpPr>
        <p:spPr>
          <a:xfrm>
            <a:off x="3746500" y="2881312"/>
            <a:ext cx="134938" cy="139700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61" name="乗算記号 60"/>
          <p:cNvSpPr/>
          <p:nvPr/>
        </p:nvSpPr>
        <p:spPr>
          <a:xfrm>
            <a:off x="4017963" y="2636837"/>
            <a:ext cx="134937" cy="141288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62" name="乗算記号 61"/>
          <p:cNvSpPr/>
          <p:nvPr/>
        </p:nvSpPr>
        <p:spPr>
          <a:xfrm>
            <a:off x="4441825" y="2319337"/>
            <a:ext cx="134938" cy="139700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63" name="乗算記号 62"/>
          <p:cNvSpPr/>
          <p:nvPr/>
        </p:nvSpPr>
        <p:spPr>
          <a:xfrm>
            <a:off x="4646613" y="2185987"/>
            <a:ext cx="136525" cy="141288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64" name="乗算記号 63"/>
          <p:cNvSpPr/>
          <p:nvPr/>
        </p:nvSpPr>
        <p:spPr>
          <a:xfrm>
            <a:off x="2863850" y="4032250"/>
            <a:ext cx="134938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65" name="乗算記号 64"/>
          <p:cNvSpPr/>
          <p:nvPr/>
        </p:nvSpPr>
        <p:spPr>
          <a:xfrm>
            <a:off x="3021013" y="3862387"/>
            <a:ext cx="134937" cy="141288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66" name="乗算記号 65"/>
          <p:cNvSpPr/>
          <p:nvPr/>
        </p:nvSpPr>
        <p:spPr>
          <a:xfrm>
            <a:off x="3235325" y="3651250"/>
            <a:ext cx="134938" cy="139700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67" name="乗算記号 66"/>
          <p:cNvSpPr/>
          <p:nvPr/>
        </p:nvSpPr>
        <p:spPr>
          <a:xfrm>
            <a:off x="3571875" y="3333750"/>
            <a:ext cx="134938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68" name="乗算記号 67"/>
          <p:cNvSpPr/>
          <p:nvPr/>
        </p:nvSpPr>
        <p:spPr>
          <a:xfrm>
            <a:off x="3730625" y="3184525"/>
            <a:ext cx="134938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69" name="乗算記号 68"/>
          <p:cNvSpPr/>
          <p:nvPr/>
        </p:nvSpPr>
        <p:spPr>
          <a:xfrm>
            <a:off x="3917950" y="3016250"/>
            <a:ext cx="136525" cy="139700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70" name="乗算記号 69"/>
          <p:cNvSpPr/>
          <p:nvPr/>
        </p:nvSpPr>
        <p:spPr>
          <a:xfrm>
            <a:off x="4168775" y="2817812"/>
            <a:ext cx="136525" cy="139700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71" name="乗算記号 70"/>
          <p:cNvSpPr/>
          <p:nvPr/>
        </p:nvSpPr>
        <p:spPr>
          <a:xfrm>
            <a:off x="4621213" y="2700337"/>
            <a:ext cx="134937" cy="141288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72" name="乗算記号 71"/>
          <p:cNvSpPr/>
          <p:nvPr/>
        </p:nvSpPr>
        <p:spPr>
          <a:xfrm>
            <a:off x="4919663" y="2789237"/>
            <a:ext cx="134937" cy="141288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73" name="乗算記号 72"/>
          <p:cNvSpPr/>
          <p:nvPr/>
        </p:nvSpPr>
        <p:spPr>
          <a:xfrm>
            <a:off x="3201988" y="3968750"/>
            <a:ext cx="136525" cy="139700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74" name="乗算記号 73"/>
          <p:cNvSpPr/>
          <p:nvPr/>
        </p:nvSpPr>
        <p:spPr>
          <a:xfrm>
            <a:off x="3359150" y="3814762"/>
            <a:ext cx="134938" cy="141288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75" name="乗算記号 74"/>
          <p:cNvSpPr/>
          <p:nvPr/>
        </p:nvSpPr>
        <p:spPr>
          <a:xfrm>
            <a:off x="3533775" y="3656012"/>
            <a:ext cx="134938" cy="141288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76" name="乗算記号 75"/>
          <p:cNvSpPr/>
          <p:nvPr/>
        </p:nvSpPr>
        <p:spPr>
          <a:xfrm>
            <a:off x="3806825" y="3417887"/>
            <a:ext cx="134938" cy="141288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77" name="乗算記号 76"/>
          <p:cNvSpPr/>
          <p:nvPr/>
        </p:nvSpPr>
        <p:spPr>
          <a:xfrm>
            <a:off x="3959225" y="3308350"/>
            <a:ext cx="134938" cy="139700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78" name="乗算記号 77"/>
          <p:cNvSpPr/>
          <p:nvPr/>
        </p:nvSpPr>
        <p:spPr>
          <a:xfrm>
            <a:off x="4133850" y="3203575"/>
            <a:ext cx="134938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79" name="乗算記号 78"/>
          <p:cNvSpPr/>
          <p:nvPr/>
        </p:nvSpPr>
        <p:spPr>
          <a:xfrm>
            <a:off x="4462463" y="3149600"/>
            <a:ext cx="134937" cy="139700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80" name="乗算記号 79"/>
          <p:cNvSpPr/>
          <p:nvPr/>
        </p:nvSpPr>
        <p:spPr>
          <a:xfrm>
            <a:off x="4897438" y="3338512"/>
            <a:ext cx="134937" cy="141288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81" name="乗算記号 80"/>
          <p:cNvSpPr/>
          <p:nvPr/>
        </p:nvSpPr>
        <p:spPr>
          <a:xfrm>
            <a:off x="5122863" y="3378200"/>
            <a:ext cx="134937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82" name="乗算記号 81"/>
          <p:cNvSpPr/>
          <p:nvPr/>
        </p:nvSpPr>
        <p:spPr>
          <a:xfrm>
            <a:off x="3386138" y="3902075"/>
            <a:ext cx="134937" cy="139700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83" name="乗算記号 82"/>
          <p:cNvSpPr/>
          <p:nvPr/>
        </p:nvSpPr>
        <p:spPr>
          <a:xfrm>
            <a:off x="3754438" y="3652837"/>
            <a:ext cx="134937" cy="141288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84" name="乗算記号 83"/>
          <p:cNvSpPr/>
          <p:nvPr/>
        </p:nvSpPr>
        <p:spPr>
          <a:xfrm>
            <a:off x="4035425" y="3487737"/>
            <a:ext cx="134938" cy="141288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85" name="乗算記号 84"/>
          <p:cNvSpPr/>
          <p:nvPr/>
        </p:nvSpPr>
        <p:spPr>
          <a:xfrm>
            <a:off x="4173538" y="3429000"/>
            <a:ext cx="134937" cy="139700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86" name="乗算記号 85"/>
          <p:cNvSpPr/>
          <p:nvPr/>
        </p:nvSpPr>
        <p:spPr>
          <a:xfrm>
            <a:off x="4325938" y="3387725"/>
            <a:ext cx="136525" cy="139700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87" name="乗算記号 86"/>
          <p:cNvSpPr/>
          <p:nvPr/>
        </p:nvSpPr>
        <p:spPr>
          <a:xfrm>
            <a:off x="5237163" y="3716337"/>
            <a:ext cx="134937" cy="139700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88" name="乗算記号 87"/>
          <p:cNvSpPr/>
          <p:nvPr/>
        </p:nvSpPr>
        <p:spPr>
          <a:xfrm>
            <a:off x="3579813" y="3771900"/>
            <a:ext cx="134937" cy="139700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89" name="乗算記号 88"/>
          <p:cNvSpPr/>
          <p:nvPr/>
        </p:nvSpPr>
        <p:spPr>
          <a:xfrm>
            <a:off x="4786313" y="3476625"/>
            <a:ext cx="134937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90" name="乗算記号 89"/>
          <p:cNvSpPr/>
          <p:nvPr/>
        </p:nvSpPr>
        <p:spPr>
          <a:xfrm>
            <a:off x="5456238" y="3759200"/>
            <a:ext cx="134937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91" name="テキスト ボックス 90"/>
          <p:cNvSpPr txBox="1"/>
          <p:nvPr/>
        </p:nvSpPr>
        <p:spPr>
          <a:xfrm>
            <a:off x="6546850" y="1774825"/>
            <a:ext cx="3568700" cy="4302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ja-JP" altLang="en-US" sz="22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各カスタマー</a:t>
            </a:r>
            <a:r>
              <a:rPr lang="ja-JP" altLang="en-US" sz="2200" dirty="0">
                <a:latin typeface="+mn-ea"/>
                <a:ea typeface="+mn-ea"/>
              </a:rPr>
              <a:t>の商品モデル</a:t>
            </a:r>
          </a:p>
        </p:txBody>
      </p:sp>
      <p:cxnSp>
        <p:nvCxnSpPr>
          <p:cNvPr id="92" name="直線コネクタ 91"/>
          <p:cNvCxnSpPr/>
          <p:nvPr/>
        </p:nvCxnSpPr>
        <p:spPr>
          <a:xfrm>
            <a:off x="6227763" y="1963737"/>
            <a:ext cx="319087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テキスト ボックス 92"/>
          <p:cNvSpPr txBox="1"/>
          <p:nvPr/>
        </p:nvSpPr>
        <p:spPr>
          <a:xfrm>
            <a:off x="6546850" y="2463800"/>
            <a:ext cx="3568700" cy="430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ja-JP" altLang="en-US" sz="220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各商品</a:t>
            </a:r>
            <a:r>
              <a:rPr lang="ja-JP" altLang="en-US" sz="2200" dirty="0">
                <a:latin typeface="+mn-ea"/>
                <a:ea typeface="+mn-ea"/>
              </a:rPr>
              <a:t>のカスタマーモデル</a:t>
            </a:r>
          </a:p>
        </p:txBody>
      </p:sp>
      <p:cxnSp>
        <p:nvCxnSpPr>
          <p:cNvPr id="94" name="直線コネクタ 93"/>
          <p:cNvCxnSpPr/>
          <p:nvPr/>
        </p:nvCxnSpPr>
        <p:spPr>
          <a:xfrm>
            <a:off x="6227763" y="2652712"/>
            <a:ext cx="31908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テキスト ボックス 94"/>
          <p:cNvSpPr txBox="1"/>
          <p:nvPr/>
        </p:nvSpPr>
        <p:spPr>
          <a:xfrm>
            <a:off x="6546850" y="3197225"/>
            <a:ext cx="3568700" cy="7699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ja-JP" altLang="en-US" sz="2200" dirty="0">
                <a:latin typeface="+mn-ea"/>
                <a:ea typeface="+mn-ea"/>
              </a:rPr>
              <a:t>各モデルにより学習する</a:t>
            </a:r>
            <a:endParaRPr lang="en-US" altLang="ja-JP" sz="2200" dirty="0">
              <a:latin typeface="+mn-ea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ja-JP" altLang="en-US" sz="2200" dirty="0">
                <a:latin typeface="+mn-ea"/>
                <a:ea typeface="+mn-ea"/>
              </a:rPr>
              <a:t>全体モデル</a:t>
            </a:r>
          </a:p>
        </p:txBody>
      </p:sp>
      <p:cxnSp>
        <p:nvCxnSpPr>
          <p:cNvPr id="96" name="直線コネクタ 95"/>
          <p:cNvCxnSpPr/>
          <p:nvPr/>
        </p:nvCxnSpPr>
        <p:spPr>
          <a:xfrm>
            <a:off x="6227763" y="3387725"/>
            <a:ext cx="319087" cy="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7" name="テキスト ボックス 96"/>
          <p:cNvSpPr txBox="1"/>
          <p:nvPr/>
        </p:nvSpPr>
        <p:spPr>
          <a:xfrm>
            <a:off x="5148262" y="5662612"/>
            <a:ext cx="5341937" cy="830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ja-JP" altLang="en-US" sz="2400" dirty="0">
                <a:latin typeface="+mn-ea"/>
                <a:ea typeface="+mn-ea"/>
              </a:rPr>
              <a:t>以上の３つを学習することで，</a:t>
            </a:r>
            <a:endParaRPr lang="en-US" altLang="ja-JP" sz="2400" dirty="0">
              <a:latin typeface="+mn-ea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ja-JP" altLang="en-US" sz="2400" dirty="0">
                <a:latin typeface="+mn-ea"/>
                <a:ea typeface="+mn-ea"/>
              </a:rPr>
              <a:t>カスタマーと商品の同時分析を行う</a:t>
            </a:r>
            <a:endParaRPr lang="en-US" altLang="ja-JP" sz="2400" dirty="0">
              <a:latin typeface="+mn-ea"/>
              <a:ea typeface="+mn-ea"/>
            </a:endParaRPr>
          </a:p>
        </p:txBody>
      </p:sp>
      <p:grpSp>
        <p:nvGrpSpPr>
          <p:cNvPr id="98" name="グループ化 97"/>
          <p:cNvGrpSpPr>
            <a:grpSpLocks/>
          </p:cNvGrpSpPr>
          <p:nvPr/>
        </p:nvGrpSpPr>
        <p:grpSpPr bwMode="auto">
          <a:xfrm>
            <a:off x="1662113" y="1754187"/>
            <a:ext cx="3883025" cy="2371725"/>
            <a:chOff x="4952131" y="1921096"/>
            <a:chExt cx="3883025" cy="2371725"/>
          </a:xfrm>
        </p:grpSpPr>
        <p:pic>
          <p:nvPicPr>
            <p:cNvPr id="99" name="Picture 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958481" y="1922684"/>
              <a:ext cx="3876675" cy="2365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00" name="Picture 6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952131" y="1921096"/>
              <a:ext cx="3883025" cy="2371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pic>
        <p:nvPicPr>
          <p:cNvPr id="10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347" y="4562276"/>
            <a:ext cx="3468349" cy="74051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2100000" lon="18599982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623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2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2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93" grpId="0"/>
      <p:bldP spid="95" grpId="0"/>
      <p:bldP spid="9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Tensor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SOM</a:t>
            </a:r>
            <a:r>
              <a:rPr kumimoji="1" lang="ja-JP" altLang="en-US" dirty="0" smtClean="0"/>
              <a:t>の</a:t>
            </a:r>
            <a:r>
              <a:rPr lang="ja-JP" altLang="en-US" dirty="0" smtClean="0"/>
              <a:t>アルゴリズム準備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lang="ja-JP" altLang="en-US" smtClean="0"/>
              <a:pPr/>
              <a:t>44</a:t>
            </a:fld>
            <a:endParaRPr lang="ja-JP" altLang="en-US"/>
          </a:p>
        </p:txBody>
      </p:sp>
      <p:sp>
        <p:nvSpPr>
          <p:cNvPr id="5" name="テキスト ボックス 130"/>
          <p:cNvSpPr txBox="1">
            <a:spLocks noChangeArrowheads="1"/>
          </p:cNvSpPr>
          <p:nvPr/>
        </p:nvSpPr>
        <p:spPr bwMode="auto">
          <a:xfrm>
            <a:off x="190846" y="4572939"/>
            <a:ext cx="981076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sz="1200">
                <a:latin typeface="HG丸ｺﾞｼｯｸM-PRO" pitchFamily="50" charset="-128"/>
                <a:ea typeface="HG丸ｺﾞｼｯｸM-PRO" pitchFamily="50" charset="-128"/>
              </a:rPr>
              <a:t>カスタマー</a:t>
            </a:r>
          </a:p>
        </p:txBody>
      </p:sp>
      <p:cxnSp>
        <p:nvCxnSpPr>
          <p:cNvPr id="6" name="直線コネクタ 5"/>
          <p:cNvCxnSpPr/>
          <p:nvPr/>
        </p:nvCxnSpPr>
        <p:spPr>
          <a:xfrm>
            <a:off x="3151534" y="3067989"/>
            <a:ext cx="1690688" cy="11461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1"/>
          <p:cNvSpPr txBox="1">
            <a:spLocks noChangeArrowheads="1"/>
          </p:cNvSpPr>
          <p:nvPr/>
        </p:nvSpPr>
        <p:spPr bwMode="auto">
          <a:xfrm>
            <a:off x="2841972" y="1047102"/>
            <a:ext cx="5032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sz="1200">
                <a:latin typeface="HG丸ｺﾞｼｯｸM-PRO" pitchFamily="50" charset="-128"/>
                <a:ea typeface="HG丸ｺﾞｼｯｸM-PRO" pitchFamily="50" charset="-128"/>
              </a:rPr>
              <a:t>評価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05" y="4718716"/>
            <a:ext cx="2882438" cy="54868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2100000" lon="30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テキスト ボックス 8"/>
          <p:cNvSpPr txBox="1">
            <a:spLocks noChangeArrowheads="1"/>
          </p:cNvSpPr>
          <p:nvPr/>
        </p:nvSpPr>
        <p:spPr bwMode="auto">
          <a:xfrm>
            <a:off x="5059709" y="4358627"/>
            <a:ext cx="50323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sz="1200">
                <a:latin typeface="HG丸ｺﾞｼｯｸM-PRO" pitchFamily="50" charset="-128"/>
                <a:ea typeface="HG丸ｺﾞｼｯｸM-PRO" pitchFamily="50" charset="-128"/>
              </a:rPr>
              <a:t>商品</a:t>
            </a:r>
          </a:p>
        </p:txBody>
      </p:sp>
      <p:cxnSp>
        <p:nvCxnSpPr>
          <p:cNvPr id="10" name="直線コネクタ 9"/>
          <p:cNvCxnSpPr/>
          <p:nvPr/>
        </p:nvCxnSpPr>
        <p:spPr>
          <a:xfrm flipV="1">
            <a:off x="1117947" y="3077514"/>
            <a:ext cx="2028825" cy="13811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フリーフォーム 10"/>
          <p:cNvSpPr/>
          <p:nvPr/>
        </p:nvSpPr>
        <p:spPr>
          <a:xfrm>
            <a:off x="1027459" y="3880789"/>
            <a:ext cx="1789113" cy="157163"/>
          </a:xfrm>
          <a:custGeom>
            <a:avLst/>
            <a:gdLst>
              <a:gd name="connsiteX0" fmla="*/ 0 w 1793631"/>
              <a:gd name="connsiteY0" fmla="*/ 0 h 158463"/>
              <a:gd name="connsiteX1" fmla="*/ 1143000 w 1793631"/>
              <a:gd name="connsiteY1" fmla="*/ 158262 h 158463"/>
              <a:gd name="connsiteX2" fmla="*/ 1793631 w 1793631"/>
              <a:gd name="connsiteY2" fmla="*/ 26377 h 158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3631" h="158463">
                <a:moveTo>
                  <a:pt x="0" y="0"/>
                </a:moveTo>
                <a:cubicBezTo>
                  <a:pt x="422031" y="76933"/>
                  <a:pt x="844062" y="153866"/>
                  <a:pt x="1143000" y="158262"/>
                </a:cubicBezTo>
                <a:cubicBezTo>
                  <a:pt x="1441938" y="162658"/>
                  <a:pt x="1617784" y="94517"/>
                  <a:pt x="1793631" y="26377"/>
                </a:cubicBezTo>
              </a:path>
            </a:pathLst>
          </a:cu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12" name="フリーフォーム 11"/>
          <p:cNvSpPr/>
          <p:nvPr/>
        </p:nvSpPr>
        <p:spPr>
          <a:xfrm>
            <a:off x="3080097" y="1683689"/>
            <a:ext cx="1811337" cy="2084388"/>
          </a:xfrm>
          <a:custGeom>
            <a:avLst/>
            <a:gdLst>
              <a:gd name="connsiteX0" fmla="*/ 0 w 1811215"/>
              <a:gd name="connsiteY0" fmla="*/ 0 h 2083776"/>
              <a:gd name="connsiteX1" fmla="*/ 967154 w 1811215"/>
              <a:gd name="connsiteY1" fmla="*/ 457200 h 2083776"/>
              <a:gd name="connsiteX2" fmla="*/ 1503485 w 1811215"/>
              <a:gd name="connsiteY2" fmla="*/ 1758461 h 2083776"/>
              <a:gd name="connsiteX3" fmla="*/ 1811215 w 1811215"/>
              <a:gd name="connsiteY3" fmla="*/ 2083776 h 208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1215" h="2083776">
                <a:moveTo>
                  <a:pt x="0" y="0"/>
                </a:moveTo>
                <a:cubicBezTo>
                  <a:pt x="358286" y="82061"/>
                  <a:pt x="716573" y="164123"/>
                  <a:pt x="967154" y="457200"/>
                </a:cubicBezTo>
                <a:cubicBezTo>
                  <a:pt x="1217735" y="750277"/>
                  <a:pt x="1362808" y="1487365"/>
                  <a:pt x="1503485" y="1758461"/>
                </a:cubicBezTo>
                <a:cubicBezTo>
                  <a:pt x="1644162" y="2029557"/>
                  <a:pt x="1727688" y="2056666"/>
                  <a:pt x="1811215" y="2083776"/>
                </a:cubicBezTo>
              </a:path>
            </a:pathLst>
          </a:cu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13" name="フリーフォーム 12"/>
          <p:cNvSpPr/>
          <p:nvPr/>
        </p:nvSpPr>
        <p:spPr>
          <a:xfrm>
            <a:off x="1310034" y="3636314"/>
            <a:ext cx="1701800" cy="231775"/>
          </a:xfrm>
          <a:custGeom>
            <a:avLst/>
            <a:gdLst>
              <a:gd name="connsiteX0" fmla="*/ 1684020 w 1684020"/>
              <a:gd name="connsiteY0" fmla="*/ 137160 h 233761"/>
              <a:gd name="connsiteX1" fmla="*/ 906780 w 1684020"/>
              <a:gd name="connsiteY1" fmla="*/ 228600 h 233761"/>
              <a:gd name="connsiteX2" fmla="*/ 0 w 1684020"/>
              <a:gd name="connsiteY2" fmla="*/ 0 h 233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4020" h="233761">
                <a:moveTo>
                  <a:pt x="1684020" y="137160"/>
                </a:moveTo>
                <a:cubicBezTo>
                  <a:pt x="1435735" y="194310"/>
                  <a:pt x="1187450" y="251460"/>
                  <a:pt x="906780" y="228600"/>
                </a:cubicBezTo>
                <a:cubicBezTo>
                  <a:pt x="626110" y="205740"/>
                  <a:pt x="313055" y="102870"/>
                  <a:pt x="0" y="0"/>
                </a:cubicBezTo>
              </a:path>
            </a:pathLst>
          </a:cu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dirty="0"/>
          </a:p>
        </p:txBody>
      </p:sp>
      <p:sp>
        <p:nvSpPr>
          <p:cNvPr id="14" name="フリーフォーム 13"/>
          <p:cNvSpPr/>
          <p:nvPr/>
        </p:nvSpPr>
        <p:spPr>
          <a:xfrm>
            <a:off x="1544984" y="3436289"/>
            <a:ext cx="1638300" cy="223838"/>
          </a:xfrm>
          <a:custGeom>
            <a:avLst/>
            <a:gdLst>
              <a:gd name="connsiteX0" fmla="*/ 1630680 w 1630680"/>
              <a:gd name="connsiteY0" fmla="*/ 220980 h 222768"/>
              <a:gd name="connsiteX1" fmla="*/ 723900 w 1630680"/>
              <a:gd name="connsiteY1" fmla="*/ 190500 h 222768"/>
              <a:gd name="connsiteX2" fmla="*/ 0 w 1630680"/>
              <a:gd name="connsiteY2" fmla="*/ 0 h 222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0680" h="222768">
                <a:moveTo>
                  <a:pt x="1630680" y="220980"/>
                </a:moveTo>
                <a:cubicBezTo>
                  <a:pt x="1313180" y="224155"/>
                  <a:pt x="995680" y="227330"/>
                  <a:pt x="723900" y="190500"/>
                </a:cubicBezTo>
                <a:cubicBezTo>
                  <a:pt x="452120" y="153670"/>
                  <a:pt x="226060" y="76835"/>
                  <a:pt x="0" y="0"/>
                </a:cubicBezTo>
              </a:path>
            </a:pathLst>
          </a:cu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15" name="フリーフォーム 14"/>
          <p:cNvSpPr/>
          <p:nvPr/>
        </p:nvSpPr>
        <p:spPr>
          <a:xfrm>
            <a:off x="2326034" y="2691752"/>
            <a:ext cx="1281113" cy="739775"/>
          </a:xfrm>
          <a:custGeom>
            <a:avLst/>
            <a:gdLst>
              <a:gd name="connsiteX0" fmla="*/ 1348740 w 1348740"/>
              <a:gd name="connsiteY0" fmla="*/ 754380 h 754380"/>
              <a:gd name="connsiteX1" fmla="*/ 495300 w 1348740"/>
              <a:gd name="connsiteY1" fmla="*/ 297180 h 754380"/>
              <a:gd name="connsiteX2" fmla="*/ 0 w 1348740"/>
              <a:gd name="connsiteY2" fmla="*/ 0 h 754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8740" h="754380">
                <a:moveTo>
                  <a:pt x="1348740" y="754380"/>
                </a:moveTo>
                <a:lnTo>
                  <a:pt x="495300" y="297180"/>
                </a:lnTo>
                <a:cubicBezTo>
                  <a:pt x="270510" y="171450"/>
                  <a:pt x="135255" y="85725"/>
                  <a:pt x="0" y="0"/>
                </a:cubicBezTo>
              </a:path>
            </a:pathLst>
          </a:cu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16" name="フリーフォーム 15"/>
          <p:cNvSpPr/>
          <p:nvPr/>
        </p:nvSpPr>
        <p:spPr>
          <a:xfrm>
            <a:off x="2749897" y="2164702"/>
            <a:ext cx="1476375" cy="1319212"/>
          </a:xfrm>
          <a:custGeom>
            <a:avLst/>
            <a:gdLst>
              <a:gd name="connsiteX0" fmla="*/ 0 w 1501140"/>
              <a:gd name="connsiteY0" fmla="*/ 0 h 1341120"/>
              <a:gd name="connsiteX1" fmla="*/ 480060 w 1501140"/>
              <a:gd name="connsiteY1" fmla="*/ 236220 h 1341120"/>
              <a:gd name="connsiteX2" fmla="*/ 1013460 w 1501140"/>
              <a:gd name="connsiteY2" fmla="*/ 838200 h 1341120"/>
              <a:gd name="connsiteX3" fmla="*/ 1501140 w 1501140"/>
              <a:gd name="connsiteY3" fmla="*/ 1341120 h 134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1140" h="1341120">
                <a:moveTo>
                  <a:pt x="0" y="0"/>
                </a:moveTo>
                <a:cubicBezTo>
                  <a:pt x="155575" y="48260"/>
                  <a:pt x="311150" y="96520"/>
                  <a:pt x="480060" y="236220"/>
                </a:cubicBezTo>
                <a:cubicBezTo>
                  <a:pt x="648970" y="375920"/>
                  <a:pt x="843280" y="654050"/>
                  <a:pt x="1013460" y="838200"/>
                </a:cubicBezTo>
                <a:cubicBezTo>
                  <a:pt x="1183640" y="1022350"/>
                  <a:pt x="1342390" y="1181735"/>
                  <a:pt x="1501140" y="1341120"/>
                </a:cubicBezTo>
              </a:path>
            </a:pathLst>
          </a:cu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17" name="フリーフォーム 16"/>
          <p:cNvSpPr/>
          <p:nvPr/>
        </p:nvSpPr>
        <p:spPr>
          <a:xfrm>
            <a:off x="2986434" y="1821802"/>
            <a:ext cx="1687513" cy="1900237"/>
          </a:xfrm>
          <a:custGeom>
            <a:avLst/>
            <a:gdLst>
              <a:gd name="connsiteX0" fmla="*/ 1691640 w 1691640"/>
              <a:gd name="connsiteY0" fmla="*/ 1905000 h 1905000"/>
              <a:gd name="connsiteX1" fmla="*/ 1310640 w 1691640"/>
              <a:gd name="connsiteY1" fmla="*/ 1463040 h 1905000"/>
              <a:gd name="connsiteX2" fmla="*/ 807720 w 1691640"/>
              <a:gd name="connsiteY2" fmla="*/ 381000 h 1905000"/>
              <a:gd name="connsiteX3" fmla="*/ 0 w 1691640"/>
              <a:gd name="connsiteY3" fmla="*/ 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1640" h="1905000">
                <a:moveTo>
                  <a:pt x="1691640" y="1905000"/>
                </a:moveTo>
                <a:cubicBezTo>
                  <a:pt x="1574800" y="1811020"/>
                  <a:pt x="1457960" y="1717040"/>
                  <a:pt x="1310640" y="1463040"/>
                </a:cubicBezTo>
                <a:cubicBezTo>
                  <a:pt x="1163320" y="1209040"/>
                  <a:pt x="1026160" y="624840"/>
                  <a:pt x="807720" y="381000"/>
                </a:cubicBezTo>
                <a:cubicBezTo>
                  <a:pt x="589280" y="137160"/>
                  <a:pt x="294640" y="68580"/>
                  <a:pt x="0" y="0"/>
                </a:cubicBezTo>
              </a:path>
            </a:pathLst>
          </a:cu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18" name="フリーフォーム 17"/>
          <p:cNvSpPr/>
          <p:nvPr/>
        </p:nvSpPr>
        <p:spPr>
          <a:xfrm>
            <a:off x="2480022" y="2509189"/>
            <a:ext cx="1279525" cy="874713"/>
          </a:xfrm>
          <a:custGeom>
            <a:avLst/>
            <a:gdLst>
              <a:gd name="connsiteX0" fmla="*/ 0 w 1280160"/>
              <a:gd name="connsiteY0" fmla="*/ 0 h 876300"/>
              <a:gd name="connsiteX1" fmla="*/ 655320 w 1280160"/>
              <a:gd name="connsiteY1" fmla="*/ 342900 h 876300"/>
              <a:gd name="connsiteX2" fmla="*/ 1280160 w 1280160"/>
              <a:gd name="connsiteY2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0160" h="876300">
                <a:moveTo>
                  <a:pt x="0" y="0"/>
                </a:moveTo>
                <a:cubicBezTo>
                  <a:pt x="220980" y="98425"/>
                  <a:pt x="441960" y="196850"/>
                  <a:pt x="655320" y="342900"/>
                </a:cubicBezTo>
                <a:cubicBezTo>
                  <a:pt x="868680" y="488950"/>
                  <a:pt x="1074420" y="682625"/>
                  <a:pt x="1280160" y="876300"/>
                </a:cubicBezTo>
              </a:path>
            </a:pathLst>
          </a:cu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19" name="フリーフォーム 18"/>
          <p:cNvSpPr/>
          <p:nvPr/>
        </p:nvSpPr>
        <p:spPr>
          <a:xfrm>
            <a:off x="2124422" y="2904477"/>
            <a:ext cx="1339850" cy="590550"/>
          </a:xfrm>
          <a:custGeom>
            <a:avLst/>
            <a:gdLst>
              <a:gd name="connsiteX0" fmla="*/ 0 w 1348740"/>
              <a:gd name="connsiteY0" fmla="*/ 0 h 594360"/>
              <a:gd name="connsiteX1" fmla="*/ 647700 w 1348740"/>
              <a:gd name="connsiteY1" fmla="*/ 342900 h 594360"/>
              <a:gd name="connsiteX2" fmla="*/ 1348740 w 1348740"/>
              <a:gd name="connsiteY2" fmla="*/ 594360 h 594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8740" h="594360">
                <a:moveTo>
                  <a:pt x="0" y="0"/>
                </a:moveTo>
                <a:cubicBezTo>
                  <a:pt x="211455" y="121920"/>
                  <a:pt x="422910" y="243840"/>
                  <a:pt x="647700" y="342900"/>
                </a:cubicBezTo>
                <a:cubicBezTo>
                  <a:pt x="872490" y="441960"/>
                  <a:pt x="1110615" y="518160"/>
                  <a:pt x="1348740" y="594360"/>
                </a:cubicBezTo>
              </a:path>
            </a:pathLst>
          </a:cu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0" name="フリーフォーム 19"/>
          <p:cNvSpPr/>
          <p:nvPr/>
        </p:nvSpPr>
        <p:spPr>
          <a:xfrm>
            <a:off x="1016347" y="1672577"/>
            <a:ext cx="2058987" cy="2200275"/>
          </a:xfrm>
          <a:custGeom>
            <a:avLst/>
            <a:gdLst>
              <a:gd name="connsiteX0" fmla="*/ 0 w 2066192"/>
              <a:gd name="connsiteY0" fmla="*/ 2206869 h 2206869"/>
              <a:gd name="connsiteX1" fmla="*/ 1230923 w 2066192"/>
              <a:gd name="connsiteY1" fmla="*/ 1099038 h 2206869"/>
              <a:gd name="connsiteX2" fmla="*/ 2066192 w 2066192"/>
              <a:gd name="connsiteY2" fmla="*/ 0 h 2206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6192" h="2206869">
                <a:moveTo>
                  <a:pt x="0" y="2206869"/>
                </a:moveTo>
                <a:cubicBezTo>
                  <a:pt x="443279" y="1836859"/>
                  <a:pt x="886558" y="1466849"/>
                  <a:pt x="1230923" y="1099038"/>
                </a:cubicBezTo>
                <a:cubicBezTo>
                  <a:pt x="1575288" y="731227"/>
                  <a:pt x="1820740" y="365613"/>
                  <a:pt x="2066192" y="0"/>
                </a:cubicBezTo>
              </a:path>
            </a:pathLst>
          </a:cu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dirty="0"/>
          </a:p>
        </p:txBody>
      </p:sp>
      <p:sp>
        <p:nvSpPr>
          <p:cNvPr id="21" name="フリーフォーム 20"/>
          <p:cNvSpPr/>
          <p:nvPr/>
        </p:nvSpPr>
        <p:spPr>
          <a:xfrm>
            <a:off x="2810222" y="3369614"/>
            <a:ext cx="2082800" cy="530225"/>
          </a:xfrm>
          <a:custGeom>
            <a:avLst/>
            <a:gdLst>
              <a:gd name="connsiteX0" fmla="*/ 0 w 2083777"/>
              <a:gd name="connsiteY0" fmla="*/ 530214 h 530214"/>
              <a:gd name="connsiteX1" fmla="*/ 1002323 w 2083777"/>
              <a:gd name="connsiteY1" fmla="*/ 2676 h 530214"/>
              <a:gd name="connsiteX2" fmla="*/ 1811215 w 2083777"/>
              <a:gd name="connsiteY2" fmla="*/ 327991 h 530214"/>
              <a:gd name="connsiteX3" fmla="*/ 2083777 w 2083777"/>
              <a:gd name="connsiteY3" fmla="*/ 389537 h 53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3777" h="530214">
                <a:moveTo>
                  <a:pt x="0" y="530214"/>
                </a:moveTo>
                <a:cubicBezTo>
                  <a:pt x="350227" y="283297"/>
                  <a:pt x="700454" y="36380"/>
                  <a:pt x="1002323" y="2676"/>
                </a:cubicBezTo>
                <a:cubicBezTo>
                  <a:pt x="1304192" y="-31028"/>
                  <a:pt x="1630973" y="263514"/>
                  <a:pt x="1811215" y="327991"/>
                </a:cubicBezTo>
                <a:cubicBezTo>
                  <a:pt x="1991457" y="392468"/>
                  <a:pt x="2037617" y="391002"/>
                  <a:pt x="2083777" y="389537"/>
                </a:cubicBezTo>
              </a:path>
            </a:pathLst>
          </a:cu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2" name="フリーフォーム 21"/>
          <p:cNvSpPr/>
          <p:nvPr/>
        </p:nvSpPr>
        <p:spPr>
          <a:xfrm>
            <a:off x="1462434" y="1845614"/>
            <a:ext cx="2178050" cy="2111375"/>
          </a:xfrm>
          <a:custGeom>
            <a:avLst/>
            <a:gdLst>
              <a:gd name="connsiteX0" fmla="*/ 0 w 2164080"/>
              <a:gd name="connsiteY0" fmla="*/ 2103120 h 2103120"/>
              <a:gd name="connsiteX1" fmla="*/ 1363980 w 2164080"/>
              <a:gd name="connsiteY1" fmla="*/ 998220 h 2103120"/>
              <a:gd name="connsiteX2" fmla="*/ 2164080 w 2164080"/>
              <a:gd name="connsiteY2" fmla="*/ 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64080" h="2103120">
                <a:moveTo>
                  <a:pt x="0" y="2103120"/>
                </a:moveTo>
                <a:cubicBezTo>
                  <a:pt x="501650" y="1725930"/>
                  <a:pt x="1003300" y="1348740"/>
                  <a:pt x="1363980" y="998220"/>
                </a:cubicBezTo>
                <a:cubicBezTo>
                  <a:pt x="1724660" y="647700"/>
                  <a:pt x="1944370" y="323850"/>
                  <a:pt x="2164080" y="0"/>
                </a:cubicBezTo>
              </a:path>
            </a:pathLst>
          </a:cu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3" name="フリーフォーム 22"/>
          <p:cNvSpPr/>
          <p:nvPr/>
        </p:nvSpPr>
        <p:spPr>
          <a:xfrm>
            <a:off x="2627659" y="3133077"/>
            <a:ext cx="1920875" cy="830262"/>
          </a:xfrm>
          <a:custGeom>
            <a:avLst/>
            <a:gdLst>
              <a:gd name="connsiteX0" fmla="*/ 0 w 1920240"/>
              <a:gd name="connsiteY0" fmla="*/ 830832 h 830832"/>
              <a:gd name="connsiteX1" fmla="*/ 1028700 w 1920240"/>
              <a:gd name="connsiteY1" fmla="*/ 23112 h 830832"/>
              <a:gd name="connsiteX2" fmla="*/ 1744980 w 1920240"/>
              <a:gd name="connsiteY2" fmla="*/ 221232 h 830832"/>
              <a:gd name="connsiteX3" fmla="*/ 1920240 w 1920240"/>
              <a:gd name="connsiteY3" fmla="*/ 236472 h 83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0240" h="830832">
                <a:moveTo>
                  <a:pt x="0" y="830832"/>
                </a:moveTo>
                <a:cubicBezTo>
                  <a:pt x="368935" y="477772"/>
                  <a:pt x="737870" y="124712"/>
                  <a:pt x="1028700" y="23112"/>
                </a:cubicBezTo>
                <a:cubicBezTo>
                  <a:pt x="1319530" y="-78488"/>
                  <a:pt x="1596390" y="185672"/>
                  <a:pt x="1744980" y="221232"/>
                </a:cubicBezTo>
                <a:cubicBezTo>
                  <a:pt x="1893570" y="256792"/>
                  <a:pt x="1906905" y="246632"/>
                  <a:pt x="1920240" y="236472"/>
                </a:cubicBezTo>
              </a:path>
            </a:pathLst>
          </a:cu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4" name="フリーフォーム 23"/>
          <p:cNvSpPr/>
          <p:nvPr/>
        </p:nvSpPr>
        <p:spPr>
          <a:xfrm>
            <a:off x="1644997" y="1967852"/>
            <a:ext cx="2209800" cy="2011362"/>
          </a:xfrm>
          <a:custGeom>
            <a:avLst/>
            <a:gdLst>
              <a:gd name="connsiteX0" fmla="*/ 0 w 2209800"/>
              <a:gd name="connsiteY0" fmla="*/ 2011680 h 2011680"/>
              <a:gd name="connsiteX1" fmla="*/ 1303020 w 2209800"/>
              <a:gd name="connsiteY1" fmla="*/ 982980 h 2011680"/>
              <a:gd name="connsiteX2" fmla="*/ 2209800 w 2209800"/>
              <a:gd name="connsiteY2" fmla="*/ 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09800" h="2011680">
                <a:moveTo>
                  <a:pt x="0" y="2011680"/>
                </a:moveTo>
                <a:cubicBezTo>
                  <a:pt x="467360" y="1664970"/>
                  <a:pt x="934720" y="1318260"/>
                  <a:pt x="1303020" y="982980"/>
                </a:cubicBezTo>
                <a:cubicBezTo>
                  <a:pt x="1671320" y="647700"/>
                  <a:pt x="1940560" y="323850"/>
                  <a:pt x="2209800" y="0"/>
                </a:cubicBezTo>
              </a:path>
            </a:pathLst>
          </a:cu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5" name="フリーフォーム 24"/>
          <p:cNvSpPr/>
          <p:nvPr/>
        </p:nvSpPr>
        <p:spPr>
          <a:xfrm>
            <a:off x="2283172" y="2691752"/>
            <a:ext cx="2066925" cy="1339850"/>
          </a:xfrm>
          <a:custGeom>
            <a:avLst/>
            <a:gdLst>
              <a:gd name="connsiteX0" fmla="*/ 2080260 w 2080260"/>
              <a:gd name="connsiteY0" fmla="*/ 98878 h 1348558"/>
              <a:gd name="connsiteX1" fmla="*/ 1417320 w 2080260"/>
              <a:gd name="connsiteY1" fmla="*/ 68398 h 1348558"/>
              <a:gd name="connsiteX2" fmla="*/ 472440 w 2080260"/>
              <a:gd name="connsiteY2" fmla="*/ 876118 h 1348558"/>
              <a:gd name="connsiteX3" fmla="*/ 0 w 2080260"/>
              <a:gd name="connsiteY3" fmla="*/ 1348558 h 13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0260" h="1348558">
                <a:moveTo>
                  <a:pt x="2080260" y="98878"/>
                </a:moveTo>
                <a:cubicBezTo>
                  <a:pt x="1882775" y="18868"/>
                  <a:pt x="1685290" y="-61142"/>
                  <a:pt x="1417320" y="68398"/>
                </a:cubicBezTo>
                <a:cubicBezTo>
                  <a:pt x="1149350" y="197938"/>
                  <a:pt x="708660" y="662758"/>
                  <a:pt x="472440" y="876118"/>
                </a:cubicBezTo>
                <a:cubicBezTo>
                  <a:pt x="236220" y="1089478"/>
                  <a:pt x="118110" y="1219018"/>
                  <a:pt x="0" y="1348558"/>
                </a:cubicBezTo>
              </a:path>
            </a:pathLst>
          </a:cu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6" name="フリーフォーム 25"/>
          <p:cNvSpPr/>
          <p:nvPr/>
        </p:nvSpPr>
        <p:spPr>
          <a:xfrm>
            <a:off x="1881534" y="2180577"/>
            <a:ext cx="2193925" cy="1828800"/>
          </a:xfrm>
          <a:custGeom>
            <a:avLst/>
            <a:gdLst>
              <a:gd name="connsiteX0" fmla="*/ 2194560 w 2194560"/>
              <a:gd name="connsiteY0" fmla="*/ 0 h 1828800"/>
              <a:gd name="connsiteX1" fmla="*/ 1592580 w 2194560"/>
              <a:gd name="connsiteY1" fmla="*/ 426720 h 1828800"/>
              <a:gd name="connsiteX2" fmla="*/ 708660 w 2194560"/>
              <a:gd name="connsiteY2" fmla="*/ 1234440 h 1828800"/>
              <a:gd name="connsiteX3" fmla="*/ 0 w 2194560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560" h="1828800">
                <a:moveTo>
                  <a:pt x="2194560" y="0"/>
                </a:moveTo>
                <a:cubicBezTo>
                  <a:pt x="2017395" y="110490"/>
                  <a:pt x="1840230" y="220980"/>
                  <a:pt x="1592580" y="426720"/>
                </a:cubicBezTo>
                <a:cubicBezTo>
                  <a:pt x="1344930" y="632460"/>
                  <a:pt x="974090" y="1000760"/>
                  <a:pt x="708660" y="1234440"/>
                </a:cubicBezTo>
                <a:cubicBezTo>
                  <a:pt x="443230" y="1468120"/>
                  <a:pt x="221615" y="1648460"/>
                  <a:pt x="0" y="1828800"/>
                </a:cubicBezTo>
              </a:path>
            </a:pathLst>
          </a:cu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cxnSp>
        <p:nvCxnSpPr>
          <p:cNvPr id="27" name="直線矢印コネクタ 26"/>
          <p:cNvCxnSpPr/>
          <p:nvPr/>
        </p:nvCxnSpPr>
        <p:spPr>
          <a:xfrm flipV="1">
            <a:off x="2807047" y="1263002"/>
            <a:ext cx="0" cy="4608512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乗算記号 27"/>
          <p:cNvSpPr/>
          <p:nvPr/>
        </p:nvSpPr>
        <p:spPr>
          <a:xfrm>
            <a:off x="948084" y="3799827"/>
            <a:ext cx="134938" cy="139700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9" name="乗算記号 28"/>
          <p:cNvSpPr/>
          <p:nvPr/>
        </p:nvSpPr>
        <p:spPr>
          <a:xfrm>
            <a:off x="1237009" y="3552177"/>
            <a:ext cx="134938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0" name="乗算記号 29"/>
          <p:cNvSpPr/>
          <p:nvPr/>
        </p:nvSpPr>
        <p:spPr>
          <a:xfrm>
            <a:off x="1468784" y="3358502"/>
            <a:ext cx="136525" cy="139700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1" name="乗算記号 30"/>
          <p:cNvSpPr/>
          <p:nvPr/>
        </p:nvSpPr>
        <p:spPr>
          <a:xfrm>
            <a:off x="2054572" y="2821927"/>
            <a:ext cx="134937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2" name="乗算記号 31"/>
          <p:cNvSpPr/>
          <p:nvPr/>
        </p:nvSpPr>
        <p:spPr>
          <a:xfrm>
            <a:off x="2249834" y="2609202"/>
            <a:ext cx="134938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3" name="乗算記号 32"/>
          <p:cNvSpPr/>
          <p:nvPr/>
        </p:nvSpPr>
        <p:spPr>
          <a:xfrm>
            <a:off x="2405409" y="2428227"/>
            <a:ext cx="136525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4" name="乗算記号 33"/>
          <p:cNvSpPr/>
          <p:nvPr/>
        </p:nvSpPr>
        <p:spPr>
          <a:xfrm>
            <a:off x="2675284" y="2083739"/>
            <a:ext cx="134938" cy="141288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5" name="乗算記号 34"/>
          <p:cNvSpPr/>
          <p:nvPr/>
        </p:nvSpPr>
        <p:spPr>
          <a:xfrm>
            <a:off x="2910234" y="1744014"/>
            <a:ext cx="134938" cy="141288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6" name="乗算記号 35"/>
          <p:cNvSpPr/>
          <p:nvPr/>
        </p:nvSpPr>
        <p:spPr>
          <a:xfrm>
            <a:off x="3005484" y="1602727"/>
            <a:ext cx="134938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7" name="乗算記号 36"/>
          <p:cNvSpPr/>
          <p:nvPr/>
        </p:nvSpPr>
        <p:spPr>
          <a:xfrm>
            <a:off x="1403697" y="3874439"/>
            <a:ext cx="134937" cy="141288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8" name="乗算記号 37"/>
          <p:cNvSpPr/>
          <p:nvPr/>
        </p:nvSpPr>
        <p:spPr>
          <a:xfrm>
            <a:off x="1659284" y="3683939"/>
            <a:ext cx="134938" cy="139700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39" name="乗算記号 38"/>
          <p:cNvSpPr/>
          <p:nvPr/>
        </p:nvSpPr>
        <p:spPr>
          <a:xfrm>
            <a:off x="1910109" y="3488677"/>
            <a:ext cx="134938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40" name="乗算記号 39"/>
          <p:cNvSpPr/>
          <p:nvPr/>
        </p:nvSpPr>
        <p:spPr>
          <a:xfrm>
            <a:off x="2459384" y="3052114"/>
            <a:ext cx="136525" cy="139700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41" name="乗算記号 40"/>
          <p:cNvSpPr/>
          <p:nvPr/>
        </p:nvSpPr>
        <p:spPr>
          <a:xfrm>
            <a:off x="2662584" y="2869552"/>
            <a:ext cx="134938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42" name="乗算記号 41"/>
          <p:cNvSpPr/>
          <p:nvPr/>
        </p:nvSpPr>
        <p:spPr>
          <a:xfrm>
            <a:off x="2875309" y="2658414"/>
            <a:ext cx="136525" cy="141288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43" name="乗算記号 42"/>
          <p:cNvSpPr/>
          <p:nvPr/>
        </p:nvSpPr>
        <p:spPr>
          <a:xfrm>
            <a:off x="3162647" y="2332977"/>
            <a:ext cx="134937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44" name="乗算記号 43"/>
          <p:cNvSpPr/>
          <p:nvPr/>
        </p:nvSpPr>
        <p:spPr>
          <a:xfrm>
            <a:off x="3469034" y="1923402"/>
            <a:ext cx="134938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45" name="乗算記号 44"/>
          <p:cNvSpPr/>
          <p:nvPr/>
        </p:nvSpPr>
        <p:spPr>
          <a:xfrm>
            <a:off x="3569047" y="1771002"/>
            <a:ext cx="134937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46" name="乗算記号 45"/>
          <p:cNvSpPr/>
          <p:nvPr/>
        </p:nvSpPr>
        <p:spPr>
          <a:xfrm>
            <a:off x="1576734" y="3904602"/>
            <a:ext cx="134938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47" name="乗算記号 46"/>
          <p:cNvSpPr/>
          <p:nvPr/>
        </p:nvSpPr>
        <p:spPr>
          <a:xfrm>
            <a:off x="1813272" y="3725214"/>
            <a:ext cx="136525" cy="139700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48" name="乗算記号 47"/>
          <p:cNvSpPr/>
          <p:nvPr/>
        </p:nvSpPr>
        <p:spPr>
          <a:xfrm>
            <a:off x="2079972" y="3523602"/>
            <a:ext cx="134937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49" name="乗算記号 48"/>
          <p:cNvSpPr/>
          <p:nvPr/>
        </p:nvSpPr>
        <p:spPr>
          <a:xfrm>
            <a:off x="2595909" y="3115614"/>
            <a:ext cx="136525" cy="141288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50" name="乗算記号 49"/>
          <p:cNvSpPr/>
          <p:nvPr/>
        </p:nvSpPr>
        <p:spPr>
          <a:xfrm>
            <a:off x="2799109" y="2945752"/>
            <a:ext cx="134938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51" name="乗算記号 50"/>
          <p:cNvSpPr/>
          <p:nvPr/>
        </p:nvSpPr>
        <p:spPr>
          <a:xfrm>
            <a:off x="3018184" y="2744139"/>
            <a:ext cx="134938" cy="141288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52" name="乗算記号 51"/>
          <p:cNvSpPr/>
          <p:nvPr/>
        </p:nvSpPr>
        <p:spPr>
          <a:xfrm>
            <a:off x="3294409" y="2464739"/>
            <a:ext cx="136525" cy="141288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53" name="乗算記号 52"/>
          <p:cNvSpPr/>
          <p:nvPr/>
        </p:nvSpPr>
        <p:spPr>
          <a:xfrm>
            <a:off x="3650009" y="2056752"/>
            <a:ext cx="134938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54" name="乗算記号 53"/>
          <p:cNvSpPr/>
          <p:nvPr/>
        </p:nvSpPr>
        <p:spPr>
          <a:xfrm>
            <a:off x="3784947" y="1893239"/>
            <a:ext cx="134937" cy="141288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55" name="乗算記号 54"/>
          <p:cNvSpPr/>
          <p:nvPr/>
        </p:nvSpPr>
        <p:spPr>
          <a:xfrm>
            <a:off x="1813272" y="3934764"/>
            <a:ext cx="134937" cy="141288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56" name="乗算記号 55"/>
          <p:cNvSpPr/>
          <p:nvPr/>
        </p:nvSpPr>
        <p:spPr>
          <a:xfrm>
            <a:off x="2019647" y="3764902"/>
            <a:ext cx="134937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57" name="乗算記号 56"/>
          <p:cNvSpPr/>
          <p:nvPr/>
        </p:nvSpPr>
        <p:spPr>
          <a:xfrm>
            <a:off x="2270472" y="3552177"/>
            <a:ext cx="134937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58" name="乗算記号 57"/>
          <p:cNvSpPr/>
          <p:nvPr/>
        </p:nvSpPr>
        <p:spPr>
          <a:xfrm>
            <a:off x="2708622" y="3169589"/>
            <a:ext cx="134937" cy="141288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59" name="乗算記号 58"/>
          <p:cNvSpPr/>
          <p:nvPr/>
        </p:nvSpPr>
        <p:spPr>
          <a:xfrm>
            <a:off x="2892772" y="2999727"/>
            <a:ext cx="136525" cy="139700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60" name="乗算記号 59"/>
          <p:cNvSpPr/>
          <p:nvPr/>
        </p:nvSpPr>
        <p:spPr>
          <a:xfrm>
            <a:off x="3103909" y="2801289"/>
            <a:ext cx="134938" cy="139700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61" name="乗算記号 60"/>
          <p:cNvSpPr/>
          <p:nvPr/>
        </p:nvSpPr>
        <p:spPr>
          <a:xfrm>
            <a:off x="3375372" y="2556814"/>
            <a:ext cx="134937" cy="141288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62" name="乗算記号 61"/>
          <p:cNvSpPr/>
          <p:nvPr/>
        </p:nvSpPr>
        <p:spPr>
          <a:xfrm>
            <a:off x="3799234" y="2239314"/>
            <a:ext cx="134938" cy="139700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63" name="乗算記号 62"/>
          <p:cNvSpPr/>
          <p:nvPr/>
        </p:nvSpPr>
        <p:spPr>
          <a:xfrm>
            <a:off x="4004022" y="2105964"/>
            <a:ext cx="136525" cy="141288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64" name="乗算記号 63"/>
          <p:cNvSpPr/>
          <p:nvPr/>
        </p:nvSpPr>
        <p:spPr>
          <a:xfrm>
            <a:off x="2221259" y="3952227"/>
            <a:ext cx="134938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65" name="乗算記号 64"/>
          <p:cNvSpPr/>
          <p:nvPr/>
        </p:nvSpPr>
        <p:spPr>
          <a:xfrm>
            <a:off x="2378422" y="3782364"/>
            <a:ext cx="134937" cy="141288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66" name="乗算記号 65"/>
          <p:cNvSpPr/>
          <p:nvPr/>
        </p:nvSpPr>
        <p:spPr>
          <a:xfrm>
            <a:off x="2592734" y="3571227"/>
            <a:ext cx="134938" cy="139700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67" name="乗算記号 66"/>
          <p:cNvSpPr/>
          <p:nvPr/>
        </p:nvSpPr>
        <p:spPr>
          <a:xfrm>
            <a:off x="2929284" y="3253727"/>
            <a:ext cx="134938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68" name="乗算記号 67"/>
          <p:cNvSpPr/>
          <p:nvPr/>
        </p:nvSpPr>
        <p:spPr>
          <a:xfrm>
            <a:off x="3088034" y="3104502"/>
            <a:ext cx="134938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69" name="乗算記号 68"/>
          <p:cNvSpPr/>
          <p:nvPr/>
        </p:nvSpPr>
        <p:spPr>
          <a:xfrm>
            <a:off x="3275359" y="2936227"/>
            <a:ext cx="136525" cy="139700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70" name="乗算記号 69"/>
          <p:cNvSpPr/>
          <p:nvPr/>
        </p:nvSpPr>
        <p:spPr>
          <a:xfrm>
            <a:off x="3526184" y="2737789"/>
            <a:ext cx="136525" cy="139700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71" name="乗算記号 70"/>
          <p:cNvSpPr/>
          <p:nvPr/>
        </p:nvSpPr>
        <p:spPr>
          <a:xfrm>
            <a:off x="3978622" y="2620314"/>
            <a:ext cx="134937" cy="141288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72" name="乗算記号 71"/>
          <p:cNvSpPr/>
          <p:nvPr/>
        </p:nvSpPr>
        <p:spPr>
          <a:xfrm>
            <a:off x="4277072" y="2709214"/>
            <a:ext cx="134937" cy="141288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73" name="乗算記号 72"/>
          <p:cNvSpPr/>
          <p:nvPr/>
        </p:nvSpPr>
        <p:spPr>
          <a:xfrm>
            <a:off x="2559397" y="3888727"/>
            <a:ext cx="136525" cy="139700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74" name="乗算記号 73"/>
          <p:cNvSpPr/>
          <p:nvPr/>
        </p:nvSpPr>
        <p:spPr>
          <a:xfrm>
            <a:off x="2716559" y="3734739"/>
            <a:ext cx="134938" cy="141288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75" name="乗算記号 74"/>
          <p:cNvSpPr/>
          <p:nvPr/>
        </p:nvSpPr>
        <p:spPr>
          <a:xfrm>
            <a:off x="2891184" y="3575989"/>
            <a:ext cx="134938" cy="141288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76" name="乗算記号 75"/>
          <p:cNvSpPr/>
          <p:nvPr/>
        </p:nvSpPr>
        <p:spPr>
          <a:xfrm>
            <a:off x="3164234" y="3337864"/>
            <a:ext cx="134938" cy="141288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77" name="乗算記号 76"/>
          <p:cNvSpPr/>
          <p:nvPr/>
        </p:nvSpPr>
        <p:spPr>
          <a:xfrm>
            <a:off x="3316634" y="3228327"/>
            <a:ext cx="134938" cy="139700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78" name="乗算記号 77"/>
          <p:cNvSpPr/>
          <p:nvPr/>
        </p:nvSpPr>
        <p:spPr>
          <a:xfrm>
            <a:off x="3491259" y="3123552"/>
            <a:ext cx="134938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79" name="乗算記号 78"/>
          <p:cNvSpPr/>
          <p:nvPr/>
        </p:nvSpPr>
        <p:spPr>
          <a:xfrm>
            <a:off x="3819872" y="3069577"/>
            <a:ext cx="134937" cy="139700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80" name="乗算記号 79"/>
          <p:cNvSpPr/>
          <p:nvPr/>
        </p:nvSpPr>
        <p:spPr>
          <a:xfrm>
            <a:off x="4254847" y="3258489"/>
            <a:ext cx="134937" cy="141288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81" name="乗算記号 80"/>
          <p:cNvSpPr/>
          <p:nvPr/>
        </p:nvSpPr>
        <p:spPr>
          <a:xfrm>
            <a:off x="4480272" y="3298177"/>
            <a:ext cx="134937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82" name="乗算記号 81"/>
          <p:cNvSpPr/>
          <p:nvPr/>
        </p:nvSpPr>
        <p:spPr>
          <a:xfrm>
            <a:off x="2743547" y="3822052"/>
            <a:ext cx="134937" cy="139700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83" name="乗算記号 82"/>
          <p:cNvSpPr/>
          <p:nvPr/>
        </p:nvSpPr>
        <p:spPr>
          <a:xfrm>
            <a:off x="3111847" y="3572814"/>
            <a:ext cx="134937" cy="141288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84" name="乗算記号 83"/>
          <p:cNvSpPr/>
          <p:nvPr/>
        </p:nvSpPr>
        <p:spPr>
          <a:xfrm>
            <a:off x="3392834" y="3407714"/>
            <a:ext cx="134938" cy="141288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85" name="乗算記号 84"/>
          <p:cNvSpPr/>
          <p:nvPr/>
        </p:nvSpPr>
        <p:spPr>
          <a:xfrm>
            <a:off x="3530947" y="3348977"/>
            <a:ext cx="134937" cy="139700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86" name="乗算記号 85"/>
          <p:cNvSpPr/>
          <p:nvPr/>
        </p:nvSpPr>
        <p:spPr>
          <a:xfrm>
            <a:off x="3683347" y="3307702"/>
            <a:ext cx="136525" cy="139700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87" name="乗算記号 86"/>
          <p:cNvSpPr/>
          <p:nvPr/>
        </p:nvSpPr>
        <p:spPr>
          <a:xfrm>
            <a:off x="4594572" y="3636314"/>
            <a:ext cx="134937" cy="139700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88" name="乗算記号 87"/>
          <p:cNvSpPr/>
          <p:nvPr/>
        </p:nvSpPr>
        <p:spPr>
          <a:xfrm>
            <a:off x="2937222" y="3691877"/>
            <a:ext cx="134937" cy="139700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89" name="乗算記号 88"/>
          <p:cNvSpPr/>
          <p:nvPr/>
        </p:nvSpPr>
        <p:spPr>
          <a:xfrm>
            <a:off x="4143722" y="3396602"/>
            <a:ext cx="134937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90" name="乗算記号 89"/>
          <p:cNvSpPr/>
          <p:nvPr/>
        </p:nvSpPr>
        <p:spPr>
          <a:xfrm>
            <a:off x="4813647" y="3679177"/>
            <a:ext cx="134937" cy="141287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91" name="テキスト ボックス 90"/>
          <p:cNvSpPr txBox="1"/>
          <p:nvPr/>
        </p:nvSpPr>
        <p:spPr>
          <a:xfrm>
            <a:off x="6568621" y="1773238"/>
            <a:ext cx="33369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ja-JP" altLang="en-US" sz="20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カスタマーｉ</a:t>
            </a:r>
            <a:r>
              <a:rPr lang="ja-JP" altLang="en-US" sz="2000" dirty="0">
                <a:latin typeface="+mn-ea"/>
                <a:ea typeface="+mn-ea"/>
              </a:rPr>
              <a:t>の商品モデル</a:t>
            </a:r>
          </a:p>
        </p:txBody>
      </p:sp>
      <p:cxnSp>
        <p:nvCxnSpPr>
          <p:cNvPr id="92" name="直線コネクタ 91"/>
          <p:cNvCxnSpPr/>
          <p:nvPr/>
        </p:nvCxnSpPr>
        <p:spPr>
          <a:xfrm>
            <a:off x="6249534" y="1962150"/>
            <a:ext cx="319087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テキスト ボックス 92"/>
          <p:cNvSpPr txBox="1"/>
          <p:nvPr/>
        </p:nvSpPr>
        <p:spPr>
          <a:xfrm>
            <a:off x="6568621" y="2462213"/>
            <a:ext cx="33369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ja-JP" altLang="en-US" sz="200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商品</a:t>
            </a:r>
            <a:r>
              <a:rPr lang="ja-JP" altLang="en-US" sz="2000" dirty="0" err="1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ｊ</a:t>
            </a:r>
            <a:r>
              <a:rPr lang="ja-JP" altLang="en-US" sz="2000" dirty="0">
                <a:latin typeface="+mn-ea"/>
                <a:ea typeface="+mn-ea"/>
              </a:rPr>
              <a:t>のカスタマーモデル</a:t>
            </a:r>
          </a:p>
        </p:txBody>
      </p:sp>
      <p:cxnSp>
        <p:nvCxnSpPr>
          <p:cNvPr id="94" name="直線コネクタ 93"/>
          <p:cNvCxnSpPr/>
          <p:nvPr/>
        </p:nvCxnSpPr>
        <p:spPr>
          <a:xfrm>
            <a:off x="6249534" y="2651125"/>
            <a:ext cx="31908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テキスト ボックス 94"/>
          <p:cNvSpPr txBox="1">
            <a:spLocks noChangeArrowheads="1"/>
          </p:cNvSpPr>
          <p:nvPr/>
        </p:nvSpPr>
        <p:spPr bwMode="auto">
          <a:xfrm>
            <a:off x="6568621" y="3195638"/>
            <a:ext cx="30575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sz="2000">
                <a:latin typeface="ＭＳ Ｐゴシック" pitchFamily="50" charset="-128"/>
                <a:ea typeface="HG丸ｺﾞｼｯｸM-PRO" pitchFamily="50" charset="-128"/>
              </a:rPr>
              <a:t>各モデルにより学習する</a:t>
            </a:r>
            <a:endParaRPr lang="en-US" altLang="ja-JP" sz="2000">
              <a:latin typeface="ＭＳ Ｐゴシック" pitchFamily="50" charset="-128"/>
              <a:ea typeface="HG丸ｺﾞｼｯｸM-PRO" pitchFamily="50" charset="-128"/>
            </a:endParaRPr>
          </a:p>
          <a:p>
            <a:pPr eaLnBrk="1" hangingPunct="1"/>
            <a:r>
              <a:rPr lang="ja-JP" altLang="en-US" sz="2000">
                <a:latin typeface="ＭＳ Ｐゴシック" pitchFamily="50" charset="-128"/>
                <a:ea typeface="HG丸ｺﾞｼｯｸM-PRO" pitchFamily="50" charset="-128"/>
              </a:rPr>
              <a:t>全体モデル</a:t>
            </a:r>
          </a:p>
        </p:txBody>
      </p:sp>
      <p:cxnSp>
        <p:nvCxnSpPr>
          <p:cNvPr id="96" name="直線コネクタ 95"/>
          <p:cNvCxnSpPr/>
          <p:nvPr/>
        </p:nvCxnSpPr>
        <p:spPr>
          <a:xfrm>
            <a:off x="6249534" y="3386138"/>
            <a:ext cx="319087" cy="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7" name="テキスト ボックス 9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614478" y="2040975"/>
            <a:ext cx="1457707" cy="461665"/>
          </a:xfrm>
          <a:prstGeom prst="rect">
            <a:avLst/>
          </a:prstGeom>
          <a:blipFill rotWithShape="1">
            <a:blip r:embed="rId3"/>
            <a:stretch>
              <a:fillRect b="-1316"/>
            </a:stretch>
          </a:blipFill>
        </p:spPr>
        <p:txBody>
          <a:bodyPr/>
          <a:lstStyle/>
          <a:p>
            <a:pPr>
              <a:defRPr/>
            </a:pPr>
            <a:r>
              <a:rPr lang="ja-JP" altLang="en-US">
                <a:noFill/>
                <a:latin typeface="Calibri" charset="0"/>
                <a:ea typeface="ＭＳ Ｐゴシック" charset="0"/>
                <a:cs typeface="ＭＳ Ｐゴシック" charset="0"/>
              </a:rPr>
              <a:t> </a:t>
            </a:r>
          </a:p>
        </p:txBody>
      </p:sp>
      <p:sp>
        <p:nvSpPr>
          <p:cNvPr id="98" name="テキスト ボックス 9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608147" y="2724199"/>
            <a:ext cx="1517915" cy="499047"/>
          </a:xfrm>
          <a:prstGeom prst="rect">
            <a:avLst/>
          </a:prstGeom>
          <a:blipFill rotWithShape="1">
            <a:blip r:embed="rId4"/>
            <a:stretch>
              <a:fillRect b="-9756"/>
            </a:stretch>
          </a:blipFill>
        </p:spPr>
        <p:txBody>
          <a:bodyPr/>
          <a:lstStyle/>
          <a:p>
            <a:pPr>
              <a:defRPr/>
            </a:pPr>
            <a:r>
              <a:rPr lang="ja-JP" altLang="en-US">
                <a:noFill/>
                <a:latin typeface="Calibri" charset="0"/>
                <a:ea typeface="ＭＳ Ｐゴシック" charset="0"/>
                <a:cs typeface="ＭＳ Ｐゴシック" charset="0"/>
              </a:rPr>
              <a:t> </a:t>
            </a:r>
          </a:p>
        </p:txBody>
      </p:sp>
      <p:sp>
        <p:nvSpPr>
          <p:cNvPr id="99" name="テキスト ボックス 98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464132" y="3798537"/>
            <a:ext cx="1791131" cy="461665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ja-JP" altLang="en-US">
                <a:noFill/>
                <a:latin typeface="Calibri" charset="0"/>
                <a:ea typeface="ＭＳ Ｐゴシック" charset="0"/>
                <a:cs typeface="ＭＳ Ｐゴシック" charset="0"/>
              </a:rPr>
              <a:t> </a:t>
            </a:r>
          </a:p>
        </p:txBody>
      </p:sp>
      <p:sp>
        <p:nvSpPr>
          <p:cNvPr id="100" name="円弧 99"/>
          <p:cNvSpPr/>
          <p:nvPr/>
        </p:nvSpPr>
        <p:spPr>
          <a:xfrm rot="6000000">
            <a:off x="1297334" y="2156764"/>
            <a:ext cx="3724275" cy="3724275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101" name="正方形/長方形 100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 rot="19027549">
            <a:off x="4005398" y="5283652"/>
            <a:ext cx="365741" cy="369332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  <a:ln w="9525">
            <a:solidFill>
              <a:schemeClr val="bg1"/>
            </a:solidFill>
          </a:ln>
          <a:scene3d>
            <a:camera prst="perspectiveFront">
              <a:rot lat="0" lon="0" rev="18900000"/>
            </a:camera>
            <a:lightRig rig="threePt" dir="t"/>
          </a:scene3d>
        </p:spPr>
        <p:txBody>
          <a:bodyPr/>
          <a:lstStyle/>
          <a:p>
            <a:pPr>
              <a:defRPr/>
            </a:pPr>
            <a:r>
              <a:rPr lang="ja-JP" altLang="en-US">
                <a:noFill/>
                <a:latin typeface="Calibri" charset="0"/>
                <a:ea typeface="ＭＳ Ｐゴシック" charset="0"/>
                <a:cs typeface="ＭＳ Ｐゴシック" charset="0"/>
              </a:rPr>
              <a:t> </a:t>
            </a:r>
          </a:p>
        </p:txBody>
      </p:sp>
      <p:sp>
        <p:nvSpPr>
          <p:cNvPr id="102" name="円弧 101"/>
          <p:cNvSpPr/>
          <p:nvPr/>
        </p:nvSpPr>
        <p:spPr>
          <a:xfrm rot="10200000">
            <a:off x="921097" y="2642539"/>
            <a:ext cx="3235325" cy="3235325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103" name="正方形/長方形 102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 rot="2759531">
            <a:off x="968793" y="5283722"/>
            <a:ext cx="406458" cy="369332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  <a:ln w="9525">
            <a:solidFill>
              <a:schemeClr val="bg1"/>
            </a:solidFill>
          </a:ln>
          <a:scene3d>
            <a:camera prst="perspectiveFront">
              <a:rot lat="0" lon="1560000" rev="2700000"/>
            </a:camera>
            <a:lightRig rig="threePt" dir="t"/>
          </a:scene3d>
        </p:spPr>
        <p:txBody>
          <a:bodyPr/>
          <a:lstStyle/>
          <a:p>
            <a:pPr>
              <a:defRPr/>
            </a:pPr>
            <a:r>
              <a:rPr lang="ja-JP" altLang="en-US">
                <a:noFill/>
                <a:latin typeface="Calibri" charset="0"/>
                <a:ea typeface="ＭＳ Ｐゴシック" charset="0"/>
                <a:cs typeface="ＭＳ Ｐゴシック" charset="0"/>
              </a:rPr>
              <a:t> </a:t>
            </a:r>
          </a:p>
        </p:txBody>
      </p:sp>
      <p:sp>
        <p:nvSpPr>
          <p:cNvPr id="104" name="乗算記号 103"/>
          <p:cNvSpPr/>
          <p:nvPr/>
        </p:nvSpPr>
        <p:spPr>
          <a:xfrm>
            <a:off x="6266996" y="1165225"/>
            <a:ext cx="284163" cy="295275"/>
          </a:xfrm>
          <a:prstGeom prst="mathMultiply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105" name="テキスト ボックス 104"/>
          <p:cNvSpPr txBox="1">
            <a:spLocks noChangeArrowheads="1"/>
          </p:cNvSpPr>
          <p:nvPr/>
        </p:nvSpPr>
        <p:spPr bwMode="auto">
          <a:xfrm>
            <a:off x="6568621" y="1128713"/>
            <a:ext cx="35893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sz="2000" dirty="0">
                <a:latin typeface="ＭＳ Ｐゴシック" pitchFamily="50" charset="-128"/>
                <a:ea typeface="HG丸ｺﾞｼｯｸM-PRO" pitchFamily="50" charset="-128"/>
              </a:rPr>
              <a:t>入力データ</a:t>
            </a:r>
            <a:endParaRPr lang="en-US" altLang="ja-JP" sz="2000" dirty="0">
              <a:latin typeface="ＭＳ Ｐゴシック" pitchFamily="50" charset="-128"/>
              <a:ea typeface="HG丸ｺﾞｼｯｸM-PRO" pitchFamily="50" charset="-128"/>
            </a:endParaRPr>
          </a:p>
          <a:p>
            <a:pPr eaLnBrk="1" hangingPunct="1"/>
            <a:r>
              <a:rPr lang="en-US" altLang="ja-JP" sz="1600" dirty="0">
                <a:latin typeface="ＭＳ Ｐゴシック" pitchFamily="50" charset="-128"/>
                <a:ea typeface="HG丸ｺﾞｼｯｸM-PRO" pitchFamily="50" charset="-128"/>
              </a:rPr>
              <a:t>(</a:t>
            </a:r>
            <a:r>
              <a:rPr lang="ja-JP" altLang="en-US" sz="1600" dirty="0">
                <a:latin typeface="ＭＳ Ｐゴシック" pitchFamily="50" charset="-128"/>
                <a:ea typeface="HG丸ｺﾞｼｯｸM-PRO" pitchFamily="50" charset="-128"/>
              </a:rPr>
              <a:t>カスタマーｉの商品</a:t>
            </a:r>
            <a:r>
              <a:rPr lang="ja-JP" altLang="en-US" sz="1600" dirty="0" err="1">
                <a:latin typeface="ＭＳ Ｐゴシック" pitchFamily="50" charset="-128"/>
                <a:ea typeface="HG丸ｺﾞｼｯｸM-PRO" pitchFamily="50" charset="-128"/>
              </a:rPr>
              <a:t>ｊ</a:t>
            </a:r>
            <a:r>
              <a:rPr lang="ja-JP" altLang="en-US" sz="1600" dirty="0">
                <a:latin typeface="ＭＳ Ｐゴシック" pitchFamily="50" charset="-128"/>
                <a:ea typeface="HG丸ｺﾞｼｯｸM-PRO" pitchFamily="50" charset="-128"/>
              </a:rPr>
              <a:t>に対する評価</a:t>
            </a:r>
            <a:r>
              <a:rPr lang="en-US" altLang="ja-JP" sz="1600" dirty="0">
                <a:latin typeface="ＭＳ Ｐゴシック" pitchFamily="50" charset="-128"/>
                <a:ea typeface="HG丸ｺﾞｼｯｸM-PRO" pitchFamily="50" charset="-128"/>
              </a:rPr>
              <a:t>)</a:t>
            </a:r>
            <a:endParaRPr lang="en-US" altLang="ja-JP" dirty="0">
              <a:latin typeface="ＭＳ Ｐゴシック" pitchFamily="50" charset="-128"/>
              <a:ea typeface="HG丸ｺﾞｼｯｸM-PRO" pitchFamily="50" charset="-128"/>
            </a:endParaRPr>
          </a:p>
        </p:txBody>
      </p:sp>
      <p:sp>
        <p:nvSpPr>
          <p:cNvPr id="107" name="正方形/長方形 106"/>
          <p:cNvSpPr>
            <a:spLocks noChangeArrowheads="1"/>
          </p:cNvSpPr>
          <p:nvPr/>
        </p:nvSpPr>
        <p:spPr bwMode="auto">
          <a:xfrm>
            <a:off x="6249534" y="4292600"/>
            <a:ext cx="3352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ja-JP" altLang="en-US" sz="2000">
                <a:latin typeface="ＭＳ Ｐゴシック" pitchFamily="50" charset="-128"/>
                <a:ea typeface="HG丸ｺﾞｼｯｸM-PRO" pitchFamily="50" charset="-128"/>
              </a:rPr>
              <a:t>商品モデルより学習した</a:t>
            </a:r>
            <a:endParaRPr lang="en-US" altLang="ja-JP" sz="2000">
              <a:latin typeface="ＭＳ Ｐゴシック" pitchFamily="50" charset="-128"/>
              <a:ea typeface="HG丸ｺﾞｼｯｸM-PRO" pitchFamily="50" charset="-128"/>
            </a:endParaRPr>
          </a:p>
          <a:p>
            <a:r>
              <a:rPr lang="ja-JP" altLang="en-US" sz="2000">
                <a:latin typeface="ＭＳ Ｐゴシック" pitchFamily="50" charset="-128"/>
                <a:ea typeface="HG丸ｺﾞｼｯｸM-PRO" pitchFamily="50" charset="-128"/>
              </a:rPr>
              <a:t>カスタマーマップのｋ番モデル</a:t>
            </a:r>
          </a:p>
        </p:txBody>
      </p:sp>
      <p:sp>
        <p:nvSpPr>
          <p:cNvPr id="108" name="テキスト ボックス 10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288100" y="4785176"/>
            <a:ext cx="2487091" cy="769698"/>
          </a:xfrm>
          <a:prstGeom prst="rect">
            <a:avLst/>
          </a:prstGeom>
          <a:blipFill rotWithShape="1">
            <a:blip r:embed="rId8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ja-JP" altLang="en-US">
                <a:noFill/>
                <a:latin typeface="Calibri" charset="0"/>
                <a:ea typeface="ＭＳ Ｐゴシック" charset="0"/>
                <a:cs typeface="ＭＳ Ｐゴシック" charset="0"/>
              </a:rPr>
              <a:t> </a:t>
            </a:r>
          </a:p>
        </p:txBody>
      </p:sp>
      <p:pic>
        <p:nvPicPr>
          <p:cNvPr id="109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756" y="4482253"/>
            <a:ext cx="3468349" cy="74051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2100000" lon="18599982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0" name="グループ化 109"/>
          <p:cNvGrpSpPr>
            <a:grpSpLocks/>
          </p:cNvGrpSpPr>
          <p:nvPr/>
        </p:nvGrpSpPr>
        <p:grpSpPr bwMode="auto">
          <a:xfrm>
            <a:off x="963959" y="1683689"/>
            <a:ext cx="3938588" cy="2368550"/>
            <a:chOff x="4952133" y="1921096"/>
            <a:chExt cx="3883025" cy="2371725"/>
          </a:xfrm>
        </p:grpSpPr>
        <p:pic>
          <p:nvPicPr>
            <p:cNvPr id="111" name="Picture 7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958393" y="1922686"/>
              <a:ext cx="3876765" cy="2365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12" name="Picture 6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4952133" y="1921096"/>
              <a:ext cx="3883025" cy="2371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113" name="フリーフォーム 112"/>
          <p:cNvSpPr/>
          <p:nvPr/>
        </p:nvSpPr>
        <p:spPr>
          <a:xfrm>
            <a:off x="2002184" y="2534589"/>
            <a:ext cx="2252663" cy="1487488"/>
          </a:xfrm>
          <a:custGeom>
            <a:avLst/>
            <a:gdLst>
              <a:gd name="connsiteX0" fmla="*/ 2186940 w 2186940"/>
              <a:gd name="connsiteY0" fmla="*/ 10783 h 1534783"/>
              <a:gd name="connsiteX1" fmla="*/ 1531620 w 2186940"/>
              <a:gd name="connsiteY1" fmla="*/ 132703 h 1534783"/>
              <a:gd name="connsiteX2" fmla="*/ 678180 w 2186940"/>
              <a:gd name="connsiteY2" fmla="*/ 948043 h 1534783"/>
              <a:gd name="connsiteX3" fmla="*/ 0 w 2186940"/>
              <a:gd name="connsiteY3" fmla="*/ 1534783 h 1534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6940" h="1534783">
                <a:moveTo>
                  <a:pt x="2186940" y="10783"/>
                </a:moveTo>
                <a:cubicBezTo>
                  <a:pt x="1985010" y="-6362"/>
                  <a:pt x="1783080" y="-23507"/>
                  <a:pt x="1531620" y="132703"/>
                </a:cubicBezTo>
                <a:cubicBezTo>
                  <a:pt x="1280160" y="288913"/>
                  <a:pt x="933450" y="714363"/>
                  <a:pt x="678180" y="948043"/>
                </a:cubicBezTo>
                <a:cubicBezTo>
                  <a:pt x="422910" y="1181723"/>
                  <a:pt x="211455" y="1358253"/>
                  <a:pt x="0" y="1534783"/>
                </a:cubicBezTo>
              </a:path>
            </a:pathLst>
          </a:custGeom>
          <a:ln w="571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114" name="フリーフォーム 113"/>
          <p:cNvSpPr/>
          <p:nvPr/>
        </p:nvSpPr>
        <p:spPr>
          <a:xfrm>
            <a:off x="2851497" y="1993252"/>
            <a:ext cx="1560512" cy="1598612"/>
          </a:xfrm>
          <a:custGeom>
            <a:avLst/>
            <a:gdLst>
              <a:gd name="connsiteX0" fmla="*/ 0 w 1554480"/>
              <a:gd name="connsiteY0" fmla="*/ 0 h 1463040"/>
              <a:gd name="connsiteX1" fmla="*/ 617220 w 1554480"/>
              <a:gd name="connsiteY1" fmla="*/ 312420 h 1463040"/>
              <a:gd name="connsiteX2" fmla="*/ 1181100 w 1554480"/>
              <a:gd name="connsiteY2" fmla="*/ 1097280 h 1463040"/>
              <a:gd name="connsiteX3" fmla="*/ 1554480 w 1554480"/>
              <a:gd name="connsiteY3" fmla="*/ 1463040 h 146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4480" h="1463040">
                <a:moveTo>
                  <a:pt x="0" y="0"/>
                </a:moveTo>
                <a:cubicBezTo>
                  <a:pt x="210185" y="64770"/>
                  <a:pt x="420370" y="129540"/>
                  <a:pt x="617220" y="312420"/>
                </a:cubicBezTo>
                <a:cubicBezTo>
                  <a:pt x="814070" y="495300"/>
                  <a:pt x="1024890" y="905510"/>
                  <a:pt x="1181100" y="1097280"/>
                </a:cubicBezTo>
                <a:cubicBezTo>
                  <a:pt x="1337310" y="1289050"/>
                  <a:pt x="1445895" y="1376045"/>
                  <a:pt x="1554480" y="1463040"/>
                </a:cubicBezTo>
              </a:path>
            </a:pathLst>
          </a:custGeom>
          <a:ln w="571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115" name="テキスト ボックス 114"/>
          <p:cNvSpPr txBox="1">
            <a:spLocks noChangeArrowheads="1"/>
          </p:cNvSpPr>
          <p:nvPr/>
        </p:nvSpPr>
        <p:spPr bwMode="auto">
          <a:xfrm>
            <a:off x="1854547" y="3979214"/>
            <a:ext cx="246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/>
              <a:t>k</a:t>
            </a:r>
            <a:endParaRPr lang="ja-JP" altLang="en-US"/>
          </a:p>
        </p:txBody>
      </p:sp>
      <p:sp>
        <p:nvSpPr>
          <p:cNvPr id="116" name="正方形/長方形 115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288100" y="5970320"/>
            <a:ext cx="2475678" cy="769698"/>
          </a:xfrm>
          <a:prstGeom prst="rect">
            <a:avLst/>
          </a:prstGeom>
          <a:blipFill rotWithShape="1">
            <a:blip r:embed="rId1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ja-JP" altLang="en-US">
                <a:noFill/>
                <a:latin typeface="Calibri" charset="0"/>
                <a:ea typeface="ＭＳ Ｐゴシック" charset="0"/>
                <a:cs typeface="ＭＳ Ｐゴシック" charset="0"/>
              </a:rPr>
              <a:t> </a:t>
            </a:r>
          </a:p>
        </p:txBody>
      </p:sp>
      <p:sp>
        <p:nvSpPr>
          <p:cNvPr id="117" name="正方形/長方形 116"/>
          <p:cNvSpPr>
            <a:spLocks noChangeArrowheads="1"/>
          </p:cNvSpPr>
          <p:nvPr/>
        </p:nvSpPr>
        <p:spPr bwMode="auto">
          <a:xfrm>
            <a:off x="6249534" y="5497513"/>
            <a:ext cx="33940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ja-JP" altLang="en-US" sz="2000" dirty="0">
                <a:latin typeface="ＭＳ Ｐゴシック" pitchFamily="50" charset="-128"/>
                <a:ea typeface="HG丸ｺﾞｼｯｸM-PRO" pitchFamily="50" charset="-128"/>
              </a:rPr>
              <a:t>カスタマーモデルより学習した</a:t>
            </a:r>
            <a:endParaRPr lang="en-US" altLang="ja-JP" sz="2000" dirty="0">
              <a:latin typeface="ＭＳ Ｐゴシック" pitchFamily="50" charset="-128"/>
              <a:ea typeface="HG丸ｺﾞｼｯｸM-PRO" pitchFamily="50" charset="-128"/>
            </a:endParaRPr>
          </a:p>
          <a:p>
            <a:r>
              <a:rPr lang="ja-JP" altLang="en-US" sz="2000" dirty="0">
                <a:latin typeface="ＭＳ Ｐゴシック" pitchFamily="50" charset="-128"/>
                <a:ea typeface="HG丸ｺﾞｼｯｸM-PRO" pitchFamily="50" charset="-128"/>
              </a:rPr>
              <a:t>商品マップの</a:t>
            </a:r>
            <a:r>
              <a:rPr lang="ja-JP" altLang="en-US" sz="2000" dirty="0" err="1">
                <a:latin typeface="ＭＳ Ｐゴシック" pitchFamily="50" charset="-128"/>
                <a:ea typeface="HG丸ｺﾞｼｯｸM-PRO" pitchFamily="50" charset="-128"/>
              </a:rPr>
              <a:t>ｌ</a:t>
            </a:r>
            <a:r>
              <a:rPr lang="ja-JP" altLang="en-US" sz="2000" dirty="0">
                <a:latin typeface="ＭＳ Ｐゴシック" pitchFamily="50" charset="-128"/>
                <a:ea typeface="HG丸ｺﾞｼｯｸM-PRO" pitchFamily="50" charset="-128"/>
              </a:rPr>
              <a:t>番モデル</a:t>
            </a:r>
          </a:p>
        </p:txBody>
      </p:sp>
      <p:sp>
        <p:nvSpPr>
          <p:cNvPr id="118" name="テキスト ボックス 117"/>
          <p:cNvSpPr txBox="1">
            <a:spLocks noChangeArrowheads="1"/>
          </p:cNvSpPr>
          <p:nvPr/>
        </p:nvSpPr>
        <p:spPr bwMode="auto">
          <a:xfrm>
            <a:off x="4359622" y="3582339"/>
            <a:ext cx="2460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/>
              <a:t>l</a:t>
            </a:r>
            <a:endParaRPr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テキスト ボックス 119"/>
              <p:cNvSpPr txBox="1"/>
              <p:nvPr/>
            </p:nvSpPr>
            <p:spPr>
              <a:xfrm>
                <a:off x="8030137" y="1110586"/>
                <a:ext cx="450251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>
          <p:sp>
            <p:nvSpPr>
              <p:cNvPr id="120" name="テキスト ボックス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0137" y="1110586"/>
                <a:ext cx="450251" cy="399084"/>
              </a:xfrm>
              <a:prstGeom prst="rect">
                <a:avLst/>
              </a:prstGeom>
              <a:blipFill rotWithShape="0">
                <a:blip r:embed="rId13"/>
                <a:stretch>
                  <a:fillRect l="-6757" r="-9459" b="-242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380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9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0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93" grpId="0"/>
      <p:bldP spid="95" grpId="0"/>
      <p:bldP spid="105" grpId="0"/>
      <p:bldP spid="107" grpId="0"/>
      <p:bldP spid="115" grpId="0"/>
      <p:bldP spid="117" grpId="0"/>
      <p:bldP spid="118" grpId="0"/>
      <p:bldP spid="12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Tensor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SOM</a:t>
            </a:r>
            <a:r>
              <a:rPr kumimoji="1" lang="ja-JP" altLang="en-US" dirty="0" smtClean="0"/>
              <a:t>のアルゴリズム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lang="ja-JP" altLang="en-US" smtClean="0"/>
              <a:pPr/>
              <a:t>45</a:t>
            </a:fld>
            <a:endParaRPr lang="ja-JP" alt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528" y="3948762"/>
            <a:ext cx="1871663" cy="115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角丸四角形 5"/>
          <p:cNvSpPr/>
          <p:nvPr/>
        </p:nvSpPr>
        <p:spPr>
          <a:xfrm>
            <a:off x="7474815" y="4483094"/>
            <a:ext cx="2630079" cy="704671"/>
          </a:xfrm>
          <a:prstGeom prst="roundRect">
            <a:avLst/>
          </a:prstGeom>
          <a:gradFill>
            <a:gsLst>
              <a:gs pos="0">
                <a:schemeClr val="accent5">
                  <a:tint val="50000"/>
                  <a:satMod val="300000"/>
                  <a:alpha val="20000"/>
                </a:schemeClr>
              </a:gs>
              <a:gs pos="35000">
                <a:schemeClr val="accent5">
                  <a:tint val="37000"/>
                  <a:satMod val="300000"/>
                  <a:alpha val="20000"/>
                </a:schemeClr>
              </a:gs>
              <a:gs pos="100000">
                <a:schemeClr val="accent5">
                  <a:tint val="15000"/>
                  <a:satMod val="350000"/>
                  <a:alpha val="20000"/>
                </a:schemeClr>
              </a:gs>
            </a:gsLst>
          </a:gradFill>
          <a:ln>
            <a:solidFill>
              <a:srgbClr val="61881B">
                <a:alpha val="20000"/>
              </a:srgbClr>
            </a:solidFill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7474816" y="5921935"/>
            <a:ext cx="2630079" cy="754380"/>
          </a:xfrm>
          <a:prstGeom prst="roundRect">
            <a:avLst/>
          </a:prstGeom>
          <a:gradFill>
            <a:gsLst>
              <a:gs pos="0">
                <a:schemeClr val="accent1">
                  <a:tint val="50000"/>
                  <a:satMod val="300000"/>
                  <a:alpha val="20000"/>
                </a:schemeClr>
              </a:gs>
              <a:gs pos="35000">
                <a:schemeClr val="accent1">
                  <a:tint val="37000"/>
                  <a:satMod val="300000"/>
                  <a:alpha val="20000"/>
                </a:schemeClr>
              </a:gs>
              <a:gs pos="100000">
                <a:schemeClr val="accent1">
                  <a:tint val="15000"/>
                  <a:satMod val="350000"/>
                  <a:alpha val="2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  <a:alpha val="2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/>
        </p:nvSpPr>
        <p:spPr>
          <a:xfrm>
            <a:off x="7474817" y="5204919"/>
            <a:ext cx="2630079" cy="704671"/>
          </a:xfrm>
          <a:prstGeom prst="round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20000"/>
                </a:schemeClr>
              </a:gs>
              <a:gs pos="35000">
                <a:schemeClr val="accent2">
                  <a:tint val="37000"/>
                  <a:satMod val="300000"/>
                  <a:alpha val="20000"/>
                </a:schemeClr>
              </a:gs>
              <a:gs pos="100000">
                <a:schemeClr val="accent2">
                  <a:tint val="15000"/>
                  <a:satMod val="350000"/>
                  <a:alpha val="20000"/>
                </a:schemeClr>
              </a:gs>
            </a:gsLst>
          </a:gradFill>
          <a:ln>
            <a:solidFill>
              <a:schemeClr val="accent2">
                <a:shade val="95000"/>
                <a:satMod val="105000"/>
                <a:alpha val="20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7517548" y="3298500"/>
            <a:ext cx="2630079" cy="754380"/>
          </a:xfrm>
          <a:prstGeom prst="roundRect">
            <a:avLst/>
          </a:prstGeom>
          <a:gradFill>
            <a:gsLst>
              <a:gs pos="0">
                <a:schemeClr val="accent1">
                  <a:tint val="50000"/>
                  <a:satMod val="300000"/>
                  <a:alpha val="20000"/>
                </a:schemeClr>
              </a:gs>
              <a:gs pos="35000">
                <a:schemeClr val="accent1">
                  <a:tint val="37000"/>
                  <a:satMod val="300000"/>
                  <a:alpha val="20000"/>
                </a:schemeClr>
              </a:gs>
              <a:gs pos="100000">
                <a:schemeClr val="accent1">
                  <a:tint val="15000"/>
                  <a:satMod val="350000"/>
                  <a:alpha val="2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  <a:alpha val="2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/>
          <p:cNvSpPr/>
          <p:nvPr/>
        </p:nvSpPr>
        <p:spPr>
          <a:xfrm>
            <a:off x="7509892" y="1621508"/>
            <a:ext cx="2630079" cy="537494"/>
          </a:xfrm>
          <a:prstGeom prst="roundRect">
            <a:avLst/>
          </a:prstGeom>
          <a:gradFill>
            <a:gsLst>
              <a:gs pos="0">
                <a:schemeClr val="accent1">
                  <a:tint val="50000"/>
                  <a:satMod val="300000"/>
                  <a:alpha val="20000"/>
                </a:schemeClr>
              </a:gs>
              <a:gs pos="35000">
                <a:schemeClr val="accent1">
                  <a:tint val="37000"/>
                  <a:satMod val="300000"/>
                  <a:alpha val="20000"/>
                </a:schemeClr>
              </a:gs>
              <a:gs pos="100000">
                <a:schemeClr val="accent1">
                  <a:tint val="15000"/>
                  <a:satMod val="350000"/>
                  <a:alpha val="2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  <a:alpha val="2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角丸四角形 10"/>
          <p:cNvSpPr/>
          <p:nvPr/>
        </p:nvSpPr>
        <p:spPr>
          <a:xfrm>
            <a:off x="7517549" y="2585944"/>
            <a:ext cx="2630079" cy="704671"/>
          </a:xfrm>
          <a:prstGeom prst="round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20000"/>
                </a:schemeClr>
              </a:gs>
              <a:gs pos="35000">
                <a:schemeClr val="accent2">
                  <a:tint val="37000"/>
                  <a:satMod val="300000"/>
                  <a:alpha val="20000"/>
                </a:schemeClr>
              </a:gs>
              <a:gs pos="100000">
                <a:schemeClr val="accent2">
                  <a:tint val="15000"/>
                  <a:satMod val="350000"/>
                  <a:alpha val="20000"/>
                </a:schemeClr>
              </a:gs>
            </a:gsLst>
          </a:gradFill>
          <a:ln>
            <a:solidFill>
              <a:schemeClr val="accent2">
                <a:shade val="95000"/>
                <a:satMod val="105000"/>
                <a:alpha val="20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角丸四角形 11"/>
          <p:cNvSpPr/>
          <p:nvPr/>
        </p:nvSpPr>
        <p:spPr>
          <a:xfrm>
            <a:off x="7517549" y="1183422"/>
            <a:ext cx="2630079" cy="435828"/>
          </a:xfrm>
          <a:prstGeom prst="round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20000"/>
                </a:schemeClr>
              </a:gs>
              <a:gs pos="35000">
                <a:schemeClr val="accent2">
                  <a:tint val="37000"/>
                  <a:satMod val="300000"/>
                  <a:alpha val="20000"/>
                </a:schemeClr>
              </a:gs>
              <a:gs pos="100000">
                <a:schemeClr val="accent2">
                  <a:tint val="15000"/>
                  <a:satMod val="350000"/>
                  <a:alpha val="20000"/>
                </a:schemeClr>
              </a:gs>
            </a:gsLst>
          </a:gradFill>
          <a:ln>
            <a:solidFill>
              <a:schemeClr val="accent2">
                <a:shade val="95000"/>
                <a:satMod val="105000"/>
                <a:alpha val="20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7166536" y="836712"/>
            <a:ext cx="3316792" cy="5904656"/>
          </a:xfrm>
          <a:prstGeom prst="rect">
            <a:avLst/>
          </a:prstGeom>
          <a:noFill/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7517549" y="4424664"/>
                <a:ext cx="2444900" cy="795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1" i="1" smtClean="0">
                              <a:latin typeface="Cambria Math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/>
                            </a:rPr>
                            <m:t>𝑘𝑙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ja-JP" b="0" i="1" smtClea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ja-JP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i="1">
                                      <a:latin typeface="Cambria Math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/>
                                    </a:rPr>
                                    <m:t>𝑗𝑙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b="1" i="1" smtClean="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ja-JP" b="0" i="1" smtClean="0">
                                      <a:latin typeface="Cambria Math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549" y="4424664"/>
                <a:ext cx="2444900" cy="79585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7517549" y="5126076"/>
                <a:ext cx="1711494" cy="795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1" i="1" smtClean="0">
                              <a:latin typeface="Cambria Math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/>
                            </a:rPr>
                            <m:t>𝑖𝑙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ja-JP" b="0" i="1" smtClean="0">
                              <a:latin typeface="Cambria Math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i="1">
                                  <a:latin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/>
                                </a:rPr>
                                <m:t>𝑗𝑙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1" i="1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549" y="5126076"/>
                <a:ext cx="1711494" cy="79585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テキスト ボックス 15"/>
              <p:cNvSpPr txBox="1"/>
              <p:nvPr/>
            </p:nvSpPr>
            <p:spPr>
              <a:xfrm>
                <a:off x="7517549" y="5942892"/>
                <a:ext cx="1829412" cy="764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1" i="1" smtClean="0">
                              <a:latin typeface="Cambria Math"/>
                            </a:rPr>
                            <m:t>𝒖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/>
                            </a:rPr>
                            <m:t>𝑘𝑗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ja-JP" b="0" i="1" smtClea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i="1" smtClean="0">
                                  <a:latin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1" i="1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16" name="テキスト ボックス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549" y="5942892"/>
                <a:ext cx="1829412" cy="76456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テキスト ボックス 16"/>
              <p:cNvSpPr txBox="1"/>
              <p:nvPr/>
            </p:nvSpPr>
            <p:spPr>
              <a:xfrm>
                <a:off x="7517549" y="1158043"/>
                <a:ext cx="2473910" cy="508857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b="0" i="1" smtClean="0"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kumimoji="1" lang="en-US" altLang="ja-JP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altLang="ja-JP" i="1">
                                  <a:latin typeface="Cambria Math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b="1" i="1" smtClean="0">
                                          <a:latin typeface="Cambria Math"/>
                                        </a:rPr>
                                        <m:t>𝑾</m:t>
                                      </m:r>
                                    </m:e>
                                    <m:sub>
                                      <m:r>
                                        <a:rPr lang="en-US" altLang="ja-JP" b="0" i="1" smtClean="0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ja-JP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b="1" i="1" smtClean="0">
                                          <a:latin typeface="Cambria Math"/>
                                        </a:rPr>
                                        <m:t>𝑽</m:t>
                                      </m:r>
                                    </m:e>
                                    <m:sub>
                                      <m:r>
                                        <a:rPr lang="en-US" altLang="ja-JP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ja-JP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17" name="テキスト ボックス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549" y="1158043"/>
                <a:ext cx="2473910" cy="508857"/>
              </a:xfrm>
              <a:prstGeom prst="rect">
                <a:avLst/>
              </a:prstGeom>
              <a:blipFill rotWithShape="0">
                <a:blip r:embed="rId6"/>
                <a:stretch>
                  <a:fillRect r="-5911" b="-2410"/>
                </a:stretch>
              </a:blipFill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テキスト ボックス 17"/>
              <p:cNvSpPr txBox="1"/>
              <p:nvPr/>
            </p:nvSpPr>
            <p:spPr>
              <a:xfrm>
                <a:off x="7517549" y="1645475"/>
                <a:ext cx="2630079" cy="5777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b="0" i="1" smtClean="0"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kumimoji="1" lang="en-US" altLang="ja-JP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altLang="ja-JP" b="0" i="1" smtClean="0">
                                  <a:latin typeface="Cambria Math"/>
                                </a:rPr>
                                <m:t>𝑙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b="1" i="1" smtClean="0">
                                          <a:latin typeface="Cambria Math"/>
                                        </a:rPr>
                                        <m:t>𝑾</m:t>
                                      </m:r>
                                    </m:e>
                                    <m:sub>
                                      <m:r>
                                        <a:rPr lang="en-US" altLang="ja-JP" b="0" i="1" smtClean="0">
                                          <a:latin typeface="Cambria Math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en-US" altLang="ja-JP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b="1" i="1" smtClean="0">
                                          <a:latin typeface="Cambria Math"/>
                                        </a:rPr>
                                        <m:t>𝑼</m:t>
                                      </m:r>
                                    </m:e>
                                    <m:sub>
                                      <m:r>
                                        <a:rPr lang="en-US" altLang="ja-JP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ja-JP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18" name="テキスト ボックス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549" y="1645475"/>
                <a:ext cx="2630079" cy="577787"/>
              </a:xfrm>
              <a:prstGeom prst="rect">
                <a:avLst/>
              </a:prstGeom>
              <a:blipFill rotWithShape="0">
                <a:blip r:embed="rId7"/>
                <a:stretch>
                  <a:fillRect b="-10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テキスト ボックス 18"/>
              <p:cNvSpPr txBox="1"/>
              <p:nvPr/>
            </p:nvSpPr>
            <p:spPr>
              <a:xfrm>
                <a:off x="7531000" y="2565802"/>
                <a:ext cx="2239844" cy="724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i="1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altLang="ja-JP" i="1">
                              <a:latin typeface="Cambria Math"/>
                            </a:rPr>
                            <m:t>𝑖𝑘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b="0" i="1" smtClean="0"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ja-JP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ja-JP" b="0" i="1" smtClean="0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altLang="ja-JP" i="1"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US" altLang="ja-JP" i="1">
                                  <a:latin typeface="Cambria Math"/>
                                </a:rPr>
                                <m:t>𝑘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b="0" i="1" smtClean="0">
                                      <a:latin typeface="Cambria Math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altLang="ja-JP" b="0" i="1" smtClea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ja-JP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ja-JP" b="0" i="1" smtClean="0">
                                  <a:latin typeface="Cambria Math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ja-JP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e>
                                        <m:sup>
                                          <m:r>
                                            <a:rPr lang="en-US" altLang="ja-JP" i="1">
                                              <a:latin typeface="Cambria Math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en-US" altLang="ja-JP" i="1">
                                          <a:latin typeface="Cambria Math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altLang="ja-JP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ja-JP" i="1"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19" name="テキスト ボックス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000" y="2565802"/>
                <a:ext cx="2239844" cy="72481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テキスト ボックス 19"/>
              <p:cNvSpPr txBox="1"/>
              <p:nvPr/>
            </p:nvSpPr>
            <p:spPr>
              <a:xfrm>
                <a:off x="7544451" y="3213901"/>
                <a:ext cx="2162643" cy="87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i="1" smtClean="0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/>
                            </a:rPr>
                            <m:t>𝑗𝑙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b="0" i="1" smtClean="0">
                                      <a:latin typeface="Cambria Math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ja-JP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ja-JP" b="0" i="1" smtClean="0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altLang="ja-JP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ja-JP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ja-JP" b="0" i="1" smtClean="0">
                                  <a:latin typeface="Cambria Math"/>
                                </a:rPr>
                                <m:t>𝑙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b="0" i="1" smtClean="0">
                                      <a:latin typeface="Cambria Math"/>
                                    </a:rPr>
                                    <m:t>𝑗</m:t>
                                  </m:r>
                                </m:e>
                                <m:sup>
                                  <m:r>
                                    <a:rPr lang="en-US" altLang="ja-JP" b="0" i="1" smtClea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ja-JP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ja-JP" b="0" i="1" smtClean="0">
                                  <a:latin typeface="Cambria Math"/>
                                </a:rPr>
                                <m:t>𝐽</m:t>
                              </m:r>
                            </m:sup>
                            <m:e>
                              <m:r>
                                <a:rPr lang="en-US" altLang="ja-JP" b="0" i="1" smtClean="0">
                                  <a:latin typeface="Cambria Math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ja-JP" b="0" i="1" smtClean="0">
                                          <a:latin typeface="Cambria Math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ja-JP" b="0" i="1" smtClean="0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e>
                                        <m:sup>
                                          <m:r>
                                            <a:rPr lang="en-US" altLang="ja-JP" b="0" i="1" smtClean="0">
                                              <a:latin typeface="Cambria Math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en-US" altLang="ja-JP" b="0" i="1" smtClean="0">
                                          <a:latin typeface="Cambria Math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altLang="ja-JP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ja-JP" b="0" i="1" smtClean="0">
                                      <a:latin typeface="Cambria Math"/>
                                    </a:rPr>
                                    <m:t>𝑙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20" name="テキスト ボックス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451" y="3213901"/>
                <a:ext cx="2162643" cy="87498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0" y="1300522"/>
            <a:ext cx="3595454" cy="3277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251" y="3333600"/>
            <a:ext cx="3595976" cy="3277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フリーフォーム 22"/>
          <p:cNvSpPr/>
          <p:nvPr/>
        </p:nvSpPr>
        <p:spPr>
          <a:xfrm>
            <a:off x="711803" y="1904357"/>
            <a:ext cx="1163640" cy="1227138"/>
          </a:xfrm>
          <a:custGeom>
            <a:avLst/>
            <a:gdLst>
              <a:gd name="connsiteX0" fmla="*/ 0 w 2066192"/>
              <a:gd name="connsiteY0" fmla="*/ 2206869 h 2206869"/>
              <a:gd name="connsiteX1" fmla="*/ 1230923 w 2066192"/>
              <a:gd name="connsiteY1" fmla="*/ 1099038 h 2206869"/>
              <a:gd name="connsiteX2" fmla="*/ 2066192 w 2066192"/>
              <a:gd name="connsiteY2" fmla="*/ 0 h 2206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6192" h="2206869">
                <a:moveTo>
                  <a:pt x="0" y="2206869"/>
                </a:moveTo>
                <a:cubicBezTo>
                  <a:pt x="443279" y="1836859"/>
                  <a:pt x="886558" y="1466849"/>
                  <a:pt x="1230923" y="1099038"/>
                </a:cubicBezTo>
                <a:cubicBezTo>
                  <a:pt x="1575288" y="731227"/>
                  <a:pt x="1820740" y="365613"/>
                  <a:pt x="2066192" y="0"/>
                </a:cubicBezTo>
              </a:path>
            </a:pathLst>
          </a:cu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フリーフォーム 23"/>
          <p:cNvSpPr/>
          <p:nvPr/>
        </p:nvSpPr>
        <p:spPr>
          <a:xfrm>
            <a:off x="1973867" y="2898132"/>
            <a:ext cx="1050926" cy="250826"/>
          </a:xfrm>
          <a:custGeom>
            <a:avLst/>
            <a:gdLst>
              <a:gd name="connsiteX0" fmla="*/ 0 w 2083777"/>
              <a:gd name="connsiteY0" fmla="*/ 530214 h 530214"/>
              <a:gd name="connsiteX1" fmla="*/ 1002323 w 2083777"/>
              <a:gd name="connsiteY1" fmla="*/ 2676 h 530214"/>
              <a:gd name="connsiteX2" fmla="*/ 1811215 w 2083777"/>
              <a:gd name="connsiteY2" fmla="*/ 327991 h 530214"/>
              <a:gd name="connsiteX3" fmla="*/ 2083777 w 2083777"/>
              <a:gd name="connsiteY3" fmla="*/ 389537 h 53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3777" h="530214">
                <a:moveTo>
                  <a:pt x="0" y="530214"/>
                </a:moveTo>
                <a:cubicBezTo>
                  <a:pt x="350227" y="283297"/>
                  <a:pt x="700454" y="36380"/>
                  <a:pt x="1002323" y="2676"/>
                </a:cubicBezTo>
                <a:cubicBezTo>
                  <a:pt x="1304192" y="-31028"/>
                  <a:pt x="1630973" y="263514"/>
                  <a:pt x="1811215" y="327991"/>
                </a:cubicBezTo>
                <a:cubicBezTo>
                  <a:pt x="1991457" y="392468"/>
                  <a:pt x="2037617" y="391002"/>
                  <a:pt x="2083777" y="389537"/>
                </a:cubicBezTo>
              </a:path>
            </a:pathLst>
          </a:cu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フリーフォーム 24"/>
          <p:cNvSpPr/>
          <p:nvPr/>
        </p:nvSpPr>
        <p:spPr>
          <a:xfrm>
            <a:off x="1084125" y="2069457"/>
            <a:ext cx="1127868" cy="1083854"/>
          </a:xfrm>
          <a:custGeom>
            <a:avLst/>
            <a:gdLst>
              <a:gd name="connsiteX0" fmla="*/ 0 w 2164080"/>
              <a:gd name="connsiteY0" fmla="*/ 2103120 h 2103120"/>
              <a:gd name="connsiteX1" fmla="*/ 1363980 w 2164080"/>
              <a:gd name="connsiteY1" fmla="*/ 998220 h 2103120"/>
              <a:gd name="connsiteX2" fmla="*/ 2164080 w 2164080"/>
              <a:gd name="connsiteY2" fmla="*/ 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64080" h="2103120">
                <a:moveTo>
                  <a:pt x="0" y="2103120"/>
                </a:moveTo>
                <a:cubicBezTo>
                  <a:pt x="501650" y="1725930"/>
                  <a:pt x="1003300" y="1348740"/>
                  <a:pt x="1363980" y="998220"/>
                </a:cubicBezTo>
                <a:cubicBezTo>
                  <a:pt x="1724660" y="647700"/>
                  <a:pt x="1944370" y="323850"/>
                  <a:pt x="2164080" y="0"/>
                </a:cubicBezTo>
              </a:path>
            </a:pathLst>
          </a:cu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フリーフォーム 25"/>
          <p:cNvSpPr/>
          <p:nvPr/>
        </p:nvSpPr>
        <p:spPr>
          <a:xfrm>
            <a:off x="1811942" y="2742558"/>
            <a:ext cx="1041400" cy="425448"/>
          </a:xfrm>
          <a:custGeom>
            <a:avLst/>
            <a:gdLst>
              <a:gd name="connsiteX0" fmla="*/ 0 w 1920240"/>
              <a:gd name="connsiteY0" fmla="*/ 830832 h 830832"/>
              <a:gd name="connsiteX1" fmla="*/ 1028700 w 1920240"/>
              <a:gd name="connsiteY1" fmla="*/ 23112 h 830832"/>
              <a:gd name="connsiteX2" fmla="*/ 1744980 w 1920240"/>
              <a:gd name="connsiteY2" fmla="*/ 221232 h 830832"/>
              <a:gd name="connsiteX3" fmla="*/ 1920240 w 1920240"/>
              <a:gd name="connsiteY3" fmla="*/ 236472 h 83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0240" h="830832">
                <a:moveTo>
                  <a:pt x="0" y="830832"/>
                </a:moveTo>
                <a:cubicBezTo>
                  <a:pt x="368935" y="477772"/>
                  <a:pt x="737870" y="124712"/>
                  <a:pt x="1028700" y="23112"/>
                </a:cubicBezTo>
                <a:cubicBezTo>
                  <a:pt x="1319530" y="-78488"/>
                  <a:pt x="1596390" y="185672"/>
                  <a:pt x="1744980" y="221232"/>
                </a:cubicBezTo>
                <a:cubicBezTo>
                  <a:pt x="1893570" y="256792"/>
                  <a:pt x="1906905" y="246632"/>
                  <a:pt x="1920240" y="236472"/>
                </a:cubicBezTo>
              </a:path>
            </a:pathLst>
          </a:cu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リーフォーム 26"/>
          <p:cNvSpPr/>
          <p:nvPr/>
        </p:nvSpPr>
        <p:spPr>
          <a:xfrm>
            <a:off x="1202591" y="2139308"/>
            <a:ext cx="1130052" cy="1029334"/>
          </a:xfrm>
          <a:custGeom>
            <a:avLst/>
            <a:gdLst>
              <a:gd name="connsiteX0" fmla="*/ 0 w 2209800"/>
              <a:gd name="connsiteY0" fmla="*/ 2011680 h 2011680"/>
              <a:gd name="connsiteX1" fmla="*/ 1303020 w 2209800"/>
              <a:gd name="connsiteY1" fmla="*/ 982980 h 2011680"/>
              <a:gd name="connsiteX2" fmla="*/ 2209800 w 2209800"/>
              <a:gd name="connsiteY2" fmla="*/ 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09800" h="2011680">
                <a:moveTo>
                  <a:pt x="0" y="2011680"/>
                </a:moveTo>
                <a:cubicBezTo>
                  <a:pt x="467360" y="1664970"/>
                  <a:pt x="934720" y="1318260"/>
                  <a:pt x="1303020" y="982980"/>
                </a:cubicBezTo>
                <a:cubicBezTo>
                  <a:pt x="1671320" y="647700"/>
                  <a:pt x="1940560" y="323850"/>
                  <a:pt x="2209800" y="0"/>
                </a:cubicBezTo>
              </a:path>
            </a:pathLst>
          </a:cu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リーフォーム 27"/>
          <p:cNvSpPr/>
          <p:nvPr/>
        </p:nvSpPr>
        <p:spPr>
          <a:xfrm>
            <a:off x="1627791" y="2501258"/>
            <a:ext cx="1028702" cy="688974"/>
          </a:xfrm>
          <a:custGeom>
            <a:avLst/>
            <a:gdLst>
              <a:gd name="connsiteX0" fmla="*/ 2080260 w 2080260"/>
              <a:gd name="connsiteY0" fmla="*/ 98878 h 1348558"/>
              <a:gd name="connsiteX1" fmla="*/ 1417320 w 2080260"/>
              <a:gd name="connsiteY1" fmla="*/ 68398 h 1348558"/>
              <a:gd name="connsiteX2" fmla="*/ 472440 w 2080260"/>
              <a:gd name="connsiteY2" fmla="*/ 876118 h 1348558"/>
              <a:gd name="connsiteX3" fmla="*/ 0 w 2080260"/>
              <a:gd name="connsiteY3" fmla="*/ 1348558 h 13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0260" h="1348558">
                <a:moveTo>
                  <a:pt x="2080260" y="98878"/>
                </a:moveTo>
                <a:cubicBezTo>
                  <a:pt x="1882775" y="18868"/>
                  <a:pt x="1685290" y="-61142"/>
                  <a:pt x="1417320" y="68398"/>
                </a:cubicBezTo>
                <a:cubicBezTo>
                  <a:pt x="1149350" y="197938"/>
                  <a:pt x="708660" y="662758"/>
                  <a:pt x="472440" y="876118"/>
                </a:cubicBezTo>
                <a:cubicBezTo>
                  <a:pt x="236220" y="1089478"/>
                  <a:pt x="118110" y="1219018"/>
                  <a:pt x="0" y="1348558"/>
                </a:cubicBezTo>
              </a:path>
            </a:pathLst>
          </a:cu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フリーフォーム 28"/>
          <p:cNvSpPr/>
          <p:nvPr/>
        </p:nvSpPr>
        <p:spPr>
          <a:xfrm>
            <a:off x="1373792" y="2270751"/>
            <a:ext cx="1088006" cy="897256"/>
          </a:xfrm>
          <a:custGeom>
            <a:avLst/>
            <a:gdLst>
              <a:gd name="connsiteX0" fmla="*/ 2194560 w 2194560"/>
              <a:gd name="connsiteY0" fmla="*/ 0 h 1828800"/>
              <a:gd name="connsiteX1" fmla="*/ 1592580 w 2194560"/>
              <a:gd name="connsiteY1" fmla="*/ 426720 h 1828800"/>
              <a:gd name="connsiteX2" fmla="*/ 708660 w 2194560"/>
              <a:gd name="connsiteY2" fmla="*/ 1234440 h 1828800"/>
              <a:gd name="connsiteX3" fmla="*/ 0 w 2194560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560" h="1828800">
                <a:moveTo>
                  <a:pt x="2194560" y="0"/>
                </a:moveTo>
                <a:cubicBezTo>
                  <a:pt x="2017395" y="110490"/>
                  <a:pt x="1840230" y="220980"/>
                  <a:pt x="1592580" y="426720"/>
                </a:cubicBezTo>
                <a:cubicBezTo>
                  <a:pt x="1344930" y="632460"/>
                  <a:pt x="974090" y="1000760"/>
                  <a:pt x="708660" y="1234440"/>
                </a:cubicBezTo>
                <a:cubicBezTo>
                  <a:pt x="443230" y="1468120"/>
                  <a:pt x="221615" y="1648460"/>
                  <a:pt x="0" y="1828800"/>
                </a:cubicBezTo>
              </a:path>
            </a:pathLst>
          </a:cu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 29"/>
          <p:cNvSpPr/>
          <p:nvPr/>
        </p:nvSpPr>
        <p:spPr>
          <a:xfrm>
            <a:off x="771376" y="3251445"/>
            <a:ext cx="985470" cy="72134"/>
          </a:xfrm>
          <a:custGeom>
            <a:avLst/>
            <a:gdLst>
              <a:gd name="connsiteX0" fmla="*/ 0 w 1793631"/>
              <a:gd name="connsiteY0" fmla="*/ 0 h 158463"/>
              <a:gd name="connsiteX1" fmla="*/ 1143000 w 1793631"/>
              <a:gd name="connsiteY1" fmla="*/ 158262 h 158463"/>
              <a:gd name="connsiteX2" fmla="*/ 1793631 w 1793631"/>
              <a:gd name="connsiteY2" fmla="*/ 26377 h 158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3631" h="158463">
                <a:moveTo>
                  <a:pt x="0" y="0"/>
                </a:moveTo>
                <a:cubicBezTo>
                  <a:pt x="422031" y="76933"/>
                  <a:pt x="844062" y="153866"/>
                  <a:pt x="1143000" y="158262"/>
                </a:cubicBezTo>
                <a:cubicBezTo>
                  <a:pt x="1441938" y="162658"/>
                  <a:pt x="1617784" y="94517"/>
                  <a:pt x="1793631" y="26377"/>
                </a:cubicBezTo>
              </a:path>
            </a:pathLst>
          </a:cu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フリーフォーム 30"/>
          <p:cNvSpPr/>
          <p:nvPr/>
        </p:nvSpPr>
        <p:spPr>
          <a:xfrm>
            <a:off x="2339827" y="1850379"/>
            <a:ext cx="685798" cy="901702"/>
          </a:xfrm>
          <a:custGeom>
            <a:avLst/>
            <a:gdLst>
              <a:gd name="connsiteX0" fmla="*/ 0 w 1811215"/>
              <a:gd name="connsiteY0" fmla="*/ 0 h 2083776"/>
              <a:gd name="connsiteX1" fmla="*/ 967154 w 1811215"/>
              <a:gd name="connsiteY1" fmla="*/ 457200 h 2083776"/>
              <a:gd name="connsiteX2" fmla="*/ 1503485 w 1811215"/>
              <a:gd name="connsiteY2" fmla="*/ 1758461 h 2083776"/>
              <a:gd name="connsiteX3" fmla="*/ 1811215 w 1811215"/>
              <a:gd name="connsiteY3" fmla="*/ 2083776 h 208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1215" h="2083776">
                <a:moveTo>
                  <a:pt x="0" y="0"/>
                </a:moveTo>
                <a:cubicBezTo>
                  <a:pt x="358286" y="82061"/>
                  <a:pt x="716573" y="164123"/>
                  <a:pt x="967154" y="457200"/>
                </a:cubicBezTo>
                <a:cubicBezTo>
                  <a:pt x="1217735" y="750277"/>
                  <a:pt x="1362808" y="1487365"/>
                  <a:pt x="1503485" y="1758461"/>
                </a:cubicBezTo>
                <a:cubicBezTo>
                  <a:pt x="1644162" y="2029557"/>
                  <a:pt x="1727688" y="2056666"/>
                  <a:pt x="1811215" y="2083776"/>
                </a:cubicBezTo>
              </a:path>
            </a:pathLst>
          </a:cu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フリーフォーム 31"/>
          <p:cNvSpPr/>
          <p:nvPr/>
        </p:nvSpPr>
        <p:spPr>
          <a:xfrm>
            <a:off x="942826" y="3088629"/>
            <a:ext cx="923924" cy="123056"/>
          </a:xfrm>
          <a:custGeom>
            <a:avLst/>
            <a:gdLst>
              <a:gd name="connsiteX0" fmla="*/ 1684020 w 1684020"/>
              <a:gd name="connsiteY0" fmla="*/ 137160 h 233761"/>
              <a:gd name="connsiteX1" fmla="*/ 906780 w 1684020"/>
              <a:gd name="connsiteY1" fmla="*/ 228600 h 233761"/>
              <a:gd name="connsiteX2" fmla="*/ 0 w 1684020"/>
              <a:gd name="connsiteY2" fmla="*/ 0 h 233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4020" h="233761">
                <a:moveTo>
                  <a:pt x="1684020" y="137160"/>
                </a:moveTo>
                <a:cubicBezTo>
                  <a:pt x="1435735" y="194310"/>
                  <a:pt x="1187450" y="251460"/>
                  <a:pt x="906780" y="228600"/>
                </a:cubicBezTo>
                <a:cubicBezTo>
                  <a:pt x="626110" y="205740"/>
                  <a:pt x="313055" y="102870"/>
                  <a:pt x="0" y="0"/>
                </a:cubicBezTo>
              </a:path>
            </a:pathLst>
          </a:cu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フリーフォーム 32"/>
          <p:cNvSpPr/>
          <p:nvPr/>
        </p:nvSpPr>
        <p:spPr>
          <a:xfrm>
            <a:off x="1126976" y="2967980"/>
            <a:ext cx="873124" cy="92074"/>
          </a:xfrm>
          <a:custGeom>
            <a:avLst/>
            <a:gdLst>
              <a:gd name="connsiteX0" fmla="*/ 1630680 w 1630680"/>
              <a:gd name="connsiteY0" fmla="*/ 220980 h 222768"/>
              <a:gd name="connsiteX1" fmla="*/ 723900 w 1630680"/>
              <a:gd name="connsiteY1" fmla="*/ 190500 h 222768"/>
              <a:gd name="connsiteX2" fmla="*/ 0 w 1630680"/>
              <a:gd name="connsiteY2" fmla="*/ 0 h 222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0680" h="222768">
                <a:moveTo>
                  <a:pt x="1630680" y="220980"/>
                </a:moveTo>
                <a:cubicBezTo>
                  <a:pt x="1313180" y="224155"/>
                  <a:pt x="995680" y="227330"/>
                  <a:pt x="723900" y="190500"/>
                </a:cubicBezTo>
                <a:cubicBezTo>
                  <a:pt x="452120" y="153670"/>
                  <a:pt x="226060" y="76835"/>
                  <a:pt x="0" y="0"/>
                </a:cubicBezTo>
              </a:path>
            </a:pathLst>
          </a:cu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フリーフォーム 33"/>
          <p:cNvSpPr/>
          <p:nvPr/>
        </p:nvSpPr>
        <p:spPr>
          <a:xfrm>
            <a:off x="1609576" y="2485380"/>
            <a:ext cx="671512" cy="366206"/>
          </a:xfrm>
          <a:custGeom>
            <a:avLst/>
            <a:gdLst>
              <a:gd name="connsiteX0" fmla="*/ 1348740 w 1348740"/>
              <a:gd name="connsiteY0" fmla="*/ 754380 h 754380"/>
              <a:gd name="connsiteX1" fmla="*/ 495300 w 1348740"/>
              <a:gd name="connsiteY1" fmla="*/ 297180 h 754380"/>
              <a:gd name="connsiteX2" fmla="*/ 0 w 1348740"/>
              <a:gd name="connsiteY2" fmla="*/ 0 h 754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8740" h="754380">
                <a:moveTo>
                  <a:pt x="1348740" y="754380"/>
                </a:moveTo>
                <a:lnTo>
                  <a:pt x="495300" y="297180"/>
                </a:lnTo>
                <a:cubicBezTo>
                  <a:pt x="270510" y="171450"/>
                  <a:pt x="135255" y="85725"/>
                  <a:pt x="0" y="0"/>
                </a:cubicBezTo>
              </a:path>
            </a:pathLst>
          </a:cu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フリーフォーム 34"/>
          <p:cNvSpPr/>
          <p:nvPr/>
        </p:nvSpPr>
        <p:spPr>
          <a:xfrm>
            <a:off x="1977876" y="2174229"/>
            <a:ext cx="666748" cy="624026"/>
          </a:xfrm>
          <a:custGeom>
            <a:avLst/>
            <a:gdLst>
              <a:gd name="connsiteX0" fmla="*/ 0 w 1501140"/>
              <a:gd name="connsiteY0" fmla="*/ 0 h 1341120"/>
              <a:gd name="connsiteX1" fmla="*/ 480060 w 1501140"/>
              <a:gd name="connsiteY1" fmla="*/ 236220 h 1341120"/>
              <a:gd name="connsiteX2" fmla="*/ 1013460 w 1501140"/>
              <a:gd name="connsiteY2" fmla="*/ 838200 h 1341120"/>
              <a:gd name="connsiteX3" fmla="*/ 1501140 w 1501140"/>
              <a:gd name="connsiteY3" fmla="*/ 1341120 h 134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1140" h="1341120">
                <a:moveTo>
                  <a:pt x="0" y="0"/>
                </a:moveTo>
                <a:cubicBezTo>
                  <a:pt x="155575" y="48260"/>
                  <a:pt x="311150" y="96520"/>
                  <a:pt x="480060" y="236220"/>
                </a:cubicBezTo>
                <a:cubicBezTo>
                  <a:pt x="648970" y="375920"/>
                  <a:pt x="843280" y="654050"/>
                  <a:pt x="1013460" y="838200"/>
                </a:cubicBezTo>
                <a:cubicBezTo>
                  <a:pt x="1183640" y="1022350"/>
                  <a:pt x="1342390" y="1181735"/>
                  <a:pt x="1501140" y="1341120"/>
                </a:cubicBezTo>
              </a:path>
            </a:pathLst>
          </a:cu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フリーフォーム 35"/>
          <p:cNvSpPr/>
          <p:nvPr/>
        </p:nvSpPr>
        <p:spPr>
          <a:xfrm>
            <a:off x="2220445" y="1928303"/>
            <a:ext cx="690880" cy="893626"/>
          </a:xfrm>
          <a:custGeom>
            <a:avLst/>
            <a:gdLst>
              <a:gd name="connsiteX0" fmla="*/ 1691640 w 1691640"/>
              <a:gd name="connsiteY0" fmla="*/ 1905000 h 1905000"/>
              <a:gd name="connsiteX1" fmla="*/ 1310640 w 1691640"/>
              <a:gd name="connsiteY1" fmla="*/ 1463040 h 1905000"/>
              <a:gd name="connsiteX2" fmla="*/ 807720 w 1691640"/>
              <a:gd name="connsiteY2" fmla="*/ 381000 h 1905000"/>
              <a:gd name="connsiteX3" fmla="*/ 0 w 1691640"/>
              <a:gd name="connsiteY3" fmla="*/ 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1640" h="1905000">
                <a:moveTo>
                  <a:pt x="1691640" y="1905000"/>
                </a:moveTo>
                <a:cubicBezTo>
                  <a:pt x="1574800" y="1811020"/>
                  <a:pt x="1457960" y="1717040"/>
                  <a:pt x="1310640" y="1463040"/>
                </a:cubicBezTo>
                <a:cubicBezTo>
                  <a:pt x="1163320" y="1209040"/>
                  <a:pt x="1026160" y="624840"/>
                  <a:pt x="807720" y="381000"/>
                </a:cubicBezTo>
                <a:cubicBezTo>
                  <a:pt x="589280" y="137160"/>
                  <a:pt x="294640" y="68580"/>
                  <a:pt x="0" y="0"/>
                </a:cubicBezTo>
              </a:path>
            </a:pathLst>
          </a:cu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フリーフォーム 36"/>
          <p:cNvSpPr/>
          <p:nvPr/>
        </p:nvSpPr>
        <p:spPr>
          <a:xfrm>
            <a:off x="1787375" y="2383779"/>
            <a:ext cx="553244" cy="389850"/>
          </a:xfrm>
          <a:custGeom>
            <a:avLst/>
            <a:gdLst>
              <a:gd name="connsiteX0" fmla="*/ 0 w 1280160"/>
              <a:gd name="connsiteY0" fmla="*/ 0 h 876300"/>
              <a:gd name="connsiteX1" fmla="*/ 655320 w 1280160"/>
              <a:gd name="connsiteY1" fmla="*/ 342900 h 876300"/>
              <a:gd name="connsiteX2" fmla="*/ 1280160 w 1280160"/>
              <a:gd name="connsiteY2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0160" h="876300">
                <a:moveTo>
                  <a:pt x="0" y="0"/>
                </a:moveTo>
                <a:cubicBezTo>
                  <a:pt x="220980" y="98425"/>
                  <a:pt x="441960" y="196850"/>
                  <a:pt x="655320" y="342900"/>
                </a:cubicBezTo>
                <a:cubicBezTo>
                  <a:pt x="868680" y="488950"/>
                  <a:pt x="1074420" y="682625"/>
                  <a:pt x="1280160" y="876300"/>
                </a:cubicBezTo>
              </a:path>
            </a:pathLst>
          </a:cu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フリーフォーム 37"/>
          <p:cNvSpPr/>
          <p:nvPr/>
        </p:nvSpPr>
        <p:spPr>
          <a:xfrm>
            <a:off x="1501625" y="2618729"/>
            <a:ext cx="679064" cy="307870"/>
          </a:xfrm>
          <a:custGeom>
            <a:avLst/>
            <a:gdLst>
              <a:gd name="connsiteX0" fmla="*/ 0 w 1348740"/>
              <a:gd name="connsiteY0" fmla="*/ 0 h 594360"/>
              <a:gd name="connsiteX1" fmla="*/ 647700 w 1348740"/>
              <a:gd name="connsiteY1" fmla="*/ 342900 h 594360"/>
              <a:gd name="connsiteX2" fmla="*/ 1348740 w 1348740"/>
              <a:gd name="connsiteY2" fmla="*/ 594360 h 594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8740" h="594360">
                <a:moveTo>
                  <a:pt x="0" y="0"/>
                </a:moveTo>
                <a:cubicBezTo>
                  <a:pt x="211455" y="121920"/>
                  <a:pt x="422910" y="243840"/>
                  <a:pt x="647700" y="342900"/>
                </a:cubicBezTo>
                <a:cubicBezTo>
                  <a:pt x="872490" y="441960"/>
                  <a:pt x="1110615" y="518160"/>
                  <a:pt x="1348740" y="594360"/>
                </a:cubicBezTo>
              </a:path>
            </a:pathLst>
          </a:cu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コネクタ 38"/>
          <p:cNvCxnSpPr/>
          <p:nvPr/>
        </p:nvCxnSpPr>
        <p:spPr>
          <a:xfrm>
            <a:off x="2992746" y="1984519"/>
            <a:ext cx="185736" cy="1385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正方形/長方形 39"/>
              <p:cNvSpPr/>
              <p:nvPr/>
            </p:nvSpPr>
            <p:spPr>
              <a:xfrm>
                <a:off x="3212501" y="1530377"/>
                <a:ext cx="43075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600" b="1" i="1">
                              <a:latin typeface="Cambria Math"/>
                            </a:rPr>
                            <m:t>𝑽</m:t>
                          </m:r>
                        </m:e>
                        <m:sub>
                          <m:r>
                            <a:rPr lang="en-US" altLang="ja-JP" sz="1600" i="1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ja-JP" altLang="en-US" sz="1600" dirty="0"/>
              </a:p>
            </p:txBody>
          </p:sp>
        </mc:Choice>
        <mc:Fallback>
          <p:sp>
            <p:nvSpPr>
              <p:cNvPr id="40" name="正方形/長方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501" y="1530377"/>
                <a:ext cx="430759" cy="33855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正方形/長方形 40"/>
              <p:cNvSpPr/>
              <p:nvPr/>
            </p:nvSpPr>
            <p:spPr>
              <a:xfrm>
                <a:off x="3212501" y="1878543"/>
                <a:ext cx="446212" cy="358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600" b="1" i="1">
                              <a:latin typeface="Cambria Math"/>
                            </a:rPr>
                            <m:t>𝑼</m:t>
                          </m:r>
                        </m:e>
                        <m:sub>
                          <m:r>
                            <a:rPr lang="en-US" altLang="ja-JP" sz="1600" i="1"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ja-JP" altLang="en-US" sz="1600" dirty="0"/>
              </a:p>
            </p:txBody>
          </p:sp>
        </mc:Choice>
        <mc:Fallback>
          <p:sp>
            <p:nvSpPr>
              <p:cNvPr id="41" name="正方形/長方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501" y="1878543"/>
                <a:ext cx="446212" cy="358368"/>
              </a:xfrm>
              <a:prstGeom prst="rect">
                <a:avLst/>
              </a:prstGeom>
              <a:blipFill rotWithShape="0">
                <a:blip r:embed="rId12"/>
                <a:stretch>
                  <a:fillRect b="-678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線コネクタ 41"/>
          <p:cNvCxnSpPr/>
          <p:nvPr/>
        </p:nvCxnSpPr>
        <p:spPr>
          <a:xfrm flipV="1">
            <a:off x="2981632" y="1618999"/>
            <a:ext cx="196848" cy="14798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正方形/長方形 42"/>
          <p:cNvSpPr/>
          <p:nvPr/>
        </p:nvSpPr>
        <p:spPr>
          <a:xfrm>
            <a:off x="2909624" y="1530377"/>
            <a:ext cx="769218" cy="706534"/>
          </a:xfrm>
          <a:prstGeom prst="rect">
            <a:avLst/>
          </a:prstGeom>
          <a:noFill/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4" name="直線コネクタ 43"/>
          <p:cNvCxnSpPr/>
          <p:nvPr/>
        </p:nvCxnSpPr>
        <p:spPr>
          <a:xfrm>
            <a:off x="6196629" y="3978224"/>
            <a:ext cx="185736" cy="138536"/>
          </a:xfrm>
          <a:prstGeom prst="line">
            <a:avLst/>
          </a:prstGeom>
          <a:ln w="19050">
            <a:solidFill>
              <a:srgbClr val="61881B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正方形/長方形 44"/>
              <p:cNvSpPr/>
              <p:nvPr/>
            </p:nvSpPr>
            <p:spPr>
              <a:xfrm>
                <a:off x="6416384" y="3524082"/>
                <a:ext cx="53739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600" b="1" i="1" smtClean="0">
                              <a:latin typeface="Cambria Math"/>
                            </a:rPr>
                            <m:t>𝑾</m:t>
                          </m:r>
                        </m:e>
                        <m:sub>
                          <m:r>
                            <a:rPr lang="en-US" altLang="ja-JP" sz="1600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ja-JP" altLang="en-US" sz="1600" dirty="0"/>
              </a:p>
            </p:txBody>
          </p:sp>
        </mc:Choice>
        <mc:Fallback>
          <p:sp>
            <p:nvSpPr>
              <p:cNvPr id="45" name="正方形/長方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384" y="3524082"/>
                <a:ext cx="537391" cy="33855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正方形/長方形 45"/>
              <p:cNvSpPr/>
              <p:nvPr/>
            </p:nvSpPr>
            <p:spPr>
              <a:xfrm>
                <a:off x="6416384" y="3872248"/>
                <a:ext cx="49968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600" b="1" i="1" smtClean="0">
                              <a:latin typeface="Cambria Math"/>
                            </a:rPr>
                            <m:t>𝑾</m:t>
                          </m:r>
                        </m:e>
                        <m:sub>
                          <m:r>
                            <a:rPr lang="en-US" altLang="ja-JP" sz="1600" b="0" i="1" smtClean="0">
                              <a:latin typeface="Cambria Math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ja-JP" altLang="en-US" sz="1600" dirty="0"/>
              </a:p>
            </p:txBody>
          </p:sp>
        </mc:Choice>
        <mc:Fallback>
          <p:sp>
            <p:nvSpPr>
              <p:cNvPr id="46" name="正方形/長方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384" y="3872248"/>
                <a:ext cx="499688" cy="338554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線コネクタ 46"/>
          <p:cNvCxnSpPr/>
          <p:nvPr/>
        </p:nvCxnSpPr>
        <p:spPr>
          <a:xfrm flipV="1">
            <a:off x="6185515" y="3612704"/>
            <a:ext cx="196848" cy="147980"/>
          </a:xfrm>
          <a:prstGeom prst="line">
            <a:avLst/>
          </a:prstGeom>
          <a:ln w="19050">
            <a:solidFill>
              <a:srgbClr val="61881B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6113507" y="3524082"/>
            <a:ext cx="769218" cy="706534"/>
          </a:xfrm>
          <a:prstGeom prst="rect">
            <a:avLst/>
          </a:prstGeom>
          <a:noFill/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フリーフォーム 48"/>
          <p:cNvSpPr/>
          <p:nvPr/>
        </p:nvSpPr>
        <p:spPr>
          <a:xfrm>
            <a:off x="4356759" y="3991237"/>
            <a:ext cx="999156" cy="1047398"/>
          </a:xfrm>
          <a:custGeom>
            <a:avLst/>
            <a:gdLst>
              <a:gd name="connsiteX0" fmla="*/ 0 w 2110740"/>
              <a:gd name="connsiteY0" fmla="*/ 2164080 h 2164080"/>
              <a:gd name="connsiteX1" fmla="*/ 1379220 w 2110740"/>
              <a:gd name="connsiteY1" fmla="*/ 944880 h 2164080"/>
              <a:gd name="connsiteX2" fmla="*/ 2110740 w 2110740"/>
              <a:gd name="connsiteY2" fmla="*/ 0 h 2164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0740" h="2164080">
                <a:moveTo>
                  <a:pt x="0" y="2164080"/>
                </a:moveTo>
                <a:cubicBezTo>
                  <a:pt x="513715" y="1734820"/>
                  <a:pt x="1027430" y="1305560"/>
                  <a:pt x="1379220" y="944880"/>
                </a:cubicBezTo>
                <a:cubicBezTo>
                  <a:pt x="1731010" y="584200"/>
                  <a:pt x="1920875" y="292100"/>
                  <a:pt x="2110740" y="0"/>
                </a:cubicBezTo>
              </a:path>
            </a:pathLst>
          </a:custGeom>
          <a:ln w="19050">
            <a:solidFill>
              <a:srgbClr val="61881B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フリーフォーム 49"/>
          <p:cNvSpPr/>
          <p:nvPr/>
        </p:nvSpPr>
        <p:spPr>
          <a:xfrm>
            <a:off x="4755690" y="4364206"/>
            <a:ext cx="1055455" cy="728985"/>
          </a:xfrm>
          <a:custGeom>
            <a:avLst/>
            <a:gdLst>
              <a:gd name="connsiteX0" fmla="*/ 2186940 w 2186940"/>
              <a:gd name="connsiteY0" fmla="*/ 10783 h 1534783"/>
              <a:gd name="connsiteX1" fmla="*/ 1531620 w 2186940"/>
              <a:gd name="connsiteY1" fmla="*/ 132703 h 1534783"/>
              <a:gd name="connsiteX2" fmla="*/ 678180 w 2186940"/>
              <a:gd name="connsiteY2" fmla="*/ 948043 h 1534783"/>
              <a:gd name="connsiteX3" fmla="*/ 0 w 2186940"/>
              <a:gd name="connsiteY3" fmla="*/ 1534783 h 1534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6940" h="1534783">
                <a:moveTo>
                  <a:pt x="2186940" y="10783"/>
                </a:moveTo>
                <a:cubicBezTo>
                  <a:pt x="1985010" y="-6362"/>
                  <a:pt x="1783080" y="-23507"/>
                  <a:pt x="1531620" y="132703"/>
                </a:cubicBezTo>
                <a:cubicBezTo>
                  <a:pt x="1280160" y="288913"/>
                  <a:pt x="933450" y="714363"/>
                  <a:pt x="678180" y="948043"/>
                </a:cubicBezTo>
                <a:cubicBezTo>
                  <a:pt x="422910" y="1181723"/>
                  <a:pt x="211455" y="1358253"/>
                  <a:pt x="0" y="1534783"/>
                </a:cubicBezTo>
              </a:path>
            </a:pathLst>
          </a:custGeom>
          <a:ln w="19050">
            <a:solidFill>
              <a:srgbClr val="61881B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フリーフォーム 50"/>
          <p:cNvSpPr/>
          <p:nvPr/>
        </p:nvSpPr>
        <p:spPr>
          <a:xfrm>
            <a:off x="5146848" y="4096347"/>
            <a:ext cx="720497" cy="773293"/>
          </a:xfrm>
          <a:custGeom>
            <a:avLst/>
            <a:gdLst>
              <a:gd name="connsiteX0" fmla="*/ 0 w 1554480"/>
              <a:gd name="connsiteY0" fmla="*/ 0 h 1463040"/>
              <a:gd name="connsiteX1" fmla="*/ 617220 w 1554480"/>
              <a:gd name="connsiteY1" fmla="*/ 312420 h 1463040"/>
              <a:gd name="connsiteX2" fmla="*/ 1181100 w 1554480"/>
              <a:gd name="connsiteY2" fmla="*/ 1097280 h 1463040"/>
              <a:gd name="connsiteX3" fmla="*/ 1554480 w 1554480"/>
              <a:gd name="connsiteY3" fmla="*/ 1463040 h 146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4480" h="1463040">
                <a:moveTo>
                  <a:pt x="0" y="0"/>
                </a:moveTo>
                <a:cubicBezTo>
                  <a:pt x="210185" y="64770"/>
                  <a:pt x="420370" y="129540"/>
                  <a:pt x="617220" y="312420"/>
                </a:cubicBezTo>
                <a:cubicBezTo>
                  <a:pt x="814070" y="495300"/>
                  <a:pt x="1024890" y="905510"/>
                  <a:pt x="1181100" y="1097280"/>
                </a:cubicBezTo>
                <a:cubicBezTo>
                  <a:pt x="1337310" y="1289050"/>
                  <a:pt x="1445895" y="1376045"/>
                  <a:pt x="1554480" y="1463040"/>
                </a:cubicBezTo>
              </a:path>
            </a:pathLst>
          </a:custGeom>
          <a:ln w="19050">
            <a:solidFill>
              <a:srgbClr val="61881B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フリーフォーム 51"/>
          <p:cNvSpPr/>
          <p:nvPr/>
        </p:nvSpPr>
        <p:spPr>
          <a:xfrm>
            <a:off x="5025454" y="4269268"/>
            <a:ext cx="637320" cy="508594"/>
          </a:xfrm>
          <a:custGeom>
            <a:avLst/>
            <a:gdLst>
              <a:gd name="connsiteX0" fmla="*/ 1348740 w 1348740"/>
              <a:gd name="connsiteY0" fmla="*/ 1036320 h 1036320"/>
              <a:gd name="connsiteX1" fmla="*/ 647700 w 1348740"/>
              <a:gd name="connsiteY1" fmla="*/ 312420 h 1036320"/>
              <a:gd name="connsiteX2" fmla="*/ 0 w 1348740"/>
              <a:gd name="connsiteY2" fmla="*/ 0 h 103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8740" h="1036320">
                <a:moveTo>
                  <a:pt x="1348740" y="1036320"/>
                </a:moveTo>
                <a:cubicBezTo>
                  <a:pt x="1110615" y="760730"/>
                  <a:pt x="872490" y="485140"/>
                  <a:pt x="647700" y="312420"/>
                </a:cubicBezTo>
                <a:cubicBezTo>
                  <a:pt x="422910" y="139700"/>
                  <a:pt x="211455" y="69850"/>
                  <a:pt x="0" y="0"/>
                </a:cubicBezTo>
              </a:path>
            </a:pathLst>
          </a:custGeom>
          <a:ln w="19050">
            <a:solidFill>
              <a:srgbClr val="61881B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フリーフォーム 52"/>
          <p:cNvSpPr/>
          <p:nvPr/>
        </p:nvSpPr>
        <p:spPr>
          <a:xfrm>
            <a:off x="4654528" y="4672753"/>
            <a:ext cx="701387" cy="200046"/>
          </a:xfrm>
          <a:custGeom>
            <a:avLst/>
            <a:gdLst>
              <a:gd name="connsiteX0" fmla="*/ 0 w 1470660"/>
              <a:gd name="connsiteY0" fmla="*/ 0 h 419100"/>
              <a:gd name="connsiteX1" fmla="*/ 609600 w 1470660"/>
              <a:gd name="connsiteY1" fmla="*/ 251460 h 419100"/>
              <a:gd name="connsiteX2" fmla="*/ 1470660 w 1470660"/>
              <a:gd name="connsiteY2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0660" h="419100">
                <a:moveTo>
                  <a:pt x="0" y="0"/>
                </a:moveTo>
                <a:cubicBezTo>
                  <a:pt x="182245" y="90805"/>
                  <a:pt x="364490" y="181610"/>
                  <a:pt x="609600" y="251460"/>
                </a:cubicBezTo>
                <a:cubicBezTo>
                  <a:pt x="854710" y="321310"/>
                  <a:pt x="1162685" y="370205"/>
                  <a:pt x="1470660" y="419100"/>
                </a:cubicBezTo>
              </a:path>
            </a:pathLst>
          </a:custGeom>
          <a:ln w="19050">
            <a:solidFill>
              <a:srgbClr val="61881B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フリーフォーム 53"/>
          <p:cNvSpPr/>
          <p:nvPr/>
        </p:nvSpPr>
        <p:spPr>
          <a:xfrm>
            <a:off x="4252128" y="3955629"/>
            <a:ext cx="988014" cy="1061266"/>
          </a:xfrm>
          <a:custGeom>
            <a:avLst/>
            <a:gdLst>
              <a:gd name="connsiteX0" fmla="*/ 0 w 2066192"/>
              <a:gd name="connsiteY0" fmla="*/ 2206869 h 2206869"/>
              <a:gd name="connsiteX1" fmla="*/ 1230923 w 2066192"/>
              <a:gd name="connsiteY1" fmla="*/ 1099038 h 2206869"/>
              <a:gd name="connsiteX2" fmla="*/ 2066192 w 2066192"/>
              <a:gd name="connsiteY2" fmla="*/ 0 h 2206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6192" h="2206869">
                <a:moveTo>
                  <a:pt x="0" y="2206869"/>
                </a:moveTo>
                <a:cubicBezTo>
                  <a:pt x="443279" y="1836859"/>
                  <a:pt x="886558" y="1466849"/>
                  <a:pt x="1230923" y="1099038"/>
                </a:cubicBezTo>
                <a:cubicBezTo>
                  <a:pt x="1575288" y="731227"/>
                  <a:pt x="1820740" y="365613"/>
                  <a:pt x="2066192" y="0"/>
                </a:cubicBezTo>
              </a:path>
            </a:pathLst>
          </a:custGeom>
          <a:ln w="19050">
            <a:solidFill>
              <a:srgbClr val="61881B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フリーフォーム 54"/>
          <p:cNvSpPr/>
          <p:nvPr/>
        </p:nvSpPr>
        <p:spPr>
          <a:xfrm>
            <a:off x="5115376" y="4770509"/>
            <a:ext cx="995882" cy="259948"/>
          </a:xfrm>
          <a:custGeom>
            <a:avLst/>
            <a:gdLst>
              <a:gd name="connsiteX0" fmla="*/ 0 w 2083777"/>
              <a:gd name="connsiteY0" fmla="*/ 530214 h 530214"/>
              <a:gd name="connsiteX1" fmla="*/ 1002323 w 2083777"/>
              <a:gd name="connsiteY1" fmla="*/ 2676 h 530214"/>
              <a:gd name="connsiteX2" fmla="*/ 1811215 w 2083777"/>
              <a:gd name="connsiteY2" fmla="*/ 327991 h 530214"/>
              <a:gd name="connsiteX3" fmla="*/ 2083777 w 2083777"/>
              <a:gd name="connsiteY3" fmla="*/ 389537 h 53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3777" h="530214">
                <a:moveTo>
                  <a:pt x="0" y="530214"/>
                </a:moveTo>
                <a:cubicBezTo>
                  <a:pt x="350227" y="283297"/>
                  <a:pt x="700454" y="36380"/>
                  <a:pt x="1002323" y="2676"/>
                </a:cubicBezTo>
                <a:cubicBezTo>
                  <a:pt x="1304192" y="-31028"/>
                  <a:pt x="1630973" y="263514"/>
                  <a:pt x="1811215" y="327991"/>
                </a:cubicBezTo>
                <a:cubicBezTo>
                  <a:pt x="1991457" y="392468"/>
                  <a:pt x="2037617" y="391002"/>
                  <a:pt x="2083777" y="389537"/>
                </a:cubicBezTo>
              </a:path>
            </a:pathLst>
          </a:custGeom>
          <a:ln w="19050">
            <a:solidFill>
              <a:srgbClr val="61881B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フリーフォーム 55"/>
          <p:cNvSpPr/>
          <p:nvPr/>
        </p:nvSpPr>
        <p:spPr>
          <a:xfrm>
            <a:off x="4474685" y="4041234"/>
            <a:ext cx="1035821" cy="1014088"/>
          </a:xfrm>
          <a:custGeom>
            <a:avLst/>
            <a:gdLst>
              <a:gd name="connsiteX0" fmla="*/ 0 w 2164080"/>
              <a:gd name="connsiteY0" fmla="*/ 2103120 h 2103120"/>
              <a:gd name="connsiteX1" fmla="*/ 1363980 w 2164080"/>
              <a:gd name="connsiteY1" fmla="*/ 998220 h 2103120"/>
              <a:gd name="connsiteX2" fmla="*/ 2164080 w 2164080"/>
              <a:gd name="connsiteY2" fmla="*/ 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64080" h="2103120">
                <a:moveTo>
                  <a:pt x="0" y="2103120"/>
                </a:moveTo>
                <a:cubicBezTo>
                  <a:pt x="501650" y="1725930"/>
                  <a:pt x="1003300" y="1348740"/>
                  <a:pt x="1363980" y="998220"/>
                </a:cubicBezTo>
                <a:cubicBezTo>
                  <a:pt x="1724660" y="647700"/>
                  <a:pt x="1944370" y="323850"/>
                  <a:pt x="2164080" y="0"/>
                </a:cubicBezTo>
              </a:path>
            </a:pathLst>
          </a:custGeom>
          <a:ln w="19050">
            <a:solidFill>
              <a:srgbClr val="61881B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フリーフォーム 56"/>
          <p:cNvSpPr/>
          <p:nvPr/>
        </p:nvSpPr>
        <p:spPr>
          <a:xfrm>
            <a:off x="5027703" y="4657488"/>
            <a:ext cx="926193" cy="406874"/>
          </a:xfrm>
          <a:custGeom>
            <a:avLst/>
            <a:gdLst>
              <a:gd name="connsiteX0" fmla="*/ 0 w 1920240"/>
              <a:gd name="connsiteY0" fmla="*/ 830832 h 830832"/>
              <a:gd name="connsiteX1" fmla="*/ 1028700 w 1920240"/>
              <a:gd name="connsiteY1" fmla="*/ 23112 h 830832"/>
              <a:gd name="connsiteX2" fmla="*/ 1744980 w 1920240"/>
              <a:gd name="connsiteY2" fmla="*/ 221232 h 830832"/>
              <a:gd name="connsiteX3" fmla="*/ 1920240 w 1920240"/>
              <a:gd name="connsiteY3" fmla="*/ 236472 h 83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0240" h="830832">
                <a:moveTo>
                  <a:pt x="0" y="830832"/>
                </a:moveTo>
                <a:cubicBezTo>
                  <a:pt x="368935" y="477772"/>
                  <a:pt x="737870" y="124712"/>
                  <a:pt x="1028700" y="23112"/>
                </a:cubicBezTo>
                <a:cubicBezTo>
                  <a:pt x="1319530" y="-78488"/>
                  <a:pt x="1596390" y="185672"/>
                  <a:pt x="1744980" y="221232"/>
                </a:cubicBezTo>
                <a:cubicBezTo>
                  <a:pt x="1893570" y="256792"/>
                  <a:pt x="1906905" y="246632"/>
                  <a:pt x="1920240" y="236472"/>
                </a:cubicBezTo>
              </a:path>
            </a:pathLst>
          </a:custGeom>
          <a:ln w="19050">
            <a:solidFill>
              <a:srgbClr val="61881B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フリーフォーム 57"/>
          <p:cNvSpPr/>
          <p:nvPr/>
        </p:nvSpPr>
        <p:spPr>
          <a:xfrm>
            <a:off x="4553365" y="4097357"/>
            <a:ext cx="1065749" cy="971528"/>
          </a:xfrm>
          <a:custGeom>
            <a:avLst/>
            <a:gdLst>
              <a:gd name="connsiteX0" fmla="*/ 0 w 2209800"/>
              <a:gd name="connsiteY0" fmla="*/ 2011680 h 2011680"/>
              <a:gd name="connsiteX1" fmla="*/ 1303020 w 2209800"/>
              <a:gd name="connsiteY1" fmla="*/ 982980 h 2011680"/>
              <a:gd name="connsiteX2" fmla="*/ 2209800 w 2209800"/>
              <a:gd name="connsiteY2" fmla="*/ 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09800" h="2011680">
                <a:moveTo>
                  <a:pt x="0" y="2011680"/>
                </a:moveTo>
                <a:cubicBezTo>
                  <a:pt x="467360" y="1664970"/>
                  <a:pt x="934720" y="1318260"/>
                  <a:pt x="1303020" y="982980"/>
                </a:cubicBezTo>
                <a:cubicBezTo>
                  <a:pt x="1671320" y="647700"/>
                  <a:pt x="1940560" y="323850"/>
                  <a:pt x="2209800" y="0"/>
                </a:cubicBezTo>
              </a:path>
            </a:pathLst>
          </a:custGeom>
          <a:ln w="19050">
            <a:solidFill>
              <a:srgbClr val="61881B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フリーフォーム 58"/>
          <p:cNvSpPr/>
          <p:nvPr/>
        </p:nvSpPr>
        <p:spPr>
          <a:xfrm>
            <a:off x="4865843" y="4447270"/>
            <a:ext cx="989139" cy="644219"/>
          </a:xfrm>
          <a:custGeom>
            <a:avLst/>
            <a:gdLst>
              <a:gd name="connsiteX0" fmla="*/ 2080260 w 2080260"/>
              <a:gd name="connsiteY0" fmla="*/ 98878 h 1348558"/>
              <a:gd name="connsiteX1" fmla="*/ 1417320 w 2080260"/>
              <a:gd name="connsiteY1" fmla="*/ 68398 h 1348558"/>
              <a:gd name="connsiteX2" fmla="*/ 472440 w 2080260"/>
              <a:gd name="connsiteY2" fmla="*/ 876118 h 1348558"/>
              <a:gd name="connsiteX3" fmla="*/ 0 w 2080260"/>
              <a:gd name="connsiteY3" fmla="*/ 1348558 h 13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0260" h="1348558">
                <a:moveTo>
                  <a:pt x="2080260" y="98878"/>
                </a:moveTo>
                <a:cubicBezTo>
                  <a:pt x="1882775" y="18868"/>
                  <a:pt x="1685290" y="-61142"/>
                  <a:pt x="1417320" y="68398"/>
                </a:cubicBezTo>
                <a:cubicBezTo>
                  <a:pt x="1149350" y="197938"/>
                  <a:pt x="708660" y="662758"/>
                  <a:pt x="472440" y="876118"/>
                </a:cubicBezTo>
                <a:cubicBezTo>
                  <a:pt x="236220" y="1089478"/>
                  <a:pt x="118110" y="1219018"/>
                  <a:pt x="0" y="1348558"/>
                </a:cubicBezTo>
              </a:path>
            </a:pathLst>
          </a:custGeom>
          <a:ln w="19050">
            <a:solidFill>
              <a:srgbClr val="61881B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フリーフォーム 59"/>
          <p:cNvSpPr/>
          <p:nvPr/>
        </p:nvSpPr>
        <p:spPr>
          <a:xfrm>
            <a:off x="4668016" y="4199527"/>
            <a:ext cx="1058105" cy="887440"/>
          </a:xfrm>
          <a:custGeom>
            <a:avLst/>
            <a:gdLst>
              <a:gd name="connsiteX0" fmla="*/ 2194560 w 2194560"/>
              <a:gd name="connsiteY0" fmla="*/ 0 h 1828800"/>
              <a:gd name="connsiteX1" fmla="*/ 1592580 w 2194560"/>
              <a:gd name="connsiteY1" fmla="*/ 426720 h 1828800"/>
              <a:gd name="connsiteX2" fmla="*/ 708660 w 2194560"/>
              <a:gd name="connsiteY2" fmla="*/ 1234440 h 1828800"/>
              <a:gd name="connsiteX3" fmla="*/ 0 w 2194560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560" h="1828800">
                <a:moveTo>
                  <a:pt x="2194560" y="0"/>
                </a:moveTo>
                <a:cubicBezTo>
                  <a:pt x="2017395" y="110490"/>
                  <a:pt x="1840230" y="220980"/>
                  <a:pt x="1592580" y="426720"/>
                </a:cubicBezTo>
                <a:cubicBezTo>
                  <a:pt x="1344930" y="632460"/>
                  <a:pt x="974090" y="1000760"/>
                  <a:pt x="708660" y="1234440"/>
                </a:cubicBezTo>
                <a:cubicBezTo>
                  <a:pt x="443230" y="1468120"/>
                  <a:pt x="221615" y="1648460"/>
                  <a:pt x="0" y="1828800"/>
                </a:cubicBezTo>
              </a:path>
            </a:pathLst>
          </a:custGeom>
          <a:ln w="19050">
            <a:solidFill>
              <a:srgbClr val="61881B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フリーフォーム 60"/>
          <p:cNvSpPr/>
          <p:nvPr/>
        </p:nvSpPr>
        <p:spPr>
          <a:xfrm>
            <a:off x="4252993" y="5015269"/>
            <a:ext cx="862383" cy="78480"/>
          </a:xfrm>
          <a:custGeom>
            <a:avLst/>
            <a:gdLst>
              <a:gd name="connsiteX0" fmla="*/ 0 w 1793631"/>
              <a:gd name="connsiteY0" fmla="*/ 0 h 158463"/>
              <a:gd name="connsiteX1" fmla="*/ 1143000 w 1793631"/>
              <a:gd name="connsiteY1" fmla="*/ 158262 h 158463"/>
              <a:gd name="connsiteX2" fmla="*/ 1793631 w 1793631"/>
              <a:gd name="connsiteY2" fmla="*/ 26377 h 158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3631" h="158463">
                <a:moveTo>
                  <a:pt x="0" y="0"/>
                </a:moveTo>
                <a:cubicBezTo>
                  <a:pt x="422031" y="76933"/>
                  <a:pt x="844062" y="153866"/>
                  <a:pt x="1143000" y="158262"/>
                </a:cubicBezTo>
                <a:cubicBezTo>
                  <a:pt x="1441938" y="162658"/>
                  <a:pt x="1617784" y="94517"/>
                  <a:pt x="1793631" y="26377"/>
                </a:cubicBezTo>
              </a:path>
            </a:pathLst>
          </a:custGeom>
          <a:ln w="19050">
            <a:solidFill>
              <a:srgbClr val="61881B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フリーフォーム 61"/>
          <p:cNvSpPr/>
          <p:nvPr/>
        </p:nvSpPr>
        <p:spPr>
          <a:xfrm>
            <a:off x="5232459" y="3961280"/>
            <a:ext cx="876736" cy="999105"/>
          </a:xfrm>
          <a:custGeom>
            <a:avLst/>
            <a:gdLst>
              <a:gd name="connsiteX0" fmla="*/ 0 w 1811215"/>
              <a:gd name="connsiteY0" fmla="*/ 0 h 2083776"/>
              <a:gd name="connsiteX1" fmla="*/ 967154 w 1811215"/>
              <a:gd name="connsiteY1" fmla="*/ 457200 h 2083776"/>
              <a:gd name="connsiteX2" fmla="*/ 1503485 w 1811215"/>
              <a:gd name="connsiteY2" fmla="*/ 1758461 h 2083776"/>
              <a:gd name="connsiteX3" fmla="*/ 1811215 w 1811215"/>
              <a:gd name="connsiteY3" fmla="*/ 2083776 h 208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1215" h="2083776">
                <a:moveTo>
                  <a:pt x="0" y="0"/>
                </a:moveTo>
                <a:cubicBezTo>
                  <a:pt x="358286" y="82061"/>
                  <a:pt x="716573" y="164123"/>
                  <a:pt x="967154" y="457200"/>
                </a:cubicBezTo>
                <a:cubicBezTo>
                  <a:pt x="1217735" y="750277"/>
                  <a:pt x="1362808" y="1487365"/>
                  <a:pt x="1503485" y="1758461"/>
                </a:cubicBezTo>
                <a:cubicBezTo>
                  <a:pt x="1644162" y="2029557"/>
                  <a:pt x="1727688" y="2056666"/>
                  <a:pt x="1811215" y="2083776"/>
                </a:cubicBezTo>
              </a:path>
            </a:pathLst>
          </a:custGeom>
          <a:ln w="19050">
            <a:solidFill>
              <a:srgbClr val="61881B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フリーフォーム 62"/>
          <p:cNvSpPr/>
          <p:nvPr/>
        </p:nvSpPr>
        <p:spPr>
          <a:xfrm>
            <a:off x="4391507" y="4896545"/>
            <a:ext cx="820535" cy="111308"/>
          </a:xfrm>
          <a:custGeom>
            <a:avLst/>
            <a:gdLst>
              <a:gd name="connsiteX0" fmla="*/ 1684020 w 1684020"/>
              <a:gd name="connsiteY0" fmla="*/ 137160 h 233761"/>
              <a:gd name="connsiteX1" fmla="*/ 906780 w 1684020"/>
              <a:gd name="connsiteY1" fmla="*/ 228600 h 233761"/>
              <a:gd name="connsiteX2" fmla="*/ 0 w 1684020"/>
              <a:gd name="connsiteY2" fmla="*/ 0 h 233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4020" h="233761">
                <a:moveTo>
                  <a:pt x="1684020" y="137160"/>
                </a:moveTo>
                <a:cubicBezTo>
                  <a:pt x="1435735" y="194310"/>
                  <a:pt x="1187450" y="251460"/>
                  <a:pt x="906780" y="228600"/>
                </a:cubicBezTo>
                <a:cubicBezTo>
                  <a:pt x="626110" y="205740"/>
                  <a:pt x="313055" y="102870"/>
                  <a:pt x="0" y="0"/>
                </a:cubicBezTo>
              </a:path>
            </a:pathLst>
          </a:custGeom>
          <a:ln w="19050">
            <a:solidFill>
              <a:srgbClr val="61881B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4" name="フリーフォーム 63"/>
          <p:cNvSpPr/>
          <p:nvPr/>
        </p:nvSpPr>
        <p:spPr>
          <a:xfrm>
            <a:off x="4499413" y="4804416"/>
            <a:ext cx="793558" cy="101719"/>
          </a:xfrm>
          <a:custGeom>
            <a:avLst/>
            <a:gdLst>
              <a:gd name="connsiteX0" fmla="*/ 1630680 w 1630680"/>
              <a:gd name="connsiteY0" fmla="*/ 220980 h 222768"/>
              <a:gd name="connsiteX1" fmla="*/ 723900 w 1630680"/>
              <a:gd name="connsiteY1" fmla="*/ 190500 h 222768"/>
              <a:gd name="connsiteX2" fmla="*/ 0 w 1630680"/>
              <a:gd name="connsiteY2" fmla="*/ 0 h 222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0680" h="222768">
                <a:moveTo>
                  <a:pt x="1630680" y="220980"/>
                </a:moveTo>
                <a:cubicBezTo>
                  <a:pt x="1313180" y="224155"/>
                  <a:pt x="995680" y="227330"/>
                  <a:pt x="723900" y="190500"/>
                </a:cubicBezTo>
                <a:cubicBezTo>
                  <a:pt x="452120" y="153670"/>
                  <a:pt x="226060" y="76835"/>
                  <a:pt x="0" y="0"/>
                </a:cubicBezTo>
              </a:path>
            </a:pathLst>
          </a:custGeom>
          <a:ln w="19050">
            <a:solidFill>
              <a:srgbClr val="61881B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フリーフォーム 64"/>
          <p:cNvSpPr/>
          <p:nvPr/>
        </p:nvSpPr>
        <p:spPr>
          <a:xfrm>
            <a:off x="4873712" y="4443519"/>
            <a:ext cx="621583" cy="358636"/>
          </a:xfrm>
          <a:custGeom>
            <a:avLst/>
            <a:gdLst>
              <a:gd name="connsiteX0" fmla="*/ 1348740 w 1348740"/>
              <a:gd name="connsiteY0" fmla="*/ 754380 h 754380"/>
              <a:gd name="connsiteX1" fmla="*/ 495300 w 1348740"/>
              <a:gd name="connsiteY1" fmla="*/ 297180 h 754380"/>
              <a:gd name="connsiteX2" fmla="*/ 0 w 1348740"/>
              <a:gd name="connsiteY2" fmla="*/ 0 h 754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8740" h="754380">
                <a:moveTo>
                  <a:pt x="1348740" y="754380"/>
                </a:moveTo>
                <a:lnTo>
                  <a:pt x="495300" y="297180"/>
                </a:lnTo>
                <a:cubicBezTo>
                  <a:pt x="270510" y="171450"/>
                  <a:pt x="135255" y="85725"/>
                  <a:pt x="0" y="0"/>
                </a:cubicBezTo>
              </a:path>
            </a:pathLst>
          </a:custGeom>
          <a:ln w="19050">
            <a:solidFill>
              <a:srgbClr val="61881B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フリーフォーム 65"/>
          <p:cNvSpPr/>
          <p:nvPr/>
        </p:nvSpPr>
        <p:spPr>
          <a:xfrm>
            <a:off x="5081655" y="4186289"/>
            <a:ext cx="705885" cy="640731"/>
          </a:xfrm>
          <a:custGeom>
            <a:avLst/>
            <a:gdLst>
              <a:gd name="connsiteX0" fmla="*/ 0 w 1501140"/>
              <a:gd name="connsiteY0" fmla="*/ 0 h 1341120"/>
              <a:gd name="connsiteX1" fmla="*/ 480060 w 1501140"/>
              <a:gd name="connsiteY1" fmla="*/ 236220 h 1341120"/>
              <a:gd name="connsiteX2" fmla="*/ 1013460 w 1501140"/>
              <a:gd name="connsiteY2" fmla="*/ 838200 h 1341120"/>
              <a:gd name="connsiteX3" fmla="*/ 1501140 w 1501140"/>
              <a:gd name="connsiteY3" fmla="*/ 1341120 h 134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1140" h="1341120">
                <a:moveTo>
                  <a:pt x="0" y="0"/>
                </a:moveTo>
                <a:cubicBezTo>
                  <a:pt x="155575" y="48260"/>
                  <a:pt x="311150" y="96520"/>
                  <a:pt x="480060" y="236220"/>
                </a:cubicBezTo>
                <a:cubicBezTo>
                  <a:pt x="648970" y="375920"/>
                  <a:pt x="843280" y="654050"/>
                  <a:pt x="1013460" y="838200"/>
                </a:cubicBezTo>
                <a:cubicBezTo>
                  <a:pt x="1183640" y="1022350"/>
                  <a:pt x="1342390" y="1181735"/>
                  <a:pt x="1501140" y="1341120"/>
                </a:cubicBezTo>
              </a:path>
            </a:pathLst>
          </a:custGeom>
          <a:ln w="19050">
            <a:solidFill>
              <a:srgbClr val="61881B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フリーフォーム 66"/>
          <p:cNvSpPr/>
          <p:nvPr/>
        </p:nvSpPr>
        <p:spPr>
          <a:xfrm>
            <a:off x="5190461" y="4023538"/>
            <a:ext cx="812891" cy="916502"/>
          </a:xfrm>
          <a:custGeom>
            <a:avLst/>
            <a:gdLst>
              <a:gd name="connsiteX0" fmla="*/ 1691640 w 1691640"/>
              <a:gd name="connsiteY0" fmla="*/ 1905000 h 1905000"/>
              <a:gd name="connsiteX1" fmla="*/ 1310640 w 1691640"/>
              <a:gd name="connsiteY1" fmla="*/ 1463040 h 1905000"/>
              <a:gd name="connsiteX2" fmla="*/ 807720 w 1691640"/>
              <a:gd name="connsiteY2" fmla="*/ 381000 h 1905000"/>
              <a:gd name="connsiteX3" fmla="*/ 0 w 1691640"/>
              <a:gd name="connsiteY3" fmla="*/ 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1640" h="1905000">
                <a:moveTo>
                  <a:pt x="1691640" y="1905000"/>
                </a:moveTo>
                <a:cubicBezTo>
                  <a:pt x="1574800" y="1811020"/>
                  <a:pt x="1457960" y="1717040"/>
                  <a:pt x="1310640" y="1463040"/>
                </a:cubicBezTo>
                <a:cubicBezTo>
                  <a:pt x="1163320" y="1209040"/>
                  <a:pt x="1026160" y="624840"/>
                  <a:pt x="807720" y="381000"/>
                </a:cubicBezTo>
                <a:cubicBezTo>
                  <a:pt x="589280" y="137160"/>
                  <a:pt x="294640" y="68580"/>
                  <a:pt x="0" y="0"/>
                </a:cubicBezTo>
              </a:path>
            </a:pathLst>
          </a:custGeom>
          <a:ln w="19050">
            <a:solidFill>
              <a:srgbClr val="61881B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フリーフォーム 67"/>
          <p:cNvSpPr/>
          <p:nvPr/>
        </p:nvSpPr>
        <p:spPr>
          <a:xfrm>
            <a:off x="4951832" y="4356372"/>
            <a:ext cx="615401" cy="423179"/>
          </a:xfrm>
          <a:custGeom>
            <a:avLst/>
            <a:gdLst>
              <a:gd name="connsiteX0" fmla="*/ 0 w 1280160"/>
              <a:gd name="connsiteY0" fmla="*/ 0 h 876300"/>
              <a:gd name="connsiteX1" fmla="*/ 655320 w 1280160"/>
              <a:gd name="connsiteY1" fmla="*/ 342900 h 876300"/>
              <a:gd name="connsiteX2" fmla="*/ 1280160 w 1280160"/>
              <a:gd name="connsiteY2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0160" h="876300">
                <a:moveTo>
                  <a:pt x="0" y="0"/>
                </a:moveTo>
                <a:cubicBezTo>
                  <a:pt x="220980" y="98425"/>
                  <a:pt x="441960" y="196850"/>
                  <a:pt x="655320" y="342900"/>
                </a:cubicBezTo>
                <a:cubicBezTo>
                  <a:pt x="868680" y="488950"/>
                  <a:pt x="1074420" y="682625"/>
                  <a:pt x="1280160" y="876300"/>
                </a:cubicBezTo>
              </a:path>
            </a:pathLst>
          </a:custGeom>
          <a:ln w="19050">
            <a:solidFill>
              <a:srgbClr val="61881B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フリーフォーム 68"/>
          <p:cNvSpPr/>
          <p:nvPr/>
        </p:nvSpPr>
        <p:spPr>
          <a:xfrm>
            <a:off x="4777897" y="4542132"/>
            <a:ext cx="647709" cy="291669"/>
          </a:xfrm>
          <a:custGeom>
            <a:avLst/>
            <a:gdLst>
              <a:gd name="connsiteX0" fmla="*/ 0 w 1348740"/>
              <a:gd name="connsiteY0" fmla="*/ 0 h 594360"/>
              <a:gd name="connsiteX1" fmla="*/ 647700 w 1348740"/>
              <a:gd name="connsiteY1" fmla="*/ 342900 h 594360"/>
              <a:gd name="connsiteX2" fmla="*/ 1348740 w 1348740"/>
              <a:gd name="connsiteY2" fmla="*/ 594360 h 594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8740" h="594360">
                <a:moveTo>
                  <a:pt x="0" y="0"/>
                </a:moveTo>
                <a:cubicBezTo>
                  <a:pt x="211455" y="121920"/>
                  <a:pt x="422910" y="243840"/>
                  <a:pt x="647700" y="342900"/>
                </a:cubicBezTo>
                <a:cubicBezTo>
                  <a:pt x="872490" y="441960"/>
                  <a:pt x="1110615" y="518160"/>
                  <a:pt x="1348740" y="594360"/>
                </a:cubicBezTo>
              </a:path>
            </a:pathLst>
          </a:custGeom>
          <a:ln w="19050">
            <a:solidFill>
              <a:srgbClr val="61881B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フリーフォーム 69"/>
          <p:cNvSpPr/>
          <p:nvPr/>
        </p:nvSpPr>
        <p:spPr>
          <a:xfrm>
            <a:off x="4951418" y="4577816"/>
            <a:ext cx="957516" cy="503662"/>
          </a:xfrm>
          <a:custGeom>
            <a:avLst/>
            <a:gdLst>
              <a:gd name="connsiteX0" fmla="*/ 0 w 1988820"/>
              <a:gd name="connsiteY0" fmla="*/ 1106625 h 1106625"/>
              <a:gd name="connsiteX1" fmla="*/ 1104900 w 1988820"/>
              <a:gd name="connsiteY1" fmla="*/ 47445 h 1106625"/>
              <a:gd name="connsiteX2" fmla="*/ 1767840 w 1988820"/>
              <a:gd name="connsiteY2" fmla="*/ 184605 h 1106625"/>
              <a:gd name="connsiteX3" fmla="*/ 1988820 w 1988820"/>
              <a:gd name="connsiteY3" fmla="*/ 192225 h 110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8820" h="1106625">
                <a:moveTo>
                  <a:pt x="0" y="1106625"/>
                </a:moveTo>
                <a:cubicBezTo>
                  <a:pt x="405130" y="653870"/>
                  <a:pt x="810260" y="201115"/>
                  <a:pt x="1104900" y="47445"/>
                </a:cubicBezTo>
                <a:cubicBezTo>
                  <a:pt x="1399540" y="-106225"/>
                  <a:pt x="1620520" y="160475"/>
                  <a:pt x="1767840" y="184605"/>
                </a:cubicBezTo>
                <a:cubicBezTo>
                  <a:pt x="1915160" y="208735"/>
                  <a:pt x="1951990" y="200480"/>
                  <a:pt x="1988820" y="192225"/>
                </a:cubicBezTo>
              </a:path>
            </a:pathLst>
          </a:custGeom>
          <a:ln w="19050">
            <a:solidFill>
              <a:srgbClr val="61881B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1" name="直線矢印コネクタ 70"/>
          <p:cNvCxnSpPr/>
          <p:nvPr/>
        </p:nvCxnSpPr>
        <p:spPr>
          <a:xfrm>
            <a:off x="3989780" y="5467677"/>
            <a:ext cx="249276" cy="167753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直線矢印コネクタ 71"/>
          <p:cNvCxnSpPr/>
          <p:nvPr/>
        </p:nvCxnSpPr>
        <p:spPr>
          <a:xfrm>
            <a:off x="4164405" y="5594677"/>
            <a:ext cx="249276" cy="167753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直線矢印コネクタ 72"/>
          <p:cNvCxnSpPr/>
          <p:nvPr/>
        </p:nvCxnSpPr>
        <p:spPr>
          <a:xfrm>
            <a:off x="4300930" y="5683577"/>
            <a:ext cx="249276" cy="167753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直線矢印コネクタ 73"/>
          <p:cNvCxnSpPr/>
          <p:nvPr/>
        </p:nvCxnSpPr>
        <p:spPr>
          <a:xfrm>
            <a:off x="4532705" y="5845502"/>
            <a:ext cx="249276" cy="167753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直線矢印コネクタ 74"/>
          <p:cNvCxnSpPr/>
          <p:nvPr/>
        </p:nvCxnSpPr>
        <p:spPr>
          <a:xfrm>
            <a:off x="4777180" y="6016952"/>
            <a:ext cx="249276" cy="167753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直線矢印コネクタ 75"/>
          <p:cNvCxnSpPr/>
          <p:nvPr/>
        </p:nvCxnSpPr>
        <p:spPr>
          <a:xfrm>
            <a:off x="4901005" y="6099502"/>
            <a:ext cx="249276" cy="167753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直線矢印コネクタ 76"/>
          <p:cNvCxnSpPr/>
          <p:nvPr/>
        </p:nvCxnSpPr>
        <p:spPr>
          <a:xfrm>
            <a:off x="3783405" y="5350202"/>
            <a:ext cx="249276" cy="167753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8" name="直線矢印コネクタ 77"/>
          <p:cNvCxnSpPr/>
          <p:nvPr/>
        </p:nvCxnSpPr>
        <p:spPr>
          <a:xfrm>
            <a:off x="741011" y="3437958"/>
            <a:ext cx="249276" cy="167753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線矢印コネクタ 78"/>
          <p:cNvCxnSpPr/>
          <p:nvPr/>
        </p:nvCxnSpPr>
        <p:spPr>
          <a:xfrm>
            <a:off x="915636" y="3564958"/>
            <a:ext cx="249276" cy="167753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直線矢印コネクタ 79"/>
          <p:cNvCxnSpPr/>
          <p:nvPr/>
        </p:nvCxnSpPr>
        <p:spPr>
          <a:xfrm>
            <a:off x="1052161" y="3653858"/>
            <a:ext cx="249276" cy="167753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直線矢印コネクタ 80"/>
          <p:cNvCxnSpPr/>
          <p:nvPr/>
        </p:nvCxnSpPr>
        <p:spPr>
          <a:xfrm>
            <a:off x="1283936" y="3815783"/>
            <a:ext cx="249276" cy="167753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2" name="直線矢印コネクタ 81"/>
          <p:cNvCxnSpPr/>
          <p:nvPr/>
        </p:nvCxnSpPr>
        <p:spPr>
          <a:xfrm>
            <a:off x="1528411" y="3987233"/>
            <a:ext cx="249276" cy="167753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直線矢印コネクタ 82"/>
          <p:cNvCxnSpPr/>
          <p:nvPr/>
        </p:nvCxnSpPr>
        <p:spPr>
          <a:xfrm>
            <a:off x="1652236" y="4069783"/>
            <a:ext cx="249276" cy="167753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4" name="直線矢印コネクタ 83"/>
          <p:cNvCxnSpPr/>
          <p:nvPr/>
        </p:nvCxnSpPr>
        <p:spPr>
          <a:xfrm>
            <a:off x="534636" y="3306194"/>
            <a:ext cx="249276" cy="167753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直線矢印コネクタ 84"/>
          <p:cNvCxnSpPr/>
          <p:nvPr/>
        </p:nvCxnSpPr>
        <p:spPr>
          <a:xfrm flipV="1">
            <a:off x="6366223" y="5278189"/>
            <a:ext cx="249276" cy="14695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直線矢印コネクタ 85"/>
          <p:cNvCxnSpPr/>
          <p:nvPr/>
        </p:nvCxnSpPr>
        <p:spPr>
          <a:xfrm flipV="1">
            <a:off x="6266210" y="5344864"/>
            <a:ext cx="249276" cy="14695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7" name="直線矢印コネクタ 86"/>
          <p:cNvCxnSpPr/>
          <p:nvPr/>
        </p:nvCxnSpPr>
        <p:spPr>
          <a:xfrm flipV="1">
            <a:off x="6018560" y="5511552"/>
            <a:ext cx="249276" cy="14695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直線矢印コネクタ 87"/>
          <p:cNvCxnSpPr/>
          <p:nvPr/>
        </p:nvCxnSpPr>
        <p:spPr>
          <a:xfrm flipV="1">
            <a:off x="5770910" y="5663952"/>
            <a:ext cx="249276" cy="14695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直線矢印コネクタ 88"/>
          <p:cNvCxnSpPr/>
          <p:nvPr/>
        </p:nvCxnSpPr>
        <p:spPr>
          <a:xfrm flipV="1">
            <a:off x="5656610" y="5735389"/>
            <a:ext cx="249276" cy="14695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直線矢印コネクタ 89"/>
          <p:cNvCxnSpPr/>
          <p:nvPr/>
        </p:nvCxnSpPr>
        <p:spPr>
          <a:xfrm flipV="1">
            <a:off x="5547073" y="5806827"/>
            <a:ext cx="249276" cy="14695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直線矢印コネクタ 90"/>
          <p:cNvCxnSpPr/>
          <p:nvPr/>
        </p:nvCxnSpPr>
        <p:spPr>
          <a:xfrm flipV="1">
            <a:off x="5299423" y="5944940"/>
            <a:ext cx="249276" cy="14695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直線矢印コネクタ 91"/>
          <p:cNvCxnSpPr/>
          <p:nvPr/>
        </p:nvCxnSpPr>
        <p:spPr>
          <a:xfrm flipV="1">
            <a:off x="5166073" y="6011615"/>
            <a:ext cx="249276" cy="14695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直線矢印コネクタ 92"/>
          <p:cNvCxnSpPr/>
          <p:nvPr/>
        </p:nvCxnSpPr>
        <p:spPr>
          <a:xfrm flipV="1">
            <a:off x="5037486" y="6092578"/>
            <a:ext cx="249276" cy="14695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4" name="直線矢印コネクタ 93"/>
          <p:cNvCxnSpPr/>
          <p:nvPr/>
        </p:nvCxnSpPr>
        <p:spPr>
          <a:xfrm flipV="1">
            <a:off x="3145354" y="3186561"/>
            <a:ext cx="249276" cy="14695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直線矢印コネクタ 94"/>
          <p:cNvCxnSpPr/>
          <p:nvPr/>
        </p:nvCxnSpPr>
        <p:spPr>
          <a:xfrm flipV="1">
            <a:off x="3045341" y="3253236"/>
            <a:ext cx="249276" cy="14695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直線矢印コネクタ 95"/>
          <p:cNvCxnSpPr/>
          <p:nvPr/>
        </p:nvCxnSpPr>
        <p:spPr>
          <a:xfrm flipV="1">
            <a:off x="2797691" y="3419924"/>
            <a:ext cx="249276" cy="14695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直線矢印コネクタ 96"/>
          <p:cNvCxnSpPr/>
          <p:nvPr/>
        </p:nvCxnSpPr>
        <p:spPr>
          <a:xfrm flipV="1">
            <a:off x="2550041" y="3572324"/>
            <a:ext cx="249276" cy="14695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直線矢印コネクタ 97"/>
          <p:cNvCxnSpPr/>
          <p:nvPr/>
        </p:nvCxnSpPr>
        <p:spPr>
          <a:xfrm flipV="1">
            <a:off x="2435741" y="3643761"/>
            <a:ext cx="249276" cy="14695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直線矢印コネクタ 98"/>
          <p:cNvCxnSpPr/>
          <p:nvPr/>
        </p:nvCxnSpPr>
        <p:spPr>
          <a:xfrm flipV="1">
            <a:off x="2326204" y="3715199"/>
            <a:ext cx="249276" cy="14695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0" name="直線矢印コネクタ 99"/>
          <p:cNvCxnSpPr/>
          <p:nvPr/>
        </p:nvCxnSpPr>
        <p:spPr>
          <a:xfrm flipV="1">
            <a:off x="2078554" y="3853312"/>
            <a:ext cx="249276" cy="14695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線矢印コネクタ 100"/>
          <p:cNvCxnSpPr/>
          <p:nvPr/>
        </p:nvCxnSpPr>
        <p:spPr>
          <a:xfrm flipV="1">
            <a:off x="1945204" y="3919987"/>
            <a:ext cx="249276" cy="14695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線矢印コネクタ 101"/>
          <p:cNvCxnSpPr/>
          <p:nvPr/>
        </p:nvCxnSpPr>
        <p:spPr>
          <a:xfrm flipV="1">
            <a:off x="1816617" y="4000950"/>
            <a:ext cx="249276" cy="14695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3" name="テキスト ボックス 102"/>
          <p:cNvSpPr txBox="1"/>
          <p:nvPr/>
        </p:nvSpPr>
        <p:spPr>
          <a:xfrm>
            <a:off x="7168557" y="850875"/>
            <a:ext cx="1370555" cy="3077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 dirty="0" smtClean="0"/>
              <a:t>競合プロセス</a:t>
            </a:r>
            <a:endParaRPr kumimoji="1" lang="ja-JP" altLang="en-US" sz="1400" dirty="0"/>
          </a:p>
        </p:txBody>
      </p:sp>
      <p:sp>
        <p:nvSpPr>
          <p:cNvPr id="104" name="テキスト ボックス 103"/>
          <p:cNvSpPr txBox="1"/>
          <p:nvPr/>
        </p:nvSpPr>
        <p:spPr>
          <a:xfrm>
            <a:off x="7168557" y="2261319"/>
            <a:ext cx="1370555" cy="3077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協調</a:t>
            </a:r>
            <a:r>
              <a:rPr lang="ja-JP" altLang="en-US" sz="1400" dirty="0" smtClean="0"/>
              <a:t>プロセス</a:t>
            </a:r>
            <a:endParaRPr kumimoji="1" lang="ja-JP" altLang="en-US" sz="1400" dirty="0"/>
          </a:p>
        </p:txBody>
      </p:sp>
      <p:sp>
        <p:nvSpPr>
          <p:cNvPr id="105" name="テキスト ボックス 104"/>
          <p:cNvSpPr txBox="1"/>
          <p:nvPr/>
        </p:nvSpPr>
        <p:spPr>
          <a:xfrm>
            <a:off x="7172337" y="4150928"/>
            <a:ext cx="1366775" cy="3077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 dirty="0" smtClean="0"/>
              <a:t>適合プロセス</a:t>
            </a:r>
            <a:endParaRPr kumimoji="1" lang="ja-JP" altLang="en-US" sz="1400" dirty="0"/>
          </a:p>
        </p:txBody>
      </p:sp>
      <p:pic>
        <p:nvPicPr>
          <p:cNvPr id="106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061" y="3743531"/>
            <a:ext cx="2640013" cy="160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18" y="1711161"/>
            <a:ext cx="2646363" cy="160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315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mph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mp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mph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26" presetClass="emp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6" presetClass="emph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mph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mph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7" presetClass="emph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5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32" presetClass="emph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120000">
                                      <p:cBhvr>
                                        <p:cTn id="7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2" presetID="32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8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8" presetID="7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89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90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32" presetClass="emph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20000">
                                      <p:cBhvr>
                                        <p:cTn id="9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7" presetID="7" presetClass="emph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99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32" presetClass="emp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10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6" presetID="7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08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32" presetClass="emph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Rot by="120000">
                                      <p:cBhvr>
                                        <p:cTn id="11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5" presetID="7" presetClass="emph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Clr clrSpc="rgb" dir="cw">
                                      <p:cBhvr>
                                        <p:cTn id="116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17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7" presetClass="emph" presetSubtype="2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20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7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9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0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2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1" presetID="32" presetClass="emp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120000">
                                      <p:cBhvr>
                                        <p:cTn id="22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7" presetID="7" presetClass="emph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228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29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32" presetClass="emph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20000">
                                      <p:cBhvr>
                                        <p:cTn id="23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6" presetID="7" presetClass="emph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>
                                        <p:cTn id="237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38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32" presetClass="emph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24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5" presetID="7" presetClass="emph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>
                                        <p:cTn id="246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47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32" presetClass="emph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120000">
                                      <p:cBhvr>
                                        <p:cTn id="24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4" presetID="7" presetClass="emph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>
                                        <p:cTn id="255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56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32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25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3" presetID="7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264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65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32" presetClass="emph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120000">
                                      <p:cBhvr>
                                        <p:cTn id="26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2" presetID="7" presetClass="emph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>
                                        <p:cTn id="273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74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32" presetClass="emph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120000">
                                      <p:cBhvr>
                                        <p:cTn id="27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7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1" presetID="7" presetClass="emph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>
                                        <p:cTn id="282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83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32" presetClass="emph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120000">
                                      <p:cBhvr>
                                        <p:cTn id="28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0" presetID="7" presetClass="emph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Clr clrSpc="rgb" dir="cw">
                                      <p:cBhvr>
                                        <p:cTn id="291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92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7" presetClass="emph" presetSubtype="2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Clr clrSpc="rgb" dir="cw">
                                      <p:cBhvr>
                                        <p:cTn id="294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95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2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0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4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7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2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7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2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7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3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04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5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9" dur="5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0" dur="25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2" dur="500" tmFilter="0, 0; .2, .5; .8, .5; 1, 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3" dur="250" autoRev="1" fill="hold"/>
                                        <p:tgtEl>
                                          <p:spTgt spid="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5" dur="500" tmFilter="0, 0; .2, .5; .8, .5; 1, 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6" dur="250" autoRev="1" fill="hold"/>
                                        <p:tgtEl>
                                          <p:spTgt spid="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8" dur="500" tmFilter="0, 0; .2, .5; .8, .5; 1, 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9" dur="250" autoRev="1" fill="hold"/>
                                        <p:tgtEl>
                                          <p:spTgt spid="9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1" dur="500" tmFilter="0, 0; .2, .5; .8, .5; 1, 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2" dur="250" autoRev="1" fill="hold"/>
                                        <p:tgtEl>
                                          <p:spTgt spid="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4" dur="500" tmFilter="0, 0; .2, .5; .8, .5; 1, 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5" dur="250" autoRev="1" fill="hold"/>
                                        <p:tgtEl>
                                          <p:spTgt spid="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7" dur="500" tmFilter="0, 0; .2, .5; .8, .5; 1, 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8" dur="250" autoRev="1" fill="hold"/>
                                        <p:tgtEl>
                                          <p:spTgt spid="10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0" dur="500" tmFilter="0, 0; .2, .5; .8, .5; 1, 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1" dur="250" autoRev="1" fill="hold"/>
                                        <p:tgtEl>
                                          <p:spTgt spid="10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3" dur="500" tmFilter="0, 0; .2, .5; .8, .5; 1, 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4" dur="250" autoRev="1" fill="hold"/>
                                        <p:tgtEl>
                                          <p:spTgt spid="1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8" dur="1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2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3" presetID="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444" dur="500" fill="hold"/>
                                        <p:tgtEl>
                                          <p:spTgt spid="2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5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46" dur="500" fill="hold"/>
                                        <p:tgtEl>
                                          <p:spTgt spid="2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7" presetID="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448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9" presetID="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50" dur="500" fill="hold"/>
                                        <p:tgtEl>
                                          <p:spTgt spid="2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1" presetID="6" presetClass="emp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452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4" dur="5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5" dur="25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7" dur="500" tmFilter="0, 0; .2, .5; .8, .5; 1, 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8" dur="250" autoRev="1" fill="hold"/>
                                        <p:tgtEl>
                                          <p:spTgt spid="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0" dur="500" tmFilter="0, 0; .2, .5; .8, .5; 1, 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1" dur="250" autoRev="1" fill="hold"/>
                                        <p:tgtEl>
                                          <p:spTgt spid="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3" dur="500" tmFilter="0, 0; .2, .5; .8, .5; 1, 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4" dur="250" autoRev="1" fill="hold"/>
                                        <p:tgtEl>
                                          <p:spTgt spid="9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6" dur="500" tmFilter="0, 0; .2, .5; .8, .5; 1, 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7" dur="250" autoRev="1" fill="hold"/>
                                        <p:tgtEl>
                                          <p:spTgt spid="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9" dur="500" tmFilter="0, 0; .2, .5; .8, .5; 1, 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0" dur="250" autoRev="1" fill="hold"/>
                                        <p:tgtEl>
                                          <p:spTgt spid="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2" dur="500" tmFilter="0, 0; .2, .5; .8, .5; 1, 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3" dur="250" autoRev="1" fill="hold"/>
                                        <p:tgtEl>
                                          <p:spTgt spid="10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5" dur="500" tmFilter="0, 0; .2, .5; .8, .5; 1, 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6" dur="250" autoRev="1" fill="hold"/>
                                        <p:tgtEl>
                                          <p:spTgt spid="10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8" dur="500" tmFilter="0, 0; .2, .5; .8, .5; 1, 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9" dur="250" autoRev="1" fill="hold"/>
                                        <p:tgtEl>
                                          <p:spTgt spid="1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0" fill="hold">
                      <p:stCondLst>
                        <p:cond delay="indefinite"/>
                      </p:stCondLst>
                      <p:childTnLst>
                        <p:par>
                          <p:cTn id="481" fill="hold">
                            <p:stCondLst>
                              <p:cond delay="0"/>
                            </p:stCondLst>
                            <p:childTnLst>
                              <p:par>
                                <p:cTn id="4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6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8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8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9" fill="hold">
                      <p:stCondLst>
                        <p:cond delay="indefinite"/>
                      </p:stCondLst>
                      <p:childTnLst>
                        <p:par>
                          <p:cTn id="490" fill="hold">
                            <p:stCondLst>
                              <p:cond delay="0"/>
                            </p:stCondLst>
                            <p:childTnLst>
                              <p:par>
                                <p:cTn id="49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2" dur="50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3" dur="250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9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5" dur="500" tmFilter="0, 0; .2, .5; .8, .5; 1, 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6" dur="250" autoRev="1" fill="hold"/>
                                        <p:tgtEl>
                                          <p:spTgt spid="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9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8" dur="500" tmFilter="0, 0; .2, .5; .8, .5; 1, 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9" dur="250" autoRev="1" fill="hold"/>
                                        <p:tgtEl>
                                          <p:spTgt spid="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0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1" dur="500" tmFilter="0, 0; .2, .5; .8, .5; 1, 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2" dur="250" autoRev="1" fill="hold"/>
                                        <p:tgtEl>
                                          <p:spTgt spid="8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0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4" dur="500" tmFilter="0, 0; .2, .5; .8, .5; 1, 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5" dur="250" autoRev="1" fill="hold"/>
                                        <p:tgtEl>
                                          <p:spTgt spid="8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0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7" dur="500" tmFilter="0, 0; .2, .5; .8, .5; 1, 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8" dur="250" autoRev="1" fill="hold"/>
                                        <p:tgtEl>
                                          <p:spTgt spid="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0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0" dur="500" tmFilter="0, 0; .2, .5; .8, .5; 1, 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1" dur="250" autoRev="1" fill="hold"/>
                                        <p:tgtEl>
                                          <p:spTgt spid="8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2" fill="hold">
                      <p:stCondLst>
                        <p:cond delay="indefinite"/>
                      </p:stCondLst>
                      <p:childTnLst>
                        <p:par>
                          <p:cTn id="513" fill="hold">
                            <p:stCondLst>
                              <p:cond delay="0"/>
                            </p:stCondLst>
                            <p:childTnLst>
                              <p:par>
                                <p:cTn id="514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5" dur="500" fill="hold"/>
                                        <p:tgtEl>
                                          <p:spTgt spid="3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6" presetID="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517" dur="500" fill="hold"/>
                                        <p:tgtEl>
                                          <p:spTgt spid="3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8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519" dur="500" fill="hold"/>
                                        <p:tgtEl>
                                          <p:spTgt spid="3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20" presetID="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521" dur="500" fill="hold"/>
                                        <p:tgtEl>
                                          <p:spTgt spid="3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22" presetID="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23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24" presetID="6" presetClass="emp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525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26" presetID="6" presetClass="emp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527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28" presetID="6" presetClass="emph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529" dur="500" fill="hold"/>
                                        <p:tgtEl>
                                          <p:spTgt spid="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0" presetID="6" presetClass="emp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531" dur="500" fill="hold"/>
                                        <p:tgtEl>
                                          <p:spTgt spid="3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2" fill="hold">
                      <p:stCondLst>
                        <p:cond delay="indefinite"/>
                      </p:stCondLst>
                      <p:childTnLst>
                        <p:par>
                          <p:cTn id="533" fill="hold">
                            <p:stCondLst>
                              <p:cond delay="0"/>
                            </p:stCondLst>
                            <p:childTnLst>
                              <p:par>
                                <p:cTn id="5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8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39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0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1" fill="hold">
                      <p:stCondLst>
                        <p:cond delay="indefinite"/>
                      </p:stCondLst>
                      <p:childTnLst>
                        <p:par>
                          <p:cTn id="542" fill="hold">
                            <p:stCondLst>
                              <p:cond delay="0"/>
                            </p:stCondLst>
                            <p:childTnLst>
                              <p:par>
                                <p:cTn id="54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4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6923C"/>
                                      </p:to>
                                    </p:animClr>
                                    <p:set>
                                      <p:cBhvr>
                                        <p:cTn id="545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7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6923C"/>
                                      </p:to>
                                    </p:animClr>
                                    <p:set>
                                      <p:cBhvr>
                                        <p:cTn id="548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0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6923C"/>
                                      </p:to>
                                    </p:animClr>
                                    <p:set>
                                      <p:cBhvr>
                                        <p:cTn id="551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3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6923C"/>
                                      </p:to>
                                    </p:animClr>
                                    <p:set>
                                      <p:cBhvr>
                                        <p:cTn id="554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6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6923C"/>
                                      </p:to>
                                    </p:animClr>
                                    <p:set>
                                      <p:cBhvr>
                                        <p:cTn id="557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9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6923C"/>
                                      </p:to>
                                    </p:animClr>
                                    <p:set>
                                      <p:cBhvr>
                                        <p:cTn id="560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2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6923C"/>
                                      </p:to>
                                    </p:animClr>
                                    <p:set>
                                      <p:cBhvr>
                                        <p:cTn id="563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5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6923C"/>
                                      </p:to>
                                    </p:animClr>
                                    <p:set>
                                      <p:cBhvr>
                                        <p:cTn id="566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8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6923C"/>
                                      </p:to>
                                    </p:animClr>
                                    <p:set>
                                      <p:cBhvr>
                                        <p:cTn id="569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1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6923C"/>
                                      </p:to>
                                    </p:animClr>
                                    <p:set>
                                      <p:cBhvr>
                                        <p:cTn id="572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4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6923C"/>
                                      </p:to>
                                    </p:animClr>
                                    <p:set>
                                      <p:cBhvr>
                                        <p:cTn id="575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7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6923C"/>
                                      </p:to>
                                    </p:animClr>
                                    <p:set>
                                      <p:cBhvr>
                                        <p:cTn id="578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0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6923C"/>
                                      </p:to>
                                    </p:animClr>
                                    <p:set>
                                      <p:cBhvr>
                                        <p:cTn id="581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3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6923C"/>
                                      </p:to>
                                    </p:animClr>
                                    <p:set>
                                      <p:cBhvr>
                                        <p:cTn id="584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6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6923C"/>
                                      </p:to>
                                    </p:animClr>
                                    <p:set>
                                      <p:cBhvr>
                                        <p:cTn id="587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9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6923C"/>
                                      </p:to>
                                    </p:animClr>
                                    <p:set>
                                      <p:cBhvr>
                                        <p:cTn id="590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2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6923C"/>
                                      </p:to>
                                    </p:animClr>
                                    <p:set>
                                      <p:cBhvr>
                                        <p:cTn id="593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5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6923C"/>
                                      </p:to>
                                    </p:animClr>
                                    <p:set>
                                      <p:cBhvr>
                                        <p:cTn id="596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8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6923C"/>
                                      </p:to>
                                    </p:animClr>
                                    <p:set>
                                      <p:cBhvr>
                                        <p:cTn id="599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1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6923C"/>
                                      </p:to>
                                    </p:animClr>
                                    <p:set>
                                      <p:cBhvr>
                                        <p:cTn id="602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4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6923C"/>
                                      </p:to>
                                    </p:animClr>
                                    <p:set>
                                      <p:cBhvr>
                                        <p:cTn id="605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7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6923C"/>
                                      </p:to>
                                    </p:animClr>
                                    <p:set>
                                      <p:cBhvr>
                                        <p:cTn id="60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9" fill="hold">
                            <p:stCondLst>
                              <p:cond delay="250"/>
                            </p:stCondLst>
                            <p:childTnLst>
                              <p:par>
                                <p:cTn id="6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6" fill="hold">
                      <p:stCondLst>
                        <p:cond delay="indefinite"/>
                      </p:stCondLst>
                      <p:childTnLst>
                        <p:par>
                          <p:cTn id="657" fill="hold">
                            <p:stCondLst>
                              <p:cond delay="0"/>
                            </p:stCondLst>
                            <p:childTnLst>
                              <p:par>
                                <p:cTn id="65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9" dur="500" tmFilter="0, 0; .2, .5; .8, .5; 1, 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0" dur="250" autoRev="1" fill="hold"/>
                                        <p:tgtEl>
                                          <p:spTgt spid="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2" dur="500" tmFilter="0, 0; .2, .5; .8, .5; 1, 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3" dur="250" autoRev="1" fill="hold"/>
                                        <p:tgtEl>
                                          <p:spTgt spid="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5" dur="500" tmFilter="0, 0; .2, .5; .8, .5; 1, 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6" dur="250" autoRev="1" fill="hold"/>
                                        <p:tgtEl>
                                          <p:spTgt spid="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8" dur="500" tmFilter="0, 0; .2, .5; .8, .5; 1, 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9" dur="250" autoRev="1" fill="hold"/>
                                        <p:tgtEl>
                                          <p:spTgt spid="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7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1" dur="500" tmFilter="0, 0; .2, .5; .8, .5; 1, 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2" dur="250" autoRev="1" fill="hold"/>
                                        <p:tgtEl>
                                          <p:spTgt spid="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7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4" dur="500" tmFilter="0, 0; .2, .5; .8, .5; 1, 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5" dur="250" autoRev="1" fill="hold"/>
                                        <p:tgtEl>
                                          <p:spTgt spid="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7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7" dur="500" tmFilter="0, 0; .2, .5; .8, .5; 1, 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8" dur="250" autoRev="1" fill="hold"/>
                                        <p:tgtEl>
                                          <p:spTgt spid="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7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0" dur="500" tmFilter="0, 0; .2, .5; .8, .5; 1, 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1" dur="250" autoRev="1" fill="hold"/>
                                        <p:tgtEl>
                                          <p:spTgt spid="8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8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3" dur="50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4" dur="25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8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6" dur="500" tmFilter="0, 0; .2, .5; .8, .5; 1, 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7" dur="250" autoRev="1" fill="hold"/>
                                        <p:tgtEl>
                                          <p:spTgt spid="8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8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9" dur="500" tmFilter="0, 0; .2, .5; .8, .5; 1, 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0" dur="250" autoRev="1" fill="hold"/>
                                        <p:tgtEl>
                                          <p:spTgt spid="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2" dur="500" tmFilter="0, 0; .2, .5; .8, .5; 1, 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3" dur="250" autoRev="1" fill="hold"/>
                                        <p:tgtEl>
                                          <p:spTgt spid="8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5" dur="500" tmFilter="0, 0; .2, .5; .8, .5; 1, 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6" dur="250" autoRev="1" fill="hold"/>
                                        <p:tgtEl>
                                          <p:spTgt spid="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8" dur="500" tmFilter="0, 0; .2, .5; .8, .5; 1, 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9" dur="250" autoRev="1" fill="hold"/>
                                        <p:tgtEl>
                                          <p:spTgt spid="9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0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1" dur="500" tmFilter="0, 0; .2, .5; .8, .5; 1, 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2" dur="250" autoRev="1" fill="hold"/>
                                        <p:tgtEl>
                                          <p:spTgt spid="9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0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4" dur="500" tmFilter="0, 0; .2, .5; .8, .5; 1, 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5" dur="250" autoRev="1" fill="hold"/>
                                        <p:tgtEl>
                                          <p:spTgt spid="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6" fill="hold">
                      <p:stCondLst>
                        <p:cond delay="indefinite"/>
                      </p:stCondLst>
                      <p:childTnLst>
                        <p:par>
                          <p:cTn id="707" fill="hold">
                            <p:stCondLst>
                              <p:cond delay="0"/>
                            </p:stCondLst>
                            <p:childTnLst>
                              <p:par>
                                <p:cTn id="70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9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0" fill="hold">
                      <p:stCondLst>
                        <p:cond delay="indefinite"/>
                      </p:stCondLst>
                      <p:childTnLst>
                        <p:par>
                          <p:cTn id="711" fill="hold">
                            <p:stCondLst>
                              <p:cond delay="0"/>
                            </p:stCondLst>
                            <p:childTnLst>
                              <p:par>
                                <p:cTn id="71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/>
      <p:bldP spid="14" grpId="1"/>
      <p:bldP spid="15" grpId="0"/>
      <p:bldP spid="15" grpId="1"/>
      <p:bldP spid="15" grpId="2"/>
      <p:bldP spid="16" grpId="0"/>
      <p:bldP spid="16" grpId="1"/>
      <p:bldP spid="16" grpId="2"/>
      <p:bldP spid="17" grpId="0"/>
      <p:bldP spid="18" grpId="0"/>
      <p:bldP spid="18" grpId="1"/>
      <p:bldP spid="18" grpId="2"/>
      <p:bldP spid="19" grpId="0"/>
      <p:bldP spid="19" grpId="1"/>
      <p:bldP spid="20" grpId="0"/>
      <p:bldP spid="20" grpId="1"/>
      <p:bldP spid="20" grpId="2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4" grpId="1" animBg="1"/>
      <p:bldP spid="34" grpId="2" animBg="1"/>
      <p:bldP spid="35" grpId="0" animBg="1"/>
      <p:bldP spid="35" grpId="1" animBg="1"/>
      <p:bldP spid="35" grpId="2" animBg="1"/>
      <p:bldP spid="36" grpId="0" animBg="1"/>
      <p:bldP spid="36" grpId="1" animBg="1"/>
      <p:bldP spid="36" grpId="2" animBg="1"/>
      <p:bldP spid="37" grpId="0" animBg="1"/>
      <p:bldP spid="37" grpId="1" animBg="1"/>
      <p:bldP spid="37" grpId="2" animBg="1"/>
      <p:bldP spid="38" grpId="0" animBg="1"/>
      <p:bldP spid="38" grpId="1" animBg="1"/>
      <p:bldP spid="38" grpId="2" animBg="1"/>
      <p:bldP spid="49" grpId="0" animBg="1"/>
      <p:bldP spid="49" grpId="1" animBg="1"/>
      <p:bldP spid="50" grpId="0" animBg="1"/>
      <p:bldP spid="50" grpId="1" animBg="1"/>
      <p:bldP spid="51" grpId="0" animBg="1"/>
      <p:bldP spid="52" grpId="0" animBg="1"/>
      <p:bldP spid="53" grpId="0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0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Tensor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SOM</a:t>
            </a:r>
            <a:r>
              <a:rPr kumimoji="1" lang="ja-JP" altLang="en-US" b="0" dirty="0" smtClean="0"/>
              <a:t>｜</a:t>
            </a:r>
            <a:r>
              <a:rPr kumimoji="1" lang="en-US" altLang="ja-JP" sz="4000" b="0" dirty="0" smtClean="0"/>
              <a:t>SOM</a:t>
            </a:r>
            <a:r>
              <a:rPr kumimoji="1" lang="ja-JP" altLang="en-US" sz="4000" b="0" dirty="0" smtClean="0"/>
              <a:t>とアルゴリズム比較</a:t>
            </a:r>
            <a:endParaRPr kumimoji="1" lang="ja-JP" altLang="en-US" b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lang="ja-JP" altLang="en-US" smtClean="0"/>
              <a:pPr/>
              <a:t>46</a:t>
            </a:fld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605829" y="1432719"/>
            <a:ext cx="2615903" cy="46196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50000"/>
                  <a:shade val="95000"/>
                  <a:satMod val="300000"/>
                  <a:alpha val="50000"/>
                </a:schemeClr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正方形/長方形 5"/>
              <p:cNvSpPr/>
              <p:nvPr/>
            </p:nvSpPr>
            <p:spPr>
              <a:xfrm>
                <a:off x="577505" y="1427163"/>
                <a:ext cx="2670668" cy="5088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SupPr>
                        <m:e>
                          <m:r>
                            <a:rPr lang="en-US" altLang="ja-JP" b="0" i="1" dirty="0" smtClean="0">
                              <a:latin typeface="Cambria Math"/>
                              <a:ea typeface="Cambria Math"/>
                            </a:rPr>
                            <m:t>𝑘</m:t>
                          </m:r>
                        </m:e>
                        <m:sub>
                          <m:r>
                            <a:rPr lang="en-US" altLang="ja-JP" b="0" i="1" dirty="0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altLang="ja-JP" b="0" i="1" dirty="0" smtClean="0"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altLang="ja-JP" b="0" i="0" dirty="0" smtClean="0">
                          <a:latin typeface="Cambria Math"/>
                          <a:ea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ja-JP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 b="0" i="0" dirty="0" smtClean="0">
                                  <a:latin typeface="Cambria Math"/>
                                  <a:ea typeface="Cambria Math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altLang="ja-JP" b="0" i="1" dirty="0" smtClean="0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ja-JP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ja-JP" b="0" i="1" dirty="0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ja-JP" b="0" i="1" dirty="0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b="1" i="1" dirty="0" smtClean="0">
                                          <a:latin typeface="Cambria Math"/>
                                          <a:ea typeface="Cambria Math"/>
                                        </a:rPr>
                                        <m:t>𝑾</m:t>
                                      </m:r>
                                    </m:e>
                                    <m:sub>
                                      <m:r>
                                        <a:rPr lang="en-US" altLang="ja-JP" b="0" i="1" dirty="0" smtClean="0">
                                          <a:latin typeface="Cambria Math"/>
                                          <a:ea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ja-JP" b="0" i="1" dirty="0" smtClean="0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ja-JP" b="0" i="1" dirty="0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b="1" i="1" dirty="0" smtClean="0">
                                          <a:latin typeface="Cambria Math"/>
                                          <a:ea typeface="Cambria Math"/>
                                        </a:rPr>
                                        <m:t>𝑽</m:t>
                                      </m:r>
                                    </m:e>
                                    <m:sub>
                                      <m:r>
                                        <a:rPr lang="en-US" altLang="ja-JP" b="0" i="1" dirty="0" smtClean="0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ja-JP" b="0" i="1" dirty="0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ja-JP" altLang="en-US" dirty="0"/>
              </a:p>
            </p:txBody>
          </p:sp>
        </mc:Choice>
        <mc:Fallback>
          <p:sp>
            <p:nvSpPr>
              <p:cNvPr id="6" name="正方形/長方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05" y="1427163"/>
                <a:ext cx="2670668" cy="508857"/>
              </a:xfrm>
              <a:prstGeom prst="rect">
                <a:avLst/>
              </a:prstGeom>
              <a:blipFill rotWithShape="0">
                <a:blip r:embed="rId2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角丸四角形 6"/>
          <p:cNvSpPr/>
          <p:nvPr/>
        </p:nvSpPr>
        <p:spPr>
          <a:xfrm>
            <a:off x="605829" y="2750387"/>
            <a:ext cx="2615903" cy="73025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50000"/>
                  <a:shade val="95000"/>
                  <a:satMod val="300000"/>
                  <a:alpha val="50000"/>
                </a:schemeClr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正方形/長方形 7"/>
              <p:cNvSpPr/>
              <p:nvPr/>
            </p:nvSpPr>
            <p:spPr>
              <a:xfrm>
                <a:off x="664575" y="2728564"/>
                <a:ext cx="2488374" cy="7383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ja-JP" b="0" i="1" dirty="0" smtClean="0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altLang="ja-JP" b="0" i="1" dirty="0" smtClean="0">
                              <a:latin typeface="Cambria Math"/>
                              <a:ea typeface="Cambria Math"/>
                            </a:rPr>
                            <m:t>𝑖𝑘</m:t>
                          </m:r>
                        </m:sub>
                      </m:sSub>
                      <m:r>
                        <a:rPr lang="en-US" altLang="ja-JP" b="0" i="1" dirty="0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ja-JP" i="1" dirty="0">
                              <a:latin typeface="Cambria Math"/>
                              <a:ea typeface="Cambria Math"/>
                            </a:rPr>
                            <m:t>h</m:t>
                          </m:r>
                          <m:r>
                            <a:rPr lang="en-US" altLang="ja-JP" i="1" dirty="0">
                              <a:latin typeface="Cambria Math"/>
                              <a:ea typeface="Cambria Math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ja-JP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ja-JP" i="1" dirty="0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ja-JP" b="0" i="1" dirty="0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ja-JP" b="0" i="1" dirty="0" smtClean="0"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ja-JP" i="1" dirty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altLang="ja-JP" i="1" dirty="0">
                              <a:latin typeface="Cambria Math"/>
                              <a:ea typeface="Cambria Math"/>
                            </a:rPr>
                            <m:t>𝑘</m:t>
                          </m:r>
                          <m:r>
                            <a:rPr lang="en-US" altLang="ja-JP" i="1" dirty="0"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ja-JP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ja-JP" i="1" dirty="0"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ja-JP" i="1" dirty="0">
                                  <a:latin typeface="Cambria Math"/>
                                  <a:ea typeface="Cambria Math"/>
                                </a:rPr>
                                <m:t>(1)</m:t>
                              </m:r>
                            </m:sup>
                          </m:sSup>
                          <m:r>
                            <a:rPr lang="en-US" altLang="ja-JP" i="1" dirty="0">
                              <a:latin typeface="Cambria Math"/>
                              <a:ea typeface="Cambria Math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ja-JP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ja-JP" b="0" i="1" dirty="0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ja-JP" b="0" i="1" dirty="0" smtClean="0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altLang="ja-JP" b="0" i="1" dirty="0" smtClean="0">
                                      <a:latin typeface="Cambria Math"/>
                                      <a:ea typeface="Cambria Math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altLang="ja-JP" i="1" dirty="0">
                                  <a:latin typeface="Cambria Math"/>
                                  <a:ea typeface="Cambria Math"/>
                                </a:rPr>
                                <m:t>h</m:t>
                              </m:r>
                              <m:r>
                                <a:rPr lang="en-US" altLang="ja-JP" i="1" dirty="0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i="1" dirty="0"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ja-JP" i="1" dirty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i="1" dirty="0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a:rPr lang="en-US" altLang="ja-JP" i="1" dirty="0">
                                          <a:latin typeface="Cambria Math"/>
                                          <a:ea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altLang="ja-JP" i="1" dirty="0">
                                      <a:latin typeface="Cambria Math"/>
                                      <a:ea typeface="Cambria Math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altLang="ja-JP" i="1" dirty="0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en-US" altLang="ja-JP" i="1" dirty="0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  <m:r>
                                <a:rPr lang="en-US" altLang="ja-JP" i="1" dirty="0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i="1" dirty="0">
                                      <a:latin typeface="Cambria Math"/>
                                      <a:ea typeface="Cambria Math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ja-JP" i="1" dirty="0">
                                      <a:latin typeface="Cambria Math"/>
                                      <a:ea typeface="Cambria Math"/>
                                    </a:rPr>
                                    <m:t>(1)</m:t>
                                  </m:r>
                                </m:sup>
                              </m:sSup>
                              <m:r>
                                <a:rPr lang="en-US" altLang="ja-JP" i="1" dirty="0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>
          <p:sp>
            <p:nvSpPr>
              <p:cNvPr id="8" name="正方形/長方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75" y="2728564"/>
                <a:ext cx="2488374" cy="73834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テキスト ボックス 8"/>
          <p:cNvSpPr txBox="1"/>
          <p:nvPr/>
        </p:nvSpPr>
        <p:spPr>
          <a:xfrm>
            <a:off x="243583" y="2442412"/>
            <a:ext cx="1370012" cy="3079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ja-JP" altLang="en-US" sz="1400" dirty="0">
                <a:ea typeface="ＭＳ Ｐゴシック" pitchFamily="50" charset="-128"/>
              </a:rPr>
              <a:t>協調プロセス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43583" y="1124744"/>
            <a:ext cx="1370012" cy="3079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ja-JP" altLang="en-US" sz="1400" dirty="0">
                <a:ea typeface="ＭＳ Ｐゴシック" pitchFamily="50" charset="-128"/>
              </a:rPr>
              <a:t>競合プロセス</a:t>
            </a:r>
          </a:p>
        </p:txBody>
      </p:sp>
      <p:sp>
        <p:nvSpPr>
          <p:cNvPr id="11" name="角丸四角形 10"/>
          <p:cNvSpPr/>
          <p:nvPr/>
        </p:nvSpPr>
        <p:spPr>
          <a:xfrm>
            <a:off x="605829" y="5292937"/>
            <a:ext cx="2615903" cy="73398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50000"/>
                  <a:shade val="95000"/>
                  <a:satMod val="300000"/>
                  <a:alpha val="50000"/>
                </a:schemeClr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正方形/長方形 11"/>
              <p:cNvSpPr/>
              <p:nvPr/>
            </p:nvSpPr>
            <p:spPr>
              <a:xfrm>
                <a:off x="717458" y="5245926"/>
                <a:ext cx="1711494" cy="795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ja-JP" b="1" i="1" dirty="0" smtClean="0">
                              <a:latin typeface="Cambria Math"/>
                              <a:ea typeface="Cambria Math"/>
                            </a:rPr>
                            <m:t>𝒗</m:t>
                          </m:r>
                        </m:e>
                        <m:sub>
                          <m:r>
                            <a:rPr lang="en-US" altLang="ja-JP" b="0" i="1" dirty="0" smtClean="0">
                              <a:latin typeface="Cambria Math"/>
                              <a:ea typeface="Cambria Math"/>
                            </a:rPr>
                            <m:t>𝑖𝑙</m:t>
                          </m:r>
                        </m:sub>
                      </m:sSub>
                      <m:r>
                        <a:rPr lang="en-US" altLang="ja-JP" b="0" i="1" dirty="0" smtClean="0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ja-JP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i="1" dirty="0">
                              <a:latin typeface="Cambria Math"/>
                              <a:ea typeface="Cambria Math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ja-JP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ja-JP" i="1" dirty="0">
                                  <a:latin typeface="Cambria Math"/>
                                  <a:ea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ja-JP" i="1" dirty="0">
                                  <a:latin typeface="Cambria Math"/>
                                  <a:ea typeface="Cambria Math"/>
                                </a:rPr>
                                <m:t>𝑗𝑙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ja-JP" b="1" i="1" dirty="0">
                                  <a:latin typeface="Cambria Math"/>
                                  <a:ea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ja-JP" i="1" dirty="0">
                                  <a:latin typeface="Cambria Math"/>
                                  <a:ea typeface="Cambria Math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ja-JP" altLang="en-US" dirty="0"/>
              </a:p>
            </p:txBody>
          </p:sp>
        </mc:Choice>
        <mc:Fallback>
          <p:sp>
            <p:nvSpPr>
              <p:cNvPr id="12" name="正方形/長方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58" y="5245926"/>
                <a:ext cx="1711494" cy="79585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角丸四角形 12"/>
          <p:cNvSpPr/>
          <p:nvPr/>
        </p:nvSpPr>
        <p:spPr>
          <a:xfrm>
            <a:off x="605829" y="1894683"/>
            <a:ext cx="2615903" cy="533464"/>
          </a:xfrm>
          <a:prstGeom prst="roundRect">
            <a:avLst/>
          </a:prstGeom>
          <a:gradFill flip="none" rotWithShape="1">
            <a:gsLst>
              <a:gs pos="0">
                <a:srgbClr val="9D9FFD">
                  <a:alpha val="49804"/>
                </a:srgbClr>
              </a:gs>
              <a:gs pos="50000">
                <a:srgbClr val="DBDCF2"/>
              </a:gs>
              <a:gs pos="100000">
                <a:schemeClr val="bg1"/>
              </a:gs>
            </a:gsLst>
            <a:lin ang="16200000" scaled="1"/>
            <a:tileRect/>
          </a:gradFill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正方形/長方形 13"/>
              <p:cNvSpPr/>
              <p:nvPr/>
            </p:nvSpPr>
            <p:spPr>
              <a:xfrm>
                <a:off x="604276" y="1874869"/>
                <a:ext cx="2647071" cy="5777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SupPr>
                        <m:e>
                          <m:r>
                            <a:rPr lang="en-US" altLang="ja-JP" b="0" i="1" dirty="0" smtClean="0">
                              <a:latin typeface="Cambria Math"/>
                              <a:ea typeface="Cambria Math"/>
                            </a:rPr>
                            <m:t>𝑙</m:t>
                          </m:r>
                        </m:e>
                        <m:sub>
                          <m:r>
                            <a:rPr lang="en-US" altLang="ja-JP" b="0" i="1" dirty="0" smtClean="0">
                              <a:latin typeface="Cambria Math"/>
                              <a:ea typeface="Cambria Math"/>
                            </a:rPr>
                            <m:t>𝑗</m:t>
                          </m:r>
                        </m:sub>
                        <m:sup>
                          <m:r>
                            <a:rPr lang="en-US" altLang="ja-JP" b="0" i="1" dirty="0" smtClean="0"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altLang="ja-JP" b="0" i="0" dirty="0" smtClean="0">
                          <a:latin typeface="Cambria Math"/>
                          <a:ea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ja-JP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 b="0" i="0" dirty="0" smtClean="0">
                                  <a:latin typeface="Cambria Math"/>
                                  <a:ea typeface="Cambria Math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altLang="ja-JP" b="0" i="1" dirty="0" smtClean="0">
                                  <a:latin typeface="Cambria Math"/>
                                  <a:ea typeface="Cambria Math"/>
                                </a:rPr>
                                <m:t>𝑙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ja-JP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ja-JP" b="0" i="1" dirty="0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ja-JP" b="0" i="1" dirty="0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b="1" i="1" dirty="0" smtClean="0">
                                          <a:latin typeface="Cambria Math"/>
                                          <a:ea typeface="Cambria Math"/>
                                        </a:rPr>
                                        <m:t>𝑾</m:t>
                                      </m:r>
                                    </m:e>
                                    <m:sub>
                                      <m:r>
                                        <a:rPr lang="en-US" altLang="ja-JP" b="0" i="1" dirty="0" smtClean="0">
                                          <a:latin typeface="Cambria Math"/>
                                          <a:ea typeface="Cambria Math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en-US" altLang="ja-JP" b="0" i="1" dirty="0" smtClean="0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ja-JP" b="0" i="1" dirty="0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b="1" i="1" dirty="0" smtClean="0">
                                          <a:latin typeface="Cambria Math"/>
                                          <a:ea typeface="Cambria Math"/>
                                        </a:rPr>
                                        <m:t>𝑼</m:t>
                                      </m:r>
                                    </m:e>
                                    <m:sub>
                                      <m:r>
                                        <a:rPr lang="en-US" altLang="ja-JP" b="0" i="1" dirty="0" smtClean="0">
                                          <a:latin typeface="Cambria Math"/>
                                          <a:ea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ja-JP" b="0" i="1" dirty="0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ja-JP" altLang="en-US" dirty="0"/>
              </a:p>
            </p:txBody>
          </p:sp>
        </mc:Choice>
        <mc:Fallback>
          <p:sp>
            <p:nvSpPr>
              <p:cNvPr id="14" name="正方形/長方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276" y="1874869"/>
                <a:ext cx="2647071" cy="577787"/>
              </a:xfrm>
              <a:prstGeom prst="rect">
                <a:avLst/>
              </a:prstGeom>
              <a:blipFill rotWithShape="0">
                <a:blip r:embed="rId5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角丸四角形 14"/>
          <p:cNvSpPr/>
          <p:nvPr/>
        </p:nvSpPr>
        <p:spPr>
          <a:xfrm>
            <a:off x="605829" y="3482686"/>
            <a:ext cx="2615903" cy="760411"/>
          </a:xfrm>
          <a:prstGeom prst="roundRect">
            <a:avLst/>
          </a:prstGeom>
          <a:gradFill flip="none" rotWithShape="1">
            <a:gsLst>
              <a:gs pos="0">
                <a:srgbClr val="9D9FFD">
                  <a:alpha val="49804"/>
                </a:srgbClr>
              </a:gs>
              <a:gs pos="50000">
                <a:srgbClr val="DBDCF2"/>
              </a:gs>
              <a:gs pos="100000">
                <a:schemeClr val="bg1"/>
              </a:gs>
            </a:gsLst>
            <a:lin ang="16200000" scaled="1"/>
            <a:tileRect/>
          </a:gradFill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正方形/長方形 15"/>
              <p:cNvSpPr/>
              <p:nvPr/>
            </p:nvSpPr>
            <p:spPr>
              <a:xfrm>
                <a:off x="700381" y="3469482"/>
                <a:ext cx="2353721" cy="786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ja-JP" b="0" i="1" dirty="0" smtClean="0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altLang="ja-JP" b="0" i="1" dirty="0" smtClean="0">
                              <a:latin typeface="Cambria Math"/>
                              <a:ea typeface="Cambria Math"/>
                            </a:rPr>
                            <m:t>𝑗𝑙</m:t>
                          </m:r>
                        </m:sub>
                      </m:sSub>
                      <m:r>
                        <a:rPr lang="en-US" altLang="ja-JP" b="0" i="1" dirty="0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ja-JP" i="1" dirty="0">
                              <a:latin typeface="Cambria Math"/>
                              <a:ea typeface="Cambria Math"/>
                            </a:rPr>
                            <m:t>h</m:t>
                          </m:r>
                          <m:r>
                            <a:rPr lang="en-US" altLang="ja-JP" i="1" dirty="0">
                              <a:latin typeface="Cambria Math"/>
                              <a:ea typeface="Cambria Math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ja-JP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ja-JP" b="0" i="1" dirty="0" smtClean="0">
                                  <a:latin typeface="Cambria Math"/>
                                  <a:ea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ja-JP" b="0" i="1" dirty="0" smtClean="0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ja-JP" b="0" i="1" dirty="0" smtClean="0"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ja-JP" i="1" dirty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altLang="ja-JP" b="0" i="1" dirty="0" smtClean="0">
                              <a:latin typeface="Cambria Math"/>
                              <a:ea typeface="Cambria Math"/>
                            </a:rPr>
                            <m:t>𝑙</m:t>
                          </m:r>
                          <m:r>
                            <a:rPr lang="en-US" altLang="ja-JP" i="1" dirty="0"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ja-JP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ja-JP" i="1" dirty="0"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ja-JP" i="1" dirty="0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altLang="ja-JP" b="0" i="1" dirty="0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en-US" altLang="ja-JP" i="1" dirty="0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ja-JP" i="1" dirty="0">
                              <a:latin typeface="Cambria Math"/>
                              <a:ea typeface="Cambria Math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ja-JP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ja-JP" b="0" i="1" dirty="0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ja-JP" b="0" i="1" dirty="0" smtClean="0">
                                      <a:latin typeface="Cambria Math"/>
                                      <a:ea typeface="Cambria Math"/>
                                    </a:rPr>
                                    <m:t>𝑗</m:t>
                                  </m:r>
                                </m:e>
                                <m:sup>
                                  <m:r>
                                    <a:rPr lang="en-US" altLang="ja-JP" b="0" i="1" dirty="0" smtClean="0">
                                      <a:latin typeface="Cambria Math"/>
                                      <a:ea typeface="Cambria Math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altLang="ja-JP" i="1" dirty="0">
                                  <a:latin typeface="Cambria Math"/>
                                  <a:ea typeface="Cambria Math"/>
                                </a:rPr>
                                <m:t>h</m:t>
                              </m:r>
                              <m:r>
                                <a:rPr lang="en-US" altLang="ja-JP" i="1" dirty="0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i="1" dirty="0">
                                      <a:latin typeface="Cambria Math"/>
                                      <a:ea typeface="Cambria Math"/>
                                    </a:rPr>
                                    <m:t>𝑙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ja-JP" i="1" dirty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i="1" dirty="0">
                                          <a:latin typeface="Cambria Math"/>
                                          <a:ea typeface="Cambria Math"/>
                                        </a:rPr>
                                        <m:t>𝑗</m:t>
                                      </m:r>
                                    </m:e>
                                    <m:sup>
                                      <m:r>
                                        <a:rPr lang="en-US" altLang="ja-JP" i="1" dirty="0">
                                          <a:latin typeface="Cambria Math"/>
                                          <a:ea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altLang="ja-JP" i="1" dirty="0">
                                      <a:latin typeface="Cambria Math"/>
                                      <a:ea typeface="Cambria Math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altLang="ja-JP" i="1" dirty="0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en-US" altLang="ja-JP" i="1" dirty="0">
                                  <a:latin typeface="Cambria Math"/>
                                  <a:ea typeface="Cambria Math"/>
                                </a:rPr>
                                <m:t>𝑙</m:t>
                              </m:r>
                              <m:r>
                                <a:rPr lang="en-US" altLang="ja-JP" i="1" dirty="0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ja-JP" i="1" dirty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i="1" dirty="0">
                                      <a:latin typeface="Cambria Math"/>
                                      <a:ea typeface="Cambria Math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ja-JP" i="1" dirty="0">
                                      <a:latin typeface="Cambria Math"/>
                                      <a:ea typeface="Cambria Math"/>
                                    </a:rPr>
                                    <m:t>(2)</m:t>
                                  </m:r>
                                </m:sup>
                              </m:sSup>
                              <m:r>
                                <a:rPr lang="en-US" altLang="ja-JP" i="1" dirty="0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>
          <p:sp>
            <p:nvSpPr>
              <p:cNvPr id="16" name="正方形/長方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81" y="3469482"/>
                <a:ext cx="2353721" cy="78681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角丸四角形 16"/>
          <p:cNvSpPr/>
          <p:nvPr/>
        </p:nvSpPr>
        <p:spPr>
          <a:xfrm>
            <a:off x="605829" y="6026361"/>
            <a:ext cx="2615903" cy="715007"/>
          </a:xfrm>
          <a:prstGeom prst="roundRect">
            <a:avLst/>
          </a:prstGeom>
          <a:gradFill flip="none" rotWithShape="1">
            <a:gsLst>
              <a:gs pos="0">
                <a:srgbClr val="9D9FFD">
                  <a:alpha val="49804"/>
                </a:srgbClr>
              </a:gs>
              <a:gs pos="50000">
                <a:srgbClr val="DBDCF2"/>
              </a:gs>
              <a:gs pos="100000">
                <a:schemeClr val="bg1"/>
              </a:gs>
            </a:gsLst>
            <a:lin ang="16200000" scaled="1"/>
            <a:tileRect/>
          </a:gradFill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正方形/長方形 17"/>
              <p:cNvSpPr/>
              <p:nvPr/>
            </p:nvSpPr>
            <p:spPr>
              <a:xfrm>
                <a:off x="652818" y="5982259"/>
                <a:ext cx="1829412" cy="764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ja-JP" b="1" i="1" dirty="0" smtClean="0">
                              <a:latin typeface="Cambria Math"/>
                              <a:ea typeface="Cambria Math"/>
                            </a:rPr>
                            <m:t>𝒖</m:t>
                          </m:r>
                        </m:e>
                        <m:sub>
                          <m:r>
                            <a:rPr lang="en-US" altLang="ja-JP" b="0" i="1" dirty="0" smtClean="0">
                              <a:latin typeface="Cambria Math"/>
                              <a:ea typeface="Cambria Math"/>
                            </a:rPr>
                            <m:t>𝑘𝑗</m:t>
                          </m:r>
                        </m:sub>
                      </m:sSub>
                      <m:r>
                        <a:rPr lang="en-US" altLang="ja-JP" b="0" i="1" dirty="0" smtClean="0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ja-JP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b="0" i="1" dirty="0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ja-JP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ja-JP" b="0" i="1" dirty="0" smtClean="0">
                                  <a:latin typeface="Cambria Math"/>
                                  <a:ea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ja-JP" b="0" i="1" dirty="0" smtClean="0">
                                  <a:latin typeface="Cambria Math"/>
                                  <a:ea typeface="Cambria Math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ja-JP" b="1" i="1" dirty="0">
                                  <a:latin typeface="Cambria Math"/>
                                  <a:ea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ja-JP" i="1" dirty="0">
                                  <a:latin typeface="Cambria Math"/>
                                  <a:ea typeface="Cambria Math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ja-JP" altLang="en-US" dirty="0"/>
              </a:p>
            </p:txBody>
          </p:sp>
        </mc:Choice>
        <mc:Fallback>
          <p:sp>
            <p:nvSpPr>
              <p:cNvPr id="18" name="正方形/長方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18" y="5982259"/>
                <a:ext cx="1829412" cy="76456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角丸四角形 18"/>
          <p:cNvSpPr/>
          <p:nvPr/>
        </p:nvSpPr>
        <p:spPr>
          <a:xfrm>
            <a:off x="605829" y="4558952"/>
            <a:ext cx="2615903" cy="733985"/>
          </a:xfrm>
          <a:prstGeom prst="roundRect">
            <a:avLst/>
          </a:prstGeom>
          <a:gradFill flip="none" rotWithShape="1">
            <a:gsLst>
              <a:gs pos="0">
                <a:srgbClr val="9FFD9D">
                  <a:alpha val="49804"/>
                </a:srgbClr>
              </a:gs>
              <a:gs pos="50000">
                <a:srgbClr val="DCF2DB"/>
              </a:gs>
              <a:gs pos="100000">
                <a:schemeClr val="bg1"/>
              </a:gs>
            </a:gsLst>
            <a:lin ang="16200000" scaled="1"/>
            <a:tileRect/>
          </a:gra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正方形/長方形 19"/>
              <p:cNvSpPr/>
              <p:nvPr/>
            </p:nvSpPr>
            <p:spPr>
              <a:xfrm>
                <a:off x="645525" y="4516128"/>
                <a:ext cx="2456762" cy="795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ja-JP" b="1" i="1" dirty="0" smtClean="0">
                              <a:latin typeface="Cambria Math"/>
                              <a:ea typeface="Cambria Math"/>
                            </a:rPr>
                            <m:t>𝒘</m:t>
                          </m:r>
                        </m:e>
                        <m:sub>
                          <m:r>
                            <a:rPr lang="en-US" altLang="ja-JP" b="0" i="1" dirty="0" smtClean="0">
                              <a:latin typeface="Cambria Math"/>
                              <a:ea typeface="Cambria Math"/>
                            </a:rPr>
                            <m:t>𝑘𝑙</m:t>
                          </m:r>
                        </m:sub>
                      </m:sSub>
                      <m:r>
                        <a:rPr lang="en-US" altLang="ja-JP" b="0" i="1" dirty="0" smtClean="0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ja-JP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b="0" i="1" dirty="0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ja-JP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ja-JP" b="0" i="1" dirty="0" smtClean="0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ja-JP" b="0" i="1" dirty="0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b="0" i="1" dirty="0" smtClean="0">
                                      <a:latin typeface="Cambria Math"/>
                                      <a:ea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ja-JP" b="0" i="1" dirty="0" smtClean="0">
                                      <a:latin typeface="Cambria Math"/>
                                      <a:ea typeface="Cambria Math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b="0" i="1" dirty="0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b="0" i="1" dirty="0" smtClean="0">
                                      <a:latin typeface="Cambria Math"/>
                                      <a:ea typeface="Cambria Math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ja-JP" b="0" i="1" dirty="0" smtClean="0">
                                      <a:latin typeface="Cambria Math"/>
                                      <a:ea typeface="Cambria Math"/>
                                    </a:rPr>
                                    <m:t>𝑗𝑙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b="0" i="1" dirty="0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b="1" i="1" dirty="0" smtClean="0">
                                      <a:latin typeface="Cambria Math"/>
                                      <a:ea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ja-JP" b="0" i="1" dirty="0" smtClean="0">
                                      <a:latin typeface="Cambria Math"/>
                                      <a:ea typeface="Cambria Math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ja-JP" altLang="en-US" dirty="0"/>
              </a:p>
            </p:txBody>
          </p:sp>
        </mc:Choice>
        <mc:Fallback>
          <p:sp>
            <p:nvSpPr>
              <p:cNvPr id="20" name="正方形/長方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525" y="4516128"/>
                <a:ext cx="2456762" cy="79585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テキスト ボックス 20"/>
          <p:cNvSpPr txBox="1"/>
          <p:nvPr/>
        </p:nvSpPr>
        <p:spPr>
          <a:xfrm>
            <a:off x="246758" y="4256300"/>
            <a:ext cx="1366837" cy="3077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ja-JP" altLang="en-US" sz="1400" dirty="0" smtClean="0">
                <a:ea typeface="ＭＳ Ｐゴシック" pitchFamily="50" charset="-128"/>
              </a:rPr>
              <a:t>適応プロセス</a:t>
            </a:r>
            <a:endParaRPr lang="ja-JP" altLang="en-US" sz="1400" dirty="0">
              <a:ea typeface="ＭＳ Ｐゴシック" pitchFamily="50" charset="-128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251520" y="1124744"/>
            <a:ext cx="3316288" cy="5617369"/>
          </a:xfrm>
          <a:prstGeom prst="rect">
            <a:avLst/>
          </a:prstGeom>
          <a:noFill/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51520" y="803571"/>
            <a:ext cx="1524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Tensor SOM</a:t>
            </a:r>
            <a:endParaRPr lang="ja-JP" altLang="en-US" dirty="0"/>
          </a:p>
        </p:txBody>
      </p:sp>
      <p:sp>
        <p:nvSpPr>
          <p:cNvPr id="24" name="角丸四角形 23"/>
          <p:cNvSpPr/>
          <p:nvPr/>
        </p:nvSpPr>
        <p:spPr>
          <a:xfrm>
            <a:off x="7411532" y="4676375"/>
            <a:ext cx="2615903" cy="73398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50000"/>
                  <a:shade val="95000"/>
                  <a:satMod val="300000"/>
                  <a:alpha val="50000"/>
                </a:schemeClr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角丸四角形 24"/>
          <p:cNvSpPr/>
          <p:nvPr/>
        </p:nvSpPr>
        <p:spPr>
          <a:xfrm>
            <a:off x="7419286" y="2820799"/>
            <a:ext cx="2615903" cy="73025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50000"/>
                  <a:shade val="95000"/>
                  <a:satMod val="300000"/>
                  <a:alpha val="50000"/>
                </a:schemeClr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角丸四角形 25"/>
          <p:cNvSpPr/>
          <p:nvPr/>
        </p:nvSpPr>
        <p:spPr>
          <a:xfrm>
            <a:off x="7411533" y="1487107"/>
            <a:ext cx="2615903" cy="46196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50000"/>
                  <a:shade val="95000"/>
                  <a:satMod val="300000"/>
                  <a:alpha val="50000"/>
                </a:schemeClr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正方形/長方形 26"/>
              <p:cNvSpPr/>
              <p:nvPr/>
            </p:nvSpPr>
            <p:spPr>
              <a:xfrm>
                <a:off x="7419286" y="1463659"/>
                <a:ext cx="2608150" cy="5088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itchFamily="50" charset="-128"/>
                              <a:cs typeface="メイリオ" pitchFamily="50" charset="-128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/>
                              <a:ea typeface="メイリオ" pitchFamily="50" charset="-128"/>
                              <a:cs typeface="メイリオ" pitchFamily="50" charset="-128"/>
                            </a:rPr>
                            <m:t>𝑘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/>
                              <a:ea typeface="メイリオ" pitchFamily="50" charset="-128"/>
                              <a:cs typeface="メイリオ" pitchFamily="50" charset="-128"/>
                            </a:rPr>
                            <m:t>𝑖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/>
                              <a:ea typeface="メイリオ" pitchFamily="50" charset="-128"/>
                              <a:cs typeface="メイリオ" pitchFamily="50" charset="-128"/>
                            </a:rPr>
                            <m:t>∗</m:t>
                          </m:r>
                        </m:sup>
                      </m:sSubSup>
                      <m:r>
                        <a:rPr lang="en-US" altLang="ja-JP" b="0" i="1" smtClean="0">
                          <a:latin typeface="Cambria Math"/>
                          <a:ea typeface="メイリオ" pitchFamily="50" charset="-128"/>
                          <a:cs typeface="メイリオ" pitchFamily="50" charset="-128"/>
                        </a:rPr>
                        <m:t>=</m:t>
                      </m:r>
                      <m:func>
                        <m:func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itchFamily="50" charset="-128"/>
                              <a:cs typeface="メイリオ" pitchFamily="50" charset="-128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itchFamily="50" charset="-128"/>
                                  <a:cs typeface="メイリオ" pitchFamily="50" charset="-128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ja-JP" b="0" i="0" smtClean="0">
                                  <a:latin typeface="Cambria Math"/>
                                  <a:ea typeface="メイリオ" pitchFamily="50" charset="-128"/>
                                  <a:cs typeface="メイリオ" pitchFamily="50" charset="-128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altLang="ja-JP" b="0" i="1" smtClean="0">
                                  <a:latin typeface="Cambria Math"/>
                                  <a:ea typeface="メイリオ" pitchFamily="50" charset="-128"/>
                                  <a:cs typeface="メイリオ" pitchFamily="50" charset="-128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itchFamily="50" charset="-128"/>
                                  <a:cs typeface="メイリオ" pitchFamily="50" charset="-128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itchFamily="50" charset="-128"/>
                                      <a:cs typeface="メイリオ" pitchFamily="50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  <a:ea typeface="メイリオ" pitchFamily="50" charset="-128"/>
                                          <a:cs typeface="メイリオ" pitchFamily="50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b="1" i="1" smtClean="0">
                                          <a:latin typeface="Cambria Math"/>
                                          <a:ea typeface="メイリオ" pitchFamily="50" charset="-128"/>
                                          <a:cs typeface="メイリオ" pitchFamily="50" charset="-128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lang="en-US" altLang="ja-JP" b="0" i="1" smtClean="0">
                                          <a:latin typeface="Cambria Math"/>
                                          <a:ea typeface="メイリオ" pitchFamily="50" charset="-128"/>
                                          <a:cs typeface="メイリオ" pitchFamily="50" charset="-128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ja-JP" b="0" i="1" smtClean="0">
                                      <a:latin typeface="Cambria Math"/>
                                      <a:ea typeface="メイリオ" pitchFamily="50" charset="-128"/>
                                      <a:cs typeface="メイリオ" pitchFamily="50" charset="-128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  <a:ea typeface="メイリオ" pitchFamily="50" charset="-128"/>
                                          <a:cs typeface="メイリオ" pitchFamily="50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b="1" i="1" smtClean="0">
                                          <a:latin typeface="Cambria Math"/>
                                          <a:ea typeface="メイリオ" pitchFamily="50" charset="-128"/>
                                          <a:cs typeface="メイリオ" pitchFamily="50" charset="-128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ja-JP" b="0" i="1" smtClean="0">
                                          <a:latin typeface="Cambria Math"/>
                                          <a:ea typeface="メイリオ" pitchFamily="50" charset="-128"/>
                                          <a:cs typeface="メイリオ" pitchFamily="50" charset="-128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ja-JP" b="0" i="1" smtClean="0">
                                  <a:latin typeface="Cambria Math"/>
                                  <a:ea typeface="メイリオ" pitchFamily="50" charset="-128"/>
                                  <a:cs typeface="メイリオ" pitchFamily="50" charset="-128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ja-JP" altLang="en-US" dirty="0"/>
              </a:p>
            </p:txBody>
          </p:sp>
        </mc:Choice>
        <mc:Fallback>
          <p:sp>
            <p:nvSpPr>
              <p:cNvPr id="27" name="正方形/長方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286" y="1463659"/>
                <a:ext cx="2608150" cy="508857"/>
              </a:xfrm>
              <a:prstGeom prst="rect">
                <a:avLst/>
              </a:prstGeom>
              <a:blipFill rotWithShape="0">
                <a:blip r:embed="rId9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正方形/長方形 27"/>
              <p:cNvSpPr/>
              <p:nvPr/>
            </p:nvSpPr>
            <p:spPr>
              <a:xfrm>
                <a:off x="7419286" y="2812930"/>
                <a:ext cx="2247089" cy="725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itchFamily="50" charset="-128"/>
                              <a:cs typeface="メイリオ" pitchFamily="50" charset="-128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/>
                              <a:ea typeface="メイリオ" pitchFamily="50" charset="-128"/>
                              <a:cs typeface="メイリオ" pitchFamily="50" charset="-128"/>
                            </a:rPr>
                            <m:t>𝛼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/>
                              <a:ea typeface="メイリオ" pitchFamily="50" charset="-128"/>
                              <a:cs typeface="メイリオ" pitchFamily="50" charset="-128"/>
                            </a:rPr>
                            <m:t>𝑖𝑘</m:t>
                          </m:r>
                        </m:sub>
                      </m:sSub>
                      <m:r>
                        <a:rPr lang="en-US" altLang="ja-JP" b="0" i="1" smtClean="0">
                          <a:latin typeface="Cambria Math"/>
                          <a:ea typeface="メイリオ" pitchFamily="50" charset="-128"/>
                          <a:cs typeface="メイリオ" pitchFamily="50" charset="-128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メイリオ" pitchFamily="50" charset="-128"/>
                              <a:cs typeface="メイリオ" pitchFamily="50" charset="-128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/>
                              <a:ea typeface="メイリオ" pitchFamily="50" charset="-128"/>
                              <a:cs typeface="メイリオ" pitchFamily="50" charset="-128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itchFamily="50" charset="-128"/>
                                  <a:cs typeface="メイリオ" pitchFamily="50" charset="-128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itchFamily="50" charset="-128"/>
                                      <a:cs typeface="メイリオ" pitchFamily="50" charset="-128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b="0" i="1" smtClean="0">
                                      <a:latin typeface="Cambria Math"/>
                                      <a:ea typeface="メイリオ" pitchFamily="50" charset="-128"/>
                                      <a:cs typeface="メイリオ" pitchFamily="50" charset="-128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ja-JP" b="0" i="1" smtClean="0">
                                      <a:latin typeface="Cambria Math"/>
                                      <a:ea typeface="メイリオ" pitchFamily="50" charset="-128"/>
                                      <a:cs typeface="メイリオ" pitchFamily="50" charset="-128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ja-JP" b="0" i="1" smtClean="0">
                                      <a:latin typeface="Cambria Math"/>
                                      <a:ea typeface="メイリオ" pitchFamily="50" charset="-128"/>
                                      <a:cs typeface="メイリオ" pitchFamily="50" charset="-128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altLang="ja-JP" b="0" i="1" smtClean="0">
                                  <a:latin typeface="Cambria Math"/>
                                  <a:ea typeface="メイリオ" pitchFamily="50" charset="-128"/>
                                  <a:cs typeface="メイリオ" pitchFamily="50" charset="-128"/>
                                </a:rPr>
                                <m:t>,</m:t>
                              </m:r>
                              <m:r>
                                <a:rPr lang="en-US" altLang="ja-JP" b="0" i="1" smtClean="0">
                                  <a:latin typeface="Cambria Math"/>
                                  <a:ea typeface="メイリオ" pitchFamily="50" charset="-128"/>
                                  <a:cs typeface="メイリオ" pitchFamily="50" charset="-128"/>
                                </a:rPr>
                                <m:t>𝑘</m:t>
                              </m:r>
                              <m:r>
                                <a:rPr lang="en-US" altLang="ja-JP" b="0" i="1" smtClean="0">
                                  <a:latin typeface="Cambria Math"/>
                                  <a:ea typeface="メイリオ" pitchFamily="50" charset="-128"/>
                                  <a:cs typeface="メイリオ" pitchFamily="50" charset="-128"/>
                                </a:rPr>
                                <m:t>,</m:t>
                              </m:r>
                              <m:r>
                                <a:rPr lang="en-US" altLang="ja-JP" b="0" i="1" smtClean="0">
                                  <a:latin typeface="Cambria Math"/>
                                  <a:ea typeface="メイリオ" pitchFamily="50" charset="-128"/>
                                  <a:cs typeface="メイリオ" pitchFamily="50" charset="-128"/>
                                </a:rPr>
                                <m:t>𝜎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itchFamily="50" charset="-128"/>
                                  <a:cs typeface="メイリオ" pitchFamily="50" charset="-128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itchFamily="50" charset="-128"/>
                                      <a:cs typeface="メイリオ" pitchFamily="50" charset="-128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b="0" i="1" smtClean="0">
                                      <a:latin typeface="Cambria Math"/>
                                      <a:ea typeface="メイリオ" pitchFamily="50" charset="-128"/>
                                      <a:cs typeface="メイリオ" pitchFamily="50" charset="-128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altLang="ja-JP" b="0" i="1" smtClean="0">
                                      <a:latin typeface="Cambria Math"/>
                                      <a:ea typeface="メイリオ" pitchFamily="50" charset="-128"/>
                                      <a:cs typeface="メイリオ" pitchFamily="50" charset="-128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altLang="ja-JP" b="0" i="1" smtClean="0">
                                  <a:latin typeface="Cambria Math"/>
                                  <a:ea typeface="メイリオ" pitchFamily="50" charset="-128"/>
                                  <a:cs typeface="メイリオ" pitchFamily="50" charset="-128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メイリオ" pitchFamily="50" charset="-128"/>
                                      <a:cs typeface="メイリオ" pitchFamily="50" charset="-128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  <a:ea typeface="メイリオ" pitchFamily="50" charset="-128"/>
                                          <a:cs typeface="メイリオ" pitchFamily="50" charset="-128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ja-JP" b="0" i="1" smtClean="0">
                                          <a:latin typeface="Cambria Math"/>
                                          <a:ea typeface="メイリオ" pitchFamily="50" charset="-128"/>
                                          <a:cs typeface="メイリオ" pitchFamily="50" charset="-128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  <a:ea typeface="メイリオ" pitchFamily="50" charset="-128"/>
                                              <a:cs typeface="メイリオ" pitchFamily="50" charset="-128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ja-JP" b="0" i="1" smtClean="0">
                                              <a:latin typeface="Cambria Math"/>
                                              <a:ea typeface="メイリオ" pitchFamily="50" charset="-128"/>
                                              <a:cs typeface="メイリオ" pitchFamily="50" charset="-128"/>
                                            </a:rPr>
                                            <m:t>𝑖</m:t>
                                          </m:r>
                                        </m:e>
                                        <m:sup>
                                          <m:r>
                                            <a:rPr lang="en-US" altLang="ja-JP" b="0" i="1" smtClean="0">
                                              <a:latin typeface="Cambria Math"/>
                                              <a:ea typeface="メイリオ" pitchFamily="50" charset="-128"/>
                                              <a:cs typeface="メイリオ" pitchFamily="50" charset="-128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en-US" altLang="ja-JP" b="0" i="1" smtClean="0">
                                          <a:latin typeface="Cambria Math"/>
                                          <a:ea typeface="メイリオ" pitchFamily="50" charset="-128"/>
                                          <a:cs typeface="メイリオ" pitchFamily="50" charset="-128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altLang="ja-JP" b="0" i="1" smtClean="0">
                                      <a:latin typeface="Cambria Math"/>
                                      <a:ea typeface="メイリオ" pitchFamily="50" charset="-128"/>
                                      <a:cs typeface="メイリオ" pitchFamily="50" charset="-128"/>
                                    </a:rPr>
                                    <m:t>,</m:t>
                                  </m:r>
                                  <m:r>
                                    <a:rPr lang="en-US" altLang="ja-JP" b="0" i="1" smtClean="0">
                                      <a:latin typeface="Cambria Math"/>
                                      <a:ea typeface="メイリオ" pitchFamily="50" charset="-128"/>
                                      <a:cs typeface="メイリオ" pitchFamily="50" charset="-128"/>
                                    </a:rPr>
                                    <m:t>𝑘</m:t>
                                  </m:r>
                                  <m:r>
                                    <a:rPr lang="en-US" altLang="ja-JP" b="0" i="1" smtClean="0">
                                      <a:latin typeface="Cambria Math"/>
                                      <a:ea typeface="メイリオ" pitchFamily="50" charset="-128"/>
                                      <a:cs typeface="メイリオ" pitchFamily="50" charset="-128"/>
                                    </a:rPr>
                                    <m:t>, </m:t>
                                  </m:r>
                                  <m:r>
                                    <a:rPr lang="en-US" altLang="ja-JP" b="0" i="1" smtClean="0">
                                      <a:latin typeface="Cambria Math"/>
                                      <a:ea typeface="メイリオ" pitchFamily="50" charset="-128"/>
                                      <a:cs typeface="メイリオ" pitchFamily="50" charset="-128"/>
                                    </a:rPr>
                                    <m:t>𝜎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>
          <p:sp>
            <p:nvSpPr>
              <p:cNvPr id="28" name="正方形/長方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286" y="2812930"/>
                <a:ext cx="2247089" cy="72507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正方形/長方形 28"/>
              <p:cNvSpPr/>
              <p:nvPr/>
            </p:nvSpPr>
            <p:spPr>
              <a:xfrm>
                <a:off x="7425192" y="4661083"/>
                <a:ext cx="1703543" cy="764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ea typeface="メイリオ" pitchFamily="50" charset="-128"/>
                              <a:cs typeface="メイリオ" pitchFamily="50" charset="-128"/>
                            </a:rPr>
                          </m:ctrlPr>
                        </m:sSubPr>
                        <m:e>
                          <m:r>
                            <a:rPr lang="en-US" altLang="ja-JP" b="1" i="1">
                              <a:latin typeface="Cambria Math"/>
                              <a:ea typeface="メイリオ" pitchFamily="50" charset="-128"/>
                              <a:cs typeface="メイリオ" pitchFamily="50" charset="-128"/>
                            </a:rPr>
                            <m:t>𝒘</m:t>
                          </m:r>
                        </m:e>
                        <m:sub>
                          <m:r>
                            <a:rPr lang="en-US" altLang="ja-JP" i="1">
                              <a:latin typeface="Cambria Math"/>
                              <a:ea typeface="メイリオ" pitchFamily="50" charset="-128"/>
                              <a:cs typeface="メイリオ" pitchFamily="50" charset="-128"/>
                            </a:rPr>
                            <m:t>𝑘</m:t>
                          </m:r>
                        </m:sub>
                      </m:sSub>
                      <m:r>
                        <a:rPr lang="en-US" altLang="ja-JP" i="1">
                          <a:latin typeface="Cambria Math"/>
                          <a:ea typeface="メイリオ" pitchFamily="50" charset="-128"/>
                          <a:cs typeface="メイリオ" pitchFamily="50" charset="-128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メイリオ" pitchFamily="50" charset="-128"/>
                              <a:cs typeface="メイリオ" pitchFamily="50" charset="-128"/>
                            </a:rPr>
                          </m:ctrlPr>
                        </m:naryPr>
                        <m:sub>
                          <m:r>
                            <a:rPr lang="en-US" altLang="ja-JP" i="1">
                              <a:latin typeface="Cambria Math"/>
                              <a:ea typeface="メイリオ" pitchFamily="50" charset="-128"/>
                              <a:cs typeface="メイリオ" pitchFamily="50" charset="-128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itchFamily="50" charset="-128"/>
                                  <a:cs typeface="メイリオ" pitchFamily="50" charset="-128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/>
                                  <a:ea typeface="メイリオ" pitchFamily="50" charset="-128"/>
                                  <a:cs typeface="メイリオ" pitchFamily="50" charset="-128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/>
                                  <a:ea typeface="メイリオ" pitchFamily="50" charset="-128"/>
                                  <a:cs typeface="メイリオ" pitchFamily="50" charset="-128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メイリオ" pitchFamily="50" charset="-128"/>
                                  <a:cs typeface="メイリオ" pitchFamily="50" charset="-128"/>
                                </a:rPr>
                              </m:ctrlPr>
                            </m:sSubPr>
                            <m:e>
                              <m:r>
                                <a:rPr lang="en-US" altLang="ja-JP" b="1" i="1" smtClean="0">
                                  <a:latin typeface="Cambria Math"/>
                                  <a:ea typeface="メイリオ" pitchFamily="50" charset="-128"/>
                                  <a:cs typeface="メイリオ" pitchFamily="50" charset="-128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/>
                                  <a:ea typeface="メイリオ" pitchFamily="50" charset="-128"/>
                                  <a:cs typeface="メイリオ" pitchFamily="50" charset="-128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ja-JP" altLang="en-US" dirty="0"/>
              </a:p>
            </p:txBody>
          </p:sp>
        </mc:Choice>
        <mc:Fallback>
          <p:sp>
            <p:nvSpPr>
              <p:cNvPr id="29" name="正方形/長方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5192" y="4661083"/>
                <a:ext cx="1703543" cy="76456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正方形/長方形 29"/>
          <p:cNvSpPr/>
          <p:nvPr/>
        </p:nvSpPr>
        <p:spPr>
          <a:xfrm>
            <a:off x="7117837" y="803571"/>
            <a:ext cx="699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SOM</a:t>
            </a:r>
            <a:endParaRPr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7117836" y="1124745"/>
            <a:ext cx="3316288" cy="5400600"/>
          </a:xfrm>
          <a:prstGeom prst="rect">
            <a:avLst/>
          </a:prstGeom>
          <a:noFill/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7117837" y="2442412"/>
            <a:ext cx="1370012" cy="3079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ja-JP" altLang="en-US" sz="1400" dirty="0">
                <a:ea typeface="ＭＳ Ｐゴシック" pitchFamily="50" charset="-128"/>
              </a:rPr>
              <a:t>協調プロセス</a:t>
            </a: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7117837" y="1124744"/>
            <a:ext cx="1370012" cy="3079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ja-JP" altLang="en-US" sz="1400" dirty="0">
                <a:ea typeface="ＭＳ Ｐゴシック" pitchFamily="50" charset="-128"/>
              </a:rPr>
              <a:t>競合プロセス</a:t>
            </a: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7121012" y="4256300"/>
            <a:ext cx="1366837" cy="3077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ja-JP" altLang="en-US" sz="1400" dirty="0" smtClean="0">
                <a:ea typeface="ＭＳ Ｐゴシック" pitchFamily="50" charset="-128"/>
              </a:rPr>
              <a:t>適応プロセス</a:t>
            </a:r>
            <a:endParaRPr lang="ja-JP" altLang="en-US" sz="1400" dirty="0"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60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潜在</a:t>
            </a:r>
            <a:r>
              <a:rPr lang="ja-JP" altLang="en-US" dirty="0"/>
              <a:t>空間</a:t>
            </a:r>
            <a:r>
              <a:rPr lang="ja-JP" altLang="en-US" dirty="0" smtClean="0"/>
              <a:t>を</a:t>
            </a:r>
            <a:r>
              <a:rPr lang="en-US" altLang="ja-JP" dirty="0" smtClean="0"/>
              <a:t>2</a:t>
            </a:r>
            <a:r>
              <a:rPr lang="ja-JP" altLang="en-US" dirty="0"/>
              <a:t>次元</a:t>
            </a:r>
            <a:r>
              <a:rPr lang="ja-JP" altLang="en-US" dirty="0" smtClean="0"/>
              <a:t>として，もう一度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lang="ja-JP" altLang="en-US" smtClean="0"/>
              <a:pPr/>
              <a:t>47</a:t>
            </a:fld>
            <a:endParaRPr lang="ja-JP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719" y="3143809"/>
            <a:ext cx="2462213" cy="2322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7566883" y="5465964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飲料潜在空間</a:t>
            </a:r>
            <a:endParaRPr lang="ja-JP" altLang="en-US" sz="1400" dirty="0"/>
          </a:p>
        </p:txBody>
      </p:sp>
      <p:sp>
        <p:nvSpPr>
          <p:cNvPr id="7" name="角丸四角形吹き出し 6"/>
          <p:cNvSpPr/>
          <p:nvPr/>
        </p:nvSpPr>
        <p:spPr>
          <a:xfrm>
            <a:off x="8746752" y="1820030"/>
            <a:ext cx="1189766" cy="1225890"/>
          </a:xfrm>
          <a:prstGeom prst="wedgeRoundRectCallout">
            <a:avLst>
              <a:gd name="adj1" fmla="val -8828"/>
              <a:gd name="adj2" fmla="val 643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8" name="角丸四角形吹き出し 7"/>
          <p:cNvSpPr/>
          <p:nvPr/>
        </p:nvSpPr>
        <p:spPr>
          <a:xfrm>
            <a:off x="5671405" y="4087191"/>
            <a:ext cx="1189766" cy="1225890"/>
          </a:xfrm>
          <a:prstGeom prst="wedgeRoundRectCallout">
            <a:avLst>
              <a:gd name="adj1" fmla="val 58945"/>
              <a:gd name="adj2" fmla="val 4127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9" name="角丸四角形吹き出し 8"/>
          <p:cNvSpPr/>
          <p:nvPr/>
        </p:nvSpPr>
        <p:spPr>
          <a:xfrm>
            <a:off x="6990873" y="1820030"/>
            <a:ext cx="1189766" cy="1225890"/>
          </a:xfrm>
          <a:prstGeom prst="wedgeRoundRectCallout">
            <a:avLst>
              <a:gd name="adj1" fmla="val 3049"/>
              <a:gd name="adj2" fmla="val 11450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292" y="3118409"/>
            <a:ext cx="2395537" cy="234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角丸四角形吹き出し 10"/>
          <p:cNvSpPr/>
          <p:nvPr/>
        </p:nvSpPr>
        <p:spPr>
          <a:xfrm>
            <a:off x="1169930" y="4185603"/>
            <a:ext cx="1189766" cy="1225890"/>
          </a:xfrm>
          <a:prstGeom prst="wedgeRoundRectCallout">
            <a:avLst>
              <a:gd name="adj1" fmla="val 60021"/>
              <a:gd name="adj2" fmla="val 2816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2" name="角丸四角形吹き出し 11"/>
          <p:cNvSpPr/>
          <p:nvPr/>
        </p:nvSpPr>
        <p:spPr>
          <a:xfrm>
            <a:off x="2991962" y="1801451"/>
            <a:ext cx="1189766" cy="1225890"/>
          </a:xfrm>
          <a:prstGeom prst="wedgeRoundRectCallout">
            <a:avLst>
              <a:gd name="adj1" fmla="val -19774"/>
              <a:gd name="adj2" fmla="val 8937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3" name="角丸四角形吹き出し 12"/>
          <p:cNvSpPr/>
          <p:nvPr/>
        </p:nvSpPr>
        <p:spPr>
          <a:xfrm>
            <a:off x="4399472" y="1801451"/>
            <a:ext cx="1189766" cy="1225890"/>
          </a:xfrm>
          <a:prstGeom prst="wedgeRoundRectCallout">
            <a:avLst>
              <a:gd name="adj1" fmla="val -20705"/>
              <a:gd name="adj2" fmla="val 5754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2977579" y="5466322"/>
            <a:ext cx="14414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400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回答者</a:t>
            </a:r>
            <a:r>
              <a:rPr lang="ja-JP" altLang="en-US" sz="14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潜在空間</a:t>
            </a:r>
            <a:endParaRPr lang="ja-JP" altLang="en-US" sz="1400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437" y="4260414"/>
            <a:ext cx="1058751" cy="99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999" y="1863950"/>
            <a:ext cx="1058751" cy="99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444" y="1863950"/>
            <a:ext cx="1058751" cy="99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767" y="1910189"/>
            <a:ext cx="1002336" cy="981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588" y="1910188"/>
            <a:ext cx="1002336" cy="981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120" y="4185603"/>
            <a:ext cx="1002336" cy="981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258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Tensor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SOM</a:t>
            </a:r>
            <a:r>
              <a:rPr kumimoji="1" lang="ja-JP" altLang="en-US" dirty="0" smtClean="0"/>
              <a:t>のアルゴリズム準備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lang="ja-JP" altLang="en-US" smtClean="0"/>
              <a:pPr/>
              <a:t>48</a:t>
            </a:fld>
            <a:endParaRPr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正方形/長方形 4"/>
              <p:cNvSpPr/>
              <p:nvPr/>
            </p:nvSpPr>
            <p:spPr>
              <a:xfrm>
                <a:off x="1820246" y="1385424"/>
                <a:ext cx="2974725" cy="4113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 smtClean="0">
                    <a:latin typeface="メイリオ" pitchFamily="50" charset="-128"/>
                    <a:ea typeface="メイリオ" pitchFamily="50" charset="-128"/>
                    <a:cs typeface="メイリオ" pitchFamily="50" charset="-128"/>
                  </a:rPr>
                  <a:t>入力データ集合　</a:t>
                </a:r>
                <a14:m>
                  <m:oMath xmlns:m="http://schemas.openxmlformats.org/officeDocument/2006/math">
                    <m:r>
                      <a:rPr lang="en-US" altLang="ja-JP" b="1" i="1" smtClean="0">
                        <a:latin typeface="Cambria Math"/>
                        <a:ea typeface="メイリオ" pitchFamily="50" charset="-128"/>
                        <a:cs typeface="メイリオ" pitchFamily="50" charset="-128"/>
                      </a:rPr>
                      <m:t>𝑿</m:t>
                    </m:r>
                    <m:r>
                      <a:rPr lang="en-US" altLang="ja-JP" b="0" i="1" smtClean="0">
                        <a:latin typeface="Cambria Math"/>
                        <a:ea typeface="メイリオ" pitchFamily="50" charset="-128"/>
                        <a:cs typeface="メイリオ" pitchFamily="50" charset="-128"/>
                      </a:rPr>
                      <m:t>=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メイリオ" pitchFamily="50" charset="-128"/>
                            <a:cs typeface="メイリオ" pitchFamily="50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  <a:ea typeface="メイリオ" pitchFamily="50" charset="-128"/>
                                <a:cs typeface="メイリオ" pitchFamily="50" charset="-128"/>
                              </a:rPr>
                            </m:ctrlPr>
                          </m:sSubPr>
                          <m:e>
                            <m:r>
                              <a:rPr lang="en-US" altLang="ja-JP" b="1" i="1" smtClean="0">
                                <a:latin typeface="Cambria Math"/>
                                <a:ea typeface="メイリオ" pitchFamily="50" charset="-128"/>
                                <a:cs typeface="メイリオ" pitchFamily="50" charset="-128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/>
                                <a:ea typeface="メイリオ" pitchFamily="50" charset="-128"/>
                                <a:cs typeface="メイリオ" pitchFamily="50" charset="-128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endParaRPr lang="en-US" altLang="ja-JP" b="0" dirty="0" smtClean="0">
                  <a:latin typeface="メイリオ" pitchFamily="50" charset="-128"/>
                  <a:ea typeface="メイリオ" pitchFamily="50" charset="-128"/>
                  <a:cs typeface="メイリオ" pitchFamily="50" charset="-128"/>
                </a:endParaRPr>
              </a:p>
            </p:txBody>
          </p:sp>
        </mc:Choice>
        <mc:Fallback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0246" y="1385424"/>
                <a:ext cx="2974725" cy="411395"/>
              </a:xfrm>
              <a:prstGeom prst="rect">
                <a:avLst/>
              </a:prstGeom>
              <a:blipFill rotWithShape="0">
                <a:blip r:embed="rId2"/>
                <a:stretch>
                  <a:fillRect l="-1844" b="-235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正方形/長方形 5"/>
              <p:cNvSpPr/>
              <p:nvPr/>
            </p:nvSpPr>
            <p:spPr>
              <a:xfrm>
                <a:off x="1820246" y="2018071"/>
                <a:ext cx="40770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 smtClean="0">
                    <a:latin typeface="メイリオ" pitchFamily="50" charset="-128"/>
                    <a:ea typeface="メイリオ" pitchFamily="50" charset="-128"/>
                    <a:cs typeface="メイリオ" pitchFamily="50" charset="-128"/>
                  </a:rPr>
                  <a:t>カスタマー</a:t>
                </a:r>
                <a14:m>
                  <m:oMath xmlns:m="http://schemas.openxmlformats.org/officeDocument/2006/math">
                    <m:r>
                      <a:rPr lang="en-US" altLang="ja-JP" b="0" i="0" smtClean="0">
                        <a:latin typeface="Cambria Math"/>
                        <a:ea typeface="メイリオ" pitchFamily="50" charset="-128"/>
                        <a:cs typeface="メイリオ" pitchFamily="50" charset="-128"/>
                      </a:rPr>
                      <m:t> </m:t>
                    </m:r>
                    <m:r>
                      <a:rPr lang="en-US" altLang="ja-JP" b="0" i="1" smtClean="0">
                        <a:latin typeface="Cambria Math"/>
                        <a:ea typeface="メイリオ" pitchFamily="50" charset="-128"/>
                        <a:cs typeface="メイリオ" pitchFamily="50" charset="-128"/>
                      </a:rPr>
                      <m:t>𝑖</m:t>
                    </m:r>
                    <m:r>
                      <a:rPr lang="en-US" altLang="ja-JP" b="0" i="1" smtClean="0">
                        <a:latin typeface="Cambria Math"/>
                        <a:ea typeface="メイリオ" pitchFamily="50" charset="-128"/>
                        <a:cs typeface="メイリオ" pitchFamily="50" charset="-128"/>
                      </a:rPr>
                      <m:t> </m:t>
                    </m:r>
                  </m:oMath>
                </a14:m>
                <a:r>
                  <a:rPr lang="ja-JP" altLang="en-US" b="0" dirty="0" smtClean="0">
                    <a:latin typeface="メイリオ" pitchFamily="50" charset="-128"/>
                    <a:ea typeface="メイリオ" pitchFamily="50" charset="-128"/>
                    <a:cs typeface="メイリオ" pitchFamily="50" charset="-128"/>
                  </a:rPr>
                  <a:t>の</a:t>
                </a:r>
                <a:r>
                  <a:rPr lang="ja-JP" altLang="en-US" dirty="0" smtClean="0">
                    <a:latin typeface="メイリオ" pitchFamily="50" charset="-128"/>
                    <a:ea typeface="メイリオ" pitchFamily="50" charset="-128"/>
                    <a:cs typeface="メイリオ" pitchFamily="50" charset="-128"/>
                  </a:rPr>
                  <a:t>商品</a:t>
                </a:r>
                <a:r>
                  <a:rPr lang="ja-JP" altLang="en-US" dirty="0">
                    <a:latin typeface="メイリオ" pitchFamily="50" charset="-128"/>
                    <a:ea typeface="メイリオ" pitchFamily="50" charset="-128"/>
                    <a:cs typeface="メイリオ" pitchFamily="50" charset="-128"/>
                  </a:rPr>
                  <a:t>モデル</a:t>
                </a:r>
                <a:r>
                  <a:rPr lang="ja-JP" altLang="en-US" dirty="0" smtClean="0">
                    <a:latin typeface="メイリオ" pitchFamily="50" charset="-128"/>
                    <a:ea typeface="メイリオ" pitchFamily="50" charset="-128"/>
                    <a:cs typeface="メイリオ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ja-JP" altLang="en-US" i="1" dirty="0">
                        <a:latin typeface="Cambria Math"/>
                        <a:ea typeface="メイリオ" pitchFamily="50" charset="-128"/>
                        <a:cs typeface="メイリオ" pitchFamily="50" charset="-128"/>
                      </a:rPr>
                      <m:t> </m:t>
                    </m:r>
                    <m:sSub>
                      <m:sSubPr>
                        <m:ctrlP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itchFamily="50" charset="-128"/>
                            <a:cs typeface="メイリオ" pitchFamily="50" charset="-128"/>
                          </a:rPr>
                        </m:ctrlPr>
                      </m:sSubPr>
                      <m:e>
                        <m:r>
                          <a:rPr lang="en-US" altLang="ja-JP" b="1" i="1" dirty="0" smtClean="0">
                            <a:latin typeface="Cambria Math"/>
                            <a:ea typeface="メイリオ" pitchFamily="50" charset="-128"/>
                            <a:cs typeface="メイリオ" pitchFamily="50" charset="-128"/>
                          </a:rPr>
                          <m:t>𝑽</m:t>
                        </m:r>
                      </m:e>
                      <m:sub>
                        <m:r>
                          <a:rPr lang="en-US" altLang="ja-JP" i="1">
                            <a:latin typeface="Cambria Math"/>
                            <a:ea typeface="メイリオ" pitchFamily="50" charset="-128"/>
                            <a:cs typeface="メイリオ" pitchFamily="50" charset="-128"/>
                          </a:rPr>
                          <m:t>𝑖</m:t>
                        </m:r>
                      </m:sub>
                    </m:sSub>
                    <m:r>
                      <a:rPr lang="en-US" altLang="ja-JP" b="0" i="1" smtClean="0">
                        <a:latin typeface="Cambria Math"/>
                        <a:ea typeface="メイリオ" pitchFamily="50" charset="-128"/>
                        <a:cs typeface="メイリオ" pitchFamily="50" charset="-128"/>
                      </a:rPr>
                      <m:t>=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メイリオ" pitchFamily="50" charset="-128"/>
                            <a:cs typeface="メイリオ" pitchFamily="50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  <a:ea typeface="メイリオ" pitchFamily="50" charset="-128"/>
                                <a:cs typeface="メイリオ" pitchFamily="50" charset="-128"/>
                              </a:rPr>
                            </m:ctrlPr>
                          </m:sSubPr>
                          <m:e>
                            <m:r>
                              <a:rPr lang="en-US" altLang="ja-JP" b="1" i="1" smtClean="0">
                                <a:latin typeface="Cambria Math"/>
                                <a:ea typeface="メイリオ" pitchFamily="50" charset="-128"/>
                                <a:cs typeface="メイリオ" pitchFamily="50" charset="-128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/>
                                <a:ea typeface="メイリオ" pitchFamily="50" charset="-128"/>
                                <a:cs typeface="メイリオ" pitchFamily="50" charset="-128"/>
                              </a:rPr>
                              <m:t>𝑖𝑙</m:t>
                            </m:r>
                          </m:sub>
                        </m:sSub>
                      </m:e>
                    </m:d>
                    <m:r>
                      <a:rPr lang="en-US" altLang="ja-JP" i="1">
                        <a:latin typeface="Cambria Math"/>
                        <a:ea typeface="メイリオ" pitchFamily="50" charset="-128"/>
                        <a:cs typeface="メイリオ" pitchFamily="50" charset="-128"/>
                      </a:rPr>
                      <m:t> </m:t>
                    </m:r>
                  </m:oMath>
                </a14:m>
                <a:endParaRPr lang="en-US" altLang="ja-JP" b="0" dirty="0" smtClean="0">
                  <a:latin typeface="メイリオ" pitchFamily="50" charset="-128"/>
                  <a:ea typeface="メイリオ" pitchFamily="50" charset="-128"/>
                  <a:cs typeface="メイリオ" pitchFamily="50" charset="-128"/>
                </a:endParaRPr>
              </a:p>
            </p:txBody>
          </p:sp>
        </mc:Choice>
        <mc:Fallback>
          <p:sp>
            <p:nvSpPr>
              <p:cNvPr id="6" name="正方形/長方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0246" y="2018071"/>
                <a:ext cx="407707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347" t="-4918" b="-278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正方形/長方形 6"/>
              <p:cNvSpPr/>
              <p:nvPr/>
            </p:nvSpPr>
            <p:spPr>
              <a:xfrm>
                <a:off x="1820246" y="2646759"/>
                <a:ext cx="4309449" cy="4113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 smtClean="0">
                    <a:latin typeface="メイリオ" pitchFamily="50" charset="-128"/>
                    <a:ea typeface="メイリオ" pitchFamily="50" charset="-128"/>
                    <a:cs typeface="メイリオ" pitchFamily="50" charset="-128"/>
                  </a:rPr>
                  <a:t>商品</a:t>
                </a:r>
                <a14:m>
                  <m:oMath xmlns:m="http://schemas.openxmlformats.org/officeDocument/2006/math">
                    <m:r>
                      <a:rPr lang="en-US" altLang="ja-JP" b="0" i="0" smtClean="0">
                        <a:latin typeface="Cambria Math"/>
                        <a:ea typeface="メイリオ" pitchFamily="50" charset="-128"/>
                        <a:cs typeface="メイリオ" pitchFamily="50" charset="-128"/>
                      </a:rPr>
                      <m:t> </m:t>
                    </m:r>
                    <m:r>
                      <a:rPr lang="en-US" altLang="ja-JP" b="0" i="1" smtClean="0">
                        <a:latin typeface="Cambria Math"/>
                        <a:ea typeface="メイリオ" pitchFamily="50" charset="-128"/>
                        <a:cs typeface="メイリオ" pitchFamily="50" charset="-128"/>
                      </a:rPr>
                      <m:t>𝑗</m:t>
                    </m:r>
                    <m:r>
                      <a:rPr lang="en-US" altLang="ja-JP" b="0" i="1" smtClean="0">
                        <a:latin typeface="Cambria Math"/>
                        <a:ea typeface="メイリオ" pitchFamily="50" charset="-128"/>
                        <a:cs typeface="メイリオ" pitchFamily="50" charset="-128"/>
                      </a:rPr>
                      <m:t> </m:t>
                    </m:r>
                  </m:oMath>
                </a14:m>
                <a:r>
                  <a:rPr lang="ja-JP" altLang="en-US" b="0" dirty="0" smtClean="0">
                    <a:latin typeface="メイリオ" pitchFamily="50" charset="-128"/>
                    <a:ea typeface="メイリオ" pitchFamily="50" charset="-128"/>
                    <a:cs typeface="メイリオ" pitchFamily="50" charset="-128"/>
                  </a:rPr>
                  <a:t>のカスタマー</a:t>
                </a:r>
                <a:r>
                  <a:rPr lang="ja-JP" altLang="en-US" dirty="0">
                    <a:latin typeface="メイリオ" pitchFamily="50" charset="-128"/>
                    <a:ea typeface="メイリオ" pitchFamily="50" charset="-128"/>
                    <a:cs typeface="メイリオ" pitchFamily="50" charset="-128"/>
                  </a:rPr>
                  <a:t>モデル</a:t>
                </a:r>
                <a:r>
                  <a:rPr lang="ja-JP" altLang="en-US" dirty="0" smtClean="0">
                    <a:latin typeface="メイリオ" pitchFamily="50" charset="-128"/>
                    <a:ea typeface="メイリオ" pitchFamily="50" charset="-128"/>
                    <a:cs typeface="メイリオ" pitchFamily="50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ja-JP" altLang="en-US" i="1" dirty="0">
                        <a:latin typeface="Cambria Math"/>
                        <a:ea typeface="メイリオ" pitchFamily="50" charset="-128"/>
                        <a:cs typeface="メイリオ" pitchFamily="50" charset="-128"/>
                      </a:rPr>
                      <m:t> </m:t>
                    </m:r>
                    <m:sSub>
                      <m:sSubPr>
                        <m:ctrlPr>
                          <a:rPr lang="en-US" altLang="ja-JP" b="0" i="1" dirty="0" smtClean="0">
                            <a:latin typeface="Cambria Math" panose="02040503050406030204" pitchFamily="18" charset="0"/>
                            <a:ea typeface="メイリオ" pitchFamily="50" charset="-128"/>
                            <a:cs typeface="メイリオ" pitchFamily="50" charset="-128"/>
                          </a:rPr>
                        </m:ctrlPr>
                      </m:sSubPr>
                      <m:e>
                        <m:r>
                          <a:rPr lang="en-US" altLang="ja-JP" b="1" i="1" dirty="0" smtClean="0">
                            <a:latin typeface="Cambria Math"/>
                            <a:ea typeface="メイリオ" pitchFamily="50" charset="-128"/>
                            <a:cs typeface="メイリオ" pitchFamily="50" charset="-128"/>
                          </a:rPr>
                          <m:t>𝑼</m:t>
                        </m:r>
                      </m:e>
                      <m:sub>
                        <m:r>
                          <a:rPr lang="en-US" altLang="ja-JP" b="0" i="1" smtClean="0">
                            <a:latin typeface="Cambria Math"/>
                            <a:ea typeface="メイリオ" pitchFamily="50" charset="-128"/>
                            <a:cs typeface="メイリオ" pitchFamily="50" charset="-128"/>
                          </a:rPr>
                          <m:t>𝑗</m:t>
                        </m:r>
                      </m:sub>
                    </m:sSub>
                    <m:r>
                      <a:rPr lang="en-US" altLang="ja-JP" b="0" i="1" smtClean="0">
                        <a:latin typeface="Cambria Math"/>
                        <a:ea typeface="メイリオ" pitchFamily="50" charset="-128"/>
                        <a:cs typeface="メイリオ" pitchFamily="50" charset="-128"/>
                      </a:rPr>
                      <m:t>=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メイリオ" pitchFamily="50" charset="-128"/>
                            <a:cs typeface="メイリオ" pitchFamily="50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  <a:ea typeface="メイリオ" pitchFamily="50" charset="-128"/>
                                <a:cs typeface="メイリオ" pitchFamily="50" charset="-128"/>
                              </a:rPr>
                            </m:ctrlPr>
                          </m:sSubPr>
                          <m:e>
                            <m:r>
                              <a:rPr lang="en-US" altLang="ja-JP" b="1" i="1" smtClean="0">
                                <a:latin typeface="Cambria Math"/>
                                <a:ea typeface="メイリオ" pitchFamily="50" charset="-128"/>
                                <a:cs typeface="メイリオ" pitchFamily="50" charset="-128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/>
                                <a:ea typeface="メイリオ" pitchFamily="50" charset="-128"/>
                                <a:cs typeface="メイリオ" pitchFamily="50" charset="-128"/>
                              </a:rPr>
                              <m:t>𝑘𝑗</m:t>
                            </m:r>
                          </m:sub>
                        </m:sSub>
                      </m:e>
                    </m:d>
                    <m:r>
                      <a:rPr lang="en-US" altLang="ja-JP" i="1">
                        <a:latin typeface="Cambria Math"/>
                        <a:ea typeface="メイリオ" pitchFamily="50" charset="-128"/>
                        <a:cs typeface="メイリオ" pitchFamily="50" charset="-128"/>
                      </a:rPr>
                      <m:t> </m:t>
                    </m:r>
                  </m:oMath>
                </a14:m>
                <a:endParaRPr lang="en-US" altLang="ja-JP" b="0" dirty="0" smtClean="0">
                  <a:latin typeface="メイリオ" pitchFamily="50" charset="-128"/>
                  <a:ea typeface="メイリオ" pitchFamily="50" charset="-128"/>
                  <a:cs typeface="メイリオ" pitchFamily="50" charset="-128"/>
                </a:endParaRPr>
              </a:p>
            </p:txBody>
          </p:sp>
        </mc:Choice>
        <mc:Fallback>
          <p:sp>
            <p:nvSpPr>
              <p:cNvPr id="7" name="正方形/長方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0246" y="2646759"/>
                <a:ext cx="4309449" cy="411395"/>
              </a:xfrm>
              <a:prstGeom prst="rect">
                <a:avLst/>
              </a:prstGeom>
              <a:blipFill rotWithShape="0">
                <a:blip r:embed="rId4"/>
                <a:stretch>
                  <a:fillRect l="-1273" b="-235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平行四辺形 7"/>
          <p:cNvSpPr/>
          <p:nvPr/>
        </p:nvSpPr>
        <p:spPr>
          <a:xfrm>
            <a:off x="6323722" y="4733947"/>
            <a:ext cx="1440160" cy="566937"/>
          </a:xfrm>
          <a:prstGeom prst="parallelogram">
            <a:avLst>
              <a:gd name="adj" fmla="val 84184"/>
            </a:avLst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7079251" y="497520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6841689" y="4686705"/>
                <a:ext cx="288032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1" i="0" smtClean="0">
                              <a:latin typeface="Cambria Math"/>
                            </a:rPr>
                            <m:t>𝐳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ja-JP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b="0" i="0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kumimoji="1" lang="ja-JP" altLang="en-US" b="1" dirty="0"/>
              </a:p>
            </p:txBody>
          </p:sp>
        </mc:Choice>
        <mc:Fallback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689" y="4686705"/>
                <a:ext cx="288032" cy="392993"/>
              </a:xfrm>
              <a:prstGeom prst="rect">
                <a:avLst/>
              </a:prstGeom>
              <a:blipFill rotWithShape="0">
                <a:blip r:embed="rId5"/>
                <a:stretch>
                  <a:fillRect r="-5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9121967" y="5113950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1" i="0" smtClean="0">
                          <a:latin typeface="Cambria Math"/>
                        </a:rPr>
                        <m:t>𝐲</m:t>
                      </m:r>
                    </m:oMath>
                  </m:oMathPara>
                </a14:m>
                <a:endParaRPr kumimoji="1" lang="ja-JP" altLang="en-US" b="1" dirty="0"/>
              </a:p>
            </p:txBody>
          </p:sp>
        </mc:Choice>
        <mc:Fallback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1967" y="5113950"/>
                <a:ext cx="288032" cy="369332"/>
              </a:xfrm>
              <a:prstGeom prst="rect">
                <a:avLst/>
              </a:prstGeom>
              <a:blipFill rotWithShape="0">
                <a:blip r:embed="rId6"/>
                <a:stretch>
                  <a:fillRect r="-4167" b="-1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/>
              <p:cNvSpPr txBox="1"/>
              <p:nvPr/>
            </p:nvSpPr>
            <p:spPr>
              <a:xfrm>
                <a:off x="9227749" y="4849803"/>
                <a:ext cx="28803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1" i="0" smtClean="0">
                          <a:latin typeface="Cambria Math"/>
                        </a:rPr>
                        <m:t>𝐱</m:t>
                      </m:r>
                    </m:oMath>
                  </m:oMathPara>
                </a14:m>
                <a:endParaRPr kumimoji="1" lang="ja-JP" altLang="en-US" b="1" dirty="0"/>
              </a:p>
            </p:txBody>
          </p:sp>
        </mc:Choice>
        <mc:Fallback>
          <p:sp>
            <p:nvSpPr>
              <p:cNvPr id="12" name="テキスト ボックス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7749" y="4849803"/>
                <a:ext cx="288032" cy="276999"/>
              </a:xfrm>
              <a:prstGeom prst="rect">
                <a:avLst/>
              </a:prstGeom>
              <a:blipFill rotWithShape="0">
                <a:blip r:embed="rId7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テキスト ボックス 12"/>
          <p:cNvSpPr txBox="1"/>
          <p:nvPr/>
        </p:nvSpPr>
        <p:spPr>
          <a:xfrm>
            <a:off x="8664961" y="6416033"/>
            <a:ext cx="713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 smtClean="0">
                <a:latin typeface="Times New Roman" pitchFamily="18" charset="0"/>
                <a:cs typeface="Times New Roman" pitchFamily="18" charset="0"/>
              </a:rPr>
              <a:t>観測空間</a:t>
            </a:r>
            <a:endParaRPr kumimoji="1" lang="ja-JP" altLang="en-US" sz="1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平行四辺形 13"/>
          <p:cNvSpPr/>
          <p:nvPr/>
        </p:nvSpPr>
        <p:spPr>
          <a:xfrm>
            <a:off x="6323722" y="5880454"/>
            <a:ext cx="1440160" cy="566937"/>
          </a:xfrm>
          <a:prstGeom prst="parallelogram">
            <a:avLst>
              <a:gd name="adj" fmla="val 84184"/>
            </a:avLst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/>
        </p:nvSpPr>
        <p:spPr>
          <a:xfrm>
            <a:off x="6915355" y="609647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大波 15"/>
          <p:cNvSpPr/>
          <p:nvPr/>
        </p:nvSpPr>
        <p:spPr>
          <a:xfrm rot="16200000">
            <a:off x="7719676" y="5429428"/>
            <a:ext cx="1406827" cy="223349"/>
          </a:xfrm>
          <a:prstGeom prst="wave">
            <a:avLst>
              <a:gd name="adj1" fmla="val 20000"/>
              <a:gd name="adj2" fmla="val 10000"/>
            </a:avLst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大波 16"/>
          <p:cNvSpPr/>
          <p:nvPr/>
        </p:nvSpPr>
        <p:spPr>
          <a:xfrm>
            <a:off x="8357873" y="5897654"/>
            <a:ext cx="1419211" cy="412553"/>
          </a:xfrm>
          <a:prstGeom prst="wave">
            <a:avLst>
              <a:gd name="adj1" fmla="val 15850"/>
              <a:gd name="adj2" fmla="val -4776"/>
            </a:avLst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大波 17"/>
          <p:cNvSpPr/>
          <p:nvPr/>
        </p:nvSpPr>
        <p:spPr>
          <a:xfrm>
            <a:off x="8357873" y="4769463"/>
            <a:ext cx="1419211" cy="412553"/>
          </a:xfrm>
          <a:prstGeom prst="wave">
            <a:avLst>
              <a:gd name="adj1" fmla="val 15850"/>
              <a:gd name="adj2" fmla="val -4776"/>
            </a:avLst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大波 18"/>
          <p:cNvSpPr/>
          <p:nvPr/>
        </p:nvSpPr>
        <p:spPr>
          <a:xfrm rot="16200000">
            <a:off x="9006475" y="5427046"/>
            <a:ext cx="1406827" cy="223349"/>
          </a:xfrm>
          <a:prstGeom prst="wave">
            <a:avLst>
              <a:gd name="adj1" fmla="val 20000"/>
              <a:gd name="adj2" fmla="val 10000"/>
            </a:avLst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285686" y="5321892"/>
            <a:ext cx="14565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 smtClean="0">
                <a:latin typeface="Times New Roman" pitchFamily="18" charset="0"/>
                <a:cs typeface="Times New Roman" pitchFamily="18" charset="0"/>
              </a:rPr>
              <a:t>潜在空間</a:t>
            </a:r>
            <a:r>
              <a:rPr kumimoji="1" lang="en-US" altLang="ja-JP" sz="1000" dirty="0" smtClean="0">
                <a:latin typeface="Times New Roman" pitchFamily="18" charset="0"/>
                <a:cs typeface="Times New Roman" pitchFamily="18" charset="0"/>
              </a:rPr>
              <a:t> (Mode-1)</a:t>
            </a:r>
            <a:endParaRPr kumimoji="1" lang="ja-JP" altLang="en-US" sz="1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6289042" y="6471465"/>
            <a:ext cx="14565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>
                <a:latin typeface="Times New Roman" pitchFamily="18" charset="0"/>
                <a:cs typeface="Times New Roman" pitchFamily="18" charset="0"/>
              </a:rPr>
              <a:t>潜在空間 </a:t>
            </a:r>
            <a:r>
              <a:rPr kumimoji="1" lang="en-US" altLang="ja-JP" sz="1000" dirty="0" smtClean="0">
                <a:latin typeface="Times New Roman" pitchFamily="18" charset="0"/>
                <a:cs typeface="Times New Roman" pitchFamily="18" charset="0"/>
              </a:rPr>
              <a:t>(Mode-2)</a:t>
            </a:r>
            <a:endParaRPr kumimoji="1" lang="ja-JP" altLang="en-US" sz="1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大波 21"/>
          <p:cNvSpPr/>
          <p:nvPr/>
        </p:nvSpPr>
        <p:spPr>
          <a:xfrm>
            <a:off x="8385367" y="5113581"/>
            <a:ext cx="1419211" cy="412553"/>
          </a:xfrm>
          <a:prstGeom prst="wave">
            <a:avLst>
              <a:gd name="adj1" fmla="val 15850"/>
              <a:gd name="adj2" fmla="val -477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大波 22"/>
          <p:cNvSpPr/>
          <p:nvPr/>
        </p:nvSpPr>
        <p:spPr>
          <a:xfrm rot="16200000">
            <a:off x="8378858" y="5437681"/>
            <a:ext cx="1406827" cy="223349"/>
          </a:xfrm>
          <a:prstGeom prst="wave">
            <a:avLst>
              <a:gd name="adj1" fmla="val 20000"/>
              <a:gd name="adj2" fmla="val 1000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コネクタ 23"/>
          <p:cNvCxnSpPr/>
          <p:nvPr/>
        </p:nvCxnSpPr>
        <p:spPr>
          <a:xfrm flipV="1">
            <a:off x="6806020" y="4849803"/>
            <a:ext cx="2334815" cy="1031733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 flipV="1">
            <a:off x="7303497" y="6243487"/>
            <a:ext cx="1714214" cy="203904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7763882" y="4733947"/>
            <a:ext cx="2040696" cy="448069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6335018" y="5302350"/>
            <a:ext cx="2050349" cy="153631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右矢印 27"/>
          <p:cNvSpPr/>
          <p:nvPr/>
        </p:nvSpPr>
        <p:spPr>
          <a:xfrm rot="474404">
            <a:off x="7128324" y="5118691"/>
            <a:ext cx="2008666" cy="45719"/>
          </a:xfrm>
          <a:prstGeom prst="rightArrow">
            <a:avLst>
              <a:gd name="adj1" fmla="val 50000"/>
              <a:gd name="adj2" fmla="val 133604"/>
            </a:avLst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右矢印 28"/>
          <p:cNvSpPr/>
          <p:nvPr/>
        </p:nvSpPr>
        <p:spPr>
          <a:xfrm rot="20364210">
            <a:off x="6898246" y="5676477"/>
            <a:ext cx="2299228" cy="45719"/>
          </a:xfrm>
          <a:prstGeom prst="rightArrow">
            <a:avLst>
              <a:gd name="adj1" fmla="val 50000"/>
              <a:gd name="adj2" fmla="val 133604"/>
            </a:avLst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右矢印 29"/>
          <p:cNvSpPr/>
          <p:nvPr/>
        </p:nvSpPr>
        <p:spPr>
          <a:xfrm rot="17451104">
            <a:off x="9063365" y="5117027"/>
            <a:ext cx="272636" cy="45719"/>
          </a:xfrm>
          <a:prstGeom prst="rightArrow">
            <a:avLst>
              <a:gd name="adj1" fmla="val 50000"/>
              <a:gd name="adj2" fmla="val 133604"/>
            </a:avLst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>
            <a:off x="9227537" y="497430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>
            <a:off x="9112441" y="526994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テキスト ボックス 32"/>
              <p:cNvSpPr txBox="1"/>
              <p:nvPr/>
            </p:nvSpPr>
            <p:spPr>
              <a:xfrm>
                <a:off x="6674916" y="5827157"/>
                <a:ext cx="288032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1" i="0" smtClean="0">
                              <a:latin typeface="Cambria Math"/>
                            </a:rPr>
                            <m:t>𝐳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ja-JP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b="0" i="0" smtClean="0">
                                  <a:latin typeface="Cambria Math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kumimoji="1" lang="ja-JP" altLang="en-US" b="1" dirty="0"/>
              </a:p>
            </p:txBody>
          </p:sp>
        </mc:Choice>
        <mc:Fallback>
          <p:sp>
            <p:nvSpPr>
              <p:cNvPr id="33" name="テキスト ボックス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916" y="5827157"/>
                <a:ext cx="288032" cy="392993"/>
              </a:xfrm>
              <a:prstGeom prst="rect">
                <a:avLst/>
              </a:prstGeom>
              <a:blipFill rotWithShape="0">
                <a:blip r:embed="rId8"/>
                <a:stretch>
                  <a:fillRect r="-553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平行四辺形 33"/>
          <p:cNvSpPr/>
          <p:nvPr/>
        </p:nvSpPr>
        <p:spPr>
          <a:xfrm>
            <a:off x="1881294" y="4704395"/>
            <a:ext cx="1440160" cy="566937"/>
          </a:xfrm>
          <a:prstGeom prst="parallelogram">
            <a:avLst>
              <a:gd name="adj" fmla="val 85444"/>
            </a:avLst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/>
        </p:nvSpPr>
        <p:spPr>
          <a:xfrm>
            <a:off x="4313824" y="470080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35"/>
          <p:cNvSpPr/>
          <p:nvPr/>
        </p:nvSpPr>
        <p:spPr>
          <a:xfrm>
            <a:off x="5253291" y="479846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/>
        </p:nvSpPr>
        <p:spPr>
          <a:xfrm>
            <a:off x="4661129" y="476492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/>
        </p:nvSpPr>
        <p:spPr>
          <a:xfrm>
            <a:off x="4968174" y="484350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/>
        </p:nvSpPr>
        <p:spPr>
          <a:xfrm>
            <a:off x="5177776" y="494947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/>
        </p:nvSpPr>
        <p:spPr>
          <a:xfrm>
            <a:off x="4880863" y="501416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/>
        </p:nvSpPr>
        <p:spPr>
          <a:xfrm>
            <a:off x="4568260" y="492844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/>
        </p:nvSpPr>
        <p:spPr>
          <a:xfrm>
            <a:off x="4217124" y="487965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/>
          <p:cNvSpPr/>
          <p:nvPr/>
        </p:nvSpPr>
        <p:spPr>
          <a:xfrm>
            <a:off x="4907850" y="495542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/>
        </p:nvSpPr>
        <p:spPr>
          <a:xfrm>
            <a:off x="4600011" y="487287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/>
        </p:nvSpPr>
        <p:spPr>
          <a:xfrm>
            <a:off x="5203971" y="489153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/>
        </p:nvSpPr>
        <p:spPr>
          <a:xfrm>
            <a:off x="4248378" y="482604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7" name="グループ化 46"/>
          <p:cNvGrpSpPr/>
          <p:nvPr/>
        </p:nvGrpSpPr>
        <p:grpSpPr>
          <a:xfrm>
            <a:off x="1997225" y="4734393"/>
            <a:ext cx="1213083" cy="507817"/>
            <a:chOff x="323612" y="5921299"/>
            <a:chExt cx="1501731" cy="628650"/>
          </a:xfrm>
        </p:grpSpPr>
        <p:sp>
          <p:nvSpPr>
            <p:cNvPr id="48" name="円/楕円 47"/>
            <p:cNvSpPr/>
            <p:nvPr/>
          </p:nvSpPr>
          <p:spPr>
            <a:xfrm>
              <a:off x="1766801" y="5921299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円/楕円 48"/>
            <p:cNvSpPr/>
            <p:nvPr/>
          </p:nvSpPr>
          <p:spPr>
            <a:xfrm>
              <a:off x="1527954" y="5921299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円/楕円 49"/>
            <p:cNvSpPr/>
            <p:nvPr/>
          </p:nvSpPr>
          <p:spPr>
            <a:xfrm>
              <a:off x="1289107" y="5921299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円/楕円 50"/>
            <p:cNvSpPr/>
            <p:nvPr/>
          </p:nvSpPr>
          <p:spPr>
            <a:xfrm>
              <a:off x="1050260" y="5921299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円/楕円 51"/>
            <p:cNvSpPr/>
            <p:nvPr/>
          </p:nvSpPr>
          <p:spPr>
            <a:xfrm>
              <a:off x="1644317" y="6064000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円/楕円 52"/>
            <p:cNvSpPr/>
            <p:nvPr/>
          </p:nvSpPr>
          <p:spPr>
            <a:xfrm>
              <a:off x="1405470" y="6064000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円/楕円 53"/>
            <p:cNvSpPr/>
            <p:nvPr/>
          </p:nvSpPr>
          <p:spPr>
            <a:xfrm>
              <a:off x="1166623" y="6064000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円/楕円 54"/>
            <p:cNvSpPr/>
            <p:nvPr/>
          </p:nvSpPr>
          <p:spPr>
            <a:xfrm>
              <a:off x="927776" y="6064000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円/楕円 55"/>
            <p:cNvSpPr/>
            <p:nvPr/>
          </p:nvSpPr>
          <p:spPr>
            <a:xfrm>
              <a:off x="1521833" y="6206701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円/楕円 56"/>
            <p:cNvSpPr/>
            <p:nvPr/>
          </p:nvSpPr>
          <p:spPr>
            <a:xfrm>
              <a:off x="1282986" y="6206701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円/楕円 57"/>
            <p:cNvSpPr/>
            <p:nvPr/>
          </p:nvSpPr>
          <p:spPr>
            <a:xfrm>
              <a:off x="1044139" y="6206701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円/楕円 58"/>
            <p:cNvSpPr/>
            <p:nvPr/>
          </p:nvSpPr>
          <p:spPr>
            <a:xfrm>
              <a:off x="805292" y="6206701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円/楕円 59"/>
            <p:cNvSpPr/>
            <p:nvPr/>
          </p:nvSpPr>
          <p:spPr>
            <a:xfrm>
              <a:off x="1400191" y="6349402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/>
            <p:cNvSpPr/>
            <p:nvPr/>
          </p:nvSpPr>
          <p:spPr>
            <a:xfrm>
              <a:off x="1161344" y="6349402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円/楕円 61"/>
            <p:cNvSpPr/>
            <p:nvPr/>
          </p:nvSpPr>
          <p:spPr>
            <a:xfrm>
              <a:off x="922497" y="6349402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円/楕円 62"/>
            <p:cNvSpPr/>
            <p:nvPr/>
          </p:nvSpPr>
          <p:spPr>
            <a:xfrm>
              <a:off x="683650" y="6349402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円/楕円 63"/>
            <p:cNvSpPr/>
            <p:nvPr/>
          </p:nvSpPr>
          <p:spPr>
            <a:xfrm>
              <a:off x="1278410" y="6491407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円/楕円 64"/>
            <p:cNvSpPr/>
            <p:nvPr/>
          </p:nvSpPr>
          <p:spPr>
            <a:xfrm>
              <a:off x="1039563" y="6491407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円/楕円 65"/>
            <p:cNvSpPr/>
            <p:nvPr/>
          </p:nvSpPr>
          <p:spPr>
            <a:xfrm>
              <a:off x="800716" y="6491407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円/楕円 66"/>
            <p:cNvSpPr/>
            <p:nvPr/>
          </p:nvSpPr>
          <p:spPr>
            <a:xfrm>
              <a:off x="561869" y="6491407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円/楕円 67"/>
            <p:cNvSpPr/>
            <p:nvPr/>
          </p:nvSpPr>
          <p:spPr>
            <a:xfrm>
              <a:off x="812003" y="5921299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円/楕円 68"/>
            <p:cNvSpPr/>
            <p:nvPr/>
          </p:nvSpPr>
          <p:spPr>
            <a:xfrm>
              <a:off x="689519" y="6064000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円/楕円 69"/>
            <p:cNvSpPr/>
            <p:nvPr/>
          </p:nvSpPr>
          <p:spPr>
            <a:xfrm>
              <a:off x="567035" y="6206701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/楕円 70"/>
            <p:cNvSpPr/>
            <p:nvPr/>
          </p:nvSpPr>
          <p:spPr>
            <a:xfrm>
              <a:off x="445393" y="6349402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円/楕円 71"/>
            <p:cNvSpPr/>
            <p:nvPr/>
          </p:nvSpPr>
          <p:spPr>
            <a:xfrm>
              <a:off x="323612" y="6491407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73" name="直線コネクタ 72"/>
          <p:cNvCxnSpPr/>
          <p:nvPr/>
        </p:nvCxnSpPr>
        <p:spPr>
          <a:xfrm flipH="1">
            <a:off x="5251733" y="4822886"/>
            <a:ext cx="26194" cy="42862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73"/>
          <p:cNvCxnSpPr/>
          <p:nvPr/>
        </p:nvCxnSpPr>
        <p:spPr>
          <a:xfrm flipH="1">
            <a:off x="4623083" y="4844318"/>
            <a:ext cx="26194" cy="52386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コネクタ 74"/>
          <p:cNvCxnSpPr/>
          <p:nvPr/>
        </p:nvCxnSpPr>
        <p:spPr>
          <a:xfrm flipV="1">
            <a:off x="4932645" y="4915754"/>
            <a:ext cx="292894" cy="61914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コネクタ 75"/>
          <p:cNvCxnSpPr/>
          <p:nvPr/>
        </p:nvCxnSpPr>
        <p:spPr>
          <a:xfrm flipV="1">
            <a:off x="4930264" y="4920517"/>
            <a:ext cx="28576" cy="59531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/>
          <p:cNvCxnSpPr/>
          <p:nvPr/>
        </p:nvCxnSpPr>
        <p:spPr>
          <a:xfrm flipV="1">
            <a:off x="4013483" y="4903848"/>
            <a:ext cx="226219" cy="50007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コネクタ 77"/>
          <p:cNvCxnSpPr/>
          <p:nvPr/>
        </p:nvCxnSpPr>
        <p:spPr>
          <a:xfrm flipH="1" flipV="1">
            <a:off x="4270658" y="4849080"/>
            <a:ext cx="352425" cy="47624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コネクタ 78"/>
          <p:cNvCxnSpPr/>
          <p:nvPr/>
        </p:nvCxnSpPr>
        <p:spPr>
          <a:xfrm flipV="1">
            <a:off x="4901689" y="4982429"/>
            <a:ext cx="28575" cy="54769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コネクタ 79"/>
          <p:cNvCxnSpPr/>
          <p:nvPr/>
        </p:nvCxnSpPr>
        <p:spPr>
          <a:xfrm>
            <a:off x="4649277" y="4844317"/>
            <a:ext cx="309562" cy="73819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 flipV="1">
            <a:off x="4013483" y="4899086"/>
            <a:ext cx="30956" cy="54768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コネクタ 81"/>
          <p:cNvCxnSpPr/>
          <p:nvPr/>
        </p:nvCxnSpPr>
        <p:spPr>
          <a:xfrm flipV="1">
            <a:off x="4542121" y="4949100"/>
            <a:ext cx="42862" cy="69055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/>
          <p:cNvCxnSpPr/>
          <p:nvPr/>
        </p:nvCxnSpPr>
        <p:spPr>
          <a:xfrm flipH="1">
            <a:off x="4864194" y="5041904"/>
            <a:ext cx="33337" cy="71437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/>
          <p:cNvCxnSpPr/>
          <p:nvPr/>
        </p:nvCxnSpPr>
        <p:spPr>
          <a:xfrm flipV="1">
            <a:off x="4901689" y="4975286"/>
            <a:ext cx="297657" cy="61912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4623083" y="4896704"/>
            <a:ext cx="309562" cy="83344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コネクタ 85"/>
          <p:cNvCxnSpPr/>
          <p:nvPr/>
        </p:nvCxnSpPr>
        <p:spPr>
          <a:xfrm>
            <a:off x="4242083" y="4901467"/>
            <a:ext cx="347662" cy="47625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コネクタ 86"/>
          <p:cNvCxnSpPr/>
          <p:nvPr/>
        </p:nvCxnSpPr>
        <p:spPr>
          <a:xfrm>
            <a:off x="4308758" y="4780023"/>
            <a:ext cx="338138" cy="64294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コネクタ 87"/>
          <p:cNvCxnSpPr/>
          <p:nvPr/>
        </p:nvCxnSpPr>
        <p:spPr>
          <a:xfrm flipV="1">
            <a:off x="4308758" y="4725254"/>
            <a:ext cx="26194" cy="54769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コネクタ 88"/>
          <p:cNvCxnSpPr/>
          <p:nvPr/>
        </p:nvCxnSpPr>
        <p:spPr>
          <a:xfrm flipV="1">
            <a:off x="4044439" y="4849079"/>
            <a:ext cx="226219" cy="52388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円/楕円 89"/>
          <p:cNvSpPr/>
          <p:nvPr/>
        </p:nvSpPr>
        <p:spPr>
          <a:xfrm>
            <a:off x="4523860" y="499802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/>
          <p:cNvSpPr/>
          <p:nvPr/>
        </p:nvSpPr>
        <p:spPr>
          <a:xfrm>
            <a:off x="5150291" y="501576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91"/>
          <p:cNvSpPr/>
          <p:nvPr/>
        </p:nvSpPr>
        <p:spPr>
          <a:xfrm>
            <a:off x="4199740" y="494776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/>
          <p:cNvSpPr/>
          <p:nvPr/>
        </p:nvSpPr>
        <p:spPr>
          <a:xfrm>
            <a:off x="4846476" y="507762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4" name="直線コネクタ 93"/>
          <p:cNvCxnSpPr/>
          <p:nvPr/>
        </p:nvCxnSpPr>
        <p:spPr>
          <a:xfrm>
            <a:off x="4592127" y="4949092"/>
            <a:ext cx="311943" cy="85725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/>
          <p:cNvCxnSpPr/>
          <p:nvPr/>
        </p:nvCxnSpPr>
        <p:spPr>
          <a:xfrm flipV="1">
            <a:off x="4870733" y="5037199"/>
            <a:ext cx="304800" cy="69055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/>
          <p:cNvCxnSpPr/>
          <p:nvPr/>
        </p:nvCxnSpPr>
        <p:spPr>
          <a:xfrm flipV="1">
            <a:off x="3996814" y="4968142"/>
            <a:ext cx="226219" cy="50006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コネクタ 96"/>
          <p:cNvCxnSpPr/>
          <p:nvPr/>
        </p:nvCxnSpPr>
        <p:spPr>
          <a:xfrm>
            <a:off x="4223033" y="4972904"/>
            <a:ext cx="323851" cy="50007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コネクタ 97"/>
          <p:cNvCxnSpPr/>
          <p:nvPr/>
        </p:nvCxnSpPr>
        <p:spPr>
          <a:xfrm flipH="1">
            <a:off x="4223033" y="4903848"/>
            <a:ext cx="16669" cy="66675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コネクタ 98"/>
          <p:cNvCxnSpPr/>
          <p:nvPr/>
        </p:nvCxnSpPr>
        <p:spPr>
          <a:xfrm flipV="1">
            <a:off x="4270658" y="4780023"/>
            <a:ext cx="35720" cy="69056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コネクタ 99"/>
          <p:cNvCxnSpPr/>
          <p:nvPr/>
        </p:nvCxnSpPr>
        <p:spPr>
          <a:xfrm flipV="1">
            <a:off x="4239702" y="4849079"/>
            <a:ext cx="30956" cy="54769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円/楕円 100"/>
          <p:cNvSpPr/>
          <p:nvPr/>
        </p:nvSpPr>
        <p:spPr>
          <a:xfrm>
            <a:off x="4626203" y="481969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円/楕円 101"/>
          <p:cNvSpPr/>
          <p:nvPr/>
        </p:nvSpPr>
        <p:spPr>
          <a:xfrm>
            <a:off x="5228718" y="484463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円/楕円 102"/>
          <p:cNvSpPr/>
          <p:nvPr/>
        </p:nvSpPr>
        <p:spPr>
          <a:xfrm>
            <a:off x="4285414" y="475515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円/楕円 103"/>
          <p:cNvSpPr/>
          <p:nvPr/>
        </p:nvSpPr>
        <p:spPr>
          <a:xfrm>
            <a:off x="4934838" y="489510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5" name="直線コネクタ 104"/>
          <p:cNvCxnSpPr/>
          <p:nvPr/>
        </p:nvCxnSpPr>
        <p:spPr>
          <a:xfrm flipH="1">
            <a:off x="4589745" y="4899085"/>
            <a:ext cx="33338" cy="54769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>
            <a:off x="4546883" y="5022911"/>
            <a:ext cx="323851" cy="83345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コネクタ 106"/>
          <p:cNvCxnSpPr/>
          <p:nvPr/>
        </p:nvCxnSpPr>
        <p:spPr>
          <a:xfrm flipV="1">
            <a:off x="5225539" y="4868129"/>
            <a:ext cx="28575" cy="45244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コネクタ 107"/>
          <p:cNvCxnSpPr/>
          <p:nvPr/>
        </p:nvCxnSpPr>
        <p:spPr>
          <a:xfrm flipV="1">
            <a:off x="4070633" y="4780023"/>
            <a:ext cx="235744" cy="59532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コネクタ 108"/>
          <p:cNvCxnSpPr/>
          <p:nvPr/>
        </p:nvCxnSpPr>
        <p:spPr>
          <a:xfrm flipV="1">
            <a:off x="4958839" y="4865748"/>
            <a:ext cx="295275" cy="54769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コネクタ 109"/>
          <p:cNvCxnSpPr/>
          <p:nvPr/>
        </p:nvCxnSpPr>
        <p:spPr>
          <a:xfrm flipV="1">
            <a:off x="4956458" y="4868129"/>
            <a:ext cx="35719" cy="50007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コネクタ 110"/>
          <p:cNvCxnSpPr/>
          <p:nvPr/>
        </p:nvCxnSpPr>
        <p:spPr>
          <a:xfrm flipV="1">
            <a:off x="4070633" y="4780023"/>
            <a:ext cx="23812" cy="59531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円/楕円 111"/>
          <p:cNvSpPr/>
          <p:nvPr/>
        </p:nvSpPr>
        <p:spPr>
          <a:xfrm>
            <a:off x="4071625" y="475609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円/楕円 112"/>
          <p:cNvSpPr/>
          <p:nvPr/>
        </p:nvSpPr>
        <p:spPr>
          <a:xfrm>
            <a:off x="3991792" y="4930506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円/楕円 113"/>
          <p:cNvSpPr/>
          <p:nvPr/>
        </p:nvSpPr>
        <p:spPr>
          <a:xfrm>
            <a:off x="4048766" y="481514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5" name="直線コネクタ 114"/>
          <p:cNvCxnSpPr/>
          <p:nvPr/>
        </p:nvCxnSpPr>
        <p:spPr>
          <a:xfrm flipV="1">
            <a:off x="3999195" y="4953854"/>
            <a:ext cx="14289" cy="61913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コネクタ 115"/>
          <p:cNvCxnSpPr/>
          <p:nvPr/>
        </p:nvCxnSpPr>
        <p:spPr>
          <a:xfrm flipV="1">
            <a:off x="4094445" y="4725254"/>
            <a:ext cx="240508" cy="54769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コネクタ 116"/>
          <p:cNvCxnSpPr/>
          <p:nvPr/>
        </p:nvCxnSpPr>
        <p:spPr>
          <a:xfrm flipV="1">
            <a:off x="4649277" y="4787167"/>
            <a:ext cx="35718" cy="54769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コネクタ 117"/>
          <p:cNvCxnSpPr/>
          <p:nvPr/>
        </p:nvCxnSpPr>
        <p:spPr>
          <a:xfrm flipV="1">
            <a:off x="4989795" y="4822886"/>
            <a:ext cx="288132" cy="45244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コネクタ 118"/>
          <p:cNvCxnSpPr/>
          <p:nvPr/>
        </p:nvCxnSpPr>
        <p:spPr>
          <a:xfrm>
            <a:off x="4682614" y="4789548"/>
            <a:ext cx="307181" cy="78581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円/楕円 119"/>
          <p:cNvSpPr/>
          <p:nvPr/>
        </p:nvSpPr>
        <p:spPr>
          <a:xfrm>
            <a:off x="3974971" y="499635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1" name="直線コネクタ 120"/>
          <p:cNvCxnSpPr/>
          <p:nvPr/>
        </p:nvCxnSpPr>
        <p:spPr>
          <a:xfrm>
            <a:off x="4334952" y="4722874"/>
            <a:ext cx="350043" cy="66674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コネクタ 121"/>
          <p:cNvCxnSpPr/>
          <p:nvPr/>
        </p:nvCxnSpPr>
        <p:spPr>
          <a:xfrm flipV="1">
            <a:off x="4042058" y="4839554"/>
            <a:ext cx="28575" cy="59532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円/楕円 122"/>
          <p:cNvSpPr/>
          <p:nvPr/>
        </p:nvSpPr>
        <p:spPr>
          <a:xfrm>
            <a:off x="4020690" y="487824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4" name="直線コネクタ 123"/>
          <p:cNvCxnSpPr/>
          <p:nvPr/>
        </p:nvCxnSpPr>
        <p:spPr>
          <a:xfrm flipV="1">
            <a:off x="5165465" y="4984802"/>
            <a:ext cx="26193" cy="59532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コネクタ 124"/>
          <p:cNvCxnSpPr/>
          <p:nvPr/>
        </p:nvCxnSpPr>
        <p:spPr>
          <a:xfrm flipV="1">
            <a:off x="5199345" y="4918136"/>
            <a:ext cx="26195" cy="54768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テキスト ボックス 125"/>
          <p:cNvSpPr txBox="1"/>
          <p:nvPr/>
        </p:nvSpPr>
        <p:spPr>
          <a:xfrm>
            <a:off x="1832982" y="5316820"/>
            <a:ext cx="1604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>
                <a:latin typeface="Times New Roman" pitchFamily="18" charset="0"/>
                <a:cs typeface="Times New Roman" pitchFamily="18" charset="0"/>
              </a:rPr>
              <a:t>intrinsic space (Mode-1)</a:t>
            </a:r>
            <a:endParaRPr kumimoji="1" lang="ja-JP" altLang="en-US" sz="1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7" name="テキスト ボックス 126"/>
          <p:cNvSpPr txBox="1"/>
          <p:nvPr/>
        </p:nvSpPr>
        <p:spPr>
          <a:xfrm>
            <a:off x="4031212" y="6388871"/>
            <a:ext cx="10999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>
                <a:latin typeface="Times New Roman" pitchFamily="18" charset="0"/>
                <a:cs typeface="Times New Roman" pitchFamily="18" charset="0"/>
              </a:rPr>
              <a:t>observable space</a:t>
            </a:r>
            <a:endParaRPr kumimoji="1" lang="ja-JP" altLang="en-US" sz="1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28" name="直線コネクタ 127"/>
          <p:cNvCxnSpPr>
            <a:stCxn id="68" idx="6"/>
            <a:endCxn id="48" idx="2"/>
          </p:cNvCxnSpPr>
          <p:nvPr/>
        </p:nvCxnSpPr>
        <p:spPr>
          <a:xfrm>
            <a:off x="2439032" y="4758038"/>
            <a:ext cx="723986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コネクタ 128"/>
          <p:cNvCxnSpPr>
            <a:stCxn id="69" idx="6"/>
            <a:endCxn id="52" idx="2"/>
          </p:cNvCxnSpPr>
          <p:nvPr/>
        </p:nvCxnSpPr>
        <p:spPr>
          <a:xfrm>
            <a:off x="2340091" y="4873310"/>
            <a:ext cx="723986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コネクタ 129"/>
          <p:cNvCxnSpPr>
            <a:stCxn id="70" idx="6"/>
            <a:endCxn id="56" idx="2"/>
          </p:cNvCxnSpPr>
          <p:nvPr/>
        </p:nvCxnSpPr>
        <p:spPr>
          <a:xfrm>
            <a:off x="2241150" y="4988583"/>
            <a:ext cx="723986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コネクタ 130"/>
          <p:cNvCxnSpPr>
            <a:stCxn id="71" idx="6"/>
            <a:endCxn id="60" idx="2"/>
          </p:cNvCxnSpPr>
          <p:nvPr/>
        </p:nvCxnSpPr>
        <p:spPr>
          <a:xfrm>
            <a:off x="2142888" y="5103855"/>
            <a:ext cx="723987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コネクタ 131"/>
          <p:cNvCxnSpPr>
            <a:stCxn id="72" idx="6"/>
            <a:endCxn id="64" idx="2"/>
          </p:cNvCxnSpPr>
          <p:nvPr/>
        </p:nvCxnSpPr>
        <p:spPr>
          <a:xfrm>
            <a:off x="2044515" y="5218565"/>
            <a:ext cx="723986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コネクタ 132"/>
          <p:cNvCxnSpPr>
            <a:stCxn id="72" idx="7"/>
            <a:endCxn id="68" idx="3"/>
          </p:cNvCxnSpPr>
          <p:nvPr/>
        </p:nvCxnSpPr>
        <p:spPr>
          <a:xfrm flipV="1">
            <a:off x="2037590" y="4774758"/>
            <a:ext cx="361077" cy="427087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コネクタ 133"/>
          <p:cNvCxnSpPr>
            <a:stCxn id="67" idx="7"/>
            <a:endCxn id="51" idx="3"/>
          </p:cNvCxnSpPr>
          <p:nvPr/>
        </p:nvCxnSpPr>
        <p:spPr>
          <a:xfrm flipV="1">
            <a:off x="2230052" y="4774758"/>
            <a:ext cx="361077" cy="427087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コネクタ 134"/>
          <p:cNvCxnSpPr>
            <a:stCxn id="66" idx="7"/>
            <a:endCxn id="50" idx="3"/>
          </p:cNvCxnSpPr>
          <p:nvPr/>
        </p:nvCxnSpPr>
        <p:spPr>
          <a:xfrm flipV="1">
            <a:off x="2422990" y="4774758"/>
            <a:ext cx="361077" cy="427087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コネクタ 135"/>
          <p:cNvCxnSpPr>
            <a:stCxn id="65" idx="7"/>
            <a:endCxn id="49" idx="3"/>
          </p:cNvCxnSpPr>
          <p:nvPr/>
        </p:nvCxnSpPr>
        <p:spPr>
          <a:xfrm flipV="1">
            <a:off x="2615928" y="4774758"/>
            <a:ext cx="361077" cy="427087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コネクタ 136"/>
          <p:cNvCxnSpPr>
            <a:stCxn id="64" idx="7"/>
            <a:endCxn id="48" idx="3"/>
          </p:cNvCxnSpPr>
          <p:nvPr/>
        </p:nvCxnSpPr>
        <p:spPr>
          <a:xfrm flipV="1">
            <a:off x="2808866" y="4774758"/>
            <a:ext cx="361077" cy="427087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平行四辺形 137"/>
          <p:cNvSpPr/>
          <p:nvPr/>
        </p:nvSpPr>
        <p:spPr>
          <a:xfrm>
            <a:off x="2181654" y="4731519"/>
            <a:ext cx="468796" cy="342845"/>
          </a:xfrm>
          <a:prstGeom prst="parallelogram">
            <a:avLst>
              <a:gd name="adj" fmla="val 68306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平行四辺形 138"/>
          <p:cNvSpPr/>
          <p:nvPr/>
        </p:nvSpPr>
        <p:spPr>
          <a:xfrm>
            <a:off x="2241150" y="4839555"/>
            <a:ext cx="209356" cy="220330"/>
          </a:xfrm>
          <a:prstGeom prst="parallelogram">
            <a:avLst>
              <a:gd name="adj" fmla="val 29859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0" name="テキスト ボックス 139"/>
              <p:cNvSpPr txBox="1"/>
              <p:nvPr/>
            </p:nvSpPr>
            <p:spPr>
              <a:xfrm>
                <a:off x="2197904" y="4659366"/>
                <a:ext cx="288032" cy="442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ja-JP" altLang="en-US" b="1" i="1" smtClean="0">
                              <a:latin typeface="Cambria Math"/>
                            </a:rPr>
                            <m:t>𝜻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kumimoji="1" lang="ja-JP" altLang="en-US" b="1" dirty="0"/>
              </a:p>
            </p:txBody>
          </p:sp>
        </mc:Choice>
        <mc:Fallback>
          <p:sp>
            <p:nvSpPr>
              <p:cNvPr id="140" name="テキスト ボックス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904" y="4659366"/>
                <a:ext cx="288032" cy="442878"/>
              </a:xfrm>
              <a:prstGeom prst="rect">
                <a:avLst/>
              </a:prstGeom>
              <a:blipFill rotWithShape="0">
                <a:blip r:embed="rId9"/>
                <a:stretch>
                  <a:fillRect l="-6383" r="-53191" b="-68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平行四辺形 140"/>
          <p:cNvSpPr/>
          <p:nvPr/>
        </p:nvSpPr>
        <p:spPr>
          <a:xfrm>
            <a:off x="1881294" y="5862742"/>
            <a:ext cx="1440160" cy="566937"/>
          </a:xfrm>
          <a:prstGeom prst="parallelogram">
            <a:avLst>
              <a:gd name="adj" fmla="val 85444"/>
            </a:avLst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42" name="グループ化 141"/>
          <p:cNvGrpSpPr/>
          <p:nvPr/>
        </p:nvGrpSpPr>
        <p:grpSpPr>
          <a:xfrm>
            <a:off x="1997225" y="5892740"/>
            <a:ext cx="1213083" cy="507817"/>
            <a:chOff x="323612" y="5921299"/>
            <a:chExt cx="1501731" cy="628650"/>
          </a:xfrm>
        </p:grpSpPr>
        <p:sp>
          <p:nvSpPr>
            <p:cNvPr id="143" name="円/楕円 142"/>
            <p:cNvSpPr/>
            <p:nvPr/>
          </p:nvSpPr>
          <p:spPr>
            <a:xfrm>
              <a:off x="1766801" y="5921299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円/楕円 143"/>
            <p:cNvSpPr/>
            <p:nvPr/>
          </p:nvSpPr>
          <p:spPr>
            <a:xfrm>
              <a:off x="1527954" y="5921299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5" name="円/楕円 144"/>
            <p:cNvSpPr/>
            <p:nvPr/>
          </p:nvSpPr>
          <p:spPr>
            <a:xfrm>
              <a:off x="1289107" y="5921299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6" name="円/楕円 145"/>
            <p:cNvSpPr/>
            <p:nvPr/>
          </p:nvSpPr>
          <p:spPr>
            <a:xfrm>
              <a:off x="1050260" y="5921299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7" name="円/楕円 146"/>
            <p:cNvSpPr/>
            <p:nvPr/>
          </p:nvSpPr>
          <p:spPr>
            <a:xfrm>
              <a:off x="1644317" y="6064000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8" name="円/楕円 147"/>
            <p:cNvSpPr/>
            <p:nvPr/>
          </p:nvSpPr>
          <p:spPr>
            <a:xfrm>
              <a:off x="1405470" y="6064000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9" name="円/楕円 148"/>
            <p:cNvSpPr/>
            <p:nvPr/>
          </p:nvSpPr>
          <p:spPr>
            <a:xfrm>
              <a:off x="1166623" y="6064000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0" name="円/楕円 149"/>
            <p:cNvSpPr/>
            <p:nvPr/>
          </p:nvSpPr>
          <p:spPr>
            <a:xfrm>
              <a:off x="927776" y="6064000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1" name="円/楕円 150"/>
            <p:cNvSpPr/>
            <p:nvPr/>
          </p:nvSpPr>
          <p:spPr>
            <a:xfrm>
              <a:off x="1521833" y="6206701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2" name="円/楕円 151"/>
            <p:cNvSpPr/>
            <p:nvPr/>
          </p:nvSpPr>
          <p:spPr>
            <a:xfrm>
              <a:off x="1282986" y="6206701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3" name="円/楕円 152"/>
            <p:cNvSpPr/>
            <p:nvPr/>
          </p:nvSpPr>
          <p:spPr>
            <a:xfrm>
              <a:off x="1044139" y="6206701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4" name="円/楕円 153"/>
            <p:cNvSpPr/>
            <p:nvPr/>
          </p:nvSpPr>
          <p:spPr>
            <a:xfrm>
              <a:off x="805292" y="6206701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5" name="円/楕円 154"/>
            <p:cNvSpPr/>
            <p:nvPr/>
          </p:nvSpPr>
          <p:spPr>
            <a:xfrm>
              <a:off x="1400191" y="6349402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6" name="円/楕円 155"/>
            <p:cNvSpPr/>
            <p:nvPr/>
          </p:nvSpPr>
          <p:spPr>
            <a:xfrm>
              <a:off x="1161344" y="6349402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7" name="円/楕円 156"/>
            <p:cNvSpPr/>
            <p:nvPr/>
          </p:nvSpPr>
          <p:spPr>
            <a:xfrm>
              <a:off x="922497" y="6349402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8" name="円/楕円 157"/>
            <p:cNvSpPr/>
            <p:nvPr/>
          </p:nvSpPr>
          <p:spPr>
            <a:xfrm>
              <a:off x="683650" y="6349402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円/楕円 158"/>
            <p:cNvSpPr/>
            <p:nvPr/>
          </p:nvSpPr>
          <p:spPr>
            <a:xfrm>
              <a:off x="1278410" y="6491407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0" name="円/楕円 159"/>
            <p:cNvSpPr/>
            <p:nvPr/>
          </p:nvSpPr>
          <p:spPr>
            <a:xfrm>
              <a:off x="1039563" y="6491407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1" name="円/楕円 160"/>
            <p:cNvSpPr/>
            <p:nvPr/>
          </p:nvSpPr>
          <p:spPr>
            <a:xfrm>
              <a:off x="800716" y="6491407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2" name="円/楕円 161"/>
            <p:cNvSpPr/>
            <p:nvPr/>
          </p:nvSpPr>
          <p:spPr>
            <a:xfrm>
              <a:off x="561869" y="6491407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3" name="円/楕円 162"/>
            <p:cNvSpPr/>
            <p:nvPr/>
          </p:nvSpPr>
          <p:spPr>
            <a:xfrm>
              <a:off x="812003" y="5921299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4" name="円/楕円 163"/>
            <p:cNvSpPr/>
            <p:nvPr/>
          </p:nvSpPr>
          <p:spPr>
            <a:xfrm>
              <a:off x="689519" y="6064000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5" name="円/楕円 164"/>
            <p:cNvSpPr/>
            <p:nvPr/>
          </p:nvSpPr>
          <p:spPr>
            <a:xfrm>
              <a:off x="567035" y="6206701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6" name="円/楕円 165"/>
            <p:cNvSpPr/>
            <p:nvPr/>
          </p:nvSpPr>
          <p:spPr>
            <a:xfrm>
              <a:off x="445393" y="6349402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7" name="円/楕円 166"/>
            <p:cNvSpPr/>
            <p:nvPr/>
          </p:nvSpPr>
          <p:spPr>
            <a:xfrm>
              <a:off x="323612" y="6491407"/>
              <a:ext cx="58542" cy="585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8" name="テキスト ボックス 167"/>
          <p:cNvSpPr txBox="1"/>
          <p:nvPr/>
        </p:nvSpPr>
        <p:spPr>
          <a:xfrm>
            <a:off x="1842508" y="6475167"/>
            <a:ext cx="1604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>
                <a:latin typeface="Times New Roman" pitchFamily="18" charset="0"/>
                <a:cs typeface="Times New Roman" pitchFamily="18" charset="0"/>
              </a:rPr>
              <a:t>intrinsic space (Mode-2)</a:t>
            </a:r>
            <a:endParaRPr kumimoji="1" lang="ja-JP" altLang="en-US" sz="1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69" name="直線コネクタ 168"/>
          <p:cNvCxnSpPr>
            <a:stCxn id="163" idx="6"/>
            <a:endCxn id="143" idx="2"/>
          </p:cNvCxnSpPr>
          <p:nvPr/>
        </p:nvCxnSpPr>
        <p:spPr>
          <a:xfrm>
            <a:off x="2439032" y="5916385"/>
            <a:ext cx="723986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コネクタ 169"/>
          <p:cNvCxnSpPr>
            <a:stCxn id="164" idx="6"/>
            <a:endCxn id="147" idx="2"/>
          </p:cNvCxnSpPr>
          <p:nvPr/>
        </p:nvCxnSpPr>
        <p:spPr>
          <a:xfrm>
            <a:off x="2340091" y="6031657"/>
            <a:ext cx="723986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線コネクタ 170"/>
          <p:cNvCxnSpPr>
            <a:stCxn id="165" idx="6"/>
            <a:endCxn id="151" idx="2"/>
          </p:cNvCxnSpPr>
          <p:nvPr/>
        </p:nvCxnSpPr>
        <p:spPr>
          <a:xfrm>
            <a:off x="2241150" y="6146930"/>
            <a:ext cx="723986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コネクタ 171"/>
          <p:cNvCxnSpPr>
            <a:stCxn id="166" idx="6"/>
            <a:endCxn id="155" idx="2"/>
          </p:cNvCxnSpPr>
          <p:nvPr/>
        </p:nvCxnSpPr>
        <p:spPr>
          <a:xfrm>
            <a:off x="2142888" y="6262202"/>
            <a:ext cx="723987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線コネクタ 172"/>
          <p:cNvCxnSpPr>
            <a:stCxn id="167" idx="6"/>
            <a:endCxn id="159" idx="2"/>
          </p:cNvCxnSpPr>
          <p:nvPr/>
        </p:nvCxnSpPr>
        <p:spPr>
          <a:xfrm>
            <a:off x="2044515" y="6376912"/>
            <a:ext cx="723986" cy="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コネクタ 173"/>
          <p:cNvCxnSpPr>
            <a:stCxn id="167" idx="7"/>
            <a:endCxn id="163" idx="3"/>
          </p:cNvCxnSpPr>
          <p:nvPr/>
        </p:nvCxnSpPr>
        <p:spPr>
          <a:xfrm flipV="1">
            <a:off x="2037590" y="5933105"/>
            <a:ext cx="361077" cy="427087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線コネクタ 174"/>
          <p:cNvCxnSpPr>
            <a:stCxn id="162" idx="7"/>
            <a:endCxn id="146" idx="3"/>
          </p:cNvCxnSpPr>
          <p:nvPr/>
        </p:nvCxnSpPr>
        <p:spPr>
          <a:xfrm flipV="1">
            <a:off x="2230052" y="5933105"/>
            <a:ext cx="361077" cy="427087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線コネクタ 175"/>
          <p:cNvCxnSpPr>
            <a:stCxn id="161" idx="7"/>
            <a:endCxn id="145" idx="3"/>
          </p:cNvCxnSpPr>
          <p:nvPr/>
        </p:nvCxnSpPr>
        <p:spPr>
          <a:xfrm flipV="1">
            <a:off x="2422990" y="5933105"/>
            <a:ext cx="361077" cy="427087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コネクタ 176"/>
          <p:cNvCxnSpPr>
            <a:stCxn id="160" idx="7"/>
            <a:endCxn id="144" idx="3"/>
          </p:cNvCxnSpPr>
          <p:nvPr/>
        </p:nvCxnSpPr>
        <p:spPr>
          <a:xfrm flipV="1">
            <a:off x="2615928" y="5933105"/>
            <a:ext cx="361077" cy="427087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線コネクタ 177"/>
          <p:cNvCxnSpPr>
            <a:stCxn id="159" idx="7"/>
            <a:endCxn id="143" idx="3"/>
          </p:cNvCxnSpPr>
          <p:nvPr/>
        </p:nvCxnSpPr>
        <p:spPr>
          <a:xfrm flipV="1">
            <a:off x="2808866" y="5933105"/>
            <a:ext cx="361077" cy="427087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円/楕円 178"/>
          <p:cNvSpPr/>
          <p:nvPr/>
        </p:nvSpPr>
        <p:spPr>
          <a:xfrm>
            <a:off x="4398223" y="504250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0" name="円/楕円 179"/>
          <p:cNvSpPr/>
          <p:nvPr/>
        </p:nvSpPr>
        <p:spPr>
          <a:xfrm>
            <a:off x="5309129" y="511822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1" name="円/楕円 180"/>
          <p:cNvSpPr/>
          <p:nvPr/>
        </p:nvSpPr>
        <p:spPr>
          <a:xfrm>
            <a:off x="4716971" y="510373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2" name="円/楕円 181"/>
          <p:cNvSpPr/>
          <p:nvPr/>
        </p:nvSpPr>
        <p:spPr>
          <a:xfrm>
            <a:off x="5038298" y="516803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3" name="円/楕円 182"/>
          <p:cNvSpPr/>
          <p:nvPr/>
        </p:nvSpPr>
        <p:spPr>
          <a:xfrm>
            <a:off x="5233614" y="526924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4" name="円/楕円 183"/>
          <p:cNvSpPr/>
          <p:nvPr/>
        </p:nvSpPr>
        <p:spPr>
          <a:xfrm>
            <a:off x="4950987" y="533631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5" name="円/楕円 184"/>
          <p:cNvSpPr/>
          <p:nvPr/>
        </p:nvSpPr>
        <p:spPr>
          <a:xfrm>
            <a:off x="4643152" y="527915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6" name="円/楕円 185"/>
          <p:cNvSpPr/>
          <p:nvPr/>
        </p:nvSpPr>
        <p:spPr>
          <a:xfrm>
            <a:off x="4301523" y="522135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7" name="円/楕円 186"/>
          <p:cNvSpPr/>
          <p:nvPr/>
        </p:nvSpPr>
        <p:spPr>
          <a:xfrm>
            <a:off x="4977974" y="527995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8" name="円/楕円 187"/>
          <p:cNvSpPr/>
          <p:nvPr/>
        </p:nvSpPr>
        <p:spPr>
          <a:xfrm>
            <a:off x="4670140" y="522121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9" name="円/楕円 188"/>
          <p:cNvSpPr/>
          <p:nvPr/>
        </p:nvSpPr>
        <p:spPr>
          <a:xfrm>
            <a:off x="5266952" y="522320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0" name="円/楕円 189"/>
          <p:cNvSpPr/>
          <p:nvPr/>
        </p:nvSpPr>
        <p:spPr>
          <a:xfrm>
            <a:off x="4330396" y="515345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1" name="直線コネクタ 190"/>
          <p:cNvCxnSpPr/>
          <p:nvPr/>
        </p:nvCxnSpPr>
        <p:spPr>
          <a:xfrm flipH="1">
            <a:off x="5307571" y="5142651"/>
            <a:ext cx="26194" cy="42862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線コネクタ 191"/>
          <p:cNvCxnSpPr/>
          <p:nvPr/>
        </p:nvCxnSpPr>
        <p:spPr>
          <a:xfrm flipH="1">
            <a:off x="4692983" y="5178284"/>
            <a:ext cx="21431" cy="64294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線コネクタ 192"/>
          <p:cNvCxnSpPr/>
          <p:nvPr/>
        </p:nvCxnSpPr>
        <p:spPr>
          <a:xfrm flipV="1">
            <a:off x="5000164" y="5247342"/>
            <a:ext cx="288131" cy="57149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線コネクタ 193"/>
          <p:cNvCxnSpPr/>
          <p:nvPr/>
        </p:nvCxnSpPr>
        <p:spPr>
          <a:xfrm flipV="1">
            <a:off x="5000388" y="5245044"/>
            <a:ext cx="28576" cy="59531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線コネクタ 194"/>
          <p:cNvCxnSpPr/>
          <p:nvPr/>
        </p:nvCxnSpPr>
        <p:spPr>
          <a:xfrm flipV="1">
            <a:off x="4054808" y="5244960"/>
            <a:ext cx="269081" cy="57149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線コネクタ 195"/>
          <p:cNvCxnSpPr/>
          <p:nvPr/>
        </p:nvCxnSpPr>
        <p:spPr>
          <a:xfrm flipH="1" flipV="1">
            <a:off x="4352464" y="5178284"/>
            <a:ext cx="342901" cy="66675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線コネクタ 196"/>
          <p:cNvCxnSpPr/>
          <p:nvPr/>
        </p:nvCxnSpPr>
        <p:spPr>
          <a:xfrm flipV="1">
            <a:off x="4971813" y="5304575"/>
            <a:ext cx="28575" cy="54769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線コネクタ 197"/>
          <p:cNvCxnSpPr/>
          <p:nvPr/>
        </p:nvCxnSpPr>
        <p:spPr>
          <a:xfrm>
            <a:off x="4714414" y="5180666"/>
            <a:ext cx="314325" cy="64293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線コネクタ 198"/>
          <p:cNvCxnSpPr/>
          <p:nvPr/>
        </p:nvCxnSpPr>
        <p:spPr>
          <a:xfrm flipV="1">
            <a:off x="4047892" y="5252185"/>
            <a:ext cx="30956" cy="54768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線コネクタ 199"/>
          <p:cNvCxnSpPr/>
          <p:nvPr/>
        </p:nvCxnSpPr>
        <p:spPr>
          <a:xfrm flipV="1">
            <a:off x="4638214" y="5302110"/>
            <a:ext cx="28575" cy="71437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線コネクタ 200"/>
          <p:cNvCxnSpPr/>
          <p:nvPr/>
        </p:nvCxnSpPr>
        <p:spPr>
          <a:xfrm flipH="1">
            <a:off x="4940857" y="5359344"/>
            <a:ext cx="33337" cy="71437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線コネクタ 201"/>
          <p:cNvCxnSpPr/>
          <p:nvPr/>
        </p:nvCxnSpPr>
        <p:spPr>
          <a:xfrm flipV="1">
            <a:off x="4973970" y="5292585"/>
            <a:ext cx="283369" cy="64293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線コネクタ 202"/>
          <p:cNvCxnSpPr/>
          <p:nvPr/>
        </p:nvCxnSpPr>
        <p:spPr>
          <a:xfrm>
            <a:off x="4695364" y="5244959"/>
            <a:ext cx="304800" cy="61913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線コネクタ 203"/>
          <p:cNvCxnSpPr/>
          <p:nvPr/>
        </p:nvCxnSpPr>
        <p:spPr>
          <a:xfrm>
            <a:off x="4326270" y="5244959"/>
            <a:ext cx="340519" cy="59533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線コネクタ 204"/>
          <p:cNvCxnSpPr/>
          <p:nvPr/>
        </p:nvCxnSpPr>
        <p:spPr>
          <a:xfrm>
            <a:off x="4390564" y="5118753"/>
            <a:ext cx="323850" cy="61913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線コネクタ 205"/>
          <p:cNvCxnSpPr/>
          <p:nvPr/>
        </p:nvCxnSpPr>
        <p:spPr>
          <a:xfrm flipV="1">
            <a:off x="4393157" y="5066950"/>
            <a:ext cx="26194" cy="54769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線コネクタ 206"/>
          <p:cNvCxnSpPr/>
          <p:nvPr/>
        </p:nvCxnSpPr>
        <p:spPr>
          <a:xfrm flipV="1">
            <a:off x="4085764" y="5178284"/>
            <a:ext cx="266700" cy="66675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円/楕円 207"/>
          <p:cNvSpPr/>
          <p:nvPr/>
        </p:nvSpPr>
        <p:spPr>
          <a:xfrm>
            <a:off x="4615420" y="534873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9" name="円/楕円 208"/>
          <p:cNvSpPr/>
          <p:nvPr/>
        </p:nvSpPr>
        <p:spPr>
          <a:xfrm>
            <a:off x="5206406" y="533140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0" name="円/楕円 209"/>
          <p:cNvSpPr/>
          <p:nvPr/>
        </p:nvSpPr>
        <p:spPr>
          <a:xfrm>
            <a:off x="4281758" y="527755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1" name="円/楕円 210"/>
          <p:cNvSpPr/>
          <p:nvPr/>
        </p:nvSpPr>
        <p:spPr>
          <a:xfrm>
            <a:off x="4916601" y="540493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2" name="直線コネクタ 211"/>
          <p:cNvCxnSpPr/>
          <p:nvPr/>
        </p:nvCxnSpPr>
        <p:spPr>
          <a:xfrm>
            <a:off x="4638214" y="5373547"/>
            <a:ext cx="302419" cy="5477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線コネクタ 212"/>
          <p:cNvCxnSpPr/>
          <p:nvPr/>
        </p:nvCxnSpPr>
        <p:spPr>
          <a:xfrm flipV="1">
            <a:off x="4940633" y="5354498"/>
            <a:ext cx="290512" cy="73818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線コネクタ 213"/>
          <p:cNvCxnSpPr/>
          <p:nvPr/>
        </p:nvCxnSpPr>
        <p:spPr>
          <a:xfrm flipV="1">
            <a:off x="4035758" y="5302109"/>
            <a:ext cx="269081" cy="61913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線コネクタ 214"/>
          <p:cNvCxnSpPr/>
          <p:nvPr/>
        </p:nvCxnSpPr>
        <p:spPr>
          <a:xfrm>
            <a:off x="4304839" y="5302109"/>
            <a:ext cx="333375" cy="71439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線コネクタ 215"/>
          <p:cNvCxnSpPr/>
          <p:nvPr/>
        </p:nvCxnSpPr>
        <p:spPr>
          <a:xfrm flipH="1">
            <a:off x="4307220" y="5242578"/>
            <a:ext cx="19050" cy="54769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線コネクタ 216"/>
          <p:cNvCxnSpPr/>
          <p:nvPr/>
        </p:nvCxnSpPr>
        <p:spPr>
          <a:xfrm flipV="1">
            <a:off x="4354845" y="5121719"/>
            <a:ext cx="35932" cy="56565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線コネクタ 217"/>
          <p:cNvCxnSpPr/>
          <p:nvPr/>
        </p:nvCxnSpPr>
        <p:spPr>
          <a:xfrm flipV="1">
            <a:off x="4323889" y="5180666"/>
            <a:ext cx="30957" cy="64293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円/楕円 218"/>
          <p:cNvSpPr/>
          <p:nvPr/>
        </p:nvSpPr>
        <p:spPr>
          <a:xfrm>
            <a:off x="4691569" y="515612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0" name="円/楕円 219"/>
          <p:cNvSpPr/>
          <p:nvPr/>
        </p:nvSpPr>
        <p:spPr>
          <a:xfrm>
            <a:off x="5284556" y="516440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1" name="円/楕円 220"/>
          <p:cNvSpPr/>
          <p:nvPr/>
        </p:nvSpPr>
        <p:spPr>
          <a:xfrm>
            <a:off x="4369813" y="509684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2" name="円/楕円 221"/>
          <p:cNvSpPr/>
          <p:nvPr/>
        </p:nvSpPr>
        <p:spPr>
          <a:xfrm>
            <a:off x="5004962" y="521963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3" name="直線コネクタ 222"/>
          <p:cNvCxnSpPr/>
          <p:nvPr/>
        </p:nvCxnSpPr>
        <p:spPr>
          <a:xfrm flipH="1">
            <a:off x="4664408" y="5242578"/>
            <a:ext cx="28576" cy="61913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直線コネクタ 223"/>
          <p:cNvCxnSpPr/>
          <p:nvPr/>
        </p:nvCxnSpPr>
        <p:spPr>
          <a:xfrm>
            <a:off x="4664408" y="5302109"/>
            <a:ext cx="309562" cy="57151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直線コネクタ 224"/>
          <p:cNvCxnSpPr/>
          <p:nvPr/>
        </p:nvCxnSpPr>
        <p:spPr>
          <a:xfrm flipV="1">
            <a:off x="5281377" y="5187894"/>
            <a:ext cx="28575" cy="45244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直線コネクタ 225"/>
          <p:cNvCxnSpPr/>
          <p:nvPr/>
        </p:nvCxnSpPr>
        <p:spPr>
          <a:xfrm flipV="1">
            <a:off x="4116720" y="5121134"/>
            <a:ext cx="276225" cy="64294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直線コネクタ 226"/>
          <p:cNvCxnSpPr/>
          <p:nvPr/>
        </p:nvCxnSpPr>
        <p:spPr>
          <a:xfrm flipV="1">
            <a:off x="5026358" y="5187810"/>
            <a:ext cx="280987" cy="52387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直線コネクタ 227"/>
          <p:cNvCxnSpPr/>
          <p:nvPr/>
        </p:nvCxnSpPr>
        <p:spPr>
          <a:xfrm flipV="1">
            <a:off x="5026582" y="5192656"/>
            <a:ext cx="35719" cy="50007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直線コネクタ 228"/>
          <p:cNvCxnSpPr>
            <a:stCxn id="232" idx="7"/>
          </p:cNvCxnSpPr>
          <p:nvPr/>
        </p:nvCxnSpPr>
        <p:spPr>
          <a:xfrm flipV="1">
            <a:off x="4134106" y="5128279"/>
            <a:ext cx="25478" cy="39512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円/楕円 229"/>
          <p:cNvSpPr/>
          <p:nvPr/>
        </p:nvSpPr>
        <p:spPr>
          <a:xfrm>
            <a:off x="4125085" y="511157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1" name="円/楕円 230"/>
          <p:cNvSpPr/>
          <p:nvPr/>
        </p:nvSpPr>
        <p:spPr>
          <a:xfrm>
            <a:off x="4033345" y="5278842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2" name="円/楕円 231"/>
          <p:cNvSpPr/>
          <p:nvPr/>
        </p:nvSpPr>
        <p:spPr>
          <a:xfrm>
            <a:off x="4095082" y="516109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3" name="直線コネクタ 232"/>
          <p:cNvCxnSpPr/>
          <p:nvPr/>
        </p:nvCxnSpPr>
        <p:spPr>
          <a:xfrm flipV="1">
            <a:off x="4033604" y="5306953"/>
            <a:ext cx="14289" cy="61913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直線コネクタ 233"/>
          <p:cNvCxnSpPr/>
          <p:nvPr/>
        </p:nvCxnSpPr>
        <p:spPr>
          <a:xfrm flipV="1">
            <a:off x="4147677" y="5066366"/>
            <a:ext cx="273843" cy="69056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直線コネクタ 234"/>
          <p:cNvCxnSpPr/>
          <p:nvPr/>
        </p:nvCxnSpPr>
        <p:spPr>
          <a:xfrm flipV="1">
            <a:off x="4707501" y="5121213"/>
            <a:ext cx="35718" cy="54769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直線コネクタ 235"/>
          <p:cNvCxnSpPr/>
          <p:nvPr/>
        </p:nvCxnSpPr>
        <p:spPr>
          <a:xfrm flipV="1">
            <a:off x="5062077" y="5140184"/>
            <a:ext cx="271462" cy="52388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線コネクタ 236"/>
          <p:cNvCxnSpPr/>
          <p:nvPr/>
        </p:nvCxnSpPr>
        <p:spPr>
          <a:xfrm>
            <a:off x="4740608" y="5128278"/>
            <a:ext cx="316706" cy="64294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円/楕円 237"/>
          <p:cNvSpPr/>
          <p:nvPr/>
        </p:nvSpPr>
        <p:spPr>
          <a:xfrm>
            <a:off x="4011761" y="533992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9" name="直線コネクタ 238"/>
          <p:cNvCxnSpPr/>
          <p:nvPr/>
        </p:nvCxnSpPr>
        <p:spPr>
          <a:xfrm>
            <a:off x="4419139" y="5063984"/>
            <a:ext cx="319088" cy="64294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線コネクタ 239"/>
          <p:cNvCxnSpPr/>
          <p:nvPr/>
        </p:nvCxnSpPr>
        <p:spPr>
          <a:xfrm flipV="1">
            <a:off x="4076467" y="5192653"/>
            <a:ext cx="28575" cy="59532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円/楕円 240"/>
          <p:cNvSpPr/>
          <p:nvPr/>
        </p:nvSpPr>
        <p:spPr>
          <a:xfrm>
            <a:off x="4064624" y="522181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2" name="直線コネクタ 241"/>
          <p:cNvCxnSpPr/>
          <p:nvPr/>
        </p:nvCxnSpPr>
        <p:spPr>
          <a:xfrm flipV="1">
            <a:off x="5228990" y="5292669"/>
            <a:ext cx="26193" cy="59532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線コネクタ 242"/>
          <p:cNvCxnSpPr/>
          <p:nvPr/>
        </p:nvCxnSpPr>
        <p:spPr>
          <a:xfrm flipV="1">
            <a:off x="5255183" y="5249722"/>
            <a:ext cx="35494" cy="42947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4" name="正方形/長方形 243"/>
              <p:cNvSpPr/>
              <p:nvPr/>
            </p:nvSpPr>
            <p:spPr>
              <a:xfrm>
                <a:off x="5324263" y="6062401"/>
                <a:ext cx="4619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0" u="sng" smtClean="0">
                          <a:ln w="6350" cmpd="sng">
                            <a:noFill/>
                          </a:ln>
                          <a:latin typeface="Cambria Math"/>
                        </a:rPr>
                        <m:t>𝐖</m:t>
                      </m:r>
                    </m:oMath>
                  </m:oMathPara>
                </a14:m>
                <a:endParaRPr lang="ja-JP" altLang="en-US" b="1" u="sng" dirty="0">
                  <a:ln w="6350" cmpd="sng">
                    <a:noFill/>
                  </a:ln>
                </a:endParaRPr>
              </a:p>
            </p:txBody>
          </p:sp>
        </mc:Choice>
        <mc:Fallback>
          <p:sp>
            <p:nvSpPr>
              <p:cNvPr id="244" name="正方形/長方形 2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263" y="6062401"/>
                <a:ext cx="461986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" name="円/楕円 244"/>
          <p:cNvSpPr/>
          <p:nvPr/>
        </p:nvSpPr>
        <p:spPr>
          <a:xfrm>
            <a:off x="4339812" y="583376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6" name="円/楕円 245"/>
          <p:cNvSpPr/>
          <p:nvPr/>
        </p:nvSpPr>
        <p:spPr>
          <a:xfrm>
            <a:off x="5259793" y="597428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7" name="円/楕円 246"/>
          <p:cNvSpPr/>
          <p:nvPr/>
        </p:nvSpPr>
        <p:spPr>
          <a:xfrm>
            <a:off x="4679537" y="589789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8" name="円/楕円 247"/>
          <p:cNvSpPr/>
          <p:nvPr/>
        </p:nvSpPr>
        <p:spPr>
          <a:xfrm>
            <a:off x="5291383" y="590265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9" name="円/楕円 248"/>
          <p:cNvSpPr/>
          <p:nvPr/>
        </p:nvSpPr>
        <p:spPr>
          <a:xfrm>
            <a:off x="4960440" y="609434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0" name="円/楕円 249"/>
          <p:cNvSpPr/>
          <p:nvPr/>
        </p:nvSpPr>
        <p:spPr>
          <a:xfrm>
            <a:off x="5170734" y="615903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1" name="円/楕円 250"/>
          <p:cNvSpPr/>
          <p:nvPr/>
        </p:nvSpPr>
        <p:spPr>
          <a:xfrm>
            <a:off x="4586669" y="608045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2" name="円/楕円 251"/>
          <p:cNvSpPr/>
          <p:nvPr/>
        </p:nvSpPr>
        <p:spPr>
          <a:xfrm>
            <a:off x="4242676" y="601976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3" name="円/楕円 252"/>
          <p:cNvSpPr/>
          <p:nvPr/>
        </p:nvSpPr>
        <p:spPr>
          <a:xfrm>
            <a:off x="5200103" y="609553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4" name="円/楕円 253"/>
          <p:cNvSpPr/>
          <p:nvPr/>
        </p:nvSpPr>
        <p:spPr>
          <a:xfrm>
            <a:off x="4611275" y="602013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5" name="円/楕円 254"/>
          <p:cNvSpPr/>
          <p:nvPr/>
        </p:nvSpPr>
        <p:spPr>
          <a:xfrm>
            <a:off x="4993777" y="603163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6" name="円/楕円 255"/>
          <p:cNvSpPr/>
          <p:nvPr/>
        </p:nvSpPr>
        <p:spPr>
          <a:xfrm>
            <a:off x="4276312" y="595663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7" name="直線コネクタ 256"/>
          <p:cNvCxnSpPr/>
          <p:nvPr/>
        </p:nvCxnSpPr>
        <p:spPr>
          <a:xfrm>
            <a:off x="4297695" y="5980766"/>
            <a:ext cx="338138" cy="64293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線コネクタ 257"/>
          <p:cNvCxnSpPr/>
          <p:nvPr/>
        </p:nvCxnSpPr>
        <p:spPr>
          <a:xfrm>
            <a:off x="4669170" y="5978384"/>
            <a:ext cx="347663" cy="762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線コネクタ 258"/>
          <p:cNvCxnSpPr/>
          <p:nvPr/>
        </p:nvCxnSpPr>
        <p:spPr>
          <a:xfrm flipV="1">
            <a:off x="5052552" y="5925997"/>
            <a:ext cx="259556" cy="762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直線コネクタ 259"/>
          <p:cNvCxnSpPr/>
          <p:nvPr/>
        </p:nvCxnSpPr>
        <p:spPr>
          <a:xfrm flipV="1">
            <a:off x="4609639" y="6045059"/>
            <a:ext cx="26194" cy="59532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線コネクタ 260"/>
          <p:cNvCxnSpPr/>
          <p:nvPr/>
        </p:nvCxnSpPr>
        <p:spPr>
          <a:xfrm flipV="1">
            <a:off x="4919202" y="6178409"/>
            <a:ext cx="33338" cy="61913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直線コネクタ 261"/>
          <p:cNvCxnSpPr/>
          <p:nvPr/>
        </p:nvCxnSpPr>
        <p:spPr>
          <a:xfrm flipV="1">
            <a:off x="5250195" y="5997434"/>
            <a:ext cx="30957" cy="61913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線コネクタ 262"/>
          <p:cNvCxnSpPr/>
          <p:nvPr/>
        </p:nvCxnSpPr>
        <p:spPr>
          <a:xfrm flipV="1">
            <a:off x="4983495" y="6056967"/>
            <a:ext cx="269083" cy="61911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線コネクタ 263"/>
          <p:cNvCxnSpPr/>
          <p:nvPr/>
        </p:nvCxnSpPr>
        <p:spPr>
          <a:xfrm>
            <a:off x="4361989" y="5854559"/>
            <a:ext cx="340519" cy="66675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線コネクタ 264"/>
          <p:cNvCxnSpPr/>
          <p:nvPr/>
        </p:nvCxnSpPr>
        <p:spPr>
          <a:xfrm flipV="1">
            <a:off x="4328652" y="5856942"/>
            <a:ext cx="35718" cy="64292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線コネクタ 265"/>
          <p:cNvCxnSpPr/>
          <p:nvPr/>
        </p:nvCxnSpPr>
        <p:spPr>
          <a:xfrm flipV="1">
            <a:off x="4983495" y="6054585"/>
            <a:ext cx="33338" cy="64293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線コネクタ 266"/>
          <p:cNvCxnSpPr/>
          <p:nvPr/>
        </p:nvCxnSpPr>
        <p:spPr>
          <a:xfrm>
            <a:off x="4609639" y="6104591"/>
            <a:ext cx="342900" cy="73818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線コネクタ 267"/>
          <p:cNvCxnSpPr/>
          <p:nvPr/>
        </p:nvCxnSpPr>
        <p:spPr>
          <a:xfrm flipV="1">
            <a:off x="4669170" y="5921234"/>
            <a:ext cx="33339" cy="5715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線コネクタ 268"/>
          <p:cNvCxnSpPr/>
          <p:nvPr/>
        </p:nvCxnSpPr>
        <p:spPr>
          <a:xfrm flipV="1">
            <a:off x="4583445" y="6104592"/>
            <a:ext cx="26195" cy="61911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線コネクタ 269"/>
          <p:cNvCxnSpPr/>
          <p:nvPr/>
        </p:nvCxnSpPr>
        <p:spPr>
          <a:xfrm flipV="1">
            <a:off x="4952539" y="6118879"/>
            <a:ext cx="269082" cy="5953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線コネクタ 270"/>
          <p:cNvCxnSpPr/>
          <p:nvPr/>
        </p:nvCxnSpPr>
        <p:spPr>
          <a:xfrm>
            <a:off x="4264358" y="6042678"/>
            <a:ext cx="345281" cy="61913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線コネクタ 271"/>
          <p:cNvCxnSpPr/>
          <p:nvPr/>
        </p:nvCxnSpPr>
        <p:spPr>
          <a:xfrm flipV="1">
            <a:off x="4266739" y="5980767"/>
            <a:ext cx="33338" cy="64292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線コネクタ 272"/>
          <p:cNvCxnSpPr/>
          <p:nvPr/>
        </p:nvCxnSpPr>
        <p:spPr>
          <a:xfrm>
            <a:off x="4635833" y="6045059"/>
            <a:ext cx="350044" cy="73819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円/楕円 273"/>
          <p:cNvSpPr/>
          <p:nvPr/>
        </p:nvSpPr>
        <p:spPr>
          <a:xfrm>
            <a:off x="4561318" y="614289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5" name="円/楕円 274"/>
          <p:cNvSpPr/>
          <p:nvPr/>
        </p:nvSpPr>
        <p:spPr>
          <a:xfrm>
            <a:off x="4930851" y="615412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6" name="円/楕円 275"/>
          <p:cNvSpPr/>
          <p:nvPr/>
        </p:nvSpPr>
        <p:spPr>
          <a:xfrm>
            <a:off x="4213387" y="608072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7" name="円/楕円 276"/>
          <p:cNvSpPr/>
          <p:nvPr/>
        </p:nvSpPr>
        <p:spPr>
          <a:xfrm>
            <a:off x="4898223" y="621575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8" name="直線コネクタ 277"/>
          <p:cNvCxnSpPr/>
          <p:nvPr/>
        </p:nvCxnSpPr>
        <p:spPr>
          <a:xfrm>
            <a:off x="4585827" y="6164122"/>
            <a:ext cx="335756" cy="762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直線コネクタ 278"/>
          <p:cNvCxnSpPr/>
          <p:nvPr/>
        </p:nvCxnSpPr>
        <p:spPr>
          <a:xfrm flipV="1">
            <a:off x="5016833" y="6002198"/>
            <a:ext cx="35719" cy="52386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直線コネクタ 279"/>
          <p:cNvCxnSpPr/>
          <p:nvPr/>
        </p:nvCxnSpPr>
        <p:spPr>
          <a:xfrm flipV="1">
            <a:off x="5224002" y="6059347"/>
            <a:ext cx="26193" cy="5715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直線コネクタ 280"/>
          <p:cNvCxnSpPr/>
          <p:nvPr/>
        </p:nvCxnSpPr>
        <p:spPr>
          <a:xfrm flipV="1">
            <a:off x="4921583" y="6180791"/>
            <a:ext cx="273845" cy="59531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線コネクタ 281"/>
          <p:cNvCxnSpPr/>
          <p:nvPr/>
        </p:nvCxnSpPr>
        <p:spPr>
          <a:xfrm>
            <a:off x="4235783" y="6104591"/>
            <a:ext cx="350044" cy="61912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直線コネクタ 282"/>
          <p:cNvCxnSpPr/>
          <p:nvPr/>
        </p:nvCxnSpPr>
        <p:spPr>
          <a:xfrm flipV="1">
            <a:off x="4235783" y="6042678"/>
            <a:ext cx="28575" cy="61913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直線コネクタ 283"/>
          <p:cNvCxnSpPr/>
          <p:nvPr/>
        </p:nvCxnSpPr>
        <p:spPr>
          <a:xfrm flipV="1">
            <a:off x="4954920" y="6118879"/>
            <a:ext cx="28576" cy="57149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円/楕円 284"/>
          <p:cNvSpPr/>
          <p:nvPr/>
        </p:nvSpPr>
        <p:spPr>
          <a:xfrm>
            <a:off x="4644611" y="595504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6" name="円/楕円 285"/>
          <p:cNvSpPr/>
          <p:nvPr/>
        </p:nvSpPr>
        <p:spPr>
          <a:xfrm>
            <a:off x="5028051" y="597759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7" name="円/楕円 286"/>
          <p:cNvSpPr/>
          <p:nvPr/>
        </p:nvSpPr>
        <p:spPr>
          <a:xfrm>
            <a:off x="4306204" y="589525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8" name="円/楕円 287"/>
          <p:cNvSpPr/>
          <p:nvPr/>
        </p:nvSpPr>
        <p:spPr>
          <a:xfrm>
            <a:off x="5229472" y="603521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9" name="直線コネクタ 288"/>
          <p:cNvCxnSpPr/>
          <p:nvPr/>
        </p:nvCxnSpPr>
        <p:spPr>
          <a:xfrm>
            <a:off x="4702508" y="5921234"/>
            <a:ext cx="350044" cy="78582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直線コネクタ 289"/>
          <p:cNvCxnSpPr/>
          <p:nvPr/>
        </p:nvCxnSpPr>
        <p:spPr>
          <a:xfrm flipV="1">
            <a:off x="5193045" y="6118879"/>
            <a:ext cx="28575" cy="61912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直線コネクタ 290"/>
          <p:cNvCxnSpPr/>
          <p:nvPr/>
        </p:nvCxnSpPr>
        <p:spPr>
          <a:xfrm flipV="1">
            <a:off x="5283533" y="5923617"/>
            <a:ext cx="30956" cy="71436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直線コネクタ 291"/>
          <p:cNvCxnSpPr/>
          <p:nvPr/>
        </p:nvCxnSpPr>
        <p:spPr>
          <a:xfrm flipV="1">
            <a:off x="5016833" y="5995054"/>
            <a:ext cx="266700" cy="5953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直線コネクタ 292"/>
          <p:cNvCxnSpPr/>
          <p:nvPr/>
        </p:nvCxnSpPr>
        <p:spPr>
          <a:xfrm>
            <a:off x="4328652" y="5916472"/>
            <a:ext cx="338137" cy="61912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直線コネクタ 293"/>
          <p:cNvCxnSpPr/>
          <p:nvPr/>
        </p:nvCxnSpPr>
        <p:spPr>
          <a:xfrm flipV="1">
            <a:off x="3988133" y="6104591"/>
            <a:ext cx="26194" cy="64293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直線コネクタ 294"/>
          <p:cNvCxnSpPr/>
          <p:nvPr/>
        </p:nvCxnSpPr>
        <p:spPr>
          <a:xfrm flipV="1">
            <a:off x="4633452" y="5978384"/>
            <a:ext cx="35718" cy="69057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円/楕円 295"/>
          <p:cNvSpPr/>
          <p:nvPr/>
        </p:nvSpPr>
        <p:spPr>
          <a:xfrm>
            <a:off x="4084909" y="590173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7" name="円/楕円 296"/>
          <p:cNvSpPr/>
          <p:nvPr/>
        </p:nvSpPr>
        <p:spPr>
          <a:xfrm>
            <a:off x="3990452" y="608017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8" name="円/楕円 297"/>
          <p:cNvSpPr/>
          <p:nvPr/>
        </p:nvSpPr>
        <p:spPr>
          <a:xfrm>
            <a:off x="4057128" y="596031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9" name="直線コネクタ 298"/>
          <p:cNvCxnSpPr/>
          <p:nvPr/>
        </p:nvCxnSpPr>
        <p:spPr>
          <a:xfrm flipV="1">
            <a:off x="3988133" y="6104592"/>
            <a:ext cx="247650" cy="64292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直線コネクタ 299"/>
          <p:cNvCxnSpPr/>
          <p:nvPr/>
        </p:nvCxnSpPr>
        <p:spPr>
          <a:xfrm flipV="1">
            <a:off x="4042902" y="5980766"/>
            <a:ext cx="257175" cy="64293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直線コネクタ 300"/>
          <p:cNvCxnSpPr/>
          <p:nvPr/>
        </p:nvCxnSpPr>
        <p:spPr>
          <a:xfrm flipV="1">
            <a:off x="4042902" y="5983148"/>
            <a:ext cx="38100" cy="64293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直線コネクタ 301"/>
          <p:cNvCxnSpPr/>
          <p:nvPr/>
        </p:nvCxnSpPr>
        <p:spPr>
          <a:xfrm flipV="1">
            <a:off x="4078620" y="5918853"/>
            <a:ext cx="252413" cy="64294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直線コネクタ 302"/>
          <p:cNvCxnSpPr/>
          <p:nvPr/>
        </p:nvCxnSpPr>
        <p:spPr>
          <a:xfrm flipV="1">
            <a:off x="4011945" y="6047441"/>
            <a:ext cx="30957" cy="5715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円/楕円 303"/>
          <p:cNvSpPr/>
          <p:nvPr/>
        </p:nvSpPr>
        <p:spPr>
          <a:xfrm>
            <a:off x="3963195" y="614513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5" name="直線コネクタ 304"/>
          <p:cNvCxnSpPr/>
          <p:nvPr/>
        </p:nvCxnSpPr>
        <p:spPr>
          <a:xfrm flipV="1">
            <a:off x="4104814" y="5854560"/>
            <a:ext cx="259556" cy="69056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直線コネクタ 305"/>
          <p:cNvCxnSpPr/>
          <p:nvPr/>
        </p:nvCxnSpPr>
        <p:spPr>
          <a:xfrm flipV="1">
            <a:off x="4297695" y="5918853"/>
            <a:ext cx="30957" cy="59531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円/楕円 306"/>
          <p:cNvSpPr/>
          <p:nvPr/>
        </p:nvSpPr>
        <p:spPr>
          <a:xfrm>
            <a:off x="4020346" y="602276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8" name="直線コネクタ 307"/>
          <p:cNvCxnSpPr/>
          <p:nvPr/>
        </p:nvCxnSpPr>
        <p:spPr>
          <a:xfrm flipV="1">
            <a:off x="4014327" y="6042679"/>
            <a:ext cx="252412" cy="61912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直線コネクタ 308"/>
          <p:cNvCxnSpPr/>
          <p:nvPr/>
        </p:nvCxnSpPr>
        <p:spPr>
          <a:xfrm flipV="1">
            <a:off x="4078620" y="5923617"/>
            <a:ext cx="30957" cy="61911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円/楕円 309"/>
          <p:cNvSpPr/>
          <p:nvPr/>
        </p:nvSpPr>
        <p:spPr>
          <a:xfrm>
            <a:off x="4261217" y="560892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1" name="円/楕円 310"/>
          <p:cNvSpPr/>
          <p:nvPr/>
        </p:nvSpPr>
        <p:spPr>
          <a:xfrm>
            <a:off x="5200684" y="570657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2" name="円/楕円 311"/>
          <p:cNvSpPr/>
          <p:nvPr/>
        </p:nvSpPr>
        <p:spPr>
          <a:xfrm>
            <a:off x="4608522" y="567304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3" name="円/楕円 312"/>
          <p:cNvSpPr/>
          <p:nvPr/>
        </p:nvSpPr>
        <p:spPr>
          <a:xfrm>
            <a:off x="4915567" y="575162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4" name="円/楕円 313"/>
          <p:cNvSpPr/>
          <p:nvPr/>
        </p:nvSpPr>
        <p:spPr>
          <a:xfrm>
            <a:off x="5125169" y="585759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5" name="円/楕円 314"/>
          <p:cNvSpPr/>
          <p:nvPr/>
        </p:nvSpPr>
        <p:spPr>
          <a:xfrm>
            <a:off x="4828256" y="592228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6" name="円/楕円 315"/>
          <p:cNvSpPr/>
          <p:nvPr/>
        </p:nvSpPr>
        <p:spPr>
          <a:xfrm>
            <a:off x="4515653" y="583655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7" name="円/楕円 316"/>
          <p:cNvSpPr/>
          <p:nvPr/>
        </p:nvSpPr>
        <p:spPr>
          <a:xfrm>
            <a:off x="4164517" y="578777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8" name="円/楕円 317"/>
          <p:cNvSpPr/>
          <p:nvPr/>
        </p:nvSpPr>
        <p:spPr>
          <a:xfrm>
            <a:off x="4855243" y="586354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9" name="円/楕円 318"/>
          <p:cNvSpPr/>
          <p:nvPr/>
        </p:nvSpPr>
        <p:spPr>
          <a:xfrm>
            <a:off x="4547404" y="578099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0" name="円/楕円 319"/>
          <p:cNvSpPr/>
          <p:nvPr/>
        </p:nvSpPr>
        <p:spPr>
          <a:xfrm>
            <a:off x="5151364" y="579964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1" name="円/楕円 320"/>
          <p:cNvSpPr/>
          <p:nvPr/>
        </p:nvSpPr>
        <p:spPr>
          <a:xfrm>
            <a:off x="4195771" y="573416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22" name="直線コネクタ 321"/>
          <p:cNvCxnSpPr/>
          <p:nvPr/>
        </p:nvCxnSpPr>
        <p:spPr>
          <a:xfrm flipH="1">
            <a:off x="5199126" y="5731001"/>
            <a:ext cx="26194" cy="42862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直線コネクタ 322"/>
          <p:cNvCxnSpPr/>
          <p:nvPr/>
        </p:nvCxnSpPr>
        <p:spPr>
          <a:xfrm flipH="1">
            <a:off x="4570476" y="5752433"/>
            <a:ext cx="26194" cy="52386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直線コネクタ 323"/>
          <p:cNvCxnSpPr/>
          <p:nvPr/>
        </p:nvCxnSpPr>
        <p:spPr>
          <a:xfrm flipV="1">
            <a:off x="4880038" y="5823869"/>
            <a:ext cx="292894" cy="61914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直線コネクタ 324"/>
          <p:cNvCxnSpPr/>
          <p:nvPr/>
        </p:nvCxnSpPr>
        <p:spPr>
          <a:xfrm flipV="1">
            <a:off x="4877657" y="5828632"/>
            <a:ext cx="28576" cy="59531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直線コネクタ 325"/>
          <p:cNvCxnSpPr/>
          <p:nvPr/>
        </p:nvCxnSpPr>
        <p:spPr>
          <a:xfrm flipV="1">
            <a:off x="3960876" y="5811963"/>
            <a:ext cx="226219" cy="50007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直線コネクタ 326"/>
          <p:cNvCxnSpPr/>
          <p:nvPr/>
        </p:nvCxnSpPr>
        <p:spPr>
          <a:xfrm flipH="1" flipV="1">
            <a:off x="4218051" y="5757195"/>
            <a:ext cx="352425" cy="47624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直線コネクタ 327"/>
          <p:cNvCxnSpPr/>
          <p:nvPr/>
        </p:nvCxnSpPr>
        <p:spPr>
          <a:xfrm flipV="1">
            <a:off x="4849082" y="5890544"/>
            <a:ext cx="28575" cy="54769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直線コネクタ 328"/>
          <p:cNvCxnSpPr/>
          <p:nvPr/>
        </p:nvCxnSpPr>
        <p:spPr>
          <a:xfrm>
            <a:off x="4596670" y="5752432"/>
            <a:ext cx="309562" cy="73819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直線コネクタ 329"/>
          <p:cNvCxnSpPr/>
          <p:nvPr/>
        </p:nvCxnSpPr>
        <p:spPr>
          <a:xfrm flipV="1">
            <a:off x="3960876" y="5807201"/>
            <a:ext cx="30956" cy="54768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直線コネクタ 330"/>
          <p:cNvCxnSpPr/>
          <p:nvPr/>
        </p:nvCxnSpPr>
        <p:spPr>
          <a:xfrm flipV="1">
            <a:off x="4489514" y="5857215"/>
            <a:ext cx="42862" cy="69055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直線コネクタ 331"/>
          <p:cNvCxnSpPr/>
          <p:nvPr/>
        </p:nvCxnSpPr>
        <p:spPr>
          <a:xfrm flipH="1">
            <a:off x="4811587" y="5950019"/>
            <a:ext cx="33337" cy="71437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直線コネクタ 332"/>
          <p:cNvCxnSpPr/>
          <p:nvPr/>
        </p:nvCxnSpPr>
        <p:spPr>
          <a:xfrm flipV="1">
            <a:off x="4849082" y="5883401"/>
            <a:ext cx="297657" cy="61912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直線コネクタ 333"/>
          <p:cNvCxnSpPr/>
          <p:nvPr/>
        </p:nvCxnSpPr>
        <p:spPr>
          <a:xfrm>
            <a:off x="4570476" y="5804819"/>
            <a:ext cx="309562" cy="83344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直線コネクタ 334"/>
          <p:cNvCxnSpPr/>
          <p:nvPr/>
        </p:nvCxnSpPr>
        <p:spPr>
          <a:xfrm>
            <a:off x="4189476" y="5809582"/>
            <a:ext cx="347662" cy="47625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直線コネクタ 335"/>
          <p:cNvCxnSpPr/>
          <p:nvPr/>
        </p:nvCxnSpPr>
        <p:spPr>
          <a:xfrm>
            <a:off x="4256151" y="5688138"/>
            <a:ext cx="338138" cy="64294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直線コネクタ 336"/>
          <p:cNvCxnSpPr/>
          <p:nvPr/>
        </p:nvCxnSpPr>
        <p:spPr>
          <a:xfrm flipV="1">
            <a:off x="4256151" y="5633369"/>
            <a:ext cx="26194" cy="54769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直線コネクタ 337"/>
          <p:cNvCxnSpPr/>
          <p:nvPr/>
        </p:nvCxnSpPr>
        <p:spPr>
          <a:xfrm flipV="1">
            <a:off x="3991832" y="5757194"/>
            <a:ext cx="226219" cy="52388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円/楕円 338"/>
          <p:cNvSpPr/>
          <p:nvPr/>
        </p:nvSpPr>
        <p:spPr>
          <a:xfrm>
            <a:off x="4471253" y="590613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0" name="円/楕円 339"/>
          <p:cNvSpPr/>
          <p:nvPr/>
        </p:nvSpPr>
        <p:spPr>
          <a:xfrm>
            <a:off x="5097684" y="592388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1" name="円/楕円 340"/>
          <p:cNvSpPr/>
          <p:nvPr/>
        </p:nvSpPr>
        <p:spPr>
          <a:xfrm>
            <a:off x="4147133" y="585587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2" name="円/楕円 341"/>
          <p:cNvSpPr/>
          <p:nvPr/>
        </p:nvSpPr>
        <p:spPr>
          <a:xfrm>
            <a:off x="4793869" y="598573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43" name="直線コネクタ 342"/>
          <p:cNvCxnSpPr/>
          <p:nvPr/>
        </p:nvCxnSpPr>
        <p:spPr>
          <a:xfrm>
            <a:off x="4539520" y="5857207"/>
            <a:ext cx="311943" cy="85725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直線コネクタ 343"/>
          <p:cNvCxnSpPr/>
          <p:nvPr/>
        </p:nvCxnSpPr>
        <p:spPr>
          <a:xfrm flipV="1">
            <a:off x="4818126" y="5945314"/>
            <a:ext cx="304800" cy="69055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直線コネクタ 344"/>
          <p:cNvCxnSpPr/>
          <p:nvPr/>
        </p:nvCxnSpPr>
        <p:spPr>
          <a:xfrm flipV="1">
            <a:off x="3944207" y="5876257"/>
            <a:ext cx="226219" cy="50006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直線コネクタ 345"/>
          <p:cNvCxnSpPr/>
          <p:nvPr/>
        </p:nvCxnSpPr>
        <p:spPr>
          <a:xfrm>
            <a:off x="4170426" y="5881019"/>
            <a:ext cx="323851" cy="50007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直線コネクタ 346"/>
          <p:cNvCxnSpPr/>
          <p:nvPr/>
        </p:nvCxnSpPr>
        <p:spPr>
          <a:xfrm flipH="1">
            <a:off x="4170426" y="5811963"/>
            <a:ext cx="16669" cy="66675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直線コネクタ 347"/>
          <p:cNvCxnSpPr/>
          <p:nvPr/>
        </p:nvCxnSpPr>
        <p:spPr>
          <a:xfrm flipV="1">
            <a:off x="4218051" y="5688138"/>
            <a:ext cx="35720" cy="69056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直線コネクタ 348"/>
          <p:cNvCxnSpPr/>
          <p:nvPr/>
        </p:nvCxnSpPr>
        <p:spPr>
          <a:xfrm flipV="1">
            <a:off x="4187095" y="5757194"/>
            <a:ext cx="30956" cy="54769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0" name="円/楕円 349"/>
          <p:cNvSpPr/>
          <p:nvPr/>
        </p:nvSpPr>
        <p:spPr>
          <a:xfrm>
            <a:off x="4573596" y="572781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1" name="円/楕円 350"/>
          <p:cNvSpPr/>
          <p:nvPr/>
        </p:nvSpPr>
        <p:spPr>
          <a:xfrm>
            <a:off x="5176111" y="575275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2" name="円/楕円 351"/>
          <p:cNvSpPr/>
          <p:nvPr/>
        </p:nvSpPr>
        <p:spPr>
          <a:xfrm>
            <a:off x="4232807" y="566326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3" name="円/楕円 352"/>
          <p:cNvSpPr/>
          <p:nvPr/>
        </p:nvSpPr>
        <p:spPr>
          <a:xfrm>
            <a:off x="4882231" y="580321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54" name="直線コネクタ 353"/>
          <p:cNvCxnSpPr/>
          <p:nvPr/>
        </p:nvCxnSpPr>
        <p:spPr>
          <a:xfrm flipH="1">
            <a:off x="4537138" y="5807200"/>
            <a:ext cx="33338" cy="54769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直線コネクタ 354"/>
          <p:cNvCxnSpPr/>
          <p:nvPr/>
        </p:nvCxnSpPr>
        <p:spPr>
          <a:xfrm>
            <a:off x="4494276" y="5931026"/>
            <a:ext cx="323851" cy="83345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直線コネクタ 355"/>
          <p:cNvCxnSpPr/>
          <p:nvPr/>
        </p:nvCxnSpPr>
        <p:spPr>
          <a:xfrm flipV="1">
            <a:off x="5172932" y="5776244"/>
            <a:ext cx="28575" cy="45244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直線コネクタ 356"/>
          <p:cNvCxnSpPr/>
          <p:nvPr/>
        </p:nvCxnSpPr>
        <p:spPr>
          <a:xfrm flipV="1">
            <a:off x="4018026" y="5688138"/>
            <a:ext cx="235744" cy="59532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直線コネクタ 357"/>
          <p:cNvCxnSpPr/>
          <p:nvPr/>
        </p:nvCxnSpPr>
        <p:spPr>
          <a:xfrm flipV="1">
            <a:off x="4906232" y="5773863"/>
            <a:ext cx="295275" cy="54769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直線コネクタ 358"/>
          <p:cNvCxnSpPr/>
          <p:nvPr/>
        </p:nvCxnSpPr>
        <p:spPr>
          <a:xfrm flipV="1">
            <a:off x="4903851" y="5776244"/>
            <a:ext cx="35719" cy="50007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直線コネクタ 359"/>
          <p:cNvCxnSpPr/>
          <p:nvPr/>
        </p:nvCxnSpPr>
        <p:spPr>
          <a:xfrm flipV="1">
            <a:off x="4018026" y="5688138"/>
            <a:ext cx="23812" cy="59531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1" name="円/楕円 360"/>
          <p:cNvSpPr/>
          <p:nvPr/>
        </p:nvSpPr>
        <p:spPr>
          <a:xfrm>
            <a:off x="4019018" y="566421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2" name="円/楕円 361"/>
          <p:cNvSpPr/>
          <p:nvPr/>
        </p:nvSpPr>
        <p:spPr>
          <a:xfrm>
            <a:off x="3939185" y="5838621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3" name="円/楕円 362"/>
          <p:cNvSpPr/>
          <p:nvPr/>
        </p:nvSpPr>
        <p:spPr>
          <a:xfrm>
            <a:off x="3996159" y="572325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64" name="直線コネクタ 363"/>
          <p:cNvCxnSpPr/>
          <p:nvPr/>
        </p:nvCxnSpPr>
        <p:spPr>
          <a:xfrm flipV="1">
            <a:off x="3946588" y="5861969"/>
            <a:ext cx="14289" cy="61913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直線コネクタ 364"/>
          <p:cNvCxnSpPr/>
          <p:nvPr/>
        </p:nvCxnSpPr>
        <p:spPr>
          <a:xfrm flipV="1">
            <a:off x="4041838" y="5633369"/>
            <a:ext cx="240508" cy="54769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直線コネクタ 365"/>
          <p:cNvCxnSpPr/>
          <p:nvPr/>
        </p:nvCxnSpPr>
        <p:spPr>
          <a:xfrm flipV="1">
            <a:off x="4596670" y="5695282"/>
            <a:ext cx="35718" cy="54769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直線コネクタ 366"/>
          <p:cNvCxnSpPr/>
          <p:nvPr/>
        </p:nvCxnSpPr>
        <p:spPr>
          <a:xfrm flipV="1">
            <a:off x="4937188" y="5731001"/>
            <a:ext cx="288132" cy="45244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直線コネクタ 367"/>
          <p:cNvCxnSpPr/>
          <p:nvPr/>
        </p:nvCxnSpPr>
        <p:spPr>
          <a:xfrm>
            <a:off x="4630007" y="5697663"/>
            <a:ext cx="307181" cy="78581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9" name="円/楕円 368"/>
          <p:cNvSpPr/>
          <p:nvPr/>
        </p:nvSpPr>
        <p:spPr>
          <a:xfrm>
            <a:off x="3922364" y="590446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0" name="直線コネクタ 369"/>
          <p:cNvCxnSpPr/>
          <p:nvPr/>
        </p:nvCxnSpPr>
        <p:spPr>
          <a:xfrm>
            <a:off x="4282345" y="5630989"/>
            <a:ext cx="350043" cy="66674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直線コネクタ 370"/>
          <p:cNvCxnSpPr/>
          <p:nvPr/>
        </p:nvCxnSpPr>
        <p:spPr>
          <a:xfrm flipV="1">
            <a:off x="3989451" y="5747669"/>
            <a:ext cx="28575" cy="59532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円/楕円 371"/>
          <p:cNvSpPr/>
          <p:nvPr/>
        </p:nvSpPr>
        <p:spPr>
          <a:xfrm>
            <a:off x="3968083" y="578635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3" name="直線コネクタ 372"/>
          <p:cNvCxnSpPr/>
          <p:nvPr/>
        </p:nvCxnSpPr>
        <p:spPr>
          <a:xfrm flipV="1">
            <a:off x="5112858" y="5892917"/>
            <a:ext cx="26193" cy="59532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直線コネクタ 373"/>
          <p:cNvCxnSpPr/>
          <p:nvPr/>
        </p:nvCxnSpPr>
        <p:spPr>
          <a:xfrm flipV="1">
            <a:off x="5146738" y="5826251"/>
            <a:ext cx="26195" cy="54768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5" name="円/楕円 374"/>
          <p:cNvSpPr/>
          <p:nvPr/>
        </p:nvSpPr>
        <p:spPr>
          <a:xfrm>
            <a:off x="4312775" y="532411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6" name="円/楕円 375"/>
          <p:cNvSpPr/>
          <p:nvPr/>
        </p:nvSpPr>
        <p:spPr>
          <a:xfrm>
            <a:off x="5232756" y="546463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7" name="円/楕円 376"/>
          <p:cNvSpPr/>
          <p:nvPr/>
        </p:nvSpPr>
        <p:spPr>
          <a:xfrm>
            <a:off x="4652500" y="538824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8" name="円/楕円 377"/>
          <p:cNvSpPr/>
          <p:nvPr/>
        </p:nvSpPr>
        <p:spPr>
          <a:xfrm>
            <a:off x="5264346" y="539300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9" name="円/楕円 378"/>
          <p:cNvSpPr/>
          <p:nvPr/>
        </p:nvSpPr>
        <p:spPr>
          <a:xfrm>
            <a:off x="4933403" y="558469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0" name="円/楕円 379"/>
          <p:cNvSpPr/>
          <p:nvPr/>
        </p:nvSpPr>
        <p:spPr>
          <a:xfrm>
            <a:off x="5143697" y="564938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1" name="円/楕円 380"/>
          <p:cNvSpPr/>
          <p:nvPr/>
        </p:nvSpPr>
        <p:spPr>
          <a:xfrm>
            <a:off x="4559632" y="557080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2" name="円/楕円 381"/>
          <p:cNvSpPr/>
          <p:nvPr/>
        </p:nvSpPr>
        <p:spPr>
          <a:xfrm>
            <a:off x="4215639" y="551011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3" name="円/楕円 382"/>
          <p:cNvSpPr/>
          <p:nvPr/>
        </p:nvSpPr>
        <p:spPr>
          <a:xfrm>
            <a:off x="5173066" y="558588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4" name="円/楕円 383"/>
          <p:cNvSpPr/>
          <p:nvPr/>
        </p:nvSpPr>
        <p:spPr>
          <a:xfrm>
            <a:off x="4584238" y="551048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5" name="円/楕円 384"/>
          <p:cNvSpPr/>
          <p:nvPr/>
        </p:nvSpPr>
        <p:spPr>
          <a:xfrm>
            <a:off x="4966740" y="552199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6" name="円/楕円 385"/>
          <p:cNvSpPr/>
          <p:nvPr/>
        </p:nvSpPr>
        <p:spPr>
          <a:xfrm>
            <a:off x="4249275" y="544698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7" name="直線コネクタ 386"/>
          <p:cNvCxnSpPr/>
          <p:nvPr/>
        </p:nvCxnSpPr>
        <p:spPr>
          <a:xfrm>
            <a:off x="4270658" y="5471118"/>
            <a:ext cx="338138" cy="64293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直線コネクタ 387"/>
          <p:cNvCxnSpPr/>
          <p:nvPr/>
        </p:nvCxnSpPr>
        <p:spPr>
          <a:xfrm>
            <a:off x="4642133" y="5468736"/>
            <a:ext cx="347663" cy="762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直線コネクタ 388"/>
          <p:cNvCxnSpPr/>
          <p:nvPr/>
        </p:nvCxnSpPr>
        <p:spPr>
          <a:xfrm flipV="1">
            <a:off x="5025515" y="5416349"/>
            <a:ext cx="259556" cy="762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直線コネクタ 389"/>
          <p:cNvCxnSpPr/>
          <p:nvPr/>
        </p:nvCxnSpPr>
        <p:spPr>
          <a:xfrm flipV="1">
            <a:off x="4582602" y="5535411"/>
            <a:ext cx="26194" cy="59532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線コネクタ 390"/>
          <p:cNvCxnSpPr/>
          <p:nvPr/>
        </p:nvCxnSpPr>
        <p:spPr>
          <a:xfrm flipV="1">
            <a:off x="4892165" y="5668761"/>
            <a:ext cx="33338" cy="61913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直線コネクタ 391"/>
          <p:cNvCxnSpPr/>
          <p:nvPr/>
        </p:nvCxnSpPr>
        <p:spPr>
          <a:xfrm flipV="1">
            <a:off x="5223158" y="5487786"/>
            <a:ext cx="30957" cy="61913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直線コネクタ 392"/>
          <p:cNvCxnSpPr/>
          <p:nvPr/>
        </p:nvCxnSpPr>
        <p:spPr>
          <a:xfrm flipV="1">
            <a:off x="4956458" y="5547319"/>
            <a:ext cx="269083" cy="61911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直線コネクタ 393"/>
          <p:cNvCxnSpPr/>
          <p:nvPr/>
        </p:nvCxnSpPr>
        <p:spPr>
          <a:xfrm>
            <a:off x="4334952" y="5344911"/>
            <a:ext cx="340519" cy="66675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直線コネクタ 394"/>
          <p:cNvCxnSpPr/>
          <p:nvPr/>
        </p:nvCxnSpPr>
        <p:spPr>
          <a:xfrm flipV="1">
            <a:off x="4301615" y="5347294"/>
            <a:ext cx="35718" cy="64292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直線コネクタ 395"/>
          <p:cNvCxnSpPr/>
          <p:nvPr/>
        </p:nvCxnSpPr>
        <p:spPr>
          <a:xfrm flipV="1">
            <a:off x="4956458" y="5544937"/>
            <a:ext cx="33338" cy="64293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直線コネクタ 396"/>
          <p:cNvCxnSpPr/>
          <p:nvPr/>
        </p:nvCxnSpPr>
        <p:spPr>
          <a:xfrm>
            <a:off x="4582602" y="5594943"/>
            <a:ext cx="342900" cy="73818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直線コネクタ 397"/>
          <p:cNvCxnSpPr/>
          <p:nvPr/>
        </p:nvCxnSpPr>
        <p:spPr>
          <a:xfrm flipV="1">
            <a:off x="4642133" y="5411586"/>
            <a:ext cx="33339" cy="5715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直線コネクタ 398"/>
          <p:cNvCxnSpPr/>
          <p:nvPr/>
        </p:nvCxnSpPr>
        <p:spPr>
          <a:xfrm flipV="1">
            <a:off x="4556408" y="5594944"/>
            <a:ext cx="26195" cy="61911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直線コネクタ 399"/>
          <p:cNvCxnSpPr/>
          <p:nvPr/>
        </p:nvCxnSpPr>
        <p:spPr>
          <a:xfrm flipV="1">
            <a:off x="4925502" y="5609231"/>
            <a:ext cx="269082" cy="5953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直線コネクタ 400"/>
          <p:cNvCxnSpPr/>
          <p:nvPr/>
        </p:nvCxnSpPr>
        <p:spPr>
          <a:xfrm>
            <a:off x="4237321" y="5533030"/>
            <a:ext cx="345281" cy="61913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直線コネクタ 401"/>
          <p:cNvCxnSpPr/>
          <p:nvPr/>
        </p:nvCxnSpPr>
        <p:spPr>
          <a:xfrm flipV="1">
            <a:off x="4239702" y="5471119"/>
            <a:ext cx="33338" cy="64292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直線コネクタ 402"/>
          <p:cNvCxnSpPr/>
          <p:nvPr/>
        </p:nvCxnSpPr>
        <p:spPr>
          <a:xfrm>
            <a:off x="4608796" y="5535411"/>
            <a:ext cx="350044" cy="73819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4" name="円/楕円 403"/>
          <p:cNvSpPr/>
          <p:nvPr/>
        </p:nvSpPr>
        <p:spPr>
          <a:xfrm>
            <a:off x="4534281" y="563324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5" name="円/楕円 404"/>
          <p:cNvSpPr/>
          <p:nvPr/>
        </p:nvSpPr>
        <p:spPr>
          <a:xfrm>
            <a:off x="4903814" y="564447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6" name="円/楕円 405"/>
          <p:cNvSpPr/>
          <p:nvPr/>
        </p:nvSpPr>
        <p:spPr>
          <a:xfrm>
            <a:off x="4186350" y="557107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7" name="円/楕円 406"/>
          <p:cNvSpPr/>
          <p:nvPr/>
        </p:nvSpPr>
        <p:spPr>
          <a:xfrm>
            <a:off x="4871186" y="570610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08" name="直線コネクタ 407"/>
          <p:cNvCxnSpPr/>
          <p:nvPr/>
        </p:nvCxnSpPr>
        <p:spPr>
          <a:xfrm>
            <a:off x="4558790" y="5654474"/>
            <a:ext cx="335756" cy="762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線コネクタ 408"/>
          <p:cNvCxnSpPr/>
          <p:nvPr/>
        </p:nvCxnSpPr>
        <p:spPr>
          <a:xfrm flipV="1">
            <a:off x="4989796" y="5492550"/>
            <a:ext cx="35719" cy="52386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直線コネクタ 409"/>
          <p:cNvCxnSpPr/>
          <p:nvPr/>
        </p:nvCxnSpPr>
        <p:spPr>
          <a:xfrm flipV="1">
            <a:off x="5196965" y="5549699"/>
            <a:ext cx="26193" cy="5715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直線コネクタ 410"/>
          <p:cNvCxnSpPr/>
          <p:nvPr/>
        </p:nvCxnSpPr>
        <p:spPr>
          <a:xfrm flipV="1">
            <a:off x="4894546" y="5671143"/>
            <a:ext cx="273845" cy="59531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直線コネクタ 411"/>
          <p:cNvCxnSpPr/>
          <p:nvPr/>
        </p:nvCxnSpPr>
        <p:spPr>
          <a:xfrm>
            <a:off x="4208746" y="5594943"/>
            <a:ext cx="350044" cy="61912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線コネクタ 412"/>
          <p:cNvCxnSpPr/>
          <p:nvPr/>
        </p:nvCxnSpPr>
        <p:spPr>
          <a:xfrm flipV="1">
            <a:off x="4208746" y="5533030"/>
            <a:ext cx="28575" cy="61913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直線コネクタ 413"/>
          <p:cNvCxnSpPr/>
          <p:nvPr/>
        </p:nvCxnSpPr>
        <p:spPr>
          <a:xfrm flipV="1">
            <a:off x="4927883" y="5609231"/>
            <a:ext cx="28576" cy="57149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5" name="円/楕円 414"/>
          <p:cNvSpPr/>
          <p:nvPr/>
        </p:nvSpPr>
        <p:spPr>
          <a:xfrm>
            <a:off x="4617574" y="544539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6" name="円/楕円 415"/>
          <p:cNvSpPr/>
          <p:nvPr/>
        </p:nvSpPr>
        <p:spPr>
          <a:xfrm>
            <a:off x="5001014" y="546795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7" name="円/楕円 416"/>
          <p:cNvSpPr/>
          <p:nvPr/>
        </p:nvSpPr>
        <p:spPr>
          <a:xfrm>
            <a:off x="4279167" y="538560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8" name="円/楕円 417"/>
          <p:cNvSpPr/>
          <p:nvPr/>
        </p:nvSpPr>
        <p:spPr>
          <a:xfrm>
            <a:off x="5202435" y="552556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19" name="直線コネクタ 418"/>
          <p:cNvCxnSpPr/>
          <p:nvPr/>
        </p:nvCxnSpPr>
        <p:spPr>
          <a:xfrm>
            <a:off x="4675471" y="5411586"/>
            <a:ext cx="350044" cy="78582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直線コネクタ 419"/>
          <p:cNvCxnSpPr/>
          <p:nvPr/>
        </p:nvCxnSpPr>
        <p:spPr>
          <a:xfrm flipV="1">
            <a:off x="5166008" y="5609231"/>
            <a:ext cx="28575" cy="61912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直線コネクタ 420"/>
          <p:cNvCxnSpPr/>
          <p:nvPr/>
        </p:nvCxnSpPr>
        <p:spPr>
          <a:xfrm flipV="1">
            <a:off x="5256496" y="5413969"/>
            <a:ext cx="30956" cy="71436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直線コネクタ 421"/>
          <p:cNvCxnSpPr/>
          <p:nvPr/>
        </p:nvCxnSpPr>
        <p:spPr>
          <a:xfrm flipV="1">
            <a:off x="4989796" y="5485406"/>
            <a:ext cx="266700" cy="5953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直線コネクタ 422"/>
          <p:cNvCxnSpPr/>
          <p:nvPr/>
        </p:nvCxnSpPr>
        <p:spPr>
          <a:xfrm>
            <a:off x="4301615" y="5406824"/>
            <a:ext cx="338137" cy="61912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直線コネクタ 423"/>
          <p:cNvCxnSpPr/>
          <p:nvPr/>
        </p:nvCxnSpPr>
        <p:spPr>
          <a:xfrm flipV="1">
            <a:off x="3961096" y="5594943"/>
            <a:ext cx="26194" cy="64293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線コネクタ 424"/>
          <p:cNvCxnSpPr/>
          <p:nvPr/>
        </p:nvCxnSpPr>
        <p:spPr>
          <a:xfrm flipV="1">
            <a:off x="4606415" y="5468736"/>
            <a:ext cx="35718" cy="69057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6" name="円/楕円 425"/>
          <p:cNvSpPr/>
          <p:nvPr/>
        </p:nvSpPr>
        <p:spPr>
          <a:xfrm>
            <a:off x="4057872" y="539209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7" name="円/楕円 426"/>
          <p:cNvSpPr/>
          <p:nvPr/>
        </p:nvSpPr>
        <p:spPr>
          <a:xfrm>
            <a:off x="3963415" y="557052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8" name="円/楕円 427"/>
          <p:cNvSpPr/>
          <p:nvPr/>
        </p:nvSpPr>
        <p:spPr>
          <a:xfrm>
            <a:off x="4030091" y="545066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29" name="直線コネクタ 428"/>
          <p:cNvCxnSpPr/>
          <p:nvPr/>
        </p:nvCxnSpPr>
        <p:spPr>
          <a:xfrm flipV="1">
            <a:off x="3961096" y="5594944"/>
            <a:ext cx="247650" cy="64292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直線コネクタ 429"/>
          <p:cNvCxnSpPr/>
          <p:nvPr/>
        </p:nvCxnSpPr>
        <p:spPr>
          <a:xfrm flipV="1">
            <a:off x="4015865" y="5471118"/>
            <a:ext cx="257175" cy="64293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線コネクタ 430"/>
          <p:cNvCxnSpPr/>
          <p:nvPr/>
        </p:nvCxnSpPr>
        <p:spPr>
          <a:xfrm flipV="1">
            <a:off x="4015865" y="5473500"/>
            <a:ext cx="38100" cy="64293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直線コネクタ 431"/>
          <p:cNvCxnSpPr/>
          <p:nvPr/>
        </p:nvCxnSpPr>
        <p:spPr>
          <a:xfrm flipV="1">
            <a:off x="4051583" y="5409205"/>
            <a:ext cx="252413" cy="64294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直線コネクタ 432"/>
          <p:cNvCxnSpPr/>
          <p:nvPr/>
        </p:nvCxnSpPr>
        <p:spPr>
          <a:xfrm flipV="1">
            <a:off x="3984908" y="5537793"/>
            <a:ext cx="30957" cy="5715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4" name="円/楕円 433"/>
          <p:cNvSpPr/>
          <p:nvPr/>
        </p:nvSpPr>
        <p:spPr>
          <a:xfrm>
            <a:off x="3936158" y="563548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35" name="直線コネクタ 434"/>
          <p:cNvCxnSpPr/>
          <p:nvPr/>
        </p:nvCxnSpPr>
        <p:spPr>
          <a:xfrm flipV="1">
            <a:off x="4077777" y="5344912"/>
            <a:ext cx="259556" cy="69056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直線コネクタ 435"/>
          <p:cNvCxnSpPr/>
          <p:nvPr/>
        </p:nvCxnSpPr>
        <p:spPr>
          <a:xfrm flipV="1">
            <a:off x="4270658" y="5409205"/>
            <a:ext cx="30957" cy="59531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7" name="円/楕円 436"/>
          <p:cNvSpPr/>
          <p:nvPr/>
        </p:nvSpPr>
        <p:spPr>
          <a:xfrm>
            <a:off x="3993309" y="551311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38" name="直線コネクタ 437"/>
          <p:cNvCxnSpPr/>
          <p:nvPr/>
        </p:nvCxnSpPr>
        <p:spPr>
          <a:xfrm flipV="1">
            <a:off x="3987290" y="5533031"/>
            <a:ext cx="252412" cy="61912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直線コネクタ 438"/>
          <p:cNvCxnSpPr/>
          <p:nvPr/>
        </p:nvCxnSpPr>
        <p:spPr>
          <a:xfrm flipV="1">
            <a:off x="4051583" y="5413969"/>
            <a:ext cx="30957" cy="61911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直線コネクタ 439"/>
          <p:cNvCxnSpPr/>
          <p:nvPr/>
        </p:nvCxnSpPr>
        <p:spPr>
          <a:xfrm flipH="1" flipV="1">
            <a:off x="3995277" y="5021122"/>
            <a:ext cx="38100" cy="340519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直線コネクタ 440"/>
          <p:cNvCxnSpPr/>
          <p:nvPr/>
        </p:nvCxnSpPr>
        <p:spPr>
          <a:xfrm flipH="1" flipV="1">
            <a:off x="4014327" y="4956828"/>
            <a:ext cx="40481" cy="3429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直線コネクタ 441"/>
          <p:cNvCxnSpPr/>
          <p:nvPr/>
        </p:nvCxnSpPr>
        <p:spPr>
          <a:xfrm flipH="1" flipV="1">
            <a:off x="4045283" y="4899679"/>
            <a:ext cx="42862" cy="34528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直線コネクタ 442"/>
          <p:cNvCxnSpPr/>
          <p:nvPr/>
        </p:nvCxnSpPr>
        <p:spPr>
          <a:xfrm flipH="1" flipV="1">
            <a:off x="4071477" y="4837767"/>
            <a:ext cx="45243" cy="34528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直線コネクタ 443"/>
          <p:cNvCxnSpPr/>
          <p:nvPr/>
        </p:nvCxnSpPr>
        <p:spPr>
          <a:xfrm flipH="1" flipV="1">
            <a:off x="4095245" y="4776832"/>
            <a:ext cx="50050" cy="353827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直線コネクタ 444"/>
          <p:cNvCxnSpPr/>
          <p:nvPr/>
        </p:nvCxnSpPr>
        <p:spPr>
          <a:xfrm flipV="1">
            <a:off x="3957177" y="5366403"/>
            <a:ext cx="76200" cy="292894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直線コネクタ 445"/>
          <p:cNvCxnSpPr/>
          <p:nvPr/>
        </p:nvCxnSpPr>
        <p:spPr>
          <a:xfrm flipV="1">
            <a:off x="3988133" y="5302109"/>
            <a:ext cx="66675" cy="292894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直線コネクタ 446"/>
          <p:cNvCxnSpPr/>
          <p:nvPr/>
        </p:nvCxnSpPr>
        <p:spPr>
          <a:xfrm flipV="1">
            <a:off x="4016708" y="5244960"/>
            <a:ext cx="69056" cy="292894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直線コネクタ 447"/>
          <p:cNvCxnSpPr/>
          <p:nvPr/>
        </p:nvCxnSpPr>
        <p:spPr>
          <a:xfrm flipV="1">
            <a:off x="4054808" y="5185428"/>
            <a:ext cx="61912" cy="288132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直線コネクタ 448"/>
          <p:cNvCxnSpPr/>
          <p:nvPr/>
        </p:nvCxnSpPr>
        <p:spPr>
          <a:xfrm flipV="1">
            <a:off x="4081002" y="5135423"/>
            <a:ext cx="69056" cy="280986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直線コネクタ 449"/>
          <p:cNvCxnSpPr/>
          <p:nvPr/>
        </p:nvCxnSpPr>
        <p:spPr>
          <a:xfrm flipV="1">
            <a:off x="3945270" y="5659298"/>
            <a:ext cx="14288" cy="271461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直線コネクタ 450"/>
          <p:cNvCxnSpPr/>
          <p:nvPr/>
        </p:nvCxnSpPr>
        <p:spPr>
          <a:xfrm flipV="1">
            <a:off x="3961939" y="5592622"/>
            <a:ext cx="23813" cy="269081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直線コネクタ 451"/>
          <p:cNvCxnSpPr/>
          <p:nvPr/>
        </p:nvCxnSpPr>
        <p:spPr>
          <a:xfrm flipV="1">
            <a:off x="3990514" y="5540235"/>
            <a:ext cx="26194" cy="269081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直線コネクタ 452"/>
          <p:cNvCxnSpPr/>
          <p:nvPr/>
        </p:nvCxnSpPr>
        <p:spPr>
          <a:xfrm flipV="1">
            <a:off x="4019089" y="5475941"/>
            <a:ext cx="35719" cy="271462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直線コネクタ 453"/>
          <p:cNvCxnSpPr/>
          <p:nvPr/>
        </p:nvCxnSpPr>
        <p:spPr>
          <a:xfrm flipV="1">
            <a:off x="4040520" y="5418792"/>
            <a:ext cx="40482" cy="266699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直線コネクタ 454"/>
          <p:cNvCxnSpPr/>
          <p:nvPr/>
        </p:nvCxnSpPr>
        <p:spPr>
          <a:xfrm flipH="1" flipV="1">
            <a:off x="3945270" y="5928379"/>
            <a:ext cx="42863" cy="242887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直線コネクタ 455"/>
          <p:cNvCxnSpPr/>
          <p:nvPr/>
        </p:nvCxnSpPr>
        <p:spPr>
          <a:xfrm flipH="1" flipV="1">
            <a:off x="3961939" y="5864085"/>
            <a:ext cx="52388" cy="240506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線コネクタ 456"/>
          <p:cNvCxnSpPr/>
          <p:nvPr/>
        </p:nvCxnSpPr>
        <p:spPr>
          <a:xfrm flipH="1" flipV="1">
            <a:off x="3992895" y="5809316"/>
            <a:ext cx="50008" cy="238126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直線コネクタ 457"/>
          <p:cNvCxnSpPr/>
          <p:nvPr/>
        </p:nvCxnSpPr>
        <p:spPr>
          <a:xfrm flipH="1" flipV="1">
            <a:off x="4019089" y="5747404"/>
            <a:ext cx="59532" cy="235744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直線コネクタ 458"/>
          <p:cNvCxnSpPr/>
          <p:nvPr/>
        </p:nvCxnSpPr>
        <p:spPr>
          <a:xfrm flipH="1" flipV="1">
            <a:off x="4040520" y="5687873"/>
            <a:ext cx="66676" cy="238124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直線コネクタ 459"/>
          <p:cNvCxnSpPr/>
          <p:nvPr/>
        </p:nvCxnSpPr>
        <p:spPr>
          <a:xfrm flipH="1" flipV="1">
            <a:off x="4221495" y="4971116"/>
            <a:ext cx="83344" cy="330993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直線コネクタ 460"/>
          <p:cNvCxnSpPr/>
          <p:nvPr/>
        </p:nvCxnSpPr>
        <p:spPr>
          <a:xfrm flipH="1" flipV="1">
            <a:off x="4238165" y="4904442"/>
            <a:ext cx="88106" cy="338136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直線コネクタ 461"/>
          <p:cNvCxnSpPr/>
          <p:nvPr/>
        </p:nvCxnSpPr>
        <p:spPr>
          <a:xfrm flipH="1" flipV="1">
            <a:off x="4273883" y="4849673"/>
            <a:ext cx="78582" cy="328612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直線コネクタ 462"/>
          <p:cNvCxnSpPr/>
          <p:nvPr/>
        </p:nvCxnSpPr>
        <p:spPr>
          <a:xfrm flipH="1" flipV="1">
            <a:off x="4307221" y="4778235"/>
            <a:ext cx="85724" cy="3429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直線コネクタ 463"/>
          <p:cNvCxnSpPr/>
          <p:nvPr/>
        </p:nvCxnSpPr>
        <p:spPr>
          <a:xfrm flipH="1" flipV="1">
            <a:off x="4335795" y="4723466"/>
            <a:ext cx="83344" cy="340518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直線コネクタ 464"/>
          <p:cNvCxnSpPr/>
          <p:nvPr/>
        </p:nvCxnSpPr>
        <p:spPr>
          <a:xfrm flipV="1">
            <a:off x="4209589" y="5304492"/>
            <a:ext cx="95250" cy="292892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直線コネクタ 465"/>
          <p:cNvCxnSpPr/>
          <p:nvPr/>
        </p:nvCxnSpPr>
        <p:spPr>
          <a:xfrm flipV="1">
            <a:off x="4240545" y="5247342"/>
            <a:ext cx="83344" cy="28575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直線コネクタ 466"/>
          <p:cNvCxnSpPr/>
          <p:nvPr/>
        </p:nvCxnSpPr>
        <p:spPr>
          <a:xfrm flipV="1">
            <a:off x="4273883" y="5180667"/>
            <a:ext cx="78582" cy="28813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直線コネクタ 467"/>
          <p:cNvCxnSpPr/>
          <p:nvPr/>
        </p:nvCxnSpPr>
        <p:spPr>
          <a:xfrm flipV="1">
            <a:off x="4302458" y="5121135"/>
            <a:ext cx="90487" cy="288132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直線コネクタ 468"/>
          <p:cNvCxnSpPr/>
          <p:nvPr/>
        </p:nvCxnSpPr>
        <p:spPr>
          <a:xfrm flipV="1">
            <a:off x="4335795" y="5066366"/>
            <a:ext cx="83344" cy="280988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直線コネクタ 469"/>
          <p:cNvCxnSpPr/>
          <p:nvPr/>
        </p:nvCxnSpPr>
        <p:spPr>
          <a:xfrm flipV="1">
            <a:off x="4169108" y="5595003"/>
            <a:ext cx="38100" cy="288131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直線コネクタ 470"/>
          <p:cNvCxnSpPr/>
          <p:nvPr/>
        </p:nvCxnSpPr>
        <p:spPr>
          <a:xfrm flipV="1">
            <a:off x="4188158" y="5533091"/>
            <a:ext cx="52388" cy="278606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直線コネクタ 471"/>
          <p:cNvCxnSpPr/>
          <p:nvPr/>
        </p:nvCxnSpPr>
        <p:spPr>
          <a:xfrm flipV="1">
            <a:off x="4219114" y="5471178"/>
            <a:ext cx="54770" cy="288131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線コネクタ 472"/>
          <p:cNvCxnSpPr/>
          <p:nvPr/>
        </p:nvCxnSpPr>
        <p:spPr>
          <a:xfrm flipV="1">
            <a:off x="4257214" y="5406884"/>
            <a:ext cx="45244" cy="280988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直線コネクタ 473"/>
          <p:cNvCxnSpPr/>
          <p:nvPr/>
        </p:nvCxnSpPr>
        <p:spPr>
          <a:xfrm flipV="1">
            <a:off x="4285789" y="5347353"/>
            <a:ext cx="52389" cy="28575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直線コネクタ 474"/>
          <p:cNvCxnSpPr/>
          <p:nvPr/>
        </p:nvCxnSpPr>
        <p:spPr>
          <a:xfrm flipH="1" flipV="1">
            <a:off x="4171490" y="5883134"/>
            <a:ext cx="66674" cy="219075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線コネクタ 475"/>
          <p:cNvCxnSpPr/>
          <p:nvPr/>
        </p:nvCxnSpPr>
        <p:spPr>
          <a:xfrm flipH="1" flipV="1">
            <a:off x="4188158" y="5811697"/>
            <a:ext cx="76200" cy="230982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直線コネクタ 476"/>
          <p:cNvCxnSpPr/>
          <p:nvPr/>
        </p:nvCxnSpPr>
        <p:spPr>
          <a:xfrm flipH="1" flipV="1">
            <a:off x="4219114" y="5759309"/>
            <a:ext cx="80964" cy="221458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直線コネクタ 477"/>
          <p:cNvCxnSpPr/>
          <p:nvPr/>
        </p:nvCxnSpPr>
        <p:spPr>
          <a:xfrm flipH="1" flipV="1">
            <a:off x="4257214" y="5687872"/>
            <a:ext cx="71438" cy="2286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線コネクタ 478"/>
          <p:cNvCxnSpPr/>
          <p:nvPr/>
        </p:nvCxnSpPr>
        <p:spPr>
          <a:xfrm flipH="1" flipV="1">
            <a:off x="4285790" y="5633103"/>
            <a:ext cx="76200" cy="223838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直線コネクタ 479"/>
          <p:cNvCxnSpPr/>
          <p:nvPr/>
        </p:nvCxnSpPr>
        <p:spPr>
          <a:xfrm flipH="1" flipV="1">
            <a:off x="4545346" y="5021122"/>
            <a:ext cx="92868" cy="352425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1" name="直線コネクタ 480"/>
          <p:cNvCxnSpPr/>
          <p:nvPr/>
        </p:nvCxnSpPr>
        <p:spPr>
          <a:xfrm flipH="1" flipV="1">
            <a:off x="4592970" y="4952066"/>
            <a:ext cx="73820" cy="350044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直線コネクタ 481"/>
          <p:cNvCxnSpPr/>
          <p:nvPr/>
        </p:nvCxnSpPr>
        <p:spPr>
          <a:xfrm flipH="1" flipV="1">
            <a:off x="4621546" y="4897297"/>
            <a:ext cx="73818" cy="347662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直線コネクタ 482"/>
          <p:cNvCxnSpPr/>
          <p:nvPr/>
        </p:nvCxnSpPr>
        <p:spPr>
          <a:xfrm flipH="1" flipV="1">
            <a:off x="4647740" y="4842529"/>
            <a:ext cx="66674" cy="338138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直線コネクタ 483"/>
          <p:cNvCxnSpPr/>
          <p:nvPr/>
        </p:nvCxnSpPr>
        <p:spPr>
          <a:xfrm flipH="1" flipV="1">
            <a:off x="4685840" y="4787760"/>
            <a:ext cx="52388" cy="340518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直線コネクタ 484"/>
          <p:cNvCxnSpPr/>
          <p:nvPr/>
        </p:nvCxnSpPr>
        <p:spPr>
          <a:xfrm flipV="1">
            <a:off x="4557252" y="5371167"/>
            <a:ext cx="80963" cy="285749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直線コネクタ 485"/>
          <p:cNvCxnSpPr/>
          <p:nvPr/>
        </p:nvCxnSpPr>
        <p:spPr>
          <a:xfrm flipV="1">
            <a:off x="4583445" y="5304491"/>
            <a:ext cx="83344" cy="290512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直線コネクタ 486"/>
          <p:cNvCxnSpPr/>
          <p:nvPr/>
        </p:nvCxnSpPr>
        <p:spPr>
          <a:xfrm flipV="1">
            <a:off x="4607258" y="5244960"/>
            <a:ext cx="85725" cy="290512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8" name="直線コネクタ 487"/>
          <p:cNvCxnSpPr/>
          <p:nvPr/>
        </p:nvCxnSpPr>
        <p:spPr>
          <a:xfrm flipV="1">
            <a:off x="4640595" y="5178284"/>
            <a:ext cx="76200" cy="288132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9" name="直線コネクタ 488"/>
          <p:cNvCxnSpPr/>
          <p:nvPr/>
        </p:nvCxnSpPr>
        <p:spPr>
          <a:xfrm flipV="1">
            <a:off x="4673933" y="5125897"/>
            <a:ext cx="66676" cy="28575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直線コネクタ 489"/>
          <p:cNvCxnSpPr/>
          <p:nvPr/>
        </p:nvCxnSpPr>
        <p:spPr>
          <a:xfrm flipV="1">
            <a:off x="4495339" y="5656917"/>
            <a:ext cx="61913" cy="273842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1" name="直線コネクタ 490"/>
          <p:cNvCxnSpPr/>
          <p:nvPr/>
        </p:nvCxnSpPr>
        <p:spPr>
          <a:xfrm flipV="1">
            <a:off x="4540583" y="5595003"/>
            <a:ext cx="42863" cy="26432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2" name="直線コネクタ 491"/>
          <p:cNvCxnSpPr/>
          <p:nvPr/>
        </p:nvCxnSpPr>
        <p:spPr>
          <a:xfrm flipV="1">
            <a:off x="4569158" y="5537854"/>
            <a:ext cx="38100" cy="26908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直線コネクタ 492"/>
          <p:cNvCxnSpPr/>
          <p:nvPr/>
        </p:nvCxnSpPr>
        <p:spPr>
          <a:xfrm flipV="1">
            <a:off x="4597733" y="5468798"/>
            <a:ext cx="42863" cy="283368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4" name="直線コネクタ 493"/>
          <p:cNvCxnSpPr/>
          <p:nvPr/>
        </p:nvCxnSpPr>
        <p:spPr>
          <a:xfrm flipV="1">
            <a:off x="4631070" y="5411648"/>
            <a:ext cx="45245" cy="28575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直線コネクタ 494"/>
          <p:cNvCxnSpPr/>
          <p:nvPr/>
        </p:nvCxnSpPr>
        <p:spPr>
          <a:xfrm flipH="1" flipV="1">
            <a:off x="4495340" y="5933141"/>
            <a:ext cx="90487" cy="233362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直線コネクタ 495"/>
          <p:cNvCxnSpPr/>
          <p:nvPr/>
        </p:nvCxnSpPr>
        <p:spPr>
          <a:xfrm flipH="1" flipV="1">
            <a:off x="4540584" y="5861703"/>
            <a:ext cx="71436" cy="242888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7" name="直線コネクタ 496"/>
          <p:cNvCxnSpPr/>
          <p:nvPr/>
        </p:nvCxnSpPr>
        <p:spPr>
          <a:xfrm flipH="1" flipV="1">
            <a:off x="4571540" y="5804554"/>
            <a:ext cx="64293" cy="242887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直線コネクタ 497"/>
          <p:cNvCxnSpPr/>
          <p:nvPr/>
        </p:nvCxnSpPr>
        <p:spPr>
          <a:xfrm flipH="1" flipV="1">
            <a:off x="4597734" y="5752166"/>
            <a:ext cx="76199" cy="226218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直線コネクタ 498"/>
          <p:cNvCxnSpPr/>
          <p:nvPr/>
        </p:nvCxnSpPr>
        <p:spPr>
          <a:xfrm flipH="1" flipV="1">
            <a:off x="4633452" y="5697397"/>
            <a:ext cx="71437" cy="221456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0" name="直線コネクタ 499"/>
          <p:cNvCxnSpPr/>
          <p:nvPr/>
        </p:nvCxnSpPr>
        <p:spPr>
          <a:xfrm flipH="1" flipV="1">
            <a:off x="4869196" y="5099704"/>
            <a:ext cx="71437" cy="32623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直線コネクタ 500"/>
          <p:cNvCxnSpPr/>
          <p:nvPr/>
        </p:nvCxnSpPr>
        <p:spPr>
          <a:xfrm flipH="1" flipV="1">
            <a:off x="4904914" y="5035410"/>
            <a:ext cx="69056" cy="326232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直線コネクタ 501"/>
          <p:cNvCxnSpPr/>
          <p:nvPr/>
        </p:nvCxnSpPr>
        <p:spPr>
          <a:xfrm flipH="1" flipV="1">
            <a:off x="4931108" y="4978259"/>
            <a:ext cx="71438" cy="32385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3" name="直線コネクタ 502"/>
          <p:cNvCxnSpPr/>
          <p:nvPr/>
        </p:nvCxnSpPr>
        <p:spPr>
          <a:xfrm flipH="1" flipV="1">
            <a:off x="4957302" y="4918729"/>
            <a:ext cx="71438" cy="32385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直線コネクタ 503"/>
          <p:cNvCxnSpPr/>
          <p:nvPr/>
        </p:nvCxnSpPr>
        <p:spPr>
          <a:xfrm flipH="1" flipV="1">
            <a:off x="4990640" y="4866342"/>
            <a:ext cx="71438" cy="32623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線コネクタ 504"/>
          <p:cNvCxnSpPr/>
          <p:nvPr/>
        </p:nvCxnSpPr>
        <p:spPr>
          <a:xfrm flipV="1">
            <a:off x="4893008" y="5425934"/>
            <a:ext cx="42862" cy="307182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直線コネクタ 505"/>
          <p:cNvCxnSpPr/>
          <p:nvPr/>
        </p:nvCxnSpPr>
        <p:spPr>
          <a:xfrm flipV="1">
            <a:off x="4926345" y="5356878"/>
            <a:ext cx="47625" cy="309564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直線コネクタ 506"/>
          <p:cNvCxnSpPr/>
          <p:nvPr/>
        </p:nvCxnSpPr>
        <p:spPr>
          <a:xfrm flipV="1">
            <a:off x="4952539" y="5302109"/>
            <a:ext cx="50007" cy="3048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直線コネクタ 507"/>
          <p:cNvCxnSpPr/>
          <p:nvPr/>
        </p:nvCxnSpPr>
        <p:spPr>
          <a:xfrm flipV="1">
            <a:off x="4990639" y="5242579"/>
            <a:ext cx="35719" cy="300038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直線コネクタ 508"/>
          <p:cNvCxnSpPr/>
          <p:nvPr/>
        </p:nvCxnSpPr>
        <p:spPr>
          <a:xfrm flipV="1">
            <a:off x="5026358" y="5192572"/>
            <a:ext cx="35720" cy="300038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直線コネクタ 509"/>
          <p:cNvCxnSpPr/>
          <p:nvPr/>
        </p:nvCxnSpPr>
        <p:spPr>
          <a:xfrm flipV="1">
            <a:off x="4816808" y="5730734"/>
            <a:ext cx="78582" cy="276225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直線コネクタ 510"/>
          <p:cNvCxnSpPr/>
          <p:nvPr/>
        </p:nvCxnSpPr>
        <p:spPr>
          <a:xfrm flipV="1">
            <a:off x="4854908" y="5668822"/>
            <a:ext cx="73820" cy="273844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" name="直線コネクタ 511"/>
          <p:cNvCxnSpPr/>
          <p:nvPr/>
        </p:nvCxnSpPr>
        <p:spPr>
          <a:xfrm flipV="1">
            <a:off x="4878720" y="5609291"/>
            <a:ext cx="76200" cy="271462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直線コネクタ 512"/>
          <p:cNvCxnSpPr/>
          <p:nvPr/>
        </p:nvCxnSpPr>
        <p:spPr>
          <a:xfrm flipV="1">
            <a:off x="4909677" y="5542617"/>
            <a:ext cx="80963" cy="280986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直線コネクタ 513"/>
          <p:cNvCxnSpPr/>
          <p:nvPr/>
        </p:nvCxnSpPr>
        <p:spPr>
          <a:xfrm flipV="1">
            <a:off x="4940633" y="5490229"/>
            <a:ext cx="85725" cy="28575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" name="直線コネクタ 514"/>
          <p:cNvCxnSpPr/>
          <p:nvPr/>
        </p:nvCxnSpPr>
        <p:spPr>
          <a:xfrm flipH="1" flipV="1">
            <a:off x="4816808" y="6009342"/>
            <a:ext cx="107156" cy="228599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" name="直線コネクタ 515"/>
          <p:cNvCxnSpPr/>
          <p:nvPr/>
        </p:nvCxnSpPr>
        <p:spPr>
          <a:xfrm flipH="1" flipV="1">
            <a:off x="4852528" y="5945048"/>
            <a:ext cx="100012" cy="233362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直線コネクタ 516"/>
          <p:cNvCxnSpPr/>
          <p:nvPr/>
        </p:nvCxnSpPr>
        <p:spPr>
          <a:xfrm flipH="1" flipV="1">
            <a:off x="4878720" y="5887897"/>
            <a:ext cx="104776" cy="2286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8" name="直線コネクタ 517"/>
          <p:cNvCxnSpPr/>
          <p:nvPr/>
        </p:nvCxnSpPr>
        <p:spPr>
          <a:xfrm flipH="1" flipV="1">
            <a:off x="4907296" y="5825985"/>
            <a:ext cx="109538" cy="226218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直線コネクタ 518"/>
          <p:cNvCxnSpPr/>
          <p:nvPr/>
        </p:nvCxnSpPr>
        <p:spPr>
          <a:xfrm flipH="1" flipV="1">
            <a:off x="4935870" y="5775978"/>
            <a:ext cx="114300" cy="22622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直線コネクタ 519"/>
          <p:cNvCxnSpPr/>
          <p:nvPr/>
        </p:nvCxnSpPr>
        <p:spPr>
          <a:xfrm flipH="1" flipV="1">
            <a:off x="5171614" y="5040173"/>
            <a:ext cx="57150" cy="316705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1" name="直線コネクタ 520"/>
          <p:cNvCxnSpPr/>
          <p:nvPr/>
        </p:nvCxnSpPr>
        <p:spPr>
          <a:xfrm flipH="1" flipV="1">
            <a:off x="5202570" y="4973497"/>
            <a:ext cx="52388" cy="319088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2" name="直線コネクタ 521"/>
          <p:cNvCxnSpPr/>
          <p:nvPr/>
        </p:nvCxnSpPr>
        <p:spPr>
          <a:xfrm flipH="1" flipV="1">
            <a:off x="5228764" y="4916348"/>
            <a:ext cx="59532" cy="333374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直線コネクタ 522"/>
          <p:cNvCxnSpPr/>
          <p:nvPr/>
        </p:nvCxnSpPr>
        <p:spPr>
          <a:xfrm flipH="1" flipV="1">
            <a:off x="5252578" y="4868722"/>
            <a:ext cx="54768" cy="319088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4" name="直線コネクタ 523"/>
          <p:cNvCxnSpPr/>
          <p:nvPr/>
        </p:nvCxnSpPr>
        <p:spPr>
          <a:xfrm flipH="1" flipV="1">
            <a:off x="5276390" y="4821097"/>
            <a:ext cx="57150" cy="32385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直線コネクタ 524"/>
          <p:cNvCxnSpPr/>
          <p:nvPr/>
        </p:nvCxnSpPr>
        <p:spPr>
          <a:xfrm flipV="1">
            <a:off x="5166852" y="5356879"/>
            <a:ext cx="64294" cy="316705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直線コネクタ 525"/>
          <p:cNvCxnSpPr/>
          <p:nvPr/>
        </p:nvCxnSpPr>
        <p:spPr>
          <a:xfrm flipV="1">
            <a:off x="5195427" y="5294967"/>
            <a:ext cx="61913" cy="319086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直線コネクタ 526"/>
          <p:cNvCxnSpPr/>
          <p:nvPr/>
        </p:nvCxnSpPr>
        <p:spPr>
          <a:xfrm flipV="1">
            <a:off x="5228764" y="5247342"/>
            <a:ext cx="59532" cy="302418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直線コネクタ 527"/>
          <p:cNvCxnSpPr/>
          <p:nvPr/>
        </p:nvCxnSpPr>
        <p:spPr>
          <a:xfrm flipV="1">
            <a:off x="5254958" y="5183048"/>
            <a:ext cx="52388" cy="30718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直線コネクタ 528"/>
          <p:cNvCxnSpPr/>
          <p:nvPr/>
        </p:nvCxnSpPr>
        <p:spPr>
          <a:xfrm flipV="1">
            <a:off x="5285914" y="5144947"/>
            <a:ext cx="47626" cy="271462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直線コネクタ 529"/>
          <p:cNvCxnSpPr/>
          <p:nvPr/>
        </p:nvCxnSpPr>
        <p:spPr>
          <a:xfrm flipV="1">
            <a:off x="5119227" y="5673584"/>
            <a:ext cx="45244" cy="276225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直線コネクタ 530"/>
          <p:cNvCxnSpPr/>
          <p:nvPr/>
        </p:nvCxnSpPr>
        <p:spPr>
          <a:xfrm flipV="1">
            <a:off x="5147802" y="5609292"/>
            <a:ext cx="47625" cy="271462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2" name="直線コネクタ 531"/>
          <p:cNvCxnSpPr/>
          <p:nvPr/>
        </p:nvCxnSpPr>
        <p:spPr>
          <a:xfrm flipV="1">
            <a:off x="5176377" y="5549759"/>
            <a:ext cx="50006" cy="273844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3" name="直線コネクタ 532"/>
          <p:cNvCxnSpPr/>
          <p:nvPr/>
        </p:nvCxnSpPr>
        <p:spPr>
          <a:xfrm flipV="1">
            <a:off x="5197808" y="5485467"/>
            <a:ext cx="59531" cy="292892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直線コネクタ 533"/>
          <p:cNvCxnSpPr/>
          <p:nvPr/>
        </p:nvCxnSpPr>
        <p:spPr>
          <a:xfrm flipV="1">
            <a:off x="5224002" y="5416410"/>
            <a:ext cx="61913" cy="314324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5" name="直線コネクタ 534"/>
          <p:cNvCxnSpPr/>
          <p:nvPr/>
        </p:nvCxnSpPr>
        <p:spPr>
          <a:xfrm flipH="1" flipV="1">
            <a:off x="5121608" y="5947428"/>
            <a:ext cx="73819" cy="235744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直線コネクタ 535"/>
          <p:cNvCxnSpPr/>
          <p:nvPr/>
        </p:nvCxnSpPr>
        <p:spPr>
          <a:xfrm flipH="1" flipV="1">
            <a:off x="5147802" y="5880754"/>
            <a:ext cx="73818" cy="238124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直線コネクタ 536"/>
          <p:cNvCxnSpPr/>
          <p:nvPr/>
        </p:nvCxnSpPr>
        <p:spPr>
          <a:xfrm flipH="1" flipV="1">
            <a:off x="5173996" y="5823603"/>
            <a:ext cx="78582" cy="235744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8" name="直線コネクタ 537"/>
          <p:cNvCxnSpPr/>
          <p:nvPr/>
        </p:nvCxnSpPr>
        <p:spPr>
          <a:xfrm flipH="1" flipV="1">
            <a:off x="5197808" y="5775979"/>
            <a:ext cx="85726" cy="219074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9" name="直線コネクタ 538"/>
          <p:cNvCxnSpPr/>
          <p:nvPr/>
        </p:nvCxnSpPr>
        <p:spPr>
          <a:xfrm flipH="1" flipV="1">
            <a:off x="5224002" y="5730734"/>
            <a:ext cx="88106" cy="195264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0" name="フローチャート: 手作業 539"/>
          <p:cNvSpPr/>
          <p:nvPr/>
        </p:nvSpPr>
        <p:spPr>
          <a:xfrm>
            <a:off x="4779358" y="5181062"/>
            <a:ext cx="161274" cy="99615"/>
          </a:xfrm>
          <a:prstGeom prst="flowChartManualOperation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1" name="フローチャート: データ 540"/>
          <p:cNvSpPr/>
          <p:nvPr/>
        </p:nvSpPr>
        <p:spPr>
          <a:xfrm>
            <a:off x="4828255" y="5235826"/>
            <a:ext cx="137529" cy="100014"/>
          </a:xfrm>
          <a:prstGeom prst="flowChartInputOutpu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2" name="平行四辺形 541"/>
          <p:cNvSpPr/>
          <p:nvPr/>
        </p:nvSpPr>
        <p:spPr>
          <a:xfrm>
            <a:off x="4940543" y="5227244"/>
            <a:ext cx="219823" cy="134397"/>
          </a:xfrm>
          <a:prstGeom prst="parallelogram">
            <a:avLst>
              <a:gd name="adj" fmla="val 12597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3" name="テキスト ボックス 542"/>
              <p:cNvSpPr txBox="1"/>
              <p:nvPr/>
            </p:nvSpPr>
            <p:spPr>
              <a:xfrm>
                <a:off x="4707099" y="5045269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1" i="0" smtClean="0">
                              <a:latin typeface="Cambria Math"/>
                            </a:rPr>
                            <m:t>𝐰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/>
                            </a:rPr>
                            <m:t>𝑘𝑙</m:t>
                          </m:r>
                        </m:sub>
                      </m:sSub>
                    </m:oMath>
                  </m:oMathPara>
                </a14:m>
                <a:endParaRPr lang="ja-JP" altLang="en-US" b="1" dirty="0"/>
              </a:p>
            </p:txBody>
          </p:sp>
        </mc:Choice>
        <mc:Fallback>
          <p:sp>
            <p:nvSpPr>
              <p:cNvPr id="543" name="テキスト ボックス 5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099" y="5045269"/>
                <a:ext cx="288032" cy="369332"/>
              </a:xfrm>
              <a:prstGeom prst="rect">
                <a:avLst/>
              </a:prstGeom>
              <a:blipFill rotWithShape="0">
                <a:blip r:embed="rId11"/>
                <a:stretch>
                  <a:fillRect r="-72340"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4" name="直線コネクタ 543"/>
          <p:cNvCxnSpPr>
            <a:endCxn id="37" idx="2"/>
          </p:cNvCxnSpPr>
          <p:nvPr/>
        </p:nvCxnSpPr>
        <p:spPr>
          <a:xfrm flipV="1">
            <a:off x="2423049" y="4787788"/>
            <a:ext cx="2238080" cy="1116681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5" name="直線コネクタ 544"/>
          <p:cNvCxnSpPr>
            <a:stCxn id="159" idx="6"/>
            <a:endCxn id="274" idx="2"/>
          </p:cNvCxnSpPr>
          <p:nvPr/>
        </p:nvCxnSpPr>
        <p:spPr>
          <a:xfrm flipV="1">
            <a:off x="2815791" y="6165751"/>
            <a:ext cx="1745527" cy="211161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直線コネクタ 545"/>
          <p:cNvCxnSpPr>
            <a:stCxn id="48" idx="5"/>
            <a:endCxn id="180" idx="1"/>
          </p:cNvCxnSpPr>
          <p:nvPr/>
        </p:nvCxnSpPr>
        <p:spPr>
          <a:xfrm>
            <a:off x="3203383" y="4774758"/>
            <a:ext cx="2112441" cy="350165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7" name="直線コネクタ 546"/>
          <p:cNvCxnSpPr>
            <a:stCxn id="72" idx="6"/>
            <a:endCxn id="238" idx="2"/>
          </p:cNvCxnSpPr>
          <p:nvPr/>
        </p:nvCxnSpPr>
        <p:spPr>
          <a:xfrm>
            <a:off x="2044515" y="5218565"/>
            <a:ext cx="1967246" cy="144222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8" name="右矢印 547"/>
          <p:cNvSpPr/>
          <p:nvPr/>
        </p:nvSpPr>
        <p:spPr>
          <a:xfrm rot="421551">
            <a:off x="2635009" y="5091074"/>
            <a:ext cx="2033769" cy="45719"/>
          </a:xfrm>
          <a:prstGeom prst="rightArrow">
            <a:avLst>
              <a:gd name="adj1" fmla="val 50000"/>
              <a:gd name="adj2" fmla="val 133604"/>
            </a:avLst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9" name="右矢印 548"/>
          <p:cNvSpPr/>
          <p:nvPr/>
        </p:nvSpPr>
        <p:spPr>
          <a:xfrm rot="20283880">
            <a:off x="2365693" y="5673524"/>
            <a:ext cx="2380940" cy="45719"/>
          </a:xfrm>
          <a:prstGeom prst="rightArrow">
            <a:avLst>
              <a:gd name="adj1" fmla="val 50000"/>
              <a:gd name="adj2" fmla="val 133604"/>
            </a:avLst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0" name="平行四辺形 549"/>
          <p:cNvSpPr/>
          <p:nvPr/>
        </p:nvSpPr>
        <p:spPr>
          <a:xfrm>
            <a:off x="2925177" y="5199118"/>
            <a:ext cx="72372" cy="158070"/>
          </a:xfrm>
          <a:prstGeom prst="parallelogram">
            <a:avLst>
              <a:gd name="adj" fmla="val 3833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1" name="平行四辺形 550"/>
          <p:cNvSpPr/>
          <p:nvPr/>
        </p:nvSpPr>
        <p:spPr>
          <a:xfrm>
            <a:off x="3096073" y="5125079"/>
            <a:ext cx="171313" cy="158070"/>
          </a:xfrm>
          <a:prstGeom prst="parallelogram">
            <a:avLst>
              <a:gd name="adj" fmla="val 3833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2" name="正方形/長方形 551"/>
              <p:cNvSpPr/>
              <p:nvPr/>
            </p:nvSpPr>
            <p:spPr>
              <a:xfrm>
                <a:off x="2773015" y="5048755"/>
                <a:ext cx="659860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b="0" i="1" smtClean="0">
                              <a:ln w="6350" cmpd="sng">
                                <a:noFill/>
                              </a:ln>
                              <a:effectLst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ja-JP" altLang="en-US" i="1" smtClean="0">
                              <a:ln w="6350" cmpd="sng">
                                <a:noFill/>
                              </a:ln>
                              <a:effectLst/>
                              <a:latin typeface="Cambria Math"/>
                              <a:ea typeface="Cambria Math"/>
                            </a:rPr>
                            <m:t>𝒵</m:t>
                          </m:r>
                        </m:e>
                        <m:sup>
                          <m:d>
                            <m:dPr>
                              <m:ctrlPr>
                                <a:rPr lang="en-US" altLang="ja-JP" i="1" smtClean="0">
                                  <a:ln w="6350" cmpd="sng">
                                    <a:noFill/>
                                  </a:ln>
                                  <a:effectLst/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ja-JP" b="0" i="1" smtClean="0">
                                  <a:ln w="6350" cmpd="sng">
                                    <a:noFill/>
                                  </a:ln>
                                  <a:effectLst/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ja-JP" altLang="en-US" dirty="0">
                  <a:ln>
                    <a:noFill/>
                  </a:ln>
                  <a:effectLst/>
                </a:endParaRPr>
              </a:p>
            </p:txBody>
          </p:sp>
        </mc:Choice>
        <mc:Fallback>
          <p:sp>
            <p:nvSpPr>
              <p:cNvPr id="552" name="正方形/長方形 5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015" y="5048755"/>
                <a:ext cx="659860" cy="38792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3" name="平行四辺形 552"/>
          <p:cNvSpPr/>
          <p:nvPr/>
        </p:nvSpPr>
        <p:spPr>
          <a:xfrm>
            <a:off x="2954708" y="6346931"/>
            <a:ext cx="72372" cy="158070"/>
          </a:xfrm>
          <a:prstGeom prst="parallelogram">
            <a:avLst>
              <a:gd name="adj" fmla="val 3833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4" name="平行四辺形 553"/>
          <p:cNvSpPr/>
          <p:nvPr/>
        </p:nvSpPr>
        <p:spPr>
          <a:xfrm>
            <a:off x="3087722" y="6272892"/>
            <a:ext cx="277552" cy="158070"/>
          </a:xfrm>
          <a:prstGeom prst="parallelogram">
            <a:avLst>
              <a:gd name="adj" fmla="val 3833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5" name="正方形/長方形 554"/>
              <p:cNvSpPr/>
              <p:nvPr/>
            </p:nvSpPr>
            <p:spPr>
              <a:xfrm>
                <a:off x="2802546" y="6196568"/>
                <a:ext cx="659861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b="0" i="1" smtClean="0">
                              <a:ln w="6350" cmpd="sng">
                                <a:noFill/>
                              </a:ln>
                              <a:effectLst/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ja-JP" altLang="en-US" i="1" smtClean="0">
                              <a:ln w="6350" cmpd="sng">
                                <a:noFill/>
                              </a:ln>
                              <a:effectLst/>
                              <a:latin typeface="Cambria Math"/>
                              <a:ea typeface="Cambria Math"/>
                            </a:rPr>
                            <m:t>𝒵</m:t>
                          </m:r>
                        </m:e>
                        <m:sup>
                          <m:d>
                            <m:dPr>
                              <m:ctrlPr>
                                <a:rPr lang="en-US" altLang="ja-JP" i="1" smtClean="0">
                                  <a:ln w="6350" cmpd="sng">
                                    <a:noFill/>
                                  </a:ln>
                                  <a:effectLst/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ja-JP" b="0" i="1" smtClean="0">
                                  <a:ln w="6350" cmpd="sng">
                                    <a:noFill/>
                                  </a:ln>
                                  <a:effectLst/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ja-JP" altLang="en-US" dirty="0">
                  <a:ln>
                    <a:noFill/>
                  </a:ln>
                  <a:effectLst/>
                </a:endParaRPr>
              </a:p>
            </p:txBody>
          </p:sp>
        </mc:Choice>
        <mc:Fallback>
          <p:sp>
            <p:nvSpPr>
              <p:cNvPr id="555" name="正方形/長方形 5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546" y="6196568"/>
                <a:ext cx="659861" cy="38792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6" name="平行四辺形 555"/>
          <p:cNvSpPr/>
          <p:nvPr/>
        </p:nvSpPr>
        <p:spPr>
          <a:xfrm>
            <a:off x="2305172" y="5751204"/>
            <a:ext cx="486974" cy="342845"/>
          </a:xfrm>
          <a:prstGeom prst="parallelogram">
            <a:avLst>
              <a:gd name="adj" fmla="val 68306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7" name="平行四辺形 556"/>
          <p:cNvSpPr/>
          <p:nvPr/>
        </p:nvSpPr>
        <p:spPr>
          <a:xfrm>
            <a:off x="2329408" y="5859240"/>
            <a:ext cx="209356" cy="220330"/>
          </a:xfrm>
          <a:prstGeom prst="parallelogram">
            <a:avLst>
              <a:gd name="adj" fmla="val 29859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8" name="テキスト ボックス 557"/>
              <p:cNvSpPr txBox="1"/>
              <p:nvPr/>
            </p:nvSpPr>
            <p:spPr>
              <a:xfrm>
                <a:off x="2286162" y="5679051"/>
                <a:ext cx="288032" cy="442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ja-JP" altLang="en-US" b="1" i="1" smtClean="0">
                              <a:latin typeface="Cambria Math"/>
                            </a:rPr>
                            <m:t>𝜻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/>
                            </a:rPr>
                            <m:t>𝑙</m:t>
                          </m:r>
                        </m:sub>
                        <m:sup>
                          <m:d>
                            <m:d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kumimoji="1" lang="ja-JP" altLang="en-US" b="1" dirty="0"/>
              </a:p>
            </p:txBody>
          </p:sp>
        </mc:Choice>
        <mc:Fallback>
          <p:sp>
            <p:nvSpPr>
              <p:cNvPr id="558" name="テキスト ボックス 5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162" y="5679051"/>
                <a:ext cx="288032" cy="442878"/>
              </a:xfrm>
              <a:prstGeom prst="rect">
                <a:avLst/>
              </a:prstGeom>
              <a:blipFill rotWithShape="0">
                <a:blip r:embed="rId14"/>
                <a:stretch>
                  <a:fillRect l="-4255" r="-55319" b="-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9" name="正方形/長方形 558"/>
          <p:cNvSpPr/>
          <p:nvPr/>
        </p:nvSpPr>
        <p:spPr>
          <a:xfrm>
            <a:off x="6420256" y="4252547"/>
            <a:ext cx="174438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u="sng" dirty="0" smtClean="0">
                <a:latin typeface="Times New Roman" pitchFamily="18" charset="0"/>
                <a:cs typeface="Times New Roman" pitchFamily="18" charset="0"/>
              </a:rPr>
              <a:t>Tensor SOM</a:t>
            </a:r>
            <a:r>
              <a:rPr lang="ja-JP" altLang="en-US" sz="1100" u="sng" dirty="0" smtClean="0">
                <a:latin typeface="Times New Roman" pitchFamily="18" charset="0"/>
                <a:cs typeface="Times New Roman" pitchFamily="18" charset="0"/>
              </a:rPr>
              <a:t>の生成モデル</a:t>
            </a:r>
            <a:endParaRPr lang="en-US" altLang="ja-JP" sz="1100" u="sng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60" name="正方形/長方形 559"/>
          <p:cNvSpPr/>
          <p:nvPr/>
        </p:nvSpPr>
        <p:spPr>
          <a:xfrm>
            <a:off x="1925920" y="4252547"/>
            <a:ext cx="193835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u="sng" dirty="0" smtClean="0">
                <a:latin typeface="Times New Roman" pitchFamily="18" charset="0"/>
                <a:cs typeface="Times New Roman" pitchFamily="18" charset="0"/>
              </a:rPr>
              <a:t>Tensor SOM</a:t>
            </a:r>
            <a:r>
              <a:rPr lang="ja-JP" altLang="en-US" sz="1100" u="sng" dirty="0" smtClean="0">
                <a:latin typeface="Times New Roman" pitchFamily="18" charset="0"/>
                <a:cs typeface="Times New Roman" pitchFamily="18" charset="0"/>
              </a:rPr>
              <a:t>のアーキテクチャ</a:t>
            </a:r>
            <a:endParaRPr lang="en-US" altLang="ja-JP" sz="1100" u="sng" dirty="0" smtClean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1" name="正方形/長方形 560"/>
              <p:cNvSpPr/>
              <p:nvPr/>
            </p:nvSpPr>
            <p:spPr>
              <a:xfrm>
                <a:off x="1820246" y="3299508"/>
                <a:ext cx="5912003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en-US" dirty="0" smtClean="0">
                    <a:latin typeface="メイリオ" pitchFamily="50" charset="-128"/>
                    <a:ea typeface="メイリオ" pitchFamily="50" charset="-128"/>
                    <a:cs typeface="メイリオ" pitchFamily="50" charset="-128"/>
                  </a:rPr>
                  <a:t>全体モデル</a:t>
                </a:r>
                <a:r>
                  <a:rPr lang="en-US" altLang="ja-JP" dirty="0" smtClean="0">
                    <a:latin typeface="メイリオ" pitchFamily="50" charset="-128"/>
                    <a:ea typeface="メイリオ" pitchFamily="50" charset="-128"/>
                    <a:cs typeface="メイリオ" pitchFamily="50" charset="-128"/>
                  </a:rPr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dirty="0">
                            <a:latin typeface="Cambria Math" panose="02040503050406030204" pitchFamily="18" charset="0"/>
                            <a:ea typeface="メイリオ" pitchFamily="50" charset="-128"/>
                            <a:cs typeface="メイリオ" pitchFamily="50" charset="-128"/>
                          </a:rPr>
                        </m:ctrlPr>
                      </m:sSubPr>
                      <m:e>
                        <m:r>
                          <a:rPr lang="en-US" altLang="ja-JP" b="1" i="1" dirty="0">
                            <a:latin typeface="Cambria Math"/>
                            <a:ea typeface="メイリオ" pitchFamily="50" charset="-128"/>
                            <a:cs typeface="メイリオ" pitchFamily="50" charset="-128"/>
                          </a:rPr>
                          <m:t>𝑽</m:t>
                        </m:r>
                      </m:e>
                      <m:sub>
                        <m:r>
                          <a:rPr lang="en-US" altLang="ja-JP" i="1">
                            <a:latin typeface="Cambria Math"/>
                            <a:ea typeface="メイリオ" pitchFamily="50" charset="-128"/>
                            <a:cs typeface="メイリオ" pitchFamily="50" charset="-128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ja-JP" altLang="en-US" dirty="0" smtClean="0">
                    <a:latin typeface="メイリオ" pitchFamily="50" charset="-128"/>
                    <a:ea typeface="メイリオ" pitchFamily="50" charset="-128"/>
                    <a:cs typeface="メイリオ" pitchFamily="50" charset="-128"/>
                  </a:rPr>
                  <a:t> のモデルかつ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dirty="0">
                            <a:latin typeface="Cambria Math" panose="02040503050406030204" pitchFamily="18" charset="0"/>
                            <a:ea typeface="メイリオ" pitchFamily="50" charset="-128"/>
                            <a:cs typeface="メイリオ" pitchFamily="50" charset="-128"/>
                          </a:rPr>
                        </m:ctrlPr>
                      </m:sSubPr>
                      <m:e>
                        <m:r>
                          <a:rPr lang="en-US" altLang="ja-JP" b="1" i="1" dirty="0" smtClean="0">
                            <a:latin typeface="Cambria Math"/>
                            <a:ea typeface="メイリオ" pitchFamily="50" charset="-128"/>
                            <a:cs typeface="メイリオ" pitchFamily="50" charset="-128"/>
                          </a:rPr>
                          <m:t> </m:t>
                        </m:r>
                        <m:r>
                          <a:rPr lang="en-US" altLang="ja-JP" b="1" i="1" dirty="0">
                            <a:latin typeface="Cambria Math"/>
                            <a:ea typeface="メイリオ" pitchFamily="50" charset="-128"/>
                            <a:cs typeface="メイリオ" pitchFamily="50" charset="-128"/>
                          </a:rPr>
                          <m:t>𝑼</m:t>
                        </m:r>
                      </m:e>
                      <m:sub>
                        <m:r>
                          <a:rPr lang="en-US" altLang="ja-JP" i="1">
                            <a:latin typeface="Cambria Math"/>
                            <a:ea typeface="メイリオ" pitchFamily="50" charset="-128"/>
                            <a:cs typeface="メイリオ" pitchFamily="50" charset="-128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ja-JP" dirty="0" smtClean="0">
                    <a:latin typeface="メイリオ" pitchFamily="50" charset="-128"/>
                    <a:ea typeface="メイリオ" pitchFamily="50" charset="-128"/>
                    <a:cs typeface="メイリオ" pitchFamily="50" charset="-128"/>
                  </a:rPr>
                  <a:t> </a:t>
                </a:r>
                <a:r>
                  <a:rPr lang="ja-JP" altLang="en-US" dirty="0" smtClean="0">
                    <a:latin typeface="メイリオ" pitchFamily="50" charset="-128"/>
                    <a:ea typeface="メイリオ" pitchFamily="50" charset="-128"/>
                    <a:cs typeface="メイリオ" pitchFamily="50" charset="-128"/>
                  </a:rPr>
                  <a:t>のモデル</a:t>
                </a:r>
                <a:r>
                  <a:rPr lang="en-US" altLang="ja-JP" dirty="0" smtClean="0">
                    <a:latin typeface="メイリオ" pitchFamily="50" charset="-128"/>
                    <a:ea typeface="メイリオ" pitchFamily="50" charset="-128"/>
                    <a:cs typeface="メイリオ" pitchFamily="50" charset="-128"/>
                  </a:rPr>
                  <a:t>)</a:t>
                </a:r>
                <a:r>
                  <a:rPr lang="ja-JP" altLang="en-US" dirty="0" smtClean="0">
                    <a:latin typeface="メイリオ" pitchFamily="50" charset="-128"/>
                    <a:ea typeface="メイリオ" pitchFamily="50" charset="-128"/>
                    <a:cs typeface="メイリオ" pitchFamily="50" charset="-128"/>
                  </a:rPr>
                  <a:t>　</a:t>
                </a:r>
                <a14:m>
                  <m:oMath xmlns:m="http://schemas.openxmlformats.org/officeDocument/2006/math">
                    <m:r>
                      <a:rPr lang="en-US" altLang="ja-JP" b="1" i="1" dirty="0">
                        <a:latin typeface="Cambria Math"/>
                        <a:ea typeface="メイリオ" pitchFamily="50" charset="-128"/>
                        <a:cs typeface="メイリオ" pitchFamily="50" charset="-128"/>
                      </a:rPr>
                      <m:t>𝑾</m:t>
                    </m:r>
                    <m:r>
                      <a:rPr lang="en-US" altLang="ja-JP" b="0" i="1" dirty="0" smtClean="0">
                        <a:latin typeface="Cambria Math"/>
                        <a:ea typeface="メイリオ" pitchFamily="50" charset="-128"/>
                        <a:cs typeface="メイリオ" pitchFamily="50" charset="-128"/>
                      </a:rPr>
                      <m:t>=(</m:t>
                    </m:r>
                    <m:sSub>
                      <m:sSubPr>
                        <m:ctrlPr>
                          <a:rPr lang="en-US" altLang="ja-JP" i="1" dirty="0">
                            <a:latin typeface="Cambria Math" panose="02040503050406030204" pitchFamily="18" charset="0"/>
                            <a:ea typeface="メイリオ" pitchFamily="50" charset="-128"/>
                            <a:cs typeface="メイリオ" pitchFamily="50" charset="-128"/>
                          </a:rPr>
                        </m:ctrlPr>
                      </m:sSubPr>
                      <m:e>
                        <m:r>
                          <a:rPr lang="en-US" altLang="ja-JP" b="1" i="1" dirty="0" smtClean="0">
                            <a:latin typeface="Cambria Math"/>
                            <a:ea typeface="メイリオ" pitchFamily="50" charset="-128"/>
                            <a:cs typeface="メイリオ" pitchFamily="50" charset="-128"/>
                          </a:rPr>
                          <m:t>𝒘</m:t>
                        </m:r>
                      </m:e>
                      <m:sub>
                        <m:r>
                          <a:rPr lang="en-US" altLang="ja-JP" b="0" i="1" smtClean="0">
                            <a:latin typeface="Cambria Math"/>
                            <a:ea typeface="メイリオ" pitchFamily="50" charset="-128"/>
                            <a:cs typeface="メイリオ" pitchFamily="50" charset="-128"/>
                          </a:rPr>
                          <m:t>𝑘𝑙</m:t>
                        </m:r>
                      </m:sub>
                    </m:sSub>
                    <m:r>
                      <a:rPr lang="en-US" altLang="ja-JP" b="0" i="1" smtClean="0">
                        <a:latin typeface="Cambria Math"/>
                        <a:ea typeface="メイリオ" pitchFamily="50" charset="-128"/>
                        <a:cs typeface="メイリオ" pitchFamily="50" charset="-128"/>
                      </a:rPr>
                      <m:t>)</m:t>
                    </m:r>
                  </m:oMath>
                </a14:m>
                <a:endParaRPr lang="ja-JP" altLang="en-US" dirty="0"/>
              </a:p>
            </p:txBody>
          </p:sp>
        </mc:Choice>
        <mc:Fallback>
          <p:sp>
            <p:nvSpPr>
              <p:cNvPr id="561" name="正方形/長方形 5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0246" y="3299508"/>
                <a:ext cx="5912003" cy="391646"/>
              </a:xfrm>
              <a:prstGeom prst="rect">
                <a:avLst/>
              </a:prstGeom>
              <a:blipFill rotWithShape="0">
                <a:blip r:embed="rId15"/>
                <a:stretch>
                  <a:fillRect l="-929" b="-246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2" name="角丸四角形吹き出し 561"/>
          <p:cNvSpPr/>
          <p:nvPr/>
        </p:nvSpPr>
        <p:spPr>
          <a:xfrm>
            <a:off x="6697567" y="1082675"/>
            <a:ext cx="1034682" cy="1066097"/>
          </a:xfrm>
          <a:prstGeom prst="wedgeRoundRectCallout">
            <a:avLst>
              <a:gd name="adj1" fmla="val -69803"/>
              <a:gd name="adj2" fmla="val 2604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pic>
        <p:nvPicPr>
          <p:cNvPr id="563" name="Picture 4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696" y="1102620"/>
            <a:ext cx="1001929" cy="942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4" name="Picture 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59" y="1893529"/>
            <a:ext cx="238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65" name="グループ化 564"/>
          <p:cNvGrpSpPr>
            <a:grpSpLocks/>
          </p:cNvGrpSpPr>
          <p:nvPr/>
        </p:nvGrpSpPr>
        <p:grpSpPr bwMode="auto">
          <a:xfrm>
            <a:off x="6129698" y="2639045"/>
            <a:ext cx="465137" cy="411162"/>
            <a:chOff x="2984151" y="2191906"/>
            <a:chExt cx="460973" cy="459146"/>
          </a:xfrm>
        </p:grpSpPr>
        <p:sp>
          <p:nvSpPr>
            <p:cNvPr id="566" name="AutoShape 111"/>
            <p:cNvSpPr>
              <a:spLocks noChangeAspect="1" noChangeArrowheads="1" noTextEdit="1"/>
            </p:cNvSpPr>
            <p:nvPr/>
          </p:nvSpPr>
          <p:spPr bwMode="auto">
            <a:xfrm>
              <a:off x="2984151" y="2191906"/>
              <a:ext cx="460973" cy="459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67" name="Freeform 114"/>
            <p:cNvSpPr>
              <a:spLocks/>
            </p:cNvSpPr>
            <p:nvPr/>
          </p:nvSpPr>
          <p:spPr bwMode="auto">
            <a:xfrm>
              <a:off x="3268225" y="2206825"/>
              <a:ext cx="102608" cy="115395"/>
            </a:xfrm>
            <a:custGeom>
              <a:avLst/>
              <a:gdLst>
                <a:gd name="T0" fmla="*/ 2147483647 w 672"/>
                <a:gd name="T1" fmla="*/ 2147483647 h 757"/>
                <a:gd name="T2" fmla="*/ 2147483647 w 672"/>
                <a:gd name="T3" fmla="*/ 0 h 757"/>
                <a:gd name="T4" fmla="*/ 0 w 672"/>
                <a:gd name="T5" fmla="*/ 2147483647 h 757"/>
                <a:gd name="T6" fmla="*/ 2147483647 w 672"/>
                <a:gd name="T7" fmla="*/ 2147483647 h 757"/>
                <a:gd name="T8" fmla="*/ 2147483647 w 672"/>
                <a:gd name="T9" fmla="*/ 2147483647 h 757"/>
                <a:gd name="T10" fmla="*/ 2147483647 w 672"/>
                <a:gd name="T11" fmla="*/ 2147483647 h 757"/>
                <a:gd name="T12" fmla="*/ 2147483647 w 672"/>
                <a:gd name="T13" fmla="*/ 2147483647 h 757"/>
                <a:gd name="T14" fmla="*/ 2147483647 w 672"/>
                <a:gd name="T15" fmla="*/ 2147483647 h 757"/>
                <a:gd name="T16" fmla="*/ 2147483647 w 672"/>
                <a:gd name="T17" fmla="*/ 2147483647 h 757"/>
                <a:gd name="T18" fmla="*/ 2147483647 w 672"/>
                <a:gd name="T19" fmla="*/ 2147483647 h 757"/>
                <a:gd name="T20" fmla="*/ 2147483647 w 672"/>
                <a:gd name="T21" fmla="*/ 2147483647 h 757"/>
                <a:gd name="T22" fmla="*/ 2147483647 w 672"/>
                <a:gd name="T23" fmla="*/ 2147483647 h 757"/>
                <a:gd name="T24" fmla="*/ 2147483647 w 672"/>
                <a:gd name="T25" fmla="*/ 2147483647 h 75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72" h="757">
                  <a:moveTo>
                    <a:pt x="378" y="27"/>
                  </a:moveTo>
                  <a:lnTo>
                    <a:pt x="199" y="0"/>
                  </a:lnTo>
                  <a:lnTo>
                    <a:pt x="0" y="336"/>
                  </a:lnTo>
                  <a:lnTo>
                    <a:pt x="174" y="694"/>
                  </a:lnTo>
                  <a:lnTo>
                    <a:pt x="264" y="626"/>
                  </a:lnTo>
                  <a:lnTo>
                    <a:pt x="296" y="745"/>
                  </a:lnTo>
                  <a:lnTo>
                    <a:pt x="385" y="757"/>
                  </a:lnTo>
                  <a:lnTo>
                    <a:pt x="562" y="717"/>
                  </a:lnTo>
                  <a:lnTo>
                    <a:pt x="672" y="572"/>
                  </a:lnTo>
                  <a:lnTo>
                    <a:pt x="652" y="226"/>
                  </a:lnTo>
                  <a:lnTo>
                    <a:pt x="486" y="68"/>
                  </a:lnTo>
                  <a:lnTo>
                    <a:pt x="378" y="27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68" name="Freeform 115"/>
            <p:cNvSpPr>
              <a:spLocks/>
            </p:cNvSpPr>
            <p:nvPr/>
          </p:nvSpPr>
          <p:spPr bwMode="auto">
            <a:xfrm>
              <a:off x="3310547" y="2204085"/>
              <a:ext cx="73987" cy="110219"/>
            </a:xfrm>
            <a:custGeom>
              <a:avLst/>
              <a:gdLst>
                <a:gd name="T0" fmla="*/ 2147483647 w 487"/>
                <a:gd name="T1" fmla="*/ 2147483647 h 724"/>
                <a:gd name="T2" fmla="*/ 2147483647 w 487"/>
                <a:gd name="T3" fmla="*/ 2147483647 h 724"/>
                <a:gd name="T4" fmla="*/ 2147483647 w 487"/>
                <a:gd name="T5" fmla="*/ 2147483647 h 724"/>
                <a:gd name="T6" fmla="*/ 2147483647 w 487"/>
                <a:gd name="T7" fmla="*/ 2147483647 h 724"/>
                <a:gd name="T8" fmla="*/ 2147483647 w 487"/>
                <a:gd name="T9" fmla="*/ 2147483647 h 724"/>
                <a:gd name="T10" fmla="*/ 2147483647 w 487"/>
                <a:gd name="T11" fmla="*/ 2147483647 h 724"/>
                <a:gd name="T12" fmla="*/ 2147483647 w 487"/>
                <a:gd name="T13" fmla="*/ 2147483647 h 724"/>
                <a:gd name="T14" fmla="*/ 2147483647 w 487"/>
                <a:gd name="T15" fmla="*/ 2147483647 h 724"/>
                <a:gd name="T16" fmla="*/ 2147483647 w 487"/>
                <a:gd name="T17" fmla="*/ 2147483647 h 724"/>
                <a:gd name="T18" fmla="*/ 2147483647 w 487"/>
                <a:gd name="T19" fmla="*/ 2147483647 h 724"/>
                <a:gd name="T20" fmla="*/ 2147483647 w 487"/>
                <a:gd name="T21" fmla="*/ 2147483647 h 724"/>
                <a:gd name="T22" fmla="*/ 2147483647 w 487"/>
                <a:gd name="T23" fmla="*/ 2147483647 h 724"/>
                <a:gd name="T24" fmla="*/ 2147483647 w 487"/>
                <a:gd name="T25" fmla="*/ 2147483647 h 724"/>
                <a:gd name="T26" fmla="*/ 2147483647 w 487"/>
                <a:gd name="T27" fmla="*/ 2147483647 h 724"/>
                <a:gd name="T28" fmla="*/ 2147483647 w 487"/>
                <a:gd name="T29" fmla="*/ 2147483647 h 724"/>
                <a:gd name="T30" fmla="*/ 2147483647 w 487"/>
                <a:gd name="T31" fmla="*/ 2147483647 h 724"/>
                <a:gd name="T32" fmla="*/ 2147483647 w 487"/>
                <a:gd name="T33" fmla="*/ 2147483647 h 724"/>
                <a:gd name="T34" fmla="*/ 2147483647 w 487"/>
                <a:gd name="T35" fmla="*/ 2147483647 h 724"/>
                <a:gd name="T36" fmla="*/ 2147483647 w 487"/>
                <a:gd name="T37" fmla="*/ 2147483647 h 724"/>
                <a:gd name="T38" fmla="*/ 2147483647 w 487"/>
                <a:gd name="T39" fmla="*/ 2147483647 h 724"/>
                <a:gd name="T40" fmla="*/ 2147483647 w 487"/>
                <a:gd name="T41" fmla="*/ 2147483647 h 724"/>
                <a:gd name="T42" fmla="*/ 2147483647 w 487"/>
                <a:gd name="T43" fmla="*/ 2147483647 h 724"/>
                <a:gd name="T44" fmla="*/ 2147483647 w 487"/>
                <a:gd name="T45" fmla="*/ 2147483647 h 724"/>
                <a:gd name="T46" fmla="*/ 2147483647 w 487"/>
                <a:gd name="T47" fmla="*/ 2147483647 h 724"/>
                <a:gd name="T48" fmla="*/ 2147483647 w 487"/>
                <a:gd name="T49" fmla="*/ 2147483647 h 724"/>
                <a:gd name="T50" fmla="*/ 2147483647 w 487"/>
                <a:gd name="T51" fmla="*/ 2147483647 h 724"/>
                <a:gd name="T52" fmla="*/ 2147483647 w 487"/>
                <a:gd name="T53" fmla="*/ 2147483647 h 724"/>
                <a:gd name="T54" fmla="*/ 2147483647 w 487"/>
                <a:gd name="T55" fmla="*/ 2147483647 h 724"/>
                <a:gd name="T56" fmla="*/ 2147483647 w 487"/>
                <a:gd name="T57" fmla="*/ 2147483647 h 724"/>
                <a:gd name="T58" fmla="*/ 2147483647 w 487"/>
                <a:gd name="T59" fmla="*/ 2147483647 h 724"/>
                <a:gd name="T60" fmla="*/ 2147483647 w 487"/>
                <a:gd name="T61" fmla="*/ 2147483647 h 724"/>
                <a:gd name="T62" fmla="*/ 2147483647 w 487"/>
                <a:gd name="T63" fmla="*/ 2147483647 h 724"/>
                <a:gd name="T64" fmla="*/ 2147483647 w 487"/>
                <a:gd name="T65" fmla="*/ 2147483647 h 724"/>
                <a:gd name="T66" fmla="*/ 2147483647 w 487"/>
                <a:gd name="T67" fmla="*/ 2147483647 h 724"/>
                <a:gd name="T68" fmla="*/ 2147483647 w 487"/>
                <a:gd name="T69" fmla="*/ 2147483647 h 724"/>
                <a:gd name="T70" fmla="*/ 2147483647 w 487"/>
                <a:gd name="T71" fmla="*/ 2147483647 h 724"/>
                <a:gd name="T72" fmla="*/ 2147483647 w 487"/>
                <a:gd name="T73" fmla="*/ 2147483647 h 724"/>
                <a:gd name="T74" fmla="*/ 2147483647 w 487"/>
                <a:gd name="T75" fmla="*/ 2147483647 h 724"/>
                <a:gd name="T76" fmla="*/ 2147483647 w 487"/>
                <a:gd name="T77" fmla="*/ 2147483647 h 724"/>
                <a:gd name="T78" fmla="*/ 2147483647 w 487"/>
                <a:gd name="T79" fmla="*/ 2147483647 h 724"/>
                <a:gd name="T80" fmla="*/ 2147483647 w 487"/>
                <a:gd name="T81" fmla="*/ 2147483647 h 724"/>
                <a:gd name="T82" fmla="*/ 2147483647 w 487"/>
                <a:gd name="T83" fmla="*/ 2147483647 h 724"/>
                <a:gd name="T84" fmla="*/ 2147483647 w 487"/>
                <a:gd name="T85" fmla="*/ 2147483647 h 724"/>
                <a:gd name="T86" fmla="*/ 2147483647 w 487"/>
                <a:gd name="T87" fmla="*/ 2147483647 h 724"/>
                <a:gd name="T88" fmla="*/ 2147483647 w 487"/>
                <a:gd name="T89" fmla="*/ 2147483647 h 724"/>
                <a:gd name="T90" fmla="*/ 2147483647 w 487"/>
                <a:gd name="T91" fmla="*/ 2147483647 h 724"/>
                <a:gd name="T92" fmla="*/ 2147483647 w 487"/>
                <a:gd name="T93" fmla="*/ 2147483647 h 724"/>
                <a:gd name="T94" fmla="*/ 2147483647 w 487"/>
                <a:gd name="T95" fmla="*/ 2147483647 h 724"/>
                <a:gd name="T96" fmla="*/ 2147483647 w 487"/>
                <a:gd name="T97" fmla="*/ 2147483647 h 724"/>
                <a:gd name="T98" fmla="*/ 2147483647 w 487"/>
                <a:gd name="T99" fmla="*/ 2147483647 h 724"/>
                <a:gd name="T100" fmla="*/ 2147483647 w 487"/>
                <a:gd name="T101" fmla="*/ 2147483647 h 724"/>
                <a:gd name="T102" fmla="*/ 2147483647 w 487"/>
                <a:gd name="T103" fmla="*/ 2147483647 h 724"/>
                <a:gd name="T104" fmla="*/ 2147483647 w 487"/>
                <a:gd name="T105" fmla="*/ 2147483647 h 724"/>
                <a:gd name="T106" fmla="*/ 2147483647 w 487"/>
                <a:gd name="T107" fmla="*/ 2147483647 h 724"/>
                <a:gd name="T108" fmla="*/ 2147483647 w 487"/>
                <a:gd name="T109" fmla="*/ 2147483647 h 724"/>
                <a:gd name="T110" fmla="*/ 2147483647 w 487"/>
                <a:gd name="T111" fmla="*/ 2147483647 h 724"/>
                <a:gd name="T112" fmla="*/ 2147483647 w 487"/>
                <a:gd name="T113" fmla="*/ 2147483647 h 724"/>
                <a:gd name="T114" fmla="*/ 2147483647 w 487"/>
                <a:gd name="T115" fmla="*/ 0 h 724"/>
                <a:gd name="T116" fmla="*/ 0 w 487"/>
                <a:gd name="T117" fmla="*/ 2147483647 h 72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487" h="724">
                  <a:moveTo>
                    <a:pt x="0" y="34"/>
                  </a:moveTo>
                  <a:lnTo>
                    <a:pt x="4" y="34"/>
                  </a:lnTo>
                  <a:lnTo>
                    <a:pt x="8" y="34"/>
                  </a:lnTo>
                  <a:lnTo>
                    <a:pt x="13" y="36"/>
                  </a:lnTo>
                  <a:lnTo>
                    <a:pt x="21" y="38"/>
                  </a:lnTo>
                  <a:lnTo>
                    <a:pt x="27" y="40"/>
                  </a:lnTo>
                  <a:lnTo>
                    <a:pt x="36" y="42"/>
                  </a:lnTo>
                  <a:lnTo>
                    <a:pt x="46" y="46"/>
                  </a:lnTo>
                  <a:lnTo>
                    <a:pt x="53" y="49"/>
                  </a:lnTo>
                  <a:lnTo>
                    <a:pt x="61" y="53"/>
                  </a:lnTo>
                  <a:lnTo>
                    <a:pt x="69" y="59"/>
                  </a:lnTo>
                  <a:lnTo>
                    <a:pt x="76" y="65"/>
                  </a:lnTo>
                  <a:lnTo>
                    <a:pt x="82" y="70"/>
                  </a:lnTo>
                  <a:lnTo>
                    <a:pt x="86" y="78"/>
                  </a:lnTo>
                  <a:lnTo>
                    <a:pt x="88" y="85"/>
                  </a:lnTo>
                  <a:lnTo>
                    <a:pt x="91" y="95"/>
                  </a:lnTo>
                  <a:lnTo>
                    <a:pt x="89" y="103"/>
                  </a:lnTo>
                  <a:lnTo>
                    <a:pt x="88" y="112"/>
                  </a:lnTo>
                  <a:lnTo>
                    <a:pt x="82" y="123"/>
                  </a:lnTo>
                  <a:lnTo>
                    <a:pt x="76" y="133"/>
                  </a:lnTo>
                  <a:lnTo>
                    <a:pt x="70" y="144"/>
                  </a:lnTo>
                  <a:lnTo>
                    <a:pt x="63" y="156"/>
                  </a:lnTo>
                  <a:lnTo>
                    <a:pt x="57" y="167"/>
                  </a:lnTo>
                  <a:lnTo>
                    <a:pt x="50" y="181"/>
                  </a:lnTo>
                  <a:lnTo>
                    <a:pt x="44" y="192"/>
                  </a:lnTo>
                  <a:lnTo>
                    <a:pt x="36" y="203"/>
                  </a:lnTo>
                  <a:lnTo>
                    <a:pt x="32" y="213"/>
                  </a:lnTo>
                  <a:lnTo>
                    <a:pt x="29" y="224"/>
                  </a:lnTo>
                  <a:lnTo>
                    <a:pt x="27" y="234"/>
                  </a:lnTo>
                  <a:lnTo>
                    <a:pt x="27" y="245"/>
                  </a:lnTo>
                  <a:lnTo>
                    <a:pt x="29" y="253"/>
                  </a:lnTo>
                  <a:lnTo>
                    <a:pt x="34" y="260"/>
                  </a:lnTo>
                  <a:lnTo>
                    <a:pt x="40" y="266"/>
                  </a:lnTo>
                  <a:lnTo>
                    <a:pt x="50" y="274"/>
                  </a:lnTo>
                  <a:lnTo>
                    <a:pt x="61" y="278"/>
                  </a:lnTo>
                  <a:lnTo>
                    <a:pt x="74" y="283"/>
                  </a:lnTo>
                  <a:lnTo>
                    <a:pt x="88" y="287"/>
                  </a:lnTo>
                  <a:lnTo>
                    <a:pt x="103" y="289"/>
                  </a:lnTo>
                  <a:lnTo>
                    <a:pt x="120" y="293"/>
                  </a:lnTo>
                  <a:lnTo>
                    <a:pt x="135" y="297"/>
                  </a:lnTo>
                  <a:lnTo>
                    <a:pt x="150" y="298"/>
                  </a:lnTo>
                  <a:lnTo>
                    <a:pt x="165" y="300"/>
                  </a:lnTo>
                  <a:lnTo>
                    <a:pt x="181" y="304"/>
                  </a:lnTo>
                  <a:lnTo>
                    <a:pt x="194" y="308"/>
                  </a:lnTo>
                  <a:lnTo>
                    <a:pt x="205" y="310"/>
                  </a:lnTo>
                  <a:lnTo>
                    <a:pt x="213" y="312"/>
                  </a:lnTo>
                  <a:lnTo>
                    <a:pt x="221" y="316"/>
                  </a:lnTo>
                  <a:lnTo>
                    <a:pt x="224" y="321"/>
                  </a:lnTo>
                  <a:lnTo>
                    <a:pt x="224" y="325"/>
                  </a:lnTo>
                  <a:lnTo>
                    <a:pt x="223" y="331"/>
                  </a:lnTo>
                  <a:lnTo>
                    <a:pt x="217" y="335"/>
                  </a:lnTo>
                  <a:lnTo>
                    <a:pt x="211" y="340"/>
                  </a:lnTo>
                  <a:lnTo>
                    <a:pt x="202" y="346"/>
                  </a:lnTo>
                  <a:lnTo>
                    <a:pt x="192" y="352"/>
                  </a:lnTo>
                  <a:lnTo>
                    <a:pt x="181" y="359"/>
                  </a:lnTo>
                  <a:lnTo>
                    <a:pt x="171" y="367"/>
                  </a:lnTo>
                  <a:lnTo>
                    <a:pt x="158" y="373"/>
                  </a:lnTo>
                  <a:lnTo>
                    <a:pt x="146" y="380"/>
                  </a:lnTo>
                  <a:lnTo>
                    <a:pt x="135" y="388"/>
                  </a:lnTo>
                  <a:lnTo>
                    <a:pt x="126" y="395"/>
                  </a:lnTo>
                  <a:lnTo>
                    <a:pt x="118" y="401"/>
                  </a:lnTo>
                  <a:lnTo>
                    <a:pt x="110" y="409"/>
                  </a:lnTo>
                  <a:lnTo>
                    <a:pt x="105" y="416"/>
                  </a:lnTo>
                  <a:lnTo>
                    <a:pt x="103" y="422"/>
                  </a:lnTo>
                  <a:lnTo>
                    <a:pt x="103" y="428"/>
                  </a:lnTo>
                  <a:lnTo>
                    <a:pt x="107" y="433"/>
                  </a:lnTo>
                  <a:lnTo>
                    <a:pt x="110" y="437"/>
                  </a:lnTo>
                  <a:lnTo>
                    <a:pt x="118" y="445"/>
                  </a:lnTo>
                  <a:lnTo>
                    <a:pt x="124" y="449"/>
                  </a:lnTo>
                  <a:lnTo>
                    <a:pt x="133" y="454"/>
                  </a:lnTo>
                  <a:lnTo>
                    <a:pt x="145" y="460"/>
                  </a:lnTo>
                  <a:lnTo>
                    <a:pt x="156" y="466"/>
                  </a:lnTo>
                  <a:lnTo>
                    <a:pt x="165" y="471"/>
                  </a:lnTo>
                  <a:lnTo>
                    <a:pt x="175" y="475"/>
                  </a:lnTo>
                  <a:lnTo>
                    <a:pt x="184" y="483"/>
                  </a:lnTo>
                  <a:lnTo>
                    <a:pt x="196" y="489"/>
                  </a:lnTo>
                  <a:lnTo>
                    <a:pt x="202" y="494"/>
                  </a:lnTo>
                  <a:lnTo>
                    <a:pt x="209" y="500"/>
                  </a:lnTo>
                  <a:lnTo>
                    <a:pt x="215" y="508"/>
                  </a:lnTo>
                  <a:lnTo>
                    <a:pt x="219" y="515"/>
                  </a:lnTo>
                  <a:lnTo>
                    <a:pt x="217" y="521"/>
                  </a:lnTo>
                  <a:lnTo>
                    <a:pt x="213" y="530"/>
                  </a:lnTo>
                  <a:lnTo>
                    <a:pt x="209" y="538"/>
                  </a:lnTo>
                  <a:lnTo>
                    <a:pt x="205" y="548"/>
                  </a:lnTo>
                  <a:lnTo>
                    <a:pt x="196" y="555"/>
                  </a:lnTo>
                  <a:lnTo>
                    <a:pt x="188" y="565"/>
                  </a:lnTo>
                  <a:lnTo>
                    <a:pt x="181" y="574"/>
                  </a:lnTo>
                  <a:lnTo>
                    <a:pt x="171" y="584"/>
                  </a:lnTo>
                  <a:lnTo>
                    <a:pt x="162" y="591"/>
                  </a:lnTo>
                  <a:lnTo>
                    <a:pt x="154" y="601"/>
                  </a:lnTo>
                  <a:lnTo>
                    <a:pt x="145" y="608"/>
                  </a:lnTo>
                  <a:lnTo>
                    <a:pt x="137" y="618"/>
                  </a:lnTo>
                  <a:lnTo>
                    <a:pt x="131" y="627"/>
                  </a:lnTo>
                  <a:lnTo>
                    <a:pt x="126" y="635"/>
                  </a:lnTo>
                  <a:lnTo>
                    <a:pt x="122" y="643"/>
                  </a:lnTo>
                  <a:lnTo>
                    <a:pt x="122" y="652"/>
                  </a:lnTo>
                  <a:lnTo>
                    <a:pt x="122" y="658"/>
                  </a:lnTo>
                  <a:lnTo>
                    <a:pt x="126" y="665"/>
                  </a:lnTo>
                  <a:lnTo>
                    <a:pt x="131" y="671"/>
                  </a:lnTo>
                  <a:lnTo>
                    <a:pt x="137" y="679"/>
                  </a:lnTo>
                  <a:lnTo>
                    <a:pt x="145" y="683"/>
                  </a:lnTo>
                  <a:lnTo>
                    <a:pt x="156" y="690"/>
                  </a:lnTo>
                  <a:lnTo>
                    <a:pt x="164" y="694"/>
                  </a:lnTo>
                  <a:lnTo>
                    <a:pt x="177" y="700"/>
                  </a:lnTo>
                  <a:lnTo>
                    <a:pt x="186" y="703"/>
                  </a:lnTo>
                  <a:lnTo>
                    <a:pt x="200" y="707"/>
                  </a:lnTo>
                  <a:lnTo>
                    <a:pt x="211" y="711"/>
                  </a:lnTo>
                  <a:lnTo>
                    <a:pt x="223" y="715"/>
                  </a:lnTo>
                  <a:lnTo>
                    <a:pt x="232" y="717"/>
                  </a:lnTo>
                  <a:lnTo>
                    <a:pt x="242" y="719"/>
                  </a:lnTo>
                  <a:lnTo>
                    <a:pt x="249" y="721"/>
                  </a:lnTo>
                  <a:lnTo>
                    <a:pt x="259" y="724"/>
                  </a:lnTo>
                  <a:lnTo>
                    <a:pt x="401" y="686"/>
                  </a:lnTo>
                  <a:lnTo>
                    <a:pt x="470" y="506"/>
                  </a:lnTo>
                  <a:lnTo>
                    <a:pt x="487" y="304"/>
                  </a:lnTo>
                  <a:lnTo>
                    <a:pt x="323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69" name="Freeform 116"/>
            <p:cNvSpPr>
              <a:spLocks/>
            </p:cNvSpPr>
            <p:nvPr/>
          </p:nvSpPr>
          <p:spPr bwMode="auto">
            <a:xfrm>
              <a:off x="3300195" y="2279594"/>
              <a:ext cx="21922" cy="10048"/>
            </a:xfrm>
            <a:custGeom>
              <a:avLst/>
              <a:gdLst>
                <a:gd name="T0" fmla="*/ 0 w 144"/>
                <a:gd name="T1" fmla="*/ 0 h 67"/>
                <a:gd name="T2" fmla="*/ 2147483647 w 144"/>
                <a:gd name="T3" fmla="*/ 2147483647 h 67"/>
                <a:gd name="T4" fmla="*/ 2147483647 w 144"/>
                <a:gd name="T5" fmla="*/ 2147483647 h 67"/>
                <a:gd name="T6" fmla="*/ 2147483647 w 144"/>
                <a:gd name="T7" fmla="*/ 2147483647 h 67"/>
                <a:gd name="T8" fmla="*/ 2147483647 w 144"/>
                <a:gd name="T9" fmla="*/ 2147483647 h 67"/>
                <a:gd name="T10" fmla="*/ 2147483647 w 144"/>
                <a:gd name="T11" fmla="*/ 2147483647 h 67"/>
                <a:gd name="T12" fmla="*/ 2147483647 w 144"/>
                <a:gd name="T13" fmla="*/ 2147483647 h 67"/>
                <a:gd name="T14" fmla="*/ 2147483647 w 144"/>
                <a:gd name="T15" fmla="*/ 2147483647 h 67"/>
                <a:gd name="T16" fmla="*/ 2147483647 w 144"/>
                <a:gd name="T17" fmla="*/ 2147483647 h 67"/>
                <a:gd name="T18" fmla="*/ 2147483647 w 144"/>
                <a:gd name="T19" fmla="*/ 2147483647 h 67"/>
                <a:gd name="T20" fmla="*/ 2147483647 w 144"/>
                <a:gd name="T21" fmla="*/ 2147483647 h 67"/>
                <a:gd name="T22" fmla="*/ 2147483647 w 144"/>
                <a:gd name="T23" fmla="*/ 2147483647 h 67"/>
                <a:gd name="T24" fmla="*/ 2147483647 w 144"/>
                <a:gd name="T25" fmla="*/ 2147483647 h 67"/>
                <a:gd name="T26" fmla="*/ 2147483647 w 144"/>
                <a:gd name="T27" fmla="*/ 2147483647 h 67"/>
                <a:gd name="T28" fmla="*/ 2147483647 w 144"/>
                <a:gd name="T29" fmla="*/ 2147483647 h 67"/>
                <a:gd name="T30" fmla="*/ 2147483647 w 144"/>
                <a:gd name="T31" fmla="*/ 2147483647 h 67"/>
                <a:gd name="T32" fmla="*/ 2147483647 w 144"/>
                <a:gd name="T33" fmla="*/ 2147483647 h 67"/>
                <a:gd name="T34" fmla="*/ 2147483647 w 144"/>
                <a:gd name="T35" fmla="*/ 2147483647 h 67"/>
                <a:gd name="T36" fmla="*/ 2147483647 w 144"/>
                <a:gd name="T37" fmla="*/ 2147483647 h 67"/>
                <a:gd name="T38" fmla="*/ 2147483647 w 144"/>
                <a:gd name="T39" fmla="*/ 2147483647 h 67"/>
                <a:gd name="T40" fmla="*/ 2147483647 w 144"/>
                <a:gd name="T41" fmla="*/ 2147483647 h 67"/>
                <a:gd name="T42" fmla="*/ 2147483647 w 144"/>
                <a:gd name="T43" fmla="*/ 2147483647 h 67"/>
                <a:gd name="T44" fmla="*/ 2147483647 w 144"/>
                <a:gd name="T45" fmla="*/ 2147483647 h 67"/>
                <a:gd name="T46" fmla="*/ 2147483647 w 144"/>
                <a:gd name="T47" fmla="*/ 2147483647 h 67"/>
                <a:gd name="T48" fmla="*/ 2147483647 w 144"/>
                <a:gd name="T49" fmla="*/ 2147483647 h 67"/>
                <a:gd name="T50" fmla="*/ 2147483647 w 144"/>
                <a:gd name="T51" fmla="*/ 0 h 67"/>
                <a:gd name="T52" fmla="*/ 2147483647 w 144"/>
                <a:gd name="T53" fmla="*/ 2147483647 h 67"/>
                <a:gd name="T54" fmla="*/ 0 w 144"/>
                <a:gd name="T55" fmla="*/ 0 h 67"/>
                <a:gd name="T56" fmla="*/ 0 w 144"/>
                <a:gd name="T57" fmla="*/ 0 h 6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44" h="67">
                  <a:moveTo>
                    <a:pt x="0" y="0"/>
                  </a:moveTo>
                  <a:lnTo>
                    <a:pt x="2" y="2"/>
                  </a:lnTo>
                  <a:lnTo>
                    <a:pt x="11" y="10"/>
                  </a:lnTo>
                  <a:lnTo>
                    <a:pt x="21" y="17"/>
                  </a:lnTo>
                  <a:lnTo>
                    <a:pt x="26" y="27"/>
                  </a:lnTo>
                  <a:lnTo>
                    <a:pt x="24" y="36"/>
                  </a:lnTo>
                  <a:lnTo>
                    <a:pt x="21" y="46"/>
                  </a:lnTo>
                  <a:lnTo>
                    <a:pt x="17" y="53"/>
                  </a:lnTo>
                  <a:lnTo>
                    <a:pt x="19" y="61"/>
                  </a:lnTo>
                  <a:lnTo>
                    <a:pt x="23" y="63"/>
                  </a:lnTo>
                  <a:lnTo>
                    <a:pt x="30" y="65"/>
                  </a:lnTo>
                  <a:lnTo>
                    <a:pt x="38" y="65"/>
                  </a:lnTo>
                  <a:lnTo>
                    <a:pt x="45" y="67"/>
                  </a:lnTo>
                  <a:lnTo>
                    <a:pt x="55" y="67"/>
                  </a:lnTo>
                  <a:lnTo>
                    <a:pt x="66" y="67"/>
                  </a:lnTo>
                  <a:lnTo>
                    <a:pt x="76" y="65"/>
                  </a:lnTo>
                  <a:lnTo>
                    <a:pt x="87" y="63"/>
                  </a:lnTo>
                  <a:lnTo>
                    <a:pt x="97" y="59"/>
                  </a:lnTo>
                  <a:lnTo>
                    <a:pt x="106" y="55"/>
                  </a:lnTo>
                  <a:lnTo>
                    <a:pt x="116" y="50"/>
                  </a:lnTo>
                  <a:lnTo>
                    <a:pt x="125" y="48"/>
                  </a:lnTo>
                  <a:lnTo>
                    <a:pt x="133" y="44"/>
                  </a:lnTo>
                  <a:lnTo>
                    <a:pt x="138" y="40"/>
                  </a:lnTo>
                  <a:lnTo>
                    <a:pt x="142" y="38"/>
                  </a:lnTo>
                  <a:lnTo>
                    <a:pt x="144" y="38"/>
                  </a:lnTo>
                  <a:lnTo>
                    <a:pt x="106" y="0"/>
                  </a:lnTo>
                  <a:lnTo>
                    <a:pt x="59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70" name="Freeform 117"/>
            <p:cNvSpPr>
              <a:spLocks/>
            </p:cNvSpPr>
            <p:nvPr/>
          </p:nvSpPr>
          <p:spPr bwMode="auto">
            <a:xfrm>
              <a:off x="3293496" y="2224789"/>
              <a:ext cx="24053" cy="50847"/>
            </a:xfrm>
            <a:custGeom>
              <a:avLst/>
              <a:gdLst>
                <a:gd name="T0" fmla="*/ 2147483647 w 158"/>
                <a:gd name="T1" fmla="*/ 2147483647 h 333"/>
                <a:gd name="T2" fmla="*/ 2147483647 w 158"/>
                <a:gd name="T3" fmla="*/ 2147483647 h 333"/>
                <a:gd name="T4" fmla="*/ 2147483647 w 158"/>
                <a:gd name="T5" fmla="*/ 2147483647 h 333"/>
                <a:gd name="T6" fmla="*/ 2147483647 w 158"/>
                <a:gd name="T7" fmla="*/ 2147483647 h 333"/>
                <a:gd name="T8" fmla="*/ 2147483647 w 158"/>
                <a:gd name="T9" fmla="*/ 2147483647 h 333"/>
                <a:gd name="T10" fmla="*/ 2147483647 w 158"/>
                <a:gd name="T11" fmla="*/ 2147483647 h 333"/>
                <a:gd name="T12" fmla="*/ 2147483647 w 158"/>
                <a:gd name="T13" fmla="*/ 2147483647 h 333"/>
                <a:gd name="T14" fmla="*/ 2147483647 w 158"/>
                <a:gd name="T15" fmla="*/ 2147483647 h 333"/>
                <a:gd name="T16" fmla="*/ 2147483647 w 158"/>
                <a:gd name="T17" fmla="*/ 2147483647 h 333"/>
                <a:gd name="T18" fmla="*/ 2147483647 w 158"/>
                <a:gd name="T19" fmla="*/ 2147483647 h 333"/>
                <a:gd name="T20" fmla="*/ 2147483647 w 158"/>
                <a:gd name="T21" fmla="*/ 2147483647 h 333"/>
                <a:gd name="T22" fmla="*/ 2147483647 w 158"/>
                <a:gd name="T23" fmla="*/ 2147483647 h 333"/>
                <a:gd name="T24" fmla="*/ 2147483647 w 158"/>
                <a:gd name="T25" fmla="*/ 2147483647 h 333"/>
                <a:gd name="T26" fmla="*/ 2147483647 w 158"/>
                <a:gd name="T27" fmla="*/ 2147483647 h 333"/>
                <a:gd name="T28" fmla="*/ 2147483647 w 158"/>
                <a:gd name="T29" fmla="*/ 2147483647 h 333"/>
                <a:gd name="T30" fmla="*/ 2147483647 w 158"/>
                <a:gd name="T31" fmla="*/ 2147483647 h 333"/>
                <a:gd name="T32" fmla="*/ 2147483647 w 158"/>
                <a:gd name="T33" fmla="*/ 2147483647 h 333"/>
                <a:gd name="T34" fmla="*/ 2147483647 w 158"/>
                <a:gd name="T35" fmla="*/ 2147483647 h 333"/>
                <a:gd name="T36" fmla="*/ 2147483647 w 158"/>
                <a:gd name="T37" fmla="*/ 2147483647 h 333"/>
                <a:gd name="T38" fmla="*/ 2147483647 w 158"/>
                <a:gd name="T39" fmla="*/ 2147483647 h 333"/>
                <a:gd name="T40" fmla="*/ 2147483647 w 158"/>
                <a:gd name="T41" fmla="*/ 2147483647 h 333"/>
                <a:gd name="T42" fmla="*/ 2147483647 w 158"/>
                <a:gd name="T43" fmla="*/ 2147483647 h 333"/>
                <a:gd name="T44" fmla="*/ 2147483647 w 158"/>
                <a:gd name="T45" fmla="*/ 2147483647 h 333"/>
                <a:gd name="T46" fmla="*/ 2147483647 w 158"/>
                <a:gd name="T47" fmla="*/ 2147483647 h 333"/>
                <a:gd name="T48" fmla="*/ 2147483647 w 158"/>
                <a:gd name="T49" fmla="*/ 2147483647 h 333"/>
                <a:gd name="T50" fmla="*/ 2147483647 w 158"/>
                <a:gd name="T51" fmla="*/ 2147483647 h 333"/>
                <a:gd name="T52" fmla="*/ 2147483647 w 158"/>
                <a:gd name="T53" fmla="*/ 2147483647 h 333"/>
                <a:gd name="T54" fmla="*/ 2147483647 w 158"/>
                <a:gd name="T55" fmla="*/ 2147483647 h 333"/>
                <a:gd name="T56" fmla="*/ 2147483647 w 158"/>
                <a:gd name="T57" fmla="*/ 2147483647 h 333"/>
                <a:gd name="T58" fmla="*/ 2147483647 w 158"/>
                <a:gd name="T59" fmla="*/ 2147483647 h 333"/>
                <a:gd name="T60" fmla="*/ 2147483647 w 158"/>
                <a:gd name="T61" fmla="*/ 2147483647 h 333"/>
                <a:gd name="T62" fmla="*/ 2147483647 w 158"/>
                <a:gd name="T63" fmla="*/ 2147483647 h 333"/>
                <a:gd name="T64" fmla="*/ 2147483647 w 158"/>
                <a:gd name="T65" fmla="*/ 2147483647 h 333"/>
                <a:gd name="T66" fmla="*/ 2147483647 w 158"/>
                <a:gd name="T67" fmla="*/ 2147483647 h 333"/>
                <a:gd name="T68" fmla="*/ 2147483647 w 158"/>
                <a:gd name="T69" fmla="*/ 2147483647 h 333"/>
                <a:gd name="T70" fmla="*/ 2147483647 w 158"/>
                <a:gd name="T71" fmla="*/ 2147483647 h 333"/>
                <a:gd name="T72" fmla="*/ 2147483647 w 158"/>
                <a:gd name="T73" fmla="*/ 2147483647 h 333"/>
                <a:gd name="T74" fmla="*/ 2147483647 w 158"/>
                <a:gd name="T75" fmla="*/ 2147483647 h 333"/>
                <a:gd name="T76" fmla="*/ 2147483647 w 158"/>
                <a:gd name="T77" fmla="*/ 2147483647 h 333"/>
                <a:gd name="T78" fmla="*/ 2147483647 w 158"/>
                <a:gd name="T79" fmla="*/ 2147483647 h 333"/>
                <a:gd name="T80" fmla="*/ 2147483647 w 158"/>
                <a:gd name="T81" fmla="*/ 2147483647 h 333"/>
                <a:gd name="T82" fmla="*/ 2147483647 w 158"/>
                <a:gd name="T83" fmla="*/ 2147483647 h 333"/>
                <a:gd name="T84" fmla="*/ 2147483647 w 158"/>
                <a:gd name="T85" fmla="*/ 2147483647 h 333"/>
                <a:gd name="T86" fmla="*/ 2147483647 w 158"/>
                <a:gd name="T87" fmla="*/ 2147483647 h 333"/>
                <a:gd name="T88" fmla="*/ 2147483647 w 158"/>
                <a:gd name="T89" fmla="*/ 2147483647 h 333"/>
                <a:gd name="T90" fmla="*/ 2147483647 w 158"/>
                <a:gd name="T91" fmla="*/ 2147483647 h 333"/>
                <a:gd name="T92" fmla="*/ 2147483647 w 158"/>
                <a:gd name="T93" fmla="*/ 2147483647 h 333"/>
                <a:gd name="T94" fmla="*/ 2147483647 w 158"/>
                <a:gd name="T95" fmla="*/ 2147483647 h 333"/>
                <a:gd name="T96" fmla="*/ 2147483647 w 158"/>
                <a:gd name="T97" fmla="*/ 2147483647 h 333"/>
                <a:gd name="T98" fmla="*/ 2147483647 w 158"/>
                <a:gd name="T99" fmla="*/ 0 h 333"/>
                <a:gd name="T100" fmla="*/ 0 w 158"/>
                <a:gd name="T101" fmla="*/ 2147483647 h 333"/>
                <a:gd name="T102" fmla="*/ 2147483647 w 158"/>
                <a:gd name="T103" fmla="*/ 2147483647 h 333"/>
                <a:gd name="T104" fmla="*/ 2147483647 w 158"/>
                <a:gd name="T105" fmla="*/ 2147483647 h 33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158" h="333">
                  <a:moveTo>
                    <a:pt x="11" y="108"/>
                  </a:moveTo>
                  <a:lnTo>
                    <a:pt x="13" y="108"/>
                  </a:lnTo>
                  <a:lnTo>
                    <a:pt x="19" y="112"/>
                  </a:lnTo>
                  <a:lnTo>
                    <a:pt x="25" y="116"/>
                  </a:lnTo>
                  <a:lnTo>
                    <a:pt x="32" y="125"/>
                  </a:lnTo>
                  <a:lnTo>
                    <a:pt x="40" y="133"/>
                  </a:lnTo>
                  <a:lnTo>
                    <a:pt x="47" y="141"/>
                  </a:lnTo>
                  <a:lnTo>
                    <a:pt x="51" y="150"/>
                  </a:lnTo>
                  <a:lnTo>
                    <a:pt x="55" y="160"/>
                  </a:lnTo>
                  <a:lnTo>
                    <a:pt x="51" y="165"/>
                  </a:lnTo>
                  <a:lnTo>
                    <a:pt x="46" y="173"/>
                  </a:lnTo>
                  <a:lnTo>
                    <a:pt x="38" y="177"/>
                  </a:lnTo>
                  <a:lnTo>
                    <a:pt x="32" y="182"/>
                  </a:lnTo>
                  <a:lnTo>
                    <a:pt x="23" y="186"/>
                  </a:lnTo>
                  <a:lnTo>
                    <a:pt x="17" y="190"/>
                  </a:lnTo>
                  <a:lnTo>
                    <a:pt x="11" y="196"/>
                  </a:lnTo>
                  <a:lnTo>
                    <a:pt x="11" y="199"/>
                  </a:lnTo>
                  <a:lnTo>
                    <a:pt x="13" y="201"/>
                  </a:lnTo>
                  <a:lnTo>
                    <a:pt x="21" y="205"/>
                  </a:lnTo>
                  <a:lnTo>
                    <a:pt x="28" y="209"/>
                  </a:lnTo>
                  <a:lnTo>
                    <a:pt x="40" y="213"/>
                  </a:lnTo>
                  <a:lnTo>
                    <a:pt x="49" y="217"/>
                  </a:lnTo>
                  <a:lnTo>
                    <a:pt x="61" y="222"/>
                  </a:lnTo>
                  <a:lnTo>
                    <a:pt x="68" y="228"/>
                  </a:lnTo>
                  <a:lnTo>
                    <a:pt x="76" y="234"/>
                  </a:lnTo>
                  <a:lnTo>
                    <a:pt x="76" y="239"/>
                  </a:lnTo>
                  <a:lnTo>
                    <a:pt x="76" y="247"/>
                  </a:lnTo>
                  <a:lnTo>
                    <a:pt x="74" y="255"/>
                  </a:lnTo>
                  <a:lnTo>
                    <a:pt x="74" y="264"/>
                  </a:lnTo>
                  <a:lnTo>
                    <a:pt x="70" y="272"/>
                  </a:lnTo>
                  <a:lnTo>
                    <a:pt x="70" y="281"/>
                  </a:lnTo>
                  <a:lnTo>
                    <a:pt x="72" y="289"/>
                  </a:lnTo>
                  <a:lnTo>
                    <a:pt x="78" y="296"/>
                  </a:lnTo>
                  <a:lnTo>
                    <a:pt x="82" y="300"/>
                  </a:lnTo>
                  <a:lnTo>
                    <a:pt x="86" y="302"/>
                  </a:lnTo>
                  <a:lnTo>
                    <a:pt x="91" y="306"/>
                  </a:lnTo>
                  <a:lnTo>
                    <a:pt x="97" y="310"/>
                  </a:lnTo>
                  <a:lnTo>
                    <a:pt x="103" y="312"/>
                  </a:lnTo>
                  <a:lnTo>
                    <a:pt x="110" y="314"/>
                  </a:lnTo>
                  <a:lnTo>
                    <a:pt x="118" y="317"/>
                  </a:lnTo>
                  <a:lnTo>
                    <a:pt x="124" y="321"/>
                  </a:lnTo>
                  <a:lnTo>
                    <a:pt x="129" y="323"/>
                  </a:lnTo>
                  <a:lnTo>
                    <a:pt x="135" y="325"/>
                  </a:lnTo>
                  <a:lnTo>
                    <a:pt x="141" y="327"/>
                  </a:lnTo>
                  <a:lnTo>
                    <a:pt x="146" y="329"/>
                  </a:lnTo>
                  <a:lnTo>
                    <a:pt x="154" y="331"/>
                  </a:lnTo>
                  <a:lnTo>
                    <a:pt x="158" y="333"/>
                  </a:lnTo>
                  <a:lnTo>
                    <a:pt x="120" y="218"/>
                  </a:lnTo>
                  <a:lnTo>
                    <a:pt x="86" y="80"/>
                  </a:lnTo>
                  <a:lnTo>
                    <a:pt x="61" y="0"/>
                  </a:lnTo>
                  <a:lnTo>
                    <a:pt x="0" y="91"/>
                  </a:lnTo>
                  <a:lnTo>
                    <a:pt x="11" y="108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71" name="Freeform 118"/>
            <p:cNvSpPr>
              <a:spLocks/>
            </p:cNvSpPr>
            <p:nvPr/>
          </p:nvSpPr>
          <p:spPr bwMode="auto">
            <a:xfrm>
              <a:off x="3356827" y="2277159"/>
              <a:ext cx="14006" cy="12483"/>
            </a:xfrm>
            <a:custGeom>
              <a:avLst/>
              <a:gdLst>
                <a:gd name="T0" fmla="*/ 2147483647 w 91"/>
                <a:gd name="T1" fmla="*/ 0 h 84"/>
                <a:gd name="T2" fmla="*/ 2147483647 w 91"/>
                <a:gd name="T3" fmla="*/ 2147483647 h 84"/>
                <a:gd name="T4" fmla="*/ 2147483647 w 91"/>
                <a:gd name="T5" fmla="*/ 2147483647 h 84"/>
                <a:gd name="T6" fmla="*/ 2147483647 w 91"/>
                <a:gd name="T7" fmla="*/ 2147483647 h 84"/>
                <a:gd name="T8" fmla="*/ 2147483647 w 91"/>
                <a:gd name="T9" fmla="*/ 2147483647 h 84"/>
                <a:gd name="T10" fmla="*/ 2147483647 w 91"/>
                <a:gd name="T11" fmla="*/ 2147483647 h 84"/>
                <a:gd name="T12" fmla="*/ 2147483647 w 91"/>
                <a:gd name="T13" fmla="*/ 2147483647 h 84"/>
                <a:gd name="T14" fmla="*/ 2147483647 w 91"/>
                <a:gd name="T15" fmla="*/ 2147483647 h 84"/>
                <a:gd name="T16" fmla="*/ 2147483647 w 91"/>
                <a:gd name="T17" fmla="*/ 2147483647 h 84"/>
                <a:gd name="T18" fmla="*/ 0 w 91"/>
                <a:gd name="T19" fmla="*/ 2147483647 h 84"/>
                <a:gd name="T20" fmla="*/ 2147483647 w 91"/>
                <a:gd name="T21" fmla="*/ 2147483647 h 84"/>
                <a:gd name="T22" fmla="*/ 2147483647 w 91"/>
                <a:gd name="T23" fmla="*/ 2147483647 h 84"/>
                <a:gd name="T24" fmla="*/ 2147483647 w 91"/>
                <a:gd name="T25" fmla="*/ 2147483647 h 84"/>
                <a:gd name="T26" fmla="*/ 2147483647 w 91"/>
                <a:gd name="T27" fmla="*/ 2147483647 h 84"/>
                <a:gd name="T28" fmla="*/ 2147483647 w 91"/>
                <a:gd name="T29" fmla="*/ 2147483647 h 84"/>
                <a:gd name="T30" fmla="*/ 2147483647 w 91"/>
                <a:gd name="T31" fmla="*/ 2147483647 h 84"/>
                <a:gd name="T32" fmla="*/ 2147483647 w 91"/>
                <a:gd name="T33" fmla="*/ 2147483647 h 84"/>
                <a:gd name="T34" fmla="*/ 2147483647 w 91"/>
                <a:gd name="T35" fmla="*/ 2147483647 h 84"/>
                <a:gd name="T36" fmla="*/ 2147483647 w 91"/>
                <a:gd name="T37" fmla="*/ 2147483647 h 84"/>
                <a:gd name="T38" fmla="*/ 2147483647 w 91"/>
                <a:gd name="T39" fmla="*/ 2147483647 h 84"/>
                <a:gd name="T40" fmla="*/ 2147483647 w 91"/>
                <a:gd name="T41" fmla="*/ 0 h 84"/>
                <a:gd name="T42" fmla="*/ 2147483647 w 91"/>
                <a:gd name="T43" fmla="*/ 0 h 8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91" h="84">
                  <a:moveTo>
                    <a:pt x="10" y="0"/>
                  </a:moveTo>
                  <a:lnTo>
                    <a:pt x="10" y="2"/>
                  </a:lnTo>
                  <a:lnTo>
                    <a:pt x="12" y="10"/>
                  </a:lnTo>
                  <a:lnTo>
                    <a:pt x="12" y="13"/>
                  </a:lnTo>
                  <a:lnTo>
                    <a:pt x="12" y="19"/>
                  </a:lnTo>
                  <a:lnTo>
                    <a:pt x="12" y="25"/>
                  </a:lnTo>
                  <a:lnTo>
                    <a:pt x="12" y="31"/>
                  </a:lnTo>
                  <a:lnTo>
                    <a:pt x="6" y="38"/>
                  </a:lnTo>
                  <a:lnTo>
                    <a:pt x="2" y="44"/>
                  </a:lnTo>
                  <a:lnTo>
                    <a:pt x="0" y="51"/>
                  </a:lnTo>
                  <a:lnTo>
                    <a:pt x="4" y="57"/>
                  </a:lnTo>
                  <a:lnTo>
                    <a:pt x="8" y="61"/>
                  </a:lnTo>
                  <a:lnTo>
                    <a:pt x="15" y="67"/>
                  </a:lnTo>
                  <a:lnTo>
                    <a:pt x="21" y="69"/>
                  </a:lnTo>
                  <a:lnTo>
                    <a:pt x="29" y="74"/>
                  </a:lnTo>
                  <a:lnTo>
                    <a:pt x="34" y="78"/>
                  </a:lnTo>
                  <a:lnTo>
                    <a:pt x="40" y="80"/>
                  </a:lnTo>
                  <a:lnTo>
                    <a:pt x="44" y="82"/>
                  </a:lnTo>
                  <a:lnTo>
                    <a:pt x="46" y="84"/>
                  </a:lnTo>
                  <a:lnTo>
                    <a:pt x="91" y="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72" name="Freeform 119"/>
            <p:cNvSpPr>
              <a:spLocks/>
            </p:cNvSpPr>
            <p:nvPr/>
          </p:nvSpPr>
          <p:spPr bwMode="auto">
            <a:xfrm>
              <a:off x="3334905" y="2275636"/>
              <a:ext cx="15224" cy="26489"/>
            </a:xfrm>
            <a:custGeom>
              <a:avLst/>
              <a:gdLst>
                <a:gd name="T0" fmla="*/ 2147483647 w 101"/>
                <a:gd name="T1" fmla="*/ 0 h 175"/>
                <a:gd name="T2" fmla="*/ 0 w 101"/>
                <a:gd name="T3" fmla="*/ 2147483647 h 175"/>
                <a:gd name="T4" fmla="*/ 2147483647 w 101"/>
                <a:gd name="T5" fmla="*/ 2147483647 h 175"/>
                <a:gd name="T6" fmla="*/ 2147483647 w 101"/>
                <a:gd name="T7" fmla="*/ 2147483647 h 175"/>
                <a:gd name="T8" fmla="*/ 2147483647 w 101"/>
                <a:gd name="T9" fmla="*/ 2147483647 h 175"/>
                <a:gd name="T10" fmla="*/ 2147483647 w 101"/>
                <a:gd name="T11" fmla="*/ 2147483647 h 175"/>
                <a:gd name="T12" fmla="*/ 2147483647 w 101"/>
                <a:gd name="T13" fmla="*/ 2147483647 h 175"/>
                <a:gd name="T14" fmla="*/ 2147483647 w 101"/>
                <a:gd name="T15" fmla="*/ 2147483647 h 175"/>
                <a:gd name="T16" fmla="*/ 2147483647 w 101"/>
                <a:gd name="T17" fmla="*/ 2147483647 h 175"/>
                <a:gd name="T18" fmla="*/ 2147483647 w 101"/>
                <a:gd name="T19" fmla="*/ 2147483647 h 175"/>
                <a:gd name="T20" fmla="*/ 2147483647 w 101"/>
                <a:gd name="T21" fmla="*/ 2147483647 h 175"/>
                <a:gd name="T22" fmla="*/ 2147483647 w 101"/>
                <a:gd name="T23" fmla="*/ 2147483647 h 175"/>
                <a:gd name="T24" fmla="*/ 2147483647 w 101"/>
                <a:gd name="T25" fmla="*/ 2147483647 h 175"/>
                <a:gd name="T26" fmla="*/ 2147483647 w 101"/>
                <a:gd name="T27" fmla="*/ 2147483647 h 175"/>
                <a:gd name="T28" fmla="*/ 2147483647 w 101"/>
                <a:gd name="T29" fmla="*/ 2147483647 h 175"/>
                <a:gd name="T30" fmla="*/ 2147483647 w 101"/>
                <a:gd name="T31" fmla="*/ 2147483647 h 175"/>
                <a:gd name="T32" fmla="*/ 2147483647 w 101"/>
                <a:gd name="T33" fmla="*/ 2147483647 h 175"/>
                <a:gd name="T34" fmla="*/ 2147483647 w 101"/>
                <a:gd name="T35" fmla="*/ 2147483647 h 175"/>
                <a:gd name="T36" fmla="*/ 2147483647 w 101"/>
                <a:gd name="T37" fmla="*/ 2147483647 h 175"/>
                <a:gd name="T38" fmla="*/ 2147483647 w 101"/>
                <a:gd name="T39" fmla="*/ 2147483647 h 175"/>
                <a:gd name="T40" fmla="*/ 2147483647 w 101"/>
                <a:gd name="T41" fmla="*/ 2147483647 h 175"/>
                <a:gd name="T42" fmla="*/ 2147483647 w 101"/>
                <a:gd name="T43" fmla="*/ 2147483647 h 175"/>
                <a:gd name="T44" fmla="*/ 2147483647 w 101"/>
                <a:gd name="T45" fmla="*/ 2147483647 h 175"/>
                <a:gd name="T46" fmla="*/ 2147483647 w 101"/>
                <a:gd name="T47" fmla="*/ 2147483647 h 175"/>
                <a:gd name="T48" fmla="*/ 2147483647 w 101"/>
                <a:gd name="T49" fmla="*/ 2147483647 h 175"/>
                <a:gd name="T50" fmla="*/ 2147483647 w 101"/>
                <a:gd name="T51" fmla="*/ 2147483647 h 175"/>
                <a:gd name="T52" fmla="*/ 2147483647 w 101"/>
                <a:gd name="T53" fmla="*/ 2147483647 h 175"/>
                <a:gd name="T54" fmla="*/ 2147483647 w 101"/>
                <a:gd name="T55" fmla="*/ 2147483647 h 175"/>
                <a:gd name="T56" fmla="*/ 2147483647 w 101"/>
                <a:gd name="T57" fmla="*/ 2147483647 h 175"/>
                <a:gd name="T58" fmla="*/ 2147483647 w 101"/>
                <a:gd name="T59" fmla="*/ 2147483647 h 175"/>
                <a:gd name="T60" fmla="*/ 2147483647 w 101"/>
                <a:gd name="T61" fmla="*/ 2147483647 h 175"/>
                <a:gd name="T62" fmla="*/ 2147483647 w 101"/>
                <a:gd name="T63" fmla="*/ 2147483647 h 175"/>
                <a:gd name="T64" fmla="*/ 2147483647 w 101"/>
                <a:gd name="T65" fmla="*/ 0 h 175"/>
                <a:gd name="T66" fmla="*/ 2147483647 w 101"/>
                <a:gd name="T67" fmla="*/ 0 h 17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1" h="175">
                  <a:moveTo>
                    <a:pt x="2" y="0"/>
                  </a:moveTo>
                  <a:lnTo>
                    <a:pt x="0" y="64"/>
                  </a:lnTo>
                  <a:lnTo>
                    <a:pt x="4" y="70"/>
                  </a:lnTo>
                  <a:lnTo>
                    <a:pt x="9" y="74"/>
                  </a:lnTo>
                  <a:lnTo>
                    <a:pt x="15" y="79"/>
                  </a:lnTo>
                  <a:lnTo>
                    <a:pt x="23" y="87"/>
                  </a:lnTo>
                  <a:lnTo>
                    <a:pt x="28" y="95"/>
                  </a:lnTo>
                  <a:lnTo>
                    <a:pt x="34" y="102"/>
                  </a:lnTo>
                  <a:lnTo>
                    <a:pt x="40" y="110"/>
                  </a:lnTo>
                  <a:lnTo>
                    <a:pt x="40" y="117"/>
                  </a:lnTo>
                  <a:lnTo>
                    <a:pt x="36" y="125"/>
                  </a:lnTo>
                  <a:lnTo>
                    <a:pt x="26" y="131"/>
                  </a:lnTo>
                  <a:lnTo>
                    <a:pt x="17" y="138"/>
                  </a:lnTo>
                  <a:lnTo>
                    <a:pt x="11" y="146"/>
                  </a:lnTo>
                  <a:lnTo>
                    <a:pt x="9" y="157"/>
                  </a:lnTo>
                  <a:lnTo>
                    <a:pt x="9" y="161"/>
                  </a:lnTo>
                  <a:lnTo>
                    <a:pt x="11" y="165"/>
                  </a:lnTo>
                  <a:lnTo>
                    <a:pt x="15" y="169"/>
                  </a:lnTo>
                  <a:lnTo>
                    <a:pt x="23" y="173"/>
                  </a:lnTo>
                  <a:lnTo>
                    <a:pt x="32" y="173"/>
                  </a:lnTo>
                  <a:lnTo>
                    <a:pt x="42" y="175"/>
                  </a:lnTo>
                  <a:lnTo>
                    <a:pt x="47" y="175"/>
                  </a:lnTo>
                  <a:lnTo>
                    <a:pt x="53" y="175"/>
                  </a:lnTo>
                  <a:lnTo>
                    <a:pt x="61" y="175"/>
                  </a:lnTo>
                  <a:lnTo>
                    <a:pt x="66" y="175"/>
                  </a:lnTo>
                  <a:lnTo>
                    <a:pt x="76" y="173"/>
                  </a:lnTo>
                  <a:lnTo>
                    <a:pt x="85" y="173"/>
                  </a:lnTo>
                  <a:lnTo>
                    <a:pt x="89" y="173"/>
                  </a:lnTo>
                  <a:lnTo>
                    <a:pt x="93" y="173"/>
                  </a:lnTo>
                  <a:lnTo>
                    <a:pt x="101" y="146"/>
                  </a:lnTo>
                  <a:lnTo>
                    <a:pt x="78" y="89"/>
                  </a:lnTo>
                  <a:lnTo>
                    <a:pt x="34" y="2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73" name="Freeform 120"/>
            <p:cNvSpPr>
              <a:spLocks/>
            </p:cNvSpPr>
            <p:nvPr/>
          </p:nvSpPr>
          <p:spPr bwMode="auto">
            <a:xfrm>
              <a:off x="3360785" y="2241535"/>
              <a:ext cx="13092" cy="21922"/>
            </a:xfrm>
            <a:custGeom>
              <a:avLst/>
              <a:gdLst>
                <a:gd name="T0" fmla="*/ 2147483647 w 85"/>
                <a:gd name="T1" fmla="*/ 2147483647 h 145"/>
                <a:gd name="T2" fmla="*/ 2147483647 w 85"/>
                <a:gd name="T3" fmla="*/ 2147483647 h 145"/>
                <a:gd name="T4" fmla="*/ 2147483647 w 85"/>
                <a:gd name="T5" fmla="*/ 2147483647 h 145"/>
                <a:gd name="T6" fmla="*/ 2147483647 w 85"/>
                <a:gd name="T7" fmla="*/ 2147483647 h 145"/>
                <a:gd name="T8" fmla="*/ 2147483647 w 85"/>
                <a:gd name="T9" fmla="*/ 2147483647 h 145"/>
                <a:gd name="T10" fmla="*/ 0 w 85"/>
                <a:gd name="T11" fmla="*/ 2147483647 h 145"/>
                <a:gd name="T12" fmla="*/ 0 w 85"/>
                <a:gd name="T13" fmla="*/ 2147483647 h 145"/>
                <a:gd name="T14" fmla="*/ 0 w 85"/>
                <a:gd name="T15" fmla="*/ 2147483647 h 145"/>
                <a:gd name="T16" fmla="*/ 2147483647 w 85"/>
                <a:gd name="T17" fmla="*/ 2147483647 h 145"/>
                <a:gd name="T18" fmla="*/ 2147483647 w 85"/>
                <a:gd name="T19" fmla="*/ 2147483647 h 145"/>
                <a:gd name="T20" fmla="*/ 2147483647 w 85"/>
                <a:gd name="T21" fmla="*/ 2147483647 h 145"/>
                <a:gd name="T22" fmla="*/ 2147483647 w 85"/>
                <a:gd name="T23" fmla="*/ 2147483647 h 145"/>
                <a:gd name="T24" fmla="*/ 2147483647 w 85"/>
                <a:gd name="T25" fmla="*/ 2147483647 h 145"/>
                <a:gd name="T26" fmla="*/ 2147483647 w 85"/>
                <a:gd name="T27" fmla="*/ 2147483647 h 145"/>
                <a:gd name="T28" fmla="*/ 2147483647 w 85"/>
                <a:gd name="T29" fmla="*/ 2147483647 h 145"/>
                <a:gd name="T30" fmla="*/ 2147483647 w 85"/>
                <a:gd name="T31" fmla="*/ 2147483647 h 145"/>
                <a:gd name="T32" fmla="*/ 2147483647 w 85"/>
                <a:gd name="T33" fmla="*/ 2147483647 h 145"/>
                <a:gd name="T34" fmla="*/ 2147483647 w 85"/>
                <a:gd name="T35" fmla="*/ 2147483647 h 145"/>
                <a:gd name="T36" fmla="*/ 2147483647 w 85"/>
                <a:gd name="T37" fmla="*/ 2147483647 h 145"/>
                <a:gd name="T38" fmla="*/ 2147483647 w 85"/>
                <a:gd name="T39" fmla="*/ 2147483647 h 145"/>
                <a:gd name="T40" fmla="*/ 2147483647 w 85"/>
                <a:gd name="T41" fmla="*/ 2147483647 h 145"/>
                <a:gd name="T42" fmla="*/ 2147483647 w 85"/>
                <a:gd name="T43" fmla="*/ 2147483647 h 145"/>
                <a:gd name="T44" fmla="*/ 2147483647 w 85"/>
                <a:gd name="T45" fmla="*/ 2147483647 h 145"/>
                <a:gd name="T46" fmla="*/ 2147483647 w 85"/>
                <a:gd name="T47" fmla="*/ 2147483647 h 145"/>
                <a:gd name="T48" fmla="*/ 2147483647 w 85"/>
                <a:gd name="T49" fmla="*/ 2147483647 h 145"/>
                <a:gd name="T50" fmla="*/ 2147483647 w 85"/>
                <a:gd name="T51" fmla="*/ 0 h 145"/>
                <a:gd name="T52" fmla="*/ 2147483647 w 85"/>
                <a:gd name="T53" fmla="*/ 2147483647 h 145"/>
                <a:gd name="T54" fmla="*/ 2147483647 w 85"/>
                <a:gd name="T55" fmla="*/ 2147483647 h 145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85" h="145">
                  <a:moveTo>
                    <a:pt x="6" y="53"/>
                  </a:moveTo>
                  <a:lnTo>
                    <a:pt x="6" y="53"/>
                  </a:lnTo>
                  <a:lnTo>
                    <a:pt x="4" y="57"/>
                  </a:lnTo>
                  <a:lnTo>
                    <a:pt x="2" y="63"/>
                  </a:lnTo>
                  <a:lnTo>
                    <a:pt x="2" y="71"/>
                  </a:lnTo>
                  <a:lnTo>
                    <a:pt x="0" y="78"/>
                  </a:lnTo>
                  <a:lnTo>
                    <a:pt x="0" y="88"/>
                  </a:lnTo>
                  <a:lnTo>
                    <a:pt x="0" y="93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11" y="103"/>
                  </a:lnTo>
                  <a:lnTo>
                    <a:pt x="15" y="103"/>
                  </a:lnTo>
                  <a:lnTo>
                    <a:pt x="21" y="103"/>
                  </a:lnTo>
                  <a:lnTo>
                    <a:pt x="30" y="103"/>
                  </a:lnTo>
                  <a:lnTo>
                    <a:pt x="34" y="107"/>
                  </a:lnTo>
                  <a:lnTo>
                    <a:pt x="30" y="110"/>
                  </a:lnTo>
                  <a:lnTo>
                    <a:pt x="28" y="116"/>
                  </a:lnTo>
                  <a:lnTo>
                    <a:pt x="21" y="120"/>
                  </a:lnTo>
                  <a:lnTo>
                    <a:pt x="17" y="128"/>
                  </a:lnTo>
                  <a:lnTo>
                    <a:pt x="11" y="133"/>
                  </a:lnTo>
                  <a:lnTo>
                    <a:pt x="6" y="139"/>
                  </a:lnTo>
                  <a:lnTo>
                    <a:pt x="2" y="143"/>
                  </a:lnTo>
                  <a:lnTo>
                    <a:pt x="2" y="145"/>
                  </a:lnTo>
                  <a:lnTo>
                    <a:pt x="85" y="120"/>
                  </a:lnTo>
                  <a:lnTo>
                    <a:pt x="70" y="42"/>
                  </a:lnTo>
                  <a:lnTo>
                    <a:pt x="44" y="0"/>
                  </a:lnTo>
                  <a:lnTo>
                    <a:pt x="6" y="5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74" name="Freeform 121"/>
            <p:cNvSpPr>
              <a:spLocks/>
            </p:cNvSpPr>
            <p:nvPr/>
          </p:nvSpPr>
          <p:spPr bwMode="auto">
            <a:xfrm>
              <a:off x="3329120" y="2228443"/>
              <a:ext cx="18573" cy="33492"/>
            </a:xfrm>
            <a:custGeom>
              <a:avLst/>
              <a:gdLst>
                <a:gd name="T0" fmla="*/ 0 w 121"/>
                <a:gd name="T1" fmla="*/ 0 h 220"/>
                <a:gd name="T2" fmla="*/ 0 w 121"/>
                <a:gd name="T3" fmla="*/ 2147483647 h 220"/>
                <a:gd name="T4" fmla="*/ 0 w 121"/>
                <a:gd name="T5" fmla="*/ 2147483647 h 220"/>
                <a:gd name="T6" fmla="*/ 2147483647 w 121"/>
                <a:gd name="T7" fmla="*/ 2147483647 h 220"/>
                <a:gd name="T8" fmla="*/ 2147483647 w 121"/>
                <a:gd name="T9" fmla="*/ 2147483647 h 220"/>
                <a:gd name="T10" fmla="*/ 2147483647 w 121"/>
                <a:gd name="T11" fmla="*/ 2147483647 h 220"/>
                <a:gd name="T12" fmla="*/ 2147483647 w 121"/>
                <a:gd name="T13" fmla="*/ 2147483647 h 220"/>
                <a:gd name="T14" fmla="*/ 2147483647 w 121"/>
                <a:gd name="T15" fmla="*/ 2147483647 h 220"/>
                <a:gd name="T16" fmla="*/ 2147483647 w 121"/>
                <a:gd name="T17" fmla="*/ 2147483647 h 220"/>
                <a:gd name="T18" fmla="*/ 2147483647 w 121"/>
                <a:gd name="T19" fmla="*/ 2147483647 h 220"/>
                <a:gd name="T20" fmla="*/ 2147483647 w 121"/>
                <a:gd name="T21" fmla="*/ 2147483647 h 220"/>
                <a:gd name="T22" fmla="*/ 2147483647 w 121"/>
                <a:gd name="T23" fmla="*/ 2147483647 h 220"/>
                <a:gd name="T24" fmla="*/ 2147483647 w 121"/>
                <a:gd name="T25" fmla="*/ 2147483647 h 220"/>
                <a:gd name="T26" fmla="*/ 2147483647 w 121"/>
                <a:gd name="T27" fmla="*/ 2147483647 h 220"/>
                <a:gd name="T28" fmla="*/ 2147483647 w 121"/>
                <a:gd name="T29" fmla="*/ 2147483647 h 220"/>
                <a:gd name="T30" fmla="*/ 2147483647 w 121"/>
                <a:gd name="T31" fmla="*/ 2147483647 h 220"/>
                <a:gd name="T32" fmla="*/ 2147483647 w 121"/>
                <a:gd name="T33" fmla="*/ 2147483647 h 220"/>
                <a:gd name="T34" fmla="*/ 2147483647 w 121"/>
                <a:gd name="T35" fmla="*/ 2147483647 h 220"/>
                <a:gd name="T36" fmla="*/ 2147483647 w 121"/>
                <a:gd name="T37" fmla="*/ 2147483647 h 220"/>
                <a:gd name="T38" fmla="*/ 2147483647 w 121"/>
                <a:gd name="T39" fmla="*/ 2147483647 h 220"/>
                <a:gd name="T40" fmla="*/ 2147483647 w 121"/>
                <a:gd name="T41" fmla="*/ 2147483647 h 220"/>
                <a:gd name="T42" fmla="*/ 2147483647 w 121"/>
                <a:gd name="T43" fmla="*/ 2147483647 h 220"/>
                <a:gd name="T44" fmla="*/ 2147483647 w 121"/>
                <a:gd name="T45" fmla="*/ 2147483647 h 220"/>
                <a:gd name="T46" fmla="*/ 2147483647 w 121"/>
                <a:gd name="T47" fmla="*/ 2147483647 h 220"/>
                <a:gd name="T48" fmla="*/ 2147483647 w 121"/>
                <a:gd name="T49" fmla="*/ 2147483647 h 220"/>
                <a:gd name="T50" fmla="*/ 2147483647 w 121"/>
                <a:gd name="T51" fmla="*/ 2147483647 h 220"/>
                <a:gd name="T52" fmla="*/ 2147483647 w 121"/>
                <a:gd name="T53" fmla="*/ 2147483647 h 220"/>
                <a:gd name="T54" fmla="*/ 2147483647 w 121"/>
                <a:gd name="T55" fmla="*/ 2147483647 h 220"/>
                <a:gd name="T56" fmla="*/ 2147483647 w 121"/>
                <a:gd name="T57" fmla="*/ 2147483647 h 220"/>
                <a:gd name="T58" fmla="*/ 2147483647 w 121"/>
                <a:gd name="T59" fmla="*/ 2147483647 h 220"/>
                <a:gd name="T60" fmla="*/ 2147483647 w 121"/>
                <a:gd name="T61" fmla="*/ 2147483647 h 220"/>
                <a:gd name="T62" fmla="*/ 2147483647 w 121"/>
                <a:gd name="T63" fmla="*/ 2147483647 h 220"/>
                <a:gd name="T64" fmla="*/ 2147483647 w 121"/>
                <a:gd name="T65" fmla="*/ 2147483647 h 220"/>
                <a:gd name="T66" fmla="*/ 2147483647 w 121"/>
                <a:gd name="T67" fmla="*/ 2147483647 h 220"/>
                <a:gd name="T68" fmla="*/ 2147483647 w 121"/>
                <a:gd name="T69" fmla="*/ 2147483647 h 220"/>
                <a:gd name="T70" fmla="*/ 2147483647 w 121"/>
                <a:gd name="T71" fmla="*/ 2147483647 h 220"/>
                <a:gd name="T72" fmla="*/ 0 w 121"/>
                <a:gd name="T73" fmla="*/ 0 h 220"/>
                <a:gd name="T74" fmla="*/ 0 w 121"/>
                <a:gd name="T75" fmla="*/ 0 h 22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1" h="220">
                  <a:moveTo>
                    <a:pt x="0" y="0"/>
                  </a:moveTo>
                  <a:lnTo>
                    <a:pt x="0" y="2"/>
                  </a:lnTo>
                  <a:lnTo>
                    <a:pt x="0" y="5"/>
                  </a:lnTo>
                  <a:lnTo>
                    <a:pt x="2" y="11"/>
                  </a:lnTo>
                  <a:lnTo>
                    <a:pt x="4" y="19"/>
                  </a:lnTo>
                  <a:lnTo>
                    <a:pt x="5" y="28"/>
                  </a:lnTo>
                  <a:lnTo>
                    <a:pt x="9" y="38"/>
                  </a:lnTo>
                  <a:lnTo>
                    <a:pt x="11" y="45"/>
                  </a:lnTo>
                  <a:lnTo>
                    <a:pt x="17" y="55"/>
                  </a:lnTo>
                  <a:lnTo>
                    <a:pt x="19" y="59"/>
                  </a:lnTo>
                  <a:lnTo>
                    <a:pt x="24" y="66"/>
                  </a:lnTo>
                  <a:lnTo>
                    <a:pt x="30" y="72"/>
                  </a:lnTo>
                  <a:lnTo>
                    <a:pt x="36" y="76"/>
                  </a:lnTo>
                  <a:lnTo>
                    <a:pt x="40" y="79"/>
                  </a:lnTo>
                  <a:lnTo>
                    <a:pt x="45" y="85"/>
                  </a:lnTo>
                  <a:lnTo>
                    <a:pt x="47" y="89"/>
                  </a:lnTo>
                  <a:lnTo>
                    <a:pt x="49" y="95"/>
                  </a:lnTo>
                  <a:lnTo>
                    <a:pt x="47" y="102"/>
                  </a:lnTo>
                  <a:lnTo>
                    <a:pt x="45" y="110"/>
                  </a:lnTo>
                  <a:lnTo>
                    <a:pt x="42" y="116"/>
                  </a:lnTo>
                  <a:lnTo>
                    <a:pt x="38" y="125"/>
                  </a:lnTo>
                  <a:lnTo>
                    <a:pt x="34" y="135"/>
                  </a:lnTo>
                  <a:lnTo>
                    <a:pt x="28" y="142"/>
                  </a:lnTo>
                  <a:lnTo>
                    <a:pt x="26" y="152"/>
                  </a:lnTo>
                  <a:lnTo>
                    <a:pt x="24" y="161"/>
                  </a:lnTo>
                  <a:lnTo>
                    <a:pt x="23" y="167"/>
                  </a:lnTo>
                  <a:lnTo>
                    <a:pt x="23" y="175"/>
                  </a:lnTo>
                  <a:lnTo>
                    <a:pt x="23" y="180"/>
                  </a:lnTo>
                  <a:lnTo>
                    <a:pt x="24" y="188"/>
                  </a:lnTo>
                  <a:lnTo>
                    <a:pt x="30" y="197"/>
                  </a:lnTo>
                  <a:lnTo>
                    <a:pt x="38" y="205"/>
                  </a:lnTo>
                  <a:lnTo>
                    <a:pt x="45" y="211"/>
                  </a:lnTo>
                  <a:lnTo>
                    <a:pt x="55" y="216"/>
                  </a:lnTo>
                  <a:lnTo>
                    <a:pt x="61" y="218"/>
                  </a:lnTo>
                  <a:lnTo>
                    <a:pt x="64" y="220"/>
                  </a:lnTo>
                  <a:lnTo>
                    <a:pt x="121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75" name="Freeform 122"/>
            <p:cNvSpPr>
              <a:spLocks/>
            </p:cNvSpPr>
            <p:nvPr/>
          </p:nvSpPr>
          <p:spPr bwMode="auto">
            <a:xfrm>
              <a:off x="3238082" y="2306388"/>
              <a:ext cx="76727" cy="59677"/>
            </a:xfrm>
            <a:custGeom>
              <a:avLst/>
              <a:gdLst>
                <a:gd name="T0" fmla="*/ 2147483647 w 504"/>
                <a:gd name="T1" fmla="*/ 2147483647 h 394"/>
                <a:gd name="T2" fmla="*/ 0 w 504"/>
                <a:gd name="T3" fmla="*/ 2147483647 h 394"/>
                <a:gd name="T4" fmla="*/ 2147483647 w 504"/>
                <a:gd name="T5" fmla="*/ 2147483647 h 394"/>
                <a:gd name="T6" fmla="*/ 2147483647 w 504"/>
                <a:gd name="T7" fmla="*/ 2147483647 h 394"/>
                <a:gd name="T8" fmla="*/ 2147483647 w 504"/>
                <a:gd name="T9" fmla="*/ 0 h 394"/>
                <a:gd name="T10" fmla="*/ 2147483647 w 504"/>
                <a:gd name="T11" fmla="*/ 2147483647 h 394"/>
                <a:gd name="T12" fmla="*/ 2147483647 w 504"/>
                <a:gd name="T13" fmla="*/ 2147483647 h 394"/>
                <a:gd name="T14" fmla="*/ 2147483647 w 504"/>
                <a:gd name="T15" fmla="*/ 2147483647 h 39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04" h="394">
                  <a:moveTo>
                    <a:pt x="21" y="126"/>
                  </a:moveTo>
                  <a:lnTo>
                    <a:pt x="0" y="230"/>
                  </a:lnTo>
                  <a:lnTo>
                    <a:pt x="487" y="394"/>
                  </a:lnTo>
                  <a:lnTo>
                    <a:pt x="504" y="34"/>
                  </a:lnTo>
                  <a:lnTo>
                    <a:pt x="481" y="0"/>
                  </a:lnTo>
                  <a:lnTo>
                    <a:pt x="182" y="38"/>
                  </a:lnTo>
                  <a:lnTo>
                    <a:pt x="21" y="126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76" name="Freeform 123"/>
            <p:cNvSpPr>
              <a:spLocks/>
            </p:cNvSpPr>
            <p:nvPr/>
          </p:nvSpPr>
          <p:spPr bwMode="auto">
            <a:xfrm>
              <a:off x="3121469" y="2302125"/>
              <a:ext cx="119963" cy="75205"/>
            </a:xfrm>
            <a:custGeom>
              <a:avLst/>
              <a:gdLst>
                <a:gd name="T0" fmla="*/ 0 w 787"/>
                <a:gd name="T1" fmla="*/ 2147483647 h 492"/>
                <a:gd name="T2" fmla="*/ 2147483647 w 787"/>
                <a:gd name="T3" fmla="*/ 2147483647 h 492"/>
                <a:gd name="T4" fmla="*/ 2147483647 w 787"/>
                <a:gd name="T5" fmla="*/ 2147483647 h 492"/>
                <a:gd name="T6" fmla="*/ 2147483647 w 787"/>
                <a:gd name="T7" fmla="*/ 2147483647 h 492"/>
                <a:gd name="T8" fmla="*/ 2147483647 w 787"/>
                <a:gd name="T9" fmla="*/ 0 h 492"/>
                <a:gd name="T10" fmla="*/ 0 w 787"/>
                <a:gd name="T11" fmla="*/ 2147483647 h 492"/>
                <a:gd name="T12" fmla="*/ 0 w 787"/>
                <a:gd name="T13" fmla="*/ 2147483647 h 49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87" h="492">
                  <a:moveTo>
                    <a:pt x="0" y="60"/>
                  </a:moveTo>
                  <a:lnTo>
                    <a:pt x="4" y="420"/>
                  </a:lnTo>
                  <a:lnTo>
                    <a:pt x="756" y="492"/>
                  </a:lnTo>
                  <a:lnTo>
                    <a:pt x="787" y="152"/>
                  </a:lnTo>
                  <a:lnTo>
                    <a:pt x="321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77" name="Freeform 124"/>
            <p:cNvSpPr>
              <a:spLocks/>
            </p:cNvSpPr>
            <p:nvPr/>
          </p:nvSpPr>
          <p:spPr bwMode="auto">
            <a:xfrm>
              <a:off x="3120251" y="2277768"/>
              <a:ext cx="136100" cy="52369"/>
            </a:xfrm>
            <a:custGeom>
              <a:avLst/>
              <a:gdLst>
                <a:gd name="T0" fmla="*/ 2147483647 w 896"/>
                <a:gd name="T1" fmla="*/ 0 h 342"/>
                <a:gd name="T2" fmla="*/ 2147483647 w 896"/>
                <a:gd name="T3" fmla="*/ 2147483647 h 342"/>
                <a:gd name="T4" fmla="*/ 0 w 896"/>
                <a:gd name="T5" fmla="*/ 2147483647 h 342"/>
                <a:gd name="T6" fmla="*/ 2147483647 w 896"/>
                <a:gd name="T7" fmla="*/ 2147483647 h 342"/>
                <a:gd name="T8" fmla="*/ 2147483647 w 896"/>
                <a:gd name="T9" fmla="*/ 2147483647 h 342"/>
                <a:gd name="T10" fmla="*/ 2147483647 w 896"/>
                <a:gd name="T11" fmla="*/ 2147483647 h 342"/>
                <a:gd name="T12" fmla="*/ 2147483647 w 896"/>
                <a:gd name="T13" fmla="*/ 2147483647 h 342"/>
                <a:gd name="T14" fmla="*/ 2147483647 w 896"/>
                <a:gd name="T15" fmla="*/ 2147483647 h 342"/>
                <a:gd name="T16" fmla="*/ 2147483647 w 896"/>
                <a:gd name="T17" fmla="*/ 0 h 342"/>
                <a:gd name="T18" fmla="*/ 2147483647 w 896"/>
                <a:gd name="T19" fmla="*/ 0 h 342"/>
                <a:gd name="T20" fmla="*/ 2147483647 w 896"/>
                <a:gd name="T21" fmla="*/ 0 h 3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96" h="342">
                  <a:moveTo>
                    <a:pt x="533" y="0"/>
                  </a:moveTo>
                  <a:lnTo>
                    <a:pt x="272" y="21"/>
                  </a:lnTo>
                  <a:lnTo>
                    <a:pt x="0" y="169"/>
                  </a:lnTo>
                  <a:lnTo>
                    <a:pt x="23" y="302"/>
                  </a:lnTo>
                  <a:lnTo>
                    <a:pt x="386" y="342"/>
                  </a:lnTo>
                  <a:lnTo>
                    <a:pt x="643" y="342"/>
                  </a:lnTo>
                  <a:lnTo>
                    <a:pt x="896" y="319"/>
                  </a:lnTo>
                  <a:lnTo>
                    <a:pt x="879" y="57"/>
                  </a:lnTo>
                  <a:lnTo>
                    <a:pt x="846" y="0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78" name="Freeform 125"/>
            <p:cNvSpPr>
              <a:spLocks/>
            </p:cNvSpPr>
            <p:nvPr/>
          </p:nvSpPr>
          <p:spPr bwMode="auto">
            <a:xfrm>
              <a:off x="3201241" y="2272896"/>
              <a:ext cx="89515" cy="52369"/>
            </a:xfrm>
            <a:custGeom>
              <a:avLst/>
              <a:gdLst>
                <a:gd name="T0" fmla="*/ 2147483647 w 589"/>
                <a:gd name="T1" fmla="*/ 2147483647 h 345"/>
                <a:gd name="T2" fmla="*/ 2147483647 w 589"/>
                <a:gd name="T3" fmla="*/ 2147483647 h 345"/>
                <a:gd name="T4" fmla="*/ 2147483647 w 589"/>
                <a:gd name="T5" fmla="*/ 2147483647 h 345"/>
                <a:gd name="T6" fmla="*/ 2147483647 w 589"/>
                <a:gd name="T7" fmla="*/ 2147483647 h 345"/>
                <a:gd name="T8" fmla="*/ 2147483647 w 589"/>
                <a:gd name="T9" fmla="*/ 2147483647 h 345"/>
                <a:gd name="T10" fmla="*/ 2147483647 w 589"/>
                <a:gd name="T11" fmla="*/ 2147483647 h 345"/>
                <a:gd name="T12" fmla="*/ 2147483647 w 589"/>
                <a:gd name="T13" fmla="*/ 2147483647 h 345"/>
                <a:gd name="T14" fmla="*/ 2147483647 w 589"/>
                <a:gd name="T15" fmla="*/ 2147483647 h 345"/>
                <a:gd name="T16" fmla="*/ 2147483647 w 589"/>
                <a:gd name="T17" fmla="*/ 2147483647 h 345"/>
                <a:gd name="T18" fmla="*/ 2147483647 w 589"/>
                <a:gd name="T19" fmla="*/ 2147483647 h 345"/>
                <a:gd name="T20" fmla="*/ 2147483647 w 589"/>
                <a:gd name="T21" fmla="*/ 2147483647 h 345"/>
                <a:gd name="T22" fmla="*/ 2147483647 w 589"/>
                <a:gd name="T23" fmla="*/ 2147483647 h 345"/>
                <a:gd name="T24" fmla="*/ 2147483647 w 589"/>
                <a:gd name="T25" fmla="*/ 2147483647 h 345"/>
                <a:gd name="T26" fmla="*/ 2147483647 w 589"/>
                <a:gd name="T27" fmla="*/ 2147483647 h 345"/>
                <a:gd name="T28" fmla="*/ 2147483647 w 589"/>
                <a:gd name="T29" fmla="*/ 2147483647 h 345"/>
                <a:gd name="T30" fmla="*/ 2147483647 w 589"/>
                <a:gd name="T31" fmla="*/ 2147483647 h 345"/>
                <a:gd name="T32" fmla="*/ 2147483647 w 589"/>
                <a:gd name="T33" fmla="*/ 2147483647 h 345"/>
                <a:gd name="T34" fmla="*/ 2147483647 w 589"/>
                <a:gd name="T35" fmla="*/ 2147483647 h 345"/>
                <a:gd name="T36" fmla="*/ 2147483647 w 589"/>
                <a:gd name="T37" fmla="*/ 2147483647 h 345"/>
                <a:gd name="T38" fmla="*/ 2147483647 w 589"/>
                <a:gd name="T39" fmla="*/ 2147483647 h 345"/>
                <a:gd name="T40" fmla="*/ 2147483647 w 589"/>
                <a:gd name="T41" fmla="*/ 2147483647 h 345"/>
                <a:gd name="T42" fmla="*/ 2147483647 w 589"/>
                <a:gd name="T43" fmla="*/ 2147483647 h 345"/>
                <a:gd name="T44" fmla="*/ 2147483647 w 589"/>
                <a:gd name="T45" fmla="*/ 2147483647 h 345"/>
                <a:gd name="T46" fmla="*/ 2147483647 w 589"/>
                <a:gd name="T47" fmla="*/ 2147483647 h 345"/>
                <a:gd name="T48" fmla="*/ 2147483647 w 589"/>
                <a:gd name="T49" fmla="*/ 2147483647 h 345"/>
                <a:gd name="T50" fmla="*/ 2147483647 w 589"/>
                <a:gd name="T51" fmla="*/ 2147483647 h 345"/>
                <a:gd name="T52" fmla="*/ 2147483647 w 589"/>
                <a:gd name="T53" fmla="*/ 2147483647 h 345"/>
                <a:gd name="T54" fmla="*/ 2147483647 w 589"/>
                <a:gd name="T55" fmla="*/ 2147483647 h 345"/>
                <a:gd name="T56" fmla="*/ 2147483647 w 589"/>
                <a:gd name="T57" fmla="*/ 2147483647 h 345"/>
                <a:gd name="T58" fmla="*/ 2147483647 w 589"/>
                <a:gd name="T59" fmla="*/ 2147483647 h 345"/>
                <a:gd name="T60" fmla="*/ 2147483647 w 589"/>
                <a:gd name="T61" fmla="*/ 2147483647 h 345"/>
                <a:gd name="T62" fmla="*/ 2147483647 w 589"/>
                <a:gd name="T63" fmla="*/ 2147483647 h 345"/>
                <a:gd name="T64" fmla="*/ 2147483647 w 589"/>
                <a:gd name="T65" fmla="*/ 2147483647 h 345"/>
                <a:gd name="T66" fmla="*/ 2147483647 w 589"/>
                <a:gd name="T67" fmla="*/ 2147483647 h 345"/>
                <a:gd name="T68" fmla="*/ 2147483647 w 589"/>
                <a:gd name="T69" fmla="*/ 2147483647 h 345"/>
                <a:gd name="T70" fmla="*/ 2147483647 w 589"/>
                <a:gd name="T71" fmla="*/ 2147483647 h 345"/>
                <a:gd name="T72" fmla="*/ 2147483647 w 589"/>
                <a:gd name="T73" fmla="*/ 2147483647 h 345"/>
                <a:gd name="T74" fmla="*/ 2147483647 w 589"/>
                <a:gd name="T75" fmla="*/ 2147483647 h 345"/>
                <a:gd name="T76" fmla="*/ 2147483647 w 589"/>
                <a:gd name="T77" fmla="*/ 2147483647 h 345"/>
                <a:gd name="T78" fmla="*/ 2147483647 w 589"/>
                <a:gd name="T79" fmla="*/ 2147483647 h 345"/>
                <a:gd name="T80" fmla="*/ 2147483647 w 589"/>
                <a:gd name="T81" fmla="*/ 2147483647 h 345"/>
                <a:gd name="T82" fmla="*/ 2147483647 w 589"/>
                <a:gd name="T83" fmla="*/ 0 h 345"/>
                <a:gd name="T84" fmla="*/ 0 w 589"/>
                <a:gd name="T85" fmla="*/ 2147483647 h 34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589" h="345">
                  <a:moveTo>
                    <a:pt x="0" y="33"/>
                  </a:moveTo>
                  <a:lnTo>
                    <a:pt x="2" y="33"/>
                  </a:lnTo>
                  <a:lnTo>
                    <a:pt x="7" y="33"/>
                  </a:lnTo>
                  <a:lnTo>
                    <a:pt x="17" y="33"/>
                  </a:lnTo>
                  <a:lnTo>
                    <a:pt x="30" y="33"/>
                  </a:lnTo>
                  <a:lnTo>
                    <a:pt x="45" y="33"/>
                  </a:lnTo>
                  <a:lnTo>
                    <a:pt x="64" y="35"/>
                  </a:lnTo>
                  <a:lnTo>
                    <a:pt x="83" y="37"/>
                  </a:lnTo>
                  <a:lnTo>
                    <a:pt x="104" y="40"/>
                  </a:lnTo>
                  <a:lnTo>
                    <a:pt x="125" y="40"/>
                  </a:lnTo>
                  <a:lnTo>
                    <a:pt x="144" y="44"/>
                  </a:lnTo>
                  <a:lnTo>
                    <a:pt x="165" y="46"/>
                  </a:lnTo>
                  <a:lnTo>
                    <a:pt x="184" y="52"/>
                  </a:lnTo>
                  <a:lnTo>
                    <a:pt x="201" y="56"/>
                  </a:lnTo>
                  <a:lnTo>
                    <a:pt x="216" y="63"/>
                  </a:lnTo>
                  <a:lnTo>
                    <a:pt x="228" y="69"/>
                  </a:lnTo>
                  <a:lnTo>
                    <a:pt x="237" y="78"/>
                  </a:lnTo>
                  <a:lnTo>
                    <a:pt x="241" y="84"/>
                  </a:lnTo>
                  <a:lnTo>
                    <a:pt x="243" y="96"/>
                  </a:lnTo>
                  <a:lnTo>
                    <a:pt x="243" y="105"/>
                  </a:lnTo>
                  <a:lnTo>
                    <a:pt x="239" y="116"/>
                  </a:lnTo>
                  <a:lnTo>
                    <a:pt x="233" y="128"/>
                  </a:lnTo>
                  <a:lnTo>
                    <a:pt x="226" y="139"/>
                  </a:lnTo>
                  <a:lnTo>
                    <a:pt x="216" y="151"/>
                  </a:lnTo>
                  <a:lnTo>
                    <a:pt x="209" y="164"/>
                  </a:lnTo>
                  <a:lnTo>
                    <a:pt x="197" y="175"/>
                  </a:lnTo>
                  <a:lnTo>
                    <a:pt x="188" y="187"/>
                  </a:lnTo>
                  <a:lnTo>
                    <a:pt x="178" y="196"/>
                  </a:lnTo>
                  <a:lnTo>
                    <a:pt x="171" y="208"/>
                  </a:lnTo>
                  <a:lnTo>
                    <a:pt x="163" y="217"/>
                  </a:lnTo>
                  <a:lnTo>
                    <a:pt x="157" y="227"/>
                  </a:lnTo>
                  <a:lnTo>
                    <a:pt x="154" y="234"/>
                  </a:lnTo>
                  <a:lnTo>
                    <a:pt x="154" y="242"/>
                  </a:lnTo>
                  <a:lnTo>
                    <a:pt x="155" y="248"/>
                  </a:lnTo>
                  <a:lnTo>
                    <a:pt x="159" y="251"/>
                  </a:lnTo>
                  <a:lnTo>
                    <a:pt x="165" y="253"/>
                  </a:lnTo>
                  <a:lnTo>
                    <a:pt x="176" y="257"/>
                  </a:lnTo>
                  <a:lnTo>
                    <a:pt x="184" y="257"/>
                  </a:lnTo>
                  <a:lnTo>
                    <a:pt x="195" y="259"/>
                  </a:lnTo>
                  <a:lnTo>
                    <a:pt x="209" y="261"/>
                  </a:lnTo>
                  <a:lnTo>
                    <a:pt x="222" y="261"/>
                  </a:lnTo>
                  <a:lnTo>
                    <a:pt x="233" y="261"/>
                  </a:lnTo>
                  <a:lnTo>
                    <a:pt x="247" y="261"/>
                  </a:lnTo>
                  <a:lnTo>
                    <a:pt x="258" y="261"/>
                  </a:lnTo>
                  <a:lnTo>
                    <a:pt x="270" y="263"/>
                  </a:lnTo>
                  <a:lnTo>
                    <a:pt x="277" y="263"/>
                  </a:lnTo>
                  <a:lnTo>
                    <a:pt x="285" y="265"/>
                  </a:lnTo>
                  <a:lnTo>
                    <a:pt x="292" y="267"/>
                  </a:lnTo>
                  <a:lnTo>
                    <a:pt x="296" y="272"/>
                  </a:lnTo>
                  <a:lnTo>
                    <a:pt x="296" y="274"/>
                  </a:lnTo>
                  <a:lnTo>
                    <a:pt x="294" y="278"/>
                  </a:lnTo>
                  <a:lnTo>
                    <a:pt x="290" y="284"/>
                  </a:lnTo>
                  <a:lnTo>
                    <a:pt x="285" y="290"/>
                  </a:lnTo>
                  <a:lnTo>
                    <a:pt x="277" y="295"/>
                  </a:lnTo>
                  <a:lnTo>
                    <a:pt x="271" y="303"/>
                  </a:lnTo>
                  <a:lnTo>
                    <a:pt x="264" y="309"/>
                  </a:lnTo>
                  <a:lnTo>
                    <a:pt x="258" y="316"/>
                  </a:lnTo>
                  <a:lnTo>
                    <a:pt x="251" y="320"/>
                  </a:lnTo>
                  <a:lnTo>
                    <a:pt x="245" y="328"/>
                  </a:lnTo>
                  <a:lnTo>
                    <a:pt x="241" y="331"/>
                  </a:lnTo>
                  <a:lnTo>
                    <a:pt x="241" y="337"/>
                  </a:lnTo>
                  <a:lnTo>
                    <a:pt x="241" y="339"/>
                  </a:lnTo>
                  <a:lnTo>
                    <a:pt x="245" y="341"/>
                  </a:lnTo>
                  <a:lnTo>
                    <a:pt x="251" y="343"/>
                  </a:lnTo>
                  <a:lnTo>
                    <a:pt x="264" y="345"/>
                  </a:lnTo>
                  <a:lnTo>
                    <a:pt x="277" y="341"/>
                  </a:lnTo>
                  <a:lnTo>
                    <a:pt x="294" y="339"/>
                  </a:lnTo>
                  <a:lnTo>
                    <a:pt x="315" y="335"/>
                  </a:lnTo>
                  <a:lnTo>
                    <a:pt x="340" y="329"/>
                  </a:lnTo>
                  <a:lnTo>
                    <a:pt x="365" y="324"/>
                  </a:lnTo>
                  <a:lnTo>
                    <a:pt x="391" y="318"/>
                  </a:lnTo>
                  <a:lnTo>
                    <a:pt x="418" y="312"/>
                  </a:lnTo>
                  <a:lnTo>
                    <a:pt x="446" y="307"/>
                  </a:lnTo>
                  <a:lnTo>
                    <a:pt x="471" y="301"/>
                  </a:lnTo>
                  <a:lnTo>
                    <a:pt x="496" y="293"/>
                  </a:lnTo>
                  <a:lnTo>
                    <a:pt x="519" y="288"/>
                  </a:lnTo>
                  <a:lnTo>
                    <a:pt x="539" y="284"/>
                  </a:lnTo>
                  <a:lnTo>
                    <a:pt x="555" y="278"/>
                  </a:lnTo>
                  <a:lnTo>
                    <a:pt x="568" y="276"/>
                  </a:lnTo>
                  <a:lnTo>
                    <a:pt x="576" y="274"/>
                  </a:lnTo>
                  <a:lnTo>
                    <a:pt x="579" y="274"/>
                  </a:lnTo>
                  <a:lnTo>
                    <a:pt x="589" y="179"/>
                  </a:lnTo>
                  <a:lnTo>
                    <a:pt x="500" y="0"/>
                  </a:lnTo>
                  <a:lnTo>
                    <a:pt x="302" y="0"/>
                  </a:lnTo>
                  <a:lnTo>
                    <a:pt x="110" y="6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79" name="Freeform 126"/>
            <p:cNvSpPr>
              <a:spLocks/>
            </p:cNvSpPr>
            <p:nvPr/>
          </p:nvSpPr>
          <p:spPr bwMode="auto">
            <a:xfrm>
              <a:off x="3122078" y="2366065"/>
              <a:ext cx="169896" cy="274331"/>
            </a:xfrm>
            <a:custGeom>
              <a:avLst/>
              <a:gdLst>
                <a:gd name="T0" fmla="*/ 2147483647 w 1115"/>
                <a:gd name="T1" fmla="*/ 2147483647 h 1801"/>
                <a:gd name="T2" fmla="*/ 2147483647 w 1115"/>
                <a:gd name="T3" fmla="*/ 2147483647 h 1801"/>
                <a:gd name="T4" fmla="*/ 2147483647 w 1115"/>
                <a:gd name="T5" fmla="*/ 2147483647 h 1801"/>
                <a:gd name="T6" fmla="*/ 2147483647 w 1115"/>
                <a:gd name="T7" fmla="*/ 2147483647 h 1801"/>
                <a:gd name="T8" fmla="*/ 2147483647 w 1115"/>
                <a:gd name="T9" fmla="*/ 2147483647 h 1801"/>
                <a:gd name="T10" fmla="*/ 2147483647 w 1115"/>
                <a:gd name="T11" fmla="*/ 2147483647 h 1801"/>
                <a:gd name="T12" fmla="*/ 2147483647 w 1115"/>
                <a:gd name="T13" fmla="*/ 2147483647 h 1801"/>
                <a:gd name="T14" fmla="*/ 2147483647 w 1115"/>
                <a:gd name="T15" fmla="*/ 2147483647 h 1801"/>
                <a:gd name="T16" fmla="*/ 2147483647 w 1115"/>
                <a:gd name="T17" fmla="*/ 2147483647 h 1801"/>
                <a:gd name="T18" fmla="*/ 2147483647 w 1115"/>
                <a:gd name="T19" fmla="*/ 2147483647 h 1801"/>
                <a:gd name="T20" fmla="*/ 2147483647 w 1115"/>
                <a:gd name="T21" fmla="*/ 2147483647 h 1801"/>
                <a:gd name="T22" fmla="*/ 2147483647 w 1115"/>
                <a:gd name="T23" fmla="*/ 2147483647 h 1801"/>
                <a:gd name="T24" fmla="*/ 2147483647 w 1115"/>
                <a:gd name="T25" fmla="*/ 2147483647 h 1801"/>
                <a:gd name="T26" fmla="*/ 2147483647 w 1115"/>
                <a:gd name="T27" fmla="*/ 2147483647 h 1801"/>
                <a:gd name="T28" fmla="*/ 2147483647 w 1115"/>
                <a:gd name="T29" fmla="*/ 2147483647 h 1801"/>
                <a:gd name="T30" fmla="*/ 2147483647 w 1115"/>
                <a:gd name="T31" fmla="*/ 2147483647 h 1801"/>
                <a:gd name="T32" fmla="*/ 2147483647 w 1115"/>
                <a:gd name="T33" fmla="*/ 2147483647 h 1801"/>
                <a:gd name="T34" fmla="*/ 2147483647 w 1115"/>
                <a:gd name="T35" fmla="*/ 2147483647 h 1801"/>
                <a:gd name="T36" fmla="*/ 0 w 1115"/>
                <a:gd name="T37" fmla="*/ 0 h 1801"/>
                <a:gd name="T38" fmla="*/ 2147483647 w 1115"/>
                <a:gd name="T39" fmla="*/ 2147483647 h 1801"/>
                <a:gd name="T40" fmla="*/ 2147483647 w 1115"/>
                <a:gd name="T41" fmla="*/ 2147483647 h 1801"/>
                <a:gd name="T42" fmla="*/ 2147483647 w 1115"/>
                <a:gd name="T43" fmla="*/ 2147483647 h 1801"/>
                <a:gd name="T44" fmla="*/ 2147483647 w 1115"/>
                <a:gd name="T45" fmla="*/ 2147483647 h 1801"/>
                <a:gd name="T46" fmla="*/ 2147483647 w 1115"/>
                <a:gd name="T47" fmla="*/ 2147483647 h 1801"/>
                <a:gd name="T48" fmla="*/ 2147483647 w 1115"/>
                <a:gd name="T49" fmla="*/ 2147483647 h 1801"/>
                <a:gd name="T50" fmla="*/ 2147483647 w 1115"/>
                <a:gd name="T51" fmla="*/ 2147483647 h 1801"/>
                <a:gd name="T52" fmla="*/ 2147483647 w 1115"/>
                <a:gd name="T53" fmla="*/ 2147483647 h 1801"/>
                <a:gd name="T54" fmla="*/ 2147483647 w 1115"/>
                <a:gd name="T55" fmla="*/ 2147483647 h 1801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15" h="1801">
                  <a:moveTo>
                    <a:pt x="735" y="116"/>
                  </a:moveTo>
                  <a:lnTo>
                    <a:pt x="722" y="114"/>
                  </a:lnTo>
                  <a:lnTo>
                    <a:pt x="703" y="112"/>
                  </a:lnTo>
                  <a:lnTo>
                    <a:pt x="674" y="112"/>
                  </a:lnTo>
                  <a:lnTo>
                    <a:pt x="646" y="110"/>
                  </a:lnTo>
                  <a:lnTo>
                    <a:pt x="610" y="108"/>
                  </a:lnTo>
                  <a:lnTo>
                    <a:pt x="570" y="106"/>
                  </a:lnTo>
                  <a:lnTo>
                    <a:pt x="530" y="104"/>
                  </a:lnTo>
                  <a:lnTo>
                    <a:pt x="490" y="104"/>
                  </a:lnTo>
                  <a:lnTo>
                    <a:pt x="448" y="101"/>
                  </a:lnTo>
                  <a:lnTo>
                    <a:pt x="410" y="99"/>
                  </a:lnTo>
                  <a:lnTo>
                    <a:pt x="374" y="97"/>
                  </a:lnTo>
                  <a:lnTo>
                    <a:pt x="342" y="97"/>
                  </a:lnTo>
                  <a:lnTo>
                    <a:pt x="315" y="95"/>
                  </a:lnTo>
                  <a:lnTo>
                    <a:pt x="296" y="93"/>
                  </a:lnTo>
                  <a:lnTo>
                    <a:pt x="283" y="93"/>
                  </a:lnTo>
                  <a:lnTo>
                    <a:pt x="277" y="93"/>
                  </a:lnTo>
                  <a:lnTo>
                    <a:pt x="138" y="5"/>
                  </a:lnTo>
                  <a:lnTo>
                    <a:pt x="0" y="0"/>
                  </a:lnTo>
                  <a:lnTo>
                    <a:pt x="123" y="1597"/>
                  </a:lnTo>
                  <a:lnTo>
                    <a:pt x="372" y="1721"/>
                  </a:lnTo>
                  <a:lnTo>
                    <a:pt x="648" y="1801"/>
                  </a:lnTo>
                  <a:lnTo>
                    <a:pt x="806" y="1787"/>
                  </a:lnTo>
                  <a:lnTo>
                    <a:pt x="1115" y="1390"/>
                  </a:lnTo>
                  <a:lnTo>
                    <a:pt x="1019" y="730"/>
                  </a:lnTo>
                  <a:lnTo>
                    <a:pt x="935" y="277"/>
                  </a:lnTo>
                  <a:lnTo>
                    <a:pt x="735" y="116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80" name="Freeform 127"/>
            <p:cNvSpPr>
              <a:spLocks/>
            </p:cNvSpPr>
            <p:nvPr/>
          </p:nvSpPr>
          <p:spPr bwMode="auto">
            <a:xfrm>
              <a:off x="3179623" y="2342316"/>
              <a:ext cx="137622" cy="294121"/>
            </a:xfrm>
            <a:custGeom>
              <a:avLst/>
              <a:gdLst>
                <a:gd name="T0" fmla="*/ 2147483647 w 905"/>
                <a:gd name="T1" fmla="*/ 2147483647 h 1932"/>
                <a:gd name="T2" fmla="*/ 2147483647 w 905"/>
                <a:gd name="T3" fmla="*/ 2147483647 h 1932"/>
                <a:gd name="T4" fmla="*/ 2147483647 w 905"/>
                <a:gd name="T5" fmla="*/ 2147483647 h 1932"/>
                <a:gd name="T6" fmla="*/ 2147483647 w 905"/>
                <a:gd name="T7" fmla="*/ 2147483647 h 1932"/>
                <a:gd name="T8" fmla="*/ 2147483647 w 905"/>
                <a:gd name="T9" fmla="*/ 2147483647 h 1932"/>
                <a:gd name="T10" fmla="*/ 2147483647 w 905"/>
                <a:gd name="T11" fmla="*/ 2147483647 h 1932"/>
                <a:gd name="T12" fmla="*/ 2147483647 w 905"/>
                <a:gd name="T13" fmla="*/ 2147483647 h 1932"/>
                <a:gd name="T14" fmla="*/ 2147483647 w 905"/>
                <a:gd name="T15" fmla="*/ 2147483647 h 1932"/>
                <a:gd name="T16" fmla="*/ 2147483647 w 905"/>
                <a:gd name="T17" fmla="*/ 2147483647 h 1932"/>
                <a:gd name="T18" fmla="*/ 2147483647 w 905"/>
                <a:gd name="T19" fmla="*/ 2147483647 h 1932"/>
                <a:gd name="T20" fmla="*/ 2147483647 w 905"/>
                <a:gd name="T21" fmla="*/ 2147483647 h 1932"/>
                <a:gd name="T22" fmla="*/ 2147483647 w 905"/>
                <a:gd name="T23" fmla="*/ 2147483647 h 1932"/>
                <a:gd name="T24" fmla="*/ 2147483647 w 905"/>
                <a:gd name="T25" fmla="*/ 2147483647 h 1932"/>
                <a:gd name="T26" fmla="*/ 2147483647 w 905"/>
                <a:gd name="T27" fmla="*/ 2147483647 h 1932"/>
                <a:gd name="T28" fmla="*/ 2147483647 w 905"/>
                <a:gd name="T29" fmla="*/ 2147483647 h 1932"/>
                <a:gd name="T30" fmla="*/ 2147483647 w 905"/>
                <a:gd name="T31" fmla="*/ 2147483647 h 1932"/>
                <a:gd name="T32" fmla="*/ 0 w 905"/>
                <a:gd name="T33" fmla="*/ 2147483647 h 1932"/>
                <a:gd name="T34" fmla="*/ 2147483647 w 905"/>
                <a:gd name="T35" fmla="*/ 2147483647 h 1932"/>
                <a:gd name="T36" fmla="*/ 2147483647 w 905"/>
                <a:gd name="T37" fmla="*/ 2147483647 h 1932"/>
                <a:gd name="T38" fmla="*/ 2147483647 w 905"/>
                <a:gd name="T39" fmla="*/ 2147483647 h 1932"/>
                <a:gd name="T40" fmla="*/ 2147483647 w 905"/>
                <a:gd name="T41" fmla="*/ 2147483647 h 1932"/>
                <a:gd name="T42" fmla="*/ 2147483647 w 905"/>
                <a:gd name="T43" fmla="*/ 2147483647 h 1932"/>
                <a:gd name="T44" fmla="*/ 2147483647 w 905"/>
                <a:gd name="T45" fmla="*/ 2147483647 h 1932"/>
                <a:gd name="T46" fmla="*/ 2147483647 w 905"/>
                <a:gd name="T47" fmla="*/ 2147483647 h 1932"/>
                <a:gd name="T48" fmla="*/ 2147483647 w 905"/>
                <a:gd name="T49" fmla="*/ 2147483647 h 1932"/>
                <a:gd name="T50" fmla="*/ 2147483647 w 905"/>
                <a:gd name="T51" fmla="*/ 2147483647 h 1932"/>
                <a:gd name="T52" fmla="*/ 2147483647 w 905"/>
                <a:gd name="T53" fmla="*/ 2147483647 h 1932"/>
                <a:gd name="T54" fmla="*/ 2147483647 w 905"/>
                <a:gd name="T55" fmla="*/ 2147483647 h 1932"/>
                <a:gd name="T56" fmla="*/ 2147483647 w 905"/>
                <a:gd name="T57" fmla="*/ 2147483647 h 1932"/>
                <a:gd name="T58" fmla="*/ 2147483647 w 905"/>
                <a:gd name="T59" fmla="*/ 2147483647 h 1932"/>
                <a:gd name="T60" fmla="*/ 2147483647 w 905"/>
                <a:gd name="T61" fmla="*/ 2147483647 h 1932"/>
                <a:gd name="T62" fmla="*/ 2147483647 w 905"/>
                <a:gd name="T63" fmla="*/ 2147483647 h 1932"/>
                <a:gd name="T64" fmla="*/ 2147483647 w 905"/>
                <a:gd name="T65" fmla="*/ 2147483647 h 1932"/>
                <a:gd name="T66" fmla="*/ 2147483647 w 905"/>
                <a:gd name="T67" fmla="*/ 2147483647 h 1932"/>
                <a:gd name="T68" fmla="*/ 2147483647 w 905"/>
                <a:gd name="T69" fmla="*/ 2147483647 h 1932"/>
                <a:gd name="T70" fmla="*/ 2147483647 w 905"/>
                <a:gd name="T71" fmla="*/ 2147483647 h 1932"/>
                <a:gd name="T72" fmla="*/ 2147483647 w 905"/>
                <a:gd name="T73" fmla="*/ 2147483647 h 1932"/>
                <a:gd name="T74" fmla="*/ 2147483647 w 905"/>
                <a:gd name="T75" fmla="*/ 2147483647 h 1932"/>
                <a:gd name="T76" fmla="*/ 2147483647 w 905"/>
                <a:gd name="T77" fmla="*/ 2147483647 h 1932"/>
                <a:gd name="T78" fmla="*/ 2147483647 w 905"/>
                <a:gd name="T79" fmla="*/ 2147483647 h 1932"/>
                <a:gd name="T80" fmla="*/ 2147483647 w 905"/>
                <a:gd name="T81" fmla="*/ 2147483647 h 1932"/>
                <a:gd name="T82" fmla="*/ 2147483647 w 905"/>
                <a:gd name="T83" fmla="*/ 2147483647 h 1932"/>
                <a:gd name="T84" fmla="*/ 2147483647 w 905"/>
                <a:gd name="T85" fmla="*/ 2147483647 h 1932"/>
                <a:gd name="T86" fmla="*/ 2147483647 w 905"/>
                <a:gd name="T87" fmla="*/ 2147483647 h 1932"/>
                <a:gd name="T88" fmla="*/ 2147483647 w 905"/>
                <a:gd name="T89" fmla="*/ 2147483647 h 1932"/>
                <a:gd name="T90" fmla="*/ 2147483647 w 905"/>
                <a:gd name="T91" fmla="*/ 2147483647 h 1932"/>
                <a:gd name="T92" fmla="*/ 2147483647 w 905"/>
                <a:gd name="T93" fmla="*/ 2147483647 h 1932"/>
                <a:gd name="T94" fmla="*/ 2147483647 w 905"/>
                <a:gd name="T95" fmla="*/ 2147483647 h 1932"/>
                <a:gd name="T96" fmla="*/ 2147483647 w 905"/>
                <a:gd name="T97" fmla="*/ 2147483647 h 1932"/>
                <a:gd name="T98" fmla="*/ 2147483647 w 905"/>
                <a:gd name="T99" fmla="*/ 2147483647 h 1932"/>
                <a:gd name="T100" fmla="*/ 2147483647 w 905"/>
                <a:gd name="T101" fmla="*/ 2147483647 h 1932"/>
                <a:gd name="T102" fmla="*/ 2147483647 w 905"/>
                <a:gd name="T103" fmla="*/ 2147483647 h 1932"/>
                <a:gd name="T104" fmla="*/ 2147483647 w 905"/>
                <a:gd name="T105" fmla="*/ 2147483647 h 1932"/>
                <a:gd name="T106" fmla="*/ 2147483647 w 905"/>
                <a:gd name="T107" fmla="*/ 2147483647 h 1932"/>
                <a:gd name="T108" fmla="*/ 2147483647 w 905"/>
                <a:gd name="T109" fmla="*/ 2147483647 h 1932"/>
                <a:gd name="T110" fmla="*/ 2147483647 w 905"/>
                <a:gd name="T111" fmla="*/ 2147483647 h 193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905" h="1932">
                  <a:moveTo>
                    <a:pt x="281" y="321"/>
                  </a:moveTo>
                  <a:lnTo>
                    <a:pt x="281" y="321"/>
                  </a:lnTo>
                  <a:lnTo>
                    <a:pt x="287" y="321"/>
                  </a:lnTo>
                  <a:lnTo>
                    <a:pt x="295" y="321"/>
                  </a:lnTo>
                  <a:lnTo>
                    <a:pt x="304" y="325"/>
                  </a:lnTo>
                  <a:lnTo>
                    <a:pt x="316" y="327"/>
                  </a:lnTo>
                  <a:lnTo>
                    <a:pt x="327" y="331"/>
                  </a:lnTo>
                  <a:lnTo>
                    <a:pt x="340" y="335"/>
                  </a:lnTo>
                  <a:lnTo>
                    <a:pt x="357" y="340"/>
                  </a:lnTo>
                  <a:lnTo>
                    <a:pt x="371" y="344"/>
                  </a:lnTo>
                  <a:lnTo>
                    <a:pt x="384" y="350"/>
                  </a:lnTo>
                  <a:lnTo>
                    <a:pt x="395" y="355"/>
                  </a:lnTo>
                  <a:lnTo>
                    <a:pt x="409" y="363"/>
                  </a:lnTo>
                  <a:lnTo>
                    <a:pt x="416" y="369"/>
                  </a:lnTo>
                  <a:lnTo>
                    <a:pt x="424" y="376"/>
                  </a:lnTo>
                  <a:lnTo>
                    <a:pt x="428" y="386"/>
                  </a:lnTo>
                  <a:lnTo>
                    <a:pt x="430" y="395"/>
                  </a:lnTo>
                  <a:lnTo>
                    <a:pt x="426" y="401"/>
                  </a:lnTo>
                  <a:lnTo>
                    <a:pt x="420" y="411"/>
                  </a:lnTo>
                  <a:lnTo>
                    <a:pt x="413" y="420"/>
                  </a:lnTo>
                  <a:lnTo>
                    <a:pt x="401" y="430"/>
                  </a:lnTo>
                  <a:lnTo>
                    <a:pt x="388" y="439"/>
                  </a:lnTo>
                  <a:lnTo>
                    <a:pt x="376" y="449"/>
                  </a:lnTo>
                  <a:lnTo>
                    <a:pt x="361" y="458"/>
                  </a:lnTo>
                  <a:lnTo>
                    <a:pt x="348" y="468"/>
                  </a:lnTo>
                  <a:lnTo>
                    <a:pt x="333" y="477"/>
                  </a:lnTo>
                  <a:lnTo>
                    <a:pt x="319" y="487"/>
                  </a:lnTo>
                  <a:lnTo>
                    <a:pt x="306" y="496"/>
                  </a:lnTo>
                  <a:lnTo>
                    <a:pt x="295" y="506"/>
                  </a:lnTo>
                  <a:lnTo>
                    <a:pt x="285" y="513"/>
                  </a:lnTo>
                  <a:lnTo>
                    <a:pt x="278" y="521"/>
                  </a:lnTo>
                  <a:lnTo>
                    <a:pt x="274" y="530"/>
                  </a:lnTo>
                  <a:lnTo>
                    <a:pt x="276" y="538"/>
                  </a:lnTo>
                  <a:lnTo>
                    <a:pt x="278" y="544"/>
                  </a:lnTo>
                  <a:lnTo>
                    <a:pt x="287" y="549"/>
                  </a:lnTo>
                  <a:lnTo>
                    <a:pt x="297" y="555"/>
                  </a:lnTo>
                  <a:lnTo>
                    <a:pt x="310" y="561"/>
                  </a:lnTo>
                  <a:lnTo>
                    <a:pt x="323" y="567"/>
                  </a:lnTo>
                  <a:lnTo>
                    <a:pt x="336" y="572"/>
                  </a:lnTo>
                  <a:lnTo>
                    <a:pt x="352" y="576"/>
                  </a:lnTo>
                  <a:lnTo>
                    <a:pt x="369" y="582"/>
                  </a:lnTo>
                  <a:lnTo>
                    <a:pt x="382" y="586"/>
                  </a:lnTo>
                  <a:lnTo>
                    <a:pt x="395" y="591"/>
                  </a:lnTo>
                  <a:lnTo>
                    <a:pt x="409" y="597"/>
                  </a:lnTo>
                  <a:lnTo>
                    <a:pt x="418" y="603"/>
                  </a:lnTo>
                  <a:lnTo>
                    <a:pt x="424" y="608"/>
                  </a:lnTo>
                  <a:lnTo>
                    <a:pt x="426" y="616"/>
                  </a:lnTo>
                  <a:lnTo>
                    <a:pt x="424" y="622"/>
                  </a:lnTo>
                  <a:lnTo>
                    <a:pt x="420" y="631"/>
                  </a:lnTo>
                  <a:lnTo>
                    <a:pt x="409" y="639"/>
                  </a:lnTo>
                  <a:lnTo>
                    <a:pt x="392" y="648"/>
                  </a:lnTo>
                  <a:lnTo>
                    <a:pt x="371" y="658"/>
                  </a:lnTo>
                  <a:lnTo>
                    <a:pt x="348" y="669"/>
                  </a:lnTo>
                  <a:lnTo>
                    <a:pt x="321" y="681"/>
                  </a:lnTo>
                  <a:lnTo>
                    <a:pt x="295" y="694"/>
                  </a:lnTo>
                  <a:lnTo>
                    <a:pt x="262" y="705"/>
                  </a:lnTo>
                  <a:lnTo>
                    <a:pt x="234" y="721"/>
                  </a:lnTo>
                  <a:lnTo>
                    <a:pt x="200" y="734"/>
                  </a:lnTo>
                  <a:lnTo>
                    <a:pt x="169" y="751"/>
                  </a:lnTo>
                  <a:lnTo>
                    <a:pt x="139" y="766"/>
                  </a:lnTo>
                  <a:lnTo>
                    <a:pt x="110" y="783"/>
                  </a:lnTo>
                  <a:lnTo>
                    <a:pt x="84" y="802"/>
                  </a:lnTo>
                  <a:lnTo>
                    <a:pt x="59" y="821"/>
                  </a:lnTo>
                  <a:lnTo>
                    <a:pt x="38" y="840"/>
                  </a:lnTo>
                  <a:lnTo>
                    <a:pt x="23" y="863"/>
                  </a:lnTo>
                  <a:lnTo>
                    <a:pt x="11" y="882"/>
                  </a:lnTo>
                  <a:lnTo>
                    <a:pt x="4" y="905"/>
                  </a:lnTo>
                  <a:lnTo>
                    <a:pt x="0" y="928"/>
                  </a:lnTo>
                  <a:lnTo>
                    <a:pt x="0" y="951"/>
                  </a:lnTo>
                  <a:lnTo>
                    <a:pt x="4" y="973"/>
                  </a:lnTo>
                  <a:lnTo>
                    <a:pt x="11" y="996"/>
                  </a:lnTo>
                  <a:lnTo>
                    <a:pt x="23" y="1019"/>
                  </a:lnTo>
                  <a:lnTo>
                    <a:pt x="38" y="1042"/>
                  </a:lnTo>
                  <a:lnTo>
                    <a:pt x="55" y="1063"/>
                  </a:lnTo>
                  <a:lnTo>
                    <a:pt x="74" y="1082"/>
                  </a:lnTo>
                  <a:lnTo>
                    <a:pt x="97" y="1101"/>
                  </a:lnTo>
                  <a:lnTo>
                    <a:pt x="122" y="1120"/>
                  </a:lnTo>
                  <a:lnTo>
                    <a:pt x="146" y="1133"/>
                  </a:lnTo>
                  <a:lnTo>
                    <a:pt x="175" y="1148"/>
                  </a:lnTo>
                  <a:lnTo>
                    <a:pt x="205" y="1160"/>
                  </a:lnTo>
                  <a:lnTo>
                    <a:pt x="236" y="1169"/>
                  </a:lnTo>
                  <a:lnTo>
                    <a:pt x="268" y="1175"/>
                  </a:lnTo>
                  <a:lnTo>
                    <a:pt x="300" y="1179"/>
                  </a:lnTo>
                  <a:lnTo>
                    <a:pt x="335" y="1181"/>
                  </a:lnTo>
                  <a:lnTo>
                    <a:pt x="369" y="1183"/>
                  </a:lnTo>
                  <a:lnTo>
                    <a:pt x="399" y="1183"/>
                  </a:lnTo>
                  <a:lnTo>
                    <a:pt x="432" y="1183"/>
                  </a:lnTo>
                  <a:lnTo>
                    <a:pt x="462" y="1183"/>
                  </a:lnTo>
                  <a:lnTo>
                    <a:pt x="492" y="1183"/>
                  </a:lnTo>
                  <a:lnTo>
                    <a:pt x="515" y="1181"/>
                  </a:lnTo>
                  <a:lnTo>
                    <a:pt x="540" y="1181"/>
                  </a:lnTo>
                  <a:lnTo>
                    <a:pt x="561" y="1181"/>
                  </a:lnTo>
                  <a:lnTo>
                    <a:pt x="576" y="1183"/>
                  </a:lnTo>
                  <a:lnTo>
                    <a:pt x="587" y="1185"/>
                  </a:lnTo>
                  <a:lnTo>
                    <a:pt x="597" y="1192"/>
                  </a:lnTo>
                  <a:lnTo>
                    <a:pt x="599" y="1200"/>
                  </a:lnTo>
                  <a:lnTo>
                    <a:pt x="597" y="1211"/>
                  </a:lnTo>
                  <a:lnTo>
                    <a:pt x="587" y="1223"/>
                  </a:lnTo>
                  <a:lnTo>
                    <a:pt x="574" y="1238"/>
                  </a:lnTo>
                  <a:lnTo>
                    <a:pt x="555" y="1257"/>
                  </a:lnTo>
                  <a:lnTo>
                    <a:pt x="534" y="1276"/>
                  </a:lnTo>
                  <a:lnTo>
                    <a:pt x="509" y="1297"/>
                  </a:lnTo>
                  <a:lnTo>
                    <a:pt x="483" y="1321"/>
                  </a:lnTo>
                  <a:lnTo>
                    <a:pt x="452" y="1344"/>
                  </a:lnTo>
                  <a:lnTo>
                    <a:pt x="424" y="1371"/>
                  </a:lnTo>
                  <a:lnTo>
                    <a:pt x="394" y="1396"/>
                  </a:lnTo>
                  <a:lnTo>
                    <a:pt x="363" y="1420"/>
                  </a:lnTo>
                  <a:lnTo>
                    <a:pt x="336" y="1445"/>
                  </a:lnTo>
                  <a:lnTo>
                    <a:pt x="310" y="1470"/>
                  </a:lnTo>
                  <a:lnTo>
                    <a:pt x="287" y="1493"/>
                  </a:lnTo>
                  <a:lnTo>
                    <a:pt x="268" y="1514"/>
                  </a:lnTo>
                  <a:lnTo>
                    <a:pt x="251" y="1534"/>
                  </a:lnTo>
                  <a:lnTo>
                    <a:pt x="243" y="1553"/>
                  </a:lnTo>
                  <a:lnTo>
                    <a:pt x="236" y="1567"/>
                  </a:lnTo>
                  <a:lnTo>
                    <a:pt x="236" y="1580"/>
                  </a:lnTo>
                  <a:lnTo>
                    <a:pt x="240" y="1590"/>
                  </a:lnTo>
                  <a:lnTo>
                    <a:pt x="247" y="1599"/>
                  </a:lnTo>
                  <a:lnTo>
                    <a:pt x="259" y="1605"/>
                  </a:lnTo>
                  <a:lnTo>
                    <a:pt x="272" y="1612"/>
                  </a:lnTo>
                  <a:lnTo>
                    <a:pt x="287" y="1616"/>
                  </a:lnTo>
                  <a:lnTo>
                    <a:pt x="306" y="1622"/>
                  </a:lnTo>
                  <a:lnTo>
                    <a:pt x="323" y="1622"/>
                  </a:lnTo>
                  <a:lnTo>
                    <a:pt x="342" y="1624"/>
                  </a:lnTo>
                  <a:lnTo>
                    <a:pt x="359" y="1626"/>
                  </a:lnTo>
                  <a:lnTo>
                    <a:pt x="378" y="1628"/>
                  </a:lnTo>
                  <a:lnTo>
                    <a:pt x="394" y="1630"/>
                  </a:lnTo>
                  <a:lnTo>
                    <a:pt x="407" y="1631"/>
                  </a:lnTo>
                  <a:lnTo>
                    <a:pt x="418" y="1633"/>
                  </a:lnTo>
                  <a:lnTo>
                    <a:pt x="426" y="1637"/>
                  </a:lnTo>
                  <a:lnTo>
                    <a:pt x="428" y="1639"/>
                  </a:lnTo>
                  <a:lnTo>
                    <a:pt x="428" y="1643"/>
                  </a:lnTo>
                  <a:lnTo>
                    <a:pt x="424" y="1645"/>
                  </a:lnTo>
                  <a:lnTo>
                    <a:pt x="418" y="1652"/>
                  </a:lnTo>
                  <a:lnTo>
                    <a:pt x="409" y="1656"/>
                  </a:lnTo>
                  <a:lnTo>
                    <a:pt x="399" y="1662"/>
                  </a:lnTo>
                  <a:lnTo>
                    <a:pt x="386" y="1668"/>
                  </a:lnTo>
                  <a:lnTo>
                    <a:pt x="373" y="1675"/>
                  </a:lnTo>
                  <a:lnTo>
                    <a:pt x="357" y="1681"/>
                  </a:lnTo>
                  <a:lnTo>
                    <a:pt x="342" y="1687"/>
                  </a:lnTo>
                  <a:lnTo>
                    <a:pt x="327" y="1692"/>
                  </a:lnTo>
                  <a:lnTo>
                    <a:pt x="312" y="1700"/>
                  </a:lnTo>
                  <a:lnTo>
                    <a:pt x="297" y="1706"/>
                  </a:lnTo>
                  <a:lnTo>
                    <a:pt x="281" y="1713"/>
                  </a:lnTo>
                  <a:lnTo>
                    <a:pt x="268" y="1719"/>
                  </a:lnTo>
                  <a:lnTo>
                    <a:pt x="257" y="1727"/>
                  </a:lnTo>
                  <a:lnTo>
                    <a:pt x="245" y="1730"/>
                  </a:lnTo>
                  <a:lnTo>
                    <a:pt x="238" y="1734"/>
                  </a:lnTo>
                  <a:lnTo>
                    <a:pt x="230" y="1738"/>
                  </a:lnTo>
                  <a:lnTo>
                    <a:pt x="226" y="1744"/>
                  </a:lnTo>
                  <a:lnTo>
                    <a:pt x="221" y="1751"/>
                  </a:lnTo>
                  <a:lnTo>
                    <a:pt x="221" y="1761"/>
                  </a:lnTo>
                  <a:lnTo>
                    <a:pt x="224" y="1770"/>
                  </a:lnTo>
                  <a:lnTo>
                    <a:pt x="232" y="1780"/>
                  </a:lnTo>
                  <a:lnTo>
                    <a:pt x="236" y="1785"/>
                  </a:lnTo>
                  <a:lnTo>
                    <a:pt x="240" y="1793"/>
                  </a:lnTo>
                  <a:lnTo>
                    <a:pt x="247" y="1801"/>
                  </a:lnTo>
                  <a:lnTo>
                    <a:pt x="253" y="1810"/>
                  </a:lnTo>
                  <a:lnTo>
                    <a:pt x="257" y="1816"/>
                  </a:lnTo>
                  <a:lnTo>
                    <a:pt x="262" y="1825"/>
                  </a:lnTo>
                  <a:lnTo>
                    <a:pt x="268" y="1837"/>
                  </a:lnTo>
                  <a:lnTo>
                    <a:pt x="274" y="1846"/>
                  </a:lnTo>
                  <a:lnTo>
                    <a:pt x="278" y="1856"/>
                  </a:lnTo>
                  <a:lnTo>
                    <a:pt x="283" y="1867"/>
                  </a:lnTo>
                  <a:lnTo>
                    <a:pt x="289" y="1877"/>
                  </a:lnTo>
                  <a:lnTo>
                    <a:pt x="295" y="1886"/>
                  </a:lnTo>
                  <a:lnTo>
                    <a:pt x="298" y="1896"/>
                  </a:lnTo>
                  <a:lnTo>
                    <a:pt x="302" y="1903"/>
                  </a:lnTo>
                  <a:lnTo>
                    <a:pt x="306" y="1911"/>
                  </a:lnTo>
                  <a:lnTo>
                    <a:pt x="310" y="1919"/>
                  </a:lnTo>
                  <a:lnTo>
                    <a:pt x="312" y="1922"/>
                  </a:lnTo>
                  <a:lnTo>
                    <a:pt x="314" y="1926"/>
                  </a:lnTo>
                  <a:lnTo>
                    <a:pt x="314" y="1930"/>
                  </a:lnTo>
                  <a:lnTo>
                    <a:pt x="316" y="1932"/>
                  </a:lnTo>
                  <a:lnTo>
                    <a:pt x="696" y="1820"/>
                  </a:lnTo>
                  <a:lnTo>
                    <a:pt x="840" y="1719"/>
                  </a:lnTo>
                  <a:lnTo>
                    <a:pt x="846" y="1620"/>
                  </a:lnTo>
                  <a:lnTo>
                    <a:pt x="869" y="781"/>
                  </a:lnTo>
                  <a:lnTo>
                    <a:pt x="905" y="220"/>
                  </a:lnTo>
                  <a:lnTo>
                    <a:pt x="886" y="99"/>
                  </a:lnTo>
                  <a:lnTo>
                    <a:pt x="884" y="97"/>
                  </a:lnTo>
                  <a:lnTo>
                    <a:pt x="882" y="97"/>
                  </a:lnTo>
                  <a:lnTo>
                    <a:pt x="876" y="95"/>
                  </a:lnTo>
                  <a:lnTo>
                    <a:pt x="871" y="93"/>
                  </a:lnTo>
                  <a:lnTo>
                    <a:pt x="863" y="91"/>
                  </a:lnTo>
                  <a:lnTo>
                    <a:pt x="857" y="89"/>
                  </a:lnTo>
                  <a:lnTo>
                    <a:pt x="848" y="87"/>
                  </a:lnTo>
                  <a:lnTo>
                    <a:pt x="840" y="84"/>
                  </a:lnTo>
                  <a:lnTo>
                    <a:pt x="829" y="80"/>
                  </a:lnTo>
                  <a:lnTo>
                    <a:pt x="817" y="76"/>
                  </a:lnTo>
                  <a:lnTo>
                    <a:pt x="802" y="70"/>
                  </a:lnTo>
                  <a:lnTo>
                    <a:pt x="787" y="65"/>
                  </a:lnTo>
                  <a:lnTo>
                    <a:pt x="768" y="57"/>
                  </a:lnTo>
                  <a:lnTo>
                    <a:pt x="749" y="49"/>
                  </a:lnTo>
                  <a:lnTo>
                    <a:pt x="726" y="42"/>
                  </a:lnTo>
                  <a:lnTo>
                    <a:pt x="707" y="34"/>
                  </a:lnTo>
                  <a:lnTo>
                    <a:pt x="682" y="26"/>
                  </a:lnTo>
                  <a:lnTo>
                    <a:pt x="658" y="19"/>
                  </a:lnTo>
                  <a:lnTo>
                    <a:pt x="633" y="13"/>
                  </a:lnTo>
                  <a:lnTo>
                    <a:pt x="610" y="7"/>
                  </a:lnTo>
                  <a:lnTo>
                    <a:pt x="584" y="4"/>
                  </a:lnTo>
                  <a:lnTo>
                    <a:pt x="559" y="0"/>
                  </a:lnTo>
                  <a:lnTo>
                    <a:pt x="532" y="0"/>
                  </a:lnTo>
                  <a:lnTo>
                    <a:pt x="509" y="2"/>
                  </a:lnTo>
                  <a:lnTo>
                    <a:pt x="485" y="4"/>
                  </a:lnTo>
                  <a:lnTo>
                    <a:pt x="462" y="9"/>
                  </a:lnTo>
                  <a:lnTo>
                    <a:pt x="439" y="19"/>
                  </a:lnTo>
                  <a:lnTo>
                    <a:pt x="420" y="32"/>
                  </a:lnTo>
                  <a:lnTo>
                    <a:pt x="401" y="45"/>
                  </a:lnTo>
                  <a:lnTo>
                    <a:pt x="384" y="65"/>
                  </a:lnTo>
                  <a:lnTo>
                    <a:pt x="367" y="84"/>
                  </a:lnTo>
                  <a:lnTo>
                    <a:pt x="354" y="106"/>
                  </a:lnTo>
                  <a:lnTo>
                    <a:pt x="340" y="129"/>
                  </a:lnTo>
                  <a:lnTo>
                    <a:pt x="329" y="154"/>
                  </a:lnTo>
                  <a:lnTo>
                    <a:pt x="319" y="179"/>
                  </a:lnTo>
                  <a:lnTo>
                    <a:pt x="310" y="203"/>
                  </a:lnTo>
                  <a:lnTo>
                    <a:pt x="302" y="224"/>
                  </a:lnTo>
                  <a:lnTo>
                    <a:pt x="297" y="247"/>
                  </a:lnTo>
                  <a:lnTo>
                    <a:pt x="289" y="266"/>
                  </a:lnTo>
                  <a:lnTo>
                    <a:pt x="287" y="285"/>
                  </a:lnTo>
                  <a:lnTo>
                    <a:pt x="283" y="298"/>
                  </a:lnTo>
                  <a:lnTo>
                    <a:pt x="281" y="310"/>
                  </a:lnTo>
                  <a:lnTo>
                    <a:pt x="281" y="317"/>
                  </a:lnTo>
                  <a:lnTo>
                    <a:pt x="281" y="32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81" name="Freeform 128"/>
            <p:cNvSpPr>
              <a:spLocks/>
            </p:cNvSpPr>
            <p:nvPr/>
          </p:nvSpPr>
          <p:spPr bwMode="auto">
            <a:xfrm>
              <a:off x="3142173" y="2337749"/>
              <a:ext cx="99867" cy="52978"/>
            </a:xfrm>
            <a:custGeom>
              <a:avLst/>
              <a:gdLst>
                <a:gd name="T0" fmla="*/ 2147483647 w 656"/>
                <a:gd name="T1" fmla="*/ 0 h 348"/>
                <a:gd name="T2" fmla="*/ 2147483647 w 656"/>
                <a:gd name="T3" fmla="*/ 2147483647 h 348"/>
                <a:gd name="T4" fmla="*/ 2147483647 w 656"/>
                <a:gd name="T5" fmla="*/ 2147483647 h 348"/>
                <a:gd name="T6" fmla="*/ 0 w 656"/>
                <a:gd name="T7" fmla="*/ 2147483647 h 348"/>
                <a:gd name="T8" fmla="*/ 0 w 656"/>
                <a:gd name="T9" fmla="*/ 2147483647 h 348"/>
                <a:gd name="T10" fmla="*/ 2147483647 w 656"/>
                <a:gd name="T11" fmla="*/ 2147483647 h 348"/>
                <a:gd name="T12" fmla="*/ 2147483647 w 656"/>
                <a:gd name="T13" fmla="*/ 2147483647 h 348"/>
                <a:gd name="T14" fmla="*/ 2147483647 w 656"/>
                <a:gd name="T15" fmla="*/ 2147483647 h 348"/>
                <a:gd name="T16" fmla="*/ 2147483647 w 656"/>
                <a:gd name="T17" fmla="*/ 2147483647 h 348"/>
                <a:gd name="T18" fmla="*/ 2147483647 w 656"/>
                <a:gd name="T19" fmla="*/ 2147483647 h 348"/>
                <a:gd name="T20" fmla="*/ 2147483647 w 656"/>
                <a:gd name="T21" fmla="*/ 2147483647 h 348"/>
                <a:gd name="T22" fmla="*/ 2147483647 w 656"/>
                <a:gd name="T23" fmla="*/ 2147483647 h 348"/>
                <a:gd name="T24" fmla="*/ 2147483647 w 656"/>
                <a:gd name="T25" fmla="*/ 2147483647 h 348"/>
                <a:gd name="T26" fmla="*/ 2147483647 w 656"/>
                <a:gd name="T27" fmla="*/ 2147483647 h 348"/>
                <a:gd name="T28" fmla="*/ 2147483647 w 656"/>
                <a:gd name="T29" fmla="*/ 2147483647 h 348"/>
                <a:gd name="T30" fmla="*/ 2147483647 w 656"/>
                <a:gd name="T31" fmla="*/ 2147483647 h 348"/>
                <a:gd name="T32" fmla="*/ 2147483647 w 656"/>
                <a:gd name="T33" fmla="*/ 2147483647 h 348"/>
                <a:gd name="T34" fmla="*/ 2147483647 w 656"/>
                <a:gd name="T35" fmla="*/ 2147483647 h 348"/>
                <a:gd name="T36" fmla="*/ 2147483647 w 656"/>
                <a:gd name="T37" fmla="*/ 2147483647 h 348"/>
                <a:gd name="T38" fmla="*/ 2147483647 w 656"/>
                <a:gd name="T39" fmla="*/ 2147483647 h 348"/>
                <a:gd name="T40" fmla="*/ 2147483647 w 656"/>
                <a:gd name="T41" fmla="*/ 2147483647 h 348"/>
                <a:gd name="T42" fmla="*/ 2147483647 w 656"/>
                <a:gd name="T43" fmla="*/ 2147483647 h 348"/>
                <a:gd name="T44" fmla="*/ 2147483647 w 656"/>
                <a:gd name="T45" fmla="*/ 2147483647 h 348"/>
                <a:gd name="T46" fmla="*/ 2147483647 w 656"/>
                <a:gd name="T47" fmla="*/ 2147483647 h 348"/>
                <a:gd name="T48" fmla="*/ 2147483647 w 656"/>
                <a:gd name="T49" fmla="*/ 2147483647 h 348"/>
                <a:gd name="T50" fmla="*/ 2147483647 w 656"/>
                <a:gd name="T51" fmla="*/ 2147483647 h 348"/>
                <a:gd name="T52" fmla="*/ 2147483647 w 656"/>
                <a:gd name="T53" fmla="*/ 2147483647 h 348"/>
                <a:gd name="T54" fmla="*/ 2147483647 w 656"/>
                <a:gd name="T55" fmla="*/ 2147483647 h 348"/>
                <a:gd name="T56" fmla="*/ 2147483647 w 656"/>
                <a:gd name="T57" fmla="*/ 2147483647 h 348"/>
                <a:gd name="T58" fmla="*/ 2147483647 w 656"/>
                <a:gd name="T59" fmla="*/ 2147483647 h 348"/>
                <a:gd name="T60" fmla="*/ 2147483647 w 656"/>
                <a:gd name="T61" fmla="*/ 2147483647 h 348"/>
                <a:gd name="T62" fmla="*/ 2147483647 w 656"/>
                <a:gd name="T63" fmla="*/ 2147483647 h 348"/>
                <a:gd name="T64" fmla="*/ 2147483647 w 656"/>
                <a:gd name="T65" fmla="*/ 2147483647 h 348"/>
                <a:gd name="T66" fmla="*/ 2147483647 w 656"/>
                <a:gd name="T67" fmla="*/ 2147483647 h 348"/>
                <a:gd name="T68" fmla="*/ 2147483647 w 656"/>
                <a:gd name="T69" fmla="*/ 2147483647 h 348"/>
                <a:gd name="T70" fmla="*/ 2147483647 w 656"/>
                <a:gd name="T71" fmla="*/ 2147483647 h 348"/>
                <a:gd name="T72" fmla="*/ 2147483647 w 656"/>
                <a:gd name="T73" fmla="*/ 2147483647 h 348"/>
                <a:gd name="T74" fmla="*/ 2147483647 w 656"/>
                <a:gd name="T75" fmla="*/ 2147483647 h 348"/>
                <a:gd name="T76" fmla="*/ 2147483647 w 656"/>
                <a:gd name="T77" fmla="*/ 0 h 348"/>
                <a:gd name="T78" fmla="*/ 2147483647 w 656"/>
                <a:gd name="T79" fmla="*/ 0 h 348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656" h="348">
                  <a:moveTo>
                    <a:pt x="631" y="0"/>
                  </a:moveTo>
                  <a:lnTo>
                    <a:pt x="376" y="27"/>
                  </a:lnTo>
                  <a:lnTo>
                    <a:pt x="121" y="86"/>
                  </a:lnTo>
                  <a:lnTo>
                    <a:pt x="0" y="156"/>
                  </a:lnTo>
                  <a:lnTo>
                    <a:pt x="0" y="158"/>
                  </a:lnTo>
                  <a:lnTo>
                    <a:pt x="4" y="162"/>
                  </a:lnTo>
                  <a:lnTo>
                    <a:pt x="6" y="168"/>
                  </a:lnTo>
                  <a:lnTo>
                    <a:pt x="11" y="179"/>
                  </a:lnTo>
                  <a:lnTo>
                    <a:pt x="19" y="189"/>
                  </a:lnTo>
                  <a:lnTo>
                    <a:pt x="26" y="200"/>
                  </a:lnTo>
                  <a:lnTo>
                    <a:pt x="34" y="213"/>
                  </a:lnTo>
                  <a:lnTo>
                    <a:pt x="44" y="227"/>
                  </a:lnTo>
                  <a:lnTo>
                    <a:pt x="53" y="240"/>
                  </a:lnTo>
                  <a:lnTo>
                    <a:pt x="61" y="251"/>
                  </a:lnTo>
                  <a:lnTo>
                    <a:pt x="68" y="263"/>
                  </a:lnTo>
                  <a:lnTo>
                    <a:pt x="78" y="274"/>
                  </a:lnTo>
                  <a:lnTo>
                    <a:pt x="85" y="282"/>
                  </a:lnTo>
                  <a:lnTo>
                    <a:pt x="93" y="289"/>
                  </a:lnTo>
                  <a:lnTo>
                    <a:pt x="97" y="295"/>
                  </a:lnTo>
                  <a:lnTo>
                    <a:pt x="102" y="297"/>
                  </a:lnTo>
                  <a:lnTo>
                    <a:pt x="108" y="297"/>
                  </a:lnTo>
                  <a:lnTo>
                    <a:pt x="121" y="299"/>
                  </a:lnTo>
                  <a:lnTo>
                    <a:pt x="139" y="301"/>
                  </a:lnTo>
                  <a:lnTo>
                    <a:pt x="161" y="305"/>
                  </a:lnTo>
                  <a:lnTo>
                    <a:pt x="186" y="307"/>
                  </a:lnTo>
                  <a:lnTo>
                    <a:pt x="215" y="312"/>
                  </a:lnTo>
                  <a:lnTo>
                    <a:pt x="245" y="316"/>
                  </a:lnTo>
                  <a:lnTo>
                    <a:pt x="277" y="322"/>
                  </a:lnTo>
                  <a:lnTo>
                    <a:pt x="306" y="328"/>
                  </a:lnTo>
                  <a:lnTo>
                    <a:pt x="336" y="331"/>
                  </a:lnTo>
                  <a:lnTo>
                    <a:pt x="363" y="335"/>
                  </a:lnTo>
                  <a:lnTo>
                    <a:pt x="390" y="341"/>
                  </a:lnTo>
                  <a:lnTo>
                    <a:pt x="409" y="343"/>
                  </a:lnTo>
                  <a:lnTo>
                    <a:pt x="424" y="345"/>
                  </a:lnTo>
                  <a:lnTo>
                    <a:pt x="435" y="347"/>
                  </a:lnTo>
                  <a:lnTo>
                    <a:pt x="439" y="348"/>
                  </a:lnTo>
                  <a:lnTo>
                    <a:pt x="656" y="232"/>
                  </a:lnTo>
                  <a:lnTo>
                    <a:pt x="602" y="57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82" name="Freeform 129"/>
            <p:cNvSpPr>
              <a:spLocks/>
            </p:cNvSpPr>
            <p:nvPr/>
          </p:nvSpPr>
          <p:spPr bwMode="auto">
            <a:xfrm>
              <a:off x="3184495" y="2336531"/>
              <a:ext cx="114787" cy="49629"/>
            </a:xfrm>
            <a:custGeom>
              <a:avLst/>
              <a:gdLst>
                <a:gd name="T0" fmla="*/ 2147483647 w 755"/>
                <a:gd name="T1" fmla="*/ 2147483647 h 325"/>
                <a:gd name="T2" fmla="*/ 2147483647 w 755"/>
                <a:gd name="T3" fmla="*/ 2147483647 h 325"/>
                <a:gd name="T4" fmla="*/ 2147483647 w 755"/>
                <a:gd name="T5" fmla="*/ 2147483647 h 325"/>
                <a:gd name="T6" fmla="*/ 2147483647 w 755"/>
                <a:gd name="T7" fmla="*/ 2147483647 h 325"/>
                <a:gd name="T8" fmla="*/ 2147483647 w 755"/>
                <a:gd name="T9" fmla="*/ 2147483647 h 325"/>
                <a:gd name="T10" fmla="*/ 2147483647 w 755"/>
                <a:gd name="T11" fmla="*/ 2147483647 h 325"/>
                <a:gd name="T12" fmla="*/ 2147483647 w 755"/>
                <a:gd name="T13" fmla="*/ 2147483647 h 325"/>
                <a:gd name="T14" fmla="*/ 2147483647 w 755"/>
                <a:gd name="T15" fmla="*/ 2147483647 h 325"/>
                <a:gd name="T16" fmla="*/ 2147483647 w 755"/>
                <a:gd name="T17" fmla="*/ 2147483647 h 325"/>
                <a:gd name="T18" fmla="*/ 2147483647 w 755"/>
                <a:gd name="T19" fmla="*/ 2147483647 h 325"/>
                <a:gd name="T20" fmla="*/ 2147483647 w 755"/>
                <a:gd name="T21" fmla="*/ 2147483647 h 325"/>
                <a:gd name="T22" fmla="*/ 2147483647 w 755"/>
                <a:gd name="T23" fmla="*/ 2147483647 h 325"/>
                <a:gd name="T24" fmla="*/ 2147483647 w 755"/>
                <a:gd name="T25" fmla="*/ 2147483647 h 325"/>
                <a:gd name="T26" fmla="*/ 2147483647 w 755"/>
                <a:gd name="T27" fmla="*/ 2147483647 h 325"/>
                <a:gd name="T28" fmla="*/ 2147483647 w 755"/>
                <a:gd name="T29" fmla="*/ 2147483647 h 325"/>
                <a:gd name="T30" fmla="*/ 2147483647 w 755"/>
                <a:gd name="T31" fmla="*/ 2147483647 h 325"/>
                <a:gd name="T32" fmla="*/ 2147483647 w 755"/>
                <a:gd name="T33" fmla="*/ 2147483647 h 325"/>
                <a:gd name="T34" fmla="*/ 2147483647 w 755"/>
                <a:gd name="T35" fmla="*/ 2147483647 h 325"/>
                <a:gd name="T36" fmla="*/ 2147483647 w 755"/>
                <a:gd name="T37" fmla="*/ 2147483647 h 325"/>
                <a:gd name="T38" fmla="*/ 2147483647 w 755"/>
                <a:gd name="T39" fmla="*/ 2147483647 h 325"/>
                <a:gd name="T40" fmla="*/ 2147483647 w 755"/>
                <a:gd name="T41" fmla="*/ 2147483647 h 325"/>
                <a:gd name="T42" fmla="*/ 2147483647 w 755"/>
                <a:gd name="T43" fmla="*/ 2147483647 h 325"/>
                <a:gd name="T44" fmla="*/ 2147483647 w 755"/>
                <a:gd name="T45" fmla="*/ 2147483647 h 325"/>
                <a:gd name="T46" fmla="*/ 2147483647 w 755"/>
                <a:gd name="T47" fmla="*/ 2147483647 h 325"/>
                <a:gd name="T48" fmla="*/ 2147483647 w 755"/>
                <a:gd name="T49" fmla="*/ 2147483647 h 325"/>
                <a:gd name="T50" fmla="*/ 2147483647 w 755"/>
                <a:gd name="T51" fmla="*/ 2147483647 h 325"/>
                <a:gd name="T52" fmla="*/ 2147483647 w 755"/>
                <a:gd name="T53" fmla="*/ 2147483647 h 325"/>
                <a:gd name="T54" fmla="*/ 2147483647 w 755"/>
                <a:gd name="T55" fmla="*/ 2147483647 h 325"/>
                <a:gd name="T56" fmla="*/ 2147483647 w 755"/>
                <a:gd name="T57" fmla="*/ 2147483647 h 325"/>
                <a:gd name="T58" fmla="*/ 2147483647 w 755"/>
                <a:gd name="T59" fmla="*/ 2147483647 h 325"/>
                <a:gd name="T60" fmla="*/ 2147483647 w 755"/>
                <a:gd name="T61" fmla="*/ 2147483647 h 325"/>
                <a:gd name="T62" fmla="*/ 2147483647 w 755"/>
                <a:gd name="T63" fmla="*/ 2147483647 h 325"/>
                <a:gd name="T64" fmla="*/ 2147483647 w 755"/>
                <a:gd name="T65" fmla="*/ 2147483647 h 325"/>
                <a:gd name="T66" fmla="*/ 2147483647 w 755"/>
                <a:gd name="T67" fmla="*/ 2147483647 h 325"/>
                <a:gd name="T68" fmla="*/ 0 w 755"/>
                <a:gd name="T69" fmla="*/ 2147483647 h 325"/>
                <a:gd name="T70" fmla="*/ 0 w 755"/>
                <a:gd name="T71" fmla="*/ 2147483647 h 325"/>
                <a:gd name="T72" fmla="*/ 2147483647 w 755"/>
                <a:gd name="T73" fmla="*/ 2147483647 h 325"/>
                <a:gd name="T74" fmla="*/ 2147483647 w 755"/>
                <a:gd name="T75" fmla="*/ 2147483647 h 325"/>
                <a:gd name="T76" fmla="*/ 2147483647 w 755"/>
                <a:gd name="T77" fmla="*/ 2147483647 h 325"/>
                <a:gd name="T78" fmla="*/ 2147483647 w 755"/>
                <a:gd name="T79" fmla="*/ 2147483647 h 325"/>
                <a:gd name="T80" fmla="*/ 2147483647 w 755"/>
                <a:gd name="T81" fmla="*/ 2147483647 h 325"/>
                <a:gd name="T82" fmla="*/ 2147483647 w 755"/>
                <a:gd name="T83" fmla="*/ 2147483647 h 325"/>
                <a:gd name="T84" fmla="*/ 2147483647 w 755"/>
                <a:gd name="T85" fmla="*/ 2147483647 h 32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755" h="325">
                  <a:moveTo>
                    <a:pt x="354" y="7"/>
                  </a:moveTo>
                  <a:lnTo>
                    <a:pt x="352" y="7"/>
                  </a:lnTo>
                  <a:lnTo>
                    <a:pt x="346" y="7"/>
                  </a:lnTo>
                  <a:lnTo>
                    <a:pt x="337" y="9"/>
                  </a:lnTo>
                  <a:lnTo>
                    <a:pt x="327" y="13"/>
                  </a:lnTo>
                  <a:lnTo>
                    <a:pt x="312" y="15"/>
                  </a:lnTo>
                  <a:lnTo>
                    <a:pt x="297" y="19"/>
                  </a:lnTo>
                  <a:lnTo>
                    <a:pt x="282" y="23"/>
                  </a:lnTo>
                  <a:lnTo>
                    <a:pt x="265" y="28"/>
                  </a:lnTo>
                  <a:lnTo>
                    <a:pt x="246" y="32"/>
                  </a:lnTo>
                  <a:lnTo>
                    <a:pt x="228" y="38"/>
                  </a:lnTo>
                  <a:lnTo>
                    <a:pt x="211" y="42"/>
                  </a:lnTo>
                  <a:lnTo>
                    <a:pt x="194" y="47"/>
                  </a:lnTo>
                  <a:lnTo>
                    <a:pt x="179" y="53"/>
                  </a:lnTo>
                  <a:lnTo>
                    <a:pt x="166" y="59"/>
                  </a:lnTo>
                  <a:lnTo>
                    <a:pt x="152" y="64"/>
                  </a:lnTo>
                  <a:lnTo>
                    <a:pt x="143" y="70"/>
                  </a:lnTo>
                  <a:lnTo>
                    <a:pt x="135" y="74"/>
                  </a:lnTo>
                  <a:lnTo>
                    <a:pt x="130" y="78"/>
                  </a:lnTo>
                  <a:lnTo>
                    <a:pt x="128" y="82"/>
                  </a:lnTo>
                  <a:lnTo>
                    <a:pt x="128" y="85"/>
                  </a:lnTo>
                  <a:lnTo>
                    <a:pt x="128" y="89"/>
                  </a:lnTo>
                  <a:lnTo>
                    <a:pt x="132" y="93"/>
                  </a:lnTo>
                  <a:lnTo>
                    <a:pt x="135" y="97"/>
                  </a:lnTo>
                  <a:lnTo>
                    <a:pt x="143" y="101"/>
                  </a:lnTo>
                  <a:lnTo>
                    <a:pt x="149" y="104"/>
                  </a:lnTo>
                  <a:lnTo>
                    <a:pt x="158" y="106"/>
                  </a:lnTo>
                  <a:lnTo>
                    <a:pt x="168" y="112"/>
                  </a:lnTo>
                  <a:lnTo>
                    <a:pt x="177" y="116"/>
                  </a:lnTo>
                  <a:lnTo>
                    <a:pt x="189" y="120"/>
                  </a:lnTo>
                  <a:lnTo>
                    <a:pt x="200" y="125"/>
                  </a:lnTo>
                  <a:lnTo>
                    <a:pt x="211" y="129"/>
                  </a:lnTo>
                  <a:lnTo>
                    <a:pt x="223" y="137"/>
                  </a:lnTo>
                  <a:lnTo>
                    <a:pt x="232" y="141"/>
                  </a:lnTo>
                  <a:lnTo>
                    <a:pt x="244" y="146"/>
                  </a:lnTo>
                  <a:lnTo>
                    <a:pt x="253" y="152"/>
                  </a:lnTo>
                  <a:lnTo>
                    <a:pt x="263" y="160"/>
                  </a:lnTo>
                  <a:lnTo>
                    <a:pt x="270" y="165"/>
                  </a:lnTo>
                  <a:lnTo>
                    <a:pt x="278" y="171"/>
                  </a:lnTo>
                  <a:lnTo>
                    <a:pt x="285" y="179"/>
                  </a:lnTo>
                  <a:lnTo>
                    <a:pt x="291" y="186"/>
                  </a:lnTo>
                  <a:lnTo>
                    <a:pt x="295" y="190"/>
                  </a:lnTo>
                  <a:lnTo>
                    <a:pt x="297" y="198"/>
                  </a:lnTo>
                  <a:lnTo>
                    <a:pt x="299" y="201"/>
                  </a:lnTo>
                  <a:lnTo>
                    <a:pt x="301" y="207"/>
                  </a:lnTo>
                  <a:lnTo>
                    <a:pt x="297" y="213"/>
                  </a:lnTo>
                  <a:lnTo>
                    <a:pt x="293" y="217"/>
                  </a:lnTo>
                  <a:lnTo>
                    <a:pt x="287" y="220"/>
                  </a:lnTo>
                  <a:lnTo>
                    <a:pt x="282" y="224"/>
                  </a:lnTo>
                  <a:lnTo>
                    <a:pt x="270" y="226"/>
                  </a:lnTo>
                  <a:lnTo>
                    <a:pt x="257" y="228"/>
                  </a:lnTo>
                  <a:lnTo>
                    <a:pt x="244" y="228"/>
                  </a:lnTo>
                  <a:lnTo>
                    <a:pt x="228" y="230"/>
                  </a:lnTo>
                  <a:lnTo>
                    <a:pt x="211" y="228"/>
                  </a:lnTo>
                  <a:lnTo>
                    <a:pt x="192" y="228"/>
                  </a:lnTo>
                  <a:lnTo>
                    <a:pt x="175" y="228"/>
                  </a:lnTo>
                  <a:lnTo>
                    <a:pt x="156" y="228"/>
                  </a:lnTo>
                  <a:lnTo>
                    <a:pt x="137" y="228"/>
                  </a:lnTo>
                  <a:lnTo>
                    <a:pt x="118" y="228"/>
                  </a:lnTo>
                  <a:lnTo>
                    <a:pt x="101" y="228"/>
                  </a:lnTo>
                  <a:lnTo>
                    <a:pt x="84" y="228"/>
                  </a:lnTo>
                  <a:lnTo>
                    <a:pt x="67" y="228"/>
                  </a:lnTo>
                  <a:lnTo>
                    <a:pt x="52" y="230"/>
                  </a:lnTo>
                  <a:lnTo>
                    <a:pt x="38" y="232"/>
                  </a:lnTo>
                  <a:lnTo>
                    <a:pt x="29" y="238"/>
                  </a:lnTo>
                  <a:lnTo>
                    <a:pt x="17" y="239"/>
                  </a:lnTo>
                  <a:lnTo>
                    <a:pt x="12" y="243"/>
                  </a:lnTo>
                  <a:lnTo>
                    <a:pt x="6" y="249"/>
                  </a:lnTo>
                  <a:lnTo>
                    <a:pt x="2" y="255"/>
                  </a:lnTo>
                  <a:lnTo>
                    <a:pt x="0" y="260"/>
                  </a:lnTo>
                  <a:lnTo>
                    <a:pt x="0" y="266"/>
                  </a:lnTo>
                  <a:lnTo>
                    <a:pt x="0" y="272"/>
                  </a:lnTo>
                  <a:lnTo>
                    <a:pt x="2" y="277"/>
                  </a:lnTo>
                  <a:lnTo>
                    <a:pt x="2" y="283"/>
                  </a:lnTo>
                  <a:lnTo>
                    <a:pt x="4" y="289"/>
                  </a:lnTo>
                  <a:lnTo>
                    <a:pt x="6" y="295"/>
                  </a:lnTo>
                  <a:lnTo>
                    <a:pt x="8" y="300"/>
                  </a:lnTo>
                  <a:lnTo>
                    <a:pt x="14" y="306"/>
                  </a:lnTo>
                  <a:lnTo>
                    <a:pt x="16" y="310"/>
                  </a:lnTo>
                  <a:lnTo>
                    <a:pt x="223" y="325"/>
                  </a:lnTo>
                  <a:lnTo>
                    <a:pt x="515" y="264"/>
                  </a:lnTo>
                  <a:lnTo>
                    <a:pt x="707" y="169"/>
                  </a:lnTo>
                  <a:lnTo>
                    <a:pt x="755" y="103"/>
                  </a:lnTo>
                  <a:lnTo>
                    <a:pt x="626" y="34"/>
                  </a:lnTo>
                  <a:lnTo>
                    <a:pt x="419" y="0"/>
                  </a:lnTo>
                  <a:lnTo>
                    <a:pt x="354" y="7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83" name="Freeform 130"/>
            <p:cNvSpPr>
              <a:spLocks/>
            </p:cNvSpPr>
            <p:nvPr/>
          </p:nvSpPr>
          <p:spPr bwMode="auto">
            <a:xfrm>
              <a:off x="3145826" y="2534134"/>
              <a:ext cx="36537" cy="45367"/>
            </a:xfrm>
            <a:custGeom>
              <a:avLst/>
              <a:gdLst>
                <a:gd name="T0" fmla="*/ 2147483647 w 239"/>
                <a:gd name="T1" fmla="*/ 0 h 298"/>
                <a:gd name="T2" fmla="*/ 0 w 239"/>
                <a:gd name="T3" fmla="*/ 2147483647 h 298"/>
                <a:gd name="T4" fmla="*/ 2147483647 w 239"/>
                <a:gd name="T5" fmla="*/ 2147483647 h 298"/>
                <a:gd name="T6" fmla="*/ 2147483647 w 239"/>
                <a:gd name="T7" fmla="*/ 2147483647 h 298"/>
                <a:gd name="T8" fmla="*/ 2147483647 w 239"/>
                <a:gd name="T9" fmla="*/ 2147483647 h 298"/>
                <a:gd name="T10" fmla="*/ 2147483647 w 239"/>
                <a:gd name="T11" fmla="*/ 2147483647 h 298"/>
                <a:gd name="T12" fmla="*/ 2147483647 w 239"/>
                <a:gd name="T13" fmla="*/ 2147483647 h 298"/>
                <a:gd name="T14" fmla="*/ 2147483647 w 239"/>
                <a:gd name="T15" fmla="*/ 0 h 298"/>
                <a:gd name="T16" fmla="*/ 2147483647 w 239"/>
                <a:gd name="T17" fmla="*/ 0 h 29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39" h="298">
                  <a:moveTo>
                    <a:pt x="28" y="0"/>
                  </a:moveTo>
                  <a:lnTo>
                    <a:pt x="0" y="118"/>
                  </a:lnTo>
                  <a:lnTo>
                    <a:pt x="49" y="298"/>
                  </a:lnTo>
                  <a:lnTo>
                    <a:pt x="209" y="256"/>
                  </a:lnTo>
                  <a:lnTo>
                    <a:pt x="239" y="188"/>
                  </a:lnTo>
                  <a:lnTo>
                    <a:pt x="157" y="123"/>
                  </a:lnTo>
                  <a:lnTo>
                    <a:pt x="77" y="64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84" name="Freeform 131"/>
            <p:cNvSpPr>
              <a:spLocks/>
            </p:cNvSpPr>
            <p:nvPr/>
          </p:nvSpPr>
          <p:spPr bwMode="auto">
            <a:xfrm>
              <a:off x="3147653" y="2536570"/>
              <a:ext cx="44758" cy="35014"/>
            </a:xfrm>
            <a:custGeom>
              <a:avLst/>
              <a:gdLst>
                <a:gd name="T0" fmla="*/ 2147483647 w 295"/>
                <a:gd name="T1" fmla="*/ 2147483647 h 230"/>
                <a:gd name="T2" fmla="*/ 2147483647 w 295"/>
                <a:gd name="T3" fmla="*/ 2147483647 h 230"/>
                <a:gd name="T4" fmla="*/ 2147483647 w 295"/>
                <a:gd name="T5" fmla="*/ 2147483647 h 230"/>
                <a:gd name="T6" fmla="*/ 2147483647 w 295"/>
                <a:gd name="T7" fmla="*/ 2147483647 h 230"/>
                <a:gd name="T8" fmla="*/ 2147483647 w 295"/>
                <a:gd name="T9" fmla="*/ 2147483647 h 230"/>
                <a:gd name="T10" fmla="*/ 2147483647 w 295"/>
                <a:gd name="T11" fmla="*/ 2147483647 h 230"/>
                <a:gd name="T12" fmla="*/ 2147483647 w 295"/>
                <a:gd name="T13" fmla="*/ 2147483647 h 230"/>
                <a:gd name="T14" fmla="*/ 2147483647 w 295"/>
                <a:gd name="T15" fmla="*/ 2147483647 h 230"/>
                <a:gd name="T16" fmla="*/ 2147483647 w 295"/>
                <a:gd name="T17" fmla="*/ 2147483647 h 230"/>
                <a:gd name="T18" fmla="*/ 2147483647 w 295"/>
                <a:gd name="T19" fmla="*/ 2147483647 h 230"/>
                <a:gd name="T20" fmla="*/ 2147483647 w 295"/>
                <a:gd name="T21" fmla="*/ 2147483647 h 230"/>
                <a:gd name="T22" fmla="*/ 2147483647 w 295"/>
                <a:gd name="T23" fmla="*/ 2147483647 h 230"/>
                <a:gd name="T24" fmla="*/ 2147483647 w 295"/>
                <a:gd name="T25" fmla="*/ 2147483647 h 230"/>
                <a:gd name="T26" fmla="*/ 2147483647 w 295"/>
                <a:gd name="T27" fmla="*/ 2147483647 h 230"/>
                <a:gd name="T28" fmla="*/ 2147483647 w 295"/>
                <a:gd name="T29" fmla="*/ 2147483647 h 230"/>
                <a:gd name="T30" fmla="*/ 2147483647 w 295"/>
                <a:gd name="T31" fmla="*/ 2147483647 h 230"/>
                <a:gd name="T32" fmla="*/ 2147483647 w 295"/>
                <a:gd name="T33" fmla="*/ 2147483647 h 230"/>
                <a:gd name="T34" fmla="*/ 2147483647 w 295"/>
                <a:gd name="T35" fmla="*/ 2147483647 h 230"/>
                <a:gd name="T36" fmla="*/ 2147483647 w 295"/>
                <a:gd name="T37" fmla="*/ 2147483647 h 230"/>
                <a:gd name="T38" fmla="*/ 2147483647 w 295"/>
                <a:gd name="T39" fmla="*/ 2147483647 h 230"/>
                <a:gd name="T40" fmla="*/ 2147483647 w 295"/>
                <a:gd name="T41" fmla="*/ 2147483647 h 230"/>
                <a:gd name="T42" fmla="*/ 2147483647 w 295"/>
                <a:gd name="T43" fmla="*/ 2147483647 h 230"/>
                <a:gd name="T44" fmla="*/ 2147483647 w 295"/>
                <a:gd name="T45" fmla="*/ 2147483647 h 230"/>
                <a:gd name="T46" fmla="*/ 2147483647 w 295"/>
                <a:gd name="T47" fmla="*/ 2147483647 h 230"/>
                <a:gd name="T48" fmla="*/ 2147483647 w 295"/>
                <a:gd name="T49" fmla="*/ 2147483647 h 230"/>
                <a:gd name="T50" fmla="*/ 2147483647 w 295"/>
                <a:gd name="T51" fmla="*/ 2147483647 h 230"/>
                <a:gd name="T52" fmla="*/ 2147483647 w 295"/>
                <a:gd name="T53" fmla="*/ 2147483647 h 230"/>
                <a:gd name="T54" fmla="*/ 2147483647 w 295"/>
                <a:gd name="T55" fmla="*/ 2147483647 h 230"/>
                <a:gd name="T56" fmla="*/ 2147483647 w 295"/>
                <a:gd name="T57" fmla="*/ 2147483647 h 230"/>
                <a:gd name="T58" fmla="*/ 2147483647 w 295"/>
                <a:gd name="T59" fmla="*/ 2147483647 h 230"/>
                <a:gd name="T60" fmla="*/ 2147483647 w 295"/>
                <a:gd name="T61" fmla="*/ 2147483647 h 230"/>
                <a:gd name="T62" fmla="*/ 2147483647 w 295"/>
                <a:gd name="T63" fmla="*/ 2147483647 h 230"/>
                <a:gd name="T64" fmla="*/ 2147483647 w 295"/>
                <a:gd name="T65" fmla="*/ 2147483647 h 230"/>
                <a:gd name="T66" fmla="*/ 2147483647 w 295"/>
                <a:gd name="T67" fmla="*/ 2147483647 h 230"/>
                <a:gd name="T68" fmla="*/ 2147483647 w 295"/>
                <a:gd name="T69" fmla="*/ 2147483647 h 230"/>
                <a:gd name="T70" fmla="*/ 0 w 295"/>
                <a:gd name="T71" fmla="*/ 0 h 230"/>
                <a:gd name="T72" fmla="*/ 2147483647 w 295"/>
                <a:gd name="T73" fmla="*/ 2147483647 h 23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95" h="230">
                  <a:moveTo>
                    <a:pt x="8" y="21"/>
                  </a:moveTo>
                  <a:lnTo>
                    <a:pt x="8" y="23"/>
                  </a:lnTo>
                  <a:lnTo>
                    <a:pt x="8" y="30"/>
                  </a:lnTo>
                  <a:lnTo>
                    <a:pt x="9" y="38"/>
                  </a:lnTo>
                  <a:lnTo>
                    <a:pt x="11" y="49"/>
                  </a:lnTo>
                  <a:lnTo>
                    <a:pt x="13" y="55"/>
                  </a:lnTo>
                  <a:lnTo>
                    <a:pt x="15" y="61"/>
                  </a:lnTo>
                  <a:lnTo>
                    <a:pt x="17" y="66"/>
                  </a:lnTo>
                  <a:lnTo>
                    <a:pt x="19" y="72"/>
                  </a:lnTo>
                  <a:lnTo>
                    <a:pt x="21" y="82"/>
                  </a:lnTo>
                  <a:lnTo>
                    <a:pt x="27" y="89"/>
                  </a:lnTo>
                  <a:lnTo>
                    <a:pt x="36" y="93"/>
                  </a:lnTo>
                  <a:lnTo>
                    <a:pt x="46" y="91"/>
                  </a:lnTo>
                  <a:lnTo>
                    <a:pt x="55" y="87"/>
                  </a:lnTo>
                  <a:lnTo>
                    <a:pt x="59" y="91"/>
                  </a:lnTo>
                  <a:lnTo>
                    <a:pt x="61" y="95"/>
                  </a:lnTo>
                  <a:lnTo>
                    <a:pt x="61" y="104"/>
                  </a:lnTo>
                  <a:lnTo>
                    <a:pt x="61" y="114"/>
                  </a:lnTo>
                  <a:lnTo>
                    <a:pt x="63" y="123"/>
                  </a:lnTo>
                  <a:lnTo>
                    <a:pt x="65" y="135"/>
                  </a:lnTo>
                  <a:lnTo>
                    <a:pt x="68" y="144"/>
                  </a:lnTo>
                  <a:lnTo>
                    <a:pt x="74" y="154"/>
                  </a:lnTo>
                  <a:lnTo>
                    <a:pt x="84" y="161"/>
                  </a:lnTo>
                  <a:lnTo>
                    <a:pt x="87" y="163"/>
                  </a:lnTo>
                  <a:lnTo>
                    <a:pt x="93" y="165"/>
                  </a:lnTo>
                  <a:lnTo>
                    <a:pt x="101" y="165"/>
                  </a:lnTo>
                  <a:lnTo>
                    <a:pt x="108" y="165"/>
                  </a:lnTo>
                  <a:lnTo>
                    <a:pt x="116" y="165"/>
                  </a:lnTo>
                  <a:lnTo>
                    <a:pt x="124" y="165"/>
                  </a:lnTo>
                  <a:lnTo>
                    <a:pt x="131" y="165"/>
                  </a:lnTo>
                  <a:lnTo>
                    <a:pt x="141" y="165"/>
                  </a:lnTo>
                  <a:lnTo>
                    <a:pt x="146" y="163"/>
                  </a:lnTo>
                  <a:lnTo>
                    <a:pt x="154" y="161"/>
                  </a:lnTo>
                  <a:lnTo>
                    <a:pt x="160" y="161"/>
                  </a:lnTo>
                  <a:lnTo>
                    <a:pt x="167" y="161"/>
                  </a:lnTo>
                  <a:lnTo>
                    <a:pt x="171" y="160"/>
                  </a:lnTo>
                  <a:lnTo>
                    <a:pt x="175" y="160"/>
                  </a:lnTo>
                  <a:lnTo>
                    <a:pt x="179" y="160"/>
                  </a:lnTo>
                  <a:lnTo>
                    <a:pt x="182" y="161"/>
                  </a:lnTo>
                  <a:lnTo>
                    <a:pt x="184" y="165"/>
                  </a:lnTo>
                  <a:lnTo>
                    <a:pt x="182" y="171"/>
                  </a:lnTo>
                  <a:lnTo>
                    <a:pt x="177" y="177"/>
                  </a:lnTo>
                  <a:lnTo>
                    <a:pt x="171" y="186"/>
                  </a:lnTo>
                  <a:lnTo>
                    <a:pt x="165" y="194"/>
                  </a:lnTo>
                  <a:lnTo>
                    <a:pt x="160" y="203"/>
                  </a:lnTo>
                  <a:lnTo>
                    <a:pt x="158" y="211"/>
                  </a:lnTo>
                  <a:lnTo>
                    <a:pt x="160" y="219"/>
                  </a:lnTo>
                  <a:lnTo>
                    <a:pt x="165" y="222"/>
                  </a:lnTo>
                  <a:lnTo>
                    <a:pt x="175" y="226"/>
                  </a:lnTo>
                  <a:lnTo>
                    <a:pt x="182" y="228"/>
                  </a:lnTo>
                  <a:lnTo>
                    <a:pt x="190" y="228"/>
                  </a:lnTo>
                  <a:lnTo>
                    <a:pt x="196" y="230"/>
                  </a:lnTo>
                  <a:lnTo>
                    <a:pt x="205" y="230"/>
                  </a:lnTo>
                  <a:lnTo>
                    <a:pt x="211" y="230"/>
                  </a:lnTo>
                  <a:lnTo>
                    <a:pt x="220" y="230"/>
                  </a:lnTo>
                  <a:lnTo>
                    <a:pt x="228" y="230"/>
                  </a:lnTo>
                  <a:lnTo>
                    <a:pt x="236" y="230"/>
                  </a:lnTo>
                  <a:lnTo>
                    <a:pt x="243" y="228"/>
                  </a:lnTo>
                  <a:lnTo>
                    <a:pt x="251" y="228"/>
                  </a:lnTo>
                  <a:lnTo>
                    <a:pt x="258" y="228"/>
                  </a:lnTo>
                  <a:lnTo>
                    <a:pt x="266" y="228"/>
                  </a:lnTo>
                  <a:lnTo>
                    <a:pt x="274" y="224"/>
                  </a:lnTo>
                  <a:lnTo>
                    <a:pt x="281" y="222"/>
                  </a:lnTo>
                  <a:lnTo>
                    <a:pt x="287" y="220"/>
                  </a:lnTo>
                  <a:lnTo>
                    <a:pt x="291" y="219"/>
                  </a:lnTo>
                  <a:lnTo>
                    <a:pt x="295" y="215"/>
                  </a:lnTo>
                  <a:lnTo>
                    <a:pt x="295" y="213"/>
                  </a:lnTo>
                  <a:lnTo>
                    <a:pt x="291" y="158"/>
                  </a:lnTo>
                  <a:lnTo>
                    <a:pt x="257" y="95"/>
                  </a:lnTo>
                  <a:lnTo>
                    <a:pt x="82" y="49"/>
                  </a:lnTo>
                  <a:lnTo>
                    <a:pt x="46" y="0"/>
                  </a:lnTo>
                  <a:lnTo>
                    <a:pt x="0" y="0"/>
                  </a:lnTo>
                  <a:lnTo>
                    <a:pt x="8" y="2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85" name="Freeform 132"/>
            <p:cNvSpPr>
              <a:spLocks/>
            </p:cNvSpPr>
            <p:nvPr/>
          </p:nvSpPr>
          <p:spPr bwMode="auto">
            <a:xfrm>
              <a:off x="3138215" y="2441879"/>
              <a:ext cx="41408" cy="49629"/>
            </a:xfrm>
            <a:custGeom>
              <a:avLst/>
              <a:gdLst>
                <a:gd name="T0" fmla="*/ 2147483647 w 274"/>
                <a:gd name="T1" fmla="*/ 0 h 327"/>
                <a:gd name="T2" fmla="*/ 0 w 274"/>
                <a:gd name="T3" fmla="*/ 2147483647 h 327"/>
                <a:gd name="T4" fmla="*/ 2147483647 w 274"/>
                <a:gd name="T5" fmla="*/ 2147483647 h 327"/>
                <a:gd name="T6" fmla="*/ 2147483647 w 274"/>
                <a:gd name="T7" fmla="*/ 2147483647 h 327"/>
                <a:gd name="T8" fmla="*/ 2147483647 w 274"/>
                <a:gd name="T9" fmla="*/ 2147483647 h 327"/>
                <a:gd name="T10" fmla="*/ 2147483647 w 274"/>
                <a:gd name="T11" fmla="*/ 2147483647 h 327"/>
                <a:gd name="T12" fmla="*/ 2147483647 w 274"/>
                <a:gd name="T13" fmla="*/ 2147483647 h 327"/>
                <a:gd name="T14" fmla="*/ 2147483647 w 274"/>
                <a:gd name="T15" fmla="*/ 0 h 327"/>
                <a:gd name="T16" fmla="*/ 2147483647 w 274"/>
                <a:gd name="T17" fmla="*/ 0 h 3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74" h="327">
                  <a:moveTo>
                    <a:pt x="36" y="0"/>
                  </a:moveTo>
                  <a:lnTo>
                    <a:pt x="0" y="164"/>
                  </a:lnTo>
                  <a:lnTo>
                    <a:pt x="150" y="327"/>
                  </a:lnTo>
                  <a:lnTo>
                    <a:pt x="219" y="327"/>
                  </a:lnTo>
                  <a:lnTo>
                    <a:pt x="225" y="272"/>
                  </a:lnTo>
                  <a:lnTo>
                    <a:pt x="274" y="173"/>
                  </a:lnTo>
                  <a:lnTo>
                    <a:pt x="168" y="7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86" name="Freeform 133"/>
            <p:cNvSpPr>
              <a:spLocks/>
            </p:cNvSpPr>
            <p:nvPr/>
          </p:nvSpPr>
          <p:spPr bwMode="auto">
            <a:xfrm>
              <a:off x="3146435" y="2437007"/>
              <a:ext cx="34710" cy="40495"/>
            </a:xfrm>
            <a:custGeom>
              <a:avLst/>
              <a:gdLst>
                <a:gd name="T0" fmla="*/ 0 w 228"/>
                <a:gd name="T1" fmla="*/ 2147483647 h 264"/>
                <a:gd name="T2" fmla="*/ 0 w 228"/>
                <a:gd name="T3" fmla="*/ 2147483647 h 264"/>
                <a:gd name="T4" fmla="*/ 2147483647 w 228"/>
                <a:gd name="T5" fmla="*/ 2147483647 h 264"/>
                <a:gd name="T6" fmla="*/ 2147483647 w 228"/>
                <a:gd name="T7" fmla="*/ 2147483647 h 264"/>
                <a:gd name="T8" fmla="*/ 2147483647 w 228"/>
                <a:gd name="T9" fmla="*/ 2147483647 h 264"/>
                <a:gd name="T10" fmla="*/ 2147483647 w 228"/>
                <a:gd name="T11" fmla="*/ 2147483647 h 264"/>
                <a:gd name="T12" fmla="*/ 2147483647 w 228"/>
                <a:gd name="T13" fmla="*/ 2147483647 h 264"/>
                <a:gd name="T14" fmla="*/ 2147483647 w 228"/>
                <a:gd name="T15" fmla="*/ 2147483647 h 264"/>
                <a:gd name="T16" fmla="*/ 2147483647 w 228"/>
                <a:gd name="T17" fmla="*/ 2147483647 h 264"/>
                <a:gd name="T18" fmla="*/ 2147483647 w 228"/>
                <a:gd name="T19" fmla="*/ 2147483647 h 264"/>
                <a:gd name="T20" fmla="*/ 2147483647 w 228"/>
                <a:gd name="T21" fmla="*/ 2147483647 h 264"/>
                <a:gd name="T22" fmla="*/ 2147483647 w 228"/>
                <a:gd name="T23" fmla="*/ 2147483647 h 264"/>
                <a:gd name="T24" fmla="*/ 2147483647 w 228"/>
                <a:gd name="T25" fmla="*/ 2147483647 h 264"/>
                <a:gd name="T26" fmla="*/ 2147483647 w 228"/>
                <a:gd name="T27" fmla="*/ 2147483647 h 264"/>
                <a:gd name="T28" fmla="*/ 2147483647 w 228"/>
                <a:gd name="T29" fmla="*/ 2147483647 h 264"/>
                <a:gd name="T30" fmla="*/ 2147483647 w 228"/>
                <a:gd name="T31" fmla="*/ 2147483647 h 264"/>
                <a:gd name="T32" fmla="*/ 2147483647 w 228"/>
                <a:gd name="T33" fmla="*/ 2147483647 h 264"/>
                <a:gd name="T34" fmla="*/ 2147483647 w 228"/>
                <a:gd name="T35" fmla="*/ 2147483647 h 264"/>
                <a:gd name="T36" fmla="*/ 2147483647 w 228"/>
                <a:gd name="T37" fmla="*/ 2147483647 h 264"/>
                <a:gd name="T38" fmla="*/ 2147483647 w 228"/>
                <a:gd name="T39" fmla="*/ 2147483647 h 264"/>
                <a:gd name="T40" fmla="*/ 2147483647 w 228"/>
                <a:gd name="T41" fmla="*/ 2147483647 h 264"/>
                <a:gd name="T42" fmla="*/ 2147483647 w 228"/>
                <a:gd name="T43" fmla="*/ 2147483647 h 264"/>
                <a:gd name="T44" fmla="*/ 2147483647 w 228"/>
                <a:gd name="T45" fmla="*/ 2147483647 h 264"/>
                <a:gd name="T46" fmla="*/ 2147483647 w 228"/>
                <a:gd name="T47" fmla="*/ 2147483647 h 264"/>
                <a:gd name="T48" fmla="*/ 2147483647 w 228"/>
                <a:gd name="T49" fmla="*/ 2147483647 h 264"/>
                <a:gd name="T50" fmla="*/ 2147483647 w 228"/>
                <a:gd name="T51" fmla="*/ 2147483647 h 264"/>
                <a:gd name="T52" fmla="*/ 2147483647 w 228"/>
                <a:gd name="T53" fmla="*/ 2147483647 h 264"/>
                <a:gd name="T54" fmla="*/ 2147483647 w 228"/>
                <a:gd name="T55" fmla="*/ 2147483647 h 264"/>
                <a:gd name="T56" fmla="*/ 2147483647 w 228"/>
                <a:gd name="T57" fmla="*/ 2147483647 h 264"/>
                <a:gd name="T58" fmla="*/ 2147483647 w 228"/>
                <a:gd name="T59" fmla="*/ 2147483647 h 264"/>
                <a:gd name="T60" fmla="*/ 2147483647 w 228"/>
                <a:gd name="T61" fmla="*/ 2147483647 h 264"/>
                <a:gd name="T62" fmla="*/ 0 w 228"/>
                <a:gd name="T63" fmla="*/ 2147483647 h 26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28" h="264">
                  <a:moveTo>
                    <a:pt x="0" y="49"/>
                  </a:moveTo>
                  <a:lnTo>
                    <a:pt x="0" y="51"/>
                  </a:lnTo>
                  <a:lnTo>
                    <a:pt x="0" y="57"/>
                  </a:lnTo>
                  <a:lnTo>
                    <a:pt x="0" y="61"/>
                  </a:lnTo>
                  <a:lnTo>
                    <a:pt x="2" y="66"/>
                  </a:lnTo>
                  <a:lnTo>
                    <a:pt x="2" y="72"/>
                  </a:lnTo>
                  <a:lnTo>
                    <a:pt x="4" y="78"/>
                  </a:lnTo>
                  <a:lnTo>
                    <a:pt x="4" y="83"/>
                  </a:lnTo>
                  <a:lnTo>
                    <a:pt x="6" y="87"/>
                  </a:lnTo>
                  <a:lnTo>
                    <a:pt x="8" y="93"/>
                  </a:lnTo>
                  <a:lnTo>
                    <a:pt x="12" y="99"/>
                  </a:lnTo>
                  <a:lnTo>
                    <a:pt x="16" y="108"/>
                  </a:lnTo>
                  <a:lnTo>
                    <a:pt x="21" y="116"/>
                  </a:lnTo>
                  <a:lnTo>
                    <a:pt x="29" y="114"/>
                  </a:lnTo>
                  <a:lnTo>
                    <a:pt x="40" y="108"/>
                  </a:lnTo>
                  <a:lnTo>
                    <a:pt x="44" y="104"/>
                  </a:lnTo>
                  <a:lnTo>
                    <a:pt x="50" y="102"/>
                  </a:lnTo>
                  <a:lnTo>
                    <a:pt x="52" y="104"/>
                  </a:lnTo>
                  <a:lnTo>
                    <a:pt x="55" y="108"/>
                  </a:lnTo>
                  <a:lnTo>
                    <a:pt x="55" y="110"/>
                  </a:lnTo>
                  <a:lnTo>
                    <a:pt x="55" y="116"/>
                  </a:lnTo>
                  <a:lnTo>
                    <a:pt x="55" y="121"/>
                  </a:lnTo>
                  <a:lnTo>
                    <a:pt x="55" y="129"/>
                  </a:lnTo>
                  <a:lnTo>
                    <a:pt x="55" y="135"/>
                  </a:lnTo>
                  <a:lnTo>
                    <a:pt x="55" y="142"/>
                  </a:lnTo>
                  <a:lnTo>
                    <a:pt x="55" y="150"/>
                  </a:lnTo>
                  <a:lnTo>
                    <a:pt x="55" y="158"/>
                  </a:lnTo>
                  <a:lnTo>
                    <a:pt x="55" y="165"/>
                  </a:lnTo>
                  <a:lnTo>
                    <a:pt x="55" y="173"/>
                  </a:lnTo>
                  <a:lnTo>
                    <a:pt x="55" y="180"/>
                  </a:lnTo>
                  <a:lnTo>
                    <a:pt x="57" y="188"/>
                  </a:lnTo>
                  <a:lnTo>
                    <a:pt x="57" y="194"/>
                  </a:lnTo>
                  <a:lnTo>
                    <a:pt x="59" y="199"/>
                  </a:lnTo>
                  <a:lnTo>
                    <a:pt x="63" y="203"/>
                  </a:lnTo>
                  <a:lnTo>
                    <a:pt x="67" y="207"/>
                  </a:lnTo>
                  <a:lnTo>
                    <a:pt x="74" y="209"/>
                  </a:lnTo>
                  <a:lnTo>
                    <a:pt x="86" y="209"/>
                  </a:lnTo>
                  <a:lnTo>
                    <a:pt x="90" y="207"/>
                  </a:lnTo>
                  <a:lnTo>
                    <a:pt x="95" y="205"/>
                  </a:lnTo>
                  <a:lnTo>
                    <a:pt x="101" y="201"/>
                  </a:lnTo>
                  <a:lnTo>
                    <a:pt x="107" y="199"/>
                  </a:lnTo>
                  <a:lnTo>
                    <a:pt x="118" y="192"/>
                  </a:lnTo>
                  <a:lnTo>
                    <a:pt x="128" y="186"/>
                  </a:lnTo>
                  <a:lnTo>
                    <a:pt x="135" y="182"/>
                  </a:lnTo>
                  <a:lnTo>
                    <a:pt x="141" y="182"/>
                  </a:lnTo>
                  <a:lnTo>
                    <a:pt x="141" y="184"/>
                  </a:lnTo>
                  <a:lnTo>
                    <a:pt x="141" y="190"/>
                  </a:lnTo>
                  <a:lnTo>
                    <a:pt x="137" y="197"/>
                  </a:lnTo>
                  <a:lnTo>
                    <a:pt x="133" y="209"/>
                  </a:lnTo>
                  <a:lnTo>
                    <a:pt x="128" y="218"/>
                  </a:lnTo>
                  <a:lnTo>
                    <a:pt x="124" y="230"/>
                  </a:lnTo>
                  <a:lnTo>
                    <a:pt x="120" y="241"/>
                  </a:lnTo>
                  <a:lnTo>
                    <a:pt x="120" y="251"/>
                  </a:lnTo>
                  <a:lnTo>
                    <a:pt x="124" y="255"/>
                  </a:lnTo>
                  <a:lnTo>
                    <a:pt x="130" y="258"/>
                  </a:lnTo>
                  <a:lnTo>
                    <a:pt x="135" y="260"/>
                  </a:lnTo>
                  <a:lnTo>
                    <a:pt x="145" y="264"/>
                  </a:lnTo>
                  <a:lnTo>
                    <a:pt x="152" y="264"/>
                  </a:lnTo>
                  <a:lnTo>
                    <a:pt x="162" y="264"/>
                  </a:lnTo>
                  <a:lnTo>
                    <a:pt x="170" y="262"/>
                  </a:lnTo>
                  <a:lnTo>
                    <a:pt x="175" y="262"/>
                  </a:lnTo>
                  <a:lnTo>
                    <a:pt x="228" y="154"/>
                  </a:lnTo>
                  <a:lnTo>
                    <a:pt x="55" y="0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87" name="Freeform 134"/>
            <p:cNvSpPr>
              <a:spLocks/>
            </p:cNvSpPr>
            <p:nvPr/>
          </p:nvSpPr>
          <p:spPr bwMode="auto">
            <a:xfrm>
              <a:off x="3147653" y="2427264"/>
              <a:ext cx="50238" cy="38668"/>
            </a:xfrm>
            <a:custGeom>
              <a:avLst/>
              <a:gdLst>
                <a:gd name="T0" fmla="*/ 2147483647 w 331"/>
                <a:gd name="T1" fmla="*/ 2147483647 h 255"/>
                <a:gd name="T2" fmla="*/ 2147483647 w 331"/>
                <a:gd name="T3" fmla="*/ 2147483647 h 255"/>
                <a:gd name="T4" fmla="*/ 2147483647 w 331"/>
                <a:gd name="T5" fmla="*/ 2147483647 h 255"/>
                <a:gd name="T6" fmla="*/ 0 w 331"/>
                <a:gd name="T7" fmla="*/ 2147483647 h 255"/>
                <a:gd name="T8" fmla="*/ 2147483647 w 331"/>
                <a:gd name="T9" fmla="*/ 0 h 255"/>
                <a:gd name="T10" fmla="*/ 2147483647 w 331"/>
                <a:gd name="T11" fmla="*/ 2147483647 h 255"/>
                <a:gd name="T12" fmla="*/ 2147483647 w 331"/>
                <a:gd name="T13" fmla="*/ 2147483647 h 255"/>
                <a:gd name="T14" fmla="*/ 2147483647 w 331"/>
                <a:gd name="T15" fmla="*/ 2147483647 h 255"/>
                <a:gd name="T16" fmla="*/ 2147483647 w 331"/>
                <a:gd name="T17" fmla="*/ 2147483647 h 255"/>
                <a:gd name="T18" fmla="*/ 2147483647 w 331"/>
                <a:gd name="T19" fmla="*/ 2147483647 h 255"/>
                <a:gd name="T20" fmla="*/ 2147483647 w 331"/>
                <a:gd name="T21" fmla="*/ 2147483647 h 255"/>
                <a:gd name="T22" fmla="*/ 2147483647 w 331"/>
                <a:gd name="T23" fmla="*/ 2147483647 h 255"/>
                <a:gd name="T24" fmla="*/ 2147483647 w 331"/>
                <a:gd name="T25" fmla="*/ 2147483647 h 255"/>
                <a:gd name="T26" fmla="*/ 2147483647 w 331"/>
                <a:gd name="T27" fmla="*/ 2147483647 h 255"/>
                <a:gd name="T28" fmla="*/ 2147483647 w 331"/>
                <a:gd name="T29" fmla="*/ 2147483647 h 255"/>
                <a:gd name="T30" fmla="*/ 2147483647 w 331"/>
                <a:gd name="T31" fmla="*/ 2147483647 h 255"/>
                <a:gd name="T32" fmla="*/ 2147483647 w 331"/>
                <a:gd name="T33" fmla="*/ 2147483647 h 255"/>
                <a:gd name="T34" fmla="*/ 2147483647 w 331"/>
                <a:gd name="T35" fmla="*/ 2147483647 h 255"/>
                <a:gd name="T36" fmla="*/ 2147483647 w 331"/>
                <a:gd name="T37" fmla="*/ 2147483647 h 255"/>
                <a:gd name="T38" fmla="*/ 2147483647 w 331"/>
                <a:gd name="T39" fmla="*/ 2147483647 h 255"/>
                <a:gd name="T40" fmla="*/ 2147483647 w 331"/>
                <a:gd name="T41" fmla="*/ 2147483647 h 255"/>
                <a:gd name="T42" fmla="*/ 2147483647 w 331"/>
                <a:gd name="T43" fmla="*/ 2147483647 h 255"/>
                <a:gd name="T44" fmla="*/ 2147483647 w 331"/>
                <a:gd name="T45" fmla="*/ 2147483647 h 255"/>
                <a:gd name="T46" fmla="*/ 2147483647 w 331"/>
                <a:gd name="T47" fmla="*/ 2147483647 h 255"/>
                <a:gd name="T48" fmla="*/ 2147483647 w 331"/>
                <a:gd name="T49" fmla="*/ 2147483647 h 255"/>
                <a:gd name="T50" fmla="*/ 2147483647 w 331"/>
                <a:gd name="T51" fmla="*/ 2147483647 h 255"/>
                <a:gd name="T52" fmla="*/ 2147483647 w 331"/>
                <a:gd name="T53" fmla="*/ 2147483647 h 255"/>
                <a:gd name="T54" fmla="*/ 2147483647 w 331"/>
                <a:gd name="T55" fmla="*/ 2147483647 h 255"/>
                <a:gd name="T56" fmla="*/ 2147483647 w 331"/>
                <a:gd name="T57" fmla="*/ 2147483647 h 2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31" h="255">
                  <a:moveTo>
                    <a:pt x="325" y="183"/>
                  </a:moveTo>
                  <a:lnTo>
                    <a:pt x="219" y="255"/>
                  </a:lnTo>
                  <a:lnTo>
                    <a:pt x="133" y="131"/>
                  </a:lnTo>
                  <a:lnTo>
                    <a:pt x="0" y="15"/>
                  </a:lnTo>
                  <a:lnTo>
                    <a:pt x="190" y="0"/>
                  </a:lnTo>
                  <a:lnTo>
                    <a:pt x="291" y="48"/>
                  </a:lnTo>
                  <a:lnTo>
                    <a:pt x="293" y="49"/>
                  </a:lnTo>
                  <a:lnTo>
                    <a:pt x="296" y="55"/>
                  </a:lnTo>
                  <a:lnTo>
                    <a:pt x="300" y="59"/>
                  </a:lnTo>
                  <a:lnTo>
                    <a:pt x="304" y="63"/>
                  </a:lnTo>
                  <a:lnTo>
                    <a:pt x="308" y="70"/>
                  </a:lnTo>
                  <a:lnTo>
                    <a:pt x="312" y="76"/>
                  </a:lnTo>
                  <a:lnTo>
                    <a:pt x="315" y="82"/>
                  </a:lnTo>
                  <a:lnTo>
                    <a:pt x="319" y="88"/>
                  </a:lnTo>
                  <a:lnTo>
                    <a:pt x="321" y="95"/>
                  </a:lnTo>
                  <a:lnTo>
                    <a:pt x="325" y="103"/>
                  </a:lnTo>
                  <a:lnTo>
                    <a:pt x="327" y="112"/>
                  </a:lnTo>
                  <a:lnTo>
                    <a:pt x="329" y="120"/>
                  </a:lnTo>
                  <a:lnTo>
                    <a:pt x="329" y="127"/>
                  </a:lnTo>
                  <a:lnTo>
                    <a:pt x="331" y="137"/>
                  </a:lnTo>
                  <a:lnTo>
                    <a:pt x="329" y="145"/>
                  </a:lnTo>
                  <a:lnTo>
                    <a:pt x="329" y="150"/>
                  </a:lnTo>
                  <a:lnTo>
                    <a:pt x="327" y="156"/>
                  </a:lnTo>
                  <a:lnTo>
                    <a:pt x="327" y="162"/>
                  </a:lnTo>
                  <a:lnTo>
                    <a:pt x="325" y="169"/>
                  </a:lnTo>
                  <a:lnTo>
                    <a:pt x="325" y="175"/>
                  </a:lnTo>
                  <a:lnTo>
                    <a:pt x="325" y="181"/>
                  </a:lnTo>
                  <a:lnTo>
                    <a:pt x="325" y="18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88" name="Freeform 135"/>
            <p:cNvSpPr>
              <a:spLocks/>
            </p:cNvSpPr>
            <p:nvPr/>
          </p:nvSpPr>
          <p:spPr bwMode="auto">
            <a:xfrm>
              <a:off x="3162268" y="2423306"/>
              <a:ext cx="40495" cy="31970"/>
            </a:xfrm>
            <a:custGeom>
              <a:avLst/>
              <a:gdLst>
                <a:gd name="T0" fmla="*/ 2147483647 w 266"/>
                <a:gd name="T1" fmla="*/ 2147483647 h 211"/>
                <a:gd name="T2" fmla="*/ 2147483647 w 266"/>
                <a:gd name="T3" fmla="*/ 2147483647 h 211"/>
                <a:gd name="T4" fmla="*/ 2147483647 w 266"/>
                <a:gd name="T5" fmla="*/ 2147483647 h 211"/>
                <a:gd name="T6" fmla="*/ 2147483647 w 266"/>
                <a:gd name="T7" fmla="*/ 2147483647 h 211"/>
                <a:gd name="T8" fmla="*/ 2147483647 w 266"/>
                <a:gd name="T9" fmla="*/ 2147483647 h 211"/>
                <a:gd name="T10" fmla="*/ 2147483647 w 266"/>
                <a:gd name="T11" fmla="*/ 2147483647 h 211"/>
                <a:gd name="T12" fmla="*/ 2147483647 w 266"/>
                <a:gd name="T13" fmla="*/ 2147483647 h 211"/>
                <a:gd name="T14" fmla="*/ 2147483647 w 266"/>
                <a:gd name="T15" fmla="*/ 2147483647 h 211"/>
                <a:gd name="T16" fmla="*/ 2147483647 w 266"/>
                <a:gd name="T17" fmla="*/ 2147483647 h 211"/>
                <a:gd name="T18" fmla="*/ 2147483647 w 266"/>
                <a:gd name="T19" fmla="*/ 2147483647 h 211"/>
                <a:gd name="T20" fmla="*/ 2147483647 w 266"/>
                <a:gd name="T21" fmla="*/ 2147483647 h 211"/>
                <a:gd name="T22" fmla="*/ 2147483647 w 266"/>
                <a:gd name="T23" fmla="*/ 2147483647 h 211"/>
                <a:gd name="T24" fmla="*/ 2147483647 w 266"/>
                <a:gd name="T25" fmla="*/ 2147483647 h 211"/>
                <a:gd name="T26" fmla="*/ 2147483647 w 266"/>
                <a:gd name="T27" fmla="*/ 2147483647 h 211"/>
                <a:gd name="T28" fmla="*/ 2147483647 w 266"/>
                <a:gd name="T29" fmla="*/ 2147483647 h 211"/>
                <a:gd name="T30" fmla="*/ 2147483647 w 266"/>
                <a:gd name="T31" fmla="*/ 2147483647 h 211"/>
                <a:gd name="T32" fmla="*/ 2147483647 w 266"/>
                <a:gd name="T33" fmla="*/ 2147483647 h 211"/>
                <a:gd name="T34" fmla="*/ 2147483647 w 266"/>
                <a:gd name="T35" fmla="*/ 2147483647 h 211"/>
                <a:gd name="T36" fmla="*/ 2147483647 w 266"/>
                <a:gd name="T37" fmla="*/ 2147483647 h 211"/>
                <a:gd name="T38" fmla="*/ 2147483647 w 266"/>
                <a:gd name="T39" fmla="*/ 2147483647 h 211"/>
                <a:gd name="T40" fmla="*/ 2147483647 w 266"/>
                <a:gd name="T41" fmla="*/ 2147483647 h 211"/>
                <a:gd name="T42" fmla="*/ 2147483647 w 266"/>
                <a:gd name="T43" fmla="*/ 2147483647 h 211"/>
                <a:gd name="T44" fmla="*/ 2147483647 w 266"/>
                <a:gd name="T45" fmla="*/ 2147483647 h 211"/>
                <a:gd name="T46" fmla="*/ 2147483647 w 266"/>
                <a:gd name="T47" fmla="*/ 2147483647 h 211"/>
                <a:gd name="T48" fmla="*/ 2147483647 w 266"/>
                <a:gd name="T49" fmla="*/ 2147483647 h 211"/>
                <a:gd name="T50" fmla="*/ 2147483647 w 266"/>
                <a:gd name="T51" fmla="*/ 2147483647 h 211"/>
                <a:gd name="T52" fmla="*/ 2147483647 w 266"/>
                <a:gd name="T53" fmla="*/ 2147483647 h 211"/>
                <a:gd name="T54" fmla="*/ 2147483647 w 266"/>
                <a:gd name="T55" fmla="*/ 2147483647 h 211"/>
                <a:gd name="T56" fmla="*/ 2147483647 w 266"/>
                <a:gd name="T57" fmla="*/ 2147483647 h 211"/>
                <a:gd name="T58" fmla="*/ 2147483647 w 266"/>
                <a:gd name="T59" fmla="*/ 2147483647 h 211"/>
                <a:gd name="T60" fmla="*/ 2147483647 w 266"/>
                <a:gd name="T61" fmla="*/ 2147483647 h 211"/>
                <a:gd name="T62" fmla="*/ 2147483647 w 266"/>
                <a:gd name="T63" fmla="*/ 2147483647 h 211"/>
                <a:gd name="T64" fmla="*/ 2147483647 w 266"/>
                <a:gd name="T65" fmla="*/ 0 h 211"/>
                <a:gd name="T66" fmla="*/ 0 w 266"/>
                <a:gd name="T67" fmla="*/ 2147483647 h 21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66" h="211">
                  <a:moveTo>
                    <a:pt x="0" y="29"/>
                  </a:moveTo>
                  <a:lnTo>
                    <a:pt x="2" y="29"/>
                  </a:lnTo>
                  <a:lnTo>
                    <a:pt x="10" y="31"/>
                  </a:lnTo>
                  <a:lnTo>
                    <a:pt x="15" y="33"/>
                  </a:lnTo>
                  <a:lnTo>
                    <a:pt x="23" y="35"/>
                  </a:lnTo>
                  <a:lnTo>
                    <a:pt x="29" y="38"/>
                  </a:lnTo>
                  <a:lnTo>
                    <a:pt x="38" y="40"/>
                  </a:lnTo>
                  <a:lnTo>
                    <a:pt x="48" y="42"/>
                  </a:lnTo>
                  <a:lnTo>
                    <a:pt x="55" y="46"/>
                  </a:lnTo>
                  <a:lnTo>
                    <a:pt x="65" y="50"/>
                  </a:lnTo>
                  <a:lnTo>
                    <a:pt x="74" y="52"/>
                  </a:lnTo>
                  <a:lnTo>
                    <a:pt x="84" y="56"/>
                  </a:lnTo>
                  <a:lnTo>
                    <a:pt x="93" y="59"/>
                  </a:lnTo>
                  <a:lnTo>
                    <a:pt x="103" y="61"/>
                  </a:lnTo>
                  <a:lnTo>
                    <a:pt x="112" y="65"/>
                  </a:lnTo>
                  <a:lnTo>
                    <a:pt x="118" y="67"/>
                  </a:lnTo>
                  <a:lnTo>
                    <a:pt x="125" y="69"/>
                  </a:lnTo>
                  <a:lnTo>
                    <a:pt x="133" y="73"/>
                  </a:lnTo>
                  <a:lnTo>
                    <a:pt x="141" y="75"/>
                  </a:lnTo>
                  <a:lnTo>
                    <a:pt x="146" y="76"/>
                  </a:lnTo>
                  <a:lnTo>
                    <a:pt x="152" y="78"/>
                  </a:lnTo>
                  <a:lnTo>
                    <a:pt x="158" y="80"/>
                  </a:lnTo>
                  <a:lnTo>
                    <a:pt x="162" y="84"/>
                  </a:lnTo>
                  <a:lnTo>
                    <a:pt x="167" y="88"/>
                  </a:lnTo>
                  <a:lnTo>
                    <a:pt x="175" y="94"/>
                  </a:lnTo>
                  <a:lnTo>
                    <a:pt x="177" y="99"/>
                  </a:lnTo>
                  <a:lnTo>
                    <a:pt x="179" y="109"/>
                  </a:lnTo>
                  <a:lnTo>
                    <a:pt x="177" y="115"/>
                  </a:lnTo>
                  <a:lnTo>
                    <a:pt x="177" y="124"/>
                  </a:lnTo>
                  <a:lnTo>
                    <a:pt x="173" y="132"/>
                  </a:lnTo>
                  <a:lnTo>
                    <a:pt x="171" y="139"/>
                  </a:lnTo>
                  <a:lnTo>
                    <a:pt x="167" y="147"/>
                  </a:lnTo>
                  <a:lnTo>
                    <a:pt x="165" y="154"/>
                  </a:lnTo>
                  <a:lnTo>
                    <a:pt x="165" y="160"/>
                  </a:lnTo>
                  <a:lnTo>
                    <a:pt x="167" y="166"/>
                  </a:lnTo>
                  <a:lnTo>
                    <a:pt x="171" y="168"/>
                  </a:lnTo>
                  <a:lnTo>
                    <a:pt x="177" y="168"/>
                  </a:lnTo>
                  <a:lnTo>
                    <a:pt x="184" y="168"/>
                  </a:lnTo>
                  <a:lnTo>
                    <a:pt x="192" y="168"/>
                  </a:lnTo>
                  <a:lnTo>
                    <a:pt x="200" y="168"/>
                  </a:lnTo>
                  <a:lnTo>
                    <a:pt x="209" y="168"/>
                  </a:lnTo>
                  <a:lnTo>
                    <a:pt x="215" y="172"/>
                  </a:lnTo>
                  <a:lnTo>
                    <a:pt x="222" y="175"/>
                  </a:lnTo>
                  <a:lnTo>
                    <a:pt x="224" y="179"/>
                  </a:lnTo>
                  <a:lnTo>
                    <a:pt x="226" y="187"/>
                  </a:lnTo>
                  <a:lnTo>
                    <a:pt x="226" y="194"/>
                  </a:lnTo>
                  <a:lnTo>
                    <a:pt x="226" y="202"/>
                  </a:lnTo>
                  <a:lnTo>
                    <a:pt x="226" y="208"/>
                  </a:lnTo>
                  <a:lnTo>
                    <a:pt x="226" y="211"/>
                  </a:lnTo>
                  <a:lnTo>
                    <a:pt x="230" y="210"/>
                  </a:lnTo>
                  <a:lnTo>
                    <a:pt x="230" y="204"/>
                  </a:lnTo>
                  <a:lnTo>
                    <a:pt x="234" y="200"/>
                  </a:lnTo>
                  <a:lnTo>
                    <a:pt x="236" y="192"/>
                  </a:lnTo>
                  <a:lnTo>
                    <a:pt x="240" y="187"/>
                  </a:lnTo>
                  <a:lnTo>
                    <a:pt x="241" y="179"/>
                  </a:lnTo>
                  <a:lnTo>
                    <a:pt x="245" y="172"/>
                  </a:lnTo>
                  <a:lnTo>
                    <a:pt x="247" y="164"/>
                  </a:lnTo>
                  <a:lnTo>
                    <a:pt x="251" y="156"/>
                  </a:lnTo>
                  <a:lnTo>
                    <a:pt x="253" y="149"/>
                  </a:lnTo>
                  <a:lnTo>
                    <a:pt x="255" y="141"/>
                  </a:lnTo>
                  <a:lnTo>
                    <a:pt x="259" y="134"/>
                  </a:lnTo>
                  <a:lnTo>
                    <a:pt x="260" y="128"/>
                  </a:lnTo>
                  <a:lnTo>
                    <a:pt x="264" y="118"/>
                  </a:lnTo>
                  <a:lnTo>
                    <a:pt x="266" y="116"/>
                  </a:lnTo>
                  <a:lnTo>
                    <a:pt x="205" y="21"/>
                  </a:lnTo>
                  <a:lnTo>
                    <a:pt x="99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89" name="Freeform 136"/>
            <p:cNvSpPr>
              <a:spLocks/>
            </p:cNvSpPr>
            <p:nvPr/>
          </p:nvSpPr>
          <p:spPr bwMode="auto">
            <a:xfrm>
              <a:off x="3154656" y="2491508"/>
              <a:ext cx="51152" cy="63330"/>
            </a:xfrm>
            <a:custGeom>
              <a:avLst/>
              <a:gdLst>
                <a:gd name="T0" fmla="*/ 2147483647 w 336"/>
                <a:gd name="T1" fmla="*/ 0 h 417"/>
                <a:gd name="T2" fmla="*/ 2147483647 w 336"/>
                <a:gd name="T3" fmla="*/ 2147483647 h 417"/>
                <a:gd name="T4" fmla="*/ 0 w 336"/>
                <a:gd name="T5" fmla="*/ 2147483647 h 417"/>
                <a:gd name="T6" fmla="*/ 2147483647 w 336"/>
                <a:gd name="T7" fmla="*/ 2147483647 h 417"/>
                <a:gd name="T8" fmla="*/ 2147483647 w 336"/>
                <a:gd name="T9" fmla="*/ 2147483647 h 417"/>
                <a:gd name="T10" fmla="*/ 2147483647 w 336"/>
                <a:gd name="T11" fmla="*/ 2147483647 h 417"/>
                <a:gd name="T12" fmla="*/ 2147483647 w 336"/>
                <a:gd name="T13" fmla="*/ 2147483647 h 417"/>
                <a:gd name="T14" fmla="*/ 2147483647 w 336"/>
                <a:gd name="T15" fmla="*/ 2147483647 h 417"/>
                <a:gd name="T16" fmla="*/ 2147483647 w 336"/>
                <a:gd name="T17" fmla="*/ 0 h 417"/>
                <a:gd name="T18" fmla="*/ 2147483647 w 336"/>
                <a:gd name="T19" fmla="*/ 0 h 4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36" h="417">
                  <a:moveTo>
                    <a:pt x="211" y="0"/>
                  </a:moveTo>
                  <a:lnTo>
                    <a:pt x="38" y="12"/>
                  </a:lnTo>
                  <a:lnTo>
                    <a:pt x="0" y="103"/>
                  </a:lnTo>
                  <a:lnTo>
                    <a:pt x="32" y="306"/>
                  </a:lnTo>
                  <a:lnTo>
                    <a:pt x="125" y="369"/>
                  </a:lnTo>
                  <a:lnTo>
                    <a:pt x="321" y="417"/>
                  </a:lnTo>
                  <a:lnTo>
                    <a:pt x="336" y="308"/>
                  </a:lnTo>
                  <a:lnTo>
                    <a:pt x="279" y="107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90" name="Freeform 137"/>
            <p:cNvSpPr>
              <a:spLocks/>
            </p:cNvSpPr>
            <p:nvPr/>
          </p:nvSpPr>
          <p:spPr bwMode="auto">
            <a:xfrm>
              <a:off x="3177492" y="2489377"/>
              <a:ext cx="34710" cy="65766"/>
            </a:xfrm>
            <a:custGeom>
              <a:avLst/>
              <a:gdLst>
                <a:gd name="T0" fmla="*/ 2147483647 w 228"/>
                <a:gd name="T1" fmla="*/ 2147483647 h 432"/>
                <a:gd name="T2" fmla="*/ 2147483647 w 228"/>
                <a:gd name="T3" fmla="*/ 2147483647 h 432"/>
                <a:gd name="T4" fmla="*/ 2147483647 w 228"/>
                <a:gd name="T5" fmla="*/ 2147483647 h 432"/>
                <a:gd name="T6" fmla="*/ 2147483647 w 228"/>
                <a:gd name="T7" fmla="*/ 2147483647 h 432"/>
                <a:gd name="T8" fmla="*/ 2147483647 w 228"/>
                <a:gd name="T9" fmla="*/ 2147483647 h 432"/>
                <a:gd name="T10" fmla="*/ 2147483647 w 228"/>
                <a:gd name="T11" fmla="*/ 2147483647 h 432"/>
                <a:gd name="T12" fmla="*/ 2147483647 w 228"/>
                <a:gd name="T13" fmla="*/ 2147483647 h 432"/>
                <a:gd name="T14" fmla="*/ 2147483647 w 228"/>
                <a:gd name="T15" fmla="*/ 2147483647 h 432"/>
                <a:gd name="T16" fmla="*/ 2147483647 w 228"/>
                <a:gd name="T17" fmla="*/ 2147483647 h 432"/>
                <a:gd name="T18" fmla="*/ 2147483647 w 228"/>
                <a:gd name="T19" fmla="*/ 2147483647 h 432"/>
                <a:gd name="T20" fmla="*/ 2147483647 w 228"/>
                <a:gd name="T21" fmla="*/ 2147483647 h 432"/>
                <a:gd name="T22" fmla="*/ 2147483647 w 228"/>
                <a:gd name="T23" fmla="*/ 2147483647 h 432"/>
                <a:gd name="T24" fmla="*/ 2147483647 w 228"/>
                <a:gd name="T25" fmla="*/ 2147483647 h 432"/>
                <a:gd name="T26" fmla="*/ 2147483647 w 228"/>
                <a:gd name="T27" fmla="*/ 2147483647 h 432"/>
                <a:gd name="T28" fmla="*/ 2147483647 w 228"/>
                <a:gd name="T29" fmla="*/ 2147483647 h 432"/>
                <a:gd name="T30" fmla="*/ 2147483647 w 228"/>
                <a:gd name="T31" fmla="*/ 2147483647 h 432"/>
                <a:gd name="T32" fmla="*/ 2147483647 w 228"/>
                <a:gd name="T33" fmla="*/ 2147483647 h 432"/>
                <a:gd name="T34" fmla="*/ 2147483647 w 228"/>
                <a:gd name="T35" fmla="*/ 2147483647 h 432"/>
                <a:gd name="T36" fmla="*/ 2147483647 w 228"/>
                <a:gd name="T37" fmla="*/ 2147483647 h 432"/>
                <a:gd name="T38" fmla="*/ 2147483647 w 228"/>
                <a:gd name="T39" fmla="*/ 2147483647 h 432"/>
                <a:gd name="T40" fmla="*/ 2147483647 w 228"/>
                <a:gd name="T41" fmla="*/ 2147483647 h 432"/>
                <a:gd name="T42" fmla="*/ 2147483647 w 228"/>
                <a:gd name="T43" fmla="*/ 2147483647 h 432"/>
                <a:gd name="T44" fmla="*/ 2147483647 w 228"/>
                <a:gd name="T45" fmla="*/ 2147483647 h 432"/>
                <a:gd name="T46" fmla="*/ 2147483647 w 228"/>
                <a:gd name="T47" fmla="*/ 2147483647 h 432"/>
                <a:gd name="T48" fmla="*/ 2147483647 w 228"/>
                <a:gd name="T49" fmla="*/ 2147483647 h 432"/>
                <a:gd name="T50" fmla="*/ 2147483647 w 228"/>
                <a:gd name="T51" fmla="*/ 2147483647 h 432"/>
                <a:gd name="T52" fmla="*/ 2147483647 w 228"/>
                <a:gd name="T53" fmla="*/ 2147483647 h 432"/>
                <a:gd name="T54" fmla="*/ 2147483647 w 228"/>
                <a:gd name="T55" fmla="*/ 2147483647 h 432"/>
                <a:gd name="T56" fmla="*/ 2147483647 w 228"/>
                <a:gd name="T57" fmla="*/ 2147483647 h 432"/>
                <a:gd name="T58" fmla="*/ 2147483647 w 228"/>
                <a:gd name="T59" fmla="*/ 2147483647 h 432"/>
                <a:gd name="T60" fmla="*/ 2147483647 w 228"/>
                <a:gd name="T61" fmla="*/ 2147483647 h 432"/>
                <a:gd name="T62" fmla="*/ 2147483647 w 228"/>
                <a:gd name="T63" fmla="*/ 2147483647 h 432"/>
                <a:gd name="T64" fmla="*/ 2147483647 w 228"/>
                <a:gd name="T65" fmla="*/ 2147483647 h 432"/>
                <a:gd name="T66" fmla="*/ 2147483647 w 228"/>
                <a:gd name="T67" fmla="*/ 2147483647 h 432"/>
                <a:gd name="T68" fmla="*/ 2147483647 w 228"/>
                <a:gd name="T69" fmla="*/ 2147483647 h 432"/>
                <a:gd name="T70" fmla="*/ 2147483647 w 228"/>
                <a:gd name="T71" fmla="*/ 2147483647 h 432"/>
                <a:gd name="T72" fmla="*/ 2147483647 w 228"/>
                <a:gd name="T73" fmla="*/ 2147483647 h 432"/>
                <a:gd name="T74" fmla="*/ 2147483647 w 228"/>
                <a:gd name="T75" fmla="*/ 2147483647 h 432"/>
                <a:gd name="T76" fmla="*/ 2147483647 w 228"/>
                <a:gd name="T77" fmla="*/ 2147483647 h 432"/>
                <a:gd name="T78" fmla="*/ 2147483647 w 228"/>
                <a:gd name="T79" fmla="*/ 2147483647 h 432"/>
                <a:gd name="T80" fmla="*/ 2147483647 w 228"/>
                <a:gd name="T81" fmla="*/ 2147483647 h 432"/>
                <a:gd name="T82" fmla="*/ 2147483647 w 228"/>
                <a:gd name="T83" fmla="*/ 2147483647 h 432"/>
                <a:gd name="T84" fmla="*/ 2147483647 w 228"/>
                <a:gd name="T85" fmla="*/ 2147483647 h 432"/>
                <a:gd name="T86" fmla="*/ 2147483647 w 228"/>
                <a:gd name="T87" fmla="*/ 2147483647 h 432"/>
                <a:gd name="T88" fmla="*/ 2147483647 w 228"/>
                <a:gd name="T89" fmla="*/ 2147483647 h 432"/>
                <a:gd name="T90" fmla="*/ 2147483647 w 228"/>
                <a:gd name="T91" fmla="*/ 2147483647 h 432"/>
                <a:gd name="T92" fmla="*/ 2147483647 w 228"/>
                <a:gd name="T93" fmla="*/ 2147483647 h 432"/>
                <a:gd name="T94" fmla="*/ 2147483647 w 228"/>
                <a:gd name="T95" fmla="*/ 2147483647 h 432"/>
                <a:gd name="T96" fmla="*/ 2147483647 w 228"/>
                <a:gd name="T97" fmla="*/ 2147483647 h 432"/>
                <a:gd name="T98" fmla="*/ 2147483647 w 228"/>
                <a:gd name="T99" fmla="*/ 2147483647 h 432"/>
                <a:gd name="T100" fmla="*/ 2147483647 w 228"/>
                <a:gd name="T101" fmla="*/ 2147483647 h 432"/>
                <a:gd name="T102" fmla="*/ 2147483647 w 228"/>
                <a:gd name="T103" fmla="*/ 0 h 43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28" h="432">
                  <a:moveTo>
                    <a:pt x="0" y="19"/>
                  </a:moveTo>
                  <a:lnTo>
                    <a:pt x="0" y="21"/>
                  </a:lnTo>
                  <a:lnTo>
                    <a:pt x="2" y="27"/>
                  </a:lnTo>
                  <a:lnTo>
                    <a:pt x="4" y="30"/>
                  </a:lnTo>
                  <a:lnTo>
                    <a:pt x="5" y="36"/>
                  </a:lnTo>
                  <a:lnTo>
                    <a:pt x="9" y="42"/>
                  </a:lnTo>
                  <a:lnTo>
                    <a:pt x="11" y="49"/>
                  </a:lnTo>
                  <a:lnTo>
                    <a:pt x="15" y="55"/>
                  </a:lnTo>
                  <a:lnTo>
                    <a:pt x="17" y="61"/>
                  </a:lnTo>
                  <a:lnTo>
                    <a:pt x="21" y="68"/>
                  </a:lnTo>
                  <a:lnTo>
                    <a:pt x="26" y="74"/>
                  </a:lnTo>
                  <a:lnTo>
                    <a:pt x="28" y="80"/>
                  </a:lnTo>
                  <a:lnTo>
                    <a:pt x="34" y="85"/>
                  </a:lnTo>
                  <a:lnTo>
                    <a:pt x="40" y="91"/>
                  </a:lnTo>
                  <a:lnTo>
                    <a:pt x="45" y="95"/>
                  </a:lnTo>
                  <a:lnTo>
                    <a:pt x="55" y="101"/>
                  </a:lnTo>
                  <a:lnTo>
                    <a:pt x="64" y="104"/>
                  </a:lnTo>
                  <a:lnTo>
                    <a:pt x="72" y="106"/>
                  </a:lnTo>
                  <a:lnTo>
                    <a:pt x="81" y="108"/>
                  </a:lnTo>
                  <a:lnTo>
                    <a:pt x="87" y="106"/>
                  </a:lnTo>
                  <a:lnTo>
                    <a:pt x="91" y="108"/>
                  </a:lnTo>
                  <a:lnTo>
                    <a:pt x="87" y="112"/>
                  </a:lnTo>
                  <a:lnTo>
                    <a:pt x="83" y="112"/>
                  </a:lnTo>
                  <a:lnTo>
                    <a:pt x="78" y="116"/>
                  </a:lnTo>
                  <a:lnTo>
                    <a:pt x="72" y="118"/>
                  </a:lnTo>
                  <a:lnTo>
                    <a:pt x="66" y="122"/>
                  </a:lnTo>
                  <a:lnTo>
                    <a:pt x="61" y="125"/>
                  </a:lnTo>
                  <a:lnTo>
                    <a:pt x="53" y="129"/>
                  </a:lnTo>
                  <a:lnTo>
                    <a:pt x="47" y="133"/>
                  </a:lnTo>
                  <a:lnTo>
                    <a:pt x="42" y="141"/>
                  </a:lnTo>
                  <a:lnTo>
                    <a:pt x="34" y="144"/>
                  </a:lnTo>
                  <a:lnTo>
                    <a:pt x="28" y="148"/>
                  </a:lnTo>
                  <a:lnTo>
                    <a:pt x="24" y="154"/>
                  </a:lnTo>
                  <a:lnTo>
                    <a:pt x="21" y="160"/>
                  </a:lnTo>
                  <a:lnTo>
                    <a:pt x="17" y="165"/>
                  </a:lnTo>
                  <a:lnTo>
                    <a:pt x="17" y="171"/>
                  </a:lnTo>
                  <a:lnTo>
                    <a:pt x="17" y="177"/>
                  </a:lnTo>
                  <a:lnTo>
                    <a:pt x="21" y="182"/>
                  </a:lnTo>
                  <a:lnTo>
                    <a:pt x="23" y="186"/>
                  </a:lnTo>
                  <a:lnTo>
                    <a:pt x="28" y="190"/>
                  </a:lnTo>
                  <a:lnTo>
                    <a:pt x="36" y="194"/>
                  </a:lnTo>
                  <a:lnTo>
                    <a:pt x="45" y="200"/>
                  </a:lnTo>
                  <a:lnTo>
                    <a:pt x="53" y="203"/>
                  </a:lnTo>
                  <a:lnTo>
                    <a:pt x="62" y="209"/>
                  </a:lnTo>
                  <a:lnTo>
                    <a:pt x="72" y="213"/>
                  </a:lnTo>
                  <a:lnTo>
                    <a:pt x="83" y="219"/>
                  </a:lnTo>
                  <a:lnTo>
                    <a:pt x="93" y="220"/>
                  </a:lnTo>
                  <a:lnTo>
                    <a:pt x="102" y="226"/>
                  </a:lnTo>
                  <a:lnTo>
                    <a:pt x="110" y="230"/>
                  </a:lnTo>
                  <a:lnTo>
                    <a:pt x="119" y="234"/>
                  </a:lnTo>
                  <a:lnTo>
                    <a:pt x="123" y="238"/>
                  </a:lnTo>
                  <a:lnTo>
                    <a:pt x="127" y="241"/>
                  </a:lnTo>
                  <a:lnTo>
                    <a:pt x="131" y="245"/>
                  </a:lnTo>
                  <a:lnTo>
                    <a:pt x="133" y="249"/>
                  </a:lnTo>
                  <a:lnTo>
                    <a:pt x="129" y="253"/>
                  </a:lnTo>
                  <a:lnTo>
                    <a:pt x="123" y="255"/>
                  </a:lnTo>
                  <a:lnTo>
                    <a:pt x="118" y="257"/>
                  </a:lnTo>
                  <a:lnTo>
                    <a:pt x="110" y="260"/>
                  </a:lnTo>
                  <a:lnTo>
                    <a:pt x="100" y="262"/>
                  </a:lnTo>
                  <a:lnTo>
                    <a:pt x="91" y="266"/>
                  </a:lnTo>
                  <a:lnTo>
                    <a:pt x="80" y="268"/>
                  </a:lnTo>
                  <a:lnTo>
                    <a:pt x="72" y="272"/>
                  </a:lnTo>
                  <a:lnTo>
                    <a:pt x="61" y="274"/>
                  </a:lnTo>
                  <a:lnTo>
                    <a:pt x="51" y="278"/>
                  </a:lnTo>
                  <a:lnTo>
                    <a:pt x="42" y="279"/>
                  </a:lnTo>
                  <a:lnTo>
                    <a:pt x="34" y="281"/>
                  </a:lnTo>
                  <a:lnTo>
                    <a:pt x="26" y="285"/>
                  </a:lnTo>
                  <a:lnTo>
                    <a:pt x="23" y="289"/>
                  </a:lnTo>
                  <a:lnTo>
                    <a:pt x="19" y="291"/>
                  </a:lnTo>
                  <a:lnTo>
                    <a:pt x="21" y="295"/>
                  </a:lnTo>
                  <a:lnTo>
                    <a:pt x="21" y="297"/>
                  </a:lnTo>
                  <a:lnTo>
                    <a:pt x="26" y="300"/>
                  </a:lnTo>
                  <a:lnTo>
                    <a:pt x="32" y="302"/>
                  </a:lnTo>
                  <a:lnTo>
                    <a:pt x="40" y="306"/>
                  </a:lnTo>
                  <a:lnTo>
                    <a:pt x="49" y="308"/>
                  </a:lnTo>
                  <a:lnTo>
                    <a:pt x="61" y="312"/>
                  </a:lnTo>
                  <a:lnTo>
                    <a:pt x="74" y="316"/>
                  </a:lnTo>
                  <a:lnTo>
                    <a:pt x="85" y="319"/>
                  </a:lnTo>
                  <a:lnTo>
                    <a:pt x="97" y="321"/>
                  </a:lnTo>
                  <a:lnTo>
                    <a:pt x="108" y="327"/>
                  </a:lnTo>
                  <a:lnTo>
                    <a:pt x="119" y="331"/>
                  </a:lnTo>
                  <a:lnTo>
                    <a:pt x="131" y="335"/>
                  </a:lnTo>
                  <a:lnTo>
                    <a:pt x="139" y="338"/>
                  </a:lnTo>
                  <a:lnTo>
                    <a:pt x="148" y="342"/>
                  </a:lnTo>
                  <a:lnTo>
                    <a:pt x="154" y="346"/>
                  </a:lnTo>
                  <a:lnTo>
                    <a:pt x="159" y="350"/>
                  </a:lnTo>
                  <a:lnTo>
                    <a:pt x="161" y="355"/>
                  </a:lnTo>
                  <a:lnTo>
                    <a:pt x="156" y="365"/>
                  </a:lnTo>
                  <a:lnTo>
                    <a:pt x="150" y="367"/>
                  </a:lnTo>
                  <a:lnTo>
                    <a:pt x="144" y="371"/>
                  </a:lnTo>
                  <a:lnTo>
                    <a:pt x="139" y="376"/>
                  </a:lnTo>
                  <a:lnTo>
                    <a:pt x="133" y="380"/>
                  </a:lnTo>
                  <a:lnTo>
                    <a:pt x="123" y="382"/>
                  </a:lnTo>
                  <a:lnTo>
                    <a:pt x="118" y="386"/>
                  </a:lnTo>
                  <a:lnTo>
                    <a:pt x="110" y="390"/>
                  </a:lnTo>
                  <a:lnTo>
                    <a:pt x="106" y="394"/>
                  </a:lnTo>
                  <a:lnTo>
                    <a:pt x="97" y="399"/>
                  </a:lnTo>
                  <a:lnTo>
                    <a:pt x="93" y="405"/>
                  </a:lnTo>
                  <a:lnTo>
                    <a:pt x="97" y="407"/>
                  </a:lnTo>
                  <a:lnTo>
                    <a:pt x="100" y="409"/>
                  </a:lnTo>
                  <a:lnTo>
                    <a:pt x="108" y="411"/>
                  </a:lnTo>
                  <a:lnTo>
                    <a:pt x="114" y="411"/>
                  </a:lnTo>
                  <a:lnTo>
                    <a:pt x="121" y="413"/>
                  </a:lnTo>
                  <a:lnTo>
                    <a:pt x="127" y="413"/>
                  </a:lnTo>
                  <a:lnTo>
                    <a:pt x="137" y="414"/>
                  </a:lnTo>
                  <a:lnTo>
                    <a:pt x="144" y="414"/>
                  </a:lnTo>
                  <a:lnTo>
                    <a:pt x="152" y="416"/>
                  </a:lnTo>
                  <a:lnTo>
                    <a:pt x="159" y="416"/>
                  </a:lnTo>
                  <a:lnTo>
                    <a:pt x="167" y="416"/>
                  </a:lnTo>
                  <a:lnTo>
                    <a:pt x="173" y="416"/>
                  </a:lnTo>
                  <a:lnTo>
                    <a:pt x="177" y="416"/>
                  </a:lnTo>
                  <a:lnTo>
                    <a:pt x="178" y="416"/>
                  </a:lnTo>
                  <a:lnTo>
                    <a:pt x="182" y="418"/>
                  </a:lnTo>
                  <a:lnTo>
                    <a:pt x="186" y="420"/>
                  </a:lnTo>
                  <a:lnTo>
                    <a:pt x="192" y="424"/>
                  </a:lnTo>
                  <a:lnTo>
                    <a:pt x="201" y="428"/>
                  </a:lnTo>
                  <a:lnTo>
                    <a:pt x="209" y="430"/>
                  </a:lnTo>
                  <a:lnTo>
                    <a:pt x="215" y="432"/>
                  </a:lnTo>
                  <a:lnTo>
                    <a:pt x="220" y="432"/>
                  </a:lnTo>
                  <a:lnTo>
                    <a:pt x="224" y="430"/>
                  </a:lnTo>
                  <a:lnTo>
                    <a:pt x="224" y="426"/>
                  </a:lnTo>
                  <a:lnTo>
                    <a:pt x="224" y="424"/>
                  </a:lnTo>
                  <a:lnTo>
                    <a:pt x="224" y="416"/>
                  </a:lnTo>
                  <a:lnTo>
                    <a:pt x="224" y="413"/>
                  </a:lnTo>
                  <a:lnTo>
                    <a:pt x="224" y="405"/>
                  </a:lnTo>
                  <a:lnTo>
                    <a:pt x="224" y="397"/>
                  </a:lnTo>
                  <a:lnTo>
                    <a:pt x="224" y="390"/>
                  </a:lnTo>
                  <a:lnTo>
                    <a:pt x="226" y="382"/>
                  </a:lnTo>
                  <a:lnTo>
                    <a:pt x="226" y="373"/>
                  </a:lnTo>
                  <a:lnTo>
                    <a:pt x="226" y="365"/>
                  </a:lnTo>
                  <a:lnTo>
                    <a:pt x="226" y="357"/>
                  </a:lnTo>
                  <a:lnTo>
                    <a:pt x="226" y="352"/>
                  </a:lnTo>
                  <a:lnTo>
                    <a:pt x="226" y="344"/>
                  </a:lnTo>
                  <a:lnTo>
                    <a:pt x="226" y="340"/>
                  </a:lnTo>
                  <a:lnTo>
                    <a:pt x="226" y="336"/>
                  </a:lnTo>
                  <a:lnTo>
                    <a:pt x="228" y="335"/>
                  </a:lnTo>
                  <a:lnTo>
                    <a:pt x="226" y="331"/>
                  </a:lnTo>
                  <a:lnTo>
                    <a:pt x="226" y="325"/>
                  </a:lnTo>
                  <a:lnTo>
                    <a:pt x="226" y="316"/>
                  </a:lnTo>
                  <a:lnTo>
                    <a:pt x="226" y="306"/>
                  </a:lnTo>
                  <a:lnTo>
                    <a:pt x="226" y="293"/>
                  </a:lnTo>
                  <a:lnTo>
                    <a:pt x="226" y="279"/>
                  </a:lnTo>
                  <a:lnTo>
                    <a:pt x="226" y="266"/>
                  </a:lnTo>
                  <a:lnTo>
                    <a:pt x="226" y="253"/>
                  </a:lnTo>
                  <a:lnTo>
                    <a:pt x="224" y="239"/>
                  </a:lnTo>
                  <a:lnTo>
                    <a:pt x="224" y="226"/>
                  </a:lnTo>
                  <a:lnTo>
                    <a:pt x="224" y="213"/>
                  </a:lnTo>
                  <a:lnTo>
                    <a:pt x="224" y="203"/>
                  </a:lnTo>
                  <a:lnTo>
                    <a:pt x="224" y="192"/>
                  </a:lnTo>
                  <a:lnTo>
                    <a:pt x="224" y="184"/>
                  </a:lnTo>
                  <a:lnTo>
                    <a:pt x="224" y="181"/>
                  </a:lnTo>
                  <a:lnTo>
                    <a:pt x="159" y="23"/>
                  </a:lnTo>
                  <a:lnTo>
                    <a:pt x="66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91" name="Freeform 138"/>
            <p:cNvSpPr>
              <a:spLocks/>
            </p:cNvSpPr>
            <p:nvPr/>
          </p:nvSpPr>
          <p:spPr bwMode="auto">
            <a:xfrm>
              <a:off x="3194238" y="2445532"/>
              <a:ext cx="53283" cy="52369"/>
            </a:xfrm>
            <a:custGeom>
              <a:avLst/>
              <a:gdLst>
                <a:gd name="T0" fmla="*/ 2147483647 w 350"/>
                <a:gd name="T1" fmla="*/ 0 h 344"/>
                <a:gd name="T2" fmla="*/ 2147483647 w 350"/>
                <a:gd name="T3" fmla="*/ 2147483647 h 344"/>
                <a:gd name="T4" fmla="*/ 0 w 350"/>
                <a:gd name="T5" fmla="*/ 2147483647 h 344"/>
                <a:gd name="T6" fmla="*/ 2147483647 w 350"/>
                <a:gd name="T7" fmla="*/ 2147483647 h 344"/>
                <a:gd name="T8" fmla="*/ 2147483647 w 350"/>
                <a:gd name="T9" fmla="*/ 2147483647 h 344"/>
                <a:gd name="T10" fmla="*/ 2147483647 w 350"/>
                <a:gd name="T11" fmla="*/ 2147483647 h 344"/>
                <a:gd name="T12" fmla="*/ 2147483647 w 350"/>
                <a:gd name="T13" fmla="*/ 2147483647 h 344"/>
                <a:gd name="T14" fmla="*/ 2147483647 w 350"/>
                <a:gd name="T15" fmla="*/ 2147483647 h 344"/>
                <a:gd name="T16" fmla="*/ 2147483647 w 350"/>
                <a:gd name="T17" fmla="*/ 0 h 344"/>
                <a:gd name="T18" fmla="*/ 2147483647 w 350"/>
                <a:gd name="T19" fmla="*/ 0 h 3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50" h="344">
                  <a:moveTo>
                    <a:pt x="247" y="0"/>
                  </a:moveTo>
                  <a:lnTo>
                    <a:pt x="67" y="66"/>
                  </a:lnTo>
                  <a:lnTo>
                    <a:pt x="0" y="209"/>
                  </a:lnTo>
                  <a:lnTo>
                    <a:pt x="9" y="241"/>
                  </a:lnTo>
                  <a:lnTo>
                    <a:pt x="61" y="281"/>
                  </a:lnTo>
                  <a:lnTo>
                    <a:pt x="156" y="340"/>
                  </a:lnTo>
                  <a:lnTo>
                    <a:pt x="255" y="344"/>
                  </a:lnTo>
                  <a:lnTo>
                    <a:pt x="350" y="64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92" name="Freeform 139"/>
            <p:cNvSpPr>
              <a:spLocks/>
            </p:cNvSpPr>
            <p:nvPr/>
          </p:nvSpPr>
          <p:spPr bwMode="auto">
            <a:xfrm>
              <a:off x="3216464" y="2446141"/>
              <a:ext cx="35319" cy="56632"/>
            </a:xfrm>
            <a:custGeom>
              <a:avLst/>
              <a:gdLst>
                <a:gd name="T0" fmla="*/ 2147483647 w 232"/>
                <a:gd name="T1" fmla="*/ 2147483647 h 372"/>
                <a:gd name="T2" fmla="*/ 2147483647 w 232"/>
                <a:gd name="T3" fmla="*/ 2147483647 h 372"/>
                <a:gd name="T4" fmla="*/ 2147483647 w 232"/>
                <a:gd name="T5" fmla="*/ 2147483647 h 372"/>
                <a:gd name="T6" fmla="*/ 2147483647 w 232"/>
                <a:gd name="T7" fmla="*/ 2147483647 h 372"/>
                <a:gd name="T8" fmla="*/ 2147483647 w 232"/>
                <a:gd name="T9" fmla="*/ 2147483647 h 372"/>
                <a:gd name="T10" fmla="*/ 2147483647 w 232"/>
                <a:gd name="T11" fmla="*/ 2147483647 h 372"/>
                <a:gd name="T12" fmla="*/ 2147483647 w 232"/>
                <a:gd name="T13" fmla="*/ 2147483647 h 372"/>
                <a:gd name="T14" fmla="*/ 2147483647 w 232"/>
                <a:gd name="T15" fmla="*/ 2147483647 h 372"/>
                <a:gd name="T16" fmla="*/ 2147483647 w 232"/>
                <a:gd name="T17" fmla="*/ 2147483647 h 372"/>
                <a:gd name="T18" fmla="*/ 2147483647 w 232"/>
                <a:gd name="T19" fmla="*/ 2147483647 h 372"/>
                <a:gd name="T20" fmla="*/ 2147483647 w 232"/>
                <a:gd name="T21" fmla="*/ 2147483647 h 372"/>
                <a:gd name="T22" fmla="*/ 2147483647 w 232"/>
                <a:gd name="T23" fmla="*/ 2147483647 h 372"/>
                <a:gd name="T24" fmla="*/ 2147483647 w 232"/>
                <a:gd name="T25" fmla="*/ 2147483647 h 372"/>
                <a:gd name="T26" fmla="*/ 2147483647 w 232"/>
                <a:gd name="T27" fmla="*/ 2147483647 h 372"/>
                <a:gd name="T28" fmla="*/ 2147483647 w 232"/>
                <a:gd name="T29" fmla="*/ 2147483647 h 372"/>
                <a:gd name="T30" fmla="*/ 2147483647 w 232"/>
                <a:gd name="T31" fmla="*/ 2147483647 h 372"/>
                <a:gd name="T32" fmla="*/ 2147483647 w 232"/>
                <a:gd name="T33" fmla="*/ 2147483647 h 372"/>
                <a:gd name="T34" fmla="*/ 2147483647 w 232"/>
                <a:gd name="T35" fmla="*/ 2147483647 h 372"/>
                <a:gd name="T36" fmla="*/ 2147483647 w 232"/>
                <a:gd name="T37" fmla="*/ 2147483647 h 372"/>
                <a:gd name="T38" fmla="*/ 2147483647 w 232"/>
                <a:gd name="T39" fmla="*/ 2147483647 h 372"/>
                <a:gd name="T40" fmla="*/ 2147483647 w 232"/>
                <a:gd name="T41" fmla="*/ 2147483647 h 372"/>
                <a:gd name="T42" fmla="*/ 2147483647 w 232"/>
                <a:gd name="T43" fmla="*/ 2147483647 h 372"/>
                <a:gd name="T44" fmla="*/ 2147483647 w 232"/>
                <a:gd name="T45" fmla="*/ 2147483647 h 372"/>
                <a:gd name="T46" fmla="*/ 2147483647 w 232"/>
                <a:gd name="T47" fmla="*/ 2147483647 h 372"/>
                <a:gd name="T48" fmla="*/ 2147483647 w 232"/>
                <a:gd name="T49" fmla="*/ 2147483647 h 372"/>
                <a:gd name="T50" fmla="*/ 2147483647 w 232"/>
                <a:gd name="T51" fmla="*/ 2147483647 h 372"/>
                <a:gd name="T52" fmla="*/ 2147483647 w 232"/>
                <a:gd name="T53" fmla="*/ 2147483647 h 372"/>
                <a:gd name="T54" fmla="*/ 2147483647 w 232"/>
                <a:gd name="T55" fmla="*/ 2147483647 h 372"/>
                <a:gd name="T56" fmla="*/ 2147483647 w 232"/>
                <a:gd name="T57" fmla="*/ 2147483647 h 372"/>
                <a:gd name="T58" fmla="*/ 2147483647 w 232"/>
                <a:gd name="T59" fmla="*/ 2147483647 h 372"/>
                <a:gd name="T60" fmla="*/ 2147483647 w 232"/>
                <a:gd name="T61" fmla="*/ 2147483647 h 372"/>
                <a:gd name="T62" fmla="*/ 2147483647 w 232"/>
                <a:gd name="T63" fmla="*/ 2147483647 h 372"/>
                <a:gd name="T64" fmla="*/ 2147483647 w 232"/>
                <a:gd name="T65" fmla="*/ 2147483647 h 372"/>
                <a:gd name="T66" fmla="*/ 2147483647 w 232"/>
                <a:gd name="T67" fmla="*/ 2147483647 h 372"/>
                <a:gd name="T68" fmla="*/ 2147483647 w 232"/>
                <a:gd name="T69" fmla="*/ 2147483647 h 372"/>
                <a:gd name="T70" fmla="*/ 2147483647 w 232"/>
                <a:gd name="T71" fmla="*/ 0 h 372"/>
                <a:gd name="T72" fmla="*/ 2147483647 w 232"/>
                <a:gd name="T73" fmla="*/ 2147483647 h 37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32" h="372">
                  <a:moveTo>
                    <a:pt x="54" y="21"/>
                  </a:moveTo>
                  <a:lnTo>
                    <a:pt x="55" y="21"/>
                  </a:lnTo>
                  <a:lnTo>
                    <a:pt x="61" y="24"/>
                  </a:lnTo>
                  <a:lnTo>
                    <a:pt x="69" y="32"/>
                  </a:lnTo>
                  <a:lnTo>
                    <a:pt x="78" y="40"/>
                  </a:lnTo>
                  <a:lnTo>
                    <a:pt x="86" y="47"/>
                  </a:lnTo>
                  <a:lnTo>
                    <a:pt x="95" y="59"/>
                  </a:lnTo>
                  <a:lnTo>
                    <a:pt x="99" y="64"/>
                  </a:lnTo>
                  <a:lnTo>
                    <a:pt x="103" y="72"/>
                  </a:lnTo>
                  <a:lnTo>
                    <a:pt x="105" y="78"/>
                  </a:lnTo>
                  <a:lnTo>
                    <a:pt x="107" y="83"/>
                  </a:lnTo>
                  <a:lnTo>
                    <a:pt x="107" y="89"/>
                  </a:lnTo>
                  <a:lnTo>
                    <a:pt x="107" y="95"/>
                  </a:lnTo>
                  <a:lnTo>
                    <a:pt x="105" y="100"/>
                  </a:lnTo>
                  <a:lnTo>
                    <a:pt x="103" y="108"/>
                  </a:lnTo>
                  <a:lnTo>
                    <a:pt x="101" y="112"/>
                  </a:lnTo>
                  <a:lnTo>
                    <a:pt x="97" y="119"/>
                  </a:lnTo>
                  <a:lnTo>
                    <a:pt x="93" y="123"/>
                  </a:lnTo>
                  <a:lnTo>
                    <a:pt x="92" y="131"/>
                  </a:lnTo>
                  <a:lnTo>
                    <a:pt x="82" y="138"/>
                  </a:lnTo>
                  <a:lnTo>
                    <a:pt x="78" y="150"/>
                  </a:lnTo>
                  <a:lnTo>
                    <a:pt x="73" y="159"/>
                  </a:lnTo>
                  <a:lnTo>
                    <a:pt x="71" y="167"/>
                  </a:lnTo>
                  <a:lnTo>
                    <a:pt x="71" y="173"/>
                  </a:lnTo>
                  <a:lnTo>
                    <a:pt x="74" y="178"/>
                  </a:lnTo>
                  <a:lnTo>
                    <a:pt x="78" y="182"/>
                  </a:lnTo>
                  <a:lnTo>
                    <a:pt x="82" y="188"/>
                  </a:lnTo>
                  <a:lnTo>
                    <a:pt x="90" y="194"/>
                  </a:lnTo>
                  <a:lnTo>
                    <a:pt x="90" y="199"/>
                  </a:lnTo>
                  <a:lnTo>
                    <a:pt x="84" y="199"/>
                  </a:lnTo>
                  <a:lnTo>
                    <a:pt x="80" y="201"/>
                  </a:lnTo>
                  <a:lnTo>
                    <a:pt x="74" y="203"/>
                  </a:lnTo>
                  <a:lnTo>
                    <a:pt x="69" y="205"/>
                  </a:lnTo>
                  <a:lnTo>
                    <a:pt x="61" y="207"/>
                  </a:lnTo>
                  <a:lnTo>
                    <a:pt x="54" y="209"/>
                  </a:lnTo>
                  <a:lnTo>
                    <a:pt x="46" y="209"/>
                  </a:lnTo>
                  <a:lnTo>
                    <a:pt x="40" y="213"/>
                  </a:lnTo>
                  <a:lnTo>
                    <a:pt x="33" y="213"/>
                  </a:lnTo>
                  <a:lnTo>
                    <a:pt x="27" y="216"/>
                  </a:lnTo>
                  <a:lnTo>
                    <a:pt x="19" y="218"/>
                  </a:lnTo>
                  <a:lnTo>
                    <a:pt x="16" y="220"/>
                  </a:lnTo>
                  <a:lnTo>
                    <a:pt x="6" y="226"/>
                  </a:lnTo>
                  <a:lnTo>
                    <a:pt x="4" y="234"/>
                  </a:lnTo>
                  <a:lnTo>
                    <a:pt x="6" y="239"/>
                  </a:lnTo>
                  <a:lnTo>
                    <a:pt x="14" y="247"/>
                  </a:lnTo>
                  <a:lnTo>
                    <a:pt x="17" y="251"/>
                  </a:lnTo>
                  <a:lnTo>
                    <a:pt x="25" y="254"/>
                  </a:lnTo>
                  <a:lnTo>
                    <a:pt x="31" y="258"/>
                  </a:lnTo>
                  <a:lnTo>
                    <a:pt x="36" y="264"/>
                  </a:lnTo>
                  <a:lnTo>
                    <a:pt x="42" y="268"/>
                  </a:lnTo>
                  <a:lnTo>
                    <a:pt x="48" y="272"/>
                  </a:lnTo>
                  <a:lnTo>
                    <a:pt x="54" y="277"/>
                  </a:lnTo>
                  <a:lnTo>
                    <a:pt x="57" y="281"/>
                  </a:lnTo>
                  <a:lnTo>
                    <a:pt x="65" y="291"/>
                  </a:lnTo>
                  <a:lnTo>
                    <a:pt x="67" y="298"/>
                  </a:lnTo>
                  <a:lnTo>
                    <a:pt x="63" y="306"/>
                  </a:lnTo>
                  <a:lnTo>
                    <a:pt x="55" y="312"/>
                  </a:lnTo>
                  <a:lnTo>
                    <a:pt x="50" y="315"/>
                  </a:lnTo>
                  <a:lnTo>
                    <a:pt x="44" y="317"/>
                  </a:lnTo>
                  <a:lnTo>
                    <a:pt x="38" y="321"/>
                  </a:lnTo>
                  <a:lnTo>
                    <a:pt x="33" y="323"/>
                  </a:lnTo>
                  <a:lnTo>
                    <a:pt x="27" y="325"/>
                  </a:lnTo>
                  <a:lnTo>
                    <a:pt x="19" y="327"/>
                  </a:lnTo>
                  <a:lnTo>
                    <a:pt x="14" y="329"/>
                  </a:lnTo>
                  <a:lnTo>
                    <a:pt x="10" y="331"/>
                  </a:lnTo>
                  <a:lnTo>
                    <a:pt x="2" y="332"/>
                  </a:lnTo>
                  <a:lnTo>
                    <a:pt x="0" y="334"/>
                  </a:lnTo>
                  <a:lnTo>
                    <a:pt x="95" y="372"/>
                  </a:lnTo>
                  <a:lnTo>
                    <a:pt x="154" y="304"/>
                  </a:lnTo>
                  <a:lnTo>
                    <a:pt x="232" y="184"/>
                  </a:lnTo>
                  <a:lnTo>
                    <a:pt x="219" y="59"/>
                  </a:lnTo>
                  <a:lnTo>
                    <a:pt x="114" y="0"/>
                  </a:lnTo>
                  <a:lnTo>
                    <a:pt x="54" y="2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93" name="Freeform 140"/>
            <p:cNvSpPr>
              <a:spLocks/>
            </p:cNvSpPr>
            <p:nvPr/>
          </p:nvSpPr>
          <p:spPr bwMode="auto">
            <a:xfrm>
              <a:off x="3224381" y="2517388"/>
              <a:ext cx="38364" cy="56328"/>
            </a:xfrm>
            <a:custGeom>
              <a:avLst/>
              <a:gdLst>
                <a:gd name="T0" fmla="*/ 2147483647 w 252"/>
                <a:gd name="T1" fmla="*/ 0 h 371"/>
                <a:gd name="T2" fmla="*/ 0 w 252"/>
                <a:gd name="T3" fmla="*/ 2147483647 h 371"/>
                <a:gd name="T4" fmla="*/ 2147483647 w 252"/>
                <a:gd name="T5" fmla="*/ 2147483647 h 371"/>
                <a:gd name="T6" fmla="*/ 2147483647 w 252"/>
                <a:gd name="T7" fmla="*/ 2147483647 h 371"/>
                <a:gd name="T8" fmla="*/ 2147483647 w 252"/>
                <a:gd name="T9" fmla="*/ 2147483647 h 371"/>
                <a:gd name="T10" fmla="*/ 2147483647 w 252"/>
                <a:gd name="T11" fmla="*/ 2147483647 h 371"/>
                <a:gd name="T12" fmla="*/ 2147483647 w 252"/>
                <a:gd name="T13" fmla="*/ 2147483647 h 371"/>
                <a:gd name="T14" fmla="*/ 2147483647 w 252"/>
                <a:gd name="T15" fmla="*/ 0 h 371"/>
                <a:gd name="T16" fmla="*/ 2147483647 w 252"/>
                <a:gd name="T17" fmla="*/ 0 h 37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2" h="371">
                  <a:moveTo>
                    <a:pt x="108" y="0"/>
                  </a:moveTo>
                  <a:lnTo>
                    <a:pt x="0" y="21"/>
                  </a:lnTo>
                  <a:lnTo>
                    <a:pt x="19" y="248"/>
                  </a:lnTo>
                  <a:lnTo>
                    <a:pt x="55" y="371"/>
                  </a:lnTo>
                  <a:lnTo>
                    <a:pt x="252" y="331"/>
                  </a:lnTo>
                  <a:lnTo>
                    <a:pt x="230" y="139"/>
                  </a:lnTo>
                  <a:lnTo>
                    <a:pt x="237" y="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94" name="Freeform 141"/>
            <p:cNvSpPr>
              <a:spLocks/>
            </p:cNvSpPr>
            <p:nvPr/>
          </p:nvSpPr>
          <p:spPr bwMode="auto">
            <a:xfrm>
              <a:off x="3236560" y="2516475"/>
              <a:ext cx="37146" cy="58459"/>
            </a:xfrm>
            <a:custGeom>
              <a:avLst/>
              <a:gdLst>
                <a:gd name="T0" fmla="*/ 2147483647 w 245"/>
                <a:gd name="T1" fmla="*/ 2147483647 h 384"/>
                <a:gd name="T2" fmla="*/ 2147483647 w 245"/>
                <a:gd name="T3" fmla="*/ 2147483647 h 384"/>
                <a:gd name="T4" fmla="*/ 2147483647 w 245"/>
                <a:gd name="T5" fmla="*/ 2147483647 h 384"/>
                <a:gd name="T6" fmla="*/ 2147483647 w 245"/>
                <a:gd name="T7" fmla="*/ 2147483647 h 384"/>
                <a:gd name="T8" fmla="*/ 2147483647 w 245"/>
                <a:gd name="T9" fmla="*/ 2147483647 h 384"/>
                <a:gd name="T10" fmla="*/ 2147483647 w 245"/>
                <a:gd name="T11" fmla="*/ 2147483647 h 384"/>
                <a:gd name="T12" fmla="*/ 2147483647 w 245"/>
                <a:gd name="T13" fmla="*/ 2147483647 h 384"/>
                <a:gd name="T14" fmla="*/ 2147483647 w 245"/>
                <a:gd name="T15" fmla="*/ 2147483647 h 384"/>
                <a:gd name="T16" fmla="*/ 2147483647 w 245"/>
                <a:gd name="T17" fmla="*/ 2147483647 h 384"/>
                <a:gd name="T18" fmla="*/ 2147483647 w 245"/>
                <a:gd name="T19" fmla="*/ 2147483647 h 384"/>
                <a:gd name="T20" fmla="*/ 2147483647 w 245"/>
                <a:gd name="T21" fmla="*/ 2147483647 h 384"/>
                <a:gd name="T22" fmla="*/ 2147483647 w 245"/>
                <a:gd name="T23" fmla="*/ 2147483647 h 384"/>
                <a:gd name="T24" fmla="*/ 2147483647 w 245"/>
                <a:gd name="T25" fmla="*/ 2147483647 h 384"/>
                <a:gd name="T26" fmla="*/ 2147483647 w 245"/>
                <a:gd name="T27" fmla="*/ 2147483647 h 384"/>
                <a:gd name="T28" fmla="*/ 2147483647 w 245"/>
                <a:gd name="T29" fmla="*/ 2147483647 h 384"/>
                <a:gd name="T30" fmla="*/ 2147483647 w 245"/>
                <a:gd name="T31" fmla="*/ 2147483647 h 384"/>
                <a:gd name="T32" fmla="*/ 2147483647 w 245"/>
                <a:gd name="T33" fmla="*/ 2147483647 h 384"/>
                <a:gd name="T34" fmla="*/ 2147483647 w 245"/>
                <a:gd name="T35" fmla="*/ 2147483647 h 384"/>
                <a:gd name="T36" fmla="*/ 2147483647 w 245"/>
                <a:gd name="T37" fmla="*/ 2147483647 h 384"/>
                <a:gd name="T38" fmla="*/ 2147483647 w 245"/>
                <a:gd name="T39" fmla="*/ 2147483647 h 384"/>
                <a:gd name="T40" fmla="*/ 2147483647 w 245"/>
                <a:gd name="T41" fmla="*/ 2147483647 h 384"/>
                <a:gd name="T42" fmla="*/ 2147483647 w 245"/>
                <a:gd name="T43" fmla="*/ 2147483647 h 384"/>
                <a:gd name="T44" fmla="*/ 2147483647 w 245"/>
                <a:gd name="T45" fmla="*/ 2147483647 h 384"/>
                <a:gd name="T46" fmla="*/ 2147483647 w 245"/>
                <a:gd name="T47" fmla="*/ 2147483647 h 384"/>
                <a:gd name="T48" fmla="*/ 2147483647 w 245"/>
                <a:gd name="T49" fmla="*/ 2147483647 h 384"/>
                <a:gd name="T50" fmla="*/ 2147483647 w 245"/>
                <a:gd name="T51" fmla="*/ 2147483647 h 384"/>
                <a:gd name="T52" fmla="*/ 2147483647 w 245"/>
                <a:gd name="T53" fmla="*/ 2147483647 h 384"/>
                <a:gd name="T54" fmla="*/ 2147483647 w 245"/>
                <a:gd name="T55" fmla="*/ 2147483647 h 384"/>
                <a:gd name="T56" fmla="*/ 2147483647 w 245"/>
                <a:gd name="T57" fmla="*/ 2147483647 h 384"/>
                <a:gd name="T58" fmla="*/ 2147483647 w 245"/>
                <a:gd name="T59" fmla="*/ 2147483647 h 384"/>
                <a:gd name="T60" fmla="*/ 2147483647 w 245"/>
                <a:gd name="T61" fmla="*/ 2147483647 h 384"/>
                <a:gd name="T62" fmla="*/ 2147483647 w 245"/>
                <a:gd name="T63" fmla="*/ 2147483647 h 384"/>
                <a:gd name="T64" fmla="*/ 2147483647 w 245"/>
                <a:gd name="T65" fmla="*/ 2147483647 h 384"/>
                <a:gd name="T66" fmla="*/ 2147483647 w 245"/>
                <a:gd name="T67" fmla="*/ 2147483647 h 384"/>
                <a:gd name="T68" fmla="*/ 2147483647 w 245"/>
                <a:gd name="T69" fmla="*/ 2147483647 h 384"/>
                <a:gd name="T70" fmla="*/ 2147483647 w 245"/>
                <a:gd name="T71" fmla="*/ 2147483647 h 384"/>
                <a:gd name="T72" fmla="*/ 2147483647 w 245"/>
                <a:gd name="T73" fmla="*/ 2147483647 h 384"/>
                <a:gd name="T74" fmla="*/ 2147483647 w 245"/>
                <a:gd name="T75" fmla="*/ 2147483647 h 384"/>
                <a:gd name="T76" fmla="*/ 2147483647 w 245"/>
                <a:gd name="T77" fmla="*/ 2147483647 h 384"/>
                <a:gd name="T78" fmla="*/ 2147483647 w 245"/>
                <a:gd name="T79" fmla="*/ 2147483647 h 384"/>
                <a:gd name="T80" fmla="*/ 2147483647 w 245"/>
                <a:gd name="T81" fmla="*/ 2147483647 h 384"/>
                <a:gd name="T82" fmla="*/ 2147483647 w 245"/>
                <a:gd name="T83" fmla="*/ 2147483647 h 384"/>
                <a:gd name="T84" fmla="*/ 2147483647 w 245"/>
                <a:gd name="T85" fmla="*/ 2147483647 h 384"/>
                <a:gd name="T86" fmla="*/ 0 w 245"/>
                <a:gd name="T87" fmla="*/ 2147483647 h 384"/>
                <a:gd name="T88" fmla="*/ 2147483647 w 245"/>
                <a:gd name="T89" fmla="*/ 2147483647 h 384"/>
                <a:gd name="T90" fmla="*/ 2147483647 w 245"/>
                <a:gd name="T91" fmla="*/ 0 h 38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45" h="384">
                  <a:moveTo>
                    <a:pt x="62" y="0"/>
                  </a:moveTo>
                  <a:lnTo>
                    <a:pt x="70" y="4"/>
                  </a:lnTo>
                  <a:lnTo>
                    <a:pt x="72" y="5"/>
                  </a:lnTo>
                  <a:lnTo>
                    <a:pt x="77" y="9"/>
                  </a:lnTo>
                  <a:lnTo>
                    <a:pt x="83" y="13"/>
                  </a:lnTo>
                  <a:lnTo>
                    <a:pt x="89" y="17"/>
                  </a:lnTo>
                  <a:lnTo>
                    <a:pt x="98" y="26"/>
                  </a:lnTo>
                  <a:lnTo>
                    <a:pt x="108" y="36"/>
                  </a:lnTo>
                  <a:lnTo>
                    <a:pt x="110" y="42"/>
                  </a:lnTo>
                  <a:lnTo>
                    <a:pt x="112" y="45"/>
                  </a:lnTo>
                  <a:lnTo>
                    <a:pt x="112" y="53"/>
                  </a:lnTo>
                  <a:lnTo>
                    <a:pt x="112" y="59"/>
                  </a:lnTo>
                  <a:lnTo>
                    <a:pt x="108" y="62"/>
                  </a:lnTo>
                  <a:lnTo>
                    <a:pt x="102" y="68"/>
                  </a:lnTo>
                  <a:lnTo>
                    <a:pt x="96" y="72"/>
                  </a:lnTo>
                  <a:lnTo>
                    <a:pt x="89" y="80"/>
                  </a:lnTo>
                  <a:lnTo>
                    <a:pt x="81" y="83"/>
                  </a:lnTo>
                  <a:lnTo>
                    <a:pt x="74" y="89"/>
                  </a:lnTo>
                  <a:lnTo>
                    <a:pt x="64" y="93"/>
                  </a:lnTo>
                  <a:lnTo>
                    <a:pt x="58" y="101"/>
                  </a:lnTo>
                  <a:lnTo>
                    <a:pt x="49" y="104"/>
                  </a:lnTo>
                  <a:lnTo>
                    <a:pt x="41" y="110"/>
                  </a:lnTo>
                  <a:lnTo>
                    <a:pt x="36" y="114"/>
                  </a:lnTo>
                  <a:lnTo>
                    <a:pt x="30" y="120"/>
                  </a:lnTo>
                  <a:lnTo>
                    <a:pt x="22" y="127"/>
                  </a:lnTo>
                  <a:lnTo>
                    <a:pt x="24" y="137"/>
                  </a:lnTo>
                  <a:lnTo>
                    <a:pt x="26" y="139"/>
                  </a:lnTo>
                  <a:lnTo>
                    <a:pt x="32" y="140"/>
                  </a:lnTo>
                  <a:lnTo>
                    <a:pt x="39" y="142"/>
                  </a:lnTo>
                  <a:lnTo>
                    <a:pt x="49" y="146"/>
                  </a:lnTo>
                  <a:lnTo>
                    <a:pt x="58" y="148"/>
                  </a:lnTo>
                  <a:lnTo>
                    <a:pt x="68" y="152"/>
                  </a:lnTo>
                  <a:lnTo>
                    <a:pt x="79" y="154"/>
                  </a:lnTo>
                  <a:lnTo>
                    <a:pt x="93" y="158"/>
                  </a:lnTo>
                  <a:lnTo>
                    <a:pt x="102" y="159"/>
                  </a:lnTo>
                  <a:lnTo>
                    <a:pt x="114" y="161"/>
                  </a:lnTo>
                  <a:lnTo>
                    <a:pt x="123" y="165"/>
                  </a:lnTo>
                  <a:lnTo>
                    <a:pt x="133" y="167"/>
                  </a:lnTo>
                  <a:lnTo>
                    <a:pt x="140" y="171"/>
                  </a:lnTo>
                  <a:lnTo>
                    <a:pt x="146" y="175"/>
                  </a:lnTo>
                  <a:lnTo>
                    <a:pt x="150" y="178"/>
                  </a:lnTo>
                  <a:lnTo>
                    <a:pt x="152" y="182"/>
                  </a:lnTo>
                  <a:lnTo>
                    <a:pt x="150" y="186"/>
                  </a:lnTo>
                  <a:lnTo>
                    <a:pt x="148" y="190"/>
                  </a:lnTo>
                  <a:lnTo>
                    <a:pt x="142" y="194"/>
                  </a:lnTo>
                  <a:lnTo>
                    <a:pt x="136" y="199"/>
                  </a:lnTo>
                  <a:lnTo>
                    <a:pt x="127" y="203"/>
                  </a:lnTo>
                  <a:lnTo>
                    <a:pt x="119" y="209"/>
                  </a:lnTo>
                  <a:lnTo>
                    <a:pt x="108" y="215"/>
                  </a:lnTo>
                  <a:lnTo>
                    <a:pt x="98" y="218"/>
                  </a:lnTo>
                  <a:lnTo>
                    <a:pt x="87" y="224"/>
                  </a:lnTo>
                  <a:lnTo>
                    <a:pt x="76" y="228"/>
                  </a:lnTo>
                  <a:lnTo>
                    <a:pt x="64" y="232"/>
                  </a:lnTo>
                  <a:lnTo>
                    <a:pt x="57" y="236"/>
                  </a:lnTo>
                  <a:lnTo>
                    <a:pt x="47" y="239"/>
                  </a:lnTo>
                  <a:lnTo>
                    <a:pt x="39" y="241"/>
                  </a:lnTo>
                  <a:lnTo>
                    <a:pt x="34" y="245"/>
                  </a:lnTo>
                  <a:lnTo>
                    <a:pt x="32" y="249"/>
                  </a:lnTo>
                  <a:lnTo>
                    <a:pt x="30" y="249"/>
                  </a:lnTo>
                  <a:lnTo>
                    <a:pt x="38" y="251"/>
                  </a:lnTo>
                  <a:lnTo>
                    <a:pt x="41" y="251"/>
                  </a:lnTo>
                  <a:lnTo>
                    <a:pt x="47" y="251"/>
                  </a:lnTo>
                  <a:lnTo>
                    <a:pt x="55" y="251"/>
                  </a:lnTo>
                  <a:lnTo>
                    <a:pt x="62" y="251"/>
                  </a:lnTo>
                  <a:lnTo>
                    <a:pt x="68" y="251"/>
                  </a:lnTo>
                  <a:lnTo>
                    <a:pt x="76" y="251"/>
                  </a:lnTo>
                  <a:lnTo>
                    <a:pt x="81" y="253"/>
                  </a:lnTo>
                  <a:lnTo>
                    <a:pt x="87" y="255"/>
                  </a:lnTo>
                  <a:lnTo>
                    <a:pt x="93" y="256"/>
                  </a:lnTo>
                  <a:lnTo>
                    <a:pt x="96" y="262"/>
                  </a:lnTo>
                  <a:lnTo>
                    <a:pt x="98" y="266"/>
                  </a:lnTo>
                  <a:lnTo>
                    <a:pt x="98" y="272"/>
                  </a:lnTo>
                  <a:lnTo>
                    <a:pt x="96" y="277"/>
                  </a:lnTo>
                  <a:lnTo>
                    <a:pt x="93" y="285"/>
                  </a:lnTo>
                  <a:lnTo>
                    <a:pt x="87" y="293"/>
                  </a:lnTo>
                  <a:lnTo>
                    <a:pt x="81" y="302"/>
                  </a:lnTo>
                  <a:lnTo>
                    <a:pt x="72" y="312"/>
                  </a:lnTo>
                  <a:lnTo>
                    <a:pt x="64" y="321"/>
                  </a:lnTo>
                  <a:lnTo>
                    <a:pt x="57" y="331"/>
                  </a:lnTo>
                  <a:lnTo>
                    <a:pt x="47" y="340"/>
                  </a:lnTo>
                  <a:lnTo>
                    <a:pt x="38" y="348"/>
                  </a:lnTo>
                  <a:lnTo>
                    <a:pt x="28" y="357"/>
                  </a:lnTo>
                  <a:lnTo>
                    <a:pt x="20" y="363"/>
                  </a:lnTo>
                  <a:lnTo>
                    <a:pt x="13" y="371"/>
                  </a:lnTo>
                  <a:lnTo>
                    <a:pt x="7" y="376"/>
                  </a:lnTo>
                  <a:lnTo>
                    <a:pt x="1" y="380"/>
                  </a:lnTo>
                  <a:lnTo>
                    <a:pt x="0" y="382"/>
                  </a:lnTo>
                  <a:lnTo>
                    <a:pt x="0" y="384"/>
                  </a:lnTo>
                  <a:lnTo>
                    <a:pt x="245" y="323"/>
                  </a:lnTo>
                  <a:lnTo>
                    <a:pt x="222" y="68"/>
                  </a:lnTo>
                  <a:lnTo>
                    <a:pt x="195" y="13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95" name="Freeform 142"/>
            <p:cNvSpPr>
              <a:spLocks/>
            </p:cNvSpPr>
            <p:nvPr/>
          </p:nvSpPr>
          <p:spPr bwMode="auto">
            <a:xfrm>
              <a:off x="3253001" y="2457407"/>
              <a:ext cx="46889" cy="56632"/>
            </a:xfrm>
            <a:custGeom>
              <a:avLst/>
              <a:gdLst>
                <a:gd name="T0" fmla="*/ 2147483647 w 308"/>
                <a:gd name="T1" fmla="*/ 0 h 373"/>
                <a:gd name="T2" fmla="*/ 0 w 308"/>
                <a:gd name="T3" fmla="*/ 2147483647 h 373"/>
                <a:gd name="T4" fmla="*/ 2147483647 w 308"/>
                <a:gd name="T5" fmla="*/ 2147483647 h 373"/>
                <a:gd name="T6" fmla="*/ 2147483647 w 308"/>
                <a:gd name="T7" fmla="*/ 2147483647 h 373"/>
                <a:gd name="T8" fmla="*/ 2147483647 w 308"/>
                <a:gd name="T9" fmla="*/ 2147483647 h 373"/>
                <a:gd name="T10" fmla="*/ 2147483647 w 308"/>
                <a:gd name="T11" fmla="*/ 2147483647 h 373"/>
                <a:gd name="T12" fmla="*/ 2147483647 w 308"/>
                <a:gd name="T13" fmla="*/ 0 h 373"/>
                <a:gd name="T14" fmla="*/ 2147483647 w 308"/>
                <a:gd name="T15" fmla="*/ 0 h 37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08" h="373">
                  <a:moveTo>
                    <a:pt x="215" y="0"/>
                  </a:moveTo>
                  <a:lnTo>
                    <a:pt x="0" y="49"/>
                  </a:lnTo>
                  <a:lnTo>
                    <a:pt x="139" y="373"/>
                  </a:lnTo>
                  <a:lnTo>
                    <a:pt x="308" y="304"/>
                  </a:lnTo>
                  <a:lnTo>
                    <a:pt x="304" y="211"/>
                  </a:lnTo>
                  <a:lnTo>
                    <a:pt x="300" y="61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96" name="Freeform 143"/>
            <p:cNvSpPr>
              <a:spLocks/>
            </p:cNvSpPr>
            <p:nvPr/>
          </p:nvSpPr>
          <p:spPr bwMode="auto">
            <a:xfrm>
              <a:off x="3272487" y="2457407"/>
              <a:ext cx="31665" cy="52978"/>
            </a:xfrm>
            <a:custGeom>
              <a:avLst/>
              <a:gdLst>
                <a:gd name="T0" fmla="*/ 2147483647 w 209"/>
                <a:gd name="T1" fmla="*/ 2147483647 h 348"/>
                <a:gd name="T2" fmla="*/ 2147483647 w 209"/>
                <a:gd name="T3" fmla="*/ 2147483647 h 348"/>
                <a:gd name="T4" fmla="*/ 2147483647 w 209"/>
                <a:gd name="T5" fmla="*/ 2147483647 h 348"/>
                <a:gd name="T6" fmla="*/ 2147483647 w 209"/>
                <a:gd name="T7" fmla="*/ 2147483647 h 348"/>
                <a:gd name="T8" fmla="*/ 2147483647 w 209"/>
                <a:gd name="T9" fmla="*/ 2147483647 h 348"/>
                <a:gd name="T10" fmla="*/ 2147483647 w 209"/>
                <a:gd name="T11" fmla="*/ 2147483647 h 348"/>
                <a:gd name="T12" fmla="*/ 2147483647 w 209"/>
                <a:gd name="T13" fmla="*/ 2147483647 h 348"/>
                <a:gd name="T14" fmla="*/ 2147483647 w 209"/>
                <a:gd name="T15" fmla="*/ 2147483647 h 348"/>
                <a:gd name="T16" fmla="*/ 2147483647 w 209"/>
                <a:gd name="T17" fmla="*/ 2147483647 h 348"/>
                <a:gd name="T18" fmla="*/ 2147483647 w 209"/>
                <a:gd name="T19" fmla="*/ 2147483647 h 348"/>
                <a:gd name="T20" fmla="*/ 2147483647 w 209"/>
                <a:gd name="T21" fmla="*/ 2147483647 h 348"/>
                <a:gd name="T22" fmla="*/ 2147483647 w 209"/>
                <a:gd name="T23" fmla="*/ 2147483647 h 348"/>
                <a:gd name="T24" fmla="*/ 2147483647 w 209"/>
                <a:gd name="T25" fmla="*/ 2147483647 h 348"/>
                <a:gd name="T26" fmla="*/ 2147483647 w 209"/>
                <a:gd name="T27" fmla="*/ 2147483647 h 348"/>
                <a:gd name="T28" fmla="*/ 2147483647 w 209"/>
                <a:gd name="T29" fmla="*/ 2147483647 h 348"/>
                <a:gd name="T30" fmla="*/ 2147483647 w 209"/>
                <a:gd name="T31" fmla="*/ 2147483647 h 348"/>
                <a:gd name="T32" fmla="*/ 2147483647 w 209"/>
                <a:gd name="T33" fmla="*/ 2147483647 h 348"/>
                <a:gd name="T34" fmla="*/ 2147483647 w 209"/>
                <a:gd name="T35" fmla="*/ 2147483647 h 348"/>
                <a:gd name="T36" fmla="*/ 2147483647 w 209"/>
                <a:gd name="T37" fmla="*/ 2147483647 h 348"/>
                <a:gd name="T38" fmla="*/ 2147483647 w 209"/>
                <a:gd name="T39" fmla="*/ 2147483647 h 348"/>
                <a:gd name="T40" fmla="*/ 2147483647 w 209"/>
                <a:gd name="T41" fmla="*/ 2147483647 h 348"/>
                <a:gd name="T42" fmla="*/ 2147483647 w 209"/>
                <a:gd name="T43" fmla="*/ 2147483647 h 348"/>
                <a:gd name="T44" fmla="*/ 2147483647 w 209"/>
                <a:gd name="T45" fmla="*/ 2147483647 h 348"/>
                <a:gd name="T46" fmla="*/ 2147483647 w 209"/>
                <a:gd name="T47" fmla="*/ 2147483647 h 348"/>
                <a:gd name="T48" fmla="*/ 2147483647 w 209"/>
                <a:gd name="T49" fmla="*/ 2147483647 h 348"/>
                <a:gd name="T50" fmla="*/ 2147483647 w 209"/>
                <a:gd name="T51" fmla="*/ 2147483647 h 348"/>
                <a:gd name="T52" fmla="*/ 2147483647 w 209"/>
                <a:gd name="T53" fmla="*/ 2147483647 h 348"/>
                <a:gd name="T54" fmla="*/ 2147483647 w 209"/>
                <a:gd name="T55" fmla="*/ 2147483647 h 348"/>
                <a:gd name="T56" fmla="*/ 2147483647 w 209"/>
                <a:gd name="T57" fmla="*/ 2147483647 h 348"/>
                <a:gd name="T58" fmla="*/ 2147483647 w 209"/>
                <a:gd name="T59" fmla="*/ 2147483647 h 348"/>
                <a:gd name="T60" fmla="*/ 2147483647 w 209"/>
                <a:gd name="T61" fmla="*/ 2147483647 h 348"/>
                <a:gd name="T62" fmla="*/ 2147483647 w 209"/>
                <a:gd name="T63" fmla="*/ 2147483647 h 348"/>
                <a:gd name="T64" fmla="*/ 2147483647 w 209"/>
                <a:gd name="T65" fmla="*/ 2147483647 h 348"/>
                <a:gd name="T66" fmla="*/ 2147483647 w 209"/>
                <a:gd name="T67" fmla="*/ 2147483647 h 348"/>
                <a:gd name="T68" fmla="*/ 2147483647 w 209"/>
                <a:gd name="T69" fmla="*/ 2147483647 h 348"/>
                <a:gd name="T70" fmla="*/ 2147483647 w 209"/>
                <a:gd name="T71" fmla="*/ 2147483647 h 348"/>
                <a:gd name="T72" fmla="*/ 2147483647 w 209"/>
                <a:gd name="T73" fmla="*/ 2147483647 h 348"/>
                <a:gd name="T74" fmla="*/ 2147483647 w 209"/>
                <a:gd name="T75" fmla="*/ 2147483647 h 348"/>
                <a:gd name="T76" fmla="*/ 2147483647 w 209"/>
                <a:gd name="T77" fmla="*/ 2147483647 h 348"/>
                <a:gd name="T78" fmla="*/ 2147483647 w 209"/>
                <a:gd name="T79" fmla="*/ 2147483647 h 348"/>
                <a:gd name="T80" fmla="*/ 2147483647 w 209"/>
                <a:gd name="T81" fmla="*/ 2147483647 h 348"/>
                <a:gd name="T82" fmla="*/ 2147483647 w 209"/>
                <a:gd name="T83" fmla="*/ 2147483647 h 348"/>
                <a:gd name="T84" fmla="*/ 2147483647 w 209"/>
                <a:gd name="T85" fmla="*/ 2147483647 h 348"/>
                <a:gd name="T86" fmla="*/ 2147483647 w 209"/>
                <a:gd name="T87" fmla="*/ 2147483647 h 348"/>
                <a:gd name="T88" fmla="*/ 2147483647 w 209"/>
                <a:gd name="T89" fmla="*/ 2147483647 h 348"/>
                <a:gd name="T90" fmla="*/ 2147483647 w 209"/>
                <a:gd name="T91" fmla="*/ 2147483647 h 348"/>
                <a:gd name="T92" fmla="*/ 2147483647 w 209"/>
                <a:gd name="T93" fmla="*/ 0 h 348"/>
                <a:gd name="T94" fmla="*/ 0 w 209"/>
                <a:gd name="T95" fmla="*/ 2147483647 h 34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9" h="348">
                  <a:moveTo>
                    <a:pt x="0" y="19"/>
                  </a:moveTo>
                  <a:lnTo>
                    <a:pt x="2" y="19"/>
                  </a:lnTo>
                  <a:lnTo>
                    <a:pt x="10" y="19"/>
                  </a:lnTo>
                  <a:lnTo>
                    <a:pt x="14" y="19"/>
                  </a:lnTo>
                  <a:lnTo>
                    <a:pt x="19" y="21"/>
                  </a:lnTo>
                  <a:lnTo>
                    <a:pt x="25" y="21"/>
                  </a:lnTo>
                  <a:lnTo>
                    <a:pt x="33" y="23"/>
                  </a:lnTo>
                  <a:lnTo>
                    <a:pt x="36" y="25"/>
                  </a:lnTo>
                  <a:lnTo>
                    <a:pt x="42" y="26"/>
                  </a:lnTo>
                  <a:lnTo>
                    <a:pt x="50" y="28"/>
                  </a:lnTo>
                  <a:lnTo>
                    <a:pt x="55" y="32"/>
                  </a:lnTo>
                  <a:lnTo>
                    <a:pt x="63" y="38"/>
                  </a:lnTo>
                  <a:lnTo>
                    <a:pt x="71" y="49"/>
                  </a:lnTo>
                  <a:lnTo>
                    <a:pt x="71" y="53"/>
                  </a:lnTo>
                  <a:lnTo>
                    <a:pt x="71" y="61"/>
                  </a:lnTo>
                  <a:lnTo>
                    <a:pt x="69" y="66"/>
                  </a:lnTo>
                  <a:lnTo>
                    <a:pt x="67" y="74"/>
                  </a:lnTo>
                  <a:lnTo>
                    <a:pt x="63" y="80"/>
                  </a:lnTo>
                  <a:lnTo>
                    <a:pt x="61" y="87"/>
                  </a:lnTo>
                  <a:lnTo>
                    <a:pt x="59" y="95"/>
                  </a:lnTo>
                  <a:lnTo>
                    <a:pt x="55" y="104"/>
                  </a:lnTo>
                  <a:lnTo>
                    <a:pt x="52" y="110"/>
                  </a:lnTo>
                  <a:lnTo>
                    <a:pt x="48" y="118"/>
                  </a:lnTo>
                  <a:lnTo>
                    <a:pt x="46" y="123"/>
                  </a:lnTo>
                  <a:lnTo>
                    <a:pt x="44" y="131"/>
                  </a:lnTo>
                  <a:lnTo>
                    <a:pt x="40" y="137"/>
                  </a:lnTo>
                  <a:lnTo>
                    <a:pt x="40" y="144"/>
                  </a:lnTo>
                  <a:lnTo>
                    <a:pt x="40" y="148"/>
                  </a:lnTo>
                  <a:lnTo>
                    <a:pt x="44" y="156"/>
                  </a:lnTo>
                  <a:lnTo>
                    <a:pt x="46" y="158"/>
                  </a:lnTo>
                  <a:lnTo>
                    <a:pt x="50" y="161"/>
                  </a:lnTo>
                  <a:lnTo>
                    <a:pt x="53" y="163"/>
                  </a:lnTo>
                  <a:lnTo>
                    <a:pt x="59" y="167"/>
                  </a:lnTo>
                  <a:lnTo>
                    <a:pt x="65" y="167"/>
                  </a:lnTo>
                  <a:lnTo>
                    <a:pt x="71" y="169"/>
                  </a:lnTo>
                  <a:lnTo>
                    <a:pt x="78" y="171"/>
                  </a:lnTo>
                  <a:lnTo>
                    <a:pt x="86" y="173"/>
                  </a:lnTo>
                  <a:lnTo>
                    <a:pt x="91" y="173"/>
                  </a:lnTo>
                  <a:lnTo>
                    <a:pt x="97" y="173"/>
                  </a:lnTo>
                  <a:lnTo>
                    <a:pt x="103" y="175"/>
                  </a:lnTo>
                  <a:lnTo>
                    <a:pt x="109" y="177"/>
                  </a:lnTo>
                  <a:lnTo>
                    <a:pt x="116" y="180"/>
                  </a:lnTo>
                  <a:lnTo>
                    <a:pt x="120" y="184"/>
                  </a:lnTo>
                  <a:lnTo>
                    <a:pt x="114" y="188"/>
                  </a:lnTo>
                  <a:lnTo>
                    <a:pt x="109" y="196"/>
                  </a:lnTo>
                  <a:lnTo>
                    <a:pt x="101" y="199"/>
                  </a:lnTo>
                  <a:lnTo>
                    <a:pt x="95" y="203"/>
                  </a:lnTo>
                  <a:lnTo>
                    <a:pt x="90" y="207"/>
                  </a:lnTo>
                  <a:lnTo>
                    <a:pt x="84" y="213"/>
                  </a:lnTo>
                  <a:lnTo>
                    <a:pt x="78" y="217"/>
                  </a:lnTo>
                  <a:lnTo>
                    <a:pt x="72" y="220"/>
                  </a:lnTo>
                  <a:lnTo>
                    <a:pt x="65" y="224"/>
                  </a:lnTo>
                  <a:lnTo>
                    <a:pt x="63" y="230"/>
                  </a:lnTo>
                  <a:lnTo>
                    <a:pt x="59" y="236"/>
                  </a:lnTo>
                  <a:lnTo>
                    <a:pt x="61" y="243"/>
                  </a:lnTo>
                  <a:lnTo>
                    <a:pt x="63" y="245"/>
                  </a:lnTo>
                  <a:lnTo>
                    <a:pt x="69" y="247"/>
                  </a:lnTo>
                  <a:lnTo>
                    <a:pt x="74" y="247"/>
                  </a:lnTo>
                  <a:lnTo>
                    <a:pt x="82" y="249"/>
                  </a:lnTo>
                  <a:lnTo>
                    <a:pt x="90" y="251"/>
                  </a:lnTo>
                  <a:lnTo>
                    <a:pt x="99" y="253"/>
                  </a:lnTo>
                  <a:lnTo>
                    <a:pt x="110" y="253"/>
                  </a:lnTo>
                  <a:lnTo>
                    <a:pt x="120" y="255"/>
                  </a:lnTo>
                  <a:lnTo>
                    <a:pt x="128" y="255"/>
                  </a:lnTo>
                  <a:lnTo>
                    <a:pt x="137" y="257"/>
                  </a:lnTo>
                  <a:lnTo>
                    <a:pt x="147" y="258"/>
                  </a:lnTo>
                  <a:lnTo>
                    <a:pt x="154" y="260"/>
                  </a:lnTo>
                  <a:lnTo>
                    <a:pt x="160" y="262"/>
                  </a:lnTo>
                  <a:lnTo>
                    <a:pt x="164" y="266"/>
                  </a:lnTo>
                  <a:lnTo>
                    <a:pt x="166" y="268"/>
                  </a:lnTo>
                  <a:lnTo>
                    <a:pt x="167" y="274"/>
                  </a:lnTo>
                  <a:lnTo>
                    <a:pt x="164" y="276"/>
                  </a:lnTo>
                  <a:lnTo>
                    <a:pt x="160" y="281"/>
                  </a:lnTo>
                  <a:lnTo>
                    <a:pt x="152" y="289"/>
                  </a:lnTo>
                  <a:lnTo>
                    <a:pt x="147" y="295"/>
                  </a:lnTo>
                  <a:lnTo>
                    <a:pt x="135" y="300"/>
                  </a:lnTo>
                  <a:lnTo>
                    <a:pt x="126" y="306"/>
                  </a:lnTo>
                  <a:lnTo>
                    <a:pt x="116" y="314"/>
                  </a:lnTo>
                  <a:lnTo>
                    <a:pt x="107" y="319"/>
                  </a:lnTo>
                  <a:lnTo>
                    <a:pt x="97" y="325"/>
                  </a:lnTo>
                  <a:lnTo>
                    <a:pt x="86" y="331"/>
                  </a:lnTo>
                  <a:lnTo>
                    <a:pt x="76" y="334"/>
                  </a:lnTo>
                  <a:lnTo>
                    <a:pt x="71" y="340"/>
                  </a:lnTo>
                  <a:lnTo>
                    <a:pt x="63" y="342"/>
                  </a:lnTo>
                  <a:lnTo>
                    <a:pt x="57" y="346"/>
                  </a:lnTo>
                  <a:lnTo>
                    <a:pt x="53" y="348"/>
                  </a:lnTo>
                  <a:lnTo>
                    <a:pt x="200" y="295"/>
                  </a:lnTo>
                  <a:lnTo>
                    <a:pt x="206" y="270"/>
                  </a:lnTo>
                  <a:lnTo>
                    <a:pt x="209" y="234"/>
                  </a:lnTo>
                  <a:lnTo>
                    <a:pt x="200" y="161"/>
                  </a:lnTo>
                  <a:lnTo>
                    <a:pt x="169" y="99"/>
                  </a:lnTo>
                  <a:lnTo>
                    <a:pt x="114" y="0"/>
                  </a:lnTo>
                  <a:lnTo>
                    <a:pt x="61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97" name="Freeform 144"/>
            <p:cNvSpPr>
              <a:spLocks/>
            </p:cNvSpPr>
            <p:nvPr/>
          </p:nvSpPr>
          <p:spPr bwMode="auto">
            <a:xfrm>
              <a:off x="3114770" y="2269547"/>
              <a:ext cx="199735" cy="65157"/>
            </a:xfrm>
            <a:custGeom>
              <a:avLst/>
              <a:gdLst>
                <a:gd name="T0" fmla="*/ 2147483647 w 1314"/>
                <a:gd name="T1" fmla="*/ 2147483647 h 428"/>
                <a:gd name="T2" fmla="*/ 2147483647 w 1314"/>
                <a:gd name="T3" fmla="*/ 2147483647 h 428"/>
                <a:gd name="T4" fmla="*/ 2147483647 w 1314"/>
                <a:gd name="T5" fmla="*/ 0 h 428"/>
                <a:gd name="T6" fmla="*/ 2147483647 w 1314"/>
                <a:gd name="T7" fmla="*/ 2147483647 h 428"/>
                <a:gd name="T8" fmla="*/ 2147483647 w 1314"/>
                <a:gd name="T9" fmla="*/ 2147483647 h 428"/>
                <a:gd name="T10" fmla="*/ 2147483647 w 1314"/>
                <a:gd name="T11" fmla="*/ 2147483647 h 428"/>
                <a:gd name="T12" fmla="*/ 2147483647 w 1314"/>
                <a:gd name="T13" fmla="*/ 2147483647 h 428"/>
                <a:gd name="T14" fmla="*/ 2147483647 w 1314"/>
                <a:gd name="T15" fmla="*/ 2147483647 h 428"/>
                <a:gd name="T16" fmla="*/ 2147483647 w 1314"/>
                <a:gd name="T17" fmla="*/ 2147483647 h 428"/>
                <a:gd name="T18" fmla="*/ 2147483647 w 1314"/>
                <a:gd name="T19" fmla="*/ 2147483647 h 428"/>
                <a:gd name="T20" fmla="*/ 2147483647 w 1314"/>
                <a:gd name="T21" fmla="*/ 2147483647 h 428"/>
                <a:gd name="T22" fmla="*/ 0 w 1314"/>
                <a:gd name="T23" fmla="*/ 2147483647 h 428"/>
                <a:gd name="T24" fmla="*/ 2147483647 w 1314"/>
                <a:gd name="T25" fmla="*/ 2147483647 h 428"/>
                <a:gd name="T26" fmla="*/ 2147483647 w 1314"/>
                <a:gd name="T27" fmla="*/ 2147483647 h 428"/>
                <a:gd name="T28" fmla="*/ 2147483647 w 1314"/>
                <a:gd name="T29" fmla="*/ 2147483647 h 428"/>
                <a:gd name="T30" fmla="*/ 2147483647 w 1314"/>
                <a:gd name="T31" fmla="*/ 2147483647 h 428"/>
                <a:gd name="T32" fmla="*/ 2147483647 w 1314"/>
                <a:gd name="T33" fmla="*/ 2147483647 h 428"/>
                <a:gd name="T34" fmla="*/ 2147483647 w 1314"/>
                <a:gd name="T35" fmla="*/ 2147483647 h 428"/>
                <a:gd name="T36" fmla="*/ 2147483647 w 1314"/>
                <a:gd name="T37" fmla="*/ 2147483647 h 428"/>
                <a:gd name="T38" fmla="*/ 2147483647 w 1314"/>
                <a:gd name="T39" fmla="*/ 2147483647 h 428"/>
                <a:gd name="T40" fmla="*/ 2147483647 w 1314"/>
                <a:gd name="T41" fmla="*/ 2147483647 h 428"/>
                <a:gd name="T42" fmla="*/ 2147483647 w 1314"/>
                <a:gd name="T43" fmla="*/ 2147483647 h 428"/>
                <a:gd name="T44" fmla="*/ 2147483647 w 1314"/>
                <a:gd name="T45" fmla="*/ 2147483647 h 428"/>
                <a:gd name="T46" fmla="*/ 2147483647 w 1314"/>
                <a:gd name="T47" fmla="*/ 2147483647 h 428"/>
                <a:gd name="T48" fmla="*/ 2147483647 w 1314"/>
                <a:gd name="T49" fmla="*/ 2147483647 h 428"/>
                <a:gd name="T50" fmla="*/ 2147483647 w 1314"/>
                <a:gd name="T51" fmla="*/ 2147483647 h 428"/>
                <a:gd name="T52" fmla="*/ 2147483647 w 1314"/>
                <a:gd name="T53" fmla="*/ 2147483647 h 428"/>
                <a:gd name="T54" fmla="*/ 2147483647 w 1314"/>
                <a:gd name="T55" fmla="*/ 2147483647 h 428"/>
                <a:gd name="T56" fmla="*/ 2147483647 w 1314"/>
                <a:gd name="T57" fmla="*/ 2147483647 h 428"/>
                <a:gd name="T58" fmla="*/ 2147483647 w 1314"/>
                <a:gd name="T59" fmla="*/ 2147483647 h 428"/>
                <a:gd name="T60" fmla="*/ 2147483647 w 1314"/>
                <a:gd name="T61" fmla="*/ 2147483647 h 428"/>
                <a:gd name="T62" fmla="*/ 2147483647 w 1314"/>
                <a:gd name="T63" fmla="*/ 2147483647 h 428"/>
                <a:gd name="T64" fmla="*/ 2147483647 w 1314"/>
                <a:gd name="T65" fmla="*/ 2147483647 h 428"/>
                <a:gd name="T66" fmla="*/ 2147483647 w 1314"/>
                <a:gd name="T67" fmla="*/ 2147483647 h 428"/>
                <a:gd name="T68" fmla="*/ 2147483647 w 1314"/>
                <a:gd name="T69" fmla="*/ 2147483647 h 428"/>
                <a:gd name="T70" fmla="*/ 2147483647 w 1314"/>
                <a:gd name="T71" fmla="*/ 2147483647 h 428"/>
                <a:gd name="T72" fmla="*/ 2147483647 w 1314"/>
                <a:gd name="T73" fmla="*/ 2147483647 h 428"/>
                <a:gd name="T74" fmla="*/ 2147483647 w 1314"/>
                <a:gd name="T75" fmla="*/ 2147483647 h 428"/>
                <a:gd name="T76" fmla="*/ 2147483647 w 1314"/>
                <a:gd name="T77" fmla="*/ 2147483647 h 428"/>
                <a:gd name="T78" fmla="*/ 2147483647 w 1314"/>
                <a:gd name="T79" fmla="*/ 2147483647 h 428"/>
                <a:gd name="T80" fmla="*/ 2147483647 w 1314"/>
                <a:gd name="T81" fmla="*/ 2147483647 h 428"/>
                <a:gd name="T82" fmla="*/ 2147483647 w 1314"/>
                <a:gd name="T83" fmla="*/ 2147483647 h 428"/>
                <a:gd name="T84" fmla="*/ 2147483647 w 1314"/>
                <a:gd name="T85" fmla="*/ 2147483647 h 428"/>
                <a:gd name="T86" fmla="*/ 2147483647 w 1314"/>
                <a:gd name="T87" fmla="*/ 2147483647 h 428"/>
                <a:gd name="T88" fmla="*/ 2147483647 w 1314"/>
                <a:gd name="T89" fmla="*/ 2147483647 h 428"/>
                <a:gd name="T90" fmla="*/ 2147483647 w 1314"/>
                <a:gd name="T91" fmla="*/ 2147483647 h 428"/>
                <a:gd name="T92" fmla="*/ 2147483647 w 1314"/>
                <a:gd name="T93" fmla="*/ 2147483647 h 428"/>
                <a:gd name="T94" fmla="*/ 2147483647 w 1314"/>
                <a:gd name="T95" fmla="*/ 2147483647 h 428"/>
                <a:gd name="T96" fmla="*/ 2147483647 w 1314"/>
                <a:gd name="T97" fmla="*/ 2147483647 h 428"/>
                <a:gd name="T98" fmla="*/ 2147483647 w 1314"/>
                <a:gd name="T99" fmla="*/ 2147483647 h 428"/>
                <a:gd name="T100" fmla="*/ 2147483647 w 1314"/>
                <a:gd name="T101" fmla="*/ 2147483647 h 428"/>
                <a:gd name="T102" fmla="*/ 2147483647 w 1314"/>
                <a:gd name="T103" fmla="*/ 2147483647 h 428"/>
                <a:gd name="T104" fmla="*/ 2147483647 w 1314"/>
                <a:gd name="T105" fmla="*/ 2147483647 h 428"/>
                <a:gd name="T106" fmla="*/ 2147483647 w 1314"/>
                <a:gd name="T107" fmla="*/ 2147483647 h 428"/>
                <a:gd name="T108" fmla="*/ 2147483647 w 1314"/>
                <a:gd name="T109" fmla="*/ 2147483647 h 428"/>
                <a:gd name="T110" fmla="*/ 2147483647 w 1314"/>
                <a:gd name="T111" fmla="*/ 2147483647 h 428"/>
                <a:gd name="T112" fmla="*/ 2147483647 w 1314"/>
                <a:gd name="T113" fmla="*/ 2147483647 h 42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314" h="428">
                  <a:moveTo>
                    <a:pt x="970" y="11"/>
                  </a:moveTo>
                  <a:lnTo>
                    <a:pt x="966" y="9"/>
                  </a:lnTo>
                  <a:lnTo>
                    <a:pt x="958" y="9"/>
                  </a:lnTo>
                  <a:lnTo>
                    <a:pt x="945" y="7"/>
                  </a:lnTo>
                  <a:lnTo>
                    <a:pt x="926" y="7"/>
                  </a:lnTo>
                  <a:lnTo>
                    <a:pt x="903" y="5"/>
                  </a:lnTo>
                  <a:lnTo>
                    <a:pt x="878" y="5"/>
                  </a:lnTo>
                  <a:lnTo>
                    <a:pt x="848" y="3"/>
                  </a:lnTo>
                  <a:lnTo>
                    <a:pt x="818" y="3"/>
                  </a:lnTo>
                  <a:lnTo>
                    <a:pt x="783" y="2"/>
                  </a:lnTo>
                  <a:lnTo>
                    <a:pt x="747" y="0"/>
                  </a:lnTo>
                  <a:lnTo>
                    <a:pt x="709" y="0"/>
                  </a:lnTo>
                  <a:lnTo>
                    <a:pt x="671" y="2"/>
                  </a:lnTo>
                  <a:lnTo>
                    <a:pt x="631" y="2"/>
                  </a:lnTo>
                  <a:lnTo>
                    <a:pt x="591" y="3"/>
                  </a:lnTo>
                  <a:lnTo>
                    <a:pt x="552" y="5"/>
                  </a:lnTo>
                  <a:lnTo>
                    <a:pt x="515" y="11"/>
                  </a:lnTo>
                  <a:lnTo>
                    <a:pt x="477" y="15"/>
                  </a:lnTo>
                  <a:lnTo>
                    <a:pt x="441" y="21"/>
                  </a:lnTo>
                  <a:lnTo>
                    <a:pt x="407" y="26"/>
                  </a:lnTo>
                  <a:lnTo>
                    <a:pt x="375" y="34"/>
                  </a:lnTo>
                  <a:lnTo>
                    <a:pt x="342" y="41"/>
                  </a:lnTo>
                  <a:lnTo>
                    <a:pt x="312" y="51"/>
                  </a:lnTo>
                  <a:lnTo>
                    <a:pt x="283" y="59"/>
                  </a:lnTo>
                  <a:lnTo>
                    <a:pt x="255" y="68"/>
                  </a:lnTo>
                  <a:lnTo>
                    <a:pt x="228" y="78"/>
                  </a:lnTo>
                  <a:lnTo>
                    <a:pt x="204" y="87"/>
                  </a:lnTo>
                  <a:lnTo>
                    <a:pt x="181" y="95"/>
                  </a:lnTo>
                  <a:lnTo>
                    <a:pt x="160" y="104"/>
                  </a:lnTo>
                  <a:lnTo>
                    <a:pt x="139" y="114"/>
                  </a:lnTo>
                  <a:lnTo>
                    <a:pt x="122" y="123"/>
                  </a:lnTo>
                  <a:lnTo>
                    <a:pt x="105" y="131"/>
                  </a:lnTo>
                  <a:lnTo>
                    <a:pt x="90" y="140"/>
                  </a:lnTo>
                  <a:lnTo>
                    <a:pt x="76" y="146"/>
                  </a:lnTo>
                  <a:lnTo>
                    <a:pt x="63" y="154"/>
                  </a:lnTo>
                  <a:lnTo>
                    <a:pt x="52" y="159"/>
                  </a:lnTo>
                  <a:lnTo>
                    <a:pt x="44" y="167"/>
                  </a:lnTo>
                  <a:lnTo>
                    <a:pt x="34" y="173"/>
                  </a:lnTo>
                  <a:lnTo>
                    <a:pt x="29" y="178"/>
                  </a:lnTo>
                  <a:lnTo>
                    <a:pt x="23" y="184"/>
                  </a:lnTo>
                  <a:lnTo>
                    <a:pt x="17" y="190"/>
                  </a:lnTo>
                  <a:lnTo>
                    <a:pt x="10" y="199"/>
                  </a:lnTo>
                  <a:lnTo>
                    <a:pt x="4" y="211"/>
                  </a:lnTo>
                  <a:lnTo>
                    <a:pt x="2" y="216"/>
                  </a:lnTo>
                  <a:lnTo>
                    <a:pt x="2" y="224"/>
                  </a:lnTo>
                  <a:lnTo>
                    <a:pt x="0" y="230"/>
                  </a:lnTo>
                  <a:lnTo>
                    <a:pt x="0" y="239"/>
                  </a:lnTo>
                  <a:lnTo>
                    <a:pt x="0" y="247"/>
                  </a:lnTo>
                  <a:lnTo>
                    <a:pt x="0" y="254"/>
                  </a:lnTo>
                  <a:lnTo>
                    <a:pt x="0" y="262"/>
                  </a:lnTo>
                  <a:lnTo>
                    <a:pt x="2" y="272"/>
                  </a:lnTo>
                  <a:lnTo>
                    <a:pt x="2" y="279"/>
                  </a:lnTo>
                  <a:lnTo>
                    <a:pt x="4" y="287"/>
                  </a:lnTo>
                  <a:lnTo>
                    <a:pt x="6" y="294"/>
                  </a:lnTo>
                  <a:lnTo>
                    <a:pt x="10" y="302"/>
                  </a:lnTo>
                  <a:lnTo>
                    <a:pt x="10" y="308"/>
                  </a:lnTo>
                  <a:lnTo>
                    <a:pt x="12" y="313"/>
                  </a:lnTo>
                  <a:lnTo>
                    <a:pt x="14" y="319"/>
                  </a:lnTo>
                  <a:lnTo>
                    <a:pt x="15" y="325"/>
                  </a:lnTo>
                  <a:lnTo>
                    <a:pt x="17" y="331"/>
                  </a:lnTo>
                  <a:lnTo>
                    <a:pt x="19" y="334"/>
                  </a:lnTo>
                  <a:lnTo>
                    <a:pt x="21" y="336"/>
                  </a:lnTo>
                  <a:lnTo>
                    <a:pt x="27" y="346"/>
                  </a:lnTo>
                  <a:lnTo>
                    <a:pt x="29" y="350"/>
                  </a:lnTo>
                  <a:lnTo>
                    <a:pt x="36" y="357"/>
                  </a:lnTo>
                  <a:lnTo>
                    <a:pt x="44" y="365"/>
                  </a:lnTo>
                  <a:lnTo>
                    <a:pt x="53" y="372"/>
                  </a:lnTo>
                  <a:lnTo>
                    <a:pt x="65" y="380"/>
                  </a:lnTo>
                  <a:lnTo>
                    <a:pt x="80" y="388"/>
                  </a:lnTo>
                  <a:lnTo>
                    <a:pt x="97" y="395"/>
                  </a:lnTo>
                  <a:lnTo>
                    <a:pt x="118" y="403"/>
                  </a:lnTo>
                  <a:lnTo>
                    <a:pt x="141" y="408"/>
                  </a:lnTo>
                  <a:lnTo>
                    <a:pt x="168" y="414"/>
                  </a:lnTo>
                  <a:lnTo>
                    <a:pt x="198" y="418"/>
                  </a:lnTo>
                  <a:lnTo>
                    <a:pt x="232" y="422"/>
                  </a:lnTo>
                  <a:lnTo>
                    <a:pt x="268" y="424"/>
                  </a:lnTo>
                  <a:lnTo>
                    <a:pt x="310" y="426"/>
                  </a:lnTo>
                  <a:lnTo>
                    <a:pt x="354" y="426"/>
                  </a:lnTo>
                  <a:lnTo>
                    <a:pt x="401" y="428"/>
                  </a:lnTo>
                  <a:lnTo>
                    <a:pt x="449" y="428"/>
                  </a:lnTo>
                  <a:lnTo>
                    <a:pt x="500" y="428"/>
                  </a:lnTo>
                  <a:lnTo>
                    <a:pt x="552" y="426"/>
                  </a:lnTo>
                  <a:lnTo>
                    <a:pt x="603" y="426"/>
                  </a:lnTo>
                  <a:lnTo>
                    <a:pt x="654" y="422"/>
                  </a:lnTo>
                  <a:lnTo>
                    <a:pt x="707" y="420"/>
                  </a:lnTo>
                  <a:lnTo>
                    <a:pt x="759" y="414"/>
                  </a:lnTo>
                  <a:lnTo>
                    <a:pt x="810" y="410"/>
                  </a:lnTo>
                  <a:lnTo>
                    <a:pt x="858" y="405"/>
                  </a:lnTo>
                  <a:lnTo>
                    <a:pt x="907" y="399"/>
                  </a:lnTo>
                  <a:lnTo>
                    <a:pt x="951" y="389"/>
                  </a:lnTo>
                  <a:lnTo>
                    <a:pt x="994" y="384"/>
                  </a:lnTo>
                  <a:lnTo>
                    <a:pt x="1032" y="372"/>
                  </a:lnTo>
                  <a:lnTo>
                    <a:pt x="1069" y="363"/>
                  </a:lnTo>
                  <a:lnTo>
                    <a:pt x="1101" y="350"/>
                  </a:lnTo>
                  <a:lnTo>
                    <a:pt x="1131" y="338"/>
                  </a:lnTo>
                  <a:lnTo>
                    <a:pt x="1158" y="327"/>
                  </a:lnTo>
                  <a:lnTo>
                    <a:pt x="1183" y="313"/>
                  </a:lnTo>
                  <a:lnTo>
                    <a:pt x="1205" y="302"/>
                  </a:lnTo>
                  <a:lnTo>
                    <a:pt x="1226" y="289"/>
                  </a:lnTo>
                  <a:lnTo>
                    <a:pt x="1243" y="275"/>
                  </a:lnTo>
                  <a:lnTo>
                    <a:pt x="1259" y="264"/>
                  </a:lnTo>
                  <a:lnTo>
                    <a:pt x="1272" y="251"/>
                  </a:lnTo>
                  <a:lnTo>
                    <a:pt x="1283" y="241"/>
                  </a:lnTo>
                  <a:lnTo>
                    <a:pt x="1293" y="230"/>
                  </a:lnTo>
                  <a:lnTo>
                    <a:pt x="1300" y="220"/>
                  </a:lnTo>
                  <a:lnTo>
                    <a:pt x="1306" y="211"/>
                  </a:lnTo>
                  <a:lnTo>
                    <a:pt x="1312" y="205"/>
                  </a:lnTo>
                  <a:lnTo>
                    <a:pt x="1314" y="197"/>
                  </a:lnTo>
                  <a:lnTo>
                    <a:pt x="1314" y="192"/>
                  </a:lnTo>
                  <a:lnTo>
                    <a:pt x="1314" y="188"/>
                  </a:lnTo>
                  <a:lnTo>
                    <a:pt x="1312" y="186"/>
                  </a:lnTo>
                  <a:lnTo>
                    <a:pt x="1308" y="184"/>
                  </a:lnTo>
                  <a:lnTo>
                    <a:pt x="1300" y="184"/>
                  </a:lnTo>
                  <a:lnTo>
                    <a:pt x="1291" y="184"/>
                  </a:lnTo>
                  <a:lnTo>
                    <a:pt x="1281" y="188"/>
                  </a:lnTo>
                  <a:lnTo>
                    <a:pt x="1272" y="192"/>
                  </a:lnTo>
                  <a:lnTo>
                    <a:pt x="1266" y="196"/>
                  </a:lnTo>
                  <a:lnTo>
                    <a:pt x="1264" y="196"/>
                  </a:lnTo>
                  <a:lnTo>
                    <a:pt x="1259" y="199"/>
                  </a:lnTo>
                  <a:lnTo>
                    <a:pt x="1249" y="203"/>
                  </a:lnTo>
                  <a:lnTo>
                    <a:pt x="1240" y="211"/>
                  </a:lnTo>
                  <a:lnTo>
                    <a:pt x="1226" y="218"/>
                  </a:lnTo>
                  <a:lnTo>
                    <a:pt x="1211" y="228"/>
                  </a:lnTo>
                  <a:lnTo>
                    <a:pt x="1192" y="237"/>
                  </a:lnTo>
                  <a:lnTo>
                    <a:pt x="1173" y="249"/>
                  </a:lnTo>
                  <a:lnTo>
                    <a:pt x="1150" y="258"/>
                  </a:lnTo>
                  <a:lnTo>
                    <a:pt x="1127" y="270"/>
                  </a:lnTo>
                  <a:lnTo>
                    <a:pt x="1105" y="279"/>
                  </a:lnTo>
                  <a:lnTo>
                    <a:pt x="1080" y="291"/>
                  </a:lnTo>
                  <a:lnTo>
                    <a:pt x="1053" y="300"/>
                  </a:lnTo>
                  <a:lnTo>
                    <a:pt x="1027" y="312"/>
                  </a:lnTo>
                  <a:lnTo>
                    <a:pt x="1000" y="321"/>
                  </a:lnTo>
                  <a:lnTo>
                    <a:pt x="975" y="329"/>
                  </a:lnTo>
                  <a:lnTo>
                    <a:pt x="947" y="334"/>
                  </a:lnTo>
                  <a:lnTo>
                    <a:pt x="918" y="340"/>
                  </a:lnTo>
                  <a:lnTo>
                    <a:pt x="888" y="346"/>
                  </a:lnTo>
                  <a:lnTo>
                    <a:pt x="859" y="351"/>
                  </a:lnTo>
                  <a:lnTo>
                    <a:pt x="829" y="355"/>
                  </a:lnTo>
                  <a:lnTo>
                    <a:pt x="799" y="359"/>
                  </a:lnTo>
                  <a:lnTo>
                    <a:pt x="766" y="363"/>
                  </a:lnTo>
                  <a:lnTo>
                    <a:pt x="738" y="365"/>
                  </a:lnTo>
                  <a:lnTo>
                    <a:pt x="705" y="367"/>
                  </a:lnTo>
                  <a:lnTo>
                    <a:pt x="675" y="369"/>
                  </a:lnTo>
                  <a:lnTo>
                    <a:pt x="645" y="370"/>
                  </a:lnTo>
                  <a:lnTo>
                    <a:pt x="614" y="372"/>
                  </a:lnTo>
                  <a:lnTo>
                    <a:pt x="584" y="372"/>
                  </a:lnTo>
                  <a:lnTo>
                    <a:pt x="555" y="372"/>
                  </a:lnTo>
                  <a:lnTo>
                    <a:pt x="527" y="372"/>
                  </a:lnTo>
                  <a:lnTo>
                    <a:pt x="500" y="374"/>
                  </a:lnTo>
                  <a:lnTo>
                    <a:pt x="474" y="372"/>
                  </a:lnTo>
                  <a:lnTo>
                    <a:pt x="449" y="370"/>
                  </a:lnTo>
                  <a:lnTo>
                    <a:pt x="424" y="369"/>
                  </a:lnTo>
                  <a:lnTo>
                    <a:pt x="401" y="369"/>
                  </a:lnTo>
                  <a:lnTo>
                    <a:pt x="379" y="365"/>
                  </a:lnTo>
                  <a:lnTo>
                    <a:pt x="360" y="363"/>
                  </a:lnTo>
                  <a:lnTo>
                    <a:pt x="339" y="361"/>
                  </a:lnTo>
                  <a:lnTo>
                    <a:pt x="322" y="359"/>
                  </a:lnTo>
                  <a:lnTo>
                    <a:pt x="301" y="355"/>
                  </a:lnTo>
                  <a:lnTo>
                    <a:pt x="283" y="351"/>
                  </a:lnTo>
                  <a:lnTo>
                    <a:pt x="266" y="348"/>
                  </a:lnTo>
                  <a:lnTo>
                    <a:pt x="251" y="346"/>
                  </a:lnTo>
                  <a:lnTo>
                    <a:pt x="236" y="340"/>
                  </a:lnTo>
                  <a:lnTo>
                    <a:pt x="221" y="336"/>
                  </a:lnTo>
                  <a:lnTo>
                    <a:pt x="206" y="332"/>
                  </a:lnTo>
                  <a:lnTo>
                    <a:pt x="192" y="329"/>
                  </a:lnTo>
                  <a:lnTo>
                    <a:pt x="179" y="323"/>
                  </a:lnTo>
                  <a:lnTo>
                    <a:pt x="166" y="317"/>
                  </a:lnTo>
                  <a:lnTo>
                    <a:pt x="154" y="312"/>
                  </a:lnTo>
                  <a:lnTo>
                    <a:pt x="143" y="308"/>
                  </a:lnTo>
                  <a:lnTo>
                    <a:pt x="131" y="300"/>
                  </a:lnTo>
                  <a:lnTo>
                    <a:pt x="124" y="294"/>
                  </a:lnTo>
                  <a:lnTo>
                    <a:pt x="114" y="289"/>
                  </a:lnTo>
                  <a:lnTo>
                    <a:pt x="109" y="283"/>
                  </a:lnTo>
                  <a:lnTo>
                    <a:pt x="101" y="275"/>
                  </a:lnTo>
                  <a:lnTo>
                    <a:pt x="97" y="270"/>
                  </a:lnTo>
                  <a:lnTo>
                    <a:pt x="92" y="262"/>
                  </a:lnTo>
                  <a:lnTo>
                    <a:pt x="90" y="256"/>
                  </a:lnTo>
                  <a:lnTo>
                    <a:pt x="88" y="249"/>
                  </a:lnTo>
                  <a:lnTo>
                    <a:pt x="90" y="241"/>
                  </a:lnTo>
                  <a:lnTo>
                    <a:pt x="90" y="235"/>
                  </a:lnTo>
                  <a:lnTo>
                    <a:pt x="93" y="228"/>
                  </a:lnTo>
                  <a:lnTo>
                    <a:pt x="99" y="220"/>
                  </a:lnTo>
                  <a:lnTo>
                    <a:pt x="105" y="215"/>
                  </a:lnTo>
                  <a:lnTo>
                    <a:pt x="112" y="205"/>
                  </a:lnTo>
                  <a:lnTo>
                    <a:pt x="124" y="199"/>
                  </a:lnTo>
                  <a:lnTo>
                    <a:pt x="133" y="192"/>
                  </a:lnTo>
                  <a:lnTo>
                    <a:pt x="147" y="186"/>
                  </a:lnTo>
                  <a:lnTo>
                    <a:pt x="158" y="178"/>
                  </a:lnTo>
                  <a:lnTo>
                    <a:pt x="173" y="173"/>
                  </a:lnTo>
                  <a:lnTo>
                    <a:pt x="187" y="165"/>
                  </a:lnTo>
                  <a:lnTo>
                    <a:pt x="202" y="157"/>
                  </a:lnTo>
                  <a:lnTo>
                    <a:pt x="217" y="150"/>
                  </a:lnTo>
                  <a:lnTo>
                    <a:pt x="234" y="144"/>
                  </a:lnTo>
                  <a:lnTo>
                    <a:pt x="249" y="138"/>
                  </a:lnTo>
                  <a:lnTo>
                    <a:pt x="266" y="131"/>
                  </a:lnTo>
                  <a:lnTo>
                    <a:pt x="285" y="125"/>
                  </a:lnTo>
                  <a:lnTo>
                    <a:pt x="302" y="119"/>
                  </a:lnTo>
                  <a:lnTo>
                    <a:pt x="318" y="114"/>
                  </a:lnTo>
                  <a:lnTo>
                    <a:pt x="337" y="108"/>
                  </a:lnTo>
                  <a:lnTo>
                    <a:pt x="352" y="102"/>
                  </a:lnTo>
                  <a:lnTo>
                    <a:pt x="371" y="99"/>
                  </a:lnTo>
                  <a:lnTo>
                    <a:pt x="388" y="93"/>
                  </a:lnTo>
                  <a:lnTo>
                    <a:pt x="407" y="89"/>
                  </a:lnTo>
                  <a:lnTo>
                    <a:pt x="424" y="83"/>
                  </a:lnTo>
                  <a:lnTo>
                    <a:pt x="445" y="80"/>
                  </a:lnTo>
                  <a:lnTo>
                    <a:pt x="464" y="76"/>
                  </a:lnTo>
                  <a:lnTo>
                    <a:pt x="485" y="72"/>
                  </a:lnTo>
                  <a:lnTo>
                    <a:pt x="506" y="68"/>
                  </a:lnTo>
                  <a:lnTo>
                    <a:pt x="529" y="66"/>
                  </a:lnTo>
                  <a:lnTo>
                    <a:pt x="552" y="62"/>
                  </a:lnTo>
                  <a:lnTo>
                    <a:pt x="576" y="59"/>
                  </a:lnTo>
                  <a:lnTo>
                    <a:pt x="601" y="57"/>
                  </a:lnTo>
                  <a:lnTo>
                    <a:pt x="629" y="55"/>
                  </a:lnTo>
                  <a:lnTo>
                    <a:pt x="656" y="53"/>
                  </a:lnTo>
                  <a:lnTo>
                    <a:pt x="685" y="51"/>
                  </a:lnTo>
                  <a:lnTo>
                    <a:pt x="713" y="49"/>
                  </a:lnTo>
                  <a:lnTo>
                    <a:pt x="743" y="49"/>
                  </a:lnTo>
                  <a:lnTo>
                    <a:pt x="772" y="49"/>
                  </a:lnTo>
                  <a:lnTo>
                    <a:pt x="801" y="47"/>
                  </a:lnTo>
                  <a:lnTo>
                    <a:pt x="827" y="47"/>
                  </a:lnTo>
                  <a:lnTo>
                    <a:pt x="856" y="47"/>
                  </a:lnTo>
                  <a:lnTo>
                    <a:pt x="878" y="45"/>
                  </a:lnTo>
                  <a:lnTo>
                    <a:pt x="903" y="45"/>
                  </a:lnTo>
                  <a:lnTo>
                    <a:pt x="922" y="45"/>
                  </a:lnTo>
                  <a:lnTo>
                    <a:pt x="941" y="45"/>
                  </a:lnTo>
                  <a:lnTo>
                    <a:pt x="954" y="45"/>
                  </a:lnTo>
                  <a:lnTo>
                    <a:pt x="966" y="45"/>
                  </a:lnTo>
                  <a:lnTo>
                    <a:pt x="972" y="45"/>
                  </a:lnTo>
                  <a:lnTo>
                    <a:pt x="975" y="45"/>
                  </a:lnTo>
                  <a:lnTo>
                    <a:pt x="970" y="1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98" name="Freeform 145"/>
            <p:cNvSpPr>
              <a:spLocks/>
            </p:cNvSpPr>
            <p:nvPr/>
          </p:nvSpPr>
          <p:spPr bwMode="auto">
            <a:xfrm>
              <a:off x="3114770" y="2306084"/>
              <a:ext cx="192732" cy="339183"/>
            </a:xfrm>
            <a:custGeom>
              <a:avLst/>
              <a:gdLst>
                <a:gd name="T0" fmla="*/ 2147483647 w 1266"/>
                <a:gd name="T1" fmla="*/ 2147483647 h 2229"/>
                <a:gd name="T2" fmla="*/ 2147483647 w 1266"/>
                <a:gd name="T3" fmla="*/ 2147483647 h 2229"/>
                <a:gd name="T4" fmla="*/ 2147483647 w 1266"/>
                <a:gd name="T5" fmla="*/ 2147483647 h 2229"/>
                <a:gd name="T6" fmla="*/ 2147483647 w 1266"/>
                <a:gd name="T7" fmla="*/ 2147483647 h 2229"/>
                <a:gd name="T8" fmla="*/ 2147483647 w 1266"/>
                <a:gd name="T9" fmla="*/ 2147483647 h 2229"/>
                <a:gd name="T10" fmla="*/ 2147483647 w 1266"/>
                <a:gd name="T11" fmla="*/ 2147483647 h 2229"/>
                <a:gd name="T12" fmla="*/ 2147483647 w 1266"/>
                <a:gd name="T13" fmla="*/ 2147483647 h 2229"/>
                <a:gd name="T14" fmla="*/ 2147483647 w 1266"/>
                <a:gd name="T15" fmla="*/ 2147483647 h 2229"/>
                <a:gd name="T16" fmla="*/ 2147483647 w 1266"/>
                <a:gd name="T17" fmla="*/ 2147483647 h 2229"/>
                <a:gd name="T18" fmla="*/ 2147483647 w 1266"/>
                <a:gd name="T19" fmla="*/ 2147483647 h 2229"/>
                <a:gd name="T20" fmla="*/ 2147483647 w 1266"/>
                <a:gd name="T21" fmla="*/ 2147483647 h 2229"/>
                <a:gd name="T22" fmla="*/ 2147483647 w 1266"/>
                <a:gd name="T23" fmla="*/ 2147483647 h 2229"/>
                <a:gd name="T24" fmla="*/ 2147483647 w 1266"/>
                <a:gd name="T25" fmla="*/ 2147483647 h 2229"/>
                <a:gd name="T26" fmla="*/ 2147483647 w 1266"/>
                <a:gd name="T27" fmla="*/ 2147483647 h 2229"/>
                <a:gd name="T28" fmla="*/ 2147483647 w 1266"/>
                <a:gd name="T29" fmla="*/ 2147483647 h 2229"/>
                <a:gd name="T30" fmla="*/ 2147483647 w 1266"/>
                <a:gd name="T31" fmla="*/ 2147483647 h 2229"/>
                <a:gd name="T32" fmla="*/ 2147483647 w 1266"/>
                <a:gd name="T33" fmla="*/ 2147483647 h 2229"/>
                <a:gd name="T34" fmla="*/ 2147483647 w 1266"/>
                <a:gd name="T35" fmla="*/ 2147483647 h 2229"/>
                <a:gd name="T36" fmla="*/ 2147483647 w 1266"/>
                <a:gd name="T37" fmla="*/ 2147483647 h 2229"/>
                <a:gd name="T38" fmla="*/ 2147483647 w 1266"/>
                <a:gd name="T39" fmla="*/ 2147483647 h 2229"/>
                <a:gd name="T40" fmla="*/ 2147483647 w 1266"/>
                <a:gd name="T41" fmla="*/ 2147483647 h 2229"/>
                <a:gd name="T42" fmla="*/ 2147483647 w 1266"/>
                <a:gd name="T43" fmla="*/ 2147483647 h 2229"/>
                <a:gd name="T44" fmla="*/ 2147483647 w 1266"/>
                <a:gd name="T45" fmla="*/ 2147483647 h 2229"/>
                <a:gd name="T46" fmla="*/ 2147483647 w 1266"/>
                <a:gd name="T47" fmla="*/ 2147483647 h 2229"/>
                <a:gd name="T48" fmla="*/ 2147483647 w 1266"/>
                <a:gd name="T49" fmla="*/ 2147483647 h 2229"/>
                <a:gd name="T50" fmla="*/ 2147483647 w 1266"/>
                <a:gd name="T51" fmla="*/ 2147483647 h 2229"/>
                <a:gd name="T52" fmla="*/ 2147483647 w 1266"/>
                <a:gd name="T53" fmla="*/ 2147483647 h 2229"/>
                <a:gd name="T54" fmla="*/ 2147483647 w 1266"/>
                <a:gd name="T55" fmla="*/ 2147483647 h 2229"/>
                <a:gd name="T56" fmla="*/ 2147483647 w 1266"/>
                <a:gd name="T57" fmla="*/ 2147483647 h 2229"/>
                <a:gd name="T58" fmla="*/ 2147483647 w 1266"/>
                <a:gd name="T59" fmla="*/ 2147483647 h 2229"/>
                <a:gd name="T60" fmla="*/ 2147483647 w 1266"/>
                <a:gd name="T61" fmla="*/ 2147483647 h 2229"/>
                <a:gd name="T62" fmla="*/ 2147483647 w 1266"/>
                <a:gd name="T63" fmla="*/ 2147483647 h 2229"/>
                <a:gd name="T64" fmla="*/ 2147483647 w 1266"/>
                <a:gd name="T65" fmla="*/ 2147483647 h 2229"/>
                <a:gd name="T66" fmla="*/ 2147483647 w 1266"/>
                <a:gd name="T67" fmla="*/ 2147483647 h 2229"/>
                <a:gd name="T68" fmla="*/ 2147483647 w 1266"/>
                <a:gd name="T69" fmla="*/ 2147483647 h 2229"/>
                <a:gd name="T70" fmla="*/ 2147483647 w 1266"/>
                <a:gd name="T71" fmla="*/ 2147483647 h 2229"/>
                <a:gd name="T72" fmla="*/ 2147483647 w 1266"/>
                <a:gd name="T73" fmla="*/ 2147483647 h 2229"/>
                <a:gd name="T74" fmla="*/ 2147483647 w 1266"/>
                <a:gd name="T75" fmla="*/ 2147483647 h 2229"/>
                <a:gd name="T76" fmla="*/ 2147483647 w 1266"/>
                <a:gd name="T77" fmla="*/ 2147483647 h 2229"/>
                <a:gd name="T78" fmla="*/ 2147483647 w 1266"/>
                <a:gd name="T79" fmla="*/ 2147483647 h 2229"/>
                <a:gd name="T80" fmla="*/ 2147483647 w 1266"/>
                <a:gd name="T81" fmla="*/ 2147483647 h 2229"/>
                <a:gd name="T82" fmla="*/ 2147483647 w 1266"/>
                <a:gd name="T83" fmla="*/ 2147483647 h 2229"/>
                <a:gd name="T84" fmla="*/ 2147483647 w 1266"/>
                <a:gd name="T85" fmla="*/ 2147483647 h 2229"/>
                <a:gd name="T86" fmla="*/ 2147483647 w 1266"/>
                <a:gd name="T87" fmla="*/ 2147483647 h 2229"/>
                <a:gd name="T88" fmla="*/ 2147483647 w 1266"/>
                <a:gd name="T89" fmla="*/ 2147483647 h 2229"/>
                <a:gd name="T90" fmla="*/ 2147483647 w 1266"/>
                <a:gd name="T91" fmla="*/ 2147483647 h 2229"/>
                <a:gd name="T92" fmla="*/ 2147483647 w 1266"/>
                <a:gd name="T93" fmla="*/ 2147483647 h 2229"/>
                <a:gd name="T94" fmla="*/ 2147483647 w 1266"/>
                <a:gd name="T95" fmla="*/ 2147483647 h 2229"/>
                <a:gd name="T96" fmla="*/ 2147483647 w 1266"/>
                <a:gd name="T97" fmla="*/ 2147483647 h 2229"/>
                <a:gd name="T98" fmla="*/ 2147483647 w 1266"/>
                <a:gd name="T99" fmla="*/ 2147483647 h 2229"/>
                <a:gd name="T100" fmla="*/ 0 w 1266"/>
                <a:gd name="T101" fmla="*/ 0 h 222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266" h="2229">
                  <a:moveTo>
                    <a:pt x="0" y="0"/>
                  </a:moveTo>
                  <a:lnTo>
                    <a:pt x="0" y="8"/>
                  </a:lnTo>
                  <a:lnTo>
                    <a:pt x="2" y="31"/>
                  </a:lnTo>
                  <a:lnTo>
                    <a:pt x="2" y="63"/>
                  </a:lnTo>
                  <a:lnTo>
                    <a:pt x="6" y="111"/>
                  </a:lnTo>
                  <a:lnTo>
                    <a:pt x="8" y="168"/>
                  </a:lnTo>
                  <a:lnTo>
                    <a:pt x="12" y="232"/>
                  </a:lnTo>
                  <a:lnTo>
                    <a:pt x="15" y="306"/>
                  </a:lnTo>
                  <a:lnTo>
                    <a:pt x="19" y="384"/>
                  </a:lnTo>
                  <a:lnTo>
                    <a:pt x="23" y="468"/>
                  </a:lnTo>
                  <a:lnTo>
                    <a:pt x="29" y="556"/>
                  </a:lnTo>
                  <a:lnTo>
                    <a:pt x="33" y="645"/>
                  </a:lnTo>
                  <a:lnTo>
                    <a:pt x="38" y="736"/>
                  </a:lnTo>
                  <a:lnTo>
                    <a:pt x="42" y="824"/>
                  </a:lnTo>
                  <a:lnTo>
                    <a:pt x="48" y="911"/>
                  </a:lnTo>
                  <a:lnTo>
                    <a:pt x="53" y="995"/>
                  </a:lnTo>
                  <a:lnTo>
                    <a:pt x="59" y="1075"/>
                  </a:lnTo>
                  <a:lnTo>
                    <a:pt x="63" y="1147"/>
                  </a:lnTo>
                  <a:lnTo>
                    <a:pt x="69" y="1213"/>
                  </a:lnTo>
                  <a:lnTo>
                    <a:pt x="74" y="1274"/>
                  </a:lnTo>
                  <a:lnTo>
                    <a:pt x="78" y="1331"/>
                  </a:lnTo>
                  <a:lnTo>
                    <a:pt x="84" y="1383"/>
                  </a:lnTo>
                  <a:lnTo>
                    <a:pt x="88" y="1428"/>
                  </a:lnTo>
                  <a:lnTo>
                    <a:pt x="92" y="1472"/>
                  </a:lnTo>
                  <a:lnTo>
                    <a:pt x="97" y="1512"/>
                  </a:lnTo>
                  <a:lnTo>
                    <a:pt x="99" y="1548"/>
                  </a:lnTo>
                  <a:lnTo>
                    <a:pt x="103" y="1582"/>
                  </a:lnTo>
                  <a:lnTo>
                    <a:pt x="109" y="1611"/>
                  </a:lnTo>
                  <a:lnTo>
                    <a:pt x="112" y="1639"/>
                  </a:lnTo>
                  <a:lnTo>
                    <a:pt x="114" y="1666"/>
                  </a:lnTo>
                  <a:lnTo>
                    <a:pt x="118" y="1693"/>
                  </a:lnTo>
                  <a:lnTo>
                    <a:pt x="122" y="1717"/>
                  </a:lnTo>
                  <a:lnTo>
                    <a:pt x="126" y="1742"/>
                  </a:lnTo>
                  <a:lnTo>
                    <a:pt x="126" y="1765"/>
                  </a:lnTo>
                  <a:lnTo>
                    <a:pt x="130" y="1786"/>
                  </a:lnTo>
                  <a:lnTo>
                    <a:pt x="130" y="1809"/>
                  </a:lnTo>
                  <a:lnTo>
                    <a:pt x="133" y="1832"/>
                  </a:lnTo>
                  <a:lnTo>
                    <a:pt x="135" y="1852"/>
                  </a:lnTo>
                  <a:lnTo>
                    <a:pt x="135" y="1871"/>
                  </a:lnTo>
                  <a:lnTo>
                    <a:pt x="137" y="1890"/>
                  </a:lnTo>
                  <a:lnTo>
                    <a:pt x="139" y="1911"/>
                  </a:lnTo>
                  <a:lnTo>
                    <a:pt x="139" y="1927"/>
                  </a:lnTo>
                  <a:lnTo>
                    <a:pt x="139" y="1944"/>
                  </a:lnTo>
                  <a:lnTo>
                    <a:pt x="141" y="1959"/>
                  </a:lnTo>
                  <a:lnTo>
                    <a:pt x="141" y="1974"/>
                  </a:lnTo>
                  <a:lnTo>
                    <a:pt x="141" y="1986"/>
                  </a:lnTo>
                  <a:lnTo>
                    <a:pt x="143" y="1997"/>
                  </a:lnTo>
                  <a:lnTo>
                    <a:pt x="143" y="2005"/>
                  </a:lnTo>
                  <a:lnTo>
                    <a:pt x="143" y="2014"/>
                  </a:lnTo>
                  <a:lnTo>
                    <a:pt x="147" y="2016"/>
                  </a:lnTo>
                  <a:lnTo>
                    <a:pt x="154" y="2022"/>
                  </a:lnTo>
                  <a:lnTo>
                    <a:pt x="168" y="2027"/>
                  </a:lnTo>
                  <a:lnTo>
                    <a:pt x="188" y="2039"/>
                  </a:lnTo>
                  <a:lnTo>
                    <a:pt x="209" y="2050"/>
                  </a:lnTo>
                  <a:lnTo>
                    <a:pt x="238" y="2065"/>
                  </a:lnTo>
                  <a:lnTo>
                    <a:pt x="266" y="2083"/>
                  </a:lnTo>
                  <a:lnTo>
                    <a:pt x="301" y="2100"/>
                  </a:lnTo>
                  <a:lnTo>
                    <a:pt x="337" y="2115"/>
                  </a:lnTo>
                  <a:lnTo>
                    <a:pt x="375" y="2134"/>
                  </a:lnTo>
                  <a:lnTo>
                    <a:pt x="413" y="2149"/>
                  </a:lnTo>
                  <a:lnTo>
                    <a:pt x="455" y="2166"/>
                  </a:lnTo>
                  <a:lnTo>
                    <a:pt x="494" y="2181"/>
                  </a:lnTo>
                  <a:lnTo>
                    <a:pt x="536" y="2195"/>
                  </a:lnTo>
                  <a:lnTo>
                    <a:pt x="576" y="2206"/>
                  </a:lnTo>
                  <a:lnTo>
                    <a:pt x="618" y="2216"/>
                  </a:lnTo>
                  <a:lnTo>
                    <a:pt x="656" y="2221"/>
                  </a:lnTo>
                  <a:lnTo>
                    <a:pt x="694" y="2227"/>
                  </a:lnTo>
                  <a:lnTo>
                    <a:pt x="730" y="2227"/>
                  </a:lnTo>
                  <a:lnTo>
                    <a:pt x="764" y="2229"/>
                  </a:lnTo>
                  <a:lnTo>
                    <a:pt x="799" y="2225"/>
                  </a:lnTo>
                  <a:lnTo>
                    <a:pt x="831" y="2221"/>
                  </a:lnTo>
                  <a:lnTo>
                    <a:pt x="861" y="2216"/>
                  </a:lnTo>
                  <a:lnTo>
                    <a:pt x="894" y="2210"/>
                  </a:lnTo>
                  <a:lnTo>
                    <a:pt x="920" y="2199"/>
                  </a:lnTo>
                  <a:lnTo>
                    <a:pt x="949" y="2189"/>
                  </a:lnTo>
                  <a:lnTo>
                    <a:pt x="975" y="2178"/>
                  </a:lnTo>
                  <a:lnTo>
                    <a:pt x="1000" y="2166"/>
                  </a:lnTo>
                  <a:lnTo>
                    <a:pt x="1025" y="2153"/>
                  </a:lnTo>
                  <a:lnTo>
                    <a:pt x="1048" y="2140"/>
                  </a:lnTo>
                  <a:lnTo>
                    <a:pt x="1069" y="2126"/>
                  </a:lnTo>
                  <a:lnTo>
                    <a:pt x="1091" y="2113"/>
                  </a:lnTo>
                  <a:lnTo>
                    <a:pt x="1110" y="2098"/>
                  </a:lnTo>
                  <a:lnTo>
                    <a:pt x="1131" y="2084"/>
                  </a:lnTo>
                  <a:lnTo>
                    <a:pt x="1148" y="2069"/>
                  </a:lnTo>
                  <a:lnTo>
                    <a:pt x="1165" y="2056"/>
                  </a:lnTo>
                  <a:lnTo>
                    <a:pt x="1181" y="2043"/>
                  </a:lnTo>
                  <a:lnTo>
                    <a:pt x="1196" y="2029"/>
                  </a:lnTo>
                  <a:lnTo>
                    <a:pt x="1207" y="2018"/>
                  </a:lnTo>
                  <a:lnTo>
                    <a:pt x="1221" y="2006"/>
                  </a:lnTo>
                  <a:lnTo>
                    <a:pt x="1230" y="1997"/>
                  </a:lnTo>
                  <a:lnTo>
                    <a:pt x="1238" y="1987"/>
                  </a:lnTo>
                  <a:lnTo>
                    <a:pt x="1247" y="1978"/>
                  </a:lnTo>
                  <a:lnTo>
                    <a:pt x="1255" y="1972"/>
                  </a:lnTo>
                  <a:lnTo>
                    <a:pt x="1259" y="1965"/>
                  </a:lnTo>
                  <a:lnTo>
                    <a:pt x="1262" y="1963"/>
                  </a:lnTo>
                  <a:lnTo>
                    <a:pt x="1264" y="1959"/>
                  </a:lnTo>
                  <a:lnTo>
                    <a:pt x="1266" y="1959"/>
                  </a:lnTo>
                  <a:lnTo>
                    <a:pt x="1264" y="1957"/>
                  </a:lnTo>
                  <a:lnTo>
                    <a:pt x="1264" y="1951"/>
                  </a:lnTo>
                  <a:lnTo>
                    <a:pt x="1262" y="1946"/>
                  </a:lnTo>
                  <a:lnTo>
                    <a:pt x="1261" y="1940"/>
                  </a:lnTo>
                  <a:lnTo>
                    <a:pt x="1255" y="1932"/>
                  </a:lnTo>
                  <a:lnTo>
                    <a:pt x="1249" y="1929"/>
                  </a:lnTo>
                  <a:lnTo>
                    <a:pt x="1240" y="1927"/>
                  </a:lnTo>
                  <a:lnTo>
                    <a:pt x="1232" y="1930"/>
                  </a:lnTo>
                  <a:lnTo>
                    <a:pt x="1224" y="1932"/>
                  </a:lnTo>
                  <a:lnTo>
                    <a:pt x="1217" y="1936"/>
                  </a:lnTo>
                  <a:lnTo>
                    <a:pt x="1209" y="1942"/>
                  </a:lnTo>
                  <a:lnTo>
                    <a:pt x="1202" y="1949"/>
                  </a:lnTo>
                  <a:lnTo>
                    <a:pt x="1192" y="1955"/>
                  </a:lnTo>
                  <a:lnTo>
                    <a:pt x="1183" y="1963"/>
                  </a:lnTo>
                  <a:lnTo>
                    <a:pt x="1173" y="1970"/>
                  </a:lnTo>
                  <a:lnTo>
                    <a:pt x="1162" y="1982"/>
                  </a:lnTo>
                  <a:lnTo>
                    <a:pt x="1150" y="1991"/>
                  </a:lnTo>
                  <a:lnTo>
                    <a:pt x="1137" y="2001"/>
                  </a:lnTo>
                  <a:lnTo>
                    <a:pt x="1124" y="2010"/>
                  </a:lnTo>
                  <a:lnTo>
                    <a:pt x="1110" y="2022"/>
                  </a:lnTo>
                  <a:lnTo>
                    <a:pt x="1095" y="2031"/>
                  </a:lnTo>
                  <a:lnTo>
                    <a:pt x="1080" y="2043"/>
                  </a:lnTo>
                  <a:lnTo>
                    <a:pt x="1063" y="2052"/>
                  </a:lnTo>
                  <a:lnTo>
                    <a:pt x="1048" y="2064"/>
                  </a:lnTo>
                  <a:lnTo>
                    <a:pt x="1027" y="2073"/>
                  </a:lnTo>
                  <a:lnTo>
                    <a:pt x="1008" y="2083"/>
                  </a:lnTo>
                  <a:lnTo>
                    <a:pt x="985" y="2092"/>
                  </a:lnTo>
                  <a:lnTo>
                    <a:pt x="962" y="2102"/>
                  </a:lnTo>
                  <a:lnTo>
                    <a:pt x="937" y="2109"/>
                  </a:lnTo>
                  <a:lnTo>
                    <a:pt x="913" y="2117"/>
                  </a:lnTo>
                  <a:lnTo>
                    <a:pt x="884" y="2124"/>
                  </a:lnTo>
                  <a:lnTo>
                    <a:pt x="858" y="2130"/>
                  </a:lnTo>
                  <a:lnTo>
                    <a:pt x="827" y="2136"/>
                  </a:lnTo>
                  <a:lnTo>
                    <a:pt x="797" y="2140"/>
                  </a:lnTo>
                  <a:lnTo>
                    <a:pt x="764" y="2140"/>
                  </a:lnTo>
                  <a:lnTo>
                    <a:pt x="734" y="2141"/>
                  </a:lnTo>
                  <a:lnTo>
                    <a:pt x="700" y="2140"/>
                  </a:lnTo>
                  <a:lnTo>
                    <a:pt x="666" y="2138"/>
                  </a:lnTo>
                  <a:lnTo>
                    <a:pt x="633" y="2134"/>
                  </a:lnTo>
                  <a:lnTo>
                    <a:pt x="599" y="2126"/>
                  </a:lnTo>
                  <a:lnTo>
                    <a:pt x="563" y="2117"/>
                  </a:lnTo>
                  <a:lnTo>
                    <a:pt x="527" y="2107"/>
                  </a:lnTo>
                  <a:lnTo>
                    <a:pt x="491" y="2096"/>
                  </a:lnTo>
                  <a:lnTo>
                    <a:pt x="458" y="2083"/>
                  </a:lnTo>
                  <a:lnTo>
                    <a:pt x="424" y="2067"/>
                  </a:lnTo>
                  <a:lnTo>
                    <a:pt x="392" y="2052"/>
                  </a:lnTo>
                  <a:lnTo>
                    <a:pt x="361" y="2037"/>
                  </a:lnTo>
                  <a:lnTo>
                    <a:pt x="333" y="2024"/>
                  </a:lnTo>
                  <a:lnTo>
                    <a:pt x="304" y="2006"/>
                  </a:lnTo>
                  <a:lnTo>
                    <a:pt x="282" y="1993"/>
                  </a:lnTo>
                  <a:lnTo>
                    <a:pt x="261" y="1982"/>
                  </a:lnTo>
                  <a:lnTo>
                    <a:pt x="242" y="1970"/>
                  </a:lnTo>
                  <a:lnTo>
                    <a:pt x="226" y="1961"/>
                  </a:lnTo>
                  <a:lnTo>
                    <a:pt x="217" y="1955"/>
                  </a:lnTo>
                  <a:lnTo>
                    <a:pt x="211" y="1951"/>
                  </a:lnTo>
                  <a:lnTo>
                    <a:pt x="209" y="1949"/>
                  </a:lnTo>
                  <a:lnTo>
                    <a:pt x="207" y="1948"/>
                  </a:lnTo>
                  <a:lnTo>
                    <a:pt x="206" y="1946"/>
                  </a:lnTo>
                  <a:lnTo>
                    <a:pt x="204" y="1940"/>
                  </a:lnTo>
                  <a:lnTo>
                    <a:pt x="204" y="1934"/>
                  </a:lnTo>
                  <a:lnTo>
                    <a:pt x="200" y="1925"/>
                  </a:lnTo>
                  <a:lnTo>
                    <a:pt x="198" y="1915"/>
                  </a:lnTo>
                  <a:lnTo>
                    <a:pt x="196" y="1904"/>
                  </a:lnTo>
                  <a:lnTo>
                    <a:pt x="192" y="1890"/>
                  </a:lnTo>
                  <a:lnTo>
                    <a:pt x="188" y="1875"/>
                  </a:lnTo>
                  <a:lnTo>
                    <a:pt x="185" y="1858"/>
                  </a:lnTo>
                  <a:lnTo>
                    <a:pt x="183" y="1839"/>
                  </a:lnTo>
                  <a:lnTo>
                    <a:pt x="179" y="1820"/>
                  </a:lnTo>
                  <a:lnTo>
                    <a:pt x="175" y="1797"/>
                  </a:lnTo>
                  <a:lnTo>
                    <a:pt x="171" y="1776"/>
                  </a:lnTo>
                  <a:lnTo>
                    <a:pt x="168" y="1752"/>
                  </a:lnTo>
                  <a:lnTo>
                    <a:pt x="164" y="1727"/>
                  </a:lnTo>
                  <a:lnTo>
                    <a:pt x="160" y="1698"/>
                  </a:lnTo>
                  <a:lnTo>
                    <a:pt x="156" y="1672"/>
                  </a:lnTo>
                  <a:lnTo>
                    <a:pt x="154" y="1639"/>
                  </a:lnTo>
                  <a:lnTo>
                    <a:pt x="150" y="1609"/>
                  </a:lnTo>
                  <a:lnTo>
                    <a:pt x="149" y="1575"/>
                  </a:lnTo>
                  <a:lnTo>
                    <a:pt x="147" y="1539"/>
                  </a:lnTo>
                  <a:lnTo>
                    <a:pt x="143" y="1501"/>
                  </a:lnTo>
                  <a:lnTo>
                    <a:pt x="141" y="1461"/>
                  </a:lnTo>
                  <a:lnTo>
                    <a:pt x="137" y="1417"/>
                  </a:lnTo>
                  <a:lnTo>
                    <a:pt x="135" y="1371"/>
                  </a:lnTo>
                  <a:lnTo>
                    <a:pt x="131" y="1322"/>
                  </a:lnTo>
                  <a:lnTo>
                    <a:pt x="130" y="1269"/>
                  </a:lnTo>
                  <a:lnTo>
                    <a:pt x="126" y="1213"/>
                  </a:lnTo>
                  <a:lnTo>
                    <a:pt x="122" y="1155"/>
                  </a:lnTo>
                  <a:lnTo>
                    <a:pt x="118" y="1092"/>
                  </a:lnTo>
                  <a:lnTo>
                    <a:pt x="116" y="1025"/>
                  </a:lnTo>
                  <a:lnTo>
                    <a:pt x="111" y="953"/>
                  </a:lnTo>
                  <a:lnTo>
                    <a:pt x="105" y="879"/>
                  </a:lnTo>
                  <a:lnTo>
                    <a:pt x="101" y="803"/>
                  </a:lnTo>
                  <a:lnTo>
                    <a:pt x="97" y="727"/>
                  </a:lnTo>
                  <a:lnTo>
                    <a:pt x="90" y="651"/>
                  </a:lnTo>
                  <a:lnTo>
                    <a:pt x="86" y="575"/>
                  </a:lnTo>
                  <a:lnTo>
                    <a:pt x="80" y="502"/>
                  </a:lnTo>
                  <a:lnTo>
                    <a:pt x="78" y="432"/>
                  </a:lnTo>
                  <a:lnTo>
                    <a:pt x="74" y="367"/>
                  </a:lnTo>
                  <a:lnTo>
                    <a:pt x="71" y="306"/>
                  </a:lnTo>
                  <a:lnTo>
                    <a:pt x="67" y="253"/>
                  </a:lnTo>
                  <a:lnTo>
                    <a:pt x="65" y="208"/>
                  </a:lnTo>
                  <a:lnTo>
                    <a:pt x="61" y="169"/>
                  </a:lnTo>
                  <a:lnTo>
                    <a:pt x="61" y="141"/>
                  </a:lnTo>
                  <a:lnTo>
                    <a:pt x="59" y="124"/>
                  </a:lnTo>
                  <a:lnTo>
                    <a:pt x="59" y="118"/>
                  </a:lnTo>
                  <a:lnTo>
                    <a:pt x="46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99" name="Freeform 146"/>
            <p:cNvSpPr>
              <a:spLocks/>
            </p:cNvSpPr>
            <p:nvPr/>
          </p:nvSpPr>
          <p:spPr bwMode="auto">
            <a:xfrm>
              <a:off x="3306589" y="2302734"/>
              <a:ext cx="14006" cy="291990"/>
            </a:xfrm>
            <a:custGeom>
              <a:avLst/>
              <a:gdLst>
                <a:gd name="T0" fmla="*/ 0 w 93"/>
                <a:gd name="T1" fmla="*/ 2147483647 h 1917"/>
                <a:gd name="T2" fmla="*/ 0 w 93"/>
                <a:gd name="T3" fmla="*/ 2147483647 h 1917"/>
                <a:gd name="T4" fmla="*/ 2147483647 w 93"/>
                <a:gd name="T5" fmla="*/ 2147483647 h 1917"/>
                <a:gd name="T6" fmla="*/ 2147483647 w 93"/>
                <a:gd name="T7" fmla="*/ 2147483647 h 1917"/>
                <a:gd name="T8" fmla="*/ 2147483647 w 93"/>
                <a:gd name="T9" fmla="*/ 2147483647 h 1917"/>
                <a:gd name="T10" fmla="*/ 2147483647 w 93"/>
                <a:gd name="T11" fmla="*/ 2147483647 h 1917"/>
                <a:gd name="T12" fmla="*/ 2147483647 w 93"/>
                <a:gd name="T13" fmla="*/ 2147483647 h 1917"/>
                <a:gd name="T14" fmla="*/ 2147483647 w 93"/>
                <a:gd name="T15" fmla="*/ 2147483647 h 1917"/>
                <a:gd name="T16" fmla="*/ 2147483647 w 93"/>
                <a:gd name="T17" fmla="*/ 2147483647 h 1917"/>
                <a:gd name="T18" fmla="*/ 2147483647 w 93"/>
                <a:gd name="T19" fmla="*/ 2147483647 h 1917"/>
                <a:gd name="T20" fmla="*/ 2147483647 w 93"/>
                <a:gd name="T21" fmla="*/ 2147483647 h 1917"/>
                <a:gd name="T22" fmla="*/ 2147483647 w 93"/>
                <a:gd name="T23" fmla="*/ 2147483647 h 1917"/>
                <a:gd name="T24" fmla="*/ 2147483647 w 93"/>
                <a:gd name="T25" fmla="*/ 2147483647 h 1917"/>
                <a:gd name="T26" fmla="*/ 2147483647 w 93"/>
                <a:gd name="T27" fmla="*/ 2147483647 h 1917"/>
                <a:gd name="T28" fmla="*/ 2147483647 w 93"/>
                <a:gd name="T29" fmla="*/ 2147483647 h 1917"/>
                <a:gd name="T30" fmla="*/ 2147483647 w 93"/>
                <a:gd name="T31" fmla="*/ 2147483647 h 1917"/>
                <a:gd name="T32" fmla="*/ 2147483647 w 93"/>
                <a:gd name="T33" fmla="*/ 2147483647 h 1917"/>
                <a:gd name="T34" fmla="*/ 2147483647 w 93"/>
                <a:gd name="T35" fmla="*/ 2147483647 h 1917"/>
                <a:gd name="T36" fmla="*/ 2147483647 w 93"/>
                <a:gd name="T37" fmla="*/ 2147483647 h 1917"/>
                <a:gd name="T38" fmla="*/ 2147483647 w 93"/>
                <a:gd name="T39" fmla="*/ 2147483647 h 1917"/>
                <a:gd name="T40" fmla="*/ 2147483647 w 93"/>
                <a:gd name="T41" fmla="*/ 2147483647 h 1917"/>
                <a:gd name="T42" fmla="*/ 2147483647 w 93"/>
                <a:gd name="T43" fmla="*/ 0 h 1917"/>
                <a:gd name="T44" fmla="*/ 2147483647 w 93"/>
                <a:gd name="T45" fmla="*/ 0 h 1917"/>
                <a:gd name="T46" fmla="*/ 2147483647 w 93"/>
                <a:gd name="T47" fmla="*/ 2147483647 h 1917"/>
                <a:gd name="T48" fmla="*/ 2147483647 w 93"/>
                <a:gd name="T49" fmla="*/ 2147483647 h 1917"/>
                <a:gd name="T50" fmla="*/ 2147483647 w 93"/>
                <a:gd name="T51" fmla="*/ 2147483647 h 1917"/>
                <a:gd name="T52" fmla="*/ 2147483647 w 93"/>
                <a:gd name="T53" fmla="*/ 2147483647 h 1917"/>
                <a:gd name="T54" fmla="*/ 2147483647 w 93"/>
                <a:gd name="T55" fmla="*/ 2147483647 h 1917"/>
                <a:gd name="T56" fmla="*/ 2147483647 w 93"/>
                <a:gd name="T57" fmla="*/ 2147483647 h 1917"/>
                <a:gd name="T58" fmla="*/ 2147483647 w 93"/>
                <a:gd name="T59" fmla="*/ 2147483647 h 1917"/>
                <a:gd name="T60" fmla="*/ 2147483647 w 93"/>
                <a:gd name="T61" fmla="*/ 2147483647 h 1917"/>
                <a:gd name="T62" fmla="*/ 2147483647 w 93"/>
                <a:gd name="T63" fmla="*/ 2147483647 h 1917"/>
                <a:gd name="T64" fmla="*/ 2147483647 w 93"/>
                <a:gd name="T65" fmla="*/ 2147483647 h 1917"/>
                <a:gd name="T66" fmla="*/ 2147483647 w 93"/>
                <a:gd name="T67" fmla="*/ 2147483647 h 1917"/>
                <a:gd name="T68" fmla="*/ 2147483647 w 93"/>
                <a:gd name="T69" fmla="*/ 2147483647 h 1917"/>
                <a:gd name="T70" fmla="*/ 2147483647 w 93"/>
                <a:gd name="T71" fmla="*/ 2147483647 h 1917"/>
                <a:gd name="T72" fmla="*/ 2147483647 w 93"/>
                <a:gd name="T73" fmla="*/ 2147483647 h 1917"/>
                <a:gd name="T74" fmla="*/ 2147483647 w 93"/>
                <a:gd name="T75" fmla="*/ 2147483647 h 1917"/>
                <a:gd name="T76" fmla="*/ 2147483647 w 93"/>
                <a:gd name="T77" fmla="*/ 2147483647 h 1917"/>
                <a:gd name="T78" fmla="*/ 2147483647 w 93"/>
                <a:gd name="T79" fmla="*/ 2147483647 h 1917"/>
                <a:gd name="T80" fmla="*/ 2147483647 w 93"/>
                <a:gd name="T81" fmla="*/ 2147483647 h 1917"/>
                <a:gd name="T82" fmla="*/ 2147483647 w 93"/>
                <a:gd name="T83" fmla="*/ 2147483647 h 1917"/>
                <a:gd name="T84" fmla="*/ 2147483647 w 93"/>
                <a:gd name="T85" fmla="*/ 2147483647 h 1917"/>
                <a:gd name="T86" fmla="*/ 2147483647 w 93"/>
                <a:gd name="T87" fmla="*/ 2147483647 h 1917"/>
                <a:gd name="T88" fmla="*/ 2147483647 w 93"/>
                <a:gd name="T89" fmla="*/ 2147483647 h 1917"/>
                <a:gd name="T90" fmla="*/ 2147483647 w 93"/>
                <a:gd name="T91" fmla="*/ 2147483647 h 1917"/>
                <a:gd name="T92" fmla="*/ 2147483647 w 93"/>
                <a:gd name="T93" fmla="*/ 2147483647 h 1917"/>
                <a:gd name="T94" fmla="*/ 2147483647 w 93"/>
                <a:gd name="T95" fmla="*/ 2147483647 h 1917"/>
                <a:gd name="T96" fmla="*/ 2147483647 w 93"/>
                <a:gd name="T97" fmla="*/ 2147483647 h 1917"/>
                <a:gd name="T98" fmla="*/ 2147483647 w 93"/>
                <a:gd name="T99" fmla="*/ 2147483647 h 1917"/>
                <a:gd name="T100" fmla="*/ 2147483647 w 93"/>
                <a:gd name="T101" fmla="*/ 2147483647 h 1917"/>
                <a:gd name="T102" fmla="*/ 2147483647 w 93"/>
                <a:gd name="T103" fmla="*/ 2147483647 h 1917"/>
                <a:gd name="T104" fmla="*/ 0 w 93"/>
                <a:gd name="T105" fmla="*/ 2147483647 h 1917"/>
                <a:gd name="T106" fmla="*/ 0 w 93"/>
                <a:gd name="T107" fmla="*/ 2147483647 h 191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93" h="1917">
                  <a:moveTo>
                    <a:pt x="0" y="1906"/>
                  </a:moveTo>
                  <a:lnTo>
                    <a:pt x="0" y="1898"/>
                  </a:lnTo>
                  <a:lnTo>
                    <a:pt x="0" y="1877"/>
                  </a:lnTo>
                  <a:lnTo>
                    <a:pt x="0" y="1841"/>
                  </a:lnTo>
                  <a:lnTo>
                    <a:pt x="1" y="1795"/>
                  </a:lnTo>
                  <a:lnTo>
                    <a:pt x="3" y="1738"/>
                  </a:lnTo>
                  <a:lnTo>
                    <a:pt x="5" y="1672"/>
                  </a:lnTo>
                  <a:lnTo>
                    <a:pt x="7" y="1598"/>
                  </a:lnTo>
                  <a:lnTo>
                    <a:pt x="9" y="1518"/>
                  </a:lnTo>
                  <a:lnTo>
                    <a:pt x="11" y="1430"/>
                  </a:lnTo>
                  <a:lnTo>
                    <a:pt x="13" y="1339"/>
                  </a:lnTo>
                  <a:lnTo>
                    <a:pt x="15" y="1246"/>
                  </a:lnTo>
                  <a:lnTo>
                    <a:pt x="17" y="1153"/>
                  </a:lnTo>
                  <a:lnTo>
                    <a:pt x="19" y="1056"/>
                  </a:lnTo>
                  <a:lnTo>
                    <a:pt x="20" y="964"/>
                  </a:lnTo>
                  <a:lnTo>
                    <a:pt x="22" y="871"/>
                  </a:lnTo>
                  <a:lnTo>
                    <a:pt x="24" y="784"/>
                  </a:lnTo>
                  <a:lnTo>
                    <a:pt x="24" y="700"/>
                  </a:lnTo>
                  <a:lnTo>
                    <a:pt x="24" y="620"/>
                  </a:lnTo>
                  <a:lnTo>
                    <a:pt x="24" y="546"/>
                  </a:lnTo>
                  <a:lnTo>
                    <a:pt x="24" y="478"/>
                  </a:lnTo>
                  <a:lnTo>
                    <a:pt x="24" y="413"/>
                  </a:lnTo>
                  <a:lnTo>
                    <a:pt x="24" y="354"/>
                  </a:lnTo>
                  <a:lnTo>
                    <a:pt x="24" y="301"/>
                  </a:lnTo>
                  <a:lnTo>
                    <a:pt x="24" y="255"/>
                  </a:lnTo>
                  <a:lnTo>
                    <a:pt x="22" y="211"/>
                  </a:lnTo>
                  <a:lnTo>
                    <a:pt x="22" y="175"/>
                  </a:lnTo>
                  <a:lnTo>
                    <a:pt x="20" y="143"/>
                  </a:lnTo>
                  <a:lnTo>
                    <a:pt x="20" y="118"/>
                  </a:lnTo>
                  <a:lnTo>
                    <a:pt x="20" y="97"/>
                  </a:lnTo>
                  <a:lnTo>
                    <a:pt x="20" y="82"/>
                  </a:lnTo>
                  <a:lnTo>
                    <a:pt x="20" y="73"/>
                  </a:lnTo>
                  <a:lnTo>
                    <a:pt x="20" y="71"/>
                  </a:lnTo>
                  <a:lnTo>
                    <a:pt x="20" y="69"/>
                  </a:lnTo>
                  <a:lnTo>
                    <a:pt x="22" y="65"/>
                  </a:lnTo>
                  <a:lnTo>
                    <a:pt x="24" y="59"/>
                  </a:lnTo>
                  <a:lnTo>
                    <a:pt x="28" y="54"/>
                  </a:lnTo>
                  <a:lnTo>
                    <a:pt x="32" y="44"/>
                  </a:lnTo>
                  <a:lnTo>
                    <a:pt x="36" y="35"/>
                  </a:lnTo>
                  <a:lnTo>
                    <a:pt x="41" y="25"/>
                  </a:lnTo>
                  <a:lnTo>
                    <a:pt x="49" y="19"/>
                  </a:lnTo>
                  <a:lnTo>
                    <a:pt x="53" y="10"/>
                  </a:lnTo>
                  <a:lnTo>
                    <a:pt x="60" y="4"/>
                  </a:lnTo>
                  <a:lnTo>
                    <a:pt x="64" y="0"/>
                  </a:lnTo>
                  <a:lnTo>
                    <a:pt x="72" y="0"/>
                  </a:lnTo>
                  <a:lnTo>
                    <a:pt x="76" y="0"/>
                  </a:lnTo>
                  <a:lnTo>
                    <a:pt x="81" y="8"/>
                  </a:lnTo>
                  <a:lnTo>
                    <a:pt x="83" y="17"/>
                  </a:lnTo>
                  <a:lnTo>
                    <a:pt x="87" y="31"/>
                  </a:lnTo>
                  <a:lnTo>
                    <a:pt x="89" y="48"/>
                  </a:lnTo>
                  <a:lnTo>
                    <a:pt x="91" y="67"/>
                  </a:lnTo>
                  <a:lnTo>
                    <a:pt x="91" y="90"/>
                  </a:lnTo>
                  <a:lnTo>
                    <a:pt x="93" y="114"/>
                  </a:lnTo>
                  <a:lnTo>
                    <a:pt x="93" y="141"/>
                  </a:lnTo>
                  <a:lnTo>
                    <a:pt x="93" y="170"/>
                  </a:lnTo>
                  <a:lnTo>
                    <a:pt x="91" y="200"/>
                  </a:lnTo>
                  <a:lnTo>
                    <a:pt x="91" y="234"/>
                  </a:lnTo>
                  <a:lnTo>
                    <a:pt x="89" y="268"/>
                  </a:lnTo>
                  <a:lnTo>
                    <a:pt x="87" y="305"/>
                  </a:lnTo>
                  <a:lnTo>
                    <a:pt x="85" y="343"/>
                  </a:lnTo>
                  <a:lnTo>
                    <a:pt x="85" y="384"/>
                  </a:lnTo>
                  <a:lnTo>
                    <a:pt x="83" y="426"/>
                  </a:lnTo>
                  <a:lnTo>
                    <a:pt x="81" y="470"/>
                  </a:lnTo>
                  <a:lnTo>
                    <a:pt x="79" y="514"/>
                  </a:lnTo>
                  <a:lnTo>
                    <a:pt x="77" y="559"/>
                  </a:lnTo>
                  <a:lnTo>
                    <a:pt x="76" y="607"/>
                  </a:lnTo>
                  <a:lnTo>
                    <a:pt x="76" y="654"/>
                  </a:lnTo>
                  <a:lnTo>
                    <a:pt x="74" y="704"/>
                  </a:lnTo>
                  <a:lnTo>
                    <a:pt x="74" y="755"/>
                  </a:lnTo>
                  <a:lnTo>
                    <a:pt x="72" y="805"/>
                  </a:lnTo>
                  <a:lnTo>
                    <a:pt x="72" y="856"/>
                  </a:lnTo>
                  <a:lnTo>
                    <a:pt x="72" y="907"/>
                  </a:lnTo>
                  <a:lnTo>
                    <a:pt x="72" y="961"/>
                  </a:lnTo>
                  <a:lnTo>
                    <a:pt x="70" y="1012"/>
                  </a:lnTo>
                  <a:lnTo>
                    <a:pt x="70" y="1063"/>
                  </a:lnTo>
                  <a:lnTo>
                    <a:pt x="70" y="1113"/>
                  </a:lnTo>
                  <a:lnTo>
                    <a:pt x="70" y="1164"/>
                  </a:lnTo>
                  <a:lnTo>
                    <a:pt x="70" y="1212"/>
                  </a:lnTo>
                  <a:lnTo>
                    <a:pt x="70" y="1261"/>
                  </a:lnTo>
                  <a:lnTo>
                    <a:pt x="70" y="1307"/>
                  </a:lnTo>
                  <a:lnTo>
                    <a:pt x="70" y="1352"/>
                  </a:lnTo>
                  <a:lnTo>
                    <a:pt x="68" y="1396"/>
                  </a:lnTo>
                  <a:lnTo>
                    <a:pt x="68" y="1438"/>
                  </a:lnTo>
                  <a:lnTo>
                    <a:pt x="68" y="1480"/>
                  </a:lnTo>
                  <a:lnTo>
                    <a:pt x="68" y="1522"/>
                  </a:lnTo>
                  <a:lnTo>
                    <a:pt x="66" y="1560"/>
                  </a:lnTo>
                  <a:lnTo>
                    <a:pt x="64" y="1598"/>
                  </a:lnTo>
                  <a:lnTo>
                    <a:pt x="64" y="1634"/>
                  </a:lnTo>
                  <a:lnTo>
                    <a:pt x="64" y="1670"/>
                  </a:lnTo>
                  <a:lnTo>
                    <a:pt x="62" y="1702"/>
                  </a:lnTo>
                  <a:lnTo>
                    <a:pt x="60" y="1733"/>
                  </a:lnTo>
                  <a:lnTo>
                    <a:pt x="58" y="1761"/>
                  </a:lnTo>
                  <a:lnTo>
                    <a:pt x="57" y="1788"/>
                  </a:lnTo>
                  <a:lnTo>
                    <a:pt x="55" y="1811"/>
                  </a:lnTo>
                  <a:lnTo>
                    <a:pt x="53" y="1834"/>
                  </a:lnTo>
                  <a:lnTo>
                    <a:pt x="49" y="1853"/>
                  </a:lnTo>
                  <a:lnTo>
                    <a:pt x="47" y="1870"/>
                  </a:lnTo>
                  <a:lnTo>
                    <a:pt x="43" y="1883"/>
                  </a:lnTo>
                  <a:lnTo>
                    <a:pt x="39" y="1892"/>
                  </a:lnTo>
                  <a:lnTo>
                    <a:pt x="36" y="1900"/>
                  </a:lnTo>
                  <a:lnTo>
                    <a:pt x="32" y="1908"/>
                  </a:lnTo>
                  <a:lnTo>
                    <a:pt x="22" y="1915"/>
                  </a:lnTo>
                  <a:lnTo>
                    <a:pt x="15" y="1917"/>
                  </a:lnTo>
                  <a:lnTo>
                    <a:pt x="9" y="1915"/>
                  </a:lnTo>
                  <a:lnTo>
                    <a:pt x="3" y="1911"/>
                  </a:lnTo>
                  <a:lnTo>
                    <a:pt x="0" y="1908"/>
                  </a:lnTo>
                  <a:lnTo>
                    <a:pt x="0" y="1906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00" name="Freeform 147"/>
            <p:cNvSpPr>
              <a:spLocks/>
            </p:cNvSpPr>
            <p:nvPr/>
          </p:nvSpPr>
          <p:spPr bwMode="auto">
            <a:xfrm>
              <a:off x="3133343" y="2335922"/>
              <a:ext cx="170810" cy="55719"/>
            </a:xfrm>
            <a:custGeom>
              <a:avLst/>
              <a:gdLst>
                <a:gd name="T0" fmla="*/ 2147483647 w 1121"/>
                <a:gd name="T1" fmla="*/ 2147483647 h 367"/>
                <a:gd name="T2" fmla="*/ 2147483647 w 1121"/>
                <a:gd name="T3" fmla="*/ 2147483647 h 367"/>
                <a:gd name="T4" fmla="*/ 2147483647 w 1121"/>
                <a:gd name="T5" fmla="*/ 2147483647 h 367"/>
                <a:gd name="T6" fmla="*/ 2147483647 w 1121"/>
                <a:gd name="T7" fmla="*/ 2147483647 h 367"/>
                <a:gd name="T8" fmla="*/ 2147483647 w 1121"/>
                <a:gd name="T9" fmla="*/ 2147483647 h 367"/>
                <a:gd name="T10" fmla="*/ 2147483647 w 1121"/>
                <a:gd name="T11" fmla="*/ 2147483647 h 367"/>
                <a:gd name="T12" fmla="*/ 0 w 1121"/>
                <a:gd name="T13" fmla="*/ 2147483647 h 367"/>
                <a:gd name="T14" fmla="*/ 2147483647 w 1121"/>
                <a:gd name="T15" fmla="*/ 2147483647 h 367"/>
                <a:gd name="T16" fmla="*/ 2147483647 w 1121"/>
                <a:gd name="T17" fmla="*/ 2147483647 h 367"/>
                <a:gd name="T18" fmla="*/ 2147483647 w 1121"/>
                <a:gd name="T19" fmla="*/ 2147483647 h 367"/>
                <a:gd name="T20" fmla="*/ 2147483647 w 1121"/>
                <a:gd name="T21" fmla="*/ 2147483647 h 367"/>
                <a:gd name="T22" fmla="*/ 2147483647 w 1121"/>
                <a:gd name="T23" fmla="*/ 2147483647 h 367"/>
                <a:gd name="T24" fmla="*/ 2147483647 w 1121"/>
                <a:gd name="T25" fmla="*/ 2147483647 h 367"/>
                <a:gd name="T26" fmla="*/ 2147483647 w 1121"/>
                <a:gd name="T27" fmla="*/ 2147483647 h 367"/>
                <a:gd name="T28" fmla="*/ 2147483647 w 1121"/>
                <a:gd name="T29" fmla="*/ 2147483647 h 367"/>
                <a:gd name="T30" fmla="*/ 2147483647 w 1121"/>
                <a:gd name="T31" fmla="*/ 2147483647 h 367"/>
                <a:gd name="T32" fmla="*/ 2147483647 w 1121"/>
                <a:gd name="T33" fmla="*/ 2147483647 h 367"/>
                <a:gd name="T34" fmla="*/ 2147483647 w 1121"/>
                <a:gd name="T35" fmla="*/ 2147483647 h 367"/>
                <a:gd name="T36" fmla="*/ 2147483647 w 1121"/>
                <a:gd name="T37" fmla="*/ 2147483647 h 367"/>
                <a:gd name="T38" fmla="*/ 2147483647 w 1121"/>
                <a:gd name="T39" fmla="*/ 2147483647 h 367"/>
                <a:gd name="T40" fmla="*/ 2147483647 w 1121"/>
                <a:gd name="T41" fmla="*/ 2147483647 h 367"/>
                <a:gd name="T42" fmla="*/ 2147483647 w 1121"/>
                <a:gd name="T43" fmla="*/ 2147483647 h 367"/>
                <a:gd name="T44" fmla="*/ 2147483647 w 1121"/>
                <a:gd name="T45" fmla="*/ 2147483647 h 367"/>
                <a:gd name="T46" fmla="*/ 2147483647 w 1121"/>
                <a:gd name="T47" fmla="*/ 0 h 367"/>
                <a:gd name="T48" fmla="*/ 2147483647 w 1121"/>
                <a:gd name="T49" fmla="*/ 2147483647 h 367"/>
                <a:gd name="T50" fmla="*/ 2147483647 w 1121"/>
                <a:gd name="T51" fmla="*/ 2147483647 h 367"/>
                <a:gd name="T52" fmla="*/ 2147483647 w 1121"/>
                <a:gd name="T53" fmla="*/ 2147483647 h 367"/>
                <a:gd name="T54" fmla="*/ 2147483647 w 1121"/>
                <a:gd name="T55" fmla="*/ 2147483647 h 367"/>
                <a:gd name="T56" fmla="*/ 2147483647 w 1121"/>
                <a:gd name="T57" fmla="*/ 2147483647 h 367"/>
                <a:gd name="T58" fmla="*/ 2147483647 w 1121"/>
                <a:gd name="T59" fmla="*/ 2147483647 h 367"/>
                <a:gd name="T60" fmla="*/ 2147483647 w 1121"/>
                <a:gd name="T61" fmla="*/ 2147483647 h 367"/>
                <a:gd name="T62" fmla="*/ 2147483647 w 1121"/>
                <a:gd name="T63" fmla="*/ 2147483647 h 367"/>
                <a:gd name="T64" fmla="*/ 2147483647 w 1121"/>
                <a:gd name="T65" fmla="*/ 2147483647 h 367"/>
                <a:gd name="T66" fmla="*/ 2147483647 w 1121"/>
                <a:gd name="T67" fmla="*/ 2147483647 h 367"/>
                <a:gd name="T68" fmla="*/ 2147483647 w 1121"/>
                <a:gd name="T69" fmla="*/ 2147483647 h 367"/>
                <a:gd name="T70" fmla="*/ 2147483647 w 1121"/>
                <a:gd name="T71" fmla="*/ 2147483647 h 367"/>
                <a:gd name="T72" fmla="*/ 2147483647 w 1121"/>
                <a:gd name="T73" fmla="*/ 2147483647 h 367"/>
                <a:gd name="T74" fmla="*/ 2147483647 w 1121"/>
                <a:gd name="T75" fmla="*/ 2147483647 h 367"/>
                <a:gd name="T76" fmla="*/ 2147483647 w 1121"/>
                <a:gd name="T77" fmla="*/ 2147483647 h 367"/>
                <a:gd name="T78" fmla="*/ 2147483647 w 1121"/>
                <a:gd name="T79" fmla="*/ 2147483647 h 367"/>
                <a:gd name="T80" fmla="*/ 2147483647 w 1121"/>
                <a:gd name="T81" fmla="*/ 2147483647 h 367"/>
                <a:gd name="T82" fmla="*/ 2147483647 w 1121"/>
                <a:gd name="T83" fmla="*/ 2147483647 h 367"/>
                <a:gd name="T84" fmla="*/ 2147483647 w 1121"/>
                <a:gd name="T85" fmla="*/ 2147483647 h 367"/>
                <a:gd name="T86" fmla="*/ 2147483647 w 1121"/>
                <a:gd name="T87" fmla="*/ 2147483647 h 367"/>
                <a:gd name="T88" fmla="*/ 2147483647 w 1121"/>
                <a:gd name="T89" fmla="*/ 2147483647 h 367"/>
                <a:gd name="T90" fmla="*/ 2147483647 w 1121"/>
                <a:gd name="T91" fmla="*/ 2147483647 h 367"/>
                <a:gd name="T92" fmla="*/ 2147483647 w 1121"/>
                <a:gd name="T93" fmla="*/ 2147483647 h 367"/>
                <a:gd name="T94" fmla="*/ 2147483647 w 1121"/>
                <a:gd name="T95" fmla="*/ 2147483647 h 367"/>
                <a:gd name="T96" fmla="*/ 2147483647 w 1121"/>
                <a:gd name="T97" fmla="*/ 2147483647 h 367"/>
                <a:gd name="T98" fmla="*/ 2147483647 w 1121"/>
                <a:gd name="T99" fmla="*/ 2147483647 h 367"/>
                <a:gd name="T100" fmla="*/ 2147483647 w 1121"/>
                <a:gd name="T101" fmla="*/ 2147483647 h 36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121" h="367">
                  <a:moveTo>
                    <a:pt x="429" y="32"/>
                  </a:moveTo>
                  <a:lnTo>
                    <a:pt x="428" y="32"/>
                  </a:lnTo>
                  <a:lnTo>
                    <a:pt x="424" y="32"/>
                  </a:lnTo>
                  <a:lnTo>
                    <a:pt x="414" y="32"/>
                  </a:lnTo>
                  <a:lnTo>
                    <a:pt x="405" y="34"/>
                  </a:lnTo>
                  <a:lnTo>
                    <a:pt x="389" y="36"/>
                  </a:lnTo>
                  <a:lnTo>
                    <a:pt x="376" y="38"/>
                  </a:lnTo>
                  <a:lnTo>
                    <a:pt x="359" y="42"/>
                  </a:lnTo>
                  <a:lnTo>
                    <a:pt x="340" y="46"/>
                  </a:lnTo>
                  <a:lnTo>
                    <a:pt x="321" y="48"/>
                  </a:lnTo>
                  <a:lnTo>
                    <a:pt x="298" y="51"/>
                  </a:lnTo>
                  <a:lnTo>
                    <a:pt x="275" y="53"/>
                  </a:lnTo>
                  <a:lnTo>
                    <a:pt x="255" y="59"/>
                  </a:lnTo>
                  <a:lnTo>
                    <a:pt x="230" y="63"/>
                  </a:lnTo>
                  <a:lnTo>
                    <a:pt x="209" y="67"/>
                  </a:lnTo>
                  <a:lnTo>
                    <a:pt x="186" y="70"/>
                  </a:lnTo>
                  <a:lnTo>
                    <a:pt x="165" y="76"/>
                  </a:lnTo>
                  <a:lnTo>
                    <a:pt x="142" y="78"/>
                  </a:lnTo>
                  <a:lnTo>
                    <a:pt x="123" y="84"/>
                  </a:lnTo>
                  <a:lnTo>
                    <a:pt x="104" y="88"/>
                  </a:lnTo>
                  <a:lnTo>
                    <a:pt x="89" y="93"/>
                  </a:lnTo>
                  <a:lnTo>
                    <a:pt x="74" y="97"/>
                  </a:lnTo>
                  <a:lnTo>
                    <a:pt x="61" y="103"/>
                  </a:lnTo>
                  <a:lnTo>
                    <a:pt x="49" y="107"/>
                  </a:lnTo>
                  <a:lnTo>
                    <a:pt x="40" y="112"/>
                  </a:lnTo>
                  <a:lnTo>
                    <a:pt x="28" y="118"/>
                  </a:lnTo>
                  <a:lnTo>
                    <a:pt x="23" y="124"/>
                  </a:lnTo>
                  <a:lnTo>
                    <a:pt x="15" y="129"/>
                  </a:lnTo>
                  <a:lnTo>
                    <a:pt x="11" y="135"/>
                  </a:lnTo>
                  <a:lnTo>
                    <a:pt x="6" y="143"/>
                  </a:lnTo>
                  <a:lnTo>
                    <a:pt x="4" y="148"/>
                  </a:lnTo>
                  <a:lnTo>
                    <a:pt x="2" y="156"/>
                  </a:lnTo>
                  <a:lnTo>
                    <a:pt x="2" y="166"/>
                  </a:lnTo>
                  <a:lnTo>
                    <a:pt x="0" y="173"/>
                  </a:lnTo>
                  <a:lnTo>
                    <a:pt x="0" y="181"/>
                  </a:lnTo>
                  <a:lnTo>
                    <a:pt x="0" y="188"/>
                  </a:lnTo>
                  <a:lnTo>
                    <a:pt x="2" y="198"/>
                  </a:lnTo>
                  <a:lnTo>
                    <a:pt x="4" y="207"/>
                  </a:lnTo>
                  <a:lnTo>
                    <a:pt x="7" y="217"/>
                  </a:lnTo>
                  <a:lnTo>
                    <a:pt x="15" y="226"/>
                  </a:lnTo>
                  <a:lnTo>
                    <a:pt x="23" y="236"/>
                  </a:lnTo>
                  <a:lnTo>
                    <a:pt x="28" y="245"/>
                  </a:lnTo>
                  <a:lnTo>
                    <a:pt x="38" y="255"/>
                  </a:lnTo>
                  <a:lnTo>
                    <a:pt x="49" y="264"/>
                  </a:lnTo>
                  <a:lnTo>
                    <a:pt x="63" y="272"/>
                  </a:lnTo>
                  <a:lnTo>
                    <a:pt x="76" y="282"/>
                  </a:lnTo>
                  <a:lnTo>
                    <a:pt x="91" y="291"/>
                  </a:lnTo>
                  <a:lnTo>
                    <a:pt x="110" y="299"/>
                  </a:lnTo>
                  <a:lnTo>
                    <a:pt x="129" y="308"/>
                  </a:lnTo>
                  <a:lnTo>
                    <a:pt x="150" y="316"/>
                  </a:lnTo>
                  <a:lnTo>
                    <a:pt x="173" y="321"/>
                  </a:lnTo>
                  <a:lnTo>
                    <a:pt x="198" y="329"/>
                  </a:lnTo>
                  <a:lnTo>
                    <a:pt x="222" y="337"/>
                  </a:lnTo>
                  <a:lnTo>
                    <a:pt x="249" y="342"/>
                  </a:lnTo>
                  <a:lnTo>
                    <a:pt x="277" y="346"/>
                  </a:lnTo>
                  <a:lnTo>
                    <a:pt x="304" y="352"/>
                  </a:lnTo>
                  <a:lnTo>
                    <a:pt x="336" y="356"/>
                  </a:lnTo>
                  <a:lnTo>
                    <a:pt x="365" y="360"/>
                  </a:lnTo>
                  <a:lnTo>
                    <a:pt x="397" y="363"/>
                  </a:lnTo>
                  <a:lnTo>
                    <a:pt x="428" y="363"/>
                  </a:lnTo>
                  <a:lnTo>
                    <a:pt x="460" y="365"/>
                  </a:lnTo>
                  <a:lnTo>
                    <a:pt x="490" y="365"/>
                  </a:lnTo>
                  <a:lnTo>
                    <a:pt x="521" y="367"/>
                  </a:lnTo>
                  <a:lnTo>
                    <a:pt x="551" y="365"/>
                  </a:lnTo>
                  <a:lnTo>
                    <a:pt x="583" y="365"/>
                  </a:lnTo>
                  <a:lnTo>
                    <a:pt x="612" y="360"/>
                  </a:lnTo>
                  <a:lnTo>
                    <a:pt x="640" y="356"/>
                  </a:lnTo>
                  <a:lnTo>
                    <a:pt x="669" y="352"/>
                  </a:lnTo>
                  <a:lnTo>
                    <a:pt x="697" y="346"/>
                  </a:lnTo>
                  <a:lnTo>
                    <a:pt x="724" y="341"/>
                  </a:lnTo>
                  <a:lnTo>
                    <a:pt x="751" y="335"/>
                  </a:lnTo>
                  <a:lnTo>
                    <a:pt x="777" y="327"/>
                  </a:lnTo>
                  <a:lnTo>
                    <a:pt x="802" y="320"/>
                  </a:lnTo>
                  <a:lnTo>
                    <a:pt x="827" y="312"/>
                  </a:lnTo>
                  <a:lnTo>
                    <a:pt x="851" y="304"/>
                  </a:lnTo>
                  <a:lnTo>
                    <a:pt x="874" y="295"/>
                  </a:lnTo>
                  <a:lnTo>
                    <a:pt x="897" y="285"/>
                  </a:lnTo>
                  <a:lnTo>
                    <a:pt x="918" y="276"/>
                  </a:lnTo>
                  <a:lnTo>
                    <a:pt x="939" y="268"/>
                  </a:lnTo>
                  <a:lnTo>
                    <a:pt x="960" y="259"/>
                  </a:lnTo>
                  <a:lnTo>
                    <a:pt x="981" y="249"/>
                  </a:lnTo>
                  <a:lnTo>
                    <a:pt x="996" y="238"/>
                  </a:lnTo>
                  <a:lnTo>
                    <a:pt x="1013" y="230"/>
                  </a:lnTo>
                  <a:lnTo>
                    <a:pt x="1028" y="219"/>
                  </a:lnTo>
                  <a:lnTo>
                    <a:pt x="1045" y="209"/>
                  </a:lnTo>
                  <a:lnTo>
                    <a:pt x="1059" y="200"/>
                  </a:lnTo>
                  <a:lnTo>
                    <a:pt x="1072" y="192"/>
                  </a:lnTo>
                  <a:lnTo>
                    <a:pt x="1083" y="183"/>
                  </a:lnTo>
                  <a:lnTo>
                    <a:pt x="1095" y="173"/>
                  </a:lnTo>
                  <a:lnTo>
                    <a:pt x="1102" y="164"/>
                  </a:lnTo>
                  <a:lnTo>
                    <a:pt x="1110" y="154"/>
                  </a:lnTo>
                  <a:lnTo>
                    <a:pt x="1114" y="145"/>
                  </a:lnTo>
                  <a:lnTo>
                    <a:pt x="1119" y="135"/>
                  </a:lnTo>
                  <a:lnTo>
                    <a:pt x="1121" y="126"/>
                  </a:lnTo>
                  <a:lnTo>
                    <a:pt x="1121" y="118"/>
                  </a:lnTo>
                  <a:lnTo>
                    <a:pt x="1121" y="110"/>
                  </a:lnTo>
                  <a:lnTo>
                    <a:pt x="1118" y="101"/>
                  </a:lnTo>
                  <a:lnTo>
                    <a:pt x="1110" y="91"/>
                  </a:lnTo>
                  <a:lnTo>
                    <a:pt x="1102" y="84"/>
                  </a:lnTo>
                  <a:lnTo>
                    <a:pt x="1093" y="76"/>
                  </a:lnTo>
                  <a:lnTo>
                    <a:pt x="1081" y="69"/>
                  </a:lnTo>
                  <a:lnTo>
                    <a:pt x="1068" y="61"/>
                  </a:lnTo>
                  <a:lnTo>
                    <a:pt x="1053" y="53"/>
                  </a:lnTo>
                  <a:lnTo>
                    <a:pt x="1038" y="48"/>
                  </a:lnTo>
                  <a:lnTo>
                    <a:pt x="1022" y="42"/>
                  </a:lnTo>
                  <a:lnTo>
                    <a:pt x="1002" y="36"/>
                  </a:lnTo>
                  <a:lnTo>
                    <a:pt x="984" y="29"/>
                  </a:lnTo>
                  <a:lnTo>
                    <a:pt x="964" y="25"/>
                  </a:lnTo>
                  <a:lnTo>
                    <a:pt x="945" y="21"/>
                  </a:lnTo>
                  <a:lnTo>
                    <a:pt x="922" y="15"/>
                  </a:lnTo>
                  <a:lnTo>
                    <a:pt x="901" y="12"/>
                  </a:lnTo>
                  <a:lnTo>
                    <a:pt x="882" y="8"/>
                  </a:lnTo>
                  <a:lnTo>
                    <a:pt x="861" y="6"/>
                  </a:lnTo>
                  <a:lnTo>
                    <a:pt x="838" y="2"/>
                  </a:lnTo>
                  <a:lnTo>
                    <a:pt x="817" y="2"/>
                  </a:lnTo>
                  <a:lnTo>
                    <a:pt x="796" y="0"/>
                  </a:lnTo>
                  <a:lnTo>
                    <a:pt x="775" y="0"/>
                  </a:lnTo>
                  <a:lnTo>
                    <a:pt x="754" y="0"/>
                  </a:lnTo>
                  <a:lnTo>
                    <a:pt x="737" y="0"/>
                  </a:lnTo>
                  <a:lnTo>
                    <a:pt x="720" y="0"/>
                  </a:lnTo>
                  <a:lnTo>
                    <a:pt x="703" y="0"/>
                  </a:lnTo>
                  <a:lnTo>
                    <a:pt x="688" y="0"/>
                  </a:lnTo>
                  <a:lnTo>
                    <a:pt x="675" y="2"/>
                  </a:lnTo>
                  <a:lnTo>
                    <a:pt x="661" y="2"/>
                  </a:lnTo>
                  <a:lnTo>
                    <a:pt x="652" y="4"/>
                  </a:lnTo>
                  <a:lnTo>
                    <a:pt x="642" y="4"/>
                  </a:lnTo>
                  <a:lnTo>
                    <a:pt x="638" y="4"/>
                  </a:lnTo>
                  <a:lnTo>
                    <a:pt x="635" y="4"/>
                  </a:lnTo>
                  <a:lnTo>
                    <a:pt x="635" y="6"/>
                  </a:lnTo>
                  <a:lnTo>
                    <a:pt x="640" y="6"/>
                  </a:lnTo>
                  <a:lnTo>
                    <a:pt x="648" y="8"/>
                  </a:lnTo>
                  <a:lnTo>
                    <a:pt x="659" y="8"/>
                  </a:lnTo>
                  <a:lnTo>
                    <a:pt x="671" y="10"/>
                  </a:lnTo>
                  <a:lnTo>
                    <a:pt x="688" y="12"/>
                  </a:lnTo>
                  <a:lnTo>
                    <a:pt x="705" y="13"/>
                  </a:lnTo>
                  <a:lnTo>
                    <a:pt x="724" y="17"/>
                  </a:lnTo>
                  <a:lnTo>
                    <a:pt x="743" y="19"/>
                  </a:lnTo>
                  <a:lnTo>
                    <a:pt x="764" y="21"/>
                  </a:lnTo>
                  <a:lnTo>
                    <a:pt x="787" y="25"/>
                  </a:lnTo>
                  <a:lnTo>
                    <a:pt x="810" y="27"/>
                  </a:lnTo>
                  <a:lnTo>
                    <a:pt x="830" y="31"/>
                  </a:lnTo>
                  <a:lnTo>
                    <a:pt x="853" y="34"/>
                  </a:lnTo>
                  <a:lnTo>
                    <a:pt x="874" y="36"/>
                  </a:lnTo>
                  <a:lnTo>
                    <a:pt x="895" y="40"/>
                  </a:lnTo>
                  <a:lnTo>
                    <a:pt x="912" y="44"/>
                  </a:lnTo>
                  <a:lnTo>
                    <a:pt x="931" y="48"/>
                  </a:lnTo>
                  <a:lnTo>
                    <a:pt x="948" y="51"/>
                  </a:lnTo>
                  <a:lnTo>
                    <a:pt x="965" y="55"/>
                  </a:lnTo>
                  <a:lnTo>
                    <a:pt x="981" y="59"/>
                  </a:lnTo>
                  <a:lnTo>
                    <a:pt x="994" y="63"/>
                  </a:lnTo>
                  <a:lnTo>
                    <a:pt x="1005" y="69"/>
                  </a:lnTo>
                  <a:lnTo>
                    <a:pt x="1017" y="74"/>
                  </a:lnTo>
                  <a:lnTo>
                    <a:pt x="1024" y="78"/>
                  </a:lnTo>
                  <a:lnTo>
                    <a:pt x="1032" y="84"/>
                  </a:lnTo>
                  <a:lnTo>
                    <a:pt x="1036" y="89"/>
                  </a:lnTo>
                  <a:lnTo>
                    <a:pt x="1040" y="97"/>
                  </a:lnTo>
                  <a:lnTo>
                    <a:pt x="1040" y="103"/>
                  </a:lnTo>
                  <a:lnTo>
                    <a:pt x="1040" y="109"/>
                  </a:lnTo>
                  <a:lnTo>
                    <a:pt x="1038" y="116"/>
                  </a:lnTo>
                  <a:lnTo>
                    <a:pt x="1034" y="126"/>
                  </a:lnTo>
                  <a:lnTo>
                    <a:pt x="1024" y="133"/>
                  </a:lnTo>
                  <a:lnTo>
                    <a:pt x="1015" y="141"/>
                  </a:lnTo>
                  <a:lnTo>
                    <a:pt x="1002" y="148"/>
                  </a:lnTo>
                  <a:lnTo>
                    <a:pt x="990" y="158"/>
                  </a:lnTo>
                  <a:lnTo>
                    <a:pt x="975" y="167"/>
                  </a:lnTo>
                  <a:lnTo>
                    <a:pt x="960" y="175"/>
                  </a:lnTo>
                  <a:lnTo>
                    <a:pt x="941" y="185"/>
                  </a:lnTo>
                  <a:lnTo>
                    <a:pt x="924" y="194"/>
                  </a:lnTo>
                  <a:lnTo>
                    <a:pt x="905" y="202"/>
                  </a:lnTo>
                  <a:lnTo>
                    <a:pt x="886" y="209"/>
                  </a:lnTo>
                  <a:lnTo>
                    <a:pt x="865" y="217"/>
                  </a:lnTo>
                  <a:lnTo>
                    <a:pt x="846" y="225"/>
                  </a:lnTo>
                  <a:lnTo>
                    <a:pt x="827" y="232"/>
                  </a:lnTo>
                  <a:lnTo>
                    <a:pt x="808" y="238"/>
                  </a:lnTo>
                  <a:lnTo>
                    <a:pt x="789" y="244"/>
                  </a:lnTo>
                  <a:lnTo>
                    <a:pt x="772" y="249"/>
                  </a:lnTo>
                  <a:lnTo>
                    <a:pt x="753" y="253"/>
                  </a:lnTo>
                  <a:lnTo>
                    <a:pt x="737" y="255"/>
                  </a:lnTo>
                  <a:lnTo>
                    <a:pt x="722" y="259"/>
                  </a:lnTo>
                  <a:lnTo>
                    <a:pt x="707" y="263"/>
                  </a:lnTo>
                  <a:lnTo>
                    <a:pt x="692" y="264"/>
                  </a:lnTo>
                  <a:lnTo>
                    <a:pt x="677" y="266"/>
                  </a:lnTo>
                  <a:lnTo>
                    <a:pt x="663" y="268"/>
                  </a:lnTo>
                  <a:lnTo>
                    <a:pt x="652" y="270"/>
                  </a:lnTo>
                  <a:lnTo>
                    <a:pt x="638" y="272"/>
                  </a:lnTo>
                  <a:lnTo>
                    <a:pt x="625" y="272"/>
                  </a:lnTo>
                  <a:lnTo>
                    <a:pt x="612" y="274"/>
                  </a:lnTo>
                  <a:lnTo>
                    <a:pt x="600" y="274"/>
                  </a:lnTo>
                  <a:lnTo>
                    <a:pt x="587" y="274"/>
                  </a:lnTo>
                  <a:lnTo>
                    <a:pt x="574" y="276"/>
                  </a:lnTo>
                  <a:lnTo>
                    <a:pt x="562" y="276"/>
                  </a:lnTo>
                  <a:lnTo>
                    <a:pt x="549" y="278"/>
                  </a:lnTo>
                  <a:lnTo>
                    <a:pt x="536" y="276"/>
                  </a:lnTo>
                  <a:lnTo>
                    <a:pt x="523" y="276"/>
                  </a:lnTo>
                  <a:lnTo>
                    <a:pt x="509" y="276"/>
                  </a:lnTo>
                  <a:lnTo>
                    <a:pt x="496" y="276"/>
                  </a:lnTo>
                  <a:lnTo>
                    <a:pt x="479" y="276"/>
                  </a:lnTo>
                  <a:lnTo>
                    <a:pt x="466" y="276"/>
                  </a:lnTo>
                  <a:lnTo>
                    <a:pt x="450" y="274"/>
                  </a:lnTo>
                  <a:lnTo>
                    <a:pt x="437" y="274"/>
                  </a:lnTo>
                  <a:lnTo>
                    <a:pt x="422" y="272"/>
                  </a:lnTo>
                  <a:lnTo>
                    <a:pt x="407" y="272"/>
                  </a:lnTo>
                  <a:lnTo>
                    <a:pt x="391" y="270"/>
                  </a:lnTo>
                  <a:lnTo>
                    <a:pt x="376" y="270"/>
                  </a:lnTo>
                  <a:lnTo>
                    <a:pt x="359" y="268"/>
                  </a:lnTo>
                  <a:lnTo>
                    <a:pt x="344" y="266"/>
                  </a:lnTo>
                  <a:lnTo>
                    <a:pt x="327" y="264"/>
                  </a:lnTo>
                  <a:lnTo>
                    <a:pt x="312" y="264"/>
                  </a:lnTo>
                  <a:lnTo>
                    <a:pt x="294" y="261"/>
                  </a:lnTo>
                  <a:lnTo>
                    <a:pt x="277" y="257"/>
                  </a:lnTo>
                  <a:lnTo>
                    <a:pt x="260" y="253"/>
                  </a:lnTo>
                  <a:lnTo>
                    <a:pt x="245" y="249"/>
                  </a:lnTo>
                  <a:lnTo>
                    <a:pt x="228" y="245"/>
                  </a:lnTo>
                  <a:lnTo>
                    <a:pt x="213" y="242"/>
                  </a:lnTo>
                  <a:lnTo>
                    <a:pt x="199" y="238"/>
                  </a:lnTo>
                  <a:lnTo>
                    <a:pt x="186" y="234"/>
                  </a:lnTo>
                  <a:lnTo>
                    <a:pt x="171" y="228"/>
                  </a:lnTo>
                  <a:lnTo>
                    <a:pt x="159" y="223"/>
                  </a:lnTo>
                  <a:lnTo>
                    <a:pt x="146" y="217"/>
                  </a:lnTo>
                  <a:lnTo>
                    <a:pt x="137" y="211"/>
                  </a:lnTo>
                  <a:lnTo>
                    <a:pt x="125" y="205"/>
                  </a:lnTo>
                  <a:lnTo>
                    <a:pt x="116" y="200"/>
                  </a:lnTo>
                  <a:lnTo>
                    <a:pt x="110" y="196"/>
                  </a:lnTo>
                  <a:lnTo>
                    <a:pt x="104" y="192"/>
                  </a:lnTo>
                  <a:lnTo>
                    <a:pt x="99" y="185"/>
                  </a:lnTo>
                  <a:lnTo>
                    <a:pt x="95" y="181"/>
                  </a:lnTo>
                  <a:lnTo>
                    <a:pt x="91" y="175"/>
                  </a:lnTo>
                  <a:lnTo>
                    <a:pt x="91" y="171"/>
                  </a:lnTo>
                  <a:lnTo>
                    <a:pt x="93" y="162"/>
                  </a:lnTo>
                  <a:lnTo>
                    <a:pt x="101" y="152"/>
                  </a:lnTo>
                  <a:lnTo>
                    <a:pt x="106" y="148"/>
                  </a:lnTo>
                  <a:lnTo>
                    <a:pt x="112" y="145"/>
                  </a:lnTo>
                  <a:lnTo>
                    <a:pt x="120" y="139"/>
                  </a:lnTo>
                  <a:lnTo>
                    <a:pt x="131" y="137"/>
                  </a:lnTo>
                  <a:lnTo>
                    <a:pt x="140" y="133"/>
                  </a:lnTo>
                  <a:lnTo>
                    <a:pt x="154" y="128"/>
                  </a:lnTo>
                  <a:lnTo>
                    <a:pt x="167" y="124"/>
                  </a:lnTo>
                  <a:lnTo>
                    <a:pt x="184" y="122"/>
                  </a:lnTo>
                  <a:lnTo>
                    <a:pt x="199" y="116"/>
                  </a:lnTo>
                  <a:lnTo>
                    <a:pt x="215" y="112"/>
                  </a:lnTo>
                  <a:lnTo>
                    <a:pt x="230" y="109"/>
                  </a:lnTo>
                  <a:lnTo>
                    <a:pt x="247" y="105"/>
                  </a:lnTo>
                  <a:lnTo>
                    <a:pt x="264" y="101"/>
                  </a:lnTo>
                  <a:lnTo>
                    <a:pt x="281" y="97"/>
                  </a:lnTo>
                  <a:lnTo>
                    <a:pt x="298" y="91"/>
                  </a:lnTo>
                  <a:lnTo>
                    <a:pt x="315" y="89"/>
                  </a:lnTo>
                  <a:lnTo>
                    <a:pt x="331" y="86"/>
                  </a:lnTo>
                  <a:lnTo>
                    <a:pt x="348" y="82"/>
                  </a:lnTo>
                  <a:lnTo>
                    <a:pt x="363" y="78"/>
                  </a:lnTo>
                  <a:lnTo>
                    <a:pt x="378" y="74"/>
                  </a:lnTo>
                  <a:lnTo>
                    <a:pt x="395" y="72"/>
                  </a:lnTo>
                  <a:lnTo>
                    <a:pt x="410" y="69"/>
                  </a:lnTo>
                  <a:lnTo>
                    <a:pt x="424" y="65"/>
                  </a:lnTo>
                  <a:lnTo>
                    <a:pt x="437" y="65"/>
                  </a:lnTo>
                  <a:lnTo>
                    <a:pt x="542" y="27"/>
                  </a:lnTo>
                  <a:lnTo>
                    <a:pt x="429" y="3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01" name="Freeform 148"/>
            <p:cNvSpPr>
              <a:spLocks/>
            </p:cNvSpPr>
            <p:nvPr/>
          </p:nvSpPr>
          <p:spPr bwMode="auto">
            <a:xfrm>
              <a:off x="3263049" y="2202563"/>
              <a:ext cx="134273" cy="119658"/>
            </a:xfrm>
            <a:custGeom>
              <a:avLst/>
              <a:gdLst>
                <a:gd name="T0" fmla="*/ 2147483647 w 882"/>
                <a:gd name="T1" fmla="*/ 2147483647 h 786"/>
                <a:gd name="T2" fmla="*/ 0 w 882"/>
                <a:gd name="T3" fmla="*/ 2147483647 h 786"/>
                <a:gd name="T4" fmla="*/ 2147483647 w 882"/>
                <a:gd name="T5" fmla="*/ 0 h 786"/>
                <a:gd name="T6" fmla="*/ 2147483647 w 882"/>
                <a:gd name="T7" fmla="*/ 2147483647 h 786"/>
                <a:gd name="T8" fmla="*/ 2147483647 w 882"/>
                <a:gd name="T9" fmla="*/ 2147483647 h 786"/>
                <a:gd name="T10" fmla="*/ 2147483647 w 882"/>
                <a:gd name="T11" fmla="*/ 2147483647 h 786"/>
                <a:gd name="T12" fmla="*/ 2147483647 w 882"/>
                <a:gd name="T13" fmla="*/ 2147483647 h 786"/>
                <a:gd name="T14" fmla="*/ 2147483647 w 882"/>
                <a:gd name="T15" fmla="*/ 2147483647 h 786"/>
                <a:gd name="T16" fmla="*/ 2147483647 w 882"/>
                <a:gd name="T17" fmla="*/ 2147483647 h 786"/>
                <a:gd name="T18" fmla="*/ 2147483647 w 882"/>
                <a:gd name="T19" fmla="*/ 2147483647 h 786"/>
                <a:gd name="T20" fmla="*/ 2147483647 w 882"/>
                <a:gd name="T21" fmla="*/ 2147483647 h 786"/>
                <a:gd name="T22" fmla="*/ 2147483647 w 882"/>
                <a:gd name="T23" fmla="*/ 2147483647 h 786"/>
                <a:gd name="T24" fmla="*/ 2147483647 w 882"/>
                <a:gd name="T25" fmla="*/ 2147483647 h 786"/>
                <a:gd name="T26" fmla="*/ 2147483647 w 882"/>
                <a:gd name="T27" fmla="*/ 2147483647 h 786"/>
                <a:gd name="T28" fmla="*/ 2147483647 w 882"/>
                <a:gd name="T29" fmla="*/ 2147483647 h 78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82" h="786">
                  <a:moveTo>
                    <a:pt x="173" y="736"/>
                  </a:moveTo>
                  <a:lnTo>
                    <a:pt x="0" y="350"/>
                  </a:lnTo>
                  <a:lnTo>
                    <a:pt x="211" y="0"/>
                  </a:lnTo>
                  <a:lnTo>
                    <a:pt x="677" y="10"/>
                  </a:lnTo>
                  <a:lnTo>
                    <a:pt x="882" y="390"/>
                  </a:lnTo>
                  <a:lnTo>
                    <a:pt x="749" y="727"/>
                  </a:lnTo>
                  <a:lnTo>
                    <a:pt x="420" y="786"/>
                  </a:lnTo>
                  <a:lnTo>
                    <a:pt x="730" y="647"/>
                  </a:lnTo>
                  <a:lnTo>
                    <a:pt x="793" y="381"/>
                  </a:lnTo>
                  <a:lnTo>
                    <a:pt x="647" y="63"/>
                  </a:lnTo>
                  <a:lnTo>
                    <a:pt x="261" y="78"/>
                  </a:lnTo>
                  <a:lnTo>
                    <a:pt x="73" y="356"/>
                  </a:lnTo>
                  <a:lnTo>
                    <a:pt x="242" y="687"/>
                  </a:lnTo>
                  <a:lnTo>
                    <a:pt x="173" y="736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02" name="Freeform 149"/>
            <p:cNvSpPr>
              <a:spLocks/>
            </p:cNvSpPr>
            <p:nvPr/>
          </p:nvSpPr>
          <p:spPr bwMode="auto">
            <a:xfrm>
              <a:off x="3281317" y="2222049"/>
              <a:ext cx="42931" cy="57545"/>
            </a:xfrm>
            <a:custGeom>
              <a:avLst/>
              <a:gdLst>
                <a:gd name="T0" fmla="*/ 0 w 281"/>
                <a:gd name="T1" fmla="*/ 2147483647 h 378"/>
                <a:gd name="T2" fmla="*/ 2147483647 w 281"/>
                <a:gd name="T3" fmla="*/ 2147483647 h 378"/>
                <a:gd name="T4" fmla="*/ 2147483647 w 281"/>
                <a:gd name="T5" fmla="*/ 2147483647 h 378"/>
                <a:gd name="T6" fmla="*/ 2147483647 w 281"/>
                <a:gd name="T7" fmla="*/ 2147483647 h 378"/>
                <a:gd name="T8" fmla="*/ 2147483647 w 281"/>
                <a:gd name="T9" fmla="*/ 2147483647 h 378"/>
                <a:gd name="T10" fmla="*/ 2147483647 w 281"/>
                <a:gd name="T11" fmla="*/ 2147483647 h 378"/>
                <a:gd name="T12" fmla="*/ 2147483647 w 281"/>
                <a:gd name="T13" fmla="*/ 2147483647 h 378"/>
                <a:gd name="T14" fmla="*/ 2147483647 w 281"/>
                <a:gd name="T15" fmla="*/ 2147483647 h 378"/>
                <a:gd name="T16" fmla="*/ 2147483647 w 281"/>
                <a:gd name="T17" fmla="*/ 2147483647 h 378"/>
                <a:gd name="T18" fmla="*/ 2147483647 w 281"/>
                <a:gd name="T19" fmla="*/ 2147483647 h 378"/>
                <a:gd name="T20" fmla="*/ 2147483647 w 281"/>
                <a:gd name="T21" fmla="*/ 2147483647 h 378"/>
                <a:gd name="T22" fmla="*/ 2147483647 w 281"/>
                <a:gd name="T23" fmla="*/ 2147483647 h 378"/>
                <a:gd name="T24" fmla="*/ 2147483647 w 281"/>
                <a:gd name="T25" fmla="*/ 2147483647 h 378"/>
                <a:gd name="T26" fmla="*/ 2147483647 w 281"/>
                <a:gd name="T27" fmla="*/ 2147483647 h 378"/>
                <a:gd name="T28" fmla="*/ 2147483647 w 281"/>
                <a:gd name="T29" fmla="*/ 2147483647 h 378"/>
                <a:gd name="T30" fmla="*/ 2147483647 w 281"/>
                <a:gd name="T31" fmla="*/ 2147483647 h 378"/>
                <a:gd name="T32" fmla="*/ 2147483647 w 281"/>
                <a:gd name="T33" fmla="*/ 2147483647 h 378"/>
                <a:gd name="T34" fmla="*/ 2147483647 w 281"/>
                <a:gd name="T35" fmla="*/ 2147483647 h 378"/>
                <a:gd name="T36" fmla="*/ 2147483647 w 281"/>
                <a:gd name="T37" fmla="*/ 2147483647 h 378"/>
                <a:gd name="T38" fmla="*/ 2147483647 w 281"/>
                <a:gd name="T39" fmla="*/ 2147483647 h 378"/>
                <a:gd name="T40" fmla="*/ 2147483647 w 281"/>
                <a:gd name="T41" fmla="*/ 2147483647 h 378"/>
                <a:gd name="T42" fmla="*/ 2147483647 w 281"/>
                <a:gd name="T43" fmla="*/ 2147483647 h 378"/>
                <a:gd name="T44" fmla="*/ 2147483647 w 281"/>
                <a:gd name="T45" fmla="*/ 2147483647 h 378"/>
                <a:gd name="T46" fmla="*/ 2147483647 w 281"/>
                <a:gd name="T47" fmla="*/ 2147483647 h 378"/>
                <a:gd name="T48" fmla="*/ 2147483647 w 281"/>
                <a:gd name="T49" fmla="*/ 2147483647 h 378"/>
                <a:gd name="T50" fmla="*/ 2147483647 w 281"/>
                <a:gd name="T51" fmla="*/ 2147483647 h 378"/>
                <a:gd name="T52" fmla="*/ 2147483647 w 281"/>
                <a:gd name="T53" fmla="*/ 2147483647 h 378"/>
                <a:gd name="T54" fmla="*/ 2147483647 w 281"/>
                <a:gd name="T55" fmla="*/ 2147483647 h 378"/>
                <a:gd name="T56" fmla="*/ 2147483647 w 281"/>
                <a:gd name="T57" fmla="*/ 2147483647 h 378"/>
                <a:gd name="T58" fmla="*/ 2147483647 w 281"/>
                <a:gd name="T59" fmla="*/ 2147483647 h 378"/>
                <a:gd name="T60" fmla="*/ 2147483647 w 281"/>
                <a:gd name="T61" fmla="*/ 2147483647 h 378"/>
                <a:gd name="T62" fmla="*/ 2147483647 w 281"/>
                <a:gd name="T63" fmla="*/ 2147483647 h 378"/>
                <a:gd name="T64" fmla="*/ 2147483647 w 281"/>
                <a:gd name="T65" fmla="*/ 2147483647 h 378"/>
                <a:gd name="T66" fmla="*/ 2147483647 w 281"/>
                <a:gd name="T67" fmla="*/ 2147483647 h 378"/>
                <a:gd name="T68" fmla="*/ 2147483647 w 281"/>
                <a:gd name="T69" fmla="*/ 2147483647 h 378"/>
                <a:gd name="T70" fmla="*/ 2147483647 w 281"/>
                <a:gd name="T71" fmla="*/ 2147483647 h 378"/>
                <a:gd name="T72" fmla="*/ 2147483647 w 281"/>
                <a:gd name="T73" fmla="*/ 2147483647 h 378"/>
                <a:gd name="T74" fmla="*/ 2147483647 w 281"/>
                <a:gd name="T75" fmla="*/ 2147483647 h 378"/>
                <a:gd name="T76" fmla="*/ 2147483647 w 281"/>
                <a:gd name="T77" fmla="*/ 2147483647 h 378"/>
                <a:gd name="T78" fmla="*/ 2147483647 w 281"/>
                <a:gd name="T79" fmla="*/ 2147483647 h 378"/>
                <a:gd name="T80" fmla="*/ 2147483647 w 281"/>
                <a:gd name="T81" fmla="*/ 2147483647 h 378"/>
                <a:gd name="T82" fmla="*/ 2147483647 w 281"/>
                <a:gd name="T83" fmla="*/ 2147483647 h 378"/>
                <a:gd name="T84" fmla="*/ 2147483647 w 281"/>
                <a:gd name="T85" fmla="*/ 2147483647 h 378"/>
                <a:gd name="T86" fmla="*/ 2147483647 w 281"/>
                <a:gd name="T87" fmla="*/ 2147483647 h 378"/>
                <a:gd name="T88" fmla="*/ 2147483647 w 281"/>
                <a:gd name="T89" fmla="*/ 0 h 3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81" h="378">
                  <a:moveTo>
                    <a:pt x="148" y="0"/>
                  </a:moveTo>
                  <a:lnTo>
                    <a:pt x="0" y="245"/>
                  </a:lnTo>
                  <a:lnTo>
                    <a:pt x="4" y="247"/>
                  </a:lnTo>
                  <a:lnTo>
                    <a:pt x="10" y="251"/>
                  </a:lnTo>
                  <a:lnTo>
                    <a:pt x="17" y="256"/>
                  </a:lnTo>
                  <a:lnTo>
                    <a:pt x="25" y="262"/>
                  </a:lnTo>
                  <a:lnTo>
                    <a:pt x="36" y="270"/>
                  </a:lnTo>
                  <a:lnTo>
                    <a:pt x="48" y="277"/>
                  </a:lnTo>
                  <a:lnTo>
                    <a:pt x="63" y="285"/>
                  </a:lnTo>
                  <a:lnTo>
                    <a:pt x="76" y="293"/>
                  </a:lnTo>
                  <a:lnTo>
                    <a:pt x="91" y="302"/>
                  </a:lnTo>
                  <a:lnTo>
                    <a:pt x="107" y="312"/>
                  </a:lnTo>
                  <a:lnTo>
                    <a:pt x="122" y="319"/>
                  </a:lnTo>
                  <a:lnTo>
                    <a:pt x="137" y="329"/>
                  </a:lnTo>
                  <a:lnTo>
                    <a:pt x="152" y="336"/>
                  </a:lnTo>
                  <a:lnTo>
                    <a:pt x="166" y="344"/>
                  </a:lnTo>
                  <a:lnTo>
                    <a:pt x="181" y="352"/>
                  </a:lnTo>
                  <a:lnTo>
                    <a:pt x="192" y="355"/>
                  </a:lnTo>
                  <a:lnTo>
                    <a:pt x="205" y="361"/>
                  </a:lnTo>
                  <a:lnTo>
                    <a:pt x="215" y="365"/>
                  </a:lnTo>
                  <a:lnTo>
                    <a:pt x="226" y="369"/>
                  </a:lnTo>
                  <a:lnTo>
                    <a:pt x="234" y="371"/>
                  </a:lnTo>
                  <a:lnTo>
                    <a:pt x="243" y="372"/>
                  </a:lnTo>
                  <a:lnTo>
                    <a:pt x="251" y="374"/>
                  </a:lnTo>
                  <a:lnTo>
                    <a:pt x="257" y="376"/>
                  </a:lnTo>
                  <a:lnTo>
                    <a:pt x="266" y="378"/>
                  </a:lnTo>
                  <a:lnTo>
                    <a:pt x="276" y="378"/>
                  </a:lnTo>
                  <a:lnTo>
                    <a:pt x="280" y="378"/>
                  </a:lnTo>
                  <a:lnTo>
                    <a:pt x="281" y="378"/>
                  </a:lnTo>
                  <a:lnTo>
                    <a:pt x="278" y="376"/>
                  </a:lnTo>
                  <a:lnTo>
                    <a:pt x="274" y="369"/>
                  </a:lnTo>
                  <a:lnTo>
                    <a:pt x="268" y="365"/>
                  </a:lnTo>
                  <a:lnTo>
                    <a:pt x="264" y="359"/>
                  </a:lnTo>
                  <a:lnTo>
                    <a:pt x="259" y="353"/>
                  </a:lnTo>
                  <a:lnTo>
                    <a:pt x="253" y="348"/>
                  </a:lnTo>
                  <a:lnTo>
                    <a:pt x="245" y="340"/>
                  </a:lnTo>
                  <a:lnTo>
                    <a:pt x="238" y="333"/>
                  </a:lnTo>
                  <a:lnTo>
                    <a:pt x="230" y="327"/>
                  </a:lnTo>
                  <a:lnTo>
                    <a:pt x="223" y="319"/>
                  </a:lnTo>
                  <a:lnTo>
                    <a:pt x="213" y="314"/>
                  </a:lnTo>
                  <a:lnTo>
                    <a:pt x="204" y="306"/>
                  </a:lnTo>
                  <a:lnTo>
                    <a:pt x="194" y="300"/>
                  </a:lnTo>
                  <a:lnTo>
                    <a:pt x="186" y="295"/>
                  </a:lnTo>
                  <a:lnTo>
                    <a:pt x="175" y="289"/>
                  </a:lnTo>
                  <a:lnTo>
                    <a:pt x="164" y="283"/>
                  </a:lnTo>
                  <a:lnTo>
                    <a:pt x="154" y="277"/>
                  </a:lnTo>
                  <a:lnTo>
                    <a:pt x="143" y="274"/>
                  </a:lnTo>
                  <a:lnTo>
                    <a:pt x="133" y="268"/>
                  </a:lnTo>
                  <a:lnTo>
                    <a:pt x="124" y="264"/>
                  </a:lnTo>
                  <a:lnTo>
                    <a:pt x="114" y="260"/>
                  </a:lnTo>
                  <a:lnTo>
                    <a:pt x="105" y="256"/>
                  </a:lnTo>
                  <a:lnTo>
                    <a:pt x="95" y="253"/>
                  </a:lnTo>
                  <a:lnTo>
                    <a:pt x="88" y="249"/>
                  </a:lnTo>
                  <a:lnTo>
                    <a:pt x="80" y="245"/>
                  </a:lnTo>
                  <a:lnTo>
                    <a:pt x="74" y="241"/>
                  </a:lnTo>
                  <a:lnTo>
                    <a:pt x="69" y="237"/>
                  </a:lnTo>
                  <a:lnTo>
                    <a:pt x="65" y="234"/>
                  </a:lnTo>
                  <a:lnTo>
                    <a:pt x="61" y="230"/>
                  </a:lnTo>
                  <a:lnTo>
                    <a:pt x="61" y="228"/>
                  </a:lnTo>
                  <a:lnTo>
                    <a:pt x="57" y="222"/>
                  </a:lnTo>
                  <a:lnTo>
                    <a:pt x="59" y="217"/>
                  </a:lnTo>
                  <a:lnTo>
                    <a:pt x="61" y="211"/>
                  </a:lnTo>
                  <a:lnTo>
                    <a:pt x="63" y="205"/>
                  </a:lnTo>
                  <a:lnTo>
                    <a:pt x="67" y="199"/>
                  </a:lnTo>
                  <a:lnTo>
                    <a:pt x="70" y="194"/>
                  </a:lnTo>
                  <a:lnTo>
                    <a:pt x="76" y="186"/>
                  </a:lnTo>
                  <a:lnTo>
                    <a:pt x="82" y="180"/>
                  </a:lnTo>
                  <a:lnTo>
                    <a:pt x="88" y="173"/>
                  </a:lnTo>
                  <a:lnTo>
                    <a:pt x="93" y="167"/>
                  </a:lnTo>
                  <a:lnTo>
                    <a:pt x="101" y="158"/>
                  </a:lnTo>
                  <a:lnTo>
                    <a:pt x="107" y="152"/>
                  </a:lnTo>
                  <a:lnTo>
                    <a:pt x="112" y="142"/>
                  </a:lnTo>
                  <a:lnTo>
                    <a:pt x="118" y="135"/>
                  </a:lnTo>
                  <a:lnTo>
                    <a:pt x="124" y="125"/>
                  </a:lnTo>
                  <a:lnTo>
                    <a:pt x="129" y="118"/>
                  </a:lnTo>
                  <a:lnTo>
                    <a:pt x="133" y="106"/>
                  </a:lnTo>
                  <a:lnTo>
                    <a:pt x="137" y="97"/>
                  </a:lnTo>
                  <a:lnTo>
                    <a:pt x="139" y="85"/>
                  </a:lnTo>
                  <a:lnTo>
                    <a:pt x="141" y="76"/>
                  </a:lnTo>
                  <a:lnTo>
                    <a:pt x="143" y="66"/>
                  </a:lnTo>
                  <a:lnTo>
                    <a:pt x="145" y="57"/>
                  </a:lnTo>
                  <a:lnTo>
                    <a:pt x="145" y="47"/>
                  </a:lnTo>
                  <a:lnTo>
                    <a:pt x="148" y="38"/>
                  </a:lnTo>
                  <a:lnTo>
                    <a:pt x="148" y="30"/>
                  </a:lnTo>
                  <a:lnTo>
                    <a:pt x="148" y="23"/>
                  </a:lnTo>
                  <a:lnTo>
                    <a:pt x="148" y="15"/>
                  </a:lnTo>
                  <a:lnTo>
                    <a:pt x="148" y="11"/>
                  </a:lnTo>
                  <a:lnTo>
                    <a:pt x="148" y="2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03" name="Freeform 150"/>
            <p:cNvSpPr>
              <a:spLocks/>
            </p:cNvSpPr>
            <p:nvPr/>
          </p:nvSpPr>
          <p:spPr bwMode="auto">
            <a:xfrm>
              <a:off x="3317550" y="2222049"/>
              <a:ext cx="39582" cy="52674"/>
            </a:xfrm>
            <a:custGeom>
              <a:avLst/>
              <a:gdLst>
                <a:gd name="T0" fmla="*/ 2147483647 w 260"/>
                <a:gd name="T1" fmla="*/ 2147483647 h 346"/>
                <a:gd name="T2" fmla="*/ 2147483647 w 260"/>
                <a:gd name="T3" fmla="*/ 2147483647 h 346"/>
                <a:gd name="T4" fmla="*/ 2147483647 w 260"/>
                <a:gd name="T5" fmla="*/ 2147483647 h 346"/>
                <a:gd name="T6" fmla="*/ 2147483647 w 260"/>
                <a:gd name="T7" fmla="*/ 2147483647 h 346"/>
                <a:gd name="T8" fmla="*/ 2147483647 w 260"/>
                <a:gd name="T9" fmla="*/ 2147483647 h 346"/>
                <a:gd name="T10" fmla="*/ 2147483647 w 260"/>
                <a:gd name="T11" fmla="*/ 2147483647 h 346"/>
                <a:gd name="T12" fmla="*/ 2147483647 w 260"/>
                <a:gd name="T13" fmla="*/ 2147483647 h 346"/>
                <a:gd name="T14" fmla="*/ 2147483647 w 260"/>
                <a:gd name="T15" fmla="*/ 2147483647 h 346"/>
                <a:gd name="T16" fmla="*/ 2147483647 w 260"/>
                <a:gd name="T17" fmla="*/ 2147483647 h 346"/>
                <a:gd name="T18" fmla="*/ 0 w 260"/>
                <a:gd name="T19" fmla="*/ 2147483647 h 346"/>
                <a:gd name="T20" fmla="*/ 2147483647 w 260"/>
                <a:gd name="T21" fmla="*/ 0 h 346"/>
                <a:gd name="T22" fmla="*/ 2147483647 w 260"/>
                <a:gd name="T23" fmla="*/ 0 h 346"/>
                <a:gd name="T24" fmla="*/ 2147483647 w 260"/>
                <a:gd name="T25" fmla="*/ 2147483647 h 346"/>
                <a:gd name="T26" fmla="*/ 2147483647 w 260"/>
                <a:gd name="T27" fmla="*/ 2147483647 h 346"/>
                <a:gd name="T28" fmla="*/ 2147483647 w 260"/>
                <a:gd name="T29" fmla="*/ 2147483647 h 346"/>
                <a:gd name="T30" fmla="*/ 2147483647 w 260"/>
                <a:gd name="T31" fmla="*/ 2147483647 h 346"/>
                <a:gd name="T32" fmla="*/ 2147483647 w 260"/>
                <a:gd name="T33" fmla="*/ 2147483647 h 346"/>
                <a:gd name="T34" fmla="*/ 2147483647 w 260"/>
                <a:gd name="T35" fmla="*/ 2147483647 h 346"/>
                <a:gd name="T36" fmla="*/ 2147483647 w 260"/>
                <a:gd name="T37" fmla="*/ 2147483647 h 346"/>
                <a:gd name="T38" fmla="*/ 2147483647 w 260"/>
                <a:gd name="T39" fmla="*/ 2147483647 h 346"/>
                <a:gd name="T40" fmla="*/ 2147483647 w 260"/>
                <a:gd name="T41" fmla="*/ 2147483647 h 346"/>
                <a:gd name="T42" fmla="*/ 2147483647 w 260"/>
                <a:gd name="T43" fmla="*/ 2147483647 h 346"/>
                <a:gd name="T44" fmla="*/ 2147483647 w 260"/>
                <a:gd name="T45" fmla="*/ 2147483647 h 346"/>
                <a:gd name="T46" fmla="*/ 2147483647 w 260"/>
                <a:gd name="T47" fmla="*/ 2147483647 h 346"/>
                <a:gd name="T48" fmla="*/ 2147483647 w 260"/>
                <a:gd name="T49" fmla="*/ 2147483647 h 346"/>
                <a:gd name="T50" fmla="*/ 2147483647 w 260"/>
                <a:gd name="T51" fmla="*/ 2147483647 h 346"/>
                <a:gd name="T52" fmla="*/ 2147483647 w 260"/>
                <a:gd name="T53" fmla="*/ 2147483647 h 346"/>
                <a:gd name="T54" fmla="*/ 2147483647 w 260"/>
                <a:gd name="T55" fmla="*/ 2147483647 h 346"/>
                <a:gd name="T56" fmla="*/ 2147483647 w 260"/>
                <a:gd name="T57" fmla="*/ 2147483647 h 346"/>
                <a:gd name="T58" fmla="*/ 2147483647 w 260"/>
                <a:gd name="T59" fmla="*/ 2147483647 h 346"/>
                <a:gd name="T60" fmla="*/ 2147483647 w 260"/>
                <a:gd name="T61" fmla="*/ 2147483647 h 346"/>
                <a:gd name="T62" fmla="*/ 2147483647 w 260"/>
                <a:gd name="T63" fmla="*/ 2147483647 h 346"/>
                <a:gd name="T64" fmla="*/ 2147483647 w 260"/>
                <a:gd name="T65" fmla="*/ 2147483647 h 346"/>
                <a:gd name="T66" fmla="*/ 2147483647 w 260"/>
                <a:gd name="T67" fmla="*/ 2147483647 h 346"/>
                <a:gd name="T68" fmla="*/ 2147483647 w 260"/>
                <a:gd name="T69" fmla="*/ 2147483647 h 346"/>
                <a:gd name="T70" fmla="*/ 2147483647 w 260"/>
                <a:gd name="T71" fmla="*/ 2147483647 h 346"/>
                <a:gd name="T72" fmla="*/ 2147483647 w 260"/>
                <a:gd name="T73" fmla="*/ 2147483647 h 346"/>
                <a:gd name="T74" fmla="*/ 2147483647 w 260"/>
                <a:gd name="T75" fmla="*/ 2147483647 h 346"/>
                <a:gd name="T76" fmla="*/ 2147483647 w 260"/>
                <a:gd name="T77" fmla="*/ 2147483647 h 346"/>
                <a:gd name="T78" fmla="*/ 2147483647 w 260"/>
                <a:gd name="T79" fmla="*/ 2147483647 h 346"/>
                <a:gd name="T80" fmla="*/ 2147483647 w 260"/>
                <a:gd name="T81" fmla="*/ 2147483647 h 346"/>
                <a:gd name="T82" fmla="*/ 2147483647 w 260"/>
                <a:gd name="T83" fmla="*/ 2147483647 h 346"/>
                <a:gd name="T84" fmla="*/ 2147483647 w 260"/>
                <a:gd name="T85" fmla="*/ 2147483647 h 346"/>
                <a:gd name="T86" fmla="*/ 2147483647 w 260"/>
                <a:gd name="T87" fmla="*/ 2147483647 h 346"/>
                <a:gd name="T88" fmla="*/ 2147483647 w 260"/>
                <a:gd name="T89" fmla="*/ 2147483647 h 346"/>
                <a:gd name="T90" fmla="*/ 2147483647 w 260"/>
                <a:gd name="T91" fmla="*/ 2147483647 h 346"/>
                <a:gd name="T92" fmla="*/ 2147483647 w 260"/>
                <a:gd name="T93" fmla="*/ 2147483647 h 346"/>
                <a:gd name="T94" fmla="*/ 2147483647 w 260"/>
                <a:gd name="T95" fmla="*/ 2147483647 h 346"/>
                <a:gd name="T96" fmla="*/ 2147483647 w 260"/>
                <a:gd name="T97" fmla="*/ 2147483647 h 346"/>
                <a:gd name="T98" fmla="*/ 2147483647 w 260"/>
                <a:gd name="T99" fmla="*/ 2147483647 h 346"/>
                <a:gd name="T100" fmla="*/ 2147483647 w 260"/>
                <a:gd name="T101" fmla="*/ 2147483647 h 346"/>
                <a:gd name="T102" fmla="*/ 2147483647 w 260"/>
                <a:gd name="T103" fmla="*/ 2147483647 h 346"/>
                <a:gd name="T104" fmla="*/ 2147483647 w 260"/>
                <a:gd name="T105" fmla="*/ 2147483647 h 346"/>
                <a:gd name="T106" fmla="*/ 2147483647 w 260"/>
                <a:gd name="T107" fmla="*/ 2147483647 h 346"/>
                <a:gd name="T108" fmla="*/ 2147483647 w 260"/>
                <a:gd name="T109" fmla="*/ 2147483647 h 346"/>
                <a:gd name="T110" fmla="*/ 2147483647 w 260"/>
                <a:gd name="T111" fmla="*/ 2147483647 h 346"/>
                <a:gd name="T112" fmla="*/ 2147483647 w 260"/>
                <a:gd name="T113" fmla="*/ 2147483647 h 34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60" h="346">
                  <a:moveTo>
                    <a:pt x="55" y="346"/>
                  </a:moveTo>
                  <a:lnTo>
                    <a:pt x="55" y="342"/>
                  </a:lnTo>
                  <a:lnTo>
                    <a:pt x="57" y="334"/>
                  </a:lnTo>
                  <a:lnTo>
                    <a:pt x="57" y="327"/>
                  </a:lnTo>
                  <a:lnTo>
                    <a:pt x="59" y="321"/>
                  </a:lnTo>
                  <a:lnTo>
                    <a:pt x="59" y="314"/>
                  </a:lnTo>
                  <a:lnTo>
                    <a:pt x="61" y="304"/>
                  </a:lnTo>
                  <a:lnTo>
                    <a:pt x="61" y="295"/>
                  </a:lnTo>
                  <a:lnTo>
                    <a:pt x="61" y="283"/>
                  </a:lnTo>
                  <a:lnTo>
                    <a:pt x="61" y="272"/>
                  </a:lnTo>
                  <a:lnTo>
                    <a:pt x="61" y="260"/>
                  </a:lnTo>
                  <a:lnTo>
                    <a:pt x="61" y="247"/>
                  </a:lnTo>
                  <a:lnTo>
                    <a:pt x="59" y="236"/>
                  </a:lnTo>
                  <a:lnTo>
                    <a:pt x="57" y="222"/>
                  </a:lnTo>
                  <a:lnTo>
                    <a:pt x="55" y="209"/>
                  </a:lnTo>
                  <a:lnTo>
                    <a:pt x="51" y="194"/>
                  </a:lnTo>
                  <a:lnTo>
                    <a:pt x="49" y="179"/>
                  </a:lnTo>
                  <a:lnTo>
                    <a:pt x="43" y="161"/>
                  </a:lnTo>
                  <a:lnTo>
                    <a:pt x="40" y="148"/>
                  </a:lnTo>
                  <a:lnTo>
                    <a:pt x="34" y="133"/>
                  </a:lnTo>
                  <a:lnTo>
                    <a:pt x="30" y="118"/>
                  </a:lnTo>
                  <a:lnTo>
                    <a:pt x="24" y="104"/>
                  </a:lnTo>
                  <a:lnTo>
                    <a:pt x="21" y="91"/>
                  </a:lnTo>
                  <a:lnTo>
                    <a:pt x="15" y="76"/>
                  </a:lnTo>
                  <a:lnTo>
                    <a:pt x="11" y="64"/>
                  </a:lnTo>
                  <a:lnTo>
                    <a:pt x="7" y="53"/>
                  </a:lnTo>
                  <a:lnTo>
                    <a:pt x="4" y="44"/>
                  </a:lnTo>
                  <a:lnTo>
                    <a:pt x="2" y="32"/>
                  </a:lnTo>
                  <a:lnTo>
                    <a:pt x="0" y="24"/>
                  </a:lnTo>
                  <a:lnTo>
                    <a:pt x="0" y="17"/>
                  </a:lnTo>
                  <a:lnTo>
                    <a:pt x="2" y="11"/>
                  </a:lnTo>
                  <a:lnTo>
                    <a:pt x="5" y="2"/>
                  </a:lnTo>
                  <a:lnTo>
                    <a:pt x="15" y="0"/>
                  </a:lnTo>
                  <a:lnTo>
                    <a:pt x="19" y="0"/>
                  </a:lnTo>
                  <a:lnTo>
                    <a:pt x="26" y="0"/>
                  </a:lnTo>
                  <a:lnTo>
                    <a:pt x="36" y="0"/>
                  </a:lnTo>
                  <a:lnTo>
                    <a:pt x="43" y="4"/>
                  </a:lnTo>
                  <a:lnTo>
                    <a:pt x="53" y="5"/>
                  </a:lnTo>
                  <a:lnTo>
                    <a:pt x="62" y="7"/>
                  </a:lnTo>
                  <a:lnTo>
                    <a:pt x="72" y="9"/>
                  </a:lnTo>
                  <a:lnTo>
                    <a:pt x="83" y="13"/>
                  </a:lnTo>
                  <a:lnTo>
                    <a:pt x="93" y="15"/>
                  </a:lnTo>
                  <a:lnTo>
                    <a:pt x="104" y="17"/>
                  </a:lnTo>
                  <a:lnTo>
                    <a:pt x="118" y="19"/>
                  </a:lnTo>
                  <a:lnTo>
                    <a:pt x="129" y="21"/>
                  </a:lnTo>
                  <a:lnTo>
                    <a:pt x="140" y="21"/>
                  </a:lnTo>
                  <a:lnTo>
                    <a:pt x="152" y="21"/>
                  </a:lnTo>
                  <a:lnTo>
                    <a:pt x="163" y="21"/>
                  </a:lnTo>
                  <a:lnTo>
                    <a:pt x="177" y="21"/>
                  </a:lnTo>
                  <a:lnTo>
                    <a:pt x="186" y="19"/>
                  </a:lnTo>
                  <a:lnTo>
                    <a:pt x="197" y="19"/>
                  </a:lnTo>
                  <a:lnTo>
                    <a:pt x="207" y="17"/>
                  </a:lnTo>
                  <a:lnTo>
                    <a:pt x="218" y="15"/>
                  </a:lnTo>
                  <a:lnTo>
                    <a:pt x="226" y="13"/>
                  </a:lnTo>
                  <a:lnTo>
                    <a:pt x="235" y="11"/>
                  </a:lnTo>
                  <a:lnTo>
                    <a:pt x="241" y="9"/>
                  </a:lnTo>
                  <a:lnTo>
                    <a:pt x="249" y="9"/>
                  </a:lnTo>
                  <a:lnTo>
                    <a:pt x="256" y="7"/>
                  </a:lnTo>
                  <a:lnTo>
                    <a:pt x="260" y="7"/>
                  </a:lnTo>
                  <a:lnTo>
                    <a:pt x="258" y="9"/>
                  </a:lnTo>
                  <a:lnTo>
                    <a:pt x="254" y="13"/>
                  </a:lnTo>
                  <a:lnTo>
                    <a:pt x="253" y="21"/>
                  </a:lnTo>
                  <a:lnTo>
                    <a:pt x="249" y="28"/>
                  </a:lnTo>
                  <a:lnTo>
                    <a:pt x="243" y="36"/>
                  </a:lnTo>
                  <a:lnTo>
                    <a:pt x="239" y="45"/>
                  </a:lnTo>
                  <a:lnTo>
                    <a:pt x="235" y="57"/>
                  </a:lnTo>
                  <a:lnTo>
                    <a:pt x="228" y="68"/>
                  </a:lnTo>
                  <a:lnTo>
                    <a:pt x="224" y="80"/>
                  </a:lnTo>
                  <a:lnTo>
                    <a:pt x="216" y="93"/>
                  </a:lnTo>
                  <a:lnTo>
                    <a:pt x="213" y="104"/>
                  </a:lnTo>
                  <a:lnTo>
                    <a:pt x="205" y="118"/>
                  </a:lnTo>
                  <a:lnTo>
                    <a:pt x="201" y="129"/>
                  </a:lnTo>
                  <a:lnTo>
                    <a:pt x="196" y="142"/>
                  </a:lnTo>
                  <a:lnTo>
                    <a:pt x="192" y="154"/>
                  </a:lnTo>
                  <a:lnTo>
                    <a:pt x="186" y="165"/>
                  </a:lnTo>
                  <a:lnTo>
                    <a:pt x="182" y="177"/>
                  </a:lnTo>
                  <a:lnTo>
                    <a:pt x="178" y="186"/>
                  </a:lnTo>
                  <a:lnTo>
                    <a:pt x="177" y="196"/>
                  </a:lnTo>
                  <a:lnTo>
                    <a:pt x="173" y="205"/>
                  </a:lnTo>
                  <a:lnTo>
                    <a:pt x="171" y="215"/>
                  </a:lnTo>
                  <a:lnTo>
                    <a:pt x="169" y="220"/>
                  </a:lnTo>
                  <a:lnTo>
                    <a:pt x="169" y="230"/>
                  </a:lnTo>
                  <a:lnTo>
                    <a:pt x="167" y="236"/>
                  </a:lnTo>
                  <a:lnTo>
                    <a:pt x="165" y="241"/>
                  </a:lnTo>
                  <a:lnTo>
                    <a:pt x="165" y="247"/>
                  </a:lnTo>
                  <a:lnTo>
                    <a:pt x="165" y="253"/>
                  </a:lnTo>
                  <a:lnTo>
                    <a:pt x="165" y="260"/>
                  </a:lnTo>
                  <a:lnTo>
                    <a:pt x="165" y="266"/>
                  </a:lnTo>
                  <a:lnTo>
                    <a:pt x="163" y="266"/>
                  </a:lnTo>
                  <a:lnTo>
                    <a:pt x="159" y="270"/>
                  </a:lnTo>
                  <a:lnTo>
                    <a:pt x="154" y="272"/>
                  </a:lnTo>
                  <a:lnTo>
                    <a:pt x="148" y="276"/>
                  </a:lnTo>
                  <a:lnTo>
                    <a:pt x="142" y="276"/>
                  </a:lnTo>
                  <a:lnTo>
                    <a:pt x="137" y="276"/>
                  </a:lnTo>
                  <a:lnTo>
                    <a:pt x="135" y="272"/>
                  </a:lnTo>
                  <a:lnTo>
                    <a:pt x="133" y="268"/>
                  </a:lnTo>
                  <a:lnTo>
                    <a:pt x="131" y="264"/>
                  </a:lnTo>
                  <a:lnTo>
                    <a:pt x="131" y="258"/>
                  </a:lnTo>
                  <a:lnTo>
                    <a:pt x="131" y="251"/>
                  </a:lnTo>
                  <a:lnTo>
                    <a:pt x="133" y="243"/>
                  </a:lnTo>
                  <a:lnTo>
                    <a:pt x="135" y="232"/>
                  </a:lnTo>
                  <a:lnTo>
                    <a:pt x="138" y="222"/>
                  </a:lnTo>
                  <a:lnTo>
                    <a:pt x="140" y="213"/>
                  </a:lnTo>
                  <a:lnTo>
                    <a:pt x="144" y="199"/>
                  </a:lnTo>
                  <a:lnTo>
                    <a:pt x="148" y="188"/>
                  </a:lnTo>
                  <a:lnTo>
                    <a:pt x="152" y="179"/>
                  </a:lnTo>
                  <a:lnTo>
                    <a:pt x="154" y="167"/>
                  </a:lnTo>
                  <a:lnTo>
                    <a:pt x="158" y="158"/>
                  </a:lnTo>
                  <a:lnTo>
                    <a:pt x="161" y="146"/>
                  </a:lnTo>
                  <a:lnTo>
                    <a:pt x="163" y="140"/>
                  </a:lnTo>
                  <a:lnTo>
                    <a:pt x="165" y="133"/>
                  </a:lnTo>
                  <a:lnTo>
                    <a:pt x="167" y="129"/>
                  </a:lnTo>
                  <a:lnTo>
                    <a:pt x="169" y="123"/>
                  </a:lnTo>
                  <a:lnTo>
                    <a:pt x="169" y="121"/>
                  </a:lnTo>
                  <a:lnTo>
                    <a:pt x="173" y="120"/>
                  </a:lnTo>
                  <a:lnTo>
                    <a:pt x="173" y="114"/>
                  </a:lnTo>
                  <a:lnTo>
                    <a:pt x="175" y="108"/>
                  </a:lnTo>
                  <a:lnTo>
                    <a:pt x="175" y="102"/>
                  </a:lnTo>
                  <a:lnTo>
                    <a:pt x="175" y="97"/>
                  </a:lnTo>
                  <a:lnTo>
                    <a:pt x="173" y="93"/>
                  </a:lnTo>
                  <a:lnTo>
                    <a:pt x="167" y="91"/>
                  </a:lnTo>
                  <a:lnTo>
                    <a:pt x="158" y="87"/>
                  </a:lnTo>
                  <a:lnTo>
                    <a:pt x="150" y="85"/>
                  </a:lnTo>
                  <a:lnTo>
                    <a:pt x="138" y="83"/>
                  </a:lnTo>
                  <a:lnTo>
                    <a:pt x="129" y="82"/>
                  </a:lnTo>
                  <a:lnTo>
                    <a:pt x="118" y="78"/>
                  </a:lnTo>
                  <a:lnTo>
                    <a:pt x="108" y="78"/>
                  </a:lnTo>
                  <a:lnTo>
                    <a:pt x="99" y="78"/>
                  </a:lnTo>
                  <a:lnTo>
                    <a:pt x="91" y="82"/>
                  </a:lnTo>
                  <a:lnTo>
                    <a:pt x="83" y="85"/>
                  </a:lnTo>
                  <a:lnTo>
                    <a:pt x="78" y="93"/>
                  </a:lnTo>
                  <a:lnTo>
                    <a:pt x="76" y="95"/>
                  </a:lnTo>
                  <a:lnTo>
                    <a:pt x="76" y="101"/>
                  </a:lnTo>
                  <a:lnTo>
                    <a:pt x="74" y="106"/>
                  </a:lnTo>
                  <a:lnTo>
                    <a:pt x="74" y="112"/>
                  </a:lnTo>
                  <a:lnTo>
                    <a:pt x="74" y="118"/>
                  </a:lnTo>
                  <a:lnTo>
                    <a:pt x="74" y="123"/>
                  </a:lnTo>
                  <a:lnTo>
                    <a:pt x="74" y="129"/>
                  </a:lnTo>
                  <a:lnTo>
                    <a:pt x="74" y="137"/>
                  </a:lnTo>
                  <a:lnTo>
                    <a:pt x="74" y="142"/>
                  </a:lnTo>
                  <a:lnTo>
                    <a:pt x="76" y="152"/>
                  </a:lnTo>
                  <a:lnTo>
                    <a:pt x="78" y="160"/>
                  </a:lnTo>
                  <a:lnTo>
                    <a:pt x="80" y="169"/>
                  </a:lnTo>
                  <a:lnTo>
                    <a:pt x="81" y="177"/>
                  </a:lnTo>
                  <a:lnTo>
                    <a:pt x="83" y="184"/>
                  </a:lnTo>
                  <a:lnTo>
                    <a:pt x="85" y="194"/>
                  </a:lnTo>
                  <a:lnTo>
                    <a:pt x="89" y="203"/>
                  </a:lnTo>
                  <a:lnTo>
                    <a:pt x="91" y="213"/>
                  </a:lnTo>
                  <a:lnTo>
                    <a:pt x="93" y="220"/>
                  </a:lnTo>
                  <a:lnTo>
                    <a:pt x="95" y="230"/>
                  </a:lnTo>
                  <a:lnTo>
                    <a:pt x="97" y="239"/>
                  </a:lnTo>
                  <a:lnTo>
                    <a:pt x="99" y="247"/>
                  </a:lnTo>
                  <a:lnTo>
                    <a:pt x="99" y="256"/>
                  </a:lnTo>
                  <a:lnTo>
                    <a:pt x="100" y="264"/>
                  </a:lnTo>
                  <a:lnTo>
                    <a:pt x="100" y="272"/>
                  </a:lnTo>
                  <a:lnTo>
                    <a:pt x="100" y="279"/>
                  </a:lnTo>
                  <a:lnTo>
                    <a:pt x="100" y="287"/>
                  </a:lnTo>
                  <a:lnTo>
                    <a:pt x="100" y="295"/>
                  </a:lnTo>
                  <a:lnTo>
                    <a:pt x="100" y="302"/>
                  </a:lnTo>
                  <a:lnTo>
                    <a:pt x="97" y="306"/>
                  </a:lnTo>
                  <a:lnTo>
                    <a:pt x="95" y="312"/>
                  </a:lnTo>
                  <a:lnTo>
                    <a:pt x="91" y="315"/>
                  </a:lnTo>
                  <a:lnTo>
                    <a:pt x="89" y="321"/>
                  </a:lnTo>
                  <a:lnTo>
                    <a:pt x="81" y="329"/>
                  </a:lnTo>
                  <a:lnTo>
                    <a:pt x="74" y="336"/>
                  </a:lnTo>
                  <a:lnTo>
                    <a:pt x="66" y="340"/>
                  </a:lnTo>
                  <a:lnTo>
                    <a:pt x="61" y="342"/>
                  </a:lnTo>
                  <a:lnTo>
                    <a:pt x="57" y="344"/>
                  </a:lnTo>
                  <a:lnTo>
                    <a:pt x="55" y="346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04" name="Freeform 151"/>
            <p:cNvSpPr>
              <a:spLocks/>
            </p:cNvSpPr>
            <p:nvPr/>
          </p:nvSpPr>
          <p:spPr bwMode="auto">
            <a:xfrm>
              <a:off x="3342821" y="2236055"/>
              <a:ext cx="37450" cy="36841"/>
            </a:xfrm>
            <a:custGeom>
              <a:avLst/>
              <a:gdLst>
                <a:gd name="T0" fmla="*/ 2147483647 w 247"/>
                <a:gd name="T1" fmla="*/ 2147483647 h 243"/>
                <a:gd name="T2" fmla="*/ 2147483647 w 247"/>
                <a:gd name="T3" fmla="*/ 2147483647 h 243"/>
                <a:gd name="T4" fmla="*/ 2147483647 w 247"/>
                <a:gd name="T5" fmla="*/ 2147483647 h 243"/>
                <a:gd name="T6" fmla="*/ 2147483647 w 247"/>
                <a:gd name="T7" fmla="*/ 2147483647 h 243"/>
                <a:gd name="T8" fmla="*/ 2147483647 w 247"/>
                <a:gd name="T9" fmla="*/ 2147483647 h 243"/>
                <a:gd name="T10" fmla="*/ 2147483647 w 247"/>
                <a:gd name="T11" fmla="*/ 2147483647 h 243"/>
                <a:gd name="T12" fmla="*/ 2147483647 w 247"/>
                <a:gd name="T13" fmla="*/ 2147483647 h 243"/>
                <a:gd name="T14" fmla="*/ 2147483647 w 247"/>
                <a:gd name="T15" fmla="*/ 2147483647 h 243"/>
                <a:gd name="T16" fmla="*/ 2147483647 w 247"/>
                <a:gd name="T17" fmla="*/ 0 h 243"/>
                <a:gd name="T18" fmla="*/ 2147483647 w 247"/>
                <a:gd name="T19" fmla="*/ 2147483647 h 243"/>
                <a:gd name="T20" fmla="*/ 2147483647 w 247"/>
                <a:gd name="T21" fmla="*/ 2147483647 h 243"/>
                <a:gd name="T22" fmla="*/ 2147483647 w 247"/>
                <a:gd name="T23" fmla="*/ 2147483647 h 243"/>
                <a:gd name="T24" fmla="*/ 2147483647 w 247"/>
                <a:gd name="T25" fmla="*/ 2147483647 h 243"/>
                <a:gd name="T26" fmla="*/ 2147483647 w 247"/>
                <a:gd name="T27" fmla="*/ 2147483647 h 243"/>
                <a:gd name="T28" fmla="*/ 2147483647 w 247"/>
                <a:gd name="T29" fmla="*/ 2147483647 h 243"/>
                <a:gd name="T30" fmla="*/ 2147483647 w 247"/>
                <a:gd name="T31" fmla="*/ 2147483647 h 243"/>
                <a:gd name="T32" fmla="*/ 2147483647 w 247"/>
                <a:gd name="T33" fmla="*/ 2147483647 h 243"/>
                <a:gd name="T34" fmla="*/ 2147483647 w 247"/>
                <a:gd name="T35" fmla="*/ 2147483647 h 243"/>
                <a:gd name="T36" fmla="*/ 2147483647 w 247"/>
                <a:gd name="T37" fmla="*/ 2147483647 h 243"/>
                <a:gd name="T38" fmla="*/ 2147483647 w 247"/>
                <a:gd name="T39" fmla="*/ 2147483647 h 243"/>
                <a:gd name="T40" fmla="*/ 2147483647 w 247"/>
                <a:gd name="T41" fmla="*/ 2147483647 h 243"/>
                <a:gd name="T42" fmla="*/ 2147483647 w 247"/>
                <a:gd name="T43" fmla="*/ 2147483647 h 243"/>
                <a:gd name="T44" fmla="*/ 2147483647 w 247"/>
                <a:gd name="T45" fmla="*/ 2147483647 h 243"/>
                <a:gd name="T46" fmla="*/ 2147483647 w 247"/>
                <a:gd name="T47" fmla="*/ 2147483647 h 243"/>
                <a:gd name="T48" fmla="*/ 2147483647 w 247"/>
                <a:gd name="T49" fmla="*/ 2147483647 h 243"/>
                <a:gd name="T50" fmla="*/ 2147483647 w 247"/>
                <a:gd name="T51" fmla="*/ 2147483647 h 243"/>
                <a:gd name="T52" fmla="*/ 2147483647 w 247"/>
                <a:gd name="T53" fmla="*/ 2147483647 h 243"/>
                <a:gd name="T54" fmla="*/ 2147483647 w 247"/>
                <a:gd name="T55" fmla="*/ 2147483647 h 243"/>
                <a:gd name="T56" fmla="*/ 2147483647 w 247"/>
                <a:gd name="T57" fmla="*/ 2147483647 h 243"/>
                <a:gd name="T58" fmla="*/ 2147483647 w 247"/>
                <a:gd name="T59" fmla="*/ 2147483647 h 243"/>
                <a:gd name="T60" fmla="*/ 2147483647 w 247"/>
                <a:gd name="T61" fmla="*/ 2147483647 h 243"/>
                <a:gd name="T62" fmla="*/ 2147483647 w 247"/>
                <a:gd name="T63" fmla="*/ 2147483647 h 243"/>
                <a:gd name="T64" fmla="*/ 2147483647 w 247"/>
                <a:gd name="T65" fmla="*/ 2147483647 h 243"/>
                <a:gd name="T66" fmla="*/ 2147483647 w 247"/>
                <a:gd name="T67" fmla="*/ 2147483647 h 243"/>
                <a:gd name="T68" fmla="*/ 2147483647 w 247"/>
                <a:gd name="T69" fmla="*/ 2147483647 h 243"/>
                <a:gd name="T70" fmla="*/ 2147483647 w 247"/>
                <a:gd name="T71" fmla="*/ 2147483647 h 243"/>
                <a:gd name="T72" fmla="*/ 2147483647 w 247"/>
                <a:gd name="T73" fmla="*/ 2147483647 h 243"/>
                <a:gd name="T74" fmla="*/ 2147483647 w 247"/>
                <a:gd name="T75" fmla="*/ 2147483647 h 243"/>
                <a:gd name="T76" fmla="*/ 2147483647 w 247"/>
                <a:gd name="T77" fmla="*/ 2147483647 h 243"/>
                <a:gd name="T78" fmla="*/ 2147483647 w 247"/>
                <a:gd name="T79" fmla="*/ 2147483647 h 243"/>
                <a:gd name="T80" fmla="*/ 2147483647 w 247"/>
                <a:gd name="T81" fmla="*/ 2147483647 h 243"/>
                <a:gd name="T82" fmla="*/ 2147483647 w 247"/>
                <a:gd name="T83" fmla="*/ 2147483647 h 243"/>
                <a:gd name="T84" fmla="*/ 2147483647 w 247"/>
                <a:gd name="T85" fmla="*/ 2147483647 h 243"/>
                <a:gd name="T86" fmla="*/ 2147483647 w 247"/>
                <a:gd name="T87" fmla="*/ 2147483647 h 243"/>
                <a:gd name="T88" fmla="*/ 2147483647 w 247"/>
                <a:gd name="T89" fmla="*/ 2147483647 h 243"/>
                <a:gd name="T90" fmla="*/ 2147483647 w 247"/>
                <a:gd name="T91" fmla="*/ 2147483647 h 243"/>
                <a:gd name="T92" fmla="*/ 2147483647 w 247"/>
                <a:gd name="T93" fmla="*/ 2147483647 h 243"/>
                <a:gd name="T94" fmla="*/ 2147483647 w 247"/>
                <a:gd name="T95" fmla="*/ 2147483647 h 243"/>
                <a:gd name="T96" fmla="*/ 2147483647 w 247"/>
                <a:gd name="T97" fmla="*/ 2147483647 h 243"/>
                <a:gd name="T98" fmla="*/ 0 w 247"/>
                <a:gd name="T99" fmla="*/ 2147483647 h 243"/>
                <a:gd name="T100" fmla="*/ 2147483647 w 247"/>
                <a:gd name="T101" fmla="*/ 2147483647 h 243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47" h="243">
                  <a:moveTo>
                    <a:pt x="4" y="215"/>
                  </a:moveTo>
                  <a:lnTo>
                    <a:pt x="4" y="213"/>
                  </a:lnTo>
                  <a:lnTo>
                    <a:pt x="8" y="211"/>
                  </a:lnTo>
                  <a:lnTo>
                    <a:pt x="10" y="205"/>
                  </a:lnTo>
                  <a:lnTo>
                    <a:pt x="15" y="200"/>
                  </a:lnTo>
                  <a:lnTo>
                    <a:pt x="21" y="190"/>
                  </a:lnTo>
                  <a:lnTo>
                    <a:pt x="29" y="181"/>
                  </a:lnTo>
                  <a:lnTo>
                    <a:pt x="36" y="171"/>
                  </a:lnTo>
                  <a:lnTo>
                    <a:pt x="46" y="162"/>
                  </a:lnTo>
                  <a:lnTo>
                    <a:pt x="55" y="148"/>
                  </a:lnTo>
                  <a:lnTo>
                    <a:pt x="63" y="137"/>
                  </a:lnTo>
                  <a:lnTo>
                    <a:pt x="72" y="124"/>
                  </a:lnTo>
                  <a:lnTo>
                    <a:pt x="82" y="110"/>
                  </a:lnTo>
                  <a:lnTo>
                    <a:pt x="91" y="99"/>
                  </a:lnTo>
                  <a:lnTo>
                    <a:pt x="101" y="86"/>
                  </a:lnTo>
                  <a:lnTo>
                    <a:pt x="110" y="74"/>
                  </a:lnTo>
                  <a:lnTo>
                    <a:pt x="120" y="63"/>
                  </a:lnTo>
                  <a:lnTo>
                    <a:pt x="126" y="51"/>
                  </a:lnTo>
                  <a:lnTo>
                    <a:pt x="133" y="44"/>
                  </a:lnTo>
                  <a:lnTo>
                    <a:pt x="139" y="34"/>
                  </a:lnTo>
                  <a:lnTo>
                    <a:pt x="145" y="29"/>
                  </a:lnTo>
                  <a:lnTo>
                    <a:pt x="148" y="21"/>
                  </a:lnTo>
                  <a:lnTo>
                    <a:pt x="154" y="15"/>
                  </a:lnTo>
                  <a:lnTo>
                    <a:pt x="158" y="10"/>
                  </a:lnTo>
                  <a:lnTo>
                    <a:pt x="162" y="6"/>
                  </a:lnTo>
                  <a:lnTo>
                    <a:pt x="167" y="0"/>
                  </a:lnTo>
                  <a:lnTo>
                    <a:pt x="173" y="0"/>
                  </a:lnTo>
                  <a:lnTo>
                    <a:pt x="175" y="0"/>
                  </a:lnTo>
                  <a:lnTo>
                    <a:pt x="179" y="6"/>
                  </a:lnTo>
                  <a:lnTo>
                    <a:pt x="183" y="13"/>
                  </a:lnTo>
                  <a:lnTo>
                    <a:pt x="184" y="25"/>
                  </a:lnTo>
                  <a:lnTo>
                    <a:pt x="186" y="30"/>
                  </a:lnTo>
                  <a:lnTo>
                    <a:pt x="186" y="38"/>
                  </a:lnTo>
                  <a:lnTo>
                    <a:pt x="188" y="44"/>
                  </a:lnTo>
                  <a:lnTo>
                    <a:pt x="190" y="53"/>
                  </a:lnTo>
                  <a:lnTo>
                    <a:pt x="190" y="59"/>
                  </a:lnTo>
                  <a:lnTo>
                    <a:pt x="192" y="67"/>
                  </a:lnTo>
                  <a:lnTo>
                    <a:pt x="194" y="74"/>
                  </a:lnTo>
                  <a:lnTo>
                    <a:pt x="198" y="82"/>
                  </a:lnTo>
                  <a:lnTo>
                    <a:pt x="198" y="89"/>
                  </a:lnTo>
                  <a:lnTo>
                    <a:pt x="202" y="97"/>
                  </a:lnTo>
                  <a:lnTo>
                    <a:pt x="205" y="105"/>
                  </a:lnTo>
                  <a:lnTo>
                    <a:pt x="207" y="112"/>
                  </a:lnTo>
                  <a:lnTo>
                    <a:pt x="211" y="118"/>
                  </a:lnTo>
                  <a:lnTo>
                    <a:pt x="213" y="124"/>
                  </a:lnTo>
                  <a:lnTo>
                    <a:pt x="217" y="127"/>
                  </a:lnTo>
                  <a:lnTo>
                    <a:pt x="221" y="133"/>
                  </a:lnTo>
                  <a:lnTo>
                    <a:pt x="226" y="141"/>
                  </a:lnTo>
                  <a:lnTo>
                    <a:pt x="236" y="148"/>
                  </a:lnTo>
                  <a:lnTo>
                    <a:pt x="240" y="152"/>
                  </a:lnTo>
                  <a:lnTo>
                    <a:pt x="245" y="158"/>
                  </a:lnTo>
                  <a:lnTo>
                    <a:pt x="247" y="162"/>
                  </a:lnTo>
                  <a:lnTo>
                    <a:pt x="247" y="165"/>
                  </a:lnTo>
                  <a:lnTo>
                    <a:pt x="243" y="167"/>
                  </a:lnTo>
                  <a:lnTo>
                    <a:pt x="236" y="169"/>
                  </a:lnTo>
                  <a:lnTo>
                    <a:pt x="230" y="171"/>
                  </a:lnTo>
                  <a:lnTo>
                    <a:pt x="226" y="173"/>
                  </a:lnTo>
                  <a:lnTo>
                    <a:pt x="221" y="175"/>
                  </a:lnTo>
                  <a:lnTo>
                    <a:pt x="215" y="177"/>
                  </a:lnTo>
                  <a:lnTo>
                    <a:pt x="207" y="177"/>
                  </a:lnTo>
                  <a:lnTo>
                    <a:pt x="200" y="179"/>
                  </a:lnTo>
                  <a:lnTo>
                    <a:pt x="192" y="181"/>
                  </a:lnTo>
                  <a:lnTo>
                    <a:pt x="186" y="183"/>
                  </a:lnTo>
                  <a:lnTo>
                    <a:pt x="177" y="185"/>
                  </a:lnTo>
                  <a:lnTo>
                    <a:pt x="169" y="186"/>
                  </a:lnTo>
                  <a:lnTo>
                    <a:pt x="162" y="188"/>
                  </a:lnTo>
                  <a:lnTo>
                    <a:pt x="154" y="192"/>
                  </a:lnTo>
                  <a:lnTo>
                    <a:pt x="145" y="194"/>
                  </a:lnTo>
                  <a:lnTo>
                    <a:pt x="135" y="198"/>
                  </a:lnTo>
                  <a:lnTo>
                    <a:pt x="126" y="202"/>
                  </a:lnTo>
                  <a:lnTo>
                    <a:pt x="116" y="205"/>
                  </a:lnTo>
                  <a:lnTo>
                    <a:pt x="107" y="209"/>
                  </a:lnTo>
                  <a:lnTo>
                    <a:pt x="97" y="211"/>
                  </a:lnTo>
                  <a:lnTo>
                    <a:pt x="89" y="215"/>
                  </a:lnTo>
                  <a:lnTo>
                    <a:pt x="80" y="221"/>
                  </a:lnTo>
                  <a:lnTo>
                    <a:pt x="72" y="223"/>
                  </a:lnTo>
                  <a:lnTo>
                    <a:pt x="65" y="226"/>
                  </a:lnTo>
                  <a:lnTo>
                    <a:pt x="59" y="228"/>
                  </a:lnTo>
                  <a:lnTo>
                    <a:pt x="51" y="234"/>
                  </a:lnTo>
                  <a:lnTo>
                    <a:pt x="46" y="236"/>
                  </a:lnTo>
                  <a:lnTo>
                    <a:pt x="40" y="238"/>
                  </a:lnTo>
                  <a:lnTo>
                    <a:pt x="36" y="240"/>
                  </a:lnTo>
                  <a:lnTo>
                    <a:pt x="32" y="243"/>
                  </a:lnTo>
                  <a:lnTo>
                    <a:pt x="32" y="242"/>
                  </a:lnTo>
                  <a:lnTo>
                    <a:pt x="34" y="238"/>
                  </a:lnTo>
                  <a:lnTo>
                    <a:pt x="36" y="230"/>
                  </a:lnTo>
                  <a:lnTo>
                    <a:pt x="40" y="223"/>
                  </a:lnTo>
                  <a:lnTo>
                    <a:pt x="46" y="213"/>
                  </a:lnTo>
                  <a:lnTo>
                    <a:pt x="67" y="190"/>
                  </a:lnTo>
                  <a:lnTo>
                    <a:pt x="72" y="188"/>
                  </a:lnTo>
                  <a:lnTo>
                    <a:pt x="78" y="185"/>
                  </a:lnTo>
                  <a:lnTo>
                    <a:pt x="84" y="181"/>
                  </a:lnTo>
                  <a:lnTo>
                    <a:pt x="89" y="177"/>
                  </a:lnTo>
                  <a:lnTo>
                    <a:pt x="95" y="175"/>
                  </a:lnTo>
                  <a:lnTo>
                    <a:pt x="101" y="173"/>
                  </a:lnTo>
                  <a:lnTo>
                    <a:pt x="108" y="171"/>
                  </a:lnTo>
                  <a:lnTo>
                    <a:pt x="114" y="169"/>
                  </a:lnTo>
                  <a:lnTo>
                    <a:pt x="120" y="167"/>
                  </a:lnTo>
                  <a:lnTo>
                    <a:pt x="126" y="165"/>
                  </a:lnTo>
                  <a:lnTo>
                    <a:pt x="131" y="165"/>
                  </a:lnTo>
                  <a:lnTo>
                    <a:pt x="137" y="164"/>
                  </a:lnTo>
                  <a:lnTo>
                    <a:pt x="143" y="164"/>
                  </a:lnTo>
                  <a:lnTo>
                    <a:pt x="152" y="164"/>
                  </a:lnTo>
                  <a:lnTo>
                    <a:pt x="164" y="162"/>
                  </a:lnTo>
                  <a:lnTo>
                    <a:pt x="169" y="160"/>
                  </a:lnTo>
                  <a:lnTo>
                    <a:pt x="175" y="156"/>
                  </a:lnTo>
                  <a:lnTo>
                    <a:pt x="179" y="154"/>
                  </a:lnTo>
                  <a:lnTo>
                    <a:pt x="184" y="150"/>
                  </a:lnTo>
                  <a:lnTo>
                    <a:pt x="186" y="146"/>
                  </a:lnTo>
                  <a:lnTo>
                    <a:pt x="186" y="141"/>
                  </a:lnTo>
                  <a:lnTo>
                    <a:pt x="186" y="135"/>
                  </a:lnTo>
                  <a:lnTo>
                    <a:pt x="186" y="129"/>
                  </a:lnTo>
                  <a:lnTo>
                    <a:pt x="184" y="120"/>
                  </a:lnTo>
                  <a:lnTo>
                    <a:pt x="183" y="110"/>
                  </a:lnTo>
                  <a:lnTo>
                    <a:pt x="179" y="101"/>
                  </a:lnTo>
                  <a:lnTo>
                    <a:pt x="177" y="91"/>
                  </a:lnTo>
                  <a:lnTo>
                    <a:pt x="173" y="82"/>
                  </a:lnTo>
                  <a:lnTo>
                    <a:pt x="169" y="76"/>
                  </a:lnTo>
                  <a:lnTo>
                    <a:pt x="167" y="70"/>
                  </a:lnTo>
                  <a:lnTo>
                    <a:pt x="164" y="70"/>
                  </a:lnTo>
                  <a:lnTo>
                    <a:pt x="160" y="69"/>
                  </a:lnTo>
                  <a:lnTo>
                    <a:pt x="154" y="72"/>
                  </a:lnTo>
                  <a:lnTo>
                    <a:pt x="150" y="76"/>
                  </a:lnTo>
                  <a:lnTo>
                    <a:pt x="148" y="84"/>
                  </a:lnTo>
                  <a:lnTo>
                    <a:pt x="145" y="88"/>
                  </a:lnTo>
                  <a:lnTo>
                    <a:pt x="141" y="91"/>
                  </a:lnTo>
                  <a:lnTo>
                    <a:pt x="139" y="99"/>
                  </a:lnTo>
                  <a:lnTo>
                    <a:pt x="135" y="105"/>
                  </a:lnTo>
                  <a:lnTo>
                    <a:pt x="131" y="108"/>
                  </a:lnTo>
                  <a:lnTo>
                    <a:pt x="127" y="116"/>
                  </a:lnTo>
                  <a:lnTo>
                    <a:pt x="124" y="124"/>
                  </a:lnTo>
                  <a:lnTo>
                    <a:pt x="120" y="131"/>
                  </a:lnTo>
                  <a:lnTo>
                    <a:pt x="112" y="137"/>
                  </a:lnTo>
                  <a:lnTo>
                    <a:pt x="107" y="146"/>
                  </a:lnTo>
                  <a:lnTo>
                    <a:pt x="99" y="154"/>
                  </a:lnTo>
                  <a:lnTo>
                    <a:pt x="93" y="162"/>
                  </a:lnTo>
                  <a:lnTo>
                    <a:pt x="84" y="169"/>
                  </a:lnTo>
                  <a:lnTo>
                    <a:pt x="76" y="177"/>
                  </a:lnTo>
                  <a:lnTo>
                    <a:pt x="69" y="186"/>
                  </a:lnTo>
                  <a:lnTo>
                    <a:pt x="55" y="200"/>
                  </a:lnTo>
                  <a:lnTo>
                    <a:pt x="48" y="207"/>
                  </a:lnTo>
                  <a:lnTo>
                    <a:pt x="40" y="213"/>
                  </a:lnTo>
                  <a:lnTo>
                    <a:pt x="34" y="219"/>
                  </a:lnTo>
                  <a:lnTo>
                    <a:pt x="29" y="223"/>
                  </a:lnTo>
                  <a:lnTo>
                    <a:pt x="23" y="228"/>
                  </a:lnTo>
                  <a:lnTo>
                    <a:pt x="17" y="230"/>
                  </a:lnTo>
                  <a:lnTo>
                    <a:pt x="13" y="234"/>
                  </a:lnTo>
                  <a:lnTo>
                    <a:pt x="8" y="236"/>
                  </a:lnTo>
                  <a:lnTo>
                    <a:pt x="2" y="236"/>
                  </a:lnTo>
                  <a:lnTo>
                    <a:pt x="0" y="232"/>
                  </a:lnTo>
                  <a:lnTo>
                    <a:pt x="0" y="228"/>
                  </a:lnTo>
                  <a:lnTo>
                    <a:pt x="2" y="221"/>
                  </a:lnTo>
                  <a:lnTo>
                    <a:pt x="4" y="215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05" name="Freeform 152"/>
            <p:cNvSpPr>
              <a:spLocks/>
            </p:cNvSpPr>
            <p:nvPr/>
          </p:nvSpPr>
          <p:spPr bwMode="auto">
            <a:xfrm>
              <a:off x="3343125" y="2267415"/>
              <a:ext cx="10657" cy="5481"/>
            </a:xfrm>
            <a:custGeom>
              <a:avLst/>
              <a:gdLst>
                <a:gd name="T0" fmla="*/ 0 w 68"/>
                <a:gd name="T1" fmla="*/ 2147483647 h 36"/>
                <a:gd name="T2" fmla="*/ 2147483647 w 68"/>
                <a:gd name="T3" fmla="*/ 2147483647 h 36"/>
                <a:gd name="T4" fmla="*/ 2147483647 w 68"/>
                <a:gd name="T5" fmla="*/ 0 h 36"/>
                <a:gd name="T6" fmla="*/ 2147483647 w 68"/>
                <a:gd name="T7" fmla="*/ 2147483647 h 36"/>
                <a:gd name="T8" fmla="*/ 0 w 68"/>
                <a:gd name="T9" fmla="*/ 2147483647 h 36"/>
                <a:gd name="T10" fmla="*/ 0 w 68"/>
                <a:gd name="T11" fmla="*/ 2147483647 h 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8" h="36">
                  <a:moveTo>
                    <a:pt x="0" y="29"/>
                  </a:moveTo>
                  <a:lnTo>
                    <a:pt x="28" y="36"/>
                  </a:lnTo>
                  <a:lnTo>
                    <a:pt x="68" y="0"/>
                  </a:lnTo>
                  <a:lnTo>
                    <a:pt x="36" y="2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06" name="Freeform 153"/>
            <p:cNvSpPr>
              <a:spLocks/>
            </p:cNvSpPr>
            <p:nvPr/>
          </p:nvSpPr>
          <p:spPr bwMode="auto">
            <a:xfrm>
              <a:off x="3343430" y="2270460"/>
              <a:ext cx="30752" cy="26185"/>
            </a:xfrm>
            <a:custGeom>
              <a:avLst/>
              <a:gdLst>
                <a:gd name="T0" fmla="*/ 2147483647 w 201"/>
                <a:gd name="T1" fmla="*/ 0 h 173"/>
                <a:gd name="T2" fmla="*/ 2147483647 w 201"/>
                <a:gd name="T3" fmla="*/ 2147483647 h 173"/>
                <a:gd name="T4" fmla="*/ 2147483647 w 201"/>
                <a:gd name="T5" fmla="*/ 2147483647 h 173"/>
                <a:gd name="T6" fmla="*/ 2147483647 w 201"/>
                <a:gd name="T7" fmla="*/ 2147483647 h 173"/>
                <a:gd name="T8" fmla="*/ 2147483647 w 201"/>
                <a:gd name="T9" fmla="*/ 2147483647 h 173"/>
                <a:gd name="T10" fmla="*/ 2147483647 w 201"/>
                <a:gd name="T11" fmla="*/ 2147483647 h 173"/>
                <a:gd name="T12" fmla="*/ 2147483647 w 201"/>
                <a:gd name="T13" fmla="*/ 2147483647 h 173"/>
                <a:gd name="T14" fmla="*/ 2147483647 w 201"/>
                <a:gd name="T15" fmla="*/ 2147483647 h 173"/>
                <a:gd name="T16" fmla="*/ 2147483647 w 201"/>
                <a:gd name="T17" fmla="*/ 2147483647 h 173"/>
                <a:gd name="T18" fmla="*/ 2147483647 w 201"/>
                <a:gd name="T19" fmla="*/ 2147483647 h 173"/>
                <a:gd name="T20" fmla="*/ 2147483647 w 201"/>
                <a:gd name="T21" fmla="*/ 2147483647 h 173"/>
                <a:gd name="T22" fmla="*/ 2147483647 w 201"/>
                <a:gd name="T23" fmla="*/ 2147483647 h 173"/>
                <a:gd name="T24" fmla="*/ 0 w 201"/>
                <a:gd name="T25" fmla="*/ 2147483647 h 173"/>
                <a:gd name="T26" fmla="*/ 2147483647 w 201"/>
                <a:gd name="T27" fmla="*/ 2147483647 h 173"/>
                <a:gd name="T28" fmla="*/ 2147483647 w 201"/>
                <a:gd name="T29" fmla="*/ 2147483647 h 173"/>
                <a:gd name="T30" fmla="*/ 2147483647 w 201"/>
                <a:gd name="T31" fmla="*/ 2147483647 h 173"/>
                <a:gd name="T32" fmla="*/ 2147483647 w 201"/>
                <a:gd name="T33" fmla="*/ 2147483647 h 173"/>
                <a:gd name="T34" fmla="*/ 2147483647 w 201"/>
                <a:gd name="T35" fmla="*/ 2147483647 h 173"/>
                <a:gd name="T36" fmla="*/ 2147483647 w 201"/>
                <a:gd name="T37" fmla="*/ 2147483647 h 173"/>
                <a:gd name="T38" fmla="*/ 2147483647 w 201"/>
                <a:gd name="T39" fmla="*/ 2147483647 h 173"/>
                <a:gd name="T40" fmla="*/ 2147483647 w 201"/>
                <a:gd name="T41" fmla="*/ 2147483647 h 173"/>
                <a:gd name="T42" fmla="*/ 2147483647 w 201"/>
                <a:gd name="T43" fmla="*/ 2147483647 h 173"/>
                <a:gd name="T44" fmla="*/ 2147483647 w 201"/>
                <a:gd name="T45" fmla="*/ 2147483647 h 173"/>
                <a:gd name="T46" fmla="*/ 2147483647 w 201"/>
                <a:gd name="T47" fmla="*/ 2147483647 h 173"/>
                <a:gd name="T48" fmla="*/ 2147483647 w 201"/>
                <a:gd name="T49" fmla="*/ 2147483647 h 173"/>
                <a:gd name="T50" fmla="*/ 2147483647 w 201"/>
                <a:gd name="T51" fmla="*/ 2147483647 h 173"/>
                <a:gd name="T52" fmla="*/ 2147483647 w 201"/>
                <a:gd name="T53" fmla="*/ 2147483647 h 173"/>
                <a:gd name="T54" fmla="*/ 2147483647 w 201"/>
                <a:gd name="T55" fmla="*/ 2147483647 h 173"/>
                <a:gd name="T56" fmla="*/ 2147483647 w 201"/>
                <a:gd name="T57" fmla="*/ 2147483647 h 173"/>
                <a:gd name="T58" fmla="*/ 2147483647 w 201"/>
                <a:gd name="T59" fmla="*/ 2147483647 h 173"/>
                <a:gd name="T60" fmla="*/ 2147483647 w 201"/>
                <a:gd name="T61" fmla="*/ 2147483647 h 173"/>
                <a:gd name="T62" fmla="*/ 2147483647 w 201"/>
                <a:gd name="T63" fmla="*/ 2147483647 h 173"/>
                <a:gd name="T64" fmla="*/ 2147483647 w 201"/>
                <a:gd name="T65" fmla="*/ 2147483647 h 173"/>
                <a:gd name="T66" fmla="*/ 2147483647 w 201"/>
                <a:gd name="T67" fmla="*/ 2147483647 h 173"/>
                <a:gd name="T68" fmla="*/ 2147483647 w 201"/>
                <a:gd name="T69" fmla="*/ 2147483647 h 173"/>
                <a:gd name="T70" fmla="*/ 2147483647 w 201"/>
                <a:gd name="T71" fmla="*/ 2147483647 h 173"/>
                <a:gd name="T72" fmla="*/ 2147483647 w 201"/>
                <a:gd name="T73" fmla="*/ 2147483647 h 173"/>
                <a:gd name="T74" fmla="*/ 2147483647 w 201"/>
                <a:gd name="T75" fmla="*/ 2147483647 h 173"/>
                <a:gd name="T76" fmla="*/ 2147483647 w 201"/>
                <a:gd name="T77" fmla="*/ 2147483647 h 173"/>
                <a:gd name="T78" fmla="*/ 2147483647 w 201"/>
                <a:gd name="T79" fmla="*/ 2147483647 h 173"/>
                <a:gd name="T80" fmla="*/ 2147483647 w 201"/>
                <a:gd name="T81" fmla="*/ 2147483647 h 173"/>
                <a:gd name="T82" fmla="*/ 2147483647 w 201"/>
                <a:gd name="T83" fmla="*/ 2147483647 h 173"/>
                <a:gd name="T84" fmla="*/ 2147483647 w 201"/>
                <a:gd name="T85" fmla="*/ 2147483647 h 173"/>
                <a:gd name="T86" fmla="*/ 2147483647 w 201"/>
                <a:gd name="T87" fmla="*/ 2147483647 h 173"/>
                <a:gd name="T88" fmla="*/ 2147483647 w 201"/>
                <a:gd name="T89" fmla="*/ 0 h 17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01" h="173">
                  <a:moveTo>
                    <a:pt x="201" y="0"/>
                  </a:moveTo>
                  <a:lnTo>
                    <a:pt x="197" y="0"/>
                  </a:lnTo>
                  <a:lnTo>
                    <a:pt x="190" y="4"/>
                  </a:lnTo>
                  <a:lnTo>
                    <a:pt x="182" y="8"/>
                  </a:lnTo>
                  <a:lnTo>
                    <a:pt x="177" y="10"/>
                  </a:lnTo>
                  <a:lnTo>
                    <a:pt x="167" y="14"/>
                  </a:lnTo>
                  <a:lnTo>
                    <a:pt x="159" y="16"/>
                  </a:lnTo>
                  <a:lnTo>
                    <a:pt x="148" y="19"/>
                  </a:lnTo>
                  <a:lnTo>
                    <a:pt x="140" y="21"/>
                  </a:lnTo>
                  <a:lnTo>
                    <a:pt x="129" y="25"/>
                  </a:lnTo>
                  <a:lnTo>
                    <a:pt x="120" y="27"/>
                  </a:lnTo>
                  <a:lnTo>
                    <a:pt x="108" y="29"/>
                  </a:lnTo>
                  <a:lnTo>
                    <a:pt x="101" y="33"/>
                  </a:lnTo>
                  <a:lnTo>
                    <a:pt x="89" y="35"/>
                  </a:lnTo>
                  <a:lnTo>
                    <a:pt x="80" y="36"/>
                  </a:lnTo>
                  <a:lnTo>
                    <a:pt x="70" y="36"/>
                  </a:lnTo>
                  <a:lnTo>
                    <a:pt x="61" y="36"/>
                  </a:lnTo>
                  <a:lnTo>
                    <a:pt x="53" y="35"/>
                  </a:lnTo>
                  <a:lnTo>
                    <a:pt x="44" y="35"/>
                  </a:lnTo>
                  <a:lnTo>
                    <a:pt x="36" y="33"/>
                  </a:lnTo>
                  <a:lnTo>
                    <a:pt x="30" y="33"/>
                  </a:lnTo>
                  <a:lnTo>
                    <a:pt x="23" y="31"/>
                  </a:lnTo>
                  <a:lnTo>
                    <a:pt x="19" y="29"/>
                  </a:lnTo>
                  <a:lnTo>
                    <a:pt x="9" y="27"/>
                  </a:lnTo>
                  <a:lnTo>
                    <a:pt x="4" y="27"/>
                  </a:lnTo>
                  <a:lnTo>
                    <a:pt x="0" y="29"/>
                  </a:lnTo>
                  <a:lnTo>
                    <a:pt x="4" y="35"/>
                  </a:lnTo>
                  <a:lnTo>
                    <a:pt x="6" y="40"/>
                  </a:lnTo>
                  <a:lnTo>
                    <a:pt x="15" y="52"/>
                  </a:lnTo>
                  <a:lnTo>
                    <a:pt x="19" y="57"/>
                  </a:lnTo>
                  <a:lnTo>
                    <a:pt x="25" y="63"/>
                  </a:lnTo>
                  <a:lnTo>
                    <a:pt x="30" y="71"/>
                  </a:lnTo>
                  <a:lnTo>
                    <a:pt x="38" y="78"/>
                  </a:lnTo>
                  <a:lnTo>
                    <a:pt x="44" y="84"/>
                  </a:lnTo>
                  <a:lnTo>
                    <a:pt x="51" y="94"/>
                  </a:lnTo>
                  <a:lnTo>
                    <a:pt x="57" y="99"/>
                  </a:lnTo>
                  <a:lnTo>
                    <a:pt x="64" y="109"/>
                  </a:lnTo>
                  <a:lnTo>
                    <a:pt x="70" y="114"/>
                  </a:lnTo>
                  <a:lnTo>
                    <a:pt x="78" y="122"/>
                  </a:lnTo>
                  <a:lnTo>
                    <a:pt x="83" y="128"/>
                  </a:lnTo>
                  <a:lnTo>
                    <a:pt x="91" y="135"/>
                  </a:lnTo>
                  <a:lnTo>
                    <a:pt x="97" y="139"/>
                  </a:lnTo>
                  <a:lnTo>
                    <a:pt x="102" y="145"/>
                  </a:lnTo>
                  <a:lnTo>
                    <a:pt x="108" y="149"/>
                  </a:lnTo>
                  <a:lnTo>
                    <a:pt x="114" y="152"/>
                  </a:lnTo>
                  <a:lnTo>
                    <a:pt x="121" y="160"/>
                  </a:lnTo>
                  <a:lnTo>
                    <a:pt x="129" y="166"/>
                  </a:lnTo>
                  <a:lnTo>
                    <a:pt x="133" y="170"/>
                  </a:lnTo>
                  <a:lnTo>
                    <a:pt x="139" y="171"/>
                  </a:lnTo>
                  <a:lnTo>
                    <a:pt x="140" y="173"/>
                  </a:lnTo>
                  <a:lnTo>
                    <a:pt x="140" y="171"/>
                  </a:lnTo>
                  <a:lnTo>
                    <a:pt x="142" y="170"/>
                  </a:lnTo>
                  <a:lnTo>
                    <a:pt x="144" y="164"/>
                  </a:lnTo>
                  <a:lnTo>
                    <a:pt x="146" y="158"/>
                  </a:lnTo>
                  <a:lnTo>
                    <a:pt x="148" y="151"/>
                  </a:lnTo>
                  <a:lnTo>
                    <a:pt x="152" y="145"/>
                  </a:lnTo>
                  <a:lnTo>
                    <a:pt x="154" y="139"/>
                  </a:lnTo>
                  <a:lnTo>
                    <a:pt x="156" y="135"/>
                  </a:lnTo>
                  <a:lnTo>
                    <a:pt x="154" y="133"/>
                  </a:lnTo>
                  <a:lnTo>
                    <a:pt x="148" y="128"/>
                  </a:lnTo>
                  <a:lnTo>
                    <a:pt x="140" y="122"/>
                  </a:lnTo>
                  <a:lnTo>
                    <a:pt x="131" y="116"/>
                  </a:lnTo>
                  <a:lnTo>
                    <a:pt x="121" y="109"/>
                  </a:lnTo>
                  <a:lnTo>
                    <a:pt x="110" y="99"/>
                  </a:lnTo>
                  <a:lnTo>
                    <a:pt x="101" y="94"/>
                  </a:lnTo>
                  <a:lnTo>
                    <a:pt x="91" y="88"/>
                  </a:lnTo>
                  <a:lnTo>
                    <a:pt x="82" y="82"/>
                  </a:lnTo>
                  <a:lnTo>
                    <a:pt x="74" y="76"/>
                  </a:lnTo>
                  <a:lnTo>
                    <a:pt x="68" y="73"/>
                  </a:lnTo>
                  <a:lnTo>
                    <a:pt x="64" y="69"/>
                  </a:lnTo>
                  <a:lnTo>
                    <a:pt x="57" y="63"/>
                  </a:lnTo>
                  <a:lnTo>
                    <a:pt x="57" y="59"/>
                  </a:lnTo>
                  <a:lnTo>
                    <a:pt x="59" y="59"/>
                  </a:lnTo>
                  <a:lnTo>
                    <a:pt x="64" y="59"/>
                  </a:lnTo>
                  <a:lnTo>
                    <a:pt x="68" y="59"/>
                  </a:lnTo>
                  <a:lnTo>
                    <a:pt x="78" y="61"/>
                  </a:lnTo>
                  <a:lnTo>
                    <a:pt x="87" y="61"/>
                  </a:lnTo>
                  <a:lnTo>
                    <a:pt x="95" y="61"/>
                  </a:lnTo>
                  <a:lnTo>
                    <a:pt x="106" y="61"/>
                  </a:lnTo>
                  <a:lnTo>
                    <a:pt x="118" y="61"/>
                  </a:lnTo>
                  <a:lnTo>
                    <a:pt x="127" y="59"/>
                  </a:lnTo>
                  <a:lnTo>
                    <a:pt x="139" y="57"/>
                  </a:lnTo>
                  <a:lnTo>
                    <a:pt x="148" y="55"/>
                  </a:lnTo>
                  <a:lnTo>
                    <a:pt x="161" y="54"/>
                  </a:lnTo>
                  <a:lnTo>
                    <a:pt x="169" y="50"/>
                  </a:lnTo>
                  <a:lnTo>
                    <a:pt x="177" y="48"/>
                  </a:lnTo>
                  <a:lnTo>
                    <a:pt x="184" y="46"/>
                  </a:lnTo>
                  <a:lnTo>
                    <a:pt x="190" y="46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07" name="Freeform 154"/>
            <p:cNvSpPr>
              <a:spLocks/>
            </p:cNvSpPr>
            <p:nvPr/>
          </p:nvSpPr>
          <p:spPr bwMode="auto">
            <a:xfrm>
              <a:off x="3362003" y="2274723"/>
              <a:ext cx="10352" cy="17355"/>
            </a:xfrm>
            <a:custGeom>
              <a:avLst/>
              <a:gdLst>
                <a:gd name="T0" fmla="*/ 2147483647 w 69"/>
                <a:gd name="T1" fmla="*/ 2147483647 h 114"/>
                <a:gd name="T2" fmla="*/ 2147483647 w 69"/>
                <a:gd name="T3" fmla="*/ 2147483647 h 114"/>
                <a:gd name="T4" fmla="*/ 2147483647 w 69"/>
                <a:gd name="T5" fmla="*/ 2147483647 h 114"/>
                <a:gd name="T6" fmla="*/ 2147483647 w 69"/>
                <a:gd name="T7" fmla="*/ 2147483647 h 114"/>
                <a:gd name="T8" fmla="*/ 2147483647 w 69"/>
                <a:gd name="T9" fmla="*/ 2147483647 h 114"/>
                <a:gd name="T10" fmla="*/ 2147483647 w 69"/>
                <a:gd name="T11" fmla="*/ 2147483647 h 114"/>
                <a:gd name="T12" fmla="*/ 2147483647 w 69"/>
                <a:gd name="T13" fmla="*/ 2147483647 h 114"/>
                <a:gd name="T14" fmla="*/ 2147483647 w 69"/>
                <a:gd name="T15" fmla="*/ 2147483647 h 114"/>
                <a:gd name="T16" fmla="*/ 2147483647 w 69"/>
                <a:gd name="T17" fmla="*/ 2147483647 h 114"/>
                <a:gd name="T18" fmla="*/ 2147483647 w 69"/>
                <a:gd name="T19" fmla="*/ 2147483647 h 114"/>
                <a:gd name="T20" fmla="*/ 2147483647 w 69"/>
                <a:gd name="T21" fmla="*/ 2147483647 h 114"/>
                <a:gd name="T22" fmla="*/ 2147483647 w 69"/>
                <a:gd name="T23" fmla="*/ 2147483647 h 114"/>
                <a:gd name="T24" fmla="*/ 2147483647 w 69"/>
                <a:gd name="T25" fmla="*/ 2147483647 h 114"/>
                <a:gd name="T26" fmla="*/ 2147483647 w 69"/>
                <a:gd name="T27" fmla="*/ 2147483647 h 114"/>
                <a:gd name="T28" fmla="*/ 2147483647 w 69"/>
                <a:gd name="T29" fmla="*/ 2147483647 h 114"/>
                <a:gd name="T30" fmla="*/ 2147483647 w 69"/>
                <a:gd name="T31" fmla="*/ 2147483647 h 114"/>
                <a:gd name="T32" fmla="*/ 2147483647 w 69"/>
                <a:gd name="T33" fmla="*/ 2147483647 h 114"/>
                <a:gd name="T34" fmla="*/ 2147483647 w 69"/>
                <a:gd name="T35" fmla="*/ 2147483647 h 114"/>
                <a:gd name="T36" fmla="*/ 2147483647 w 69"/>
                <a:gd name="T37" fmla="*/ 2147483647 h 114"/>
                <a:gd name="T38" fmla="*/ 2147483647 w 69"/>
                <a:gd name="T39" fmla="*/ 2147483647 h 114"/>
                <a:gd name="T40" fmla="*/ 2147483647 w 69"/>
                <a:gd name="T41" fmla="*/ 2147483647 h 114"/>
                <a:gd name="T42" fmla="*/ 2147483647 w 69"/>
                <a:gd name="T43" fmla="*/ 2147483647 h 114"/>
                <a:gd name="T44" fmla="*/ 2147483647 w 69"/>
                <a:gd name="T45" fmla="*/ 2147483647 h 114"/>
                <a:gd name="T46" fmla="*/ 2147483647 w 69"/>
                <a:gd name="T47" fmla="*/ 2147483647 h 114"/>
                <a:gd name="T48" fmla="*/ 0 w 69"/>
                <a:gd name="T49" fmla="*/ 2147483647 h 114"/>
                <a:gd name="T50" fmla="*/ 0 w 69"/>
                <a:gd name="T51" fmla="*/ 2147483647 h 114"/>
                <a:gd name="T52" fmla="*/ 0 w 69"/>
                <a:gd name="T53" fmla="*/ 2147483647 h 114"/>
                <a:gd name="T54" fmla="*/ 0 w 69"/>
                <a:gd name="T55" fmla="*/ 2147483647 h 114"/>
                <a:gd name="T56" fmla="*/ 2147483647 w 69"/>
                <a:gd name="T57" fmla="*/ 2147483647 h 114"/>
                <a:gd name="T58" fmla="*/ 2147483647 w 69"/>
                <a:gd name="T59" fmla="*/ 2147483647 h 114"/>
                <a:gd name="T60" fmla="*/ 2147483647 w 69"/>
                <a:gd name="T61" fmla="*/ 2147483647 h 114"/>
                <a:gd name="T62" fmla="*/ 2147483647 w 69"/>
                <a:gd name="T63" fmla="*/ 2147483647 h 114"/>
                <a:gd name="T64" fmla="*/ 2147483647 w 69"/>
                <a:gd name="T65" fmla="*/ 2147483647 h 114"/>
                <a:gd name="T66" fmla="*/ 2147483647 w 69"/>
                <a:gd name="T67" fmla="*/ 2147483647 h 114"/>
                <a:gd name="T68" fmla="*/ 2147483647 w 69"/>
                <a:gd name="T69" fmla="*/ 2147483647 h 114"/>
                <a:gd name="T70" fmla="*/ 2147483647 w 69"/>
                <a:gd name="T71" fmla="*/ 2147483647 h 114"/>
                <a:gd name="T72" fmla="*/ 2147483647 w 69"/>
                <a:gd name="T73" fmla="*/ 2147483647 h 114"/>
                <a:gd name="T74" fmla="*/ 2147483647 w 69"/>
                <a:gd name="T75" fmla="*/ 2147483647 h 114"/>
                <a:gd name="T76" fmla="*/ 2147483647 w 69"/>
                <a:gd name="T77" fmla="*/ 2147483647 h 114"/>
                <a:gd name="T78" fmla="*/ 2147483647 w 69"/>
                <a:gd name="T79" fmla="*/ 0 h 114"/>
                <a:gd name="T80" fmla="*/ 2147483647 w 69"/>
                <a:gd name="T81" fmla="*/ 2147483647 h 114"/>
                <a:gd name="T82" fmla="*/ 2147483647 w 69"/>
                <a:gd name="T83" fmla="*/ 2147483647 h 1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69" h="114">
                  <a:moveTo>
                    <a:pt x="69" y="17"/>
                  </a:moveTo>
                  <a:lnTo>
                    <a:pt x="69" y="17"/>
                  </a:lnTo>
                  <a:lnTo>
                    <a:pt x="67" y="23"/>
                  </a:lnTo>
                  <a:lnTo>
                    <a:pt x="65" y="30"/>
                  </a:lnTo>
                  <a:lnTo>
                    <a:pt x="63" y="42"/>
                  </a:lnTo>
                  <a:lnTo>
                    <a:pt x="59" y="51"/>
                  </a:lnTo>
                  <a:lnTo>
                    <a:pt x="57" y="63"/>
                  </a:lnTo>
                  <a:lnTo>
                    <a:pt x="56" y="68"/>
                  </a:lnTo>
                  <a:lnTo>
                    <a:pt x="56" y="74"/>
                  </a:lnTo>
                  <a:lnTo>
                    <a:pt x="52" y="80"/>
                  </a:lnTo>
                  <a:lnTo>
                    <a:pt x="52" y="84"/>
                  </a:lnTo>
                  <a:lnTo>
                    <a:pt x="48" y="91"/>
                  </a:lnTo>
                  <a:lnTo>
                    <a:pt x="46" y="97"/>
                  </a:lnTo>
                  <a:lnTo>
                    <a:pt x="42" y="99"/>
                  </a:lnTo>
                  <a:lnTo>
                    <a:pt x="40" y="104"/>
                  </a:lnTo>
                  <a:lnTo>
                    <a:pt x="37" y="104"/>
                  </a:lnTo>
                  <a:lnTo>
                    <a:pt x="35" y="106"/>
                  </a:lnTo>
                  <a:lnTo>
                    <a:pt x="33" y="106"/>
                  </a:lnTo>
                  <a:lnTo>
                    <a:pt x="29" y="108"/>
                  </a:lnTo>
                  <a:lnTo>
                    <a:pt x="23" y="110"/>
                  </a:lnTo>
                  <a:lnTo>
                    <a:pt x="18" y="112"/>
                  </a:lnTo>
                  <a:lnTo>
                    <a:pt x="12" y="114"/>
                  </a:lnTo>
                  <a:lnTo>
                    <a:pt x="6" y="114"/>
                  </a:lnTo>
                  <a:lnTo>
                    <a:pt x="2" y="110"/>
                  </a:lnTo>
                  <a:lnTo>
                    <a:pt x="0" y="106"/>
                  </a:lnTo>
                  <a:lnTo>
                    <a:pt x="0" y="103"/>
                  </a:lnTo>
                  <a:lnTo>
                    <a:pt x="0" y="97"/>
                  </a:lnTo>
                  <a:lnTo>
                    <a:pt x="0" y="93"/>
                  </a:lnTo>
                  <a:lnTo>
                    <a:pt x="4" y="87"/>
                  </a:lnTo>
                  <a:lnTo>
                    <a:pt x="6" y="82"/>
                  </a:lnTo>
                  <a:lnTo>
                    <a:pt x="8" y="76"/>
                  </a:lnTo>
                  <a:lnTo>
                    <a:pt x="10" y="68"/>
                  </a:lnTo>
                  <a:lnTo>
                    <a:pt x="14" y="65"/>
                  </a:lnTo>
                  <a:lnTo>
                    <a:pt x="18" y="57"/>
                  </a:lnTo>
                  <a:lnTo>
                    <a:pt x="19" y="51"/>
                  </a:lnTo>
                  <a:lnTo>
                    <a:pt x="23" y="46"/>
                  </a:lnTo>
                  <a:lnTo>
                    <a:pt x="25" y="40"/>
                  </a:lnTo>
                  <a:lnTo>
                    <a:pt x="31" y="28"/>
                  </a:lnTo>
                  <a:lnTo>
                    <a:pt x="37" y="21"/>
                  </a:lnTo>
                  <a:lnTo>
                    <a:pt x="61" y="0"/>
                  </a:lnTo>
                  <a:lnTo>
                    <a:pt x="69" y="17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08" name="Freeform 155"/>
            <p:cNvSpPr>
              <a:spLocks/>
            </p:cNvSpPr>
            <p:nvPr/>
          </p:nvSpPr>
          <p:spPr bwMode="auto">
            <a:xfrm>
              <a:off x="3326684" y="2270460"/>
              <a:ext cx="31361" cy="38364"/>
            </a:xfrm>
            <a:custGeom>
              <a:avLst/>
              <a:gdLst>
                <a:gd name="T0" fmla="*/ 2147483647 w 205"/>
                <a:gd name="T1" fmla="*/ 2147483647 h 253"/>
                <a:gd name="T2" fmla="*/ 2147483647 w 205"/>
                <a:gd name="T3" fmla="*/ 2147483647 h 253"/>
                <a:gd name="T4" fmla="*/ 0 w 205"/>
                <a:gd name="T5" fmla="*/ 2147483647 h 253"/>
                <a:gd name="T6" fmla="*/ 0 w 205"/>
                <a:gd name="T7" fmla="*/ 2147483647 h 253"/>
                <a:gd name="T8" fmla="*/ 0 w 205"/>
                <a:gd name="T9" fmla="*/ 2147483647 h 253"/>
                <a:gd name="T10" fmla="*/ 0 w 205"/>
                <a:gd name="T11" fmla="*/ 2147483647 h 253"/>
                <a:gd name="T12" fmla="*/ 2147483647 w 205"/>
                <a:gd name="T13" fmla="*/ 2147483647 h 253"/>
                <a:gd name="T14" fmla="*/ 2147483647 w 205"/>
                <a:gd name="T15" fmla="*/ 2147483647 h 253"/>
                <a:gd name="T16" fmla="*/ 2147483647 w 205"/>
                <a:gd name="T17" fmla="*/ 2147483647 h 253"/>
                <a:gd name="T18" fmla="*/ 2147483647 w 205"/>
                <a:gd name="T19" fmla="*/ 2147483647 h 253"/>
                <a:gd name="T20" fmla="*/ 2147483647 w 205"/>
                <a:gd name="T21" fmla="*/ 2147483647 h 253"/>
                <a:gd name="T22" fmla="*/ 2147483647 w 205"/>
                <a:gd name="T23" fmla="*/ 2147483647 h 253"/>
                <a:gd name="T24" fmla="*/ 2147483647 w 205"/>
                <a:gd name="T25" fmla="*/ 2147483647 h 253"/>
                <a:gd name="T26" fmla="*/ 2147483647 w 205"/>
                <a:gd name="T27" fmla="*/ 2147483647 h 253"/>
                <a:gd name="T28" fmla="*/ 2147483647 w 205"/>
                <a:gd name="T29" fmla="*/ 0 h 253"/>
                <a:gd name="T30" fmla="*/ 2147483647 w 205"/>
                <a:gd name="T31" fmla="*/ 2147483647 h 253"/>
                <a:gd name="T32" fmla="*/ 2147483647 w 205"/>
                <a:gd name="T33" fmla="*/ 2147483647 h 253"/>
                <a:gd name="T34" fmla="*/ 2147483647 w 205"/>
                <a:gd name="T35" fmla="*/ 2147483647 h 253"/>
                <a:gd name="T36" fmla="*/ 2147483647 w 205"/>
                <a:gd name="T37" fmla="*/ 2147483647 h 253"/>
                <a:gd name="T38" fmla="*/ 2147483647 w 205"/>
                <a:gd name="T39" fmla="*/ 2147483647 h 253"/>
                <a:gd name="T40" fmla="*/ 2147483647 w 205"/>
                <a:gd name="T41" fmla="*/ 2147483647 h 253"/>
                <a:gd name="T42" fmla="*/ 2147483647 w 205"/>
                <a:gd name="T43" fmla="*/ 2147483647 h 253"/>
                <a:gd name="T44" fmla="*/ 2147483647 w 205"/>
                <a:gd name="T45" fmla="*/ 2147483647 h 253"/>
                <a:gd name="T46" fmla="*/ 2147483647 w 205"/>
                <a:gd name="T47" fmla="*/ 2147483647 h 253"/>
                <a:gd name="T48" fmla="*/ 2147483647 w 205"/>
                <a:gd name="T49" fmla="*/ 2147483647 h 253"/>
                <a:gd name="T50" fmla="*/ 2147483647 w 205"/>
                <a:gd name="T51" fmla="*/ 2147483647 h 253"/>
                <a:gd name="T52" fmla="*/ 2147483647 w 205"/>
                <a:gd name="T53" fmla="*/ 2147483647 h 253"/>
                <a:gd name="T54" fmla="*/ 2147483647 w 205"/>
                <a:gd name="T55" fmla="*/ 2147483647 h 253"/>
                <a:gd name="T56" fmla="*/ 2147483647 w 205"/>
                <a:gd name="T57" fmla="*/ 2147483647 h 253"/>
                <a:gd name="T58" fmla="*/ 2147483647 w 205"/>
                <a:gd name="T59" fmla="*/ 2147483647 h 253"/>
                <a:gd name="T60" fmla="*/ 2147483647 w 205"/>
                <a:gd name="T61" fmla="*/ 2147483647 h 253"/>
                <a:gd name="T62" fmla="*/ 2147483647 w 205"/>
                <a:gd name="T63" fmla="*/ 2147483647 h 253"/>
                <a:gd name="T64" fmla="*/ 2147483647 w 205"/>
                <a:gd name="T65" fmla="*/ 2147483647 h 253"/>
                <a:gd name="T66" fmla="*/ 2147483647 w 205"/>
                <a:gd name="T67" fmla="*/ 2147483647 h 253"/>
                <a:gd name="T68" fmla="*/ 2147483647 w 205"/>
                <a:gd name="T69" fmla="*/ 2147483647 h 253"/>
                <a:gd name="T70" fmla="*/ 2147483647 w 205"/>
                <a:gd name="T71" fmla="*/ 2147483647 h 253"/>
                <a:gd name="T72" fmla="*/ 2147483647 w 205"/>
                <a:gd name="T73" fmla="*/ 2147483647 h 253"/>
                <a:gd name="T74" fmla="*/ 2147483647 w 205"/>
                <a:gd name="T75" fmla="*/ 2147483647 h 253"/>
                <a:gd name="T76" fmla="*/ 2147483647 w 205"/>
                <a:gd name="T77" fmla="*/ 2147483647 h 253"/>
                <a:gd name="T78" fmla="*/ 2147483647 w 205"/>
                <a:gd name="T79" fmla="*/ 2147483647 h 253"/>
                <a:gd name="T80" fmla="*/ 2147483647 w 205"/>
                <a:gd name="T81" fmla="*/ 2147483647 h 253"/>
                <a:gd name="T82" fmla="*/ 2147483647 w 205"/>
                <a:gd name="T83" fmla="*/ 2147483647 h 253"/>
                <a:gd name="T84" fmla="*/ 2147483647 w 205"/>
                <a:gd name="T85" fmla="*/ 2147483647 h 253"/>
                <a:gd name="T86" fmla="*/ 2147483647 w 205"/>
                <a:gd name="T87" fmla="*/ 2147483647 h 253"/>
                <a:gd name="T88" fmla="*/ 2147483647 w 205"/>
                <a:gd name="T89" fmla="*/ 2147483647 h 253"/>
                <a:gd name="T90" fmla="*/ 2147483647 w 205"/>
                <a:gd name="T91" fmla="*/ 2147483647 h 253"/>
                <a:gd name="T92" fmla="*/ 2147483647 w 205"/>
                <a:gd name="T93" fmla="*/ 2147483647 h 253"/>
                <a:gd name="T94" fmla="*/ 2147483647 w 205"/>
                <a:gd name="T95" fmla="*/ 2147483647 h 253"/>
                <a:gd name="T96" fmla="*/ 2147483647 w 205"/>
                <a:gd name="T97" fmla="*/ 2147483647 h 253"/>
                <a:gd name="T98" fmla="*/ 2147483647 w 205"/>
                <a:gd name="T99" fmla="*/ 2147483647 h 253"/>
                <a:gd name="T100" fmla="*/ 2147483647 w 205"/>
                <a:gd name="T101" fmla="*/ 2147483647 h 253"/>
                <a:gd name="T102" fmla="*/ 2147483647 w 205"/>
                <a:gd name="T103" fmla="*/ 2147483647 h 253"/>
                <a:gd name="T104" fmla="*/ 2147483647 w 205"/>
                <a:gd name="T105" fmla="*/ 2147483647 h 253"/>
                <a:gd name="T106" fmla="*/ 2147483647 w 205"/>
                <a:gd name="T107" fmla="*/ 2147483647 h 253"/>
                <a:gd name="T108" fmla="*/ 2147483647 w 205"/>
                <a:gd name="T109" fmla="*/ 2147483647 h 253"/>
                <a:gd name="T110" fmla="*/ 2147483647 w 205"/>
                <a:gd name="T111" fmla="*/ 2147483647 h 253"/>
                <a:gd name="T112" fmla="*/ 2147483647 w 205"/>
                <a:gd name="T113" fmla="*/ 2147483647 h 253"/>
                <a:gd name="T114" fmla="*/ 2147483647 w 205"/>
                <a:gd name="T115" fmla="*/ 2147483647 h 253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05" h="253">
                  <a:moveTo>
                    <a:pt x="3" y="253"/>
                  </a:moveTo>
                  <a:lnTo>
                    <a:pt x="3" y="249"/>
                  </a:lnTo>
                  <a:lnTo>
                    <a:pt x="1" y="246"/>
                  </a:lnTo>
                  <a:lnTo>
                    <a:pt x="1" y="242"/>
                  </a:lnTo>
                  <a:lnTo>
                    <a:pt x="0" y="236"/>
                  </a:lnTo>
                  <a:lnTo>
                    <a:pt x="0" y="230"/>
                  </a:lnTo>
                  <a:lnTo>
                    <a:pt x="0" y="225"/>
                  </a:lnTo>
                  <a:lnTo>
                    <a:pt x="0" y="217"/>
                  </a:lnTo>
                  <a:lnTo>
                    <a:pt x="0" y="210"/>
                  </a:lnTo>
                  <a:lnTo>
                    <a:pt x="0" y="200"/>
                  </a:lnTo>
                  <a:lnTo>
                    <a:pt x="0" y="192"/>
                  </a:lnTo>
                  <a:lnTo>
                    <a:pt x="0" y="183"/>
                  </a:lnTo>
                  <a:lnTo>
                    <a:pt x="1" y="171"/>
                  </a:lnTo>
                  <a:lnTo>
                    <a:pt x="3" y="160"/>
                  </a:lnTo>
                  <a:lnTo>
                    <a:pt x="5" y="151"/>
                  </a:lnTo>
                  <a:lnTo>
                    <a:pt x="7" y="137"/>
                  </a:lnTo>
                  <a:lnTo>
                    <a:pt x="11" y="124"/>
                  </a:lnTo>
                  <a:lnTo>
                    <a:pt x="13" y="113"/>
                  </a:lnTo>
                  <a:lnTo>
                    <a:pt x="17" y="99"/>
                  </a:lnTo>
                  <a:lnTo>
                    <a:pt x="20" y="86"/>
                  </a:lnTo>
                  <a:lnTo>
                    <a:pt x="24" y="75"/>
                  </a:lnTo>
                  <a:lnTo>
                    <a:pt x="28" y="61"/>
                  </a:lnTo>
                  <a:lnTo>
                    <a:pt x="32" y="52"/>
                  </a:lnTo>
                  <a:lnTo>
                    <a:pt x="34" y="40"/>
                  </a:lnTo>
                  <a:lnTo>
                    <a:pt x="38" y="31"/>
                  </a:lnTo>
                  <a:lnTo>
                    <a:pt x="41" y="21"/>
                  </a:lnTo>
                  <a:lnTo>
                    <a:pt x="43" y="16"/>
                  </a:lnTo>
                  <a:lnTo>
                    <a:pt x="47" y="8"/>
                  </a:lnTo>
                  <a:lnTo>
                    <a:pt x="49" y="4"/>
                  </a:lnTo>
                  <a:lnTo>
                    <a:pt x="49" y="0"/>
                  </a:lnTo>
                  <a:lnTo>
                    <a:pt x="51" y="0"/>
                  </a:lnTo>
                  <a:lnTo>
                    <a:pt x="51" y="2"/>
                  </a:lnTo>
                  <a:lnTo>
                    <a:pt x="57" y="8"/>
                  </a:lnTo>
                  <a:lnTo>
                    <a:pt x="64" y="14"/>
                  </a:lnTo>
                  <a:lnTo>
                    <a:pt x="76" y="25"/>
                  </a:lnTo>
                  <a:lnTo>
                    <a:pt x="79" y="29"/>
                  </a:lnTo>
                  <a:lnTo>
                    <a:pt x="87" y="36"/>
                  </a:lnTo>
                  <a:lnTo>
                    <a:pt x="93" y="44"/>
                  </a:lnTo>
                  <a:lnTo>
                    <a:pt x="100" y="50"/>
                  </a:lnTo>
                  <a:lnTo>
                    <a:pt x="106" y="57"/>
                  </a:lnTo>
                  <a:lnTo>
                    <a:pt x="114" y="65"/>
                  </a:lnTo>
                  <a:lnTo>
                    <a:pt x="119" y="75"/>
                  </a:lnTo>
                  <a:lnTo>
                    <a:pt x="127" y="84"/>
                  </a:lnTo>
                  <a:lnTo>
                    <a:pt x="133" y="90"/>
                  </a:lnTo>
                  <a:lnTo>
                    <a:pt x="140" y="99"/>
                  </a:lnTo>
                  <a:lnTo>
                    <a:pt x="146" y="107"/>
                  </a:lnTo>
                  <a:lnTo>
                    <a:pt x="152" y="114"/>
                  </a:lnTo>
                  <a:lnTo>
                    <a:pt x="157" y="122"/>
                  </a:lnTo>
                  <a:lnTo>
                    <a:pt x="163" y="130"/>
                  </a:lnTo>
                  <a:lnTo>
                    <a:pt x="167" y="137"/>
                  </a:lnTo>
                  <a:lnTo>
                    <a:pt x="174" y="145"/>
                  </a:lnTo>
                  <a:lnTo>
                    <a:pt x="178" y="151"/>
                  </a:lnTo>
                  <a:lnTo>
                    <a:pt x="182" y="158"/>
                  </a:lnTo>
                  <a:lnTo>
                    <a:pt x="186" y="164"/>
                  </a:lnTo>
                  <a:lnTo>
                    <a:pt x="192" y="170"/>
                  </a:lnTo>
                  <a:lnTo>
                    <a:pt x="193" y="175"/>
                  </a:lnTo>
                  <a:lnTo>
                    <a:pt x="199" y="181"/>
                  </a:lnTo>
                  <a:lnTo>
                    <a:pt x="201" y="185"/>
                  </a:lnTo>
                  <a:lnTo>
                    <a:pt x="205" y="189"/>
                  </a:lnTo>
                  <a:lnTo>
                    <a:pt x="176" y="221"/>
                  </a:lnTo>
                  <a:lnTo>
                    <a:pt x="174" y="219"/>
                  </a:lnTo>
                  <a:lnTo>
                    <a:pt x="169" y="211"/>
                  </a:lnTo>
                  <a:lnTo>
                    <a:pt x="165" y="206"/>
                  </a:lnTo>
                  <a:lnTo>
                    <a:pt x="161" y="198"/>
                  </a:lnTo>
                  <a:lnTo>
                    <a:pt x="155" y="192"/>
                  </a:lnTo>
                  <a:lnTo>
                    <a:pt x="150" y="185"/>
                  </a:lnTo>
                  <a:lnTo>
                    <a:pt x="144" y="175"/>
                  </a:lnTo>
                  <a:lnTo>
                    <a:pt x="138" y="168"/>
                  </a:lnTo>
                  <a:lnTo>
                    <a:pt x="131" y="158"/>
                  </a:lnTo>
                  <a:lnTo>
                    <a:pt x="127" y="151"/>
                  </a:lnTo>
                  <a:lnTo>
                    <a:pt x="119" y="141"/>
                  </a:lnTo>
                  <a:lnTo>
                    <a:pt x="114" y="132"/>
                  </a:lnTo>
                  <a:lnTo>
                    <a:pt x="108" y="124"/>
                  </a:lnTo>
                  <a:lnTo>
                    <a:pt x="104" y="114"/>
                  </a:lnTo>
                  <a:lnTo>
                    <a:pt x="98" y="107"/>
                  </a:lnTo>
                  <a:lnTo>
                    <a:pt x="93" y="99"/>
                  </a:lnTo>
                  <a:lnTo>
                    <a:pt x="89" y="94"/>
                  </a:lnTo>
                  <a:lnTo>
                    <a:pt x="85" y="86"/>
                  </a:lnTo>
                  <a:lnTo>
                    <a:pt x="81" y="80"/>
                  </a:lnTo>
                  <a:lnTo>
                    <a:pt x="77" y="75"/>
                  </a:lnTo>
                  <a:lnTo>
                    <a:pt x="76" y="71"/>
                  </a:lnTo>
                  <a:lnTo>
                    <a:pt x="74" y="67"/>
                  </a:lnTo>
                  <a:lnTo>
                    <a:pt x="66" y="59"/>
                  </a:lnTo>
                  <a:lnTo>
                    <a:pt x="64" y="55"/>
                  </a:lnTo>
                  <a:lnTo>
                    <a:pt x="60" y="54"/>
                  </a:lnTo>
                  <a:lnTo>
                    <a:pt x="57" y="57"/>
                  </a:lnTo>
                  <a:lnTo>
                    <a:pt x="53" y="61"/>
                  </a:lnTo>
                  <a:lnTo>
                    <a:pt x="51" y="69"/>
                  </a:lnTo>
                  <a:lnTo>
                    <a:pt x="49" y="73"/>
                  </a:lnTo>
                  <a:lnTo>
                    <a:pt x="49" y="76"/>
                  </a:lnTo>
                  <a:lnTo>
                    <a:pt x="47" y="84"/>
                  </a:lnTo>
                  <a:lnTo>
                    <a:pt x="47" y="90"/>
                  </a:lnTo>
                  <a:lnTo>
                    <a:pt x="43" y="97"/>
                  </a:lnTo>
                  <a:lnTo>
                    <a:pt x="43" y="105"/>
                  </a:lnTo>
                  <a:lnTo>
                    <a:pt x="41" y="113"/>
                  </a:lnTo>
                  <a:lnTo>
                    <a:pt x="41" y="120"/>
                  </a:lnTo>
                  <a:lnTo>
                    <a:pt x="41" y="128"/>
                  </a:lnTo>
                  <a:lnTo>
                    <a:pt x="41" y="137"/>
                  </a:lnTo>
                  <a:lnTo>
                    <a:pt x="41" y="147"/>
                  </a:lnTo>
                  <a:lnTo>
                    <a:pt x="41" y="156"/>
                  </a:lnTo>
                  <a:lnTo>
                    <a:pt x="39" y="164"/>
                  </a:lnTo>
                  <a:lnTo>
                    <a:pt x="39" y="171"/>
                  </a:lnTo>
                  <a:lnTo>
                    <a:pt x="39" y="181"/>
                  </a:lnTo>
                  <a:lnTo>
                    <a:pt x="39" y="189"/>
                  </a:lnTo>
                  <a:lnTo>
                    <a:pt x="39" y="196"/>
                  </a:lnTo>
                  <a:lnTo>
                    <a:pt x="39" y="206"/>
                  </a:lnTo>
                  <a:lnTo>
                    <a:pt x="39" y="211"/>
                  </a:lnTo>
                  <a:lnTo>
                    <a:pt x="39" y="221"/>
                  </a:lnTo>
                  <a:lnTo>
                    <a:pt x="39" y="227"/>
                  </a:lnTo>
                  <a:lnTo>
                    <a:pt x="39" y="232"/>
                  </a:lnTo>
                  <a:lnTo>
                    <a:pt x="39" y="236"/>
                  </a:lnTo>
                  <a:lnTo>
                    <a:pt x="39" y="242"/>
                  </a:lnTo>
                  <a:lnTo>
                    <a:pt x="39" y="248"/>
                  </a:lnTo>
                  <a:lnTo>
                    <a:pt x="39" y="251"/>
                  </a:lnTo>
                  <a:lnTo>
                    <a:pt x="3" y="25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09" name="Freeform 156"/>
            <p:cNvSpPr>
              <a:spLocks/>
            </p:cNvSpPr>
            <p:nvPr/>
          </p:nvSpPr>
          <p:spPr bwMode="auto">
            <a:xfrm>
              <a:off x="3328815" y="2296949"/>
              <a:ext cx="25576" cy="11570"/>
            </a:xfrm>
            <a:custGeom>
              <a:avLst/>
              <a:gdLst>
                <a:gd name="T0" fmla="*/ 2147483647 w 167"/>
                <a:gd name="T1" fmla="*/ 2147483647 h 76"/>
                <a:gd name="T2" fmla="*/ 2147483647 w 167"/>
                <a:gd name="T3" fmla="*/ 2147483647 h 76"/>
                <a:gd name="T4" fmla="*/ 2147483647 w 167"/>
                <a:gd name="T5" fmla="*/ 2147483647 h 76"/>
                <a:gd name="T6" fmla="*/ 2147483647 w 167"/>
                <a:gd name="T7" fmla="*/ 2147483647 h 76"/>
                <a:gd name="T8" fmla="*/ 2147483647 w 167"/>
                <a:gd name="T9" fmla="*/ 2147483647 h 76"/>
                <a:gd name="T10" fmla="*/ 2147483647 w 167"/>
                <a:gd name="T11" fmla="*/ 2147483647 h 76"/>
                <a:gd name="T12" fmla="*/ 2147483647 w 167"/>
                <a:gd name="T13" fmla="*/ 2147483647 h 76"/>
                <a:gd name="T14" fmla="*/ 2147483647 w 167"/>
                <a:gd name="T15" fmla="*/ 2147483647 h 76"/>
                <a:gd name="T16" fmla="*/ 2147483647 w 167"/>
                <a:gd name="T17" fmla="*/ 2147483647 h 76"/>
                <a:gd name="T18" fmla="*/ 2147483647 w 167"/>
                <a:gd name="T19" fmla="*/ 2147483647 h 76"/>
                <a:gd name="T20" fmla="*/ 2147483647 w 167"/>
                <a:gd name="T21" fmla="*/ 2147483647 h 76"/>
                <a:gd name="T22" fmla="*/ 2147483647 w 167"/>
                <a:gd name="T23" fmla="*/ 2147483647 h 76"/>
                <a:gd name="T24" fmla="*/ 2147483647 w 167"/>
                <a:gd name="T25" fmla="*/ 2147483647 h 76"/>
                <a:gd name="T26" fmla="*/ 2147483647 w 167"/>
                <a:gd name="T27" fmla="*/ 2147483647 h 76"/>
                <a:gd name="T28" fmla="*/ 2147483647 w 167"/>
                <a:gd name="T29" fmla="*/ 2147483647 h 76"/>
                <a:gd name="T30" fmla="*/ 2147483647 w 167"/>
                <a:gd name="T31" fmla="*/ 2147483647 h 76"/>
                <a:gd name="T32" fmla="*/ 2147483647 w 167"/>
                <a:gd name="T33" fmla="*/ 0 h 76"/>
                <a:gd name="T34" fmla="*/ 2147483647 w 167"/>
                <a:gd name="T35" fmla="*/ 2147483647 h 76"/>
                <a:gd name="T36" fmla="*/ 2147483647 w 167"/>
                <a:gd name="T37" fmla="*/ 2147483647 h 76"/>
                <a:gd name="T38" fmla="*/ 2147483647 w 167"/>
                <a:gd name="T39" fmla="*/ 2147483647 h 76"/>
                <a:gd name="T40" fmla="*/ 2147483647 w 167"/>
                <a:gd name="T41" fmla="*/ 2147483647 h 76"/>
                <a:gd name="T42" fmla="*/ 2147483647 w 167"/>
                <a:gd name="T43" fmla="*/ 2147483647 h 76"/>
                <a:gd name="T44" fmla="*/ 2147483647 w 167"/>
                <a:gd name="T45" fmla="*/ 2147483647 h 76"/>
                <a:gd name="T46" fmla="*/ 2147483647 w 167"/>
                <a:gd name="T47" fmla="*/ 2147483647 h 76"/>
                <a:gd name="T48" fmla="*/ 2147483647 w 167"/>
                <a:gd name="T49" fmla="*/ 2147483647 h 76"/>
                <a:gd name="T50" fmla="*/ 2147483647 w 167"/>
                <a:gd name="T51" fmla="*/ 2147483647 h 76"/>
                <a:gd name="T52" fmla="*/ 2147483647 w 167"/>
                <a:gd name="T53" fmla="*/ 2147483647 h 76"/>
                <a:gd name="T54" fmla="*/ 2147483647 w 167"/>
                <a:gd name="T55" fmla="*/ 2147483647 h 76"/>
                <a:gd name="T56" fmla="*/ 0 w 167"/>
                <a:gd name="T57" fmla="*/ 2147483647 h 76"/>
                <a:gd name="T58" fmla="*/ 2147483647 w 167"/>
                <a:gd name="T59" fmla="*/ 2147483647 h 76"/>
                <a:gd name="T60" fmla="*/ 2147483647 w 167"/>
                <a:gd name="T61" fmla="*/ 2147483647 h 76"/>
                <a:gd name="T62" fmla="*/ 2147483647 w 167"/>
                <a:gd name="T63" fmla="*/ 2147483647 h 76"/>
                <a:gd name="T64" fmla="*/ 2147483647 w 167"/>
                <a:gd name="T65" fmla="*/ 2147483647 h 7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67" h="76">
                  <a:moveTo>
                    <a:pt x="26" y="76"/>
                  </a:moveTo>
                  <a:lnTo>
                    <a:pt x="26" y="74"/>
                  </a:lnTo>
                  <a:lnTo>
                    <a:pt x="30" y="74"/>
                  </a:lnTo>
                  <a:lnTo>
                    <a:pt x="36" y="73"/>
                  </a:lnTo>
                  <a:lnTo>
                    <a:pt x="42" y="71"/>
                  </a:lnTo>
                  <a:lnTo>
                    <a:pt x="49" y="67"/>
                  </a:lnTo>
                  <a:lnTo>
                    <a:pt x="61" y="65"/>
                  </a:lnTo>
                  <a:lnTo>
                    <a:pt x="64" y="63"/>
                  </a:lnTo>
                  <a:lnTo>
                    <a:pt x="68" y="61"/>
                  </a:lnTo>
                  <a:lnTo>
                    <a:pt x="76" y="59"/>
                  </a:lnTo>
                  <a:lnTo>
                    <a:pt x="82" y="59"/>
                  </a:lnTo>
                  <a:lnTo>
                    <a:pt x="87" y="57"/>
                  </a:lnTo>
                  <a:lnTo>
                    <a:pt x="93" y="57"/>
                  </a:lnTo>
                  <a:lnTo>
                    <a:pt x="99" y="55"/>
                  </a:lnTo>
                  <a:lnTo>
                    <a:pt x="104" y="54"/>
                  </a:lnTo>
                  <a:lnTo>
                    <a:pt x="110" y="54"/>
                  </a:lnTo>
                  <a:lnTo>
                    <a:pt x="116" y="52"/>
                  </a:lnTo>
                  <a:lnTo>
                    <a:pt x="123" y="50"/>
                  </a:lnTo>
                  <a:lnTo>
                    <a:pt x="129" y="50"/>
                  </a:lnTo>
                  <a:lnTo>
                    <a:pt x="139" y="48"/>
                  </a:lnTo>
                  <a:lnTo>
                    <a:pt x="150" y="48"/>
                  </a:lnTo>
                  <a:lnTo>
                    <a:pt x="156" y="46"/>
                  </a:lnTo>
                  <a:lnTo>
                    <a:pt x="163" y="46"/>
                  </a:lnTo>
                  <a:lnTo>
                    <a:pt x="163" y="44"/>
                  </a:lnTo>
                  <a:lnTo>
                    <a:pt x="165" y="42"/>
                  </a:lnTo>
                  <a:lnTo>
                    <a:pt x="165" y="35"/>
                  </a:lnTo>
                  <a:lnTo>
                    <a:pt x="167" y="31"/>
                  </a:lnTo>
                  <a:lnTo>
                    <a:pt x="167" y="23"/>
                  </a:lnTo>
                  <a:lnTo>
                    <a:pt x="167" y="17"/>
                  </a:lnTo>
                  <a:lnTo>
                    <a:pt x="165" y="10"/>
                  </a:lnTo>
                  <a:lnTo>
                    <a:pt x="163" y="6"/>
                  </a:lnTo>
                  <a:lnTo>
                    <a:pt x="160" y="2"/>
                  </a:lnTo>
                  <a:lnTo>
                    <a:pt x="154" y="0"/>
                  </a:lnTo>
                  <a:lnTo>
                    <a:pt x="146" y="0"/>
                  </a:lnTo>
                  <a:lnTo>
                    <a:pt x="139" y="2"/>
                  </a:lnTo>
                  <a:lnTo>
                    <a:pt x="133" y="2"/>
                  </a:lnTo>
                  <a:lnTo>
                    <a:pt x="127" y="4"/>
                  </a:lnTo>
                  <a:lnTo>
                    <a:pt x="122" y="4"/>
                  </a:lnTo>
                  <a:lnTo>
                    <a:pt x="116" y="6"/>
                  </a:lnTo>
                  <a:lnTo>
                    <a:pt x="110" y="6"/>
                  </a:lnTo>
                  <a:lnTo>
                    <a:pt x="104" y="8"/>
                  </a:lnTo>
                  <a:lnTo>
                    <a:pt x="99" y="10"/>
                  </a:lnTo>
                  <a:lnTo>
                    <a:pt x="93" y="12"/>
                  </a:lnTo>
                  <a:lnTo>
                    <a:pt x="85" y="12"/>
                  </a:lnTo>
                  <a:lnTo>
                    <a:pt x="78" y="14"/>
                  </a:lnTo>
                  <a:lnTo>
                    <a:pt x="70" y="14"/>
                  </a:lnTo>
                  <a:lnTo>
                    <a:pt x="63" y="16"/>
                  </a:lnTo>
                  <a:lnTo>
                    <a:pt x="55" y="17"/>
                  </a:lnTo>
                  <a:lnTo>
                    <a:pt x="49" y="19"/>
                  </a:lnTo>
                  <a:lnTo>
                    <a:pt x="42" y="19"/>
                  </a:lnTo>
                  <a:lnTo>
                    <a:pt x="36" y="23"/>
                  </a:lnTo>
                  <a:lnTo>
                    <a:pt x="28" y="23"/>
                  </a:lnTo>
                  <a:lnTo>
                    <a:pt x="23" y="25"/>
                  </a:lnTo>
                  <a:lnTo>
                    <a:pt x="17" y="29"/>
                  </a:lnTo>
                  <a:lnTo>
                    <a:pt x="13" y="31"/>
                  </a:lnTo>
                  <a:lnTo>
                    <a:pt x="6" y="35"/>
                  </a:lnTo>
                  <a:lnTo>
                    <a:pt x="2" y="42"/>
                  </a:lnTo>
                  <a:lnTo>
                    <a:pt x="0" y="46"/>
                  </a:lnTo>
                  <a:lnTo>
                    <a:pt x="2" y="54"/>
                  </a:lnTo>
                  <a:lnTo>
                    <a:pt x="6" y="57"/>
                  </a:lnTo>
                  <a:lnTo>
                    <a:pt x="11" y="63"/>
                  </a:lnTo>
                  <a:lnTo>
                    <a:pt x="15" y="69"/>
                  </a:lnTo>
                  <a:lnTo>
                    <a:pt x="21" y="73"/>
                  </a:lnTo>
                  <a:lnTo>
                    <a:pt x="25" y="74"/>
                  </a:lnTo>
                  <a:lnTo>
                    <a:pt x="26" y="76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10" name="Freeform 157"/>
            <p:cNvSpPr>
              <a:spLocks/>
            </p:cNvSpPr>
            <p:nvPr/>
          </p:nvSpPr>
          <p:spPr bwMode="auto">
            <a:xfrm>
              <a:off x="3286189" y="2269242"/>
              <a:ext cx="36841" cy="28925"/>
            </a:xfrm>
            <a:custGeom>
              <a:avLst/>
              <a:gdLst>
                <a:gd name="T0" fmla="*/ 2147483647 w 242"/>
                <a:gd name="T1" fmla="*/ 2147483647 h 190"/>
                <a:gd name="T2" fmla="*/ 2147483647 w 242"/>
                <a:gd name="T3" fmla="*/ 2147483647 h 190"/>
                <a:gd name="T4" fmla="*/ 2147483647 w 242"/>
                <a:gd name="T5" fmla="*/ 2147483647 h 190"/>
                <a:gd name="T6" fmla="*/ 2147483647 w 242"/>
                <a:gd name="T7" fmla="*/ 2147483647 h 190"/>
                <a:gd name="T8" fmla="*/ 2147483647 w 242"/>
                <a:gd name="T9" fmla="*/ 2147483647 h 190"/>
                <a:gd name="T10" fmla="*/ 2147483647 w 242"/>
                <a:gd name="T11" fmla="*/ 2147483647 h 190"/>
                <a:gd name="T12" fmla="*/ 2147483647 w 242"/>
                <a:gd name="T13" fmla="*/ 2147483647 h 190"/>
                <a:gd name="T14" fmla="*/ 2147483647 w 242"/>
                <a:gd name="T15" fmla="*/ 2147483647 h 190"/>
                <a:gd name="T16" fmla="*/ 2147483647 w 242"/>
                <a:gd name="T17" fmla="*/ 0 h 190"/>
                <a:gd name="T18" fmla="*/ 2147483647 w 242"/>
                <a:gd name="T19" fmla="*/ 2147483647 h 190"/>
                <a:gd name="T20" fmla="*/ 2147483647 w 242"/>
                <a:gd name="T21" fmla="*/ 2147483647 h 190"/>
                <a:gd name="T22" fmla="*/ 2147483647 w 242"/>
                <a:gd name="T23" fmla="*/ 2147483647 h 190"/>
                <a:gd name="T24" fmla="*/ 2147483647 w 242"/>
                <a:gd name="T25" fmla="*/ 2147483647 h 190"/>
                <a:gd name="T26" fmla="*/ 2147483647 w 242"/>
                <a:gd name="T27" fmla="*/ 2147483647 h 190"/>
                <a:gd name="T28" fmla="*/ 2147483647 w 242"/>
                <a:gd name="T29" fmla="*/ 2147483647 h 190"/>
                <a:gd name="T30" fmla="*/ 2147483647 w 242"/>
                <a:gd name="T31" fmla="*/ 2147483647 h 190"/>
                <a:gd name="T32" fmla="*/ 2147483647 w 242"/>
                <a:gd name="T33" fmla="*/ 2147483647 h 190"/>
                <a:gd name="T34" fmla="*/ 2147483647 w 242"/>
                <a:gd name="T35" fmla="*/ 2147483647 h 190"/>
                <a:gd name="T36" fmla="*/ 2147483647 w 242"/>
                <a:gd name="T37" fmla="*/ 2147483647 h 190"/>
                <a:gd name="T38" fmla="*/ 2147483647 w 242"/>
                <a:gd name="T39" fmla="*/ 2147483647 h 190"/>
                <a:gd name="T40" fmla="*/ 2147483647 w 242"/>
                <a:gd name="T41" fmla="*/ 2147483647 h 190"/>
                <a:gd name="T42" fmla="*/ 2147483647 w 242"/>
                <a:gd name="T43" fmla="*/ 2147483647 h 190"/>
                <a:gd name="T44" fmla="*/ 2147483647 w 242"/>
                <a:gd name="T45" fmla="*/ 2147483647 h 190"/>
                <a:gd name="T46" fmla="*/ 2147483647 w 242"/>
                <a:gd name="T47" fmla="*/ 2147483647 h 190"/>
                <a:gd name="T48" fmla="*/ 2147483647 w 242"/>
                <a:gd name="T49" fmla="*/ 2147483647 h 190"/>
                <a:gd name="T50" fmla="*/ 2147483647 w 242"/>
                <a:gd name="T51" fmla="*/ 2147483647 h 190"/>
                <a:gd name="T52" fmla="*/ 2147483647 w 242"/>
                <a:gd name="T53" fmla="*/ 2147483647 h 190"/>
                <a:gd name="T54" fmla="*/ 2147483647 w 242"/>
                <a:gd name="T55" fmla="*/ 2147483647 h 190"/>
                <a:gd name="T56" fmla="*/ 2147483647 w 242"/>
                <a:gd name="T57" fmla="*/ 2147483647 h 190"/>
                <a:gd name="T58" fmla="*/ 2147483647 w 242"/>
                <a:gd name="T59" fmla="*/ 2147483647 h 190"/>
                <a:gd name="T60" fmla="*/ 2147483647 w 242"/>
                <a:gd name="T61" fmla="*/ 2147483647 h 190"/>
                <a:gd name="T62" fmla="*/ 2147483647 w 242"/>
                <a:gd name="T63" fmla="*/ 2147483647 h 190"/>
                <a:gd name="T64" fmla="*/ 2147483647 w 242"/>
                <a:gd name="T65" fmla="*/ 2147483647 h 190"/>
                <a:gd name="T66" fmla="*/ 2147483647 w 242"/>
                <a:gd name="T67" fmla="*/ 2147483647 h 190"/>
                <a:gd name="T68" fmla="*/ 2147483647 w 242"/>
                <a:gd name="T69" fmla="*/ 2147483647 h 190"/>
                <a:gd name="T70" fmla="*/ 2147483647 w 242"/>
                <a:gd name="T71" fmla="*/ 2147483647 h 190"/>
                <a:gd name="T72" fmla="*/ 2147483647 w 242"/>
                <a:gd name="T73" fmla="*/ 2147483647 h 190"/>
                <a:gd name="T74" fmla="*/ 2147483647 w 242"/>
                <a:gd name="T75" fmla="*/ 2147483647 h 190"/>
                <a:gd name="T76" fmla="*/ 2147483647 w 242"/>
                <a:gd name="T77" fmla="*/ 2147483647 h 190"/>
                <a:gd name="T78" fmla="*/ 2147483647 w 242"/>
                <a:gd name="T79" fmla="*/ 2147483647 h 190"/>
                <a:gd name="T80" fmla="*/ 2147483647 w 242"/>
                <a:gd name="T81" fmla="*/ 2147483647 h 190"/>
                <a:gd name="T82" fmla="*/ 2147483647 w 242"/>
                <a:gd name="T83" fmla="*/ 2147483647 h 190"/>
                <a:gd name="T84" fmla="*/ 2147483647 w 242"/>
                <a:gd name="T85" fmla="*/ 2147483647 h 190"/>
                <a:gd name="T86" fmla="*/ 2147483647 w 242"/>
                <a:gd name="T87" fmla="*/ 2147483647 h 190"/>
                <a:gd name="T88" fmla="*/ 2147483647 w 242"/>
                <a:gd name="T89" fmla="*/ 2147483647 h 19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42" h="190">
                  <a:moveTo>
                    <a:pt x="198" y="68"/>
                  </a:moveTo>
                  <a:lnTo>
                    <a:pt x="196" y="68"/>
                  </a:lnTo>
                  <a:lnTo>
                    <a:pt x="194" y="68"/>
                  </a:lnTo>
                  <a:lnTo>
                    <a:pt x="189" y="66"/>
                  </a:lnTo>
                  <a:lnTo>
                    <a:pt x="183" y="66"/>
                  </a:lnTo>
                  <a:lnTo>
                    <a:pt x="175" y="64"/>
                  </a:lnTo>
                  <a:lnTo>
                    <a:pt x="170" y="61"/>
                  </a:lnTo>
                  <a:lnTo>
                    <a:pt x="160" y="59"/>
                  </a:lnTo>
                  <a:lnTo>
                    <a:pt x="151" y="59"/>
                  </a:lnTo>
                  <a:lnTo>
                    <a:pt x="141" y="55"/>
                  </a:lnTo>
                  <a:lnTo>
                    <a:pt x="130" y="53"/>
                  </a:lnTo>
                  <a:lnTo>
                    <a:pt x="120" y="51"/>
                  </a:lnTo>
                  <a:lnTo>
                    <a:pt x="109" y="47"/>
                  </a:lnTo>
                  <a:lnTo>
                    <a:pt x="97" y="43"/>
                  </a:lnTo>
                  <a:lnTo>
                    <a:pt x="88" y="40"/>
                  </a:lnTo>
                  <a:lnTo>
                    <a:pt x="78" y="36"/>
                  </a:lnTo>
                  <a:lnTo>
                    <a:pt x="69" y="34"/>
                  </a:lnTo>
                  <a:lnTo>
                    <a:pt x="59" y="30"/>
                  </a:lnTo>
                  <a:lnTo>
                    <a:pt x="50" y="26"/>
                  </a:lnTo>
                  <a:lnTo>
                    <a:pt x="42" y="21"/>
                  </a:lnTo>
                  <a:lnTo>
                    <a:pt x="37" y="19"/>
                  </a:lnTo>
                  <a:lnTo>
                    <a:pt x="29" y="15"/>
                  </a:lnTo>
                  <a:lnTo>
                    <a:pt x="23" y="11"/>
                  </a:lnTo>
                  <a:lnTo>
                    <a:pt x="18" y="7"/>
                  </a:lnTo>
                  <a:lnTo>
                    <a:pt x="16" y="5"/>
                  </a:lnTo>
                  <a:lnTo>
                    <a:pt x="8" y="2"/>
                  </a:lnTo>
                  <a:lnTo>
                    <a:pt x="4" y="0"/>
                  </a:lnTo>
                  <a:lnTo>
                    <a:pt x="0" y="0"/>
                  </a:lnTo>
                  <a:lnTo>
                    <a:pt x="2" y="5"/>
                  </a:lnTo>
                  <a:lnTo>
                    <a:pt x="2" y="9"/>
                  </a:lnTo>
                  <a:lnTo>
                    <a:pt x="4" y="15"/>
                  </a:lnTo>
                  <a:lnTo>
                    <a:pt x="6" y="19"/>
                  </a:lnTo>
                  <a:lnTo>
                    <a:pt x="8" y="26"/>
                  </a:lnTo>
                  <a:lnTo>
                    <a:pt x="10" y="32"/>
                  </a:lnTo>
                  <a:lnTo>
                    <a:pt x="14" y="42"/>
                  </a:lnTo>
                  <a:lnTo>
                    <a:pt x="18" y="51"/>
                  </a:lnTo>
                  <a:lnTo>
                    <a:pt x="21" y="59"/>
                  </a:lnTo>
                  <a:lnTo>
                    <a:pt x="25" y="68"/>
                  </a:lnTo>
                  <a:lnTo>
                    <a:pt x="29" y="78"/>
                  </a:lnTo>
                  <a:lnTo>
                    <a:pt x="33" y="87"/>
                  </a:lnTo>
                  <a:lnTo>
                    <a:pt x="37" y="97"/>
                  </a:lnTo>
                  <a:lnTo>
                    <a:pt x="38" y="104"/>
                  </a:lnTo>
                  <a:lnTo>
                    <a:pt x="44" y="114"/>
                  </a:lnTo>
                  <a:lnTo>
                    <a:pt x="46" y="121"/>
                  </a:lnTo>
                  <a:lnTo>
                    <a:pt x="50" y="131"/>
                  </a:lnTo>
                  <a:lnTo>
                    <a:pt x="54" y="139"/>
                  </a:lnTo>
                  <a:lnTo>
                    <a:pt x="56" y="144"/>
                  </a:lnTo>
                  <a:lnTo>
                    <a:pt x="57" y="152"/>
                  </a:lnTo>
                  <a:lnTo>
                    <a:pt x="59" y="158"/>
                  </a:lnTo>
                  <a:lnTo>
                    <a:pt x="63" y="169"/>
                  </a:lnTo>
                  <a:lnTo>
                    <a:pt x="69" y="178"/>
                  </a:lnTo>
                  <a:lnTo>
                    <a:pt x="73" y="182"/>
                  </a:lnTo>
                  <a:lnTo>
                    <a:pt x="76" y="188"/>
                  </a:lnTo>
                  <a:lnTo>
                    <a:pt x="84" y="190"/>
                  </a:lnTo>
                  <a:lnTo>
                    <a:pt x="94" y="190"/>
                  </a:lnTo>
                  <a:lnTo>
                    <a:pt x="95" y="188"/>
                  </a:lnTo>
                  <a:lnTo>
                    <a:pt x="101" y="188"/>
                  </a:lnTo>
                  <a:lnTo>
                    <a:pt x="107" y="186"/>
                  </a:lnTo>
                  <a:lnTo>
                    <a:pt x="113" y="184"/>
                  </a:lnTo>
                  <a:lnTo>
                    <a:pt x="120" y="180"/>
                  </a:lnTo>
                  <a:lnTo>
                    <a:pt x="128" y="178"/>
                  </a:lnTo>
                  <a:lnTo>
                    <a:pt x="134" y="177"/>
                  </a:lnTo>
                  <a:lnTo>
                    <a:pt x="141" y="175"/>
                  </a:lnTo>
                  <a:lnTo>
                    <a:pt x="147" y="173"/>
                  </a:lnTo>
                  <a:lnTo>
                    <a:pt x="154" y="169"/>
                  </a:lnTo>
                  <a:lnTo>
                    <a:pt x="162" y="165"/>
                  </a:lnTo>
                  <a:lnTo>
                    <a:pt x="170" y="163"/>
                  </a:lnTo>
                  <a:lnTo>
                    <a:pt x="175" y="159"/>
                  </a:lnTo>
                  <a:lnTo>
                    <a:pt x="183" y="158"/>
                  </a:lnTo>
                  <a:lnTo>
                    <a:pt x="189" y="154"/>
                  </a:lnTo>
                  <a:lnTo>
                    <a:pt x="196" y="154"/>
                  </a:lnTo>
                  <a:lnTo>
                    <a:pt x="206" y="146"/>
                  </a:lnTo>
                  <a:lnTo>
                    <a:pt x="215" y="144"/>
                  </a:lnTo>
                  <a:lnTo>
                    <a:pt x="223" y="140"/>
                  </a:lnTo>
                  <a:lnTo>
                    <a:pt x="230" y="139"/>
                  </a:lnTo>
                  <a:lnTo>
                    <a:pt x="234" y="137"/>
                  </a:lnTo>
                  <a:lnTo>
                    <a:pt x="240" y="137"/>
                  </a:lnTo>
                  <a:lnTo>
                    <a:pt x="242" y="137"/>
                  </a:lnTo>
                  <a:lnTo>
                    <a:pt x="242" y="135"/>
                  </a:lnTo>
                  <a:lnTo>
                    <a:pt x="242" y="131"/>
                  </a:lnTo>
                  <a:lnTo>
                    <a:pt x="240" y="125"/>
                  </a:lnTo>
                  <a:lnTo>
                    <a:pt x="240" y="118"/>
                  </a:lnTo>
                  <a:lnTo>
                    <a:pt x="238" y="110"/>
                  </a:lnTo>
                  <a:lnTo>
                    <a:pt x="236" y="102"/>
                  </a:lnTo>
                  <a:lnTo>
                    <a:pt x="234" y="97"/>
                  </a:lnTo>
                  <a:lnTo>
                    <a:pt x="232" y="95"/>
                  </a:lnTo>
                  <a:lnTo>
                    <a:pt x="229" y="93"/>
                  </a:lnTo>
                  <a:lnTo>
                    <a:pt x="223" y="93"/>
                  </a:lnTo>
                  <a:lnTo>
                    <a:pt x="217" y="95"/>
                  </a:lnTo>
                  <a:lnTo>
                    <a:pt x="210" y="101"/>
                  </a:lnTo>
                  <a:lnTo>
                    <a:pt x="202" y="104"/>
                  </a:lnTo>
                  <a:lnTo>
                    <a:pt x="194" y="112"/>
                  </a:lnTo>
                  <a:lnTo>
                    <a:pt x="185" y="116"/>
                  </a:lnTo>
                  <a:lnTo>
                    <a:pt x="175" y="121"/>
                  </a:lnTo>
                  <a:lnTo>
                    <a:pt x="164" y="127"/>
                  </a:lnTo>
                  <a:lnTo>
                    <a:pt x="154" y="131"/>
                  </a:lnTo>
                  <a:lnTo>
                    <a:pt x="143" y="135"/>
                  </a:lnTo>
                  <a:lnTo>
                    <a:pt x="134" y="140"/>
                  </a:lnTo>
                  <a:lnTo>
                    <a:pt x="124" y="142"/>
                  </a:lnTo>
                  <a:lnTo>
                    <a:pt x="116" y="144"/>
                  </a:lnTo>
                  <a:lnTo>
                    <a:pt x="109" y="146"/>
                  </a:lnTo>
                  <a:lnTo>
                    <a:pt x="105" y="148"/>
                  </a:lnTo>
                  <a:lnTo>
                    <a:pt x="103" y="144"/>
                  </a:lnTo>
                  <a:lnTo>
                    <a:pt x="97" y="135"/>
                  </a:lnTo>
                  <a:lnTo>
                    <a:pt x="92" y="129"/>
                  </a:lnTo>
                  <a:lnTo>
                    <a:pt x="88" y="125"/>
                  </a:lnTo>
                  <a:lnTo>
                    <a:pt x="82" y="118"/>
                  </a:lnTo>
                  <a:lnTo>
                    <a:pt x="76" y="112"/>
                  </a:lnTo>
                  <a:lnTo>
                    <a:pt x="69" y="102"/>
                  </a:lnTo>
                  <a:lnTo>
                    <a:pt x="59" y="95"/>
                  </a:lnTo>
                  <a:lnTo>
                    <a:pt x="54" y="87"/>
                  </a:lnTo>
                  <a:lnTo>
                    <a:pt x="48" y="82"/>
                  </a:lnTo>
                  <a:lnTo>
                    <a:pt x="44" y="74"/>
                  </a:lnTo>
                  <a:lnTo>
                    <a:pt x="42" y="70"/>
                  </a:lnTo>
                  <a:lnTo>
                    <a:pt x="46" y="66"/>
                  </a:lnTo>
                  <a:lnTo>
                    <a:pt x="54" y="66"/>
                  </a:lnTo>
                  <a:lnTo>
                    <a:pt x="57" y="66"/>
                  </a:lnTo>
                  <a:lnTo>
                    <a:pt x="63" y="66"/>
                  </a:lnTo>
                  <a:lnTo>
                    <a:pt x="71" y="66"/>
                  </a:lnTo>
                  <a:lnTo>
                    <a:pt x="76" y="68"/>
                  </a:lnTo>
                  <a:lnTo>
                    <a:pt x="84" y="70"/>
                  </a:lnTo>
                  <a:lnTo>
                    <a:pt x="94" y="72"/>
                  </a:lnTo>
                  <a:lnTo>
                    <a:pt x="101" y="72"/>
                  </a:lnTo>
                  <a:lnTo>
                    <a:pt x="111" y="76"/>
                  </a:lnTo>
                  <a:lnTo>
                    <a:pt x="118" y="78"/>
                  </a:lnTo>
                  <a:lnTo>
                    <a:pt x="124" y="80"/>
                  </a:lnTo>
                  <a:lnTo>
                    <a:pt x="132" y="82"/>
                  </a:lnTo>
                  <a:lnTo>
                    <a:pt x="137" y="83"/>
                  </a:lnTo>
                  <a:lnTo>
                    <a:pt x="143" y="83"/>
                  </a:lnTo>
                  <a:lnTo>
                    <a:pt x="147" y="85"/>
                  </a:lnTo>
                  <a:lnTo>
                    <a:pt x="149" y="87"/>
                  </a:lnTo>
                  <a:lnTo>
                    <a:pt x="151" y="87"/>
                  </a:lnTo>
                  <a:lnTo>
                    <a:pt x="198" y="68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11" name="Freeform 158"/>
            <p:cNvSpPr>
              <a:spLocks/>
            </p:cNvSpPr>
            <p:nvPr/>
          </p:nvSpPr>
          <p:spPr bwMode="auto">
            <a:xfrm>
              <a:off x="3138824" y="2529567"/>
              <a:ext cx="58459" cy="55110"/>
            </a:xfrm>
            <a:custGeom>
              <a:avLst/>
              <a:gdLst>
                <a:gd name="T0" fmla="*/ 2147483647 w 384"/>
                <a:gd name="T1" fmla="*/ 2147483647 h 364"/>
                <a:gd name="T2" fmla="*/ 2147483647 w 384"/>
                <a:gd name="T3" fmla="*/ 2147483647 h 364"/>
                <a:gd name="T4" fmla="*/ 2147483647 w 384"/>
                <a:gd name="T5" fmla="*/ 2147483647 h 364"/>
                <a:gd name="T6" fmla="*/ 2147483647 w 384"/>
                <a:gd name="T7" fmla="*/ 2147483647 h 364"/>
                <a:gd name="T8" fmla="*/ 2147483647 w 384"/>
                <a:gd name="T9" fmla="*/ 2147483647 h 364"/>
                <a:gd name="T10" fmla="*/ 2147483647 w 384"/>
                <a:gd name="T11" fmla="*/ 2147483647 h 364"/>
                <a:gd name="T12" fmla="*/ 2147483647 w 384"/>
                <a:gd name="T13" fmla="*/ 2147483647 h 364"/>
                <a:gd name="T14" fmla="*/ 2147483647 w 384"/>
                <a:gd name="T15" fmla="*/ 2147483647 h 364"/>
                <a:gd name="T16" fmla="*/ 2147483647 w 384"/>
                <a:gd name="T17" fmla="*/ 2147483647 h 364"/>
                <a:gd name="T18" fmla="*/ 2147483647 w 384"/>
                <a:gd name="T19" fmla="*/ 2147483647 h 364"/>
                <a:gd name="T20" fmla="*/ 2147483647 w 384"/>
                <a:gd name="T21" fmla="*/ 2147483647 h 364"/>
                <a:gd name="T22" fmla="*/ 2147483647 w 384"/>
                <a:gd name="T23" fmla="*/ 2147483647 h 364"/>
                <a:gd name="T24" fmla="*/ 2147483647 w 384"/>
                <a:gd name="T25" fmla="*/ 2147483647 h 364"/>
                <a:gd name="T26" fmla="*/ 2147483647 w 384"/>
                <a:gd name="T27" fmla="*/ 2147483647 h 364"/>
                <a:gd name="T28" fmla="*/ 2147483647 w 384"/>
                <a:gd name="T29" fmla="*/ 2147483647 h 364"/>
                <a:gd name="T30" fmla="*/ 2147483647 w 384"/>
                <a:gd name="T31" fmla="*/ 2147483647 h 364"/>
                <a:gd name="T32" fmla="*/ 2147483647 w 384"/>
                <a:gd name="T33" fmla="*/ 2147483647 h 364"/>
                <a:gd name="T34" fmla="*/ 2147483647 w 384"/>
                <a:gd name="T35" fmla="*/ 2147483647 h 364"/>
                <a:gd name="T36" fmla="*/ 2147483647 w 384"/>
                <a:gd name="T37" fmla="*/ 2147483647 h 364"/>
                <a:gd name="T38" fmla="*/ 2147483647 w 384"/>
                <a:gd name="T39" fmla="*/ 2147483647 h 364"/>
                <a:gd name="T40" fmla="*/ 2147483647 w 384"/>
                <a:gd name="T41" fmla="*/ 2147483647 h 364"/>
                <a:gd name="T42" fmla="*/ 2147483647 w 384"/>
                <a:gd name="T43" fmla="*/ 2147483647 h 364"/>
                <a:gd name="T44" fmla="*/ 2147483647 w 384"/>
                <a:gd name="T45" fmla="*/ 2147483647 h 364"/>
                <a:gd name="T46" fmla="*/ 2147483647 w 384"/>
                <a:gd name="T47" fmla="*/ 2147483647 h 364"/>
                <a:gd name="T48" fmla="*/ 2147483647 w 384"/>
                <a:gd name="T49" fmla="*/ 2147483647 h 364"/>
                <a:gd name="T50" fmla="*/ 2147483647 w 384"/>
                <a:gd name="T51" fmla="*/ 2147483647 h 364"/>
                <a:gd name="T52" fmla="*/ 2147483647 w 384"/>
                <a:gd name="T53" fmla="*/ 2147483647 h 364"/>
                <a:gd name="T54" fmla="*/ 2147483647 w 384"/>
                <a:gd name="T55" fmla="*/ 2147483647 h 364"/>
                <a:gd name="T56" fmla="*/ 2147483647 w 384"/>
                <a:gd name="T57" fmla="*/ 2147483647 h 364"/>
                <a:gd name="T58" fmla="*/ 2147483647 w 384"/>
                <a:gd name="T59" fmla="*/ 2147483647 h 364"/>
                <a:gd name="T60" fmla="*/ 2147483647 w 384"/>
                <a:gd name="T61" fmla="*/ 2147483647 h 364"/>
                <a:gd name="T62" fmla="*/ 2147483647 w 384"/>
                <a:gd name="T63" fmla="*/ 2147483647 h 364"/>
                <a:gd name="T64" fmla="*/ 2147483647 w 384"/>
                <a:gd name="T65" fmla="*/ 2147483647 h 364"/>
                <a:gd name="T66" fmla="*/ 2147483647 w 384"/>
                <a:gd name="T67" fmla="*/ 2147483647 h 364"/>
                <a:gd name="T68" fmla="*/ 2147483647 w 384"/>
                <a:gd name="T69" fmla="*/ 2147483647 h 364"/>
                <a:gd name="T70" fmla="*/ 2147483647 w 384"/>
                <a:gd name="T71" fmla="*/ 2147483647 h 364"/>
                <a:gd name="T72" fmla="*/ 2147483647 w 384"/>
                <a:gd name="T73" fmla="*/ 2147483647 h 364"/>
                <a:gd name="T74" fmla="*/ 2147483647 w 384"/>
                <a:gd name="T75" fmla="*/ 2147483647 h 364"/>
                <a:gd name="T76" fmla="*/ 2147483647 w 384"/>
                <a:gd name="T77" fmla="*/ 2147483647 h 364"/>
                <a:gd name="T78" fmla="*/ 2147483647 w 384"/>
                <a:gd name="T79" fmla="*/ 2147483647 h 364"/>
                <a:gd name="T80" fmla="*/ 2147483647 w 384"/>
                <a:gd name="T81" fmla="*/ 2147483647 h 364"/>
                <a:gd name="T82" fmla="*/ 2147483647 w 384"/>
                <a:gd name="T83" fmla="*/ 2147483647 h 364"/>
                <a:gd name="T84" fmla="*/ 2147483647 w 384"/>
                <a:gd name="T85" fmla="*/ 2147483647 h 364"/>
                <a:gd name="T86" fmla="*/ 2147483647 w 384"/>
                <a:gd name="T87" fmla="*/ 2147483647 h 364"/>
                <a:gd name="T88" fmla="*/ 2147483647 w 384"/>
                <a:gd name="T89" fmla="*/ 2147483647 h 364"/>
                <a:gd name="T90" fmla="*/ 2147483647 w 384"/>
                <a:gd name="T91" fmla="*/ 2147483647 h 364"/>
                <a:gd name="T92" fmla="*/ 2147483647 w 384"/>
                <a:gd name="T93" fmla="*/ 2147483647 h 364"/>
                <a:gd name="T94" fmla="*/ 2147483647 w 384"/>
                <a:gd name="T95" fmla="*/ 2147483647 h 364"/>
                <a:gd name="T96" fmla="*/ 2147483647 w 384"/>
                <a:gd name="T97" fmla="*/ 2147483647 h 364"/>
                <a:gd name="T98" fmla="*/ 2147483647 w 384"/>
                <a:gd name="T99" fmla="*/ 2147483647 h 364"/>
                <a:gd name="T100" fmla="*/ 2147483647 w 384"/>
                <a:gd name="T101" fmla="*/ 2147483647 h 364"/>
                <a:gd name="T102" fmla="*/ 2147483647 w 384"/>
                <a:gd name="T103" fmla="*/ 2147483647 h 364"/>
                <a:gd name="T104" fmla="*/ 2147483647 w 384"/>
                <a:gd name="T105" fmla="*/ 2147483647 h 36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84" h="364">
                  <a:moveTo>
                    <a:pt x="84" y="0"/>
                  </a:moveTo>
                  <a:lnTo>
                    <a:pt x="80" y="0"/>
                  </a:lnTo>
                  <a:lnTo>
                    <a:pt x="70" y="2"/>
                  </a:lnTo>
                  <a:lnTo>
                    <a:pt x="65" y="4"/>
                  </a:lnTo>
                  <a:lnTo>
                    <a:pt x="59" y="6"/>
                  </a:lnTo>
                  <a:lnTo>
                    <a:pt x="51" y="10"/>
                  </a:lnTo>
                  <a:lnTo>
                    <a:pt x="46" y="16"/>
                  </a:lnTo>
                  <a:lnTo>
                    <a:pt x="38" y="19"/>
                  </a:lnTo>
                  <a:lnTo>
                    <a:pt x="30" y="27"/>
                  </a:lnTo>
                  <a:lnTo>
                    <a:pt x="25" y="33"/>
                  </a:lnTo>
                  <a:lnTo>
                    <a:pt x="17" y="42"/>
                  </a:lnTo>
                  <a:lnTo>
                    <a:pt x="11" y="50"/>
                  </a:lnTo>
                  <a:lnTo>
                    <a:pt x="8" y="59"/>
                  </a:lnTo>
                  <a:lnTo>
                    <a:pt x="4" y="73"/>
                  </a:lnTo>
                  <a:lnTo>
                    <a:pt x="2" y="86"/>
                  </a:lnTo>
                  <a:lnTo>
                    <a:pt x="0" y="99"/>
                  </a:lnTo>
                  <a:lnTo>
                    <a:pt x="2" y="114"/>
                  </a:lnTo>
                  <a:lnTo>
                    <a:pt x="2" y="130"/>
                  </a:lnTo>
                  <a:lnTo>
                    <a:pt x="6" y="145"/>
                  </a:lnTo>
                  <a:lnTo>
                    <a:pt x="8" y="160"/>
                  </a:lnTo>
                  <a:lnTo>
                    <a:pt x="13" y="177"/>
                  </a:lnTo>
                  <a:lnTo>
                    <a:pt x="17" y="192"/>
                  </a:lnTo>
                  <a:lnTo>
                    <a:pt x="23" y="211"/>
                  </a:lnTo>
                  <a:lnTo>
                    <a:pt x="28" y="225"/>
                  </a:lnTo>
                  <a:lnTo>
                    <a:pt x="34" y="240"/>
                  </a:lnTo>
                  <a:lnTo>
                    <a:pt x="40" y="255"/>
                  </a:lnTo>
                  <a:lnTo>
                    <a:pt x="46" y="272"/>
                  </a:lnTo>
                  <a:lnTo>
                    <a:pt x="51" y="284"/>
                  </a:lnTo>
                  <a:lnTo>
                    <a:pt x="57" y="297"/>
                  </a:lnTo>
                  <a:lnTo>
                    <a:pt x="65" y="308"/>
                  </a:lnTo>
                  <a:lnTo>
                    <a:pt x="70" y="320"/>
                  </a:lnTo>
                  <a:lnTo>
                    <a:pt x="74" y="327"/>
                  </a:lnTo>
                  <a:lnTo>
                    <a:pt x="78" y="337"/>
                  </a:lnTo>
                  <a:lnTo>
                    <a:pt x="82" y="343"/>
                  </a:lnTo>
                  <a:lnTo>
                    <a:pt x="87" y="350"/>
                  </a:lnTo>
                  <a:lnTo>
                    <a:pt x="93" y="358"/>
                  </a:lnTo>
                  <a:lnTo>
                    <a:pt x="101" y="364"/>
                  </a:lnTo>
                  <a:lnTo>
                    <a:pt x="106" y="364"/>
                  </a:lnTo>
                  <a:lnTo>
                    <a:pt x="114" y="362"/>
                  </a:lnTo>
                  <a:lnTo>
                    <a:pt x="120" y="358"/>
                  </a:lnTo>
                  <a:lnTo>
                    <a:pt x="131" y="352"/>
                  </a:lnTo>
                  <a:lnTo>
                    <a:pt x="135" y="348"/>
                  </a:lnTo>
                  <a:lnTo>
                    <a:pt x="141" y="346"/>
                  </a:lnTo>
                  <a:lnTo>
                    <a:pt x="148" y="343"/>
                  </a:lnTo>
                  <a:lnTo>
                    <a:pt x="156" y="339"/>
                  </a:lnTo>
                  <a:lnTo>
                    <a:pt x="163" y="337"/>
                  </a:lnTo>
                  <a:lnTo>
                    <a:pt x="171" y="333"/>
                  </a:lnTo>
                  <a:lnTo>
                    <a:pt x="181" y="331"/>
                  </a:lnTo>
                  <a:lnTo>
                    <a:pt x="190" y="329"/>
                  </a:lnTo>
                  <a:lnTo>
                    <a:pt x="198" y="327"/>
                  </a:lnTo>
                  <a:lnTo>
                    <a:pt x="207" y="325"/>
                  </a:lnTo>
                  <a:lnTo>
                    <a:pt x="217" y="324"/>
                  </a:lnTo>
                  <a:lnTo>
                    <a:pt x="226" y="324"/>
                  </a:lnTo>
                  <a:lnTo>
                    <a:pt x="236" y="322"/>
                  </a:lnTo>
                  <a:lnTo>
                    <a:pt x="245" y="320"/>
                  </a:lnTo>
                  <a:lnTo>
                    <a:pt x="255" y="320"/>
                  </a:lnTo>
                  <a:lnTo>
                    <a:pt x="266" y="320"/>
                  </a:lnTo>
                  <a:lnTo>
                    <a:pt x="276" y="320"/>
                  </a:lnTo>
                  <a:lnTo>
                    <a:pt x="285" y="320"/>
                  </a:lnTo>
                  <a:lnTo>
                    <a:pt x="293" y="320"/>
                  </a:lnTo>
                  <a:lnTo>
                    <a:pt x="304" y="322"/>
                  </a:lnTo>
                  <a:lnTo>
                    <a:pt x="312" y="322"/>
                  </a:lnTo>
                  <a:lnTo>
                    <a:pt x="321" y="322"/>
                  </a:lnTo>
                  <a:lnTo>
                    <a:pt x="329" y="322"/>
                  </a:lnTo>
                  <a:lnTo>
                    <a:pt x="338" y="324"/>
                  </a:lnTo>
                  <a:lnTo>
                    <a:pt x="344" y="322"/>
                  </a:lnTo>
                  <a:lnTo>
                    <a:pt x="352" y="322"/>
                  </a:lnTo>
                  <a:lnTo>
                    <a:pt x="359" y="320"/>
                  </a:lnTo>
                  <a:lnTo>
                    <a:pt x="365" y="318"/>
                  </a:lnTo>
                  <a:lnTo>
                    <a:pt x="374" y="312"/>
                  </a:lnTo>
                  <a:lnTo>
                    <a:pt x="380" y="303"/>
                  </a:lnTo>
                  <a:lnTo>
                    <a:pt x="382" y="297"/>
                  </a:lnTo>
                  <a:lnTo>
                    <a:pt x="384" y="289"/>
                  </a:lnTo>
                  <a:lnTo>
                    <a:pt x="384" y="280"/>
                  </a:lnTo>
                  <a:lnTo>
                    <a:pt x="384" y="274"/>
                  </a:lnTo>
                  <a:lnTo>
                    <a:pt x="382" y="265"/>
                  </a:lnTo>
                  <a:lnTo>
                    <a:pt x="382" y="257"/>
                  </a:lnTo>
                  <a:lnTo>
                    <a:pt x="382" y="248"/>
                  </a:lnTo>
                  <a:lnTo>
                    <a:pt x="380" y="240"/>
                  </a:lnTo>
                  <a:lnTo>
                    <a:pt x="378" y="230"/>
                  </a:lnTo>
                  <a:lnTo>
                    <a:pt x="376" y="225"/>
                  </a:lnTo>
                  <a:lnTo>
                    <a:pt x="374" y="217"/>
                  </a:lnTo>
                  <a:lnTo>
                    <a:pt x="374" y="211"/>
                  </a:lnTo>
                  <a:lnTo>
                    <a:pt x="372" y="202"/>
                  </a:lnTo>
                  <a:lnTo>
                    <a:pt x="372" y="200"/>
                  </a:lnTo>
                  <a:lnTo>
                    <a:pt x="369" y="198"/>
                  </a:lnTo>
                  <a:lnTo>
                    <a:pt x="365" y="192"/>
                  </a:lnTo>
                  <a:lnTo>
                    <a:pt x="359" y="187"/>
                  </a:lnTo>
                  <a:lnTo>
                    <a:pt x="352" y="181"/>
                  </a:lnTo>
                  <a:lnTo>
                    <a:pt x="342" y="175"/>
                  </a:lnTo>
                  <a:lnTo>
                    <a:pt x="336" y="171"/>
                  </a:lnTo>
                  <a:lnTo>
                    <a:pt x="333" y="170"/>
                  </a:lnTo>
                  <a:lnTo>
                    <a:pt x="331" y="175"/>
                  </a:lnTo>
                  <a:lnTo>
                    <a:pt x="331" y="181"/>
                  </a:lnTo>
                  <a:lnTo>
                    <a:pt x="333" y="190"/>
                  </a:lnTo>
                  <a:lnTo>
                    <a:pt x="334" y="194"/>
                  </a:lnTo>
                  <a:lnTo>
                    <a:pt x="336" y="200"/>
                  </a:lnTo>
                  <a:lnTo>
                    <a:pt x="336" y="206"/>
                  </a:lnTo>
                  <a:lnTo>
                    <a:pt x="338" y="213"/>
                  </a:lnTo>
                  <a:lnTo>
                    <a:pt x="338" y="217"/>
                  </a:lnTo>
                  <a:lnTo>
                    <a:pt x="340" y="225"/>
                  </a:lnTo>
                  <a:lnTo>
                    <a:pt x="340" y="229"/>
                  </a:lnTo>
                  <a:lnTo>
                    <a:pt x="340" y="236"/>
                  </a:lnTo>
                  <a:lnTo>
                    <a:pt x="336" y="246"/>
                  </a:lnTo>
                  <a:lnTo>
                    <a:pt x="331" y="255"/>
                  </a:lnTo>
                  <a:lnTo>
                    <a:pt x="327" y="257"/>
                  </a:lnTo>
                  <a:lnTo>
                    <a:pt x="321" y="261"/>
                  </a:lnTo>
                  <a:lnTo>
                    <a:pt x="314" y="263"/>
                  </a:lnTo>
                  <a:lnTo>
                    <a:pt x="308" y="265"/>
                  </a:lnTo>
                  <a:lnTo>
                    <a:pt x="300" y="265"/>
                  </a:lnTo>
                  <a:lnTo>
                    <a:pt x="293" y="265"/>
                  </a:lnTo>
                  <a:lnTo>
                    <a:pt x="285" y="267"/>
                  </a:lnTo>
                  <a:lnTo>
                    <a:pt x="276" y="267"/>
                  </a:lnTo>
                  <a:lnTo>
                    <a:pt x="266" y="267"/>
                  </a:lnTo>
                  <a:lnTo>
                    <a:pt x="257" y="268"/>
                  </a:lnTo>
                  <a:lnTo>
                    <a:pt x="249" y="268"/>
                  </a:lnTo>
                  <a:lnTo>
                    <a:pt x="239" y="268"/>
                  </a:lnTo>
                  <a:lnTo>
                    <a:pt x="230" y="268"/>
                  </a:lnTo>
                  <a:lnTo>
                    <a:pt x="222" y="272"/>
                  </a:lnTo>
                  <a:lnTo>
                    <a:pt x="215" y="272"/>
                  </a:lnTo>
                  <a:lnTo>
                    <a:pt x="207" y="276"/>
                  </a:lnTo>
                  <a:lnTo>
                    <a:pt x="200" y="278"/>
                  </a:lnTo>
                  <a:lnTo>
                    <a:pt x="192" y="280"/>
                  </a:lnTo>
                  <a:lnTo>
                    <a:pt x="186" y="284"/>
                  </a:lnTo>
                  <a:lnTo>
                    <a:pt x="181" y="287"/>
                  </a:lnTo>
                  <a:lnTo>
                    <a:pt x="175" y="289"/>
                  </a:lnTo>
                  <a:lnTo>
                    <a:pt x="167" y="291"/>
                  </a:lnTo>
                  <a:lnTo>
                    <a:pt x="163" y="293"/>
                  </a:lnTo>
                  <a:lnTo>
                    <a:pt x="158" y="297"/>
                  </a:lnTo>
                  <a:lnTo>
                    <a:pt x="146" y="299"/>
                  </a:lnTo>
                  <a:lnTo>
                    <a:pt x="137" y="299"/>
                  </a:lnTo>
                  <a:lnTo>
                    <a:pt x="127" y="297"/>
                  </a:lnTo>
                  <a:lnTo>
                    <a:pt x="118" y="289"/>
                  </a:lnTo>
                  <a:lnTo>
                    <a:pt x="114" y="284"/>
                  </a:lnTo>
                  <a:lnTo>
                    <a:pt x="108" y="278"/>
                  </a:lnTo>
                  <a:lnTo>
                    <a:pt x="103" y="268"/>
                  </a:lnTo>
                  <a:lnTo>
                    <a:pt x="99" y="263"/>
                  </a:lnTo>
                  <a:lnTo>
                    <a:pt x="93" y="253"/>
                  </a:lnTo>
                  <a:lnTo>
                    <a:pt x="89" y="244"/>
                  </a:lnTo>
                  <a:lnTo>
                    <a:pt x="85" y="232"/>
                  </a:lnTo>
                  <a:lnTo>
                    <a:pt x="82" y="223"/>
                  </a:lnTo>
                  <a:lnTo>
                    <a:pt x="78" y="211"/>
                  </a:lnTo>
                  <a:lnTo>
                    <a:pt x="74" y="202"/>
                  </a:lnTo>
                  <a:lnTo>
                    <a:pt x="70" y="190"/>
                  </a:lnTo>
                  <a:lnTo>
                    <a:pt x="68" y="179"/>
                  </a:lnTo>
                  <a:lnTo>
                    <a:pt x="66" y="168"/>
                  </a:lnTo>
                  <a:lnTo>
                    <a:pt x="65" y="158"/>
                  </a:lnTo>
                  <a:lnTo>
                    <a:pt x="65" y="149"/>
                  </a:lnTo>
                  <a:lnTo>
                    <a:pt x="65" y="139"/>
                  </a:lnTo>
                  <a:lnTo>
                    <a:pt x="65" y="130"/>
                  </a:lnTo>
                  <a:lnTo>
                    <a:pt x="66" y="124"/>
                  </a:lnTo>
                  <a:lnTo>
                    <a:pt x="66" y="116"/>
                  </a:lnTo>
                  <a:lnTo>
                    <a:pt x="70" y="111"/>
                  </a:lnTo>
                  <a:lnTo>
                    <a:pt x="76" y="101"/>
                  </a:lnTo>
                  <a:lnTo>
                    <a:pt x="82" y="93"/>
                  </a:lnTo>
                  <a:lnTo>
                    <a:pt x="87" y="88"/>
                  </a:lnTo>
                  <a:lnTo>
                    <a:pt x="93" y="86"/>
                  </a:lnTo>
                  <a:lnTo>
                    <a:pt x="99" y="84"/>
                  </a:lnTo>
                  <a:lnTo>
                    <a:pt x="101" y="8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12" name="Freeform 159"/>
            <p:cNvSpPr>
              <a:spLocks/>
            </p:cNvSpPr>
            <p:nvPr/>
          </p:nvSpPr>
          <p:spPr bwMode="auto">
            <a:xfrm>
              <a:off x="3148262" y="2485723"/>
              <a:ext cx="67593" cy="72769"/>
            </a:xfrm>
            <a:custGeom>
              <a:avLst/>
              <a:gdLst>
                <a:gd name="T0" fmla="*/ 2147483647 w 445"/>
                <a:gd name="T1" fmla="*/ 2147483647 h 477"/>
                <a:gd name="T2" fmla="*/ 2147483647 w 445"/>
                <a:gd name="T3" fmla="*/ 2147483647 h 477"/>
                <a:gd name="T4" fmla="*/ 2147483647 w 445"/>
                <a:gd name="T5" fmla="*/ 2147483647 h 477"/>
                <a:gd name="T6" fmla="*/ 2147483647 w 445"/>
                <a:gd name="T7" fmla="*/ 2147483647 h 477"/>
                <a:gd name="T8" fmla="*/ 2147483647 w 445"/>
                <a:gd name="T9" fmla="*/ 2147483647 h 477"/>
                <a:gd name="T10" fmla="*/ 2147483647 w 445"/>
                <a:gd name="T11" fmla="*/ 2147483647 h 477"/>
                <a:gd name="T12" fmla="*/ 2147483647 w 445"/>
                <a:gd name="T13" fmla="*/ 2147483647 h 477"/>
                <a:gd name="T14" fmla="*/ 0 w 445"/>
                <a:gd name="T15" fmla="*/ 2147483647 h 477"/>
                <a:gd name="T16" fmla="*/ 2147483647 w 445"/>
                <a:gd name="T17" fmla="*/ 2147483647 h 477"/>
                <a:gd name="T18" fmla="*/ 2147483647 w 445"/>
                <a:gd name="T19" fmla="*/ 2147483647 h 477"/>
                <a:gd name="T20" fmla="*/ 2147483647 w 445"/>
                <a:gd name="T21" fmla="*/ 2147483647 h 477"/>
                <a:gd name="T22" fmla="*/ 2147483647 w 445"/>
                <a:gd name="T23" fmla="*/ 0 h 477"/>
                <a:gd name="T24" fmla="*/ 2147483647 w 445"/>
                <a:gd name="T25" fmla="*/ 2147483647 h 477"/>
                <a:gd name="T26" fmla="*/ 2147483647 w 445"/>
                <a:gd name="T27" fmla="*/ 2147483647 h 477"/>
                <a:gd name="T28" fmla="*/ 2147483647 w 445"/>
                <a:gd name="T29" fmla="*/ 2147483647 h 477"/>
                <a:gd name="T30" fmla="*/ 2147483647 w 445"/>
                <a:gd name="T31" fmla="*/ 2147483647 h 477"/>
                <a:gd name="T32" fmla="*/ 2147483647 w 445"/>
                <a:gd name="T33" fmla="*/ 2147483647 h 477"/>
                <a:gd name="T34" fmla="*/ 2147483647 w 445"/>
                <a:gd name="T35" fmla="*/ 2147483647 h 477"/>
                <a:gd name="T36" fmla="*/ 2147483647 w 445"/>
                <a:gd name="T37" fmla="*/ 2147483647 h 477"/>
                <a:gd name="T38" fmla="*/ 2147483647 w 445"/>
                <a:gd name="T39" fmla="*/ 2147483647 h 477"/>
                <a:gd name="T40" fmla="*/ 2147483647 w 445"/>
                <a:gd name="T41" fmla="*/ 2147483647 h 477"/>
                <a:gd name="T42" fmla="*/ 2147483647 w 445"/>
                <a:gd name="T43" fmla="*/ 2147483647 h 477"/>
                <a:gd name="T44" fmla="*/ 2147483647 w 445"/>
                <a:gd name="T45" fmla="*/ 2147483647 h 477"/>
                <a:gd name="T46" fmla="*/ 2147483647 w 445"/>
                <a:gd name="T47" fmla="*/ 2147483647 h 477"/>
                <a:gd name="T48" fmla="*/ 2147483647 w 445"/>
                <a:gd name="T49" fmla="*/ 2147483647 h 477"/>
                <a:gd name="T50" fmla="*/ 2147483647 w 445"/>
                <a:gd name="T51" fmla="*/ 2147483647 h 477"/>
                <a:gd name="T52" fmla="*/ 2147483647 w 445"/>
                <a:gd name="T53" fmla="*/ 2147483647 h 477"/>
                <a:gd name="T54" fmla="*/ 2147483647 w 445"/>
                <a:gd name="T55" fmla="*/ 2147483647 h 477"/>
                <a:gd name="T56" fmla="*/ 2147483647 w 445"/>
                <a:gd name="T57" fmla="*/ 2147483647 h 477"/>
                <a:gd name="T58" fmla="*/ 2147483647 w 445"/>
                <a:gd name="T59" fmla="*/ 2147483647 h 477"/>
                <a:gd name="T60" fmla="*/ 2147483647 w 445"/>
                <a:gd name="T61" fmla="*/ 2147483647 h 477"/>
                <a:gd name="T62" fmla="*/ 2147483647 w 445"/>
                <a:gd name="T63" fmla="*/ 2147483647 h 477"/>
                <a:gd name="T64" fmla="*/ 2147483647 w 445"/>
                <a:gd name="T65" fmla="*/ 2147483647 h 477"/>
                <a:gd name="T66" fmla="*/ 2147483647 w 445"/>
                <a:gd name="T67" fmla="*/ 2147483647 h 477"/>
                <a:gd name="T68" fmla="*/ 2147483647 w 445"/>
                <a:gd name="T69" fmla="*/ 2147483647 h 477"/>
                <a:gd name="T70" fmla="*/ 2147483647 w 445"/>
                <a:gd name="T71" fmla="*/ 2147483647 h 477"/>
                <a:gd name="T72" fmla="*/ 2147483647 w 445"/>
                <a:gd name="T73" fmla="*/ 2147483647 h 477"/>
                <a:gd name="T74" fmla="*/ 2147483647 w 445"/>
                <a:gd name="T75" fmla="*/ 2147483647 h 477"/>
                <a:gd name="T76" fmla="*/ 2147483647 w 445"/>
                <a:gd name="T77" fmla="*/ 2147483647 h 477"/>
                <a:gd name="T78" fmla="*/ 2147483647 w 445"/>
                <a:gd name="T79" fmla="*/ 2147483647 h 477"/>
                <a:gd name="T80" fmla="*/ 2147483647 w 445"/>
                <a:gd name="T81" fmla="*/ 2147483647 h 477"/>
                <a:gd name="T82" fmla="*/ 2147483647 w 445"/>
                <a:gd name="T83" fmla="*/ 2147483647 h 477"/>
                <a:gd name="T84" fmla="*/ 2147483647 w 445"/>
                <a:gd name="T85" fmla="*/ 2147483647 h 477"/>
                <a:gd name="T86" fmla="*/ 2147483647 w 445"/>
                <a:gd name="T87" fmla="*/ 2147483647 h 477"/>
                <a:gd name="T88" fmla="*/ 2147483647 w 445"/>
                <a:gd name="T89" fmla="*/ 2147483647 h 477"/>
                <a:gd name="T90" fmla="*/ 2147483647 w 445"/>
                <a:gd name="T91" fmla="*/ 2147483647 h 477"/>
                <a:gd name="T92" fmla="*/ 2147483647 w 445"/>
                <a:gd name="T93" fmla="*/ 2147483647 h 477"/>
                <a:gd name="T94" fmla="*/ 2147483647 w 445"/>
                <a:gd name="T95" fmla="*/ 2147483647 h 477"/>
                <a:gd name="T96" fmla="*/ 2147483647 w 445"/>
                <a:gd name="T97" fmla="*/ 2147483647 h 477"/>
                <a:gd name="T98" fmla="*/ 2147483647 w 445"/>
                <a:gd name="T99" fmla="*/ 2147483647 h 477"/>
                <a:gd name="T100" fmla="*/ 2147483647 w 445"/>
                <a:gd name="T101" fmla="*/ 2147483647 h 477"/>
                <a:gd name="T102" fmla="*/ 2147483647 w 445"/>
                <a:gd name="T103" fmla="*/ 2147483647 h 477"/>
                <a:gd name="T104" fmla="*/ 2147483647 w 445"/>
                <a:gd name="T105" fmla="*/ 2147483647 h 477"/>
                <a:gd name="T106" fmla="*/ 2147483647 w 445"/>
                <a:gd name="T107" fmla="*/ 2147483647 h 477"/>
                <a:gd name="T108" fmla="*/ 2147483647 w 445"/>
                <a:gd name="T109" fmla="*/ 2147483647 h 477"/>
                <a:gd name="T110" fmla="*/ 2147483647 w 445"/>
                <a:gd name="T111" fmla="*/ 2147483647 h 477"/>
                <a:gd name="T112" fmla="*/ 2147483647 w 445"/>
                <a:gd name="T113" fmla="*/ 2147483647 h 477"/>
                <a:gd name="T114" fmla="*/ 2147483647 w 445"/>
                <a:gd name="T115" fmla="*/ 2147483647 h 477"/>
                <a:gd name="T116" fmla="*/ 2147483647 w 445"/>
                <a:gd name="T117" fmla="*/ 2147483647 h 47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445" h="477">
                  <a:moveTo>
                    <a:pt x="408" y="477"/>
                  </a:moveTo>
                  <a:lnTo>
                    <a:pt x="91" y="405"/>
                  </a:lnTo>
                  <a:lnTo>
                    <a:pt x="87" y="403"/>
                  </a:lnTo>
                  <a:lnTo>
                    <a:pt x="81" y="401"/>
                  </a:lnTo>
                  <a:lnTo>
                    <a:pt x="74" y="396"/>
                  </a:lnTo>
                  <a:lnTo>
                    <a:pt x="66" y="390"/>
                  </a:lnTo>
                  <a:lnTo>
                    <a:pt x="57" y="380"/>
                  </a:lnTo>
                  <a:lnTo>
                    <a:pt x="51" y="371"/>
                  </a:lnTo>
                  <a:lnTo>
                    <a:pt x="45" y="361"/>
                  </a:lnTo>
                  <a:lnTo>
                    <a:pt x="45" y="352"/>
                  </a:lnTo>
                  <a:lnTo>
                    <a:pt x="45" y="344"/>
                  </a:lnTo>
                  <a:lnTo>
                    <a:pt x="45" y="339"/>
                  </a:lnTo>
                  <a:lnTo>
                    <a:pt x="43" y="331"/>
                  </a:lnTo>
                  <a:lnTo>
                    <a:pt x="43" y="322"/>
                  </a:lnTo>
                  <a:lnTo>
                    <a:pt x="40" y="314"/>
                  </a:lnTo>
                  <a:lnTo>
                    <a:pt x="38" y="304"/>
                  </a:lnTo>
                  <a:lnTo>
                    <a:pt x="34" y="293"/>
                  </a:lnTo>
                  <a:lnTo>
                    <a:pt x="32" y="284"/>
                  </a:lnTo>
                  <a:lnTo>
                    <a:pt x="28" y="272"/>
                  </a:lnTo>
                  <a:lnTo>
                    <a:pt x="24" y="261"/>
                  </a:lnTo>
                  <a:lnTo>
                    <a:pt x="21" y="251"/>
                  </a:lnTo>
                  <a:lnTo>
                    <a:pt x="19" y="240"/>
                  </a:lnTo>
                  <a:lnTo>
                    <a:pt x="15" y="226"/>
                  </a:lnTo>
                  <a:lnTo>
                    <a:pt x="11" y="213"/>
                  </a:lnTo>
                  <a:lnTo>
                    <a:pt x="7" y="202"/>
                  </a:lnTo>
                  <a:lnTo>
                    <a:pt x="7" y="188"/>
                  </a:lnTo>
                  <a:lnTo>
                    <a:pt x="4" y="175"/>
                  </a:lnTo>
                  <a:lnTo>
                    <a:pt x="4" y="162"/>
                  </a:lnTo>
                  <a:lnTo>
                    <a:pt x="2" y="148"/>
                  </a:lnTo>
                  <a:lnTo>
                    <a:pt x="2" y="135"/>
                  </a:lnTo>
                  <a:lnTo>
                    <a:pt x="0" y="124"/>
                  </a:lnTo>
                  <a:lnTo>
                    <a:pt x="0" y="110"/>
                  </a:lnTo>
                  <a:lnTo>
                    <a:pt x="0" y="99"/>
                  </a:lnTo>
                  <a:lnTo>
                    <a:pt x="2" y="88"/>
                  </a:lnTo>
                  <a:lnTo>
                    <a:pt x="2" y="74"/>
                  </a:lnTo>
                  <a:lnTo>
                    <a:pt x="4" y="65"/>
                  </a:lnTo>
                  <a:lnTo>
                    <a:pt x="5" y="55"/>
                  </a:lnTo>
                  <a:lnTo>
                    <a:pt x="7" y="46"/>
                  </a:lnTo>
                  <a:lnTo>
                    <a:pt x="9" y="36"/>
                  </a:lnTo>
                  <a:lnTo>
                    <a:pt x="13" y="29"/>
                  </a:lnTo>
                  <a:lnTo>
                    <a:pt x="15" y="23"/>
                  </a:lnTo>
                  <a:lnTo>
                    <a:pt x="19" y="17"/>
                  </a:lnTo>
                  <a:lnTo>
                    <a:pt x="23" y="8"/>
                  </a:lnTo>
                  <a:lnTo>
                    <a:pt x="30" y="2"/>
                  </a:lnTo>
                  <a:lnTo>
                    <a:pt x="34" y="0"/>
                  </a:lnTo>
                  <a:lnTo>
                    <a:pt x="38" y="0"/>
                  </a:lnTo>
                  <a:lnTo>
                    <a:pt x="43" y="0"/>
                  </a:lnTo>
                  <a:lnTo>
                    <a:pt x="49" y="0"/>
                  </a:lnTo>
                  <a:lnTo>
                    <a:pt x="55" y="0"/>
                  </a:lnTo>
                  <a:lnTo>
                    <a:pt x="61" y="2"/>
                  </a:lnTo>
                  <a:lnTo>
                    <a:pt x="66" y="2"/>
                  </a:lnTo>
                  <a:lnTo>
                    <a:pt x="76" y="6"/>
                  </a:lnTo>
                  <a:lnTo>
                    <a:pt x="83" y="6"/>
                  </a:lnTo>
                  <a:lnTo>
                    <a:pt x="95" y="8"/>
                  </a:lnTo>
                  <a:lnTo>
                    <a:pt x="106" y="8"/>
                  </a:lnTo>
                  <a:lnTo>
                    <a:pt x="118" y="10"/>
                  </a:lnTo>
                  <a:lnTo>
                    <a:pt x="131" y="10"/>
                  </a:lnTo>
                  <a:lnTo>
                    <a:pt x="144" y="10"/>
                  </a:lnTo>
                  <a:lnTo>
                    <a:pt x="158" y="10"/>
                  </a:lnTo>
                  <a:lnTo>
                    <a:pt x="173" y="12"/>
                  </a:lnTo>
                  <a:lnTo>
                    <a:pt x="188" y="10"/>
                  </a:lnTo>
                  <a:lnTo>
                    <a:pt x="203" y="10"/>
                  </a:lnTo>
                  <a:lnTo>
                    <a:pt x="216" y="10"/>
                  </a:lnTo>
                  <a:lnTo>
                    <a:pt x="232" y="10"/>
                  </a:lnTo>
                  <a:lnTo>
                    <a:pt x="243" y="10"/>
                  </a:lnTo>
                  <a:lnTo>
                    <a:pt x="256" y="10"/>
                  </a:lnTo>
                  <a:lnTo>
                    <a:pt x="266" y="8"/>
                  </a:lnTo>
                  <a:lnTo>
                    <a:pt x="277" y="8"/>
                  </a:lnTo>
                  <a:lnTo>
                    <a:pt x="283" y="8"/>
                  </a:lnTo>
                  <a:lnTo>
                    <a:pt x="291" y="8"/>
                  </a:lnTo>
                  <a:lnTo>
                    <a:pt x="294" y="8"/>
                  </a:lnTo>
                  <a:lnTo>
                    <a:pt x="296" y="8"/>
                  </a:lnTo>
                  <a:lnTo>
                    <a:pt x="363" y="10"/>
                  </a:lnTo>
                  <a:lnTo>
                    <a:pt x="363" y="12"/>
                  </a:lnTo>
                  <a:lnTo>
                    <a:pt x="363" y="15"/>
                  </a:lnTo>
                  <a:lnTo>
                    <a:pt x="365" y="21"/>
                  </a:lnTo>
                  <a:lnTo>
                    <a:pt x="369" y="31"/>
                  </a:lnTo>
                  <a:lnTo>
                    <a:pt x="370" y="34"/>
                  </a:lnTo>
                  <a:lnTo>
                    <a:pt x="372" y="42"/>
                  </a:lnTo>
                  <a:lnTo>
                    <a:pt x="374" y="48"/>
                  </a:lnTo>
                  <a:lnTo>
                    <a:pt x="378" y="55"/>
                  </a:lnTo>
                  <a:lnTo>
                    <a:pt x="380" y="61"/>
                  </a:lnTo>
                  <a:lnTo>
                    <a:pt x="384" y="69"/>
                  </a:lnTo>
                  <a:lnTo>
                    <a:pt x="388" y="76"/>
                  </a:lnTo>
                  <a:lnTo>
                    <a:pt x="389" y="86"/>
                  </a:lnTo>
                  <a:lnTo>
                    <a:pt x="393" y="93"/>
                  </a:lnTo>
                  <a:lnTo>
                    <a:pt x="395" y="101"/>
                  </a:lnTo>
                  <a:lnTo>
                    <a:pt x="399" y="110"/>
                  </a:lnTo>
                  <a:lnTo>
                    <a:pt x="403" y="120"/>
                  </a:lnTo>
                  <a:lnTo>
                    <a:pt x="407" y="129"/>
                  </a:lnTo>
                  <a:lnTo>
                    <a:pt x="410" y="137"/>
                  </a:lnTo>
                  <a:lnTo>
                    <a:pt x="414" y="148"/>
                  </a:lnTo>
                  <a:lnTo>
                    <a:pt x="418" y="158"/>
                  </a:lnTo>
                  <a:lnTo>
                    <a:pt x="422" y="168"/>
                  </a:lnTo>
                  <a:lnTo>
                    <a:pt x="426" y="177"/>
                  </a:lnTo>
                  <a:lnTo>
                    <a:pt x="427" y="187"/>
                  </a:lnTo>
                  <a:lnTo>
                    <a:pt x="431" y="196"/>
                  </a:lnTo>
                  <a:lnTo>
                    <a:pt x="433" y="204"/>
                  </a:lnTo>
                  <a:lnTo>
                    <a:pt x="437" y="211"/>
                  </a:lnTo>
                  <a:lnTo>
                    <a:pt x="439" y="219"/>
                  </a:lnTo>
                  <a:lnTo>
                    <a:pt x="441" y="228"/>
                  </a:lnTo>
                  <a:lnTo>
                    <a:pt x="443" y="234"/>
                  </a:lnTo>
                  <a:lnTo>
                    <a:pt x="443" y="240"/>
                  </a:lnTo>
                  <a:lnTo>
                    <a:pt x="443" y="245"/>
                  </a:lnTo>
                  <a:lnTo>
                    <a:pt x="445" y="251"/>
                  </a:lnTo>
                  <a:lnTo>
                    <a:pt x="443" y="257"/>
                  </a:lnTo>
                  <a:lnTo>
                    <a:pt x="443" y="264"/>
                  </a:lnTo>
                  <a:lnTo>
                    <a:pt x="439" y="268"/>
                  </a:lnTo>
                  <a:lnTo>
                    <a:pt x="431" y="270"/>
                  </a:lnTo>
                  <a:lnTo>
                    <a:pt x="427" y="268"/>
                  </a:lnTo>
                  <a:lnTo>
                    <a:pt x="424" y="264"/>
                  </a:lnTo>
                  <a:lnTo>
                    <a:pt x="420" y="261"/>
                  </a:lnTo>
                  <a:lnTo>
                    <a:pt x="416" y="255"/>
                  </a:lnTo>
                  <a:lnTo>
                    <a:pt x="412" y="245"/>
                  </a:lnTo>
                  <a:lnTo>
                    <a:pt x="407" y="236"/>
                  </a:lnTo>
                  <a:lnTo>
                    <a:pt x="405" y="230"/>
                  </a:lnTo>
                  <a:lnTo>
                    <a:pt x="403" y="223"/>
                  </a:lnTo>
                  <a:lnTo>
                    <a:pt x="401" y="217"/>
                  </a:lnTo>
                  <a:lnTo>
                    <a:pt x="399" y="209"/>
                  </a:lnTo>
                  <a:lnTo>
                    <a:pt x="395" y="198"/>
                  </a:lnTo>
                  <a:lnTo>
                    <a:pt x="393" y="190"/>
                  </a:lnTo>
                  <a:lnTo>
                    <a:pt x="391" y="179"/>
                  </a:lnTo>
                  <a:lnTo>
                    <a:pt x="389" y="169"/>
                  </a:lnTo>
                  <a:lnTo>
                    <a:pt x="384" y="158"/>
                  </a:lnTo>
                  <a:lnTo>
                    <a:pt x="382" y="147"/>
                  </a:lnTo>
                  <a:lnTo>
                    <a:pt x="378" y="137"/>
                  </a:lnTo>
                  <a:lnTo>
                    <a:pt x="376" y="128"/>
                  </a:lnTo>
                  <a:lnTo>
                    <a:pt x="370" y="116"/>
                  </a:lnTo>
                  <a:lnTo>
                    <a:pt x="367" y="105"/>
                  </a:lnTo>
                  <a:lnTo>
                    <a:pt x="361" y="95"/>
                  </a:lnTo>
                  <a:lnTo>
                    <a:pt x="357" y="88"/>
                  </a:lnTo>
                  <a:lnTo>
                    <a:pt x="351" y="78"/>
                  </a:lnTo>
                  <a:lnTo>
                    <a:pt x="346" y="71"/>
                  </a:lnTo>
                  <a:lnTo>
                    <a:pt x="340" y="65"/>
                  </a:lnTo>
                  <a:lnTo>
                    <a:pt x="332" y="59"/>
                  </a:lnTo>
                  <a:lnTo>
                    <a:pt x="325" y="55"/>
                  </a:lnTo>
                  <a:lnTo>
                    <a:pt x="317" y="52"/>
                  </a:lnTo>
                  <a:lnTo>
                    <a:pt x="310" y="48"/>
                  </a:lnTo>
                  <a:lnTo>
                    <a:pt x="302" y="48"/>
                  </a:lnTo>
                  <a:lnTo>
                    <a:pt x="292" y="46"/>
                  </a:lnTo>
                  <a:lnTo>
                    <a:pt x="283" y="48"/>
                  </a:lnTo>
                  <a:lnTo>
                    <a:pt x="273" y="48"/>
                  </a:lnTo>
                  <a:lnTo>
                    <a:pt x="266" y="50"/>
                  </a:lnTo>
                  <a:lnTo>
                    <a:pt x="254" y="50"/>
                  </a:lnTo>
                  <a:lnTo>
                    <a:pt x="245" y="52"/>
                  </a:lnTo>
                  <a:lnTo>
                    <a:pt x="237" y="53"/>
                  </a:lnTo>
                  <a:lnTo>
                    <a:pt x="228" y="55"/>
                  </a:lnTo>
                  <a:lnTo>
                    <a:pt x="218" y="57"/>
                  </a:lnTo>
                  <a:lnTo>
                    <a:pt x="209" y="59"/>
                  </a:lnTo>
                  <a:lnTo>
                    <a:pt x="199" y="59"/>
                  </a:lnTo>
                  <a:lnTo>
                    <a:pt x="192" y="61"/>
                  </a:lnTo>
                  <a:lnTo>
                    <a:pt x="180" y="61"/>
                  </a:lnTo>
                  <a:lnTo>
                    <a:pt x="171" y="63"/>
                  </a:lnTo>
                  <a:lnTo>
                    <a:pt x="161" y="63"/>
                  </a:lnTo>
                  <a:lnTo>
                    <a:pt x="152" y="63"/>
                  </a:lnTo>
                  <a:lnTo>
                    <a:pt x="142" y="63"/>
                  </a:lnTo>
                  <a:lnTo>
                    <a:pt x="133" y="65"/>
                  </a:lnTo>
                  <a:lnTo>
                    <a:pt x="125" y="67"/>
                  </a:lnTo>
                  <a:lnTo>
                    <a:pt x="118" y="69"/>
                  </a:lnTo>
                  <a:lnTo>
                    <a:pt x="108" y="69"/>
                  </a:lnTo>
                  <a:lnTo>
                    <a:pt x="101" y="71"/>
                  </a:lnTo>
                  <a:lnTo>
                    <a:pt x="95" y="74"/>
                  </a:lnTo>
                  <a:lnTo>
                    <a:pt x="89" y="78"/>
                  </a:lnTo>
                  <a:lnTo>
                    <a:pt x="81" y="82"/>
                  </a:lnTo>
                  <a:lnTo>
                    <a:pt x="80" y="88"/>
                  </a:lnTo>
                  <a:lnTo>
                    <a:pt x="76" y="95"/>
                  </a:lnTo>
                  <a:lnTo>
                    <a:pt x="74" y="105"/>
                  </a:lnTo>
                  <a:lnTo>
                    <a:pt x="70" y="112"/>
                  </a:lnTo>
                  <a:lnTo>
                    <a:pt x="70" y="124"/>
                  </a:lnTo>
                  <a:lnTo>
                    <a:pt x="70" y="135"/>
                  </a:lnTo>
                  <a:lnTo>
                    <a:pt x="72" y="148"/>
                  </a:lnTo>
                  <a:lnTo>
                    <a:pt x="74" y="162"/>
                  </a:lnTo>
                  <a:lnTo>
                    <a:pt x="76" y="175"/>
                  </a:lnTo>
                  <a:lnTo>
                    <a:pt x="78" y="187"/>
                  </a:lnTo>
                  <a:lnTo>
                    <a:pt x="81" y="202"/>
                  </a:lnTo>
                  <a:lnTo>
                    <a:pt x="83" y="211"/>
                  </a:lnTo>
                  <a:lnTo>
                    <a:pt x="87" y="223"/>
                  </a:lnTo>
                  <a:lnTo>
                    <a:pt x="89" y="232"/>
                  </a:lnTo>
                  <a:lnTo>
                    <a:pt x="91" y="244"/>
                  </a:lnTo>
                  <a:lnTo>
                    <a:pt x="93" y="249"/>
                  </a:lnTo>
                  <a:lnTo>
                    <a:pt x="95" y="255"/>
                  </a:lnTo>
                  <a:lnTo>
                    <a:pt x="97" y="259"/>
                  </a:lnTo>
                  <a:lnTo>
                    <a:pt x="97" y="261"/>
                  </a:lnTo>
                  <a:lnTo>
                    <a:pt x="97" y="263"/>
                  </a:lnTo>
                  <a:lnTo>
                    <a:pt x="97" y="272"/>
                  </a:lnTo>
                  <a:lnTo>
                    <a:pt x="97" y="278"/>
                  </a:lnTo>
                  <a:lnTo>
                    <a:pt x="97" y="284"/>
                  </a:lnTo>
                  <a:lnTo>
                    <a:pt x="97" y="291"/>
                  </a:lnTo>
                  <a:lnTo>
                    <a:pt x="99" y="301"/>
                  </a:lnTo>
                  <a:lnTo>
                    <a:pt x="99" y="308"/>
                  </a:lnTo>
                  <a:lnTo>
                    <a:pt x="101" y="318"/>
                  </a:lnTo>
                  <a:lnTo>
                    <a:pt x="104" y="325"/>
                  </a:lnTo>
                  <a:lnTo>
                    <a:pt x="106" y="335"/>
                  </a:lnTo>
                  <a:lnTo>
                    <a:pt x="110" y="342"/>
                  </a:lnTo>
                  <a:lnTo>
                    <a:pt x="114" y="352"/>
                  </a:lnTo>
                  <a:lnTo>
                    <a:pt x="120" y="358"/>
                  </a:lnTo>
                  <a:lnTo>
                    <a:pt x="125" y="365"/>
                  </a:lnTo>
                  <a:lnTo>
                    <a:pt x="131" y="371"/>
                  </a:lnTo>
                  <a:lnTo>
                    <a:pt x="139" y="377"/>
                  </a:lnTo>
                  <a:lnTo>
                    <a:pt x="146" y="379"/>
                  </a:lnTo>
                  <a:lnTo>
                    <a:pt x="156" y="382"/>
                  </a:lnTo>
                  <a:lnTo>
                    <a:pt x="165" y="386"/>
                  </a:lnTo>
                  <a:lnTo>
                    <a:pt x="175" y="388"/>
                  </a:lnTo>
                  <a:lnTo>
                    <a:pt x="184" y="390"/>
                  </a:lnTo>
                  <a:lnTo>
                    <a:pt x="196" y="392"/>
                  </a:lnTo>
                  <a:lnTo>
                    <a:pt x="205" y="392"/>
                  </a:lnTo>
                  <a:lnTo>
                    <a:pt x="216" y="394"/>
                  </a:lnTo>
                  <a:lnTo>
                    <a:pt x="228" y="394"/>
                  </a:lnTo>
                  <a:lnTo>
                    <a:pt x="239" y="396"/>
                  </a:lnTo>
                  <a:lnTo>
                    <a:pt x="251" y="398"/>
                  </a:lnTo>
                  <a:lnTo>
                    <a:pt x="264" y="400"/>
                  </a:lnTo>
                  <a:lnTo>
                    <a:pt x="275" y="401"/>
                  </a:lnTo>
                  <a:lnTo>
                    <a:pt x="287" y="403"/>
                  </a:lnTo>
                  <a:lnTo>
                    <a:pt x="298" y="405"/>
                  </a:lnTo>
                  <a:lnTo>
                    <a:pt x="308" y="407"/>
                  </a:lnTo>
                  <a:lnTo>
                    <a:pt x="319" y="407"/>
                  </a:lnTo>
                  <a:lnTo>
                    <a:pt x="331" y="411"/>
                  </a:lnTo>
                  <a:lnTo>
                    <a:pt x="340" y="413"/>
                  </a:lnTo>
                  <a:lnTo>
                    <a:pt x="350" y="415"/>
                  </a:lnTo>
                  <a:lnTo>
                    <a:pt x="359" y="415"/>
                  </a:lnTo>
                  <a:lnTo>
                    <a:pt x="369" y="419"/>
                  </a:lnTo>
                  <a:lnTo>
                    <a:pt x="376" y="419"/>
                  </a:lnTo>
                  <a:lnTo>
                    <a:pt x="382" y="420"/>
                  </a:lnTo>
                  <a:lnTo>
                    <a:pt x="389" y="424"/>
                  </a:lnTo>
                  <a:lnTo>
                    <a:pt x="395" y="426"/>
                  </a:lnTo>
                  <a:lnTo>
                    <a:pt x="405" y="432"/>
                  </a:lnTo>
                  <a:lnTo>
                    <a:pt x="412" y="439"/>
                  </a:lnTo>
                  <a:lnTo>
                    <a:pt x="414" y="445"/>
                  </a:lnTo>
                  <a:lnTo>
                    <a:pt x="416" y="453"/>
                  </a:lnTo>
                  <a:lnTo>
                    <a:pt x="414" y="458"/>
                  </a:lnTo>
                  <a:lnTo>
                    <a:pt x="414" y="464"/>
                  </a:lnTo>
                  <a:lnTo>
                    <a:pt x="412" y="470"/>
                  </a:lnTo>
                  <a:lnTo>
                    <a:pt x="410" y="474"/>
                  </a:lnTo>
                  <a:lnTo>
                    <a:pt x="408" y="476"/>
                  </a:lnTo>
                  <a:lnTo>
                    <a:pt x="408" y="477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13" name="Freeform 160"/>
            <p:cNvSpPr>
              <a:spLocks/>
            </p:cNvSpPr>
            <p:nvPr/>
          </p:nvSpPr>
          <p:spPr bwMode="auto">
            <a:xfrm>
              <a:off x="3218291" y="2514952"/>
              <a:ext cx="60895" cy="64853"/>
            </a:xfrm>
            <a:custGeom>
              <a:avLst/>
              <a:gdLst>
                <a:gd name="T0" fmla="*/ 0 w 401"/>
                <a:gd name="T1" fmla="*/ 2147483647 h 426"/>
                <a:gd name="T2" fmla="*/ 2147483647 w 401"/>
                <a:gd name="T3" fmla="*/ 2147483647 h 426"/>
                <a:gd name="T4" fmla="*/ 2147483647 w 401"/>
                <a:gd name="T5" fmla="*/ 2147483647 h 426"/>
                <a:gd name="T6" fmla="*/ 2147483647 w 401"/>
                <a:gd name="T7" fmla="*/ 2147483647 h 426"/>
                <a:gd name="T8" fmla="*/ 2147483647 w 401"/>
                <a:gd name="T9" fmla="*/ 2147483647 h 426"/>
                <a:gd name="T10" fmla="*/ 2147483647 w 401"/>
                <a:gd name="T11" fmla="*/ 2147483647 h 426"/>
                <a:gd name="T12" fmla="*/ 2147483647 w 401"/>
                <a:gd name="T13" fmla="*/ 2147483647 h 426"/>
                <a:gd name="T14" fmla="*/ 2147483647 w 401"/>
                <a:gd name="T15" fmla="*/ 2147483647 h 426"/>
                <a:gd name="T16" fmla="*/ 2147483647 w 401"/>
                <a:gd name="T17" fmla="*/ 2147483647 h 426"/>
                <a:gd name="T18" fmla="*/ 2147483647 w 401"/>
                <a:gd name="T19" fmla="*/ 2147483647 h 426"/>
                <a:gd name="T20" fmla="*/ 2147483647 w 401"/>
                <a:gd name="T21" fmla="*/ 2147483647 h 426"/>
                <a:gd name="T22" fmla="*/ 2147483647 w 401"/>
                <a:gd name="T23" fmla="*/ 2147483647 h 426"/>
                <a:gd name="T24" fmla="*/ 2147483647 w 401"/>
                <a:gd name="T25" fmla="*/ 2147483647 h 426"/>
                <a:gd name="T26" fmla="*/ 2147483647 w 401"/>
                <a:gd name="T27" fmla="*/ 2147483647 h 426"/>
                <a:gd name="T28" fmla="*/ 2147483647 w 401"/>
                <a:gd name="T29" fmla="*/ 2147483647 h 426"/>
                <a:gd name="T30" fmla="*/ 2147483647 w 401"/>
                <a:gd name="T31" fmla="*/ 2147483647 h 426"/>
                <a:gd name="T32" fmla="*/ 2147483647 w 401"/>
                <a:gd name="T33" fmla="*/ 2147483647 h 426"/>
                <a:gd name="T34" fmla="*/ 2147483647 w 401"/>
                <a:gd name="T35" fmla="*/ 2147483647 h 426"/>
                <a:gd name="T36" fmla="*/ 2147483647 w 401"/>
                <a:gd name="T37" fmla="*/ 2147483647 h 426"/>
                <a:gd name="T38" fmla="*/ 2147483647 w 401"/>
                <a:gd name="T39" fmla="*/ 2147483647 h 426"/>
                <a:gd name="T40" fmla="*/ 2147483647 w 401"/>
                <a:gd name="T41" fmla="*/ 2147483647 h 426"/>
                <a:gd name="T42" fmla="*/ 2147483647 w 401"/>
                <a:gd name="T43" fmla="*/ 2147483647 h 426"/>
                <a:gd name="T44" fmla="*/ 2147483647 w 401"/>
                <a:gd name="T45" fmla="*/ 2147483647 h 426"/>
                <a:gd name="T46" fmla="*/ 2147483647 w 401"/>
                <a:gd name="T47" fmla="*/ 2147483647 h 426"/>
                <a:gd name="T48" fmla="*/ 2147483647 w 401"/>
                <a:gd name="T49" fmla="*/ 2147483647 h 426"/>
                <a:gd name="T50" fmla="*/ 2147483647 w 401"/>
                <a:gd name="T51" fmla="*/ 2147483647 h 426"/>
                <a:gd name="T52" fmla="*/ 2147483647 w 401"/>
                <a:gd name="T53" fmla="*/ 2147483647 h 426"/>
                <a:gd name="T54" fmla="*/ 2147483647 w 401"/>
                <a:gd name="T55" fmla="*/ 2147483647 h 426"/>
                <a:gd name="T56" fmla="*/ 2147483647 w 401"/>
                <a:gd name="T57" fmla="*/ 2147483647 h 426"/>
                <a:gd name="T58" fmla="*/ 2147483647 w 401"/>
                <a:gd name="T59" fmla="*/ 2147483647 h 426"/>
                <a:gd name="T60" fmla="*/ 2147483647 w 401"/>
                <a:gd name="T61" fmla="*/ 2147483647 h 426"/>
                <a:gd name="T62" fmla="*/ 2147483647 w 401"/>
                <a:gd name="T63" fmla="*/ 2147483647 h 426"/>
                <a:gd name="T64" fmla="*/ 2147483647 w 401"/>
                <a:gd name="T65" fmla="*/ 2147483647 h 426"/>
                <a:gd name="T66" fmla="*/ 2147483647 w 401"/>
                <a:gd name="T67" fmla="*/ 2147483647 h 426"/>
                <a:gd name="T68" fmla="*/ 2147483647 w 401"/>
                <a:gd name="T69" fmla="*/ 2147483647 h 426"/>
                <a:gd name="T70" fmla="*/ 2147483647 w 401"/>
                <a:gd name="T71" fmla="*/ 2147483647 h 426"/>
                <a:gd name="T72" fmla="*/ 2147483647 w 401"/>
                <a:gd name="T73" fmla="*/ 2147483647 h 426"/>
                <a:gd name="T74" fmla="*/ 2147483647 w 401"/>
                <a:gd name="T75" fmla="*/ 2147483647 h 426"/>
                <a:gd name="T76" fmla="*/ 2147483647 w 401"/>
                <a:gd name="T77" fmla="*/ 2147483647 h 426"/>
                <a:gd name="T78" fmla="*/ 2147483647 w 401"/>
                <a:gd name="T79" fmla="*/ 2147483647 h 426"/>
                <a:gd name="T80" fmla="*/ 2147483647 w 401"/>
                <a:gd name="T81" fmla="*/ 2147483647 h 426"/>
                <a:gd name="T82" fmla="*/ 2147483647 w 401"/>
                <a:gd name="T83" fmla="*/ 2147483647 h 426"/>
                <a:gd name="T84" fmla="*/ 2147483647 w 401"/>
                <a:gd name="T85" fmla="*/ 2147483647 h 426"/>
                <a:gd name="T86" fmla="*/ 2147483647 w 401"/>
                <a:gd name="T87" fmla="*/ 2147483647 h 426"/>
                <a:gd name="T88" fmla="*/ 2147483647 w 401"/>
                <a:gd name="T89" fmla="*/ 2147483647 h 426"/>
                <a:gd name="T90" fmla="*/ 2147483647 w 401"/>
                <a:gd name="T91" fmla="*/ 2147483647 h 426"/>
                <a:gd name="T92" fmla="*/ 2147483647 w 401"/>
                <a:gd name="T93" fmla="*/ 2147483647 h 426"/>
                <a:gd name="T94" fmla="*/ 2147483647 w 401"/>
                <a:gd name="T95" fmla="*/ 2147483647 h 426"/>
                <a:gd name="T96" fmla="*/ 2147483647 w 401"/>
                <a:gd name="T97" fmla="*/ 2147483647 h 426"/>
                <a:gd name="T98" fmla="*/ 2147483647 w 401"/>
                <a:gd name="T99" fmla="*/ 0 h 426"/>
                <a:gd name="T100" fmla="*/ 0 w 401"/>
                <a:gd name="T101" fmla="*/ 2147483647 h 42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01" h="426">
                  <a:moveTo>
                    <a:pt x="0" y="6"/>
                  </a:moveTo>
                  <a:lnTo>
                    <a:pt x="0" y="6"/>
                  </a:lnTo>
                  <a:lnTo>
                    <a:pt x="0" y="12"/>
                  </a:lnTo>
                  <a:lnTo>
                    <a:pt x="0" y="19"/>
                  </a:lnTo>
                  <a:lnTo>
                    <a:pt x="2" y="31"/>
                  </a:lnTo>
                  <a:lnTo>
                    <a:pt x="2" y="44"/>
                  </a:lnTo>
                  <a:lnTo>
                    <a:pt x="4" y="61"/>
                  </a:lnTo>
                  <a:lnTo>
                    <a:pt x="5" y="78"/>
                  </a:lnTo>
                  <a:lnTo>
                    <a:pt x="7" y="99"/>
                  </a:lnTo>
                  <a:lnTo>
                    <a:pt x="9" y="118"/>
                  </a:lnTo>
                  <a:lnTo>
                    <a:pt x="11" y="139"/>
                  </a:lnTo>
                  <a:lnTo>
                    <a:pt x="13" y="160"/>
                  </a:lnTo>
                  <a:lnTo>
                    <a:pt x="15" y="183"/>
                  </a:lnTo>
                  <a:lnTo>
                    <a:pt x="17" y="204"/>
                  </a:lnTo>
                  <a:lnTo>
                    <a:pt x="21" y="225"/>
                  </a:lnTo>
                  <a:lnTo>
                    <a:pt x="23" y="246"/>
                  </a:lnTo>
                  <a:lnTo>
                    <a:pt x="26" y="265"/>
                  </a:lnTo>
                  <a:lnTo>
                    <a:pt x="28" y="284"/>
                  </a:lnTo>
                  <a:lnTo>
                    <a:pt x="30" y="299"/>
                  </a:lnTo>
                  <a:lnTo>
                    <a:pt x="32" y="314"/>
                  </a:lnTo>
                  <a:lnTo>
                    <a:pt x="34" y="329"/>
                  </a:lnTo>
                  <a:lnTo>
                    <a:pt x="36" y="341"/>
                  </a:lnTo>
                  <a:lnTo>
                    <a:pt x="38" y="352"/>
                  </a:lnTo>
                  <a:lnTo>
                    <a:pt x="40" y="363"/>
                  </a:lnTo>
                  <a:lnTo>
                    <a:pt x="43" y="375"/>
                  </a:lnTo>
                  <a:lnTo>
                    <a:pt x="43" y="382"/>
                  </a:lnTo>
                  <a:lnTo>
                    <a:pt x="47" y="390"/>
                  </a:lnTo>
                  <a:lnTo>
                    <a:pt x="47" y="396"/>
                  </a:lnTo>
                  <a:lnTo>
                    <a:pt x="51" y="403"/>
                  </a:lnTo>
                  <a:lnTo>
                    <a:pt x="55" y="413"/>
                  </a:lnTo>
                  <a:lnTo>
                    <a:pt x="61" y="420"/>
                  </a:lnTo>
                  <a:lnTo>
                    <a:pt x="64" y="422"/>
                  </a:lnTo>
                  <a:lnTo>
                    <a:pt x="70" y="424"/>
                  </a:lnTo>
                  <a:lnTo>
                    <a:pt x="76" y="424"/>
                  </a:lnTo>
                  <a:lnTo>
                    <a:pt x="83" y="426"/>
                  </a:lnTo>
                  <a:lnTo>
                    <a:pt x="91" y="422"/>
                  </a:lnTo>
                  <a:lnTo>
                    <a:pt x="101" y="420"/>
                  </a:lnTo>
                  <a:lnTo>
                    <a:pt x="104" y="419"/>
                  </a:lnTo>
                  <a:lnTo>
                    <a:pt x="108" y="419"/>
                  </a:lnTo>
                  <a:lnTo>
                    <a:pt x="116" y="417"/>
                  </a:lnTo>
                  <a:lnTo>
                    <a:pt x="121" y="417"/>
                  </a:lnTo>
                  <a:lnTo>
                    <a:pt x="125" y="415"/>
                  </a:lnTo>
                  <a:lnTo>
                    <a:pt x="131" y="413"/>
                  </a:lnTo>
                  <a:lnTo>
                    <a:pt x="139" y="413"/>
                  </a:lnTo>
                  <a:lnTo>
                    <a:pt x="144" y="411"/>
                  </a:lnTo>
                  <a:lnTo>
                    <a:pt x="150" y="409"/>
                  </a:lnTo>
                  <a:lnTo>
                    <a:pt x="156" y="409"/>
                  </a:lnTo>
                  <a:lnTo>
                    <a:pt x="163" y="407"/>
                  </a:lnTo>
                  <a:lnTo>
                    <a:pt x="171" y="407"/>
                  </a:lnTo>
                  <a:lnTo>
                    <a:pt x="177" y="405"/>
                  </a:lnTo>
                  <a:lnTo>
                    <a:pt x="184" y="403"/>
                  </a:lnTo>
                  <a:lnTo>
                    <a:pt x="192" y="400"/>
                  </a:lnTo>
                  <a:lnTo>
                    <a:pt x="201" y="400"/>
                  </a:lnTo>
                  <a:lnTo>
                    <a:pt x="209" y="396"/>
                  </a:lnTo>
                  <a:lnTo>
                    <a:pt x="216" y="394"/>
                  </a:lnTo>
                  <a:lnTo>
                    <a:pt x="226" y="392"/>
                  </a:lnTo>
                  <a:lnTo>
                    <a:pt x="235" y="388"/>
                  </a:lnTo>
                  <a:lnTo>
                    <a:pt x="245" y="386"/>
                  </a:lnTo>
                  <a:lnTo>
                    <a:pt x="254" y="382"/>
                  </a:lnTo>
                  <a:lnTo>
                    <a:pt x="264" y="381"/>
                  </a:lnTo>
                  <a:lnTo>
                    <a:pt x="272" y="377"/>
                  </a:lnTo>
                  <a:lnTo>
                    <a:pt x="281" y="373"/>
                  </a:lnTo>
                  <a:lnTo>
                    <a:pt x="291" y="371"/>
                  </a:lnTo>
                  <a:lnTo>
                    <a:pt x="300" y="367"/>
                  </a:lnTo>
                  <a:lnTo>
                    <a:pt x="310" y="363"/>
                  </a:lnTo>
                  <a:lnTo>
                    <a:pt x="317" y="362"/>
                  </a:lnTo>
                  <a:lnTo>
                    <a:pt x="327" y="358"/>
                  </a:lnTo>
                  <a:lnTo>
                    <a:pt x="334" y="356"/>
                  </a:lnTo>
                  <a:lnTo>
                    <a:pt x="344" y="354"/>
                  </a:lnTo>
                  <a:lnTo>
                    <a:pt x="351" y="352"/>
                  </a:lnTo>
                  <a:lnTo>
                    <a:pt x="357" y="350"/>
                  </a:lnTo>
                  <a:lnTo>
                    <a:pt x="365" y="350"/>
                  </a:lnTo>
                  <a:lnTo>
                    <a:pt x="370" y="350"/>
                  </a:lnTo>
                  <a:lnTo>
                    <a:pt x="380" y="350"/>
                  </a:lnTo>
                  <a:lnTo>
                    <a:pt x="388" y="352"/>
                  </a:lnTo>
                  <a:lnTo>
                    <a:pt x="393" y="354"/>
                  </a:lnTo>
                  <a:lnTo>
                    <a:pt x="397" y="356"/>
                  </a:lnTo>
                  <a:lnTo>
                    <a:pt x="399" y="350"/>
                  </a:lnTo>
                  <a:lnTo>
                    <a:pt x="401" y="344"/>
                  </a:lnTo>
                  <a:lnTo>
                    <a:pt x="399" y="339"/>
                  </a:lnTo>
                  <a:lnTo>
                    <a:pt x="399" y="333"/>
                  </a:lnTo>
                  <a:lnTo>
                    <a:pt x="399" y="324"/>
                  </a:lnTo>
                  <a:lnTo>
                    <a:pt x="399" y="314"/>
                  </a:lnTo>
                  <a:lnTo>
                    <a:pt x="397" y="301"/>
                  </a:lnTo>
                  <a:lnTo>
                    <a:pt x="395" y="285"/>
                  </a:lnTo>
                  <a:lnTo>
                    <a:pt x="393" y="270"/>
                  </a:lnTo>
                  <a:lnTo>
                    <a:pt x="393" y="253"/>
                  </a:lnTo>
                  <a:lnTo>
                    <a:pt x="391" y="234"/>
                  </a:lnTo>
                  <a:lnTo>
                    <a:pt x="389" y="215"/>
                  </a:lnTo>
                  <a:lnTo>
                    <a:pt x="388" y="196"/>
                  </a:lnTo>
                  <a:lnTo>
                    <a:pt x="388" y="177"/>
                  </a:lnTo>
                  <a:lnTo>
                    <a:pt x="384" y="158"/>
                  </a:lnTo>
                  <a:lnTo>
                    <a:pt x="382" y="137"/>
                  </a:lnTo>
                  <a:lnTo>
                    <a:pt x="378" y="120"/>
                  </a:lnTo>
                  <a:lnTo>
                    <a:pt x="376" y="101"/>
                  </a:lnTo>
                  <a:lnTo>
                    <a:pt x="372" y="84"/>
                  </a:lnTo>
                  <a:lnTo>
                    <a:pt x="370" y="69"/>
                  </a:lnTo>
                  <a:lnTo>
                    <a:pt x="369" y="55"/>
                  </a:lnTo>
                  <a:lnTo>
                    <a:pt x="367" y="44"/>
                  </a:lnTo>
                  <a:lnTo>
                    <a:pt x="363" y="34"/>
                  </a:lnTo>
                  <a:lnTo>
                    <a:pt x="359" y="27"/>
                  </a:lnTo>
                  <a:lnTo>
                    <a:pt x="357" y="19"/>
                  </a:lnTo>
                  <a:lnTo>
                    <a:pt x="355" y="17"/>
                  </a:lnTo>
                  <a:lnTo>
                    <a:pt x="350" y="14"/>
                  </a:lnTo>
                  <a:lnTo>
                    <a:pt x="346" y="15"/>
                  </a:lnTo>
                  <a:lnTo>
                    <a:pt x="340" y="19"/>
                  </a:lnTo>
                  <a:lnTo>
                    <a:pt x="336" y="27"/>
                  </a:lnTo>
                  <a:lnTo>
                    <a:pt x="332" y="36"/>
                  </a:lnTo>
                  <a:lnTo>
                    <a:pt x="331" y="44"/>
                  </a:lnTo>
                  <a:lnTo>
                    <a:pt x="329" y="53"/>
                  </a:lnTo>
                  <a:lnTo>
                    <a:pt x="329" y="63"/>
                  </a:lnTo>
                  <a:lnTo>
                    <a:pt x="329" y="72"/>
                  </a:lnTo>
                  <a:lnTo>
                    <a:pt x="331" y="82"/>
                  </a:lnTo>
                  <a:lnTo>
                    <a:pt x="331" y="88"/>
                  </a:lnTo>
                  <a:lnTo>
                    <a:pt x="331" y="95"/>
                  </a:lnTo>
                  <a:lnTo>
                    <a:pt x="332" y="101"/>
                  </a:lnTo>
                  <a:lnTo>
                    <a:pt x="332" y="109"/>
                  </a:lnTo>
                  <a:lnTo>
                    <a:pt x="334" y="114"/>
                  </a:lnTo>
                  <a:lnTo>
                    <a:pt x="334" y="124"/>
                  </a:lnTo>
                  <a:lnTo>
                    <a:pt x="336" y="131"/>
                  </a:lnTo>
                  <a:lnTo>
                    <a:pt x="338" y="141"/>
                  </a:lnTo>
                  <a:lnTo>
                    <a:pt x="338" y="150"/>
                  </a:lnTo>
                  <a:lnTo>
                    <a:pt x="340" y="160"/>
                  </a:lnTo>
                  <a:lnTo>
                    <a:pt x="340" y="171"/>
                  </a:lnTo>
                  <a:lnTo>
                    <a:pt x="340" y="183"/>
                  </a:lnTo>
                  <a:lnTo>
                    <a:pt x="340" y="194"/>
                  </a:lnTo>
                  <a:lnTo>
                    <a:pt x="340" y="206"/>
                  </a:lnTo>
                  <a:lnTo>
                    <a:pt x="340" y="217"/>
                  </a:lnTo>
                  <a:lnTo>
                    <a:pt x="342" y="228"/>
                  </a:lnTo>
                  <a:lnTo>
                    <a:pt x="342" y="240"/>
                  </a:lnTo>
                  <a:lnTo>
                    <a:pt x="342" y="251"/>
                  </a:lnTo>
                  <a:lnTo>
                    <a:pt x="342" y="261"/>
                  </a:lnTo>
                  <a:lnTo>
                    <a:pt x="342" y="272"/>
                  </a:lnTo>
                  <a:lnTo>
                    <a:pt x="342" y="280"/>
                  </a:lnTo>
                  <a:lnTo>
                    <a:pt x="342" y="287"/>
                  </a:lnTo>
                  <a:lnTo>
                    <a:pt x="342" y="295"/>
                  </a:lnTo>
                  <a:lnTo>
                    <a:pt x="342" y="303"/>
                  </a:lnTo>
                  <a:lnTo>
                    <a:pt x="192" y="350"/>
                  </a:lnTo>
                  <a:lnTo>
                    <a:pt x="102" y="363"/>
                  </a:lnTo>
                  <a:lnTo>
                    <a:pt x="78" y="270"/>
                  </a:lnTo>
                  <a:lnTo>
                    <a:pt x="78" y="34"/>
                  </a:lnTo>
                  <a:lnTo>
                    <a:pt x="72" y="27"/>
                  </a:lnTo>
                  <a:lnTo>
                    <a:pt x="68" y="21"/>
                  </a:lnTo>
                  <a:lnTo>
                    <a:pt x="64" y="15"/>
                  </a:lnTo>
                  <a:lnTo>
                    <a:pt x="61" y="14"/>
                  </a:lnTo>
                  <a:lnTo>
                    <a:pt x="51" y="6"/>
                  </a:lnTo>
                  <a:lnTo>
                    <a:pt x="43" y="2"/>
                  </a:lnTo>
                  <a:lnTo>
                    <a:pt x="34" y="0"/>
                  </a:lnTo>
                  <a:lnTo>
                    <a:pt x="23" y="0"/>
                  </a:lnTo>
                  <a:lnTo>
                    <a:pt x="17" y="0"/>
                  </a:lnTo>
                  <a:lnTo>
                    <a:pt x="13" y="2"/>
                  </a:lnTo>
                  <a:lnTo>
                    <a:pt x="5" y="2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14" name="Freeform 161"/>
            <p:cNvSpPr>
              <a:spLocks/>
            </p:cNvSpPr>
            <p:nvPr/>
          </p:nvSpPr>
          <p:spPr bwMode="auto">
            <a:xfrm>
              <a:off x="3231992" y="2508863"/>
              <a:ext cx="35319" cy="12483"/>
            </a:xfrm>
            <a:custGeom>
              <a:avLst/>
              <a:gdLst>
                <a:gd name="T0" fmla="*/ 0 w 234"/>
                <a:gd name="T1" fmla="*/ 2147483647 h 82"/>
                <a:gd name="T2" fmla="*/ 2147483647 w 234"/>
                <a:gd name="T3" fmla="*/ 2147483647 h 82"/>
                <a:gd name="T4" fmla="*/ 2147483647 w 234"/>
                <a:gd name="T5" fmla="*/ 2147483647 h 82"/>
                <a:gd name="T6" fmla="*/ 2147483647 w 234"/>
                <a:gd name="T7" fmla="*/ 2147483647 h 82"/>
                <a:gd name="T8" fmla="*/ 2147483647 w 234"/>
                <a:gd name="T9" fmla="*/ 2147483647 h 82"/>
                <a:gd name="T10" fmla="*/ 2147483647 w 234"/>
                <a:gd name="T11" fmla="*/ 2147483647 h 82"/>
                <a:gd name="T12" fmla="*/ 2147483647 w 234"/>
                <a:gd name="T13" fmla="*/ 2147483647 h 82"/>
                <a:gd name="T14" fmla="*/ 2147483647 w 234"/>
                <a:gd name="T15" fmla="*/ 2147483647 h 82"/>
                <a:gd name="T16" fmla="*/ 2147483647 w 234"/>
                <a:gd name="T17" fmla="*/ 2147483647 h 82"/>
                <a:gd name="T18" fmla="*/ 2147483647 w 234"/>
                <a:gd name="T19" fmla="*/ 2147483647 h 82"/>
                <a:gd name="T20" fmla="*/ 2147483647 w 234"/>
                <a:gd name="T21" fmla="*/ 0 h 82"/>
                <a:gd name="T22" fmla="*/ 2147483647 w 234"/>
                <a:gd name="T23" fmla="*/ 0 h 82"/>
                <a:gd name="T24" fmla="*/ 2147483647 w 234"/>
                <a:gd name="T25" fmla="*/ 2147483647 h 82"/>
                <a:gd name="T26" fmla="*/ 2147483647 w 234"/>
                <a:gd name="T27" fmla="*/ 2147483647 h 82"/>
                <a:gd name="T28" fmla="*/ 2147483647 w 234"/>
                <a:gd name="T29" fmla="*/ 2147483647 h 82"/>
                <a:gd name="T30" fmla="*/ 2147483647 w 234"/>
                <a:gd name="T31" fmla="*/ 2147483647 h 82"/>
                <a:gd name="T32" fmla="*/ 2147483647 w 234"/>
                <a:gd name="T33" fmla="*/ 2147483647 h 82"/>
                <a:gd name="T34" fmla="*/ 2147483647 w 234"/>
                <a:gd name="T35" fmla="*/ 2147483647 h 82"/>
                <a:gd name="T36" fmla="*/ 2147483647 w 234"/>
                <a:gd name="T37" fmla="*/ 2147483647 h 82"/>
                <a:gd name="T38" fmla="*/ 2147483647 w 234"/>
                <a:gd name="T39" fmla="*/ 2147483647 h 82"/>
                <a:gd name="T40" fmla="*/ 2147483647 w 234"/>
                <a:gd name="T41" fmla="*/ 2147483647 h 82"/>
                <a:gd name="T42" fmla="*/ 2147483647 w 234"/>
                <a:gd name="T43" fmla="*/ 2147483647 h 82"/>
                <a:gd name="T44" fmla="*/ 2147483647 w 234"/>
                <a:gd name="T45" fmla="*/ 2147483647 h 82"/>
                <a:gd name="T46" fmla="*/ 2147483647 w 234"/>
                <a:gd name="T47" fmla="*/ 2147483647 h 82"/>
                <a:gd name="T48" fmla="*/ 2147483647 w 234"/>
                <a:gd name="T49" fmla="*/ 2147483647 h 82"/>
                <a:gd name="T50" fmla="*/ 2147483647 w 234"/>
                <a:gd name="T51" fmla="*/ 2147483647 h 82"/>
                <a:gd name="T52" fmla="*/ 2147483647 w 234"/>
                <a:gd name="T53" fmla="*/ 2147483647 h 82"/>
                <a:gd name="T54" fmla="*/ 2147483647 w 234"/>
                <a:gd name="T55" fmla="*/ 2147483647 h 82"/>
                <a:gd name="T56" fmla="*/ 2147483647 w 234"/>
                <a:gd name="T57" fmla="*/ 2147483647 h 82"/>
                <a:gd name="T58" fmla="*/ 2147483647 w 234"/>
                <a:gd name="T59" fmla="*/ 2147483647 h 82"/>
                <a:gd name="T60" fmla="*/ 2147483647 w 234"/>
                <a:gd name="T61" fmla="*/ 2147483647 h 82"/>
                <a:gd name="T62" fmla="*/ 2147483647 w 234"/>
                <a:gd name="T63" fmla="*/ 2147483647 h 82"/>
                <a:gd name="T64" fmla="*/ 2147483647 w 234"/>
                <a:gd name="T65" fmla="*/ 2147483647 h 82"/>
                <a:gd name="T66" fmla="*/ 2147483647 w 234"/>
                <a:gd name="T67" fmla="*/ 2147483647 h 82"/>
                <a:gd name="T68" fmla="*/ 2147483647 w 234"/>
                <a:gd name="T69" fmla="*/ 2147483647 h 82"/>
                <a:gd name="T70" fmla="*/ 2147483647 w 234"/>
                <a:gd name="T71" fmla="*/ 2147483647 h 82"/>
                <a:gd name="T72" fmla="*/ 2147483647 w 234"/>
                <a:gd name="T73" fmla="*/ 2147483647 h 82"/>
                <a:gd name="T74" fmla="*/ 2147483647 w 234"/>
                <a:gd name="T75" fmla="*/ 2147483647 h 82"/>
                <a:gd name="T76" fmla="*/ 2147483647 w 234"/>
                <a:gd name="T77" fmla="*/ 2147483647 h 82"/>
                <a:gd name="T78" fmla="*/ 0 w 234"/>
                <a:gd name="T79" fmla="*/ 2147483647 h 82"/>
                <a:gd name="T80" fmla="*/ 0 w 234"/>
                <a:gd name="T81" fmla="*/ 2147483647 h 8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34" h="82">
                  <a:moveTo>
                    <a:pt x="0" y="36"/>
                  </a:moveTo>
                  <a:lnTo>
                    <a:pt x="0" y="35"/>
                  </a:lnTo>
                  <a:lnTo>
                    <a:pt x="6" y="33"/>
                  </a:lnTo>
                  <a:lnTo>
                    <a:pt x="13" y="31"/>
                  </a:lnTo>
                  <a:lnTo>
                    <a:pt x="23" y="27"/>
                  </a:lnTo>
                  <a:lnTo>
                    <a:pt x="29" y="25"/>
                  </a:lnTo>
                  <a:lnTo>
                    <a:pt x="34" y="23"/>
                  </a:lnTo>
                  <a:lnTo>
                    <a:pt x="40" y="21"/>
                  </a:lnTo>
                  <a:lnTo>
                    <a:pt x="48" y="19"/>
                  </a:lnTo>
                  <a:lnTo>
                    <a:pt x="53" y="17"/>
                  </a:lnTo>
                  <a:lnTo>
                    <a:pt x="63" y="16"/>
                  </a:lnTo>
                  <a:lnTo>
                    <a:pt x="69" y="14"/>
                  </a:lnTo>
                  <a:lnTo>
                    <a:pt x="78" y="14"/>
                  </a:lnTo>
                  <a:lnTo>
                    <a:pt x="86" y="10"/>
                  </a:lnTo>
                  <a:lnTo>
                    <a:pt x="93" y="8"/>
                  </a:lnTo>
                  <a:lnTo>
                    <a:pt x="101" y="6"/>
                  </a:lnTo>
                  <a:lnTo>
                    <a:pt x="110" y="4"/>
                  </a:lnTo>
                  <a:lnTo>
                    <a:pt x="118" y="2"/>
                  </a:lnTo>
                  <a:lnTo>
                    <a:pt x="126" y="2"/>
                  </a:lnTo>
                  <a:lnTo>
                    <a:pt x="133" y="2"/>
                  </a:lnTo>
                  <a:lnTo>
                    <a:pt x="143" y="2"/>
                  </a:lnTo>
                  <a:lnTo>
                    <a:pt x="150" y="0"/>
                  </a:lnTo>
                  <a:lnTo>
                    <a:pt x="158" y="0"/>
                  </a:lnTo>
                  <a:lnTo>
                    <a:pt x="165" y="0"/>
                  </a:lnTo>
                  <a:lnTo>
                    <a:pt x="171" y="2"/>
                  </a:lnTo>
                  <a:lnTo>
                    <a:pt x="179" y="2"/>
                  </a:lnTo>
                  <a:lnTo>
                    <a:pt x="186" y="4"/>
                  </a:lnTo>
                  <a:lnTo>
                    <a:pt x="192" y="6"/>
                  </a:lnTo>
                  <a:lnTo>
                    <a:pt x="198" y="8"/>
                  </a:lnTo>
                  <a:lnTo>
                    <a:pt x="205" y="12"/>
                  </a:lnTo>
                  <a:lnTo>
                    <a:pt x="213" y="17"/>
                  </a:lnTo>
                  <a:lnTo>
                    <a:pt x="219" y="25"/>
                  </a:lnTo>
                  <a:lnTo>
                    <a:pt x="224" y="33"/>
                  </a:lnTo>
                  <a:lnTo>
                    <a:pt x="226" y="40"/>
                  </a:lnTo>
                  <a:lnTo>
                    <a:pt x="230" y="50"/>
                  </a:lnTo>
                  <a:lnTo>
                    <a:pt x="230" y="57"/>
                  </a:lnTo>
                  <a:lnTo>
                    <a:pt x="232" y="65"/>
                  </a:lnTo>
                  <a:lnTo>
                    <a:pt x="232" y="69"/>
                  </a:lnTo>
                  <a:lnTo>
                    <a:pt x="234" y="74"/>
                  </a:lnTo>
                  <a:lnTo>
                    <a:pt x="234" y="76"/>
                  </a:lnTo>
                  <a:lnTo>
                    <a:pt x="232" y="80"/>
                  </a:lnTo>
                  <a:lnTo>
                    <a:pt x="228" y="80"/>
                  </a:lnTo>
                  <a:lnTo>
                    <a:pt x="226" y="82"/>
                  </a:lnTo>
                  <a:lnTo>
                    <a:pt x="219" y="80"/>
                  </a:lnTo>
                  <a:lnTo>
                    <a:pt x="213" y="80"/>
                  </a:lnTo>
                  <a:lnTo>
                    <a:pt x="205" y="78"/>
                  </a:lnTo>
                  <a:lnTo>
                    <a:pt x="202" y="78"/>
                  </a:lnTo>
                  <a:lnTo>
                    <a:pt x="194" y="76"/>
                  </a:lnTo>
                  <a:lnTo>
                    <a:pt x="190" y="74"/>
                  </a:lnTo>
                  <a:lnTo>
                    <a:pt x="183" y="73"/>
                  </a:lnTo>
                  <a:lnTo>
                    <a:pt x="177" y="71"/>
                  </a:lnTo>
                  <a:lnTo>
                    <a:pt x="169" y="69"/>
                  </a:lnTo>
                  <a:lnTo>
                    <a:pt x="164" y="69"/>
                  </a:lnTo>
                  <a:lnTo>
                    <a:pt x="156" y="67"/>
                  </a:lnTo>
                  <a:lnTo>
                    <a:pt x="148" y="65"/>
                  </a:lnTo>
                  <a:lnTo>
                    <a:pt x="141" y="63"/>
                  </a:lnTo>
                  <a:lnTo>
                    <a:pt x="133" y="63"/>
                  </a:lnTo>
                  <a:lnTo>
                    <a:pt x="126" y="61"/>
                  </a:lnTo>
                  <a:lnTo>
                    <a:pt x="118" y="59"/>
                  </a:lnTo>
                  <a:lnTo>
                    <a:pt x="112" y="59"/>
                  </a:lnTo>
                  <a:lnTo>
                    <a:pt x="107" y="59"/>
                  </a:lnTo>
                  <a:lnTo>
                    <a:pt x="101" y="57"/>
                  </a:lnTo>
                  <a:lnTo>
                    <a:pt x="93" y="57"/>
                  </a:lnTo>
                  <a:lnTo>
                    <a:pt x="88" y="57"/>
                  </a:lnTo>
                  <a:lnTo>
                    <a:pt x="84" y="57"/>
                  </a:lnTo>
                  <a:lnTo>
                    <a:pt x="74" y="57"/>
                  </a:lnTo>
                  <a:lnTo>
                    <a:pt x="67" y="59"/>
                  </a:lnTo>
                  <a:lnTo>
                    <a:pt x="57" y="61"/>
                  </a:lnTo>
                  <a:lnTo>
                    <a:pt x="51" y="63"/>
                  </a:lnTo>
                  <a:lnTo>
                    <a:pt x="44" y="67"/>
                  </a:lnTo>
                  <a:lnTo>
                    <a:pt x="42" y="69"/>
                  </a:lnTo>
                  <a:lnTo>
                    <a:pt x="32" y="73"/>
                  </a:lnTo>
                  <a:lnTo>
                    <a:pt x="29" y="76"/>
                  </a:lnTo>
                  <a:lnTo>
                    <a:pt x="23" y="74"/>
                  </a:lnTo>
                  <a:lnTo>
                    <a:pt x="17" y="71"/>
                  </a:lnTo>
                  <a:lnTo>
                    <a:pt x="15" y="67"/>
                  </a:lnTo>
                  <a:lnTo>
                    <a:pt x="12" y="61"/>
                  </a:lnTo>
                  <a:lnTo>
                    <a:pt x="8" y="55"/>
                  </a:lnTo>
                  <a:lnTo>
                    <a:pt x="6" y="50"/>
                  </a:lnTo>
                  <a:lnTo>
                    <a:pt x="0" y="4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15" name="Freeform 162"/>
            <p:cNvSpPr>
              <a:spLocks/>
            </p:cNvSpPr>
            <p:nvPr/>
          </p:nvSpPr>
          <p:spPr bwMode="auto">
            <a:xfrm>
              <a:off x="3132734" y="2418130"/>
              <a:ext cx="72465" cy="72465"/>
            </a:xfrm>
            <a:custGeom>
              <a:avLst/>
              <a:gdLst>
                <a:gd name="T0" fmla="*/ 2147483647 w 477"/>
                <a:gd name="T1" fmla="*/ 2147483647 h 477"/>
                <a:gd name="T2" fmla="*/ 2147483647 w 477"/>
                <a:gd name="T3" fmla="*/ 2147483647 h 477"/>
                <a:gd name="T4" fmla="*/ 2147483647 w 477"/>
                <a:gd name="T5" fmla="*/ 2147483647 h 477"/>
                <a:gd name="T6" fmla="*/ 2147483647 w 477"/>
                <a:gd name="T7" fmla="*/ 2147483647 h 477"/>
                <a:gd name="T8" fmla="*/ 2147483647 w 477"/>
                <a:gd name="T9" fmla="*/ 2147483647 h 477"/>
                <a:gd name="T10" fmla="*/ 2147483647 w 477"/>
                <a:gd name="T11" fmla="*/ 2147483647 h 477"/>
                <a:gd name="T12" fmla="*/ 2147483647 w 477"/>
                <a:gd name="T13" fmla="*/ 2147483647 h 477"/>
                <a:gd name="T14" fmla="*/ 2147483647 w 477"/>
                <a:gd name="T15" fmla="*/ 2147483647 h 477"/>
                <a:gd name="T16" fmla="*/ 2147483647 w 477"/>
                <a:gd name="T17" fmla="*/ 2147483647 h 477"/>
                <a:gd name="T18" fmla="*/ 2147483647 w 477"/>
                <a:gd name="T19" fmla="*/ 2147483647 h 477"/>
                <a:gd name="T20" fmla="*/ 2147483647 w 477"/>
                <a:gd name="T21" fmla="*/ 2147483647 h 477"/>
                <a:gd name="T22" fmla="*/ 2147483647 w 477"/>
                <a:gd name="T23" fmla="*/ 0 h 477"/>
                <a:gd name="T24" fmla="*/ 2147483647 w 477"/>
                <a:gd name="T25" fmla="*/ 2147483647 h 477"/>
                <a:gd name="T26" fmla="*/ 2147483647 w 477"/>
                <a:gd name="T27" fmla="*/ 2147483647 h 477"/>
                <a:gd name="T28" fmla="*/ 2147483647 w 477"/>
                <a:gd name="T29" fmla="*/ 2147483647 h 477"/>
                <a:gd name="T30" fmla="*/ 2147483647 w 477"/>
                <a:gd name="T31" fmla="*/ 2147483647 h 477"/>
                <a:gd name="T32" fmla="*/ 2147483647 w 477"/>
                <a:gd name="T33" fmla="*/ 2147483647 h 477"/>
                <a:gd name="T34" fmla="*/ 2147483647 w 477"/>
                <a:gd name="T35" fmla="*/ 2147483647 h 477"/>
                <a:gd name="T36" fmla="*/ 2147483647 w 477"/>
                <a:gd name="T37" fmla="*/ 2147483647 h 477"/>
                <a:gd name="T38" fmla="*/ 2147483647 w 477"/>
                <a:gd name="T39" fmla="*/ 2147483647 h 477"/>
                <a:gd name="T40" fmla="*/ 2147483647 w 477"/>
                <a:gd name="T41" fmla="*/ 2147483647 h 477"/>
                <a:gd name="T42" fmla="*/ 2147483647 w 477"/>
                <a:gd name="T43" fmla="*/ 2147483647 h 477"/>
                <a:gd name="T44" fmla="*/ 2147483647 w 477"/>
                <a:gd name="T45" fmla="*/ 2147483647 h 477"/>
                <a:gd name="T46" fmla="*/ 2147483647 w 477"/>
                <a:gd name="T47" fmla="*/ 2147483647 h 477"/>
                <a:gd name="T48" fmla="*/ 2147483647 w 477"/>
                <a:gd name="T49" fmla="*/ 2147483647 h 477"/>
                <a:gd name="T50" fmla="*/ 2147483647 w 477"/>
                <a:gd name="T51" fmla="*/ 2147483647 h 477"/>
                <a:gd name="T52" fmla="*/ 2147483647 w 477"/>
                <a:gd name="T53" fmla="*/ 2147483647 h 477"/>
                <a:gd name="T54" fmla="*/ 2147483647 w 477"/>
                <a:gd name="T55" fmla="*/ 2147483647 h 477"/>
                <a:gd name="T56" fmla="*/ 2147483647 w 477"/>
                <a:gd name="T57" fmla="*/ 2147483647 h 477"/>
                <a:gd name="T58" fmla="*/ 2147483647 w 477"/>
                <a:gd name="T59" fmla="*/ 2147483647 h 477"/>
                <a:gd name="T60" fmla="*/ 2147483647 w 477"/>
                <a:gd name="T61" fmla="*/ 2147483647 h 477"/>
                <a:gd name="T62" fmla="*/ 2147483647 w 477"/>
                <a:gd name="T63" fmla="*/ 2147483647 h 477"/>
                <a:gd name="T64" fmla="*/ 2147483647 w 477"/>
                <a:gd name="T65" fmla="*/ 2147483647 h 477"/>
                <a:gd name="T66" fmla="*/ 2147483647 w 477"/>
                <a:gd name="T67" fmla="*/ 2147483647 h 477"/>
                <a:gd name="T68" fmla="*/ 2147483647 w 477"/>
                <a:gd name="T69" fmla="*/ 2147483647 h 477"/>
                <a:gd name="T70" fmla="*/ 2147483647 w 477"/>
                <a:gd name="T71" fmla="*/ 2147483647 h 477"/>
                <a:gd name="T72" fmla="*/ 2147483647 w 477"/>
                <a:gd name="T73" fmla="*/ 2147483647 h 477"/>
                <a:gd name="T74" fmla="*/ 2147483647 w 477"/>
                <a:gd name="T75" fmla="*/ 2147483647 h 477"/>
                <a:gd name="T76" fmla="*/ 2147483647 w 477"/>
                <a:gd name="T77" fmla="*/ 2147483647 h 477"/>
                <a:gd name="T78" fmla="*/ 2147483647 w 477"/>
                <a:gd name="T79" fmla="*/ 2147483647 h 477"/>
                <a:gd name="T80" fmla="*/ 2147483647 w 477"/>
                <a:gd name="T81" fmla="*/ 2147483647 h 477"/>
                <a:gd name="T82" fmla="*/ 2147483647 w 477"/>
                <a:gd name="T83" fmla="*/ 2147483647 h 477"/>
                <a:gd name="T84" fmla="*/ 2147483647 w 477"/>
                <a:gd name="T85" fmla="*/ 2147483647 h 477"/>
                <a:gd name="T86" fmla="*/ 2147483647 w 477"/>
                <a:gd name="T87" fmla="*/ 2147483647 h 477"/>
                <a:gd name="T88" fmla="*/ 2147483647 w 477"/>
                <a:gd name="T89" fmla="*/ 2147483647 h 477"/>
                <a:gd name="T90" fmla="*/ 2147483647 w 477"/>
                <a:gd name="T91" fmla="*/ 2147483647 h 477"/>
                <a:gd name="T92" fmla="*/ 2147483647 w 477"/>
                <a:gd name="T93" fmla="*/ 2147483647 h 477"/>
                <a:gd name="T94" fmla="*/ 2147483647 w 477"/>
                <a:gd name="T95" fmla="*/ 2147483647 h 477"/>
                <a:gd name="T96" fmla="*/ 2147483647 w 477"/>
                <a:gd name="T97" fmla="*/ 2147483647 h 477"/>
                <a:gd name="T98" fmla="*/ 2147483647 w 477"/>
                <a:gd name="T99" fmla="*/ 2147483647 h 477"/>
                <a:gd name="T100" fmla="*/ 2147483647 w 477"/>
                <a:gd name="T101" fmla="*/ 2147483647 h 477"/>
                <a:gd name="T102" fmla="*/ 2147483647 w 477"/>
                <a:gd name="T103" fmla="*/ 2147483647 h 477"/>
                <a:gd name="T104" fmla="*/ 2147483647 w 477"/>
                <a:gd name="T105" fmla="*/ 2147483647 h 477"/>
                <a:gd name="T106" fmla="*/ 2147483647 w 477"/>
                <a:gd name="T107" fmla="*/ 2147483647 h 477"/>
                <a:gd name="T108" fmla="*/ 2147483647 w 477"/>
                <a:gd name="T109" fmla="*/ 2147483647 h 477"/>
                <a:gd name="T110" fmla="*/ 2147483647 w 477"/>
                <a:gd name="T111" fmla="*/ 2147483647 h 477"/>
                <a:gd name="T112" fmla="*/ 2147483647 w 477"/>
                <a:gd name="T113" fmla="*/ 2147483647 h 477"/>
                <a:gd name="T114" fmla="*/ 2147483647 w 477"/>
                <a:gd name="T115" fmla="*/ 2147483647 h 47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477" h="477">
                  <a:moveTo>
                    <a:pt x="148" y="472"/>
                  </a:moveTo>
                  <a:lnTo>
                    <a:pt x="63" y="409"/>
                  </a:lnTo>
                  <a:lnTo>
                    <a:pt x="0" y="331"/>
                  </a:lnTo>
                  <a:lnTo>
                    <a:pt x="0" y="327"/>
                  </a:lnTo>
                  <a:lnTo>
                    <a:pt x="2" y="320"/>
                  </a:lnTo>
                  <a:lnTo>
                    <a:pt x="2" y="312"/>
                  </a:lnTo>
                  <a:lnTo>
                    <a:pt x="4" y="306"/>
                  </a:lnTo>
                  <a:lnTo>
                    <a:pt x="6" y="297"/>
                  </a:lnTo>
                  <a:lnTo>
                    <a:pt x="8" y="291"/>
                  </a:lnTo>
                  <a:lnTo>
                    <a:pt x="8" y="280"/>
                  </a:lnTo>
                  <a:lnTo>
                    <a:pt x="10" y="270"/>
                  </a:lnTo>
                  <a:lnTo>
                    <a:pt x="12" y="261"/>
                  </a:lnTo>
                  <a:lnTo>
                    <a:pt x="13" y="249"/>
                  </a:lnTo>
                  <a:lnTo>
                    <a:pt x="15" y="238"/>
                  </a:lnTo>
                  <a:lnTo>
                    <a:pt x="17" y="228"/>
                  </a:lnTo>
                  <a:lnTo>
                    <a:pt x="19" y="217"/>
                  </a:lnTo>
                  <a:lnTo>
                    <a:pt x="21" y="207"/>
                  </a:lnTo>
                  <a:lnTo>
                    <a:pt x="21" y="196"/>
                  </a:lnTo>
                  <a:lnTo>
                    <a:pt x="21" y="187"/>
                  </a:lnTo>
                  <a:lnTo>
                    <a:pt x="23" y="175"/>
                  </a:lnTo>
                  <a:lnTo>
                    <a:pt x="23" y="164"/>
                  </a:lnTo>
                  <a:lnTo>
                    <a:pt x="23" y="152"/>
                  </a:lnTo>
                  <a:lnTo>
                    <a:pt x="25" y="143"/>
                  </a:lnTo>
                  <a:lnTo>
                    <a:pt x="25" y="131"/>
                  </a:lnTo>
                  <a:lnTo>
                    <a:pt x="29" y="120"/>
                  </a:lnTo>
                  <a:lnTo>
                    <a:pt x="29" y="109"/>
                  </a:lnTo>
                  <a:lnTo>
                    <a:pt x="31" y="99"/>
                  </a:lnTo>
                  <a:lnTo>
                    <a:pt x="31" y="88"/>
                  </a:lnTo>
                  <a:lnTo>
                    <a:pt x="34" y="80"/>
                  </a:lnTo>
                  <a:lnTo>
                    <a:pt x="36" y="71"/>
                  </a:lnTo>
                  <a:lnTo>
                    <a:pt x="40" y="63"/>
                  </a:lnTo>
                  <a:lnTo>
                    <a:pt x="44" y="57"/>
                  </a:lnTo>
                  <a:lnTo>
                    <a:pt x="50" y="52"/>
                  </a:lnTo>
                  <a:lnTo>
                    <a:pt x="53" y="46"/>
                  </a:lnTo>
                  <a:lnTo>
                    <a:pt x="59" y="40"/>
                  </a:lnTo>
                  <a:lnTo>
                    <a:pt x="67" y="36"/>
                  </a:lnTo>
                  <a:lnTo>
                    <a:pt x="72" y="33"/>
                  </a:lnTo>
                  <a:lnTo>
                    <a:pt x="80" y="29"/>
                  </a:lnTo>
                  <a:lnTo>
                    <a:pt x="88" y="29"/>
                  </a:lnTo>
                  <a:lnTo>
                    <a:pt x="97" y="27"/>
                  </a:lnTo>
                  <a:lnTo>
                    <a:pt x="107" y="27"/>
                  </a:lnTo>
                  <a:lnTo>
                    <a:pt x="116" y="25"/>
                  </a:lnTo>
                  <a:lnTo>
                    <a:pt x="126" y="25"/>
                  </a:lnTo>
                  <a:lnTo>
                    <a:pt x="135" y="25"/>
                  </a:lnTo>
                  <a:lnTo>
                    <a:pt x="145" y="25"/>
                  </a:lnTo>
                  <a:lnTo>
                    <a:pt x="154" y="23"/>
                  </a:lnTo>
                  <a:lnTo>
                    <a:pt x="165" y="23"/>
                  </a:lnTo>
                  <a:lnTo>
                    <a:pt x="175" y="23"/>
                  </a:lnTo>
                  <a:lnTo>
                    <a:pt x="186" y="23"/>
                  </a:lnTo>
                  <a:lnTo>
                    <a:pt x="196" y="21"/>
                  </a:lnTo>
                  <a:lnTo>
                    <a:pt x="205" y="17"/>
                  </a:lnTo>
                  <a:lnTo>
                    <a:pt x="215" y="15"/>
                  </a:lnTo>
                  <a:lnTo>
                    <a:pt x="224" y="15"/>
                  </a:lnTo>
                  <a:lnTo>
                    <a:pt x="234" y="12"/>
                  </a:lnTo>
                  <a:lnTo>
                    <a:pt x="243" y="10"/>
                  </a:lnTo>
                  <a:lnTo>
                    <a:pt x="253" y="8"/>
                  </a:lnTo>
                  <a:lnTo>
                    <a:pt x="262" y="8"/>
                  </a:lnTo>
                  <a:lnTo>
                    <a:pt x="272" y="4"/>
                  </a:lnTo>
                  <a:lnTo>
                    <a:pt x="280" y="2"/>
                  </a:lnTo>
                  <a:lnTo>
                    <a:pt x="289" y="0"/>
                  </a:lnTo>
                  <a:lnTo>
                    <a:pt x="297" y="0"/>
                  </a:lnTo>
                  <a:lnTo>
                    <a:pt x="306" y="0"/>
                  </a:lnTo>
                  <a:lnTo>
                    <a:pt x="314" y="0"/>
                  </a:lnTo>
                  <a:lnTo>
                    <a:pt x="321" y="0"/>
                  </a:lnTo>
                  <a:lnTo>
                    <a:pt x="331" y="2"/>
                  </a:lnTo>
                  <a:lnTo>
                    <a:pt x="338" y="2"/>
                  </a:lnTo>
                  <a:lnTo>
                    <a:pt x="346" y="6"/>
                  </a:lnTo>
                  <a:lnTo>
                    <a:pt x="354" y="10"/>
                  </a:lnTo>
                  <a:lnTo>
                    <a:pt x="361" y="13"/>
                  </a:lnTo>
                  <a:lnTo>
                    <a:pt x="369" y="15"/>
                  </a:lnTo>
                  <a:lnTo>
                    <a:pt x="375" y="21"/>
                  </a:lnTo>
                  <a:lnTo>
                    <a:pt x="382" y="27"/>
                  </a:lnTo>
                  <a:lnTo>
                    <a:pt x="390" y="33"/>
                  </a:lnTo>
                  <a:lnTo>
                    <a:pt x="395" y="38"/>
                  </a:lnTo>
                  <a:lnTo>
                    <a:pt x="403" y="44"/>
                  </a:lnTo>
                  <a:lnTo>
                    <a:pt x="409" y="50"/>
                  </a:lnTo>
                  <a:lnTo>
                    <a:pt x="414" y="55"/>
                  </a:lnTo>
                  <a:lnTo>
                    <a:pt x="420" y="61"/>
                  </a:lnTo>
                  <a:lnTo>
                    <a:pt x="424" y="67"/>
                  </a:lnTo>
                  <a:lnTo>
                    <a:pt x="430" y="72"/>
                  </a:lnTo>
                  <a:lnTo>
                    <a:pt x="435" y="78"/>
                  </a:lnTo>
                  <a:lnTo>
                    <a:pt x="445" y="88"/>
                  </a:lnTo>
                  <a:lnTo>
                    <a:pt x="453" y="99"/>
                  </a:lnTo>
                  <a:lnTo>
                    <a:pt x="458" y="109"/>
                  </a:lnTo>
                  <a:lnTo>
                    <a:pt x="466" y="118"/>
                  </a:lnTo>
                  <a:lnTo>
                    <a:pt x="470" y="124"/>
                  </a:lnTo>
                  <a:lnTo>
                    <a:pt x="473" y="131"/>
                  </a:lnTo>
                  <a:lnTo>
                    <a:pt x="475" y="139"/>
                  </a:lnTo>
                  <a:lnTo>
                    <a:pt x="477" y="147"/>
                  </a:lnTo>
                  <a:lnTo>
                    <a:pt x="475" y="152"/>
                  </a:lnTo>
                  <a:lnTo>
                    <a:pt x="473" y="160"/>
                  </a:lnTo>
                  <a:lnTo>
                    <a:pt x="470" y="166"/>
                  </a:lnTo>
                  <a:lnTo>
                    <a:pt x="468" y="171"/>
                  </a:lnTo>
                  <a:lnTo>
                    <a:pt x="462" y="173"/>
                  </a:lnTo>
                  <a:lnTo>
                    <a:pt x="456" y="173"/>
                  </a:lnTo>
                  <a:lnTo>
                    <a:pt x="451" y="171"/>
                  </a:lnTo>
                  <a:lnTo>
                    <a:pt x="445" y="166"/>
                  </a:lnTo>
                  <a:lnTo>
                    <a:pt x="441" y="160"/>
                  </a:lnTo>
                  <a:lnTo>
                    <a:pt x="439" y="156"/>
                  </a:lnTo>
                  <a:lnTo>
                    <a:pt x="435" y="150"/>
                  </a:lnTo>
                  <a:lnTo>
                    <a:pt x="432" y="145"/>
                  </a:lnTo>
                  <a:lnTo>
                    <a:pt x="428" y="137"/>
                  </a:lnTo>
                  <a:lnTo>
                    <a:pt x="424" y="129"/>
                  </a:lnTo>
                  <a:lnTo>
                    <a:pt x="420" y="122"/>
                  </a:lnTo>
                  <a:lnTo>
                    <a:pt x="418" y="116"/>
                  </a:lnTo>
                  <a:lnTo>
                    <a:pt x="413" y="109"/>
                  </a:lnTo>
                  <a:lnTo>
                    <a:pt x="409" y="101"/>
                  </a:lnTo>
                  <a:lnTo>
                    <a:pt x="405" y="93"/>
                  </a:lnTo>
                  <a:lnTo>
                    <a:pt x="401" y="88"/>
                  </a:lnTo>
                  <a:lnTo>
                    <a:pt x="395" y="82"/>
                  </a:lnTo>
                  <a:lnTo>
                    <a:pt x="390" y="76"/>
                  </a:lnTo>
                  <a:lnTo>
                    <a:pt x="384" y="71"/>
                  </a:lnTo>
                  <a:lnTo>
                    <a:pt x="380" y="67"/>
                  </a:lnTo>
                  <a:lnTo>
                    <a:pt x="373" y="63"/>
                  </a:lnTo>
                  <a:lnTo>
                    <a:pt x="367" y="61"/>
                  </a:lnTo>
                  <a:lnTo>
                    <a:pt x="359" y="59"/>
                  </a:lnTo>
                  <a:lnTo>
                    <a:pt x="354" y="59"/>
                  </a:lnTo>
                  <a:lnTo>
                    <a:pt x="346" y="59"/>
                  </a:lnTo>
                  <a:lnTo>
                    <a:pt x="338" y="59"/>
                  </a:lnTo>
                  <a:lnTo>
                    <a:pt x="331" y="61"/>
                  </a:lnTo>
                  <a:lnTo>
                    <a:pt x="323" y="63"/>
                  </a:lnTo>
                  <a:lnTo>
                    <a:pt x="316" y="63"/>
                  </a:lnTo>
                  <a:lnTo>
                    <a:pt x="308" y="65"/>
                  </a:lnTo>
                  <a:lnTo>
                    <a:pt x="300" y="69"/>
                  </a:lnTo>
                  <a:lnTo>
                    <a:pt x="293" y="72"/>
                  </a:lnTo>
                  <a:lnTo>
                    <a:pt x="285" y="74"/>
                  </a:lnTo>
                  <a:lnTo>
                    <a:pt x="278" y="76"/>
                  </a:lnTo>
                  <a:lnTo>
                    <a:pt x="270" y="80"/>
                  </a:lnTo>
                  <a:lnTo>
                    <a:pt x="262" y="84"/>
                  </a:lnTo>
                  <a:lnTo>
                    <a:pt x="255" y="86"/>
                  </a:lnTo>
                  <a:lnTo>
                    <a:pt x="247" y="88"/>
                  </a:lnTo>
                  <a:lnTo>
                    <a:pt x="242" y="90"/>
                  </a:lnTo>
                  <a:lnTo>
                    <a:pt x="234" y="93"/>
                  </a:lnTo>
                  <a:lnTo>
                    <a:pt x="228" y="93"/>
                  </a:lnTo>
                  <a:lnTo>
                    <a:pt x="223" y="95"/>
                  </a:lnTo>
                  <a:lnTo>
                    <a:pt x="217" y="97"/>
                  </a:lnTo>
                  <a:lnTo>
                    <a:pt x="211" y="99"/>
                  </a:lnTo>
                  <a:lnTo>
                    <a:pt x="204" y="101"/>
                  </a:lnTo>
                  <a:lnTo>
                    <a:pt x="196" y="103"/>
                  </a:lnTo>
                  <a:lnTo>
                    <a:pt x="192" y="103"/>
                  </a:lnTo>
                  <a:lnTo>
                    <a:pt x="192" y="105"/>
                  </a:lnTo>
                  <a:lnTo>
                    <a:pt x="194" y="107"/>
                  </a:lnTo>
                  <a:lnTo>
                    <a:pt x="198" y="110"/>
                  </a:lnTo>
                  <a:lnTo>
                    <a:pt x="204" y="116"/>
                  </a:lnTo>
                  <a:lnTo>
                    <a:pt x="209" y="122"/>
                  </a:lnTo>
                  <a:lnTo>
                    <a:pt x="219" y="129"/>
                  </a:lnTo>
                  <a:lnTo>
                    <a:pt x="226" y="137"/>
                  </a:lnTo>
                  <a:lnTo>
                    <a:pt x="236" y="147"/>
                  </a:lnTo>
                  <a:lnTo>
                    <a:pt x="245" y="154"/>
                  </a:lnTo>
                  <a:lnTo>
                    <a:pt x="255" y="164"/>
                  </a:lnTo>
                  <a:lnTo>
                    <a:pt x="264" y="171"/>
                  </a:lnTo>
                  <a:lnTo>
                    <a:pt x="274" y="181"/>
                  </a:lnTo>
                  <a:lnTo>
                    <a:pt x="283" y="188"/>
                  </a:lnTo>
                  <a:lnTo>
                    <a:pt x="293" y="196"/>
                  </a:lnTo>
                  <a:lnTo>
                    <a:pt x="302" y="202"/>
                  </a:lnTo>
                  <a:lnTo>
                    <a:pt x="310" y="209"/>
                  </a:lnTo>
                  <a:lnTo>
                    <a:pt x="318" y="213"/>
                  </a:lnTo>
                  <a:lnTo>
                    <a:pt x="323" y="219"/>
                  </a:lnTo>
                  <a:lnTo>
                    <a:pt x="329" y="223"/>
                  </a:lnTo>
                  <a:lnTo>
                    <a:pt x="335" y="226"/>
                  </a:lnTo>
                  <a:lnTo>
                    <a:pt x="344" y="232"/>
                  </a:lnTo>
                  <a:lnTo>
                    <a:pt x="352" y="238"/>
                  </a:lnTo>
                  <a:lnTo>
                    <a:pt x="357" y="244"/>
                  </a:lnTo>
                  <a:lnTo>
                    <a:pt x="361" y="249"/>
                  </a:lnTo>
                  <a:lnTo>
                    <a:pt x="363" y="255"/>
                  </a:lnTo>
                  <a:lnTo>
                    <a:pt x="365" y="263"/>
                  </a:lnTo>
                  <a:lnTo>
                    <a:pt x="363" y="266"/>
                  </a:lnTo>
                  <a:lnTo>
                    <a:pt x="363" y="272"/>
                  </a:lnTo>
                  <a:lnTo>
                    <a:pt x="361" y="278"/>
                  </a:lnTo>
                  <a:lnTo>
                    <a:pt x="361" y="284"/>
                  </a:lnTo>
                  <a:lnTo>
                    <a:pt x="359" y="287"/>
                  </a:lnTo>
                  <a:lnTo>
                    <a:pt x="357" y="295"/>
                  </a:lnTo>
                  <a:lnTo>
                    <a:pt x="356" y="303"/>
                  </a:lnTo>
                  <a:lnTo>
                    <a:pt x="356" y="308"/>
                  </a:lnTo>
                  <a:lnTo>
                    <a:pt x="352" y="316"/>
                  </a:lnTo>
                  <a:lnTo>
                    <a:pt x="350" y="322"/>
                  </a:lnTo>
                  <a:lnTo>
                    <a:pt x="346" y="329"/>
                  </a:lnTo>
                  <a:lnTo>
                    <a:pt x="344" y="337"/>
                  </a:lnTo>
                  <a:lnTo>
                    <a:pt x="340" y="344"/>
                  </a:lnTo>
                  <a:lnTo>
                    <a:pt x="337" y="352"/>
                  </a:lnTo>
                  <a:lnTo>
                    <a:pt x="335" y="358"/>
                  </a:lnTo>
                  <a:lnTo>
                    <a:pt x="331" y="367"/>
                  </a:lnTo>
                  <a:lnTo>
                    <a:pt x="327" y="373"/>
                  </a:lnTo>
                  <a:lnTo>
                    <a:pt x="323" y="379"/>
                  </a:lnTo>
                  <a:lnTo>
                    <a:pt x="319" y="384"/>
                  </a:lnTo>
                  <a:lnTo>
                    <a:pt x="316" y="392"/>
                  </a:lnTo>
                  <a:lnTo>
                    <a:pt x="310" y="398"/>
                  </a:lnTo>
                  <a:lnTo>
                    <a:pt x="308" y="403"/>
                  </a:lnTo>
                  <a:lnTo>
                    <a:pt x="302" y="409"/>
                  </a:lnTo>
                  <a:lnTo>
                    <a:pt x="299" y="415"/>
                  </a:lnTo>
                  <a:lnTo>
                    <a:pt x="291" y="422"/>
                  </a:lnTo>
                  <a:lnTo>
                    <a:pt x="283" y="432"/>
                  </a:lnTo>
                  <a:lnTo>
                    <a:pt x="274" y="439"/>
                  </a:lnTo>
                  <a:lnTo>
                    <a:pt x="268" y="445"/>
                  </a:lnTo>
                  <a:lnTo>
                    <a:pt x="261" y="451"/>
                  </a:lnTo>
                  <a:lnTo>
                    <a:pt x="255" y="453"/>
                  </a:lnTo>
                  <a:lnTo>
                    <a:pt x="249" y="455"/>
                  </a:lnTo>
                  <a:lnTo>
                    <a:pt x="245" y="455"/>
                  </a:lnTo>
                  <a:lnTo>
                    <a:pt x="242" y="451"/>
                  </a:lnTo>
                  <a:lnTo>
                    <a:pt x="240" y="447"/>
                  </a:lnTo>
                  <a:lnTo>
                    <a:pt x="236" y="443"/>
                  </a:lnTo>
                  <a:lnTo>
                    <a:pt x="236" y="436"/>
                  </a:lnTo>
                  <a:lnTo>
                    <a:pt x="234" y="428"/>
                  </a:lnTo>
                  <a:lnTo>
                    <a:pt x="236" y="419"/>
                  </a:lnTo>
                  <a:lnTo>
                    <a:pt x="240" y="409"/>
                  </a:lnTo>
                  <a:lnTo>
                    <a:pt x="243" y="401"/>
                  </a:lnTo>
                  <a:lnTo>
                    <a:pt x="247" y="390"/>
                  </a:lnTo>
                  <a:lnTo>
                    <a:pt x="253" y="381"/>
                  </a:lnTo>
                  <a:lnTo>
                    <a:pt x="259" y="369"/>
                  </a:lnTo>
                  <a:lnTo>
                    <a:pt x="262" y="360"/>
                  </a:lnTo>
                  <a:lnTo>
                    <a:pt x="264" y="354"/>
                  </a:lnTo>
                  <a:lnTo>
                    <a:pt x="266" y="346"/>
                  </a:lnTo>
                  <a:lnTo>
                    <a:pt x="268" y="341"/>
                  </a:lnTo>
                  <a:lnTo>
                    <a:pt x="270" y="335"/>
                  </a:lnTo>
                  <a:lnTo>
                    <a:pt x="272" y="325"/>
                  </a:lnTo>
                  <a:lnTo>
                    <a:pt x="276" y="316"/>
                  </a:lnTo>
                  <a:lnTo>
                    <a:pt x="276" y="304"/>
                  </a:lnTo>
                  <a:lnTo>
                    <a:pt x="276" y="295"/>
                  </a:lnTo>
                  <a:lnTo>
                    <a:pt x="274" y="287"/>
                  </a:lnTo>
                  <a:lnTo>
                    <a:pt x="272" y="282"/>
                  </a:lnTo>
                  <a:lnTo>
                    <a:pt x="268" y="276"/>
                  </a:lnTo>
                  <a:lnTo>
                    <a:pt x="266" y="270"/>
                  </a:lnTo>
                  <a:lnTo>
                    <a:pt x="261" y="263"/>
                  </a:lnTo>
                  <a:lnTo>
                    <a:pt x="255" y="255"/>
                  </a:lnTo>
                  <a:lnTo>
                    <a:pt x="247" y="245"/>
                  </a:lnTo>
                  <a:lnTo>
                    <a:pt x="242" y="238"/>
                  </a:lnTo>
                  <a:lnTo>
                    <a:pt x="234" y="228"/>
                  </a:lnTo>
                  <a:lnTo>
                    <a:pt x="224" y="221"/>
                  </a:lnTo>
                  <a:lnTo>
                    <a:pt x="217" y="211"/>
                  </a:lnTo>
                  <a:lnTo>
                    <a:pt x="209" y="202"/>
                  </a:lnTo>
                  <a:lnTo>
                    <a:pt x="200" y="194"/>
                  </a:lnTo>
                  <a:lnTo>
                    <a:pt x="190" y="187"/>
                  </a:lnTo>
                  <a:lnTo>
                    <a:pt x="181" y="181"/>
                  </a:lnTo>
                  <a:lnTo>
                    <a:pt x="173" y="175"/>
                  </a:lnTo>
                  <a:lnTo>
                    <a:pt x="165" y="169"/>
                  </a:lnTo>
                  <a:lnTo>
                    <a:pt x="158" y="166"/>
                  </a:lnTo>
                  <a:lnTo>
                    <a:pt x="150" y="164"/>
                  </a:lnTo>
                  <a:lnTo>
                    <a:pt x="145" y="164"/>
                  </a:lnTo>
                  <a:lnTo>
                    <a:pt x="139" y="164"/>
                  </a:lnTo>
                  <a:lnTo>
                    <a:pt x="133" y="166"/>
                  </a:lnTo>
                  <a:lnTo>
                    <a:pt x="127" y="168"/>
                  </a:lnTo>
                  <a:lnTo>
                    <a:pt x="124" y="171"/>
                  </a:lnTo>
                  <a:lnTo>
                    <a:pt x="118" y="175"/>
                  </a:lnTo>
                  <a:lnTo>
                    <a:pt x="116" y="181"/>
                  </a:lnTo>
                  <a:lnTo>
                    <a:pt x="112" y="187"/>
                  </a:lnTo>
                  <a:lnTo>
                    <a:pt x="108" y="192"/>
                  </a:lnTo>
                  <a:lnTo>
                    <a:pt x="107" y="198"/>
                  </a:lnTo>
                  <a:lnTo>
                    <a:pt x="103" y="206"/>
                  </a:lnTo>
                  <a:lnTo>
                    <a:pt x="99" y="211"/>
                  </a:lnTo>
                  <a:lnTo>
                    <a:pt x="97" y="219"/>
                  </a:lnTo>
                  <a:lnTo>
                    <a:pt x="95" y="225"/>
                  </a:lnTo>
                  <a:lnTo>
                    <a:pt x="93" y="232"/>
                  </a:lnTo>
                  <a:lnTo>
                    <a:pt x="91" y="238"/>
                  </a:lnTo>
                  <a:lnTo>
                    <a:pt x="88" y="245"/>
                  </a:lnTo>
                  <a:lnTo>
                    <a:pt x="82" y="255"/>
                  </a:lnTo>
                  <a:lnTo>
                    <a:pt x="74" y="263"/>
                  </a:lnTo>
                  <a:lnTo>
                    <a:pt x="69" y="270"/>
                  </a:lnTo>
                  <a:lnTo>
                    <a:pt x="65" y="278"/>
                  </a:lnTo>
                  <a:lnTo>
                    <a:pt x="57" y="282"/>
                  </a:lnTo>
                  <a:lnTo>
                    <a:pt x="55" y="287"/>
                  </a:lnTo>
                  <a:lnTo>
                    <a:pt x="53" y="293"/>
                  </a:lnTo>
                  <a:lnTo>
                    <a:pt x="53" y="299"/>
                  </a:lnTo>
                  <a:lnTo>
                    <a:pt x="55" y="304"/>
                  </a:lnTo>
                  <a:lnTo>
                    <a:pt x="59" y="312"/>
                  </a:lnTo>
                  <a:lnTo>
                    <a:pt x="63" y="320"/>
                  </a:lnTo>
                  <a:lnTo>
                    <a:pt x="70" y="329"/>
                  </a:lnTo>
                  <a:lnTo>
                    <a:pt x="78" y="337"/>
                  </a:lnTo>
                  <a:lnTo>
                    <a:pt x="86" y="346"/>
                  </a:lnTo>
                  <a:lnTo>
                    <a:pt x="93" y="356"/>
                  </a:lnTo>
                  <a:lnTo>
                    <a:pt x="103" y="365"/>
                  </a:lnTo>
                  <a:lnTo>
                    <a:pt x="110" y="371"/>
                  </a:lnTo>
                  <a:lnTo>
                    <a:pt x="118" y="379"/>
                  </a:lnTo>
                  <a:lnTo>
                    <a:pt x="124" y="384"/>
                  </a:lnTo>
                  <a:lnTo>
                    <a:pt x="133" y="392"/>
                  </a:lnTo>
                  <a:lnTo>
                    <a:pt x="141" y="398"/>
                  </a:lnTo>
                  <a:lnTo>
                    <a:pt x="148" y="405"/>
                  </a:lnTo>
                  <a:lnTo>
                    <a:pt x="154" y="407"/>
                  </a:lnTo>
                  <a:lnTo>
                    <a:pt x="158" y="411"/>
                  </a:lnTo>
                  <a:lnTo>
                    <a:pt x="165" y="417"/>
                  </a:lnTo>
                  <a:lnTo>
                    <a:pt x="171" y="420"/>
                  </a:lnTo>
                  <a:lnTo>
                    <a:pt x="175" y="422"/>
                  </a:lnTo>
                  <a:lnTo>
                    <a:pt x="181" y="428"/>
                  </a:lnTo>
                  <a:lnTo>
                    <a:pt x="186" y="432"/>
                  </a:lnTo>
                  <a:lnTo>
                    <a:pt x="192" y="439"/>
                  </a:lnTo>
                  <a:lnTo>
                    <a:pt x="198" y="443"/>
                  </a:lnTo>
                  <a:lnTo>
                    <a:pt x="204" y="447"/>
                  </a:lnTo>
                  <a:lnTo>
                    <a:pt x="209" y="453"/>
                  </a:lnTo>
                  <a:lnTo>
                    <a:pt x="217" y="457"/>
                  </a:lnTo>
                  <a:lnTo>
                    <a:pt x="224" y="464"/>
                  </a:lnTo>
                  <a:lnTo>
                    <a:pt x="232" y="470"/>
                  </a:lnTo>
                  <a:lnTo>
                    <a:pt x="238" y="476"/>
                  </a:lnTo>
                  <a:lnTo>
                    <a:pt x="242" y="477"/>
                  </a:lnTo>
                  <a:lnTo>
                    <a:pt x="148" y="47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16" name="Freeform 163"/>
            <p:cNvSpPr>
              <a:spLocks/>
            </p:cNvSpPr>
            <p:nvPr/>
          </p:nvSpPr>
          <p:spPr bwMode="auto">
            <a:xfrm>
              <a:off x="3183886" y="2434571"/>
              <a:ext cx="71856" cy="73378"/>
            </a:xfrm>
            <a:custGeom>
              <a:avLst/>
              <a:gdLst>
                <a:gd name="T0" fmla="*/ 2147483647 w 473"/>
                <a:gd name="T1" fmla="*/ 2147483647 h 483"/>
                <a:gd name="T2" fmla="*/ 2147483647 w 473"/>
                <a:gd name="T3" fmla="*/ 2147483647 h 483"/>
                <a:gd name="T4" fmla="*/ 2147483647 w 473"/>
                <a:gd name="T5" fmla="*/ 2147483647 h 483"/>
                <a:gd name="T6" fmla="*/ 2147483647 w 473"/>
                <a:gd name="T7" fmla="*/ 2147483647 h 483"/>
                <a:gd name="T8" fmla="*/ 2147483647 w 473"/>
                <a:gd name="T9" fmla="*/ 2147483647 h 483"/>
                <a:gd name="T10" fmla="*/ 2147483647 w 473"/>
                <a:gd name="T11" fmla="*/ 2147483647 h 483"/>
                <a:gd name="T12" fmla="*/ 2147483647 w 473"/>
                <a:gd name="T13" fmla="*/ 2147483647 h 483"/>
                <a:gd name="T14" fmla="*/ 2147483647 w 473"/>
                <a:gd name="T15" fmla="*/ 2147483647 h 483"/>
                <a:gd name="T16" fmla="*/ 2147483647 w 473"/>
                <a:gd name="T17" fmla="*/ 0 h 483"/>
                <a:gd name="T18" fmla="*/ 2147483647 w 473"/>
                <a:gd name="T19" fmla="*/ 2147483647 h 483"/>
                <a:gd name="T20" fmla="*/ 2147483647 w 473"/>
                <a:gd name="T21" fmla="*/ 2147483647 h 483"/>
                <a:gd name="T22" fmla="*/ 2147483647 w 473"/>
                <a:gd name="T23" fmla="*/ 2147483647 h 483"/>
                <a:gd name="T24" fmla="*/ 2147483647 w 473"/>
                <a:gd name="T25" fmla="*/ 2147483647 h 483"/>
                <a:gd name="T26" fmla="*/ 2147483647 w 473"/>
                <a:gd name="T27" fmla="*/ 2147483647 h 483"/>
                <a:gd name="T28" fmla="*/ 2147483647 w 473"/>
                <a:gd name="T29" fmla="*/ 2147483647 h 483"/>
                <a:gd name="T30" fmla="*/ 2147483647 w 473"/>
                <a:gd name="T31" fmla="*/ 2147483647 h 483"/>
                <a:gd name="T32" fmla="*/ 2147483647 w 473"/>
                <a:gd name="T33" fmla="*/ 2147483647 h 483"/>
                <a:gd name="T34" fmla="*/ 2147483647 w 473"/>
                <a:gd name="T35" fmla="*/ 2147483647 h 483"/>
                <a:gd name="T36" fmla="*/ 2147483647 w 473"/>
                <a:gd name="T37" fmla="*/ 2147483647 h 483"/>
                <a:gd name="T38" fmla="*/ 2147483647 w 473"/>
                <a:gd name="T39" fmla="*/ 2147483647 h 483"/>
                <a:gd name="T40" fmla="*/ 2147483647 w 473"/>
                <a:gd name="T41" fmla="*/ 2147483647 h 483"/>
                <a:gd name="T42" fmla="*/ 2147483647 w 473"/>
                <a:gd name="T43" fmla="*/ 2147483647 h 483"/>
                <a:gd name="T44" fmla="*/ 2147483647 w 473"/>
                <a:gd name="T45" fmla="*/ 2147483647 h 483"/>
                <a:gd name="T46" fmla="*/ 2147483647 w 473"/>
                <a:gd name="T47" fmla="*/ 2147483647 h 483"/>
                <a:gd name="T48" fmla="*/ 2147483647 w 473"/>
                <a:gd name="T49" fmla="*/ 2147483647 h 483"/>
                <a:gd name="T50" fmla="*/ 2147483647 w 473"/>
                <a:gd name="T51" fmla="*/ 2147483647 h 483"/>
                <a:gd name="T52" fmla="*/ 2147483647 w 473"/>
                <a:gd name="T53" fmla="*/ 2147483647 h 483"/>
                <a:gd name="T54" fmla="*/ 2147483647 w 473"/>
                <a:gd name="T55" fmla="*/ 2147483647 h 483"/>
                <a:gd name="T56" fmla="*/ 2147483647 w 473"/>
                <a:gd name="T57" fmla="*/ 2147483647 h 483"/>
                <a:gd name="T58" fmla="*/ 2147483647 w 473"/>
                <a:gd name="T59" fmla="*/ 2147483647 h 483"/>
                <a:gd name="T60" fmla="*/ 2147483647 w 473"/>
                <a:gd name="T61" fmla="*/ 2147483647 h 483"/>
                <a:gd name="T62" fmla="*/ 2147483647 w 473"/>
                <a:gd name="T63" fmla="*/ 2147483647 h 483"/>
                <a:gd name="T64" fmla="*/ 2147483647 w 473"/>
                <a:gd name="T65" fmla="*/ 2147483647 h 483"/>
                <a:gd name="T66" fmla="*/ 2147483647 w 473"/>
                <a:gd name="T67" fmla="*/ 2147483647 h 483"/>
                <a:gd name="T68" fmla="*/ 2147483647 w 473"/>
                <a:gd name="T69" fmla="*/ 2147483647 h 483"/>
                <a:gd name="T70" fmla="*/ 2147483647 w 473"/>
                <a:gd name="T71" fmla="*/ 2147483647 h 483"/>
                <a:gd name="T72" fmla="*/ 2147483647 w 473"/>
                <a:gd name="T73" fmla="*/ 2147483647 h 483"/>
                <a:gd name="T74" fmla="*/ 2147483647 w 473"/>
                <a:gd name="T75" fmla="*/ 2147483647 h 483"/>
                <a:gd name="T76" fmla="*/ 2147483647 w 473"/>
                <a:gd name="T77" fmla="*/ 2147483647 h 483"/>
                <a:gd name="T78" fmla="*/ 2147483647 w 473"/>
                <a:gd name="T79" fmla="*/ 2147483647 h 483"/>
                <a:gd name="T80" fmla="*/ 2147483647 w 473"/>
                <a:gd name="T81" fmla="*/ 2147483647 h 483"/>
                <a:gd name="T82" fmla="*/ 2147483647 w 473"/>
                <a:gd name="T83" fmla="*/ 2147483647 h 483"/>
                <a:gd name="T84" fmla="*/ 2147483647 w 473"/>
                <a:gd name="T85" fmla="*/ 2147483647 h 483"/>
                <a:gd name="T86" fmla="*/ 2147483647 w 473"/>
                <a:gd name="T87" fmla="*/ 2147483647 h 483"/>
                <a:gd name="T88" fmla="*/ 2147483647 w 473"/>
                <a:gd name="T89" fmla="*/ 2147483647 h 483"/>
                <a:gd name="T90" fmla="*/ 2147483647 w 473"/>
                <a:gd name="T91" fmla="*/ 2147483647 h 483"/>
                <a:gd name="T92" fmla="*/ 2147483647 w 473"/>
                <a:gd name="T93" fmla="*/ 2147483647 h 483"/>
                <a:gd name="T94" fmla="*/ 2147483647 w 473"/>
                <a:gd name="T95" fmla="*/ 2147483647 h 483"/>
                <a:gd name="T96" fmla="*/ 2147483647 w 473"/>
                <a:gd name="T97" fmla="*/ 2147483647 h 483"/>
                <a:gd name="T98" fmla="*/ 2147483647 w 473"/>
                <a:gd name="T99" fmla="*/ 2147483647 h 483"/>
                <a:gd name="T100" fmla="*/ 2147483647 w 473"/>
                <a:gd name="T101" fmla="*/ 2147483647 h 483"/>
                <a:gd name="T102" fmla="*/ 2147483647 w 473"/>
                <a:gd name="T103" fmla="*/ 2147483647 h 483"/>
                <a:gd name="T104" fmla="*/ 2147483647 w 473"/>
                <a:gd name="T105" fmla="*/ 2147483647 h 483"/>
                <a:gd name="T106" fmla="*/ 2147483647 w 473"/>
                <a:gd name="T107" fmla="*/ 2147483647 h 483"/>
                <a:gd name="T108" fmla="*/ 2147483647 w 473"/>
                <a:gd name="T109" fmla="*/ 2147483647 h 483"/>
                <a:gd name="T110" fmla="*/ 2147483647 w 473"/>
                <a:gd name="T111" fmla="*/ 2147483647 h 483"/>
                <a:gd name="T112" fmla="*/ 2147483647 w 473"/>
                <a:gd name="T113" fmla="*/ 2147483647 h 483"/>
                <a:gd name="T114" fmla="*/ 2147483647 w 473"/>
                <a:gd name="T115" fmla="*/ 2147483647 h 483"/>
                <a:gd name="T116" fmla="*/ 2147483647 w 473"/>
                <a:gd name="T117" fmla="*/ 2147483647 h 483"/>
                <a:gd name="T118" fmla="*/ 2147483647 w 473"/>
                <a:gd name="T119" fmla="*/ 2147483647 h 483"/>
                <a:gd name="T120" fmla="*/ 2147483647 w 473"/>
                <a:gd name="T121" fmla="*/ 2147483647 h 483"/>
                <a:gd name="T122" fmla="*/ 0 w 473"/>
                <a:gd name="T123" fmla="*/ 2147483647 h 48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473" h="483">
                  <a:moveTo>
                    <a:pt x="0" y="310"/>
                  </a:moveTo>
                  <a:lnTo>
                    <a:pt x="0" y="308"/>
                  </a:lnTo>
                  <a:lnTo>
                    <a:pt x="1" y="304"/>
                  </a:lnTo>
                  <a:lnTo>
                    <a:pt x="3" y="298"/>
                  </a:lnTo>
                  <a:lnTo>
                    <a:pt x="9" y="292"/>
                  </a:lnTo>
                  <a:lnTo>
                    <a:pt x="13" y="283"/>
                  </a:lnTo>
                  <a:lnTo>
                    <a:pt x="20" y="272"/>
                  </a:lnTo>
                  <a:lnTo>
                    <a:pt x="26" y="260"/>
                  </a:lnTo>
                  <a:lnTo>
                    <a:pt x="34" y="249"/>
                  </a:lnTo>
                  <a:lnTo>
                    <a:pt x="41" y="235"/>
                  </a:lnTo>
                  <a:lnTo>
                    <a:pt x="49" y="222"/>
                  </a:lnTo>
                  <a:lnTo>
                    <a:pt x="58" y="207"/>
                  </a:lnTo>
                  <a:lnTo>
                    <a:pt x="68" y="192"/>
                  </a:lnTo>
                  <a:lnTo>
                    <a:pt x="76" y="176"/>
                  </a:lnTo>
                  <a:lnTo>
                    <a:pt x="85" y="161"/>
                  </a:lnTo>
                  <a:lnTo>
                    <a:pt x="93" y="148"/>
                  </a:lnTo>
                  <a:lnTo>
                    <a:pt x="102" y="135"/>
                  </a:lnTo>
                  <a:lnTo>
                    <a:pt x="110" y="117"/>
                  </a:lnTo>
                  <a:lnTo>
                    <a:pt x="117" y="106"/>
                  </a:lnTo>
                  <a:lnTo>
                    <a:pt x="123" y="93"/>
                  </a:lnTo>
                  <a:lnTo>
                    <a:pt x="131" y="83"/>
                  </a:lnTo>
                  <a:lnTo>
                    <a:pt x="136" y="70"/>
                  </a:lnTo>
                  <a:lnTo>
                    <a:pt x="142" y="60"/>
                  </a:lnTo>
                  <a:lnTo>
                    <a:pt x="148" y="51"/>
                  </a:lnTo>
                  <a:lnTo>
                    <a:pt x="155" y="43"/>
                  </a:lnTo>
                  <a:lnTo>
                    <a:pt x="159" y="34"/>
                  </a:lnTo>
                  <a:lnTo>
                    <a:pt x="165" y="28"/>
                  </a:lnTo>
                  <a:lnTo>
                    <a:pt x="171" y="20"/>
                  </a:lnTo>
                  <a:lnTo>
                    <a:pt x="178" y="17"/>
                  </a:lnTo>
                  <a:lnTo>
                    <a:pt x="182" y="11"/>
                  </a:lnTo>
                  <a:lnTo>
                    <a:pt x="188" y="7"/>
                  </a:lnTo>
                  <a:lnTo>
                    <a:pt x="193" y="3"/>
                  </a:lnTo>
                  <a:lnTo>
                    <a:pt x="199" y="3"/>
                  </a:lnTo>
                  <a:lnTo>
                    <a:pt x="207" y="0"/>
                  </a:lnTo>
                  <a:lnTo>
                    <a:pt x="212" y="0"/>
                  </a:lnTo>
                  <a:lnTo>
                    <a:pt x="218" y="0"/>
                  </a:lnTo>
                  <a:lnTo>
                    <a:pt x="226" y="1"/>
                  </a:lnTo>
                  <a:lnTo>
                    <a:pt x="231" y="1"/>
                  </a:lnTo>
                  <a:lnTo>
                    <a:pt x="239" y="5"/>
                  </a:lnTo>
                  <a:lnTo>
                    <a:pt x="247" y="9"/>
                  </a:lnTo>
                  <a:lnTo>
                    <a:pt x="254" y="11"/>
                  </a:lnTo>
                  <a:lnTo>
                    <a:pt x="262" y="15"/>
                  </a:lnTo>
                  <a:lnTo>
                    <a:pt x="269" y="17"/>
                  </a:lnTo>
                  <a:lnTo>
                    <a:pt x="279" y="22"/>
                  </a:lnTo>
                  <a:lnTo>
                    <a:pt x="288" y="26"/>
                  </a:lnTo>
                  <a:lnTo>
                    <a:pt x="296" y="30"/>
                  </a:lnTo>
                  <a:lnTo>
                    <a:pt x="306" y="34"/>
                  </a:lnTo>
                  <a:lnTo>
                    <a:pt x="315" y="38"/>
                  </a:lnTo>
                  <a:lnTo>
                    <a:pt x="327" y="41"/>
                  </a:lnTo>
                  <a:lnTo>
                    <a:pt x="334" y="45"/>
                  </a:lnTo>
                  <a:lnTo>
                    <a:pt x="346" y="49"/>
                  </a:lnTo>
                  <a:lnTo>
                    <a:pt x="355" y="51"/>
                  </a:lnTo>
                  <a:lnTo>
                    <a:pt x="366" y="55"/>
                  </a:lnTo>
                  <a:lnTo>
                    <a:pt x="378" y="57"/>
                  </a:lnTo>
                  <a:lnTo>
                    <a:pt x="387" y="62"/>
                  </a:lnTo>
                  <a:lnTo>
                    <a:pt x="397" y="64"/>
                  </a:lnTo>
                  <a:lnTo>
                    <a:pt x="408" y="70"/>
                  </a:lnTo>
                  <a:lnTo>
                    <a:pt x="418" y="74"/>
                  </a:lnTo>
                  <a:lnTo>
                    <a:pt x="427" y="78"/>
                  </a:lnTo>
                  <a:lnTo>
                    <a:pt x="435" y="85"/>
                  </a:lnTo>
                  <a:lnTo>
                    <a:pt x="444" y="91"/>
                  </a:lnTo>
                  <a:lnTo>
                    <a:pt x="450" y="97"/>
                  </a:lnTo>
                  <a:lnTo>
                    <a:pt x="458" y="106"/>
                  </a:lnTo>
                  <a:lnTo>
                    <a:pt x="463" y="114"/>
                  </a:lnTo>
                  <a:lnTo>
                    <a:pt x="469" y="125"/>
                  </a:lnTo>
                  <a:lnTo>
                    <a:pt x="471" y="135"/>
                  </a:lnTo>
                  <a:lnTo>
                    <a:pt x="473" y="146"/>
                  </a:lnTo>
                  <a:lnTo>
                    <a:pt x="473" y="157"/>
                  </a:lnTo>
                  <a:lnTo>
                    <a:pt x="473" y="171"/>
                  </a:lnTo>
                  <a:lnTo>
                    <a:pt x="473" y="182"/>
                  </a:lnTo>
                  <a:lnTo>
                    <a:pt x="471" y="195"/>
                  </a:lnTo>
                  <a:lnTo>
                    <a:pt x="471" y="207"/>
                  </a:lnTo>
                  <a:lnTo>
                    <a:pt x="469" y="220"/>
                  </a:lnTo>
                  <a:lnTo>
                    <a:pt x="467" y="232"/>
                  </a:lnTo>
                  <a:lnTo>
                    <a:pt x="465" y="241"/>
                  </a:lnTo>
                  <a:lnTo>
                    <a:pt x="463" y="251"/>
                  </a:lnTo>
                  <a:lnTo>
                    <a:pt x="461" y="260"/>
                  </a:lnTo>
                  <a:lnTo>
                    <a:pt x="458" y="266"/>
                  </a:lnTo>
                  <a:lnTo>
                    <a:pt x="458" y="272"/>
                  </a:lnTo>
                  <a:lnTo>
                    <a:pt x="458" y="273"/>
                  </a:lnTo>
                  <a:lnTo>
                    <a:pt x="458" y="275"/>
                  </a:lnTo>
                  <a:lnTo>
                    <a:pt x="456" y="275"/>
                  </a:lnTo>
                  <a:lnTo>
                    <a:pt x="454" y="281"/>
                  </a:lnTo>
                  <a:lnTo>
                    <a:pt x="448" y="287"/>
                  </a:lnTo>
                  <a:lnTo>
                    <a:pt x="444" y="294"/>
                  </a:lnTo>
                  <a:lnTo>
                    <a:pt x="439" y="304"/>
                  </a:lnTo>
                  <a:lnTo>
                    <a:pt x="431" y="315"/>
                  </a:lnTo>
                  <a:lnTo>
                    <a:pt x="423" y="327"/>
                  </a:lnTo>
                  <a:lnTo>
                    <a:pt x="418" y="342"/>
                  </a:lnTo>
                  <a:lnTo>
                    <a:pt x="408" y="353"/>
                  </a:lnTo>
                  <a:lnTo>
                    <a:pt x="401" y="367"/>
                  </a:lnTo>
                  <a:lnTo>
                    <a:pt x="393" y="380"/>
                  </a:lnTo>
                  <a:lnTo>
                    <a:pt x="385" y="393"/>
                  </a:lnTo>
                  <a:lnTo>
                    <a:pt x="378" y="405"/>
                  </a:lnTo>
                  <a:lnTo>
                    <a:pt x="370" y="418"/>
                  </a:lnTo>
                  <a:lnTo>
                    <a:pt x="365" y="426"/>
                  </a:lnTo>
                  <a:lnTo>
                    <a:pt x="361" y="435"/>
                  </a:lnTo>
                  <a:lnTo>
                    <a:pt x="355" y="443"/>
                  </a:lnTo>
                  <a:lnTo>
                    <a:pt x="353" y="448"/>
                  </a:lnTo>
                  <a:lnTo>
                    <a:pt x="349" y="454"/>
                  </a:lnTo>
                  <a:lnTo>
                    <a:pt x="347" y="458"/>
                  </a:lnTo>
                  <a:lnTo>
                    <a:pt x="342" y="467"/>
                  </a:lnTo>
                  <a:lnTo>
                    <a:pt x="340" y="473"/>
                  </a:lnTo>
                  <a:lnTo>
                    <a:pt x="334" y="479"/>
                  </a:lnTo>
                  <a:lnTo>
                    <a:pt x="332" y="481"/>
                  </a:lnTo>
                  <a:lnTo>
                    <a:pt x="327" y="483"/>
                  </a:lnTo>
                  <a:lnTo>
                    <a:pt x="321" y="483"/>
                  </a:lnTo>
                  <a:lnTo>
                    <a:pt x="311" y="479"/>
                  </a:lnTo>
                  <a:lnTo>
                    <a:pt x="304" y="473"/>
                  </a:lnTo>
                  <a:lnTo>
                    <a:pt x="296" y="471"/>
                  </a:lnTo>
                  <a:lnTo>
                    <a:pt x="292" y="469"/>
                  </a:lnTo>
                  <a:lnTo>
                    <a:pt x="285" y="465"/>
                  </a:lnTo>
                  <a:lnTo>
                    <a:pt x="281" y="464"/>
                  </a:lnTo>
                  <a:lnTo>
                    <a:pt x="273" y="460"/>
                  </a:lnTo>
                  <a:lnTo>
                    <a:pt x="268" y="456"/>
                  </a:lnTo>
                  <a:lnTo>
                    <a:pt x="260" y="452"/>
                  </a:lnTo>
                  <a:lnTo>
                    <a:pt x="254" y="448"/>
                  </a:lnTo>
                  <a:lnTo>
                    <a:pt x="249" y="445"/>
                  </a:lnTo>
                  <a:lnTo>
                    <a:pt x="243" y="441"/>
                  </a:lnTo>
                  <a:lnTo>
                    <a:pt x="235" y="435"/>
                  </a:lnTo>
                  <a:lnTo>
                    <a:pt x="230" y="433"/>
                  </a:lnTo>
                  <a:lnTo>
                    <a:pt x="224" y="429"/>
                  </a:lnTo>
                  <a:lnTo>
                    <a:pt x="218" y="424"/>
                  </a:lnTo>
                  <a:lnTo>
                    <a:pt x="211" y="420"/>
                  </a:lnTo>
                  <a:lnTo>
                    <a:pt x="207" y="418"/>
                  </a:lnTo>
                  <a:lnTo>
                    <a:pt x="195" y="410"/>
                  </a:lnTo>
                  <a:lnTo>
                    <a:pt x="190" y="405"/>
                  </a:lnTo>
                  <a:lnTo>
                    <a:pt x="182" y="399"/>
                  </a:lnTo>
                  <a:lnTo>
                    <a:pt x="178" y="395"/>
                  </a:lnTo>
                  <a:lnTo>
                    <a:pt x="176" y="391"/>
                  </a:lnTo>
                  <a:lnTo>
                    <a:pt x="178" y="391"/>
                  </a:lnTo>
                  <a:lnTo>
                    <a:pt x="182" y="389"/>
                  </a:lnTo>
                  <a:lnTo>
                    <a:pt x="192" y="391"/>
                  </a:lnTo>
                  <a:lnTo>
                    <a:pt x="199" y="391"/>
                  </a:lnTo>
                  <a:lnTo>
                    <a:pt x="209" y="395"/>
                  </a:lnTo>
                  <a:lnTo>
                    <a:pt x="218" y="397"/>
                  </a:lnTo>
                  <a:lnTo>
                    <a:pt x="226" y="399"/>
                  </a:lnTo>
                  <a:lnTo>
                    <a:pt x="231" y="399"/>
                  </a:lnTo>
                  <a:lnTo>
                    <a:pt x="233" y="401"/>
                  </a:lnTo>
                  <a:lnTo>
                    <a:pt x="239" y="405"/>
                  </a:lnTo>
                  <a:lnTo>
                    <a:pt x="243" y="408"/>
                  </a:lnTo>
                  <a:lnTo>
                    <a:pt x="252" y="414"/>
                  </a:lnTo>
                  <a:lnTo>
                    <a:pt x="260" y="418"/>
                  </a:lnTo>
                  <a:lnTo>
                    <a:pt x="269" y="424"/>
                  </a:lnTo>
                  <a:lnTo>
                    <a:pt x="279" y="426"/>
                  </a:lnTo>
                  <a:lnTo>
                    <a:pt x="287" y="429"/>
                  </a:lnTo>
                  <a:lnTo>
                    <a:pt x="294" y="427"/>
                  </a:lnTo>
                  <a:lnTo>
                    <a:pt x="302" y="426"/>
                  </a:lnTo>
                  <a:lnTo>
                    <a:pt x="309" y="422"/>
                  </a:lnTo>
                  <a:lnTo>
                    <a:pt x="319" y="418"/>
                  </a:lnTo>
                  <a:lnTo>
                    <a:pt x="328" y="410"/>
                  </a:lnTo>
                  <a:lnTo>
                    <a:pt x="336" y="403"/>
                  </a:lnTo>
                  <a:lnTo>
                    <a:pt x="346" y="393"/>
                  </a:lnTo>
                  <a:lnTo>
                    <a:pt x="357" y="384"/>
                  </a:lnTo>
                  <a:lnTo>
                    <a:pt x="361" y="378"/>
                  </a:lnTo>
                  <a:lnTo>
                    <a:pt x="366" y="370"/>
                  </a:lnTo>
                  <a:lnTo>
                    <a:pt x="370" y="363"/>
                  </a:lnTo>
                  <a:lnTo>
                    <a:pt x="374" y="357"/>
                  </a:lnTo>
                  <a:lnTo>
                    <a:pt x="380" y="348"/>
                  </a:lnTo>
                  <a:lnTo>
                    <a:pt x="384" y="342"/>
                  </a:lnTo>
                  <a:lnTo>
                    <a:pt x="389" y="332"/>
                  </a:lnTo>
                  <a:lnTo>
                    <a:pt x="393" y="325"/>
                  </a:lnTo>
                  <a:lnTo>
                    <a:pt x="397" y="317"/>
                  </a:lnTo>
                  <a:lnTo>
                    <a:pt x="401" y="310"/>
                  </a:lnTo>
                  <a:lnTo>
                    <a:pt x="404" y="302"/>
                  </a:lnTo>
                  <a:lnTo>
                    <a:pt x="408" y="294"/>
                  </a:lnTo>
                  <a:lnTo>
                    <a:pt x="412" y="287"/>
                  </a:lnTo>
                  <a:lnTo>
                    <a:pt x="416" y="279"/>
                  </a:lnTo>
                  <a:lnTo>
                    <a:pt x="418" y="273"/>
                  </a:lnTo>
                  <a:lnTo>
                    <a:pt x="422" y="268"/>
                  </a:lnTo>
                  <a:lnTo>
                    <a:pt x="423" y="260"/>
                  </a:lnTo>
                  <a:lnTo>
                    <a:pt x="427" y="254"/>
                  </a:lnTo>
                  <a:lnTo>
                    <a:pt x="429" y="247"/>
                  </a:lnTo>
                  <a:lnTo>
                    <a:pt x="431" y="241"/>
                  </a:lnTo>
                  <a:lnTo>
                    <a:pt x="433" y="232"/>
                  </a:lnTo>
                  <a:lnTo>
                    <a:pt x="439" y="222"/>
                  </a:lnTo>
                  <a:lnTo>
                    <a:pt x="439" y="213"/>
                  </a:lnTo>
                  <a:lnTo>
                    <a:pt x="441" y="203"/>
                  </a:lnTo>
                  <a:lnTo>
                    <a:pt x="439" y="194"/>
                  </a:lnTo>
                  <a:lnTo>
                    <a:pt x="439" y="186"/>
                  </a:lnTo>
                  <a:lnTo>
                    <a:pt x="433" y="176"/>
                  </a:lnTo>
                  <a:lnTo>
                    <a:pt x="429" y="167"/>
                  </a:lnTo>
                  <a:lnTo>
                    <a:pt x="422" y="157"/>
                  </a:lnTo>
                  <a:lnTo>
                    <a:pt x="416" y="150"/>
                  </a:lnTo>
                  <a:lnTo>
                    <a:pt x="408" y="144"/>
                  </a:lnTo>
                  <a:lnTo>
                    <a:pt x="404" y="140"/>
                  </a:lnTo>
                  <a:lnTo>
                    <a:pt x="397" y="136"/>
                  </a:lnTo>
                  <a:lnTo>
                    <a:pt x="393" y="135"/>
                  </a:lnTo>
                  <a:lnTo>
                    <a:pt x="384" y="131"/>
                  </a:lnTo>
                  <a:lnTo>
                    <a:pt x="378" y="127"/>
                  </a:lnTo>
                  <a:lnTo>
                    <a:pt x="368" y="125"/>
                  </a:lnTo>
                  <a:lnTo>
                    <a:pt x="361" y="125"/>
                  </a:lnTo>
                  <a:lnTo>
                    <a:pt x="351" y="121"/>
                  </a:lnTo>
                  <a:lnTo>
                    <a:pt x="342" y="121"/>
                  </a:lnTo>
                  <a:lnTo>
                    <a:pt x="330" y="117"/>
                  </a:lnTo>
                  <a:lnTo>
                    <a:pt x="321" y="117"/>
                  </a:lnTo>
                  <a:lnTo>
                    <a:pt x="309" y="117"/>
                  </a:lnTo>
                  <a:lnTo>
                    <a:pt x="298" y="117"/>
                  </a:lnTo>
                  <a:lnTo>
                    <a:pt x="287" y="117"/>
                  </a:lnTo>
                  <a:lnTo>
                    <a:pt x="277" y="119"/>
                  </a:lnTo>
                  <a:lnTo>
                    <a:pt x="264" y="119"/>
                  </a:lnTo>
                  <a:lnTo>
                    <a:pt x="252" y="121"/>
                  </a:lnTo>
                  <a:lnTo>
                    <a:pt x="241" y="123"/>
                  </a:lnTo>
                  <a:lnTo>
                    <a:pt x="231" y="127"/>
                  </a:lnTo>
                  <a:lnTo>
                    <a:pt x="220" y="129"/>
                  </a:lnTo>
                  <a:lnTo>
                    <a:pt x="211" y="133"/>
                  </a:lnTo>
                  <a:lnTo>
                    <a:pt x="201" y="136"/>
                  </a:lnTo>
                  <a:lnTo>
                    <a:pt x="193" y="142"/>
                  </a:lnTo>
                  <a:lnTo>
                    <a:pt x="184" y="148"/>
                  </a:lnTo>
                  <a:lnTo>
                    <a:pt x="176" y="152"/>
                  </a:lnTo>
                  <a:lnTo>
                    <a:pt x="169" y="159"/>
                  </a:lnTo>
                  <a:lnTo>
                    <a:pt x="163" y="165"/>
                  </a:lnTo>
                  <a:lnTo>
                    <a:pt x="157" y="171"/>
                  </a:lnTo>
                  <a:lnTo>
                    <a:pt x="152" y="178"/>
                  </a:lnTo>
                  <a:lnTo>
                    <a:pt x="146" y="186"/>
                  </a:lnTo>
                  <a:lnTo>
                    <a:pt x="144" y="194"/>
                  </a:lnTo>
                  <a:lnTo>
                    <a:pt x="138" y="199"/>
                  </a:lnTo>
                  <a:lnTo>
                    <a:pt x="135" y="209"/>
                  </a:lnTo>
                  <a:lnTo>
                    <a:pt x="133" y="214"/>
                  </a:lnTo>
                  <a:lnTo>
                    <a:pt x="129" y="224"/>
                  </a:lnTo>
                  <a:lnTo>
                    <a:pt x="127" y="230"/>
                  </a:lnTo>
                  <a:lnTo>
                    <a:pt x="123" y="237"/>
                  </a:lnTo>
                  <a:lnTo>
                    <a:pt x="119" y="245"/>
                  </a:lnTo>
                  <a:lnTo>
                    <a:pt x="117" y="254"/>
                  </a:lnTo>
                  <a:lnTo>
                    <a:pt x="116" y="260"/>
                  </a:lnTo>
                  <a:lnTo>
                    <a:pt x="112" y="266"/>
                  </a:lnTo>
                  <a:lnTo>
                    <a:pt x="110" y="272"/>
                  </a:lnTo>
                  <a:lnTo>
                    <a:pt x="108" y="277"/>
                  </a:lnTo>
                  <a:lnTo>
                    <a:pt x="106" y="283"/>
                  </a:lnTo>
                  <a:lnTo>
                    <a:pt x="104" y="289"/>
                  </a:lnTo>
                  <a:lnTo>
                    <a:pt x="102" y="294"/>
                  </a:lnTo>
                  <a:lnTo>
                    <a:pt x="100" y="300"/>
                  </a:lnTo>
                  <a:lnTo>
                    <a:pt x="95" y="308"/>
                  </a:lnTo>
                  <a:lnTo>
                    <a:pt x="87" y="315"/>
                  </a:lnTo>
                  <a:lnTo>
                    <a:pt x="79" y="321"/>
                  </a:lnTo>
                  <a:lnTo>
                    <a:pt x="72" y="325"/>
                  </a:lnTo>
                  <a:lnTo>
                    <a:pt x="66" y="325"/>
                  </a:lnTo>
                  <a:lnTo>
                    <a:pt x="60" y="325"/>
                  </a:lnTo>
                  <a:lnTo>
                    <a:pt x="55" y="325"/>
                  </a:lnTo>
                  <a:lnTo>
                    <a:pt x="49" y="325"/>
                  </a:lnTo>
                  <a:lnTo>
                    <a:pt x="43" y="323"/>
                  </a:lnTo>
                  <a:lnTo>
                    <a:pt x="36" y="321"/>
                  </a:lnTo>
                  <a:lnTo>
                    <a:pt x="30" y="319"/>
                  </a:lnTo>
                  <a:lnTo>
                    <a:pt x="24" y="319"/>
                  </a:lnTo>
                  <a:lnTo>
                    <a:pt x="15" y="313"/>
                  </a:lnTo>
                  <a:lnTo>
                    <a:pt x="7" y="311"/>
                  </a:lnTo>
                  <a:lnTo>
                    <a:pt x="0" y="31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17" name="Freeform 164"/>
            <p:cNvSpPr>
              <a:spLocks/>
            </p:cNvSpPr>
            <p:nvPr/>
          </p:nvSpPr>
          <p:spPr bwMode="auto">
            <a:xfrm>
              <a:off x="3250565" y="2443097"/>
              <a:ext cx="56023" cy="73074"/>
            </a:xfrm>
            <a:custGeom>
              <a:avLst/>
              <a:gdLst>
                <a:gd name="T0" fmla="*/ 2147483647 w 367"/>
                <a:gd name="T1" fmla="*/ 2147483647 h 479"/>
                <a:gd name="T2" fmla="*/ 2147483647 w 367"/>
                <a:gd name="T3" fmla="*/ 2147483647 h 479"/>
                <a:gd name="T4" fmla="*/ 2147483647 w 367"/>
                <a:gd name="T5" fmla="*/ 2147483647 h 479"/>
                <a:gd name="T6" fmla="*/ 2147483647 w 367"/>
                <a:gd name="T7" fmla="*/ 2147483647 h 479"/>
                <a:gd name="T8" fmla="*/ 2147483647 w 367"/>
                <a:gd name="T9" fmla="*/ 2147483647 h 479"/>
                <a:gd name="T10" fmla="*/ 2147483647 w 367"/>
                <a:gd name="T11" fmla="*/ 2147483647 h 479"/>
                <a:gd name="T12" fmla="*/ 2147483647 w 367"/>
                <a:gd name="T13" fmla="*/ 2147483647 h 479"/>
                <a:gd name="T14" fmla="*/ 2147483647 w 367"/>
                <a:gd name="T15" fmla="*/ 2147483647 h 479"/>
                <a:gd name="T16" fmla="*/ 2147483647 w 367"/>
                <a:gd name="T17" fmla="*/ 2147483647 h 479"/>
                <a:gd name="T18" fmla="*/ 2147483647 w 367"/>
                <a:gd name="T19" fmla="*/ 2147483647 h 479"/>
                <a:gd name="T20" fmla="*/ 2147483647 w 367"/>
                <a:gd name="T21" fmla="*/ 2147483647 h 479"/>
                <a:gd name="T22" fmla="*/ 2147483647 w 367"/>
                <a:gd name="T23" fmla="*/ 2147483647 h 479"/>
                <a:gd name="T24" fmla="*/ 2147483647 w 367"/>
                <a:gd name="T25" fmla="*/ 2147483647 h 479"/>
                <a:gd name="T26" fmla="*/ 2147483647 w 367"/>
                <a:gd name="T27" fmla="*/ 2147483647 h 479"/>
                <a:gd name="T28" fmla="*/ 2147483647 w 367"/>
                <a:gd name="T29" fmla="*/ 2147483647 h 479"/>
                <a:gd name="T30" fmla="*/ 2147483647 w 367"/>
                <a:gd name="T31" fmla="*/ 2147483647 h 479"/>
                <a:gd name="T32" fmla="*/ 2147483647 w 367"/>
                <a:gd name="T33" fmla="*/ 2147483647 h 479"/>
                <a:gd name="T34" fmla="*/ 2147483647 w 367"/>
                <a:gd name="T35" fmla="*/ 2147483647 h 479"/>
                <a:gd name="T36" fmla="*/ 2147483647 w 367"/>
                <a:gd name="T37" fmla="*/ 2147483647 h 479"/>
                <a:gd name="T38" fmla="*/ 2147483647 w 367"/>
                <a:gd name="T39" fmla="*/ 2147483647 h 479"/>
                <a:gd name="T40" fmla="*/ 2147483647 w 367"/>
                <a:gd name="T41" fmla="*/ 2147483647 h 479"/>
                <a:gd name="T42" fmla="*/ 2147483647 w 367"/>
                <a:gd name="T43" fmla="*/ 2147483647 h 479"/>
                <a:gd name="T44" fmla="*/ 2147483647 w 367"/>
                <a:gd name="T45" fmla="*/ 2147483647 h 479"/>
                <a:gd name="T46" fmla="*/ 2147483647 w 367"/>
                <a:gd name="T47" fmla="*/ 0 h 479"/>
                <a:gd name="T48" fmla="*/ 2147483647 w 367"/>
                <a:gd name="T49" fmla="*/ 2147483647 h 479"/>
                <a:gd name="T50" fmla="*/ 2147483647 w 367"/>
                <a:gd name="T51" fmla="*/ 2147483647 h 479"/>
                <a:gd name="T52" fmla="*/ 2147483647 w 367"/>
                <a:gd name="T53" fmla="*/ 2147483647 h 479"/>
                <a:gd name="T54" fmla="*/ 2147483647 w 367"/>
                <a:gd name="T55" fmla="*/ 2147483647 h 479"/>
                <a:gd name="T56" fmla="*/ 2147483647 w 367"/>
                <a:gd name="T57" fmla="*/ 2147483647 h 479"/>
                <a:gd name="T58" fmla="*/ 2147483647 w 367"/>
                <a:gd name="T59" fmla="*/ 2147483647 h 479"/>
                <a:gd name="T60" fmla="*/ 2147483647 w 367"/>
                <a:gd name="T61" fmla="*/ 2147483647 h 479"/>
                <a:gd name="T62" fmla="*/ 2147483647 w 367"/>
                <a:gd name="T63" fmla="*/ 2147483647 h 479"/>
                <a:gd name="T64" fmla="*/ 2147483647 w 367"/>
                <a:gd name="T65" fmla="*/ 2147483647 h 479"/>
                <a:gd name="T66" fmla="*/ 2147483647 w 367"/>
                <a:gd name="T67" fmla="*/ 2147483647 h 479"/>
                <a:gd name="T68" fmla="*/ 2147483647 w 367"/>
                <a:gd name="T69" fmla="*/ 2147483647 h 479"/>
                <a:gd name="T70" fmla="*/ 2147483647 w 367"/>
                <a:gd name="T71" fmla="*/ 2147483647 h 479"/>
                <a:gd name="T72" fmla="*/ 2147483647 w 367"/>
                <a:gd name="T73" fmla="*/ 2147483647 h 479"/>
                <a:gd name="T74" fmla="*/ 2147483647 w 367"/>
                <a:gd name="T75" fmla="*/ 2147483647 h 479"/>
                <a:gd name="T76" fmla="*/ 2147483647 w 367"/>
                <a:gd name="T77" fmla="*/ 2147483647 h 479"/>
                <a:gd name="T78" fmla="*/ 2147483647 w 367"/>
                <a:gd name="T79" fmla="*/ 2147483647 h 479"/>
                <a:gd name="T80" fmla="*/ 2147483647 w 367"/>
                <a:gd name="T81" fmla="*/ 2147483647 h 479"/>
                <a:gd name="T82" fmla="*/ 2147483647 w 367"/>
                <a:gd name="T83" fmla="*/ 2147483647 h 479"/>
                <a:gd name="T84" fmla="*/ 2147483647 w 367"/>
                <a:gd name="T85" fmla="*/ 2147483647 h 479"/>
                <a:gd name="T86" fmla="*/ 2147483647 w 367"/>
                <a:gd name="T87" fmla="*/ 2147483647 h 479"/>
                <a:gd name="T88" fmla="*/ 2147483647 w 367"/>
                <a:gd name="T89" fmla="*/ 2147483647 h 479"/>
                <a:gd name="T90" fmla="*/ 2147483647 w 367"/>
                <a:gd name="T91" fmla="*/ 2147483647 h 479"/>
                <a:gd name="T92" fmla="*/ 2147483647 w 367"/>
                <a:gd name="T93" fmla="*/ 2147483647 h 479"/>
                <a:gd name="T94" fmla="*/ 2147483647 w 367"/>
                <a:gd name="T95" fmla="*/ 2147483647 h 479"/>
                <a:gd name="T96" fmla="*/ 2147483647 w 367"/>
                <a:gd name="T97" fmla="*/ 2147483647 h 479"/>
                <a:gd name="T98" fmla="*/ 2147483647 w 367"/>
                <a:gd name="T99" fmla="*/ 2147483647 h 479"/>
                <a:gd name="T100" fmla="*/ 2147483647 w 367"/>
                <a:gd name="T101" fmla="*/ 2147483647 h 479"/>
                <a:gd name="T102" fmla="*/ 2147483647 w 367"/>
                <a:gd name="T103" fmla="*/ 2147483647 h 479"/>
                <a:gd name="T104" fmla="*/ 2147483647 w 367"/>
                <a:gd name="T105" fmla="*/ 2147483647 h 479"/>
                <a:gd name="T106" fmla="*/ 2147483647 w 367"/>
                <a:gd name="T107" fmla="*/ 2147483647 h 479"/>
                <a:gd name="T108" fmla="*/ 2147483647 w 367"/>
                <a:gd name="T109" fmla="*/ 2147483647 h 479"/>
                <a:gd name="T110" fmla="*/ 2147483647 w 367"/>
                <a:gd name="T111" fmla="*/ 2147483647 h 479"/>
                <a:gd name="T112" fmla="*/ 2147483647 w 367"/>
                <a:gd name="T113" fmla="*/ 2147483647 h 479"/>
                <a:gd name="T114" fmla="*/ 2147483647 w 367"/>
                <a:gd name="T115" fmla="*/ 2147483647 h 479"/>
                <a:gd name="T116" fmla="*/ 2147483647 w 367"/>
                <a:gd name="T117" fmla="*/ 2147483647 h 479"/>
                <a:gd name="T118" fmla="*/ 2147483647 w 367"/>
                <a:gd name="T119" fmla="*/ 2147483647 h 479"/>
                <a:gd name="T120" fmla="*/ 2147483647 w 367"/>
                <a:gd name="T121" fmla="*/ 2147483647 h 479"/>
                <a:gd name="T122" fmla="*/ 2147483647 w 367"/>
                <a:gd name="T123" fmla="*/ 2147483647 h 479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367" h="479">
                  <a:moveTo>
                    <a:pt x="361" y="391"/>
                  </a:moveTo>
                  <a:lnTo>
                    <a:pt x="258" y="445"/>
                  </a:lnTo>
                  <a:lnTo>
                    <a:pt x="256" y="445"/>
                  </a:lnTo>
                  <a:lnTo>
                    <a:pt x="254" y="445"/>
                  </a:lnTo>
                  <a:lnTo>
                    <a:pt x="249" y="447"/>
                  </a:lnTo>
                  <a:lnTo>
                    <a:pt x="243" y="448"/>
                  </a:lnTo>
                  <a:lnTo>
                    <a:pt x="235" y="450"/>
                  </a:lnTo>
                  <a:lnTo>
                    <a:pt x="228" y="454"/>
                  </a:lnTo>
                  <a:lnTo>
                    <a:pt x="218" y="458"/>
                  </a:lnTo>
                  <a:lnTo>
                    <a:pt x="211" y="462"/>
                  </a:lnTo>
                  <a:lnTo>
                    <a:pt x="197" y="464"/>
                  </a:lnTo>
                  <a:lnTo>
                    <a:pt x="190" y="466"/>
                  </a:lnTo>
                  <a:lnTo>
                    <a:pt x="178" y="469"/>
                  </a:lnTo>
                  <a:lnTo>
                    <a:pt x="169" y="473"/>
                  </a:lnTo>
                  <a:lnTo>
                    <a:pt x="159" y="475"/>
                  </a:lnTo>
                  <a:lnTo>
                    <a:pt x="150" y="477"/>
                  </a:lnTo>
                  <a:lnTo>
                    <a:pt x="140" y="477"/>
                  </a:lnTo>
                  <a:lnTo>
                    <a:pt x="135" y="479"/>
                  </a:lnTo>
                  <a:lnTo>
                    <a:pt x="127" y="477"/>
                  </a:lnTo>
                  <a:lnTo>
                    <a:pt x="121" y="477"/>
                  </a:lnTo>
                  <a:lnTo>
                    <a:pt x="118" y="475"/>
                  </a:lnTo>
                  <a:lnTo>
                    <a:pt x="114" y="473"/>
                  </a:lnTo>
                  <a:lnTo>
                    <a:pt x="110" y="469"/>
                  </a:lnTo>
                  <a:lnTo>
                    <a:pt x="108" y="464"/>
                  </a:lnTo>
                  <a:lnTo>
                    <a:pt x="106" y="458"/>
                  </a:lnTo>
                  <a:lnTo>
                    <a:pt x="104" y="452"/>
                  </a:lnTo>
                  <a:lnTo>
                    <a:pt x="102" y="447"/>
                  </a:lnTo>
                  <a:lnTo>
                    <a:pt x="100" y="439"/>
                  </a:lnTo>
                  <a:lnTo>
                    <a:pt x="98" y="429"/>
                  </a:lnTo>
                  <a:lnTo>
                    <a:pt x="97" y="422"/>
                  </a:lnTo>
                  <a:lnTo>
                    <a:pt x="93" y="410"/>
                  </a:lnTo>
                  <a:lnTo>
                    <a:pt x="91" y="401"/>
                  </a:lnTo>
                  <a:lnTo>
                    <a:pt x="89" y="389"/>
                  </a:lnTo>
                  <a:lnTo>
                    <a:pt x="85" y="378"/>
                  </a:lnTo>
                  <a:lnTo>
                    <a:pt x="79" y="365"/>
                  </a:lnTo>
                  <a:lnTo>
                    <a:pt x="74" y="351"/>
                  </a:lnTo>
                  <a:lnTo>
                    <a:pt x="68" y="338"/>
                  </a:lnTo>
                  <a:lnTo>
                    <a:pt x="62" y="325"/>
                  </a:lnTo>
                  <a:lnTo>
                    <a:pt x="55" y="311"/>
                  </a:lnTo>
                  <a:lnTo>
                    <a:pt x="47" y="298"/>
                  </a:lnTo>
                  <a:lnTo>
                    <a:pt x="41" y="285"/>
                  </a:lnTo>
                  <a:lnTo>
                    <a:pt x="36" y="273"/>
                  </a:lnTo>
                  <a:lnTo>
                    <a:pt x="28" y="262"/>
                  </a:lnTo>
                  <a:lnTo>
                    <a:pt x="22" y="251"/>
                  </a:lnTo>
                  <a:lnTo>
                    <a:pt x="17" y="241"/>
                  </a:lnTo>
                  <a:lnTo>
                    <a:pt x="13" y="234"/>
                  </a:lnTo>
                  <a:lnTo>
                    <a:pt x="7" y="226"/>
                  </a:lnTo>
                  <a:lnTo>
                    <a:pt x="5" y="222"/>
                  </a:lnTo>
                  <a:lnTo>
                    <a:pt x="3" y="218"/>
                  </a:lnTo>
                  <a:lnTo>
                    <a:pt x="3" y="216"/>
                  </a:lnTo>
                  <a:lnTo>
                    <a:pt x="3" y="215"/>
                  </a:lnTo>
                  <a:lnTo>
                    <a:pt x="2" y="211"/>
                  </a:lnTo>
                  <a:lnTo>
                    <a:pt x="2" y="205"/>
                  </a:lnTo>
                  <a:lnTo>
                    <a:pt x="2" y="197"/>
                  </a:lnTo>
                  <a:lnTo>
                    <a:pt x="2" y="190"/>
                  </a:lnTo>
                  <a:lnTo>
                    <a:pt x="2" y="182"/>
                  </a:lnTo>
                  <a:lnTo>
                    <a:pt x="2" y="175"/>
                  </a:lnTo>
                  <a:lnTo>
                    <a:pt x="0" y="165"/>
                  </a:lnTo>
                  <a:lnTo>
                    <a:pt x="0" y="156"/>
                  </a:lnTo>
                  <a:lnTo>
                    <a:pt x="2" y="146"/>
                  </a:lnTo>
                  <a:lnTo>
                    <a:pt x="2" y="140"/>
                  </a:lnTo>
                  <a:lnTo>
                    <a:pt x="3" y="131"/>
                  </a:lnTo>
                  <a:lnTo>
                    <a:pt x="5" y="125"/>
                  </a:lnTo>
                  <a:lnTo>
                    <a:pt x="9" y="119"/>
                  </a:lnTo>
                  <a:lnTo>
                    <a:pt x="13" y="116"/>
                  </a:lnTo>
                  <a:lnTo>
                    <a:pt x="21" y="108"/>
                  </a:lnTo>
                  <a:lnTo>
                    <a:pt x="32" y="104"/>
                  </a:lnTo>
                  <a:lnTo>
                    <a:pt x="38" y="102"/>
                  </a:lnTo>
                  <a:lnTo>
                    <a:pt x="43" y="100"/>
                  </a:lnTo>
                  <a:lnTo>
                    <a:pt x="51" y="97"/>
                  </a:lnTo>
                  <a:lnTo>
                    <a:pt x="59" y="97"/>
                  </a:lnTo>
                  <a:lnTo>
                    <a:pt x="64" y="93"/>
                  </a:lnTo>
                  <a:lnTo>
                    <a:pt x="72" y="91"/>
                  </a:lnTo>
                  <a:lnTo>
                    <a:pt x="79" y="89"/>
                  </a:lnTo>
                  <a:lnTo>
                    <a:pt x="89" y="87"/>
                  </a:lnTo>
                  <a:lnTo>
                    <a:pt x="95" y="83"/>
                  </a:lnTo>
                  <a:lnTo>
                    <a:pt x="104" y="81"/>
                  </a:lnTo>
                  <a:lnTo>
                    <a:pt x="114" y="78"/>
                  </a:lnTo>
                  <a:lnTo>
                    <a:pt x="123" y="76"/>
                  </a:lnTo>
                  <a:lnTo>
                    <a:pt x="131" y="68"/>
                  </a:lnTo>
                  <a:lnTo>
                    <a:pt x="140" y="64"/>
                  </a:lnTo>
                  <a:lnTo>
                    <a:pt x="150" y="59"/>
                  </a:lnTo>
                  <a:lnTo>
                    <a:pt x="159" y="53"/>
                  </a:lnTo>
                  <a:lnTo>
                    <a:pt x="169" y="47"/>
                  </a:lnTo>
                  <a:lnTo>
                    <a:pt x="178" y="41"/>
                  </a:lnTo>
                  <a:lnTo>
                    <a:pt x="188" y="34"/>
                  </a:lnTo>
                  <a:lnTo>
                    <a:pt x="195" y="30"/>
                  </a:lnTo>
                  <a:lnTo>
                    <a:pt x="205" y="22"/>
                  </a:lnTo>
                  <a:lnTo>
                    <a:pt x="214" y="17"/>
                  </a:lnTo>
                  <a:lnTo>
                    <a:pt x="222" y="13"/>
                  </a:lnTo>
                  <a:lnTo>
                    <a:pt x="230" y="9"/>
                  </a:lnTo>
                  <a:lnTo>
                    <a:pt x="237" y="5"/>
                  </a:lnTo>
                  <a:lnTo>
                    <a:pt x="245" y="3"/>
                  </a:lnTo>
                  <a:lnTo>
                    <a:pt x="251" y="0"/>
                  </a:lnTo>
                  <a:lnTo>
                    <a:pt x="258" y="0"/>
                  </a:lnTo>
                  <a:lnTo>
                    <a:pt x="268" y="0"/>
                  </a:lnTo>
                  <a:lnTo>
                    <a:pt x="277" y="5"/>
                  </a:lnTo>
                  <a:lnTo>
                    <a:pt x="279" y="7"/>
                  </a:lnTo>
                  <a:lnTo>
                    <a:pt x="283" y="13"/>
                  </a:lnTo>
                  <a:lnTo>
                    <a:pt x="287" y="19"/>
                  </a:lnTo>
                  <a:lnTo>
                    <a:pt x="289" y="26"/>
                  </a:lnTo>
                  <a:lnTo>
                    <a:pt x="290" y="32"/>
                  </a:lnTo>
                  <a:lnTo>
                    <a:pt x="292" y="40"/>
                  </a:lnTo>
                  <a:lnTo>
                    <a:pt x="294" y="45"/>
                  </a:lnTo>
                  <a:lnTo>
                    <a:pt x="298" y="55"/>
                  </a:lnTo>
                  <a:lnTo>
                    <a:pt x="300" y="64"/>
                  </a:lnTo>
                  <a:lnTo>
                    <a:pt x="304" y="72"/>
                  </a:lnTo>
                  <a:lnTo>
                    <a:pt x="306" y="83"/>
                  </a:lnTo>
                  <a:lnTo>
                    <a:pt x="309" y="93"/>
                  </a:lnTo>
                  <a:lnTo>
                    <a:pt x="313" y="102"/>
                  </a:lnTo>
                  <a:lnTo>
                    <a:pt x="315" y="114"/>
                  </a:lnTo>
                  <a:lnTo>
                    <a:pt x="319" y="125"/>
                  </a:lnTo>
                  <a:lnTo>
                    <a:pt x="323" y="137"/>
                  </a:lnTo>
                  <a:lnTo>
                    <a:pt x="327" y="146"/>
                  </a:lnTo>
                  <a:lnTo>
                    <a:pt x="330" y="157"/>
                  </a:lnTo>
                  <a:lnTo>
                    <a:pt x="336" y="167"/>
                  </a:lnTo>
                  <a:lnTo>
                    <a:pt x="340" y="178"/>
                  </a:lnTo>
                  <a:lnTo>
                    <a:pt x="344" y="188"/>
                  </a:lnTo>
                  <a:lnTo>
                    <a:pt x="348" y="197"/>
                  </a:lnTo>
                  <a:lnTo>
                    <a:pt x="351" y="205"/>
                  </a:lnTo>
                  <a:lnTo>
                    <a:pt x="355" y="215"/>
                  </a:lnTo>
                  <a:lnTo>
                    <a:pt x="357" y="222"/>
                  </a:lnTo>
                  <a:lnTo>
                    <a:pt x="361" y="230"/>
                  </a:lnTo>
                  <a:lnTo>
                    <a:pt x="363" y="235"/>
                  </a:lnTo>
                  <a:lnTo>
                    <a:pt x="367" y="241"/>
                  </a:lnTo>
                  <a:lnTo>
                    <a:pt x="365" y="241"/>
                  </a:lnTo>
                  <a:lnTo>
                    <a:pt x="361" y="241"/>
                  </a:lnTo>
                  <a:lnTo>
                    <a:pt x="355" y="243"/>
                  </a:lnTo>
                  <a:lnTo>
                    <a:pt x="351" y="243"/>
                  </a:lnTo>
                  <a:lnTo>
                    <a:pt x="342" y="243"/>
                  </a:lnTo>
                  <a:lnTo>
                    <a:pt x="334" y="239"/>
                  </a:lnTo>
                  <a:lnTo>
                    <a:pt x="325" y="234"/>
                  </a:lnTo>
                  <a:lnTo>
                    <a:pt x="317" y="226"/>
                  </a:lnTo>
                  <a:lnTo>
                    <a:pt x="311" y="220"/>
                  </a:lnTo>
                  <a:lnTo>
                    <a:pt x="308" y="215"/>
                  </a:lnTo>
                  <a:lnTo>
                    <a:pt x="302" y="207"/>
                  </a:lnTo>
                  <a:lnTo>
                    <a:pt x="298" y="201"/>
                  </a:lnTo>
                  <a:lnTo>
                    <a:pt x="292" y="194"/>
                  </a:lnTo>
                  <a:lnTo>
                    <a:pt x="290" y="188"/>
                  </a:lnTo>
                  <a:lnTo>
                    <a:pt x="285" y="182"/>
                  </a:lnTo>
                  <a:lnTo>
                    <a:pt x="281" y="176"/>
                  </a:lnTo>
                  <a:lnTo>
                    <a:pt x="277" y="169"/>
                  </a:lnTo>
                  <a:lnTo>
                    <a:pt x="271" y="163"/>
                  </a:lnTo>
                  <a:lnTo>
                    <a:pt x="268" y="157"/>
                  </a:lnTo>
                  <a:lnTo>
                    <a:pt x="264" y="152"/>
                  </a:lnTo>
                  <a:lnTo>
                    <a:pt x="254" y="140"/>
                  </a:lnTo>
                  <a:lnTo>
                    <a:pt x="245" y="133"/>
                  </a:lnTo>
                  <a:lnTo>
                    <a:pt x="239" y="129"/>
                  </a:lnTo>
                  <a:lnTo>
                    <a:pt x="232" y="125"/>
                  </a:lnTo>
                  <a:lnTo>
                    <a:pt x="226" y="123"/>
                  </a:lnTo>
                  <a:lnTo>
                    <a:pt x="220" y="121"/>
                  </a:lnTo>
                  <a:lnTo>
                    <a:pt x="214" y="119"/>
                  </a:lnTo>
                  <a:lnTo>
                    <a:pt x="209" y="119"/>
                  </a:lnTo>
                  <a:lnTo>
                    <a:pt x="203" y="119"/>
                  </a:lnTo>
                  <a:lnTo>
                    <a:pt x="197" y="119"/>
                  </a:lnTo>
                  <a:lnTo>
                    <a:pt x="190" y="119"/>
                  </a:lnTo>
                  <a:lnTo>
                    <a:pt x="184" y="119"/>
                  </a:lnTo>
                  <a:lnTo>
                    <a:pt x="176" y="119"/>
                  </a:lnTo>
                  <a:lnTo>
                    <a:pt x="171" y="121"/>
                  </a:lnTo>
                  <a:lnTo>
                    <a:pt x="163" y="121"/>
                  </a:lnTo>
                  <a:lnTo>
                    <a:pt x="157" y="123"/>
                  </a:lnTo>
                  <a:lnTo>
                    <a:pt x="150" y="123"/>
                  </a:lnTo>
                  <a:lnTo>
                    <a:pt x="144" y="125"/>
                  </a:lnTo>
                  <a:lnTo>
                    <a:pt x="137" y="125"/>
                  </a:lnTo>
                  <a:lnTo>
                    <a:pt x="129" y="127"/>
                  </a:lnTo>
                  <a:lnTo>
                    <a:pt x="121" y="129"/>
                  </a:lnTo>
                  <a:lnTo>
                    <a:pt x="116" y="131"/>
                  </a:lnTo>
                  <a:lnTo>
                    <a:pt x="108" y="131"/>
                  </a:lnTo>
                  <a:lnTo>
                    <a:pt x="102" y="133"/>
                  </a:lnTo>
                  <a:lnTo>
                    <a:pt x="97" y="133"/>
                  </a:lnTo>
                  <a:lnTo>
                    <a:pt x="91" y="137"/>
                  </a:lnTo>
                  <a:lnTo>
                    <a:pt x="83" y="137"/>
                  </a:lnTo>
                  <a:lnTo>
                    <a:pt x="78" y="138"/>
                  </a:lnTo>
                  <a:lnTo>
                    <a:pt x="72" y="138"/>
                  </a:lnTo>
                  <a:lnTo>
                    <a:pt x="68" y="140"/>
                  </a:lnTo>
                  <a:lnTo>
                    <a:pt x="59" y="144"/>
                  </a:lnTo>
                  <a:lnTo>
                    <a:pt x="53" y="146"/>
                  </a:lnTo>
                  <a:lnTo>
                    <a:pt x="47" y="148"/>
                  </a:lnTo>
                  <a:lnTo>
                    <a:pt x="43" y="150"/>
                  </a:lnTo>
                  <a:lnTo>
                    <a:pt x="43" y="154"/>
                  </a:lnTo>
                  <a:lnTo>
                    <a:pt x="43" y="157"/>
                  </a:lnTo>
                  <a:lnTo>
                    <a:pt x="45" y="163"/>
                  </a:lnTo>
                  <a:lnTo>
                    <a:pt x="47" y="173"/>
                  </a:lnTo>
                  <a:lnTo>
                    <a:pt x="51" y="176"/>
                  </a:lnTo>
                  <a:lnTo>
                    <a:pt x="53" y="182"/>
                  </a:lnTo>
                  <a:lnTo>
                    <a:pt x="57" y="190"/>
                  </a:lnTo>
                  <a:lnTo>
                    <a:pt x="59" y="199"/>
                  </a:lnTo>
                  <a:lnTo>
                    <a:pt x="62" y="205"/>
                  </a:lnTo>
                  <a:lnTo>
                    <a:pt x="66" y="215"/>
                  </a:lnTo>
                  <a:lnTo>
                    <a:pt x="70" y="224"/>
                  </a:lnTo>
                  <a:lnTo>
                    <a:pt x="76" y="235"/>
                  </a:lnTo>
                  <a:lnTo>
                    <a:pt x="79" y="245"/>
                  </a:lnTo>
                  <a:lnTo>
                    <a:pt x="83" y="256"/>
                  </a:lnTo>
                  <a:lnTo>
                    <a:pt x="89" y="266"/>
                  </a:lnTo>
                  <a:lnTo>
                    <a:pt x="93" y="279"/>
                  </a:lnTo>
                  <a:lnTo>
                    <a:pt x="97" y="289"/>
                  </a:lnTo>
                  <a:lnTo>
                    <a:pt x="102" y="300"/>
                  </a:lnTo>
                  <a:lnTo>
                    <a:pt x="104" y="311"/>
                  </a:lnTo>
                  <a:lnTo>
                    <a:pt x="110" y="323"/>
                  </a:lnTo>
                  <a:lnTo>
                    <a:pt x="114" y="331"/>
                  </a:lnTo>
                  <a:lnTo>
                    <a:pt x="118" y="342"/>
                  </a:lnTo>
                  <a:lnTo>
                    <a:pt x="121" y="350"/>
                  </a:lnTo>
                  <a:lnTo>
                    <a:pt x="125" y="359"/>
                  </a:lnTo>
                  <a:lnTo>
                    <a:pt x="127" y="365"/>
                  </a:lnTo>
                  <a:lnTo>
                    <a:pt x="131" y="372"/>
                  </a:lnTo>
                  <a:lnTo>
                    <a:pt x="133" y="378"/>
                  </a:lnTo>
                  <a:lnTo>
                    <a:pt x="135" y="384"/>
                  </a:lnTo>
                  <a:lnTo>
                    <a:pt x="138" y="391"/>
                  </a:lnTo>
                  <a:lnTo>
                    <a:pt x="142" y="399"/>
                  </a:lnTo>
                  <a:lnTo>
                    <a:pt x="144" y="403"/>
                  </a:lnTo>
                  <a:lnTo>
                    <a:pt x="150" y="407"/>
                  </a:lnTo>
                  <a:lnTo>
                    <a:pt x="156" y="408"/>
                  </a:lnTo>
                  <a:lnTo>
                    <a:pt x="163" y="410"/>
                  </a:lnTo>
                  <a:lnTo>
                    <a:pt x="169" y="410"/>
                  </a:lnTo>
                  <a:lnTo>
                    <a:pt x="178" y="412"/>
                  </a:lnTo>
                  <a:lnTo>
                    <a:pt x="184" y="412"/>
                  </a:lnTo>
                  <a:lnTo>
                    <a:pt x="190" y="412"/>
                  </a:lnTo>
                  <a:lnTo>
                    <a:pt x="195" y="412"/>
                  </a:lnTo>
                  <a:lnTo>
                    <a:pt x="203" y="412"/>
                  </a:lnTo>
                  <a:lnTo>
                    <a:pt x="209" y="412"/>
                  </a:lnTo>
                  <a:lnTo>
                    <a:pt x="214" y="412"/>
                  </a:lnTo>
                  <a:lnTo>
                    <a:pt x="220" y="410"/>
                  </a:lnTo>
                  <a:lnTo>
                    <a:pt x="228" y="410"/>
                  </a:lnTo>
                  <a:lnTo>
                    <a:pt x="233" y="410"/>
                  </a:lnTo>
                  <a:lnTo>
                    <a:pt x="241" y="408"/>
                  </a:lnTo>
                  <a:lnTo>
                    <a:pt x="247" y="408"/>
                  </a:lnTo>
                  <a:lnTo>
                    <a:pt x="254" y="407"/>
                  </a:lnTo>
                  <a:lnTo>
                    <a:pt x="258" y="403"/>
                  </a:lnTo>
                  <a:lnTo>
                    <a:pt x="266" y="401"/>
                  </a:lnTo>
                  <a:lnTo>
                    <a:pt x="270" y="399"/>
                  </a:lnTo>
                  <a:lnTo>
                    <a:pt x="277" y="397"/>
                  </a:lnTo>
                  <a:lnTo>
                    <a:pt x="287" y="391"/>
                  </a:lnTo>
                  <a:lnTo>
                    <a:pt x="298" y="386"/>
                  </a:lnTo>
                  <a:lnTo>
                    <a:pt x="308" y="380"/>
                  </a:lnTo>
                  <a:lnTo>
                    <a:pt x="317" y="374"/>
                  </a:lnTo>
                  <a:lnTo>
                    <a:pt x="325" y="367"/>
                  </a:lnTo>
                  <a:lnTo>
                    <a:pt x="332" y="365"/>
                  </a:lnTo>
                  <a:lnTo>
                    <a:pt x="338" y="359"/>
                  </a:lnTo>
                  <a:lnTo>
                    <a:pt x="344" y="357"/>
                  </a:lnTo>
                  <a:lnTo>
                    <a:pt x="349" y="353"/>
                  </a:lnTo>
                  <a:lnTo>
                    <a:pt x="353" y="353"/>
                  </a:lnTo>
                  <a:lnTo>
                    <a:pt x="361" y="355"/>
                  </a:lnTo>
                  <a:lnTo>
                    <a:pt x="363" y="363"/>
                  </a:lnTo>
                  <a:lnTo>
                    <a:pt x="365" y="369"/>
                  </a:lnTo>
                  <a:lnTo>
                    <a:pt x="363" y="380"/>
                  </a:lnTo>
                  <a:lnTo>
                    <a:pt x="361" y="388"/>
                  </a:lnTo>
                  <a:lnTo>
                    <a:pt x="361" y="39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18" name="Freeform 165"/>
            <p:cNvSpPr>
              <a:spLocks/>
            </p:cNvSpPr>
            <p:nvPr/>
          </p:nvSpPr>
          <p:spPr bwMode="auto">
            <a:xfrm>
              <a:off x="3144913" y="2582241"/>
              <a:ext cx="153759" cy="43844"/>
            </a:xfrm>
            <a:custGeom>
              <a:avLst/>
              <a:gdLst>
                <a:gd name="T0" fmla="*/ 2147483647 w 1009"/>
                <a:gd name="T1" fmla="*/ 2147483647 h 289"/>
                <a:gd name="T2" fmla="*/ 2147483647 w 1009"/>
                <a:gd name="T3" fmla="*/ 2147483647 h 289"/>
                <a:gd name="T4" fmla="*/ 2147483647 w 1009"/>
                <a:gd name="T5" fmla="*/ 2147483647 h 289"/>
                <a:gd name="T6" fmla="*/ 2147483647 w 1009"/>
                <a:gd name="T7" fmla="*/ 2147483647 h 289"/>
                <a:gd name="T8" fmla="*/ 2147483647 w 1009"/>
                <a:gd name="T9" fmla="*/ 2147483647 h 289"/>
                <a:gd name="T10" fmla="*/ 2147483647 w 1009"/>
                <a:gd name="T11" fmla="*/ 2147483647 h 289"/>
                <a:gd name="T12" fmla="*/ 2147483647 w 1009"/>
                <a:gd name="T13" fmla="*/ 2147483647 h 289"/>
                <a:gd name="T14" fmla="*/ 2147483647 w 1009"/>
                <a:gd name="T15" fmla="*/ 2147483647 h 289"/>
                <a:gd name="T16" fmla="*/ 2147483647 w 1009"/>
                <a:gd name="T17" fmla="*/ 2147483647 h 289"/>
                <a:gd name="T18" fmla="*/ 2147483647 w 1009"/>
                <a:gd name="T19" fmla="*/ 2147483647 h 289"/>
                <a:gd name="T20" fmla="*/ 2147483647 w 1009"/>
                <a:gd name="T21" fmla="*/ 2147483647 h 289"/>
                <a:gd name="T22" fmla="*/ 2147483647 w 1009"/>
                <a:gd name="T23" fmla="*/ 2147483647 h 289"/>
                <a:gd name="T24" fmla="*/ 2147483647 w 1009"/>
                <a:gd name="T25" fmla="*/ 2147483647 h 289"/>
                <a:gd name="T26" fmla="*/ 2147483647 w 1009"/>
                <a:gd name="T27" fmla="*/ 2147483647 h 289"/>
                <a:gd name="T28" fmla="*/ 2147483647 w 1009"/>
                <a:gd name="T29" fmla="*/ 2147483647 h 289"/>
                <a:gd name="T30" fmla="*/ 2147483647 w 1009"/>
                <a:gd name="T31" fmla="*/ 2147483647 h 289"/>
                <a:gd name="T32" fmla="*/ 2147483647 w 1009"/>
                <a:gd name="T33" fmla="*/ 2147483647 h 289"/>
                <a:gd name="T34" fmla="*/ 2147483647 w 1009"/>
                <a:gd name="T35" fmla="*/ 2147483647 h 289"/>
                <a:gd name="T36" fmla="*/ 2147483647 w 1009"/>
                <a:gd name="T37" fmla="*/ 2147483647 h 289"/>
                <a:gd name="T38" fmla="*/ 2147483647 w 1009"/>
                <a:gd name="T39" fmla="*/ 2147483647 h 289"/>
                <a:gd name="T40" fmla="*/ 2147483647 w 1009"/>
                <a:gd name="T41" fmla="*/ 2147483647 h 289"/>
                <a:gd name="T42" fmla="*/ 2147483647 w 1009"/>
                <a:gd name="T43" fmla="*/ 2147483647 h 289"/>
                <a:gd name="T44" fmla="*/ 2147483647 w 1009"/>
                <a:gd name="T45" fmla="*/ 2147483647 h 289"/>
                <a:gd name="T46" fmla="*/ 2147483647 w 1009"/>
                <a:gd name="T47" fmla="*/ 2147483647 h 289"/>
                <a:gd name="T48" fmla="*/ 2147483647 w 1009"/>
                <a:gd name="T49" fmla="*/ 2147483647 h 289"/>
                <a:gd name="T50" fmla="*/ 2147483647 w 1009"/>
                <a:gd name="T51" fmla="*/ 2147483647 h 289"/>
                <a:gd name="T52" fmla="*/ 2147483647 w 1009"/>
                <a:gd name="T53" fmla="*/ 2147483647 h 289"/>
                <a:gd name="T54" fmla="*/ 2147483647 w 1009"/>
                <a:gd name="T55" fmla="*/ 2147483647 h 289"/>
                <a:gd name="T56" fmla="*/ 2147483647 w 1009"/>
                <a:gd name="T57" fmla="*/ 2147483647 h 289"/>
                <a:gd name="T58" fmla="*/ 2147483647 w 1009"/>
                <a:gd name="T59" fmla="*/ 2147483647 h 289"/>
                <a:gd name="T60" fmla="*/ 2147483647 w 1009"/>
                <a:gd name="T61" fmla="*/ 2147483647 h 289"/>
                <a:gd name="T62" fmla="*/ 2147483647 w 1009"/>
                <a:gd name="T63" fmla="*/ 2147483647 h 289"/>
                <a:gd name="T64" fmla="*/ 2147483647 w 1009"/>
                <a:gd name="T65" fmla="*/ 2147483647 h 289"/>
                <a:gd name="T66" fmla="*/ 2147483647 w 1009"/>
                <a:gd name="T67" fmla="*/ 2147483647 h 289"/>
                <a:gd name="T68" fmla="*/ 2147483647 w 1009"/>
                <a:gd name="T69" fmla="*/ 2147483647 h 289"/>
                <a:gd name="T70" fmla="*/ 2147483647 w 1009"/>
                <a:gd name="T71" fmla="*/ 2147483647 h 289"/>
                <a:gd name="T72" fmla="*/ 2147483647 w 1009"/>
                <a:gd name="T73" fmla="*/ 2147483647 h 289"/>
                <a:gd name="T74" fmla="*/ 2147483647 w 1009"/>
                <a:gd name="T75" fmla="*/ 0 h 289"/>
                <a:gd name="T76" fmla="*/ 2147483647 w 1009"/>
                <a:gd name="T77" fmla="*/ 2147483647 h 289"/>
                <a:gd name="T78" fmla="*/ 2147483647 w 1009"/>
                <a:gd name="T79" fmla="*/ 2147483647 h 289"/>
                <a:gd name="T80" fmla="*/ 0 w 1009"/>
                <a:gd name="T81" fmla="*/ 2147483647 h 289"/>
                <a:gd name="T82" fmla="*/ 2147483647 w 1009"/>
                <a:gd name="T83" fmla="*/ 2147483647 h 289"/>
                <a:gd name="T84" fmla="*/ 2147483647 w 1009"/>
                <a:gd name="T85" fmla="*/ 2147483647 h 289"/>
                <a:gd name="T86" fmla="*/ 2147483647 w 1009"/>
                <a:gd name="T87" fmla="*/ 2147483647 h 28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009" h="289">
                  <a:moveTo>
                    <a:pt x="15" y="103"/>
                  </a:moveTo>
                  <a:lnTo>
                    <a:pt x="17" y="103"/>
                  </a:lnTo>
                  <a:lnTo>
                    <a:pt x="23" y="105"/>
                  </a:lnTo>
                  <a:lnTo>
                    <a:pt x="34" y="111"/>
                  </a:lnTo>
                  <a:lnTo>
                    <a:pt x="47" y="118"/>
                  </a:lnTo>
                  <a:lnTo>
                    <a:pt x="63" y="126"/>
                  </a:lnTo>
                  <a:lnTo>
                    <a:pt x="83" y="135"/>
                  </a:lnTo>
                  <a:lnTo>
                    <a:pt x="102" y="145"/>
                  </a:lnTo>
                  <a:lnTo>
                    <a:pt x="127" y="156"/>
                  </a:lnTo>
                  <a:lnTo>
                    <a:pt x="152" y="168"/>
                  </a:lnTo>
                  <a:lnTo>
                    <a:pt x="179" y="181"/>
                  </a:lnTo>
                  <a:lnTo>
                    <a:pt x="207" y="194"/>
                  </a:lnTo>
                  <a:lnTo>
                    <a:pt x="234" y="208"/>
                  </a:lnTo>
                  <a:lnTo>
                    <a:pt x="262" y="221"/>
                  </a:lnTo>
                  <a:lnTo>
                    <a:pt x="291" y="232"/>
                  </a:lnTo>
                  <a:lnTo>
                    <a:pt x="317" y="246"/>
                  </a:lnTo>
                  <a:lnTo>
                    <a:pt x="346" y="257"/>
                  </a:lnTo>
                  <a:lnTo>
                    <a:pt x="371" y="265"/>
                  </a:lnTo>
                  <a:lnTo>
                    <a:pt x="397" y="274"/>
                  </a:lnTo>
                  <a:lnTo>
                    <a:pt x="422" y="280"/>
                  </a:lnTo>
                  <a:lnTo>
                    <a:pt x="448" y="286"/>
                  </a:lnTo>
                  <a:lnTo>
                    <a:pt x="473" y="288"/>
                  </a:lnTo>
                  <a:lnTo>
                    <a:pt x="500" y="289"/>
                  </a:lnTo>
                  <a:lnTo>
                    <a:pt x="524" y="289"/>
                  </a:lnTo>
                  <a:lnTo>
                    <a:pt x="551" y="289"/>
                  </a:lnTo>
                  <a:lnTo>
                    <a:pt x="576" y="288"/>
                  </a:lnTo>
                  <a:lnTo>
                    <a:pt x="601" y="284"/>
                  </a:lnTo>
                  <a:lnTo>
                    <a:pt x="625" y="278"/>
                  </a:lnTo>
                  <a:lnTo>
                    <a:pt x="652" y="274"/>
                  </a:lnTo>
                  <a:lnTo>
                    <a:pt x="677" y="265"/>
                  </a:lnTo>
                  <a:lnTo>
                    <a:pt x="701" y="257"/>
                  </a:lnTo>
                  <a:lnTo>
                    <a:pt x="726" y="248"/>
                  </a:lnTo>
                  <a:lnTo>
                    <a:pt x="751" y="238"/>
                  </a:lnTo>
                  <a:lnTo>
                    <a:pt x="775" y="227"/>
                  </a:lnTo>
                  <a:lnTo>
                    <a:pt x="798" y="213"/>
                  </a:lnTo>
                  <a:lnTo>
                    <a:pt x="821" y="200"/>
                  </a:lnTo>
                  <a:lnTo>
                    <a:pt x="844" y="187"/>
                  </a:lnTo>
                  <a:lnTo>
                    <a:pt x="865" y="173"/>
                  </a:lnTo>
                  <a:lnTo>
                    <a:pt x="886" y="160"/>
                  </a:lnTo>
                  <a:lnTo>
                    <a:pt x="905" y="147"/>
                  </a:lnTo>
                  <a:lnTo>
                    <a:pt x="924" y="135"/>
                  </a:lnTo>
                  <a:lnTo>
                    <a:pt x="939" y="122"/>
                  </a:lnTo>
                  <a:lnTo>
                    <a:pt x="954" y="111"/>
                  </a:lnTo>
                  <a:lnTo>
                    <a:pt x="965" y="99"/>
                  </a:lnTo>
                  <a:lnTo>
                    <a:pt x="979" y="92"/>
                  </a:lnTo>
                  <a:lnTo>
                    <a:pt x="986" y="84"/>
                  </a:lnTo>
                  <a:lnTo>
                    <a:pt x="994" y="78"/>
                  </a:lnTo>
                  <a:lnTo>
                    <a:pt x="998" y="75"/>
                  </a:lnTo>
                  <a:lnTo>
                    <a:pt x="1000" y="75"/>
                  </a:lnTo>
                  <a:lnTo>
                    <a:pt x="1000" y="71"/>
                  </a:lnTo>
                  <a:lnTo>
                    <a:pt x="1003" y="63"/>
                  </a:lnTo>
                  <a:lnTo>
                    <a:pt x="1007" y="54"/>
                  </a:lnTo>
                  <a:lnTo>
                    <a:pt x="1009" y="42"/>
                  </a:lnTo>
                  <a:lnTo>
                    <a:pt x="1007" y="33"/>
                  </a:lnTo>
                  <a:lnTo>
                    <a:pt x="1002" y="27"/>
                  </a:lnTo>
                  <a:lnTo>
                    <a:pt x="996" y="25"/>
                  </a:lnTo>
                  <a:lnTo>
                    <a:pt x="988" y="25"/>
                  </a:lnTo>
                  <a:lnTo>
                    <a:pt x="979" y="27"/>
                  </a:lnTo>
                  <a:lnTo>
                    <a:pt x="969" y="33"/>
                  </a:lnTo>
                  <a:lnTo>
                    <a:pt x="954" y="38"/>
                  </a:lnTo>
                  <a:lnTo>
                    <a:pt x="941" y="44"/>
                  </a:lnTo>
                  <a:lnTo>
                    <a:pt x="926" y="50"/>
                  </a:lnTo>
                  <a:lnTo>
                    <a:pt x="910" y="57"/>
                  </a:lnTo>
                  <a:lnTo>
                    <a:pt x="895" y="65"/>
                  </a:lnTo>
                  <a:lnTo>
                    <a:pt x="878" y="75"/>
                  </a:lnTo>
                  <a:lnTo>
                    <a:pt x="861" y="80"/>
                  </a:lnTo>
                  <a:lnTo>
                    <a:pt x="846" y="90"/>
                  </a:lnTo>
                  <a:lnTo>
                    <a:pt x="827" y="99"/>
                  </a:lnTo>
                  <a:lnTo>
                    <a:pt x="808" y="107"/>
                  </a:lnTo>
                  <a:lnTo>
                    <a:pt x="789" y="115"/>
                  </a:lnTo>
                  <a:lnTo>
                    <a:pt x="772" y="124"/>
                  </a:lnTo>
                  <a:lnTo>
                    <a:pt x="751" y="132"/>
                  </a:lnTo>
                  <a:lnTo>
                    <a:pt x="732" y="141"/>
                  </a:lnTo>
                  <a:lnTo>
                    <a:pt x="713" y="151"/>
                  </a:lnTo>
                  <a:lnTo>
                    <a:pt x="694" y="158"/>
                  </a:lnTo>
                  <a:lnTo>
                    <a:pt x="673" y="164"/>
                  </a:lnTo>
                  <a:lnTo>
                    <a:pt x="652" y="172"/>
                  </a:lnTo>
                  <a:lnTo>
                    <a:pt x="633" y="177"/>
                  </a:lnTo>
                  <a:lnTo>
                    <a:pt x="614" y="183"/>
                  </a:lnTo>
                  <a:lnTo>
                    <a:pt x="597" y="187"/>
                  </a:lnTo>
                  <a:lnTo>
                    <a:pt x="578" y="191"/>
                  </a:lnTo>
                  <a:lnTo>
                    <a:pt x="559" y="192"/>
                  </a:lnTo>
                  <a:lnTo>
                    <a:pt x="540" y="194"/>
                  </a:lnTo>
                  <a:lnTo>
                    <a:pt x="521" y="194"/>
                  </a:lnTo>
                  <a:lnTo>
                    <a:pt x="502" y="194"/>
                  </a:lnTo>
                  <a:lnTo>
                    <a:pt x="485" y="192"/>
                  </a:lnTo>
                  <a:lnTo>
                    <a:pt x="466" y="191"/>
                  </a:lnTo>
                  <a:lnTo>
                    <a:pt x="447" y="187"/>
                  </a:lnTo>
                  <a:lnTo>
                    <a:pt x="426" y="185"/>
                  </a:lnTo>
                  <a:lnTo>
                    <a:pt x="407" y="177"/>
                  </a:lnTo>
                  <a:lnTo>
                    <a:pt x="388" y="173"/>
                  </a:lnTo>
                  <a:lnTo>
                    <a:pt x="365" y="164"/>
                  </a:lnTo>
                  <a:lnTo>
                    <a:pt x="342" y="154"/>
                  </a:lnTo>
                  <a:lnTo>
                    <a:pt x="321" y="147"/>
                  </a:lnTo>
                  <a:lnTo>
                    <a:pt x="298" y="137"/>
                  </a:lnTo>
                  <a:lnTo>
                    <a:pt x="275" y="128"/>
                  </a:lnTo>
                  <a:lnTo>
                    <a:pt x="253" y="118"/>
                  </a:lnTo>
                  <a:lnTo>
                    <a:pt x="232" y="111"/>
                  </a:lnTo>
                  <a:lnTo>
                    <a:pt x="211" y="101"/>
                  </a:lnTo>
                  <a:lnTo>
                    <a:pt x="190" y="90"/>
                  </a:lnTo>
                  <a:lnTo>
                    <a:pt x="169" y="80"/>
                  </a:lnTo>
                  <a:lnTo>
                    <a:pt x="150" y="71"/>
                  </a:lnTo>
                  <a:lnTo>
                    <a:pt x="133" y="61"/>
                  </a:lnTo>
                  <a:lnTo>
                    <a:pt x="114" y="52"/>
                  </a:lnTo>
                  <a:lnTo>
                    <a:pt x="99" y="42"/>
                  </a:lnTo>
                  <a:lnTo>
                    <a:pt x="83" y="35"/>
                  </a:lnTo>
                  <a:lnTo>
                    <a:pt x="72" y="27"/>
                  </a:lnTo>
                  <a:lnTo>
                    <a:pt x="59" y="19"/>
                  </a:lnTo>
                  <a:lnTo>
                    <a:pt x="49" y="14"/>
                  </a:lnTo>
                  <a:lnTo>
                    <a:pt x="42" y="8"/>
                  </a:lnTo>
                  <a:lnTo>
                    <a:pt x="36" y="4"/>
                  </a:lnTo>
                  <a:lnTo>
                    <a:pt x="30" y="2"/>
                  </a:lnTo>
                  <a:lnTo>
                    <a:pt x="26" y="0"/>
                  </a:lnTo>
                  <a:lnTo>
                    <a:pt x="25" y="0"/>
                  </a:lnTo>
                  <a:lnTo>
                    <a:pt x="23" y="0"/>
                  </a:lnTo>
                  <a:lnTo>
                    <a:pt x="19" y="2"/>
                  </a:lnTo>
                  <a:lnTo>
                    <a:pt x="17" y="6"/>
                  </a:lnTo>
                  <a:lnTo>
                    <a:pt x="13" y="10"/>
                  </a:lnTo>
                  <a:lnTo>
                    <a:pt x="9" y="16"/>
                  </a:lnTo>
                  <a:lnTo>
                    <a:pt x="4" y="18"/>
                  </a:lnTo>
                  <a:lnTo>
                    <a:pt x="2" y="23"/>
                  </a:lnTo>
                  <a:lnTo>
                    <a:pt x="0" y="29"/>
                  </a:lnTo>
                  <a:lnTo>
                    <a:pt x="0" y="37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2" y="56"/>
                  </a:lnTo>
                  <a:lnTo>
                    <a:pt x="4" y="65"/>
                  </a:lnTo>
                  <a:lnTo>
                    <a:pt x="6" y="71"/>
                  </a:lnTo>
                  <a:lnTo>
                    <a:pt x="7" y="78"/>
                  </a:lnTo>
                  <a:lnTo>
                    <a:pt x="9" y="84"/>
                  </a:lnTo>
                  <a:lnTo>
                    <a:pt x="11" y="90"/>
                  </a:lnTo>
                  <a:lnTo>
                    <a:pt x="13" y="99"/>
                  </a:lnTo>
                  <a:lnTo>
                    <a:pt x="15" y="10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19" name="Freeform 166"/>
            <p:cNvSpPr>
              <a:spLocks/>
            </p:cNvSpPr>
            <p:nvPr/>
          </p:nvSpPr>
          <p:spPr bwMode="auto">
            <a:xfrm>
              <a:off x="3103809" y="2251887"/>
              <a:ext cx="117831" cy="40495"/>
            </a:xfrm>
            <a:custGeom>
              <a:avLst/>
              <a:gdLst>
                <a:gd name="T0" fmla="*/ 2147483647 w 776"/>
                <a:gd name="T1" fmla="*/ 2147483647 h 266"/>
                <a:gd name="T2" fmla="*/ 2147483647 w 776"/>
                <a:gd name="T3" fmla="*/ 2147483647 h 266"/>
                <a:gd name="T4" fmla="*/ 2147483647 w 776"/>
                <a:gd name="T5" fmla="*/ 2147483647 h 266"/>
                <a:gd name="T6" fmla="*/ 2147483647 w 776"/>
                <a:gd name="T7" fmla="*/ 2147483647 h 266"/>
                <a:gd name="T8" fmla="*/ 2147483647 w 776"/>
                <a:gd name="T9" fmla="*/ 2147483647 h 266"/>
                <a:gd name="T10" fmla="*/ 2147483647 w 776"/>
                <a:gd name="T11" fmla="*/ 2147483647 h 266"/>
                <a:gd name="T12" fmla="*/ 2147483647 w 776"/>
                <a:gd name="T13" fmla="*/ 2147483647 h 266"/>
                <a:gd name="T14" fmla="*/ 2147483647 w 776"/>
                <a:gd name="T15" fmla="*/ 2147483647 h 266"/>
                <a:gd name="T16" fmla="*/ 2147483647 w 776"/>
                <a:gd name="T17" fmla="*/ 2147483647 h 266"/>
                <a:gd name="T18" fmla="*/ 2147483647 w 776"/>
                <a:gd name="T19" fmla="*/ 2147483647 h 266"/>
                <a:gd name="T20" fmla="*/ 2147483647 w 776"/>
                <a:gd name="T21" fmla="*/ 2147483647 h 266"/>
                <a:gd name="T22" fmla="*/ 2147483647 w 776"/>
                <a:gd name="T23" fmla="*/ 2147483647 h 266"/>
                <a:gd name="T24" fmla="*/ 2147483647 w 776"/>
                <a:gd name="T25" fmla="*/ 2147483647 h 266"/>
                <a:gd name="T26" fmla="*/ 2147483647 w 776"/>
                <a:gd name="T27" fmla="*/ 2147483647 h 266"/>
                <a:gd name="T28" fmla="*/ 2147483647 w 776"/>
                <a:gd name="T29" fmla="*/ 2147483647 h 266"/>
                <a:gd name="T30" fmla="*/ 2147483647 w 776"/>
                <a:gd name="T31" fmla="*/ 2147483647 h 266"/>
                <a:gd name="T32" fmla="*/ 2147483647 w 776"/>
                <a:gd name="T33" fmla="*/ 2147483647 h 266"/>
                <a:gd name="T34" fmla="*/ 2147483647 w 776"/>
                <a:gd name="T35" fmla="*/ 2147483647 h 266"/>
                <a:gd name="T36" fmla="*/ 2147483647 w 776"/>
                <a:gd name="T37" fmla="*/ 2147483647 h 266"/>
                <a:gd name="T38" fmla="*/ 2147483647 w 776"/>
                <a:gd name="T39" fmla="*/ 2147483647 h 266"/>
                <a:gd name="T40" fmla="*/ 2147483647 w 776"/>
                <a:gd name="T41" fmla="*/ 2147483647 h 266"/>
                <a:gd name="T42" fmla="*/ 2147483647 w 776"/>
                <a:gd name="T43" fmla="*/ 2147483647 h 266"/>
                <a:gd name="T44" fmla="*/ 2147483647 w 776"/>
                <a:gd name="T45" fmla="*/ 2147483647 h 266"/>
                <a:gd name="T46" fmla="*/ 2147483647 w 776"/>
                <a:gd name="T47" fmla="*/ 2147483647 h 266"/>
                <a:gd name="T48" fmla="*/ 2147483647 w 776"/>
                <a:gd name="T49" fmla="*/ 2147483647 h 266"/>
                <a:gd name="T50" fmla="*/ 2147483647 w 776"/>
                <a:gd name="T51" fmla="*/ 2147483647 h 266"/>
                <a:gd name="T52" fmla="*/ 2147483647 w 776"/>
                <a:gd name="T53" fmla="*/ 2147483647 h 266"/>
                <a:gd name="T54" fmla="*/ 2147483647 w 776"/>
                <a:gd name="T55" fmla="*/ 2147483647 h 266"/>
                <a:gd name="T56" fmla="*/ 2147483647 w 776"/>
                <a:gd name="T57" fmla="*/ 2147483647 h 266"/>
                <a:gd name="T58" fmla="*/ 2147483647 w 776"/>
                <a:gd name="T59" fmla="*/ 2147483647 h 266"/>
                <a:gd name="T60" fmla="*/ 2147483647 w 776"/>
                <a:gd name="T61" fmla="*/ 2147483647 h 266"/>
                <a:gd name="T62" fmla="*/ 2147483647 w 776"/>
                <a:gd name="T63" fmla="*/ 2147483647 h 266"/>
                <a:gd name="T64" fmla="*/ 2147483647 w 776"/>
                <a:gd name="T65" fmla="*/ 2147483647 h 266"/>
                <a:gd name="T66" fmla="*/ 2147483647 w 776"/>
                <a:gd name="T67" fmla="*/ 2147483647 h 266"/>
                <a:gd name="T68" fmla="*/ 2147483647 w 776"/>
                <a:gd name="T69" fmla="*/ 0 h 266"/>
                <a:gd name="T70" fmla="*/ 2147483647 w 776"/>
                <a:gd name="T71" fmla="*/ 0 h 266"/>
                <a:gd name="T72" fmla="*/ 2147483647 w 776"/>
                <a:gd name="T73" fmla="*/ 2147483647 h 266"/>
                <a:gd name="T74" fmla="*/ 2147483647 w 776"/>
                <a:gd name="T75" fmla="*/ 2147483647 h 266"/>
                <a:gd name="T76" fmla="*/ 2147483647 w 776"/>
                <a:gd name="T77" fmla="*/ 2147483647 h 266"/>
                <a:gd name="T78" fmla="*/ 2147483647 w 776"/>
                <a:gd name="T79" fmla="*/ 2147483647 h 266"/>
                <a:gd name="T80" fmla="*/ 2147483647 w 776"/>
                <a:gd name="T81" fmla="*/ 2147483647 h 266"/>
                <a:gd name="T82" fmla="*/ 2147483647 w 776"/>
                <a:gd name="T83" fmla="*/ 2147483647 h 266"/>
                <a:gd name="T84" fmla="*/ 2147483647 w 776"/>
                <a:gd name="T85" fmla="*/ 2147483647 h 266"/>
                <a:gd name="T86" fmla="*/ 2147483647 w 776"/>
                <a:gd name="T87" fmla="*/ 2147483647 h 266"/>
                <a:gd name="T88" fmla="*/ 2147483647 w 776"/>
                <a:gd name="T89" fmla="*/ 2147483647 h 266"/>
                <a:gd name="T90" fmla="*/ 2147483647 w 776"/>
                <a:gd name="T91" fmla="*/ 2147483647 h 26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776" h="266">
                  <a:moveTo>
                    <a:pt x="776" y="60"/>
                  </a:moveTo>
                  <a:lnTo>
                    <a:pt x="774" y="60"/>
                  </a:lnTo>
                  <a:lnTo>
                    <a:pt x="766" y="60"/>
                  </a:lnTo>
                  <a:lnTo>
                    <a:pt x="751" y="59"/>
                  </a:lnTo>
                  <a:lnTo>
                    <a:pt x="736" y="59"/>
                  </a:lnTo>
                  <a:lnTo>
                    <a:pt x="713" y="59"/>
                  </a:lnTo>
                  <a:lnTo>
                    <a:pt x="688" y="59"/>
                  </a:lnTo>
                  <a:lnTo>
                    <a:pt x="662" y="59"/>
                  </a:lnTo>
                  <a:lnTo>
                    <a:pt x="633" y="59"/>
                  </a:lnTo>
                  <a:lnTo>
                    <a:pt x="599" y="59"/>
                  </a:lnTo>
                  <a:lnTo>
                    <a:pt x="566" y="60"/>
                  </a:lnTo>
                  <a:lnTo>
                    <a:pt x="532" y="64"/>
                  </a:lnTo>
                  <a:lnTo>
                    <a:pt x="496" y="68"/>
                  </a:lnTo>
                  <a:lnTo>
                    <a:pt x="460" y="72"/>
                  </a:lnTo>
                  <a:lnTo>
                    <a:pt x="426" y="80"/>
                  </a:lnTo>
                  <a:lnTo>
                    <a:pt x="390" y="85"/>
                  </a:lnTo>
                  <a:lnTo>
                    <a:pt x="357" y="97"/>
                  </a:lnTo>
                  <a:lnTo>
                    <a:pt x="325" y="106"/>
                  </a:lnTo>
                  <a:lnTo>
                    <a:pt x="295" y="118"/>
                  </a:lnTo>
                  <a:lnTo>
                    <a:pt x="264" y="131"/>
                  </a:lnTo>
                  <a:lnTo>
                    <a:pt x="238" y="144"/>
                  </a:lnTo>
                  <a:lnTo>
                    <a:pt x="211" y="157"/>
                  </a:lnTo>
                  <a:lnTo>
                    <a:pt x="188" y="171"/>
                  </a:lnTo>
                  <a:lnTo>
                    <a:pt x="165" y="184"/>
                  </a:lnTo>
                  <a:lnTo>
                    <a:pt x="148" y="199"/>
                  </a:lnTo>
                  <a:lnTo>
                    <a:pt x="129" y="211"/>
                  </a:lnTo>
                  <a:lnTo>
                    <a:pt x="114" y="224"/>
                  </a:lnTo>
                  <a:lnTo>
                    <a:pt x="101" y="235"/>
                  </a:lnTo>
                  <a:lnTo>
                    <a:pt x="89" y="245"/>
                  </a:lnTo>
                  <a:lnTo>
                    <a:pt x="82" y="253"/>
                  </a:lnTo>
                  <a:lnTo>
                    <a:pt x="74" y="258"/>
                  </a:lnTo>
                  <a:lnTo>
                    <a:pt x="70" y="264"/>
                  </a:lnTo>
                  <a:lnTo>
                    <a:pt x="70" y="266"/>
                  </a:lnTo>
                  <a:lnTo>
                    <a:pt x="68" y="262"/>
                  </a:lnTo>
                  <a:lnTo>
                    <a:pt x="61" y="256"/>
                  </a:lnTo>
                  <a:lnTo>
                    <a:pt x="57" y="251"/>
                  </a:lnTo>
                  <a:lnTo>
                    <a:pt x="51" y="245"/>
                  </a:lnTo>
                  <a:lnTo>
                    <a:pt x="48" y="239"/>
                  </a:lnTo>
                  <a:lnTo>
                    <a:pt x="42" y="234"/>
                  </a:lnTo>
                  <a:lnTo>
                    <a:pt x="36" y="228"/>
                  </a:lnTo>
                  <a:lnTo>
                    <a:pt x="30" y="220"/>
                  </a:lnTo>
                  <a:lnTo>
                    <a:pt x="25" y="215"/>
                  </a:lnTo>
                  <a:lnTo>
                    <a:pt x="19" y="209"/>
                  </a:lnTo>
                  <a:lnTo>
                    <a:pt x="8" y="197"/>
                  </a:lnTo>
                  <a:lnTo>
                    <a:pt x="0" y="190"/>
                  </a:lnTo>
                  <a:lnTo>
                    <a:pt x="2" y="188"/>
                  </a:lnTo>
                  <a:lnTo>
                    <a:pt x="8" y="184"/>
                  </a:lnTo>
                  <a:lnTo>
                    <a:pt x="17" y="180"/>
                  </a:lnTo>
                  <a:lnTo>
                    <a:pt x="30" y="175"/>
                  </a:lnTo>
                  <a:lnTo>
                    <a:pt x="46" y="167"/>
                  </a:lnTo>
                  <a:lnTo>
                    <a:pt x="65" y="157"/>
                  </a:lnTo>
                  <a:lnTo>
                    <a:pt x="86" y="146"/>
                  </a:lnTo>
                  <a:lnTo>
                    <a:pt x="110" y="137"/>
                  </a:lnTo>
                  <a:lnTo>
                    <a:pt x="133" y="125"/>
                  </a:lnTo>
                  <a:lnTo>
                    <a:pt x="160" y="112"/>
                  </a:lnTo>
                  <a:lnTo>
                    <a:pt x="188" y="100"/>
                  </a:lnTo>
                  <a:lnTo>
                    <a:pt x="215" y="89"/>
                  </a:lnTo>
                  <a:lnTo>
                    <a:pt x="243" y="76"/>
                  </a:lnTo>
                  <a:lnTo>
                    <a:pt x="272" y="64"/>
                  </a:lnTo>
                  <a:lnTo>
                    <a:pt x="298" y="51"/>
                  </a:lnTo>
                  <a:lnTo>
                    <a:pt x="327" y="43"/>
                  </a:lnTo>
                  <a:lnTo>
                    <a:pt x="352" y="32"/>
                  </a:lnTo>
                  <a:lnTo>
                    <a:pt x="376" y="24"/>
                  </a:lnTo>
                  <a:lnTo>
                    <a:pt x="397" y="17"/>
                  </a:lnTo>
                  <a:lnTo>
                    <a:pt x="418" y="13"/>
                  </a:lnTo>
                  <a:lnTo>
                    <a:pt x="435" y="7"/>
                  </a:lnTo>
                  <a:lnTo>
                    <a:pt x="454" y="3"/>
                  </a:lnTo>
                  <a:lnTo>
                    <a:pt x="471" y="2"/>
                  </a:lnTo>
                  <a:lnTo>
                    <a:pt x="489" y="2"/>
                  </a:lnTo>
                  <a:lnTo>
                    <a:pt x="506" y="0"/>
                  </a:lnTo>
                  <a:lnTo>
                    <a:pt x="523" y="0"/>
                  </a:lnTo>
                  <a:lnTo>
                    <a:pt x="540" y="0"/>
                  </a:lnTo>
                  <a:lnTo>
                    <a:pt x="559" y="2"/>
                  </a:lnTo>
                  <a:lnTo>
                    <a:pt x="576" y="2"/>
                  </a:lnTo>
                  <a:lnTo>
                    <a:pt x="597" y="3"/>
                  </a:lnTo>
                  <a:lnTo>
                    <a:pt x="618" y="3"/>
                  </a:lnTo>
                  <a:lnTo>
                    <a:pt x="643" y="5"/>
                  </a:lnTo>
                  <a:lnTo>
                    <a:pt x="663" y="5"/>
                  </a:lnTo>
                  <a:lnTo>
                    <a:pt x="684" y="7"/>
                  </a:lnTo>
                  <a:lnTo>
                    <a:pt x="701" y="11"/>
                  </a:lnTo>
                  <a:lnTo>
                    <a:pt x="717" y="15"/>
                  </a:lnTo>
                  <a:lnTo>
                    <a:pt x="730" y="19"/>
                  </a:lnTo>
                  <a:lnTo>
                    <a:pt x="741" y="22"/>
                  </a:lnTo>
                  <a:lnTo>
                    <a:pt x="749" y="26"/>
                  </a:lnTo>
                  <a:lnTo>
                    <a:pt x="757" y="34"/>
                  </a:lnTo>
                  <a:lnTo>
                    <a:pt x="762" y="38"/>
                  </a:lnTo>
                  <a:lnTo>
                    <a:pt x="766" y="43"/>
                  </a:lnTo>
                  <a:lnTo>
                    <a:pt x="770" y="47"/>
                  </a:lnTo>
                  <a:lnTo>
                    <a:pt x="772" y="51"/>
                  </a:lnTo>
                  <a:lnTo>
                    <a:pt x="776" y="59"/>
                  </a:lnTo>
                  <a:lnTo>
                    <a:pt x="776" y="6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20" name="Freeform 167"/>
            <p:cNvSpPr>
              <a:spLocks/>
            </p:cNvSpPr>
            <p:nvPr/>
          </p:nvSpPr>
          <p:spPr bwMode="auto">
            <a:xfrm>
              <a:off x="3354391" y="2266806"/>
              <a:ext cx="51761" cy="59677"/>
            </a:xfrm>
            <a:custGeom>
              <a:avLst/>
              <a:gdLst>
                <a:gd name="T0" fmla="*/ 0 w 340"/>
                <a:gd name="T1" fmla="*/ 2147483647 h 391"/>
                <a:gd name="T2" fmla="*/ 2147483647 w 340"/>
                <a:gd name="T3" fmla="*/ 2147483647 h 391"/>
                <a:gd name="T4" fmla="*/ 2147483647 w 340"/>
                <a:gd name="T5" fmla="*/ 0 h 391"/>
                <a:gd name="T6" fmla="*/ 2147483647 w 340"/>
                <a:gd name="T7" fmla="*/ 2147483647 h 391"/>
                <a:gd name="T8" fmla="*/ 2147483647 w 340"/>
                <a:gd name="T9" fmla="*/ 2147483647 h 391"/>
                <a:gd name="T10" fmla="*/ 0 w 340"/>
                <a:gd name="T11" fmla="*/ 2147483647 h 391"/>
                <a:gd name="T12" fmla="*/ 0 w 340"/>
                <a:gd name="T13" fmla="*/ 2147483647 h 3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0" h="391">
                  <a:moveTo>
                    <a:pt x="0" y="391"/>
                  </a:moveTo>
                  <a:lnTo>
                    <a:pt x="188" y="327"/>
                  </a:lnTo>
                  <a:lnTo>
                    <a:pt x="310" y="0"/>
                  </a:lnTo>
                  <a:lnTo>
                    <a:pt x="340" y="72"/>
                  </a:lnTo>
                  <a:lnTo>
                    <a:pt x="226" y="342"/>
                  </a:lnTo>
                  <a:lnTo>
                    <a:pt x="0" y="39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21" name="Freeform 168"/>
            <p:cNvSpPr>
              <a:spLocks/>
            </p:cNvSpPr>
            <p:nvPr/>
          </p:nvSpPr>
          <p:spPr bwMode="auto">
            <a:xfrm>
              <a:off x="3260917" y="2202563"/>
              <a:ext cx="102303" cy="115091"/>
            </a:xfrm>
            <a:custGeom>
              <a:avLst/>
              <a:gdLst>
                <a:gd name="T0" fmla="*/ 2147483647 w 673"/>
                <a:gd name="T1" fmla="*/ 2147483647 h 755"/>
                <a:gd name="T2" fmla="*/ 2147483647 w 673"/>
                <a:gd name="T3" fmla="*/ 0 h 755"/>
                <a:gd name="T4" fmla="*/ 0 w 673"/>
                <a:gd name="T5" fmla="*/ 2147483647 h 755"/>
                <a:gd name="T6" fmla="*/ 2147483647 w 673"/>
                <a:gd name="T7" fmla="*/ 2147483647 h 755"/>
                <a:gd name="T8" fmla="*/ 2147483647 w 673"/>
                <a:gd name="T9" fmla="*/ 2147483647 h 755"/>
                <a:gd name="T10" fmla="*/ 2147483647 w 673"/>
                <a:gd name="T11" fmla="*/ 2147483647 h 755"/>
                <a:gd name="T12" fmla="*/ 2147483647 w 673"/>
                <a:gd name="T13" fmla="*/ 2147483647 h 755"/>
                <a:gd name="T14" fmla="*/ 2147483647 w 673"/>
                <a:gd name="T15" fmla="*/ 2147483647 h 755"/>
                <a:gd name="T16" fmla="*/ 2147483647 w 673"/>
                <a:gd name="T17" fmla="*/ 2147483647 h 755"/>
                <a:gd name="T18" fmla="*/ 2147483647 w 673"/>
                <a:gd name="T19" fmla="*/ 2147483647 h 755"/>
                <a:gd name="T20" fmla="*/ 2147483647 w 673"/>
                <a:gd name="T21" fmla="*/ 2147483647 h 755"/>
                <a:gd name="T22" fmla="*/ 2147483647 w 673"/>
                <a:gd name="T23" fmla="*/ 2147483647 h 755"/>
                <a:gd name="T24" fmla="*/ 2147483647 w 673"/>
                <a:gd name="T25" fmla="*/ 2147483647 h 75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73" h="755">
                  <a:moveTo>
                    <a:pt x="378" y="25"/>
                  </a:moveTo>
                  <a:lnTo>
                    <a:pt x="200" y="0"/>
                  </a:lnTo>
                  <a:lnTo>
                    <a:pt x="0" y="337"/>
                  </a:lnTo>
                  <a:lnTo>
                    <a:pt x="175" y="693"/>
                  </a:lnTo>
                  <a:lnTo>
                    <a:pt x="264" y="624"/>
                  </a:lnTo>
                  <a:lnTo>
                    <a:pt x="297" y="742"/>
                  </a:lnTo>
                  <a:lnTo>
                    <a:pt x="384" y="755"/>
                  </a:lnTo>
                  <a:lnTo>
                    <a:pt x="563" y="717"/>
                  </a:lnTo>
                  <a:lnTo>
                    <a:pt x="673" y="569"/>
                  </a:lnTo>
                  <a:lnTo>
                    <a:pt x="652" y="225"/>
                  </a:lnTo>
                  <a:lnTo>
                    <a:pt x="487" y="67"/>
                  </a:lnTo>
                  <a:lnTo>
                    <a:pt x="378" y="25"/>
                  </a:lnTo>
                  <a:close/>
                </a:path>
              </a:pathLst>
            </a:custGeom>
            <a:solidFill>
              <a:srgbClr val="FFF0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22" name="Freeform 169"/>
            <p:cNvSpPr>
              <a:spLocks/>
            </p:cNvSpPr>
            <p:nvPr/>
          </p:nvSpPr>
          <p:spPr bwMode="auto">
            <a:xfrm>
              <a:off x="3302630" y="2199213"/>
              <a:ext cx="74596" cy="110524"/>
            </a:xfrm>
            <a:custGeom>
              <a:avLst/>
              <a:gdLst>
                <a:gd name="T0" fmla="*/ 2147483647 w 488"/>
                <a:gd name="T1" fmla="*/ 2147483647 h 726"/>
                <a:gd name="T2" fmla="*/ 2147483647 w 488"/>
                <a:gd name="T3" fmla="*/ 2147483647 h 726"/>
                <a:gd name="T4" fmla="*/ 2147483647 w 488"/>
                <a:gd name="T5" fmla="*/ 2147483647 h 726"/>
                <a:gd name="T6" fmla="*/ 2147483647 w 488"/>
                <a:gd name="T7" fmla="*/ 2147483647 h 726"/>
                <a:gd name="T8" fmla="*/ 2147483647 w 488"/>
                <a:gd name="T9" fmla="*/ 2147483647 h 726"/>
                <a:gd name="T10" fmla="*/ 2147483647 w 488"/>
                <a:gd name="T11" fmla="*/ 2147483647 h 726"/>
                <a:gd name="T12" fmla="*/ 2147483647 w 488"/>
                <a:gd name="T13" fmla="*/ 2147483647 h 726"/>
                <a:gd name="T14" fmla="*/ 2147483647 w 488"/>
                <a:gd name="T15" fmla="*/ 2147483647 h 726"/>
                <a:gd name="T16" fmla="*/ 2147483647 w 488"/>
                <a:gd name="T17" fmla="*/ 2147483647 h 726"/>
                <a:gd name="T18" fmla="*/ 2147483647 w 488"/>
                <a:gd name="T19" fmla="*/ 2147483647 h 726"/>
                <a:gd name="T20" fmla="*/ 2147483647 w 488"/>
                <a:gd name="T21" fmla="*/ 2147483647 h 726"/>
                <a:gd name="T22" fmla="*/ 2147483647 w 488"/>
                <a:gd name="T23" fmla="*/ 2147483647 h 726"/>
                <a:gd name="T24" fmla="*/ 2147483647 w 488"/>
                <a:gd name="T25" fmla="*/ 2147483647 h 726"/>
                <a:gd name="T26" fmla="*/ 2147483647 w 488"/>
                <a:gd name="T27" fmla="*/ 2147483647 h 726"/>
                <a:gd name="T28" fmla="*/ 2147483647 w 488"/>
                <a:gd name="T29" fmla="*/ 2147483647 h 726"/>
                <a:gd name="T30" fmla="*/ 2147483647 w 488"/>
                <a:gd name="T31" fmla="*/ 2147483647 h 726"/>
                <a:gd name="T32" fmla="*/ 2147483647 w 488"/>
                <a:gd name="T33" fmla="*/ 2147483647 h 726"/>
                <a:gd name="T34" fmla="*/ 2147483647 w 488"/>
                <a:gd name="T35" fmla="*/ 2147483647 h 726"/>
                <a:gd name="T36" fmla="*/ 2147483647 w 488"/>
                <a:gd name="T37" fmla="*/ 2147483647 h 726"/>
                <a:gd name="T38" fmla="*/ 2147483647 w 488"/>
                <a:gd name="T39" fmla="*/ 2147483647 h 726"/>
                <a:gd name="T40" fmla="*/ 2147483647 w 488"/>
                <a:gd name="T41" fmla="*/ 2147483647 h 726"/>
                <a:gd name="T42" fmla="*/ 2147483647 w 488"/>
                <a:gd name="T43" fmla="*/ 2147483647 h 726"/>
                <a:gd name="T44" fmla="*/ 2147483647 w 488"/>
                <a:gd name="T45" fmla="*/ 2147483647 h 726"/>
                <a:gd name="T46" fmla="*/ 2147483647 w 488"/>
                <a:gd name="T47" fmla="*/ 2147483647 h 726"/>
                <a:gd name="T48" fmla="*/ 2147483647 w 488"/>
                <a:gd name="T49" fmla="*/ 2147483647 h 726"/>
                <a:gd name="T50" fmla="*/ 2147483647 w 488"/>
                <a:gd name="T51" fmla="*/ 2147483647 h 726"/>
                <a:gd name="T52" fmla="*/ 2147483647 w 488"/>
                <a:gd name="T53" fmla="*/ 2147483647 h 726"/>
                <a:gd name="T54" fmla="*/ 2147483647 w 488"/>
                <a:gd name="T55" fmla="*/ 2147483647 h 726"/>
                <a:gd name="T56" fmla="*/ 2147483647 w 488"/>
                <a:gd name="T57" fmla="*/ 2147483647 h 726"/>
                <a:gd name="T58" fmla="*/ 2147483647 w 488"/>
                <a:gd name="T59" fmla="*/ 2147483647 h 726"/>
                <a:gd name="T60" fmla="*/ 2147483647 w 488"/>
                <a:gd name="T61" fmla="*/ 2147483647 h 726"/>
                <a:gd name="T62" fmla="*/ 2147483647 w 488"/>
                <a:gd name="T63" fmla="*/ 2147483647 h 726"/>
                <a:gd name="T64" fmla="*/ 2147483647 w 488"/>
                <a:gd name="T65" fmla="*/ 2147483647 h 726"/>
                <a:gd name="T66" fmla="*/ 2147483647 w 488"/>
                <a:gd name="T67" fmla="*/ 2147483647 h 726"/>
                <a:gd name="T68" fmla="*/ 2147483647 w 488"/>
                <a:gd name="T69" fmla="*/ 2147483647 h 726"/>
                <a:gd name="T70" fmla="*/ 2147483647 w 488"/>
                <a:gd name="T71" fmla="*/ 2147483647 h 726"/>
                <a:gd name="T72" fmla="*/ 2147483647 w 488"/>
                <a:gd name="T73" fmla="*/ 2147483647 h 726"/>
                <a:gd name="T74" fmla="*/ 2147483647 w 488"/>
                <a:gd name="T75" fmla="*/ 2147483647 h 726"/>
                <a:gd name="T76" fmla="*/ 2147483647 w 488"/>
                <a:gd name="T77" fmla="*/ 2147483647 h 726"/>
                <a:gd name="T78" fmla="*/ 2147483647 w 488"/>
                <a:gd name="T79" fmla="*/ 2147483647 h 726"/>
                <a:gd name="T80" fmla="*/ 2147483647 w 488"/>
                <a:gd name="T81" fmla="*/ 2147483647 h 726"/>
                <a:gd name="T82" fmla="*/ 2147483647 w 488"/>
                <a:gd name="T83" fmla="*/ 2147483647 h 726"/>
                <a:gd name="T84" fmla="*/ 2147483647 w 488"/>
                <a:gd name="T85" fmla="*/ 2147483647 h 726"/>
                <a:gd name="T86" fmla="*/ 2147483647 w 488"/>
                <a:gd name="T87" fmla="*/ 2147483647 h 726"/>
                <a:gd name="T88" fmla="*/ 2147483647 w 488"/>
                <a:gd name="T89" fmla="*/ 2147483647 h 726"/>
                <a:gd name="T90" fmla="*/ 2147483647 w 488"/>
                <a:gd name="T91" fmla="*/ 2147483647 h 726"/>
                <a:gd name="T92" fmla="*/ 2147483647 w 488"/>
                <a:gd name="T93" fmla="*/ 2147483647 h 726"/>
                <a:gd name="T94" fmla="*/ 2147483647 w 488"/>
                <a:gd name="T95" fmla="*/ 2147483647 h 726"/>
                <a:gd name="T96" fmla="*/ 2147483647 w 488"/>
                <a:gd name="T97" fmla="*/ 2147483647 h 726"/>
                <a:gd name="T98" fmla="*/ 2147483647 w 488"/>
                <a:gd name="T99" fmla="*/ 2147483647 h 726"/>
                <a:gd name="T100" fmla="*/ 2147483647 w 488"/>
                <a:gd name="T101" fmla="*/ 2147483647 h 726"/>
                <a:gd name="T102" fmla="*/ 2147483647 w 488"/>
                <a:gd name="T103" fmla="*/ 2147483647 h 726"/>
                <a:gd name="T104" fmla="*/ 2147483647 w 488"/>
                <a:gd name="T105" fmla="*/ 2147483647 h 726"/>
                <a:gd name="T106" fmla="*/ 2147483647 w 488"/>
                <a:gd name="T107" fmla="*/ 2147483647 h 726"/>
                <a:gd name="T108" fmla="*/ 2147483647 w 488"/>
                <a:gd name="T109" fmla="*/ 2147483647 h 726"/>
                <a:gd name="T110" fmla="*/ 2147483647 w 488"/>
                <a:gd name="T111" fmla="*/ 2147483647 h 726"/>
                <a:gd name="T112" fmla="*/ 2147483647 w 488"/>
                <a:gd name="T113" fmla="*/ 2147483647 h 726"/>
                <a:gd name="T114" fmla="*/ 2147483647 w 488"/>
                <a:gd name="T115" fmla="*/ 0 h 726"/>
                <a:gd name="T116" fmla="*/ 0 w 488"/>
                <a:gd name="T117" fmla="*/ 2147483647 h 72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488" h="726">
                  <a:moveTo>
                    <a:pt x="0" y="36"/>
                  </a:moveTo>
                  <a:lnTo>
                    <a:pt x="4" y="36"/>
                  </a:lnTo>
                  <a:lnTo>
                    <a:pt x="7" y="36"/>
                  </a:lnTo>
                  <a:lnTo>
                    <a:pt x="13" y="38"/>
                  </a:lnTo>
                  <a:lnTo>
                    <a:pt x="21" y="39"/>
                  </a:lnTo>
                  <a:lnTo>
                    <a:pt x="28" y="41"/>
                  </a:lnTo>
                  <a:lnTo>
                    <a:pt x="36" y="45"/>
                  </a:lnTo>
                  <a:lnTo>
                    <a:pt x="45" y="49"/>
                  </a:lnTo>
                  <a:lnTo>
                    <a:pt x="53" y="51"/>
                  </a:lnTo>
                  <a:lnTo>
                    <a:pt x="63" y="57"/>
                  </a:lnTo>
                  <a:lnTo>
                    <a:pt x="70" y="62"/>
                  </a:lnTo>
                  <a:lnTo>
                    <a:pt x="78" y="68"/>
                  </a:lnTo>
                  <a:lnTo>
                    <a:pt x="83" y="74"/>
                  </a:lnTo>
                  <a:lnTo>
                    <a:pt x="89" y="81"/>
                  </a:lnTo>
                  <a:lnTo>
                    <a:pt x="91" y="89"/>
                  </a:lnTo>
                  <a:lnTo>
                    <a:pt x="95" y="98"/>
                  </a:lnTo>
                  <a:lnTo>
                    <a:pt x="93" y="108"/>
                  </a:lnTo>
                  <a:lnTo>
                    <a:pt x="89" y="117"/>
                  </a:lnTo>
                  <a:lnTo>
                    <a:pt x="85" y="127"/>
                  </a:lnTo>
                  <a:lnTo>
                    <a:pt x="80" y="138"/>
                  </a:lnTo>
                  <a:lnTo>
                    <a:pt x="72" y="148"/>
                  </a:lnTo>
                  <a:lnTo>
                    <a:pt x="66" y="159"/>
                  </a:lnTo>
                  <a:lnTo>
                    <a:pt x="59" y="171"/>
                  </a:lnTo>
                  <a:lnTo>
                    <a:pt x="53" y="184"/>
                  </a:lnTo>
                  <a:lnTo>
                    <a:pt x="45" y="194"/>
                  </a:lnTo>
                  <a:lnTo>
                    <a:pt x="40" y="205"/>
                  </a:lnTo>
                  <a:lnTo>
                    <a:pt x="34" y="216"/>
                  </a:lnTo>
                  <a:lnTo>
                    <a:pt x="32" y="226"/>
                  </a:lnTo>
                  <a:lnTo>
                    <a:pt x="28" y="235"/>
                  </a:lnTo>
                  <a:lnTo>
                    <a:pt x="28" y="245"/>
                  </a:lnTo>
                  <a:lnTo>
                    <a:pt x="30" y="254"/>
                  </a:lnTo>
                  <a:lnTo>
                    <a:pt x="36" y="262"/>
                  </a:lnTo>
                  <a:lnTo>
                    <a:pt x="42" y="268"/>
                  </a:lnTo>
                  <a:lnTo>
                    <a:pt x="51" y="273"/>
                  </a:lnTo>
                  <a:lnTo>
                    <a:pt x="63" y="279"/>
                  </a:lnTo>
                  <a:lnTo>
                    <a:pt x="76" y="285"/>
                  </a:lnTo>
                  <a:lnTo>
                    <a:pt x="89" y="287"/>
                  </a:lnTo>
                  <a:lnTo>
                    <a:pt x="106" y="290"/>
                  </a:lnTo>
                  <a:lnTo>
                    <a:pt x="121" y="294"/>
                  </a:lnTo>
                  <a:lnTo>
                    <a:pt x="139" y="298"/>
                  </a:lnTo>
                  <a:lnTo>
                    <a:pt x="152" y="300"/>
                  </a:lnTo>
                  <a:lnTo>
                    <a:pt x="169" y="304"/>
                  </a:lnTo>
                  <a:lnTo>
                    <a:pt x="182" y="306"/>
                  </a:lnTo>
                  <a:lnTo>
                    <a:pt x="196" y="308"/>
                  </a:lnTo>
                  <a:lnTo>
                    <a:pt x="207" y="311"/>
                  </a:lnTo>
                  <a:lnTo>
                    <a:pt x="215" y="315"/>
                  </a:lnTo>
                  <a:lnTo>
                    <a:pt x="222" y="317"/>
                  </a:lnTo>
                  <a:lnTo>
                    <a:pt x="226" y="323"/>
                  </a:lnTo>
                  <a:lnTo>
                    <a:pt x="226" y="327"/>
                  </a:lnTo>
                  <a:lnTo>
                    <a:pt x="224" y="330"/>
                  </a:lnTo>
                  <a:lnTo>
                    <a:pt x="218" y="336"/>
                  </a:lnTo>
                  <a:lnTo>
                    <a:pt x="211" y="342"/>
                  </a:lnTo>
                  <a:lnTo>
                    <a:pt x="201" y="348"/>
                  </a:lnTo>
                  <a:lnTo>
                    <a:pt x="192" y="355"/>
                  </a:lnTo>
                  <a:lnTo>
                    <a:pt x="182" y="361"/>
                  </a:lnTo>
                  <a:lnTo>
                    <a:pt x="171" y="368"/>
                  </a:lnTo>
                  <a:lnTo>
                    <a:pt x="159" y="374"/>
                  </a:lnTo>
                  <a:lnTo>
                    <a:pt x="148" y="382"/>
                  </a:lnTo>
                  <a:lnTo>
                    <a:pt x="137" y="389"/>
                  </a:lnTo>
                  <a:lnTo>
                    <a:pt x="127" y="395"/>
                  </a:lnTo>
                  <a:lnTo>
                    <a:pt x="118" y="403"/>
                  </a:lnTo>
                  <a:lnTo>
                    <a:pt x="112" y="410"/>
                  </a:lnTo>
                  <a:lnTo>
                    <a:pt x="106" y="416"/>
                  </a:lnTo>
                  <a:lnTo>
                    <a:pt x="106" y="424"/>
                  </a:lnTo>
                  <a:lnTo>
                    <a:pt x="104" y="429"/>
                  </a:lnTo>
                  <a:lnTo>
                    <a:pt x="108" y="435"/>
                  </a:lnTo>
                  <a:lnTo>
                    <a:pt x="112" y="441"/>
                  </a:lnTo>
                  <a:lnTo>
                    <a:pt x="120" y="448"/>
                  </a:lnTo>
                  <a:lnTo>
                    <a:pt x="125" y="452"/>
                  </a:lnTo>
                  <a:lnTo>
                    <a:pt x="135" y="458"/>
                  </a:lnTo>
                  <a:lnTo>
                    <a:pt x="146" y="464"/>
                  </a:lnTo>
                  <a:lnTo>
                    <a:pt x="158" y="469"/>
                  </a:lnTo>
                  <a:lnTo>
                    <a:pt x="167" y="475"/>
                  </a:lnTo>
                  <a:lnTo>
                    <a:pt x="177" y="479"/>
                  </a:lnTo>
                  <a:lnTo>
                    <a:pt x="186" y="486"/>
                  </a:lnTo>
                  <a:lnTo>
                    <a:pt x="197" y="492"/>
                  </a:lnTo>
                  <a:lnTo>
                    <a:pt x="205" y="496"/>
                  </a:lnTo>
                  <a:lnTo>
                    <a:pt x="211" y="503"/>
                  </a:lnTo>
                  <a:lnTo>
                    <a:pt x="215" y="511"/>
                  </a:lnTo>
                  <a:lnTo>
                    <a:pt x="218" y="517"/>
                  </a:lnTo>
                  <a:lnTo>
                    <a:pt x="216" y="524"/>
                  </a:lnTo>
                  <a:lnTo>
                    <a:pt x="215" y="532"/>
                  </a:lnTo>
                  <a:lnTo>
                    <a:pt x="211" y="540"/>
                  </a:lnTo>
                  <a:lnTo>
                    <a:pt x="205" y="549"/>
                  </a:lnTo>
                  <a:lnTo>
                    <a:pt x="197" y="557"/>
                  </a:lnTo>
                  <a:lnTo>
                    <a:pt x="190" y="566"/>
                  </a:lnTo>
                  <a:lnTo>
                    <a:pt x="182" y="576"/>
                  </a:lnTo>
                  <a:lnTo>
                    <a:pt x="173" y="585"/>
                  </a:lnTo>
                  <a:lnTo>
                    <a:pt x="163" y="593"/>
                  </a:lnTo>
                  <a:lnTo>
                    <a:pt x="154" y="602"/>
                  </a:lnTo>
                  <a:lnTo>
                    <a:pt x="146" y="612"/>
                  </a:lnTo>
                  <a:lnTo>
                    <a:pt x="139" y="619"/>
                  </a:lnTo>
                  <a:lnTo>
                    <a:pt x="133" y="629"/>
                  </a:lnTo>
                  <a:lnTo>
                    <a:pt x="127" y="638"/>
                  </a:lnTo>
                  <a:lnTo>
                    <a:pt x="123" y="646"/>
                  </a:lnTo>
                  <a:lnTo>
                    <a:pt x="123" y="656"/>
                  </a:lnTo>
                  <a:lnTo>
                    <a:pt x="123" y="661"/>
                  </a:lnTo>
                  <a:lnTo>
                    <a:pt x="127" y="669"/>
                  </a:lnTo>
                  <a:lnTo>
                    <a:pt x="133" y="675"/>
                  </a:lnTo>
                  <a:lnTo>
                    <a:pt x="139" y="680"/>
                  </a:lnTo>
                  <a:lnTo>
                    <a:pt x="146" y="686"/>
                  </a:lnTo>
                  <a:lnTo>
                    <a:pt x="158" y="692"/>
                  </a:lnTo>
                  <a:lnTo>
                    <a:pt x="165" y="697"/>
                  </a:lnTo>
                  <a:lnTo>
                    <a:pt x="178" y="701"/>
                  </a:lnTo>
                  <a:lnTo>
                    <a:pt x="188" y="705"/>
                  </a:lnTo>
                  <a:lnTo>
                    <a:pt x="199" y="709"/>
                  </a:lnTo>
                  <a:lnTo>
                    <a:pt x="211" y="713"/>
                  </a:lnTo>
                  <a:lnTo>
                    <a:pt x="222" y="716"/>
                  </a:lnTo>
                  <a:lnTo>
                    <a:pt x="232" y="718"/>
                  </a:lnTo>
                  <a:lnTo>
                    <a:pt x="241" y="722"/>
                  </a:lnTo>
                  <a:lnTo>
                    <a:pt x="249" y="724"/>
                  </a:lnTo>
                  <a:lnTo>
                    <a:pt x="258" y="726"/>
                  </a:lnTo>
                  <a:lnTo>
                    <a:pt x="405" y="688"/>
                  </a:lnTo>
                  <a:lnTo>
                    <a:pt x="469" y="507"/>
                  </a:lnTo>
                  <a:lnTo>
                    <a:pt x="488" y="310"/>
                  </a:lnTo>
                  <a:lnTo>
                    <a:pt x="325" y="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FDB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23" name="Freeform 170"/>
            <p:cNvSpPr>
              <a:spLocks/>
            </p:cNvSpPr>
            <p:nvPr/>
          </p:nvSpPr>
          <p:spPr bwMode="auto">
            <a:xfrm>
              <a:off x="3292583" y="2275332"/>
              <a:ext cx="21922" cy="10048"/>
            </a:xfrm>
            <a:custGeom>
              <a:avLst/>
              <a:gdLst>
                <a:gd name="T0" fmla="*/ 0 w 145"/>
                <a:gd name="T1" fmla="*/ 0 h 66"/>
                <a:gd name="T2" fmla="*/ 2147483647 w 145"/>
                <a:gd name="T3" fmla="*/ 2147483647 h 66"/>
                <a:gd name="T4" fmla="*/ 2147483647 w 145"/>
                <a:gd name="T5" fmla="*/ 2147483647 h 66"/>
                <a:gd name="T6" fmla="*/ 2147483647 w 145"/>
                <a:gd name="T7" fmla="*/ 2147483647 h 66"/>
                <a:gd name="T8" fmla="*/ 2147483647 w 145"/>
                <a:gd name="T9" fmla="*/ 2147483647 h 66"/>
                <a:gd name="T10" fmla="*/ 2147483647 w 145"/>
                <a:gd name="T11" fmla="*/ 2147483647 h 66"/>
                <a:gd name="T12" fmla="*/ 2147483647 w 145"/>
                <a:gd name="T13" fmla="*/ 2147483647 h 66"/>
                <a:gd name="T14" fmla="*/ 2147483647 w 145"/>
                <a:gd name="T15" fmla="*/ 2147483647 h 66"/>
                <a:gd name="T16" fmla="*/ 2147483647 w 145"/>
                <a:gd name="T17" fmla="*/ 2147483647 h 66"/>
                <a:gd name="T18" fmla="*/ 2147483647 w 145"/>
                <a:gd name="T19" fmla="*/ 2147483647 h 66"/>
                <a:gd name="T20" fmla="*/ 2147483647 w 145"/>
                <a:gd name="T21" fmla="*/ 2147483647 h 66"/>
                <a:gd name="T22" fmla="*/ 2147483647 w 145"/>
                <a:gd name="T23" fmla="*/ 2147483647 h 66"/>
                <a:gd name="T24" fmla="*/ 2147483647 w 145"/>
                <a:gd name="T25" fmla="*/ 2147483647 h 66"/>
                <a:gd name="T26" fmla="*/ 2147483647 w 145"/>
                <a:gd name="T27" fmla="*/ 2147483647 h 66"/>
                <a:gd name="T28" fmla="*/ 2147483647 w 145"/>
                <a:gd name="T29" fmla="*/ 2147483647 h 66"/>
                <a:gd name="T30" fmla="*/ 2147483647 w 145"/>
                <a:gd name="T31" fmla="*/ 2147483647 h 66"/>
                <a:gd name="T32" fmla="*/ 2147483647 w 145"/>
                <a:gd name="T33" fmla="*/ 2147483647 h 66"/>
                <a:gd name="T34" fmla="*/ 2147483647 w 145"/>
                <a:gd name="T35" fmla="*/ 2147483647 h 66"/>
                <a:gd name="T36" fmla="*/ 2147483647 w 145"/>
                <a:gd name="T37" fmla="*/ 2147483647 h 66"/>
                <a:gd name="T38" fmla="*/ 2147483647 w 145"/>
                <a:gd name="T39" fmla="*/ 2147483647 h 66"/>
                <a:gd name="T40" fmla="*/ 2147483647 w 145"/>
                <a:gd name="T41" fmla="*/ 2147483647 h 66"/>
                <a:gd name="T42" fmla="*/ 2147483647 w 145"/>
                <a:gd name="T43" fmla="*/ 2147483647 h 66"/>
                <a:gd name="T44" fmla="*/ 2147483647 w 145"/>
                <a:gd name="T45" fmla="*/ 2147483647 h 66"/>
                <a:gd name="T46" fmla="*/ 2147483647 w 145"/>
                <a:gd name="T47" fmla="*/ 2147483647 h 66"/>
                <a:gd name="T48" fmla="*/ 2147483647 w 145"/>
                <a:gd name="T49" fmla="*/ 2147483647 h 66"/>
                <a:gd name="T50" fmla="*/ 2147483647 w 145"/>
                <a:gd name="T51" fmla="*/ 2147483647 h 66"/>
                <a:gd name="T52" fmla="*/ 2147483647 w 145"/>
                <a:gd name="T53" fmla="*/ 2147483647 h 66"/>
                <a:gd name="T54" fmla="*/ 2147483647 w 145"/>
                <a:gd name="T55" fmla="*/ 2147483647 h 66"/>
                <a:gd name="T56" fmla="*/ 2147483647 w 145"/>
                <a:gd name="T57" fmla="*/ 2147483647 h 66"/>
                <a:gd name="T58" fmla="*/ 0 w 145"/>
                <a:gd name="T59" fmla="*/ 0 h 66"/>
                <a:gd name="T60" fmla="*/ 0 w 145"/>
                <a:gd name="T61" fmla="*/ 0 h 6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45" h="66">
                  <a:moveTo>
                    <a:pt x="0" y="0"/>
                  </a:moveTo>
                  <a:lnTo>
                    <a:pt x="2" y="2"/>
                  </a:lnTo>
                  <a:lnTo>
                    <a:pt x="12" y="7"/>
                  </a:lnTo>
                  <a:lnTo>
                    <a:pt x="19" y="15"/>
                  </a:lnTo>
                  <a:lnTo>
                    <a:pt x="25" y="26"/>
                  </a:lnTo>
                  <a:lnTo>
                    <a:pt x="25" y="36"/>
                  </a:lnTo>
                  <a:lnTo>
                    <a:pt x="21" y="43"/>
                  </a:lnTo>
                  <a:lnTo>
                    <a:pt x="17" y="53"/>
                  </a:lnTo>
                  <a:lnTo>
                    <a:pt x="21" y="61"/>
                  </a:lnTo>
                  <a:lnTo>
                    <a:pt x="23" y="61"/>
                  </a:lnTo>
                  <a:lnTo>
                    <a:pt x="29" y="62"/>
                  </a:lnTo>
                  <a:lnTo>
                    <a:pt x="36" y="64"/>
                  </a:lnTo>
                  <a:lnTo>
                    <a:pt x="46" y="66"/>
                  </a:lnTo>
                  <a:lnTo>
                    <a:pt x="55" y="64"/>
                  </a:lnTo>
                  <a:lnTo>
                    <a:pt x="65" y="64"/>
                  </a:lnTo>
                  <a:lnTo>
                    <a:pt x="71" y="64"/>
                  </a:lnTo>
                  <a:lnTo>
                    <a:pt x="76" y="62"/>
                  </a:lnTo>
                  <a:lnTo>
                    <a:pt x="82" y="62"/>
                  </a:lnTo>
                  <a:lnTo>
                    <a:pt x="88" y="62"/>
                  </a:lnTo>
                  <a:lnTo>
                    <a:pt x="99" y="57"/>
                  </a:lnTo>
                  <a:lnTo>
                    <a:pt x="109" y="53"/>
                  </a:lnTo>
                  <a:lnTo>
                    <a:pt x="118" y="49"/>
                  </a:lnTo>
                  <a:lnTo>
                    <a:pt x="128" y="45"/>
                  </a:lnTo>
                  <a:lnTo>
                    <a:pt x="133" y="42"/>
                  </a:lnTo>
                  <a:lnTo>
                    <a:pt x="139" y="38"/>
                  </a:lnTo>
                  <a:lnTo>
                    <a:pt x="143" y="36"/>
                  </a:lnTo>
                  <a:lnTo>
                    <a:pt x="145" y="36"/>
                  </a:lnTo>
                  <a:lnTo>
                    <a:pt x="107" y="2"/>
                  </a:lnTo>
                  <a:lnTo>
                    <a:pt x="61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24" name="Freeform 171"/>
            <p:cNvSpPr>
              <a:spLocks/>
            </p:cNvSpPr>
            <p:nvPr/>
          </p:nvSpPr>
          <p:spPr bwMode="auto">
            <a:xfrm>
              <a:off x="3285884" y="2220527"/>
              <a:ext cx="24053" cy="50238"/>
            </a:xfrm>
            <a:custGeom>
              <a:avLst/>
              <a:gdLst>
                <a:gd name="T0" fmla="*/ 2147483647 w 157"/>
                <a:gd name="T1" fmla="*/ 2147483647 h 329"/>
                <a:gd name="T2" fmla="*/ 2147483647 w 157"/>
                <a:gd name="T3" fmla="*/ 2147483647 h 329"/>
                <a:gd name="T4" fmla="*/ 2147483647 w 157"/>
                <a:gd name="T5" fmla="*/ 2147483647 h 329"/>
                <a:gd name="T6" fmla="*/ 2147483647 w 157"/>
                <a:gd name="T7" fmla="*/ 2147483647 h 329"/>
                <a:gd name="T8" fmla="*/ 2147483647 w 157"/>
                <a:gd name="T9" fmla="*/ 2147483647 h 329"/>
                <a:gd name="T10" fmla="*/ 2147483647 w 157"/>
                <a:gd name="T11" fmla="*/ 2147483647 h 329"/>
                <a:gd name="T12" fmla="*/ 2147483647 w 157"/>
                <a:gd name="T13" fmla="*/ 2147483647 h 329"/>
                <a:gd name="T14" fmla="*/ 2147483647 w 157"/>
                <a:gd name="T15" fmla="*/ 2147483647 h 329"/>
                <a:gd name="T16" fmla="*/ 2147483647 w 157"/>
                <a:gd name="T17" fmla="*/ 2147483647 h 329"/>
                <a:gd name="T18" fmla="*/ 2147483647 w 157"/>
                <a:gd name="T19" fmla="*/ 2147483647 h 329"/>
                <a:gd name="T20" fmla="*/ 2147483647 w 157"/>
                <a:gd name="T21" fmla="*/ 2147483647 h 329"/>
                <a:gd name="T22" fmla="*/ 2147483647 w 157"/>
                <a:gd name="T23" fmla="*/ 2147483647 h 329"/>
                <a:gd name="T24" fmla="*/ 2147483647 w 157"/>
                <a:gd name="T25" fmla="*/ 2147483647 h 329"/>
                <a:gd name="T26" fmla="*/ 2147483647 w 157"/>
                <a:gd name="T27" fmla="*/ 2147483647 h 329"/>
                <a:gd name="T28" fmla="*/ 2147483647 w 157"/>
                <a:gd name="T29" fmla="*/ 2147483647 h 329"/>
                <a:gd name="T30" fmla="*/ 2147483647 w 157"/>
                <a:gd name="T31" fmla="*/ 2147483647 h 329"/>
                <a:gd name="T32" fmla="*/ 2147483647 w 157"/>
                <a:gd name="T33" fmla="*/ 2147483647 h 329"/>
                <a:gd name="T34" fmla="*/ 2147483647 w 157"/>
                <a:gd name="T35" fmla="*/ 2147483647 h 329"/>
                <a:gd name="T36" fmla="*/ 2147483647 w 157"/>
                <a:gd name="T37" fmla="*/ 2147483647 h 329"/>
                <a:gd name="T38" fmla="*/ 2147483647 w 157"/>
                <a:gd name="T39" fmla="*/ 2147483647 h 329"/>
                <a:gd name="T40" fmla="*/ 2147483647 w 157"/>
                <a:gd name="T41" fmla="*/ 2147483647 h 329"/>
                <a:gd name="T42" fmla="*/ 2147483647 w 157"/>
                <a:gd name="T43" fmla="*/ 2147483647 h 329"/>
                <a:gd name="T44" fmla="*/ 2147483647 w 157"/>
                <a:gd name="T45" fmla="*/ 2147483647 h 329"/>
                <a:gd name="T46" fmla="*/ 2147483647 w 157"/>
                <a:gd name="T47" fmla="*/ 2147483647 h 329"/>
                <a:gd name="T48" fmla="*/ 2147483647 w 157"/>
                <a:gd name="T49" fmla="*/ 2147483647 h 329"/>
                <a:gd name="T50" fmla="*/ 2147483647 w 157"/>
                <a:gd name="T51" fmla="*/ 2147483647 h 329"/>
                <a:gd name="T52" fmla="*/ 2147483647 w 157"/>
                <a:gd name="T53" fmla="*/ 2147483647 h 329"/>
                <a:gd name="T54" fmla="*/ 2147483647 w 157"/>
                <a:gd name="T55" fmla="*/ 2147483647 h 329"/>
                <a:gd name="T56" fmla="*/ 2147483647 w 157"/>
                <a:gd name="T57" fmla="*/ 2147483647 h 329"/>
                <a:gd name="T58" fmla="*/ 2147483647 w 157"/>
                <a:gd name="T59" fmla="*/ 2147483647 h 329"/>
                <a:gd name="T60" fmla="*/ 2147483647 w 157"/>
                <a:gd name="T61" fmla="*/ 2147483647 h 329"/>
                <a:gd name="T62" fmla="*/ 2147483647 w 157"/>
                <a:gd name="T63" fmla="*/ 2147483647 h 329"/>
                <a:gd name="T64" fmla="*/ 2147483647 w 157"/>
                <a:gd name="T65" fmla="*/ 2147483647 h 329"/>
                <a:gd name="T66" fmla="*/ 2147483647 w 157"/>
                <a:gd name="T67" fmla="*/ 2147483647 h 329"/>
                <a:gd name="T68" fmla="*/ 2147483647 w 157"/>
                <a:gd name="T69" fmla="*/ 2147483647 h 329"/>
                <a:gd name="T70" fmla="*/ 2147483647 w 157"/>
                <a:gd name="T71" fmla="*/ 2147483647 h 329"/>
                <a:gd name="T72" fmla="*/ 2147483647 w 157"/>
                <a:gd name="T73" fmla="*/ 2147483647 h 329"/>
                <a:gd name="T74" fmla="*/ 2147483647 w 157"/>
                <a:gd name="T75" fmla="*/ 2147483647 h 329"/>
                <a:gd name="T76" fmla="*/ 2147483647 w 157"/>
                <a:gd name="T77" fmla="*/ 2147483647 h 329"/>
                <a:gd name="T78" fmla="*/ 2147483647 w 157"/>
                <a:gd name="T79" fmla="*/ 2147483647 h 329"/>
                <a:gd name="T80" fmla="*/ 2147483647 w 157"/>
                <a:gd name="T81" fmla="*/ 2147483647 h 329"/>
                <a:gd name="T82" fmla="*/ 2147483647 w 157"/>
                <a:gd name="T83" fmla="*/ 2147483647 h 329"/>
                <a:gd name="T84" fmla="*/ 2147483647 w 157"/>
                <a:gd name="T85" fmla="*/ 2147483647 h 329"/>
                <a:gd name="T86" fmla="*/ 2147483647 w 157"/>
                <a:gd name="T87" fmla="*/ 2147483647 h 329"/>
                <a:gd name="T88" fmla="*/ 2147483647 w 157"/>
                <a:gd name="T89" fmla="*/ 2147483647 h 329"/>
                <a:gd name="T90" fmla="*/ 2147483647 w 157"/>
                <a:gd name="T91" fmla="*/ 2147483647 h 329"/>
                <a:gd name="T92" fmla="*/ 2147483647 w 157"/>
                <a:gd name="T93" fmla="*/ 2147483647 h 329"/>
                <a:gd name="T94" fmla="*/ 2147483647 w 157"/>
                <a:gd name="T95" fmla="*/ 2147483647 h 329"/>
                <a:gd name="T96" fmla="*/ 2147483647 w 157"/>
                <a:gd name="T97" fmla="*/ 2147483647 h 329"/>
                <a:gd name="T98" fmla="*/ 2147483647 w 157"/>
                <a:gd name="T99" fmla="*/ 0 h 329"/>
                <a:gd name="T100" fmla="*/ 0 w 157"/>
                <a:gd name="T101" fmla="*/ 2147483647 h 329"/>
                <a:gd name="T102" fmla="*/ 2147483647 w 157"/>
                <a:gd name="T103" fmla="*/ 2147483647 h 329"/>
                <a:gd name="T104" fmla="*/ 2147483647 w 157"/>
                <a:gd name="T105" fmla="*/ 2147483647 h 329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157" h="329">
                  <a:moveTo>
                    <a:pt x="13" y="107"/>
                  </a:moveTo>
                  <a:lnTo>
                    <a:pt x="13" y="107"/>
                  </a:lnTo>
                  <a:lnTo>
                    <a:pt x="19" y="111"/>
                  </a:lnTo>
                  <a:lnTo>
                    <a:pt x="24" y="116"/>
                  </a:lnTo>
                  <a:lnTo>
                    <a:pt x="34" y="124"/>
                  </a:lnTo>
                  <a:lnTo>
                    <a:pt x="39" y="131"/>
                  </a:lnTo>
                  <a:lnTo>
                    <a:pt x="47" y="141"/>
                  </a:lnTo>
                  <a:lnTo>
                    <a:pt x="53" y="149"/>
                  </a:lnTo>
                  <a:lnTo>
                    <a:pt x="55" y="158"/>
                  </a:lnTo>
                  <a:lnTo>
                    <a:pt x="51" y="164"/>
                  </a:lnTo>
                  <a:lnTo>
                    <a:pt x="45" y="171"/>
                  </a:lnTo>
                  <a:lnTo>
                    <a:pt x="38" y="177"/>
                  </a:lnTo>
                  <a:lnTo>
                    <a:pt x="32" y="183"/>
                  </a:lnTo>
                  <a:lnTo>
                    <a:pt x="22" y="187"/>
                  </a:lnTo>
                  <a:lnTo>
                    <a:pt x="17" y="190"/>
                  </a:lnTo>
                  <a:lnTo>
                    <a:pt x="13" y="194"/>
                  </a:lnTo>
                  <a:lnTo>
                    <a:pt x="13" y="200"/>
                  </a:lnTo>
                  <a:lnTo>
                    <a:pt x="15" y="202"/>
                  </a:lnTo>
                  <a:lnTo>
                    <a:pt x="20" y="206"/>
                  </a:lnTo>
                  <a:lnTo>
                    <a:pt x="30" y="208"/>
                  </a:lnTo>
                  <a:lnTo>
                    <a:pt x="39" y="213"/>
                  </a:lnTo>
                  <a:lnTo>
                    <a:pt x="49" y="215"/>
                  </a:lnTo>
                  <a:lnTo>
                    <a:pt x="60" y="223"/>
                  </a:lnTo>
                  <a:lnTo>
                    <a:pt x="68" y="227"/>
                  </a:lnTo>
                  <a:lnTo>
                    <a:pt x="76" y="234"/>
                  </a:lnTo>
                  <a:lnTo>
                    <a:pt x="76" y="240"/>
                  </a:lnTo>
                  <a:lnTo>
                    <a:pt x="76" y="247"/>
                  </a:lnTo>
                  <a:lnTo>
                    <a:pt x="74" y="253"/>
                  </a:lnTo>
                  <a:lnTo>
                    <a:pt x="72" y="263"/>
                  </a:lnTo>
                  <a:lnTo>
                    <a:pt x="70" y="270"/>
                  </a:lnTo>
                  <a:lnTo>
                    <a:pt x="70" y="278"/>
                  </a:lnTo>
                  <a:lnTo>
                    <a:pt x="72" y="287"/>
                  </a:lnTo>
                  <a:lnTo>
                    <a:pt x="77" y="295"/>
                  </a:lnTo>
                  <a:lnTo>
                    <a:pt x="81" y="299"/>
                  </a:lnTo>
                  <a:lnTo>
                    <a:pt x="85" y="301"/>
                  </a:lnTo>
                  <a:lnTo>
                    <a:pt x="91" y="305"/>
                  </a:lnTo>
                  <a:lnTo>
                    <a:pt x="96" y="308"/>
                  </a:lnTo>
                  <a:lnTo>
                    <a:pt x="104" y="312"/>
                  </a:lnTo>
                  <a:lnTo>
                    <a:pt x="110" y="314"/>
                  </a:lnTo>
                  <a:lnTo>
                    <a:pt x="117" y="316"/>
                  </a:lnTo>
                  <a:lnTo>
                    <a:pt x="123" y="320"/>
                  </a:lnTo>
                  <a:lnTo>
                    <a:pt x="129" y="322"/>
                  </a:lnTo>
                  <a:lnTo>
                    <a:pt x="135" y="324"/>
                  </a:lnTo>
                  <a:lnTo>
                    <a:pt x="140" y="325"/>
                  </a:lnTo>
                  <a:lnTo>
                    <a:pt x="146" y="327"/>
                  </a:lnTo>
                  <a:lnTo>
                    <a:pt x="154" y="329"/>
                  </a:lnTo>
                  <a:lnTo>
                    <a:pt x="157" y="329"/>
                  </a:lnTo>
                  <a:lnTo>
                    <a:pt x="119" y="219"/>
                  </a:lnTo>
                  <a:lnTo>
                    <a:pt x="85" y="78"/>
                  </a:lnTo>
                  <a:lnTo>
                    <a:pt x="60" y="0"/>
                  </a:lnTo>
                  <a:lnTo>
                    <a:pt x="0" y="90"/>
                  </a:lnTo>
                  <a:lnTo>
                    <a:pt x="13" y="107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25" name="Freeform 172"/>
            <p:cNvSpPr>
              <a:spLocks/>
            </p:cNvSpPr>
            <p:nvPr/>
          </p:nvSpPr>
          <p:spPr bwMode="auto">
            <a:xfrm>
              <a:off x="3349519" y="2272287"/>
              <a:ext cx="13701" cy="13092"/>
            </a:xfrm>
            <a:custGeom>
              <a:avLst/>
              <a:gdLst>
                <a:gd name="T0" fmla="*/ 2147483647 w 89"/>
                <a:gd name="T1" fmla="*/ 0 h 85"/>
                <a:gd name="T2" fmla="*/ 2147483647 w 89"/>
                <a:gd name="T3" fmla="*/ 2147483647 h 85"/>
                <a:gd name="T4" fmla="*/ 2147483647 w 89"/>
                <a:gd name="T5" fmla="*/ 2147483647 h 85"/>
                <a:gd name="T6" fmla="*/ 2147483647 w 89"/>
                <a:gd name="T7" fmla="*/ 2147483647 h 85"/>
                <a:gd name="T8" fmla="*/ 2147483647 w 89"/>
                <a:gd name="T9" fmla="*/ 2147483647 h 85"/>
                <a:gd name="T10" fmla="*/ 2147483647 w 89"/>
                <a:gd name="T11" fmla="*/ 2147483647 h 85"/>
                <a:gd name="T12" fmla="*/ 2147483647 w 89"/>
                <a:gd name="T13" fmla="*/ 2147483647 h 85"/>
                <a:gd name="T14" fmla="*/ 0 w 89"/>
                <a:gd name="T15" fmla="*/ 2147483647 h 85"/>
                <a:gd name="T16" fmla="*/ 2147483647 w 89"/>
                <a:gd name="T17" fmla="*/ 2147483647 h 85"/>
                <a:gd name="T18" fmla="*/ 2147483647 w 89"/>
                <a:gd name="T19" fmla="*/ 2147483647 h 85"/>
                <a:gd name="T20" fmla="*/ 2147483647 w 89"/>
                <a:gd name="T21" fmla="*/ 2147483647 h 85"/>
                <a:gd name="T22" fmla="*/ 2147483647 w 89"/>
                <a:gd name="T23" fmla="*/ 2147483647 h 85"/>
                <a:gd name="T24" fmla="*/ 2147483647 w 89"/>
                <a:gd name="T25" fmla="*/ 2147483647 h 85"/>
                <a:gd name="T26" fmla="*/ 2147483647 w 89"/>
                <a:gd name="T27" fmla="*/ 2147483647 h 85"/>
                <a:gd name="T28" fmla="*/ 2147483647 w 89"/>
                <a:gd name="T29" fmla="*/ 2147483647 h 85"/>
                <a:gd name="T30" fmla="*/ 2147483647 w 89"/>
                <a:gd name="T31" fmla="*/ 2147483647 h 85"/>
                <a:gd name="T32" fmla="*/ 2147483647 w 89"/>
                <a:gd name="T33" fmla="*/ 2147483647 h 85"/>
                <a:gd name="T34" fmla="*/ 2147483647 w 89"/>
                <a:gd name="T35" fmla="*/ 2147483647 h 85"/>
                <a:gd name="T36" fmla="*/ 2147483647 w 89"/>
                <a:gd name="T37" fmla="*/ 0 h 85"/>
                <a:gd name="T38" fmla="*/ 2147483647 w 89"/>
                <a:gd name="T39" fmla="*/ 0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7" y="0"/>
                  </a:moveTo>
                  <a:lnTo>
                    <a:pt x="7" y="2"/>
                  </a:lnTo>
                  <a:lnTo>
                    <a:pt x="9" y="9"/>
                  </a:lnTo>
                  <a:lnTo>
                    <a:pt x="11" y="19"/>
                  </a:lnTo>
                  <a:lnTo>
                    <a:pt x="11" y="30"/>
                  </a:lnTo>
                  <a:lnTo>
                    <a:pt x="5" y="38"/>
                  </a:lnTo>
                  <a:lnTo>
                    <a:pt x="2" y="45"/>
                  </a:lnTo>
                  <a:lnTo>
                    <a:pt x="0" y="49"/>
                  </a:lnTo>
                  <a:lnTo>
                    <a:pt x="4" y="57"/>
                  </a:lnTo>
                  <a:lnTo>
                    <a:pt x="5" y="61"/>
                  </a:lnTo>
                  <a:lnTo>
                    <a:pt x="13" y="66"/>
                  </a:lnTo>
                  <a:lnTo>
                    <a:pt x="19" y="70"/>
                  </a:lnTo>
                  <a:lnTo>
                    <a:pt x="26" y="76"/>
                  </a:lnTo>
                  <a:lnTo>
                    <a:pt x="32" y="80"/>
                  </a:lnTo>
                  <a:lnTo>
                    <a:pt x="40" y="83"/>
                  </a:lnTo>
                  <a:lnTo>
                    <a:pt x="43" y="85"/>
                  </a:lnTo>
                  <a:lnTo>
                    <a:pt x="45" y="85"/>
                  </a:lnTo>
                  <a:lnTo>
                    <a:pt x="89" y="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26" name="Freeform 173"/>
            <p:cNvSpPr>
              <a:spLocks/>
            </p:cNvSpPr>
            <p:nvPr/>
          </p:nvSpPr>
          <p:spPr bwMode="auto">
            <a:xfrm>
              <a:off x="3327293" y="2270765"/>
              <a:ext cx="15528" cy="26794"/>
            </a:xfrm>
            <a:custGeom>
              <a:avLst/>
              <a:gdLst>
                <a:gd name="T0" fmla="*/ 2147483647 w 101"/>
                <a:gd name="T1" fmla="*/ 0 h 177"/>
                <a:gd name="T2" fmla="*/ 0 w 101"/>
                <a:gd name="T3" fmla="*/ 2147483647 h 177"/>
                <a:gd name="T4" fmla="*/ 2147483647 w 101"/>
                <a:gd name="T5" fmla="*/ 2147483647 h 177"/>
                <a:gd name="T6" fmla="*/ 2147483647 w 101"/>
                <a:gd name="T7" fmla="*/ 2147483647 h 177"/>
                <a:gd name="T8" fmla="*/ 2147483647 w 101"/>
                <a:gd name="T9" fmla="*/ 2147483647 h 177"/>
                <a:gd name="T10" fmla="*/ 2147483647 w 101"/>
                <a:gd name="T11" fmla="*/ 2147483647 h 177"/>
                <a:gd name="T12" fmla="*/ 2147483647 w 101"/>
                <a:gd name="T13" fmla="*/ 2147483647 h 177"/>
                <a:gd name="T14" fmla="*/ 2147483647 w 101"/>
                <a:gd name="T15" fmla="*/ 2147483647 h 177"/>
                <a:gd name="T16" fmla="*/ 2147483647 w 101"/>
                <a:gd name="T17" fmla="*/ 2147483647 h 177"/>
                <a:gd name="T18" fmla="*/ 2147483647 w 101"/>
                <a:gd name="T19" fmla="*/ 2147483647 h 177"/>
                <a:gd name="T20" fmla="*/ 2147483647 w 101"/>
                <a:gd name="T21" fmla="*/ 2147483647 h 177"/>
                <a:gd name="T22" fmla="*/ 2147483647 w 101"/>
                <a:gd name="T23" fmla="*/ 2147483647 h 177"/>
                <a:gd name="T24" fmla="*/ 2147483647 w 101"/>
                <a:gd name="T25" fmla="*/ 2147483647 h 177"/>
                <a:gd name="T26" fmla="*/ 2147483647 w 101"/>
                <a:gd name="T27" fmla="*/ 2147483647 h 177"/>
                <a:gd name="T28" fmla="*/ 2147483647 w 101"/>
                <a:gd name="T29" fmla="*/ 2147483647 h 177"/>
                <a:gd name="T30" fmla="*/ 2147483647 w 101"/>
                <a:gd name="T31" fmla="*/ 2147483647 h 177"/>
                <a:gd name="T32" fmla="*/ 2147483647 w 101"/>
                <a:gd name="T33" fmla="*/ 2147483647 h 177"/>
                <a:gd name="T34" fmla="*/ 2147483647 w 101"/>
                <a:gd name="T35" fmla="*/ 2147483647 h 177"/>
                <a:gd name="T36" fmla="*/ 2147483647 w 101"/>
                <a:gd name="T37" fmla="*/ 2147483647 h 177"/>
                <a:gd name="T38" fmla="*/ 2147483647 w 101"/>
                <a:gd name="T39" fmla="*/ 2147483647 h 177"/>
                <a:gd name="T40" fmla="*/ 2147483647 w 101"/>
                <a:gd name="T41" fmla="*/ 2147483647 h 177"/>
                <a:gd name="T42" fmla="*/ 2147483647 w 101"/>
                <a:gd name="T43" fmla="*/ 2147483647 h 177"/>
                <a:gd name="T44" fmla="*/ 2147483647 w 101"/>
                <a:gd name="T45" fmla="*/ 2147483647 h 177"/>
                <a:gd name="T46" fmla="*/ 2147483647 w 101"/>
                <a:gd name="T47" fmla="*/ 2147483647 h 177"/>
                <a:gd name="T48" fmla="*/ 2147483647 w 101"/>
                <a:gd name="T49" fmla="*/ 2147483647 h 177"/>
                <a:gd name="T50" fmla="*/ 2147483647 w 101"/>
                <a:gd name="T51" fmla="*/ 2147483647 h 177"/>
                <a:gd name="T52" fmla="*/ 2147483647 w 101"/>
                <a:gd name="T53" fmla="*/ 2147483647 h 177"/>
                <a:gd name="T54" fmla="*/ 2147483647 w 101"/>
                <a:gd name="T55" fmla="*/ 2147483647 h 177"/>
                <a:gd name="T56" fmla="*/ 2147483647 w 101"/>
                <a:gd name="T57" fmla="*/ 2147483647 h 177"/>
                <a:gd name="T58" fmla="*/ 2147483647 w 101"/>
                <a:gd name="T59" fmla="*/ 2147483647 h 177"/>
                <a:gd name="T60" fmla="*/ 2147483647 w 101"/>
                <a:gd name="T61" fmla="*/ 2147483647 h 177"/>
                <a:gd name="T62" fmla="*/ 2147483647 w 101"/>
                <a:gd name="T63" fmla="*/ 2147483647 h 177"/>
                <a:gd name="T64" fmla="*/ 2147483647 w 101"/>
                <a:gd name="T65" fmla="*/ 2147483647 h 177"/>
                <a:gd name="T66" fmla="*/ 2147483647 w 101"/>
                <a:gd name="T67" fmla="*/ 2147483647 h 177"/>
                <a:gd name="T68" fmla="*/ 2147483647 w 101"/>
                <a:gd name="T69" fmla="*/ 2147483647 h 177"/>
                <a:gd name="T70" fmla="*/ 2147483647 w 101"/>
                <a:gd name="T71" fmla="*/ 2147483647 h 177"/>
                <a:gd name="T72" fmla="*/ 2147483647 w 101"/>
                <a:gd name="T73" fmla="*/ 0 h 177"/>
                <a:gd name="T74" fmla="*/ 2147483647 w 101"/>
                <a:gd name="T75" fmla="*/ 0 h 17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01" h="177">
                  <a:moveTo>
                    <a:pt x="2" y="0"/>
                  </a:moveTo>
                  <a:lnTo>
                    <a:pt x="0" y="67"/>
                  </a:lnTo>
                  <a:lnTo>
                    <a:pt x="4" y="71"/>
                  </a:lnTo>
                  <a:lnTo>
                    <a:pt x="10" y="74"/>
                  </a:lnTo>
                  <a:lnTo>
                    <a:pt x="16" y="82"/>
                  </a:lnTo>
                  <a:lnTo>
                    <a:pt x="23" y="88"/>
                  </a:lnTo>
                  <a:lnTo>
                    <a:pt x="29" y="97"/>
                  </a:lnTo>
                  <a:lnTo>
                    <a:pt x="35" y="105"/>
                  </a:lnTo>
                  <a:lnTo>
                    <a:pt x="40" y="111"/>
                  </a:lnTo>
                  <a:lnTo>
                    <a:pt x="40" y="116"/>
                  </a:lnTo>
                  <a:lnTo>
                    <a:pt x="40" y="122"/>
                  </a:lnTo>
                  <a:lnTo>
                    <a:pt x="38" y="124"/>
                  </a:lnTo>
                  <a:lnTo>
                    <a:pt x="36" y="130"/>
                  </a:lnTo>
                  <a:lnTo>
                    <a:pt x="27" y="135"/>
                  </a:lnTo>
                  <a:lnTo>
                    <a:pt x="19" y="143"/>
                  </a:lnTo>
                  <a:lnTo>
                    <a:pt x="12" y="150"/>
                  </a:lnTo>
                  <a:lnTo>
                    <a:pt x="10" y="160"/>
                  </a:lnTo>
                  <a:lnTo>
                    <a:pt x="10" y="166"/>
                  </a:lnTo>
                  <a:lnTo>
                    <a:pt x="12" y="169"/>
                  </a:lnTo>
                  <a:lnTo>
                    <a:pt x="16" y="171"/>
                  </a:lnTo>
                  <a:lnTo>
                    <a:pt x="23" y="173"/>
                  </a:lnTo>
                  <a:lnTo>
                    <a:pt x="27" y="173"/>
                  </a:lnTo>
                  <a:lnTo>
                    <a:pt x="31" y="175"/>
                  </a:lnTo>
                  <a:lnTo>
                    <a:pt x="36" y="175"/>
                  </a:lnTo>
                  <a:lnTo>
                    <a:pt x="44" y="177"/>
                  </a:lnTo>
                  <a:lnTo>
                    <a:pt x="48" y="177"/>
                  </a:lnTo>
                  <a:lnTo>
                    <a:pt x="54" y="177"/>
                  </a:lnTo>
                  <a:lnTo>
                    <a:pt x="59" y="177"/>
                  </a:lnTo>
                  <a:lnTo>
                    <a:pt x="65" y="177"/>
                  </a:lnTo>
                  <a:lnTo>
                    <a:pt x="76" y="175"/>
                  </a:lnTo>
                  <a:lnTo>
                    <a:pt x="86" y="173"/>
                  </a:lnTo>
                  <a:lnTo>
                    <a:pt x="90" y="173"/>
                  </a:lnTo>
                  <a:lnTo>
                    <a:pt x="94" y="173"/>
                  </a:lnTo>
                  <a:lnTo>
                    <a:pt x="101" y="149"/>
                  </a:lnTo>
                  <a:lnTo>
                    <a:pt x="76" y="93"/>
                  </a:lnTo>
                  <a:lnTo>
                    <a:pt x="33" y="2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27" name="Freeform 174"/>
            <p:cNvSpPr>
              <a:spLocks/>
            </p:cNvSpPr>
            <p:nvPr/>
          </p:nvSpPr>
          <p:spPr bwMode="auto">
            <a:xfrm>
              <a:off x="3353782" y="2236664"/>
              <a:ext cx="12483" cy="22227"/>
            </a:xfrm>
            <a:custGeom>
              <a:avLst/>
              <a:gdLst>
                <a:gd name="T0" fmla="*/ 2147483647 w 84"/>
                <a:gd name="T1" fmla="*/ 2147483647 h 144"/>
                <a:gd name="T2" fmla="*/ 2147483647 w 84"/>
                <a:gd name="T3" fmla="*/ 2147483647 h 144"/>
                <a:gd name="T4" fmla="*/ 2147483647 w 84"/>
                <a:gd name="T5" fmla="*/ 2147483647 h 144"/>
                <a:gd name="T6" fmla="*/ 0 w 84"/>
                <a:gd name="T7" fmla="*/ 2147483647 h 144"/>
                <a:gd name="T8" fmla="*/ 0 w 84"/>
                <a:gd name="T9" fmla="*/ 2147483647 h 144"/>
                <a:gd name="T10" fmla="*/ 0 w 84"/>
                <a:gd name="T11" fmla="*/ 2147483647 h 144"/>
                <a:gd name="T12" fmla="*/ 0 w 84"/>
                <a:gd name="T13" fmla="*/ 2147483647 h 144"/>
                <a:gd name="T14" fmla="*/ 0 w 84"/>
                <a:gd name="T15" fmla="*/ 2147483647 h 144"/>
                <a:gd name="T16" fmla="*/ 2147483647 w 84"/>
                <a:gd name="T17" fmla="*/ 2147483647 h 144"/>
                <a:gd name="T18" fmla="*/ 2147483647 w 84"/>
                <a:gd name="T19" fmla="*/ 2147483647 h 144"/>
                <a:gd name="T20" fmla="*/ 2147483647 w 84"/>
                <a:gd name="T21" fmla="*/ 2147483647 h 144"/>
                <a:gd name="T22" fmla="*/ 2147483647 w 84"/>
                <a:gd name="T23" fmla="*/ 2147483647 h 144"/>
                <a:gd name="T24" fmla="*/ 2147483647 w 84"/>
                <a:gd name="T25" fmla="*/ 2147483647 h 144"/>
                <a:gd name="T26" fmla="*/ 2147483647 w 84"/>
                <a:gd name="T27" fmla="*/ 2147483647 h 144"/>
                <a:gd name="T28" fmla="*/ 2147483647 w 84"/>
                <a:gd name="T29" fmla="*/ 2147483647 h 144"/>
                <a:gd name="T30" fmla="*/ 2147483647 w 84"/>
                <a:gd name="T31" fmla="*/ 2147483647 h 144"/>
                <a:gd name="T32" fmla="*/ 2147483647 w 84"/>
                <a:gd name="T33" fmla="*/ 2147483647 h 144"/>
                <a:gd name="T34" fmla="*/ 2147483647 w 84"/>
                <a:gd name="T35" fmla="*/ 2147483647 h 144"/>
                <a:gd name="T36" fmla="*/ 2147483647 w 84"/>
                <a:gd name="T37" fmla="*/ 2147483647 h 144"/>
                <a:gd name="T38" fmla="*/ 2147483647 w 84"/>
                <a:gd name="T39" fmla="*/ 2147483647 h 144"/>
                <a:gd name="T40" fmla="*/ 2147483647 w 84"/>
                <a:gd name="T41" fmla="*/ 2147483647 h 144"/>
                <a:gd name="T42" fmla="*/ 0 w 84"/>
                <a:gd name="T43" fmla="*/ 2147483647 h 144"/>
                <a:gd name="T44" fmla="*/ 0 w 84"/>
                <a:gd name="T45" fmla="*/ 2147483647 h 144"/>
                <a:gd name="T46" fmla="*/ 2147483647 w 84"/>
                <a:gd name="T47" fmla="*/ 2147483647 h 144"/>
                <a:gd name="T48" fmla="*/ 2147483647 w 84"/>
                <a:gd name="T49" fmla="*/ 2147483647 h 144"/>
                <a:gd name="T50" fmla="*/ 2147483647 w 84"/>
                <a:gd name="T51" fmla="*/ 0 h 144"/>
                <a:gd name="T52" fmla="*/ 2147483647 w 84"/>
                <a:gd name="T53" fmla="*/ 2147483647 h 144"/>
                <a:gd name="T54" fmla="*/ 2147483647 w 84"/>
                <a:gd name="T55" fmla="*/ 2147483647 h 14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84" h="144">
                  <a:moveTo>
                    <a:pt x="4" y="53"/>
                  </a:moveTo>
                  <a:lnTo>
                    <a:pt x="4" y="55"/>
                  </a:lnTo>
                  <a:lnTo>
                    <a:pt x="2" y="59"/>
                  </a:lnTo>
                  <a:lnTo>
                    <a:pt x="0" y="63"/>
                  </a:lnTo>
                  <a:lnTo>
                    <a:pt x="0" y="72"/>
                  </a:lnTo>
                  <a:lnTo>
                    <a:pt x="0" y="80"/>
                  </a:lnTo>
                  <a:lnTo>
                    <a:pt x="0" y="87"/>
                  </a:lnTo>
                  <a:lnTo>
                    <a:pt x="0" y="93"/>
                  </a:lnTo>
                  <a:lnTo>
                    <a:pt x="2" y="99"/>
                  </a:lnTo>
                  <a:lnTo>
                    <a:pt x="4" y="102"/>
                  </a:lnTo>
                  <a:lnTo>
                    <a:pt x="10" y="104"/>
                  </a:lnTo>
                  <a:lnTo>
                    <a:pt x="16" y="104"/>
                  </a:lnTo>
                  <a:lnTo>
                    <a:pt x="21" y="104"/>
                  </a:lnTo>
                  <a:lnTo>
                    <a:pt x="29" y="102"/>
                  </a:lnTo>
                  <a:lnTo>
                    <a:pt x="33" y="106"/>
                  </a:lnTo>
                  <a:lnTo>
                    <a:pt x="29" y="110"/>
                  </a:lnTo>
                  <a:lnTo>
                    <a:pt x="27" y="116"/>
                  </a:lnTo>
                  <a:lnTo>
                    <a:pt x="21" y="121"/>
                  </a:lnTo>
                  <a:lnTo>
                    <a:pt x="16" y="129"/>
                  </a:lnTo>
                  <a:lnTo>
                    <a:pt x="8" y="133"/>
                  </a:lnTo>
                  <a:lnTo>
                    <a:pt x="4" y="139"/>
                  </a:lnTo>
                  <a:lnTo>
                    <a:pt x="0" y="142"/>
                  </a:lnTo>
                  <a:lnTo>
                    <a:pt x="0" y="144"/>
                  </a:lnTo>
                  <a:lnTo>
                    <a:pt x="84" y="121"/>
                  </a:lnTo>
                  <a:lnTo>
                    <a:pt x="71" y="40"/>
                  </a:lnTo>
                  <a:lnTo>
                    <a:pt x="42" y="0"/>
                  </a:lnTo>
                  <a:lnTo>
                    <a:pt x="4" y="53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28" name="Freeform 175"/>
            <p:cNvSpPr>
              <a:spLocks/>
            </p:cNvSpPr>
            <p:nvPr/>
          </p:nvSpPr>
          <p:spPr bwMode="auto">
            <a:xfrm>
              <a:off x="3321508" y="2224180"/>
              <a:ext cx="18573" cy="33492"/>
            </a:xfrm>
            <a:custGeom>
              <a:avLst/>
              <a:gdLst>
                <a:gd name="T0" fmla="*/ 0 w 122"/>
                <a:gd name="T1" fmla="*/ 0 h 221"/>
                <a:gd name="T2" fmla="*/ 0 w 122"/>
                <a:gd name="T3" fmla="*/ 2147483647 h 221"/>
                <a:gd name="T4" fmla="*/ 0 w 122"/>
                <a:gd name="T5" fmla="*/ 2147483647 h 221"/>
                <a:gd name="T6" fmla="*/ 2147483647 w 122"/>
                <a:gd name="T7" fmla="*/ 2147483647 h 221"/>
                <a:gd name="T8" fmla="*/ 2147483647 w 122"/>
                <a:gd name="T9" fmla="*/ 2147483647 h 221"/>
                <a:gd name="T10" fmla="*/ 2147483647 w 122"/>
                <a:gd name="T11" fmla="*/ 2147483647 h 221"/>
                <a:gd name="T12" fmla="*/ 2147483647 w 122"/>
                <a:gd name="T13" fmla="*/ 2147483647 h 221"/>
                <a:gd name="T14" fmla="*/ 2147483647 w 122"/>
                <a:gd name="T15" fmla="*/ 2147483647 h 221"/>
                <a:gd name="T16" fmla="*/ 2147483647 w 122"/>
                <a:gd name="T17" fmla="*/ 2147483647 h 221"/>
                <a:gd name="T18" fmla="*/ 2147483647 w 122"/>
                <a:gd name="T19" fmla="*/ 2147483647 h 221"/>
                <a:gd name="T20" fmla="*/ 2147483647 w 122"/>
                <a:gd name="T21" fmla="*/ 2147483647 h 221"/>
                <a:gd name="T22" fmla="*/ 2147483647 w 122"/>
                <a:gd name="T23" fmla="*/ 2147483647 h 221"/>
                <a:gd name="T24" fmla="*/ 2147483647 w 122"/>
                <a:gd name="T25" fmla="*/ 2147483647 h 221"/>
                <a:gd name="T26" fmla="*/ 2147483647 w 122"/>
                <a:gd name="T27" fmla="*/ 2147483647 h 221"/>
                <a:gd name="T28" fmla="*/ 2147483647 w 122"/>
                <a:gd name="T29" fmla="*/ 2147483647 h 221"/>
                <a:gd name="T30" fmla="*/ 2147483647 w 122"/>
                <a:gd name="T31" fmla="*/ 2147483647 h 221"/>
                <a:gd name="T32" fmla="*/ 2147483647 w 122"/>
                <a:gd name="T33" fmla="*/ 2147483647 h 221"/>
                <a:gd name="T34" fmla="*/ 2147483647 w 122"/>
                <a:gd name="T35" fmla="*/ 2147483647 h 221"/>
                <a:gd name="T36" fmla="*/ 2147483647 w 122"/>
                <a:gd name="T37" fmla="*/ 2147483647 h 221"/>
                <a:gd name="T38" fmla="*/ 2147483647 w 122"/>
                <a:gd name="T39" fmla="*/ 2147483647 h 221"/>
                <a:gd name="T40" fmla="*/ 2147483647 w 122"/>
                <a:gd name="T41" fmla="*/ 2147483647 h 221"/>
                <a:gd name="T42" fmla="*/ 2147483647 w 122"/>
                <a:gd name="T43" fmla="*/ 2147483647 h 221"/>
                <a:gd name="T44" fmla="*/ 2147483647 w 122"/>
                <a:gd name="T45" fmla="*/ 2147483647 h 221"/>
                <a:gd name="T46" fmla="*/ 2147483647 w 122"/>
                <a:gd name="T47" fmla="*/ 2147483647 h 221"/>
                <a:gd name="T48" fmla="*/ 2147483647 w 122"/>
                <a:gd name="T49" fmla="*/ 2147483647 h 221"/>
                <a:gd name="T50" fmla="*/ 2147483647 w 122"/>
                <a:gd name="T51" fmla="*/ 2147483647 h 221"/>
                <a:gd name="T52" fmla="*/ 2147483647 w 122"/>
                <a:gd name="T53" fmla="*/ 2147483647 h 221"/>
                <a:gd name="T54" fmla="*/ 2147483647 w 122"/>
                <a:gd name="T55" fmla="*/ 2147483647 h 221"/>
                <a:gd name="T56" fmla="*/ 2147483647 w 122"/>
                <a:gd name="T57" fmla="*/ 2147483647 h 221"/>
                <a:gd name="T58" fmla="*/ 2147483647 w 122"/>
                <a:gd name="T59" fmla="*/ 2147483647 h 221"/>
                <a:gd name="T60" fmla="*/ 2147483647 w 122"/>
                <a:gd name="T61" fmla="*/ 2147483647 h 221"/>
                <a:gd name="T62" fmla="*/ 2147483647 w 122"/>
                <a:gd name="T63" fmla="*/ 2147483647 h 221"/>
                <a:gd name="T64" fmla="*/ 2147483647 w 122"/>
                <a:gd name="T65" fmla="*/ 2147483647 h 221"/>
                <a:gd name="T66" fmla="*/ 2147483647 w 122"/>
                <a:gd name="T67" fmla="*/ 2147483647 h 221"/>
                <a:gd name="T68" fmla="*/ 2147483647 w 122"/>
                <a:gd name="T69" fmla="*/ 2147483647 h 221"/>
                <a:gd name="T70" fmla="*/ 2147483647 w 122"/>
                <a:gd name="T71" fmla="*/ 2147483647 h 221"/>
                <a:gd name="T72" fmla="*/ 0 w 122"/>
                <a:gd name="T73" fmla="*/ 0 h 221"/>
                <a:gd name="T74" fmla="*/ 0 w 122"/>
                <a:gd name="T75" fmla="*/ 0 h 22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2" h="221">
                  <a:moveTo>
                    <a:pt x="0" y="0"/>
                  </a:moveTo>
                  <a:lnTo>
                    <a:pt x="0" y="2"/>
                  </a:lnTo>
                  <a:lnTo>
                    <a:pt x="0" y="6"/>
                  </a:lnTo>
                  <a:lnTo>
                    <a:pt x="2" y="11"/>
                  </a:lnTo>
                  <a:lnTo>
                    <a:pt x="4" y="19"/>
                  </a:lnTo>
                  <a:lnTo>
                    <a:pt x="6" y="27"/>
                  </a:lnTo>
                  <a:lnTo>
                    <a:pt x="10" y="36"/>
                  </a:lnTo>
                  <a:lnTo>
                    <a:pt x="12" y="44"/>
                  </a:lnTo>
                  <a:lnTo>
                    <a:pt x="17" y="53"/>
                  </a:lnTo>
                  <a:lnTo>
                    <a:pt x="21" y="59"/>
                  </a:lnTo>
                  <a:lnTo>
                    <a:pt x="27" y="65"/>
                  </a:lnTo>
                  <a:lnTo>
                    <a:pt x="31" y="70"/>
                  </a:lnTo>
                  <a:lnTo>
                    <a:pt x="36" y="74"/>
                  </a:lnTo>
                  <a:lnTo>
                    <a:pt x="40" y="80"/>
                  </a:lnTo>
                  <a:lnTo>
                    <a:pt x="44" y="84"/>
                  </a:lnTo>
                  <a:lnTo>
                    <a:pt x="46" y="88"/>
                  </a:lnTo>
                  <a:lnTo>
                    <a:pt x="48" y="95"/>
                  </a:lnTo>
                  <a:lnTo>
                    <a:pt x="46" y="101"/>
                  </a:lnTo>
                  <a:lnTo>
                    <a:pt x="44" y="108"/>
                  </a:lnTo>
                  <a:lnTo>
                    <a:pt x="40" y="116"/>
                  </a:lnTo>
                  <a:lnTo>
                    <a:pt x="38" y="126"/>
                  </a:lnTo>
                  <a:lnTo>
                    <a:pt x="33" y="133"/>
                  </a:lnTo>
                  <a:lnTo>
                    <a:pt x="29" y="143"/>
                  </a:lnTo>
                  <a:lnTo>
                    <a:pt x="27" y="150"/>
                  </a:lnTo>
                  <a:lnTo>
                    <a:pt x="25" y="160"/>
                  </a:lnTo>
                  <a:lnTo>
                    <a:pt x="23" y="167"/>
                  </a:lnTo>
                  <a:lnTo>
                    <a:pt x="23" y="173"/>
                  </a:lnTo>
                  <a:lnTo>
                    <a:pt x="23" y="181"/>
                  </a:lnTo>
                  <a:lnTo>
                    <a:pt x="25" y="186"/>
                  </a:lnTo>
                  <a:lnTo>
                    <a:pt x="29" y="196"/>
                  </a:lnTo>
                  <a:lnTo>
                    <a:pt x="38" y="205"/>
                  </a:lnTo>
                  <a:lnTo>
                    <a:pt x="46" y="209"/>
                  </a:lnTo>
                  <a:lnTo>
                    <a:pt x="54" y="215"/>
                  </a:lnTo>
                  <a:lnTo>
                    <a:pt x="61" y="219"/>
                  </a:lnTo>
                  <a:lnTo>
                    <a:pt x="67" y="221"/>
                  </a:lnTo>
                  <a:lnTo>
                    <a:pt x="122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29" name="Freeform 176"/>
            <p:cNvSpPr>
              <a:spLocks/>
            </p:cNvSpPr>
            <p:nvPr/>
          </p:nvSpPr>
          <p:spPr bwMode="auto">
            <a:xfrm>
              <a:off x="3230775" y="2301821"/>
              <a:ext cx="76727" cy="59677"/>
            </a:xfrm>
            <a:custGeom>
              <a:avLst/>
              <a:gdLst>
                <a:gd name="T0" fmla="*/ 2147483647 w 504"/>
                <a:gd name="T1" fmla="*/ 2147483647 h 391"/>
                <a:gd name="T2" fmla="*/ 0 w 504"/>
                <a:gd name="T3" fmla="*/ 2147483647 h 391"/>
                <a:gd name="T4" fmla="*/ 2147483647 w 504"/>
                <a:gd name="T5" fmla="*/ 2147483647 h 391"/>
                <a:gd name="T6" fmla="*/ 2147483647 w 504"/>
                <a:gd name="T7" fmla="*/ 2147483647 h 391"/>
                <a:gd name="T8" fmla="*/ 2147483647 w 504"/>
                <a:gd name="T9" fmla="*/ 0 h 391"/>
                <a:gd name="T10" fmla="*/ 2147483647 w 504"/>
                <a:gd name="T11" fmla="*/ 2147483647 h 391"/>
                <a:gd name="T12" fmla="*/ 2147483647 w 504"/>
                <a:gd name="T13" fmla="*/ 2147483647 h 391"/>
                <a:gd name="T14" fmla="*/ 2147483647 w 504"/>
                <a:gd name="T15" fmla="*/ 2147483647 h 39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04" h="391">
                  <a:moveTo>
                    <a:pt x="21" y="123"/>
                  </a:moveTo>
                  <a:lnTo>
                    <a:pt x="0" y="228"/>
                  </a:lnTo>
                  <a:lnTo>
                    <a:pt x="489" y="391"/>
                  </a:lnTo>
                  <a:lnTo>
                    <a:pt x="504" y="32"/>
                  </a:lnTo>
                  <a:lnTo>
                    <a:pt x="481" y="0"/>
                  </a:lnTo>
                  <a:lnTo>
                    <a:pt x="183" y="36"/>
                  </a:lnTo>
                  <a:lnTo>
                    <a:pt x="21" y="12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30" name="Freeform 177"/>
            <p:cNvSpPr>
              <a:spLocks/>
            </p:cNvSpPr>
            <p:nvPr/>
          </p:nvSpPr>
          <p:spPr bwMode="auto">
            <a:xfrm>
              <a:off x="3114161" y="2297558"/>
              <a:ext cx="119658" cy="75509"/>
            </a:xfrm>
            <a:custGeom>
              <a:avLst/>
              <a:gdLst>
                <a:gd name="T0" fmla="*/ 0 w 787"/>
                <a:gd name="T1" fmla="*/ 2147483647 h 496"/>
                <a:gd name="T2" fmla="*/ 2147483647 w 787"/>
                <a:gd name="T3" fmla="*/ 2147483647 h 496"/>
                <a:gd name="T4" fmla="*/ 2147483647 w 787"/>
                <a:gd name="T5" fmla="*/ 2147483647 h 496"/>
                <a:gd name="T6" fmla="*/ 2147483647 w 787"/>
                <a:gd name="T7" fmla="*/ 2147483647 h 496"/>
                <a:gd name="T8" fmla="*/ 2147483647 w 787"/>
                <a:gd name="T9" fmla="*/ 0 h 496"/>
                <a:gd name="T10" fmla="*/ 0 w 787"/>
                <a:gd name="T11" fmla="*/ 2147483647 h 496"/>
                <a:gd name="T12" fmla="*/ 0 w 787"/>
                <a:gd name="T13" fmla="*/ 2147483647 h 4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87" h="496">
                  <a:moveTo>
                    <a:pt x="0" y="61"/>
                  </a:moveTo>
                  <a:lnTo>
                    <a:pt x="4" y="420"/>
                  </a:lnTo>
                  <a:lnTo>
                    <a:pt x="757" y="496"/>
                  </a:lnTo>
                  <a:lnTo>
                    <a:pt x="787" y="152"/>
                  </a:lnTo>
                  <a:lnTo>
                    <a:pt x="320" y="0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31" name="Freeform 178"/>
            <p:cNvSpPr>
              <a:spLocks/>
            </p:cNvSpPr>
            <p:nvPr/>
          </p:nvSpPr>
          <p:spPr bwMode="auto">
            <a:xfrm>
              <a:off x="3112639" y="2273809"/>
              <a:ext cx="136404" cy="51760"/>
            </a:xfrm>
            <a:custGeom>
              <a:avLst/>
              <a:gdLst>
                <a:gd name="T0" fmla="*/ 2147483647 w 895"/>
                <a:gd name="T1" fmla="*/ 0 h 341"/>
                <a:gd name="T2" fmla="*/ 2147483647 w 895"/>
                <a:gd name="T3" fmla="*/ 2147483647 h 341"/>
                <a:gd name="T4" fmla="*/ 0 w 895"/>
                <a:gd name="T5" fmla="*/ 2147483647 h 341"/>
                <a:gd name="T6" fmla="*/ 2147483647 w 895"/>
                <a:gd name="T7" fmla="*/ 2147483647 h 341"/>
                <a:gd name="T8" fmla="*/ 2147483647 w 895"/>
                <a:gd name="T9" fmla="*/ 2147483647 h 341"/>
                <a:gd name="T10" fmla="*/ 2147483647 w 895"/>
                <a:gd name="T11" fmla="*/ 2147483647 h 341"/>
                <a:gd name="T12" fmla="*/ 2147483647 w 895"/>
                <a:gd name="T13" fmla="*/ 2147483647 h 341"/>
                <a:gd name="T14" fmla="*/ 2147483647 w 895"/>
                <a:gd name="T15" fmla="*/ 2147483647 h 341"/>
                <a:gd name="T16" fmla="*/ 2147483647 w 895"/>
                <a:gd name="T17" fmla="*/ 0 h 341"/>
                <a:gd name="T18" fmla="*/ 2147483647 w 895"/>
                <a:gd name="T19" fmla="*/ 0 h 341"/>
                <a:gd name="T20" fmla="*/ 2147483647 w 895"/>
                <a:gd name="T21" fmla="*/ 0 h 34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95" h="341">
                  <a:moveTo>
                    <a:pt x="532" y="0"/>
                  </a:moveTo>
                  <a:lnTo>
                    <a:pt x="272" y="17"/>
                  </a:lnTo>
                  <a:lnTo>
                    <a:pt x="0" y="168"/>
                  </a:lnTo>
                  <a:lnTo>
                    <a:pt x="23" y="301"/>
                  </a:lnTo>
                  <a:lnTo>
                    <a:pt x="386" y="341"/>
                  </a:lnTo>
                  <a:lnTo>
                    <a:pt x="642" y="341"/>
                  </a:lnTo>
                  <a:lnTo>
                    <a:pt x="895" y="314"/>
                  </a:lnTo>
                  <a:lnTo>
                    <a:pt x="878" y="53"/>
                  </a:lnTo>
                  <a:lnTo>
                    <a:pt x="842" y="0"/>
                  </a:lnTo>
                  <a:lnTo>
                    <a:pt x="532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32" name="Freeform 179"/>
            <p:cNvSpPr>
              <a:spLocks/>
            </p:cNvSpPr>
            <p:nvPr/>
          </p:nvSpPr>
          <p:spPr bwMode="auto">
            <a:xfrm>
              <a:off x="3193629" y="2268329"/>
              <a:ext cx="89820" cy="52369"/>
            </a:xfrm>
            <a:custGeom>
              <a:avLst/>
              <a:gdLst>
                <a:gd name="T0" fmla="*/ 2147483647 w 589"/>
                <a:gd name="T1" fmla="*/ 2147483647 h 344"/>
                <a:gd name="T2" fmla="*/ 2147483647 w 589"/>
                <a:gd name="T3" fmla="*/ 2147483647 h 344"/>
                <a:gd name="T4" fmla="*/ 2147483647 w 589"/>
                <a:gd name="T5" fmla="*/ 2147483647 h 344"/>
                <a:gd name="T6" fmla="*/ 2147483647 w 589"/>
                <a:gd name="T7" fmla="*/ 2147483647 h 344"/>
                <a:gd name="T8" fmla="*/ 2147483647 w 589"/>
                <a:gd name="T9" fmla="*/ 2147483647 h 344"/>
                <a:gd name="T10" fmla="*/ 2147483647 w 589"/>
                <a:gd name="T11" fmla="*/ 2147483647 h 344"/>
                <a:gd name="T12" fmla="*/ 2147483647 w 589"/>
                <a:gd name="T13" fmla="*/ 2147483647 h 344"/>
                <a:gd name="T14" fmla="*/ 2147483647 w 589"/>
                <a:gd name="T15" fmla="*/ 2147483647 h 344"/>
                <a:gd name="T16" fmla="*/ 2147483647 w 589"/>
                <a:gd name="T17" fmla="*/ 2147483647 h 344"/>
                <a:gd name="T18" fmla="*/ 2147483647 w 589"/>
                <a:gd name="T19" fmla="*/ 2147483647 h 344"/>
                <a:gd name="T20" fmla="*/ 2147483647 w 589"/>
                <a:gd name="T21" fmla="*/ 2147483647 h 344"/>
                <a:gd name="T22" fmla="*/ 2147483647 w 589"/>
                <a:gd name="T23" fmla="*/ 2147483647 h 344"/>
                <a:gd name="T24" fmla="*/ 2147483647 w 589"/>
                <a:gd name="T25" fmla="*/ 2147483647 h 344"/>
                <a:gd name="T26" fmla="*/ 2147483647 w 589"/>
                <a:gd name="T27" fmla="*/ 2147483647 h 344"/>
                <a:gd name="T28" fmla="*/ 2147483647 w 589"/>
                <a:gd name="T29" fmla="*/ 2147483647 h 344"/>
                <a:gd name="T30" fmla="*/ 2147483647 w 589"/>
                <a:gd name="T31" fmla="*/ 2147483647 h 344"/>
                <a:gd name="T32" fmla="*/ 2147483647 w 589"/>
                <a:gd name="T33" fmla="*/ 2147483647 h 344"/>
                <a:gd name="T34" fmla="*/ 2147483647 w 589"/>
                <a:gd name="T35" fmla="*/ 2147483647 h 344"/>
                <a:gd name="T36" fmla="*/ 2147483647 w 589"/>
                <a:gd name="T37" fmla="*/ 2147483647 h 344"/>
                <a:gd name="T38" fmla="*/ 2147483647 w 589"/>
                <a:gd name="T39" fmla="*/ 2147483647 h 344"/>
                <a:gd name="T40" fmla="*/ 2147483647 w 589"/>
                <a:gd name="T41" fmla="*/ 2147483647 h 344"/>
                <a:gd name="T42" fmla="*/ 2147483647 w 589"/>
                <a:gd name="T43" fmla="*/ 2147483647 h 344"/>
                <a:gd name="T44" fmla="*/ 2147483647 w 589"/>
                <a:gd name="T45" fmla="*/ 2147483647 h 344"/>
                <a:gd name="T46" fmla="*/ 2147483647 w 589"/>
                <a:gd name="T47" fmla="*/ 2147483647 h 344"/>
                <a:gd name="T48" fmla="*/ 2147483647 w 589"/>
                <a:gd name="T49" fmla="*/ 2147483647 h 344"/>
                <a:gd name="T50" fmla="*/ 2147483647 w 589"/>
                <a:gd name="T51" fmla="*/ 2147483647 h 344"/>
                <a:gd name="T52" fmla="*/ 2147483647 w 589"/>
                <a:gd name="T53" fmla="*/ 2147483647 h 344"/>
                <a:gd name="T54" fmla="*/ 2147483647 w 589"/>
                <a:gd name="T55" fmla="*/ 2147483647 h 344"/>
                <a:gd name="T56" fmla="*/ 2147483647 w 589"/>
                <a:gd name="T57" fmla="*/ 2147483647 h 344"/>
                <a:gd name="T58" fmla="*/ 2147483647 w 589"/>
                <a:gd name="T59" fmla="*/ 2147483647 h 344"/>
                <a:gd name="T60" fmla="*/ 2147483647 w 589"/>
                <a:gd name="T61" fmla="*/ 2147483647 h 344"/>
                <a:gd name="T62" fmla="*/ 2147483647 w 589"/>
                <a:gd name="T63" fmla="*/ 2147483647 h 344"/>
                <a:gd name="T64" fmla="*/ 2147483647 w 589"/>
                <a:gd name="T65" fmla="*/ 2147483647 h 344"/>
                <a:gd name="T66" fmla="*/ 2147483647 w 589"/>
                <a:gd name="T67" fmla="*/ 2147483647 h 344"/>
                <a:gd name="T68" fmla="*/ 2147483647 w 589"/>
                <a:gd name="T69" fmla="*/ 2147483647 h 344"/>
                <a:gd name="T70" fmla="*/ 2147483647 w 589"/>
                <a:gd name="T71" fmla="*/ 2147483647 h 344"/>
                <a:gd name="T72" fmla="*/ 2147483647 w 589"/>
                <a:gd name="T73" fmla="*/ 2147483647 h 344"/>
                <a:gd name="T74" fmla="*/ 2147483647 w 589"/>
                <a:gd name="T75" fmla="*/ 2147483647 h 344"/>
                <a:gd name="T76" fmla="*/ 2147483647 w 589"/>
                <a:gd name="T77" fmla="*/ 2147483647 h 344"/>
                <a:gd name="T78" fmla="*/ 2147483647 w 589"/>
                <a:gd name="T79" fmla="*/ 2147483647 h 344"/>
                <a:gd name="T80" fmla="*/ 2147483647 w 589"/>
                <a:gd name="T81" fmla="*/ 2147483647 h 344"/>
                <a:gd name="T82" fmla="*/ 2147483647 w 589"/>
                <a:gd name="T83" fmla="*/ 0 h 344"/>
                <a:gd name="T84" fmla="*/ 0 w 589"/>
                <a:gd name="T85" fmla="*/ 2147483647 h 34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589" h="344">
                  <a:moveTo>
                    <a:pt x="0" y="36"/>
                  </a:moveTo>
                  <a:lnTo>
                    <a:pt x="2" y="36"/>
                  </a:lnTo>
                  <a:lnTo>
                    <a:pt x="8" y="36"/>
                  </a:lnTo>
                  <a:lnTo>
                    <a:pt x="17" y="36"/>
                  </a:lnTo>
                  <a:lnTo>
                    <a:pt x="31" y="36"/>
                  </a:lnTo>
                  <a:lnTo>
                    <a:pt x="46" y="36"/>
                  </a:lnTo>
                  <a:lnTo>
                    <a:pt x="65" y="36"/>
                  </a:lnTo>
                  <a:lnTo>
                    <a:pt x="84" y="38"/>
                  </a:lnTo>
                  <a:lnTo>
                    <a:pt x="105" y="40"/>
                  </a:lnTo>
                  <a:lnTo>
                    <a:pt x="126" y="42"/>
                  </a:lnTo>
                  <a:lnTo>
                    <a:pt x="145" y="46"/>
                  </a:lnTo>
                  <a:lnTo>
                    <a:pt x="166" y="48"/>
                  </a:lnTo>
                  <a:lnTo>
                    <a:pt x="185" y="53"/>
                  </a:lnTo>
                  <a:lnTo>
                    <a:pt x="202" y="57"/>
                  </a:lnTo>
                  <a:lnTo>
                    <a:pt x="217" y="65"/>
                  </a:lnTo>
                  <a:lnTo>
                    <a:pt x="228" y="70"/>
                  </a:lnTo>
                  <a:lnTo>
                    <a:pt x="240" y="80"/>
                  </a:lnTo>
                  <a:lnTo>
                    <a:pt x="243" y="88"/>
                  </a:lnTo>
                  <a:lnTo>
                    <a:pt x="245" y="97"/>
                  </a:lnTo>
                  <a:lnTo>
                    <a:pt x="243" y="107"/>
                  </a:lnTo>
                  <a:lnTo>
                    <a:pt x="240" y="118"/>
                  </a:lnTo>
                  <a:lnTo>
                    <a:pt x="234" y="127"/>
                  </a:lnTo>
                  <a:lnTo>
                    <a:pt x="226" y="141"/>
                  </a:lnTo>
                  <a:lnTo>
                    <a:pt x="217" y="152"/>
                  </a:lnTo>
                  <a:lnTo>
                    <a:pt x="207" y="164"/>
                  </a:lnTo>
                  <a:lnTo>
                    <a:pt x="196" y="175"/>
                  </a:lnTo>
                  <a:lnTo>
                    <a:pt x="188" y="186"/>
                  </a:lnTo>
                  <a:lnTo>
                    <a:pt x="179" y="198"/>
                  </a:lnTo>
                  <a:lnTo>
                    <a:pt x="169" y="209"/>
                  </a:lnTo>
                  <a:lnTo>
                    <a:pt x="162" y="219"/>
                  </a:lnTo>
                  <a:lnTo>
                    <a:pt x="158" y="228"/>
                  </a:lnTo>
                  <a:lnTo>
                    <a:pt x="154" y="236"/>
                  </a:lnTo>
                  <a:lnTo>
                    <a:pt x="154" y="243"/>
                  </a:lnTo>
                  <a:lnTo>
                    <a:pt x="156" y="247"/>
                  </a:lnTo>
                  <a:lnTo>
                    <a:pt x="160" y="251"/>
                  </a:lnTo>
                  <a:lnTo>
                    <a:pt x="166" y="255"/>
                  </a:lnTo>
                  <a:lnTo>
                    <a:pt x="177" y="259"/>
                  </a:lnTo>
                  <a:lnTo>
                    <a:pt x="185" y="259"/>
                  </a:lnTo>
                  <a:lnTo>
                    <a:pt x="196" y="261"/>
                  </a:lnTo>
                  <a:lnTo>
                    <a:pt x="209" y="262"/>
                  </a:lnTo>
                  <a:lnTo>
                    <a:pt x="223" y="262"/>
                  </a:lnTo>
                  <a:lnTo>
                    <a:pt x="234" y="262"/>
                  </a:lnTo>
                  <a:lnTo>
                    <a:pt x="247" y="262"/>
                  </a:lnTo>
                  <a:lnTo>
                    <a:pt x="259" y="262"/>
                  </a:lnTo>
                  <a:lnTo>
                    <a:pt x="270" y="264"/>
                  </a:lnTo>
                  <a:lnTo>
                    <a:pt x="278" y="264"/>
                  </a:lnTo>
                  <a:lnTo>
                    <a:pt x="287" y="266"/>
                  </a:lnTo>
                  <a:lnTo>
                    <a:pt x="293" y="268"/>
                  </a:lnTo>
                  <a:lnTo>
                    <a:pt x="297" y="272"/>
                  </a:lnTo>
                  <a:lnTo>
                    <a:pt x="297" y="274"/>
                  </a:lnTo>
                  <a:lnTo>
                    <a:pt x="295" y="280"/>
                  </a:lnTo>
                  <a:lnTo>
                    <a:pt x="291" y="283"/>
                  </a:lnTo>
                  <a:lnTo>
                    <a:pt x="285" y="291"/>
                  </a:lnTo>
                  <a:lnTo>
                    <a:pt x="278" y="297"/>
                  </a:lnTo>
                  <a:lnTo>
                    <a:pt x="270" y="302"/>
                  </a:lnTo>
                  <a:lnTo>
                    <a:pt x="264" y="308"/>
                  </a:lnTo>
                  <a:lnTo>
                    <a:pt x="257" y="316"/>
                  </a:lnTo>
                  <a:lnTo>
                    <a:pt x="251" y="321"/>
                  </a:lnTo>
                  <a:lnTo>
                    <a:pt x="245" y="327"/>
                  </a:lnTo>
                  <a:lnTo>
                    <a:pt x="242" y="331"/>
                  </a:lnTo>
                  <a:lnTo>
                    <a:pt x="242" y="337"/>
                  </a:lnTo>
                  <a:lnTo>
                    <a:pt x="242" y="339"/>
                  </a:lnTo>
                  <a:lnTo>
                    <a:pt x="245" y="342"/>
                  </a:lnTo>
                  <a:lnTo>
                    <a:pt x="253" y="342"/>
                  </a:lnTo>
                  <a:lnTo>
                    <a:pt x="264" y="344"/>
                  </a:lnTo>
                  <a:lnTo>
                    <a:pt x="278" y="342"/>
                  </a:lnTo>
                  <a:lnTo>
                    <a:pt x="297" y="339"/>
                  </a:lnTo>
                  <a:lnTo>
                    <a:pt x="318" y="335"/>
                  </a:lnTo>
                  <a:lnTo>
                    <a:pt x="342" y="331"/>
                  </a:lnTo>
                  <a:lnTo>
                    <a:pt x="367" y="323"/>
                  </a:lnTo>
                  <a:lnTo>
                    <a:pt x="394" y="320"/>
                  </a:lnTo>
                  <a:lnTo>
                    <a:pt x="420" y="312"/>
                  </a:lnTo>
                  <a:lnTo>
                    <a:pt x="447" y="306"/>
                  </a:lnTo>
                  <a:lnTo>
                    <a:pt x="472" y="300"/>
                  </a:lnTo>
                  <a:lnTo>
                    <a:pt x="496" y="295"/>
                  </a:lnTo>
                  <a:lnTo>
                    <a:pt x="519" y="287"/>
                  </a:lnTo>
                  <a:lnTo>
                    <a:pt x="540" y="283"/>
                  </a:lnTo>
                  <a:lnTo>
                    <a:pt x="555" y="280"/>
                  </a:lnTo>
                  <a:lnTo>
                    <a:pt x="569" y="276"/>
                  </a:lnTo>
                  <a:lnTo>
                    <a:pt x="576" y="274"/>
                  </a:lnTo>
                  <a:lnTo>
                    <a:pt x="580" y="274"/>
                  </a:lnTo>
                  <a:lnTo>
                    <a:pt x="589" y="179"/>
                  </a:lnTo>
                  <a:lnTo>
                    <a:pt x="500" y="0"/>
                  </a:lnTo>
                  <a:lnTo>
                    <a:pt x="302" y="0"/>
                  </a:lnTo>
                  <a:lnTo>
                    <a:pt x="110" y="4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33" name="Freeform 180"/>
            <p:cNvSpPr>
              <a:spLocks/>
            </p:cNvSpPr>
            <p:nvPr/>
          </p:nvSpPr>
          <p:spPr bwMode="auto">
            <a:xfrm>
              <a:off x="3114770" y="2361498"/>
              <a:ext cx="169896" cy="274331"/>
            </a:xfrm>
            <a:custGeom>
              <a:avLst/>
              <a:gdLst>
                <a:gd name="T0" fmla="*/ 2147483647 w 1118"/>
                <a:gd name="T1" fmla="*/ 2147483647 h 1801"/>
                <a:gd name="T2" fmla="*/ 2147483647 w 1118"/>
                <a:gd name="T3" fmla="*/ 2147483647 h 1801"/>
                <a:gd name="T4" fmla="*/ 2147483647 w 1118"/>
                <a:gd name="T5" fmla="*/ 2147483647 h 1801"/>
                <a:gd name="T6" fmla="*/ 2147483647 w 1118"/>
                <a:gd name="T7" fmla="*/ 2147483647 h 1801"/>
                <a:gd name="T8" fmla="*/ 2147483647 w 1118"/>
                <a:gd name="T9" fmla="*/ 2147483647 h 1801"/>
                <a:gd name="T10" fmla="*/ 2147483647 w 1118"/>
                <a:gd name="T11" fmla="*/ 2147483647 h 1801"/>
                <a:gd name="T12" fmla="*/ 2147483647 w 1118"/>
                <a:gd name="T13" fmla="*/ 2147483647 h 1801"/>
                <a:gd name="T14" fmla="*/ 2147483647 w 1118"/>
                <a:gd name="T15" fmla="*/ 2147483647 h 1801"/>
                <a:gd name="T16" fmla="*/ 2147483647 w 1118"/>
                <a:gd name="T17" fmla="*/ 2147483647 h 1801"/>
                <a:gd name="T18" fmla="*/ 2147483647 w 1118"/>
                <a:gd name="T19" fmla="*/ 2147483647 h 1801"/>
                <a:gd name="T20" fmla="*/ 2147483647 w 1118"/>
                <a:gd name="T21" fmla="*/ 2147483647 h 1801"/>
                <a:gd name="T22" fmla="*/ 2147483647 w 1118"/>
                <a:gd name="T23" fmla="*/ 2147483647 h 1801"/>
                <a:gd name="T24" fmla="*/ 2147483647 w 1118"/>
                <a:gd name="T25" fmla="*/ 2147483647 h 1801"/>
                <a:gd name="T26" fmla="*/ 2147483647 w 1118"/>
                <a:gd name="T27" fmla="*/ 2147483647 h 1801"/>
                <a:gd name="T28" fmla="*/ 2147483647 w 1118"/>
                <a:gd name="T29" fmla="*/ 2147483647 h 1801"/>
                <a:gd name="T30" fmla="*/ 2147483647 w 1118"/>
                <a:gd name="T31" fmla="*/ 2147483647 h 1801"/>
                <a:gd name="T32" fmla="*/ 2147483647 w 1118"/>
                <a:gd name="T33" fmla="*/ 2147483647 h 1801"/>
                <a:gd name="T34" fmla="*/ 2147483647 w 1118"/>
                <a:gd name="T35" fmla="*/ 2147483647 h 1801"/>
                <a:gd name="T36" fmla="*/ 0 w 1118"/>
                <a:gd name="T37" fmla="*/ 0 h 1801"/>
                <a:gd name="T38" fmla="*/ 2147483647 w 1118"/>
                <a:gd name="T39" fmla="*/ 2147483647 h 1801"/>
                <a:gd name="T40" fmla="*/ 2147483647 w 1118"/>
                <a:gd name="T41" fmla="*/ 2147483647 h 1801"/>
                <a:gd name="T42" fmla="*/ 2147483647 w 1118"/>
                <a:gd name="T43" fmla="*/ 2147483647 h 1801"/>
                <a:gd name="T44" fmla="*/ 2147483647 w 1118"/>
                <a:gd name="T45" fmla="*/ 2147483647 h 1801"/>
                <a:gd name="T46" fmla="*/ 2147483647 w 1118"/>
                <a:gd name="T47" fmla="*/ 2147483647 h 1801"/>
                <a:gd name="T48" fmla="*/ 2147483647 w 1118"/>
                <a:gd name="T49" fmla="*/ 2147483647 h 1801"/>
                <a:gd name="T50" fmla="*/ 2147483647 w 1118"/>
                <a:gd name="T51" fmla="*/ 2147483647 h 1801"/>
                <a:gd name="T52" fmla="*/ 2147483647 w 1118"/>
                <a:gd name="T53" fmla="*/ 2147483647 h 1801"/>
                <a:gd name="T54" fmla="*/ 2147483647 w 1118"/>
                <a:gd name="T55" fmla="*/ 2147483647 h 1801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18" h="1801">
                  <a:moveTo>
                    <a:pt x="736" y="114"/>
                  </a:moveTo>
                  <a:lnTo>
                    <a:pt x="723" y="114"/>
                  </a:lnTo>
                  <a:lnTo>
                    <a:pt x="702" y="113"/>
                  </a:lnTo>
                  <a:lnTo>
                    <a:pt x="675" y="113"/>
                  </a:lnTo>
                  <a:lnTo>
                    <a:pt x="645" y="111"/>
                  </a:lnTo>
                  <a:lnTo>
                    <a:pt x="609" y="109"/>
                  </a:lnTo>
                  <a:lnTo>
                    <a:pt x="571" y="107"/>
                  </a:lnTo>
                  <a:lnTo>
                    <a:pt x="529" y="105"/>
                  </a:lnTo>
                  <a:lnTo>
                    <a:pt x="489" y="105"/>
                  </a:lnTo>
                  <a:lnTo>
                    <a:pt x="449" y="101"/>
                  </a:lnTo>
                  <a:lnTo>
                    <a:pt x="409" y="101"/>
                  </a:lnTo>
                  <a:lnTo>
                    <a:pt x="373" y="99"/>
                  </a:lnTo>
                  <a:lnTo>
                    <a:pt x="341" y="97"/>
                  </a:lnTo>
                  <a:lnTo>
                    <a:pt x="314" y="95"/>
                  </a:lnTo>
                  <a:lnTo>
                    <a:pt x="295" y="95"/>
                  </a:lnTo>
                  <a:lnTo>
                    <a:pt x="280" y="95"/>
                  </a:lnTo>
                  <a:lnTo>
                    <a:pt x="276" y="95"/>
                  </a:lnTo>
                  <a:lnTo>
                    <a:pt x="139" y="6"/>
                  </a:lnTo>
                  <a:lnTo>
                    <a:pt x="0" y="0"/>
                  </a:lnTo>
                  <a:lnTo>
                    <a:pt x="126" y="1602"/>
                  </a:lnTo>
                  <a:lnTo>
                    <a:pt x="373" y="1723"/>
                  </a:lnTo>
                  <a:lnTo>
                    <a:pt x="648" y="1801"/>
                  </a:lnTo>
                  <a:lnTo>
                    <a:pt x="806" y="1788"/>
                  </a:lnTo>
                  <a:lnTo>
                    <a:pt x="1118" y="1392"/>
                  </a:lnTo>
                  <a:lnTo>
                    <a:pt x="1019" y="731"/>
                  </a:lnTo>
                  <a:lnTo>
                    <a:pt x="935" y="280"/>
                  </a:lnTo>
                  <a:lnTo>
                    <a:pt x="736" y="114"/>
                  </a:ln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34" name="Freeform 181"/>
            <p:cNvSpPr>
              <a:spLocks/>
            </p:cNvSpPr>
            <p:nvPr/>
          </p:nvSpPr>
          <p:spPr bwMode="auto">
            <a:xfrm>
              <a:off x="3171707" y="2337749"/>
              <a:ext cx="137927" cy="294426"/>
            </a:xfrm>
            <a:custGeom>
              <a:avLst/>
              <a:gdLst>
                <a:gd name="T0" fmla="*/ 2147483647 w 906"/>
                <a:gd name="T1" fmla="*/ 2147483647 h 1934"/>
                <a:gd name="T2" fmla="*/ 2147483647 w 906"/>
                <a:gd name="T3" fmla="*/ 2147483647 h 1934"/>
                <a:gd name="T4" fmla="*/ 2147483647 w 906"/>
                <a:gd name="T5" fmla="*/ 2147483647 h 1934"/>
                <a:gd name="T6" fmla="*/ 2147483647 w 906"/>
                <a:gd name="T7" fmla="*/ 2147483647 h 1934"/>
                <a:gd name="T8" fmla="*/ 2147483647 w 906"/>
                <a:gd name="T9" fmla="*/ 2147483647 h 1934"/>
                <a:gd name="T10" fmla="*/ 2147483647 w 906"/>
                <a:gd name="T11" fmla="*/ 2147483647 h 1934"/>
                <a:gd name="T12" fmla="*/ 2147483647 w 906"/>
                <a:gd name="T13" fmla="*/ 2147483647 h 1934"/>
                <a:gd name="T14" fmla="*/ 2147483647 w 906"/>
                <a:gd name="T15" fmla="*/ 2147483647 h 1934"/>
                <a:gd name="T16" fmla="*/ 2147483647 w 906"/>
                <a:gd name="T17" fmla="*/ 2147483647 h 1934"/>
                <a:gd name="T18" fmla="*/ 2147483647 w 906"/>
                <a:gd name="T19" fmla="*/ 2147483647 h 1934"/>
                <a:gd name="T20" fmla="*/ 2147483647 w 906"/>
                <a:gd name="T21" fmla="*/ 2147483647 h 1934"/>
                <a:gd name="T22" fmla="*/ 2147483647 w 906"/>
                <a:gd name="T23" fmla="*/ 2147483647 h 1934"/>
                <a:gd name="T24" fmla="*/ 2147483647 w 906"/>
                <a:gd name="T25" fmla="*/ 2147483647 h 1934"/>
                <a:gd name="T26" fmla="*/ 2147483647 w 906"/>
                <a:gd name="T27" fmla="*/ 2147483647 h 1934"/>
                <a:gd name="T28" fmla="*/ 2147483647 w 906"/>
                <a:gd name="T29" fmla="*/ 2147483647 h 1934"/>
                <a:gd name="T30" fmla="*/ 2147483647 w 906"/>
                <a:gd name="T31" fmla="*/ 2147483647 h 1934"/>
                <a:gd name="T32" fmla="*/ 0 w 906"/>
                <a:gd name="T33" fmla="*/ 2147483647 h 1934"/>
                <a:gd name="T34" fmla="*/ 2147483647 w 906"/>
                <a:gd name="T35" fmla="*/ 2147483647 h 1934"/>
                <a:gd name="T36" fmla="*/ 2147483647 w 906"/>
                <a:gd name="T37" fmla="*/ 2147483647 h 1934"/>
                <a:gd name="T38" fmla="*/ 2147483647 w 906"/>
                <a:gd name="T39" fmla="*/ 2147483647 h 1934"/>
                <a:gd name="T40" fmla="*/ 2147483647 w 906"/>
                <a:gd name="T41" fmla="*/ 2147483647 h 1934"/>
                <a:gd name="T42" fmla="*/ 2147483647 w 906"/>
                <a:gd name="T43" fmla="*/ 2147483647 h 1934"/>
                <a:gd name="T44" fmla="*/ 2147483647 w 906"/>
                <a:gd name="T45" fmla="*/ 2147483647 h 1934"/>
                <a:gd name="T46" fmla="*/ 2147483647 w 906"/>
                <a:gd name="T47" fmla="*/ 2147483647 h 1934"/>
                <a:gd name="T48" fmla="*/ 2147483647 w 906"/>
                <a:gd name="T49" fmla="*/ 2147483647 h 1934"/>
                <a:gd name="T50" fmla="*/ 2147483647 w 906"/>
                <a:gd name="T51" fmla="*/ 2147483647 h 1934"/>
                <a:gd name="T52" fmla="*/ 2147483647 w 906"/>
                <a:gd name="T53" fmla="*/ 2147483647 h 1934"/>
                <a:gd name="T54" fmla="*/ 2147483647 w 906"/>
                <a:gd name="T55" fmla="*/ 2147483647 h 1934"/>
                <a:gd name="T56" fmla="*/ 2147483647 w 906"/>
                <a:gd name="T57" fmla="*/ 2147483647 h 1934"/>
                <a:gd name="T58" fmla="*/ 2147483647 w 906"/>
                <a:gd name="T59" fmla="*/ 2147483647 h 1934"/>
                <a:gd name="T60" fmla="*/ 2147483647 w 906"/>
                <a:gd name="T61" fmla="*/ 2147483647 h 1934"/>
                <a:gd name="T62" fmla="*/ 2147483647 w 906"/>
                <a:gd name="T63" fmla="*/ 2147483647 h 1934"/>
                <a:gd name="T64" fmla="*/ 2147483647 w 906"/>
                <a:gd name="T65" fmla="*/ 2147483647 h 1934"/>
                <a:gd name="T66" fmla="*/ 2147483647 w 906"/>
                <a:gd name="T67" fmla="*/ 2147483647 h 1934"/>
                <a:gd name="T68" fmla="*/ 2147483647 w 906"/>
                <a:gd name="T69" fmla="*/ 2147483647 h 1934"/>
                <a:gd name="T70" fmla="*/ 2147483647 w 906"/>
                <a:gd name="T71" fmla="*/ 2147483647 h 1934"/>
                <a:gd name="T72" fmla="*/ 2147483647 w 906"/>
                <a:gd name="T73" fmla="*/ 2147483647 h 1934"/>
                <a:gd name="T74" fmla="*/ 2147483647 w 906"/>
                <a:gd name="T75" fmla="*/ 2147483647 h 1934"/>
                <a:gd name="T76" fmla="*/ 2147483647 w 906"/>
                <a:gd name="T77" fmla="*/ 2147483647 h 1934"/>
                <a:gd name="T78" fmla="*/ 2147483647 w 906"/>
                <a:gd name="T79" fmla="*/ 2147483647 h 1934"/>
                <a:gd name="T80" fmla="*/ 2147483647 w 906"/>
                <a:gd name="T81" fmla="*/ 2147483647 h 1934"/>
                <a:gd name="T82" fmla="*/ 2147483647 w 906"/>
                <a:gd name="T83" fmla="*/ 2147483647 h 1934"/>
                <a:gd name="T84" fmla="*/ 2147483647 w 906"/>
                <a:gd name="T85" fmla="*/ 2147483647 h 1934"/>
                <a:gd name="T86" fmla="*/ 2147483647 w 906"/>
                <a:gd name="T87" fmla="*/ 2147483647 h 1934"/>
                <a:gd name="T88" fmla="*/ 2147483647 w 906"/>
                <a:gd name="T89" fmla="*/ 2147483647 h 1934"/>
                <a:gd name="T90" fmla="*/ 2147483647 w 906"/>
                <a:gd name="T91" fmla="*/ 2147483647 h 1934"/>
                <a:gd name="T92" fmla="*/ 2147483647 w 906"/>
                <a:gd name="T93" fmla="*/ 2147483647 h 1934"/>
                <a:gd name="T94" fmla="*/ 2147483647 w 906"/>
                <a:gd name="T95" fmla="*/ 2147483647 h 1934"/>
                <a:gd name="T96" fmla="*/ 2147483647 w 906"/>
                <a:gd name="T97" fmla="*/ 2147483647 h 1934"/>
                <a:gd name="T98" fmla="*/ 2147483647 w 906"/>
                <a:gd name="T99" fmla="*/ 2147483647 h 1934"/>
                <a:gd name="T100" fmla="*/ 2147483647 w 906"/>
                <a:gd name="T101" fmla="*/ 0 h 1934"/>
                <a:gd name="T102" fmla="*/ 2147483647 w 906"/>
                <a:gd name="T103" fmla="*/ 2147483647 h 1934"/>
                <a:gd name="T104" fmla="*/ 2147483647 w 906"/>
                <a:gd name="T105" fmla="*/ 2147483647 h 1934"/>
                <a:gd name="T106" fmla="*/ 2147483647 w 906"/>
                <a:gd name="T107" fmla="*/ 2147483647 h 1934"/>
                <a:gd name="T108" fmla="*/ 2147483647 w 906"/>
                <a:gd name="T109" fmla="*/ 2147483647 h 1934"/>
                <a:gd name="T110" fmla="*/ 2147483647 w 906"/>
                <a:gd name="T111" fmla="*/ 2147483647 h 193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906" h="1934">
                  <a:moveTo>
                    <a:pt x="283" y="320"/>
                  </a:moveTo>
                  <a:lnTo>
                    <a:pt x="283" y="320"/>
                  </a:lnTo>
                  <a:lnTo>
                    <a:pt x="289" y="322"/>
                  </a:lnTo>
                  <a:lnTo>
                    <a:pt x="296" y="322"/>
                  </a:lnTo>
                  <a:lnTo>
                    <a:pt x="306" y="326"/>
                  </a:lnTo>
                  <a:lnTo>
                    <a:pt x="317" y="328"/>
                  </a:lnTo>
                  <a:lnTo>
                    <a:pt x="329" y="331"/>
                  </a:lnTo>
                  <a:lnTo>
                    <a:pt x="342" y="335"/>
                  </a:lnTo>
                  <a:lnTo>
                    <a:pt x="359" y="341"/>
                  </a:lnTo>
                  <a:lnTo>
                    <a:pt x="372" y="345"/>
                  </a:lnTo>
                  <a:lnTo>
                    <a:pt x="386" y="352"/>
                  </a:lnTo>
                  <a:lnTo>
                    <a:pt x="397" y="358"/>
                  </a:lnTo>
                  <a:lnTo>
                    <a:pt x="410" y="366"/>
                  </a:lnTo>
                  <a:lnTo>
                    <a:pt x="418" y="371"/>
                  </a:lnTo>
                  <a:lnTo>
                    <a:pt x="426" y="379"/>
                  </a:lnTo>
                  <a:lnTo>
                    <a:pt x="429" y="386"/>
                  </a:lnTo>
                  <a:lnTo>
                    <a:pt x="431" y="396"/>
                  </a:lnTo>
                  <a:lnTo>
                    <a:pt x="427" y="404"/>
                  </a:lnTo>
                  <a:lnTo>
                    <a:pt x="422" y="413"/>
                  </a:lnTo>
                  <a:lnTo>
                    <a:pt x="414" y="421"/>
                  </a:lnTo>
                  <a:lnTo>
                    <a:pt x="403" y="430"/>
                  </a:lnTo>
                  <a:lnTo>
                    <a:pt x="389" y="440"/>
                  </a:lnTo>
                  <a:lnTo>
                    <a:pt x="378" y="449"/>
                  </a:lnTo>
                  <a:lnTo>
                    <a:pt x="363" y="459"/>
                  </a:lnTo>
                  <a:lnTo>
                    <a:pt x="349" y="468"/>
                  </a:lnTo>
                  <a:lnTo>
                    <a:pt x="334" y="478"/>
                  </a:lnTo>
                  <a:lnTo>
                    <a:pt x="321" y="487"/>
                  </a:lnTo>
                  <a:lnTo>
                    <a:pt x="308" y="497"/>
                  </a:lnTo>
                  <a:lnTo>
                    <a:pt x="296" y="506"/>
                  </a:lnTo>
                  <a:lnTo>
                    <a:pt x="287" y="514"/>
                  </a:lnTo>
                  <a:lnTo>
                    <a:pt x="281" y="523"/>
                  </a:lnTo>
                  <a:lnTo>
                    <a:pt x="277" y="529"/>
                  </a:lnTo>
                  <a:lnTo>
                    <a:pt x="277" y="539"/>
                  </a:lnTo>
                  <a:lnTo>
                    <a:pt x="281" y="544"/>
                  </a:lnTo>
                  <a:lnTo>
                    <a:pt x="289" y="550"/>
                  </a:lnTo>
                  <a:lnTo>
                    <a:pt x="298" y="556"/>
                  </a:lnTo>
                  <a:lnTo>
                    <a:pt x="311" y="561"/>
                  </a:lnTo>
                  <a:lnTo>
                    <a:pt x="325" y="565"/>
                  </a:lnTo>
                  <a:lnTo>
                    <a:pt x="338" y="573"/>
                  </a:lnTo>
                  <a:lnTo>
                    <a:pt x="353" y="577"/>
                  </a:lnTo>
                  <a:lnTo>
                    <a:pt x="370" y="582"/>
                  </a:lnTo>
                  <a:lnTo>
                    <a:pt x="384" y="586"/>
                  </a:lnTo>
                  <a:lnTo>
                    <a:pt x="397" y="592"/>
                  </a:lnTo>
                  <a:lnTo>
                    <a:pt x="410" y="598"/>
                  </a:lnTo>
                  <a:lnTo>
                    <a:pt x="420" y="603"/>
                  </a:lnTo>
                  <a:lnTo>
                    <a:pt x="426" y="609"/>
                  </a:lnTo>
                  <a:lnTo>
                    <a:pt x="427" y="617"/>
                  </a:lnTo>
                  <a:lnTo>
                    <a:pt x="426" y="622"/>
                  </a:lnTo>
                  <a:lnTo>
                    <a:pt x="422" y="632"/>
                  </a:lnTo>
                  <a:lnTo>
                    <a:pt x="410" y="639"/>
                  </a:lnTo>
                  <a:lnTo>
                    <a:pt x="393" y="649"/>
                  </a:lnTo>
                  <a:lnTo>
                    <a:pt x="372" y="658"/>
                  </a:lnTo>
                  <a:lnTo>
                    <a:pt x="349" y="670"/>
                  </a:lnTo>
                  <a:lnTo>
                    <a:pt x="323" y="681"/>
                  </a:lnTo>
                  <a:lnTo>
                    <a:pt x="296" y="693"/>
                  </a:lnTo>
                  <a:lnTo>
                    <a:pt x="264" y="706"/>
                  </a:lnTo>
                  <a:lnTo>
                    <a:pt x="235" y="721"/>
                  </a:lnTo>
                  <a:lnTo>
                    <a:pt x="201" y="736"/>
                  </a:lnTo>
                  <a:lnTo>
                    <a:pt x="171" y="752"/>
                  </a:lnTo>
                  <a:lnTo>
                    <a:pt x="140" y="767"/>
                  </a:lnTo>
                  <a:lnTo>
                    <a:pt x="112" y="786"/>
                  </a:lnTo>
                  <a:lnTo>
                    <a:pt x="85" y="803"/>
                  </a:lnTo>
                  <a:lnTo>
                    <a:pt x="61" y="822"/>
                  </a:lnTo>
                  <a:lnTo>
                    <a:pt x="40" y="843"/>
                  </a:lnTo>
                  <a:lnTo>
                    <a:pt x="24" y="864"/>
                  </a:lnTo>
                  <a:lnTo>
                    <a:pt x="11" y="885"/>
                  </a:lnTo>
                  <a:lnTo>
                    <a:pt x="4" y="906"/>
                  </a:lnTo>
                  <a:lnTo>
                    <a:pt x="0" y="928"/>
                  </a:lnTo>
                  <a:lnTo>
                    <a:pt x="2" y="953"/>
                  </a:lnTo>
                  <a:lnTo>
                    <a:pt x="4" y="974"/>
                  </a:lnTo>
                  <a:lnTo>
                    <a:pt x="13" y="997"/>
                  </a:lnTo>
                  <a:lnTo>
                    <a:pt x="24" y="1020"/>
                  </a:lnTo>
                  <a:lnTo>
                    <a:pt x="38" y="1043"/>
                  </a:lnTo>
                  <a:lnTo>
                    <a:pt x="55" y="1062"/>
                  </a:lnTo>
                  <a:lnTo>
                    <a:pt x="74" y="1082"/>
                  </a:lnTo>
                  <a:lnTo>
                    <a:pt x="97" y="1101"/>
                  </a:lnTo>
                  <a:lnTo>
                    <a:pt x="121" y="1119"/>
                  </a:lnTo>
                  <a:lnTo>
                    <a:pt x="148" y="1134"/>
                  </a:lnTo>
                  <a:lnTo>
                    <a:pt x="177" y="1147"/>
                  </a:lnTo>
                  <a:lnTo>
                    <a:pt x="207" y="1159"/>
                  </a:lnTo>
                  <a:lnTo>
                    <a:pt x="237" y="1170"/>
                  </a:lnTo>
                  <a:lnTo>
                    <a:pt x="270" y="1176"/>
                  </a:lnTo>
                  <a:lnTo>
                    <a:pt x="302" y="1179"/>
                  </a:lnTo>
                  <a:lnTo>
                    <a:pt x="336" y="1183"/>
                  </a:lnTo>
                  <a:lnTo>
                    <a:pt x="370" y="1185"/>
                  </a:lnTo>
                  <a:lnTo>
                    <a:pt x="403" y="1183"/>
                  </a:lnTo>
                  <a:lnTo>
                    <a:pt x="435" y="1183"/>
                  </a:lnTo>
                  <a:lnTo>
                    <a:pt x="464" y="1183"/>
                  </a:lnTo>
                  <a:lnTo>
                    <a:pt x="494" y="1183"/>
                  </a:lnTo>
                  <a:lnTo>
                    <a:pt x="519" y="1181"/>
                  </a:lnTo>
                  <a:lnTo>
                    <a:pt x="543" y="1181"/>
                  </a:lnTo>
                  <a:lnTo>
                    <a:pt x="562" y="1181"/>
                  </a:lnTo>
                  <a:lnTo>
                    <a:pt x="579" y="1183"/>
                  </a:lnTo>
                  <a:lnTo>
                    <a:pt x="591" y="1187"/>
                  </a:lnTo>
                  <a:lnTo>
                    <a:pt x="598" y="1193"/>
                  </a:lnTo>
                  <a:lnTo>
                    <a:pt x="602" y="1200"/>
                  </a:lnTo>
                  <a:lnTo>
                    <a:pt x="600" y="1212"/>
                  </a:lnTo>
                  <a:lnTo>
                    <a:pt x="591" y="1225"/>
                  </a:lnTo>
                  <a:lnTo>
                    <a:pt x="576" y="1240"/>
                  </a:lnTo>
                  <a:lnTo>
                    <a:pt x="559" y="1259"/>
                  </a:lnTo>
                  <a:lnTo>
                    <a:pt x="538" y="1278"/>
                  </a:lnTo>
                  <a:lnTo>
                    <a:pt x="511" y="1299"/>
                  </a:lnTo>
                  <a:lnTo>
                    <a:pt x="484" y="1324"/>
                  </a:lnTo>
                  <a:lnTo>
                    <a:pt x="454" y="1349"/>
                  </a:lnTo>
                  <a:lnTo>
                    <a:pt x="426" y="1373"/>
                  </a:lnTo>
                  <a:lnTo>
                    <a:pt x="395" y="1398"/>
                  </a:lnTo>
                  <a:lnTo>
                    <a:pt x="365" y="1423"/>
                  </a:lnTo>
                  <a:lnTo>
                    <a:pt x="338" y="1448"/>
                  </a:lnTo>
                  <a:lnTo>
                    <a:pt x="311" y="1472"/>
                  </a:lnTo>
                  <a:lnTo>
                    <a:pt x="289" y="1493"/>
                  </a:lnTo>
                  <a:lnTo>
                    <a:pt x="270" y="1514"/>
                  </a:lnTo>
                  <a:lnTo>
                    <a:pt x="253" y="1535"/>
                  </a:lnTo>
                  <a:lnTo>
                    <a:pt x="243" y="1552"/>
                  </a:lnTo>
                  <a:lnTo>
                    <a:pt x="235" y="1567"/>
                  </a:lnTo>
                  <a:lnTo>
                    <a:pt x="235" y="1581"/>
                  </a:lnTo>
                  <a:lnTo>
                    <a:pt x="239" y="1590"/>
                  </a:lnTo>
                  <a:lnTo>
                    <a:pt x="249" y="1600"/>
                  </a:lnTo>
                  <a:lnTo>
                    <a:pt x="258" y="1607"/>
                  </a:lnTo>
                  <a:lnTo>
                    <a:pt x="273" y="1613"/>
                  </a:lnTo>
                  <a:lnTo>
                    <a:pt x="289" y="1619"/>
                  </a:lnTo>
                  <a:lnTo>
                    <a:pt x="308" y="1623"/>
                  </a:lnTo>
                  <a:lnTo>
                    <a:pt x="325" y="1624"/>
                  </a:lnTo>
                  <a:lnTo>
                    <a:pt x="342" y="1626"/>
                  </a:lnTo>
                  <a:lnTo>
                    <a:pt x="361" y="1628"/>
                  </a:lnTo>
                  <a:lnTo>
                    <a:pt x="378" y="1630"/>
                  </a:lnTo>
                  <a:lnTo>
                    <a:pt x="395" y="1630"/>
                  </a:lnTo>
                  <a:lnTo>
                    <a:pt x="408" y="1632"/>
                  </a:lnTo>
                  <a:lnTo>
                    <a:pt x="420" y="1634"/>
                  </a:lnTo>
                  <a:lnTo>
                    <a:pt x="427" y="1638"/>
                  </a:lnTo>
                  <a:lnTo>
                    <a:pt x="429" y="1640"/>
                  </a:lnTo>
                  <a:lnTo>
                    <a:pt x="429" y="1643"/>
                  </a:lnTo>
                  <a:lnTo>
                    <a:pt x="426" y="1647"/>
                  </a:lnTo>
                  <a:lnTo>
                    <a:pt x="420" y="1653"/>
                  </a:lnTo>
                  <a:lnTo>
                    <a:pt x="410" y="1657"/>
                  </a:lnTo>
                  <a:lnTo>
                    <a:pt x="399" y="1662"/>
                  </a:lnTo>
                  <a:lnTo>
                    <a:pt x="387" y="1670"/>
                  </a:lnTo>
                  <a:lnTo>
                    <a:pt x="374" y="1676"/>
                  </a:lnTo>
                  <a:lnTo>
                    <a:pt x="359" y="1681"/>
                  </a:lnTo>
                  <a:lnTo>
                    <a:pt x="342" y="1689"/>
                  </a:lnTo>
                  <a:lnTo>
                    <a:pt x="327" y="1695"/>
                  </a:lnTo>
                  <a:lnTo>
                    <a:pt x="311" y="1702"/>
                  </a:lnTo>
                  <a:lnTo>
                    <a:pt x="296" y="1708"/>
                  </a:lnTo>
                  <a:lnTo>
                    <a:pt x="283" y="1714"/>
                  </a:lnTo>
                  <a:lnTo>
                    <a:pt x="270" y="1720"/>
                  </a:lnTo>
                  <a:lnTo>
                    <a:pt x="258" y="1727"/>
                  </a:lnTo>
                  <a:lnTo>
                    <a:pt x="249" y="1731"/>
                  </a:lnTo>
                  <a:lnTo>
                    <a:pt x="239" y="1735"/>
                  </a:lnTo>
                  <a:lnTo>
                    <a:pt x="234" y="1739"/>
                  </a:lnTo>
                  <a:lnTo>
                    <a:pt x="228" y="1744"/>
                  </a:lnTo>
                  <a:lnTo>
                    <a:pt x="222" y="1754"/>
                  </a:lnTo>
                  <a:lnTo>
                    <a:pt x="222" y="1761"/>
                  </a:lnTo>
                  <a:lnTo>
                    <a:pt x="222" y="1765"/>
                  </a:lnTo>
                  <a:lnTo>
                    <a:pt x="226" y="1771"/>
                  </a:lnTo>
                  <a:lnTo>
                    <a:pt x="228" y="1777"/>
                  </a:lnTo>
                  <a:lnTo>
                    <a:pt x="234" y="1782"/>
                  </a:lnTo>
                  <a:lnTo>
                    <a:pt x="237" y="1788"/>
                  </a:lnTo>
                  <a:lnTo>
                    <a:pt x="241" y="1794"/>
                  </a:lnTo>
                  <a:lnTo>
                    <a:pt x="249" y="1801"/>
                  </a:lnTo>
                  <a:lnTo>
                    <a:pt x="254" y="1811"/>
                  </a:lnTo>
                  <a:lnTo>
                    <a:pt x="258" y="1818"/>
                  </a:lnTo>
                  <a:lnTo>
                    <a:pt x="264" y="1828"/>
                  </a:lnTo>
                  <a:lnTo>
                    <a:pt x="270" y="1837"/>
                  </a:lnTo>
                  <a:lnTo>
                    <a:pt x="275" y="1847"/>
                  </a:lnTo>
                  <a:lnTo>
                    <a:pt x="279" y="1856"/>
                  </a:lnTo>
                  <a:lnTo>
                    <a:pt x="285" y="1868"/>
                  </a:lnTo>
                  <a:lnTo>
                    <a:pt x="291" y="1877"/>
                  </a:lnTo>
                  <a:lnTo>
                    <a:pt x="296" y="1889"/>
                  </a:lnTo>
                  <a:lnTo>
                    <a:pt x="300" y="1898"/>
                  </a:lnTo>
                  <a:lnTo>
                    <a:pt x="304" y="1906"/>
                  </a:lnTo>
                  <a:lnTo>
                    <a:pt x="308" y="1913"/>
                  </a:lnTo>
                  <a:lnTo>
                    <a:pt x="311" y="1921"/>
                  </a:lnTo>
                  <a:lnTo>
                    <a:pt x="313" y="1927"/>
                  </a:lnTo>
                  <a:lnTo>
                    <a:pt x="315" y="1931"/>
                  </a:lnTo>
                  <a:lnTo>
                    <a:pt x="315" y="1932"/>
                  </a:lnTo>
                  <a:lnTo>
                    <a:pt x="317" y="1934"/>
                  </a:lnTo>
                  <a:lnTo>
                    <a:pt x="697" y="1820"/>
                  </a:lnTo>
                  <a:lnTo>
                    <a:pt x="842" y="1721"/>
                  </a:lnTo>
                  <a:lnTo>
                    <a:pt x="847" y="1621"/>
                  </a:lnTo>
                  <a:lnTo>
                    <a:pt x="870" y="782"/>
                  </a:lnTo>
                  <a:lnTo>
                    <a:pt x="906" y="223"/>
                  </a:lnTo>
                  <a:lnTo>
                    <a:pt x="886" y="97"/>
                  </a:lnTo>
                  <a:lnTo>
                    <a:pt x="884" y="97"/>
                  </a:lnTo>
                  <a:lnTo>
                    <a:pt x="882" y="97"/>
                  </a:lnTo>
                  <a:lnTo>
                    <a:pt x="878" y="96"/>
                  </a:lnTo>
                  <a:lnTo>
                    <a:pt x="870" y="96"/>
                  </a:lnTo>
                  <a:lnTo>
                    <a:pt x="865" y="94"/>
                  </a:lnTo>
                  <a:lnTo>
                    <a:pt x="859" y="92"/>
                  </a:lnTo>
                  <a:lnTo>
                    <a:pt x="849" y="88"/>
                  </a:lnTo>
                  <a:lnTo>
                    <a:pt x="842" y="84"/>
                  </a:lnTo>
                  <a:lnTo>
                    <a:pt x="830" y="80"/>
                  </a:lnTo>
                  <a:lnTo>
                    <a:pt x="819" y="76"/>
                  </a:lnTo>
                  <a:lnTo>
                    <a:pt x="806" y="71"/>
                  </a:lnTo>
                  <a:lnTo>
                    <a:pt x="789" y="65"/>
                  </a:lnTo>
                  <a:lnTo>
                    <a:pt x="770" y="59"/>
                  </a:lnTo>
                  <a:lnTo>
                    <a:pt x="751" y="52"/>
                  </a:lnTo>
                  <a:lnTo>
                    <a:pt x="730" y="44"/>
                  </a:lnTo>
                  <a:lnTo>
                    <a:pt x="707" y="37"/>
                  </a:lnTo>
                  <a:lnTo>
                    <a:pt x="682" y="27"/>
                  </a:lnTo>
                  <a:lnTo>
                    <a:pt x="659" y="21"/>
                  </a:lnTo>
                  <a:lnTo>
                    <a:pt x="635" y="14"/>
                  </a:lnTo>
                  <a:lnTo>
                    <a:pt x="610" y="10"/>
                  </a:lnTo>
                  <a:lnTo>
                    <a:pt x="583" y="4"/>
                  </a:lnTo>
                  <a:lnTo>
                    <a:pt x="559" y="2"/>
                  </a:lnTo>
                  <a:lnTo>
                    <a:pt x="534" y="0"/>
                  </a:lnTo>
                  <a:lnTo>
                    <a:pt x="509" y="2"/>
                  </a:lnTo>
                  <a:lnTo>
                    <a:pt x="484" y="6"/>
                  </a:lnTo>
                  <a:lnTo>
                    <a:pt x="464" y="12"/>
                  </a:lnTo>
                  <a:lnTo>
                    <a:pt x="441" y="21"/>
                  </a:lnTo>
                  <a:lnTo>
                    <a:pt x="422" y="33"/>
                  </a:lnTo>
                  <a:lnTo>
                    <a:pt x="403" y="48"/>
                  </a:lnTo>
                  <a:lnTo>
                    <a:pt x="386" y="65"/>
                  </a:lnTo>
                  <a:lnTo>
                    <a:pt x="368" y="84"/>
                  </a:lnTo>
                  <a:lnTo>
                    <a:pt x="355" y="107"/>
                  </a:lnTo>
                  <a:lnTo>
                    <a:pt x="342" y="130"/>
                  </a:lnTo>
                  <a:lnTo>
                    <a:pt x="330" y="154"/>
                  </a:lnTo>
                  <a:lnTo>
                    <a:pt x="321" y="179"/>
                  </a:lnTo>
                  <a:lnTo>
                    <a:pt x="311" y="204"/>
                  </a:lnTo>
                  <a:lnTo>
                    <a:pt x="304" y="225"/>
                  </a:lnTo>
                  <a:lnTo>
                    <a:pt x="298" y="248"/>
                  </a:lnTo>
                  <a:lnTo>
                    <a:pt x="291" y="267"/>
                  </a:lnTo>
                  <a:lnTo>
                    <a:pt x="289" y="284"/>
                  </a:lnTo>
                  <a:lnTo>
                    <a:pt x="285" y="299"/>
                  </a:lnTo>
                  <a:lnTo>
                    <a:pt x="283" y="310"/>
                  </a:lnTo>
                  <a:lnTo>
                    <a:pt x="283" y="318"/>
                  </a:lnTo>
                  <a:lnTo>
                    <a:pt x="283" y="32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35" name="Freeform 182"/>
            <p:cNvSpPr>
              <a:spLocks/>
            </p:cNvSpPr>
            <p:nvPr/>
          </p:nvSpPr>
          <p:spPr bwMode="auto">
            <a:xfrm>
              <a:off x="3134561" y="2333182"/>
              <a:ext cx="99563" cy="52978"/>
            </a:xfrm>
            <a:custGeom>
              <a:avLst/>
              <a:gdLst>
                <a:gd name="T0" fmla="*/ 2147483647 w 654"/>
                <a:gd name="T1" fmla="*/ 0 h 348"/>
                <a:gd name="T2" fmla="*/ 2147483647 w 654"/>
                <a:gd name="T3" fmla="*/ 2147483647 h 348"/>
                <a:gd name="T4" fmla="*/ 2147483647 w 654"/>
                <a:gd name="T5" fmla="*/ 2147483647 h 348"/>
                <a:gd name="T6" fmla="*/ 0 w 654"/>
                <a:gd name="T7" fmla="*/ 2147483647 h 348"/>
                <a:gd name="T8" fmla="*/ 0 w 654"/>
                <a:gd name="T9" fmla="*/ 2147483647 h 348"/>
                <a:gd name="T10" fmla="*/ 2147483647 w 654"/>
                <a:gd name="T11" fmla="*/ 2147483647 h 348"/>
                <a:gd name="T12" fmla="*/ 2147483647 w 654"/>
                <a:gd name="T13" fmla="*/ 2147483647 h 348"/>
                <a:gd name="T14" fmla="*/ 2147483647 w 654"/>
                <a:gd name="T15" fmla="*/ 2147483647 h 348"/>
                <a:gd name="T16" fmla="*/ 2147483647 w 654"/>
                <a:gd name="T17" fmla="*/ 2147483647 h 348"/>
                <a:gd name="T18" fmla="*/ 2147483647 w 654"/>
                <a:gd name="T19" fmla="*/ 2147483647 h 348"/>
                <a:gd name="T20" fmla="*/ 2147483647 w 654"/>
                <a:gd name="T21" fmla="*/ 2147483647 h 348"/>
                <a:gd name="T22" fmla="*/ 2147483647 w 654"/>
                <a:gd name="T23" fmla="*/ 2147483647 h 348"/>
                <a:gd name="T24" fmla="*/ 2147483647 w 654"/>
                <a:gd name="T25" fmla="*/ 2147483647 h 348"/>
                <a:gd name="T26" fmla="*/ 2147483647 w 654"/>
                <a:gd name="T27" fmla="*/ 2147483647 h 348"/>
                <a:gd name="T28" fmla="*/ 2147483647 w 654"/>
                <a:gd name="T29" fmla="*/ 2147483647 h 348"/>
                <a:gd name="T30" fmla="*/ 2147483647 w 654"/>
                <a:gd name="T31" fmla="*/ 2147483647 h 348"/>
                <a:gd name="T32" fmla="*/ 2147483647 w 654"/>
                <a:gd name="T33" fmla="*/ 2147483647 h 348"/>
                <a:gd name="T34" fmla="*/ 2147483647 w 654"/>
                <a:gd name="T35" fmla="*/ 2147483647 h 348"/>
                <a:gd name="T36" fmla="*/ 2147483647 w 654"/>
                <a:gd name="T37" fmla="*/ 2147483647 h 348"/>
                <a:gd name="T38" fmla="*/ 2147483647 w 654"/>
                <a:gd name="T39" fmla="*/ 2147483647 h 348"/>
                <a:gd name="T40" fmla="*/ 2147483647 w 654"/>
                <a:gd name="T41" fmla="*/ 2147483647 h 348"/>
                <a:gd name="T42" fmla="*/ 2147483647 w 654"/>
                <a:gd name="T43" fmla="*/ 2147483647 h 348"/>
                <a:gd name="T44" fmla="*/ 2147483647 w 654"/>
                <a:gd name="T45" fmla="*/ 2147483647 h 348"/>
                <a:gd name="T46" fmla="*/ 2147483647 w 654"/>
                <a:gd name="T47" fmla="*/ 2147483647 h 348"/>
                <a:gd name="T48" fmla="*/ 2147483647 w 654"/>
                <a:gd name="T49" fmla="*/ 2147483647 h 348"/>
                <a:gd name="T50" fmla="*/ 2147483647 w 654"/>
                <a:gd name="T51" fmla="*/ 2147483647 h 348"/>
                <a:gd name="T52" fmla="*/ 2147483647 w 654"/>
                <a:gd name="T53" fmla="*/ 2147483647 h 348"/>
                <a:gd name="T54" fmla="*/ 2147483647 w 654"/>
                <a:gd name="T55" fmla="*/ 2147483647 h 348"/>
                <a:gd name="T56" fmla="*/ 2147483647 w 654"/>
                <a:gd name="T57" fmla="*/ 2147483647 h 348"/>
                <a:gd name="T58" fmla="*/ 2147483647 w 654"/>
                <a:gd name="T59" fmla="*/ 2147483647 h 348"/>
                <a:gd name="T60" fmla="*/ 2147483647 w 654"/>
                <a:gd name="T61" fmla="*/ 2147483647 h 348"/>
                <a:gd name="T62" fmla="*/ 2147483647 w 654"/>
                <a:gd name="T63" fmla="*/ 2147483647 h 348"/>
                <a:gd name="T64" fmla="*/ 2147483647 w 654"/>
                <a:gd name="T65" fmla="*/ 2147483647 h 348"/>
                <a:gd name="T66" fmla="*/ 2147483647 w 654"/>
                <a:gd name="T67" fmla="*/ 2147483647 h 348"/>
                <a:gd name="T68" fmla="*/ 2147483647 w 654"/>
                <a:gd name="T69" fmla="*/ 2147483647 h 348"/>
                <a:gd name="T70" fmla="*/ 2147483647 w 654"/>
                <a:gd name="T71" fmla="*/ 2147483647 h 348"/>
                <a:gd name="T72" fmla="*/ 2147483647 w 654"/>
                <a:gd name="T73" fmla="*/ 2147483647 h 348"/>
                <a:gd name="T74" fmla="*/ 2147483647 w 654"/>
                <a:gd name="T75" fmla="*/ 2147483647 h 348"/>
                <a:gd name="T76" fmla="*/ 2147483647 w 654"/>
                <a:gd name="T77" fmla="*/ 0 h 348"/>
                <a:gd name="T78" fmla="*/ 2147483647 w 654"/>
                <a:gd name="T79" fmla="*/ 0 h 348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654" h="348">
                  <a:moveTo>
                    <a:pt x="631" y="0"/>
                  </a:moveTo>
                  <a:lnTo>
                    <a:pt x="377" y="30"/>
                  </a:lnTo>
                  <a:lnTo>
                    <a:pt x="122" y="87"/>
                  </a:lnTo>
                  <a:lnTo>
                    <a:pt x="0" y="160"/>
                  </a:lnTo>
                  <a:lnTo>
                    <a:pt x="4" y="164"/>
                  </a:lnTo>
                  <a:lnTo>
                    <a:pt x="8" y="169"/>
                  </a:lnTo>
                  <a:lnTo>
                    <a:pt x="14" y="179"/>
                  </a:lnTo>
                  <a:lnTo>
                    <a:pt x="19" y="190"/>
                  </a:lnTo>
                  <a:lnTo>
                    <a:pt x="27" y="202"/>
                  </a:lnTo>
                  <a:lnTo>
                    <a:pt x="35" y="215"/>
                  </a:lnTo>
                  <a:lnTo>
                    <a:pt x="44" y="228"/>
                  </a:lnTo>
                  <a:lnTo>
                    <a:pt x="54" y="240"/>
                  </a:lnTo>
                  <a:lnTo>
                    <a:pt x="61" y="253"/>
                  </a:lnTo>
                  <a:lnTo>
                    <a:pt x="69" y="262"/>
                  </a:lnTo>
                  <a:lnTo>
                    <a:pt x="78" y="274"/>
                  </a:lnTo>
                  <a:lnTo>
                    <a:pt x="84" y="283"/>
                  </a:lnTo>
                  <a:lnTo>
                    <a:pt x="92" y="289"/>
                  </a:lnTo>
                  <a:lnTo>
                    <a:pt x="95" y="295"/>
                  </a:lnTo>
                  <a:lnTo>
                    <a:pt x="101" y="297"/>
                  </a:lnTo>
                  <a:lnTo>
                    <a:pt x="107" y="297"/>
                  </a:lnTo>
                  <a:lnTo>
                    <a:pt x="120" y="299"/>
                  </a:lnTo>
                  <a:lnTo>
                    <a:pt x="137" y="300"/>
                  </a:lnTo>
                  <a:lnTo>
                    <a:pt x="160" y="304"/>
                  </a:lnTo>
                  <a:lnTo>
                    <a:pt x="187" y="308"/>
                  </a:lnTo>
                  <a:lnTo>
                    <a:pt x="215" y="312"/>
                  </a:lnTo>
                  <a:lnTo>
                    <a:pt x="246" y="316"/>
                  </a:lnTo>
                  <a:lnTo>
                    <a:pt x="278" y="323"/>
                  </a:lnTo>
                  <a:lnTo>
                    <a:pt x="306" y="327"/>
                  </a:lnTo>
                  <a:lnTo>
                    <a:pt x="337" y="331"/>
                  </a:lnTo>
                  <a:lnTo>
                    <a:pt x="363" y="335"/>
                  </a:lnTo>
                  <a:lnTo>
                    <a:pt x="390" y="340"/>
                  </a:lnTo>
                  <a:lnTo>
                    <a:pt x="409" y="342"/>
                  </a:lnTo>
                  <a:lnTo>
                    <a:pt x="426" y="346"/>
                  </a:lnTo>
                  <a:lnTo>
                    <a:pt x="436" y="348"/>
                  </a:lnTo>
                  <a:lnTo>
                    <a:pt x="440" y="348"/>
                  </a:lnTo>
                  <a:lnTo>
                    <a:pt x="654" y="230"/>
                  </a:lnTo>
                  <a:lnTo>
                    <a:pt x="603" y="55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FFA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36" name="Freeform 183"/>
            <p:cNvSpPr>
              <a:spLocks/>
            </p:cNvSpPr>
            <p:nvPr/>
          </p:nvSpPr>
          <p:spPr bwMode="auto">
            <a:xfrm>
              <a:off x="3176883" y="2332268"/>
              <a:ext cx="114787" cy="49325"/>
            </a:xfrm>
            <a:custGeom>
              <a:avLst/>
              <a:gdLst>
                <a:gd name="T0" fmla="*/ 2147483647 w 755"/>
                <a:gd name="T1" fmla="*/ 2147483647 h 324"/>
                <a:gd name="T2" fmla="*/ 2147483647 w 755"/>
                <a:gd name="T3" fmla="*/ 2147483647 h 324"/>
                <a:gd name="T4" fmla="*/ 2147483647 w 755"/>
                <a:gd name="T5" fmla="*/ 2147483647 h 324"/>
                <a:gd name="T6" fmla="*/ 2147483647 w 755"/>
                <a:gd name="T7" fmla="*/ 2147483647 h 324"/>
                <a:gd name="T8" fmla="*/ 2147483647 w 755"/>
                <a:gd name="T9" fmla="*/ 2147483647 h 324"/>
                <a:gd name="T10" fmla="*/ 2147483647 w 755"/>
                <a:gd name="T11" fmla="*/ 2147483647 h 324"/>
                <a:gd name="T12" fmla="*/ 2147483647 w 755"/>
                <a:gd name="T13" fmla="*/ 2147483647 h 324"/>
                <a:gd name="T14" fmla="*/ 2147483647 w 755"/>
                <a:gd name="T15" fmla="*/ 2147483647 h 324"/>
                <a:gd name="T16" fmla="*/ 2147483647 w 755"/>
                <a:gd name="T17" fmla="*/ 2147483647 h 324"/>
                <a:gd name="T18" fmla="*/ 2147483647 w 755"/>
                <a:gd name="T19" fmla="*/ 2147483647 h 324"/>
                <a:gd name="T20" fmla="*/ 2147483647 w 755"/>
                <a:gd name="T21" fmla="*/ 2147483647 h 324"/>
                <a:gd name="T22" fmla="*/ 2147483647 w 755"/>
                <a:gd name="T23" fmla="*/ 2147483647 h 324"/>
                <a:gd name="T24" fmla="*/ 2147483647 w 755"/>
                <a:gd name="T25" fmla="*/ 2147483647 h 324"/>
                <a:gd name="T26" fmla="*/ 2147483647 w 755"/>
                <a:gd name="T27" fmla="*/ 2147483647 h 324"/>
                <a:gd name="T28" fmla="*/ 2147483647 w 755"/>
                <a:gd name="T29" fmla="*/ 2147483647 h 324"/>
                <a:gd name="T30" fmla="*/ 2147483647 w 755"/>
                <a:gd name="T31" fmla="*/ 2147483647 h 324"/>
                <a:gd name="T32" fmla="*/ 2147483647 w 755"/>
                <a:gd name="T33" fmla="*/ 2147483647 h 324"/>
                <a:gd name="T34" fmla="*/ 2147483647 w 755"/>
                <a:gd name="T35" fmla="*/ 2147483647 h 324"/>
                <a:gd name="T36" fmla="*/ 2147483647 w 755"/>
                <a:gd name="T37" fmla="*/ 2147483647 h 324"/>
                <a:gd name="T38" fmla="*/ 2147483647 w 755"/>
                <a:gd name="T39" fmla="*/ 2147483647 h 324"/>
                <a:gd name="T40" fmla="*/ 2147483647 w 755"/>
                <a:gd name="T41" fmla="*/ 2147483647 h 324"/>
                <a:gd name="T42" fmla="*/ 2147483647 w 755"/>
                <a:gd name="T43" fmla="*/ 2147483647 h 324"/>
                <a:gd name="T44" fmla="*/ 2147483647 w 755"/>
                <a:gd name="T45" fmla="*/ 2147483647 h 324"/>
                <a:gd name="T46" fmla="*/ 2147483647 w 755"/>
                <a:gd name="T47" fmla="*/ 2147483647 h 324"/>
                <a:gd name="T48" fmla="*/ 2147483647 w 755"/>
                <a:gd name="T49" fmla="*/ 2147483647 h 324"/>
                <a:gd name="T50" fmla="*/ 2147483647 w 755"/>
                <a:gd name="T51" fmla="*/ 2147483647 h 324"/>
                <a:gd name="T52" fmla="*/ 2147483647 w 755"/>
                <a:gd name="T53" fmla="*/ 2147483647 h 324"/>
                <a:gd name="T54" fmla="*/ 2147483647 w 755"/>
                <a:gd name="T55" fmla="*/ 2147483647 h 324"/>
                <a:gd name="T56" fmla="*/ 2147483647 w 755"/>
                <a:gd name="T57" fmla="*/ 2147483647 h 324"/>
                <a:gd name="T58" fmla="*/ 2147483647 w 755"/>
                <a:gd name="T59" fmla="*/ 2147483647 h 324"/>
                <a:gd name="T60" fmla="*/ 2147483647 w 755"/>
                <a:gd name="T61" fmla="*/ 2147483647 h 324"/>
                <a:gd name="T62" fmla="*/ 2147483647 w 755"/>
                <a:gd name="T63" fmla="*/ 2147483647 h 324"/>
                <a:gd name="T64" fmla="*/ 2147483647 w 755"/>
                <a:gd name="T65" fmla="*/ 2147483647 h 324"/>
                <a:gd name="T66" fmla="*/ 2147483647 w 755"/>
                <a:gd name="T67" fmla="*/ 2147483647 h 324"/>
                <a:gd name="T68" fmla="*/ 0 w 755"/>
                <a:gd name="T69" fmla="*/ 2147483647 h 324"/>
                <a:gd name="T70" fmla="*/ 0 w 755"/>
                <a:gd name="T71" fmla="*/ 2147483647 h 324"/>
                <a:gd name="T72" fmla="*/ 2147483647 w 755"/>
                <a:gd name="T73" fmla="*/ 2147483647 h 324"/>
                <a:gd name="T74" fmla="*/ 2147483647 w 755"/>
                <a:gd name="T75" fmla="*/ 2147483647 h 324"/>
                <a:gd name="T76" fmla="*/ 2147483647 w 755"/>
                <a:gd name="T77" fmla="*/ 2147483647 h 324"/>
                <a:gd name="T78" fmla="*/ 2147483647 w 755"/>
                <a:gd name="T79" fmla="*/ 2147483647 h 324"/>
                <a:gd name="T80" fmla="*/ 2147483647 w 755"/>
                <a:gd name="T81" fmla="*/ 2147483647 h 324"/>
                <a:gd name="T82" fmla="*/ 2147483647 w 755"/>
                <a:gd name="T83" fmla="*/ 2147483647 h 324"/>
                <a:gd name="T84" fmla="*/ 2147483647 w 755"/>
                <a:gd name="T85" fmla="*/ 2147483647 h 3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755" h="324">
                  <a:moveTo>
                    <a:pt x="353" y="6"/>
                  </a:moveTo>
                  <a:lnTo>
                    <a:pt x="352" y="6"/>
                  </a:lnTo>
                  <a:lnTo>
                    <a:pt x="346" y="8"/>
                  </a:lnTo>
                  <a:lnTo>
                    <a:pt x="336" y="10"/>
                  </a:lnTo>
                  <a:lnTo>
                    <a:pt x="327" y="12"/>
                  </a:lnTo>
                  <a:lnTo>
                    <a:pt x="312" y="14"/>
                  </a:lnTo>
                  <a:lnTo>
                    <a:pt x="298" y="19"/>
                  </a:lnTo>
                  <a:lnTo>
                    <a:pt x="281" y="23"/>
                  </a:lnTo>
                  <a:lnTo>
                    <a:pt x="264" y="27"/>
                  </a:lnTo>
                  <a:lnTo>
                    <a:pt x="245" y="33"/>
                  </a:lnTo>
                  <a:lnTo>
                    <a:pt x="228" y="36"/>
                  </a:lnTo>
                  <a:lnTo>
                    <a:pt x="211" y="42"/>
                  </a:lnTo>
                  <a:lnTo>
                    <a:pt x="194" y="48"/>
                  </a:lnTo>
                  <a:lnTo>
                    <a:pt x="179" y="54"/>
                  </a:lnTo>
                  <a:lnTo>
                    <a:pt x="165" y="59"/>
                  </a:lnTo>
                  <a:lnTo>
                    <a:pt x="152" y="63"/>
                  </a:lnTo>
                  <a:lnTo>
                    <a:pt x="143" y="69"/>
                  </a:lnTo>
                  <a:lnTo>
                    <a:pt x="135" y="73"/>
                  </a:lnTo>
                  <a:lnTo>
                    <a:pt x="129" y="76"/>
                  </a:lnTo>
                  <a:lnTo>
                    <a:pt x="127" y="82"/>
                  </a:lnTo>
                  <a:lnTo>
                    <a:pt x="127" y="86"/>
                  </a:lnTo>
                  <a:lnTo>
                    <a:pt x="127" y="88"/>
                  </a:lnTo>
                  <a:lnTo>
                    <a:pt x="131" y="93"/>
                  </a:lnTo>
                  <a:lnTo>
                    <a:pt x="137" y="95"/>
                  </a:lnTo>
                  <a:lnTo>
                    <a:pt x="143" y="99"/>
                  </a:lnTo>
                  <a:lnTo>
                    <a:pt x="150" y="103"/>
                  </a:lnTo>
                  <a:lnTo>
                    <a:pt x="158" y="107"/>
                  </a:lnTo>
                  <a:lnTo>
                    <a:pt x="167" y="111"/>
                  </a:lnTo>
                  <a:lnTo>
                    <a:pt x="179" y="114"/>
                  </a:lnTo>
                  <a:lnTo>
                    <a:pt x="188" y="118"/>
                  </a:lnTo>
                  <a:lnTo>
                    <a:pt x="200" y="124"/>
                  </a:lnTo>
                  <a:lnTo>
                    <a:pt x="211" y="128"/>
                  </a:lnTo>
                  <a:lnTo>
                    <a:pt x="222" y="133"/>
                  </a:lnTo>
                  <a:lnTo>
                    <a:pt x="232" y="139"/>
                  </a:lnTo>
                  <a:lnTo>
                    <a:pt x="243" y="145"/>
                  </a:lnTo>
                  <a:lnTo>
                    <a:pt x="253" y="151"/>
                  </a:lnTo>
                  <a:lnTo>
                    <a:pt x="262" y="158"/>
                  </a:lnTo>
                  <a:lnTo>
                    <a:pt x="270" y="164"/>
                  </a:lnTo>
                  <a:lnTo>
                    <a:pt x="277" y="170"/>
                  </a:lnTo>
                  <a:lnTo>
                    <a:pt x="285" y="175"/>
                  </a:lnTo>
                  <a:lnTo>
                    <a:pt x="291" y="183"/>
                  </a:lnTo>
                  <a:lnTo>
                    <a:pt x="295" y="189"/>
                  </a:lnTo>
                  <a:lnTo>
                    <a:pt x="298" y="194"/>
                  </a:lnTo>
                  <a:lnTo>
                    <a:pt x="300" y="200"/>
                  </a:lnTo>
                  <a:lnTo>
                    <a:pt x="300" y="208"/>
                  </a:lnTo>
                  <a:lnTo>
                    <a:pt x="298" y="211"/>
                  </a:lnTo>
                  <a:lnTo>
                    <a:pt x="295" y="217"/>
                  </a:lnTo>
                  <a:lnTo>
                    <a:pt x="289" y="219"/>
                  </a:lnTo>
                  <a:lnTo>
                    <a:pt x="281" y="223"/>
                  </a:lnTo>
                  <a:lnTo>
                    <a:pt x="270" y="225"/>
                  </a:lnTo>
                  <a:lnTo>
                    <a:pt x="257" y="227"/>
                  </a:lnTo>
                  <a:lnTo>
                    <a:pt x="241" y="227"/>
                  </a:lnTo>
                  <a:lnTo>
                    <a:pt x="228" y="228"/>
                  </a:lnTo>
                  <a:lnTo>
                    <a:pt x="211" y="228"/>
                  </a:lnTo>
                  <a:lnTo>
                    <a:pt x="192" y="228"/>
                  </a:lnTo>
                  <a:lnTo>
                    <a:pt x="175" y="228"/>
                  </a:lnTo>
                  <a:lnTo>
                    <a:pt x="156" y="228"/>
                  </a:lnTo>
                  <a:lnTo>
                    <a:pt x="137" y="227"/>
                  </a:lnTo>
                  <a:lnTo>
                    <a:pt x="118" y="227"/>
                  </a:lnTo>
                  <a:lnTo>
                    <a:pt x="101" y="227"/>
                  </a:lnTo>
                  <a:lnTo>
                    <a:pt x="84" y="228"/>
                  </a:lnTo>
                  <a:lnTo>
                    <a:pt x="66" y="228"/>
                  </a:lnTo>
                  <a:lnTo>
                    <a:pt x="53" y="230"/>
                  </a:lnTo>
                  <a:lnTo>
                    <a:pt x="40" y="232"/>
                  </a:lnTo>
                  <a:lnTo>
                    <a:pt x="28" y="234"/>
                  </a:lnTo>
                  <a:lnTo>
                    <a:pt x="19" y="238"/>
                  </a:lnTo>
                  <a:lnTo>
                    <a:pt x="13" y="242"/>
                  </a:lnTo>
                  <a:lnTo>
                    <a:pt x="6" y="248"/>
                  </a:lnTo>
                  <a:lnTo>
                    <a:pt x="4" y="253"/>
                  </a:lnTo>
                  <a:lnTo>
                    <a:pt x="0" y="259"/>
                  </a:lnTo>
                  <a:lnTo>
                    <a:pt x="0" y="265"/>
                  </a:lnTo>
                  <a:lnTo>
                    <a:pt x="0" y="270"/>
                  </a:lnTo>
                  <a:lnTo>
                    <a:pt x="2" y="278"/>
                  </a:lnTo>
                  <a:lnTo>
                    <a:pt x="2" y="282"/>
                  </a:lnTo>
                  <a:lnTo>
                    <a:pt x="4" y="289"/>
                  </a:lnTo>
                  <a:lnTo>
                    <a:pt x="6" y="293"/>
                  </a:lnTo>
                  <a:lnTo>
                    <a:pt x="8" y="297"/>
                  </a:lnTo>
                  <a:lnTo>
                    <a:pt x="13" y="305"/>
                  </a:lnTo>
                  <a:lnTo>
                    <a:pt x="15" y="306"/>
                  </a:lnTo>
                  <a:lnTo>
                    <a:pt x="222" y="324"/>
                  </a:lnTo>
                  <a:lnTo>
                    <a:pt x="515" y="263"/>
                  </a:lnTo>
                  <a:lnTo>
                    <a:pt x="709" y="170"/>
                  </a:lnTo>
                  <a:lnTo>
                    <a:pt x="755" y="101"/>
                  </a:lnTo>
                  <a:lnTo>
                    <a:pt x="627" y="36"/>
                  </a:lnTo>
                  <a:lnTo>
                    <a:pt x="418" y="0"/>
                  </a:lnTo>
                  <a:lnTo>
                    <a:pt x="353" y="6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37" name="Freeform 184"/>
            <p:cNvSpPr>
              <a:spLocks/>
            </p:cNvSpPr>
            <p:nvPr/>
          </p:nvSpPr>
          <p:spPr bwMode="auto">
            <a:xfrm>
              <a:off x="3138519" y="2529872"/>
              <a:ext cx="36232" cy="45062"/>
            </a:xfrm>
            <a:custGeom>
              <a:avLst/>
              <a:gdLst>
                <a:gd name="T0" fmla="*/ 2147483647 w 240"/>
                <a:gd name="T1" fmla="*/ 0 h 297"/>
                <a:gd name="T2" fmla="*/ 0 w 240"/>
                <a:gd name="T3" fmla="*/ 2147483647 h 297"/>
                <a:gd name="T4" fmla="*/ 2147483647 w 240"/>
                <a:gd name="T5" fmla="*/ 2147483647 h 297"/>
                <a:gd name="T6" fmla="*/ 2147483647 w 240"/>
                <a:gd name="T7" fmla="*/ 2147483647 h 297"/>
                <a:gd name="T8" fmla="*/ 2147483647 w 240"/>
                <a:gd name="T9" fmla="*/ 2147483647 h 297"/>
                <a:gd name="T10" fmla="*/ 2147483647 w 240"/>
                <a:gd name="T11" fmla="*/ 2147483647 h 297"/>
                <a:gd name="T12" fmla="*/ 2147483647 w 240"/>
                <a:gd name="T13" fmla="*/ 2147483647 h 297"/>
                <a:gd name="T14" fmla="*/ 2147483647 w 240"/>
                <a:gd name="T15" fmla="*/ 0 h 297"/>
                <a:gd name="T16" fmla="*/ 2147483647 w 240"/>
                <a:gd name="T17" fmla="*/ 0 h 29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40" h="297">
                  <a:moveTo>
                    <a:pt x="31" y="0"/>
                  </a:moveTo>
                  <a:lnTo>
                    <a:pt x="0" y="116"/>
                  </a:lnTo>
                  <a:lnTo>
                    <a:pt x="50" y="297"/>
                  </a:lnTo>
                  <a:lnTo>
                    <a:pt x="207" y="257"/>
                  </a:lnTo>
                  <a:lnTo>
                    <a:pt x="240" y="187"/>
                  </a:lnTo>
                  <a:lnTo>
                    <a:pt x="158" y="122"/>
                  </a:lnTo>
                  <a:lnTo>
                    <a:pt x="76" y="65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EBF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38" name="Freeform 185"/>
            <p:cNvSpPr>
              <a:spLocks/>
            </p:cNvSpPr>
            <p:nvPr/>
          </p:nvSpPr>
          <p:spPr bwMode="auto">
            <a:xfrm>
              <a:off x="3140346" y="2532003"/>
              <a:ext cx="45062" cy="35014"/>
            </a:xfrm>
            <a:custGeom>
              <a:avLst/>
              <a:gdLst>
                <a:gd name="T0" fmla="*/ 2147483647 w 295"/>
                <a:gd name="T1" fmla="*/ 2147483647 h 231"/>
                <a:gd name="T2" fmla="*/ 2147483647 w 295"/>
                <a:gd name="T3" fmla="*/ 2147483647 h 231"/>
                <a:gd name="T4" fmla="*/ 2147483647 w 295"/>
                <a:gd name="T5" fmla="*/ 2147483647 h 231"/>
                <a:gd name="T6" fmla="*/ 2147483647 w 295"/>
                <a:gd name="T7" fmla="*/ 2147483647 h 231"/>
                <a:gd name="T8" fmla="*/ 2147483647 w 295"/>
                <a:gd name="T9" fmla="*/ 2147483647 h 231"/>
                <a:gd name="T10" fmla="*/ 2147483647 w 295"/>
                <a:gd name="T11" fmla="*/ 2147483647 h 231"/>
                <a:gd name="T12" fmla="*/ 2147483647 w 295"/>
                <a:gd name="T13" fmla="*/ 2147483647 h 231"/>
                <a:gd name="T14" fmla="*/ 2147483647 w 295"/>
                <a:gd name="T15" fmla="*/ 2147483647 h 231"/>
                <a:gd name="T16" fmla="*/ 2147483647 w 295"/>
                <a:gd name="T17" fmla="*/ 2147483647 h 231"/>
                <a:gd name="T18" fmla="*/ 2147483647 w 295"/>
                <a:gd name="T19" fmla="*/ 2147483647 h 231"/>
                <a:gd name="T20" fmla="*/ 2147483647 w 295"/>
                <a:gd name="T21" fmla="*/ 2147483647 h 231"/>
                <a:gd name="T22" fmla="*/ 2147483647 w 295"/>
                <a:gd name="T23" fmla="*/ 2147483647 h 231"/>
                <a:gd name="T24" fmla="*/ 2147483647 w 295"/>
                <a:gd name="T25" fmla="*/ 2147483647 h 231"/>
                <a:gd name="T26" fmla="*/ 2147483647 w 295"/>
                <a:gd name="T27" fmla="*/ 2147483647 h 231"/>
                <a:gd name="T28" fmla="*/ 2147483647 w 295"/>
                <a:gd name="T29" fmla="*/ 2147483647 h 231"/>
                <a:gd name="T30" fmla="*/ 2147483647 w 295"/>
                <a:gd name="T31" fmla="*/ 2147483647 h 231"/>
                <a:gd name="T32" fmla="*/ 2147483647 w 295"/>
                <a:gd name="T33" fmla="*/ 2147483647 h 231"/>
                <a:gd name="T34" fmla="*/ 2147483647 w 295"/>
                <a:gd name="T35" fmla="*/ 2147483647 h 231"/>
                <a:gd name="T36" fmla="*/ 2147483647 w 295"/>
                <a:gd name="T37" fmla="*/ 2147483647 h 231"/>
                <a:gd name="T38" fmla="*/ 2147483647 w 295"/>
                <a:gd name="T39" fmla="*/ 2147483647 h 231"/>
                <a:gd name="T40" fmla="*/ 2147483647 w 295"/>
                <a:gd name="T41" fmla="*/ 2147483647 h 231"/>
                <a:gd name="T42" fmla="*/ 2147483647 w 295"/>
                <a:gd name="T43" fmla="*/ 2147483647 h 231"/>
                <a:gd name="T44" fmla="*/ 2147483647 w 295"/>
                <a:gd name="T45" fmla="*/ 2147483647 h 231"/>
                <a:gd name="T46" fmla="*/ 2147483647 w 295"/>
                <a:gd name="T47" fmla="*/ 2147483647 h 231"/>
                <a:gd name="T48" fmla="*/ 2147483647 w 295"/>
                <a:gd name="T49" fmla="*/ 2147483647 h 231"/>
                <a:gd name="T50" fmla="*/ 2147483647 w 295"/>
                <a:gd name="T51" fmla="*/ 2147483647 h 231"/>
                <a:gd name="T52" fmla="*/ 2147483647 w 295"/>
                <a:gd name="T53" fmla="*/ 2147483647 h 231"/>
                <a:gd name="T54" fmla="*/ 2147483647 w 295"/>
                <a:gd name="T55" fmla="*/ 2147483647 h 231"/>
                <a:gd name="T56" fmla="*/ 2147483647 w 295"/>
                <a:gd name="T57" fmla="*/ 2147483647 h 231"/>
                <a:gd name="T58" fmla="*/ 2147483647 w 295"/>
                <a:gd name="T59" fmla="*/ 2147483647 h 231"/>
                <a:gd name="T60" fmla="*/ 2147483647 w 295"/>
                <a:gd name="T61" fmla="*/ 2147483647 h 231"/>
                <a:gd name="T62" fmla="*/ 2147483647 w 295"/>
                <a:gd name="T63" fmla="*/ 2147483647 h 231"/>
                <a:gd name="T64" fmla="*/ 2147483647 w 295"/>
                <a:gd name="T65" fmla="*/ 2147483647 h 231"/>
                <a:gd name="T66" fmla="*/ 2147483647 w 295"/>
                <a:gd name="T67" fmla="*/ 2147483647 h 231"/>
                <a:gd name="T68" fmla="*/ 2147483647 w 295"/>
                <a:gd name="T69" fmla="*/ 2147483647 h 231"/>
                <a:gd name="T70" fmla="*/ 2147483647 w 295"/>
                <a:gd name="T71" fmla="*/ 2147483647 h 231"/>
                <a:gd name="T72" fmla="*/ 2147483647 w 295"/>
                <a:gd name="T73" fmla="*/ 2147483647 h 231"/>
                <a:gd name="T74" fmla="*/ 2147483647 w 295"/>
                <a:gd name="T75" fmla="*/ 2147483647 h 231"/>
                <a:gd name="T76" fmla="*/ 0 w 295"/>
                <a:gd name="T77" fmla="*/ 0 h 231"/>
                <a:gd name="T78" fmla="*/ 2147483647 w 295"/>
                <a:gd name="T79" fmla="*/ 2147483647 h 23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295" h="231">
                  <a:moveTo>
                    <a:pt x="8" y="23"/>
                  </a:moveTo>
                  <a:lnTo>
                    <a:pt x="8" y="25"/>
                  </a:lnTo>
                  <a:lnTo>
                    <a:pt x="8" y="31"/>
                  </a:lnTo>
                  <a:lnTo>
                    <a:pt x="8" y="35"/>
                  </a:lnTo>
                  <a:lnTo>
                    <a:pt x="8" y="38"/>
                  </a:lnTo>
                  <a:lnTo>
                    <a:pt x="10" y="46"/>
                  </a:lnTo>
                  <a:lnTo>
                    <a:pt x="12" y="52"/>
                  </a:lnTo>
                  <a:lnTo>
                    <a:pt x="12" y="56"/>
                  </a:lnTo>
                  <a:lnTo>
                    <a:pt x="14" y="63"/>
                  </a:lnTo>
                  <a:lnTo>
                    <a:pt x="16" y="67"/>
                  </a:lnTo>
                  <a:lnTo>
                    <a:pt x="18" y="75"/>
                  </a:lnTo>
                  <a:lnTo>
                    <a:pt x="21" y="84"/>
                  </a:lnTo>
                  <a:lnTo>
                    <a:pt x="27" y="92"/>
                  </a:lnTo>
                  <a:lnTo>
                    <a:pt x="35" y="96"/>
                  </a:lnTo>
                  <a:lnTo>
                    <a:pt x="44" y="92"/>
                  </a:lnTo>
                  <a:lnTo>
                    <a:pt x="54" y="88"/>
                  </a:lnTo>
                  <a:lnTo>
                    <a:pt x="59" y="92"/>
                  </a:lnTo>
                  <a:lnTo>
                    <a:pt x="59" y="97"/>
                  </a:lnTo>
                  <a:lnTo>
                    <a:pt x="59" y="107"/>
                  </a:lnTo>
                  <a:lnTo>
                    <a:pt x="59" y="111"/>
                  </a:lnTo>
                  <a:lnTo>
                    <a:pt x="59" y="115"/>
                  </a:lnTo>
                  <a:lnTo>
                    <a:pt x="61" y="122"/>
                  </a:lnTo>
                  <a:lnTo>
                    <a:pt x="61" y="128"/>
                  </a:lnTo>
                  <a:lnTo>
                    <a:pt x="63" y="137"/>
                  </a:lnTo>
                  <a:lnTo>
                    <a:pt x="67" y="149"/>
                  </a:lnTo>
                  <a:lnTo>
                    <a:pt x="73" y="156"/>
                  </a:lnTo>
                  <a:lnTo>
                    <a:pt x="82" y="162"/>
                  </a:lnTo>
                  <a:lnTo>
                    <a:pt x="86" y="164"/>
                  </a:lnTo>
                  <a:lnTo>
                    <a:pt x="92" y="166"/>
                  </a:lnTo>
                  <a:lnTo>
                    <a:pt x="99" y="166"/>
                  </a:lnTo>
                  <a:lnTo>
                    <a:pt x="107" y="168"/>
                  </a:lnTo>
                  <a:lnTo>
                    <a:pt x="114" y="166"/>
                  </a:lnTo>
                  <a:lnTo>
                    <a:pt x="122" y="166"/>
                  </a:lnTo>
                  <a:lnTo>
                    <a:pt x="130" y="164"/>
                  </a:lnTo>
                  <a:lnTo>
                    <a:pt x="137" y="164"/>
                  </a:lnTo>
                  <a:lnTo>
                    <a:pt x="145" y="162"/>
                  </a:lnTo>
                  <a:lnTo>
                    <a:pt x="153" y="162"/>
                  </a:lnTo>
                  <a:lnTo>
                    <a:pt x="158" y="160"/>
                  </a:lnTo>
                  <a:lnTo>
                    <a:pt x="166" y="160"/>
                  </a:lnTo>
                  <a:lnTo>
                    <a:pt x="170" y="160"/>
                  </a:lnTo>
                  <a:lnTo>
                    <a:pt x="175" y="160"/>
                  </a:lnTo>
                  <a:lnTo>
                    <a:pt x="179" y="160"/>
                  </a:lnTo>
                  <a:lnTo>
                    <a:pt x="183" y="162"/>
                  </a:lnTo>
                  <a:lnTo>
                    <a:pt x="183" y="164"/>
                  </a:lnTo>
                  <a:lnTo>
                    <a:pt x="181" y="172"/>
                  </a:lnTo>
                  <a:lnTo>
                    <a:pt x="175" y="177"/>
                  </a:lnTo>
                  <a:lnTo>
                    <a:pt x="170" y="187"/>
                  </a:lnTo>
                  <a:lnTo>
                    <a:pt x="164" y="194"/>
                  </a:lnTo>
                  <a:lnTo>
                    <a:pt x="158" y="202"/>
                  </a:lnTo>
                  <a:lnTo>
                    <a:pt x="156" y="212"/>
                  </a:lnTo>
                  <a:lnTo>
                    <a:pt x="158" y="219"/>
                  </a:lnTo>
                  <a:lnTo>
                    <a:pt x="160" y="221"/>
                  </a:lnTo>
                  <a:lnTo>
                    <a:pt x="164" y="223"/>
                  </a:lnTo>
                  <a:lnTo>
                    <a:pt x="168" y="225"/>
                  </a:lnTo>
                  <a:lnTo>
                    <a:pt x="173" y="227"/>
                  </a:lnTo>
                  <a:lnTo>
                    <a:pt x="179" y="229"/>
                  </a:lnTo>
                  <a:lnTo>
                    <a:pt x="187" y="229"/>
                  </a:lnTo>
                  <a:lnTo>
                    <a:pt x="194" y="231"/>
                  </a:lnTo>
                  <a:lnTo>
                    <a:pt x="202" y="231"/>
                  </a:lnTo>
                  <a:lnTo>
                    <a:pt x="210" y="231"/>
                  </a:lnTo>
                  <a:lnTo>
                    <a:pt x="217" y="231"/>
                  </a:lnTo>
                  <a:lnTo>
                    <a:pt x="227" y="231"/>
                  </a:lnTo>
                  <a:lnTo>
                    <a:pt x="234" y="231"/>
                  </a:lnTo>
                  <a:lnTo>
                    <a:pt x="242" y="229"/>
                  </a:lnTo>
                  <a:lnTo>
                    <a:pt x="249" y="229"/>
                  </a:lnTo>
                  <a:lnTo>
                    <a:pt x="257" y="229"/>
                  </a:lnTo>
                  <a:lnTo>
                    <a:pt x="265" y="229"/>
                  </a:lnTo>
                  <a:lnTo>
                    <a:pt x="272" y="225"/>
                  </a:lnTo>
                  <a:lnTo>
                    <a:pt x="282" y="223"/>
                  </a:lnTo>
                  <a:lnTo>
                    <a:pt x="286" y="221"/>
                  </a:lnTo>
                  <a:lnTo>
                    <a:pt x="291" y="219"/>
                  </a:lnTo>
                  <a:lnTo>
                    <a:pt x="293" y="215"/>
                  </a:lnTo>
                  <a:lnTo>
                    <a:pt x="295" y="213"/>
                  </a:lnTo>
                  <a:lnTo>
                    <a:pt x="289" y="160"/>
                  </a:lnTo>
                  <a:lnTo>
                    <a:pt x="255" y="97"/>
                  </a:lnTo>
                  <a:lnTo>
                    <a:pt x="80" y="5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8" y="23"/>
                  </a:lnTo>
                  <a:close/>
                </a:path>
              </a:pathLst>
            </a:custGeom>
            <a:solidFill>
              <a:srgbClr val="C7E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39" name="Freeform 186"/>
            <p:cNvSpPr>
              <a:spLocks/>
            </p:cNvSpPr>
            <p:nvPr/>
          </p:nvSpPr>
          <p:spPr bwMode="auto">
            <a:xfrm>
              <a:off x="3130298" y="2437007"/>
              <a:ext cx="42017" cy="50238"/>
            </a:xfrm>
            <a:custGeom>
              <a:avLst/>
              <a:gdLst>
                <a:gd name="T0" fmla="*/ 2147483647 w 276"/>
                <a:gd name="T1" fmla="*/ 0 h 329"/>
                <a:gd name="T2" fmla="*/ 0 w 276"/>
                <a:gd name="T3" fmla="*/ 2147483647 h 329"/>
                <a:gd name="T4" fmla="*/ 2147483647 w 276"/>
                <a:gd name="T5" fmla="*/ 2147483647 h 329"/>
                <a:gd name="T6" fmla="*/ 2147483647 w 276"/>
                <a:gd name="T7" fmla="*/ 2147483647 h 329"/>
                <a:gd name="T8" fmla="*/ 2147483647 w 276"/>
                <a:gd name="T9" fmla="*/ 2147483647 h 329"/>
                <a:gd name="T10" fmla="*/ 2147483647 w 276"/>
                <a:gd name="T11" fmla="*/ 2147483647 h 329"/>
                <a:gd name="T12" fmla="*/ 2147483647 w 276"/>
                <a:gd name="T13" fmla="*/ 2147483647 h 329"/>
                <a:gd name="T14" fmla="*/ 2147483647 w 276"/>
                <a:gd name="T15" fmla="*/ 0 h 329"/>
                <a:gd name="T16" fmla="*/ 2147483647 w 276"/>
                <a:gd name="T17" fmla="*/ 0 h 3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76" h="329">
                  <a:moveTo>
                    <a:pt x="38" y="0"/>
                  </a:moveTo>
                  <a:lnTo>
                    <a:pt x="0" y="165"/>
                  </a:lnTo>
                  <a:lnTo>
                    <a:pt x="150" y="329"/>
                  </a:lnTo>
                  <a:lnTo>
                    <a:pt x="219" y="329"/>
                  </a:lnTo>
                  <a:lnTo>
                    <a:pt x="226" y="272"/>
                  </a:lnTo>
                  <a:lnTo>
                    <a:pt x="276" y="173"/>
                  </a:lnTo>
                  <a:lnTo>
                    <a:pt x="169" y="74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EBF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40" name="Freeform 187"/>
            <p:cNvSpPr>
              <a:spLocks/>
            </p:cNvSpPr>
            <p:nvPr/>
          </p:nvSpPr>
          <p:spPr bwMode="auto">
            <a:xfrm>
              <a:off x="3138824" y="2432745"/>
              <a:ext cx="35014" cy="39886"/>
            </a:xfrm>
            <a:custGeom>
              <a:avLst/>
              <a:gdLst>
                <a:gd name="T0" fmla="*/ 0 w 228"/>
                <a:gd name="T1" fmla="*/ 2147483647 h 263"/>
                <a:gd name="T2" fmla="*/ 0 w 228"/>
                <a:gd name="T3" fmla="*/ 2147483647 h 263"/>
                <a:gd name="T4" fmla="*/ 2147483647 w 228"/>
                <a:gd name="T5" fmla="*/ 2147483647 h 263"/>
                <a:gd name="T6" fmla="*/ 2147483647 w 228"/>
                <a:gd name="T7" fmla="*/ 2147483647 h 263"/>
                <a:gd name="T8" fmla="*/ 2147483647 w 228"/>
                <a:gd name="T9" fmla="*/ 2147483647 h 263"/>
                <a:gd name="T10" fmla="*/ 2147483647 w 228"/>
                <a:gd name="T11" fmla="*/ 2147483647 h 263"/>
                <a:gd name="T12" fmla="*/ 2147483647 w 228"/>
                <a:gd name="T13" fmla="*/ 2147483647 h 263"/>
                <a:gd name="T14" fmla="*/ 2147483647 w 228"/>
                <a:gd name="T15" fmla="*/ 2147483647 h 263"/>
                <a:gd name="T16" fmla="*/ 2147483647 w 228"/>
                <a:gd name="T17" fmla="*/ 2147483647 h 263"/>
                <a:gd name="T18" fmla="*/ 2147483647 w 228"/>
                <a:gd name="T19" fmla="*/ 2147483647 h 263"/>
                <a:gd name="T20" fmla="*/ 2147483647 w 228"/>
                <a:gd name="T21" fmla="*/ 2147483647 h 263"/>
                <a:gd name="T22" fmla="*/ 2147483647 w 228"/>
                <a:gd name="T23" fmla="*/ 2147483647 h 263"/>
                <a:gd name="T24" fmla="*/ 2147483647 w 228"/>
                <a:gd name="T25" fmla="*/ 2147483647 h 263"/>
                <a:gd name="T26" fmla="*/ 2147483647 w 228"/>
                <a:gd name="T27" fmla="*/ 2147483647 h 263"/>
                <a:gd name="T28" fmla="*/ 2147483647 w 228"/>
                <a:gd name="T29" fmla="*/ 2147483647 h 263"/>
                <a:gd name="T30" fmla="*/ 2147483647 w 228"/>
                <a:gd name="T31" fmla="*/ 2147483647 h 263"/>
                <a:gd name="T32" fmla="*/ 2147483647 w 228"/>
                <a:gd name="T33" fmla="*/ 2147483647 h 263"/>
                <a:gd name="T34" fmla="*/ 2147483647 w 228"/>
                <a:gd name="T35" fmla="*/ 2147483647 h 263"/>
                <a:gd name="T36" fmla="*/ 2147483647 w 228"/>
                <a:gd name="T37" fmla="*/ 2147483647 h 263"/>
                <a:gd name="T38" fmla="*/ 2147483647 w 228"/>
                <a:gd name="T39" fmla="*/ 2147483647 h 263"/>
                <a:gd name="T40" fmla="*/ 2147483647 w 228"/>
                <a:gd name="T41" fmla="*/ 2147483647 h 263"/>
                <a:gd name="T42" fmla="*/ 2147483647 w 228"/>
                <a:gd name="T43" fmla="*/ 2147483647 h 263"/>
                <a:gd name="T44" fmla="*/ 2147483647 w 228"/>
                <a:gd name="T45" fmla="*/ 2147483647 h 263"/>
                <a:gd name="T46" fmla="*/ 2147483647 w 228"/>
                <a:gd name="T47" fmla="*/ 2147483647 h 263"/>
                <a:gd name="T48" fmla="*/ 2147483647 w 228"/>
                <a:gd name="T49" fmla="*/ 2147483647 h 263"/>
                <a:gd name="T50" fmla="*/ 2147483647 w 228"/>
                <a:gd name="T51" fmla="*/ 2147483647 h 263"/>
                <a:gd name="T52" fmla="*/ 2147483647 w 228"/>
                <a:gd name="T53" fmla="*/ 2147483647 h 263"/>
                <a:gd name="T54" fmla="*/ 2147483647 w 228"/>
                <a:gd name="T55" fmla="*/ 2147483647 h 263"/>
                <a:gd name="T56" fmla="*/ 2147483647 w 228"/>
                <a:gd name="T57" fmla="*/ 2147483647 h 263"/>
                <a:gd name="T58" fmla="*/ 2147483647 w 228"/>
                <a:gd name="T59" fmla="*/ 2147483647 h 263"/>
                <a:gd name="T60" fmla="*/ 2147483647 w 228"/>
                <a:gd name="T61" fmla="*/ 2147483647 h 263"/>
                <a:gd name="T62" fmla="*/ 2147483647 w 228"/>
                <a:gd name="T63" fmla="*/ 2147483647 h 263"/>
                <a:gd name="T64" fmla="*/ 2147483647 w 228"/>
                <a:gd name="T65" fmla="*/ 2147483647 h 263"/>
                <a:gd name="T66" fmla="*/ 2147483647 w 228"/>
                <a:gd name="T67" fmla="*/ 2147483647 h 263"/>
                <a:gd name="T68" fmla="*/ 2147483647 w 228"/>
                <a:gd name="T69" fmla="*/ 2147483647 h 263"/>
                <a:gd name="T70" fmla="*/ 2147483647 w 228"/>
                <a:gd name="T71" fmla="*/ 2147483647 h 263"/>
                <a:gd name="T72" fmla="*/ 2147483647 w 228"/>
                <a:gd name="T73" fmla="*/ 2147483647 h 263"/>
                <a:gd name="T74" fmla="*/ 2147483647 w 228"/>
                <a:gd name="T75" fmla="*/ 2147483647 h 263"/>
                <a:gd name="T76" fmla="*/ 2147483647 w 228"/>
                <a:gd name="T77" fmla="*/ 2147483647 h 263"/>
                <a:gd name="T78" fmla="*/ 2147483647 w 228"/>
                <a:gd name="T79" fmla="*/ 2147483647 h 263"/>
                <a:gd name="T80" fmla="*/ 2147483647 w 228"/>
                <a:gd name="T81" fmla="*/ 2147483647 h 263"/>
                <a:gd name="T82" fmla="*/ 2147483647 w 228"/>
                <a:gd name="T83" fmla="*/ 2147483647 h 263"/>
                <a:gd name="T84" fmla="*/ 2147483647 w 228"/>
                <a:gd name="T85" fmla="*/ 2147483647 h 263"/>
                <a:gd name="T86" fmla="*/ 2147483647 w 228"/>
                <a:gd name="T87" fmla="*/ 2147483647 h 263"/>
                <a:gd name="T88" fmla="*/ 2147483647 w 228"/>
                <a:gd name="T89" fmla="*/ 2147483647 h 263"/>
                <a:gd name="T90" fmla="*/ 2147483647 w 228"/>
                <a:gd name="T91" fmla="*/ 2147483647 h 263"/>
                <a:gd name="T92" fmla="*/ 2147483647 w 228"/>
                <a:gd name="T93" fmla="*/ 2147483647 h 263"/>
                <a:gd name="T94" fmla="*/ 2147483647 w 228"/>
                <a:gd name="T95" fmla="*/ 2147483647 h 263"/>
                <a:gd name="T96" fmla="*/ 2147483647 w 228"/>
                <a:gd name="T97" fmla="*/ 2147483647 h 263"/>
                <a:gd name="T98" fmla="*/ 2147483647 w 228"/>
                <a:gd name="T99" fmla="*/ 2147483647 h 263"/>
                <a:gd name="T100" fmla="*/ 2147483647 w 228"/>
                <a:gd name="T101" fmla="*/ 2147483647 h 263"/>
                <a:gd name="T102" fmla="*/ 2147483647 w 228"/>
                <a:gd name="T103" fmla="*/ 2147483647 h 263"/>
                <a:gd name="T104" fmla="*/ 2147483647 w 228"/>
                <a:gd name="T105" fmla="*/ 2147483647 h 263"/>
                <a:gd name="T106" fmla="*/ 2147483647 w 228"/>
                <a:gd name="T107" fmla="*/ 2147483647 h 263"/>
                <a:gd name="T108" fmla="*/ 2147483647 w 228"/>
                <a:gd name="T109" fmla="*/ 2147483647 h 263"/>
                <a:gd name="T110" fmla="*/ 2147483647 w 228"/>
                <a:gd name="T111" fmla="*/ 2147483647 h 263"/>
                <a:gd name="T112" fmla="*/ 2147483647 w 228"/>
                <a:gd name="T113" fmla="*/ 2147483647 h 263"/>
                <a:gd name="T114" fmla="*/ 2147483647 w 228"/>
                <a:gd name="T115" fmla="*/ 2147483647 h 263"/>
                <a:gd name="T116" fmla="*/ 2147483647 w 228"/>
                <a:gd name="T117" fmla="*/ 2147483647 h 263"/>
                <a:gd name="T118" fmla="*/ 2147483647 w 228"/>
                <a:gd name="T119" fmla="*/ 2147483647 h 263"/>
                <a:gd name="T120" fmla="*/ 2147483647 w 228"/>
                <a:gd name="T121" fmla="*/ 0 h 263"/>
                <a:gd name="T122" fmla="*/ 0 w 228"/>
                <a:gd name="T123" fmla="*/ 2147483647 h 263"/>
                <a:gd name="T124" fmla="*/ 0 w 228"/>
                <a:gd name="T125" fmla="*/ 2147483647 h 26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8" h="263">
                  <a:moveTo>
                    <a:pt x="0" y="48"/>
                  </a:moveTo>
                  <a:lnTo>
                    <a:pt x="0" y="50"/>
                  </a:lnTo>
                  <a:lnTo>
                    <a:pt x="2" y="55"/>
                  </a:lnTo>
                  <a:lnTo>
                    <a:pt x="2" y="59"/>
                  </a:lnTo>
                  <a:lnTo>
                    <a:pt x="2" y="65"/>
                  </a:lnTo>
                  <a:lnTo>
                    <a:pt x="4" y="71"/>
                  </a:lnTo>
                  <a:lnTo>
                    <a:pt x="6" y="76"/>
                  </a:lnTo>
                  <a:lnTo>
                    <a:pt x="8" y="88"/>
                  </a:lnTo>
                  <a:lnTo>
                    <a:pt x="11" y="97"/>
                  </a:lnTo>
                  <a:lnTo>
                    <a:pt x="15" y="107"/>
                  </a:lnTo>
                  <a:lnTo>
                    <a:pt x="21" y="112"/>
                  </a:lnTo>
                  <a:lnTo>
                    <a:pt x="30" y="112"/>
                  </a:lnTo>
                  <a:lnTo>
                    <a:pt x="40" y="107"/>
                  </a:lnTo>
                  <a:lnTo>
                    <a:pt x="44" y="103"/>
                  </a:lnTo>
                  <a:lnTo>
                    <a:pt x="49" y="101"/>
                  </a:lnTo>
                  <a:lnTo>
                    <a:pt x="51" y="101"/>
                  </a:lnTo>
                  <a:lnTo>
                    <a:pt x="53" y="105"/>
                  </a:lnTo>
                  <a:lnTo>
                    <a:pt x="53" y="109"/>
                  </a:lnTo>
                  <a:lnTo>
                    <a:pt x="53" y="114"/>
                  </a:lnTo>
                  <a:lnTo>
                    <a:pt x="53" y="120"/>
                  </a:lnTo>
                  <a:lnTo>
                    <a:pt x="53" y="126"/>
                  </a:lnTo>
                  <a:lnTo>
                    <a:pt x="53" y="133"/>
                  </a:lnTo>
                  <a:lnTo>
                    <a:pt x="53" y="139"/>
                  </a:lnTo>
                  <a:lnTo>
                    <a:pt x="53" y="148"/>
                  </a:lnTo>
                  <a:lnTo>
                    <a:pt x="55" y="156"/>
                  </a:lnTo>
                  <a:lnTo>
                    <a:pt x="55" y="164"/>
                  </a:lnTo>
                  <a:lnTo>
                    <a:pt x="55" y="171"/>
                  </a:lnTo>
                  <a:lnTo>
                    <a:pt x="55" y="179"/>
                  </a:lnTo>
                  <a:lnTo>
                    <a:pt x="57" y="187"/>
                  </a:lnTo>
                  <a:lnTo>
                    <a:pt x="59" y="190"/>
                  </a:lnTo>
                  <a:lnTo>
                    <a:pt x="61" y="198"/>
                  </a:lnTo>
                  <a:lnTo>
                    <a:pt x="65" y="202"/>
                  </a:lnTo>
                  <a:lnTo>
                    <a:pt x="68" y="207"/>
                  </a:lnTo>
                  <a:lnTo>
                    <a:pt x="76" y="209"/>
                  </a:lnTo>
                  <a:lnTo>
                    <a:pt x="85" y="207"/>
                  </a:lnTo>
                  <a:lnTo>
                    <a:pt x="91" y="206"/>
                  </a:lnTo>
                  <a:lnTo>
                    <a:pt x="95" y="204"/>
                  </a:lnTo>
                  <a:lnTo>
                    <a:pt x="103" y="200"/>
                  </a:lnTo>
                  <a:lnTo>
                    <a:pt x="108" y="198"/>
                  </a:lnTo>
                  <a:lnTo>
                    <a:pt x="118" y="190"/>
                  </a:lnTo>
                  <a:lnTo>
                    <a:pt x="127" y="187"/>
                  </a:lnTo>
                  <a:lnTo>
                    <a:pt x="135" y="183"/>
                  </a:lnTo>
                  <a:lnTo>
                    <a:pt x="141" y="181"/>
                  </a:lnTo>
                  <a:lnTo>
                    <a:pt x="141" y="183"/>
                  </a:lnTo>
                  <a:lnTo>
                    <a:pt x="139" y="188"/>
                  </a:lnTo>
                  <a:lnTo>
                    <a:pt x="135" y="196"/>
                  </a:lnTo>
                  <a:lnTo>
                    <a:pt x="131" y="207"/>
                  </a:lnTo>
                  <a:lnTo>
                    <a:pt x="125" y="217"/>
                  </a:lnTo>
                  <a:lnTo>
                    <a:pt x="123" y="228"/>
                  </a:lnTo>
                  <a:lnTo>
                    <a:pt x="120" y="238"/>
                  </a:lnTo>
                  <a:lnTo>
                    <a:pt x="122" y="249"/>
                  </a:lnTo>
                  <a:lnTo>
                    <a:pt x="123" y="255"/>
                  </a:lnTo>
                  <a:lnTo>
                    <a:pt x="129" y="259"/>
                  </a:lnTo>
                  <a:lnTo>
                    <a:pt x="137" y="261"/>
                  </a:lnTo>
                  <a:lnTo>
                    <a:pt x="144" y="263"/>
                  </a:lnTo>
                  <a:lnTo>
                    <a:pt x="154" y="263"/>
                  </a:lnTo>
                  <a:lnTo>
                    <a:pt x="162" y="263"/>
                  </a:lnTo>
                  <a:lnTo>
                    <a:pt x="169" y="263"/>
                  </a:lnTo>
                  <a:lnTo>
                    <a:pt x="175" y="263"/>
                  </a:lnTo>
                  <a:lnTo>
                    <a:pt x="228" y="152"/>
                  </a:lnTo>
                  <a:lnTo>
                    <a:pt x="55" y="0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C7E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41" name="Freeform 188"/>
            <p:cNvSpPr>
              <a:spLocks/>
            </p:cNvSpPr>
            <p:nvPr/>
          </p:nvSpPr>
          <p:spPr bwMode="auto">
            <a:xfrm>
              <a:off x="3140041" y="2422392"/>
              <a:ext cx="50543" cy="39277"/>
            </a:xfrm>
            <a:custGeom>
              <a:avLst/>
              <a:gdLst>
                <a:gd name="T0" fmla="*/ 2147483647 w 330"/>
                <a:gd name="T1" fmla="*/ 2147483647 h 258"/>
                <a:gd name="T2" fmla="*/ 2147483647 w 330"/>
                <a:gd name="T3" fmla="*/ 2147483647 h 258"/>
                <a:gd name="T4" fmla="*/ 2147483647 w 330"/>
                <a:gd name="T5" fmla="*/ 2147483647 h 258"/>
                <a:gd name="T6" fmla="*/ 0 w 330"/>
                <a:gd name="T7" fmla="*/ 2147483647 h 258"/>
                <a:gd name="T8" fmla="*/ 2147483647 w 330"/>
                <a:gd name="T9" fmla="*/ 0 h 258"/>
                <a:gd name="T10" fmla="*/ 2147483647 w 330"/>
                <a:gd name="T11" fmla="*/ 2147483647 h 258"/>
                <a:gd name="T12" fmla="*/ 2147483647 w 330"/>
                <a:gd name="T13" fmla="*/ 2147483647 h 258"/>
                <a:gd name="T14" fmla="*/ 2147483647 w 330"/>
                <a:gd name="T15" fmla="*/ 2147483647 h 258"/>
                <a:gd name="T16" fmla="*/ 2147483647 w 330"/>
                <a:gd name="T17" fmla="*/ 2147483647 h 258"/>
                <a:gd name="T18" fmla="*/ 2147483647 w 330"/>
                <a:gd name="T19" fmla="*/ 2147483647 h 258"/>
                <a:gd name="T20" fmla="*/ 2147483647 w 330"/>
                <a:gd name="T21" fmla="*/ 2147483647 h 258"/>
                <a:gd name="T22" fmla="*/ 2147483647 w 330"/>
                <a:gd name="T23" fmla="*/ 2147483647 h 258"/>
                <a:gd name="T24" fmla="*/ 2147483647 w 330"/>
                <a:gd name="T25" fmla="*/ 2147483647 h 258"/>
                <a:gd name="T26" fmla="*/ 2147483647 w 330"/>
                <a:gd name="T27" fmla="*/ 2147483647 h 258"/>
                <a:gd name="T28" fmla="*/ 2147483647 w 330"/>
                <a:gd name="T29" fmla="*/ 2147483647 h 258"/>
                <a:gd name="T30" fmla="*/ 2147483647 w 330"/>
                <a:gd name="T31" fmla="*/ 2147483647 h 258"/>
                <a:gd name="T32" fmla="*/ 2147483647 w 330"/>
                <a:gd name="T33" fmla="*/ 2147483647 h 258"/>
                <a:gd name="T34" fmla="*/ 2147483647 w 330"/>
                <a:gd name="T35" fmla="*/ 2147483647 h 258"/>
                <a:gd name="T36" fmla="*/ 2147483647 w 330"/>
                <a:gd name="T37" fmla="*/ 2147483647 h 258"/>
                <a:gd name="T38" fmla="*/ 2147483647 w 330"/>
                <a:gd name="T39" fmla="*/ 2147483647 h 258"/>
                <a:gd name="T40" fmla="*/ 2147483647 w 330"/>
                <a:gd name="T41" fmla="*/ 2147483647 h 258"/>
                <a:gd name="T42" fmla="*/ 2147483647 w 330"/>
                <a:gd name="T43" fmla="*/ 2147483647 h 258"/>
                <a:gd name="T44" fmla="*/ 2147483647 w 330"/>
                <a:gd name="T45" fmla="*/ 2147483647 h 258"/>
                <a:gd name="T46" fmla="*/ 2147483647 w 330"/>
                <a:gd name="T47" fmla="*/ 2147483647 h 258"/>
                <a:gd name="T48" fmla="*/ 2147483647 w 330"/>
                <a:gd name="T49" fmla="*/ 2147483647 h 258"/>
                <a:gd name="T50" fmla="*/ 2147483647 w 330"/>
                <a:gd name="T51" fmla="*/ 2147483647 h 258"/>
                <a:gd name="T52" fmla="*/ 2147483647 w 330"/>
                <a:gd name="T53" fmla="*/ 2147483647 h 258"/>
                <a:gd name="T54" fmla="*/ 2147483647 w 330"/>
                <a:gd name="T55" fmla="*/ 2147483647 h 258"/>
                <a:gd name="T56" fmla="*/ 2147483647 w 330"/>
                <a:gd name="T57" fmla="*/ 2147483647 h 258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30" h="258">
                  <a:moveTo>
                    <a:pt x="323" y="182"/>
                  </a:moveTo>
                  <a:lnTo>
                    <a:pt x="218" y="258"/>
                  </a:lnTo>
                  <a:lnTo>
                    <a:pt x="133" y="135"/>
                  </a:lnTo>
                  <a:lnTo>
                    <a:pt x="0" y="17"/>
                  </a:lnTo>
                  <a:lnTo>
                    <a:pt x="192" y="0"/>
                  </a:lnTo>
                  <a:lnTo>
                    <a:pt x="290" y="53"/>
                  </a:lnTo>
                  <a:lnTo>
                    <a:pt x="292" y="53"/>
                  </a:lnTo>
                  <a:lnTo>
                    <a:pt x="296" y="59"/>
                  </a:lnTo>
                  <a:lnTo>
                    <a:pt x="300" y="61"/>
                  </a:lnTo>
                  <a:lnTo>
                    <a:pt x="304" y="66"/>
                  </a:lnTo>
                  <a:lnTo>
                    <a:pt x="307" y="72"/>
                  </a:lnTo>
                  <a:lnTo>
                    <a:pt x="311" y="78"/>
                  </a:lnTo>
                  <a:lnTo>
                    <a:pt x="315" y="83"/>
                  </a:lnTo>
                  <a:lnTo>
                    <a:pt x="319" y="91"/>
                  </a:lnTo>
                  <a:lnTo>
                    <a:pt x="323" y="97"/>
                  </a:lnTo>
                  <a:lnTo>
                    <a:pt x="325" y="106"/>
                  </a:lnTo>
                  <a:lnTo>
                    <a:pt x="328" y="114"/>
                  </a:lnTo>
                  <a:lnTo>
                    <a:pt x="330" y="121"/>
                  </a:lnTo>
                  <a:lnTo>
                    <a:pt x="330" y="129"/>
                  </a:lnTo>
                  <a:lnTo>
                    <a:pt x="330" y="139"/>
                  </a:lnTo>
                  <a:lnTo>
                    <a:pt x="328" y="144"/>
                  </a:lnTo>
                  <a:lnTo>
                    <a:pt x="328" y="152"/>
                  </a:lnTo>
                  <a:lnTo>
                    <a:pt x="325" y="158"/>
                  </a:lnTo>
                  <a:lnTo>
                    <a:pt x="325" y="163"/>
                  </a:lnTo>
                  <a:lnTo>
                    <a:pt x="323" y="171"/>
                  </a:lnTo>
                  <a:lnTo>
                    <a:pt x="323" y="177"/>
                  </a:lnTo>
                  <a:lnTo>
                    <a:pt x="323" y="182"/>
                  </a:lnTo>
                  <a:close/>
                </a:path>
              </a:pathLst>
            </a:custGeom>
            <a:solidFill>
              <a:srgbClr val="EBF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42" name="Freeform 189"/>
            <p:cNvSpPr>
              <a:spLocks/>
            </p:cNvSpPr>
            <p:nvPr/>
          </p:nvSpPr>
          <p:spPr bwMode="auto">
            <a:xfrm>
              <a:off x="3154656" y="2419043"/>
              <a:ext cx="40495" cy="31970"/>
            </a:xfrm>
            <a:custGeom>
              <a:avLst/>
              <a:gdLst>
                <a:gd name="T0" fmla="*/ 2147483647 w 266"/>
                <a:gd name="T1" fmla="*/ 2147483647 h 209"/>
                <a:gd name="T2" fmla="*/ 2147483647 w 266"/>
                <a:gd name="T3" fmla="*/ 2147483647 h 209"/>
                <a:gd name="T4" fmla="*/ 2147483647 w 266"/>
                <a:gd name="T5" fmla="*/ 2147483647 h 209"/>
                <a:gd name="T6" fmla="*/ 2147483647 w 266"/>
                <a:gd name="T7" fmla="*/ 2147483647 h 209"/>
                <a:gd name="T8" fmla="*/ 2147483647 w 266"/>
                <a:gd name="T9" fmla="*/ 2147483647 h 209"/>
                <a:gd name="T10" fmla="*/ 2147483647 w 266"/>
                <a:gd name="T11" fmla="*/ 2147483647 h 209"/>
                <a:gd name="T12" fmla="*/ 2147483647 w 266"/>
                <a:gd name="T13" fmla="*/ 2147483647 h 209"/>
                <a:gd name="T14" fmla="*/ 2147483647 w 266"/>
                <a:gd name="T15" fmla="*/ 2147483647 h 209"/>
                <a:gd name="T16" fmla="*/ 2147483647 w 266"/>
                <a:gd name="T17" fmla="*/ 2147483647 h 209"/>
                <a:gd name="T18" fmla="*/ 2147483647 w 266"/>
                <a:gd name="T19" fmla="*/ 2147483647 h 209"/>
                <a:gd name="T20" fmla="*/ 2147483647 w 266"/>
                <a:gd name="T21" fmla="*/ 2147483647 h 209"/>
                <a:gd name="T22" fmla="*/ 2147483647 w 266"/>
                <a:gd name="T23" fmla="*/ 2147483647 h 209"/>
                <a:gd name="T24" fmla="*/ 2147483647 w 266"/>
                <a:gd name="T25" fmla="*/ 2147483647 h 209"/>
                <a:gd name="T26" fmla="*/ 2147483647 w 266"/>
                <a:gd name="T27" fmla="*/ 2147483647 h 209"/>
                <a:gd name="T28" fmla="*/ 2147483647 w 266"/>
                <a:gd name="T29" fmla="*/ 2147483647 h 209"/>
                <a:gd name="T30" fmla="*/ 2147483647 w 266"/>
                <a:gd name="T31" fmla="*/ 2147483647 h 209"/>
                <a:gd name="T32" fmla="*/ 2147483647 w 266"/>
                <a:gd name="T33" fmla="*/ 2147483647 h 209"/>
                <a:gd name="T34" fmla="*/ 2147483647 w 266"/>
                <a:gd name="T35" fmla="*/ 2147483647 h 209"/>
                <a:gd name="T36" fmla="*/ 2147483647 w 266"/>
                <a:gd name="T37" fmla="*/ 2147483647 h 209"/>
                <a:gd name="T38" fmla="*/ 2147483647 w 266"/>
                <a:gd name="T39" fmla="*/ 2147483647 h 209"/>
                <a:gd name="T40" fmla="*/ 2147483647 w 266"/>
                <a:gd name="T41" fmla="*/ 2147483647 h 209"/>
                <a:gd name="T42" fmla="*/ 2147483647 w 266"/>
                <a:gd name="T43" fmla="*/ 2147483647 h 209"/>
                <a:gd name="T44" fmla="*/ 2147483647 w 266"/>
                <a:gd name="T45" fmla="*/ 2147483647 h 209"/>
                <a:gd name="T46" fmla="*/ 2147483647 w 266"/>
                <a:gd name="T47" fmla="*/ 2147483647 h 209"/>
                <a:gd name="T48" fmla="*/ 2147483647 w 266"/>
                <a:gd name="T49" fmla="*/ 2147483647 h 209"/>
                <a:gd name="T50" fmla="*/ 2147483647 w 266"/>
                <a:gd name="T51" fmla="*/ 2147483647 h 209"/>
                <a:gd name="T52" fmla="*/ 2147483647 w 266"/>
                <a:gd name="T53" fmla="*/ 2147483647 h 209"/>
                <a:gd name="T54" fmla="*/ 2147483647 w 266"/>
                <a:gd name="T55" fmla="*/ 2147483647 h 209"/>
                <a:gd name="T56" fmla="*/ 2147483647 w 266"/>
                <a:gd name="T57" fmla="*/ 2147483647 h 209"/>
                <a:gd name="T58" fmla="*/ 2147483647 w 266"/>
                <a:gd name="T59" fmla="*/ 2147483647 h 209"/>
                <a:gd name="T60" fmla="*/ 2147483647 w 266"/>
                <a:gd name="T61" fmla="*/ 2147483647 h 209"/>
                <a:gd name="T62" fmla="*/ 2147483647 w 266"/>
                <a:gd name="T63" fmla="*/ 2147483647 h 209"/>
                <a:gd name="T64" fmla="*/ 2147483647 w 266"/>
                <a:gd name="T65" fmla="*/ 2147483647 h 209"/>
                <a:gd name="T66" fmla="*/ 0 w 266"/>
                <a:gd name="T67" fmla="*/ 2147483647 h 20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66" h="209">
                  <a:moveTo>
                    <a:pt x="0" y="26"/>
                  </a:moveTo>
                  <a:lnTo>
                    <a:pt x="1" y="26"/>
                  </a:lnTo>
                  <a:lnTo>
                    <a:pt x="11" y="30"/>
                  </a:lnTo>
                  <a:lnTo>
                    <a:pt x="15" y="30"/>
                  </a:lnTo>
                  <a:lnTo>
                    <a:pt x="22" y="32"/>
                  </a:lnTo>
                  <a:lnTo>
                    <a:pt x="30" y="34"/>
                  </a:lnTo>
                  <a:lnTo>
                    <a:pt x="39" y="38"/>
                  </a:lnTo>
                  <a:lnTo>
                    <a:pt x="47" y="40"/>
                  </a:lnTo>
                  <a:lnTo>
                    <a:pt x="55" y="44"/>
                  </a:lnTo>
                  <a:lnTo>
                    <a:pt x="64" y="45"/>
                  </a:lnTo>
                  <a:lnTo>
                    <a:pt x="76" y="49"/>
                  </a:lnTo>
                  <a:lnTo>
                    <a:pt x="85" y="53"/>
                  </a:lnTo>
                  <a:lnTo>
                    <a:pt x="95" y="55"/>
                  </a:lnTo>
                  <a:lnTo>
                    <a:pt x="102" y="59"/>
                  </a:lnTo>
                  <a:lnTo>
                    <a:pt x="112" y="63"/>
                  </a:lnTo>
                  <a:lnTo>
                    <a:pt x="119" y="64"/>
                  </a:lnTo>
                  <a:lnTo>
                    <a:pt x="127" y="66"/>
                  </a:lnTo>
                  <a:lnTo>
                    <a:pt x="133" y="68"/>
                  </a:lnTo>
                  <a:lnTo>
                    <a:pt x="140" y="70"/>
                  </a:lnTo>
                  <a:lnTo>
                    <a:pt x="146" y="74"/>
                  </a:lnTo>
                  <a:lnTo>
                    <a:pt x="152" y="76"/>
                  </a:lnTo>
                  <a:lnTo>
                    <a:pt x="155" y="78"/>
                  </a:lnTo>
                  <a:lnTo>
                    <a:pt x="161" y="80"/>
                  </a:lnTo>
                  <a:lnTo>
                    <a:pt x="167" y="85"/>
                  </a:lnTo>
                  <a:lnTo>
                    <a:pt x="173" y="91"/>
                  </a:lnTo>
                  <a:lnTo>
                    <a:pt x="176" y="97"/>
                  </a:lnTo>
                  <a:lnTo>
                    <a:pt x="178" y="104"/>
                  </a:lnTo>
                  <a:lnTo>
                    <a:pt x="176" y="110"/>
                  </a:lnTo>
                  <a:lnTo>
                    <a:pt x="174" y="120"/>
                  </a:lnTo>
                  <a:lnTo>
                    <a:pt x="173" y="127"/>
                  </a:lnTo>
                  <a:lnTo>
                    <a:pt x="169" y="137"/>
                  </a:lnTo>
                  <a:lnTo>
                    <a:pt x="165" y="144"/>
                  </a:lnTo>
                  <a:lnTo>
                    <a:pt x="163" y="152"/>
                  </a:lnTo>
                  <a:lnTo>
                    <a:pt x="163" y="158"/>
                  </a:lnTo>
                  <a:lnTo>
                    <a:pt x="165" y="161"/>
                  </a:lnTo>
                  <a:lnTo>
                    <a:pt x="169" y="163"/>
                  </a:lnTo>
                  <a:lnTo>
                    <a:pt x="176" y="165"/>
                  </a:lnTo>
                  <a:lnTo>
                    <a:pt x="184" y="165"/>
                  </a:lnTo>
                  <a:lnTo>
                    <a:pt x="192" y="165"/>
                  </a:lnTo>
                  <a:lnTo>
                    <a:pt x="199" y="165"/>
                  </a:lnTo>
                  <a:lnTo>
                    <a:pt x="209" y="165"/>
                  </a:lnTo>
                  <a:lnTo>
                    <a:pt x="214" y="167"/>
                  </a:lnTo>
                  <a:lnTo>
                    <a:pt x="222" y="173"/>
                  </a:lnTo>
                  <a:lnTo>
                    <a:pt x="224" y="177"/>
                  </a:lnTo>
                  <a:lnTo>
                    <a:pt x="226" y="184"/>
                  </a:lnTo>
                  <a:lnTo>
                    <a:pt x="226" y="192"/>
                  </a:lnTo>
                  <a:lnTo>
                    <a:pt x="226" y="199"/>
                  </a:lnTo>
                  <a:lnTo>
                    <a:pt x="226" y="205"/>
                  </a:lnTo>
                  <a:lnTo>
                    <a:pt x="226" y="209"/>
                  </a:lnTo>
                  <a:lnTo>
                    <a:pt x="226" y="207"/>
                  </a:lnTo>
                  <a:lnTo>
                    <a:pt x="228" y="203"/>
                  </a:lnTo>
                  <a:lnTo>
                    <a:pt x="230" y="199"/>
                  </a:lnTo>
                  <a:lnTo>
                    <a:pt x="231" y="194"/>
                  </a:lnTo>
                  <a:lnTo>
                    <a:pt x="235" y="188"/>
                  </a:lnTo>
                  <a:lnTo>
                    <a:pt x="237" y="182"/>
                  </a:lnTo>
                  <a:lnTo>
                    <a:pt x="239" y="175"/>
                  </a:lnTo>
                  <a:lnTo>
                    <a:pt x="243" y="167"/>
                  </a:lnTo>
                  <a:lnTo>
                    <a:pt x="247" y="160"/>
                  </a:lnTo>
                  <a:lnTo>
                    <a:pt x="250" y="154"/>
                  </a:lnTo>
                  <a:lnTo>
                    <a:pt x="252" y="144"/>
                  </a:lnTo>
                  <a:lnTo>
                    <a:pt x="256" y="139"/>
                  </a:lnTo>
                  <a:lnTo>
                    <a:pt x="258" y="131"/>
                  </a:lnTo>
                  <a:lnTo>
                    <a:pt x="260" y="127"/>
                  </a:lnTo>
                  <a:lnTo>
                    <a:pt x="264" y="118"/>
                  </a:lnTo>
                  <a:lnTo>
                    <a:pt x="266" y="116"/>
                  </a:lnTo>
                  <a:lnTo>
                    <a:pt x="203" y="17"/>
                  </a:lnTo>
                  <a:lnTo>
                    <a:pt x="98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C7E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43" name="Freeform 190"/>
            <p:cNvSpPr>
              <a:spLocks/>
            </p:cNvSpPr>
            <p:nvPr/>
          </p:nvSpPr>
          <p:spPr bwMode="auto">
            <a:xfrm>
              <a:off x="3146740" y="2486941"/>
              <a:ext cx="51456" cy="63330"/>
            </a:xfrm>
            <a:custGeom>
              <a:avLst/>
              <a:gdLst>
                <a:gd name="T0" fmla="*/ 2147483647 w 339"/>
                <a:gd name="T1" fmla="*/ 0 h 416"/>
                <a:gd name="T2" fmla="*/ 2147483647 w 339"/>
                <a:gd name="T3" fmla="*/ 2147483647 h 416"/>
                <a:gd name="T4" fmla="*/ 0 w 339"/>
                <a:gd name="T5" fmla="*/ 2147483647 h 416"/>
                <a:gd name="T6" fmla="*/ 2147483647 w 339"/>
                <a:gd name="T7" fmla="*/ 2147483647 h 416"/>
                <a:gd name="T8" fmla="*/ 2147483647 w 339"/>
                <a:gd name="T9" fmla="*/ 2147483647 h 416"/>
                <a:gd name="T10" fmla="*/ 2147483647 w 339"/>
                <a:gd name="T11" fmla="*/ 2147483647 h 416"/>
                <a:gd name="T12" fmla="*/ 2147483647 w 339"/>
                <a:gd name="T13" fmla="*/ 2147483647 h 416"/>
                <a:gd name="T14" fmla="*/ 2147483647 w 339"/>
                <a:gd name="T15" fmla="*/ 2147483647 h 416"/>
                <a:gd name="T16" fmla="*/ 2147483647 w 339"/>
                <a:gd name="T17" fmla="*/ 0 h 416"/>
                <a:gd name="T18" fmla="*/ 2147483647 w 339"/>
                <a:gd name="T19" fmla="*/ 0 h 4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39" h="416">
                  <a:moveTo>
                    <a:pt x="213" y="0"/>
                  </a:moveTo>
                  <a:lnTo>
                    <a:pt x="40" y="11"/>
                  </a:lnTo>
                  <a:lnTo>
                    <a:pt x="0" y="102"/>
                  </a:lnTo>
                  <a:lnTo>
                    <a:pt x="36" y="310"/>
                  </a:lnTo>
                  <a:lnTo>
                    <a:pt x="128" y="372"/>
                  </a:lnTo>
                  <a:lnTo>
                    <a:pt x="323" y="416"/>
                  </a:lnTo>
                  <a:lnTo>
                    <a:pt x="339" y="312"/>
                  </a:lnTo>
                  <a:lnTo>
                    <a:pt x="282" y="104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EBF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44" name="Freeform 191"/>
            <p:cNvSpPr>
              <a:spLocks/>
            </p:cNvSpPr>
            <p:nvPr/>
          </p:nvSpPr>
          <p:spPr bwMode="auto">
            <a:xfrm>
              <a:off x="3169880" y="2485114"/>
              <a:ext cx="34710" cy="65462"/>
            </a:xfrm>
            <a:custGeom>
              <a:avLst/>
              <a:gdLst>
                <a:gd name="T0" fmla="*/ 2147483647 w 228"/>
                <a:gd name="T1" fmla="*/ 2147483647 h 430"/>
                <a:gd name="T2" fmla="*/ 2147483647 w 228"/>
                <a:gd name="T3" fmla="*/ 2147483647 h 430"/>
                <a:gd name="T4" fmla="*/ 2147483647 w 228"/>
                <a:gd name="T5" fmla="*/ 2147483647 h 430"/>
                <a:gd name="T6" fmla="*/ 2147483647 w 228"/>
                <a:gd name="T7" fmla="*/ 2147483647 h 430"/>
                <a:gd name="T8" fmla="*/ 2147483647 w 228"/>
                <a:gd name="T9" fmla="*/ 2147483647 h 430"/>
                <a:gd name="T10" fmla="*/ 2147483647 w 228"/>
                <a:gd name="T11" fmla="*/ 2147483647 h 430"/>
                <a:gd name="T12" fmla="*/ 2147483647 w 228"/>
                <a:gd name="T13" fmla="*/ 2147483647 h 430"/>
                <a:gd name="T14" fmla="*/ 2147483647 w 228"/>
                <a:gd name="T15" fmla="*/ 2147483647 h 430"/>
                <a:gd name="T16" fmla="*/ 2147483647 w 228"/>
                <a:gd name="T17" fmla="*/ 2147483647 h 430"/>
                <a:gd name="T18" fmla="*/ 2147483647 w 228"/>
                <a:gd name="T19" fmla="*/ 2147483647 h 430"/>
                <a:gd name="T20" fmla="*/ 2147483647 w 228"/>
                <a:gd name="T21" fmla="*/ 2147483647 h 430"/>
                <a:gd name="T22" fmla="*/ 2147483647 w 228"/>
                <a:gd name="T23" fmla="*/ 2147483647 h 430"/>
                <a:gd name="T24" fmla="*/ 2147483647 w 228"/>
                <a:gd name="T25" fmla="*/ 2147483647 h 430"/>
                <a:gd name="T26" fmla="*/ 2147483647 w 228"/>
                <a:gd name="T27" fmla="*/ 2147483647 h 430"/>
                <a:gd name="T28" fmla="*/ 2147483647 w 228"/>
                <a:gd name="T29" fmla="*/ 2147483647 h 430"/>
                <a:gd name="T30" fmla="*/ 2147483647 w 228"/>
                <a:gd name="T31" fmla="*/ 2147483647 h 430"/>
                <a:gd name="T32" fmla="*/ 2147483647 w 228"/>
                <a:gd name="T33" fmla="*/ 2147483647 h 430"/>
                <a:gd name="T34" fmla="*/ 2147483647 w 228"/>
                <a:gd name="T35" fmla="*/ 2147483647 h 430"/>
                <a:gd name="T36" fmla="*/ 2147483647 w 228"/>
                <a:gd name="T37" fmla="*/ 2147483647 h 430"/>
                <a:gd name="T38" fmla="*/ 2147483647 w 228"/>
                <a:gd name="T39" fmla="*/ 2147483647 h 430"/>
                <a:gd name="T40" fmla="*/ 2147483647 w 228"/>
                <a:gd name="T41" fmla="*/ 2147483647 h 430"/>
                <a:gd name="T42" fmla="*/ 2147483647 w 228"/>
                <a:gd name="T43" fmla="*/ 2147483647 h 430"/>
                <a:gd name="T44" fmla="*/ 2147483647 w 228"/>
                <a:gd name="T45" fmla="*/ 2147483647 h 430"/>
                <a:gd name="T46" fmla="*/ 2147483647 w 228"/>
                <a:gd name="T47" fmla="*/ 2147483647 h 430"/>
                <a:gd name="T48" fmla="*/ 2147483647 w 228"/>
                <a:gd name="T49" fmla="*/ 2147483647 h 430"/>
                <a:gd name="T50" fmla="*/ 2147483647 w 228"/>
                <a:gd name="T51" fmla="*/ 2147483647 h 430"/>
                <a:gd name="T52" fmla="*/ 2147483647 w 228"/>
                <a:gd name="T53" fmla="*/ 2147483647 h 430"/>
                <a:gd name="T54" fmla="*/ 2147483647 w 228"/>
                <a:gd name="T55" fmla="*/ 2147483647 h 430"/>
                <a:gd name="T56" fmla="*/ 2147483647 w 228"/>
                <a:gd name="T57" fmla="*/ 2147483647 h 430"/>
                <a:gd name="T58" fmla="*/ 2147483647 w 228"/>
                <a:gd name="T59" fmla="*/ 2147483647 h 430"/>
                <a:gd name="T60" fmla="*/ 2147483647 w 228"/>
                <a:gd name="T61" fmla="*/ 2147483647 h 430"/>
                <a:gd name="T62" fmla="*/ 2147483647 w 228"/>
                <a:gd name="T63" fmla="*/ 2147483647 h 430"/>
                <a:gd name="T64" fmla="*/ 2147483647 w 228"/>
                <a:gd name="T65" fmla="*/ 2147483647 h 430"/>
                <a:gd name="T66" fmla="*/ 2147483647 w 228"/>
                <a:gd name="T67" fmla="*/ 2147483647 h 430"/>
                <a:gd name="T68" fmla="*/ 2147483647 w 228"/>
                <a:gd name="T69" fmla="*/ 2147483647 h 430"/>
                <a:gd name="T70" fmla="*/ 2147483647 w 228"/>
                <a:gd name="T71" fmla="*/ 2147483647 h 430"/>
                <a:gd name="T72" fmla="*/ 2147483647 w 228"/>
                <a:gd name="T73" fmla="*/ 2147483647 h 430"/>
                <a:gd name="T74" fmla="*/ 2147483647 w 228"/>
                <a:gd name="T75" fmla="*/ 2147483647 h 430"/>
                <a:gd name="T76" fmla="*/ 2147483647 w 228"/>
                <a:gd name="T77" fmla="*/ 2147483647 h 430"/>
                <a:gd name="T78" fmla="*/ 2147483647 w 228"/>
                <a:gd name="T79" fmla="*/ 2147483647 h 430"/>
                <a:gd name="T80" fmla="*/ 2147483647 w 228"/>
                <a:gd name="T81" fmla="*/ 2147483647 h 430"/>
                <a:gd name="T82" fmla="*/ 2147483647 w 228"/>
                <a:gd name="T83" fmla="*/ 2147483647 h 430"/>
                <a:gd name="T84" fmla="*/ 2147483647 w 228"/>
                <a:gd name="T85" fmla="*/ 2147483647 h 430"/>
                <a:gd name="T86" fmla="*/ 2147483647 w 228"/>
                <a:gd name="T87" fmla="*/ 2147483647 h 430"/>
                <a:gd name="T88" fmla="*/ 2147483647 w 228"/>
                <a:gd name="T89" fmla="*/ 2147483647 h 430"/>
                <a:gd name="T90" fmla="*/ 2147483647 w 228"/>
                <a:gd name="T91" fmla="*/ 2147483647 h 430"/>
                <a:gd name="T92" fmla="*/ 2147483647 w 228"/>
                <a:gd name="T93" fmla="*/ 2147483647 h 430"/>
                <a:gd name="T94" fmla="*/ 2147483647 w 228"/>
                <a:gd name="T95" fmla="*/ 2147483647 h 430"/>
                <a:gd name="T96" fmla="*/ 2147483647 w 228"/>
                <a:gd name="T97" fmla="*/ 2147483647 h 430"/>
                <a:gd name="T98" fmla="*/ 2147483647 w 228"/>
                <a:gd name="T99" fmla="*/ 2147483647 h 430"/>
                <a:gd name="T100" fmla="*/ 2147483647 w 228"/>
                <a:gd name="T101" fmla="*/ 2147483647 h 430"/>
                <a:gd name="T102" fmla="*/ 2147483647 w 228"/>
                <a:gd name="T103" fmla="*/ 0 h 43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28" h="430">
                  <a:moveTo>
                    <a:pt x="0" y="17"/>
                  </a:moveTo>
                  <a:lnTo>
                    <a:pt x="0" y="19"/>
                  </a:lnTo>
                  <a:lnTo>
                    <a:pt x="2" y="25"/>
                  </a:lnTo>
                  <a:lnTo>
                    <a:pt x="4" y="29"/>
                  </a:lnTo>
                  <a:lnTo>
                    <a:pt x="6" y="35"/>
                  </a:lnTo>
                  <a:lnTo>
                    <a:pt x="10" y="40"/>
                  </a:lnTo>
                  <a:lnTo>
                    <a:pt x="12" y="48"/>
                  </a:lnTo>
                  <a:lnTo>
                    <a:pt x="16" y="54"/>
                  </a:lnTo>
                  <a:lnTo>
                    <a:pt x="17" y="59"/>
                  </a:lnTo>
                  <a:lnTo>
                    <a:pt x="23" y="65"/>
                  </a:lnTo>
                  <a:lnTo>
                    <a:pt x="27" y="73"/>
                  </a:lnTo>
                  <a:lnTo>
                    <a:pt x="31" y="78"/>
                  </a:lnTo>
                  <a:lnTo>
                    <a:pt x="36" y="84"/>
                  </a:lnTo>
                  <a:lnTo>
                    <a:pt x="40" y="90"/>
                  </a:lnTo>
                  <a:lnTo>
                    <a:pt x="48" y="94"/>
                  </a:lnTo>
                  <a:lnTo>
                    <a:pt x="57" y="99"/>
                  </a:lnTo>
                  <a:lnTo>
                    <a:pt x="65" y="103"/>
                  </a:lnTo>
                  <a:lnTo>
                    <a:pt x="74" y="105"/>
                  </a:lnTo>
                  <a:lnTo>
                    <a:pt x="84" y="107"/>
                  </a:lnTo>
                  <a:lnTo>
                    <a:pt x="88" y="105"/>
                  </a:lnTo>
                  <a:lnTo>
                    <a:pt x="92" y="107"/>
                  </a:lnTo>
                  <a:lnTo>
                    <a:pt x="88" y="111"/>
                  </a:lnTo>
                  <a:lnTo>
                    <a:pt x="84" y="111"/>
                  </a:lnTo>
                  <a:lnTo>
                    <a:pt x="78" y="113"/>
                  </a:lnTo>
                  <a:lnTo>
                    <a:pt x="73" y="116"/>
                  </a:lnTo>
                  <a:lnTo>
                    <a:pt x="67" y="120"/>
                  </a:lnTo>
                  <a:lnTo>
                    <a:pt x="61" y="124"/>
                  </a:lnTo>
                  <a:lnTo>
                    <a:pt x="54" y="128"/>
                  </a:lnTo>
                  <a:lnTo>
                    <a:pt x="48" y="132"/>
                  </a:lnTo>
                  <a:lnTo>
                    <a:pt x="42" y="137"/>
                  </a:lnTo>
                  <a:lnTo>
                    <a:pt x="36" y="141"/>
                  </a:lnTo>
                  <a:lnTo>
                    <a:pt x="31" y="147"/>
                  </a:lnTo>
                  <a:lnTo>
                    <a:pt x="25" y="151"/>
                  </a:lnTo>
                  <a:lnTo>
                    <a:pt x="23" y="158"/>
                  </a:lnTo>
                  <a:lnTo>
                    <a:pt x="19" y="162"/>
                  </a:lnTo>
                  <a:lnTo>
                    <a:pt x="17" y="170"/>
                  </a:lnTo>
                  <a:lnTo>
                    <a:pt x="17" y="173"/>
                  </a:lnTo>
                  <a:lnTo>
                    <a:pt x="21" y="179"/>
                  </a:lnTo>
                  <a:lnTo>
                    <a:pt x="23" y="185"/>
                  </a:lnTo>
                  <a:lnTo>
                    <a:pt x="29" y="189"/>
                  </a:lnTo>
                  <a:lnTo>
                    <a:pt x="36" y="194"/>
                  </a:lnTo>
                  <a:lnTo>
                    <a:pt x="46" y="200"/>
                  </a:lnTo>
                  <a:lnTo>
                    <a:pt x="54" y="204"/>
                  </a:lnTo>
                  <a:lnTo>
                    <a:pt x="63" y="210"/>
                  </a:lnTo>
                  <a:lnTo>
                    <a:pt x="73" y="213"/>
                  </a:lnTo>
                  <a:lnTo>
                    <a:pt x="84" y="219"/>
                  </a:lnTo>
                  <a:lnTo>
                    <a:pt x="93" y="221"/>
                  </a:lnTo>
                  <a:lnTo>
                    <a:pt x="103" y="225"/>
                  </a:lnTo>
                  <a:lnTo>
                    <a:pt x="111" y="230"/>
                  </a:lnTo>
                  <a:lnTo>
                    <a:pt x="120" y="234"/>
                  </a:lnTo>
                  <a:lnTo>
                    <a:pt x="124" y="236"/>
                  </a:lnTo>
                  <a:lnTo>
                    <a:pt x="130" y="240"/>
                  </a:lnTo>
                  <a:lnTo>
                    <a:pt x="133" y="244"/>
                  </a:lnTo>
                  <a:lnTo>
                    <a:pt x="133" y="248"/>
                  </a:lnTo>
                  <a:lnTo>
                    <a:pt x="130" y="249"/>
                  </a:lnTo>
                  <a:lnTo>
                    <a:pt x="126" y="253"/>
                  </a:lnTo>
                  <a:lnTo>
                    <a:pt x="120" y="257"/>
                  </a:lnTo>
                  <a:lnTo>
                    <a:pt x="112" y="259"/>
                  </a:lnTo>
                  <a:lnTo>
                    <a:pt x="101" y="261"/>
                  </a:lnTo>
                  <a:lnTo>
                    <a:pt x="92" y="265"/>
                  </a:lnTo>
                  <a:lnTo>
                    <a:pt x="82" y="267"/>
                  </a:lnTo>
                  <a:lnTo>
                    <a:pt x="73" y="270"/>
                  </a:lnTo>
                  <a:lnTo>
                    <a:pt x="61" y="272"/>
                  </a:lnTo>
                  <a:lnTo>
                    <a:pt x="52" y="274"/>
                  </a:lnTo>
                  <a:lnTo>
                    <a:pt x="42" y="276"/>
                  </a:lnTo>
                  <a:lnTo>
                    <a:pt x="35" y="280"/>
                  </a:lnTo>
                  <a:lnTo>
                    <a:pt x="27" y="284"/>
                  </a:lnTo>
                  <a:lnTo>
                    <a:pt x="23" y="286"/>
                  </a:lnTo>
                  <a:lnTo>
                    <a:pt x="21" y="289"/>
                  </a:lnTo>
                  <a:lnTo>
                    <a:pt x="21" y="293"/>
                  </a:lnTo>
                  <a:lnTo>
                    <a:pt x="23" y="295"/>
                  </a:lnTo>
                  <a:lnTo>
                    <a:pt x="27" y="299"/>
                  </a:lnTo>
                  <a:lnTo>
                    <a:pt x="33" y="301"/>
                  </a:lnTo>
                  <a:lnTo>
                    <a:pt x="42" y="305"/>
                  </a:lnTo>
                  <a:lnTo>
                    <a:pt x="50" y="308"/>
                  </a:lnTo>
                  <a:lnTo>
                    <a:pt x="61" y="310"/>
                  </a:lnTo>
                  <a:lnTo>
                    <a:pt x="73" y="314"/>
                  </a:lnTo>
                  <a:lnTo>
                    <a:pt x="86" y="318"/>
                  </a:lnTo>
                  <a:lnTo>
                    <a:pt x="97" y="322"/>
                  </a:lnTo>
                  <a:lnTo>
                    <a:pt x="109" y="324"/>
                  </a:lnTo>
                  <a:lnTo>
                    <a:pt x="120" y="329"/>
                  </a:lnTo>
                  <a:lnTo>
                    <a:pt x="131" y="333"/>
                  </a:lnTo>
                  <a:lnTo>
                    <a:pt x="141" y="335"/>
                  </a:lnTo>
                  <a:lnTo>
                    <a:pt x="149" y="339"/>
                  </a:lnTo>
                  <a:lnTo>
                    <a:pt x="156" y="345"/>
                  </a:lnTo>
                  <a:lnTo>
                    <a:pt x="162" y="348"/>
                  </a:lnTo>
                  <a:lnTo>
                    <a:pt x="162" y="356"/>
                  </a:lnTo>
                  <a:lnTo>
                    <a:pt x="158" y="364"/>
                  </a:lnTo>
                  <a:lnTo>
                    <a:pt x="150" y="367"/>
                  </a:lnTo>
                  <a:lnTo>
                    <a:pt x="147" y="371"/>
                  </a:lnTo>
                  <a:lnTo>
                    <a:pt x="139" y="375"/>
                  </a:lnTo>
                  <a:lnTo>
                    <a:pt x="133" y="379"/>
                  </a:lnTo>
                  <a:lnTo>
                    <a:pt x="126" y="383"/>
                  </a:lnTo>
                  <a:lnTo>
                    <a:pt x="118" y="384"/>
                  </a:lnTo>
                  <a:lnTo>
                    <a:pt x="111" y="388"/>
                  </a:lnTo>
                  <a:lnTo>
                    <a:pt x="107" y="392"/>
                  </a:lnTo>
                  <a:lnTo>
                    <a:pt x="97" y="398"/>
                  </a:lnTo>
                  <a:lnTo>
                    <a:pt x="93" y="405"/>
                  </a:lnTo>
                  <a:lnTo>
                    <a:pt x="97" y="407"/>
                  </a:lnTo>
                  <a:lnTo>
                    <a:pt x="101" y="409"/>
                  </a:lnTo>
                  <a:lnTo>
                    <a:pt x="109" y="411"/>
                  </a:lnTo>
                  <a:lnTo>
                    <a:pt x="114" y="411"/>
                  </a:lnTo>
                  <a:lnTo>
                    <a:pt x="122" y="413"/>
                  </a:lnTo>
                  <a:lnTo>
                    <a:pt x="128" y="415"/>
                  </a:lnTo>
                  <a:lnTo>
                    <a:pt x="137" y="415"/>
                  </a:lnTo>
                  <a:lnTo>
                    <a:pt x="145" y="415"/>
                  </a:lnTo>
                  <a:lnTo>
                    <a:pt x="152" y="415"/>
                  </a:lnTo>
                  <a:lnTo>
                    <a:pt x="160" y="415"/>
                  </a:lnTo>
                  <a:lnTo>
                    <a:pt x="168" y="417"/>
                  </a:lnTo>
                  <a:lnTo>
                    <a:pt x="173" y="417"/>
                  </a:lnTo>
                  <a:lnTo>
                    <a:pt x="177" y="417"/>
                  </a:lnTo>
                  <a:lnTo>
                    <a:pt x="179" y="417"/>
                  </a:lnTo>
                  <a:lnTo>
                    <a:pt x="183" y="417"/>
                  </a:lnTo>
                  <a:lnTo>
                    <a:pt x="187" y="419"/>
                  </a:lnTo>
                  <a:lnTo>
                    <a:pt x="194" y="423"/>
                  </a:lnTo>
                  <a:lnTo>
                    <a:pt x="202" y="424"/>
                  </a:lnTo>
                  <a:lnTo>
                    <a:pt x="209" y="428"/>
                  </a:lnTo>
                  <a:lnTo>
                    <a:pt x="215" y="430"/>
                  </a:lnTo>
                  <a:lnTo>
                    <a:pt x="221" y="430"/>
                  </a:lnTo>
                  <a:lnTo>
                    <a:pt x="225" y="428"/>
                  </a:lnTo>
                  <a:lnTo>
                    <a:pt x="225" y="424"/>
                  </a:lnTo>
                  <a:lnTo>
                    <a:pt x="225" y="421"/>
                  </a:lnTo>
                  <a:lnTo>
                    <a:pt x="225" y="417"/>
                  </a:lnTo>
                  <a:lnTo>
                    <a:pt x="225" y="411"/>
                  </a:lnTo>
                  <a:lnTo>
                    <a:pt x="225" y="404"/>
                  </a:lnTo>
                  <a:lnTo>
                    <a:pt x="227" y="396"/>
                  </a:lnTo>
                  <a:lnTo>
                    <a:pt x="227" y="388"/>
                  </a:lnTo>
                  <a:lnTo>
                    <a:pt x="227" y="381"/>
                  </a:lnTo>
                  <a:lnTo>
                    <a:pt x="227" y="371"/>
                  </a:lnTo>
                  <a:lnTo>
                    <a:pt x="227" y="364"/>
                  </a:lnTo>
                  <a:lnTo>
                    <a:pt x="227" y="356"/>
                  </a:lnTo>
                  <a:lnTo>
                    <a:pt x="228" y="350"/>
                  </a:lnTo>
                  <a:lnTo>
                    <a:pt x="228" y="345"/>
                  </a:lnTo>
                  <a:lnTo>
                    <a:pt x="228" y="339"/>
                  </a:lnTo>
                  <a:lnTo>
                    <a:pt x="228" y="335"/>
                  </a:lnTo>
                  <a:lnTo>
                    <a:pt x="228" y="333"/>
                  </a:lnTo>
                  <a:lnTo>
                    <a:pt x="228" y="329"/>
                  </a:lnTo>
                  <a:lnTo>
                    <a:pt x="228" y="322"/>
                  </a:lnTo>
                  <a:lnTo>
                    <a:pt x="227" y="312"/>
                  </a:lnTo>
                  <a:lnTo>
                    <a:pt x="227" y="305"/>
                  </a:lnTo>
                  <a:lnTo>
                    <a:pt x="227" y="291"/>
                  </a:lnTo>
                  <a:lnTo>
                    <a:pt x="227" y="278"/>
                  </a:lnTo>
                  <a:lnTo>
                    <a:pt x="227" y="265"/>
                  </a:lnTo>
                  <a:lnTo>
                    <a:pt x="227" y="251"/>
                  </a:lnTo>
                  <a:lnTo>
                    <a:pt x="225" y="236"/>
                  </a:lnTo>
                  <a:lnTo>
                    <a:pt x="225" y="223"/>
                  </a:lnTo>
                  <a:lnTo>
                    <a:pt x="225" y="211"/>
                  </a:lnTo>
                  <a:lnTo>
                    <a:pt x="225" y="200"/>
                  </a:lnTo>
                  <a:lnTo>
                    <a:pt x="225" y="191"/>
                  </a:lnTo>
                  <a:lnTo>
                    <a:pt x="225" y="183"/>
                  </a:lnTo>
                  <a:lnTo>
                    <a:pt x="225" y="179"/>
                  </a:lnTo>
                  <a:lnTo>
                    <a:pt x="225" y="177"/>
                  </a:lnTo>
                  <a:lnTo>
                    <a:pt x="162" y="23"/>
                  </a:lnTo>
                  <a:lnTo>
                    <a:pt x="65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C7E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45" name="Freeform 192"/>
            <p:cNvSpPr>
              <a:spLocks/>
            </p:cNvSpPr>
            <p:nvPr/>
          </p:nvSpPr>
          <p:spPr bwMode="auto">
            <a:xfrm>
              <a:off x="3186321" y="2440661"/>
              <a:ext cx="53587" cy="52674"/>
            </a:xfrm>
            <a:custGeom>
              <a:avLst/>
              <a:gdLst>
                <a:gd name="T0" fmla="*/ 2147483647 w 351"/>
                <a:gd name="T1" fmla="*/ 0 h 346"/>
                <a:gd name="T2" fmla="*/ 2147483647 w 351"/>
                <a:gd name="T3" fmla="*/ 2147483647 h 346"/>
                <a:gd name="T4" fmla="*/ 0 w 351"/>
                <a:gd name="T5" fmla="*/ 2147483647 h 346"/>
                <a:gd name="T6" fmla="*/ 2147483647 w 351"/>
                <a:gd name="T7" fmla="*/ 2147483647 h 346"/>
                <a:gd name="T8" fmla="*/ 2147483647 w 351"/>
                <a:gd name="T9" fmla="*/ 2147483647 h 346"/>
                <a:gd name="T10" fmla="*/ 2147483647 w 351"/>
                <a:gd name="T11" fmla="*/ 2147483647 h 346"/>
                <a:gd name="T12" fmla="*/ 2147483647 w 351"/>
                <a:gd name="T13" fmla="*/ 2147483647 h 346"/>
                <a:gd name="T14" fmla="*/ 2147483647 w 351"/>
                <a:gd name="T15" fmla="*/ 2147483647 h 346"/>
                <a:gd name="T16" fmla="*/ 2147483647 w 351"/>
                <a:gd name="T17" fmla="*/ 0 h 346"/>
                <a:gd name="T18" fmla="*/ 2147483647 w 351"/>
                <a:gd name="T19" fmla="*/ 0 h 3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51" h="346">
                  <a:moveTo>
                    <a:pt x="249" y="0"/>
                  </a:moveTo>
                  <a:lnTo>
                    <a:pt x="68" y="70"/>
                  </a:lnTo>
                  <a:lnTo>
                    <a:pt x="0" y="211"/>
                  </a:lnTo>
                  <a:lnTo>
                    <a:pt x="11" y="245"/>
                  </a:lnTo>
                  <a:lnTo>
                    <a:pt x="60" y="285"/>
                  </a:lnTo>
                  <a:lnTo>
                    <a:pt x="157" y="342"/>
                  </a:lnTo>
                  <a:lnTo>
                    <a:pt x="258" y="346"/>
                  </a:lnTo>
                  <a:lnTo>
                    <a:pt x="351" y="66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EBF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46" name="Freeform 193"/>
            <p:cNvSpPr>
              <a:spLocks/>
            </p:cNvSpPr>
            <p:nvPr/>
          </p:nvSpPr>
          <p:spPr bwMode="auto">
            <a:xfrm>
              <a:off x="3208853" y="2441879"/>
              <a:ext cx="35319" cy="56937"/>
            </a:xfrm>
            <a:custGeom>
              <a:avLst/>
              <a:gdLst>
                <a:gd name="T0" fmla="*/ 2147483647 w 232"/>
                <a:gd name="T1" fmla="*/ 2147483647 h 375"/>
                <a:gd name="T2" fmla="*/ 2147483647 w 232"/>
                <a:gd name="T3" fmla="*/ 2147483647 h 375"/>
                <a:gd name="T4" fmla="*/ 2147483647 w 232"/>
                <a:gd name="T5" fmla="*/ 2147483647 h 375"/>
                <a:gd name="T6" fmla="*/ 2147483647 w 232"/>
                <a:gd name="T7" fmla="*/ 2147483647 h 375"/>
                <a:gd name="T8" fmla="*/ 2147483647 w 232"/>
                <a:gd name="T9" fmla="*/ 2147483647 h 375"/>
                <a:gd name="T10" fmla="*/ 2147483647 w 232"/>
                <a:gd name="T11" fmla="*/ 2147483647 h 375"/>
                <a:gd name="T12" fmla="*/ 2147483647 w 232"/>
                <a:gd name="T13" fmla="*/ 2147483647 h 375"/>
                <a:gd name="T14" fmla="*/ 2147483647 w 232"/>
                <a:gd name="T15" fmla="*/ 2147483647 h 375"/>
                <a:gd name="T16" fmla="*/ 2147483647 w 232"/>
                <a:gd name="T17" fmla="*/ 2147483647 h 375"/>
                <a:gd name="T18" fmla="*/ 2147483647 w 232"/>
                <a:gd name="T19" fmla="*/ 2147483647 h 375"/>
                <a:gd name="T20" fmla="*/ 2147483647 w 232"/>
                <a:gd name="T21" fmla="*/ 2147483647 h 375"/>
                <a:gd name="T22" fmla="*/ 2147483647 w 232"/>
                <a:gd name="T23" fmla="*/ 2147483647 h 375"/>
                <a:gd name="T24" fmla="*/ 2147483647 w 232"/>
                <a:gd name="T25" fmla="*/ 2147483647 h 375"/>
                <a:gd name="T26" fmla="*/ 2147483647 w 232"/>
                <a:gd name="T27" fmla="*/ 2147483647 h 375"/>
                <a:gd name="T28" fmla="*/ 2147483647 w 232"/>
                <a:gd name="T29" fmla="*/ 2147483647 h 375"/>
                <a:gd name="T30" fmla="*/ 2147483647 w 232"/>
                <a:gd name="T31" fmla="*/ 2147483647 h 375"/>
                <a:gd name="T32" fmla="*/ 2147483647 w 232"/>
                <a:gd name="T33" fmla="*/ 2147483647 h 375"/>
                <a:gd name="T34" fmla="*/ 2147483647 w 232"/>
                <a:gd name="T35" fmla="*/ 2147483647 h 375"/>
                <a:gd name="T36" fmla="*/ 2147483647 w 232"/>
                <a:gd name="T37" fmla="*/ 2147483647 h 375"/>
                <a:gd name="T38" fmla="*/ 2147483647 w 232"/>
                <a:gd name="T39" fmla="*/ 2147483647 h 375"/>
                <a:gd name="T40" fmla="*/ 2147483647 w 232"/>
                <a:gd name="T41" fmla="*/ 2147483647 h 375"/>
                <a:gd name="T42" fmla="*/ 2147483647 w 232"/>
                <a:gd name="T43" fmla="*/ 2147483647 h 375"/>
                <a:gd name="T44" fmla="*/ 2147483647 w 232"/>
                <a:gd name="T45" fmla="*/ 2147483647 h 375"/>
                <a:gd name="T46" fmla="*/ 2147483647 w 232"/>
                <a:gd name="T47" fmla="*/ 2147483647 h 375"/>
                <a:gd name="T48" fmla="*/ 2147483647 w 232"/>
                <a:gd name="T49" fmla="*/ 2147483647 h 375"/>
                <a:gd name="T50" fmla="*/ 2147483647 w 232"/>
                <a:gd name="T51" fmla="*/ 2147483647 h 375"/>
                <a:gd name="T52" fmla="*/ 2147483647 w 232"/>
                <a:gd name="T53" fmla="*/ 2147483647 h 375"/>
                <a:gd name="T54" fmla="*/ 2147483647 w 232"/>
                <a:gd name="T55" fmla="*/ 2147483647 h 375"/>
                <a:gd name="T56" fmla="*/ 2147483647 w 232"/>
                <a:gd name="T57" fmla="*/ 2147483647 h 375"/>
                <a:gd name="T58" fmla="*/ 2147483647 w 232"/>
                <a:gd name="T59" fmla="*/ 2147483647 h 375"/>
                <a:gd name="T60" fmla="*/ 2147483647 w 232"/>
                <a:gd name="T61" fmla="*/ 2147483647 h 375"/>
                <a:gd name="T62" fmla="*/ 2147483647 w 232"/>
                <a:gd name="T63" fmla="*/ 2147483647 h 375"/>
                <a:gd name="T64" fmla="*/ 2147483647 w 232"/>
                <a:gd name="T65" fmla="*/ 2147483647 h 375"/>
                <a:gd name="T66" fmla="*/ 2147483647 w 232"/>
                <a:gd name="T67" fmla="*/ 2147483647 h 375"/>
                <a:gd name="T68" fmla="*/ 2147483647 w 232"/>
                <a:gd name="T69" fmla="*/ 2147483647 h 375"/>
                <a:gd name="T70" fmla="*/ 2147483647 w 232"/>
                <a:gd name="T71" fmla="*/ 0 h 375"/>
                <a:gd name="T72" fmla="*/ 2147483647 w 232"/>
                <a:gd name="T73" fmla="*/ 2147483647 h 37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32" h="375">
                  <a:moveTo>
                    <a:pt x="53" y="19"/>
                  </a:moveTo>
                  <a:lnTo>
                    <a:pt x="55" y="19"/>
                  </a:lnTo>
                  <a:lnTo>
                    <a:pt x="61" y="25"/>
                  </a:lnTo>
                  <a:lnTo>
                    <a:pt x="68" y="31"/>
                  </a:lnTo>
                  <a:lnTo>
                    <a:pt x="78" y="40"/>
                  </a:lnTo>
                  <a:lnTo>
                    <a:pt x="87" y="50"/>
                  </a:lnTo>
                  <a:lnTo>
                    <a:pt x="97" y="61"/>
                  </a:lnTo>
                  <a:lnTo>
                    <a:pt x="101" y="67"/>
                  </a:lnTo>
                  <a:lnTo>
                    <a:pt x="103" y="72"/>
                  </a:lnTo>
                  <a:lnTo>
                    <a:pt x="104" y="78"/>
                  </a:lnTo>
                  <a:lnTo>
                    <a:pt x="106" y="86"/>
                  </a:lnTo>
                  <a:lnTo>
                    <a:pt x="106" y="95"/>
                  </a:lnTo>
                  <a:lnTo>
                    <a:pt x="103" y="107"/>
                  </a:lnTo>
                  <a:lnTo>
                    <a:pt x="101" y="112"/>
                  </a:lnTo>
                  <a:lnTo>
                    <a:pt x="97" y="118"/>
                  </a:lnTo>
                  <a:lnTo>
                    <a:pt x="93" y="124"/>
                  </a:lnTo>
                  <a:lnTo>
                    <a:pt x="91" y="129"/>
                  </a:lnTo>
                  <a:lnTo>
                    <a:pt x="82" y="139"/>
                  </a:lnTo>
                  <a:lnTo>
                    <a:pt x="78" y="148"/>
                  </a:lnTo>
                  <a:lnTo>
                    <a:pt x="72" y="158"/>
                  </a:lnTo>
                  <a:lnTo>
                    <a:pt x="70" y="166"/>
                  </a:lnTo>
                  <a:lnTo>
                    <a:pt x="70" y="173"/>
                  </a:lnTo>
                  <a:lnTo>
                    <a:pt x="74" y="179"/>
                  </a:lnTo>
                  <a:lnTo>
                    <a:pt x="78" y="183"/>
                  </a:lnTo>
                  <a:lnTo>
                    <a:pt x="84" y="186"/>
                  </a:lnTo>
                  <a:lnTo>
                    <a:pt x="87" y="190"/>
                  </a:lnTo>
                  <a:lnTo>
                    <a:pt x="89" y="192"/>
                  </a:lnTo>
                  <a:lnTo>
                    <a:pt x="89" y="196"/>
                  </a:lnTo>
                  <a:lnTo>
                    <a:pt x="87" y="200"/>
                  </a:lnTo>
                  <a:lnTo>
                    <a:pt x="82" y="200"/>
                  </a:lnTo>
                  <a:lnTo>
                    <a:pt x="78" y="202"/>
                  </a:lnTo>
                  <a:lnTo>
                    <a:pt x="72" y="202"/>
                  </a:lnTo>
                  <a:lnTo>
                    <a:pt x="66" y="204"/>
                  </a:lnTo>
                  <a:lnTo>
                    <a:pt x="59" y="205"/>
                  </a:lnTo>
                  <a:lnTo>
                    <a:pt x="53" y="207"/>
                  </a:lnTo>
                  <a:lnTo>
                    <a:pt x="46" y="209"/>
                  </a:lnTo>
                  <a:lnTo>
                    <a:pt x="40" y="211"/>
                  </a:lnTo>
                  <a:lnTo>
                    <a:pt x="32" y="213"/>
                  </a:lnTo>
                  <a:lnTo>
                    <a:pt x="25" y="215"/>
                  </a:lnTo>
                  <a:lnTo>
                    <a:pt x="19" y="217"/>
                  </a:lnTo>
                  <a:lnTo>
                    <a:pt x="15" y="221"/>
                  </a:lnTo>
                  <a:lnTo>
                    <a:pt x="6" y="226"/>
                  </a:lnTo>
                  <a:lnTo>
                    <a:pt x="4" y="232"/>
                  </a:lnTo>
                  <a:lnTo>
                    <a:pt x="6" y="238"/>
                  </a:lnTo>
                  <a:lnTo>
                    <a:pt x="13" y="247"/>
                  </a:lnTo>
                  <a:lnTo>
                    <a:pt x="17" y="251"/>
                  </a:lnTo>
                  <a:lnTo>
                    <a:pt x="25" y="255"/>
                  </a:lnTo>
                  <a:lnTo>
                    <a:pt x="30" y="259"/>
                  </a:lnTo>
                  <a:lnTo>
                    <a:pt x="36" y="264"/>
                  </a:lnTo>
                  <a:lnTo>
                    <a:pt x="42" y="268"/>
                  </a:lnTo>
                  <a:lnTo>
                    <a:pt x="46" y="272"/>
                  </a:lnTo>
                  <a:lnTo>
                    <a:pt x="51" y="276"/>
                  </a:lnTo>
                  <a:lnTo>
                    <a:pt x="57" y="282"/>
                  </a:lnTo>
                  <a:lnTo>
                    <a:pt x="65" y="289"/>
                  </a:lnTo>
                  <a:lnTo>
                    <a:pt x="68" y="299"/>
                  </a:lnTo>
                  <a:lnTo>
                    <a:pt x="65" y="306"/>
                  </a:lnTo>
                  <a:lnTo>
                    <a:pt x="57" y="312"/>
                  </a:lnTo>
                  <a:lnTo>
                    <a:pt x="51" y="314"/>
                  </a:lnTo>
                  <a:lnTo>
                    <a:pt x="46" y="316"/>
                  </a:lnTo>
                  <a:lnTo>
                    <a:pt x="40" y="320"/>
                  </a:lnTo>
                  <a:lnTo>
                    <a:pt x="34" y="323"/>
                  </a:lnTo>
                  <a:lnTo>
                    <a:pt x="27" y="323"/>
                  </a:lnTo>
                  <a:lnTo>
                    <a:pt x="21" y="325"/>
                  </a:lnTo>
                  <a:lnTo>
                    <a:pt x="15" y="327"/>
                  </a:lnTo>
                  <a:lnTo>
                    <a:pt x="11" y="329"/>
                  </a:lnTo>
                  <a:lnTo>
                    <a:pt x="2" y="331"/>
                  </a:lnTo>
                  <a:lnTo>
                    <a:pt x="0" y="333"/>
                  </a:lnTo>
                  <a:lnTo>
                    <a:pt x="95" y="375"/>
                  </a:lnTo>
                  <a:lnTo>
                    <a:pt x="154" y="304"/>
                  </a:lnTo>
                  <a:lnTo>
                    <a:pt x="232" y="183"/>
                  </a:lnTo>
                  <a:lnTo>
                    <a:pt x="219" y="55"/>
                  </a:lnTo>
                  <a:lnTo>
                    <a:pt x="114" y="0"/>
                  </a:lnTo>
                  <a:lnTo>
                    <a:pt x="53" y="19"/>
                  </a:lnTo>
                  <a:close/>
                </a:path>
              </a:pathLst>
            </a:custGeom>
            <a:solidFill>
              <a:srgbClr val="C7E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47" name="Freeform 194"/>
            <p:cNvSpPr>
              <a:spLocks/>
            </p:cNvSpPr>
            <p:nvPr/>
          </p:nvSpPr>
          <p:spPr bwMode="auto">
            <a:xfrm>
              <a:off x="3216769" y="2512517"/>
              <a:ext cx="38668" cy="56632"/>
            </a:xfrm>
            <a:custGeom>
              <a:avLst/>
              <a:gdLst>
                <a:gd name="T0" fmla="*/ 2147483647 w 253"/>
                <a:gd name="T1" fmla="*/ 0 h 373"/>
                <a:gd name="T2" fmla="*/ 0 w 253"/>
                <a:gd name="T3" fmla="*/ 2147483647 h 373"/>
                <a:gd name="T4" fmla="*/ 2147483647 w 253"/>
                <a:gd name="T5" fmla="*/ 2147483647 h 373"/>
                <a:gd name="T6" fmla="*/ 2147483647 w 253"/>
                <a:gd name="T7" fmla="*/ 2147483647 h 373"/>
                <a:gd name="T8" fmla="*/ 2147483647 w 253"/>
                <a:gd name="T9" fmla="*/ 2147483647 h 373"/>
                <a:gd name="T10" fmla="*/ 2147483647 w 253"/>
                <a:gd name="T11" fmla="*/ 2147483647 h 373"/>
                <a:gd name="T12" fmla="*/ 2147483647 w 253"/>
                <a:gd name="T13" fmla="*/ 2147483647 h 373"/>
                <a:gd name="T14" fmla="*/ 2147483647 w 253"/>
                <a:gd name="T15" fmla="*/ 0 h 373"/>
                <a:gd name="T16" fmla="*/ 2147483647 w 253"/>
                <a:gd name="T17" fmla="*/ 0 h 3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3" h="373">
                  <a:moveTo>
                    <a:pt x="111" y="0"/>
                  </a:moveTo>
                  <a:lnTo>
                    <a:pt x="0" y="23"/>
                  </a:lnTo>
                  <a:lnTo>
                    <a:pt x="19" y="249"/>
                  </a:lnTo>
                  <a:lnTo>
                    <a:pt x="53" y="373"/>
                  </a:lnTo>
                  <a:lnTo>
                    <a:pt x="253" y="337"/>
                  </a:lnTo>
                  <a:lnTo>
                    <a:pt x="230" y="145"/>
                  </a:lnTo>
                  <a:lnTo>
                    <a:pt x="238" y="8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EBF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48" name="Freeform 195"/>
            <p:cNvSpPr>
              <a:spLocks/>
            </p:cNvSpPr>
            <p:nvPr/>
          </p:nvSpPr>
          <p:spPr bwMode="auto">
            <a:xfrm>
              <a:off x="3228948" y="2511908"/>
              <a:ext cx="37450" cy="58459"/>
            </a:xfrm>
            <a:custGeom>
              <a:avLst/>
              <a:gdLst>
                <a:gd name="T0" fmla="*/ 2147483647 w 245"/>
                <a:gd name="T1" fmla="*/ 2147483647 h 384"/>
                <a:gd name="T2" fmla="*/ 2147483647 w 245"/>
                <a:gd name="T3" fmla="*/ 2147483647 h 384"/>
                <a:gd name="T4" fmla="*/ 2147483647 w 245"/>
                <a:gd name="T5" fmla="*/ 2147483647 h 384"/>
                <a:gd name="T6" fmla="*/ 2147483647 w 245"/>
                <a:gd name="T7" fmla="*/ 2147483647 h 384"/>
                <a:gd name="T8" fmla="*/ 2147483647 w 245"/>
                <a:gd name="T9" fmla="*/ 2147483647 h 384"/>
                <a:gd name="T10" fmla="*/ 2147483647 w 245"/>
                <a:gd name="T11" fmla="*/ 2147483647 h 384"/>
                <a:gd name="T12" fmla="*/ 2147483647 w 245"/>
                <a:gd name="T13" fmla="*/ 2147483647 h 384"/>
                <a:gd name="T14" fmla="*/ 2147483647 w 245"/>
                <a:gd name="T15" fmla="*/ 2147483647 h 384"/>
                <a:gd name="T16" fmla="*/ 2147483647 w 245"/>
                <a:gd name="T17" fmla="*/ 2147483647 h 384"/>
                <a:gd name="T18" fmla="*/ 2147483647 w 245"/>
                <a:gd name="T19" fmla="*/ 2147483647 h 384"/>
                <a:gd name="T20" fmla="*/ 2147483647 w 245"/>
                <a:gd name="T21" fmla="*/ 2147483647 h 384"/>
                <a:gd name="T22" fmla="*/ 2147483647 w 245"/>
                <a:gd name="T23" fmla="*/ 2147483647 h 384"/>
                <a:gd name="T24" fmla="*/ 2147483647 w 245"/>
                <a:gd name="T25" fmla="*/ 2147483647 h 384"/>
                <a:gd name="T26" fmla="*/ 2147483647 w 245"/>
                <a:gd name="T27" fmla="*/ 2147483647 h 384"/>
                <a:gd name="T28" fmla="*/ 2147483647 w 245"/>
                <a:gd name="T29" fmla="*/ 2147483647 h 384"/>
                <a:gd name="T30" fmla="*/ 2147483647 w 245"/>
                <a:gd name="T31" fmla="*/ 2147483647 h 384"/>
                <a:gd name="T32" fmla="*/ 2147483647 w 245"/>
                <a:gd name="T33" fmla="*/ 2147483647 h 384"/>
                <a:gd name="T34" fmla="*/ 2147483647 w 245"/>
                <a:gd name="T35" fmla="*/ 2147483647 h 384"/>
                <a:gd name="T36" fmla="*/ 2147483647 w 245"/>
                <a:gd name="T37" fmla="*/ 2147483647 h 384"/>
                <a:gd name="T38" fmla="*/ 2147483647 w 245"/>
                <a:gd name="T39" fmla="*/ 2147483647 h 384"/>
                <a:gd name="T40" fmla="*/ 2147483647 w 245"/>
                <a:gd name="T41" fmla="*/ 2147483647 h 384"/>
                <a:gd name="T42" fmla="*/ 2147483647 w 245"/>
                <a:gd name="T43" fmla="*/ 2147483647 h 384"/>
                <a:gd name="T44" fmla="*/ 2147483647 w 245"/>
                <a:gd name="T45" fmla="*/ 2147483647 h 384"/>
                <a:gd name="T46" fmla="*/ 2147483647 w 245"/>
                <a:gd name="T47" fmla="*/ 2147483647 h 384"/>
                <a:gd name="T48" fmla="*/ 2147483647 w 245"/>
                <a:gd name="T49" fmla="*/ 2147483647 h 384"/>
                <a:gd name="T50" fmla="*/ 2147483647 w 245"/>
                <a:gd name="T51" fmla="*/ 2147483647 h 384"/>
                <a:gd name="T52" fmla="*/ 2147483647 w 245"/>
                <a:gd name="T53" fmla="*/ 2147483647 h 384"/>
                <a:gd name="T54" fmla="*/ 2147483647 w 245"/>
                <a:gd name="T55" fmla="*/ 2147483647 h 384"/>
                <a:gd name="T56" fmla="*/ 2147483647 w 245"/>
                <a:gd name="T57" fmla="*/ 2147483647 h 384"/>
                <a:gd name="T58" fmla="*/ 2147483647 w 245"/>
                <a:gd name="T59" fmla="*/ 2147483647 h 384"/>
                <a:gd name="T60" fmla="*/ 2147483647 w 245"/>
                <a:gd name="T61" fmla="*/ 2147483647 h 384"/>
                <a:gd name="T62" fmla="*/ 2147483647 w 245"/>
                <a:gd name="T63" fmla="*/ 2147483647 h 384"/>
                <a:gd name="T64" fmla="*/ 2147483647 w 245"/>
                <a:gd name="T65" fmla="*/ 2147483647 h 384"/>
                <a:gd name="T66" fmla="*/ 2147483647 w 245"/>
                <a:gd name="T67" fmla="*/ 2147483647 h 384"/>
                <a:gd name="T68" fmla="*/ 2147483647 w 245"/>
                <a:gd name="T69" fmla="*/ 2147483647 h 384"/>
                <a:gd name="T70" fmla="*/ 2147483647 w 245"/>
                <a:gd name="T71" fmla="*/ 2147483647 h 384"/>
                <a:gd name="T72" fmla="*/ 2147483647 w 245"/>
                <a:gd name="T73" fmla="*/ 2147483647 h 384"/>
                <a:gd name="T74" fmla="*/ 2147483647 w 245"/>
                <a:gd name="T75" fmla="*/ 2147483647 h 384"/>
                <a:gd name="T76" fmla="*/ 2147483647 w 245"/>
                <a:gd name="T77" fmla="*/ 2147483647 h 384"/>
                <a:gd name="T78" fmla="*/ 2147483647 w 245"/>
                <a:gd name="T79" fmla="*/ 2147483647 h 384"/>
                <a:gd name="T80" fmla="*/ 2147483647 w 245"/>
                <a:gd name="T81" fmla="*/ 2147483647 h 384"/>
                <a:gd name="T82" fmla="*/ 2147483647 w 245"/>
                <a:gd name="T83" fmla="*/ 2147483647 h 384"/>
                <a:gd name="T84" fmla="*/ 2147483647 w 245"/>
                <a:gd name="T85" fmla="*/ 2147483647 h 384"/>
                <a:gd name="T86" fmla="*/ 0 w 245"/>
                <a:gd name="T87" fmla="*/ 2147483647 h 384"/>
                <a:gd name="T88" fmla="*/ 2147483647 w 245"/>
                <a:gd name="T89" fmla="*/ 2147483647 h 384"/>
                <a:gd name="T90" fmla="*/ 2147483647 w 245"/>
                <a:gd name="T91" fmla="*/ 0 h 38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45" h="384">
                  <a:moveTo>
                    <a:pt x="63" y="0"/>
                  </a:moveTo>
                  <a:lnTo>
                    <a:pt x="70" y="4"/>
                  </a:lnTo>
                  <a:lnTo>
                    <a:pt x="72" y="8"/>
                  </a:lnTo>
                  <a:lnTo>
                    <a:pt x="78" y="12"/>
                  </a:lnTo>
                  <a:lnTo>
                    <a:pt x="84" y="14"/>
                  </a:lnTo>
                  <a:lnTo>
                    <a:pt x="89" y="19"/>
                  </a:lnTo>
                  <a:lnTo>
                    <a:pt x="99" y="27"/>
                  </a:lnTo>
                  <a:lnTo>
                    <a:pt x="108" y="38"/>
                  </a:lnTo>
                  <a:lnTo>
                    <a:pt x="110" y="42"/>
                  </a:lnTo>
                  <a:lnTo>
                    <a:pt x="112" y="48"/>
                  </a:lnTo>
                  <a:lnTo>
                    <a:pt x="112" y="54"/>
                  </a:lnTo>
                  <a:lnTo>
                    <a:pt x="112" y="59"/>
                  </a:lnTo>
                  <a:lnTo>
                    <a:pt x="108" y="65"/>
                  </a:lnTo>
                  <a:lnTo>
                    <a:pt x="103" y="71"/>
                  </a:lnTo>
                  <a:lnTo>
                    <a:pt x="97" y="74"/>
                  </a:lnTo>
                  <a:lnTo>
                    <a:pt x="91" y="80"/>
                  </a:lnTo>
                  <a:lnTo>
                    <a:pt x="84" y="86"/>
                  </a:lnTo>
                  <a:lnTo>
                    <a:pt x="74" y="90"/>
                  </a:lnTo>
                  <a:lnTo>
                    <a:pt x="67" y="95"/>
                  </a:lnTo>
                  <a:lnTo>
                    <a:pt x="59" y="101"/>
                  </a:lnTo>
                  <a:lnTo>
                    <a:pt x="50" y="107"/>
                  </a:lnTo>
                  <a:lnTo>
                    <a:pt x="42" y="111"/>
                  </a:lnTo>
                  <a:lnTo>
                    <a:pt x="36" y="116"/>
                  </a:lnTo>
                  <a:lnTo>
                    <a:pt x="31" y="120"/>
                  </a:lnTo>
                  <a:lnTo>
                    <a:pt x="23" y="130"/>
                  </a:lnTo>
                  <a:lnTo>
                    <a:pt x="25" y="137"/>
                  </a:lnTo>
                  <a:lnTo>
                    <a:pt x="27" y="139"/>
                  </a:lnTo>
                  <a:lnTo>
                    <a:pt x="32" y="143"/>
                  </a:lnTo>
                  <a:lnTo>
                    <a:pt x="40" y="145"/>
                  </a:lnTo>
                  <a:lnTo>
                    <a:pt x="50" y="149"/>
                  </a:lnTo>
                  <a:lnTo>
                    <a:pt x="59" y="151"/>
                  </a:lnTo>
                  <a:lnTo>
                    <a:pt x="69" y="154"/>
                  </a:lnTo>
                  <a:lnTo>
                    <a:pt x="80" y="156"/>
                  </a:lnTo>
                  <a:lnTo>
                    <a:pt x="93" y="158"/>
                  </a:lnTo>
                  <a:lnTo>
                    <a:pt x="103" y="160"/>
                  </a:lnTo>
                  <a:lnTo>
                    <a:pt x="114" y="164"/>
                  </a:lnTo>
                  <a:lnTo>
                    <a:pt x="124" y="166"/>
                  </a:lnTo>
                  <a:lnTo>
                    <a:pt x="133" y="170"/>
                  </a:lnTo>
                  <a:lnTo>
                    <a:pt x="141" y="171"/>
                  </a:lnTo>
                  <a:lnTo>
                    <a:pt x="146" y="175"/>
                  </a:lnTo>
                  <a:lnTo>
                    <a:pt x="150" y="179"/>
                  </a:lnTo>
                  <a:lnTo>
                    <a:pt x="154" y="183"/>
                  </a:lnTo>
                  <a:lnTo>
                    <a:pt x="152" y="187"/>
                  </a:lnTo>
                  <a:lnTo>
                    <a:pt x="148" y="192"/>
                  </a:lnTo>
                  <a:lnTo>
                    <a:pt x="143" y="196"/>
                  </a:lnTo>
                  <a:lnTo>
                    <a:pt x="137" y="200"/>
                  </a:lnTo>
                  <a:lnTo>
                    <a:pt x="127" y="206"/>
                  </a:lnTo>
                  <a:lnTo>
                    <a:pt x="120" y="209"/>
                  </a:lnTo>
                  <a:lnTo>
                    <a:pt x="108" y="215"/>
                  </a:lnTo>
                  <a:lnTo>
                    <a:pt x="99" y="221"/>
                  </a:lnTo>
                  <a:lnTo>
                    <a:pt x="88" y="225"/>
                  </a:lnTo>
                  <a:lnTo>
                    <a:pt x="76" y="230"/>
                  </a:lnTo>
                  <a:lnTo>
                    <a:pt x="65" y="234"/>
                  </a:lnTo>
                  <a:lnTo>
                    <a:pt x="57" y="240"/>
                  </a:lnTo>
                  <a:lnTo>
                    <a:pt x="48" y="242"/>
                  </a:lnTo>
                  <a:lnTo>
                    <a:pt x="40" y="246"/>
                  </a:lnTo>
                  <a:lnTo>
                    <a:pt x="34" y="248"/>
                  </a:lnTo>
                  <a:lnTo>
                    <a:pt x="32" y="251"/>
                  </a:lnTo>
                  <a:lnTo>
                    <a:pt x="32" y="253"/>
                  </a:lnTo>
                  <a:lnTo>
                    <a:pt x="38" y="253"/>
                  </a:lnTo>
                  <a:lnTo>
                    <a:pt x="42" y="253"/>
                  </a:lnTo>
                  <a:lnTo>
                    <a:pt x="50" y="253"/>
                  </a:lnTo>
                  <a:lnTo>
                    <a:pt x="55" y="253"/>
                  </a:lnTo>
                  <a:lnTo>
                    <a:pt x="63" y="253"/>
                  </a:lnTo>
                  <a:lnTo>
                    <a:pt x="70" y="253"/>
                  </a:lnTo>
                  <a:lnTo>
                    <a:pt x="76" y="253"/>
                  </a:lnTo>
                  <a:lnTo>
                    <a:pt x="84" y="255"/>
                  </a:lnTo>
                  <a:lnTo>
                    <a:pt x="89" y="257"/>
                  </a:lnTo>
                  <a:lnTo>
                    <a:pt x="93" y="259"/>
                  </a:lnTo>
                  <a:lnTo>
                    <a:pt x="97" y="265"/>
                  </a:lnTo>
                  <a:lnTo>
                    <a:pt x="99" y="268"/>
                  </a:lnTo>
                  <a:lnTo>
                    <a:pt x="101" y="274"/>
                  </a:lnTo>
                  <a:lnTo>
                    <a:pt x="97" y="280"/>
                  </a:lnTo>
                  <a:lnTo>
                    <a:pt x="93" y="286"/>
                  </a:lnTo>
                  <a:lnTo>
                    <a:pt x="88" y="295"/>
                  </a:lnTo>
                  <a:lnTo>
                    <a:pt x="82" y="305"/>
                  </a:lnTo>
                  <a:lnTo>
                    <a:pt x="74" y="312"/>
                  </a:lnTo>
                  <a:lnTo>
                    <a:pt x="65" y="322"/>
                  </a:lnTo>
                  <a:lnTo>
                    <a:pt x="57" y="331"/>
                  </a:lnTo>
                  <a:lnTo>
                    <a:pt x="48" y="341"/>
                  </a:lnTo>
                  <a:lnTo>
                    <a:pt x="38" y="348"/>
                  </a:lnTo>
                  <a:lnTo>
                    <a:pt x="31" y="356"/>
                  </a:lnTo>
                  <a:lnTo>
                    <a:pt x="21" y="364"/>
                  </a:lnTo>
                  <a:lnTo>
                    <a:pt x="13" y="371"/>
                  </a:lnTo>
                  <a:lnTo>
                    <a:pt x="8" y="377"/>
                  </a:lnTo>
                  <a:lnTo>
                    <a:pt x="2" y="381"/>
                  </a:lnTo>
                  <a:lnTo>
                    <a:pt x="0" y="383"/>
                  </a:lnTo>
                  <a:lnTo>
                    <a:pt x="0" y="384"/>
                  </a:lnTo>
                  <a:lnTo>
                    <a:pt x="245" y="324"/>
                  </a:lnTo>
                  <a:lnTo>
                    <a:pt x="224" y="69"/>
                  </a:lnTo>
                  <a:lnTo>
                    <a:pt x="196" y="16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7E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49" name="Freeform 196"/>
            <p:cNvSpPr>
              <a:spLocks/>
            </p:cNvSpPr>
            <p:nvPr/>
          </p:nvSpPr>
          <p:spPr bwMode="auto">
            <a:xfrm>
              <a:off x="3245694" y="2452840"/>
              <a:ext cx="46280" cy="56632"/>
            </a:xfrm>
            <a:custGeom>
              <a:avLst/>
              <a:gdLst>
                <a:gd name="T0" fmla="*/ 2147483647 w 304"/>
                <a:gd name="T1" fmla="*/ 0 h 373"/>
                <a:gd name="T2" fmla="*/ 0 w 304"/>
                <a:gd name="T3" fmla="*/ 2147483647 h 373"/>
                <a:gd name="T4" fmla="*/ 2147483647 w 304"/>
                <a:gd name="T5" fmla="*/ 2147483647 h 373"/>
                <a:gd name="T6" fmla="*/ 2147483647 w 304"/>
                <a:gd name="T7" fmla="*/ 2147483647 h 373"/>
                <a:gd name="T8" fmla="*/ 2147483647 w 304"/>
                <a:gd name="T9" fmla="*/ 2147483647 h 373"/>
                <a:gd name="T10" fmla="*/ 2147483647 w 304"/>
                <a:gd name="T11" fmla="*/ 2147483647 h 373"/>
                <a:gd name="T12" fmla="*/ 2147483647 w 304"/>
                <a:gd name="T13" fmla="*/ 0 h 373"/>
                <a:gd name="T14" fmla="*/ 2147483647 w 304"/>
                <a:gd name="T15" fmla="*/ 0 h 37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04" h="373">
                  <a:moveTo>
                    <a:pt x="213" y="0"/>
                  </a:moveTo>
                  <a:lnTo>
                    <a:pt x="0" y="50"/>
                  </a:lnTo>
                  <a:lnTo>
                    <a:pt x="137" y="373"/>
                  </a:lnTo>
                  <a:lnTo>
                    <a:pt x="304" y="305"/>
                  </a:lnTo>
                  <a:lnTo>
                    <a:pt x="303" y="213"/>
                  </a:lnTo>
                  <a:lnTo>
                    <a:pt x="299" y="61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EBF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50" name="Freeform 197"/>
            <p:cNvSpPr>
              <a:spLocks/>
            </p:cNvSpPr>
            <p:nvPr/>
          </p:nvSpPr>
          <p:spPr bwMode="auto">
            <a:xfrm>
              <a:off x="3264876" y="2453144"/>
              <a:ext cx="31361" cy="52674"/>
            </a:xfrm>
            <a:custGeom>
              <a:avLst/>
              <a:gdLst>
                <a:gd name="T0" fmla="*/ 2147483647 w 207"/>
                <a:gd name="T1" fmla="*/ 2147483647 h 346"/>
                <a:gd name="T2" fmla="*/ 2147483647 w 207"/>
                <a:gd name="T3" fmla="*/ 2147483647 h 346"/>
                <a:gd name="T4" fmla="*/ 2147483647 w 207"/>
                <a:gd name="T5" fmla="*/ 2147483647 h 346"/>
                <a:gd name="T6" fmla="*/ 2147483647 w 207"/>
                <a:gd name="T7" fmla="*/ 2147483647 h 346"/>
                <a:gd name="T8" fmla="*/ 2147483647 w 207"/>
                <a:gd name="T9" fmla="*/ 2147483647 h 346"/>
                <a:gd name="T10" fmla="*/ 2147483647 w 207"/>
                <a:gd name="T11" fmla="*/ 2147483647 h 346"/>
                <a:gd name="T12" fmla="*/ 2147483647 w 207"/>
                <a:gd name="T13" fmla="*/ 2147483647 h 346"/>
                <a:gd name="T14" fmla="*/ 2147483647 w 207"/>
                <a:gd name="T15" fmla="*/ 2147483647 h 346"/>
                <a:gd name="T16" fmla="*/ 2147483647 w 207"/>
                <a:gd name="T17" fmla="*/ 2147483647 h 346"/>
                <a:gd name="T18" fmla="*/ 2147483647 w 207"/>
                <a:gd name="T19" fmla="*/ 2147483647 h 346"/>
                <a:gd name="T20" fmla="*/ 2147483647 w 207"/>
                <a:gd name="T21" fmla="*/ 2147483647 h 346"/>
                <a:gd name="T22" fmla="*/ 2147483647 w 207"/>
                <a:gd name="T23" fmla="*/ 2147483647 h 346"/>
                <a:gd name="T24" fmla="*/ 2147483647 w 207"/>
                <a:gd name="T25" fmla="*/ 2147483647 h 346"/>
                <a:gd name="T26" fmla="*/ 2147483647 w 207"/>
                <a:gd name="T27" fmla="*/ 2147483647 h 346"/>
                <a:gd name="T28" fmla="*/ 2147483647 w 207"/>
                <a:gd name="T29" fmla="*/ 2147483647 h 346"/>
                <a:gd name="T30" fmla="*/ 2147483647 w 207"/>
                <a:gd name="T31" fmla="*/ 2147483647 h 346"/>
                <a:gd name="T32" fmla="*/ 2147483647 w 207"/>
                <a:gd name="T33" fmla="*/ 2147483647 h 346"/>
                <a:gd name="T34" fmla="*/ 2147483647 w 207"/>
                <a:gd name="T35" fmla="*/ 2147483647 h 346"/>
                <a:gd name="T36" fmla="*/ 2147483647 w 207"/>
                <a:gd name="T37" fmla="*/ 2147483647 h 346"/>
                <a:gd name="T38" fmla="*/ 2147483647 w 207"/>
                <a:gd name="T39" fmla="*/ 2147483647 h 346"/>
                <a:gd name="T40" fmla="*/ 2147483647 w 207"/>
                <a:gd name="T41" fmla="*/ 2147483647 h 346"/>
                <a:gd name="T42" fmla="*/ 2147483647 w 207"/>
                <a:gd name="T43" fmla="*/ 2147483647 h 346"/>
                <a:gd name="T44" fmla="*/ 2147483647 w 207"/>
                <a:gd name="T45" fmla="*/ 2147483647 h 346"/>
                <a:gd name="T46" fmla="*/ 2147483647 w 207"/>
                <a:gd name="T47" fmla="*/ 2147483647 h 346"/>
                <a:gd name="T48" fmla="*/ 2147483647 w 207"/>
                <a:gd name="T49" fmla="*/ 2147483647 h 346"/>
                <a:gd name="T50" fmla="*/ 2147483647 w 207"/>
                <a:gd name="T51" fmla="*/ 2147483647 h 346"/>
                <a:gd name="T52" fmla="*/ 2147483647 w 207"/>
                <a:gd name="T53" fmla="*/ 2147483647 h 346"/>
                <a:gd name="T54" fmla="*/ 2147483647 w 207"/>
                <a:gd name="T55" fmla="*/ 2147483647 h 346"/>
                <a:gd name="T56" fmla="*/ 2147483647 w 207"/>
                <a:gd name="T57" fmla="*/ 2147483647 h 346"/>
                <a:gd name="T58" fmla="*/ 2147483647 w 207"/>
                <a:gd name="T59" fmla="*/ 2147483647 h 346"/>
                <a:gd name="T60" fmla="*/ 2147483647 w 207"/>
                <a:gd name="T61" fmla="*/ 2147483647 h 346"/>
                <a:gd name="T62" fmla="*/ 2147483647 w 207"/>
                <a:gd name="T63" fmla="*/ 2147483647 h 346"/>
                <a:gd name="T64" fmla="*/ 2147483647 w 207"/>
                <a:gd name="T65" fmla="*/ 2147483647 h 346"/>
                <a:gd name="T66" fmla="*/ 2147483647 w 207"/>
                <a:gd name="T67" fmla="*/ 2147483647 h 346"/>
                <a:gd name="T68" fmla="*/ 2147483647 w 207"/>
                <a:gd name="T69" fmla="*/ 2147483647 h 346"/>
                <a:gd name="T70" fmla="*/ 2147483647 w 207"/>
                <a:gd name="T71" fmla="*/ 2147483647 h 346"/>
                <a:gd name="T72" fmla="*/ 2147483647 w 207"/>
                <a:gd name="T73" fmla="*/ 2147483647 h 346"/>
                <a:gd name="T74" fmla="*/ 2147483647 w 207"/>
                <a:gd name="T75" fmla="*/ 2147483647 h 346"/>
                <a:gd name="T76" fmla="*/ 2147483647 w 207"/>
                <a:gd name="T77" fmla="*/ 2147483647 h 346"/>
                <a:gd name="T78" fmla="*/ 2147483647 w 207"/>
                <a:gd name="T79" fmla="*/ 2147483647 h 346"/>
                <a:gd name="T80" fmla="*/ 2147483647 w 207"/>
                <a:gd name="T81" fmla="*/ 2147483647 h 346"/>
                <a:gd name="T82" fmla="*/ 2147483647 w 207"/>
                <a:gd name="T83" fmla="*/ 2147483647 h 346"/>
                <a:gd name="T84" fmla="*/ 2147483647 w 207"/>
                <a:gd name="T85" fmla="*/ 2147483647 h 346"/>
                <a:gd name="T86" fmla="*/ 2147483647 w 207"/>
                <a:gd name="T87" fmla="*/ 2147483647 h 346"/>
                <a:gd name="T88" fmla="*/ 2147483647 w 207"/>
                <a:gd name="T89" fmla="*/ 2147483647 h 346"/>
                <a:gd name="T90" fmla="*/ 2147483647 w 207"/>
                <a:gd name="T91" fmla="*/ 2147483647 h 346"/>
                <a:gd name="T92" fmla="*/ 2147483647 w 207"/>
                <a:gd name="T93" fmla="*/ 0 h 346"/>
                <a:gd name="T94" fmla="*/ 0 w 207"/>
                <a:gd name="T95" fmla="*/ 2147483647 h 34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7" h="346">
                  <a:moveTo>
                    <a:pt x="0" y="19"/>
                  </a:moveTo>
                  <a:lnTo>
                    <a:pt x="2" y="19"/>
                  </a:lnTo>
                  <a:lnTo>
                    <a:pt x="9" y="19"/>
                  </a:lnTo>
                  <a:lnTo>
                    <a:pt x="13" y="19"/>
                  </a:lnTo>
                  <a:lnTo>
                    <a:pt x="19" y="21"/>
                  </a:lnTo>
                  <a:lnTo>
                    <a:pt x="25" y="21"/>
                  </a:lnTo>
                  <a:lnTo>
                    <a:pt x="32" y="25"/>
                  </a:lnTo>
                  <a:lnTo>
                    <a:pt x="36" y="25"/>
                  </a:lnTo>
                  <a:lnTo>
                    <a:pt x="44" y="27"/>
                  </a:lnTo>
                  <a:lnTo>
                    <a:pt x="49" y="29"/>
                  </a:lnTo>
                  <a:lnTo>
                    <a:pt x="55" y="31"/>
                  </a:lnTo>
                  <a:lnTo>
                    <a:pt x="63" y="38"/>
                  </a:lnTo>
                  <a:lnTo>
                    <a:pt x="70" y="48"/>
                  </a:lnTo>
                  <a:lnTo>
                    <a:pt x="70" y="52"/>
                  </a:lnTo>
                  <a:lnTo>
                    <a:pt x="70" y="57"/>
                  </a:lnTo>
                  <a:lnTo>
                    <a:pt x="66" y="65"/>
                  </a:lnTo>
                  <a:lnTo>
                    <a:pt x="66" y="73"/>
                  </a:lnTo>
                  <a:lnTo>
                    <a:pt x="63" y="78"/>
                  </a:lnTo>
                  <a:lnTo>
                    <a:pt x="61" y="86"/>
                  </a:lnTo>
                  <a:lnTo>
                    <a:pt x="59" y="93"/>
                  </a:lnTo>
                  <a:lnTo>
                    <a:pt x="55" y="101"/>
                  </a:lnTo>
                  <a:lnTo>
                    <a:pt x="51" y="107"/>
                  </a:lnTo>
                  <a:lnTo>
                    <a:pt x="47" y="114"/>
                  </a:lnTo>
                  <a:lnTo>
                    <a:pt x="45" y="122"/>
                  </a:lnTo>
                  <a:lnTo>
                    <a:pt x="44" y="130"/>
                  </a:lnTo>
                  <a:lnTo>
                    <a:pt x="40" y="135"/>
                  </a:lnTo>
                  <a:lnTo>
                    <a:pt x="40" y="141"/>
                  </a:lnTo>
                  <a:lnTo>
                    <a:pt x="40" y="147"/>
                  </a:lnTo>
                  <a:lnTo>
                    <a:pt x="44" y="152"/>
                  </a:lnTo>
                  <a:lnTo>
                    <a:pt x="45" y="156"/>
                  </a:lnTo>
                  <a:lnTo>
                    <a:pt x="49" y="160"/>
                  </a:lnTo>
                  <a:lnTo>
                    <a:pt x="53" y="162"/>
                  </a:lnTo>
                  <a:lnTo>
                    <a:pt x="59" y="166"/>
                  </a:lnTo>
                  <a:lnTo>
                    <a:pt x="64" y="166"/>
                  </a:lnTo>
                  <a:lnTo>
                    <a:pt x="70" y="168"/>
                  </a:lnTo>
                  <a:lnTo>
                    <a:pt x="78" y="170"/>
                  </a:lnTo>
                  <a:lnTo>
                    <a:pt x="85" y="171"/>
                  </a:lnTo>
                  <a:lnTo>
                    <a:pt x="91" y="171"/>
                  </a:lnTo>
                  <a:lnTo>
                    <a:pt x="97" y="173"/>
                  </a:lnTo>
                  <a:lnTo>
                    <a:pt x="102" y="173"/>
                  </a:lnTo>
                  <a:lnTo>
                    <a:pt x="108" y="175"/>
                  </a:lnTo>
                  <a:lnTo>
                    <a:pt x="116" y="179"/>
                  </a:lnTo>
                  <a:lnTo>
                    <a:pt x="120" y="185"/>
                  </a:lnTo>
                  <a:lnTo>
                    <a:pt x="114" y="189"/>
                  </a:lnTo>
                  <a:lnTo>
                    <a:pt x="108" y="196"/>
                  </a:lnTo>
                  <a:lnTo>
                    <a:pt x="101" y="200"/>
                  </a:lnTo>
                  <a:lnTo>
                    <a:pt x="95" y="204"/>
                  </a:lnTo>
                  <a:lnTo>
                    <a:pt x="89" y="208"/>
                  </a:lnTo>
                  <a:lnTo>
                    <a:pt x="83" y="213"/>
                  </a:lnTo>
                  <a:lnTo>
                    <a:pt x="78" y="215"/>
                  </a:lnTo>
                  <a:lnTo>
                    <a:pt x="72" y="221"/>
                  </a:lnTo>
                  <a:lnTo>
                    <a:pt x="64" y="225"/>
                  </a:lnTo>
                  <a:lnTo>
                    <a:pt x="63" y="228"/>
                  </a:lnTo>
                  <a:lnTo>
                    <a:pt x="59" y="236"/>
                  </a:lnTo>
                  <a:lnTo>
                    <a:pt x="61" y="242"/>
                  </a:lnTo>
                  <a:lnTo>
                    <a:pt x="63" y="242"/>
                  </a:lnTo>
                  <a:lnTo>
                    <a:pt x="68" y="246"/>
                  </a:lnTo>
                  <a:lnTo>
                    <a:pt x="74" y="247"/>
                  </a:lnTo>
                  <a:lnTo>
                    <a:pt x="83" y="249"/>
                  </a:lnTo>
                  <a:lnTo>
                    <a:pt x="91" y="249"/>
                  </a:lnTo>
                  <a:lnTo>
                    <a:pt x="101" y="249"/>
                  </a:lnTo>
                  <a:lnTo>
                    <a:pt x="110" y="251"/>
                  </a:lnTo>
                  <a:lnTo>
                    <a:pt x="120" y="253"/>
                  </a:lnTo>
                  <a:lnTo>
                    <a:pt x="127" y="253"/>
                  </a:lnTo>
                  <a:lnTo>
                    <a:pt x="137" y="255"/>
                  </a:lnTo>
                  <a:lnTo>
                    <a:pt x="146" y="257"/>
                  </a:lnTo>
                  <a:lnTo>
                    <a:pt x="152" y="259"/>
                  </a:lnTo>
                  <a:lnTo>
                    <a:pt x="158" y="261"/>
                  </a:lnTo>
                  <a:lnTo>
                    <a:pt x="161" y="265"/>
                  </a:lnTo>
                  <a:lnTo>
                    <a:pt x="163" y="267"/>
                  </a:lnTo>
                  <a:lnTo>
                    <a:pt x="165" y="272"/>
                  </a:lnTo>
                  <a:lnTo>
                    <a:pt x="161" y="276"/>
                  </a:lnTo>
                  <a:lnTo>
                    <a:pt x="158" y="282"/>
                  </a:lnTo>
                  <a:lnTo>
                    <a:pt x="152" y="287"/>
                  </a:lnTo>
                  <a:lnTo>
                    <a:pt x="146" y="293"/>
                  </a:lnTo>
                  <a:lnTo>
                    <a:pt x="137" y="299"/>
                  </a:lnTo>
                  <a:lnTo>
                    <a:pt x="127" y="305"/>
                  </a:lnTo>
                  <a:lnTo>
                    <a:pt x="118" y="312"/>
                  </a:lnTo>
                  <a:lnTo>
                    <a:pt x="108" y="318"/>
                  </a:lnTo>
                  <a:lnTo>
                    <a:pt x="97" y="324"/>
                  </a:lnTo>
                  <a:lnTo>
                    <a:pt x="87" y="327"/>
                  </a:lnTo>
                  <a:lnTo>
                    <a:pt x="76" y="333"/>
                  </a:lnTo>
                  <a:lnTo>
                    <a:pt x="70" y="337"/>
                  </a:lnTo>
                  <a:lnTo>
                    <a:pt x="63" y="341"/>
                  </a:lnTo>
                  <a:lnTo>
                    <a:pt x="57" y="344"/>
                  </a:lnTo>
                  <a:lnTo>
                    <a:pt x="53" y="346"/>
                  </a:lnTo>
                  <a:lnTo>
                    <a:pt x="199" y="295"/>
                  </a:lnTo>
                  <a:lnTo>
                    <a:pt x="205" y="270"/>
                  </a:lnTo>
                  <a:lnTo>
                    <a:pt x="207" y="232"/>
                  </a:lnTo>
                  <a:lnTo>
                    <a:pt x="199" y="160"/>
                  </a:lnTo>
                  <a:lnTo>
                    <a:pt x="171" y="97"/>
                  </a:lnTo>
                  <a:lnTo>
                    <a:pt x="114" y="0"/>
                  </a:lnTo>
                  <a:lnTo>
                    <a:pt x="59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C7E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51" name="Freeform 198"/>
            <p:cNvSpPr>
              <a:spLocks/>
            </p:cNvSpPr>
            <p:nvPr/>
          </p:nvSpPr>
          <p:spPr bwMode="auto">
            <a:xfrm>
              <a:off x="3107158" y="2265284"/>
              <a:ext cx="199735" cy="64853"/>
            </a:xfrm>
            <a:custGeom>
              <a:avLst/>
              <a:gdLst>
                <a:gd name="T0" fmla="*/ 2147483647 w 1311"/>
                <a:gd name="T1" fmla="*/ 2147483647 h 426"/>
                <a:gd name="T2" fmla="*/ 2147483647 w 1311"/>
                <a:gd name="T3" fmla="*/ 2147483647 h 426"/>
                <a:gd name="T4" fmla="*/ 2147483647 w 1311"/>
                <a:gd name="T5" fmla="*/ 0 h 426"/>
                <a:gd name="T6" fmla="*/ 2147483647 w 1311"/>
                <a:gd name="T7" fmla="*/ 2147483647 h 426"/>
                <a:gd name="T8" fmla="*/ 2147483647 w 1311"/>
                <a:gd name="T9" fmla="*/ 2147483647 h 426"/>
                <a:gd name="T10" fmla="*/ 2147483647 w 1311"/>
                <a:gd name="T11" fmla="*/ 2147483647 h 426"/>
                <a:gd name="T12" fmla="*/ 2147483647 w 1311"/>
                <a:gd name="T13" fmla="*/ 2147483647 h 426"/>
                <a:gd name="T14" fmla="*/ 2147483647 w 1311"/>
                <a:gd name="T15" fmla="*/ 2147483647 h 426"/>
                <a:gd name="T16" fmla="*/ 2147483647 w 1311"/>
                <a:gd name="T17" fmla="*/ 2147483647 h 426"/>
                <a:gd name="T18" fmla="*/ 2147483647 w 1311"/>
                <a:gd name="T19" fmla="*/ 2147483647 h 426"/>
                <a:gd name="T20" fmla="*/ 2147483647 w 1311"/>
                <a:gd name="T21" fmla="*/ 2147483647 h 426"/>
                <a:gd name="T22" fmla="*/ 0 w 1311"/>
                <a:gd name="T23" fmla="*/ 2147483647 h 426"/>
                <a:gd name="T24" fmla="*/ 2147483647 w 1311"/>
                <a:gd name="T25" fmla="*/ 2147483647 h 426"/>
                <a:gd name="T26" fmla="*/ 2147483647 w 1311"/>
                <a:gd name="T27" fmla="*/ 2147483647 h 426"/>
                <a:gd name="T28" fmla="*/ 2147483647 w 1311"/>
                <a:gd name="T29" fmla="*/ 2147483647 h 426"/>
                <a:gd name="T30" fmla="*/ 2147483647 w 1311"/>
                <a:gd name="T31" fmla="*/ 2147483647 h 426"/>
                <a:gd name="T32" fmla="*/ 2147483647 w 1311"/>
                <a:gd name="T33" fmla="*/ 2147483647 h 426"/>
                <a:gd name="T34" fmla="*/ 2147483647 w 1311"/>
                <a:gd name="T35" fmla="*/ 2147483647 h 426"/>
                <a:gd name="T36" fmla="*/ 2147483647 w 1311"/>
                <a:gd name="T37" fmla="*/ 2147483647 h 426"/>
                <a:gd name="T38" fmla="*/ 2147483647 w 1311"/>
                <a:gd name="T39" fmla="*/ 2147483647 h 426"/>
                <a:gd name="T40" fmla="*/ 2147483647 w 1311"/>
                <a:gd name="T41" fmla="*/ 2147483647 h 426"/>
                <a:gd name="T42" fmla="*/ 2147483647 w 1311"/>
                <a:gd name="T43" fmla="*/ 2147483647 h 426"/>
                <a:gd name="T44" fmla="*/ 2147483647 w 1311"/>
                <a:gd name="T45" fmla="*/ 2147483647 h 426"/>
                <a:gd name="T46" fmla="*/ 2147483647 w 1311"/>
                <a:gd name="T47" fmla="*/ 2147483647 h 426"/>
                <a:gd name="T48" fmla="*/ 2147483647 w 1311"/>
                <a:gd name="T49" fmla="*/ 2147483647 h 426"/>
                <a:gd name="T50" fmla="*/ 2147483647 w 1311"/>
                <a:gd name="T51" fmla="*/ 2147483647 h 426"/>
                <a:gd name="T52" fmla="*/ 2147483647 w 1311"/>
                <a:gd name="T53" fmla="*/ 2147483647 h 426"/>
                <a:gd name="T54" fmla="*/ 2147483647 w 1311"/>
                <a:gd name="T55" fmla="*/ 2147483647 h 426"/>
                <a:gd name="T56" fmla="*/ 2147483647 w 1311"/>
                <a:gd name="T57" fmla="*/ 2147483647 h 426"/>
                <a:gd name="T58" fmla="*/ 2147483647 w 1311"/>
                <a:gd name="T59" fmla="*/ 2147483647 h 426"/>
                <a:gd name="T60" fmla="*/ 2147483647 w 1311"/>
                <a:gd name="T61" fmla="*/ 2147483647 h 426"/>
                <a:gd name="T62" fmla="*/ 2147483647 w 1311"/>
                <a:gd name="T63" fmla="*/ 2147483647 h 426"/>
                <a:gd name="T64" fmla="*/ 2147483647 w 1311"/>
                <a:gd name="T65" fmla="*/ 2147483647 h 426"/>
                <a:gd name="T66" fmla="*/ 2147483647 w 1311"/>
                <a:gd name="T67" fmla="*/ 2147483647 h 426"/>
                <a:gd name="T68" fmla="*/ 2147483647 w 1311"/>
                <a:gd name="T69" fmla="*/ 2147483647 h 426"/>
                <a:gd name="T70" fmla="*/ 2147483647 w 1311"/>
                <a:gd name="T71" fmla="*/ 2147483647 h 426"/>
                <a:gd name="T72" fmla="*/ 2147483647 w 1311"/>
                <a:gd name="T73" fmla="*/ 2147483647 h 426"/>
                <a:gd name="T74" fmla="*/ 2147483647 w 1311"/>
                <a:gd name="T75" fmla="*/ 2147483647 h 426"/>
                <a:gd name="T76" fmla="*/ 2147483647 w 1311"/>
                <a:gd name="T77" fmla="*/ 2147483647 h 426"/>
                <a:gd name="T78" fmla="*/ 2147483647 w 1311"/>
                <a:gd name="T79" fmla="*/ 2147483647 h 426"/>
                <a:gd name="T80" fmla="*/ 2147483647 w 1311"/>
                <a:gd name="T81" fmla="*/ 2147483647 h 426"/>
                <a:gd name="T82" fmla="*/ 2147483647 w 1311"/>
                <a:gd name="T83" fmla="*/ 2147483647 h 426"/>
                <a:gd name="T84" fmla="*/ 2147483647 w 1311"/>
                <a:gd name="T85" fmla="*/ 2147483647 h 426"/>
                <a:gd name="T86" fmla="*/ 2147483647 w 1311"/>
                <a:gd name="T87" fmla="*/ 2147483647 h 426"/>
                <a:gd name="T88" fmla="*/ 2147483647 w 1311"/>
                <a:gd name="T89" fmla="*/ 2147483647 h 426"/>
                <a:gd name="T90" fmla="*/ 2147483647 w 1311"/>
                <a:gd name="T91" fmla="*/ 2147483647 h 426"/>
                <a:gd name="T92" fmla="*/ 2147483647 w 1311"/>
                <a:gd name="T93" fmla="*/ 2147483647 h 426"/>
                <a:gd name="T94" fmla="*/ 2147483647 w 1311"/>
                <a:gd name="T95" fmla="*/ 2147483647 h 426"/>
                <a:gd name="T96" fmla="*/ 2147483647 w 1311"/>
                <a:gd name="T97" fmla="*/ 2147483647 h 426"/>
                <a:gd name="T98" fmla="*/ 2147483647 w 1311"/>
                <a:gd name="T99" fmla="*/ 2147483647 h 426"/>
                <a:gd name="T100" fmla="*/ 2147483647 w 1311"/>
                <a:gd name="T101" fmla="*/ 2147483647 h 426"/>
                <a:gd name="T102" fmla="*/ 2147483647 w 1311"/>
                <a:gd name="T103" fmla="*/ 2147483647 h 426"/>
                <a:gd name="T104" fmla="*/ 2147483647 w 1311"/>
                <a:gd name="T105" fmla="*/ 2147483647 h 426"/>
                <a:gd name="T106" fmla="*/ 2147483647 w 1311"/>
                <a:gd name="T107" fmla="*/ 2147483647 h 426"/>
                <a:gd name="T108" fmla="*/ 2147483647 w 1311"/>
                <a:gd name="T109" fmla="*/ 2147483647 h 426"/>
                <a:gd name="T110" fmla="*/ 2147483647 w 1311"/>
                <a:gd name="T111" fmla="*/ 2147483647 h 426"/>
                <a:gd name="T112" fmla="*/ 2147483647 w 1311"/>
                <a:gd name="T113" fmla="*/ 2147483647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311" h="426">
                  <a:moveTo>
                    <a:pt x="967" y="12"/>
                  </a:moveTo>
                  <a:lnTo>
                    <a:pt x="964" y="12"/>
                  </a:lnTo>
                  <a:lnTo>
                    <a:pt x="956" y="10"/>
                  </a:lnTo>
                  <a:lnTo>
                    <a:pt x="943" y="10"/>
                  </a:lnTo>
                  <a:lnTo>
                    <a:pt x="924" y="8"/>
                  </a:lnTo>
                  <a:lnTo>
                    <a:pt x="901" y="6"/>
                  </a:lnTo>
                  <a:lnTo>
                    <a:pt x="876" y="6"/>
                  </a:lnTo>
                  <a:lnTo>
                    <a:pt x="848" y="2"/>
                  </a:lnTo>
                  <a:lnTo>
                    <a:pt x="815" y="2"/>
                  </a:lnTo>
                  <a:lnTo>
                    <a:pt x="781" y="0"/>
                  </a:lnTo>
                  <a:lnTo>
                    <a:pt x="745" y="0"/>
                  </a:lnTo>
                  <a:lnTo>
                    <a:pt x="707" y="0"/>
                  </a:lnTo>
                  <a:lnTo>
                    <a:pt x="669" y="0"/>
                  </a:lnTo>
                  <a:lnTo>
                    <a:pt x="631" y="2"/>
                  </a:lnTo>
                  <a:lnTo>
                    <a:pt x="591" y="6"/>
                  </a:lnTo>
                  <a:lnTo>
                    <a:pt x="551" y="8"/>
                  </a:lnTo>
                  <a:lnTo>
                    <a:pt x="515" y="12"/>
                  </a:lnTo>
                  <a:lnTo>
                    <a:pt x="477" y="15"/>
                  </a:lnTo>
                  <a:lnTo>
                    <a:pt x="441" y="21"/>
                  </a:lnTo>
                  <a:lnTo>
                    <a:pt x="407" y="27"/>
                  </a:lnTo>
                  <a:lnTo>
                    <a:pt x="374" y="34"/>
                  </a:lnTo>
                  <a:lnTo>
                    <a:pt x="342" y="42"/>
                  </a:lnTo>
                  <a:lnTo>
                    <a:pt x="312" y="50"/>
                  </a:lnTo>
                  <a:lnTo>
                    <a:pt x="283" y="59"/>
                  </a:lnTo>
                  <a:lnTo>
                    <a:pt x="255" y="69"/>
                  </a:lnTo>
                  <a:lnTo>
                    <a:pt x="228" y="76"/>
                  </a:lnTo>
                  <a:lnTo>
                    <a:pt x="203" y="86"/>
                  </a:lnTo>
                  <a:lnTo>
                    <a:pt x="180" y="95"/>
                  </a:lnTo>
                  <a:lnTo>
                    <a:pt x="160" y="105"/>
                  </a:lnTo>
                  <a:lnTo>
                    <a:pt x="139" y="112"/>
                  </a:lnTo>
                  <a:lnTo>
                    <a:pt x="121" y="122"/>
                  </a:lnTo>
                  <a:lnTo>
                    <a:pt x="104" y="131"/>
                  </a:lnTo>
                  <a:lnTo>
                    <a:pt x="89" y="141"/>
                  </a:lnTo>
                  <a:lnTo>
                    <a:pt x="76" y="147"/>
                  </a:lnTo>
                  <a:lnTo>
                    <a:pt x="63" y="152"/>
                  </a:lnTo>
                  <a:lnTo>
                    <a:pt x="51" y="158"/>
                  </a:lnTo>
                  <a:lnTo>
                    <a:pt x="44" y="166"/>
                  </a:lnTo>
                  <a:lnTo>
                    <a:pt x="34" y="171"/>
                  </a:lnTo>
                  <a:lnTo>
                    <a:pt x="28" y="177"/>
                  </a:lnTo>
                  <a:lnTo>
                    <a:pt x="23" y="183"/>
                  </a:lnTo>
                  <a:lnTo>
                    <a:pt x="17" y="188"/>
                  </a:lnTo>
                  <a:lnTo>
                    <a:pt x="9" y="200"/>
                  </a:lnTo>
                  <a:lnTo>
                    <a:pt x="6" y="209"/>
                  </a:lnTo>
                  <a:lnTo>
                    <a:pt x="4" y="217"/>
                  </a:lnTo>
                  <a:lnTo>
                    <a:pt x="2" y="223"/>
                  </a:lnTo>
                  <a:lnTo>
                    <a:pt x="2" y="230"/>
                  </a:lnTo>
                  <a:lnTo>
                    <a:pt x="2" y="240"/>
                  </a:lnTo>
                  <a:lnTo>
                    <a:pt x="0" y="245"/>
                  </a:lnTo>
                  <a:lnTo>
                    <a:pt x="0" y="255"/>
                  </a:lnTo>
                  <a:lnTo>
                    <a:pt x="0" y="263"/>
                  </a:lnTo>
                  <a:lnTo>
                    <a:pt x="2" y="270"/>
                  </a:lnTo>
                  <a:lnTo>
                    <a:pt x="2" y="278"/>
                  </a:lnTo>
                  <a:lnTo>
                    <a:pt x="4" y="285"/>
                  </a:lnTo>
                  <a:lnTo>
                    <a:pt x="6" y="293"/>
                  </a:lnTo>
                  <a:lnTo>
                    <a:pt x="9" y="301"/>
                  </a:lnTo>
                  <a:lnTo>
                    <a:pt x="9" y="306"/>
                  </a:lnTo>
                  <a:lnTo>
                    <a:pt x="11" y="312"/>
                  </a:lnTo>
                  <a:lnTo>
                    <a:pt x="13" y="318"/>
                  </a:lnTo>
                  <a:lnTo>
                    <a:pt x="15" y="323"/>
                  </a:lnTo>
                  <a:lnTo>
                    <a:pt x="17" y="329"/>
                  </a:lnTo>
                  <a:lnTo>
                    <a:pt x="21" y="331"/>
                  </a:lnTo>
                  <a:lnTo>
                    <a:pt x="21" y="333"/>
                  </a:lnTo>
                  <a:lnTo>
                    <a:pt x="26" y="342"/>
                  </a:lnTo>
                  <a:lnTo>
                    <a:pt x="28" y="348"/>
                  </a:lnTo>
                  <a:lnTo>
                    <a:pt x="36" y="356"/>
                  </a:lnTo>
                  <a:lnTo>
                    <a:pt x="44" y="363"/>
                  </a:lnTo>
                  <a:lnTo>
                    <a:pt x="53" y="371"/>
                  </a:lnTo>
                  <a:lnTo>
                    <a:pt x="64" y="379"/>
                  </a:lnTo>
                  <a:lnTo>
                    <a:pt x="80" y="386"/>
                  </a:lnTo>
                  <a:lnTo>
                    <a:pt x="97" y="394"/>
                  </a:lnTo>
                  <a:lnTo>
                    <a:pt x="118" y="401"/>
                  </a:lnTo>
                  <a:lnTo>
                    <a:pt x="141" y="407"/>
                  </a:lnTo>
                  <a:lnTo>
                    <a:pt x="167" y="413"/>
                  </a:lnTo>
                  <a:lnTo>
                    <a:pt x="198" y="417"/>
                  </a:lnTo>
                  <a:lnTo>
                    <a:pt x="232" y="422"/>
                  </a:lnTo>
                  <a:lnTo>
                    <a:pt x="270" y="422"/>
                  </a:lnTo>
                  <a:lnTo>
                    <a:pt x="310" y="424"/>
                  </a:lnTo>
                  <a:lnTo>
                    <a:pt x="353" y="424"/>
                  </a:lnTo>
                  <a:lnTo>
                    <a:pt x="401" y="426"/>
                  </a:lnTo>
                  <a:lnTo>
                    <a:pt x="448" y="426"/>
                  </a:lnTo>
                  <a:lnTo>
                    <a:pt x="500" y="426"/>
                  </a:lnTo>
                  <a:lnTo>
                    <a:pt x="551" y="424"/>
                  </a:lnTo>
                  <a:lnTo>
                    <a:pt x="602" y="424"/>
                  </a:lnTo>
                  <a:lnTo>
                    <a:pt x="654" y="420"/>
                  </a:lnTo>
                  <a:lnTo>
                    <a:pt x="707" y="417"/>
                  </a:lnTo>
                  <a:lnTo>
                    <a:pt x="758" y="413"/>
                  </a:lnTo>
                  <a:lnTo>
                    <a:pt x="810" y="409"/>
                  </a:lnTo>
                  <a:lnTo>
                    <a:pt x="857" y="403"/>
                  </a:lnTo>
                  <a:lnTo>
                    <a:pt x="907" y="398"/>
                  </a:lnTo>
                  <a:lnTo>
                    <a:pt x="950" y="390"/>
                  </a:lnTo>
                  <a:lnTo>
                    <a:pt x="994" y="380"/>
                  </a:lnTo>
                  <a:lnTo>
                    <a:pt x="1032" y="371"/>
                  </a:lnTo>
                  <a:lnTo>
                    <a:pt x="1068" y="361"/>
                  </a:lnTo>
                  <a:lnTo>
                    <a:pt x="1100" y="350"/>
                  </a:lnTo>
                  <a:lnTo>
                    <a:pt x="1131" y="339"/>
                  </a:lnTo>
                  <a:lnTo>
                    <a:pt x="1157" y="325"/>
                  </a:lnTo>
                  <a:lnTo>
                    <a:pt x="1182" y="314"/>
                  </a:lnTo>
                  <a:lnTo>
                    <a:pt x="1205" y="301"/>
                  </a:lnTo>
                  <a:lnTo>
                    <a:pt x="1226" y="289"/>
                  </a:lnTo>
                  <a:lnTo>
                    <a:pt x="1243" y="276"/>
                  </a:lnTo>
                  <a:lnTo>
                    <a:pt x="1258" y="263"/>
                  </a:lnTo>
                  <a:lnTo>
                    <a:pt x="1270" y="251"/>
                  </a:lnTo>
                  <a:lnTo>
                    <a:pt x="1283" y="240"/>
                  </a:lnTo>
                  <a:lnTo>
                    <a:pt x="1292" y="228"/>
                  </a:lnTo>
                  <a:lnTo>
                    <a:pt x="1298" y="219"/>
                  </a:lnTo>
                  <a:lnTo>
                    <a:pt x="1306" y="209"/>
                  </a:lnTo>
                  <a:lnTo>
                    <a:pt x="1310" y="204"/>
                  </a:lnTo>
                  <a:lnTo>
                    <a:pt x="1311" y="196"/>
                  </a:lnTo>
                  <a:lnTo>
                    <a:pt x="1311" y="192"/>
                  </a:lnTo>
                  <a:lnTo>
                    <a:pt x="1311" y="188"/>
                  </a:lnTo>
                  <a:lnTo>
                    <a:pt x="1311" y="186"/>
                  </a:lnTo>
                  <a:lnTo>
                    <a:pt x="1306" y="183"/>
                  </a:lnTo>
                  <a:lnTo>
                    <a:pt x="1298" y="183"/>
                  </a:lnTo>
                  <a:lnTo>
                    <a:pt x="1289" y="185"/>
                  </a:lnTo>
                  <a:lnTo>
                    <a:pt x="1281" y="186"/>
                  </a:lnTo>
                  <a:lnTo>
                    <a:pt x="1271" y="190"/>
                  </a:lnTo>
                  <a:lnTo>
                    <a:pt x="1266" y="194"/>
                  </a:lnTo>
                  <a:lnTo>
                    <a:pt x="1262" y="194"/>
                  </a:lnTo>
                  <a:lnTo>
                    <a:pt x="1258" y="198"/>
                  </a:lnTo>
                  <a:lnTo>
                    <a:pt x="1249" y="204"/>
                  </a:lnTo>
                  <a:lnTo>
                    <a:pt x="1239" y="209"/>
                  </a:lnTo>
                  <a:lnTo>
                    <a:pt x="1224" y="217"/>
                  </a:lnTo>
                  <a:lnTo>
                    <a:pt x="1209" y="226"/>
                  </a:lnTo>
                  <a:lnTo>
                    <a:pt x="1192" y="236"/>
                  </a:lnTo>
                  <a:lnTo>
                    <a:pt x="1173" y="247"/>
                  </a:lnTo>
                  <a:lnTo>
                    <a:pt x="1150" y="257"/>
                  </a:lnTo>
                  <a:lnTo>
                    <a:pt x="1127" y="268"/>
                  </a:lnTo>
                  <a:lnTo>
                    <a:pt x="1102" y="280"/>
                  </a:lnTo>
                  <a:lnTo>
                    <a:pt x="1080" y="291"/>
                  </a:lnTo>
                  <a:lnTo>
                    <a:pt x="1053" y="301"/>
                  </a:lnTo>
                  <a:lnTo>
                    <a:pt x="1026" y="310"/>
                  </a:lnTo>
                  <a:lnTo>
                    <a:pt x="1000" y="320"/>
                  </a:lnTo>
                  <a:lnTo>
                    <a:pt x="975" y="327"/>
                  </a:lnTo>
                  <a:lnTo>
                    <a:pt x="946" y="333"/>
                  </a:lnTo>
                  <a:lnTo>
                    <a:pt x="918" y="341"/>
                  </a:lnTo>
                  <a:lnTo>
                    <a:pt x="889" y="344"/>
                  </a:lnTo>
                  <a:lnTo>
                    <a:pt x="859" y="350"/>
                  </a:lnTo>
                  <a:lnTo>
                    <a:pt x="829" y="354"/>
                  </a:lnTo>
                  <a:lnTo>
                    <a:pt x="798" y="358"/>
                  </a:lnTo>
                  <a:lnTo>
                    <a:pt x="766" y="361"/>
                  </a:lnTo>
                  <a:lnTo>
                    <a:pt x="735" y="363"/>
                  </a:lnTo>
                  <a:lnTo>
                    <a:pt x="703" y="365"/>
                  </a:lnTo>
                  <a:lnTo>
                    <a:pt x="673" y="367"/>
                  </a:lnTo>
                  <a:lnTo>
                    <a:pt x="642" y="369"/>
                  </a:lnTo>
                  <a:lnTo>
                    <a:pt x="612" y="371"/>
                  </a:lnTo>
                  <a:lnTo>
                    <a:pt x="581" y="371"/>
                  </a:lnTo>
                  <a:lnTo>
                    <a:pt x="553" y="371"/>
                  </a:lnTo>
                  <a:lnTo>
                    <a:pt x="524" y="371"/>
                  </a:lnTo>
                  <a:lnTo>
                    <a:pt x="498" y="371"/>
                  </a:lnTo>
                  <a:lnTo>
                    <a:pt x="471" y="371"/>
                  </a:lnTo>
                  <a:lnTo>
                    <a:pt x="447" y="369"/>
                  </a:lnTo>
                  <a:lnTo>
                    <a:pt x="422" y="367"/>
                  </a:lnTo>
                  <a:lnTo>
                    <a:pt x="401" y="367"/>
                  </a:lnTo>
                  <a:lnTo>
                    <a:pt x="378" y="365"/>
                  </a:lnTo>
                  <a:lnTo>
                    <a:pt x="357" y="363"/>
                  </a:lnTo>
                  <a:lnTo>
                    <a:pt x="338" y="361"/>
                  </a:lnTo>
                  <a:lnTo>
                    <a:pt x="319" y="358"/>
                  </a:lnTo>
                  <a:lnTo>
                    <a:pt x="300" y="354"/>
                  </a:lnTo>
                  <a:lnTo>
                    <a:pt x="283" y="352"/>
                  </a:lnTo>
                  <a:lnTo>
                    <a:pt x="266" y="346"/>
                  </a:lnTo>
                  <a:lnTo>
                    <a:pt x="251" y="344"/>
                  </a:lnTo>
                  <a:lnTo>
                    <a:pt x="236" y="341"/>
                  </a:lnTo>
                  <a:lnTo>
                    <a:pt x="220" y="337"/>
                  </a:lnTo>
                  <a:lnTo>
                    <a:pt x="205" y="331"/>
                  </a:lnTo>
                  <a:lnTo>
                    <a:pt x="192" y="327"/>
                  </a:lnTo>
                  <a:lnTo>
                    <a:pt x="179" y="321"/>
                  </a:lnTo>
                  <a:lnTo>
                    <a:pt x="167" y="316"/>
                  </a:lnTo>
                  <a:lnTo>
                    <a:pt x="154" y="312"/>
                  </a:lnTo>
                  <a:lnTo>
                    <a:pt x="144" y="306"/>
                  </a:lnTo>
                  <a:lnTo>
                    <a:pt x="133" y="301"/>
                  </a:lnTo>
                  <a:lnTo>
                    <a:pt x="125" y="293"/>
                  </a:lnTo>
                  <a:lnTo>
                    <a:pt x="116" y="287"/>
                  </a:lnTo>
                  <a:lnTo>
                    <a:pt x="110" y="282"/>
                  </a:lnTo>
                  <a:lnTo>
                    <a:pt x="102" y="276"/>
                  </a:lnTo>
                  <a:lnTo>
                    <a:pt x="97" y="268"/>
                  </a:lnTo>
                  <a:lnTo>
                    <a:pt x="93" y="263"/>
                  </a:lnTo>
                  <a:lnTo>
                    <a:pt x="91" y="257"/>
                  </a:lnTo>
                  <a:lnTo>
                    <a:pt x="89" y="249"/>
                  </a:lnTo>
                  <a:lnTo>
                    <a:pt x="89" y="244"/>
                  </a:lnTo>
                  <a:lnTo>
                    <a:pt x="91" y="236"/>
                  </a:lnTo>
                  <a:lnTo>
                    <a:pt x="95" y="230"/>
                  </a:lnTo>
                  <a:lnTo>
                    <a:pt x="99" y="221"/>
                  </a:lnTo>
                  <a:lnTo>
                    <a:pt x="104" y="215"/>
                  </a:lnTo>
                  <a:lnTo>
                    <a:pt x="112" y="207"/>
                  </a:lnTo>
                  <a:lnTo>
                    <a:pt x="123" y="200"/>
                  </a:lnTo>
                  <a:lnTo>
                    <a:pt x="133" y="192"/>
                  </a:lnTo>
                  <a:lnTo>
                    <a:pt x="144" y="185"/>
                  </a:lnTo>
                  <a:lnTo>
                    <a:pt x="158" y="179"/>
                  </a:lnTo>
                  <a:lnTo>
                    <a:pt x="173" y="171"/>
                  </a:lnTo>
                  <a:lnTo>
                    <a:pt x="186" y="166"/>
                  </a:lnTo>
                  <a:lnTo>
                    <a:pt x="201" y="158"/>
                  </a:lnTo>
                  <a:lnTo>
                    <a:pt x="217" y="150"/>
                  </a:lnTo>
                  <a:lnTo>
                    <a:pt x="234" y="145"/>
                  </a:lnTo>
                  <a:lnTo>
                    <a:pt x="251" y="139"/>
                  </a:lnTo>
                  <a:lnTo>
                    <a:pt x="268" y="131"/>
                  </a:lnTo>
                  <a:lnTo>
                    <a:pt x="285" y="126"/>
                  </a:lnTo>
                  <a:lnTo>
                    <a:pt x="302" y="120"/>
                  </a:lnTo>
                  <a:lnTo>
                    <a:pt x="319" y="114"/>
                  </a:lnTo>
                  <a:lnTo>
                    <a:pt x="336" y="107"/>
                  </a:lnTo>
                  <a:lnTo>
                    <a:pt x="351" y="103"/>
                  </a:lnTo>
                  <a:lnTo>
                    <a:pt x="371" y="97"/>
                  </a:lnTo>
                  <a:lnTo>
                    <a:pt x="388" y="91"/>
                  </a:lnTo>
                  <a:lnTo>
                    <a:pt x="407" y="88"/>
                  </a:lnTo>
                  <a:lnTo>
                    <a:pt x="424" y="82"/>
                  </a:lnTo>
                  <a:lnTo>
                    <a:pt x="445" y="80"/>
                  </a:lnTo>
                  <a:lnTo>
                    <a:pt x="462" y="74"/>
                  </a:lnTo>
                  <a:lnTo>
                    <a:pt x="483" y="70"/>
                  </a:lnTo>
                  <a:lnTo>
                    <a:pt x="504" y="69"/>
                  </a:lnTo>
                  <a:lnTo>
                    <a:pt x="526" y="65"/>
                  </a:lnTo>
                  <a:lnTo>
                    <a:pt x="549" y="61"/>
                  </a:lnTo>
                  <a:lnTo>
                    <a:pt x="574" y="59"/>
                  </a:lnTo>
                  <a:lnTo>
                    <a:pt x="599" y="57"/>
                  </a:lnTo>
                  <a:lnTo>
                    <a:pt x="627" y="57"/>
                  </a:lnTo>
                  <a:lnTo>
                    <a:pt x="654" y="53"/>
                  </a:lnTo>
                  <a:lnTo>
                    <a:pt x="682" y="51"/>
                  </a:lnTo>
                  <a:lnTo>
                    <a:pt x="713" y="50"/>
                  </a:lnTo>
                  <a:lnTo>
                    <a:pt x="743" y="50"/>
                  </a:lnTo>
                  <a:lnTo>
                    <a:pt x="772" y="48"/>
                  </a:lnTo>
                  <a:lnTo>
                    <a:pt x="800" y="48"/>
                  </a:lnTo>
                  <a:lnTo>
                    <a:pt x="827" y="48"/>
                  </a:lnTo>
                  <a:lnTo>
                    <a:pt x="855" y="48"/>
                  </a:lnTo>
                  <a:lnTo>
                    <a:pt x="878" y="46"/>
                  </a:lnTo>
                  <a:lnTo>
                    <a:pt x="903" y="46"/>
                  </a:lnTo>
                  <a:lnTo>
                    <a:pt x="922" y="46"/>
                  </a:lnTo>
                  <a:lnTo>
                    <a:pt x="941" y="46"/>
                  </a:lnTo>
                  <a:lnTo>
                    <a:pt x="954" y="46"/>
                  </a:lnTo>
                  <a:lnTo>
                    <a:pt x="965" y="46"/>
                  </a:lnTo>
                  <a:lnTo>
                    <a:pt x="971" y="46"/>
                  </a:lnTo>
                  <a:lnTo>
                    <a:pt x="975" y="48"/>
                  </a:lnTo>
                  <a:lnTo>
                    <a:pt x="967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52" name="Freeform 199"/>
            <p:cNvSpPr>
              <a:spLocks/>
            </p:cNvSpPr>
            <p:nvPr/>
          </p:nvSpPr>
          <p:spPr bwMode="auto">
            <a:xfrm>
              <a:off x="3107463" y="2301516"/>
              <a:ext cx="192427" cy="339183"/>
            </a:xfrm>
            <a:custGeom>
              <a:avLst/>
              <a:gdLst>
                <a:gd name="T0" fmla="*/ 0 w 1264"/>
                <a:gd name="T1" fmla="*/ 2147483647 h 2227"/>
                <a:gd name="T2" fmla="*/ 2147483647 w 1264"/>
                <a:gd name="T3" fmla="*/ 2147483647 h 2227"/>
                <a:gd name="T4" fmla="*/ 2147483647 w 1264"/>
                <a:gd name="T5" fmla="*/ 2147483647 h 2227"/>
                <a:gd name="T6" fmla="*/ 2147483647 w 1264"/>
                <a:gd name="T7" fmla="*/ 2147483647 h 2227"/>
                <a:gd name="T8" fmla="*/ 2147483647 w 1264"/>
                <a:gd name="T9" fmla="*/ 2147483647 h 2227"/>
                <a:gd name="T10" fmla="*/ 2147483647 w 1264"/>
                <a:gd name="T11" fmla="*/ 2147483647 h 2227"/>
                <a:gd name="T12" fmla="*/ 2147483647 w 1264"/>
                <a:gd name="T13" fmla="*/ 2147483647 h 2227"/>
                <a:gd name="T14" fmla="*/ 2147483647 w 1264"/>
                <a:gd name="T15" fmla="*/ 2147483647 h 2227"/>
                <a:gd name="T16" fmla="*/ 2147483647 w 1264"/>
                <a:gd name="T17" fmla="*/ 2147483647 h 2227"/>
                <a:gd name="T18" fmla="*/ 2147483647 w 1264"/>
                <a:gd name="T19" fmla="*/ 2147483647 h 2227"/>
                <a:gd name="T20" fmla="*/ 2147483647 w 1264"/>
                <a:gd name="T21" fmla="*/ 2147483647 h 2227"/>
                <a:gd name="T22" fmla="*/ 2147483647 w 1264"/>
                <a:gd name="T23" fmla="*/ 2147483647 h 2227"/>
                <a:gd name="T24" fmla="*/ 2147483647 w 1264"/>
                <a:gd name="T25" fmla="*/ 2147483647 h 2227"/>
                <a:gd name="T26" fmla="*/ 2147483647 w 1264"/>
                <a:gd name="T27" fmla="*/ 2147483647 h 2227"/>
                <a:gd name="T28" fmla="*/ 2147483647 w 1264"/>
                <a:gd name="T29" fmla="*/ 2147483647 h 2227"/>
                <a:gd name="T30" fmla="*/ 2147483647 w 1264"/>
                <a:gd name="T31" fmla="*/ 2147483647 h 2227"/>
                <a:gd name="T32" fmla="*/ 2147483647 w 1264"/>
                <a:gd name="T33" fmla="*/ 2147483647 h 2227"/>
                <a:gd name="T34" fmla="*/ 2147483647 w 1264"/>
                <a:gd name="T35" fmla="*/ 2147483647 h 2227"/>
                <a:gd name="T36" fmla="*/ 2147483647 w 1264"/>
                <a:gd name="T37" fmla="*/ 2147483647 h 2227"/>
                <a:gd name="T38" fmla="*/ 2147483647 w 1264"/>
                <a:gd name="T39" fmla="*/ 2147483647 h 2227"/>
                <a:gd name="T40" fmla="*/ 2147483647 w 1264"/>
                <a:gd name="T41" fmla="*/ 2147483647 h 2227"/>
                <a:gd name="T42" fmla="*/ 2147483647 w 1264"/>
                <a:gd name="T43" fmla="*/ 2147483647 h 2227"/>
                <a:gd name="T44" fmla="*/ 2147483647 w 1264"/>
                <a:gd name="T45" fmla="*/ 2147483647 h 2227"/>
                <a:gd name="T46" fmla="*/ 2147483647 w 1264"/>
                <a:gd name="T47" fmla="*/ 2147483647 h 2227"/>
                <a:gd name="T48" fmla="*/ 2147483647 w 1264"/>
                <a:gd name="T49" fmla="*/ 2147483647 h 2227"/>
                <a:gd name="T50" fmla="*/ 2147483647 w 1264"/>
                <a:gd name="T51" fmla="*/ 2147483647 h 2227"/>
                <a:gd name="T52" fmla="*/ 2147483647 w 1264"/>
                <a:gd name="T53" fmla="*/ 2147483647 h 2227"/>
                <a:gd name="T54" fmla="*/ 2147483647 w 1264"/>
                <a:gd name="T55" fmla="*/ 2147483647 h 2227"/>
                <a:gd name="T56" fmla="*/ 2147483647 w 1264"/>
                <a:gd name="T57" fmla="*/ 2147483647 h 2227"/>
                <a:gd name="T58" fmla="*/ 2147483647 w 1264"/>
                <a:gd name="T59" fmla="*/ 2147483647 h 2227"/>
                <a:gd name="T60" fmla="*/ 2147483647 w 1264"/>
                <a:gd name="T61" fmla="*/ 2147483647 h 2227"/>
                <a:gd name="T62" fmla="*/ 2147483647 w 1264"/>
                <a:gd name="T63" fmla="*/ 2147483647 h 2227"/>
                <a:gd name="T64" fmla="*/ 2147483647 w 1264"/>
                <a:gd name="T65" fmla="*/ 2147483647 h 2227"/>
                <a:gd name="T66" fmla="*/ 2147483647 w 1264"/>
                <a:gd name="T67" fmla="*/ 2147483647 h 2227"/>
                <a:gd name="T68" fmla="*/ 2147483647 w 1264"/>
                <a:gd name="T69" fmla="*/ 2147483647 h 2227"/>
                <a:gd name="T70" fmla="*/ 2147483647 w 1264"/>
                <a:gd name="T71" fmla="*/ 2147483647 h 2227"/>
                <a:gd name="T72" fmla="*/ 2147483647 w 1264"/>
                <a:gd name="T73" fmla="*/ 2147483647 h 2227"/>
                <a:gd name="T74" fmla="*/ 2147483647 w 1264"/>
                <a:gd name="T75" fmla="*/ 2147483647 h 2227"/>
                <a:gd name="T76" fmla="*/ 2147483647 w 1264"/>
                <a:gd name="T77" fmla="*/ 2147483647 h 2227"/>
                <a:gd name="T78" fmla="*/ 2147483647 w 1264"/>
                <a:gd name="T79" fmla="*/ 2147483647 h 2227"/>
                <a:gd name="T80" fmla="*/ 2147483647 w 1264"/>
                <a:gd name="T81" fmla="*/ 2147483647 h 2227"/>
                <a:gd name="T82" fmla="*/ 2147483647 w 1264"/>
                <a:gd name="T83" fmla="*/ 2147483647 h 2227"/>
                <a:gd name="T84" fmla="*/ 2147483647 w 1264"/>
                <a:gd name="T85" fmla="*/ 2147483647 h 2227"/>
                <a:gd name="T86" fmla="*/ 2147483647 w 1264"/>
                <a:gd name="T87" fmla="*/ 2147483647 h 2227"/>
                <a:gd name="T88" fmla="*/ 2147483647 w 1264"/>
                <a:gd name="T89" fmla="*/ 2147483647 h 2227"/>
                <a:gd name="T90" fmla="*/ 2147483647 w 1264"/>
                <a:gd name="T91" fmla="*/ 2147483647 h 2227"/>
                <a:gd name="T92" fmla="*/ 2147483647 w 1264"/>
                <a:gd name="T93" fmla="*/ 2147483647 h 2227"/>
                <a:gd name="T94" fmla="*/ 2147483647 w 1264"/>
                <a:gd name="T95" fmla="*/ 2147483647 h 2227"/>
                <a:gd name="T96" fmla="*/ 2147483647 w 1264"/>
                <a:gd name="T97" fmla="*/ 2147483647 h 2227"/>
                <a:gd name="T98" fmla="*/ 2147483647 w 1264"/>
                <a:gd name="T99" fmla="*/ 2147483647 h 2227"/>
                <a:gd name="T100" fmla="*/ 0 w 1264"/>
                <a:gd name="T101" fmla="*/ 0 h 222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264" h="2227">
                  <a:moveTo>
                    <a:pt x="0" y="0"/>
                  </a:moveTo>
                  <a:lnTo>
                    <a:pt x="0" y="5"/>
                  </a:lnTo>
                  <a:lnTo>
                    <a:pt x="0" y="28"/>
                  </a:lnTo>
                  <a:lnTo>
                    <a:pt x="0" y="62"/>
                  </a:lnTo>
                  <a:lnTo>
                    <a:pt x="4" y="110"/>
                  </a:lnTo>
                  <a:lnTo>
                    <a:pt x="5" y="165"/>
                  </a:lnTo>
                  <a:lnTo>
                    <a:pt x="9" y="232"/>
                  </a:lnTo>
                  <a:lnTo>
                    <a:pt x="13" y="304"/>
                  </a:lnTo>
                  <a:lnTo>
                    <a:pt x="17" y="384"/>
                  </a:lnTo>
                  <a:lnTo>
                    <a:pt x="21" y="466"/>
                  </a:lnTo>
                  <a:lnTo>
                    <a:pt x="24" y="553"/>
                  </a:lnTo>
                  <a:lnTo>
                    <a:pt x="28" y="642"/>
                  </a:lnTo>
                  <a:lnTo>
                    <a:pt x="36" y="732"/>
                  </a:lnTo>
                  <a:lnTo>
                    <a:pt x="40" y="821"/>
                  </a:lnTo>
                  <a:lnTo>
                    <a:pt x="45" y="909"/>
                  </a:lnTo>
                  <a:lnTo>
                    <a:pt x="51" y="992"/>
                  </a:lnTo>
                  <a:lnTo>
                    <a:pt x="57" y="1072"/>
                  </a:lnTo>
                  <a:lnTo>
                    <a:pt x="61" y="1145"/>
                  </a:lnTo>
                  <a:lnTo>
                    <a:pt x="66" y="1211"/>
                  </a:lnTo>
                  <a:lnTo>
                    <a:pt x="72" y="1272"/>
                  </a:lnTo>
                  <a:lnTo>
                    <a:pt x="76" y="1329"/>
                  </a:lnTo>
                  <a:lnTo>
                    <a:pt x="81" y="1380"/>
                  </a:lnTo>
                  <a:lnTo>
                    <a:pt x="85" y="1428"/>
                  </a:lnTo>
                  <a:lnTo>
                    <a:pt x="89" y="1470"/>
                  </a:lnTo>
                  <a:lnTo>
                    <a:pt x="95" y="1512"/>
                  </a:lnTo>
                  <a:lnTo>
                    <a:pt x="99" y="1546"/>
                  </a:lnTo>
                  <a:lnTo>
                    <a:pt x="102" y="1580"/>
                  </a:lnTo>
                  <a:lnTo>
                    <a:pt x="106" y="1610"/>
                  </a:lnTo>
                  <a:lnTo>
                    <a:pt x="110" y="1639"/>
                  </a:lnTo>
                  <a:lnTo>
                    <a:pt x="114" y="1666"/>
                  </a:lnTo>
                  <a:lnTo>
                    <a:pt x="118" y="1690"/>
                  </a:lnTo>
                  <a:lnTo>
                    <a:pt x="119" y="1715"/>
                  </a:lnTo>
                  <a:lnTo>
                    <a:pt x="123" y="1742"/>
                  </a:lnTo>
                  <a:lnTo>
                    <a:pt x="125" y="1763"/>
                  </a:lnTo>
                  <a:lnTo>
                    <a:pt x="127" y="1785"/>
                  </a:lnTo>
                  <a:lnTo>
                    <a:pt x="129" y="1808"/>
                  </a:lnTo>
                  <a:lnTo>
                    <a:pt x="131" y="1829"/>
                  </a:lnTo>
                  <a:lnTo>
                    <a:pt x="133" y="1850"/>
                  </a:lnTo>
                  <a:lnTo>
                    <a:pt x="133" y="1871"/>
                  </a:lnTo>
                  <a:lnTo>
                    <a:pt x="135" y="1890"/>
                  </a:lnTo>
                  <a:lnTo>
                    <a:pt x="137" y="1909"/>
                  </a:lnTo>
                  <a:lnTo>
                    <a:pt x="137" y="1926"/>
                  </a:lnTo>
                  <a:lnTo>
                    <a:pt x="137" y="1941"/>
                  </a:lnTo>
                  <a:lnTo>
                    <a:pt x="139" y="1957"/>
                  </a:lnTo>
                  <a:lnTo>
                    <a:pt x="139" y="1970"/>
                  </a:lnTo>
                  <a:lnTo>
                    <a:pt x="139" y="1981"/>
                  </a:lnTo>
                  <a:lnTo>
                    <a:pt x="140" y="1995"/>
                  </a:lnTo>
                  <a:lnTo>
                    <a:pt x="140" y="2004"/>
                  </a:lnTo>
                  <a:lnTo>
                    <a:pt x="140" y="2014"/>
                  </a:lnTo>
                  <a:lnTo>
                    <a:pt x="144" y="2014"/>
                  </a:lnTo>
                  <a:lnTo>
                    <a:pt x="152" y="2019"/>
                  </a:lnTo>
                  <a:lnTo>
                    <a:pt x="165" y="2027"/>
                  </a:lnTo>
                  <a:lnTo>
                    <a:pt x="186" y="2038"/>
                  </a:lnTo>
                  <a:lnTo>
                    <a:pt x="209" y="2050"/>
                  </a:lnTo>
                  <a:lnTo>
                    <a:pt x="235" y="2065"/>
                  </a:lnTo>
                  <a:lnTo>
                    <a:pt x="266" y="2080"/>
                  </a:lnTo>
                  <a:lnTo>
                    <a:pt x="300" y="2097"/>
                  </a:lnTo>
                  <a:lnTo>
                    <a:pt x="334" y="2114"/>
                  </a:lnTo>
                  <a:lnTo>
                    <a:pt x="372" y="2131"/>
                  </a:lnTo>
                  <a:lnTo>
                    <a:pt x="410" y="2149"/>
                  </a:lnTo>
                  <a:lnTo>
                    <a:pt x="452" y="2164"/>
                  </a:lnTo>
                  <a:lnTo>
                    <a:pt x="492" y="2179"/>
                  </a:lnTo>
                  <a:lnTo>
                    <a:pt x="534" y="2192"/>
                  </a:lnTo>
                  <a:lnTo>
                    <a:pt x="574" y="2206"/>
                  </a:lnTo>
                  <a:lnTo>
                    <a:pt x="616" y="2215"/>
                  </a:lnTo>
                  <a:lnTo>
                    <a:pt x="654" y="2223"/>
                  </a:lnTo>
                  <a:lnTo>
                    <a:pt x="692" y="2227"/>
                  </a:lnTo>
                  <a:lnTo>
                    <a:pt x="726" y="2227"/>
                  </a:lnTo>
                  <a:lnTo>
                    <a:pt x="762" y="2227"/>
                  </a:lnTo>
                  <a:lnTo>
                    <a:pt x="794" y="2225"/>
                  </a:lnTo>
                  <a:lnTo>
                    <a:pt x="829" y="2219"/>
                  </a:lnTo>
                  <a:lnTo>
                    <a:pt x="859" y="2213"/>
                  </a:lnTo>
                  <a:lnTo>
                    <a:pt x="889" y="2208"/>
                  </a:lnTo>
                  <a:lnTo>
                    <a:pt x="918" y="2198"/>
                  </a:lnTo>
                  <a:lnTo>
                    <a:pt x="944" y="2189"/>
                  </a:lnTo>
                  <a:lnTo>
                    <a:pt x="971" y="2177"/>
                  </a:lnTo>
                  <a:lnTo>
                    <a:pt x="998" y="2166"/>
                  </a:lnTo>
                  <a:lnTo>
                    <a:pt x="1022" y="2150"/>
                  </a:lnTo>
                  <a:lnTo>
                    <a:pt x="1045" y="2137"/>
                  </a:lnTo>
                  <a:lnTo>
                    <a:pt x="1068" y="2124"/>
                  </a:lnTo>
                  <a:lnTo>
                    <a:pt x="1091" y="2111"/>
                  </a:lnTo>
                  <a:lnTo>
                    <a:pt x="1108" y="2095"/>
                  </a:lnTo>
                  <a:lnTo>
                    <a:pt x="1129" y="2082"/>
                  </a:lnTo>
                  <a:lnTo>
                    <a:pt x="1146" y="2067"/>
                  </a:lnTo>
                  <a:lnTo>
                    <a:pt x="1161" y="2053"/>
                  </a:lnTo>
                  <a:lnTo>
                    <a:pt x="1176" y="2040"/>
                  </a:lnTo>
                  <a:lnTo>
                    <a:pt x="1192" y="2029"/>
                  </a:lnTo>
                  <a:lnTo>
                    <a:pt x="1205" y="2015"/>
                  </a:lnTo>
                  <a:lnTo>
                    <a:pt x="1216" y="2006"/>
                  </a:lnTo>
                  <a:lnTo>
                    <a:pt x="1226" y="1995"/>
                  </a:lnTo>
                  <a:lnTo>
                    <a:pt x="1235" y="1985"/>
                  </a:lnTo>
                  <a:lnTo>
                    <a:pt x="1243" y="1977"/>
                  </a:lnTo>
                  <a:lnTo>
                    <a:pt x="1250" y="1972"/>
                  </a:lnTo>
                  <a:lnTo>
                    <a:pt x="1256" y="1966"/>
                  </a:lnTo>
                  <a:lnTo>
                    <a:pt x="1260" y="1962"/>
                  </a:lnTo>
                  <a:lnTo>
                    <a:pt x="1262" y="1958"/>
                  </a:lnTo>
                  <a:lnTo>
                    <a:pt x="1264" y="1958"/>
                  </a:lnTo>
                  <a:lnTo>
                    <a:pt x="1262" y="1957"/>
                  </a:lnTo>
                  <a:lnTo>
                    <a:pt x="1260" y="1953"/>
                  </a:lnTo>
                  <a:lnTo>
                    <a:pt x="1258" y="1945"/>
                  </a:lnTo>
                  <a:lnTo>
                    <a:pt x="1256" y="1939"/>
                  </a:lnTo>
                  <a:lnTo>
                    <a:pt x="1252" y="1932"/>
                  </a:lnTo>
                  <a:lnTo>
                    <a:pt x="1247" y="1928"/>
                  </a:lnTo>
                  <a:lnTo>
                    <a:pt x="1239" y="1926"/>
                  </a:lnTo>
                  <a:lnTo>
                    <a:pt x="1230" y="1928"/>
                  </a:lnTo>
                  <a:lnTo>
                    <a:pt x="1222" y="1930"/>
                  </a:lnTo>
                  <a:lnTo>
                    <a:pt x="1216" y="1936"/>
                  </a:lnTo>
                  <a:lnTo>
                    <a:pt x="1207" y="1941"/>
                  </a:lnTo>
                  <a:lnTo>
                    <a:pt x="1199" y="1947"/>
                  </a:lnTo>
                  <a:lnTo>
                    <a:pt x="1192" y="1953"/>
                  </a:lnTo>
                  <a:lnTo>
                    <a:pt x="1182" y="1962"/>
                  </a:lnTo>
                  <a:lnTo>
                    <a:pt x="1171" y="1970"/>
                  </a:lnTo>
                  <a:lnTo>
                    <a:pt x="1161" y="1981"/>
                  </a:lnTo>
                  <a:lnTo>
                    <a:pt x="1148" y="1991"/>
                  </a:lnTo>
                  <a:lnTo>
                    <a:pt x="1136" y="1998"/>
                  </a:lnTo>
                  <a:lnTo>
                    <a:pt x="1123" y="2010"/>
                  </a:lnTo>
                  <a:lnTo>
                    <a:pt x="1110" y="2019"/>
                  </a:lnTo>
                  <a:lnTo>
                    <a:pt x="1095" y="2031"/>
                  </a:lnTo>
                  <a:lnTo>
                    <a:pt x="1079" y="2040"/>
                  </a:lnTo>
                  <a:lnTo>
                    <a:pt x="1060" y="2052"/>
                  </a:lnTo>
                  <a:lnTo>
                    <a:pt x="1045" y="2061"/>
                  </a:lnTo>
                  <a:lnTo>
                    <a:pt x="1024" y="2071"/>
                  </a:lnTo>
                  <a:lnTo>
                    <a:pt x="1005" y="2080"/>
                  </a:lnTo>
                  <a:lnTo>
                    <a:pt x="984" y="2090"/>
                  </a:lnTo>
                  <a:lnTo>
                    <a:pt x="962" y="2099"/>
                  </a:lnTo>
                  <a:lnTo>
                    <a:pt x="935" y="2107"/>
                  </a:lnTo>
                  <a:lnTo>
                    <a:pt x="910" y="2116"/>
                  </a:lnTo>
                  <a:lnTo>
                    <a:pt x="882" y="2124"/>
                  </a:lnTo>
                  <a:lnTo>
                    <a:pt x="855" y="2130"/>
                  </a:lnTo>
                  <a:lnTo>
                    <a:pt x="825" y="2135"/>
                  </a:lnTo>
                  <a:lnTo>
                    <a:pt x="794" y="2139"/>
                  </a:lnTo>
                  <a:lnTo>
                    <a:pt x="762" y="2141"/>
                  </a:lnTo>
                  <a:lnTo>
                    <a:pt x="732" y="2141"/>
                  </a:lnTo>
                  <a:lnTo>
                    <a:pt x="697" y="2141"/>
                  </a:lnTo>
                  <a:lnTo>
                    <a:pt x="665" y="2137"/>
                  </a:lnTo>
                  <a:lnTo>
                    <a:pt x="631" y="2133"/>
                  </a:lnTo>
                  <a:lnTo>
                    <a:pt x="597" y="2128"/>
                  </a:lnTo>
                  <a:lnTo>
                    <a:pt x="560" y="2116"/>
                  </a:lnTo>
                  <a:lnTo>
                    <a:pt x="526" y="2107"/>
                  </a:lnTo>
                  <a:lnTo>
                    <a:pt x="490" y="2093"/>
                  </a:lnTo>
                  <a:lnTo>
                    <a:pt x="456" y="2080"/>
                  </a:lnTo>
                  <a:lnTo>
                    <a:pt x="422" y="2065"/>
                  </a:lnTo>
                  <a:lnTo>
                    <a:pt x="389" y="2052"/>
                  </a:lnTo>
                  <a:lnTo>
                    <a:pt x="359" y="2036"/>
                  </a:lnTo>
                  <a:lnTo>
                    <a:pt x="332" y="2021"/>
                  </a:lnTo>
                  <a:lnTo>
                    <a:pt x="304" y="2006"/>
                  </a:lnTo>
                  <a:lnTo>
                    <a:pt x="281" y="1993"/>
                  </a:lnTo>
                  <a:lnTo>
                    <a:pt x="258" y="1981"/>
                  </a:lnTo>
                  <a:lnTo>
                    <a:pt x="241" y="1970"/>
                  </a:lnTo>
                  <a:lnTo>
                    <a:pt x="226" y="1960"/>
                  </a:lnTo>
                  <a:lnTo>
                    <a:pt x="215" y="1955"/>
                  </a:lnTo>
                  <a:lnTo>
                    <a:pt x="209" y="1951"/>
                  </a:lnTo>
                  <a:lnTo>
                    <a:pt x="207" y="1949"/>
                  </a:lnTo>
                  <a:lnTo>
                    <a:pt x="207" y="1947"/>
                  </a:lnTo>
                  <a:lnTo>
                    <a:pt x="205" y="1943"/>
                  </a:lnTo>
                  <a:lnTo>
                    <a:pt x="203" y="1939"/>
                  </a:lnTo>
                  <a:lnTo>
                    <a:pt x="201" y="1932"/>
                  </a:lnTo>
                  <a:lnTo>
                    <a:pt x="199" y="1922"/>
                  </a:lnTo>
                  <a:lnTo>
                    <a:pt x="196" y="1913"/>
                  </a:lnTo>
                  <a:lnTo>
                    <a:pt x="194" y="1901"/>
                  </a:lnTo>
                  <a:lnTo>
                    <a:pt x="190" y="1890"/>
                  </a:lnTo>
                  <a:lnTo>
                    <a:pt x="186" y="1873"/>
                  </a:lnTo>
                  <a:lnTo>
                    <a:pt x="182" y="1856"/>
                  </a:lnTo>
                  <a:lnTo>
                    <a:pt x="178" y="1837"/>
                  </a:lnTo>
                  <a:lnTo>
                    <a:pt x="177" y="1820"/>
                  </a:lnTo>
                  <a:lnTo>
                    <a:pt x="173" y="1797"/>
                  </a:lnTo>
                  <a:lnTo>
                    <a:pt x="169" y="1774"/>
                  </a:lnTo>
                  <a:lnTo>
                    <a:pt x="165" y="1749"/>
                  </a:lnTo>
                  <a:lnTo>
                    <a:pt x="163" y="1725"/>
                  </a:lnTo>
                  <a:lnTo>
                    <a:pt x="159" y="1696"/>
                  </a:lnTo>
                  <a:lnTo>
                    <a:pt x="156" y="1667"/>
                  </a:lnTo>
                  <a:lnTo>
                    <a:pt x="152" y="1637"/>
                  </a:lnTo>
                  <a:lnTo>
                    <a:pt x="148" y="1607"/>
                  </a:lnTo>
                  <a:lnTo>
                    <a:pt x="146" y="1572"/>
                  </a:lnTo>
                  <a:lnTo>
                    <a:pt x="144" y="1538"/>
                  </a:lnTo>
                  <a:lnTo>
                    <a:pt x="140" y="1500"/>
                  </a:lnTo>
                  <a:lnTo>
                    <a:pt x="139" y="1460"/>
                  </a:lnTo>
                  <a:lnTo>
                    <a:pt x="135" y="1416"/>
                  </a:lnTo>
                  <a:lnTo>
                    <a:pt x="133" y="1369"/>
                  </a:lnTo>
                  <a:lnTo>
                    <a:pt x="129" y="1319"/>
                  </a:lnTo>
                  <a:lnTo>
                    <a:pt x="125" y="1268"/>
                  </a:lnTo>
                  <a:lnTo>
                    <a:pt x="121" y="1211"/>
                  </a:lnTo>
                  <a:lnTo>
                    <a:pt x="119" y="1154"/>
                  </a:lnTo>
                  <a:lnTo>
                    <a:pt x="114" y="1089"/>
                  </a:lnTo>
                  <a:lnTo>
                    <a:pt x="112" y="1023"/>
                  </a:lnTo>
                  <a:lnTo>
                    <a:pt x="106" y="951"/>
                  </a:lnTo>
                  <a:lnTo>
                    <a:pt x="102" y="876"/>
                  </a:lnTo>
                  <a:lnTo>
                    <a:pt x="97" y="800"/>
                  </a:lnTo>
                  <a:lnTo>
                    <a:pt x="93" y="724"/>
                  </a:lnTo>
                  <a:lnTo>
                    <a:pt x="87" y="646"/>
                  </a:lnTo>
                  <a:lnTo>
                    <a:pt x="83" y="574"/>
                  </a:lnTo>
                  <a:lnTo>
                    <a:pt x="78" y="500"/>
                  </a:lnTo>
                  <a:lnTo>
                    <a:pt x="76" y="431"/>
                  </a:lnTo>
                  <a:lnTo>
                    <a:pt x="72" y="365"/>
                  </a:lnTo>
                  <a:lnTo>
                    <a:pt x="66" y="306"/>
                  </a:lnTo>
                  <a:lnTo>
                    <a:pt x="64" y="251"/>
                  </a:lnTo>
                  <a:lnTo>
                    <a:pt x="62" y="207"/>
                  </a:lnTo>
                  <a:lnTo>
                    <a:pt x="59" y="167"/>
                  </a:lnTo>
                  <a:lnTo>
                    <a:pt x="59" y="140"/>
                  </a:lnTo>
                  <a:lnTo>
                    <a:pt x="57" y="123"/>
                  </a:lnTo>
                  <a:lnTo>
                    <a:pt x="57" y="118"/>
                  </a:lnTo>
                  <a:lnTo>
                    <a:pt x="4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53" name="Freeform 200"/>
            <p:cNvSpPr>
              <a:spLocks/>
            </p:cNvSpPr>
            <p:nvPr/>
          </p:nvSpPr>
          <p:spPr bwMode="auto">
            <a:xfrm>
              <a:off x="3298977" y="2298472"/>
              <a:ext cx="14310" cy="291381"/>
            </a:xfrm>
            <a:custGeom>
              <a:avLst/>
              <a:gdLst>
                <a:gd name="T0" fmla="*/ 0 w 93"/>
                <a:gd name="T1" fmla="*/ 2147483647 h 1915"/>
                <a:gd name="T2" fmla="*/ 0 w 93"/>
                <a:gd name="T3" fmla="*/ 2147483647 h 1915"/>
                <a:gd name="T4" fmla="*/ 2147483647 w 93"/>
                <a:gd name="T5" fmla="*/ 2147483647 h 1915"/>
                <a:gd name="T6" fmla="*/ 2147483647 w 93"/>
                <a:gd name="T7" fmla="*/ 2147483647 h 1915"/>
                <a:gd name="T8" fmla="*/ 2147483647 w 93"/>
                <a:gd name="T9" fmla="*/ 2147483647 h 1915"/>
                <a:gd name="T10" fmla="*/ 2147483647 w 93"/>
                <a:gd name="T11" fmla="*/ 2147483647 h 1915"/>
                <a:gd name="T12" fmla="*/ 2147483647 w 93"/>
                <a:gd name="T13" fmla="*/ 2147483647 h 1915"/>
                <a:gd name="T14" fmla="*/ 2147483647 w 93"/>
                <a:gd name="T15" fmla="*/ 2147483647 h 1915"/>
                <a:gd name="T16" fmla="*/ 2147483647 w 93"/>
                <a:gd name="T17" fmla="*/ 2147483647 h 1915"/>
                <a:gd name="T18" fmla="*/ 2147483647 w 93"/>
                <a:gd name="T19" fmla="*/ 2147483647 h 1915"/>
                <a:gd name="T20" fmla="*/ 2147483647 w 93"/>
                <a:gd name="T21" fmla="*/ 2147483647 h 1915"/>
                <a:gd name="T22" fmla="*/ 2147483647 w 93"/>
                <a:gd name="T23" fmla="*/ 2147483647 h 1915"/>
                <a:gd name="T24" fmla="*/ 2147483647 w 93"/>
                <a:gd name="T25" fmla="*/ 2147483647 h 1915"/>
                <a:gd name="T26" fmla="*/ 2147483647 w 93"/>
                <a:gd name="T27" fmla="*/ 2147483647 h 1915"/>
                <a:gd name="T28" fmla="*/ 2147483647 w 93"/>
                <a:gd name="T29" fmla="*/ 2147483647 h 1915"/>
                <a:gd name="T30" fmla="*/ 2147483647 w 93"/>
                <a:gd name="T31" fmla="*/ 2147483647 h 1915"/>
                <a:gd name="T32" fmla="*/ 2147483647 w 93"/>
                <a:gd name="T33" fmla="*/ 2147483647 h 1915"/>
                <a:gd name="T34" fmla="*/ 2147483647 w 93"/>
                <a:gd name="T35" fmla="*/ 2147483647 h 1915"/>
                <a:gd name="T36" fmla="*/ 2147483647 w 93"/>
                <a:gd name="T37" fmla="*/ 2147483647 h 1915"/>
                <a:gd name="T38" fmla="*/ 2147483647 w 93"/>
                <a:gd name="T39" fmla="*/ 2147483647 h 1915"/>
                <a:gd name="T40" fmla="*/ 2147483647 w 93"/>
                <a:gd name="T41" fmla="*/ 2147483647 h 1915"/>
                <a:gd name="T42" fmla="*/ 2147483647 w 93"/>
                <a:gd name="T43" fmla="*/ 0 h 1915"/>
                <a:gd name="T44" fmla="*/ 2147483647 w 93"/>
                <a:gd name="T45" fmla="*/ 0 h 1915"/>
                <a:gd name="T46" fmla="*/ 2147483647 w 93"/>
                <a:gd name="T47" fmla="*/ 2147483647 h 1915"/>
                <a:gd name="T48" fmla="*/ 2147483647 w 93"/>
                <a:gd name="T49" fmla="*/ 2147483647 h 1915"/>
                <a:gd name="T50" fmla="*/ 2147483647 w 93"/>
                <a:gd name="T51" fmla="*/ 2147483647 h 1915"/>
                <a:gd name="T52" fmla="*/ 2147483647 w 93"/>
                <a:gd name="T53" fmla="*/ 2147483647 h 1915"/>
                <a:gd name="T54" fmla="*/ 2147483647 w 93"/>
                <a:gd name="T55" fmla="*/ 2147483647 h 1915"/>
                <a:gd name="T56" fmla="*/ 2147483647 w 93"/>
                <a:gd name="T57" fmla="*/ 2147483647 h 1915"/>
                <a:gd name="T58" fmla="*/ 2147483647 w 93"/>
                <a:gd name="T59" fmla="*/ 2147483647 h 1915"/>
                <a:gd name="T60" fmla="*/ 2147483647 w 93"/>
                <a:gd name="T61" fmla="*/ 2147483647 h 1915"/>
                <a:gd name="T62" fmla="*/ 2147483647 w 93"/>
                <a:gd name="T63" fmla="*/ 2147483647 h 1915"/>
                <a:gd name="T64" fmla="*/ 2147483647 w 93"/>
                <a:gd name="T65" fmla="*/ 2147483647 h 1915"/>
                <a:gd name="T66" fmla="*/ 2147483647 w 93"/>
                <a:gd name="T67" fmla="*/ 2147483647 h 1915"/>
                <a:gd name="T68" fmla="*/ 2147483647 w 93"/>
                <a:gd name="T69" fmla="*/ 2147483647 h 1915"/>
                <a:gd name="T70" fmla="*/ 2147483647 w 93"/>
                <a:gd name="T71" fmla="*/ 2147483647 h 1915"/>
                <a:gd name="T72" fmla="*/ 2147483647 w 93"/>
                <a:gd name="T73" fmla="*/ 2147483647 h 1915"/>
                <a:gd name="T74" fmla="*/ 2147483647 w 93"/>
                <a:gd name="T75" fmla="*/ 2147483647 h 1915"/>
                <a:gd name="T76" fmla="*/ 2147483647 w 93"/>
                <a:gd name="T77" fmla="*/ 2147483647 h 1915"/>
                <a:gd name="T78" fmla="*/ 2147483647 w 93"/>
                <a:gd name="T79" fmla="*/ 2147483647 h 1915"/>
                <a:gd name="T80" fmla="*/ 2147483647 w 93"/>
                <a:gd name="T81" fmla="*/ 2147483647 h 1915"/>
                <a:gd name="T82" fmla="*/ 2147483647 w 93"/>
                <a:gd name="T83" fmla="*/ 2147483647 h 1915"/>
                <a:gd name="T84" fmla="*/ 2147483647 w 93"/>
                <a:gd name="T85" fmla="*/ 2147483647 h 1915"/>
                <a:gd name="T86" fmla="*/ 2147483647 w 93"/>
                <a:gd name="T87" fmla="*/ 2147483647 h 1915"/>
                <a:gd name="T88" fmla="*/ 2147483647 w 93"/>
                <a:gd name="T89" fmla="*/ 2147483647 h 1915"/>
                <a:gd name="T90" fmla="*/ 2147483647 w 93"/>
                <a:gd name="T91" fmla="*/ 2147483647 h 1915"/>
                <a:gd name="T92" fmla="*/ 2147483647 w 93"/>
                <a:gd name="T93" fmla="*/ 2147483647 h 1915"/>
                <a:gd name="T94" fmla="*/ 2147483647 w 93"/>
                <a:gd name="T95" fmla="*/ 2147483647 h 1915"/>
                <a:gd name="T96" fmla="*/ 2147483647 w 93"/>
                <a:gd name="T97" fmla="*/ 2147483647 h 1915"/>
                <a:gd name="T98" fmla="*/ 2147483647 w 93"/>
                <a:gd name="T99" fmla="*/ 2147483647 h 1915"/>
                <a:gd name="T100" fmla="*/ 2147483647 w 93"/>
                <a:gd name="T101" fmla="*/ 2147483647 h 1915"/>
                <a:gd name="T102" fmla="*/ 2147483647 w 93"/>
                <a:gd name="T103" fmla="*/ 2147483647 h 1915"/>
                <a:gd name="T104" fmla="*/ 0 w 93"/>
                <a:gd name="T105" fmla="*/ 2147483647 h 1915"/>
                <a:gd name="T106" fmla="*/ 0 w 93"/>
                <a:gd name="T107" fmla="*/ 2147483647 h 1915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93" h="1915">
                  <a:moveTo>
                    <a:pt x="0" y="1905"/>
                  </a:moveTo>
                  <a:lnTo>
                    <a:pt x="0" y="1896"/>
                  </a:lnTo>
                  <a:lnTo>
                    <a:pt x="0" y="1875"/>
                  </a:lnTo>
                  <a:lnTo>
                    <a:pt x="0" y="1839"/>
                  </a:lnTo>
                  <a:lnTo>
                    <a:pt x="2" y="1793"/>
                  </a:lnTo>
                  <a:lnTo>
                    <a:pt x="4" y="1736"/>
                  </a:lnTo>
                  <a:lnTo>
                    <a:pt x="6" y="1669"/>
                  </a:lnTo>
                  <a:lnTo>
                    <a:pt x="8" y="1595"/>
                  </a:lnTo>
                  <a:lnTo>
                    <a:pt x="10" y="1515"/>
                  </a:lnTo>
                  <a:lnTo>
                    <a:pt x="11" y="1428"/>
                  </a:lnTo>
                  <a:lnTo>
                    <a:pt x="13" y="1339"/>
                  </a:lnTo>
                  <a:lnTo>
                    <a:pt x="15" y="1243"/>
                  </a:lnTo>
                  <a:lnTo>
                    <a:pt x="19" y="1150"/>
                  </a:lnTo>
                  <a:lnTo>
                    <a:pt x="19" y="1055"/>
                  </a:lnTo>
                  <a:lnTo>
                    <a:pt x="21" y="962"/>
                  </a:lnTo>
                  <a:lnTo>
                    <a:pt x="23" y="871"/>
                  </a:lnTo>
                  <a:lnTo>
                    <a:pt x="25" y="783"/>
                  </a:lnTo>
                  <a:lnTo>
                    <a:pt x="25" y="698"/>
                  </a:lnTo>
                  <a:lnTo>
                    <a:pt x="25" y="618"/>
                  </a:lnTo>
                  <a:lnTo>
                    <a:pt x="25" y="544"/>
                  </a:lnTo>
                  <a:lnTo>
                    <a:pt x="27" y="477"/>
                  </a:lnTo>
                  <a:lnTo>
                    <a:pt x="25" y="412"/>
                  </a:lnTo>
                  <a:lnTo>
                    <a:pt x="25" y="354"/>
                  </a:lnTo>
                  <a:lnTo>
                    <a:pt x="25" y="300"/>
                  </a:lnTo>
                  <a:lnTo>
                    <a:pt x="25" y="253"/>
                  </a:lnTo>
                  <a:lnTo>
                    <a:pt x="23" y="209"/>
                  </a:lnTo>
                  <a:lnTo>
                    <a:pt x="23" y="173"/>
                  </a:lnTo>
                  <a:lnTo>
                    <a:pt x="21" y="141"/>
                  </a:lnTo>
                  <a:lnTo>
                    <a:pt x="21" y="114"/>
                  </a:lnTo>
                  <a:lnTo>
                    <a:pt x="21" y="95"/>
                  </a:lnTo>
                  <a:lnTo>
                    <a:pt x="21" y="80"/>
                  </a:lnTo>
                  <a:lnTo>
                    <a:pt x="21" y="70"/>
                  </a:lnTo>
                  <a:lnTo>
                    <a:pt x="21" y="68"/>
                  </a:lnTo>
                  <a:lnTo>
                    <a:pt x="21" y="66"/>
                  </a:lnTo>
                  <a:lnTo>
                    <a:pt x="23" y="63"/>
                  </a:lnTo>
                  <a:lnTo>
                    <a:pt x="25" y="57"/>
                  </a:lnTo>
                  <a:lnTo>
                    <a:pt x="29" y="49"/>
                  </a:lnTo>
                  <a:lnTo>
                    <a:pt x="32" y="42"/>
                  </a:lnTo>
                  <a:lnTo>
                    <a:pt x="36" y="34"/>
                  </a:lnTo>
                  <a:lnTo>
                    <a:pt x="44" y="25"/>
                  </a:lnTo>
                  <a:lnTo>
                    <a:pt x="50" y="17"/>
                  </a:lnTo>
                  <a:lnTo>
                    <a:pt x="53" y="9"/>
                  </a:lnTo>
                  <a:lnTo>
                    <a:pt x="61" y="4"/>
                  </a:lnTo>
                  <a:lnTo>
                    <a:pt x="65" y="0"/>
                  </a:lnTo>
                  <a:lnTo>
                    <a:pt x="72" y="0"/>
                  </a:lnTo>
                  <a:lnTo>
                    <a:pt x="76" y="0"/>
                  </a:lnTo>
                  <a:lnTo>
                    <a:pt x="80" y="6"/>
                  </a:lnTo>
                  <a:lnTo>
                    <a:pt x="84" y="15"/>
                  </a:lnTo>
                  <a:lnTo>
                    <a:pt x="88" y="28"/>
                  </a:lnTo>
                  <a:lnTo>
                    <a:pt x="89" y="45"/>
                  </a:lnTo>
                  <a:lnTo>
                    <a:pt x="91" y="66"/>
                  </a:lnTo>
                  <a:lnTo>
                    <a:pt x="91" y="87"/>
                  </a:lnTo>
                  <a:lnTo>
                    <a:pt x="93" y="112"/>
                  </a:lnTo>
                  <a:lnTo>
                    <a:pt x="93" y="139"/>
                  </a:lnTo>
                  <a:lnTo>
                    <a:pt x="93" y="167"/>
                  </a:lnTo>
                  <a:lnTo>
                    <a:pt x="91" y="198"/>
                  </a:lnTo>
                  <a:lnTo>
                    <a:pt x="91" y="232"/>
                  </a:lnTo>
                  <a:lnTo>
                    <a:pt x="89" y="266"/>
                  </a:lnTo>
                  <a:lnTo>
                    <a:pt x="88" y="304"/>
                  </a:lnTo>
                  <a:lnTo>
                    <a:pt x="86" y="342"/>
                  </a:lnTo>
                  <a:lnTo>
                    <a:pt x="86" y="382"/>
                  </a:lnTo>
                  <a:lnTo>
                    <a:pt x="84" y="424"/>
                  </a:lnTo>
                  <a:lnTo>
                    <a:pt x="82" y="468"/>
                  </a:lnTo>
                  <a:lnTo>
                    <a:pt x="80" y="513"/>
                  </a:lnTo>
                  <a:lnTo>
                    <a:pt x="78" y="561"/>
                  </a:lnTo>
                  <a:lnTo>
                    <a:pt x="76" y="606"/>
                  </a:lnTo>
                  <a:lnTo>
                    <a:pt x="76" y="654"/>
                  </a:lnTo>
                  <a:lnTo>
                    <a:pt x="74" y="703"/>
                  </a:lnTo>
                  <a:lnTo>
                    <a:pt x="74" y="753"/>
                  </a:lnTo>
                  <a:lnTo>
                    <a:pt x="72" y="802"/>
                  </a:lnTo>
                  <a:lnTo>
                    <a:pt x="72" y="856"/>
                  </a:lnTo>
                  <a:lnTo>
                    <a:pt x="70" y="907"/>
                  </a:lnTo>
                  <a:lnTo>
                    <a:pt x="70" y="958"/>
                  </a:lnTo>
                  <a:lnTo>
                    <a:pt x="70" y="1010"/>
                  </a:lnTo>
                  <a:lnTo>
                    <a:pt x="70" y="1059"/>
                  </a:lnTo>
                  <a:lnTo>
                    <a:pt x="70" y="1110"/>
                  </a:lnTo>
                  <a:lnTo>
                    <a:pt x="70" y="1162"/>
                  </a:lnTo>
                  <a:lnTo>
                    <a:pt x="70" y="1209"/>
                  </a:lnTo>
                  <a:lnTo>
                    <a:pt x="70" y="1257"/>
                  </a:lnTo>
                  <a:lnTo>
                    <a:pt x="70" y="1304"/>
                  </a:lnTo>
                  <a:lnTo>
                    <a:pt x="70" y="1350"/>
                  </a:lnTo>
                  <a:lnTo>
                    <a:pt x="69" y="1392"/>
                  </a:lnTo>
                  <a:lnTo>
                    <a:pt x="69" y="1436"/>
                  </a:lnTo>
                  <a:lnTo>
                    <a:pt x="67" y="1477"/>
                  </a:lnTo>
                  <a:lnTo>
                    <a:pt x="67" y="1519"/>
                  </a:lnTo>
                  <a:lnTo>
                    <a:pt x="67" y="1557"/>
                  </a:lnTo>
                  <a:lnTo>
                    <a:pt x="65" y="1595"/>
                  </a:lnTo>
                  <a:lnTo>
                    <a:pt x="65" y="1631"/>
                  </a:lnTo>
                  <a:lnTo>
                    <a:pt x="63" y="1668"/>
                  </a:lnTo>
                  <a:lnTo>
                    <a:pt x="61" y="1698"/>
                  </a:lnTo>
                  <a:lnTo>
                    <a:pt x="59" y="1730"/>
                  </a:lnTo>
                  <a:lnTo>
                    <a:pt x="57" y="1757"/>
                  </a:lnTo>
                  <a:lnTo>
                    <a:pt x="57" y="1785"/>
                  </a:lnTo>
                  <a:lnTo>
                    <a:pt x="53" y="1808"/>
                  </a:lnTo>
                  <a:lnTo>
                    <a:pt x="51" y="1831"/>
                  </a:lnTo>
                  <a:lnTo>
                    <a:pt x="48" y="1850"/>
                  </a:lnTo>
                  <a:lnTo>
                    <a:pt x="46" y="1867"/>
                  </a:lnTo>
                  <a:lnTo>
                    <a:pt x="42" y="1881"/>
                  </a:lnTo>
                  <a:lnTo>
                    <a:pt x="38" y="1892"/>
                  </a:lnTo>
                  <a:lnTo>
                    <a:pt x="34" y="1900"/>
                  </a:lnTo>
                  <a:lnTo>
                    <a:pt x="32" y="1905"/>
                  </a:lnTo>
                  <a:lnTo>
                    <a:pt x="23" y="1913"/>
                  </a:lnTo>
                  <a:lnTo>
                    <a:pt x="15" y="1915"/>
                  </a:lnTo>
                  <a:lnTo>
                    <a:pt x="10" y="1913"/>
                  </a:lnTo>
                  <a:lnTo>
                    <a:pt x="4" y="1911"/>
                  </a:lnTo>
                  <a:lnTo>
                    <a:pt x="0" y="19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54" name="Freeform 201"/>
            <p:cNvSpPr>
              <a:spLocks/>
            </p:cNvSpPr>
            <p:nvPr/>
          </p:nvSpPr>
          <p:spPr bwMode="auto">
            <a:xfrm>
              <a:off x="3126036" y="2331355"/>
              <a:ext cx="170505" cy="55414"/>
            </a:xfrm>
            <a:custGeom>
              <a:avLst/>
              <a:gdLst>
                <a:gd name="T0" fmla="*/ 2147483647 w 1122"/>
                <a:gd name="T1" fmla="*/ 2147483647 h 363"/>
                <a:gd name="T2" fmla="*/ 2147483647 w 1122"/>
                <a:gd name="T3" fmla="*/ 2147483647 h 363"/>
                <a:gd name="T4" fmla="*/ 2147483647 w 1122"/>
                <a:gd name="T5" fmla="*/ 2147483647 h 363"/>
                <a:gd name="T6" fmla="*/ 2147483647 w 1122"/>
                <a:gd name="T7" fmla="*/ 2147483647 h 363"/>
                <a:gd name="T8" fmla="*/ 2147483647 w 1122"/>
                <a:gd name="T9" fmla="*/ 2147483647 h 363"/>
                <a:gd name="T10" fmla="*/ 2147483647 w 1122"/>
                <a:gd name="T11" fmla="*/ 2147483647 h 363"/>
                <a:gd name="T12" fmla="*/ 0 w 1122"/>
                <a:gd name="T13" fmla="*/ 2147483647 h 363"/>
                <a:gd name="T14" fmla="*/ 2147483647 w 1122"/>
                <a:gd name="T15" fmla="*/ 2147483647 h 363"/>
                <a:gd name="T16" fmla="*/ 2147483647 w 1122"/>
                <a:gd name="T17" fmla="*/ 2147483647 h 363"/>
                <a:gd name="T18" fmla="*/ 2147483647 w 1122"/>
                <a:gd name="T19" fmla="*/ 2147483647 h 363"/>
                <a:gd name="T20" fmla="*/ 2147483647 w 1122"/>
                <a:gd name="T21" fmla="*/ 2147483647 h 363"/>
                <a:gd name="T22" fmla="*/ 2147483647 w 1122"/>
                <a:gd name="T23" fmla="*/ 2147483647 h 363"/>
                <a:gd name="T24" fmla="*/ 2147483647 w 1122"/>
                <a:gd name="T25" fmla="*/ 2147483647 h 363"/>
                <a:gd name="T26" fmla="*/ 2147483647 w 1122"/>
                <a:gd name="T27" fmla="*/ 2147483647 h 363"/>
                <a:gd name="T28" fmla="*/ 2147483647 w 1122"/>
                <a:gd name="T29" fmla="*/ 2147483647 h 363"/>
                <a:gd name="T30" fmla="*/ 2147483647 w 1122"/>
                <a:gd name="T31" fmla="*/ 2147483647 h 363"/>
                <a:gd name="T32" fmla="*/ 2147483647 w 1122"/>
                <a:gd name="T33" fmla="*/ 2147483647 h 363"/>
                <a:gd name="T34" fmla="*/ 2147483647 w 1122"/>
                <a:gd name="T35" fmla="*/ 2147483647 h 363"/>
                <a:gd name="T36" fmla="*/ 2147483647 w 1122"/>
                <a:gd name="T37" fmla="*/ 2147483647 h 363"/>
                <a:gd name="T38" fmla="*/ 2147483647 w 1122"/>
                <a:gd name="T39" fmla="*/ 2147483647 h 363"/>
                <a:gd name="T40" fmla="*/ 2147483647 w 1122"/>
                <a:gd name="T41" fmla="*/ 2147483647 h 363"/>
                <a:gd name="T42" fmla="*/ 2147483647 w 1122"/>
                <a:gd name="T43" fmla="*/ 2147483647 h 363"/>
                <a:gd name="T44" fmla="*/ 2147483647 w 1122"/>
                <a:gd name="T45" fmla="*/ 2147483647 h 363"/>
                <a:gd name="T46" fmla="*/ 2147483647 w 1122"/>
                <a:gd name="T47" fmla="*/ 0 h 363"/>
                <a:gd name="T48" fmla="*/ 2147483647 w 1122"/>
                <a:gd name="T49" fmla="*/ 2147483647 h 363"/>
                <a:gd name="T50" fmla="*/ 2147483647 w 1122"/>
                <a:gd name="T51" fmla="*/ 2147483647 h 363"/>
                <a:gd name="T52" fmla="*/ 2147483647 w 1122"/>
                <a:gd name="T53" fmla="*/ 2147483647 h 363"/>
                <a:gd name="T54" fmla="*/ 2147483647 w 1122"/>
                <a:gd name="T55" fmla="*/ 2147483647 h 363"/>
                <a:gd name="T56" fmla="*/ 2147483647 w 1122"/>
                <a:gd name="T57" fmla="*/ 2147483647 h 363"/>
                <a:gd name="T58" fmla="*/ 2147483647 w 1122"/>
                <a:gd name="T59" fmla="*/ 2147483647 h 363"/>
                <a:gd name="T60" fmla="*/ 2147483647 w 1122"/>
                <a:gd name="T61" fmla="*/ 2147483647 h 363"/>
                <a:gd name="T62" fmla="*/ 2147483647 w 1122"/>
                <a:gd name="T63" fmla="*/ 2147483647 h 363"/>
                <a:gd name="T64" fmla="*/ 2147483647 w 1122"/>
                <a:gd name="T65" fmla="*/ 2147483647 h 363"/>
                <a:gd name="T66" fmla="*/ 2147483647 w 1122"/>
                <a:gd name="T67" fmla="*/ 2147483647 h 363"/>
                <a:gd name="T68" fmla="*/ 2147483647 w 1122"/>
                <a:gd name="T69" fmla="*/ 2147483647 h 363"/>
                <a:gd name="T70" fmla="*/ 2147483647 w 1122"/>
                <a:gd name="T71" fmla="*/ 2147483647 h 363"/>
                <a:gd name="T72" fmla="*/ 2147483647 w 1122"/>
                <a:gd name="T73" fmla="*/ 2147483647 h 363"/>
                <a:gd name="T74" fmla="*/ 2147483647 w 1122"/>
                <a:gd name="T75" fmla="*/ 2147483647 h 363"/>
                <a:gd name="T76" fmla="*/ 2147483647 w 1122"/>
                <a:gd name="T77" fmla="*/ 2147483647 h 363"/>
                <a:gd name="T78" fmla="*/ 2147483647 w 1122"/>
                <a:gd name="T79" fmla="*/ 2147483647 h 363"/>
                <a:gd name="T80" fmla="*/ 2147483647 w 1122"/>
                <a:gd name="T81" fmla="*/ 2147483647 h 363"/>
                <a:gd name="T82" fmla="*/ 2147483647 w 1122"/>
                <a:gd name="T83" fmla="*/ 2147483647 h 363"/>
                <a:gd name="T84" fmla="*/ 2147483647 w 1122"/>
                <a:gd name="T85" fmla="*/ 2147483647 h 363"/>
                <a:gd name="T86" fmla="*/ 2147483647 w 1122"/>
                <a:gd name="T87" fmla="*/ 2147483647 h 363"/>
                <a:gd name="T88" fmla="*/ 2147483647 w 1122"/>
                <a:gd name="T89" fmla="*/ 2147483647 h 363"/>
                <a:gd name="T90" fmla="*/ 2147483647 w 1122"/>
                <a:gd name="T91" fmla="*/ 2147483647 h 363"/>
                <a:gd name="T92" fmla="*/ 2147483647 w 1122"/>
                <a:gd name="T93" fmla="*/ 2147483647 h 363"/>
                <a:gd name="T94" fmla="*/ 2147483647 w 1122"/>
                <a:gd name="T95" fmla="*/ 2147483647 h 363"/>
                <a:gd name="T96" fmla="*/ 2147483647 w 1122"/>
                <a:gd name="T97" fmla="*/ 2147483647 h 363"/>
                <a:gd name="T98" fmla="*/ 2147483647 w 1122"/>
                <a:gd name="T99" fmla="*/ 2147483647 h 363"/>
                <a:gd name="T100" fmla="*/ 2147483647 w 1122"/>
                <a:gd name="T101" fmla="*/ 2147483647 h 363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122" h="363">
                  <a:moveTo>
                    <a:pt x="432" y="30"/>
                  </a:moveTo>
                  <a:lnTo>
                    <a:pt x="430" y="30"/>
                  </a:lnTo>
                  <a:lnTo>
                    <a:pt x="424" y="30"/>
                  </a:lnTo>
                  <a:lnTo>
                    <a:pt x="415" y="30"/>
                  </a:lnTo>
                  <a:lnTo>
                    <a:pt x="405" y="32"/>
                  </a:lnTo>
                  <a:lnTo>
                    <a:pt x="392" y="34"/>
                  </a:lnTo>
                  <a:lnTo>
                    <a:pt x="377" y="36"/>
                  </a:lnTo>
                  <a:lnTo>
                    <a:pt x="360" y="40"/>
                  </a:lnTo>
                  <a:lnTo>
                    <a:pt x="341" y="41"/>
                  </a:lnTo>
                  <a:lnTo>
                    <a:pt x="320" y="45"/>
                  </a:lnTo>
                  <a:lnTo>
                    <a:pt x="299" y="49"/>
                  </a:lnTo>
                  <a:lnTo>
                    <a:pt x="276" y="51"/>
                  </a:lnTo>
                  <a:lnTo>
                    <a:pt x="253" y="57"/>
                  </a:lnTo>
                  <a:lnTo>
                    <a:pt x="230" y="60"/>
                  </a:lnTo>
                  <a:lnTo>
                    <a:pt x="208" y="64"/>
                  </a:lnTo>
                  <a:lnTo>
                    <a:pt x="185" y="68"/>
                  </a:lnTo>
                  <a:lnTo>
                    <a:pt x="164" y="74"/>
                  </a:lnTo>
                  <a:lnTo>
                    <a:pt x="141" y="78"/>
                  </a:lnTo>
                  <a:lnTo>
                    <a:pt x="122" y="81"/>
                  </a:lnTo>
                  <a:lnTo>
                    <a:pt x="103" y="85"/>
                  </a:lnTo>
                  <a:lnTo>
                    <a:pt x="90" y="91"/>
                  </a:lnTo>
                  <a:lnTo>
                    <a:pt x="75" y="95"/>
                  </a:lnTo>
                  <a:lnTo>
                    <a:pt x="61" y="100"/>
                  </a:lnTo>
                  <a:lnTo>
                    <a:pt x="50" y="104"/>
                  </a:lnTo>
                  <a:lnTo>
                    <a:pt x="40" y="112"/>
                  </a:lnTo>
                  <a:lnTo>
                    <a:pt x="31" y="116"/>
                  </a:lnTo>
                  <a:lnTo>
                    <a:pt x="23" y="119"/>
                  </a:lnTo>
                  <a:lnTo>
                    <a:pt x="16" y="127"/>
                  </a:lnTo>
                  <a:lnTo>
                    <a:pt x="12" y="135"/>
                  </a:lnTo>
                  <a:lnTo>
                    <a:pt x="6" y="140"/>
                  </a:lnTo>
                  <a:lnTo>
                    <a:pt x="4" y="146"/>
                  </a:lnTo>
                  <a:lnTo>
                    <a:pt x="2" y="154"/>
                  </a:lnTo>
                  <a:lnTo>
                    <a:pt x="2" y="163"/>
                  </a:lnTo>
                  <a:lnTo>
                    <a:pt x="0" y="171"/>
                  </a:lnTo>
                  <a:lnTo>
                    <a:pt x="0" y="178"/>
                  </a:lnTo>
                  <a:lnTo>
                    <a:pt x="0" y="188"/>
                  </a:lnTo>
                  <a:lnTo>
                    <a:pt x="2" y="197"/>
                  </a:lnTo>
                  <a:lnTo>
                    <a:pt x="4" y="205"/>
                  </a:lnTo>
                  <a:lnTo>
                    <a:pt x="10" y="214"/>
                  </a:lnTo>
                  <a:lnTo>
                    <a:pt x="16" y="224"/>
                  </a:lnTo>
                  <a:lnTo>
                    <a:pt x="23" y="235"/>
                  </a:lnTo>
                  <a:lnTo>
                    <a:pt x="29" y="245"/>
                  </a:lnTo>
                  <a:lnTo>
                    <a:pt x="38" y="253"/>
                  </a:lnTo>
                  <a:lnTo>
                    <a:pt x="50" y="262"/>
                  </a:lnTo>
                  <a:lnTo>
                    <a:pt x="63" y="273"/>
                  </a:lnTo>
                  <a:lnTo>
                    <a:pt x="76" y="281"/>
                  </a:lnTo>
                  <a:lnTo>
                    <a:pt x="92" y="291"/>
                  </a:lnTo>
                  <a:lnTo>
                    <a:pt x="111" y="298"/>
                  </a:lnTo>
                  <a:lnTo>
                    <a:pt x="130" y="308"/>
                  </a:lnTo>
                  <a:lnTo>
                    <a:pt x="151" y="315"/>
                  </a:lnTo>
                  <a:lnTo>
                    <a:pt x="173" y="323"/>
                  </a:lnTo>
                  <a:lnTo>
                    <a:pt x="198" y="329"/>
                  </a:lnTo>
                  <a:lnTo>
                    <a:pt x="223" y="334"/>
                  </a:lnTo>
                  <a:lnTo>
                    <a:pt x="249" y="340"/>
                  </a:lnTo>
                  <a:lnTo>
                    <a:pt x="278" y="346"/>
                  </a:lnTo>
                  <a:lnTo>
                    <a:pt x="306" y="349"/>
                  </a:lnTo>
                  <a:lnTo>
                    <a:pt x="337" y="355"/>
                  </a:lnTo>
                  <a:lnTo>
                    <a:pt x="367" y="357"/>
                  </a:lnTo>
                  <a:lnTo>
                    <a:pt x="398" y="359"/>
                  </a:lnTo>
                  <a:lnTo>
                    <a:pt x="428" y="361"/>
                  </a:lnTo>
                  <a:lnTo>
                    <a:pt x="460" y="363"/>
                  </a:lnTo>
                  <a:lnTo>
                    <a:pt x="491" y="363"/>
                  </a:lnTo>
                  <a:lnTo>
                    <a:pt x="521" y="363"/>
                  </a:lnTo>
                  <a:lnTo>
                    <a:pt x="552" y="363"/>
                  </a:lnTo>
                  <a:lnTo>
                    <a:pt x="584" y="361"/>
                  </a:lnTo>
                  <a:lnTo>
                    <a:pt x="612" y="357"/>
                  </a:lnTo>
                  <a:lnTo>
                    <a:pt x="641" y="355"/>
                  </a:lnTo>
                  <a:lnTo>
                    <a:pt x="669" y="349"/>
                  </a:lnTo>
                  <a:lnTo>
                    <a:pt x="698" y="346"/>
                  </a:lnTo>
                  <a:lnTo>
                    <a:pt x="725" y="338"/>
                  </a:lnTo>
                  <a:lnTo>
                    <a:pt x="751" y="332"/>
                  </a:lnTo>
                  <a:lnTo>
                    <a:pt x="778" y="325"/>
                  </a:lnTo>
                  <a:lnTo>
                    <a:pt x="804" y="319"/>
                  </a:lnTo>
                  <a:lnTo>
                    <a:pt x="827" y="310"/>
                  </a:lnTo>
                  <a:lnTo>
                    <a:pt x="852" y="302"/>
                  </a:lnTo>
                  <a:lnTo>
                    <a:pt x="875" y="292"/>
                  </a:lnTo>
                  <a:lnTo>
                    <a:pt x="898" y="285"/>
                  </a:lnTo>
                  <a:lnTo>
                    <a:pt x="918" y="275"/>
                  </a:lnTo>
                  <a:lnTo>
                    <a:pt x="939" y="266"/>
                  </a:lnTo>
                  <a:lnTo>
                    <a:pt x="960" y="256"/>
                  </a:lnTo>
                  <a:lnTo>
                    <a:pt x="979" y="247"/>
                  </a:lnTo>
                  <a:lnTo>
                    <a:pt x="996" y="237"/>
                  </a:lnTo>
                  <a:lnTo>
                    <a:pt x="1014" y="228"/>
                  </a:lnTo>
                  <a:lnTo>
                    <a:pt x="1031" y="218"/>
                  </a:lnTo>
                  <a:lnTo>
                    <a:pt x="1046" y="209"/>
                  </a:lnTo>
                  <a:lnTo>
                    <a:pt x="1059" y="199"/>
                  </a:lnTo>
                  <a:lnTo>
                    <a:pt x="1072" y="190"/>
                  </a:lnTo>
                  <a:lnTo>
                    <a:pt x="1084" y="180"/>
                  </a:lnTo>
                  <a:lnTo>
                    <a:pt x="1095" y="171"/>
                  </a:lnTo>
                  <a:lnTo>
                    <a:pt x="1103" y="161"/>
                  </a:lnTo>
                  <a:lnTo>
                    <a:pt x="1110" y="152"/>
                  </a:lnTo>
                  <a:lnTo>
                    <a:pt x="1116" y="142"/>
                  </a:lnTo>
                  <a:lnTo>
                    <a:pt x="1120" y="135"/>
                  </a:lnTo>
                  <a:lnTo>
                    <a:pt x="1122" y="125"/>
                  </a:lnTo>
                  <a:lnTo>
                    <a:pt x="1122" y="116"/>
                  </a:lnTo>
                  <a:lnTo>
                    <a:pt x="1122" y="106"/>
                  </a:lnTo>
                  <a:lnTo>
                    <a:pt x="1118" y="100"/>
                  </a:lnTo>
                  <a:lnTo>
                    <a:pt x="1110" y="91"/>
                  </a:lnTo>
                  <a:lnTo>
                    <a:pt x="1103" y="81"/>
                  </a:lnTo>
                  <a:lnTo>
                    <a:pt x="1093" y="74"/>
                  </a:lnTo>
                  <a:lnTo>
                    <a:pt x="1082" y="66"/>
                  </a:lnTo>
                  <a:lnTo>
                    <a:pt x="1069" y="60"/>
                  </a:lnTo>
                  <a:lnTo>
                    <a:pt x="1053" y="53"/>
                  </a:lnTo>
                  <a:lnTo>
                    <a:pt x="1038" y="47"/>
                  </a:lnTo>
                  <a:lnTo>
                    <a:pt x="1023" y="40"/>
                  </a:lnTo>
                  <a:lnTo>
                    <a:pt x="1002" y="34"/>
                  </a:lnTo>
                  <a:lnTo>
                    <a:pt x="985" y="28"/>
                  </a:lnTo>
                  <a:lnTo>
                    <a:pt x="964" y="22"/>
                  </a:lnTo>
                  <a:lnTo>
                    <a:pt x="945" y="19"/>
                  </a:lnTo>
                  <a:lnTo>
                    <a:pt x="922" y="13"/>
                  </a:lnTo>
                  <a:lnTo>
                    <a:pt x="901" y="11"/>
                  </a:lnTo>
                  <a:lnTo>
                    <a:pt x="882" y="7"/>
                  </a:lnTo>
                  <a:lnTo>
                    <a:pt x="861" y="5"/>
                  </a:lnTo>
                  <a:lnTo>
                    <a:pt x="839" y="3"/>
                  </a:lnTo>
                  <a:lnTo>
                    <a:pt x="818" y="1"/>
                  </a:lnTo>
                  <a:lnTo>
                    <a:pt x="797" y="0"/>
                  </a:lnTo>
                  <a:lnTo>
                    <a:pt x="776" y="0"/>
                  </a:lnTo>
                  <a:lnTo>
                    <a:pt x="755" y="0"/>
                  </a:lnTo>
                  <a:lnTo>
                    <a:pt x="738" y="0"/>
                  </a:lnTo>
                  <a:lnTo>
                    <a:pt x="719" y="0"/>
                  </a:lnTo>
                  <a:lnTo>
                    <a:pt x="704" y="0"/>
                  </a:lnTo>
                  <a:lnTo>
                    <a:pt x="687" y="0"/>
                  </a:lnTo>
                  <a:lnTo>
                    <a:pt x="673" y="1"/>
                  </a:lnTo>
                  <a:lnTo>
                    <a:pt x="660" y="1"/>
                  </a:lnTo>
                  <a:lnTo>
                    <a:pt x="650" y="3"/>
                  </a:lnTo>
                  <a:lnTo>
                    <a:pt x="641" y="3"/>
                  </a:lnTo>
                  <a:lnTo>
                    <a:pt x="637" y="5"/>
                  </a:lnTo>
                  <a:lnTo>
                    <a:pt x="633" y="5"/>
                  </a:lnTo>
                  <a:lnTo>
                    <a:pt x="639" y="5"/>
                  </a:lnTo>
                  <a:lnTo>
                    <a:pt x="647" y="7"/>
                  </a:lnTo>
                  <a:lnTo>
                    <a:pt x="658" y="7"/>
                  </a:lnTo>
                  <a:lnTo>
                    <a:pt x="671" y="9"/>
                  </a:lnTo>
                  <a:lnTo>
                    <a:pt x="687" y="11"/>
                  </a:lnTo>
                  <a:lnTo>
                    <a:pt x="704" y="13"/>
                  </a:lnTo>
                  <a:lnTo>
                    <a:pt x="725" y="17"/>
                  </a:lnTo>
                  <a:lnTo>
                    <a:pt x="744" y="19"/>
                  </a:lnTo>
                  <a:lnTo>
                    <a:pt x="765" y="21"/>
                  </a:lnTo>
                  <a:lnTo>
                    <a:pt x="787" y="24"/>
                  </a:lnTo>
                  <a:lnTo>
                    <a:pt x="810" y="26"/>
                  </a:lnTo>
                  <a:lnTo>
                    <a:pt x="831" y="30"/>
                  </a:lnTo>
                  <a:lnTo>
                    <a:pt x="854" y="34"/>
                  </a:lnTo>
                  <a:lnTo>
                    <a:pt x="875" y="38"/>
                  </a:lnTo>
                  <a:lnTo>
                    <a:pt x="896" y="41"/>
                  </a:lnTo>
                  <a:lnTo>
                    <a:pt x="913" y="43"/>
                  </a:lnTo>
                  <a:lnTo>
                    <a:pt x="932" y="47"/>
                  </a:lnTo>
                  <a:lnTo>
                    <a:pt x="949" y="51"/>
                  </a:lnTo>
                  <a:lnTo>
                    <a:pt x="966" y="55"/>
                  </a:lnTo>
                  <a:lnTo>
                    <a:pt x="979" y="57"/>
                  </a:lnTo>
                  <a:lnTo>
                    <a:pt x="995" y="62"/>
                  </a:lnTo>
                  <a:lnTo>
                    <a:pt x="1004" y="66"/>
                  </a:lnTo>
                  <a:lnTo>
                    <a:pt x="1015" y="74"/>
                  </a:lnTo>
                  <a:lnTo>
                    <a:pt x="1025" y="78"/>
                  </a:lnTo>
                  <a:lnTo>
                    <a:pt x="1031" y="83"/>
                  </a:lnTo>
                  <a:lnTo>
                    <a:pt x="1036" y="89"/>
                  </a:lnTo>
                  <a:lnTo>
                    <a:pt x="1040" y="97"/>
                  </a:lnTo>
                  <a:lnTo>
                    <a:pt x="1040" y="102"/>
                  </a:lnTo>
                  <a:lnTo>
                    <a:pt x="1040" y="110"/>
                  </a:lnTo>
                  <a:lnTo>
                    <a:pt x="1038" y="116"/>
                  </a:lnTo>
                  <a:lnTo>
                    <a:pt x="1034" y="125"/>
                  </a:lnTo>
                  <a:lnTo>
                    <a:pt x="1025" y="133"/>
                  </a:lnTo>
                  <a:lnTo>
                    <a:pt x="1015" y="140"/>
                  </a:lnTo>
                  <a:lnTo>
                    <a:pt x="1002" y="148"/>
                  </a:lnTo>
                  <a:lnTo>
                    <a:pt x="991" y="156"/>
                  </a:lnTo>
                  <a:lnTo>
                    <a:pt x="976" y="165"/>
                  </a:lnTo>
                  <a:lnTo>
                    <a:pt x="960" y="175"/>
                  </a:lnTo>
                  <a:lnTo>
                    <a:pt x="941" y="182"/>
                  </a:lnTo>
                  <a:lnTo>
                    <a:pt x="924" y="192"/>
                  </a:lnTo>
                  <a:lnTo>
                    <a:pt x="905" y="199"/>
                  </a:lnTo>
                  <a:lnTo>
                    <a:pt x="886" y="207"/>
                  </a:lnTo>
                  <a:lnTo>
                    <a:pt x="865" y="214"/>
                  </a:lnTo>
                  <a:lnTo>
                    <a:pt x="846" y="222"/>
                  </a:lnTo>
                  <a:lnTo>
                    <a:pt x="827" y="228"/>
                  </a:lnTo>
                  <a:lnTo>
                    <a:pt x="808" y="235"/>
                  </a:lnTo>
                  <a:lnTo>
                    <a:pt x="789" y="241"/>
                  </a:lnTo>
                  <a:lnTo>
                    <a:pt x="772" y="247"/>
                  </a:lnTo>
                  <a:lnTo>
                    <a:pt x="753" y="251"/>
                  </a:lnTo>
                  <a:lnTo>
                    <a:pt x="738" y="254"/>
                  </a:lnTo>
                  <a:lnTo>
                    <a:pt x="723" y="258"/>
                  </a:lnTo>
                  <a:lnTo>
                    <a:pt x="708" y="262"/>
                  </a:lnTo>
                  <a:lnTo>
                    <a:pt x="690" y="264"/>
                  </a:lnTo>
                  <a:lnTo>
                    <a:pt x="677" y="266"/>
                  </a:lnTo>
                  <a:lnTo>
                    <a:pt x="664" y="268"/>
                  </a:lnTo>
                  <a:lnTo>
                    <a:pt x="650" y="270"/>
                  </a:lnTo>
                  <a:lnTo>
                    <a:pt x="637" y="272"/>
                  </a:lnTo>
                  <a:lnTo>
                    <a:pt x="624" y="272"/>
                  </a:lnTo>
                  <a:lnTo>
                    <a:pt x="612" y="273"/>
                  </a:lnTo>
                  <a:lnTo>
                    <a:pt x="599" y="273"/>
                  </a:lnTo>
                  <a:lnTo>
                    <a:pt x="588" y="273"/>
                  </a:lnTo>
                  <a:lnTo>
                    <a:pt x="574" y="273"/>
                  </a:lnTo>
                  <a:lnTo>
                    <a:pt x="563" y="273"/>
                  </a:lnTo>
                  <a:lnTo>
                    <a:pt x="550" y="275"/>
                  </a:lnTo>
                  <a:lnTo>
                    <a:pt x="536" y="273"/>
                  </a:lnTo>
                  <a:lnTo>
                    <a:pt x="523" y="273"/>
                  </a:lnTo>
                  <a:lnTo>
                    <a:pt x="510" y="273"/>
                  </a:lnTo>
                  <a:lnTo>
                    <a:pt x="497" y="273"/>
                  </a:lnTo>
                  <a:lnTo>
                    <a:pt x="479" y="273"/>
                  </a:lnTo>
                  <a:lnTo>
                    <a:pt x="466" y="273"/>
                  </a:lnTo>
                  <a:lnTo>
                    <a:pt x="451" y="273"/>
                  </a:lnTo>
                  <a:lnTo>
                    <a:pt x="438" y="273"/>
                  </a:lnTo>
                  <a:lnTo>
                    <a:pt x="422" y="272"/>
                  </a:lnTo>
                  <a:lnTo>
                    <a:pt x="407" y="272"/>
                  </a:lnTo>
                  <a:lnTo>
                    <a:pt x="392" y="270"/>
                  </a:lnTo>
                  <a:lnTo>
                    <a:pt x="377" y="270"/>
                  </a:lnTo>
                  <a:lnTo>
                    <a:pt x="360" y="268"/>
                  </a:lnTo>
                  <a:lnTo>
                    <a:pt x="344" y="266"/>
                  </a:lnTo>
                  <a:lnTo>
                    <a:pt x="327" y="264"/>
                  </a:lnTo>
                  <a:lnTo>
                    <a:pt x="312" y="264"/>
                  </a:lnTo>
                  <a:lnTo>
                    <a:pt x="295" y="260"/>
                  </a:lnTo>
                  <a:lnTo>
                    <a:pt x="278" y="258"/>
                  </a:lnTo>
                  <a:lnTo>
                    <a:pt x="261" y="253"/>
                  </a:lnTo>
                  <a:lnTo>
                    <a:pt x="246" y="251"/>
                  </a:lnTo>
                  <a:lnTo>
                    <a:pt x="230" y="245"/>
                  </a:lnTo>
                  <a:lnTo>
                    <a:pt x="215" y="241"/>
                  </a:lnTo>
                  <a:lnTo>
                    <a:pt x="200" y="235"/>
                  </a:lnTo>
                  <a:lnTo>
                    <a:pt x="187" y="232"/>
                  </a:lnTo>
                  <a:lnTo>
                    <a:pt x="171" y="226"/>
                  </a:lnTo>
                  <a:lnTo>
                    <a:pt x="160" y="220"/>
                  </a:lnTo>
                  <a:lnTo>
                    <a:pt x="147" y="214"/>
                  </a:lnTo>
                  <a:lnTo>
                    <a:pt x="137" y="209"/>
                  </a:lnTo>
                  <a:lnTo>
                    <a:pt x="126" y="203"/>
                  </a:lnTo>
                  <a:lnTo>
                    <a:pt x="116" y="197"/>
                  </a:lnTo>
                  <a:lnTo>
                    <a:pt x="111" y="194"/>
                  </a:lnTo>
                  <a:lnTo>
                    <a:pt x="105" y="188"/>
                  </a:lnTo>
                  <a:lnTo>
                    <a:pt x="99" y="182"/>
                  </a:lnTo>
                  <a:lnTo>
                    <a:pt x="95" y="176"/>
                  </a:lnTo>
                  <a:lnTo>
                    <a:pt x="92" y="173"/>
                  </a:lnTo>
                  <a:lnTo>
                    <a:pt x="92" y="167"/>
                  </a:lnTo>
                  <a:lnTo>
                    <a:pt x="94" y="159"/>
                  </a:lnTo>
                  <a:lnTo>
                    <a:pt x="101" y="150"/>
                  </a:lnTo>
                  <a:lnTo>
                    <a:pt x="107" y="146"/>
                  </a:lnTo>
                  <a:lnTo>
                    <a:pt x="113" y="140"/>
                  </a:lnTo>
                  <a:lnTo>
                    <a:pt x="122" y="137"/>
                  </a:lnTo>
                  <a:lnTo>
                    <a:pt x="132" y="135"/>
                  </a:lnTo>
                  <a:lnTo>
                    <a:pt x="141" y="129"/>
                  </a:lnTo>
                  <a:lnTo>
                    <a:pt x="154" y="125"/>
                  </a:lnTo>
                  <a:lnTo>
                    <a:pt x="168" y="121"/>
                  </a:lnTo>
                  <a:lnTo>
                    <a:pt x="185" y="117"/>
                  </a:lnTo>
                  <a:lnTo>
                    <a:pt x="198" y="114"/>
                  </a:lnTo>
                  <a:lnTo>
                    <a:pt x="213" y="110"/>
                  </a:lnTo>
                  <a:lnTo>
                    <a:pt x="230" y="106"/>
                  </a:lnTo>
                  <a:lnTo>
                    <a:pt x="248" y="102"/>
                  </a:lnTo>
                  <a:lnTo>
                    <a:pt x="263" y="98"/>
                  </a:lnTo>
                  <a:lnTo>
                    <a:pt x="280" y="95"/>
                  </a:lnTo>
                  <a:lnTo>
                    <a:pt x="297" y="91"/>
                  </a:lnTo>
                  <a:lnTo>
                    <a:pt x="314" y="87"/>
                  </a:lnTo>
                  <a:lnTo>
                    <a:pt x="331" y="83"/>
                  </a:lnTo>
                  <a:lnTo>
                    <a:pt x="348" y="79"/>
                  </a:lnTo>
                  <a:lnTo>
                    <a:pt x="363" y="76"/>
                  </a:lnTo>
                  <a:lnTo>
                    <a:pt x="379" y="74"/>
                  </a:lnTo>
                  <a:lnTo>
                    <a:pt x="396" y="70"/>
                  </a:lnTo>
                  <a:lnTo>
                    <a:pt x="411" y="66"/>
                  </a:lnTo>
                  <a:lnTo>
                    <a:pt x="424" y="64"/>
                  </a:lnTo>
                  <a:lnTo>
                    <a:pt x="438" y="62"/>
                  </a:lnTo>
                  <a:lnTo>
                    <a:pt x="540" y="24"/>
                  </a:lnTo>
                  <a:lnTo>
                    <a:pt x="432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55" name="Freeform 202"/>
            <p:cNvSpPr>
              <a:spLocks/>
            </p:cNvSpPr>
            <p:nvPr/>
          </p:nvSpPr>
          <p:spPr bwMode="auto">
            <a:xfrm>
              <a:off x="3255437" y="2197691"/>
              <a:ext cx="134273" cy="119963"/>
            </a:xfrm>
            <a:custGeom>
              <a:avLst/>
              <a:gdLst>
                <a:gd name="T0" fmla="*/ 2147483647 w 882"/>
                <a:gd name="T1" fmla="*/ 2147483647 h 787"/>
                <a:gd name="T2" fmla="*/ 0 w 882"/>
                <a:gd name="T3" fmla="*/ 2147483647 h 787"/>
                <a:gd name="T4" fmla="*/ 2147483647 w 882"/>
                <a:gd name="T5" fmla="*/ 0 h 787"/>
                <a:gd name="T6" fmla="*/ 2147483647 w 882"/>
                <a:gd name="T7" fmla="*/ 2147483647 h 787"/>
                <a:gd name="T8" fmla="*/ 2147483647 w 882"/>
                <a:gd name="T9" fmla="*/ 2147483647 h 787"/>
                <a:gd name="T10" fmla="*/ 2147483647 w 882"/>
                <a:gd name="T11" fmla="*/ 2147483647 h 787"/>
                <a:gd name="T12" fmla="*/ 2147483647 w 882"/>
                <a:gd name="T13" fmla="*/ 2147483647 h 787"/>
                <a:gd name="T14" fmla="*/ 2147483647 w 882"/>
                <a:gd name="T15" fmla="*/ 2147483647 h 787"/>
                <a:gd name="T16" fmla="*/ 2147483647 w 882"/>
                <a:gd name="T17" fmla="*/ 2147483647 h 787"/>
                <a:gd name="T18" fmla="*/ 2147483647 w 882"/>
                <a:gd name="T19" fmla="*/ 2147483647 h 787"/>
                <a:gd name="T20" fmla="*/ 2147483647 w 882"/>
                <a:gd name="T21" fmla="*/ 2147483647 h 787"/>
                <a:gd name="T22" fmla="*/ 2147483647 w 882"/>
                <a:gd name="T23" fmla="*/ 2147483647 h 787"/>
                <a:gd name="T24" fmla="*/ 2147483647 w 882"/>
                <a:gd name="T25" fmla="*/ 2147483647 h 787"/>
                <a:gd name="T26" fmla="*/ 2147483647 w 882"/>
                <a:gd name="T27" fmla="*/ 2147483647 h 787"/>
                <a:gd name="T28" fmla="*/ 2147483647 w 882"/>
                <a:gd name="T29" fmla="*/ 2147483647 h 78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82" h="787">
                  <a:moveTo>
                    <a:pt x="173" y="738"/>
                  </a:moveTo>
                  <a:lnTo>
                    <a:pt x="0" y="352"/>
                  </a:lnTo>
                  <a:lnTo>
                    <a:pt x="213" y="0"/>
                  </a:lnTo>
                  <a:lnTo>
                    <a:pt x="675" y="10"/>
                  </a:lnTo>
                  <a:lnTo>
                    <a:pt x="882" y="392"/>
                  </a:lnTo>
                  <a:lnTo>
                    <a:pt x="749" y="728"/>
                  </a:lnTo>
                  <a:lnTo>
                    <a:pt x="418" y="787"/>
                  </a:lnTo>
                  <a:lnTo>
                    <a:pt x="732" y="648"/>
                  </a:lnTo>
                  <a:lnTo>
                    <a:pt x="795" y="382"/>
                  </a:lnTo>
                  <a:lnTo>
                    <a:pt x="646" y="67"/>
                  </a:lnTo>
                  <a:lnTo>
                    <a:pt x="260" y="80"/>
                  </a:lnTo>
                  <a:lnTo>
                    <a:pt x="72" y="356"/>
                  </a:lnTo>
                  <a:lnTo>
                    <a:pt x="239" y="688"/>
                  </a:lnTo>
                  <a:lnTo>
                    <a:pt x="173" y="7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56" name="Freeform 203"/>
            <p:cNvSpPr>
              <a:spLocks/>
            </p:cNvSpPr>
            <p:nvPr/>
          </p:nvSpPr>
          <p:spPr bwMode="auto">
            <a:xfrm>
              <a:off x="3273401" y="2217482"/>
              <a:ext cx="43540" cy="57850"/>
            </a:xfrm>
            <a:custGeom>
              <a:avLst/>
              <a:gdLst>
                <a:gd name="T0" fmla="*/ 0 w 285"/>
                <a:gd name="T1" fmla="*/ 2147483647 h 381"/>
                <a:gd name="T2" fmla="*/ 2147483647 w 285"/>
                <a:gd name="T3" fmla="*/ 2147483647 h 381"/>
                <a:gd name="T4" fmla="*/ 2147483647 w 285"/>
                <a:gd name="T5" fmla="*/ 2147483647 h 381"/>
                <a:gd name="T6" fmla="*/ 2147483647 w 285"/>
                <a:gd name="T7" fmla="*/ 2147483647 h 381"/>
                <a:gd name="T8" fmla="*/ 2147483647 w 285"/>
                <a:gd name="T9" fmla="*/ 2147483647 h 381"/>
                <a:gd name="T10" fmla="*/ 2147483647 w 285"/>
                <a:gd name="T11" fmla="*/ 2147483647 h 381"/>
                <a:gd name="T12" fmla="*/ 2147483647 w 285"/>
                <a:gd name="T13" fmla="*/ 2147483647 h 381"/>
                <a:gd name="T14" fmla="*/ 2147483647 w 285"/>
                <a:gd name="T15" fmla="*/ 2147483647 h 381"/>
                <a:gd name="T16" fmla="*/ 2147483647 w 285"/>
                <a:gd name="T17" fmla="*/ 2147483647 h 381"/>
                <a:gd name="T18" fmla="*/ 2147483647 w 285"/>
                <a:gd name="T19" fmla="*/ 2147483647 h 381"/>
                <a:gd name="T20" fmla="*/ 2147483647 w 285"/>
                <a:gd name="T21" fmla="*/ 2147483647 h 381"/>
                <a:gd name="T22" fmla="*/ 2147483647 w 285"/>
                <a:gd name="T23" fmla="*/ 2147483647 h 381"/>
                <a:gd name="T24" fmla="*/ 2147483647 w 285"/>
                <a:gd name="T25" fmla="*/ 2147483647 h 381"/>
                <a:gd name="T26" fmla="*/ 2147483647 w 285"/>
                <a:gd name="T27" fmla="*/ 2147483647 h 381"/>
                <a:gd name="T28" fmla="*/ 2147483647 w 285"/>
                <a:gd name="T29" fmla="*/ 2147483647 h 381"/>
                <a:gd name="T30" fmla="*/ 2147483647 w 285"/>
                <a:gd name="T31" fmla="*/ 2147483647 h 381"/>
                <a:gd name="T32" fmla="*/ 2147483647 w 285"/>
                <a:gd name="T33" fmla="*/ 2147483647 h 381"/>
                <a:gd name="T34" fmla="*/ 2147483647 w 285"/>
                <a:gd name="T35" fmla="*/ 2147483647 h 381"/>
                <a:gd name="T36" fmla="*/ 2147483647 w 285"/>
                <a:gd name="T37" fmla="*/ 2147483647 h 381"/>
                <a:gd name="T38" fmla="*/ 2147483647 w 285"/>
                <a:gd name="T39" fmla="*/ 2147483647 h 381"/>
                <a:gd name="T40" fmla="*/ 2147483647 w 285"/>
                <a:gd name="T41" fmla="*/ 2147483647 h 381"/>
                <a:gd name="T42" fmla="*/ 2147483647 w 285"/>
                <a:gd name="T43" fmla="*/ 2147483647 h 381"/>
                <a:gd name="T44" fmla="*/ 2147483647 w 285"/>
                <a:gd name="T45" fmla="*/ 2147483647 h 381"/>
                <a:gd name="T46" fmla="*/ 2147483647 w 285"/>
                <a:gd name="T47" fmla="*/ 2147483647 h 381"/>
                <a:gd name="T48" fmla="*/ 2147483647 w 285"/>
                <a:gd name="T49" fmla="*/ 2147483647 h 381"/>
                <a:gd name="T50" fmla="*/ 2147483647 w 285"/>
                <a:gd name="T51" fmla="*/ 2147483647 h 381"/>
                <a:gd name="T52" fmla="*/ 2147483647 w 285"/>
                <a:gd name="T53" fmla="*/ 2147483647 h 381"/>
                <a:gd name="T54" fmla="*/ 2147483647 w 285"/>
                <a:gd name="T55" fmla="*/ 2147483647 h 381"/>
                <a:gd name="T56" fmla="*/ 2147483647 w 285"/>
                <a:gd name="T57" fmla="*/ 2147483647 h 381"/>
                <a:gd name="T58" fmla="*/ 2147483647 w 285"/>
                <a:gd name="T59" fmla="*/ 2147483647 h 381"/>
                <a:gd name="T60" fmla="*/ 2147483647 w 285"/>
                <a:gd name="T61" fmla="*/ 2147483647 h 381"/>
                <a:gd name="T62" fmla="*/ 2147483647 w 285"/>
                <a:gd name="T63" fmla="*/ 2147483647 h 381"/>
                <a:gd name="T64" fmla="*/ 2147483647 w 285"/>
                <a:gd name="T65" fmla="*/ 2147483647 h 381"/>
                <a:gd name="T66" fmla="*/ 2147483647 w 285"/>
                <a:gd name="T67" fmla="*/ 2147483647 h 381"/>
                <a:gd name="T68" fmla="*/ 2147483647 w 285"/>
                <a:gd name="T69" fmla="*/ 2147483647 h 381"/>
                <a:gd name="T70" fmla="*/ 2147483647 w 285"/>
                <a:gd name="T71" fmla="*/ 2147483647 h 381"/>
                <a:gd name="T72" fmla="*/ 2147483647 w 285"/>
                <a:gd name="T73" fmla="*/ 2147483647 h 381"/>
                <a:gd name="T74" fmla="*/ 2147483647 w 285"/>
                <a:gd name="T75" fmla="*/ 2147483647 h 381"/>
                <a:gd name="T76" fmla="*/ 2147483647 w 285"/>
                <a:gd name="T77" fmla="*/ 2147483647 h 381"/>
                <a:gd name="T78" fmla="*/ 2147483647 w 285"/>
                <a:gd name="T79" fmla="*/ 2147483647 h 381"/>
                <a:gd name="T80" fmla="*/ 2147483647 w 285"/>
                <a:gd name="T81" fmla="*/ 2147483647 h 381"/>
                <a:gd name="T82" fmla="*/ 2147483647 w 285"/>
                <a:gd name="T83" fmla="*/ 2147483647 h 381"/>
                <a:gd name="T84" fmla="*/ 2147483647 w 285"/>
                <a:gd name="T85" fmla="*/ 2147483647 h 381"/>
                <a:gd name="T86" fmla="*/ 2147483647 w 285"/>
                <a:gd name="T87" fmla="*/ 2147483647 h 381"/>
                <a:gd name="T88" fmla="*/ 2147483647 w 285"/>
                <a:gd name="T89" fmla="*/ 0 h 38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85" h="381">
                  <a:moveTo>
                    <a:pt x="150" y="0"/>
                  </a:moveTo>
                  <a:lnTo>
                    <a:pt x="0" y="246"/>
                  </a:lnTo>
                  <a:lnTo>
                    <a:pt x="4" y="248"/>
                  </a:lnTo>
                  <a:lnTo>
                    <a:pt x="7" y="251"/>
                  </a:lnTo>
                  <a:lnTo>
                    <a:pt x="17" y="257"/>
                  </a:lnTo>
                  <a:lnTo>
                    <a:pt x="26" y="263"/>
                  </a:lnTo>
                  <a:lnTo>
                    <a:pt x="38" y="270"/>
                  </a:lnTo>
                  <a:lnTo>
                    <a:pt x="49" y="276"/>
                  </a:lnTo>
                  <a:lnTo>
                    <a:pt x="64" y="286"/>
                  </a:lnTo>
                  <a:lnTo>
                    <a:pt x="78" y="295"/>
                  </a:lnTo>
                  <a:lnTo>
                    <a:pt x="93" y="303"/>
                  </a:lnTo>
                  <a:lnTo>
                    <a:pt x="108" y="310"/>
                  </a:lnTo>
                  <a:lnTo>
                    <a:pt x="123" y="320"/>
                  </a:lnTo>
                  <a:lnTo>
                    <a:pt x="139" y="329"/>
                  </a:lnTo>
                  <a:lnTo>
                    <a:pt x="154" y="337"/>
                  </a:lnTo>
                  <a:lnTo>
                    <a:pt x="167" y="345"/>
                  </a:lnTo>
                  <a:lnTo>
                    <a:pt x="182" y="350"/>
                  </a:lnTo>
                  <a:lnTo>
                    <a:pt x="194" y="356"/>
                  </a:lnTo>
                  <a:lnTo>
                    <a:pt x="207" y="362"/>
                  </a:lnTo>
                  <a:lnTo>
                    <a:pt x="217" y="365"/>
                  </a:lnTo>
                  <a:lnTo>
                    <a:pt x="228" y="369"/>
                  </a:lnTo>
                  <a:lnTo>
                    <a:pt x="236" y="371"/>
                  </a:lnTo>
                  <a:lnTo>
                    <a:pt x="245" y="375"/>
                  </a:lnTo>
                  <a:lnTo>
                    <a:pt x="253" y="377"/>
                  </a:lnTo>
                  <a:lnTo>
                    <a:pt x="258" y="379"/>
                  </a:lnTo>
                  <a:lnTo>
                    <a:pt x="264" y="379"/>
                  </a:lnTo>
                  <a:lnTo>
                    <a:pt x="270" y="379"/>
                  </a:lnTo>
                  <a:lnTo>
                    <a:pt x="274" y="379"/>
                  </a:lnTo>
                  <a:lnTo>
                    <a:pt x="277" y="381"/>
                  </a:lnTo>
                  <a:lnTo>
                    <a:pt x="281" y="381"/>
                  </a:lnTo>
                  <a:lnTo>
                    <a:pt x="285" y="381"/>
                  </a:lnTo>
                  <a:lnTo>
                    <a:pt x="281" y="377"/>
                  </a:lnTo>
                  <a:lnTo>
                    <a:pt x="275" y="371"/>
                  </a:lnTo>
                  <a:lnTo>
                    <a:pt x="270" y="365"/>
                  </a:lnTo>
                  <a:lnTo>
                    <a:pt x="266" y="362"/>
                  </a:lnTo>
                  <a:lnTo>
                    <a:pt x="260" y="356"/>
                  </a:lnTo>
                  <a:lnTo>
                    <a:pt x="255" y="350"/>
                  </a:lnTo>
                  <a:lnTo>
                    <a:pt x="249" y="343"/>
                  </a:lnTo>
                  <a:lnTo>
                    <a:pt x="241" y="335"/>
                  </a:lnTo>
                  <a:lnTo>
                    <a:pt x="232" y="329"/>
                  </a:lnTo>
                  <a:lnTo>
                    <a:pt x="224" y="322"/>
                  </a:lnTo>
                  <a:lnTo>
                    <a:pt x="215" y="314"/>
                  </a:lnTo>
                  <a:lnTo>
                    <a:pt x="205" y="308"/>
                  </a:lnTo>
                  <a:lnTo>
                    <a:pt x="196" y="301"/>
                  </a:lnTo>
                  <a:lnTo>
                    <a:pt x="188" y="295"/>
                  </a:lnTo>
                  <a:lnTo>
                    <a:pt x="177" y="289"/>
                  </a:lnTo>
                  <a:lnTo>
                    <a:pt x="165" y="284"/>
                  </a:lnTo>
                  <a:lnTo>
                    <a:pt x="156" y="278"/>
                  </a:lnTo>
                  <a:lnTo>
                    <a:pt x="144" y="274"/>
                  </a:lnTo>
                  <a:lnTo>
                    <a:pt x="135" y="268"/>
                  </a:lnTo>
                  <a:lnTo>
                    <a:pt x="125" y="265"/>
                  </a:lnTo>
                  <a:lnTo>
                    <a:pt x="116" y="261"/>
                  </a:lnTo>
                  <a:lnTo>
                    <a:pt x="106" y="259"/>
                  </a:lnTo>
                  <a:lnTo>
                    <a:pt x="99" y="253"/>
                  </a:lnTo>
                  <a:lnTo>
                    <a:pt x="89" y="251"/>
                  </a:lnTo>
                  <a:lnTo>
                    <a:pt x="82" y="248"/>
                  </a:lnTo>
                  <a:lnTo>
                    <a:pt x="76" y="244"/>
                  </a:lnTo>
                  <a:lnTo>
                    <a:pt x="70" y="240"/>
                  </a:lnTo>
                  <a:lnTo>
                    <a:pt x="66" y="236"/>
                  </a:lnTo>
                  <a:lnTo>
                    <a:pt x="63" y="230"/>
                  </a:lnTo>
                  <a:lnTo>
                    <a:pt x="63" y="227"/>
                  </a:lnTo>
                  <a:lnTo>
                    <a:pt x="61" y="217"/>
                  </a:lnTo>
                  <a:lnTo>
                    <a:pt x="64" y="208"/>
                  </a:lnTo>
                  <a:lnTo>
                    <a:pt x="68" y="200"/>
                  </a:lnTo>
                  <a:lnTo>
                    <a:pt x="72" y="194"/>
                  </a:lnTo>
                  <a:lnTo>
                    <a:pt x="78" y="189"/>
                  </a:lnTo>
                  <a:lnTo>
                    <a:pt x="83" y="183"/>
                  </a:lnTo>
                  <a:lnTo>
                    <a:pt x="89" y="175"/>
                  </a:lnTo>
                  <a:lnTo>
                    <a:pt x="95" y="168"/>
                  </a:lnTo>
                  <a:lnTo>
                    <a:pt x="101" y="160"/>
                  </a:lnTo>
                  <a:lnTo>
                    <a:pt x="106" y="152"/>
                  </a:lnTo>
                  <a:lnTo>
                    <a:pt x="112" y="145"/>
                  </a:lnTo>
                  <a:lnTo>
                    <a:pt x="118" y="135"/>
                  </a:lnTo>
                  <a:lnTo>
                    <a:pt x="123" y="126"/>
                  </a:lnTo>
                  <a:lnTo>
                    <a:pt x="129" y="118"/>
                  </a:lnTo>
                  <a:lnTo>
                    <a:pt x="133" y="107"/>
                  </a:lnTo>
                  <a:lnTo>
                    <a:pt x="137" y="97"/>
                  </a:lnTo>
                  <a:lnTo>
                    <a:pt x="140" y="88"/>
                  </a:lnTo>
                  <a:lnTo>
                    <a:pt x="142" y="76"/>
                  </a:lnTo>
                  <a:lnTo>
                    <a:pt x="144" y="67"/>
                  </a:lnTo>
                  <a:lnTo>
                    <a:pt x="146" y="57"/>
                  </a:lnTo>
                  <a:lnTo>
                    <a:pt x="146" y="48"/>
                  </a:lnTo>
                  <a:lnTo>
                    <a:pt x="150" y="40"/>
                  </a:lnTo>
                  <a:lnTo>
                    <a:pt x="150" y="31"/>
                  </a:lnTo>
                  <a:lnTo>
                    <a:pt x="150" y="23"/>
                  </a:lnTo>
                  <a:lnTo>
                    <a:pt x="150" y="16"/>
                  </a:lnTo>
                  <a:lnTo>
                    <a:pt x="150" y="12"/>
                  </a:lnTo>
                  <a:lnTo>
                    <a:pt x="150" y="2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57" name="Freeform 204"/>
            <p:cNvSpPr>
              <a:spLocks/>
            </p:cNvSpPr>
            <p:nvPr/>
          </p:nvSpPr>
          <p:spPr bwMode="auto">
            <a:xfrm>
              <a:off x="3309938" y="2217482"/>
              <a:ext cx="39886" cy="52674"/>
            </a:xfrm>
            <a:custGeom>
              <a:avLst/>
              <a:gdLst>
                <a:gd name="T0" fmla="*/ 2147483647 w 263"/>
                <a:gd name="T1" fmla="*/ 2147483647 h 346"/>
                <a:gd name="T2" fmla="*/ 2147483647 w 263"/>
                <a:gd name="T3" fmla="*/ 2147483647 h 346"/>
                <a:gd name="T4" fmla="*/ 2147483647 w 263"/>
                <a:gd name="T5" fmla="*/ 2147483647 h 346"/>
                <a:gd name="T6" fmla="*/ 2147483647 w 263"/>
                <a:gd name="T7" fmla="*/ 2147483647 h 346"/>
                <a:gd name="T8" fmla="*/ 2147483647 w 263"/>
                <a:gd name="T9" fmla="*/ 2147483647 h 346"/>
                <a:gd name="T10" fmla="*/ 2147483647 w 263"/>
                <a:gd name="T11" fmla="*/ 2147483647 h 346"/>
                <a:gd name="T12" fmla="*/ 2147483647 w 263"/>
                <a:gd name="T13" fmla="*/ 2147483647 h 346"/>
                <a:gd name="T14" fmla="*/ 2147483647 w 263"/>
                <a:gd name="T15" fmla="*/ 2147483647 h 346"/>
                <a:gd name="T16" fmla="*/ 2147483647 w 263"/>
                <a:gd name="T17" fmla="*/ 2147483647 h 346"/>
                <a:gd name="T18" fmla="*/ 0 w 263"/>
                <a:gd name="T19" fmla="*/ 2147483647 h 346"/>
                <a:gd name="T20" fmla="*/ 2147483647 w 263"/>
                <a:gd name="T21" fmla="*/ 0 h 346"/>
                <a:gd name="T22" fmla="*/ 2147483647 w 263"/>
                <a:gd name="T23" fmla="*/ 2147483647 h 346"/>
                <a:gd name="T24" fmla="*/ 2147483647 w 263"/>
                <a:gd name="T25" fmla="*/ 2147483647 h 346"/>
                <a:gd name="T26" fmla="*/ 2147483647 w 263"/>
                <a:gd name="T27" fmla="*/ 2147483647 h 346"/>
                <a:gd name="T28" fmla="*/ 2147483647 w 263"/>
                <a:gd name="T29" fmla="*/ 2147483647 h 346"/>
                <a:gd name="T30" fmla="*/ 2147483647 w 263"/>
                <a:gd name="T31" fmla="*/ 2147483647 h 346"/>
                <a:gd name="T32" fmla="*/ 2147483647 w 263"/>
                <a:gd name="T33" fmla="*/ 2147483647 h 346"/>
                <a:gd name="T34" fmla="*/ 2147483647 w 263"/>
                <a:gd name="T35" fmla="*/ 2147483647 h 346"/>
                <a:gd name="T36" fmla="*/ 2147483647 w 263"/>
                <a:gd name="T37" fmla="*/ 2147483647 h 346"/>
                <a:gd name="T38" fmla="*/ 2147483647 w 263"/>
                <a:gd name="T39" fmla="*/ 2147483647 h 346"/>
                <a:gd name="T40" fmla="*/ 2147483647 w 263"/>
                <a:gd name="T41" fmla="*/ 2147483647 h 346"/>
                <a:gd name="T42" fmla="*/ 2147483647 w 263"/>
                <a:gd name="T43" fmla="*/ 2147483647 h 346"/>
                <a:gd name="T44" fmla="*/ 2147483647 w 263"/>
                <a:gd name="T45" fmla="*/ 2147483647 h 346"/>
                <a:gd name="T46" fmla="*/ 2147483647 w 263"/>
                <a:gd name="T47" fmla="*/ 2147483647 h 346"/>
                <a:gd name="T48" fmla="*/ 2147483647 w 263"/>
                <a:gd name="T49" fmla="*/ 2147483647 h 346"/>
                <a:gd name="T50" fmla="*/ 2147483647 w 263"/>
                <a:gd name="T51" fmla="*/ 2147483647 h 346"/>
                <a:gd name="T52" fmla="*/ 2147483647 w 263"/>
                <a:gd name="T53" fmla="*/ 2147483647 h 346"/>
                <a:gd name="T54" fmla="*/ 2147483647 w 263"/>
                <a:gd name="T55" fmla="*/ 2147483647 h 346"/>
                <a:gd name="T56" fmla="*/ 2147483647 w 263"/>
                <a:gd name="T57" fmla="*/ 2147483647 h 346"/>
                <a:gd name="T58" fmla="*/ 2147483647 w 263"/>
                <a:gd name="T59" fmla="*/ 2147483647 h 346"/>
                <a:gd name="T60" fmla="*/ 2147483647 w 263"/>
                <a:gd name="T61" fmla="*/ 2147483647 h 346"/>
                <a:gd name="T62" fmla="*/ 2147483647 w 263"/>
                <a:gd name="T63" fmla="*/ 2147483647 h 346"/>
                <a:gd name="T64" fmla="*/ 2147483647 w 263"/>
                <a:gd name="T65" fmla="*/ 2147483647 h 346"/>
                <a:gd name="T66" fmla="*/ 2147483647 w 263"/>
                <a:gd name="T67" fmla="*/ 2147483647 h 346"/>
                <a:gd name="T68" fmla="*/ 2147483647 w 263"/>
                <a:gd name="T69" fmla="*/ 2147483647 h 346"/>
                <a:gd name="T70" fmla="*/ 2147483647 w 263"/>
                <a:gd name="T71" fmla="*/ 2147483647 h 346"/>
                <a:gd name="T72" fmla="*/ 2147483647 w 263"/>
                <a:gd name="T73" fmla="*/ 2147483647 h 346"/>
                <a:gd name="T74" fmla="*/ 2147483647 w 263"/>
                <a:gd name="T75" fmla="*/ 2147483647 h 346"/>
                <a:gd name="T76" fmla="*/ 2147483647 w 263"/>
                <a:gd name="T77" fmla="*/ 2147483647 h 346"/>
                <a:gd name="T78" fmla="*/ 2147483647 w 263"/>
                <a:gd name="T79" fmla="*/ 2147483647 h 346"/>
                <a:gd name="T80" fmla="*/ 2147483647 w 263"/>
                <a:gd name="T81" fmla="*/ 2147483647 h 346"/>
                <a:gd name="T82" fmla="*/ 2147483647 w 263"/>
                <a:gd name="T83" fmla="*/ 2147483647 h 346"/>
                <a:gd name="T84" fmla="*/ 2147483647 w 263"/>
                <a:gd name="T85" fmla="*/ 2147483647 h 346"/>
                <a:gd name="T86" fmla="*/ 2147483647 w 263"/>
                <a:gd name="T87" fmla="*/ 2147483647 h 346"/>
                <a:gd name="T88" fmla="*/ 2147483647 w 263"/>
                <a:gd name="T89" fmla="*/ 2147483647 h 346"/>
                <a:gd name="T90" fmla="*/ 2147483647 w 263"/>
                <a:gd name="T91" fmla="*/ 2147483647 h 346"/>
                <a:gd name="T92" fmla="*/ 2147483647 w 263"/>
                <a:gd name="T93" fmla="*/ 2147483647 h 346"/>
                <a:gd name="T94" fmla="*/ 2147483647 w 263"/>
                <a:gd name="T95" fmla="*/ 2147483647 h 346"/>
                <a:gd name="T96" fmla="*/ 2147483647 w 263"/>
                <a:gd name="T97" fmla="*/ 2147483647 h 346"/>
                <a:gd name="T98" fmla="*/ 2147483647 w 263"/>
                <a:gd name="T99" fmla="*/ 2147483647 h 346"/>
                <a:gd name="T100" fmla="*/ 2147483647 w 263"/>
                <a:gd name="T101" fmla="*/ 2147483647 h 346"/>
                <a:gd name="T102" fmla="*/ 2147483647 w 263"/>
                <a:gd name="T103" fmla="*/ 2147483647 h 346"/>
                <a:gd name="T104" fmla="*/ 2147483647 w 263"/>
                <a:gd name="T105" fmla="*/ 2147483647 h 346"/>
                <a:gd name="T106" fmla="*/ 2147483647 w 263"/>
                <a:gd name="T107" fmla="*/ 2147483647 h 346"/>
                <a:gd name="T108" fmla="*/ 2147483647 w 263"/>
                <a:gd name="T109" fmla="*/ 2147483647 h 346"/>
                <a:gd name="T110" fmla="*/ 2147483647 w 263"/>
                <a:gd name="T111" fmla="*/ 2147483647 h 34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63" h="346">
                  <a:moveTo>
                    <a:pt x="55" y="346"/>
                  </a:moveTo>
                  <a:lnTo>
                    <a:pt x="55" y="345"/>
                  </a:lnTo>
                  <a:lnTo>
                    <a:pt x="59" y="335"/>
                  </a:lnTo>
                  <a:lnTo>
                    <a:pt x="59" y="329"/>
                  </a:lnTo>
                  <a:lnTo>
                    <a:pt x="61" y="322"/>
                  </a:lnTo>
                  <a:lnTo>
                    <a:pt x="61" y="314"/>
                  </a:lnTo>
                  <a:lnTo>
                    <a:pt x="63" y="307"/>
                  </a:lnTo>
                  <a:lnTo>
                    <a:pt x="63" y="297"/>
                  </a:lnTo>
                  <a:lnTo>
                    <a:pt x="63" y="286"/>
                  </a:lnTo>
                  <a:lnTo>
                    <a:pt x="63" y="274"/>
                  </a:lnTo>
                  <a:lnTo>
                    <a:pt x="63" y="263"/>
                  </a:lnTo>
                  <a:lnTo>
                    <a:pt x="61" y="249"/>
                  </a:lnTo>
                  <a:lnTo>
                    <a:pt x="61" y="236"/>
                  </a:lnTo>
                  <a:lnTo>
                    <a:pt x="59" y="223"/>
                  </a:lnTo>
                  <a:lnTo>
                    <a:pt x="55" y="210"/>
                  </a:lnTo>
                  <a:lnTo>
                    <a:pt x="52" y="192"/>
                  </a:lnTo>
                  <a:lnTo>
                    <a:pt x="50" y="179"/>
                  </a:lnTo>
                  <a:lnTo>
                    <a:pt x="44" y="164"/>
                  </a:lnTo>
                  <a:lnTo>
                    <a:pt x="40" y="149"/>
                  </a:lnTo>
                  <a:lnTo>
                    <a:pt x="35" y="133"/>
                  </a:lnTo>
                  <a:lnTo>
                    <a:pt x="31" y="118"/>
                  </a:lnTo>
                  <a:lnTo>
                    <a:pt x="25" y="105"/>
                  </a:lnTo>
                  <a:lnTo>
                    <a:pt x="21" y="92"/>
                  </a:lnTo>
                  <a:lnTo>
                    <a:pt x="16" y="78"/>
                  </a:lnTo>
                  <a:lnTo>
                    <a:pt x="12" y="67"/>
                  </a:lnTo>
                  <a:lnTo>
                    <a:pt x="8" y="54"/>
                  </a:lnTo>
                  <a:lnTo>
                    <a:pt x="6" y="44"/>
                  </a:lnTo>
                  <a:lnTo>
                    <a:pt x="2" y="33"/>
                  </a:lnTo>
                  <a:lnTo>
                    <a:pt x="2" y="25"/>
                  </a:lnTo>
                  <a:lnTo>
                    <a:pt x="0" y="17"/>
                  </a:lnTo>
                  <a:lnTo>
                    <a:pt x="2" y="12"/>
                  </a:lnTo>
                  <a:lnTo>
                    <a:pt x="6" y="2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9" y="0"/>
                  </a:lnTo>
                  <a:lnTo>
                    <a:pt x="36" y="2"/>
                  </a:lnTo>
                  <a:lnTo>
                    <a:pt x="46" y="4"/>
                  </a:lnTo>
                  <a:lnTo>
                    <a:pt x="54" y="6"/>
                  </a:lnTo>
                  <a:lnTo>
                    <a:pt x="63" y="8"/>
                  </a:lnTo>
                  <a:lnTo>
                    <a:pt x="73" y="12"/>
                  </a:lnTo>
                  <a:lnTo>
                    <a:pt x="84" y="14"/>
                  </a:lnTo>
                  <a:lnTo>
                    <a:pt x="93" y="16"/>
                  </a:lnTo>
                  <a:lnTo>
                    <a:pt x="105" y="19"/>
                  </a:lnTo>
                  <a:lnTo>
                    <a:pt x="118" y="21"/>
                  </a:lnTo>
                  <a:lnTo>
                    <a:pt x="130" y="25"/>
                  </a:lnTo>
                  <a:lnTo>
                    <a:pt x="141" y="25"/>
                  </a:lnTo>
                  <a:lnTo>
                    <a:pt x="154" y="25"/>
                  </a:lnTo>
                  <a:lnTo>
                    <a:pt x="166" y="23"/>
                  </a:lnTo>
                  <a:lnTo>
                    <a:pt x="177" y="23"/>
                  </a:lnTo>
                  <a:lnTo>
                    <a:pt x="188" y="21"/>
                  </a:lnTo>
                  <a:lnTo>
                    <a:pt x="200" y="19"/>
                  </a:lnTo>
                  <a:lnTo>
                    <a:pt x="209" y="17"/>
                  </a:lnTo>
                  <a:lnTo>
                    <a:pt x="219" y="17"/>
                  </a:lnTo>
                  <a:lnTo>
                    <a:pt x="228" y="16"/>
                  </a:lnTo>
                  <a:lnTo>
                    <a:pt x="236" y="14"/>
                  </a:lnTo>
                  <a:lnTo>
                    <a:pt x="242" y="12"/>
                  </a:lnTo>
                  <a:lnTo>
                    <a:pt x="249" y="12"/>
                  </a:lnTo>
                  <a:lnTo>
                    <a:pt x="257" y="8"/>
                  </a:lnTo>
                  <a:lnTo>
                    <a:pt x="263" y="8"/>
                  </a:lnTo>
                  <a:lnTo>
                    <a:pt x="261" y="8"/>
                  </a:lnTo>
                  <a:lnTo>
                    <a:pt x="259" y="12"/>
                  </a:lnTo>
                  <a:lnTo>
                    <a:pt x="255" y="16"/>
                  </a:lnTo>
                  <a:lnTo>
                    <a:pt x="253" y="23"/>
                  </a:lnTo>
                  <a:lnTo>
                    <a:pt x="249" y="29"/>
                  </a:lnTo>
                  <a:lnTo>
                    <a:pt x="246" y="38"/>
                  </a:lnTo>
                  <a:lnTo>
                    <a:pt x="240" y="46"/>
                  </a:lnTo>
                  <a:lnTo>
                    <a:pt x="236" y="59"/>
                  </a:lnTo>
                  <a:lnTo>
                    <a:pt x="228" y="69"/>
                  </a:lnTo>
                  <a:lnTo>
                    <a:pt x="223" y="80"/>
                  </a:lnTo>
                  <a:lnTo>
                    <a:pt x="217" y="94"/>
                  </a:lnTo>
                  <a:lnTo>
                    <a:pt x="211" y="107"/>
                  </a:lnTo>
                  <a:lnTo>
                    <a:pt x="206" y="118"/>
                  </a:lnTo>
                  <a:lnTo>
                    <a:pt x="200" y="132"/>
                  </a:lnTo>
                  <a:lnTo>
                    <a:pt x="196" y="145"/>
                  </a:lnTo>
                  <a:lnTo>
                    <a:pt x="190" y="158"/>
                  </a:lnTo>
                  <a:lnTo>
                    <a:pt x="187" y="168"/>
                  </a:lnTo>
                  <a:lnTo>
                    <a:pt x="183" y="177"/>
                  </a:lnTo>
                  <a:lnTo>
                    <a:pt x="179" y="187"/>
                  </a:lnTo>
                  <a:lnTo>
                    <a:pt x="177" y="198"/>
                  </a:lnTo>
                  <a:lnTo>
                    <a:pt x="173" y="206"/>
                  </a:lnTo>
                  <a:lnTo>
                    <a:pt x="173" y="215"/>
                  </a:lnTo>
                  <a:lnTo>
                    <a:pt x="171" y="223"/>
                  </a:lnTo>
                  <a:lnTo>
                    <a:pt x="169" y="230"/>
                  </a:lnTo>
                  <a:lnTo>
                    <a:pt x="168" y="236"/>
                  </a:lnTo>
                  <a:lnTo>
                    <a:pt x="166" y="244"/>
                  </a:lnTo>
                  <a:lnTo>
                    <a:pt x="166" y="248"/>
                  </a:lnTo>
                  <a:lnTo>
                    <a:pt x="166" y="253"/>
                  </a:lnTo>
                  <a:lnTo>
                    <a:pt x="166" y="261"/>
                  </a:lnTo>
                  <a:lnTo>
                    <a:pt x="166" y="268"/>
                  </a:lnTo>
                  <a:lnTo>
                    <a:pt x="164" y="268"/>
                  </a:lnTo>
                  <a:lnTo>
                    <a:pt x="162" y="270"/>
                  </a:lnTo>
                  <a:lnTo>
                    <a:pt x="154" y="274"/>
                  </a:lnTo>
                  <a:lnTo>
                    <a:pt x="150" y="278"/>
                  </a:lnTo>
                  <a:lnTo>
                    <a:pt x="143" y="278"/>
                  </a:lnTo>
                  <a:lnTo>
                    <a:pt x="139" y="276"/>
                  </a:lnTo>
                  <a:lnTo>
                    <a:pt x="135" y="274"/>
                  </a:lnTo>
                  <a:lnTo>
                    <a:pt x="135" y="270"/>
                  </a:lnTo>
                  <a:lnTo>
                    <a:pt x="133" y="265"/>
                  </a:lnTo>
                  <a:lnTo>
                    <a:pt x="133" y="261"/>
                  </a:lnTo>
                  <a:lnTo>
                    <a:pt x="133" y="251"/>
                  </a:lnTo>
                  <a:lnTo>
                    <a:pt x="135" y="244"/>
                  </a:lnTo>
                  <a:lnTo>
                    <a:pt x="137" y="234"/>
                  </a:lnTo>
                  <a:lnTo>
                    <a:pt x="139" y="225"/>
                  </a:lnTo>
                  <a:lnTo>
                    <a:pt x="141" y="213"/>
                  </a:lnTo>
                  <a:lnTo>
                    <a:pt x="145" y="202"/>
                  </a:lnTo>
                  <a:lnTo>
                    <a:pt x="149" y="189"/>
                  </a:lnTo>
                  <a:lnTo>
                    <a:pt x="152" y="179"/>
                  </a:lnTo>
                  <a:lnTo>
                    <a:pt x="154" y="166"/>
                  </a:lnTo>
                  <a:lnTo>
                    <a:pt x="158" y="158"/>
                  </a:lnTo>
                  <a:lnTo>
                    <a:pt x="162" y="147"/>
                  </a:lnTo>
                  <a:lnTo>
                    <a:pt x="164" y="139"/>
                  </a:lnTo>
                  <a:lnTo>
                    <a:pt x="166" y="132"/>
                  </a:lnTo>
                  <a:lnTo>
                    <a:pt x="168" y="128"/>
                  </a:lnTo>
                  <a:lnTo>
                    <a:pt x="169" y="124"/>
                  </a:lnTo>
                  <a:lnTo>
                    <a:pt x="171" y="124"/>
                  </a:lnTo>
                  <a:lnTo>
                    <a:pt x="173" y="118"/>
                  </a:lnTo>
                  <a:lnTo>
                    <a:pt x="175" y="111"/>
                  </a:lnTo>
                  <a:lnTo>
                    <a:pt x="175" y="103"/>
                  </a:lnTo>
                  <a:lnTo>
                    <a:pt x="175" y="99"/>
                  </a:lnTo>
                  <a:lnTo>
                    <a:pt x="173" y="94"/>
                  </a:lnTo>
                  <a:lnTo>
                    <a:pt x="168" y="92"/>
                  </a:lnTo>
                  <a:lnTo>
                    <a:pt x="160" y="90"/>
                  </a:lnTo>
                  <a:lnTo>
                    <a:pt x="150" y="86"/>
                  </a:lnTo>
                  <a:lnTo>
                    <a:pt x="139" y="84"/>
                  </a:lnTo>
                  <a:lnTo>
                    <a:pt x="130" y="80"/>
                  </a:lnTo>
                  <a:lnTo>
                    <a:pt x="118" y="78"/>
                  </a:lnTo>
                  <a:lnTo>
                    <a:pt x="107" y="78"/>
                  </a:lnTo>
                  <a:lnTo>
                    <a:pt x="99" y="78"/>
                  </a:lnTo>
                  <a:lnTo>
                    <a:pt x="92" y="82"/>
                  </a:lnTo>
                  <a:lnTo>
                    <a:pt x="84" y="86"/>
                  </a:lnTo>
                  <a:lnTo>
                    <a:pt x="80" y="94"/>
                  </a:lnTo>
                  <a:lnTo>
                    <a:pt x="76" y="101"/>
                  </a:lnTo>
                  <a:lnTo>
                    <a:pt x="76" y="113"/>
                  </a:lnTo>
                  <a:lnTo>
                    <a:pt x="74" y="116"/>
                  </a:lnTo>
                  <a:lnTo>
                    <a:pt x="74" y="124"/>
                  </a:lnTo>
                  <a:lnTo>
                    <a:pt x="74" y="130"/>
                  </a:lnTo>
                  <a:lnTo>
                    <a:pt x="76" y="137"/>
                  </a:lnTo>
                  <a:lnTo>
                    <a:pt x="76" y="145"/>
                  </a:lnTo>
                  <a:lnTo>
                    <a:pt x="78" y="152"/>
                  </a:lnTo>
                  <a:lnTo>
                    <a:pt x="78" y="160"/>
                  </a:lnTo>
                  <a:lnTo>
                    <a:pt x="82" y="168"/>
                  </a:lnTo>
                  <a:lnTo>
                    <a:pt x="84" y="177"/>
                  </a:lnTo>
                  <a:lnTo>
                    <a:pt x="86" y="185"/>
                  </a:lnTo>
                  <a:lnTo>
                    <a:pt x="86" y="194"/>
                  </a:lnTo>
                  <a:lnTo>
                    <a:pt x="90" y="204"/>
                  </a:lnTo>
                  <a:lnTo>
                    <a:pt x="92" y="211"/>
                  </a:lnTo>
                  <a:lnTo>
                    <a:pt x="93" y="221"/>
                  </a:lnTo>
                  <a:lnTo>
                    <a:pt x="95" y="230"/>
                  </a:lnTo>
                  <a:lnTo>
                    <a:pt x="97" y="240"/>
                  </a:lnTo>
                  <a:lnTo>
                    <a:pt x="99" y="248"/>
                  </a:lnTo>
                  <a:lnTo>
                    <a:pt x="99" y="257"/>
                  </a:lnTo>
                  <a:lnTo>
                    <a:pt x="101" y="265"/>
                  </a:lnTo>
                  <a:lnTo>
                    <a:pt x="101" y="274"/>
                  </a:lnTo>
                  <a:lnTo>
                    <a:pt x="101" y="282"/>
                  </a:lnTo>
                  <a:lnTo>
                    <a:pt x="101" y="287"/>
                  </a:lnTo>
                  <a:lnTo>
                    <a:pt x="101" y="295"/>
                  </a:lnTo>
                  <a:lnTo>
                    <a:pt x="101" y="303"/>
                  </a:lnTo>
                  <a:lnTo>
                    <a:pt x="97" y="308"/>
                  </a:lnTo>
                  <a:lnTo>
                    <a:pt x="95" y="312"/>
                  </a:lnTo>
                  <a:lnTo>
                    <a:pt x="92" y="316"/>
                  </a:lnTo>
                  <a:lnTo>
                    <a:pt x="90" y="322"/>
                  </a:lnTo>
                  <a:lnTo>
                    <a:pt x="82" y="329"/>
                  </a:lnTo>
                  <a:lnTo>
                    <a:pt x="74" y="337"/>
                  </a:lnTo>
                  <a:lnTo>
                    <a:pt x="67" y="341"/>
                  </a:lnTo>
                  <a:lnTo>
                    <a:pt x="61" y="345"/>
                  </a:lnTo>
                  <a:lnTo>
                    <a:pt x="57" y="346"/>
                  </a:lnTo>
                  <a:lnTo>
                    <a:pt x="55" y="3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58" name="Freeform 205"/>
            <p:cNvSpPr>
              <a:spLocks/>
            </p:cNvSpPr>
            <p:nvPr/>
          </p:nvSpPr>
          <p:spPr bwMode="auto">
            <a:xfrm>
              <a:off x="3335209" y="2230879"/>
              <a:ext cx="37450" cy="37450"/>
            </a:xfrm>
            <a:custGeom>
              <a:avLst/>
              <a:gdLst>
                <a:gd name="T0" fmla="*/ 2147483647 w 247"/>
                <a:gd name="T1" fmla="*/ 2147483647 h 245"/>
                <a:gd name="T2" fmla="*/ 2147483647 w 247"/>
                <a:gd name="T3" fmla="*/ 2147483647 h 245"/>
                <a:gd name="T4" fmla="*/ 2147483647 w 247"/>
                <a:gd name="T5" fmla="*/ 2147483647 h 245"/>
                <a:gd name="T6" fmla="*/ 2147483647 w 247"/>
                <a:gd name="T7" fmla="*/ 2147483647 h 245"/>
                <a:gd name="T8" fmla="*/ 2147483647 w 247"/>
                <a:gd name="T9" fmla="*/ 2147483647 h 245"/>
                <a:gd name="T10" fmla="*/ 2147483647 w 247"/>
                <a:gd name="T11" fmla="*/ 2147483647 h 245"/>
                <a:gd name="T12" fmla="*/ 2147483647 w 247"/>
                <a:gd name="T13" fmla="*/ 2147483647 h 245"/>
                <a:gd name="T14" fmla="*/ 2147483647 w 247"/>
                <a:gd name="T15" fmla="*/ 2147483647 h 245"/>
                <a:gd name="T16" fmla="*/ 2147483647 w 247"/>
                <a:gd name="T17" fmla="*/ 0 h 245"/>
                <a:gd name="T18" fmla="*/ 2147483647 w 247"/>
                <a:gd name="T19" fmla="*/ 2147483647 h 245"/>
                <a:gd name="T20" fmla="*/ 2147483647 w 247"/>
                <a:gd name="T21" fmla="*/ 2147483647 h 245"/>
                <a:gd name="T22" fmla="*/ 2147483647 w 247"/>
                <a:gd name="T23" fmla="*/ 2147483647 h 245"/>
                <a:gd name="T24" fmla="*/ 2147483647 w 247"/>
                <a:gd name="T25" fmla="*/ 2147483647 h 245"/>
                <a:gd name="T26" fmla="*/ 2147483647 w 247"/>
                <a:gd name="T27" fmla="*/ 2147483647 h 245"/>
                <a:gd name="T28" fmla="*/ 2147483647 w 247"/>
                <a:gd name="T29" fmla="*/ 2147483647 h 245"/>
                <a:gd name="T30" fmla="*/ 2147483647 w 247"/>
                <a:gd name="T31" fmla="*/ 2147483647 h 245"/>
                <a:gd name="T32" fmla="*/ 2147483647 w 247"/>
                <a:gd name="T33" fmla="*/ 2147483647 h 245"/>
                <a:gd name="T34" fmla="*/ 2147483647 w 247"/>
                <a:gd name="T35" fmla="*/ 2147483647 h 245"/>
                <a:gd name="T36" fmla="*/ 2147483647 w 247"/>
                <a:gd name="T37" fmla="*/ 2147483647 h 245"/>
                <a:gd name="T38" fmla="*/ 2147483647 w 247"/>
                <a:gd name="T39" fmla="*/ 2147483647 h 245"/>
                <a:gd name="T40" fmla="*/ 2147483647 w 247"/>
                <a:gd name="T41" fmla="*/ 2147483647 h 245"/>
                <a:gd name="T42" fmla="*/ 2147483647 w 247"/>
                <a:gd name="T43" fmla="*/ 2147483647 h 245"/>
                <a:gd name="T44" fmla="*/ 2147483647 w 247"/>
                <a:gd name="T45" fmla="*/ 2147483647 h 245"/>
                <a:gd name="T46" fmla="*/ 2147483647 w 247"/>
                <a:gd name="T47" fmla="*/ 2147483647 h 245"/>
                <a:gd name="T48" fmla="*/ 2147483647 w 247"/>
                <a:gd name="T49" fmla="*/ 2147483647 h 245"/>
                <a:gd name="T50" fmla="*/ 2147483647 w 247"/>
                <a:gd name="T51" fmla="*/ 2147483647 h 245"/>
                <a:gd name="T52" fmla="*/ 2147483647 w 247"/>
                <a:gd name="T53" fmla="*/ 2147483647 h 245"/>
                <a:gd name="T54" fmla="*/ 2147483647 w 247"/>
                <a:gd name="T55" fmla="*/ 2147483647 h 245"/>
                <a:gd name="T56" fmla="*/ 2147483647 w 247"/>
                <a:gd name="T57" fmla="*/ 2147483647 h 245"/>
                <a:gd name="T58" fmla="*/ 2147483647 w 247"/>
                <a:gd name="T59" fmla="*/ 2147483647 h 245"/>
                <a:gd name="T60" fmla="*/ 2147483647 w 247"/>
                <a:gd name="T61" fmla="*/ 2147483647 h 245"/>
                <a:gd name="T62" fmla="*/ 2147483647 w 247"/>
                <a:gd name="T63" fmla="*/ 2147483647 h 245"/>
                <a:gd name="T64" fmla="*/ 2147483647 w 247"/>
                <a:gd name="T65" fmla="*/ 2147483647 h 245"/>
                <a:gd name="T66" fmla="*/ 2147483647 w 247"/>
                <a:gd name="T67" fmla="*/ 2147483647 h 245"/>
                <a:gd name="T68" fmla="*/ 2147483647 w 247"/>
                <a:gd name="T69" fmla="*/ 2147483647 h 245"/>
                <a:gd name="T70" fmla="*/ 2147483647 w 247"/>
                <a:gd name="T71" fmla="*/ 2147483647 h 245"/>
                <a:gd name="T72" fmla="*/ 2147483647 w 247"/>
                <a:gd name="T73" fmla="*/ 2147483647 h 245"/>
                <a:gd name="T74" fmla="*/ 2147483647 w 247"/>
                <a:gd name="T75" fmla="*/ 2147483647 h 245"/>
                <a:gd name="T76" fmla="*/ 2147483647 w 247"/>
                <a:gd name="T77" fmla="*/ 2147483647 h 245"/>
                <a:gd name="T78" fmla="*/ 2147483647 w 247"/>
                <a:gd name="T79" fmla="*/ 2147483647 h 245"/>
                <a:gd name="T80" fmla="*/ 2147483647 w 247"/>
                <a:gd name="T81" fmla="*/ 2147483647 h 245"/>
                <a:gd name="T82" fmla="*/ 2147483647 w 247"/>
                <a:gd name="T83" fmla="*/ 2147483647 h 245"/>
                <a:gd name="T84" fmla="*/ 2147483647 w 247"/>
                <a:gd name="T85" fmla="*/ 2147483647 h 245"/>
                <a:gd name="T86" fmla="*/ 2147483647 w 247"/>
                <a:gd name="T87" fmla="*/ 2147483647 h 245"/>
                <a:gd name="T88" fmla="*/ 2147483647 w 247"/>
                <a:gd name="T89" fmla="*/ 2147483647 h 245"/>
                <a:gd name="T90" fmla="*/ 2147483647 w 247"/>
                <a:gd name="T91" fmla="*/ 2147483647 h 245"/>
                <a:gd name="T92" fmla="*/ 2147483647 w 247"/>
                <a:gd name="T93" fmla="*/ 2147483647 h 245"/>
                <a:gd name="T94" fmla="*/ 2147483647 w 247"/>
                <a:gd name="T95" fmla="*/ 2147483647 h 245"/>
                <a:gd name="T96" fmla="*/ 2147483647 w 247"/>
                <a:gd name="T97" fmla="*/ 2147483647 h 245"/>
                <a:gd name="T98" fmla="*/ 0 w 247"/>
                <a:gd name="T99" fmla="*/ 2147483647 h 245"/>
                <a:gd name="T100" fmla="*/ 2147483647 w 247"/>
                <a:gd name="T101" fmla="*/ 2147483647 h 245"/>
                <a:gd name="T102" fmla="*/ 2147483647 w 247"/>
                <a:gd name="T103" fmla="*/ 2147483647 h 245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47" h="245">
                  <a:moveTo>
                    <a:pt x="5" y="217"/>
                  </a:moveTo>
                  <a:lnTo>
                    <a:pt x="5" y="215"/>
                  </a:lnTo>
                  <a:lnTo>
                    <a:pt x="7" y="211"/>
                  </a:lnTo>
                  <a:lnTo>
                    <a:pt x="9" y="207"/>
                  </a:lnTo>
                  <a:lnTo>
                    <a:pt x="15" y="199"/>
                  </a:lnTo>
                  <a:lnTo>
                    <a:pt x="21" y="192"/>
                  </a:lnTo>
                  <a:lnTo>
                    <a:pt x="28" y="182"/>
                  </a:lnTo>
                  <a:lnTo>
                    <a:pt x="36" y="173"/>
                  </a:lnTo>
                  <a:lnTo>
                    <a:pt x="45" y="163"/>
                  </a:lnTo>
                  <a:lnTo>
                    <a:pt x="53" y="150"/>
                  </a:lnTo>
                  <a:lnTo>
                    <a:pt x="62" y="139"/>
                  </a:lnTo>
                  <a:lnTo>
                    <a:pt x="72" y="125"/>
                  </a:lnTo>
                  <a:lnTo>
                    <a:pt x="81" y="114"/>
                  </a:lnTo>
                  <a:lnTo>
                    <a:pt x="91" y="101"/>
                  </a:lnTo>
                  <a:lnTo>
                    <a:pt x="100" y="89"/>
                  </a:lnTo>
                  <a:lnTo>
                    <a:pt x="110" y="76"/>
                  </a:lnTo>
                  <a:lnTo>
                    <a:pt x="119" y="68"/>
                  </a:lnTo>
                  <a:lnTo>
                    <a:pt x="125" y="55"/>
                  </a:lnTo>
                  <a:lnTo>
                    <a:pt x="133" y="45"/>
                  </a:lnTo>
                  <a:lnTo>
                    <a:pt x="138" y="36"/>
                  </a:lnTo>
                  <a:lnTo>
                    <a:pt x="144" y="30"/>
                  </a:lnTo>
                  <a:lnTo>
                    <a:pt x="148" y="23"/>
                  </a:lnTo>
                  <a:lnTo>
                    <a:pt x="154" y="17"/>
                  </a:lnTo>
                  <a:lnTo>
                    <a:pt x="157" y="11"/>
                  </a:lnTo>
                  <a:lnTo>
                    <a:pt x="161" y="9"/>
                  </a:lnTo>
                  <a:lnTo>
                    <a:pt x="167" y="2"/>
                  </a:lnTo>
                  <a:lnTo>
                    <a:pt x="173" y="0"/>
                  </a:lnTo>
                  <a:lnTo>
                    <a:pt x="175" y="2"/>
                  </a:lnTo>
                  <a:lnTo>
                    <a:pt x="180" y="7"/>
                  </a:lnTo>
                  <a:lnTo>
                    <a:pt x="182" y="13"/>
                  </a:lnTo>
                  <a:lnTo>
                    <a:pt x="184" y="24"/>
                  </a:lnTo>
                  <a:lnTo>
                    <a:pt x="184" y="32"/>
                  </a:lnTo>
                  <a:lnTo>
                    <a:pt x="186" y="38"/>
                  </a:lnTo>
                  <a:lnTo>
                    <a:pt x="188" y="45"/>
                  </a:lnTo>
                  <a:lnTo>
                    <a:pt x="190" y="55"/>
                  </a:lnTo>
                  <a:lnTo>
                    <a:pt x="190" y="61"/>
                  </a:lnTo>
                  <a:lnTo>
                    <a:pt x="194" y="68"/>
                  </a:lnTo>
                  <a:lnTo>
                    <a:pt x="194" y="76"/>
                  </a:lnTo>
                  <a:lnTo>
                    <a:pt x="197" y="83"/>
                  </a:lnTo>
                  <a:lnTo>
                    <a:pt x="199" y="91"/>
                  </a:lnTo>
                  <a:lnTo>
                    <a:pt x="201" y="99"/>
                  </a:lnTo>
                  <a:lnTo>
                    <a:pt x="205" y="106"/>
                  </a:lnTo>
                  <a:lnTo>
                    <a:pt x="209" y="114"/>
                  </a:lnTo>
                  <a:lnTo>
                    <a:pt x="211" y="120"/>
                  </a:lnTo>
                  <a:lnTo>
                    <a:pt x="213" y="123"/>
                  </a:lnTo>
                  <a:lnTo>
                    <a:pt x="216" y="129"/>
                  </a:lnTo>
                  <a:lnTo>
                    <a:pt x="220" y="135"/>
                  </a:lnTo>
                  <a:lnTo>
                    <a:pt x="228" y="142"/>
                  </a:lnTo>
                  <a:lnTo>
                    <a:pt x="235" y="150"/>
                  </a:lnTo>
                  <a:lnTo>
                    <a:pt x="239" y="156"/>
                  </a:lnTo>
                  <a:lnTo>
                    <a:pt x="245" y="159"/>
                  </a:lnTo>
                  <a:lnTo>
                    <a:pt x="247" y="163"/>
                  </a:lnTo>
                  <a:lnTo>
                    <a:pt x="247" y="169"/>
                  </a:lnTo>
                  <a:lnTo>
                    <a:pt x="241" y="171"/>
                  </a:lnTo>
                  <a:lnTo>
                    <a:pt x="235" y="173"/>
                  </a:lnTo>
                  <a:lnTo>
                    <a:pt x="230" y="175"/>
                  </a:lnTo>
                  <a:lnTo>
                    <a:pt x="226" y="175"/>
                  </a:lnTo>
                  <a:lnTo>
                    <a:pt x="220" y="177"/>
                  </a:lnTo>
                  <a:lnTo>
                    <a:pt x="214" y="178"/>
                  </a:lnTo>
                  <a:lnTo>
                    <a:pt x="207" y="180"/>
                  </a:lnTo>
                  <a:lnTo>
                    <a:pt x="199" y="182"/>
                  </a:lnTo>
                  <a:lnTo>
                    <a:pt x="194" y="182"/>
                  </a:lnTo>
                  <a:lnTo>
                    <a:pt x="186" y="186"/>
                  </a:lnTo>
                  <a:lnTo>
                    <a:pt x="176" y="186"/>
                  </a:lnTo>
                  <a:lnTo>
                    <a:pt x="169" y="190"/>
                  </a:lnTo>
                  <a:lnTo>
                    <a:pt x="159" y="194"/>
                  </a:lnTo>
                  <a:lnTo>
                    <a:pt x="152" y="196"/>
                  </a:lnTo>
                  <a:lnTo>
                    <a:pt x="142" y="197"/>
                  </a:lnTo>
                  <a:lnTo>
                    <a:pt x="133" y="201"/>
                  </a:lnTo>
                  <a:lnTo>
                    <a:pt x="123" y="205"/>
                  </a:lnTo>
                  <a:lnTo>
                    <a:pt x="114" y="207"/>
                  </a:lnTo>
                  <a:lnTo>
                    <a:pt x="106" y="211"/>
                  </a:lnTo>
                  <a:lnTo>
                    <a:pt x="97" y="215"/>
                  </a:lnTo>
                  <a:lnTo>
                    <a:pt x="87" y="218"/>
                  </a:lnTo>
                  <a:lnTo>
                    <a:pt x="81" y="222"/>
                  </a:lnTo>
                  <a:lnTo>
                    <a:pt x="72" y="224"/>
                  </a:lnTo>
                  <a:lnTo>
                    <a:pt x="64" y="228"/>
                  </a:lnTo>
                  <a:lnTo>
                    <a:pt x="57" y="232"/>
                  </a:lnTo>
                  <a:lnTo>
                    <a:pt x="51" y="236"/>
                  </a:lnTo>
                  <a:lnTo>
                    <a:pt x="45" y="237"/>
                  </a:lnTo>
                  <a:lnTo>
                    <a:pt x="40" y="241"/>
                  </a:lnTo>
                  <a:lnTo>
                    <a:pt x="36" y="243"/>
                  </a:lnTo>
                  <a:lnTo>
                    <a:pt x="32" y="245"/>
                  </a:lnTo>
                  <a:lnTo>
                    <a:pt x="32" y="243"/>
                  </a:lnTo>
                  <a:lnTo>
                    <a:pt x="34" y="239"/>
                  </a:lnTo>
                  <a:lnTo>
                    <a:pt x="36" y="232"/>
                  </a:lnTo>
                  <a:lnTo>
                    <a:pt x="40" y="224"/>
                  </a:lnTo>
                  <a:lnTo>
                    <a:pt x="43" y="217"/>
                  </a:lnTo>
                  <a:lnTo>
                    <a:pt x="70" y="192"/>
                  </a:lnTo>
                  <a:lnTo>
                    <a:pt x="76" y="186"/>
                  </a:lnTo>
                  <a:lnTo>
                    <a:pt x="81" y="184"/>
                  </a:lnTo>
                  <a:lnTo>
                    <a:pt x="87" y="180"/>
                  </a:lnTo>
                  <a:lnTo>
                    <a:pt x="95" y="178"/>
                  </a:lnTo>
                  <a:lnTo>
                    <a:pt x="100" y="175"/>
                  </a:lnTo>
                  <a:lnTo>
                    <a:pt x="106" y="173"/>
                  </a:lnTo>
                  <a:lnTo>
                    <a:pt x="112" y="171"/>
                  </a:lnTo>
                  <a:lnTo>
                    <a:pt x="119" y="171"/>
                  </a:lnTo>
                  <a:lnTo>
                    <a:pt x="125" y="169"/>
                  </a:lnTo>
                  <a:lnTo>
                    <a:pt x="131" y="167"/>
                  </a:lnTo>
                  <a:lnTo>
                    <a:pt x="137" y="167"/>
                  </a:lnTo>
                  <a:lnTo>
                    <a:pt x="142" y="167"/>
                  </a:lnTo>
                  <a:lnTo>
                    <a:pt x="148" y="165"/>
                  </a:lnTo>
                  <a:lnTo>
                    <a:pt x="152" y="163"/>
                  </a:lnTo>
                  <a:lnTo>
                    <a:pt x="157" y="163"/>
                  </a:lnTo>
                  <a:lnTo>
                    <a:pt x="163" y="163"/>
                  </a:lnTo>
                  <a:lnTo>
                    <a:pt x="169" y="161"/>
                  </a:lnTo>
                  <a:lnTo>
                    <a:pt x="175" y="159"/>
                  </a:lnTo>
                  <a:lnTo>
                    <a:pt x="180" y="156"/>
                  </a:lnTo>
                  <a:lnTo>
                    <a:pt x="184" y="154"/>
                  </a:lnTo>
                  <a:lnTo>
                    <a:pt x="186" y="148"/>
                  </a:lnTo>
                  <a:lnTo>
                    <a:pt x="188" y="142"/>
                  </a:lnTo>
                  <a:lnTo>
                    <a:pt x="186" y="137"/>
                  </a:lnTo>
                  <a:lnTo>
                    <a:pt x="186" y="131"/>
                  </a:lnTo>
                  <a:lnTo>
                    <a:pt x="184" y="121"/>
                  </a:lnTo>
                  <a:lnTo>
                    <a:pt x="182" y="112"/>
                  </a:lnTo>
                  <a:lnTo>
                    <a:pt x="180" y="102"/>
                  </a:lnTo>
                  <a:lnTo>
                    <a:pt x="176" y="95"/>
                  </a:lnTo>
                  <a:lnTo>
                    <a:pt x="173" y="85"/>
                  </a:lnTo>
                  <a:lnTo>
                    <a:pt x="169" y="80"/>
                  </a:lnTo>
                  <a:lnTo>
                    <a:pt x="165" y="74"/>
                  </a:lnTo>
                  <a:lnTo>
                    <a:pt x="163" y="72"/>
                  </a:lnTo>
                  <a:lnTo>
                    <a:pt x="159" y="72"/>
                  </a:lnTo>
                  <a:lnTo>
                    <a:pt x="156" y="74"/>
                  </a:lnTo>
                  <a:lnTo>
                    <a:pt x="150" y="78"/>
                  </a:lnTo>
                  <a:lnTo>
                    <a:pt x="148" y="85"/>
                  </a:lnTo>
                  <a:lnTo>
                    <a:pt x="144" y="89"/>
                  </a:lnTo>
                  <a:lnTo>
                    <a:pt x="142" y="95"/>
                  </a:lnTo>
                  <a:lnTo>
                    <a:pt x="138" y="99"/>
                  </a:lnTo>
                  <a:lnTo>
                    <a:pt x="135" y="106"/>
                  </a:lnTo>
                  <a:lnTo>
                    <a:pt x="131" y="112"/>
                  </a:lnTo>
                  <a:lnTo>
                    <a:pt x="127" y="118"/>
                  </a:lnTo>
                  <a:lnTo>
                    <a:pt x="123" y="125"/>
                  </a:lnTo>
                  <a:lnTo>
                    <a:pt x="119" y="133"/>
                  </a:lnTo>
                  <a:lnTo>
                    <a:pt x="112" y="139"/>
                  </a:lnTo>
                  <a:lnTo>
                    <a:pt x="106" y="148"/>
                  </a:lnTo>
                  <a:lnTo>
                    <a:pt x="99" y="156"/>
                  </a:lnTo>
                  <a:lnTo>
                    <a:pt x="91" y="163"/>
                  </a:lnTo>
                  <a:lnTo>
                    <a:pt x="83" y="171"/>
                  </a:lnTo>
                  <a:lnTo>
                    <a:pt x="78" y="180"/>
                  </a:lnTo>
                  <a:lnTo>
                    <a:pt x="70" y="186"/>
                  </a:lnTo>
                  <a:lnTo>
                    <a:pt x="47" y="209"/>
                  </a:lnTo>
                  <a:lnTo>
                    <a:pt x="40" y="217"/>
                  </a:lnTo>
                  <a:lnTo>
                    <a:pt x="34" y="222"/>
                  </a:lnTo>
                  <a:lnTo>
                    <a:pt x="28" y="226"/>
                  </a:lnTo>
                  <a:lnTo>
                    <a:pt x="22" y="232"/>
                  </a:lnTo>
                  <a:lnTo>
                    <a:pt x="17" y="234"/>
                  </a:lnTo>
                  <a:lnTo>
                    <a:pt x="13" y="239"/>
                  </a:lnTo>
                  <a:lnTo>
                    <a:pt x="7" y="239"/>
                  </a:lnTo>
                  <a:lnTo>
                    <a:pt x="2" y="239"/>
                  </a:lnTo>
                  <a:lnTo>
                    <a:pt x="0" y="236"/>
                  </a:lnTo>
                  <a:lnTo>
                    <a:pt x="2" y="232"/>
                  </a:lnTo>
                  <a:lnTo>
                    <a:pt x="2" y="226"/>
                  </a:lnTo>
                  <a:lnTo>
                    <a:pt x="2" y="220"/>
                  </a:lnTo>
                  <a:lnTo>
                    <a:pt x="3" y="218"/>
                  </a:lnTo>
                  <a:lnTo>
                    <a:pt x="5" y="2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59" name="Freeform 206"/>
            <p:cNvSpPr>
              <a:spLocks/>
            </p:cNvSpPr>
            <p:nvPr/>
          </p:nvSpPr>
          <p:spPr bwMode="auto">
            <a:xfrm>
              <a:off x="3335514" y="2262544"/>
              <a:ext cx="10352" cy="5785"/>
            </a:xfrm>
            <a:custGeom>
              <a:avLst/>
              <a:gdLst>
                <a:gd name="T0" fmla="*/ 0 w 68"/>
                <a:gd name="T1" fmla="*/ 2147483647 h 38"/>
                <a:gd name="T2" fmla="*/ 2147483647 w 68"/>
                <a:gd name="T3" fmla="*/ 2147483647 h 38"/>
                <a:gd name="T4" fmla="*/ 2147483647 w 68"/>
                <a:gd name="T5" fmla="*/ 0 h 38"/>
                <a:gd name="T6" fmla="*/ 2147483647 w 68"/>
                <a:gd name="T7" fmla="*/ 2147483647 h 38"/>
                <a:gd name="T8" fmla="*/ 0 w 68"/>
                <a:gd name="T9" fmla="*/ 2147483647 h 38"/>
                <a:gd name="T10" fmla="*/ 0 w 68"/>
                <a:gd name="T11" fmla="*/ 2147483647 h 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8" h="38">
                  <a:moveTo>
                    <a:pt x="0" y="32"/>
                  </a:moveTo>
                  <a:lnTo>
                    <a:pt x="30" y="38"/>
                  </a:lnTo>
                  <a:lnTo>
                    <a:pt x="68" y="0"/>
                  </a:lnTo>
                  <a:lnTo>
                    <a:pt x="38" y="4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60" name="Freeform 207"/>
            <p:cNvSpPr>
              <a:spLocks/>
            </p:cNvSpPr>
            <p:nvPr/>
          </p:nvSpPr>
          <p:spPr bwMode="auto">
            <a:xfrm>
              <a:off x="3336427" y="2266198"/>
              <a:ext cx="30447" cy="26489"/>
            </a:xfrm>
            <a:custGeom>
              <a:avLst/>
              <a:gdLst>
                <a:gd name="T0" fmla="*/ 2147483647 w 202"/>
                <a:gd name="T1" fmla="*/ 0 h 173"/>
                <a:gd name="T2" fmla="*/ 2147483647 w 202"/>
                <a:gd name="T3" fmla="*/ 2147483647 h 173"/>
                <a:gd name="T4" fmla="*/ 2147483647 w 202"/>
                <a:gd name="T5" fmla="*/ 2147483647 h 173"/>
                <a:gd name="T6" fmla="*/ 2147483647 w 202"/>
                <a:gd name="T7" fmla="*/ 2147483647 h 173"/>
                <a:gd name="T8" fmla="*/ 2147483647 w 202"/>
                <a:gd name="T9" fmla="*/ 2147483647 h 173"/>
                <a:gd name="T10" fmla="*/ 2147483647 w 202"/>
                <a:gd name="T11" fmla="*/ 2147483647 h 173"/>
                <a:gd name="T12" fmla="*/ 2147483647 w 202"/>
                <a:gd name="T13" fmla="*/ 2147483647 h 173"/>
                <a:gd name="T14" fmla="*/ 2147483647 w 202"/>
                <a:gd name="T15" fmla="*/ 2147483647 h 173"/>
                <a:gd name="T16" fmla="*/ 2147483647 w 202"/>
                <a:gd name="T17" fmla="*/ 2147483647 h 173"/>
                <a:gd name="T18" fmla="*/ 2147483647 w 202"/>
                <a:gd name="T19" fmla="*/ 2147483647 h 173"/>
                <a:gd name="T20" fmla="*/ 2147483647 w 202"/>
                <a:gd name="T21" fmla="*/ 2147483647 h 173"/>
                <a:gd name="T22" fmla="*/ 2147483647 w 202"/>
                <a:gd name="T23" fmla="*/ 2147483647 h 173"/>
                <a:gd name="T24" fmla="*/ 0 w 202"/>
                <a:gd name="T25" fmla="*/ 2147483647 h 173"/>
                <a:gd name="T26" fmla="*/ 2147483647 w 202"/>
                <a:gd name="T27" fmla="*/ 2147483647 h 173"/>
                <a:gd name="T28" fmla="*/ 2147483647 w 202"/>
                <a:gd name="T29" fmla="*/ 2147483647 h 173"/>
                <a:gd name="T30" fmla="*/ 2147483647 w 202"/>
                <a:gd name="T31" fmla="*/ 2147483647 h 173"/>
                <a:gd name="T32" fmla="*/ 2147483647 w 202"/>
                <a:gd name="T33" fmla="*/ 2147483647 h 173"/>
                <a:gd name="T34" fmla="*/ 2147483647 w 202"/>
                <a:gd name="T35" fmla="*/ 2147483647 h 173"/>
                <a:gd name="T36" fmla="*/ 2147483647 w 202"/>
                <a:gd name="T37" fmla="*/ 2147483647 h 173"/>
                <a:gd name="T38" fmla="*/ 2147483647 w 202"/>
                <a:gd name="T39" fmla="*/ 2147483647 h 173"/>
                <a:gd name="T40" fmla="*/ 2147483647 w 202"/>
                <a:gd name="T41" fmla="*/ 2147483647 h 173"/>
                <a:gd name="T42" fmla="*/ 2147483647 w 202"/>
                <a:gd name="T43" fmla="*/ 2147483647 h 173"/>
                <a:gd name="T44" fmla="*/ 2147483647 w 202"/>
                <a:gd name="T45" fmla="*/ 2147483647 h 173"/>
                <a:gd name="T46" fmla="*/ 2147483647 w 202"/>
                <a:gd name="T47" fmla="*/ 2147483647 h 173"/>
                <a:gd name="T48" fmla="*/ 2147483647 w 202"/>
                <a:gd name="T49" fmla="*/ 2147483647 h 173"/>
                <a:gd name="T50" fmla="*/ 2147483647 w 202"/>
                <a:gd name="T51" fmla="*/ 2147483647 h 173"/>
                <a:gd name="T52" fmla="*/ 2147483647 w 202"/>
                <a:gd name="T53" fmla="*/ 2147483647 h 173"/>
                <a:gd name="T54" fmla="*/ 2147483647 w 202"/>
                <a:gd name="T55" fmla="*/ 2147483647 h 173"/>
                <a:gd name="T56" fmla="*/ 2147483647 w 202"/>
                <a:gd name="T57" fmla="*/ 2147483647 h 173"/>
                <a:gd name="T58" fmla="*/ 2147483647 w 202"/>
                <a:gd name="T59" fmla="*/ 2147483647 h 173"/>
                <a:gd name="T60" fmla="*/ 2147483647 w 202"/>
                <a:gd name="T61" fmla="*/ 2147483647 h 173"/>
                <a:gd name="T62" fmla="*/ 2147483647 w 202"/>
                <a:gd name="T63" fmla="*/ 2147483647 h 173"/>
                <a:gd name="T64" fmla="*/ 2147483647 w 202"/>
                <a:gd name="T65" fmla="*/ 2147483647 h 173"/>
                <a:gd name="T66" fmla="*/ 2147483647 w 202"/>
                <a:gd name="T67" fmla="*/ 2147483647 h 173"/>
                <a:gd name="T68" fmla="*/ 2147483647 w 202"/>
                <a:gd name="T69" fmla="*/ 2147483647 h 173"/>
                <a:gd name="T70" fmla="*/ 2147483647 w 202"/>
                <a:gd name="T71" fmla="*/ 2147483647 h 173"/>
                <a:gd name="T72" fmla="*/ 2147483647 w 202"/>
                <a:gd name="T73" fmla="*/ 2147483647 h 173"/>
                <a:gd name="T74" fmla="*/ 2147483647 w 202"/>
                <a:gd name="T75" fmla="*/ 2147483647 h 173"/>
                <a:gd name="T76" fmla="*/ 2147483647 w 202"/>
                <a:gd name="T77" fmla="*/ 2147483647 h 173"/>
                <a:gd name="T78" fmla="*/ 2147483647 w 202"/>
                <a:gd name="T79" fmla="*/ 2147483647 h 173"/>
                <a:gd name="T80" fmla="*/ 2147483647 w 202"/>
                <a:gd name="T81" fmla="*/ 2147483647 h 173"/>
                <a:gd name="T82" fmla="*/ 2147483647 w 202"/>
                <a:gd name="T83" fmla="*/ 2147483647 h 173"/>
                <a:gd name="T84" fmla="*/ 2147483647 w 202"/>
                <a:gd name="T85" fmla="*/ 2147483647 h 173"/>
                <a:gd name="T86" fmla="*/ 2147483647 w 202"/>
                <a:gd name="T87" fmla="*/ 2147483647 h 173"/>
                <a:gd name="T88" fmla="*/ 2147483647 w 202"/>
                <a:gd name="T89" fmla="*/ 0 h 17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02" h="173">
                  <a:moveTo>
                    <a:pt x="202" y="0"/>
                  </a:moveTo>
                  <a:lnTo>
                    <a:pt x="196" y="0"/>
                  </a:lnTo>
                  <a:lnTo>
                    <a:pt x="188" y="4"/>
                  </a:lnTo>
                  <a:lnTo>
                    <a:pt x="181" y="5"/>
                  </a:lnTo>
                  <a:lnTo>
                    <a:pt x="175" y="7"/>
                  </a:lnTo>
                  <a:lnTo>
                    <a:pt x="166" y="11"/>
                  </a:lnTo>
                  <a:lnTo>
                    <a:pt x="158" y="13"/>
                  </a:lnTo>
                  <a:lnTo>
                    <a:pt x="149" y="15"/>
                  </a:lnTo>
                  <a:lnTo>
                    <a:pt x="139" y="19"/>
                  </a:lnTo>
                  <a:lnTo>
                    <a:pt x="128" y="23"/>
                  </a:lnTo>
                  <a:lnTo>
                    <a:pt x="118" y="24"/>
                  </a:lnTo>
                  <a:lnTo>
                    <a:pt x="107" y="26"/>
                  </a:lnTo>
                  <a:lnTo>
                    <a:pt x="99" y="28"/>
                  </a:lnTo>
                  <a:lnTo>
                    <a:pt x="88" y="30"/>
                  </a:lnTo>
                  <a:lnTo>
                    <a:pt x="78" y="32"/>
                  </a:lnTo>
                  <a:lnTo>
                    <a:pt x="69" y="32"/>
                  </a:lnTo>
                  <a:lnTo>
                    <a:pt x="59" y="32"/>
                  </a:lnTo>
                  <a:lnTo>
                    <a:pt x="52" y="30"/>
                  </a:lnTo>
                  <a:lnTo>
                    <a:pt x="44" y="30"/>
                  </a:lnTo>
                  <a:lnTo>
                    <a:pt x="36" y="28"/>
                  </a:lnTo>
                  <a:lnTo>
                    <a:pt x="29" y="28"/>
                  </a:lnTo>
                  <a:lnTo>
                    <a:pt x="23" y="26"/>
                  </a:lnTo>
                  <a:lnTo>
                    <a:pt x="17" y="26"/>
                  </a:lnTo>
                  <a:lnTo>
                    <a:pt x="8" y="24"/>
                  </a:lnTo>
                  <a:lnTo>
                    <a:pt x="2" y="24"/>
                  </a:lnTo>
                  <a:lnTo>
                    <a:pt x="0" y="24"/>
                  </a:lnTo>
                  <a:lnTo>
                    <a:pt x="2" y="28"/>
                  </a:lnTo>
                  <a:lnTo>
                    <a:pt x="6" y="36"/>
                  </a:lnTo>
                  <a:lnTo>
                    <a:pt x="14" y="47"/>
                  </a:lnTo>
                  <a:lnTo>
                    <a:pt x="17" y="53"/>
                  </a:lnTo>
                  <a:lnTo>
                    <a:pt x="23" y="59"/>
                  </a:lnTo>
                  <a:lnTo>
                    <a:pt x="29" y="66"/>
                  </a:lnTo>
                  <a:lnTo>
                    <a:pt x="36" y="74"/>
                  </a:lnTo>
                  <a:lnTo>
                    <a:pt x="42" y="80"/>
                  </a:lnTo>
                  <a:lnTo>
                    <a:pt x="50" y="89"/>
                  </a:lnTo>
                  <a:lnTo>
                    <a:pt x="55" y="97"/>
                  </a:lnTo>
                  <a:lnTo>
                    <a:pt x="63" y="104"/>
                  </a:lnTo>
                  <a:lnTo>
                    <a:pt x="71" y="110"/>
                  </a:lnTo>
                  <a:lnTo>
                    <a:pt x="78" y="118"/>
                  </a:lnTo>
                  <a:lnTo>
                    <a:pt x="84" y="125"/>
                  </a:lnTo>
                  <a:lnTo>
                    <a:pt x="92" y="133"/>
                  </a:lnTo>
                  <a:lnTo>
                    <a:pt x="97" y="137"/>
                  </a:lnTo>
                  <a:lnTo>
                    <a:pt x="101" y="140"/>
                  </a:lnTo>
                  <a:lnTo>
                    <a:pt x="107" y="146"/>
                  </a:lnTo>
                  <a:lnTo>
                    <a:pt x="112" y="150"/>
                  </a:lnTo>
                  <a:lnTo>
                    <a:pt x="120" y="158"/>
                  </a:lnTo>
                  <a:lnTo>
                    <a:pt x="128" y="163"/>
                  </a:lnTo>
                  <a:lnTo>
                    <a:pt x="131" y="165"/>
                  </a:lnTo>
                  <a:lnTo>
                    <a:pt x="137" y="169"/>
                  </a:lnTo>
                  <a:lnTo>
                    <a:pt x="139" y="171"/>
                  </a:lnTo>
                  <a:lnTo>
                    <a:pt x="139" y="173"/>
                  </a:lnTo>
                  <a:lnTo>
                    <a:pt x="139" y="171"/>
                  </a:lnTo>
                  <a:lnTo>
                    <a:pt x="141" y="165"/>
                  </a:lnTo>
                  <a:lnTo>
                    <a:pt x="143" y="159"/>
                  </a:lnTo>
                  <a:lnTo>
                    <a:pt x="145" y="154"/>
                  </a:lnTo>
                  <a:lnTo>
                    <a:pt x="149" y="148"/>
                  </a:lnTo>
                  <a:lnTo>
                    <a:pt x="150" y="140"/>
                  </a:lnTo>
                  <a:lnTo>
                    <a:pt x="152" y="135"/>
                  </a:lnTo>
                  <a:lnTo>
                    <a:pt x="154" y="133"/>
                  </a:lnTo>
                  <a:lnTo>
                    <a:pt x="152" y="131"/>
                  </a:lnTo>
                  <a:lnTo>
                    <a:pt x="147" y="125"/>
                  </a:lnTo>
                  <a:lnTo>
                    <a:pt x="139" y="120"/>
                  </a:lnTo>
                  <a:lnTo>
                    <a:pt x="131" y="112"/>
                  </a:lnTo>
                  <a:lnTo>
                    <a:pt x="120" y="104"/>
                  </a:lnTo>
                  <a:lnTo>
                    <a:pt x="111" y="97"/>
                  </a:lnTo>
                  <a:lnTo>
                    <a:pt x="99" y="89"/>
                  </a:lnTo>
                  <a:lnTo>
                    <a:pt x="92" y="83"/>
                  </a:lnTo>
                  <a:lnTo>
                    <a:pt x="82" y="78"/>
                  </a:lnTo>
                  <a:lnTo>
                    <a:pt x="74" y="72"/>
                  </a:lnTo>
                  <a:lnTo>
                    <a:pt x="67" y="66"/>
                  </a:lnTo>
                  <a:lnTo>
                    <a:pt x="63" y="64"/>
                  </a:lnTo>
                  <a:lnTo>
                    <a:pt x="55" y="59"/>
                  </a:lnTo>
                  <a:lnTo>
                    <a:pt x="55" y="55"/>
                  </a:lnTo>
                  <a:lnTo>
                    <a:pt x="57" y="53"/>
                  </a:lnTo>
                  <a:lnTo>
                    <a:pt x="63" y="53"/>
                  </a:lnTo>
                  <a:lnTo>
                    <a:pt x="69" y="55"/>
                  </a:lnTo>
                  <a:lnTo>
                    <a:pt x="76" y="55"/>
                  </a:lnTo>
                  <a:lnTo>
                    <a:pt x="84" y="55"/>
                  </a:lnTo>
                  <a:lnTo>
                    <a:pt x="95" y="57"/>
                  </a:lnTo>
                  <a:lnTo>
                    <a:pt x="105" y="57"/>
                  </a:lnTo>
                  <a:lnTo>
                    <a:pt x="116" y="59"/>
                  </a:lnTo>
                  <a:lnTo>
                    <a:pt x="128" y="55"/>
                  </a:lnTo>
                  <a:lnTo>
                    <a:pt x="139" y="53"/>
                  </a:lnTo>
                  <a:lnTo>
                    <a:pt x="149" y="51"/>
                  </a:lnTo>
                  <a:lnTo>
                    <a:pt x="158" y="49"/>
                  </a:lnTo>
                  <a:lnTo>
                    <a:pt x="168" y="47"/>
                  </a:lnTo>
                  <a:lnTo>
                    <a:pt x="175" y="45"/>
                  </a:lnTo>
                  <a:lnTo>
                    <a:pt x="181" y="42"/>
                  </a:lnTo>
                  <a:lnTo>
                    <a:pt x="187" y="42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61" name="Freeform 208"/>
            <p:cNvSpPr>
              <a:spLocks/>
            </p:cNvSpPr>
            <p:nvPr/>
          </p:nvSpPr>
          <p:spPr bwMode="auto">
            <a:xfrm>
              <a:off x="3354695" y="2270460"/>
              <a:ext cx="10048" cy="17051"/>
            </a:xfrm>
            <a:custGeom>
              <a:avLst/>
              <a:gdLst>
                <a:gd name="T0" fmla="*/ 2147483647 w 67"/>
                <a:gd name="T1" fmla="*/ 2147483647 h 113"/>
                <a:gd name="T2" fmla="*/ 2147483647 w 67"/>
                <a:gd name="T3" fmla="*/ 2147483647 h 113"/>
                <a:gd name="T4" fmla="*/ 2147483647 w 67"/>
                <a:gd name="T5" fmla="*/ 2147483647 h 113"/>
                <a:gd name="T6" fmla="*/ 2147483647 w 67"/>
                <a:gd name="T7" fmla="*/ 2147483647 h 113"/>
                <a:gd name="T8" fmla="*/ 2147483647 w 67"/>
                <a:gd name="T9" fmla="*/ 2147483647 h 113"/>
                <a:gd name="T10" fmla="*/ 2147483647 w 67"/>
                <a:gd name="T11" fmla="*/ 2147483647 h 113"/>
                <a:gd name="T12" fmla="*/ 2147483647 w 67"/>
                <a:gd name="T13" fmla="*/ 2147483647 h 113"/>
                <a:gd name="T14" fmla="*/ 2147483647 w 67"/>
                <a:gd name="T15" fmla="*/ 2147483647 h 113"/>
                <a:gd name="T16" fmla="*/ 2147483647 w 67"/>
                <a:gd name="T17" fmla="*/ 2147483647 h 113"/>
                <a:gd name="T18" fmla="*/ 2147483647 w 67"/>
                <a:gd name="T19" fmla="*/ 2147483647 h 113"/>
                <a:gd name="T20" fmla="*/ 2147483647 w 67"/>
                <a:gd name="T21" fmla="*/ 2147483647 h 113"/>
                <a:gd name="T22" fmla="*/ 2147483647 w 67"/>
                <a:gd name="T23" fmla="*/ 2147483647 h 113"/>
                <a:gd name="T24" fmla="*/ 2147483647 w 67"/>
                <a:gd name="T25" fmla="*/ 2147483647 h 113"/>
                <a:gd name="T26" fmla="*/ 2147483647 w 67"/>
                <a:gd name="T27" fmla="*/ 2147483647 h 113"/>
                <a:gd name="T28" fmla="*/ 2147483647 w 67"/>
                <a:gd name="T29" fmla="*/ 2147483647 h 113"/>
                <a:gd name="T30" fmla="*/ 2147483647 w 67"/>
                <a:gd name="T31" fmla="*/ 2147483647 h 113"/>
                <a:gd name="T32" fmla="*/ 2147483647 w 67"/>
                <a:gd name="T33" fmla="*/ 2147483647 h 113"/>
                <a:gd name="T34" fmla="*/ 2147483647 w 67"/>
                <a:gd name="T35" fmla="*/ 2147483647 h 113"/>
                <a:gd name="T36" fmla="*/ 2147483647 w 67"/>
                <a:gd name="T37" fmla="*/ 2147483647 h 113"/>
                <a:gd name="T38" fmla="*/ 2147483647 w 67"/>
                <a:gd name="T39" fmla="*/ 2147483647 h 113"/>
                <a:gd name="T40" fmla="*/ 2147483647 w 67"/>
                <a:gd name="T41" fmla="*/ 2147483647 h 113"/>
                <a:gd name="T42" fmla="*/ 2147483647 w 67"/>
                <a:gd name="T43" fmla="*/ 2147483647 h 113"/>
                <a:gd name="T44" fmla="*/ 2147483647 w 67"/>
                <a:gd name="T45" fmla="*/ 2147483647 h 113"/>
                <a:gd name="T46" fmla="*/ 2147483647 w 67"/>
                <a:gd name="T47" fmla="*/ 2147483647 h 113"/>
                <a:gd name="T48" fmla="*/ 0 w 67"/>
                <a:gd name="T49" fmla="*/ 2147483647 h 113"/>
                <a:gd name="T50" fmla="*/ 0 w 67"/>
                <a:gd name="T51" fmla="*/ 2147483647 h 113"/>
                <a:gd name="T52" fmla="*/ 0 w 67"/>
                <a:gd name="T53" fmla="*/ 2147483647 h 113"/>
                <a:gd name="T54" fmla="*/ 0 w 67"/>
                <a:gd name="T55" fmla="*/ 2147483647 h 113"/>
                <a:gd name="T56" fmla="*/ 2147483647 w 67"/>
                <a:gd name="T57" fmla="*/ 2147483647 h 113"/>
                <a:gd name="T58" fmla="*/ 2147483647 w 67"/>
                <a:gd name="T59" fmla="*/ 2147483647 h 113"/>
                <a:gd name="T60" fmla="*/ 2147483647 w 67"/>
                <a:gd name="T61" fmla="*/ 2147483647 h 113"/>
                <a:gd name="T62" fmla="*/ 2147483647 w 67"/>
                <a:gd name="T63" fmla="*/ 2147483647 h 113"/>
                <a:gd name="T64" fmla="*/ 2147483647 w 67"/>
                <a:gd name="T65" fmla="*/ 2147483647 h 113"/>
                <a:gd name="T66" fmla="*/ 2147483647 w 67"/>
                <a:gd name="T67" fmla="*/ 2147483647 h 113"/>
                <a:gd name="T68" fmla="*/ 2147483647 w 67"/>
                <a:gd name="T69" fmla="*/ 2147483647 h 113"/>
                <a:gd name="T70" fmla="*/ 2147483647 w 67"/>
                <a:gd name="T71" fmla="*/ 2147483647 h 113"/>
                <a:gd name="T72" fmla="*/ 2147483647 w 67"/>
                <a:gd name="T73" fmla="*/ 2147483647 h 113"/>
                <a:gd name="T74" fmla="*/ 2147483647 w 67"/>
                <a:gd name="T75" fmla="*/ 2147483647 h 113"/>
                <a:gd name="T76" fmla="*/ 2147483647 w 67"/>
                <a:gd name="T77" fmla="*/ 2147483647 h 113"/>
                <a:gd name="T78" fmla="*/ 2147483647 w 67"/>
                <a:gd name="T79" fmla="*/ 0 h 113"/>
                <a:gd name="T80" fmla="*/ 2147483647 w 67"/>
                <a:gd name="T81" fmla="*/ 2147483647 h 113"/>
                <a:gd name="T82" fmla="*/ 2147483647 w 67"/>
                <a:gd name="T83" fmla="*/ 2147483647 h 11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67" h="113">
                  <a:moveTo>
                    <a:pt x="67" y="16"/>
                  </a:moveTo>
                  <a:lnTo>
                    <a:pt x="67" y="16"/>
                  </a:lnTo>
                  <a:lnTo>
                    <a:pt x="65" y="21"/>
                  </a:lnTo>
                  <a:lnTo>
                    <a:pt x="63" y="29"/>
                  </a:lnTo>
                  <a:lnTo>
                    <a:pt x="61" y="40"/>
                  </a:lnTo>
                  <a:lnTo>
                    <a:pt x="59" y="50"/>
                  </a:lnTo>
                  <a:lnTo>
                    <a:pt x="57" y="61"/>
                  </a:lnTo>
                  <a:lnTo>
                    <a:pt x="55" y="67"/>
                  </a:lnTo>
                  <a:lnTo>
                    <a:pt x="55" y="73"/>
                  </a:lnTo>
                  <a:lnTo>
                    <a:pt x="53" y="78"/>
                  </a:lnTo>
                  <a:lnTo>
                    <a:pt x="53" y="84"/>
                  </a:lnTo>
                  <a:lnTo>
                    <a:pt x="48" y="90"/>
                  </a:lnTo>
                  <a:lnTo>
                    <a:pt x="46" y="95"/>
                  </a:lnTo>
                  <a:lnTo>
                    <a:pt x="42" y="99"/>
                  </a:lnTo>
                  <a:lnTo>
                    <a:pt x="40" y="103"/>
                  </a:lnTo>
                  <a:lnTo>
                    <a:pt x="36" y="105"/>
                  </a:lnTo>
                  <a:lnTo>
                    <a:pt x="34" y="107"/>
                  </a:lnTo>
                  <a:lnTo>
                    <a:pt x="32" y="107"/>
                  </a:lnTo>
                  <a:lnTo>
                    <a:pt x="29" y="109"/>
                  </a:lnTo>
                  <a:lnTo>
                    <a:pt x="23" y="111"/>
                  </a:lnTo>
                  <a:lnTo>
                    <a:pt x="19" y="113"/>
                  </a:lnTo>
                  <a:lnTo>
                    <a:pt x="11" y="113"/>
                  </a:lnTo>
                  <a:lnTo>
                    <a:pt x="6" y="113"/>
                  </a:lnTo>
                  <a:lnTo>
                    <a:pt x="2" y="111"/>
                  </a:lnTo>
                  <a:lnTo>
                    <a:pt x="0" y="107"/>
                  </a:lnTo>
                  <a:lnTo>
                    <a:pt x="0" y="101"/>
                  </a:lnTo>
                  <a:lnTo>
                    <a:pt x="0" y="97"/>
                  </a:lnTo>
                  <a:lnTo>
                    <a:pt x="0" y="92"/>
                  </a:lnTo>
                  <a:lnTo>
                    <a:pt x="4" y="86"/>
                  </a:lnTo>
                  <a:lnTo>
                    <a:pt x="6" y="80"/>
                  </a:lnTo>
                  <a:lnTo>
                    <a:pt x="8" y="75"/>
                  </a:lnTo>
                  <a:lnTo>
                    <a:pt x="10" y="69"/>
                  </a:lnTo>
                  <a:lnTo>
                    <a:pt x="13" y="63"/>
                  </a:lnTo>
                  <a:lnTo>
                    <a:pt x="17" y="57"/>
                  </a:lnTo>
                  <a:lnTo>
                    <a:pt x="19" y="50"/>
                  </a:lnTo>
                  <a:lnTo>
                    <a:pt x="23" y="44"/>
                  </a:lnTo>
                  <a:lnTo>
                    <a:pt x="25" y="38"/>
                  </a:lnTo>
                  <a:lnTo>
                    <a:pt x="30" y="29"/>
                  </a:lnTo>
                  <a:lnTo>
                    <a:pt x="36" y="23"/>
                  </a:lnTo>
                  <a:lnTo>
                    <a:pt x="61" y="0"/>
                  </a:lnTo>
                  <a:lnTo>
                    <a:pt x="67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62" name="Freeform 209"/>
            <p:cNvSpPr>
              <a:spLocks/>
            </p:cNvSpPr>
            <p:nvPr/>
          </p:nvSpPr>
          <p:spPr bwMode="auto">
            <a:xfrm>
              <a:off x="3319072" y="2265893"/>
              <a:ext cx="31361" cy="38364"/>
            </a:xfrm>
            <a:custGeom>
              <a:avLst/>
              <a:gdLst>
                <a:gd name="T0" fmla="*/ 2147483647 w 207"/>
                <a:gd name="T1" fmla="*/ 2147483647 h 251"/>
                <a:gd name="T2" fmla="*/ 2147483647 w 207"/>
                <a:gd name="T3" fmla="*/ 2147483647 h 251"/>
                <a:gd name="T4" fmla="*/ 2147483647 w 207"/>
                <a:gd name="T5" fmla="*/ 2147483647 h 251"/>
                <a:gd name="T6" fmla="*/ 0 w 207"/>
                <a:gd name="T7" fmla="*/ 2147483647 h 251"/>
                <a:gd name="T8" fmla="*/ 0 w 207"/>
                <a:gd name="T9" fmla="*/ 2147483647 h 251"/>
                <a:gd name="T10" fmla="*/ 2147483647 w 207"/>
                <a:gd name="T11" fmla="*/ 2147483647 h 251"/>
                <a:gd name="T12" fmla="*/ 2147483647 w 207"/>
                <a:gd name="T13" fmla="*/ 2147483647 h 251"/>
                <a:gd name="T14" fmla="*/ 2147483647 w 207"/>
                <a:gd name="T15" fmla="*/ 2147483647 h 251"/>
                <a:gd name="T16" fmla="*/ 2147483647 w 207"/>
                <a:gd name="T17" fmla="*/ 2147483647 h 251"/>
                <a:gd name="T18" fmla="*/ 2147483647 w 207"/>
                <a:gd name="T19" fmla="*/ 2147483647 h 251"/>
                <a:gd name="T20" fmla="*/ 2147483647 w 207"/>
                <a:gd name="T21" fmla="*/ 2147483647 h 251"/>
                <a:gd name="T22" fmla="*/ 2147483647 w 207"/>
                <a:gd name="T23" fmla="*/ 2147483647 h 251"/>
                <a:gd name="T24" fmla="*/ 2147483647 w 207"/>
                <a:gd name="T25" fmla="*/ 2147483647 h 251"/>
                <a:gd name="T26" fmla="*/ 2147483647 w 207"/>
                <a:gd name="T27" fmla="*/ 2147483647 h 251"/>
                <a:gd name="T28" fmla="*/ 2147483647 w 207"/>
                <a:gd name="T29" fmla="*/ 0 h 251"/>
                <a:gd name="T30" fmla="*/ 2147483647 w 207"/>
                <a:gd name="T31" fmla="*/ 0 h 251"/>
                <a:gd name="T32" fmla="*/ 2147483647 w 207"/>
                <a:gd name="T33" fmla="*/ 2147483647 h 251"/>
                <a:gd name="T34" fmla="*/ 2147483647 w 207"/>
                <a:gd name="T35" fmla="*/ 2147483647 h 251"/>
                <a:gd name="T36" fmla="*/ 2147483647 w 207"/>
                <a:gd name="T37" fmla="*/ 2147483647 h 251"/>
                <a:gd name="T38" fmla="*/ 2147483647 w 207"/>
                <a:gd name="T39" fmla="*/ 2147483647 h 251"/>
                <a:gd name="T40" fmla="*/ 2147483647 w 207"/>
                <a:gd name="T41" fmla="*/ 2147483647 h 251"/>
                <a:gd name="T42" fmla="*/ 2147483647 w 207"/>
                <a:gd name="T43" fmla="*/ 2147483647 h 251"/>
                <a:gd name="T44" fmla="*/ 2147483647 w 207"/>
                <a:gd name="T45" fmla="*/ 2147483647 h 251"/>
                <a:gd name="T46" fmla="*/ 2147483647 w 207"/>
                <a:gd name="T47" fmla="*/ 2147483647 h 251"/>
                <a:gd name="T48" fmla="*/ 2147483647 w 207"/>
                <a:gd name="T49" fmla="*/ 2147483647 h 251"/>
                <a:gd name="T50" fmla="*/ 2147483647 w 207"/>
                <a:gd name="T51" fmla="*/ 2147483647 h 251"/>
                <a:gd name="T52" fmla="*/ 2147483647 w 207"/>
                <a:gd name="T53" fmla="*/ 2147483647 h 251"/>
                <a:gd name="T54" fmla="*/ 2147483647 w 207"/>
                <a:gd name="T55" fmla="*/ 2147483647 h 251"/>
                <a:gd name="T56" fmla="*/ 2147483647 w 207"/>
                <a:gd name="T57" fmla="*/ 2147483647 h 251"/>
                <a:gd name="T58" fmla="*/ 2147483647 w 207"/>
                <a:gd name="T59" fmla="*/ 2147483647 h 251"/>
                <a:gd name="T60" fmla="*/ 2147483647 w 207"/>
                <a:gd name="T61" fmla="*/ 2147483647 h 251"/>
                <a:gd name="T62" fmla="*/ 2147483647 w 207"/>
                <a:gd name="T63" fmla="*/ 2147483647 h 251"/>
                <a:gd name="T64" fmla="*/ 2147483647 w 207"/>
                <a:gd name="T65" fmla="*/ 2147483647 h 251"/>
                <a:gd name="T66" fmla="*/ 2147483647 w 207"/>
                <a:gd name="T67" fmla="*/ 2147483647 h 251"/>
                <a:gd name="T68" fmla="*/ 2147483647 w 207"/>
                <a:gd name="T69" fmla="*/ 2147483647 h 251"/>
                <a:gd name="T70" fmla="*/ 2147483647 w 207"/>
                <a:gd name="T71" fmla="*/ 2147483647 h 251"/>
                <a:gd name="T72" fmla="*/ 2147483647 w 207"/>
                <a:gd name="T73" fmla="*/ 2147483647 h 251"/>
                <a:gd name="T74" fmla="*/ 2147483647 w 207"/>
                <a:gd name="T75" fmla="*/ 2147483647 h 251"/>
                <a:gd name="T76" fmla="*/ 2147483647 w 207"/>
                <a:gd name="T77" fmla="*/ 2147483647 h 251"/>
                <a:gd name="T78" fmla="*/ 2147483647 w 207"/>
                <a:gd name="T79" fmla="*/ 2147483647 h 251"/>
                <a:gd name="T80" fmla="*/ 2147483647 w 207"/>
                <a:gd name="T81" fmla="*/ 2147483647 h 251"/>
                <a:gd name="T82" fmla="*/ 2147483647 w 207"/>
                <a:gd name="T83" fmla="*/ 2147483647 h 251"/>
                <a:gd name="T84" fmla="*/ 2147483647 w 207"/>
                <a:gd name="T85" fmla="*/ 2147483647 h 251"/>
                <a:gd name="T86" fmla="*/ 2147483647 w 207"/>
                <a:gd name="T87" fmla="*/ 2147483647 h 251"/>
                <a:gd name="T88" fmla="*/ 2147483647 w 207"/>
                <a:gd name="T89" fmla="*/ 2147483647 h 251"/>
                <a:gd name="T90" fmla="*/ 2147483647 w 207"/>
                <a:gd name="T91" fmla="*/ 2147483647 h 251"/>
                <a:gd name="T92" fmla="*/ 2147483647 w 207"/>
                <a:gd name="T93" fmla="*/ 2147483647 h 251"/>
                <a:gd name="T94" fmla="*/ 2147483647 w 207"/>
                <a:gd name="T95" fmla="*/ 2147483647 h 251"/>
                <a:gd name="T96" fmla="*/ 2147483647 w 207"/>
                <a:gd name="T97" fmla="*/ 2147483647 h 251"/>
                <a:gd name="T98" fmla="*/ 2147483647 w 207"/>
                <a:gd name="T99" fmla="*/ 2147483647 h 251"/>
                <a:gd name="T100" fmla="*/ 2147483647 w 207"/>
                <a:gd name="T101" fmla="*/ 2147483647 h 251"/>
                <a:gd name="T102" fmla="*/ 2147483647 w 207"/>
                <a:gd name="T103" fmla="*/ 2147483647 h 251"/>
                <a:gd name="T104" fmla="*/ 2147483647 w 207"/>
                <a:gd name="T105" fmla="*/ 2147483647 h 251"/>
                <a:gd name="T106" fmla="*/ 2147483647 w 207"/>
                <a:gd name="T107" fmla="*/ 2147483647 h 251"/>
                <a:gd name="T108" fmla="*/ 2147483647 w 207"/>
                <a:gd name="T109" fmla="*/ 2147483647 h 251"/>
                <a:gd name="T110" fmla="*/ 2147483647 w 207"/>
                <a:gd name="T111" fmla="*/ 2147483647 h 251"/>
                <a:gd name="T112" fmla="*/ 2147483647 w 207"/>
                <a:gd name="T113" fmla="*/ 2147483647 h 251"/>
                <a:gd name="T114" fmla="*/ 2147483647 w 207"/>
                <a:gd name="T115" fmla="*/ 2147483647 h 251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07" h="251">
                  <a:moveTo>
                    <a:pt x="4" y="251"/>
                  </a:moveTo>
                  <a:lnTo>
                    <a:pt x="4" y="249"/>
                  </a:lnTo>
                  <a:lnTo>
                    <a:pt x="2" y="243"/>
                  </a:lnTo>
                  <a:lnTo>
                    <a:pt x="2" y="239"/>
                  </a:lnTo>
                  <a:lnTo>
                    <a:pt x="2" y="234"/>
                  </a:lnTo>
                  <a:lnTo>
                    <a:pt x="2" y="228"/>
                  </a:lnTo>
                  <a:lnTo>
                    <a:pt x="2" y="222"/>
                  </a:lnTo>
                  <a:lnTo>
                    <a:pt x="0" y="215"/>
                  </a:lnTo>
                  <a:lnTo>
                    <a:pt x="0" y="207"/>
                  </a:lnTo>
                  <a:lnTo>
                    <a:pt x="0" y="198"/>
                  </a:lnTo>
                  <a:lnTo>
                    <a:pt x="2" y="190"/>
                  </a:lnTo>
                  <a:lnTo>
                    <a:pt x="2" y="179"/>
                  </a:lnTo>
                  <a:lnTo>
                    <a:pt x="4" y="171"/>
                  </a:lnTo>
                  <a:lnTo>
                    <a:pt x="6" y="160"/>
                  </a:lnTo>
                  <a:lnTo>
                    <a:pt x="8" y="148"/>
                  </a:lnTo>
                  <a:lnTo>
                    <a:pt x="10" y="135"/>
                  </a:lnTo>
                  <a:lnTo>
                    <a:pt x="14" y="123"/>
                  </a:lnTo>
                  <a:lnTo>
                    <a:pt x="17" y="110"/>
                  </a:lnTo>
                  <a:lnTo>
                    <a:pt x="19" y="99"/>
                  </a:lnTo>
                  <a:lnTo>
                    <a:pt x="23" y="85"/>
                  </a:lnTo>
                  <a:lnTo>
                    <a:pt x="27" y="72"/>
                  </a:lnTo>
                  <a:lnTo>
                    <a:pt x="31" y="61"/>
                  </a:lnTo>
                  <a:lnTo>
                    <a:pt x="34" y="49"/>
                  </a:lnTo>
                  <a:lnTo>
                    <a:pt x="38" y="38"/>
                  </a:lnTo>
                  <a:lnTo>
                    <a:pt x="40" y="28"/>
                  </a:lnTo>
                  <a:lnTo>
                    <a:pt x="44" y="19"/>
                  </a:lnTo>
                  <a:lnTo>
                    <a:pt x="46" y="13"/>
                  </a:lnTo>
                  <a:lnTo>
                    <a:pt x="48" y="6"/>
                  </a:lnTo>
                  <a:lnTo>
                    <a:pt x="52" y="2"/>
                  </a:lnTo>
                  <a:lnTo>
                    <a:pt x="52" y="0"/>
                  </a:lnTo>
                  <a:lnTo>
                    <a:pt x="53" y="0"/>
                  </a:lnTo>
                  <a:lnTo>
                    <a:pt x="59" y="6"/>
                  </a:lnTo>
                  <a:lnTo>
                    <a:pt x="63" y="9"/>
                  </a:lnTo>
                  <a:lnTo>
                    <a:pt x="67" y="13"/>
                  </a:lnTo>
                  <a:lnTo>
                    <a:pt x="71" y="17"/>
                  </a:lnTo>
                  <a:lnTo>
                    <a:pt x="78" y="23"/>
                  </a:lnTo>
                  <a:lnTo>
                    <a:pt x="82" y="28"/>
                  </a:lnTo>
                  <a:lnTo>
                    <a:pt x="90" y="34"/>
                  </a:lnTo>
                  <a:lnTo>
                    <a:pt x="95" y="40"/>
                  </a:lnTo>
                  <a:lnTo>
                    <a:pt x="103" y="49"/>
                  </a:lnTo>
                  <a:lnTo>
                    <a:pt x="109" y="55"/>
                  </a:lnTo>
                  <a:lnTo>
                    <a:pt x="116" y="63"/>
                  </a:lnTo>
                  <a:lnTo>
                    <a:pt x="122" y="72"/>
                  </a:lnTo>
                  <a:lnTo>
                    <a:pt x="129" y="80"/>
                  </a:lnTo>
                  <a:lnTo>
                    <a:pt x="137" y="87"/>
                  </a:lnTo>
                  <a:lnTo>
                    <a:pt x="143" y="97"/>
                  </a:lnTo>
                  <a:lnTo>
                    <a:pt x="149" y="103"/>
                  </a:lnTo>
                  <a:lnTo>
                    <a:pt x="154" y="112"/>
                  </a:lnTo>
                  <a:lnTo>
                    <a:pt x="160" y="118"/>
                  </a:lnTo>
                  <a:lnTo>
                    <a:pt x="166" y="127"/>
                  </a:lnTo>
                  <a:lnTo>
                    <a:pt x="171" y="135"/>
                  </a:lnTo>
                  <a:lnTo>
                    <a:pt x="177" y="142"/>
                  </a:lnTo>
                  <a:lnTo>
                    <a:pt x="181" y="150"/>
                  </a:lnTo>
                  <a:lnTo>
                    <a:pt x="185" y="156"/>
                  </a:lnTo>
                  <a:lnTo>
                    <a:pt x="190" y="163"/>
                  </a:lnTo>
                  <a:lnTo>
                    <a:pt x="194" y="169"/>
                  </a:lnTo>
                  <a:lnTo>
                    <a:pt x="202" y="179"/>
                  </a:lnTo>
                  <a:lnTo>
                    <a:pt x="207" y="186"/>
                  </a:lnTo>
                  <a:lnTo>
                    <a:pt x="177" y="219"/>
                  </a:lnTo>
                  <a:lnTo>
                    <a:pt x="175" y="215"/>
                  </a:lnTo>
                  <a:lnTo>
                    <a:pt x="169" y="209"/>
                  </a:lnTo>
                  <a:lnTo>
                    <a:pt x="166" y="201"/>
                  </a:lnTo>
                  <a:lnTo>
                    <a:pt x="160" y="196"/>
                  </a:lnTo>
                  <a:lnTo>
                    <a:pt x="156" y="188"/>
                  </a:lnTo>
                  <a:lnTo>
                    <a:pt x="152" y="182"/>
                  </a:lnTo>
                  <a:lnTo>
                    <a:pt x="147" y="173"/>
                  </a:lnTo>
                  <a:lnTo>
                    <a:pt x="141" y="165"/>
                  </a:lnTo>
                  <a:lnTo>
                    <a:pt x="133" y="156"/>
                  </a:lnTo>
                  <a:lnTo>
                    <a:pt x="129" y="148"/>
                  </a:lnTo>
                  <a:lnTo>
                    <a:pt x="122" y="139"/>
                  </a:lnTo>
                  <a:lnTo>
                    <a:pt x="118" y="131"/>
                  </a:lnTo>
                  <a:lnTo>
                    <a:pt x="112" y="123"/>
                  </a:lnTo>
                  <a:lnTo>
                    <a:pt x="107" y="116"/>
                  </a:lnTo>
                  <a:lnTo>
                    <a:pt x="101" y="106"/>
                  </a:lnTo>
                  <a:lnTo>
                    <a:pt x="97" y="99"/>
                  </a:lnTo>
                  <a:lnTo>
                    <a:pt x="91" y="91"/>
                  </a:lnTo>
                  <a:lnTo>
                    <a:pt x="88" y="85"/>
                  </a:lnTo>
                  <a:lnTo>
                    <a:pt x="84" y="78"/>
                  </a:lnTo>
                  <a:lnTo>
                    <a:pt x="80" y="74"/>
                  </a:lnTo>
                  <a:lnTo>
                    <a:pt x="78" y="68"/>
                  </a:lnTo>
                  <a:lnTo>
                    <a:pt x="76" y="64"/>
                  </a:lnTo>
                  <a:lnTo>
                    <a:pt x="69" y="57"/>
                  </a:lnTo>
                  <a:lnTo>
                    <a:pt x="67" y="53"/>
                  </a:lnTo>
                  <a:lnTo>
                    <a:pt x="63" y="51"/>
                  </a:lnTo>
                  <a:lnTo>
                    <a:pt x="59" y="55"/>
                  </a:lnTo>
                  <a:lnTo>
                    <a:pt x="55" y="59"/>
                  </a:lnTo>
                  <a:lnTo>
                    <a:pt x="53" y="66"/>
                  </a:lnTo>
                  <a:lnTo>
                    <a:pt x="52" y="72"/>
                  </a:lnTo>
                  <a:lnTo>
                    <a:pt x="52" y="76"/>
                  </a:lnTo>
                  <a:lnTo>
                    <a:pt x="48" y="82"/>
                  </a:lnTo>
                  <a:lnTo>
                    <a:pt x="48" y="89"/>
                  </a:lnTo>
                  <a:lnTo>
                    <a:pt x="48" y="97"/>
                  </a:lnTo>
                  <a:lnTo>
                    <a:pt x="46" y="103"/>
                  </a:lnTo>
                  <a:lnTo>
                    <a:pt x="46" y="110"/>
                  </a:lnTo>
                  <a:lnTo>
                    <a:pt x="46" y="118"/>
                  </a:lnTo>
                  <a:lnTo>
                    <a:pt x="44" y="125"/>
                  </a:lnTo>
                  <a:lnTo>
                    <a:pt x="44" y="135"/>
                  </a:lnTo>
                  <a:lnTo>
                    <a:pt x="44" y="142"/>
                  </a:lnTo>
                  <a:lnTo>
                    <a:pt x="44" y="152"/>
                  </a:lnTo>
                  <a:lnTo>
                    <a:pt x="42" y="161"/>
                  </a:lnTo>
                  <a:lnTo>
                    <a:pt x="42" y="169"/>
                  </a:lnTo>
                  <a:lnTo>
                    <a:pt x="42" y="177"/>
                  </a:lnTo>
                  <a:lnTo>
                    <a:pt x="42" y="186"/>
                  </a:lnTo>
                  <a:lnTo>
                    <a:pt x="42" y="196"/>
                  </a:lnTo>
                  <a:lnTo>
                    <a:pt x="42" y="203"/>
                  </a:lnTo>
                  <a:lnTo>
                    <a:pt x="42" y="211"/>
                  </a:lnTo>
                  <a:lnTo>
                    <a:pt x="42" y="219"/>
                  </a:lnTo>
                  <a:lnTo>
                    <a:pt x="42" y="224"/>
                  </a:lnTo>
                  <a:lnTo>
                    <a:pt x="42" y="232"/>
                  </a:lnTo>
                  <a:lnTo>
                    <a:pt x="42" y="236"/>
                  </a:lnTo>
                  <a:lnTo>
                    <a:pt x="42" y="239"/>
                  </a:lnTo>
                  <a:lnTo>
                    <a:pt x="42" y="247"/>
                  </a:lnTo>
                  <a:lnTo>
                    <a:pt x="42" y="249"/>
                  </a:lnTo>
                  <a:lnTo>
                    <a:pt x="4" y="2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63" name="Freeform 210"/>
            <p:cNvSpPr>
              <a:spLocks/>
            </p:cNvSpPr>
            <p:nvPr/>
          </p:nvSpPr>
          <p:spPr bwMode="auto">
            <a:xfrm>
              <a:off x="3321203" y="2292382"/>
              <a:ext cx="25576" cy="11570"/>
            </a:xfrm>
            <a:custGeom>
              <a:avLst/>
              <a:gdLst>
                <a:gd name="T0" fmla="*/ 2147483647 w 168"/>
                <a:gd name="T1" fmla="*/ 2147483647 h 76"/>
                <a:gd name="T2" fmla="*/ 2147483647 w 168"/>
                <a:gd name="T3" fmla="*/ 2147483647 h 76"/>
                <a:gd name="T4" fmla="*/ 2147483647 w 168"/>
                <a:gd name="T5" fmla="*/ 2147483647 h 76"/>
                <a:gd name="T6" fmla="*/ 2147483647 w 168"/>
                <a:gd name="T7" fmla="*/ 2147483647 h 76"/>
                <a:gd name="T8" fmla="*/ 2147483647 w 168"/>
                <a:gd name="T9" fmla="*/ 2147483647 h 76"/>
                <a:gd name="T10" fmla="*/ 2147483647 w 168"/>
                <a:gd name="T11" fmla="*/ 2147483647 h 76"/>
                <a:gd name="T12" fmla="*/ 2147483647 w 168"/>
                <a:gd name="T13" fmla="*/ 2147483647 h 76"/>
                <a:gd name="T14" fmla="*/ 2147483647 w 168"/>
                <a:gd name="T15" fmla="*/ 2147483647 h 76"/>
                <a:gd name="T16" fmla="*/ 2147483647 w 168"/>
                <a:gd name="T17" fmla="*/ 2147483647 h 76"/>
                <a:gd name="T18" fmla="*/ 2147483647 w 168"/>
                <a:gd name="T19" fmla="*/ 2147483647 h 76"/>
                <a:gd name="T20" fmla="*/ 2147483647 w 168"/>
                <a:gd name="T21" fmla="*/ 2147483647 h 76"/>
                <a:gd name="T22" fmla="*/ 2147483647 w 168"/>
                <a:gd name="T23" fmla="*/ 2147483647 h 76"/>
                <a:gd name="T24" fmla="*/ 2147483647 w 168"/>
                <a:gd name="T25" fmla="*/ 2147483647 h 76"/>
                <a:gd name="T26" fmla="*/ 2147483647 w 168"/>
                <a:gd name="T27" fmla="*/ 2147483647 h 76"/>
                <a:gd name="T28" fmla="*/ 2147483647 w 168"/>
                <a:gd name="T29" fmla="*/ 2147483647 h 76"/>
                <a:gd name="T30" fmla="*/ 2147483647 w 168"/>
                <a:gd name="T31" fmla="*/ 2147483647 h 76"/>
                <a:gd name="T32" fmla="*/ 2147483647 w 168"/>
                <a:gd name="T33" fmla="*/ 0 h 76"/>
                <a:gd name="T34" fmla="*/ 2147483647 w 168"/>
                <a:gd name="T35" fmla="*/ 2147483647 h 76"/>
                <a:gd name="T36" fmla="*/ 2147483647 w 168"/>
                <a:gd name="T37" fmla="*/ 2147483647 h 76"/>
                <a:gd name="T38" fmla="*/ 2147483647 w 168"/>
                <a:gd name="T39" fmla="*/ 2147483647 h 76"/>
                <a:gd name="T40" fmla="*/ 2147483647 w 168"/>
                <a:gd name="T41" fmla="*/ 2147483647 h 76"/>
                <a:gd name="T42" fmla="*/ 2147483647 w 168"/>
                <a:gd name="T43" fmla="*/ 2147483647 h 76"/>
                <a:gd name="T44" fmla="*/ 2147483647 w 168"/>
                <a:gd name="T45" fmla="*/ 2147483647 h 76"/>
                <a:gd name="T46" fmla="*/ 2147483647 w 168"/>
                <a:gd name="T47" fmla="*/ 2147483647 h 76"/>
                <a:gd name="T48" fmla="*/ 2147483647 w 168"/>
                <a:gd name="T49" fmla="*/ 2147483647 h 76"/>
                <a:gd name="T50" fmla="*/ 2147483647 w 168"/>
                <a:gd name="T51" fmla="*/ 2147483647 h 76"/>
                <a:gd name="T52" fmla="*/ 2147483647 w 168"/>
                <a:gd name="T53" fmla="*/ 2147483647 h 76"/>
                <a:gd name="T54" fmla="*/ 2147483647 w 168"/>
                <a:gd name="T55" fmla="*/ 2147483647 h 76"/>
                <a:gd name="T56" fmla="*/ 0 w 168"/>
                <a:gd name="T57" fmla="*/ 2147483647 h 76"/>
                <a:gd name="T58" fmla="*/ 2147483647 w 168"/>
                <a:gd name="T59" fmla="*/ 2147483647 h 76"/>
                <a:gd name="T60" fmla="*/ 2147483647 w 168"/>
                <a:gd name="T61" fmla="*/ 2147483647 h 76"/>
                <a:gd name="T62" fmla="*/ 2147483647 w 168"/>
                <a:gd name="T63" fmla="*/ 2147483647 h 76"/>
                <a:gd name="T64" fmla="*/ 2147483647 w 168"/>
                <a:gd name="T65" fmla="*/ 2147483647 h 7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68" h="76">
                  <a:moveTo>
                    <a:pt x="27" y="76"/>
                  </a:moveTo>
                  <a:lnTo>
                    <a:pt x="27" y="76"/>
                  </a:lnTo>
                  <a:lnTo>
                    <a:pt x="31" y="74"/>
                  </a:lnTo>
                  <a:lnTo>
                    <a:pt x="37" y="72"/>
                  </a:lnTo>
                  <a:lnTo>
                    <a:pt x="42" y="72"/>
                  </a:lnTo>
                  <a:lnTo>
                    <a:pt x="50" y="68"/>
                  </a:lnTo>
                  <a:lnTo>
                    <a:pt x="61" y="66"/>
                  </a:lnTo>
                  <a:lnTo>
                    <a:pt x="65" y="65"/>
                  </a:lnTo>
                  <a:lnTo>
                    <a:pt x="69" y="65"/>
                  </a:lnTo>
                  <a:lnTo>
                    <a:pt x="76" y="63"/>
                  </a:lnTo>
                  <a:lnTo>
                    <a:pt x="82" y="63"/>
                  </a:lnTo>
                  <a:lnTo>
                    <a:pt x="88" y="61"/>
                  </a:lnTo>
                  <a:lnTo>
                    <a:pt x="94" y="59"/>
                  </a:lnTo>
                  <a:lnTo>
                    <a:pt x="99" y="57"/>
                  </a:lnTo>
                  <a:lnTo>
                    <a:pt x="105" y="55"/>
                  </a:lnTo>
                  <a:lnTo>
                    <a:pt x="111" y="53"/>
                  </a:lnTo>
                  <a:lnTo>
                    <a:pt x="116" y="53"/>
                  </a:lnTo>
                  <a:lnTo>
                    <a:pt x="122" y="51"/>
                  </a:lnTo>
                  <a:lnTo>
                    <a:pt x="128" y="51"/>
                  </a:lnTo>
                  <a:lnTo>
                    <a:pt x="139" y="49"/>
                  </a:lnTo>
                  <a:lnTo>
                    <a:pt x="149" y="47"/>
                  </a:lnTo>
                  <a:lnTo>
                    <a:pt x="156" y="46"/>
                  </a:lnTo>
                  <a:lnTo>
                    <a:pt x="162" y="46"/>
                  </a:lnTo>
                  <a:lnTo>
                    <a:pt x="162" y="44"/>
                  </a:lnTo>
                  <a:lnTo>
                    <a:pt x="164" y="40"/>
                  </a:lnTo>
                  <a:lnTo>
                    <a:pt x="164" y="36"/>
                  </a:lnTo>
                  <a:lnTo>
                    <a:pt x="166" y="30"/>
                  </a:lnTo>
                  <a:lnTo>
                    <a:pt x="166" y="23"/>
                  </a:lnTo>
                  <a:lnTo>
                    <a:pt x="168" y="17"/>
                  </a:lnTo>
                  <a:lnTo>
                    <a:pt x="166" y="11"/>
                  </a:lnTo>
                  <a:lnTo>
                    <a:pt x="164" y="7"/>
                  </a:lnTo>
                  <a:lnTo>
                    <a:pt x="160" y="4"/>
                  </a:lnTo>
                  <a:lnTo>
                    <a:pt x="154" y="2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134" y="2"/>
                  </a:lnTo>
                  <a:lnTo>
                    <a:pt x="128" y="2"/>
                  </a:lnTo>
                  <a:lnTo>
                    <a:pt x="122" y="4"/>
                  </a:lnTo>
                  <a:lnTo>
                    <a:pt x="116" y="4"/>
                  </a:lnTo>
                  <a:lnTo>
                    <a:pt x="111" y="6"/>
                  </a:lnTo>
                  <a:lnTo>
                    <a:pt x="105" y="7"/>
                  </a:lnTo>
                  <a:lnTo>
                    <a:pt x="99" y="7"/>
                  </a:lnTo>
                  <a:lnTo>
                    <a:pt x="92" y="11"/>
                  </a:lnTo>
                  <a:lnTo>
                    <a:pt x="84" y="11"/>
                  </a:lnTo>
                  <a:lnTo>
                    <a:pt x="78" y="13"/>
                  </a:lnTo>
                  <a:lnTo>
                    <a:pt x="69" y="15"/>
                  </a:lnTo>
                  <a:lnTo>
                    <a:pt x="63" y="17"/>
                  </a:lnTo>
                  <a:lnTo>
                    <a:pt x="56" y="17"/>
                  </a:lnTo>
                  <a:lnTo>
                    <a:pt x="50" y="21"/>
                  </a:lnTo>
                  <a:lnTo>
                    <a:pt x="42" y="23"/>
                  </a:lnTo>
                  <a:lnTo>
                    <a:pt x="37" y="25"/>
                  </a:lnTo>
                  <a:lnTo>
                    <a:pt x="29" y="26"/>
                  </a:lnTo>
                  <a:lnTo>
                    <a:pt x="23" y="28"/>
                  </a:lnTo>
                  <a:lnTo>
                    <a:pt x="18" y="30"/>
                  </a:lnTo>
                  <a:lnTo>
                    <a:pt x="14" y="34"/>
                  </a:lnTo>
                  <a:lnTo>
                    <a:pt x="6" y="38"/>
                  </a:lnTo>
                  <a:lnTo>
                    <a:pt x="2" y="44"/>
                  </a:lnTo>
                  <a:lnTo>
                    <a:pt x="0" y="47"/>
                  </a:lnTo>
                  <a:lnTo>
                    <a:pt x="2" y="53"/>
                  </a:lnTo>
                  <a:lnTo>
                    <a:pt x="6" y="59"/>
                  </a:lnTo>
                  <a:lnTo>
                    <a:pt x="12" y="65"/>
                  </a:lnTo>
                  <a:lnTo>
                    <a:pt x="16" y="68"/>
                  </a:lnTo>
                  <a:lnTo>
                    <a:pt x="21" y="72"/>
                  </a:lnTo>
                  <a:lnTo>
                    <a:pt x="25" y="74"/>
                  </a:lnTo>
                  <a:lnTo>
                    <a:pt x="27" y="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64" name="Freeform 211"/>
            <p:cNvSpPr>
              <a:spLocks/>
            </p:cNvSpPr>
            <p:nvPr/>
          </p:nvSpPr>
          <p:spPr bwMode="auto">
            <a:xfrm>
              <a:off x="3278881" y="2264675"/>
              <a:ext cx="36841" cy="28925"/>
            </a:xfrm>
            <a:custGeom>
              <a:avLst/>
              <a:gdLst>
                <a:gd name="T0" fmla="*/ 2147483647 w 243"/>
                <a:gd name="T1" fmla="*/ 2147483647 h 190"/>
                <a:gd name="T2" fmla="*/ 2147483647 w 243"/>
                <a:gd name="T3" fmla="*/ 2147483647 h 190"/>
                <a:gd name="T4" fmla="*/ 2147483647 w 243"/>
                <a:gd name="T5" fmla="*/ 2147483647 h 190"/>
                <a:gd name="T6" fmla="*/ 2147483647 w 243"/>
                <a:gd name="T7" fmla="*/ 2147483647 h 190"/>
                <a:gd name="T8" fmla="*/ 2147483647 w 243"/>
                <a:gd name="T9" fmla="*/ 2147483647 h 190"/>
                <a:gd name="T10" fmla="*/ 2147483647 w 243"/>
                <a:gd name="T11" fmla="*/ 2147483647 h 190"/>
                <a:gd name="T12" fmla="*/ 2147483647 w 243"/>
                <a:gd name="T13" fmla="*/ 2147483647 h 190"/>
                <a:gd name="T14" fmla="*/ 2147483647 w 243"/>
                <a:gd name="T15" fmla="*/ 2147483647 h 190"/>
                <a:gd name="T16" fmla="*/ 2147483647 w 243"/>
                <a:gd name="T17" fmla="*/ 0 h 190"/>
                <a:gd name="T18" fmla="*/ 2147483647 w 243"/>
                <a:gd name="T19" fmla="*/ 2147483647 h 190"/>
                <a:gd name="T20" fmla="*/ 2147483647 w 243"/>
                <a:gd name="T21" fmla="*/ 2147483647 h 190"/>
                <a:gd name="T22" fmla="*/ 2147483647 w 243"/>
                <a:gd name="T23" fmla="*/ 2147483647 h 190"/>
                <a:gd name="T24" fmla="*/ 2147483647 w 243"/>
                <a:gd name="T25" fmla="*/ 2147483647 h 190"/>
                <a:gd name="T26" fmla="*/ 2147483647 w 243"/>
                <a:gd name="T27" fmla="*/ 2147483647 h 190"/>
                <a:gd name="T28" fmla="*/ 2147483647 w 243"/>
                <a:gd name="T29" fmla="*/ 2147483647 h 190"/>
                <a:gd name="T30" fmla="*/ 2147483647 w 243"/>
                <a:gd name="T31" fmla="*/ 2147483647 h 190"/>
                <a:gd name="T32" fmla="*/ 2147483647 w 243"/>
                <a:gd name="T33" fmla="*/ 2147483647 h 190"/>
                <a:gd name="T34" fmla="*/ 2147483647 w 243"/>
                <a:gd name="T35" fmla="*/ 2147483647 h 190"/>
                <a:gd name="T36" fmla="*/ 2147483647 w 243"/>
                <a:gd name="T37" fmla="*/ 2147483647 h 190"/>
                <a:gd name="T38" fmla="*/ 2147483647 w 243"/>
                <a:gd name="T39" fmla="*/ 2147483647 h 190"/>
                <a:gd name="T40" fmla="*/ 2147483647 w 243"/>
                <a:gd name="T41" fmla="*/ 2147483647 h 190"/>
                <a:gd name="T42" fmla="*/ 2147483647 w 243"/>
                <a:gd name="T43" fmla="*/ 2147483647 h 190"/>
                <a:gd name="T44" fmla="*/ 2147483647 w 243"/>
                <a:gd name="T45" fmla="*/ 2147483647 h 190"/>
                <a:gd name="T46" fmla="*/ 2147483647 w 243"/>
                <a:gd name="T47" fmla="*/ 2147483647 h 190"/>
                <a:gd name="T48" fmla="*/ 2147483647 w 243"/>
                <a:gd name="T49" fmla="*/ 2147483647 h 190"/>
                <a:gd name="T50" fmla="*/ 2147483647 w 243"/>
                <a:gd name="T51" fmla="*/ 2147483647 h 190"/>
                <a:gd name="T52" fmla="*/ 2147483647 w 243"/>
                <a:gd name="T53" fmla="*/ 2147483647 h 190"/>
                <a:gd name="T54" fmla="*/ 2147483647 w 243"/>
                <a:gd name="T55" fmla="*/ 2147483647 h 190"/>
                <a:gd name="T56" fmla="*/ 2147483647 w 243"/>
                <a:gd name="T57" fmla="*/ 2147483647 h 190"/>
                <a:gd name="T58" fmla="*/ 2147483647 w 243"/>
                <a:gd name="T59" fmla="*/ 2147483647 h 190"/>
                <a:gd name="T60" fmla="*/ 2147483647 w 243"/>
                <a:gd name="T61" fmla="*/ 2147483647 h 190"/>
                <a:gd name="T62" fmla="*/ 2147483647 w 243"/>
                <a:gd name="T63" fmla="*/ 2147483647 h 190"/>
                <a:gd name="T64" fmla="*/ 2147483647 w 243"/>
                <a:gd name="T65" fmla="*/ 2147483647 h 190"/>
                <a:gd name="T66" fmla="*/ 2147483647 w 243"/>
                <a:gd name="T67" fmla="*/ 2147483647 h 190"/>
                <a:gd name="T68" fmla="*/ 2147483647 w 243"/>
                <a:gd name="T69" fmla="*/ 2147483647 h 190"/>
                <a:gd name="T70" fmla="*/ 2147483647 w 243"/>
                <a:gd name="T71" fmla="*/ 2147483647 h 190"/>
                <a:gd name="T72" fmla="*/ 2147483647 w 243"/>
                <a:gd name="T73" fmla="*/ 2147483647 h 190"/>
                <a:gd name="T74" fmla="*/ 2147483647 w 243"/>
                <a:gd name="T75" fmla="*/ 2147483647 h 190"/>
                <a:gd name="T76" fmla="*/ 2147483647 w 243"/>
                <a:gd name="T77" fmla="*/ 2147483647 h 190"/>
                <a:gd name="T78" fmla="*/ 2147483647 w 243"/>
                <a:gd name="T79" fmla="*/ 2147483647 h 190"/>
                <a:gd name="T80" fmla="*/ 2147483647 w 243"/>
                <a:gd name="T81" fmla="*/ 2147483647 h 190"/>
                <a:gd name="T82" fmla="*/ 2147483647 w 243"/>
                <a:gd name="T83" fmla="*/ 2147483647 h 190"/>
                <a:gd name="T84" fmla="*/ 2147483647 w 243"/>
                <a:gd name="T85" fmla="*/ 2147483647 h 190"/>
                <a:gd name="T86" fmla="*/ 2147483647 w 243"/>
                <a:gd name="T87" fmla="*/ 2147483647 h 19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43" h="190">
                  <a:moveTo>
                    <a:pt x="198" y="73"/>
                  </a:moveTo>
                  <a:lnTo>
                    <a:pt x="196" y="71"/>
                  </a:lnTo>
                  <a:lnTo>
                    <a:pt x="194" y="71"/>
                  </a:lnTo>
                  <a:lnTo>
                    <a:pt x="190" y="71"/>
                  </a:lnTo>
                  <a:lnTo>
                    <a:pt x="184" y="69"/>
                  </a:lnTo>
                  <a:lnTo>
                    <a:pt x="177" y="67"/>
                  </a:lnTo>
                  <a:lnTo>
                    <a:pt x="169" y="65"/>
                  </a:lnTo>
                  <a:lnTo>
                    <a:pt x="160" y="63"/>
                  </a:lnTo>
                  <a:lnTo>
                    <a:pt x="152" y="61"/>
                  </a:lnTo>
                  <a:lnTo>
                    <a:pt x="141" y="57"/>
                  </a:lnTo>
                  <a:lnTo>
                    <a:pt x="131" y="54"/>
                  </a:lnTo>
                  <a:lnTo>
                    <a:pt x="120" y="52"/>
                  </a:lnTo>
                  <a:lnTo>
                    <a:pt x="108" y="50"/>
                  </a:lnTo>
                  <a:lnTo>
                    <a:pt x="97" y="46"/>
                  </a:lnTo>
                  <a:lnTo>
                    <a:pt x="87" y="42"/>
                  </a:lnTo>
                  <a:lnTo>
                    <a:pt x="78" y="40"/>
                  </a:lnTo>
                  <a:lnTo>
                    <a:pt x="70" y="36"/>
                  </a:lnTo>
                  <a:lnTo>
                    <a:pt x="59" y="33"/>
                  </a:lnTo>
                  <a:lnTo>
                    <a:pt x="51" y="29"/>
                  </a:lnTo>
                  <a:lnTo>
                    <a:pt x="42" y="23"/>
                  </a:lnTo>
                  <a:lnTo>
                    <a:pt x="36" y="21"/>
                  </a:lnTo>
                  <a:lnTo>
                    <a:pt x="29" y="16"/>
                  </a:lnTo>
                  <a:lnTo>
                    <a:pt x="23" y="12"/>
                  </a:lnTo>
                  <a:lnTo>
                    <a:pt x="17" y="10"/>
                  </a:lnTo>
                  <a:lnTo>
                    <a:pt x="13" y="6"/>
                  </a:lnTo>
                  <a:lnTo>
                    <a:pt x="6" y="2"/>
                  </a:lnTo>
                  <a:lnTo>
                    <a:pt x="2" y="0"/>
                  </a:lnTo>
                  <a:lnTo>
                    <a:pt x="0" y="2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4" y="17"/>
                  </a:lnTo>
                  <a:lnTo>
                    <a:pt x="6" y="23"/>
                  </a:lnTo>
                  <a:lnTo>
                    <a:pt x="8" y="29"/>
                  </a:lnTo>
                  <a:lnTo>
                    <a:pt x="11" y="36"/>
                  </a:lnTo>
                  <a:lnTo>
                    <a:pt x="13" y="44"/>
                  </a:lnTo>
                  <a:lnTo>
                    <a:pt x="17" y="54"/>
                  </a:lnTo>
                  <a:lnTo>
                    <a:pt x="21" y="63"/>
                  </a:lnTo>
                  <a:lnTo>
                    <a:pt x="25" y="71"/>
                  </a:lnTo>
                  <a:lnTo>
                    <a:pt x="29" y="80"/>
                  </a:lnTo>
                  <a:lnTo>
                    <a:pt x="32" y="90"/>
                  </a:lnTo>
                  <a:lnTo>
                    <a:pt x="36" y="99"/>
                  </a:lnTo>
                  <a:lnTo>
                    <a:pt x="40" y="107"/>
                  </a:lnTo>
                  <a:lnTo>
                    <a:pt x="44" y="114"/>
                  </a:lnTo>
                  <a:lnTo>
                    <a:pt x="48" y="124"/>
                  </a:lnTo>
                  <a:lnTo>
                    <a:pt x="51" y="133"/>
                  </a:lnTo>
                  <a:lnTo>
                    <a:pt x="53" y="139"/>
                  </a:lnTo>
                  <a:lnTo>
                    <a:pt x="55" y="147"/>
                  </a:lnTo>
                  <a:lnTo>
                    <a:pt x="57" y="152"/>
                  </a:lnTo>
                  <a:lnTo>
                    <a:pt x="59" y="160"/>
                  </a:lnTo>
                  <a:lnTo>
                    <a:pt x="63" y="170"/>
                  </a:lnTo>
                  <a:lnTo>
                    <a:pt x="67" y="177"/>
                  </a:lnTo>
                  <a:lnTo>
                    <a:pt x="70" y="185"/>
                  </a:lnTo>
                  <a:lnTo>
                    <a:pt x="76" y="189"/>
                  </a:lnTo>
                  <a:lnTo>
                    <a:pt x="82" y="190"/>
                  </a:lnTo>
                  <a:lnTo>
                    <a:pt x="93" y="190"/>
                  </a:lnTo>
                  <a:lnTo>
                    <a:pt x="95" y="189"/>
                  </a:lnTo>
                  <a:lnTo>
                    <a:pt x="101" y="189"/>
                  </a:lnTo>
                  <a:lnTo>
                    <a:pt x="106" y="187"/>
                  </a:lnTo>
                  <a:lnTo>
                    <a:pt x="112" y="185"/>
                  </a:lnTo>
                  <a:lnTo>
                    <a:pt x="120" y="183"/>
                  </a:lnTo>
                  <a:lnTo>
                    <a:pt x="125" y="181"/>
                  </a:lnTo>
                  <a:lnTo>
                    <a:pt x="133" y="177"/>
                  </a:lnTo>
                  <a:lnTo>
                    <a:pt x="141" y="175"/>
                  </a:lnTo>
                  <a:lnTo>
                    <a:pt x="146" y="173"/>
                  </a:lnTo>
                  <a:lnTo>
                    <a:pt x="154" y="170"/>
                  </a:lnTo>
                  <a:lnTo>
                    <a:pt x="162" y="166"/>
                  </a:lnTo>
                  <a:lnTo>
                    <a:pt x="169" y="164"/>
                  </a:lnTo>
                  <a:lnTo>
                    <a:pt x="175" y="162"/>
                  </a:lnTo>
                  <a:lnTo>
                    <a:pt x="183" y="158"/>
                  </a:lnTo>
                  <a:lnTo>
                    <a:pt x="188" y="156"/>
                  </a:lnTo>
                  <a:lnTo>
                    <a:pt x="196" y="152"/>
                  </a:lnTo>
                  <a:lnTo>
                    <a:pt x="205" y="147"/>
                  </a:lnTo>
                  <a:lnTo>
                    <a:pt x="215" y="145"/>
                  </a:lnTo>
                  <a:lnTo>
                    <a:pt x="222" y="141"/>
                  </a:lnTo>
                  <a:lnTo>
                    <a:pt x="230" y="139"/>
                  </a:lnTo>
                  <a:lnTo>
                    <a:pt x="236" y="137"/>
                  </a:lnTo>
                  <a:lnTo>
                    <a:pt x="240" y="137"/>
                  </a:lnTo>
                  <a:lnTo>
                    <a:pt x="241" y="137"/>
                  </a:lnTo>
                  <a:lnTo>
                    <a:pt x="243" y="137"/>
                  </a:lnTo>
                  <a:lnTo>
                    <a:pt x="241" y="135"/>
                  </a:lnTo>
                  <a:lnTo>
                    <a:pt x="241" y="132"/>
                  </a:lnTo>
                  <a:lnTo>
                    <a:pt x="241" y="126"/>
                  </a:lnTo>
                  <a:lnTo>
                    <a:pt x="241" y="120"/>
                  </a:lnTo>
                  <a:lnTo>
                    <a:pt x="238" y="113"/>
                  </a:lnTo>
                  <a:lnTo>
                    <a:pt x="238" y="107"/>
                  </a:lnTo>
                  <a:lnTo>
                    <a:pt x="236" y="99"/>
                  </a:lnTo>
                  <a:lnTo>
                    <a:pt x="234" y="97"/>
                  </a:lnTo>
                  <a:lnTo>
                    <a:pt x="228" y="95"/>
                  </a:lnTo>
                  <a:lnTo>
                    <a:pt x="222" y="95"/>
                  </a:lnTo>
                  <a:lnTo>
                    <a:pt x="217" y="97"/>
                  </a:lnTo>
                  <a:lnTo>
                    <a:pt x="209" y="101"/>
                  </a:lnTo>
                  <a:lnTo>
                    <a:pt x="202" y="107"/>
                  </a:lnTo>
                  <a:lnTo>
                    <a:pt x="194" y="113"/>
                  </a:lnTo>
                  <a:lnTo>
                    <a:pt x="184" y="118"/>
                  </a:lnTo>
                  <a:lnTo>
                    <a:pt x="175" y="124"/>
                  </a:lnTo>
                  <a:lnTo>
                    <a:pt x="164" y="128"/>
                  </a:lnTo>
                  <a:lnTo>
                    <a:pt x="154" y="133"/>
                  </a:lnTo>
                  <a:lnTo>
                    <a:pt x="143" y="137"/>
                  </a:lnTo>
                  <a:lnTo>
                    <a:pt x="133" y="141"/>
                  </a:lnTo>
                  <a:lnTo>
                    <a:pt x="124" y="143"/>
                  </a:lnTo>
                  <a:lnTo>
                    <a:pt x="116" y="147"/>
                  </a:lnTo>
                  <a:lnTo>
                    <a:pt x="108" y="147"/>
                  </a:lnTo>
                  <a:lnTo>
                    <a:pt x="105" y="149"/>
                  </a:lnTo>
                  <a:lnTo>
                    <a:pt x="103" y="147"/>
                  </a:lnTo>
                  <a:lnTo>
                    <a:pt x="97" y="137"/>
                  </a:lnTo>
                  <a:lnTo>
                    <a:pt x="93" y="132"/>
                  </a:lnTo>
                  <a:lnTo>
                    <a:pt x="87" y="126"/>
                  </a:lnTo>
                  <a:lnTo>
                    <a:pt x="80" y="120"/>
                  </a:lnTo>
                  <a:lnTo>
                    <a:pt x="74" y="113"/>
                  </a:lnTo>
                  <a:lnTo>
                    <a:pt x="67" y="103"/>
                  </a:lnTo>
                  <a:lnTo>
                    <a:pt x="59" y="95"/>
                  </a:lnTo>
                  <a:lnTo>
                    <a:pt x="51" y="88"/>
                  </a:lnTo>
                  <a:lnTo>
                    <a:pt x="46" y="82"/>
                  </a:lnTo>
                  <a:lnTo>
                    <a:pt x="42" y="74"/>
                  </a:lnTo>
                  <a:lnTo>
                    <a:pt x="42" y="71"/>
                  </a:lnTo>
                  <a:lnTo>
                    <a:pt x="44" y="67"/>
                  </a:lnTo>
                  <a:lnTo>
                    <a:pt x="51" y="67"/>
                  </a:lnTo>
                  <a:lnTo>
                    <a:pt x="55" y="67"/>
                  </a:lnTo>
                  <a:lnTo>
                    <a:pt x="63" y="67"/>
                  </a:lnTo>
                  <a:lnTo>
                    <a:pt x="68" y="67"/>
                  </a:lnTo>
                  <a:lnTo>
                    <a:pt x="78" y="71"/>
                  </a:lnTo>
                  <a:lnTo>
                    <a:pt x="84" y="71"/>
                  </a:lnTo>
                  <a:lnTo>
                    <a:pt x="93" y="73"/>
                  </a:lnTo>
                  <a:lnTo>
                    <a:pt x="101" y="74"/>
                  </a:lnTo>
                  <a:lnTo>
                    <a:pt x="110" y="76"/>
                  </a:lnTo>
                  <a:lnTo>
                    <a:pt x="118" y="78"/>
                  </a:lnTo>
                  <a:lnTo>
                    <a:pt x="125" y="80"/>
                  </a:lnTo>
                  <a:lnTo>
                    <a:pt x="131" y="82"/>
                  </a:lnTo>
                  <a:lnTo>
                    <a:pt x="139" y="84"/>
                  </a:lnTo>
                  <a:lnTo>
                    <a:pt x="146" y="86"/>
                  </a:lnTo>
                  <a:lnTo>
                    <a:pt x="152" y="88"/>
                  </a:lnTo>
                  <a:lnTo>
                    <a:pt x="198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65" name="Freeform 212"/>
            <p:cNvSpPr>
              <a:spLocks/>
            </p:cNvSpPr>
            <p:nvPr/>
          </p:nvSpPr>
          <p:spPr bwMode="auto">
            <a:xfrm>
              <a:off x="3131821" y="2524696"/>
              <a:ext cx="57850" cy="55719"/>
            </a:xfrm>
            <a:custGeom>
              <a:avLst/>
              <a:gdLst>
                <a:gd name="T0" fmla="*/ 2147483647 w 381"/>
                <a:gd name="T1" fmla="*/ 2147483647 h 365"/>
                <a:gd name="T2" fmla="*/ 2147483647 w 381"/>
                <a:gd name="T3" fmla="*/ 2147483647 h 365"/>
                <a:gd name="T4" fmla="*/ 2147483647 w 381"/>
                <a:gd name="T5" fmla="*/ 2147483647 h 365"/>
                <a:gd name="T6" fmla="*/ 2147483647 w 381"/>
                <a:gd name="T7" fmla="*/ 2147483647 h 365"/>
                <a:gd name="T8" fmla="*/ 0 w 381"/>
                <a:gd name="T9" fmla="*/ 2147483647 h 365"/>
                <a:gd name="T10" fmla="*/ 0 w 381"/>
                <a:gd name="T11" fmla="*/ 2147483647 h 365"/>
                <a:gd name="T12" fmla="*/ 2147483647 w 381"/>
                <a:gd name="T13" fmla="*/ 2147483647 h 365"/>
                <a:gd name="T14" fmla="*/ 2147483647 w 381"/>
                <a:gd name="T15" fmla="*/ 2147483647 h 365"/>
                <a:gd name="T16" fmla="*/ 2147483647 w 381"/>
                <a:gd name="T17" fmla="*/ 2147483647 h 365"/>
                <a:gd name="T18" fmla="*/ 2147483647 w 381"/>
                <a:gd name="T19" fmla="*/ 2147483647 h 365"/>
                <a:gd name="T20" fmla="*/ 2147483647 w 381"/>
                <a:gd name="T21" fmla="*/ 2147483647 h 365"/>
                <a:gd name="T22" fmla="*/ 2147483647 w 381"/>
                <a:gd name="T23" fmla="*/ 2147483647 h 365"/>
                <a:gd name="T24" fmla="*/ 2147483647 w 381"/>
                <a:gd name="T25" fmla="*/ 2147483647 h 365"/>
                <a:gd name="T26" fmla="*/ 2147483647 w 381"/>
                <a:gd name="T27" fmla="*/ 2147483647 h 365"/>
                <a:gd name="T28" fmla="*/ 2147483647 w 381"/>
                <a:gd name="T29" fmla="*/ 2147483647 h 365"/>
                <a:gd name="T30" fmla="*/ 2147483647 w 381"/>
                <a:gd name="T31" fmla="*/ 2147483647 h 365"/>
                <a:gd name="T32" fmla="*/ 2147483647 w 381"/>
                <a:gd name="T33" fmla="*/ 2147483647 h 365"/>
                <a:gd name="T34" fmla="*/ 2147483647 w 381"/>
                <a:gd name="T35" fmla="*/ 2147483647 h 365"/>
                <a:gd name="T36" fmla="*/ 2147483647 w 381"/>
                <a:gd name="T37" fmla="*/ 2147483647 h 365"/>
                <a:gd name="T38" fmla="*/ 2147483647 w 381"/>
                <a:gd name="T39" fmla="*/ 2147483647 h 365"/>
                <a:gd name="T40" fmla="*/ 2147483647 w 381"/>
                <a:gd name="T41" fmla="*/ 2147483647 h 365"/>
                <a:gd name="T42" fmla="*/ 2147483647 w 381"/>
                <a:gd name="T43" fmla="*/ 2147483647 h 365"/>
                <a:gd name="T44" fmla="*/ 2147483647 w 381"/>
                <a:gd name="T45" fmla="*/ 2147483647 h 365"/>
                <a:gd name="T46" fmla="*/ 2147483647 w 381"/>
                <a:gd name="T47" fmla="*/ 2147483647 h 365"/>
                <a:gd name="T48" fmla="*/ 2147483647 w 381"/>
                <a:gd name="T49" fmla="*/ 2147483647 h 365"/>
                <a:gd name="T50" fmla="*/ 2147483647 w 381"/>
                <a:gd name="T51" fmla="*/ 2147483647 h 365"/>
                <a:gd name="T52" fmla="*/ 2147483647 w 381"/>
                <a:gd name="T53" fmla="*/ 2147483647 h 365"/>
                <a:gd name="T54" fmla="*/ 2147483647 w 381"/>
                <a:gd name="T55" fmla="*/ 2147483647 h 365"/>
                <a:gd name="T56" fmla="*/ 2147483647 w 381"/>
                <a:gd name="T57" fmla="*/ 2147483647 h 365"/>
                <a:gd name="T58" fmla="*/ 2147483647 w 381"/>
                <a:gd name="T59" fmla="*/ 2147483647 h 365"/>
                <a:gd name="T60" fmla="*/ 2147483647 w 381"/>
                <a:gd name="T61" fmla="*/ 2147483647 h 365"/>
                <a:gd name="T62" fmla="*/ 2147483647 w 381"/>
                <a:gd name="T63" fmla="*/ 2147483647 h 365"/>
                <a:gd name="T64" fmla="*/ 2147483647 w 381"/>
                <a:gd name="T65" fmla="*/ 2147483647 h 365"/>
                <a:gd name="T66" fmla="*/ 2147483647 w 381"/>
                <a:gd name="T67" fmla="*/ 2147483647 h 365"/>
                <a:gd name="T68" fmla="*/ 2147483647 w 381"/>
                <a:gd name="T69" fmla="*/ 2147483647 h 365"/>
                <a:gd name="T70" fmla="*/ 2147483647 w 381"/>
                <a:gd name="T71" fmla="*/ 2147483647 h 365"/>
                <a:gd name="T72" fmla="*/ 2147483647 w 381"/>
                <a:gd name="T73" fmla="*/ 2147483647 h 365"/>
                <a:gd name="T74" fmla="*/ 2147483647 w 381"/>
                <a:gd name="T75" fmla="*/ 2147483647 h 365"/>
                <a:gd name="T76" fmla="*/ 2147483647 w 381"/>
                <a:gd name="T77" fmla="*/ 2147483647 h 365"/>
                <a:gd name="T78" fmla="*/ 2147483647 w 381"/>
                <a:gd name="T79" fmla="*/ 2147483647 h 365"/>
                <a:gd name="T80" fmla="*/ 2147483647 w 381"/>
                <a:gd name="T81" fmla="*/ 2147483647 h 365"/>
                <a:gd name="T82" fmla="*/ 2147483647 w 381"/>
                <a:gd name="T83" fmla="*/ 2147483647 h 365"/>
                <a:gd name="T84" fmla="*/ 2147483647 w 381"/>
                <a:gd name="T85" fmla="*/ 2147483647 h 365"/>
                <a:gd name="T86" fmla="*/ 2147483647 w 381"/>
                <a:gd name="T87" fmla="*/ 2147483647 h 365"/>
                <a:gd name="T88" fmla="*/ 2147483647 w 381"/>
                <a:gd name="T89" fmla="*/ 2147483647 h 365"/>
                <a:gd name="T90" fmla="*/ 2147483647 w 381"/>
                <a:gd name="T91" fmla="*/ 2147483647 h 365"/>
                <a:gd name="T92" fmla="*/ 2147483647 w 381"/>
                <a:gd name="T93" fmla="*/ 2147483647 h 365"/>
                <a:gd name="T94" fmla="*/ 2147483647 w 381"/>
                <a:gd name="T95" fmla="*/ 2147483647 h 365"/>
                <a:gd name="T96" fmla="*/ 2147483647 w 381"/>
                <a:gd name="T97" fmla="*/ 2147483647 h 365"/>
                <a:gd name="T98" fmla="*/ 2147483647 w 381"/>
                <a:gd name="T99" fmla="*/ 2147483647 h 365"/>
                <a:gd name="T100" fmla="*/ 2147483647 w 381"/>
                <a:gd name="T101" fmla="*/ 2147483647 h 365"/>
                <a:gd name="T102" fmla="*/ 2147483647 w 381"/>
                <a:gd name="T103" fmla="*/ 2147483647 h 365"/>
                <a:gd name="T104" fmla="*/ 2147483647 w 381"/>
                <a:gd name="T105" fmla="*/ 2147483647 h 365"/>
                <a:gd name="T106" fmla="*/ 2147483647 w 381"/>
                <a:gd name="T107" fmla="*/ 2147483647 h 365"/>
                <a:gd name="T108" fmla="*/ 2147483647 w 381"/>
                <a:gd name="T109" fmla="*/ 0 h 36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81" h="365">
                  <a:moveTo>
                    <a:pt x="84" y="0"/>
                  </a:moveTo>
                  <a:lnTo>
                    <a:pt x="78" y="0"/>
                  </a:lnTo>
                  <a:lnTo>
                    <a:pt x="71" y="2"/>
                  </a:lnTo>
                  <a:lnTo>
                    <a:pt x="65" y="4"/>
                  </a:lnTo>
                  <a:lnTo>
                    <a:pt x="59" y="7"/>
                  </a:lnTo>
                  <a:lnTo>
                    <a:pt x="52" y="9"/>
                  </a:lnTo>
                  <a:lnTo>
                    <a:pt x="44" y="15"/>
                  </a:lnTo>
                  <a:lnTo>
                    <a:pt x="37" y="19"/>
                  </a:lnTo>
                  <a:lnTo>
                    <a:pt x="29" y="25"/>
                  </a:lnTo>
                  <a:lnTo>
                    <a:pt x="23" y="32"/>
                  </a:lnTo>
                  <a:lnTo>
                    <a:pt x="16" y="40"/>
                  </a:lnTo>
                  <a:lnTo>
                    <a:pt x="10" y="49"/>
                  </a:lnTo>
                  <a:lnTo>
                    <a:pt x="6" y="61"/>
                  </a:lnTo>
                  <a:lnTo>
                    <a:pt x="2" y="72"/>
                  </a:lnTo>
                  <a:lnTo>
                    <a:pt x="0" y="85"/>
                  </a:lnTo>
                  <a:lnTo>
                    <a:pt x="0" y="99"/>
                  </a:lnTo>
                  <a:lnTo>
                    <a:pt x="0" y="114"/>
                  </a:lnTo>
                  <a:lnTo>
                    <a:pt x="0" y="129"/>
                  </a:lnTo>
                  <a:lnTo>
                    <a:pt x="4" y="144"/>
                  </a:lnTo>
                  <a:lnTo>
                    <a:pt x="6" y="160"/>
                  </a:lnTo>
                  <a:lnTo>
                    <a:pt x="12" y="179"/>
                  </a:lnTo>
                  <a:lnTo>
                    <a:pt x="16" y="194"/>
                  </a:lnTo>
                  <a:lnTo>
                    <a:pt x="21" y="211"/>
                  </a:lnTo>
                  <a:lnTo>
                    <a:pt x="27" y="226"/>
                  </a:lnTo>
                  <a:lnTo>
                    <a:pt x="33" y="241"/>
                  </a:lnTo>
                  <a:lnTo>
                    <a:pt x="38" y="257"/>
                  </a:lnTo>
                  <a:lnTo>
                    <a:pt x="44" y="272"/>
                  </a:lnTo>
                  <a:lnTo>
                    <a:pt x="50" y="285"/>
                  </a:lnTo>
                  <a:lnTo>
                    <a:pt x="56" y="298"/>
                  </a:lnTo>
                  <a:lnTo>
                    <a:pt x="63" y="310"/>
                  </a:lnTo>
                  <a:lnTo>
                    <a:pt x="69" y="321"/>
                  </a:lnTo>
                  <a:lnTo>
                    <a:pt x="73" y="331"/>
                  </a:lnTo>
                  <a:lnTo>
                    <a:pt x="76" y="338"/>
                  </a:lnTo>
                  <a:lnTo>
                    <a:pt x="80" y="344"/>
                  </a:lnTo>
                  <a:lnTo>
                    <a:pt x="86" y="352"/>
                  </a:lnTo>
                  <a:lnTo>
                    <a:pt x="92" y="359"/>
                  </a:lnTo>
                  <a:lnTo>
                    <a:pt x="99" y="365"/>
                  </a:lnTo>
                  <a:lnTo>
                    <a:pt x="105" y="365"/>
                  </a:lnTo>
                  <a:lnTo>
                    <a:pt x="113" y="365"/>
                  </a:lnTo>
                  <a:lnTo>
                    <a:pt x="118" y="359"/>
                  </a:lnTo>
                  <a:lnTo>
                    <a:pt x="130" y="355"/>
                  </a:lnTo>
                  <a:lnTo>
                    <a:pt x="133" y="352"/>
                  </a:lnTo>
                  <a:lnTo>
                    <a:pt x="139" y="346"/>
                  </a:lnTo>
                  <a:lnTo>
                    <a:pt x="147" y="344"/>
                  </a:lnTo>
                  <a:lnTo>
                    <a:pt x="154" y="340"/>
                  </a:lnTo>
                  <a:lnTo>
                    <a:pt x="162" y="338"/>
                  </a:lnTo>
                  <a:lnTo>
                    <a:pt x="170" y="335"/>
                  </a:lnTo>
                  <a:lnTo>
                    <a:pt x="179" y="333"/>
                  </a:lnTo>
                  <a:lnTo>
                    <a:pt x="189" y="331"/>
                  </a:lnTo>
                  <a:lnTo>
                    <a:pt x="196" y="327"/>
                  </a:lnTo>
                  <a:lnTo>
                    <a:pt x="206" y="327"/>
                  </a:lnTo>
                  <a:lnTo>
                    <a:pt x="215" y="323"/>
                  </a:lnTo>
                  <a:lnTo>
                    <a:pt x="225" y="323"/>
                  </a:lnTo>
                  <a:lnTo>
                    <a:pt x="234" y="321"/>
                  </a:lnTo>
                  <a:lnTo>
                    <a:pt x="246" y="321"/>
                  </a:lnTo>
                  <a:lnTo>
                    <a:pt x="255" y="321"/>
                  </a:lnTo>
                  <a:lnTo>
                    <a:pt x="265" y="321"/>
                  </a:lnTo>
                  <a:lnTo>
                    <a:pt x="274" y="321"/>
                  </a:lnTo>
                  <a:lnTo>
                    <a:pt x="284" y="321"/>
                  </a:lnTo>
                  <a:lnTo>
                    <a:pt x="293" y="321"/>
                  </a:lnTo>
                  <a:lnTo>
                    <a:pt x="303" y="321"/>
                  </a:lnTo>
                  <a:lnTo>
                    <a:pt x="312" y="321"/>
                  </a:lnTo>
                  <a:lnTo>
                    <a:pt x="320" y="321"/>
                  </a:lnTo>
                  <a:lnTo>
                    <a:pt x="327" y="321"/>
                  </a:lnTo>
                  <a:lnTo>
                    <a:pt x="337" y="323"/>
                  </a:lnTo>
                  <a:lnTo>
                    <a:pt x="343" y="321"/>
                  </a:lnTo>
                  <a:lnTo>
                    <a:pt x="350" y="321"/>
                  </a:lnTo>
                  <a:lnTo>
                    <a:pt x="356" y="319"/>
                  </a:lnTo>
                  <a:lnTo>
                    <a:pt x="362" y="317"/>
                  </a:lnTo>
                  <a:lnTo>
                    <a:pt x="367" y="316"/>
                  </a:lnTo>
                  <a:lnTo>
                    <a:pt x="373" y="312"/>
                  </a:lnTo>
                  <a:lnTo>
                    <a:pt x="375" y="308"/>
                  </a:lnTo>
                  <a:lnTo>
                    <a:pt x="379" y="304"/>
                  </a:lnTo>
                  <a:lnTo>
                    <a:pt x="381" y="297"/>
                  </a:lnTo>
                  <a:lnTo>
                    <a:pt x="381" y="289"/>
                  </a:lnTo>
                  <a:lnTo>
                    <a:pt x="381" y="281"/>
                  </a:lnTo>
                  <a:lnTo>
                    <a:pt x="381" y="274"/>
                  </a:lnTo>
                  <a:lnTo>
                    <a:pt x="381" y="264"/>
                  </a:lnTo>
                  <a:lnTo>
                    <a:pt x="381" y="257"/>
                  </a:lnTo>
                  <a:lnTo>
                    <a:pt x="379" y="247"/>
                  </a:lnTo>
                  <a:lnTo>
                    <a:pt x="379" y="239"/>
                  </a:lnTo>
                  <a:lnTo>
                    <a:pt x="377" y="230"/>
                  </a:lnTo>
                  <a:lnTo>
                    <a:pt x="375" y="224"/>
                  </a:lnTo>
                  <a:lnTo>
                    <a:pt x="373" y="217"/>
                  </a:lnTo>
                  <a:lnTo>
                    <a:pt x="373" y="211"/>
                  </a:lnTo>
                  <a:lnTo>
                    <a:pt x="371" y="201"/>
                  </a:lnTo>
                  <a:lnTo>
                    <a:pt x="371" y="200"/>
                  </a:lnTo>
                  <a:lnTo>
                    <a:pt x="367" y="198"/>
                  </a:lnTo>
                  <a:lnTo>
                    <a:pt x="363" y="194"/>
                  </a:lnTo>
                  <a:lnTo>
                    <a:pt x="358" y="186"/>
                  </a:lnTo>
                  <a:lnTo>
                    <a:pt x="350" y="181"/>
                  </a:lnTo>
                  <a:lnTo>
                    <a:pt x="341" y="175"/>
                  </a:lnTo>
                  <a:lnTo>
                    <a:pt x="335" y="171"/>
                  </a:lnTo>
                  <a:lnTo>
                    <a:pt x="331" y="171"/>
                  </a:lnTo>
                  <a:lnTo>
                    <a:pt x="329" y="175"/>
                  </a:lnTo>
                  <a:lnTo>
                    <a:pt x="329" y="182"/>
                  </a:lnTo>
                  <a:lnTo>
                    <a:pt x="333" y="192"/>
                  </a:lnTo>
                  <a:lnTo>
                    <a:pt x="333" y="198"/>
                  </a:lnTo>
                  <a:lnTo>
                    <a:pt x="335" y="201"/>
                  </a:lnTo>
                  <a:lnTo>
                    <a:pt x="335" y="209"/>
                  </a:lnTo>
                  <a:lnTo>
                    <a:pt x="337" y="215"/>
                  </a:lnTo>
                  <a:lnTo>
                    <a:pt x="337" y="220"/>
                  </a:lnTo>
                  <a:lnTo>
                    <a:pt x="339" y="224"/>
                  </a:lnTo>
                  <a:lnTo>
                    <a:pt x="339" y="230"/>
                  </a:lnTo>
                  <a:lnTo>
                    <a:pt x="339" y="236"/>
                  </a:lnTo>
                  <a:lnTo>
                    <a:pt x="335" y="245"/>
                  </a:lnTo>
                  <a:lnTo>
                    <a:pt x="329" y="255"/>
                  </a:lnTo>
                  <a:lnTo>
                    <a:pt x="325" y="257"/>
                  </a:lnTo>
                  <a:lnTo>
                    <a:pt x="320" y="259"/>
                  </a:lnTo>
                  <a:lnTo>
                    <a:pt x="314" y="260"/>
                  </a:lnTo>
                  <a:lnTo>
                    <a:pt x="308" y="262"/>
                  </a:lnTo>
                  <a:lnTo>
                    <a:pt x="299" y="264"/>
                  </a:lnTo>
                  <a:lnTo>
                    <a:pt x="291" y="266"/>
                  </a:lnTo>
                  <a:lnTo>
                    <a:pt x="284" y="266"/>
                  </a:lnTo>
                  <a:lnTo>
                    <a:pt x="276" y="268"/>
                  </a:lnTo>
                  <a:lnTo>
                    <a:pt x="267" y="268"/>
                  </a:lnTo>
                  <a:lnTo>
                    <a:pt x="257" y="268"/>
                  </a:lnTo>
                  <a:lnTo>
                    <a:pt x="248" y="268"/>
                  </a:lnTo>
                  <a:lnTo>
                    <a:pt x="240" y="270"/>
                  </a:lnTo>
                  <a:lnTo>
                    <a:pt x="230" y="270"/>
                  </a:lnTo>
                  <a:lnTo>
                    <a:pt x="221" y="272"/>
                  </a:lnTo>
                  <a:lnTo>
                    <a:pt x="213" y="276"/>
                  </a:lnTo>
                  <a:lnTo>
                    <a:pt x="206" y="278"/>
                  </a:lnTo>
                  <a:lnTo>
                    <a:pt x="198" y="279"/>
                  </a:lnTo>
                  <a:lnTo>
                    <a:pt x="190" y="281"/>
                  </a:lnTo>
                  <a:lnTo>
                    <a:pt x="185" y="285"/>
                  </a:lnTo>
                  <a:lnTo>
                    <a:pt x="179" y="287"/>
                  </a:lnTo>
                  <a:lnTo>
                    <a:pt x="173" y="291"/>
                  </a:lnTo>
                  <a:lnTo>
                    <a:pt x="166" y="293"/>
                  </a:lnTo>
                  <a:lnTo>
                    <a:pt x="162" y="295"/>
                  </a:lnTo>
                  <a:lnTo>
                    <a:pt x="156" y="297"/>
                  </a:lnTo>
                  <a:lnTo>
                    <a:pt x="147" y="298"/>
                  </a:lnTo>
                  <a:lnTo>
                    <a:pt x="137" y="298"/>
                  </a:lnTo>
                  <a:lnTo>
                    <a:pt x="128" y="295"/>
                  </a:lnTo>
                  <a:lnTo>
                    <a:pt x="118" y="289"/>
                  </a:lnTo>
                  <a:lnTo>
                    <a:pt x="113" y="283"/>
                  </a:lnTo>
                  <a:lnTo>
                    <a:pt x="109" y="278"/>
                  </a:lnTo>
                  <a:lnTo>
                    <a:pt x="101" y="268"/>
                  </a:lnTo>
                  <a:lnTo>
                    <a:pt x="97" y="260"/>
                  </a:lnTo>
                  <a:lnTo>
                    <a:pt x="92" y="253"/>
                  </a:lnTo>
                  <a:lnTo>
                    <a:pt x="88" y="243"/>
                  </a:lnTo>
                  <a:lnTo>
                    <a:pt x="84" y="232"/>
                  </a:lnTo>
                  <a:lnTo>
                    <a:pt x="80" y="222"/>
                  </a:lnTo>
                  <a:lnTo>
                    <a:pt x="76" y="211"/>
                  </a:lnTo>
                  <a:lnTo>
                    <a:pt x="75" y="201"/>
                  </a:lnTo>
                  <a:lnTo>
                    <a:pt x="71" y="190"/>
                  </a:lnTo>
                  <a:lnTo>
                    <a:pt x="69" y="181"/>
                  </a:lnTo>
                  <a:lnTo>
                    <a:pt x="65" y="169"/>
                  </a:lnTo>
                  <a:lnTo>
                    <a:pt x="65" y="160"/>
                  </a:lnTo>
                  <a:lnTo>
                    <a:pt x="65" y="150"/>
                  </a:lnTo>
                  <a:lnTo>
                    <a:pt x="65" y="143"/>
                  </a:lnTo>
                  <a:lnTo>
                    <a:pt x="63" y="133"/>
                  </a:lnTo>
                  <a:lnTo>
                    <a:pt x="65" y="123"/>
                  </a:lnTo>
                  <a:lnTo>
                    <a:pt x="65" y="118"/>
                  </a:lnTo>
                  <a:lnTo>
                    <a:pt x="67" y="110"/>
                  </a:lnTo>
                  <a:lnTo>
                    <a:pt x="71" y="104"/>
                  </a:lnTo>
                  <a:lnTo>
                    <a:pt x="73" y="101"/>
                  </a:lnTo>
                  <a:lnTo>
                    <a:pt x="76" y="97"/>
                  </a:lnTo>
                  <a:lnTo>
                    <a:pt x="78" y="93"/>
                  </a:lnTo>
                  <a:lnTo>
                    <a:pt x="84" y="87"/>
                  </a:lnTo>
                  <a:lnTo>
                    <a:pt x="90" y="85"/>
                  </a:lnTo>
                  <a:lnTo>
                    <a:pt x="94" y="84"/>
                  </a:lnTo>
                  <a:lnTo>
                    <a:pt x="97" y="8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66" name="Freeform 213"/>
            <p:cNvSpPr>
              <a:spLocks/>
            </p:cNvSpPr>
            <p:nvPr/>
          </p:nvSpPr>
          <p:spPr bwMode="auto">
            <a:xfrm>
              <a:off x="3140650" y="2481156"/>
              <a:ext cx="67898" cy="72769"/>
            </a:xfrm>
            <a:custGeom>
              <a:avLst/>
              <a:gdLst>
                <a:gd name="T0" fmla="*/ 2147483647 w 445"/>
                <a:gd name="T1" fmla="*/ 2147483647 h 479"/>
                <a:gd name="T2" fmla="*/ 2147483647 w 445"/>
                <a:gd name="T3" fmla="*/ 2147483647 h 479"/>
                <a:gd name="T4" fmla="*/ 2147483647 w 445"/>
                <a:gd name="T5" fmla="*/ 2147483647 h 479"/>
                <a:gd name="T6" fmla="*/ 2147483647 w 445"/>
                <a:gd name="T7" fmla="*/ 2147483647 h 479"/>
                <a:gd name="T8" fmla="*/ 2147483647 w 445"/>
                <a:gd name="T9" fmla="*/ 2147483647 h 479"/>
                <a:gd name="T10" fmla="*/ 2147483647 w 445"/>
                <a:gd name="T11" fmla="*/ 2147483647 h 479"/>
                <a:gd name="T12" fmla="*/ 2147483647 w 445"/>
                <a:gd name="T13" fmla="*/ 2147483647 h 479"/>
                <a:gd name="T14" fmla="*/ 0 w 445"/>
                <a:gd name="T15" fmla="*/ 2147483647 h 479"/>
                <a:gd name="T16" fmla="*/ 2147483647 w 445"/>
                <a:gd name="T17" fmla="*/ 2147483647 h 479"/>
                <a:gd name="T18" fmla="*/ 2147483647 w 445"/>
                <a:gd name="T19" fmla="*/ 2147483647 h 479"/>
                <a:gd name="T20" fmla="*/ 2147483647 w 445"/>
                <a:gd name="T21" fmla="*/ 2147483647 h 479"/>
                <a:gd name="T22" fmla="*/ 2147483647 w 445"/>
                <a:gd name="T23" fmla="*/ 2147483647 h 479"/>
                <a:gd name="T24" fmla="*/ 2147483647 w 445"/>
                <a:gd name="T25" fmla="*/ 2147483647 h 479"/>
                <a:gd name="T26" fmla="*/ 2147483647 w 445"/>
                <a:gd name="T27" fmla="*/ 2147483647 h 479"/>
                <a:gd name="T28" fmla="*/ 2147483647 w 445"/>
                <a:gd name="T29" fmla="*/ 2147483647 h 479"/>
                <a:gd name="T30" fmla="*/ 2147483647 w 445"/>
                <a:gd name="T31" fmla="*/ 2147483647 h 479"/>
                <a:gd name="T32" fmla="*/ 2147483647 w 445"/>
                <a:gd name="T33" fmla="*/ 2147483647 h 479"/>
                <a:gd name="T34" fmla="*/ 2147483647 w 445"/>
                <a:gd name="T35" fmla="*/ 2147483647 h 479"/>
                <a:gd name="T36" fmla="*/ 2147483647 w 445"/>
                <a:gd name="T37" fmla="*/ 2147483647 h 479"/>
                <a:gd name="T38" fmla="*/ 2147483647 w 445"/>
                <a:gd name="T39" fmla="*/ 2147483647 h 479"/>
                <a:gd name="T40" fmla="*/ 2147483647 w 445"/>
                <a:gd name="T41" fmla="*/ 2147483647 h 479"/>
                <a:gd name="T42" fmla="*/ 2147483647 w 445"/>
                <a:gd name="T43" fmla="*/ 2147483647 h 479"/>
                <a:gd name="T44" fmla="*/ 2147483647 w 445"/>
                <a:gd name="T45" fmla="*/ 2147483647 h 479"/>
                <a:gd name="T46" fmla="*/ 2147483647 w 445"/>
                <a:gd name="T47" fmla="*/ 2147483647 h 479"/>
                <a:gd name="T48" fmla="*/ 2147483647 w 445"/>
                <a:gd name="T49" fmla="*/ 2147483647 h 479"/>
                <a:gd name="T50" fmla="*/ 2147483647 w 445"/>
                <a:gd name="T51" fmla="*/ 2147483647 h 479"/>
                <a:gd name="T52" fmla="*/ 2147483647 w 445"/>
                <a:gd name="T53" fmla="*/ 2147483647 h 479"/>
                <a:gd name="T54" fmla="*/ 2147483647 w 445"/>
                <a:gd name="T55" fmla="*/ 2147483647 h 479"/>
                <a:gd name="T56" fmla="*/ 2147483647 w 445"/>
                <a:gd name="T57" fmla="*/ 2147483647 h 479"/>
                <a:gd name="T58" fmla="*/ 2147483647 w 445"/>
                <a:gd name="T59" fmla="*/ 2147483647 h 479"/>
                <a:gd name="T60" fmla="*/ 2147483647 w 445"/>
                <a:gd name="T61" fmla="*/ 2147483647 h 479"/>
                <a:gd name="T62" fmla="*/ 2147483647 w 445"/>
                <a:gd name="T63" fmla="*/ 2147483647 h 479"/>
                <a:gd name="T64" fmla="*/ 2147483647 w 445"/>
                <a:gd name="T65" fmla="*/ 2147483647 h 479"/>
                <a:gd name="T66" fmla="*/ 2147483647 w 445"/>
                <a:gd name="T67" fmla="*/ 2147483647 h 479"/>
                <a:gd name="T68" fmla="*/ 2147483647 w 445"/>
                <a:gd name="T69" fmla="*/ 2147483647 h 479"/>
                <a:gd name="T70" fmla="*/ 2147483647 w 445"/>
                <a:gd name="T71" fmla="*/ 2147483647 h 479"/>
                <a:gd name="T72" fmla="*/ 2147483647 w 445"/>
                <a:gd name="T73" fmla="*/ 2147483647 h 479"/>
                <a:gd name="T74" fmla="*/ 2147483647 w 445"/>
                <a:gd name="T75" fmla="*/ 2147483647 h 479"/>
                <a:gd name="T76" fmla="*/ 2147483647 w 445"/>
                <a:gd name="T77" fmla="*/ 2147483647 h 479"/>
                <a:gd name="T78" fmla="*/ 2147483647 w 445"/>
                <a:gd name="T79" fmla="*/ 2147483647 h 479"/>
                <a:gd name="T80" fmla="*/ 2147483647 w 445"/>
                <a:gd name="T81" fmla="*/ 2147483647 h 479"/>
                <a:gd name="T82" fmla="*/ 2147483647 w 445"/>
                <a:gd name="T83" fmla="*/ 2147483647 h 479"/>
                <a:gd name="T84" fmla="*/ 2147483647 w 445"/>
                <a:gd name="T85" fmla="*/ 2147483647 h 479"/>
                <a:gd name="T86" fmla="*/ 2147483647 w 445"/>
                <a:gd name="T87" fmla="*/ 2147483647 h 479"/>
                <a:gd name="T88" fmla="*/ 2147483647 w 445"/>
                <a:gd name="T89" fmla="*/ 2147483647 h 479"/>
                <a:gd name="T90" fmla="*/ 2147483647 w 445"/>
                <a:gd name="T91" fmla="*/ 2147483647 h 479"/>
                <a:gd name="T92" fmla="*/ 2147483647 w 445"/>
                <a:gd name="T93" fmla="*/ 2147483647 h 479"/>
                <a:gd name="T94" fmla="*/ 2147483647 w 445"/>
                <a:gd name="T95" fmla="*/ 2147483647 h 479"/>
                <a:gd name="T96" fmla="*/ 2147483647 w 445"/>
                <a:gd name="T97" fmla="*/ 2147483647 h 479"/>
                <a:gd name="T98" fmla="*/ 2147483647 w 445"/>
                <a:gd name="T99" fmla="*/ 2147483647 h 479"/>
                <a:gd name="T100" fmla="*/ 2147483647 w 445"/>
                <a:gd name="T101" fmla="*/ 2147483647 h 479"/>
                <a:gd name="T102" fmla="*/ 2147483647 w 445"/>
                <a:gd name="T103" fmla="*/ 2147483647 h 479"/>
                <a:gd name="T104" fmla="*/ 2147483647 w 445"/>
                <a:gd name="T105" fmla="*/ 2147483647 h 479"/>
                <a:gd name="T106" fmla="*/ 2147483647 w 445"/>
                <a:gd name="T107" fmla="*/ 2147483647 h 479"/>
                <a:gd name="T108" fmla="*/ 2147483647 w 445"/>
                <a:gd name="T109" fmla="*/ 2147483647 h 479"/>
                <a:gd name="T110" fmla="*/ 2147483647 w 445"/>
                <a:gd name="T111" fmla="*/ 2147483647 h 479"/>
                <a:gd name="T112" fmla="*/ 2147483647 w 445"/>
                <a:gd name="T113" fmla="*/ 2147483647 h 479"/>
                <a:gd name="T114" fmla="*/ 2147483647 w 445"/>
                <a:gd name="T115" fmla="*/ 2147483647 h 479"/>
                <a:gd name="T116" fmla="*/ 2147483647 w 445"/>
                <a:gd name="T117" fmla="*/ 2147483647 h 47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445" h="479">
                  <a:moveTo>
                    <a:pt x="407" y="479"/>
                  </a:moveTo>
                  <a:lnTo>
                    <a:pt x="92" y="409"/>
                  </a:lnTo>
                  <a:lnTo>
                    <a:pt x="90" y="407"/>
                  </a:lnTo>
                  <a:lnTo>
                    <a:pt x="84" y="403"/>
                  </a:lnTo>
                  <a:lnTo>
                    <a:pt x="76" y="397"/>
                  </a:lnTo>
                  <a:lnTo>
                    <a:pt x="67" y="390"/>
                  </a:lnTo>
                  <a:lnTo>
                    <a:pt x="57" y="382"/>
                  </a:lnTo>
                  <a:lnTo>
                    <a:pt x="52" y="372"/>
                  </a:lnTo>
                  <a:lnTo>
                    <a:pt x="46" y="361"/>
                  </a:lnTo>
                  <a:lnTo>
                    <a:pt x="46" y="352"/>
                  </a:lnTo>
                  <a:lnTo>
                    <a:pt x="46" y="344"/>
                  </a:lnTo>
                  <a:lnTo>
                    <a:pt x="46" y="338"/>
                  </a:lnTo>
                  <a:lnTo>
                    <a:pt x="44" y="331"/>
                  </a:lnTo>
                  <a:lnTo>
                    <a:pt x="44" y="323"/>
                  </a:lnTo>
                  <a:lnTo>
                    <a:pt x="40" y="314"/>
                  </a:lnTo>
                  <a:lnTo>
                    <a:pt x="38" y="304"/>
                  </a:lnTo>
                  <a:lnTo>
                    <a:pt x="35" y="294"/>
                  </a:lnTo>
                  <a:lnTo>
                    <a:pt x="33" y="285"/>
                  </a:lnTo>
                  <a:lnTo>
                    <a:pt x="29" y="274"/>
                  </a:lnTo>
                  <a:lnTo>
                    <a:pt x="25" y="262"/>
                  </a:lnTo>
                  <a:lnTo>
                    <a:pt x="21" y="251"/>
                  </a:lnTo>
                  <a:lnTo>
                    <a:pt x="19" y="239"/>
                  </a:lnTo>
                  <a:lnTo>
                    <a:pt x="16" y="226"/>
                  </a:lnTo>
                  <a:lnTo>
                    <a:pt x="12" y="215"/>
                  </a:lnTo>
                  <a:lnTo>
                    <a:pt x="8" y="201"/>
                  </a:lnTo>
                  <a:lnTo>
                    <a:pt x="8" y="190"/>
                  </a:lnTo>
                  <a:lnTo>
                    <a:pt x="4" y="177"/>
                  </a:lnTo>
                  <a:lnTo>
                    <a:pt x="4" y="163"/>
                  </a:lnTo>
                  <a:lnTo>
                    <a:pt x="2" y="150"/>
                  </a:lnTo>
                  <a:lnTo>
                    <a:pt x="2" y="139"/>
                  </a:lnTo>
                  <a:lnTo>
                    <a:pt x="0" y="125"/>
                  </a:lnTo>
                  <a:lnTo>
                    <a:pt x="0" y="112"/>
                  </a:lnTo>
                  <a:lnTo>
                    <a:pt x="2" y="101"/>
                  </a:lnTo>
                  <a:lnTo>
                    <a:pt x="2" y="89"/>
                  </a:lnTo>
                  <a:lnTo>
                    <a:pt x="2" y="76"/>
                  </a:lnTo>
                  <a:lnTo>
                    <a:pt x="4" y="66"/>
                  </a:lnTo>
                  <a:lnTo>
                    <a:pt x="4" y="57"/>
                  </a:lnTo>
                  <a:lnTo>
                    <a:pt x="8" y="47"/>
                  </a:lnTo>
                  <a:lnTo>
                    <a:pt x="8" y="38"/>
                  </a:lnTo>
                  <a:lnTo>
                    <a:pt x="12" y="30"/>
                  </a:lnTo>
                  <a:lnTo>
                    <a:pt x="14" y="24"/>
                  </a:lnTo>
                  <a:lnTo>
                    <a:pt x="17" y="19"/>
                  </a:lnTo>
                  <a:lnTo>
                    <a:pt x="19" y="13"/>
                  </a:lnTo>
                  <a:lnTo>
                    <a:pt x="21" y="9"/>
                  </a:lnTo>
                  <a:lnTo>
                    <a:pt x="25" y="5"/>
                  </a:lnTo>
                  <a:lnTo>
                    <a:pt x="29" y="4"/>
                  </a:lnTo>
                  <a:lnTo>
                    <a:pt x="33" y="2"/>
                  </a:lnTo>
                  <a:lnTo>
                    <a:pt x="36" y="2"/>
                  </a:lnTo>
                  <a:lnTo>
                    <a:pt x="42" y="0"/>
                  </a:lnTo>
                  <a:lnTo>
                    <a:pt x="48" y="2"/>
                  </a:lnTo>
                  <a:lnTo>
                    <a:pt x="54" y="2"/>
                  </a:lnTo>
                  <a:lnTo>
                    <a:pt x="59" y="2"/>
                  </a:lnTo>
                  <a:lnTo>
                    <a:pt x="67" y="2"/>
                  </a:lnTo>
                  <a:lnTo>
                    <a:pt x="76" y="4"/>
                  </a:lnTo>
                  <a:lnTo>
                    <a:pt x="84" y="5"/>
                  </a:lnTo>
                  <a:lnTo>
                    <a:pt x="95" y="7"/>
                  </a:lnTo>
                  <a:lnTo>
                    <a:pt x="107" y="7"/>
                  </a:lnTo>
                  <a:lnTo>
                    <a:pt x="120" y="11"/>
                  </a:lnTo>
                  <a:lnTo>
                    <a:pt x="131" y="11"/>
                  </a:lnTo>
                  <a:lnTo>
                    <a:pt x="145" y="11"/>
                  </a:lnTo>
                  <a:lnTo>
                    <a:pt x="158" y="11"/>
                  </a:lnTo>
                  <a:lnTo>
                    <a:pt x="175" y="11"/>
                  </a:lnTo>
                  <a:lnTo>
                    <a:pt x="189" y="11"/>
                  </a:lnTo>
                  <a:lnTo>
                    <a:pt x="204" y="11"/>
                  </a:lnTo>
                  <a:lnTo>
                    <a:pt x="217" y="11"/>
                  </a:lnTo>
                  <a:lnTo>
                    <a:pt x="232" y="11"/>
                  </a:lnTo>
                  <a:lnTo>
                    <a:pt x="244" y="9"/>
                  </a:lnTo>
                  <a:lnTo>
                    <a:pt x="257" y="9"/>
                  </a:lnTo>
                  <a:lnTo>
                    <a:pt x="266" y="7"/>
                  </a:lnTo>
                  <a:lnTo>
                    <a:pt x="278" y="7"/>
                  </a:lnTo>
                  <a:lnTo>
                    <a:pt x="284" y="7"/>
                  </a:lnTo>
                  <a:lnTo>
                    <a:pt x="291" y="7"/>
                  </a:lnTo>
                  <a:lnTo>
                    <a:pt x="295" y="7"/>
                  </a:lnTo>
                  <a:lnTo>
                    <a:pt x="297" y="7"/>
                  </a:lnTo>
                  <a:lnTo>
                    <a:pt x="361" y="11"/>
                  </a:lnTo>
                  <a:lnTo>
                    <a:pt x="363" y="15"/>
                  </a:lnTo>
                  <a:lnTo>
                    <a:pt x="365" y="21"/>
                  </a:lnTo>
                  <a:lnTo>
                    <a:pt x="369" y="32"/>
                  </a:lnTo>
                  <a:lnTo>
                    <a:pt x="369" y="36"/>
                  </a:lnTo>
                  <a:lnTo>
                    <a:pt x="371" y="42"/>
                  </a:lnTo>
                  <a:lnTo>
                    <a:pt x="375" y="49"/>
                  </a:lnTo>
                  <a:lnTo>
                    <a:pt x="379" y="55"/>
                  </a:lnTo>
                  <a:lnTo>
                    <a:pt x="381" y="61"/>
                  </a:lnTo>
                  <a:lnTo>
                    <a:pt x="384" y="68"/>
                  </a:lnTo>
                  <a:lnTo>
                    <a:pt x="388" y="76"/>
                  </a:lnTo>
                  <a:lnTo>
                    <a:pt x="390" y="85"/>
                  </a:lnTo>
                  <a:lnTo>
                    <a:pt x="394" y="93"/>
                  </a:lnTo>
                  <a:lnTo>
                    <a:pt x="396" y="102"/>
                  </a:lnTo>
                  <a:lnTo>
                    <a:pt x="400" y="112"/>
                  </a:lnTo>
                  <a:lnTo>
                    <a:pt x="403" y="120"/>
                  </a:lnTo>
                  <a:lnTo>
                    <a:pt x="407" y="129"/>
                  </a:lnTo>
                  <a:lnTo>
                    <a:pt x="411" y="139"/>
                  </a:lnTo>
                  <a:lnTo>
                    <a:pt x="415" y="150"/>
                  </a:lnTo>
                  <a:lnTo>
                    <a:pt x="419" y="159"/>
                  </a:lnTo>
                  <a:lnTo>
                    <a:pt x="420" y="169"/>
                  </a:lnTo>
                  <a:lnTo>
                    <a:pt x="424" y="178"/>
                  </a:lnTo>
                  <a:lnTo>
                    <a:pt x="428" y="188"/>
                  </a:lnTo>
                  <a:lnTo>
                    <a:pt x="432" y="198"/>
                  </a:lnTo>
                  <a:lnTo>
                    <a:pt x="434" y="203"/>
                  </a:lnTo>
                  <a:lnTo>
                    <a:pt x="438" y="213"/>
                  </a:lnTo>
                  <a:lnTo>
                    <a:pt x="439" y="220"/>
                  </a:lnTo>
                  <a:lnTo>
                    <a:pt x="441" y="228"/>
                  </a:lnTo>
                  <a:lnTo>
                    <a:pt x="443" y="234"/>
                  </a:lnTo>
                  <a:lnTo>
                    <a:pt x="443" y="239"/>
                  </a:lnTo>
                  <a:lnTo>
                    <a:pt x="443" y="245"/>
                  </a:lnTo>
                  <a:lnTo>
                    <a:pt x="445" y="251"/>
                  </a:lnTo>
                  <a:lnTo>
                    <a:pt x="443" y="258"/>
                  </a:lnTo>
                  <a:lnTo>
                    <a:pt x="443" y="264"/>
                  </a:lnTo>
                  <a:lnTo>
                    <a:pt x="439" y="270"/>
                  </a:lnTo>
                  <a:lnTo>
                    <a:pt x="432" y="270"/>
                  </a:lnTo>
                  <a:lnTo>
                    <a:pt x="428" y="266"/>
                  </a:lnTo>
                  <a:lnTo>
                    <a:pt x="424" y="264"/>
                  </a:lnTo>
                  <a:lnTo>
                    <a:pt x="420" y="260"/>
                  </a:lnTo>
                  <a:lnTo>
                    <a:pt x="417" y="255"/>
                  </a:lnTo>
                  <a:lnTo>
                    <a:pt x="413" y="245"/>
                  </a:lnTo>
                  <a:lnTo>
                    <a:pt x="409" y="236"/>
                  </a:lnTo>
                  <a:lnTo>
                    <a:pt x="405" y="230"/>
                  </a:lnTo>
                  <a:lnTo>
                    <a:pt x="403" y="224"/>
                  </a:lnTo>
                  <a:lnTo>
                    <a:pt x="401" y="217"/>
                  </a:lnTo>
                  <a:lnTo>
                    <a:pt x="400" y="209"/>
                  </a:lnTo>
                  <a:lnTo>
                    <a:pt x="396" y="199"/>
                  </a:lnTo>
                  <a:lnTo>
                    <a:pt x="394" y="190"/>
                  </a:lnTo>
                  <a:lnTo>
                    <a:pt x="392" y="180"/>
                  </a:lnTo>
                  <a:lnTo>
                    <a:pt x="390" y="171"/>
                  </a:lnTo>
                  <a:lnTo>
                    <a:pt x="386" y="159"/>
                  </a:lnTo>
                  <a:lnTo>
                    <a:pt x="382" y="148"/>
                  </a:lnTo>
                  <a:lnTo>
                    <a:pt x="379" y="139"/>
                  </a:lnTo>
                  <a:lnTo>
                    <a:pt x="377" y="127"/>
                  </a:lnTo>
                  <a:lnTo>
                    <a:pt x="371" y="116"/>
                  </a:lnTo>
                  <a:lnTo>
                    <a:pt x="367" y="106"/>
                  </a:lnTo>
                  <a:lnTo>
                    <a:pt x="363" y="97"/>
                  </a:lnTo>
                  <a:lnTo>
                    <a:pt x="358" y="89"/>
                  </a:lnTo>
                  <a:lnTo>
                    <a:pt x="352" y="80"/>
                  </a:lnTo>
                  <a:lnTo>
                    <a:pt x="348" y="74"/>
                  </a:lnTo>
                  <a:lnTo>
                    <a:pt x="341" y="66"/>
                  </a:lnTo>
                  <a:lnTo>
                    <a:pt x="335" y="62"/>
                  </a:lnTo>
                  <a:lnTo>
                    <a:pt x="327" y="55"/>
                  </a:lnTo>
                  <a:lnTo>
                    <a:pt x="318" y="53"/>
                  </a:lnTo>
                  <a:lnTo>
                    <a:pt x="310" y="49"/>
                  </a:lnTo>
                  <a:lnTo>
                    <a:pt x="303" y="49"/>
                  </a:lnTo>
                  <a:lnTo>
                    <a:pt x="293" y="47"/>
                  </a:lnTo>
                  <a:lnTo>
                    <a:pt x="284" y="47"/>
                  </a:lnTo>
                  <a:lnTo>
                    <a:pt x="274" y="47"/>
                  </a:lnTo>
                  <a:lnTo>
                    <a:pt x="266" y="49"/>
                  </a:lnTo>
                  <a:lnTo>
                    <a:pt x="255" y="49"/>
                  </a:lnTo>
                  <a:lnTo>
                    <a:pt x="246" y="51"/>
                  </a:lnTo>
                  <a:lnTo>
                    <a:pt x="238" y="53"/>
                  </a:lnTo>
                  <a:lnTo>
                    <a:pt x="228" y="55"/>
                  </a:lnTo>
                  <a:lnTo>
                    <a:pt x="217" y="57"/>
                  </a:lnTo>
                  <a:lnTo>
                    <a:pt x="208" y="61"/>
                  </a:lnTo>
                  <a:lnTo>
                    <a:pt x="200" y="62"/>
                  </a:lnTo>
                  <a:lnTo>
                    <a:pt x="190" y="64"/>
                  </a:lnTo>
                  <a:lnTo>
                    <a:pt x="181" y="64"/>
                  </a:lnTo>
                  <a:lnTo>
                    <a:pt x="171" y="64"/>
                  </a:lnTo>
                  <a:lnTo>
                    <a:pt x="162" y="64"/>
                  </a:lnTo>
                  <a:lnTo>
                    <a:pt x="152" y="64"/>
                  </a:lnTo>
                  <a:lnTo>
                    <a:pt x="143" y="64"/>
                  </a:lnTo>
                  <a:lnTo>
                    <a:pt x="135" y="64"/>
                  </a:lnTo>
                  <a:lnTo>
                    <a:pt x="126" y="66"/>
                  </a:lnTo>
                  <a:lnTo>
                    <a:pt x="118" y="68"/>
                  </a:lnTo>
                  <a:lnTo>
                    <a:pt x="109" y="68"/>
                  </a:lnTo>
                  <a:lnTo>
                    <a:pt x="103" y="72"/>
                  </a:lnTo>
                  <a:lnTo>
                    <a:pt x="95" y="74"/>
                  </a:lnTo>
                  <a:lnTo>
                    <a:pt x="90" y="80"/>
                  </a:lnTo>
                  <a:lnTo>
                    <a:pt x="84" y="83"/>
                  </a:lnTo>
                  <a:lnTo>
                    <a:pt x="80" y="89"/>
                  </a:lnTo>
                  <a:lnTo>
                    <a:pt x="76" y="97"/>
                  </a:lnTo>
                  <a:lnTo>
                    <a:pt x="76" y="106"/>
                  </a:lnTo>
                  <a:lnTo>
                    <a:pt x="73" y="114"/>
                  </a:lnTo>
                  <a:lnTo>
                    <a:pt x="73" y="125"/>
                  </a:lnTo>
                  <a:lnTo>
                    <a:pt x="71" y="137"/>
                  </a:lnTo>
                  <a:lnTo>
                    <a:pt x="73" y="150"/>
                  </a:lnTo>
                  <a:lnTo>
                    <a:pt x="73" y="161"/>
                  </a:lnTo>
                  <a:lnTo>
                    <a:pt x="76" y="175"/>
                  </a:lnTo>
                  <a:lnTo>
                    <a:pt x="78" y="186"/>
                  </a:lnTo>
                  <a:lnTo>
                    <a:pt x="82" y="199"/>
                  </a:lnTo>
                  <a:lnTo>
                    <a:pt x="84" y="211"/>
                  </a:lnTo>
                  <a:lnTo>
                    <a:pt x="88" y="222"/>
                  </a:lnTo>
                  <a:lnTo>
                    <a:pt x="90" y="232"/>
                  </a:lnTo>
                  <a:lnTo>
                    <a:pt x="92" y="241"/>
                  </a:lnTo>
                  <a:lnTo>
                    <a:pt x="93" y="249"/>
                  </a:lnTo>
                  <a:lnTo>
                    <a:pt x="95" y="256"/>
                  </a:lnTo>
                  <a:lnTo>
                    <a:pt x="97" y="258"/>
                  </a:lnTo>
                  <a:lnTo>
                    <a:pt x="97" y="260"/>
                  </a:lnTo>
                  <a:lnTo>
                    <a:pt x="97" y="262"/>
                  </a:lnTo>
                  <a:lnTo>
                    <a:pt x="97" y="272"/>
                  </a:lnTo>
                  <a:lnTo>
                    <a:pt x="97" y="277"/>
                  </a:lnTo>
                  <a:lnTo>
                    <a:pt x="97" y="285"/>
                  </a:lnTo>
                  <a:lnTo>
                    <a:pt x="97" y="293"/>
                  </a:lnTo>
                  <a:lnTo>
                    <a:pt x="101" y="302"/>
                  </a:lnTo>
                  <a:lnTo>
                    <a:pt x="101" y="310"/>
                  </a:lnTo>
                  <a:lnTo>
                    <a:pt x="103" y="319"/>
                  </a:lnTo>
                  <a:lnTo>
                    <a:pt x="105" y="327"/>
                  </a:lnTo>
                  <a:lnTo>
                    <a:pt x="109" y="336"/>
                  </a:lnTo>
                  <a:lnTo>
                    <a:pt x="112" y="346"/>
                  </a:lnTo>
                  <a:lnTo>
                    <a:pt x="116" y="353"/>
                  </a:lnTo>
                  <a:lnTo>
                    <a:pt x="120" y="361"/>
                  </a:lnTo>
                  <a:lnTo>
                    <a:pt x="128" y="369"/>
                  </a:lnTo>
                  <a:lnTo>
                    <a:pt x="131" y="372"/>
                  </a:lnTo>
                  <a:lnTo>
                    <a:pt x="139" y="378"/>
                  </a:lnTo>
                  <a:lnTo>
                    <a:pt x="147" y="382"/>
                  </a:lnTo>
                  <a:lnTo>
                    <a:pt x="156" y="386"/>
                  </a:lnTo>
                  <a:lnTo>
                    <a:pt x="166" y="388"/>
                  </a:lnTo>
                  <a:lnTo>
                    <a:pt x="175" y="390"/>
                  </a:lnTo>
                  <a:lnTo>
                    <a:pt x="185" y="391"/>
                  </a:lnTo>
                  <a:lnTo>
                    <a:pt x="196" y="393"/>
                  </a:lnTo>
                  <a:lnTo>
                    <a:pt x="206" y="395"/>
                  </a:lnTo>
                  <a:lnTo>
                    <a:pt x="217" y="395"/>
                  </a:lnTo>
                  <a:lnTo>
                    <a:pt x="228" y="397"/>
                  </a:lnTo>
                  <a:lnTo>
                    <a:pt x="240" y="397"/>
                  </a:lnTo>
                  <a:lnTo>
                    <a:pt x="251" y="399"/>
                  </a:lnTo>
                  <a:lnTo>
                    <a:pt x="265" y="401"/>
                  </a:lnTo>
                  <a:lnTo>
                    <a:pt x="276" y="401"/>
                  </a:lnTo>
                  <a:lnTo>
                    <a:pt x="287" y="405"/>
                  </a:lnTo>
                  <a:lnTo>
                    <a:pt x="299" y="407"/>
                  </a:lnTo>
                  <a:lnTo>
                    <a:pt x="308" y="409"/>
                  </a:lnTo>
                  <a:lnTo>
                    <a:pt x="320" y="409"/>
                  </a:lnTo>
                  <a:lnTo>
                    <a:pt x="331" y="410"/>
                  </a:lnTo>
                  <a:lnTo>
                    <a:pt x="341" y="412"/>
                  </a:lnTo>
                  <a:lnTo>
                    <a:pt x="350" y="414"/>
                  </a:lnTo>
                  <a:lnTo>
                    <a:pt x="360" y="416"/>
                  </a:lnTo>
                  <a:lnTo>
                    <a:pt x="369" y="418"/>
                  </a:lnTo>
                  <a:lnTo>
                    <a:pt x="377" y="420"/>
                  </a:lnTo>
                  <a:lnTo>
                    <a:pt x="384" y="422"/>
                  </a:lnTo>
                  <a:lnTo>
                    <a:pt x="390" y="424"/>
                  </a:lnTo>
                  <a:lnTo>
                    <a:pt x="398" y="426"/>
                  </a:lnTo>
                  <a:lnTo>
                    <a:pt x="407" y="431"/>
                  </a:lnTo>
                  <a:lnTo>
                    <a:pt x="415" y="437"/>
                  </a:lnTo>
                  <a:lnTo>
                    <a:pt x="415" y="445"/>
                  </a:lnTo>
                  <a:lnTo>
                    <a:pt x="417" y="450"/>
                  </a:lnTo>
                  <a:lnTo>
                    <a:pt x="415" y="458"/>
                  </a:lnTo>
                  <a:lnTo>
                    <a:pt x="413" y="466"/>
                  </a:lnTo>
                  <a:lnTo>
                    <a:pt x="409" y="473"/>
                  </a:lnTo>
                  <a:lnTo>
                    <a:pt x="407" y="4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67" name="Freeform 214"/>
            <p:cNvSpPr>
              <a:spLocks/>
            </p:cNvSpPr>
            <p:nvPr/>
          </p:nvSpPr>
          <p:spPr bwMode="auto">
            <a:xfrm>
              <a:off x="3210679" y="2510690"/>
              <a:ext cx="61199" cy="64548"/>
            </a:xfrm>
            <a:custGeom>
              <a:avLst/>
              <a:gdLst>
                <a:gd name="T0" fmla="*/ 0 w 401"/>
                <a:gd name="T1" fmla="*/ 2147483647 h 424"/>
                <a:gd name="T2" fmla="*/ 2147483647 w 401"/>
                <a:gd name="T3" fmla="*/ 2147483647 h 424"/>
                <a:gd name="T4" fmla="*/ 2147483647 w 401"/>
                <a:gd name="T5" fmla="*/ 2147483647 h 424"/>
                <a:gd name="T6" fmla="*/ 2147483647 w 401"/>
                <a:gd name="T7" fmla="*/ 2147483647 h 424"/>
                <a:gd name="T8" fmla="*/ 2147483647 w 401"/>
                <a:gd name="T9" fmla="*/ 2147483647 h 424"/>
                <a:gd name="T10" fmla="*/ 2147483647 w 401"/>
                <a:gd name="T11" fmla="*/ 2147483647 h 424"/>
                <a:gd name="T12" fmla="*/ 2147483647 w 401"/>
                <a:gd name="T13" fmla="*/ 2147483647 h 424"/>
                <a:gd name="T14" fmla="*/ 2147483647 w 401"/>
                <a:gd name="T15" fmla="*/ 2147483647 h 424"/>
                <a:gd name="T16" fmla="*/ 2147483647 w 401"/>
                <a:gd name="T17" fmla="*/ 2147483647 h 424"/>
                <a:gd name="T18" fmla="*/ 2147483647 w 401"/>
                <a:gd name="T19" fmla="*/ 2147483647 h 424"/>
                <a:gd name="T20" fmla="*/ 2147483647 w 401"/>
                <a:gd name="T21" fmla="*/ 2147483647 h 424"/>
                <a:gd name="T22" fmla="*/ 2147483647 w 401"/>
                <a:gd name="T23" fmla="*/ 2147483647 h 424"/>
                <a:gd name="T24" fmla="*/ 2147483647 w 401"/>
                <a:gd name="T25" fmla="*/ 2147483647 h 424"/>
                <a:gd name="T26" fmla="*/ 2147483647 w 401"/>
                <a:gd name="T27" fmla="*/ 2147483647 h 424"/>
                <a:gd name="T28" fmla="*/ 2147483647 w 401"/>
                <a:gd name="T29" fmla="*/ 2147483647 h 424"/>
                <a:gd name="T30" fmla="*/ 2147483647 w 401"/>
                <a:gd name="T31" fmla="*/ 2147483647 h 424"/>
                <a:gd name="T32" fmla="*/ 2147483647 w 401"/>
                <a:gd name="T33" fmla="*/ 2147483647 h 424"/>
                <a:gd name="T34" fmla="*/ 2147483647 w 401"/>
                <a:gd name="T35" fmla="*/ 2147483647 h 424"/>
                <a:gd name="T36" fmla="*/ 2147483647 w 401"/>
                <a:gd name="T37" fmla="*/ 2147483647 h 424"/>
                <a:gd name="T38" fmla="*/ 2147483647 w 401"/>
                <a:gd name="T39" fmla="*/ 2147483647 h 424"/>
                <a:gd name="T40" fmla="*/ 2147483647 w 401"/>
                <a:gd name="T41" fmla="*/ 2147483647 h 424"/>
                <a:gd name="T42" fmla="*/ 2147483647 w 401"/>
                <a:gd name="T43" fmla="*/ 2147483647 h 424"/>
                <a:gd name="T44" fmla="*/ 2147483647 w 401"/>
                <a:gd name="T45" fmla="*/ 2147483647 h 424"/>
                <a:gd name="T46" fmla="*/ 2147483647 w 401"/>
                <a:gd name="T47" fmla="*/ 2147483647 h 424"/>
                <a:gd name="T48" fmla="*/ 2147483647 w 401"/>
                <a:gd name="T49" fmla="*/ 2147483647 h 424"/>
                <a:gd name="T50" fmla="*/ 2147483647 w 401"/>
                <a:gd name="T51" fmla="*/ 2147483647 h 424"/>
                <a:gd name="T52" fmla="*/ 2147483647 w 401"/>
                <a:gd name="T53" fmla="*/ 2147483647 h 424"/>
                <a:gd name="T54" fmla="*/ 2147483647 w 401"/>
                <a:gd name="T55" fmla="*/ 2147483647 h 424"/>
                <a:gd name="T56" fmla="*/ 2147483647 w 401"/>
                <a:gd name="T57" fmla="*/ 2147483647 h 424"/>
                <a:gd name="T58" fmla="*/ 2147483647 w 401"/>
                <a:gd name="T59" fmla="*/ 2147483647 h 424"/>
                <a:gd name="T60" fmla="*/ 2147483647 w 401"/>
                <a:gd name="T61" fmla="*/ 2147483647 h 424"/>
                <a:gd name="T62" fmla="*/ 2147483647 w 401"/>
                <a:gd name="T63" fmla="*/ 2147483647 h 424"/>
                <a:gd name="T64" fmla="*/ 2147483647 w 401"/>
                <a:gd name="T65" fmla="*/ 2147483647 h 424"/>
                <a:gd name="T66" fmla="*/ 2147483647 w 401"/>
                <a:gd name="T67" fmla="*/ 2147483647 h 424"/>
                <a:gd name="T68" fmla="*/ 2147483647 w 401"/>
                <a:gd name="T69" fmla="*/ 2147483647 h 424"/>
                <a:gd name="T70" fmla="*/ 2147483647 w 401"/>
                <a:gd name="T71" fmla="*/ 2147483647 h 424"/>
                <a:gd name="T72" fmla="*/ 2147483647 w 401"/>
                <a:gd name="T73" fmla="*/ 2147483647 h 424"/>
                <a:gd name="T74" fmla="*/ 2147483647 w 401"/>
                <a:gd name="T75" fmla="*/ 2147483647 h 424"/>
                <a:gd name="T76" fmla="*/ 2147483647 w 401"/>
                <a:gd name="T77" fmla="*/ 2147483647 h 424"/>
                <a:gd name="T78" fmla="*/ 2147483647 w 401"/>
                <a:gd name="T79" fmla="*/ 2147483647 h 424"/>
                <a:gd name="T80" fmla="*/ 2147483647 w 401"/>
                <a:gd name="T81" fmla="*/ 2147483647 h 424"/>
                <a:gd name="T82" fmla="*/ 2147483647 w 401"/>
                <a:gd name="T83" fmla="*/ 2147483647 h 424"/>
                <a:gd name="T84" fmla="*/ 2147483647 w 401"/>
                <a:gd name="T85" fmla="*/ 2147483647 h 424"/>
                <a:gd name="T86" fmla="*/ 2147483647 w 401"/>
                <a:gd name="T87" fmla="*/ 2147483647 h 424"/>
                <a:gd name="T88" fmla="*/ 2147483647 w 401"/>
                <a:gd name="T89" fmla="*/ 2147483647 h 424"/>
                <a:gd name="T90" fmla="*/ 2147483647 w 401"/>
                <a:gd name="T91" fmla="*/ 2147483647 h 424"/>
                <a:gd name="T92" fmla="*/ 2147483647 w 401"/>
                <a:gd name="T93" fmla="*/ 2147483647 h 424"/>
                <a:gd name="T94" fmla="*/ 2147483647 w 401"/>
                <a:gd name="T95" fmla="*/ 2147483647 h 424"/>
                <a:gd name="T96" fmla="*/ 2147483647 w 401"/>
                <a:gd name="T97" fmla="*/ 2147483647 h 424"/>
                <a:gd name="T98" fmla="*/ 2147483647 w 401"/>
                <a:gd name="T99" fmla="*/ 2147483647 h 424"/>
                <a:gd name="T100" fmla="*/ 0 w 401"/>
                <a:gd name="T101" fmla="*/ 2147483647 h 42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01" h="424">
                  <a:moveTo>
                    <a:pt x="0" y="5"/>
                  </a:moveTo>
                  <a:lnTo>
                    <a:pt x="0" y="7"/>
                  </a:lnTo>
                  <a:lnTo>
                    <a:pt x="0" y="11"/>
                  </a:lnTo>
                  <a:lnTo>
                    <a:pt x="0" y="21"/>
                  </a:lnTo>
                  <a:lnTo>
                    <a:pt x="2" y="32"/>
                  </a:lnTo>
                  <a:lnTo>
                    <a:pt x="2" y="43"/>
                  </a:lnTo>
                  <a:lnTo>
                    <a:pt x="4" y="61"/>
                  </a:lnTo>
                  <a:lnTo>
                    <a:pt x="6" y="78"/>
                  </a:lnTo>
                  <a:lnTo>
                    <a:pt x="8" y="97"/>
                  </a:lnTo>
                  <a:lnTo>
                    <a:pt x="10" y="118"/>
                  </a:lnTo>
                  <a:lnTo>
                    <a:pt x="12" y="139"/>
                  </a:lnTo>
                  <a:lnTo>
                    <a:pt x="14" y="159"/>
                  </a:lnTo>
                  <a:lnTo>
                    <a:pt x="17" y="182"/>
                  </a:lnTo>
                  <a:lnTo>
                    <a:pt x="19" y="203"/>
                  </a:lnTo>
                  <a:lnTo>
                    <a:pt x="21" y="224"/>
                  </a:lnTo>
                  <a:lnTo>
                    <a:pt x="23" y="245"/>
                  </a:lnTo>
                  <a:lnTo>
                    <a:pt x="27" y="266"/>
                  </a:lnTo>
                  <a:lnTo>
                    <a:pt x="27" y="281"/>
                  </a:lnTo>
                  <a:lnTo>
                    <a:pt x="29" y="298"/>
                  </a:lnTo>
                  <a:lnTo>
                    <a:pt x="31" y="313"/>
                  </a:lnTo>
                  <a:lnTo>
                    <a:pt x="33" y="329"/>
                  </a:lnTo>
                  <a:lnTo>
                    <a:pt x="35" y="340"/>
                  </a:lnTo>
                  <a:lnTo>
                    <a:pt x="38" y="352"/>
                  </a:lnTo>
                  <a:lnTo>
                    <a:pt x="40" y="363"/>
                  </a:lnTo>
                  <a:lnTo>
                    <a:pt x="42" y="372"/>
                  </a:lnTo>
                  <a:lnTo>
                    <a:pt x="44" y="380"/>
                  </a:lnTo>
                  <a:lnTo>
                    <a:pt x="46" y="388"/>
                  </a:lnTo>
                  <a:lnTo>
                    <a:pt x="48" y="395"/>
                  </a:lnTo>
                  <a:lnTo>
                    <a:pt x="52" y="401"/>
                  </a:lnTo>
                  <a:lnTo>
                    <a:pt x="55" y="410"/>
                  </a:lnTo>
                  <a:lnTo>
                    <a:pt x="61" y="416"/>
                  </a:lnTo>
                  <a:lnTo>
                    <a:pt x="67" y="422"/>
                  </a:lnTo>
                  <a:lnTo>
                    <a:pt x="71" y="424"/>
                  </a:lnTo>
                  <a:lnTo>
                    <a:pt x="78" y="424"/>
                  </a:lnTo>
                  <a:lnTo>
                    <a:pt x="84" y="424"/>
                  </a:lnTo>
                  <a:lnTo>
                    <a:pt x="92" y="422"/>
                  </a:lnTo>
                  <a:lnTo>
                    <a:pt x="101" y="420"/>
                  </a:lnTo>
                  <a:lnTo>
                    <a:pt x="105" y="418"/>
                  </a:lnTo>
                  <a:lnTo>
                    <a:pt x="111" y="416"/>
                  </a:lnTo>
                  <a:lnTo>
                    <a:pt x="116" y="414"/>
                  </a:lnTo>
                  <a:lnTo>
                    <a:pt x="122" y="414"/>
                  </a:lnTo>
                  <a:lnTo>
                    <a:pt x="126" y="412"/>
                  </a:lnTo>
                  <a:lnTo>
                    <a:pt x="131" y="412"/>
                  </a:lnTo>
                  <a:lnTo>
                    <a:pt x="139" y="410"/>
                  </a:lnTo>
                  <a:lnTo>
                    <a:pt x="145" y="409"/>
                  </a:lnTo>
                  <a:lnTo>
                    <a:pt x="151" y="407"/>
                  </a:lnTo>
                  <a:lnTo>
                    <a:pt x="156" y="407"/>
                  </a:lnTo>
                  <a:lnTo>
                    <a:pt x="164" y="405"/>
                  </a:lnTo>
                  <a:lnTo>
                    <a:pt x="171" y="405"/>
                  </a:lnTo>
                  <a:lnTo>
                    <a:pt x="177" y="403"/>
                  </a:lnTo>
                  <a:lnTo>
                    <a:pt x="185" y="401"/>
                  </a:lnTo>
                  <a:lnTo>
                    <a:pt x="192" y="399"/>
                  </a:lnTo>
                  <a:lnTo>
                    <a:pt x="202" y="397"/>
                  </a:lnTo>
                  <a:lnTo>
                    <a:pt x="209" y="395"/>
                  </a:lnTo>
                  <a:lnTo>
                    <a:pt x="217" y="393"/>
                  </a:lnTo>
                  <a:lnTo>
                    <a:pt x="227" y="391"/>
                  </a:lnTo>
                  <a:lnTo>
                    <a:pt x="236" y="390"/>
                  </a:lnTo>
                  <a:lnTo>
                    <a:pt x="246" y="386"/>
                  </a:lnTo>
                  <a:lnTo>
                    <a:pt x="255" y="382"/>
                  </a:lnTo>
                  <a:lnTo>
                    <a:pt x="265" y="378"/>
                  </a:lnTo>
                  <a:lnTo>
                    <a:pt x="272" y="376"/>
                  </a:lnTo>
                  <a:lnTo>
                    <a:pt x="282" y="372"/>
                  </a:lnTo>
                  <a:lnTo>
                    <a:pt x="291" y="369"/>
                  </a:lnTo>
                  <a:lnTo>
                    <a:pt x="301" y="365"/>
                  </a:lnTo>
                  <a:lnTo>
                    <a:pt x="310" y="363"/>
                  </a:lnTo>
                  <a:lnTo>
                    <a:pt x="318" y="359"/>
                  </a:lnTo>
                  <a:lnTo>
                    <a:pt x="327" y="355"/>
                  </a:lnTo>
                  <a:lnTo>
                    <a:pt x="335" y="353"/>
                  </a:lnTo>
                  <a:lnTo>
                    <a:pt x="342" y="352"/>
                  </a:lnTo>
                  <a:lnTo>
                    <a:pt x="350" y="350"/>
                  </a:lnTo>
                  <a:lnTo>
                    <a:pt x="358" y="350"/>
                  </a:lnTo>
                  <a:lnTo>
                    <a:pt x="363" y="350"/>
                  </a:lnTo>
                  <a:lnTo>
                    <a:pt x="369" y="350"/>
                  </a:lnTo>
                  <a:lnTo>
                    <a:pt x="379" y="350"/>
                  </a:lnTo>
                  <a:lnTo>
                    <a:pt x="388" y="352"/>
                  </a:lnTo>
                  <a:lnTo>
                    <a:pt x="392" y="352"/>
                  </a:lnTo>
                  <a:lnTo>
                    <a:pt x="398" y="353"/>
                  </a:lnTo>
                  <a:lnTo>
                    <a:pt x="400" y="350"/>
                  </a:lnTo>
                  <a:lnTo>
                    <a:pt x="401" y="342"/>
                  </a:lnTo>
                  <a:lnTo>
                    <a:pt x="400" y="336"/>
                  </a:lnTo>
                  <a:lnTo>
                    <a:pt x="400" y="331"/>
                  </a:lnTo>
                  <a:lnTo>
                    <a:pt x="400" y="321"/>
                  </a:lnTo>
                  <a:lnTo>
                    <a:pt x="400" y="312"/>
                  </a:lnTo>
                  <a:lnTo>
                    <a:pt x="398" y="298"/>
                  </a:lnTo>
                  <a:lnTo>
                    <a:pt x="396" y="285"/>
                  </a:lnTo>
                  <a:lnTo>
                    <a:pt x="396" y="268"/>
                  </a:lnTo>
                  <a:lnTo>
                    <a:pt x="394" y="251"/>
                  </a:lnTo>
                  <a:lnTo>
                    <a:pt x="392" y="232"/>
                  </a:lnTo>
                  <a:lnTo>
                    <a:pt x="390" y="215"/>
                  </a:lnTo>
                  <a:lnTo>
                    <a:pt x="388" y="194"/>
                  </a:lnTo>
                  <a:lnTo>
                    <a:pt x="388" y="177"/>
                  </a:lnTo>
                  <a:lnTo>
                    <a:pt x="384" y="156"/>
                  </a:lnTo>
                  <a:lnTo>
                    <a:pt x="382" y="137"/>
                  </a:lnTo>
                  <a:lnTo>
                    <a:pt x="381" y="118"/>
                  </a:lnTo>
                  <a:lnTo>
                    <a:pt x="379" y="100"/>
                  </a:lnTo>
                  <a:lnTo>
                    <a:pt x="375" y="83"/>
                  </a:lnTo>
                  <a:lnTo>
                    <a:pt x="371" y="68"/>
                  </a:lnTo>
                  <a:lnTo>
                    <a:pt x="369" y="55"/>
                  </a:lnTo>
                  <a:lnTo>
                    <a:pt x="367" y="45"/>
                  </a:lnTo>
                  <a:lnTo>
                    <a:pt x="363" y="34"/>
                  </a:lnTo>
                  <a:lnTo>
                    <a:pt x="361" y="26"/>
                  </a:lnTo>
                  <a:lnTo>
                    <a:pt x="358" y="21"/>
                  </a:lnTo>
                  <a:lnTo>
                    <a:pt x="356" y="17"/>
                  </a:lnTo>
                  <a:lnTo>
                    <a:pt x="348" y="11"/>
                  </a:lnTo>
                  <a:lnTo>
                    <a:pt x="344" y="13"/>
                  </a:lnTo>
                  <a:lnTo>
                    <a:pt x="339" y="17"/>
                  </a:lnTo>
                  <a:lnTo>
                    <a:pt x="335" y="26"/>
                  </a:lnTo>
                  <a:lnTo>
                    <a:pt x="331" y="34"/>
                  </a:lnTo>
                  <a:lnTo>
                    <a:pt x="329" y="45"/>
                  </a:lnTo>
                  <a:lnTo>
                    <a:pt x="327" y="53"/>
                  </a:lnTo>
                  <a:lnTo>
                    <a:pt x="329" y="62"/>
                  </a:lnTo>
                  <a:lnTo>
                    <a:pt x="329" y="70"/>
                  </a:lnTo>
                  <a:lnTo>
                    <a:pt x="331" y="81"/>
                  </a:lnTo>
                  <a:lnTo>
                    <a:pt x="331" y="87"/>
                  </a:lnTo>
                  <a:lnTo>
                    <a:pt x="331" y="91"/>
                  </a:lnTo>
                  <a:lnTo>
                    <a:pt x="333" y="97"/>
                  </a:lnTo>
                  <a:lnTo>
                    <a:pt x="335" y="104"/>
                  </a:lnTo>
                  <a:lnTo>
                    <a:pt x="335" y="112"/>
                  </a:lnTo>
                  <a:lnTo>
                    <a:pt x="337" y="120"/>
                  </a:lnTo>
                  <a:lnTo>
                    <a:pt x="337" y="129"/>
                  </a:lnTo>
                  <a:lnTo>
                    <a:pt x="339" y="139"/>
                  </a:lnTo>
                  <a:lnTo>
                    <a:pt x="339" y="148"/>
                  </a:lnTo>
                  <a:lnTo>
                    <a:pt x="339" y="158"/>
                  </a:lnTo>
                  <a:lnTo>
                    <a:pt x="339" y="169"/>
                  </a:lnTo>
                  <a:lnTo>
                    <a:pt x="341" y="182"/>
                  </a:lnTo>
                  <a:lnTo>
                    <a:pt x="341" y="194"/>
                  </a:lnTo>
                  <a:lnTo>
                    <a:pt x="341" y="205"/>
                  </a:lnTo>
                  <a:lnTo>
                    <a:pt x="341" y="216"/>
                  </a:lnTo>
                  <a:lnTo>
                    <a:pt x="342" y="230"/>
                  </a:lnTo>
                  <a:lnTo>
                    <a:pt x="342" y="239"/>
                  </a:lnTo>
                  <a:lnTo>
                    <a:pt x="342" y="251"/>
                  </a:lnTo>
                  <a:lnTo>
                    <a:pt x="342" y="262"/>
                  </a:lnTo>
                  <a:lnTo>
                    <a:pt x="342" y="272"/>
                  </a:lnTo>
                  <a:lnTo>
                    <a:pt x="342" y="279"/>
                  </a:lnTo>
                  <a:lnTo>
                    <a:pt x="342" y="289"/>
                  </a:lnTo>
                  <a:lnTo>
                    <a:pt x="342" y="294"/>
                  </a:lnTo>
                  <a:lnTo>
                    <a:pt x="344" y="302"/>
                  </a:lnTo>
                  <a:lnTo>
                    <a:pt x="192" y="350"/>
                  </a:lnTo>
                  <a:lnTo>
                    <a:pt x="103" y="361"/>
                  </a:lnTo>
                  <a:lnTo>
                    <a:pt x="76" y="268"/>
                  </a:lnTo>
                  <a:lnTo>
                    <a:pt x="76" y="32"/>
                  </a:lnTo>
                  <a:lnTo>
                    <a:pt x="71" y="26"/>
                  </a:lnTo>
                  <a:lnTo>
                    <a:pt x="67" y="21"/>
                  </a:lnTo>
                  <a:lnTo>
                    <a:pt x="63" y="15"/>
                  </a:lnTo>
                  <a:lnTo>
                    <a:pt x="59" y="11"/>
                  </a:lnTo>
                  <a:lnTo>
                    <a:pt x="52" y="5"/>
                  </a:lnTo>
                  <a:lnTo>
                    <a:pt x="44" y="4"/>
                  </a:lnTo>
                  <a:lnTo>
                    <a:pt x="35" y="0"/>
                  </a:lnTo>
                  <a:lnTo>
                    <a:pt x="23" y="2"/>
                  </a:lnTo>
                  <a:lnTo>
                    <a:pt x="17" y="2"/>
                  </a:lnTo>
                  <a:lnTo>
                    <a:pt x="14" y="2"/>
                  </a:lnTo>
                  <a:lnTo>
                    <a:pt x="6" y="4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68" name="Freeform 215"/>
            <p:cNvSpPr>
              <a:spLocks/>
            </p:cNvSpPr>
            <p:nvPr/>
          </p:nvSpPr>
          <p:spPr bwMode="auto">
            <a:xfrm>
              <a:off x="3224381" y="2504296"/>
              <a:ext cx="35623" cy="12788"/>
            </a:xfrm>
            <a:custGeom>
              <a:avLst/>
              <a:gdLst>
                <a:gd name="T0" fmla="*/ 0 w 233"/>
                <a:gd name="T1" fmla="*/ 2147483647 h 84"/>
                <a:gd name="T2" fmla="*/ 2147483647 w 233"/>
                <a:gd name="T3" fmla="*/ 2147483647 h 84"/>
                <a:gd name="T4" fmla="*/ 2147483647 w 233"/>
                <a:gd name="T5" fmla="*/ 2147483647 h 84"/>
                <a:gd name="T6" fmla="*/ 2147483647 w 233"/>
                <a:gd name="T7" fmla="*/ 2147483647 h 84"/>
                <a:gd name="T8" fmla="*/ 2147483647 w 233"/>
                <a:gd name="T9" fmla="*/ 2147483647 h 84"/>
                <a:gd name="T10" fmla="*/ 2147483647 w 233"/>
                <a:gd name="T11" fmla="*/ 2147483647 h 84"/>
                <a:gd name="T12" fmla="*/ 2147483647 w 233"/>
                <a:gd name="T13" fmla="*/ 2147483647 h 84"/>
                <a:gd name="T14" fmla="*/ 2147483647 w 233"/>
                <a:gd name="T15" fmla="*/ 2147483647 h 84"/>
                <a:gd name="T16" fmla="*/ 2147483647 w 233"/>
                <a:gd name="T17" fmla="*/ 2147483647 h 84"/>
                <a:gd name="T18" fmla="*/ 2147483647 w 233"/>
                <a:gd name="T19" fmla="*/ 2147483647 h 84"/>
                <a:gd name="T20" fmla="*/ 2147483647 w 233"/>
                <a:gd name="T21" fmla="*/ 2147483647 h 84"/>
                <a:gd name="T22" fmla="*/ 2147483647 w 233"/>
                <a:gd name="T23" fmla="*/ 0 h 84"/>
                <a:gd name="T24" fmla="*/ 2147483647 w 233"/>
                <a:gd name="T25" fmla="*/ 2147483647 h 84"/>
                <a:gd name="T26" fmla="*/ 2147483647 w 233"/>
                <a:gd name="T27" fmla="*/ 2147483647 h 84"/>
                <a:gd name="T28" fmla="*/ 2147483647 w 233"/>
                <a:gd name="T29" fmla="*/ 2147483647 h 84"/>
                <a:gd name="T30" fmla="*/ 2147483647 w 233"/>
                <a:gd name="T31" fmla="*/ 2147483647 h 84"/>
                <a:gd name="T32" fmla="*/ 2147483647 w 233"/>
                <a:gd name="T33" fmla="*/ 2147483647 h 84"/>
                <a:gd name="T34" fmla="*/ 2147483647 w 233"/>
                <a:gd name="T35" fmla="*/ 2147483647 h 84"/>
                <a:gd name="T36" fmla="*/ 2147483647 w 233"/>
                <a:gd name="T37" fmla="*/ 2147483647 h 84"/>
                <a:gd name="T38" fmla="*/ 2147483647 w 233"/>
                <a:gd name="T39" fmla="*/ 2147483647 h 84"/>
                <a:gd name="T40" fmla="*/ 2147483647 w 233"/>
                <a:gd name="T41" fmla="*/ 2147483647 h 84"/>
                <a:gd name="T42" fmla="*/ 2147483647 w 233"/>
                <a:gd name="T43" fmla="*/ 2147483647 h 84"/>
                <a:gd name="T44" fmla="*/ 2147483647 w 233"/>
                <a:gd name="T45" fmla="*/ 2147483647 h 84"/>
                <a:gd name="T46" fmla="*/ 2147483647 w 233"/>
                <a:gd name="T47" fmla="*/ 2147483647 h 84"/>
                <a:gd name="T48" fmla="*/ 2147483647 w 233"/>
                <a:gd name="T49" fmla="*/ 2147483647 h 84"/>
                <a:gd name="T50" fmla="*/ 2147483647 w 233"/>
                <a:gd name="T51" fmla="*/ 2147483647 h 84"/>
                <a:gd name="T52" fmla="*/ 2147483647 w 233"/>
                <a:gd name="T53" fmla="*/ 2147483647 h 84"/>
                <a:gd name="T54" fmla="*/ 2147483647 w 233"/>
                <a:gd name="T55" fmla="*/ 2147483647 h 84"/>
                <a:gd name="T56" fmla="*/ 2147483647 w 233"/>
                <a:gd name="T57" fmla="*/ 2147483647 h 84"/>
                <a:gd name="T58" fmla="*/ 2147483647 w 233"/>
                <a:gd name="T59" fmla="*/ 2147483647 h 84"/>
                <a:gd name="T60" fmla="*/ 2147483647 w 233"/>
                <a:gd name="T61" fmla="*/ 2147483647 h 84"/>
                <a:gd name="T62" fmla="*/ 2147483647 w 233"/>
                <a:gd name="T63" fmla="*/ 2147483647 h 84"/>
                <a:gd name="T64" fmla="*/ 2147483647 w 233"/>
                <a:gd name="T65" fmla="*/ 2147483647 h 84"/>
                <a:gd name="T66" fmla="*/ 2147483647 w 233"/>
                <a:gd name="T67" fmla="*/ 2147483647 h 84"/>
                <a:gd name="T68" fmla="*/ 2147483647 w 233"/>
                <a:gd name="T69" fmla="*/ 2147483647 h 84"/>
                <a:gd name="T70" fmla="*/ 2147483647 w 233"/>
                <a:gd name="T71" fmla="*/ 2147483647 h 84"/>
                <a:gd name="T72" fmla="*/ 2147483647 w 233"/>
                <a:gd name="T73" fmla="*/ 2147483647 h 84"/>
                <a:gd name="T74" fmla="*/ 2147483647 w 233"/>
                <a:gd name="T75" fmla="*/ 2147483647 h 84"/>
                <a:gd name="T76" fmla="*/ 0 w 233"/>
                <a:gd name="T77" fmla="*/ 2147483647 h 84"/>
                <a:gd name="T78" fmla="*/ 0 w 233"/>
                <a:gd name="T79" fmla="*/ 2147483647 h 8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233" h="84">
                  <a:moveTo>
                    <a:pt x="0" y="38"/>
                  </a:moveTo>
                  <a:lnTo>
                    <a:pt x="0" y="38"/>
                  </a:lnTo>
                  <a:lnTo>
                    <a:pt x="3" y="36"/>
                  </a:lnTo>
                  <a:lnTo>
                    <a:pt x="11" y="32"/>
                  </a:lnTo>
                  <a:lnTo>
                    <a:pt x="22" y="28"/>
                  </a:lnTo>
                  <a:lnTo>
                    <a:pt x="26" y="25"/>
                  </a:lnTo>
                  <a:lnTo>
                    <a:pt x="32" y="23"/>
                  </a:lnTo>
                  <a:lnTo>
                    <a:pt x="40" y="21"/>
                  </a:lnTo>
                  <a:lnTo>
                    <a:pt x="47" y="21"/>
                  </a:lnTo>
                  <a:lnTo>
                    <a:pt x="53" y="17"/>
                  </a:lnTo>
                  <a:lnTo>
                    <a:pt x="62" y="15"/>
                  </a:lnTo>
                  <a:lnTo>
                    <a:pt x="70" y="13"/>
                  </a:lnTo>
                  <a:lnTo>
                    <a:pt x="80" y="13"/>
                  </a:lnTo>
                  <a:lnTo>
                    <a:pt x="87" y="9"/>
                  </a:lnTo>
                  <a:lnTo>
                    <a:pt x="95" y="9"/>
                  </a:lnTo>
                  <a:lnTo>
                    <a:pt x="102" y="7"/>
                  </a:lnTo>
                  <a:lnTo>
                    <a:pt x="112" y="6"/>
                  </a:lnTo>
                  <a:lnTo>
                    <a:pt x="118" y="4"/>
                  </a:lnTo>
                  <a:lnTo>
                    <a:pt x="127" y="2"/>
                  </a:lnTo>
                  <a:lnTo>
                    <a:pt x="135" y="2"/>
                  </a:lnTo>
                  <a:lnTo>
                    <a:pt x="142" y="2"/>
                  </a:lnTo>
                  <a:lnTo>
                    <a:pt x="150" y="2"/>
                  </a:lnTo>
                  <a:lnTo>
                    <a:pt x="157" y="0"/>
                  </a:lnTo>
                  <a:lnTo>
                    <a:pt x="165" y="0"/>
                  </a:lnTo>
                  <a:lnTo>
                    <a:pt x="173" y="2"/>
                  </a:lnTo>
                  <a:lnTo>
                    <a:pt x="176" y="2"/>
                  </a:lnTo>
                  <a:lnTo>
                    <a:pt x="182" y="4"/>
                  </a:lnTo>
                  <a:lnTo>
                    <a:pt x="190" y="6"/>
                  </a:lnTo>
                  <a:lnTo>
                    <a:pt x="195" y="7"/>
                  </a:lnTo>
                  <a:lnTo>
                    <a:pt x="203" y="11"/>
                  </a:lnTo>
                  <a:lnTo>
                    <a:pt x="213" y="19"/>
                  </a:lnTo>
                  <a:lnTo>
                    <a:pt x="218" y="25"/>
                  </a:lnTo>
                  <a:lnTo>
                    <a:pt x="224" y="34"/>
                  </a:lnTo>
                  <a:lnTo>
                    <a:pt x="226" y="42"/>
                  </a:lnTo>
                  <a:lnTo>
                    <a:pt x="230" y="49"/>
                  </a:lnTo>
                  <a:lnTo>
                    <a:pt x="230" y="57"/>
                  </a:lnTo>
                  <a:lnTo>
                    <a:pt x="232" y="65"/>
                  </a:lnTo>
                  <a:lnTo>
                    <a:pt x="233" y="74"/>
                  </a:lnTo>
                  <a:lnTo>
                    <a:pt x="232" y="80"/>
                  </a:lnTo>
                  <a:lnTo>
                    <a:pt x="228" y="82"/>
                  </a:lnTo>
                  <a:lnTo>
                    <a:pt x="224" y="84"/>
                  </a:lnTo>
                  <a:lnTo>
                    <a:pt x="218" y="84"/>
                  </a:lnTo>
                  <a:lnTo>
                    <a:pt x="213" y="84"/>
                  </a:lnTo>
                  <a:lnTo>
                    <a:pt x="205" y="82"/>
                  </a:lnTo>
                  <a:lnTo>
                    <a:pt x="201" y="80"/>
                  </a:lnTo>
                  <a:lnTo>
                    <a:pt x="194" y="78"/>
                  </a:lnTo>
                  <a:lnTo>
                    <a:pt x="190" y="76"/>
                  </a:lnTo>
                  <a:lnTo>
                    <a:pt x="182" y="74"/>
                  </a:lnTo>
                  <a:lnTo>
                    <a:pt x="176" y="74"/>
                  </a:lnTo>
                  <a:lnTo>
                    <a:pt x="169" y="72"/>
                  </a:lnTo>
                  <a:lnTo>
                    <a:pt x="163" y="70"/>
                  </a:lnTo>
                  <a:lnTo>
                    <a:pt x="156" y="68"/>
                  </a:lnTo>
                  <a:lnTo>
                    <a:pt x="148" y="66"/>
                  </a:lnTo>
                  <a:lnTo>
                    <a:pt x="140" y="65"/>
                  </a:lnTo>
                  <a:lnTo>
                    <a:pt x="133" y="63"/>
                  </a:lnTo>
                  <a:lnTo>
                    <a:pt x="127" y="61"/>
                  </a:lnTo>
                  <a:lnTo>
                    <a:pt x="119" y="61"/>
                  </a:lnTo>
                  <a:lnTo>
                    <a:pt x="114" y="59"/>
                  </a:lnTo>
                  <a:lnTo>
                    <a:pt x="106" y="59"/>
                  </a:lnTo>
                  <a:lnTo>
                    <a:pt x="100" y="59"/>
                  </a:lnTo>
                  <a:lnTo>
                    <a:pt x="95" y="59"/>
                  </a:lnTo>
                  <a:lnTo>
                    <a:pt x="89" y="59"/>
                  </a:lnTo>
                  <a:lnTo>
                    <a:pt x="85" y="59"/>
                  </a:lnTo>
                  <a:lnTo>
                    <a:pt x="74" y="59"/>
                  </a:lnTo>
                  <a:lnTo>
                    <a:pt x="66" y="61"/>
                  </a:lnTo>
                  <a:lnTo>
                    <a:pt x="57" y="63"/>
                  </a:lnTo>
                  <a:lnTo>
                    <a:pt x="51" y="65"/>
                  </a:lnTo>
                  <a:lnTo>
                    <a:pt x="45" y="66"/>
                  </a:lnTo>
                  <a:lnTo>
                    <a:pt x="41" y="68"/>
                  </a:lnTo>
                  <a:lnTo>
                    <a:pt x="32" y="72"/>
                  </a:lnTo>
                  <a:lnTo>
                    <a:pt x="28" y="76"/>
                  </a:lnTo>
                  <a:lnTo>
                    <a:pt x="22" y="74"/>
                  </a:lnTo>
                  <a:lnTo>
                    <a:pt x="19" y="70"/>
                  </a:lnTo>
                  <a:lnTo>
                    <a:pt x="15" y="65"/>
                  </a:lnTo>
                  <a:lnTo>
                    <a:pt x="11" y="61"/>
                  </a:lnTo>
                  <a:lnTo>
                    <a:pt x="7" y="55"/>
                  </a:lnTo>
                  <a:lnTo>
                    <a:pt x="5" y="51"/>
                  </a:lnTo>
                  <a:lnTo>
                    <a:pt x="0" y="42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69" name="Freeform 216"/>
            <p:cNvSpPr>
              <a:spLocks/>
            </p:cNvSpPr>
            <p:nvPr/>
          </p:nvSpPr>
          <p:spPr bwMode="auto">
            <a:xfrm>
              <a:off x="3125122" y="2413563"/>
              <a:ext cx="72465" cy="72160"/>
            </a:xfrm>
            <a:custGeom>
              <a:avLst/>
              <a:gdLst>
                <a:gd name="T0" fmla="*/ 2147483647 w 477"/>
                <a:gd name="T1" fmla="*/ 2147483647 h 473"/>
                <a:gd name="T2" fmla="*/ 2147483647 w 477"/>
                <a:gd name="T3" fmla="*/ 2147483647 h 473"/>
                <a:gd name="T4" fmla="*/ 2147483647 w 477"/>
                <a:gd name="T5" fmla="*/ 2147483647 h 473"/>
                <a:gd name="T6" fmla="*/ 2147483647 w 477"/>
                <a:gd name="T7" fmla="*/ 2147483647 h 473"/>
                <a:gd name="T8" fmla="*/ 2147483647 w 477"/>
                <a:gd name="T9" fmla="*/ 2147483647 h 473"/>
                <a:gd name="T10" fmla="*/ 2147483647 w 477"/>
                <a:gd name="T11" fmla="*/ 2147483647 h 473"/>
                <a:gd name="T12" fmla="*/ 2147483647 w 477"/>
                <a:gd name="T13" fmla="*/ 2147483647 h 473"/>
                <a:gd name="T14" fmla="*/ 2147483647 w 477"/>
                <a:gd name="T15" fmla="*/ 2147483647 h 473"/>
                <a:gd name="T16" fmla="*/ 2147483647 w 477"/>
                <a:gd name="T17" fmla="*/ 2147483647 h 473"/>
                <a:gd name="T18" fmla="*/ 2147483647 w 477"/>
                <a:gd name="T19" fmla="*/ 2147483647 h 473"/>
                <a:gd name="T20" fmla="*/ 2147483647 w 477"/>
                <a:gd name="T21" fmla="*/ 2147483647 h 473"/>
                <a:gd name="T22" fmla="*/ 2147483647 w 477"/>
                <a:gd name="T23" fmla="*/ 0 h 473"/>
                <a:gd name="T24" fmla="*/ 2147483647 w 477"/>
                <a:gd name="T25" fmla="*/ 2147483647 h 473"/>
                <a:gd name="T26" fmla="*/ 2147483647 w 477"/>
                <a:gd name="T27" fmla="*/ 2147483647 h 473"/>
                <a:gd name="T28" fmla="*/ 2147483647 w 477"/>
                <a:gd name="T29" fmla="*/ 2147483647 h 473"/>
                <a:gd name="T30" fmla="*/ 2147483647 w 477"/>
                <a:gd name="T31" fmla="*/ 2147483647 h 473"/>
                <a:gd name="T32" fmla="*/ 2147483647 w 477"/>
                <a:gd name="T33" fmla="*/ 2147483647 h 473"/>
                <a:gd name="T34" fmla="*/ 2147483647 w 477"/>
                <a:gd name="T35" fmla="*/ 2147483647 h 473"/>
                <a:gd name="T36" fmla="*/ 2147483647 w 477"/>
                <a:gd name="T37" fmla="*/ 2147483647 h 473"/>
                <a:gd name="T38" fmla="*/ 2147483647 w 477"/>
                <a:gd name="T39" fmla="*/ 2147483647 h 473"/>
                <a:gd name="T40" fmla="*/ 2147483647 w 477"/>
                <a:gd name="T41" fmla="*/ 2147483647 h 473"/>
                <a:gd name="T42" fmla="*/ 2147483647 w 477"/>
                <a:gd name="T43" fmla="*/ 2147483647 h 473"/>
                <a:gd name="T44" fmla="*/ 2147483647 w 477"/>
                <a:gd name="T45" fmla="*/ 2147483647 h 473"/>
                <a:gd name="T46" fmla="*/ 2147483647 w 477"/>
                <a:gd name="T47" fmla="*/ 2147483647 h 473"/>
                <a:gd name="T48" fmla="*/ 2147483647 w 477"/>
                <a:gd name="T49" fmla="*/ 2147483647 h 473"/>
                <a:gd name="T50" fmla="*/ 2147483647 w 477"/>
                <a:gd name="T51" fmla="*/ 2147483647 h 473"/>
                <a:gd name="T52" fmla="*/ 2147483647 w 477"/>
                <a:gd name="T53" fmla="*/ 2147483647 h 473"/>
                <a:gd name="T54" fmla="*/ 2147483647 w 477"/>
                <a:gd name="T55" fmla="*/ 2147483647 h 473"/>
                <a:gd name="T56" fmla="*/ 2147483647 w 477"/>
                <a:gd name="T57" fmla="*/ 2147483647 h 473"/>
                <a:gd name="T58" fmla="*/ 2147483647 w 477"/>
                <a:gd name="T59" fmla="*/ 2147483647 h 473"/>
                <a:gd name="T60" fmla="*/ 2147483647 w 477"/>
                <a:gd name="T61" fmla="*/ 2147483647 h 473"/>
                <a:gd name="T62" fmla="*/ 2147483647 w 477"/>
                <a:gd name="T63" fmla="*/ 2147483647 h 473"/>
                <a:gd name="T64" fmla="*/ 2147483647 w 477"/>
                <a:gd name="T65" fmla="*/ 2147483647 h 473"/>
                <a:gd name="T66" fmla="*/ 2147483647 w 477"/>
                <a:gd name="T67" fmla="*/ 2147483647 h 473"/>
                <a:gd name="T68" fmla="*/ 2147483647 w 477"/>
                <a:gd name="T69" fmla="*/ 2147483647 h 473"/>
                <a:gd name="T70" fmla="*/ 2147483647 w 477"/>
                <a:gd name="T71" fmla="*/ 2147483647 h 473"/>
                <a:gd name="T72" fmla="*/ 2147483647 w 477"/>
                <a:gd name="T73" fmla="*/ 2147483647 h 473"/>
                <a:gd name="T74" fmla="*/ 2147483647 w 477"/>
                <a:gd name="T75" fmla="*/ 2147483647 h 473"/>
                <a:gd name="T76" fmla="*/ 2147483647 w 477"/>
                <a:gd name="T77" fmla="*/ 2147483647 h 473"/>
                <a:gd name="T78" fmla="*/ 2147483647 w 477"/>
                <a:gd name="T79" fmla="*/ 2147483647 h 473"/>
                <a:gd name="T80" fmla="*/ 2147483647 w 477"/>
                <a:gd name="T81" fmla="*/ 2147483647 h 473"/>
                <a:gd name="T82" fmla="*/ 2147483647 w 477"/>
                <a:gd name="T83" fmla="*/ 2147483647 h 473"/>
                <a:gd name="T84" fmla="*/ 2147483647 w 477"/>
                <a:gd name="T85" fmla="*/ 2147483647 h 473"/>
                <a:gd name="T86" fmla="*/ 2147483647 w 477"/>
                <a:gd name="T87" fmla="*/ 2147483647 h 473"/>
                <a:gd name="T88" fmla="*/ 2147483647 w 477"/>
                <a:gd name="T89" fmla="*/ 2147483647 h 473"/>
                <a:gd name="T90" fmla="*/ 2147483647 w 477"/>
                <a:gd name="T91" fmla="*/ 2147483647 h 473"/>
                <a:gd name="T92" fmla="*/ 2147483647 w 477"/>
                <a:gd name="T93" fmla="*/ 2147483647 h 473"/>
                <a:gd name="T94" fmla="*/ 2147483647 w 477"/>
                <a:gd name="T95" fmla="*/ 2147483647 h 473"/>
                <a:gd name="T96" fmla="*/ 2147483647 w 477"/>
                <a:gd name="T97" fmla="*/ 2147483647 h 473"/>
                <a:gd name="T98" fmla="*/ 2147483647 w 477"/>
                <a:gd name="T99" fmla="*/ 2147483647 h 473"/>
                <a:gd name="T100" fmla="*/ 2147483647 w 477"/>
                <a:gd name="T101" fmla="*/ 2147483647 h 473"/>
                <a:gd name="T102" fmla="*/ 2147483647 w 477"/>
                <a:gd name="T103" fmla="*/ 2147483647 h 473"/>
                <a:gd name="T104" fmla="*/ 2147483647 w 477"/>
                <a:gd name="T105" fmla="*/ 2147483647 h 473"/>
                <a:gd name="T106" fmla="*/ 2147483647 w 477"/>
                <a:gd name="T107" fmla="*/ 2147483647 h 473"/>
                <a:gd name="T108" fmla="*/ 2147483647 w 477"/>
                <a:gd name="T109" fmla="*/ 2147483647 h 473"/>
                <a:gd name="T110" fmla="*/ 2147483647 w 477"/>
                <a:gd name="T111" fmla="*/ 2147483647 h 473"/>
                <a:gd name="T112" fmla="*/ 2147483647 w 477"/>
                <a:gd name="T113" fmla="*/ 2147483647 h 473"/>
                <a:gd name="T114" fmla="*/ 2147483647 w 477"/>
                <a:gd name="T115" fmla="*/ 2147483647 h 473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477" h="473">
                  <a:moveTo>
                    <a:pt x="148" y="471"/>
                  </a:moveTo>
                  <a:lnTo>
                    <a:pt x="62" y="407"/>
                  </a:lnTo>
                  <a:lnTo>
                    <a:pt x="0" y="331"/>
                  </a:lnTo>
                  <a:lnTo>
                    <a:pt x="0" y="325"/>
                  </a:lnTo>
                  <a:lnTo>
                    <a:pt x="2" y="317"/>
                  </a:lnTo>
                  <a:lnTo>
                    <a:pt x="2" y="310"/>
                  </a:lnTo>
                  <a:lnTo>
                    <a:pt x="3" y="304"/>
                  </a:lnTo>
                  <a:lnTo>
                    <a:pt x="5" y="296"/>
                  </a:lnTo>
                  <a:lnTo>
                    <a:pt x="7" y="289"/>
                  </a:lnTo>
                  <a:lnTo>
                    <a:pt x="7" y="277"/>
                  </a:lnTo>
                  <a:lnTo>
                    <a:pt x="9" y="270"/>
                  </a:lnTo>
                  <a:lnTo>
                    <a:pt x="11" y="258"/>
                  </a:lnTo>
                  <a:lnTo>
                    <a:pt x="15" y="249"/>
                  </a:lnTo>
                  <a:lnTo>
                    <a:pt x="15" y="237"/>
                  </a:lnTo>
                  <a:lnTo>
                    <a:pt x="17" y="228"/>
                  </a:lnTo>
                  <a:lnTo>
                    <a:pt x="19" y="216"/>
                  </a:lnTo>
                  <a:lnTo>
                    <a:pt x="21" y="209"/>
                  </a:lnTo>
                  <a:lnTo>
                    <a:pt x="21" y="197"/>
                  </a:lnTo>
                  <a:lnTo>
                    <a:pt x="23" y="186"/>
                  </a:lnTo>
                  <a:lnTo>
                    <a:pt x="23" y="175"/>
                  </a:lnTo>
                  <a:lnTo>
                    <a:pt x="23" y="163"/>
                  </a:lnTo>
                  <a:lnTo>
                    <a:pt x="23" y="150"/>
                  </a:lnTo>
                  <a:lnTo>
                    <a:pt x="24" y="140"/>
                  </a:lnTo>
                  <a:lnTo>
                    <a:pt x="24" y="129"/>
                  </a:lnTo>
                  <a:lnTo>
                    <a:pt x="26" y="118"/>
                  </a:lnTo>
                  <a:lnTo>
                    <a:pt x="26" y="106"/>
                  </a:lnTo>
                  <a:lnTo>
                    <a:pt x="28" y="97"/>
                  </a:lnTo>
                  <a:lnTo>
                    <a:pt x="30" y="87"/>
                  </a:lnTo>
                  <a:lnTo>
                    <a:pt x="32" y="78"/>
                  </a:lnTo>
                  <a:lnTo>
                    <a:pt x="36" y="68"/>
                  </a:lnTo>
                  <a:lnTo>
                    <a:pt x="40" y="61"/>
                  </a:lnTo>
                  <a:lnTo>
                    <a:pt x="43" y="53"/>
                  </a:lnTo>
                  <a:lnTo>
                    <a:pt x="49" y="49"/>
                  </a:lnTo>
                  <a:lnTo>
                    <a:pt x="53" y="41"/>
                  </a:lnTo>
                  <a:lnTo>
                    <a:pt x="59" y="38"/>
                  </a:lnTo>
                  <a:lnTo>
                    <a:pt x="66" y="34"/>
                  </a:lnTo>
                  <a:lnTo>
                    <a:pt x="72" y="32"/>
                  </a:lnTo>
                  <a:lnTo>
                    <a:pt x="80" y="28"/>
                  </a:lnTo>
                  <a:lnTo>
                    <a:pt x="87" y="26"/>
                  </a:lnTo>
                  <a:lnTo>
                    <a:pt x="97" y="26"/>
                  </a:lnTo>
                  <a:lnTo>
                    <a:pt x="106" y="26"/>
                  </a:lnTo>
                  <a:lnTo>
                    <a:pt x="116" y="24"/>
                  </a:lnTo>
                  <a:lnTo>
                    <a:pt x="125" y="24"/>
                  </a:lnTo>
                  <a:lnTo>
                    <a:pt x="135" y="22"/>
                  </a:lnTo>
                  <a:lnTo>
                    <a:pt x="146" y="22"/>
                  </a:lnTo>
                  <a:lnTo>
                    <a:pt x="156" y="22"/>
                  </a:lnTo>
                  <a:lnTo>
                    <a:pt x="167" y="22"/>
                  </a:lnTo>
                  <a:lnTo>
                    <a:pt x="175" y="21"/>
                  </a:lnTo>
                  <a:lnTo>
                    <a:pt x="186" y="21"/>
                  </a:lnTo>
                  <a:lnTo>
                    <a:pt x="195" y="19"/>
                  </a:lnTo>
                  <a:lnTo>
                    <a:pt x="207" y="17"/>
                  </a:lnTo>
                  <a:lnTo>
                    <a:pt x="216" y="15"/>
                  </a:lnTo>
                  <a:lnTo>
                    <a:pt x="226" y="13"/>
                  </a:lnTo>
                  <a:lnTo>
                    <a:pt x="235" y="9"/>
                  </a:lnTo>
                  <a:lnTo>
                    <a:pt x="245" y="7"/>
                  </a:lnTo>
                  <a:lnTo>
                    <a:pt x="254" y="5"/>
                  </a:lnTo>
                  <a:lnTo>
                    <a:pt x="264" y="5"/>
                  </a:lnTo>
                  <a:lnTo>
                    <a:pt x="272" y="2"/>
                  </a:lnTo>
                  <a:lnTo>
                    <a:pt x="281" y="2"/>
                  </a:lnTo>
                  <a:lnTo>
                    <a:pt x="289" y="0"/>
                  </a:lnTo>
                  <a:lnTo>
                    <a:pt x="298" y="0"/>
                  </a:lnTo>
                  <a:lnTo>
                    <a:pt x="306" y="0"/>
                  </a:lnTo>
                  <a:lnTo>
                    <a:pt x="315" y="0"/>
                  </a:lnTo>
                  <a:lnTo>
                    <a:pt x="323" y="0"/>
                  </a:lnTo>
                  <a:lnTo>
                    <a:pt x="330" y="2"/>
                  </a:lnTo>
                  <a:lnTo>
                    <a:pt x="338" y="2"/>
                  </a:lnTo>
                  <a:lnTo>
                    <a:pt x="346" y="5"/>
                  </a:lnTo>
                  <a:lnTo>
                    <a:pt x="353" y="7"/>
                  </a:lnTo>
                  <a:lnTo>
                    <a:pt x="361" y="11"/>
                  </a:lnTo>
                  <a:lnTo>
                    <a:pt x="368" y="15"/>
                  </a:lnTo>
                  <a:lnTo>
                    <a:pt x="376" y="19"/>
                  </a:lnTo>
                  <a:lnTo>
                    <a:pt x="384" y="24"/>
                  </a:lnTo>
                  <a:lnTo>
                    <a:pt x="391" y="30"/>
                  </a:lnTo>
                  <a:lnTo>
                    <a:pt x="397" y="36"/>
                  </a:lnTo>
                  <a:lnTo>
                    <a:pt x="403" y="41"/>
                  </a:lnTo>
                  <a:lnTo>
                    <a:pt x="408" y="49"/>
                  </a:lnTo>
                  <a:lnTo>
                    <a:pt x="416" y="55"/>
                  </a:lnTo>
                  <a:lnTo>
                    <a:pt x="420" y="61"/>
                  </a:lnTo>
                  <a:lnTo>
                    <a:pt x="425" y="66"/>
                  </a:lnTo>
                  <a:lnTo>
                    <a:pt x="431" y="74"/>
                  </a:lnTo>
                  <a:lnTo>
                    <a:pt x="437" y="80"/>
                  </a:lnTo>
                  <a:lnTo>
                    <a:pt x="444" y="89"/>
                  </a:lnTo>
                  <a:lnTo>
                    <a:pt x="454" y="99"/>
                  </a:lnTo>
                  <a:lnTo>
                    <a:pt x="460" y="106"/>
                  </a:lnTo>
                  <a:lnTo>
                    <a:pt x="465" y="114"/>
                  </a:lnTo>
                  <a:lnTo>
                    <a:pt x="469" y="121"/>
                  </a:lnTo>
                  <a:lnTo>
                    <a:pt x="473" y="129"/>
                  </a:lnTo>
                  <a:lnTo>
                    <a:pt x="475" y="137"/>
                  </a:lnTo>
                  <a:lnTo>
                    <a:pt x="477" y="144"/>
                  </a:lnTo>
                  <a:lnTo>
                    <a:pt x="475" y="150"/>
                  </a:lnTo>
                  <a:lnTo>
                    <a:pt x="473" y="157"/>
                  </a:lnTo>
                  <a:lnTo>
                    <a:pt x="469" y="163"/>
                  </a:lnTo>
                  <a:lnTo>
                    <a:pt x="467" y="169"/>
                  </a:lnTo>
                  <a:lnTo>
                    <a:pt x="462" y="171"/>
                  </a:lnTo>
                  <a:lnTo>
                    <a:pt x="458" y="173"/>
                  </a:lnTo>
                  <a:lnTo>
                    <a:pt x="452" y="171"/>
                  </a:lnTo>
                  <a:lnTo>
                    <a:pt x="446" y="165"/>
                  </a:lnTo>
                  <a:lnTo>
                    <a:pt x="443" y="159"/>
                  </a:lnTo>
                  <a:lnTo>
                    <a:pt x="439" y="154"/>
                  </a:lnTo>
                  <a:lnTo>
                    <a:pt x="435" y="148"/>
                  </a:lnTo>
                  <a:lnTo>
                    <a:pt x="433" y="142"/>
                  </a:lnTo>
                  <a:lnTo>
                    <a:pt x="429" y="135"/>
                  </a:lnTo>
                  <a:lnTo>
                    <a:pt x="425" y="127"/>
                  </a:lnTo>
                  <a:lnTo>
                    <a:pt x="422" y="121"/>
                  </a:lnTo>
                  <a:lnTo>
                    <a:pt x="418" y="114"/>
                  </a:lnTo>
                  <a:lnTo>
                    <a:pt x="414" y="104"/>
                  </a:lnTo>
                  <a:lnTo>
                    <a:pt x="408" y="99"/>
                  </a:lnTo>
                  <a:lnTo>
                    <a:pt x="405" y="91"/>
                  </a:lnTo>
                  <a:lnTo>
                    <a:pt x="401" y="85"/>
                  </a:lnTo>
                  <a:lnTo>
                    <a:pt x="395" y="78"/>
                  </a:lnTo>
                  <a:lnTo>
                    <a:pt x="389" y="74"/>
                  </a:lnTo>
                  <a:lnTo>
                    <a:pt x="384" y="68"/>
                  </a:lnTo>
                  <a:lnTo>
                    <a:pt x="378" y="64"/>
                  </a:lnTo>
                  <a:lnTo>
                    <a:pt x="370" y="61"/>
                  </a:lnTo>
                  <a:lnTo>
                    <a:pt x="365" y="59"/>
                  </a:lnTo>
                  <a:lnTo>
                    <a:pt x="357" y="57"/>
                  </a:lnTo>
                  <a:lnTo>
                    <a:pt x="351" y="57"/>
                  </a:lnTo>
                  <a:lnTo>
                    <a:pt x="344" y="57"/>
                  </a:lnTo>
                  <a:lnTo>
                    <a:pt x="338" y="57"/>
                  </a:lnTo>
                  <a:lnTo>
                    <a:pt x="330" y="59"/>
                  </a:lnTo>
                  <a:lnTo>
                    <a:pt x="323" y="62"/>
                  </a:lnTo>
                  <a:lnTo>
                    <a:pt x="315" y="62"/>
                  </a:lnTo>
                  <a:lnTo>
                    <a:pt x="308" y="66"/>
                  </a:lnTo>
                  <a:lnTo>
                    <a:pt x="298" y="68"/>
                  </a:lnTo>
                  <a:lnTo>
                    <a:pt x="292" y="70"/>
                  </a:lnTo>
                  <a:lnTo>
                    <a:pt x="285" y="74"/>
                  </a:lnTo>
                  <a:lnTo>
                    <a:pt x="277" y="78"/>
                  </a:lnTo>
                  <a:lnTo>
                    <a:pt x="270" y="80"/>
                  </a:lnTo>
                  <a:lnTo>
                    <a:pt x="264" y="83"/>
                  </a:lnTo>
                  <a:lnTo>
                    <a:pt x="256" y="85"/>
                  </a:lnTo>
                  <a:lnTo>
                    <a:pt x="249" y="87"/>
                  </a:lnTo>
                  <a:lnTo>
                    <a:pt x="241" y="89"/>
                  </a:lnTo>
                  <a:lnTo>
                    <a:pt x="233" y="91"/>
                  </a:lnTo>
                  <a:lnTo>
                    <a:pt x="228" y="93"/>
                  </a:lnTo>
                  <a:lnTo>
                    <a:pt x="222" y="95"/>
                  </a:lnTo>
                  <a:lnTo>
                    <a:pt x="216" y="95"/>
                  </a:lnTo>
                  <a:lnTo>
                    <a:pt x="211" y="99"/>
                  </a:lnTo>
                  <a:lnTo>
                    <a:pt x="203" y="99"/>
                  </a:lnTo>
                  <a:lnTo>
                    <a:pt x="195" y="100"/>
                  </a:lnTo>
                  <a:lnTo>
                    <a:pt x="192" y="100"/>
                  </a:lnTo>
                  <a:lnTo>
                    <a:pt x="192" y="102"/>
                  </a:lnTo>
                  <a:lnTo>
                    <a:pt x="194" y="104"/>
                  </a:lnTo>
                  <a:lnTo>
                    <a:pt x="197" y="106"/>
                  </a:lnTo>
                  <a:lnTo>
                    <a:pt x="203" y="114"/>
                  </a:lnTo>
                  <a:lnTo>
                    <a:pt x="209" y="119"/>
                  </a:lnTo>
                  <a:lnTo>
                    <a:pt x="218" y="127"/>
                  </a:lnTo>
                  <a:lnTo>
                    <a:pt x="226" y="135"/>
                  </a:lnTo>
                  <a:lnTo>
                    <a:pt x="235" y="144"/>
                  </a:lnTo>
                  <a:lnTo>
                    <a:pt x="245" y="152"/>
                  </a:lnTo>
                  <a:lnTo>
                    <a:pt x="254" y="161"/>
                  </a:lnTo>
                  <a:lnTo>
                    <a:pt x="264" y="171"/>
                  </a:lnTo>
                  <a:lnTo>
                    <a:pt x="273" y="178"/>
                  </a:lnTo>
                  <a:lnTo>
                    <a:pt x="283" y="188"/>
                  </a:lnTo>
                  <a:lnTo>
                    <a:pt x="292" y="196"/>
                  </a:lnTo>
                  <a:lnTo>
                    <a:pt x="302" y="203"/>
                  </a:lnTo>
                  <a:lnTo>
                    <a:pt x="310" y="211"/>
                  </a:lnTo>
                  <a:lnTo>
                    <a:pt x="317" y="215"/>
                  </a:lnTo>
                  <a:lnTo>
                    <a:pt x="323" y="218"/>
                  </a:lnTo>
                  <a:lnTo>
                    <a:pt x="329" y="222"/>
                  </a:lnTo>
                  <a:lnTo>
                    <a:pt x="334" y="226"/>
                  </a:lnTo>
                  <a:lnTo>
                    <a:pt x="344" y="230"/>
                  </a:lnTo>
                  <a:lnTo>
                    <a:pt x="351" y="237"/>
                  </a:lnTo>
                  <a:lnTo>
                    <a:pt x="357" y="241"/>
                  </a:lnTo>
                  <a:lnTo>
                    <a:pt x="361" y="247"/>
                  </a:lnTo>
                  <a:lnTo>
                    <a:pt x="363" y="253"/>
                  </a:lnTo>
                  <a:lnTo>
                    <a:pt x="365" y="262"/>
                  </a:lnTo>
                  <a:lnTo>
                    <a:pt x="363" y="270"/>
                  </a:lnTo>
                  <a:lnTo>
                    <a:pt x="361" y="281"/>
                  </a:lnTo>
                  <a:lnTo>
                    <a:pt x="359" y="287"/>
                  </a:lnTo>
                  <a:lnTo>
                    <a:pt x="357" y="293"/>
                  </a:lnTo>
                  <a:lnTo>
                    <a:pt x="355" y="300"/>
                  </a:lnTo>
                  <a:lnTo>
                    <a:pt x="355" y="308"/>
                  </a:lnTo>
                  <a:lnTo>
                    <a:pt x="351" y="313"/>
                  </a:lnTo>
                  <a:lnTo>
                    <a:pt x="349" y="321"/>
                  </a:lnTo>
                  <a:lnTo>
                    <a:pt x="346" y="327"/>
                  </a:lnTo>
                  <a:lnTo>
                    <a:pt x="344" y="334"/>
                  </a:lnTo>
                  <a:lnTo>
                    <a:pt x="340" y="342"/>
                  </a:lnTo>
                  <a:lnTo>
                    <a:pt x="338" y="350"/>
                  </a:lnTo>
                  <a:lnTo>
                    <a:pt x="334" y="357"/>
                  </a:lnTo>
                  <a:lnTo>
                    <a:pt x="330" y="365"/>
                  </a:lnTo>
                  <a:lnTo>
                    <a:pt x="327" y="370"/>
                  </a:lnTo>
                  <a:lnTo>
                    <a:pt x="323" y="376"/>
                  </a:lnTo>
                  <a:lnTo>
                    <a:pt x="319" y="384"/>
                  </a:lnTo>
                  <a:lnTo>
                    <a:pt x="315" y="389"/>
                  </a:lnTo>
                  <a:lnTo>
                    <a:pt x="310" y="395"/>
                  </a:lnTo>
                  <a:lnTo>
                    <a:pt x="308" y="401"/>
                  </a:lnTo>
                  <a:lnTo>
                    <a:pt x="302" y="407"/>
                  </a:lnTo>
                  <a:lnTo>
                    <a:pt x="298" y="412"/>
                  </a:lnTo>
                  <a:lnTo>
                    <a:pt x="291" y="420"/>
                  </a:lnTo>
                  <a:lnTo>
                    <a:pt x="283" y="429"/>
                  </a:lnTo>
                  <a:lnTo>
                    <a:pt x="273" y="437"/>
                  </a:lnTo>
                  <a:lnTo>
                    <a:pt x="268" y="445"/>
                  </a:lnTo>
                  <a:lnTo>
                    <a:pt x="260" y="447"/>
                  </a:lnTo>
                  <a:lnTo>
                    <a:pt x="254" y="450"/>
                  </a:lnTo>
                  <a:lnTo>
                    <a:pt x="249" y="450"/>
                  </a:lnTo>
                  <a:lnTo>
                    <a:pt x="245" y="450"/>
                  </a:lnTo>
                  <a:lnTo>
                    <a:pt x="241" y="448"/>
                  </a:lnTo>
                  <a:lnTo>
                    <a:pt x="239" y="447"/>
                  </a:lnTo>
                  <a:lnTo>
                    <a:pt x="235" y="441"/>
                  </a:lnTo>
                  <a:lnTo>
                    <a:pt x="235" y="435"/>
                  </a:lnTo>
                  <a:lnTo>
                    <a:pt x="233" y="426"/>
                  </a:lnTo>
                  <a:lnTo>
                    <a:pt x="235" y="418"/>
                  </a:lnTo>
                  <a:lnTo>
                    <a:pt x="239" y="409"/>
                  </a:lnTo>
                  <a:lnTo>
                    <a:pt x="243" y="399"/>
                  </a:lnTo>
                  <a:lnTo>
                    <a:pt x="247" y="388"/>
                  </a:lnTo>
                  <a:lnTo>
                    <a:pt x="254" y="378"/>
                  </a:lnTo>
                  <a:lnTo>
                    <a:pt x="258" y="369"/>
                  </a:lnTo>
                  <a:lnTo>
                    <a:pt x="264" y="357"/>
                  </a:lnTo>
                  <a:lnTo>
                    <a:pt x="266" y="351"/>
                  </a:lnTo>
                  <a:lnTo>
                    <a:pt x="268" y="346"/>
                  </a:lnTo>
                  <a:lnTo>
                    <a:pt x="268" y="340"/>
                  </a:lnTo>
                  <a:lnTo>
                    <a:pt x="270" y="334"/>
                  </a:lnTo>
                  <a:lnTo>
                    <a:pt x="272" y="325"/>
                  </a:lnTo>
                  <a:lnTo>
                    <a:pt x="275" y="315"/>
                  </a:lnTo>
                  <a:lnTo>
                    <a:pt x="275" y="304"/>
                  </a:lnTo>
                  <a:lnTo>
                    <a:pt x="275" y="294"/>
                  </a:lnTo>
                  <a:lnTo>
                    <a:pt x="273" y="287"/>
                  </a:lnTo>
                  <a:lnTo>
                    <a:pt x="272" y="281"/>
                  </a:lnTo>
                  <a:lnTo>
                    <a:pt x="268" y="275"/>
                  </a:lnTo>
                  <a:lnTo>
                    <a:pt x="266" y="270"/>
                  </a:lnTo>
                  <a:lnTo>
                    <a:pt x="260" y="260"/>
                  </a:lnTo>
                  <a:lnTo>
                    <a:pt x="256" y="253"/>
                  </a:lnTo>
                  <a:lnTo>
                    <a:pt x="249" y="243"/>
                  </a:lnTo>
                  <a:lnTo>
                    <a:pt x="243" y="235"/>
                  </a:lnTo>
                  <a:lnTo>
                    <a:pt x="233" y="226"/>
                  </a:lnTo>
                  <a:lnTo>
                    <a:pt x="226" y="216"/>
                  </a:lnTo>
                  <a:lnTo>
                    <a:pt x="218" y="209"/>
                  </a:lnTo>
                  <a:lnTo>
                    <a:pt x="209" y="201"/>
                  </a:lnTo>
                  <a:lnTo>
                    <a:pt x="199" y="192"/>
                  </a:lnTo>
                  <a:lnTo>
                    <a:pt x="192" y="186"/>
                  </a:lnTo>
                  <a:lnTo>
                    <a:pt x="182" y="178"/>
                  </a:lnTo>
                  <a:lnTo>
                    <a:pt x="173" y="173"/>
                  </a:lnTo>
                  <a:lnTo>
                    <a:pt x="165" y="167"/>
                  </a:lnTo>
                  <a:lnTo>
                    <a:pt x="157" y="165"/>
                  </a:lnTo>
                  <a:lnTo>
                    <a:pt x="152" y="163"/>
                  </a:lnTo>
                  <a:lnTo>
                    <a:pt x="144" y="163"/>
                  </a:lnTo>
                  <a:lnTo>
                    <a:pt x="138" y="161"/>
                  </a:lnTo>
                  <a:lnTo>
                    <a:pt x="133" y="163"/>
                  </a:lnTo>
                  <a:lnTo>
                    <a:pt x="127" y="165"/>
                  </a:lnTo>
                  <a:lnTo>
                    <a:pt x="123" y="171"/>
                  </a:lnTo>
                  <a:lnTo>
                    <a:pt x="118" y="173"/>
                  </a:lnTo>
                  <a:lnTo>
                    <a:pt x="116" y="178"/>
                  </a:lnTo>
                  <a:lnTo>
                    <a:pt x="112" y="184"/>
                  </a:lnTo>
                  <a:lnTo>
                    <a:pt x="108" y="190"/>
                  </a:lnTo>
                  <a:lnTo>
                    <a:pt x="106" y="197"/>
                  </a:lnTo>
                  <a:lnTo>
                    <a:pt x="102" y="203"/>
                  </a:lnTo>
                  <a:lnTo>
                    <a:pt x="99" y="211"/>
                  </a:lnTo>
                  <a:lnTo>
                    <a:pt x="97" y="216"/>
                  </a:lnTo>
                  <a:lnTo>
                    <a:pt x="95" y="224"/>
                  </a:lnTo>
                  <a:lnTo>
                    <a:pt x="93" y="230"/>
                  </a:lnTo>
                  <a:lnTo>
                    <a:pt x="91" y="237"/>
                  </a:lnTo>
                  <a:lnTo>
                    <a:pt x="87" y="243"/>
                  </a:lnTo>
                  <a:lnTo>
                    <a:pt x="81" y="253"/>
                  </a:lnTo>
                  <a:lnTo>
                    <a:pt x="74" y="260"/>
                  </a:lnTo>
                  <a:lnTo>
                    <a:pt x="68" y="268"/>
                  </a:lnTo>
                  <a:lnTo>
                    <a:pt x="62" y="275"/>
                  </a:lnTo>
                  <a:lnTo>
                    <a:pt x="57" y="279"/>
                  </a:lnTo>
                  <a:lnTo>
                    <a:pt x="55" y="285"/>
                  </a:lnTo>
                  <a:lnTo>
                    <a:pt x="53" y="291"/>
                  </a:lnTo>
                  <a:lnTo>
                    <a:pt x="53" y="298"/>
                  </a:lnTo>
                  <a:lnTo>
                    <a:pt x="55" y="306"/>
                  </a:lnTo>
                  <a:lnTo>
                    <a:pt x="59" y="312"/>
                  </a:lnTo>
                  <a:lnTo>
                    <a:pt x="62" y="319"/>
                  </a:lnTo>
                  <a:lnTo>
                    <a:pt x="70" y="329"/>
                  </a:lnTo>
                  <a:lnTo>
                    <a:pt x="78" y="336"/>
                  </a:lnTo>
                  <a:lnTo>
                    <a:pt x="85" y="346"/>
                  </a:lnTo>
                  <a:lnTo>
                    <a:pt x="95" y="353"/>
                  </a:lnTo>
                  <a:lnTo>
                    <a:pt x="102" y="361"/>
                  </a:lnTo>
                  <a:lnTo>
                    <a:pt x="110" y="369"/>
                  </a:lnTo>
                  <a:lnTo>
                    <a:pt x="118" y="376"/>
                  </a:lnTo>
                  <a:lnTo>
                    <a:pt x="123" y="382"/>
                  </a:lnTo>
                  <a:lnTo>
                    <a:pt x="133" y="389"/>
                  </a:lnTo>
                  <a:lnTo>
                    <a:pt x="140" y="395"/>
                  </a:lnTo>
                  <a:lnTo>
                    <a:pt x="148" y="403"/>
                  </a:lnTo>
                  <a:lnTo>
                    <a:pt x="154" y="407"/>
                  </a:lnTo>
                  <a:lnTo>
                    <a:pt x="157" y="410"/>
                  </a:lnTo>
                  <a:lnTo>
                    <a:pt x="165" y="414"/>
                  </a:lnTo>
                  <a:lnTo>
                    <a:pt x="171" y="420"/>
                  </a:lnTo>
                  <a:lnTo>
                    <a:pt x="175" y="424"/>
                  </a:lnTo>
                  <a:lnTo>
                    <a:pt x="180" y="428"/>
                  </a:lnTo>
                  <a:lnTo>
                    <a:pt x="186" y="431"/>
                  </a:lnTo>
                  <a:lnTo>
                    <a:pt x="192" y="437"/>
                  </a:lnTo>
                  <a:lnTo>
                    <a:pt x="197" y="441"/>
                  </a:lnTo>
                  <a:lnTo>
                    <a:pt x="203" y="445"/>
                  </a:lnTo>
                  <a:lnTo>
                    <a:pt x="209" y="448"/>
                  </a:lnTo>
                  <a:lnTo>
                    <a:pt x="216" y="454"/>
                  </a:lnTo>
                  <a:lnTo>
                    <a:pt x="224" y="462"/>
                  </a:lnTo>
                  <a:lnTo>
                    <a:pt x="232" y="467"/>
                  </a:lnTo>
                  <a:lnTo>
                    <a:pt x="237" y="471"/>
                  </a:lnTo>
                  <a:lnTo>
                    <a:pt x="241" y="473"/>
                  </a:lnTo>
                  <a:lnTo>
                    <a:pt x="148" y="4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70" name="Freeform 217"/>
            <p:cNvSpPr>
              <a:spLocks/>
            </p:cNvSpPr>
            <p:nvPr/>
          </p:nvSpPr>
          <p:spPr bwMode="auto">
            <a:xfrm>
              <a:off x="3175969" y="2430004"/>
              <a:ext cx="72465" cy="73683"/>
            </a:xfrm>
            <a:custGeom>
              <a:avLst/>
              <a:gdLst>
                <a:gd name="T0" fmla="*/ 2147483647 w 475"/>
                <a:gd name="T1" fmla="*/ 2147483647 h 485"/>
                <a:gd name="T2" fmla="*/ 2147483647 w 475"/>
                <a:gd name="T3" fmla="*/ 2147483647 h 485"/>
                <a:gd name="T4" fmla="*/ 2147483647 w 475"/>
                <a:gd name="T5" fmla="*/ 2147483647 h 485"/>
                <a:gd name="T6" fmla="*/ 2147483647 w 475"/>
                <a:gd name="T7" fmla="*/ 2147483647 h 485"/>
                <a:gd name="T8" fmla="*/ 2147483647 w 475"/>
                <a:gd name="T9" fmla="*/ 2147483647 h 485"/>
                <a:gd name="T10" fmla="*/ 2147483647 w 475"/>
                <a:gd name="T11" fmla="*/ 2147483647 h 485"/>
                <a:gd name="T12" fmla="*/ 2147483647 w 475"/>
                <a:gd name="T13" fmla="*/ 2147483647 h 485"/>
                <a:gd name="T14" fmla="*/ 2147483647 w 475"/>
                <a:gd name="T15" fmla="*/ 2147483647 h 485"/>
                <a:gd name="T16" fmla="*/ 2147483647 w 475"/>
                <a:gd name="T17" fmla="*/ 0 h 485"/>
                <a:gd name="T18" fmla="*/ 2147483647 w 475"/>
                <a:gd name="T19" fmla="*/ 2147483647 h 485"/>
                <a:gd name="T20" fmla="*/ 2147483647 w 475"/>
                <a:gd name="T21" fmla="*/ 2147483647 h 485"/>
                <a:gd name="T22" fmla="*/ 2147483647 w 475"/>
                <a:gd name="T23" fmla="*/ 2147483647 h 485"/>
                <a:gd name="T24" fmla="*/ 2147483647 w 475"/>
                <a:gd name="T25" fmla="*/ 2147483647 h 485"/>
                <a:gd name="T26" fmla="*/ 2147483647 w 475"/>
                <a:gd name="T27" fmla="*/ 2147483647 h 485"/>
                <a:gd name="T28" fmla="*/ 2147483647 w 475"/>
                <a:gd name="T29" fmla="*/ 2147483647 h 485"/>
                <a:gd name="T30" fmla="*/ 2147483647 w 475"/>
                <a:gd name="T31" fmla="*/ 2147483647 h 485"/>
                <a:gd name="T32" fmla="*/ 2147483647 w 475"/>
                <a:gd name="T33" fmla="*/ 2147483647 h 485"/>
                <a:gd name="T34" fmla="*/ 2147483647 w 475"/>
                <a:gd name="T35" fmla="*/ 2147483647 h 485"/>
                <a:gd name="T36" fmla="*/ 2147483647 w 475"/>
                <a:gd name="T37" fmla="*/ 2147483647 h 485"/>
                <a:gd name="T38" fmla="*/ 2147483647 w 475"/>
                <a:gd name="T39" fmla="*/ 2147483647 h 485"/>
                <a:gd name="T40" fmla="*/ 2147483647 w 475"/>
                <a:gd name="T41" fmla="*/ 2147483647 h 485"/>
                <a:gd name="T42" fmla="*/ 2147483647 w 475"/>
                <a:gd name="T43" fmla="*/ 2147483647 h 485"/>
                <a:gd name="T44" fmla="*/ 2147483647 w 475"/>
                <a:gd name="T45" fmla="*/ 2147483647 h 485"/>
                <a:gd name="T46" fmla="*/ 2147483647 w 475"/>
                <a:gd name="T47" fmla="*/ 2147483647 h 485"/>
                <a:gd name="T48" fmla="*/ 2147483647 w 475"/>
                <a:gd name="T49" fmla="*/ 2147483647 h 485"/>
                <a:gd name="T50" fmla="*/ 2147483647 w 475"/>
                <a:gd name="T51" fmla="*/ 2147483647 h 485"/>
                <a:gd name="T52" fmla="*/ 2147483647 w 475"/>
                <a:gd name="T53" fmla="*/ 2147483647 h 485"/>
                <a:gd name="T54" fmla="*/ 2147483647 w 475"/>
                <a:gd name="T55" fmla="*/ 2147483647 h 485"/>
                <a:gd name="T56" fmla="*/ 2147483647 w 475"/>
                <a:gd name="T57" fmla="*/ 2147483647 h 485"/>
                <a:gd name="T58" fmla="*/ 2147483647 w 475"/>
                <a:gd name="T59" fmla="*/ 2147483647 h 485"/>
                <a:gd name="T60" fmla="*/ 2147483647 w 475"/>
                <a:gd name="T61" fmla="*/ 2147483647 h 485"/>
                <a:gd name="T62" fmla="*/ 2147483647 w 475"/>
                <a:gd name="T63" fmla="*/ 2147483647 h 485"/>
                <a:gd name="T64" fmla="*/ 2147483647 w 475"/>
                <a:gd name="T65" fmla="*/ 2147483647 h 485"/>
                <a:gd name="T66" fmla="*/ 2147483647 w 475"/>
                <a:gd name="T67" fmla="*/ 2147483647 h 485"/>
                <a:gd name="T68" fmla="*/ 2147483647 w 475"/>
                <a:gd name="T69" fmla="*/ 2147483647 h 485"/>
                <a:gd name="T70" fmla="*/ 2147483647 w 475"/>
                <a:gd name="T71" fmla="*/ 2147483647 h 485"/>
                <a:gd name="T72" fmla="*/ 2147483647 w 475"/>
                <a:gd name="T73" fmla="*/ 2147483647 h 485"/>
                <a:gd name="T74" fmla="*/ 2147483647 w 475"/>
                <a:gd name="T75" fmla="*/ 2147483647 h 485"/>
                <a:gd name="T76" fmla="*/ 2147483647 w 475"/>
                <a:gd name="T77" fmla="*/ 2147483647 h 485"/>
                <a:gd name="T78" fmla="*/ 2147483647 w 475"/>
                <a:gd name="T79" fmla="*/ 2147483647 h 485"/>
                <a:gd name="T80" fmla="*/ 2147483647 w 475"/>
                <a:gd name="T81" fmla="*/ 2147483647 h 485"/>
                <a:gd name="T82" fmla="*/ 2147483647 w 475"/>
                <a:gd name="T83" fmla="*/ 2147483647 h 485"/>
                <a:gd name="T84" fmla="*/ 2147483647 w 475"/>
                <a:gd name="T85" fmla="*/ 2147483647 h 485"/>
                <a:gd name="T86" fmla="*/ 2147483647 w 475"/>
                <a:gd name="T87" fmla="*/ 2147483647 h 485"/>
                <a:gd name="T88" fmla="*/ 2147483647 w 475"/>
                <a:gd name="T89" fmla="*/ 2147483647 h 485"/>
                <a:gd name="T90" fmla="*/ 2147483647 w 475"/>
                <a:gd name="T91" fmla="*/ 2147483647 h 485"/>
                <a:gd name="T92" fmla="*/ 2147483647 w 475"/>
                <a:gd name="T93" fmla="*/ 2147483647 h 485"/>
                <a:gd name="T94" fmla="*/ 2147483647 w 475"/>
                <a:gd name="T95" fmla="*/ 2147483647 h 485"/>
                <a:gd name="T96" fmla="*/ 2147483647 w 475"/>
                <a:gd name="T97" fmla="*/ 2147483647 h 485"/>
                <a:gd name="T98" fmla="*/ 2147483647 w 475"/>
                <a:gd name="T99" fmla="*/ 2147483647 h 485"/>
                <a:gd name="T100" fmla="*/ 2147483647 w 475"/>
                <a:gd name="T101" fmla="*/ 2147483647 h 485"/>
                <a:gd name="T102" fmla="*/ 2147483647 w 475"/>
                <a:gd name="T103" fmla="*/ 2147483647 h 485"/>
                <a:gd name="T104" fmla="*/ 2147483647 w 475"/>
                <a:gd name="T105" fmla="*/ 2147483647 h 485"/>
                <a:gd name="T106" fmla="*/ 2147483647 w 475"/>
                <a:gd name="T107" fmla="*/ 2147483647 h 485"/>
                <a:gd name="T108" fmla="*/ 2147483647 w 475"/>
                <a:gd name="T109" fmla="*/ 2147483647 h 485"/>
                <a:gd name="T110" fmla="*/ 2147483647 w 475"/>
                <a:gd name="T111" fmla="*/ 2147483647 h 485"/>
                <a:gd name="T112" fmla="*/ 2147483647 w 475"/>
                <a:gd name="T113" fmla="*/ 2147483647 h 485"/>
                <a:gd name="T114" fmla="*/ 2147483647 w 475"/>
                <a:gd name="T115" fmla="*/ 2147483647 h 485"/>
                <a:gd name="T116" fmla="*/ 2147483647 w 475"/>
                <a:gd name="T117" fmla="*/ 2147483647 h 485"/>
                <a:gd name="T118" fmla="*/ 2147483647 w 475"/>
                <a:gd name="T119" fmla="*/ 2147483647 h 485"/>
                <a:gd name="T120" fmla="*/ 2147483647 w 475"/>
                <a:gd name="T121" fmla="*/ 2147483647 h 485"/>
                <a:gd name="T122" fmla="*/ 2147483647 w 475"/>
                <a:gd name="T123" fmla="*/ 2147483647 h 485"/>
                <a:gd name="T124" fmla="*/ 0 w 475"/>
                <a:gd name="T125" fmla="*/ 2147483647 h 48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475" h="485">
                  <a:moveTo>
                    <a:pt x="0" y="310"/>
                  </a:moveTo>
                  <a:lnTo>
                    <a:pt x="0" y="308"/>
                  </a:lnTo>
                  <a:lnTo>
                    <a:pt x="2" y="304"/>
                  </a:lnTo>
                  <a:lnTo>
                    <a:pt x="6" y="299"/>
                  </a:lnTo>
                  <a:lnTo>
                    <a:pt x="10" y="293"/>
                  </a:lnTo>
                  <a:lnTo>
                    <a:pt x="14" y="282"/>
                  </a:lnTo>
                  <a:lnTo>
                    <a:pt x="21" y="272"/>
                  </a:lnTo>
                  <a:lnTo>
                    <a:pt x="27" y="261"/>
                  </a:lnTo>
                  <a:lnTo>
                    <a:pt x="36" y="249"/>
                  </a:lnTo>
                  <a:lnTo>
                    <a:pt x="44" y="234"/>
                  </a:lnTo>
                  <a:lnTo>
                    <a:pt x="52" y="221"/>
                  </a:lnTo>
                  <a:lnTo>
                    <a:pt x="61" y="207"/>
                  </a:lnTo>
                  <a:lnTo>
                    <a:pt x="71" y="192"/>
                  </a:lnTo>
                  <a:lnTo>
                    <a:pt x="78" y="177"/>
                  </a:lnTo>
                  <a:lnTo>
                    <a:pt x="88" y="162"/>
                  </a:lnTo>
                  <a:lnTo>
                    <a:pt x="95" y="147"/>
                  </a:lnTo>
                  <a:lnTo>
                    <a:pt x="105" y="133"/>
                  </a:lnTo>
                  <a:lnTo>
                    <a:pt x="112" y="120"/>
                  </a:lnTo>
                  <a:lnTo>
                    <a:pt x="120" y="107"/>
                  </a:lnTo>
                  <a:lnTo>
                    <a:pt x="126" y="95"/>
                  </a:lnTo>
                  <a:lnTo>
                    <a:pt x="133" y="84"/>
                  </a:lnTo>
                  <a:lnTo>
                    <a:pt x="137" y="72"/>
                  </a:lnTo>
                  <a:lnTo>
                    <a:pt x="145" y="61"/>
                  </a:lnTo>
                  <a:lnTo>
                    <a:pt x="150" y="53"/>
                  </a:lnTo>
                  <a:lnTo>
                    <a:pt x="156" y="44"/>
                  </a:lnTo>
                  <a:lnTo>
                    <a:pt x="162" y="34"/>
                  </a:lnTo>
                  <a:lnTo>
                    <a:pt x="168" y="29"/>
                  </a:lnTo>
                  <a:lnTo>
                    <a:pt x="173" y="21"/>
                  </a:lnTo>
                  <a:lnTo>
                    <a:pt x="179" y="17"/>
                  </a:lnTo>
                  <a:lnTo>
                    <a:pt x="185" y="10"/>
                  </a:lnTo>
                  <a:lnTo>
                    <a:pt x="190" y="8"/>
                  </a:lnTo>
                  <a:lnTo>
                    <a:pt x="196" y="4"/>
                  </a:lnTo>
                  <a:lnTo>
                    <a:pt x="202" y="4"/>
                  </a:lnTo>
                  <a:lnTo>
                    <a:pt x="209" y="0"/>
                  </a:lnTo>
                  <a:lnTo>
                    <a:pt x="215" y="0"/>
                  </a:lnTo>
                  <a:lnTo>
                    <a:pt x="221" y="0"/>
                  </a:lnTo>
                  <a:lnTo>
                    <a:pt x="228" y="2"/>
                  </a:lnTo>
                  <a:lnTo>
                    <a:pt x="234" y="4"/>
                  </a:lnTo>
                  <a:lnTo>
                    <a:pt x="242" y="6"/>
                  </a:lnTo>
                  <a:lnTo>
                    <a:pt x="249" y="8"/>
                  </a:lnTo>
                  <a:lnTo>
                    <a:pt x="259" y="12"/>
                  </a:lnTo>
                  <a:lnTo>
                    <a:pt x="266" y="15"/>
                  </a:lnTo>
                  <a:lnTo>
                    <a:pt x="274" y="19"/>
                  </a:lnTo>
                  <a:lnTo>
                    <a:pt x="282" y="23"/>
                  </a:lnTo>
                  <a:lnTo>
                    <a:pt x="291" y="29"/>
                  </a:lnTo>
                  <a:lnTo>
                    <a:pt x="299" y="31"/>
                  </a:lnTo>
                  <a:lnTo>
                    <a:pt x="308" y="34"/>
                  </a:lnTo>
                  <a:lnTo>
                    <a:pt x="320" y="40"/>
                  </a:lnTo>
                  <a:lnTo>
                    <a:pt x="329" y="44"/>
                  </a:lnTo>
                  <a:lnTo>
                    <a:pt x="339" y="46"/>
                  </a:lnTo>
                  <a:lnTo>
                    <a:pt x="348" y="50"/>
                  </a:lnTo>
                  <a:lnTo>
                    <a:pt x="359" y="53"/>
                  </a:lnTo>
                  <a:lnTo>
                    <a:pt x="371" y="55"/>
                  </a:lnTo>
                  <a:lnTo>
                    <a:pt x="380" y="59"/>
                  </a:lnTo>
                  <a:lnTo>
                    <a:pt x="392" y="61"/>
                  </a:lnTo>
                  <a:lnTo>
                    <a:pt x="401" y="65"/>
                  </a:lnTo>
                  <a:lnTo>
                    <a:pt x="411" y="71"/>
                  </a:lnTo>
                  <a:lnTo>
                    <a:pt x="420" y="72"/>
                  </a:lnTo>
                  <a:lnTo>
                    <a:pt x="430" y="78"/>
                  </a:lnTo>
                  <a:lnTo>
                    <a:pt x="437" y="84"/>
                  </a:lnTo>
                  <a:lnTo>
                    <a:pt x="447" y="91"/>
                  </a:lnTo>
                  <a:lnTo>
                    <a:pt x="453" y="97"/>
                  </a:lnTo>
                  <a:lnTo>
                    <a:pt x="458" y="107"/>
                  </a:lnTo>
                  <a:lnTo>
                    <a:pt x="464" y="114"/>
                  </a:lnTo>
                  <a:lnTo>
                    <a:pt x="470" y="124"/>
                  </a:lnTo>
                  <a:lnTo>
                    <a:pt x="472" y="133"/>
                  </a:lnTo>
                  <a:lnTo>
                    <a:pt x="474" y="147"/>
                  </a:lnTo>
                  <a:lnTo>
                    <a:pt x="474" y="158"/>
                  </a:lnTo>
                  <a:lnTo>
                    <a:pt x="475" y="171"/>
                  </a:lnTo>
                  <a:lnTo>
                    <a:pt x="474" y="183"/>
                  </a:lnTo>
                  <a:lnTo>
                    <a:pt x="474" y="196"/>
                  </a:lnTo>
                  <a:lnTo>
                    <a:pt x="474" y="207"/>
                  </a:lnTo>
                  <a:lnTo>
                    <a:pt x="472" y="221"/>
                  </a:lnTo>
                  <a:lnTo>
                    <a:pt x="470" y="232"/>
                  </a:lnTo>
                  <a:lnTo>
                    <a:pt x="468" y="244"/>
                  </a:lnTo>
                  <a:lnTo>
                    <a:pt x="464" y="253"/>
                  </a:lnTo>
                  <a:lnTo>
                    <a:pt x="464" y="263"/>
                  </a:lnTo>
                  <a:lnTo>
                    <a:pt x="460" y="268"/>
                  </a:lnTo>
                  <a:lnTo>
                    <a:pt x="460" y="274"/>
                  </a:lnTo>
                  <a:lnTo>
                    <a:pt x="460" y="278"/>
                  </a:lnTo>
                  <a:lnTo>
                    <a:pt x="460" y="280"/>
                  </a:lnTo>
                  <a:lnTo>
                    <a:pt x="458" y="280"/>
                  </a:lnTo>
                  <a:lnTo>
                    <a:pt x="456" y="283"/>
                  </a:lnTo>
                  <a:lnTo>
                    <a:pt x="451" y="289"/>
                  </a:lnTo>
                  <a:lnTo>
                    <a:pt x="447" y="299"/>
                  </a:lnTo>
                  <a:lnTo>
                    <a:pt x="441" y="306"/>
                  </a:lnTo>
                  <a:lnTo>
                    <a:pt x="434" y="318"/>
                  </a:lnTo>
                  <a:lnTo>
                    <a:pt x="426" y="329"/>
                  </a:lnTo>
                  <a:lnTo>
                    <a:pt x="420" y="342"/>
                  </a:lnTo>
                  <a:lnTo>
                    <a:pt x="411" y="356"/>
                  </a:lnTo>
                  <a:lnTo>
                    <a:pt x="403" y="369"/>
                  </a:lnTo>
                  <a:lnTo>
                    <a:pt x="394" y="382"/>
                  </a:lnTo>
                  <a:lnTo>
                    <a:pt x="386" y="396"/>
                  </a:lnTo>
                  <a:lnTo>
                    <a:pt x="380" y="407"/>
                  </a:lnTo>
                  <a:lnTo>
                    <a:pt x="373" y="419"/>
                  </a:lnTo>
                  <a:lnTo>
                    <a:pt x="367" y="426"/>
                  </a:lnTo>
                  <a:lnTo>
                    <a:pt x="363" y="436"/>
                  </a:lnTo>
                  <a:lnTo>
                    <a:pt x="359" y="441"/>
                  </a:lnTo>
                  <a:lnTo>
                    <a:pt x="356" y="449"/>
                  </a:lnTo>
                  <a:lnTo>
                    <a:pt x="352" y="455"/>
                  </a:lnTo>
                  <a:lnTo>
                    <a:pt x="350" y="460"/>
                  </a:lnTo>
                  <a:lnTo>
                    <a:pt x="344" y="470"/>
                  </a:lnTo>
                  <a:lnTo>
                    <a:pt x="342" y="477"/>
                  </a:lnTo>
                  <a:lnTo>
                    <a:pt x="337" y="481"/>
                  </a:lnTo>
                  <a:lnTo>
                    <a:pt x="335" y="485"/>
                  </a:lnTo>
                  <a:lnTo>
                    <a:pt x="329" y="485"/>
                  </a:lnTo>
                  <a:lnTo>
                    <a:pt x="323" y="485"/>
                  </a:lnTo>
                  <a:lnTo>
                    <a:pt x="314" y="481"/>
                  </a:lnTo>
                  <a:lnTo>
                    <a:pt x="306" y="476"/>
                  </a:lnTo>
                  <a:lnTo>
                    <a:pt x="299" y="474"/>
                  </a:lnTo>
                  <a:lnTo>
                    <a:pt x="295" y="470"/>
                  </a:lnTo>
                  <a:lnTo>
                    <a:pt x="287" y="466"/>
                  </a:lnTo>
                  <a:lnTo>
                    <a:pt x="283" y="464"/>
                  </a:lnTo>
                  <a:lnTo>
                    <a:pt x="276" y="460"/>
                  </a:lnTo>
                  <a:lnTo>
                    <a:pt x="270" y="455"/>
                  </a:lnTo>
                  <a:lnTo>
                    <a:pt x="264" y="451"/>
                  </a:lnTo>
                  <a:lnTo>
                    <a:pt x="259" y="449"/>
                  </a:lnTo>
                  <a:lnTo>
                    <a:pt x="251" y="443"/>
                  </a:lnTo>
                  <a:lnTo>
                    <a:pt x="245" y="441"/>
                  </a:lnTo>
                  <a:lnTo>
                    <a:pt x="238" y="438"/>
                  </a:lnTo>
                  <a:lnTo>
                    <a:pt x="234" y="434"/>
                  </a:lnTo>
                  <a:lnTo>
                    <a:pt x="228" y="428"/>
                  </a:lnTo>
                  <a:lnTo>
                    <a:pt x="221" y="424"/>
                  </a:lnTo>
                  <a:lnTo>
                    <a:pt x="215" y="422"/>
                  </a:lnTo>
                  <a:lnTo>
                    <a:pt x="209" y="419"/>
                  </a:lnTo>
                  <a:lnTo>
                    <a:pt x="200" y="411"/>
                  </a:lnTo>
                  <a:lnTo>
                    <a:pt x="192" y="405"/>
                  </a:lnTo>
                  <a:lnTo>
                    <a:pt x="185" y="399"/>
                  </a:lnTo>
                  <a:lnTo>
                    <a:pt x="181" y="398"/>
                  </a:lnTo>
                  <a:lnTo>
                    <a:pt x="179" y="392"/>
                  </a:lnTo>
                  <a:lnTo>
                    <a:pt x="183" y="392"/>
                  </a:lnTo>
                  <a:lnTo>
                    <a:pt x="185" y="390"/>
                  </a:lnTo>
                  <a:lnTo>
                    <a:pt x="192" y="392"/>
                  </a:lnTo>
                  <a:lnTo>
                    <a:pt x="200" y="392"/>
                  </a:lnTo>
                  <a:lnTo>
                    <a:pt x="211" y="396"/>
                  </a:lnTo>
                  <a:lnTo>
                    <a:pt x="219" y="398"/>
                  </a:lnTo>
                  <a:lnTo>
                    <a:pt x="228" y="399"/>
                  </a:lnTo>
                  <a:lnTo>
                    <a:pt x="232" y="401"/>
                  </a:lnTo>
                  <a:lnTo>
                    <a:pt x="236" y="403"/>
                  </a:lnTo>
                  <a:lnTo>
                    <a:pt x="242" y="405"/>
                  </a:lnTo>
                  <a:lnTo>
                    <a:pt x="245" y="411"/>
                  </a:lnTo>
                  <a:lnTo>
                    <a:pt x="255" y="415"/>
                  </a:lnTo>
                  <a:lnTo>
                    <a:pt x="263" y="419"/>
                  </a:lnTo>
                  <a:lnTo>
                    <a:pt x="272" y="424"/>
                  </a:lnTo>
                  <a:lnTo>
                    <a:pt x="282" y="426"/>
                  </a:lnTo>
                  <a:lnTo>
                    <a:pt x="289" y="428"/>
                  </a:lnTo>
                  <a:lnTo>
                    <a:pt x="295" y="428"/>
                  </a:lnTo>
                  <a:lnTo>
                    <a:pt x="304" y="426"/>
                  </a:lnTo>
                  <a:lnTo>
                    <a:pt x="312" y="424"/>
                  </a:lnTo>
                  <a:lnTo>
                    <a:pt x="321" y="419"/>
                  </a:lnTo>
                  <a:lnTo>
                    <a:pt x="331" y="413"/>
                  </a:lnTo>
                  <a:lnTo>
                    <a:pt x="340" y="405"/>
                  </a:lnTo>
                  <a:lnTo>
                    <a:pt x="344" y="399"/>
                  </a:lnTo>
                  <a:lnTo>
                    <a:pt x="348" y="394"/>
                  </a:lnTo>
                  <a:lnTo>
                    <a:pt x="352" y="390"/>
                  </a:lnTo>
                  <a:lnTo>
                    <a:pt x="359" y="384"/>
                  </a:lnTo>
                  <a:lnTo>
                    <a:pt x="363" y="377"/>
                  </a:lnTo>
                  <a:lnTo>
                    <a:pt x="367" y="371"/>
                  </a:lnTo>
                  <a:lnTo>
                    <a:pt x="371" y="363"/>
                  </a:lnTo>
                  <a:lnTo>
                    <a:pt x="377" y="358"/>
                  </a:lnTo>
                  <a:lnTo>
                    <a:pt x="380" y="350"/>
                  </a:lnTo>
                  <a:lnTo>
                    <a:pt x="386" y="342"/>
                  </a:lnTo>
                  <a:lnTo>
                    <a:pt x="390" y="337"/>
                  </a:lnTo>
                  <a:lnTo>
                    <a:pt x="396" y="329"/>
                  </a:lnTo>
                  <a:lnTo>
                    <a:pt x="398" y="320"/>
                  </a:lnTo>
                  <a:lnTo>
                    <a:pt x="403" y="312"/>
                  </a:lnTo>
                  <a:lnTo>
                    <a:pt x="407" y="304"/>
                  </a:lnTo>
                  <a:lnTo>
                    <a:pt x="411" y="297"/>
                  </a:lnTo>
                  <a:lnTo>
                    <a:pt x="413" y="289"/>
                  </a:lnTo>
                  <a:lnTo>
                    <a:pt x="418" y="282"/>
                  </a:lnTo>
                  <a:lnTo>
                    <a:pt x="420" y="274"/>
                  </a:lnTo>
                  <a:lnTo>
                    <a:pt x="424" y="268"/>
                  </a:lnTo>
                  <a:lnTo>
                    <a:pt x="426" y="261"/>
                  </a:lnTo>
                  <a:lnTo>
                    <a:pt x="430" y="255"/>
                  </a:lnTo>
                  <a:lnTo>
                    <a:pt x="432" y="249"/>
                  </a:lnTo>
                  <a:lnTo>
                    <a:pt x="434" y="244"/>
                  </a:lnTo>
                  <a:lnTo>
                    <a:pt x="437" y="232"/>
                  </a:lnTo>
                  <a:lnTo>
                    <a:pt x="441" y="225"/>
                  </a:lnTo>
                  <a:lnTo>
                    <a:pt x="443" y="213"/>
                  </a:lnTo>
                  <a:lnTo>
                    <a:pt x="443" y="206"/>
                  </a:lnTo>
                  <a:lnTo>
                    <a:pt x="443" y="196"/>
                  </a:lnTo>
                  <a:lnTo>
                    <a:pt x="441" y="188"/>
                  </a:lnTo>
                  <a:lnTo>
                    <a:pt x="437" y="179"/>
                  </a:lnTo>
                  <a:lnTo>
                    <a:pt x="432" y="169"/>
                  </a:lnTo>
                  <a:lnTo>
                    <a:pt x="424" y="160"/>
                  </a:lnTo>
                  <a:lnTo>
                    <a:pt x="417" y="152"/>
                  </a:lnTo>
                  <a:lnTo>
                    <a:pt x="411" y="147"/>
                  </a:lnTo>
                  <a:lnTo>
                    <a:pt x="405" y="143"/>
                  </a:lnTo>
                  <a:lnTo>
                    <a:pt x="399" y="139"/>
                  </a:lnTo>
                  <a:lnTo>
                    <a:pt x="394" y="135"/>
                  </a:lnTo>
                  <a:lnTo>
                    <a:pt x="386" y="131"/>
                  </a:lnTo>
                  <a:lnTo>
                    <a:pt x="380" y="129"/>
                  </a:lnTo>
                  <a:lnTo>
                    <a:pt x="371" y="128"/>
                  </a:lnTo>
                  <a:lnTo>
                    <a:pt x="363" y="124"/>
                  </a:lnTo>
                  <a:lnTo>
                    <a:pt x="354" y="122"/>
                  </a:lnTo>
                  <a:lnTo>
                    <a:pt x="344" y="120"/>
                  </a:lnTo>
                  <a:lnTo>
                    <a:pt x="333" y="120"/>
                  </a:lnTo>
                  <a:lnTo>
                    <a:pt x="323" y="120"/>
                  </a:lnTo>
                  <a:lnTo>
                    <a:pt x="312" y="120"/>
                  </a:lnTo>
                  <a:lnTo>
                    <a:pt x="301" y="120"/>
                  </a:lnTo>
                  <a:lnTo>
                    <a:pt x="289" y="120"/>
                  </a:lnTo>
                  <a:lnTo>
                    <a:pt x="278" y="122"/>
                  </a:lnTo>
                  <a:lnTo>
                    <a:pt x="266" y="122"/>
                  </a:lnTo>
                  <a:lnTo>
                    <a:pt x="255" y="124"/>
                  </a:lnTo>
                  <a:lnTo>
                    <a:pt x="244" y="128"/>
                  </a:lnTo>
                  <a:lnTo>
                    <a:pt x="234" y="129"/>
                  </a:lnTo>
                  <a:lnTo>
                    <a:pt x="223" y="133"/>
                  </a:lnTo>
                  <a:lnTo>
                    <a:pt x="213" y="135"/>
                  </a:lnTo>
                  <a:lnTo>
                    <a:pt x="204" y="141"/>
                  </a:lnTo>
                  <a:lnTo>
                    <a:pt x="196" y="147"/>
                  </a:lnTo>
                  <a:lnTo>
                    <a:pt x="187" y="148"/>
                  </a:lnTo>
                  <a:lnTo>
                    <a:pt x="179" y="154"/>
                  </a:lnTo>
                  <a:lnTo>
                    <a:pt x="171" y="160"/>
                  </a:lnTo>
                  <a:lnTo>
                    <a:pt x="166" y="167"/>
                  </a:lnTo>
                  <a:lnTo>
                    <a:pt x="160" y="173"/>
                  </a:lnTo>
                  <a:lnTo>
                    <a:pt x="154" y="179"/>
                  </a:lnTo>
                  <a:lnTo>
                    <a:pt x="149" y="187"/>
                  </a:lnTo>
                  <a:lnTo>
                    <a:pt x="145" y="194"/>
                  </a:lnTo>
                  <a:lnTo>
                    <a:pt x="139" y="200"/>
                  </a:lnTo>
                  <a:lnTo>
                    <a:pt x="137" y="207"/>
                  </a:lnTo>
                  <a:lnTo>
                    <a:pt x="133" y="215"/>
                  </a:lnTo>
                  <a:lnTo>
                    <a:pt x="131" y="225"/>
                  </a:lnTo>
                  <a:lnTo>
                    <a:pt x="128" y="230"/>
                  </a:lnTo>
                  <a:lnTo>
                    <a:pt x="124" y="238"/>
                  </a:lnTo>
                  <a:lnTo>
                    <a:pt x="122" y="245"/>
                  </a:lnTo>
                  <a:lnTo>
                    <a:pt x="122" y="253"/>
                  </a:lnTo>
                  <a:lnTo>
                    <a:pt x="118" y="259"/>
                  </a:lnTo>
                  <a:lnTo>
                    <a:pt x="116" y="266"/>
                  </a:lnTo>
                  <a:lnTo>
                    <a:pt x="114" y="272"/>
                  </a:lnTo>
                  <a:lnTo>
                    <a:pt x="112" y="280"/>
                  </a:lnTo>
                  <a:lnTo>
                    <a:pt x="109" y="285"/>
                  </a:lnTo>
                  <a:lnTo>
                    <a:pt x="109" y="291"/>
                  </a:lnTo>
                  <a:lnTo>
                    <a:pt x="105" y="295"/>
                  </a:lnTo>
                  <a:lnTo>
                    <a:pt x="105" y="303"/>
                  </a:lnTo>
                  <a:lnTo>
                    <a:pt x="97" y="310"/>
                  </a:lnTo>
                  <a:lnTo>
                    <a:pt x="91" y="318"/>
                  </a:lnTo>
                  <a:lnTo>
                    <a:pt x="84" y="323"/>
                  </a:lnTo>
                  <a:lnTo>
                    <a:pt x="74" y="325"/>
                  </a:lnTo>
                  <a:lnTo>
                    <a:pt x="69" y="325"/>
                  </a:lnTo>
                  <a:lnTo>
                    <a:pt x="61" y="325"/>
                  </a:lnTo>
                  <a:lnTo>
                    <a:pt x="55" y="325"/>
                  </a:lnTo>
                  <a:lnTo>
                    <a:pt x="50" y="325"/>
                  </a:lnTo>
                  <a:lnTo>
                    <a:pt x="44" y="323"/>
                  </a:lnTo>
                  <a:lnTo>
                    <a:pt x="36" y="322"/>
                  </a:lnTo>
                  <a:lnTo>
                    <a:pt x="31" y="320"/>
                  </a:lnTo>
                  <a:lnTo>
                    <a:pt x="25" y="320"/>
                  </a:lnTo>
                  <a:lnTo>
                    <a:pt x="14" y="316"/>
                  </a:lnTo>
                  <a:lnTo>
                    <a:pt x="8" y="314"/>
                  </a:lnTo>
                  <a:lnTo>
                    <a:pt x="0" y="3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71" name="Freeform 218"/>
            <p:cNvSpPr>
              <a:spLocks/>
            </p:cNvSpPr>
            <p:nvPr/>
          </p:nvSpPr>
          <p:spPr bwMode="auto">
            <a:xfrm>
              <a:off x="3243258" y="2438834"/>
              <a:ext cx="55719" cy="73074"/>
            </a:xfrm>
            <a:custGeom>
              <a:avLst/>
              <a:gdLst>
                <a:gd name="T0" fmla="*/ 2147483647 w 367"/>
                <a:gd name="T1" fmla="*/ 2147483647 h 479"/>
                <a:gd name="T2" fmla="*/ 2147483647 w 367"/>
                <a:gd name="T3" fmla="*/ 2147483647 h 479"/>
                <a:gd name="T4" fmla="*/ 2147483647 w 367"/>
                <a:gd name="T5" fmla="*/ 2147483647 h 479"/>
                <a:gd name="T6" fmla="*/ 2147483647 w 367"/>
                <a:gd name="T7" fmla="*/ 2147483647 h 479"/>
                <a:gd name="T8" fmla="*/ 2147483647 w 367"/>
                <a:gd name="T9" fmla="*/ 2147483647 h 479"/>
                <a:gd name="T10" fmla="*/ 2147483647 w 367"/>
                <a:gd name="T11" fmla="*/ 2147483647 h 479"/>
                <a:gd name="T12" fmla="*/ 2147483647 w 367"/>
                <a:gd name="T13" fmla="*/ 2147483647 h 479"/>
                <a:gd name="T14" fmla="*/ 2147483647 w 367"/>
                <a:gd name="T15" fmla="*/ 2147483647 h 479"/>
                <a:gd name="T16" fmla="*/ 2147483647 w 367"/>
                <a:gd name="T17" fmla="*/ 2147483647 h 479"/>
                <a:gd name="T18" fmla="*/ 2147483647 w 367"/>
                <a:gd name="T19" fmla="*/ 2147483647 h 479"/>
                <a:gd name="T20" fmla="*/ 2147483647 w 367"/>
                <a:gd name="T21" fmla="*/ 2147483647 h 479"/>
                <a:gd name="T22" fmla="*/ 2147483647 w 367"/>
                <a:gd name="T23" fmla="*/ 2147483647 h 479"/>
                <a:gd name="T24" fmla="*/ 2147483647 w 367"/>
                <a:gd name="T25" fmla="*/ 2147483647 h 479"/>
                <a:gd name="T26" fmla="*/ 2147483647 w 367"/>
                <a:gd name="T27" fmla="*/ 2147483647 h 479"/>
                <a:gd name="T28" fmla="*/ 2147483647 w 367"/>
                <a:gd name="T29" fmla="*/ 2147483647 h 479"/>
                <a:gd name="T30" fmla="*/ 2147483647 w 367"/>
                <a:gd name="T31" fmla="*/ 2147483647 h 479"/>
                <a:gd name="T32" fmla="*/ 2147483647 w 367"/>
                <a:gd name="T33" fmla="*/ 2147483647 h 479"/>
                <a:gd name="T34" fmla="*/ 2147483647 w 367"/>
                <a:gd name="T35" fmla="*/ 2147483647 h 479"/>
                <a:gd name="T36" fmla="*/ 2147483647 w 367"/>
                <a:gd name="T37" fmla="*/ 2147483647 h 479"/>
                <a:gd name="T38" fmla="*/ 2147483647 w 367"/>
                <a:gd name="T39" fmla="*/ 2147483647 h 479"/>
                <a:gd name="T40" fmla="*/ 2147483647 w 367"/>
                <a:gd name="T41" fmla="*/ 2147483647 h 479"/>
                <a:gd name="T42" fmla="*/ 2147483647 w 367"/>
                <a:gd name="T43" fmla="*/ 2147483647 h 479"/>
                <a:gd name="T44" fmla="*/ 2147483647 w 367"/>
                <a:gd name="T45" fmla="*/ 2147483647 h 479"/>
                <a:gd name="T46" fmla="*/ 2147483647 w 367"/>
                <a:gd name="T47" fmla="*/ 0 h 479"/>
                <a:gd name="T48" fmla="*/ 2147483647 w 367"/>
                <a:gd name="T49" fmla="*/ 2147483647 h 479"/>
                <a:gd name="T50" fmla="*/ 2147483647 w 367"/>
                <a:gd name="T51" fmla="*/ 2147483647 h 479"/>
                <a:gd name="T52" fmla="*/ 2147483647 w 367"/>
                <a:gd name="T53" fmla="*/ 2147483647 h 479"/>
                <a:gd name="T54" fmla="*/ 2147483647 w 367"/>
                <a:gd name="T55" fmla="*/ 2147483647 h 479"/>
                <a:gd name="T56" fmla="*/ 2147483647 w 367"/>
                <a:gd name="T57" fmla="*/ 2147483647 h 479"/>
                <a:gd name="T58" fmla="*/ 2147483647 w 367"/>
                <a:gd name="T59" fmla="*/ 2147483647 h 479"/>
                <a:gd name="T60" fmla="*/ 2147483647 w 367"/>
                <a:gd name="T61" fmla="*/ 2147483647 h 479"/>
                <a:gd name="T62" fmla="*/ 2147483647 w 367"/>
                <a:gd name="T63" fmla="*/ 2147483647 h 479"/>
                <a:gd name="T64" fmla="*/ 2147483647 w 367"/>
                <a:gd name="T65" fmla="*/ 2147483647 h 479"/>
                <a:gd name="T66" fmla="*/ 2147483647 w 367"/>
                <a:gd name="T67" fmla="*/ 2147483647 h 479"/>
                <a:gd name="T68" fmla="*/ 2147483647 w 367"/>
                <a:gd name="T69" fmla="*/ 2147483647 h 479"/>
                <a:gd name="T70" fmla="*/ 2147483647 w 367"/>
                <a:gd name="T71" fmla="*/ 2147483647 h 479"/>
                <a:gd name="T72" fmla="*/ 2147483647 w 367"/>
                <a:gd name="T73" fmla="*/ 2147483647 h 479"/>
                <a:gd name="T74" fmla="*/ 2147483647 w 367"/>
                <a:gd name="T75" fmla="*/ 2147483647 h 479"/>
                <a:gd name="T76" fmla="*/ 2147483647 w 367"/>
                <a:gd name="T77" fmla="*/ 2147483647 h 479"/>
                <a:gd name="T78" fmla="*/ 2147483647 w 367"/>
                <a:gd name="T79" fmla="*/ 2147483647 h 479"/>
                <a:gd name="T80" fmla="*/ 2147483647 w 367"/>
                <a:gd name="T81" fmla="*/ 2147483647 h 479"/>
                <a:gd name="T82" fmla="*/ 2147483647 w 367"/>
                <a:gd name="T83" fmla="*/ 2147483647 h 479"/>
                <a:gd name="T84" fmla="*/ 2147483647 w 367"/>
                <a:gd name="T85" fmla="*/ 2147483647 h 479"/>
                <a:gd name="T86" fmla="*/ 2147483647 w 367"/>
                <a:gd name="T87" fmla="*/ 2147483647 h 479"/>
                <a:gd name="T88" fmla="*/ 2147483647 w 367"/>
                <a:gd name="T89" fmla="*/ 2147483647 h 479"/>
                <a:gd name="T90" fmla="*/ 2147483647 w 367"/>
                <a:gd name="T91" fmla="*/ 2147483647 h 479"/>
                <a:gd name="T92" fmla="*/ 2147483647 w 367"/>
                <a:gd name="T93" fmla="*/ 2147483647 h 479"/>
                <a:gd name="T94" fmla="*/ 2147483647 w 367"/>
                <a:gd name="T95" fmla="*/ 2147483647 h 479"/>
                <a:gd name="T96" fmla="*/ 2147483647 w 367"/>
                <a:gd name="T97" fmla="*/ 2147483647 h 479"/>
                <a:gd name="T98" fmla="*/ 2147483647 w 367"/>
                <a:gd name="T99" fmla="*/ 2147483647 h 479"/>
                <a:gd name="T100" fmla="*/ 2147483647 w 367"/>
                <a:gd name="T101" fmla="*/ 2147483647 h 479"/>
                <a:gd name="T102" fmla="*/ 2147483647 w 367"/>
                <a:gd name="T103" fmla="*/ 2147483647 h 479"/>
                <a:gd name="T104" fmla="*/ 2147483647 w 367"/>
                <a:gd name="T105" fmla="*/ 2147483647 h 479"/>
                <a:gd name="T106" fmla="*/ 2147483647 w 367"/>
                <a:gd name="T107" fmla="*/ 2147483647 h 479"/>
                <a:gd name="T108" fmla="*/ 2147483647 w 367"/>
                <a:gd name="T109" fmla="*/ 2147483647 h 479"/>
                <a:gd name="T110" fmla="*/ 2147483647 w 367"/>
                <a:gd name="T111" fmla="*/ 2147483647 h 479"/>
                <a:gd name="T112" fmla="*/ 2147483647 w 367"/>
                <a:gd name="T113" fmla="*/ 2147483647 h 479"/>
                <a:gd name="T114" fmla="*/ 2147483647 w 367"/>
                <a:gd name="T115" fmla="*/ 2147483647 h 479"/>
                <a:gd name="T116" fmla="*/ 2147483647 w 367"/>
                <a:gd name="T117" fmla="*/ 2147483647 h 479"/>
                <a:gd name="T118" fmla="*/ 2147483647 w 367"/>
                <a:gd name="T119" fmla="*/ 2147483647 h 479"/>
                <a:gd name="T120" fmla="*/ 2147483647 w 367"/>
                <a:gd name="T121" fmla="*/ 2147483647 h 479"/>
                <a:gd name="T122" fmla="*/ 2147483647 w 367"/>
                <a:gd name="T123" fmla="*/ 2147483647 h 479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367" h="479">
                  <a:moveTo>
                    <a:pt x="361" y="394"/>
                  </a:moveTo>
                  <a:lnTo>
                    <a:pt x="261" y="443"/>
                  </a:lnTo>
                  <a:lnTo>
                    <a:pt x="257" y="443"/>
                  </a:lnTo>
                  <a:lnTo>
                    <a:pt x="255" y="443"/>
                  </a:lnTo>
                  <a:lnTo>
                    <a:pt x="251" y="445"/>
                  </a:lnTo>
                  <a:lnTo>
                    <a:pt x="245" y="449"/>
                  </a:lnTo>
                  <a:lnTo>
                    <a:pt x="238" y="451"/>
                  </a:lnTo>
                  <a:lnTo>
                    <a:pt x="230" y="455"/>
                  </a:lnTo>
                  <a:lnTo>
                    <a:pt x="221" y="456"/>
                  </a:lnTo>
                  <a:lnTo>
                    <a:pt x="211" y="462"/>
                  </a:lnTo>
                  <a:lnTo>
                    <a:pt x="200" y="464"/>
                  </a:lnTo>
                  <a:lnTo>
                    <a:pt x="190" y="468"/>
                  </a:lnTo>
                  <a:lnTo>
                    <a:pt x="179" y="470"/>
                  </a:lnTo>
                  <a:lnTo>
                    <a:pt x="169" y="474"/>
                  </a:lnTo>
                  <a:lnTo>
                    <a:pt x="160" y="476"/>
                  </a:lnTo>
                  <a:lnTo>
                    <a:pt x="150" y="477"/>
                  </a:lnTo>
                  <a:lnTo>
                    <a:pt x="141" y="479"/>
                  </a:lnTo>
                  <a:lnTo>
                    <a:pt x="135" y="479"/>
                  </a:lnTo>
                  <a:lnTo>
                    <a:pt x="128" y="479"/>
                  </a:lnTo>
                  <a:lnTo>
                    <a:pt x="122" y="477"/>
                  </a:lnTo>
                  <a:lnTo>
                    <a:pt x="118" y="476"/>
                  </a:lnTo>
                  <a:lnTo>
                    <a:pt x="114" y="474"/>
                  </a:lnTo>
                  <a:lnTo>
                    <a:pt x="110" y="468"/>
                  </a:lnTo>
                  <a:lnTo>
                    <a:pt x="109" y="464"/>
                  </a:lnTo>
                  <a:lnTo>
                    <a:pt x="107" y="458"/>
                  </a:lnTo>
                  <a:lnTo>
                    <a:pt x="105" y="453"/>
                  </a:lnTo>
                  <a:lnTo>
                    <a:pt x="103" y="445"/>
                  </a:lnTo>
                  <a:lnTo>
                    <a:pt x="101" y="437"/>
                  </a:lnTo>
                  <a:lnTo>
                    <a:pt x="99" y="428"/>
                  </a:lnTo>
                  <a:lnTo>
                    <a:pt x="97" y="420"/>
                  </a:lnTo>
                  <a:lnTo>
                    <a:pt x="95" y="411"/>
                  </a:lnTo>
                  <a:lnTo>
                    <a:pt x="93" y="399"/>
                  </a:lnTo>
                  <a:lnTo>
                    <a:pt x="90" y="388"/>
                  </a:lnTo>
                  <a:lnTo>
                    <a:pt x="88" y="377"/>
                  </a:lnTo>
                  <a:lnTo>
                    <a:pt x="80" y="363"/>
                  </a:lnTo>
                  <a:lnTo>
                    <a:pt x="76" y="352"/>
                  </a:lnTo>
                  <a:lnTo>
                    <a:pt x="69" y="339"/>
                  </a:lnTo>
                  <a:lnTo>
                    <a:pt x="63" y="325"/>
                  </a:lnTo>
                  <a:lnTo>
                    <a:pt x="55" y="312"/>
                  </a:lnTo>
                  <a:lnTo>
                    <a:pt x="50" y="299"/>
                  </a:lnTo>
                  <a:lnTo>
                    <a:pt x="42" y="285"/>
                  </a:lnTo>
                  <a:lnTo>
                    <a:pt x="36" y="274"/>
                  </a:lnTo>
                  <a:lnTo>
                    <a:pt x="29" y="263"/>
                  </a:lnTo>
                  <a:lnTo>
                    <a:pt x="23" y="253"/>
                  </a:lnTo>
                  <a:lnTo>
                    <a:pt x="17" y="242"/>
                  </a:lnTo>
                  <a:lnTo>
                    <a:pt x="14" y="234"/>
                  </a:lnTo>
                  <a:lnTo>
                    <a:pt x="8" y="228"/>
                  </a:lnTo>
                  <a:lnTo>
                    <a:pt x="6" y="223"/>
                  </a:lnTo>
                  <a:lnTo>
                    <a:pt x="4" y="221"/>
                  </a:lnTo>
                  <a:lnTo>
                    <a:pt x="4" y="219"/>
                  </a:lnTo>
                  <a:lnTo>
                    <a:pt x="4" y="217"/>
                  </a:lnTo>
                  <a:lnTo>
                    <a:pt x="2" y="211"/>
                  </a:lnTo>
                  <a:lnTo>
                    <a:pt x="2" y="205"/>
                  </a:lnTo>
                  <a:lnTo>
                    <a:pt x="2" y="198"/>
                  </a:lnTo>
                  <a:lnTo>
                    <a:pt x="2" y="192"/>
                  </a:lnTo>
                  <a:lnTo>
                    <a:pt x="2" y="183"/>
                  </a:lnTo>
                  <a:lnTo>
                    <a:pt x="2" y="173"/>
                  </a:lnTo>
                  <a:lnTo>
                    <a:pt x="0" y="166"/>
                  </a:lnTo>
                  <a:lnTo>
                    <a:pt x="0" y="156"/>
                  </a:lnTo>
                  <a:lnTo>
                    <a:pt x="2" y="147"/>
                  </a:lnTo>
                  <a:lnTo>
                    <a:pt x="2" y="139"/>
                  </a:lnTo>
                  <a:lnTo>
                    <a:pt x="4" y="131"/>
                  </a:lnTo>
                  <a:lnTo>
                    <a:pt x="6" y="124"/>
                  </a:lnTo>
                  <a:lnTo>
                    <a:pt x="10" y="118"/>
                  </a:lnTo>
                  <a:lnTo>
                    <a:pt x="14" y="114"/>
                  </a:lnTo>
                  <a:lnTo>
                    <a:pt x="21" y="108"/>
                  </a:lnTo>
                  <a:lnTo>
                    <a:pt x="33" y="105"/>
                  </a:lnTo>
                  <a:lnTo>
                    <a:pt x="38" y="101"/>
                  </a:lnTo>
                  <a:lnTo>
                    <a:pt x="44" y="99"/>
                  </a:lnTo>
                  <a:lnTo>
                    <a:pt x="52" y="97"/>
                  </a:lnTo>
                  <a:lnTo>
                    <a:pt x="57" y="95"/>
                  </a:lnTo>
                  <a:lnTo>
                    <a:pt x="65" y="93"/>
                  </a:lnTo>
                  <a:lnTo>
                    <a:pt x="72" y="89"/>
                  </a:lnTo>
                  <a:lnTo>
                    <a:pt x="80" y="88"/>
                  </a:lnTo>
                  <a:lnTo>
                    <a:pt x="88" y="86"/>
                  </a:lnTo>
                  <a:lnTo>
                    <a:pt x="95" y="82"/>
                  </a:lnTo>
                  <a:lnTo>
                    <a:pt x="105" y="80"/>
                  </a:lnTo>
                  <a:lnTo>
                    <a:pt x="114" y="76"/>
                  </a:lnTo>
                  <a:lnTo>
                    <a:pt x="124" y="72"/>
                  </a:lnTo>
                  <a:lnTo>
                    <a:pt x="131" y="67"/>
                  </a:lnTo>
                  <a:lnTo>
                    <a:pt x="141" y="61"/>
                  </a:lnTo>
                  <a:lnTo>
                    <a:pt x="150" y="57"/>
                  </a:lnTo>
                  <a:lnTo>
                    <a:pt x="160" y="51"/>
                  </a:lnTo>
                  <a:lnTo>
                    <a:pt x="169" y="46"/>
                  </a:lnTo>
                  <a:lnTo>
                    <a:pt x="179" y="38"/>
                  </a:lnTo>
                  <a:lnTo>
                    <a:pt x="188" y="34"/>
                  </a:lnTo>
                  <a:lnTo>
                    <a:pt x="196" y="29"/>
                  </a:lnTo>
                  <a:lnTo>
                    <a:pt x="206" y="23"/>
                  </a:lnTo>
                  <a:lnTo>
                    <a:pt x="215" y="17"/>
                  </a:lnTo>
                  <a:lnTo>
                    <a:pt x="223" y="12"/>
                  </a:lnTo>
                  <a:lnTo>
                    <a:pt x="230" y="10"/>
                  </a:lnTo>
                  <a:lnTo>
                    <a:pt x="238" y="6"/>
                  </a:lnTo>
                  <a:lnTo>
                    <a:pt x="245" y="2"/>
                  </a:lnTo>
                  <a:lnTo>
                    <a:pt x="253" y="0"/>
                  </a:lnTo>
                  <a:lnTo>
                    <a:pt x="261" y="0"/>
                  </a:lnTo>
                  <a:lnTo>
                    <a:pt x="268" y="0"/>
                  </a:lnTo>
                  <a:lnTo>
                    <a:pt x="278" y="4"/>
                  </a:lnTo>
                  <a:lnTo>
                    <a:pt x="280" y="8"/>
                  </a:lnTo>
                  <a:lnTo>
                    <a:pt x="283" y="12"/>
                  </a:lnTo>
                  <a:lnTo>
                    <a:pt x="287" y="17"/>
                  </a:lnTo>
                  <a:lnTo>
                    <a:pt x="289" y="23"/>
                  </a:lnTo>
                  <a:lnTo>
                    <a:pt x="291" y="29"/>
                  </a:lnTo>
                  <a:lnTo>
                    <a:pt x="293" y="36"/>
                  </a:lnTo>
                  <a:lnTo>
                    <a:pt x="297" y="46"/>
                  </a:lnTo>
                  <a:lnTo>
                    <a:pt x="301" y="55"/>
                  </a:lnTo>
                  <a:lnTo>
                    <a:pt x="302" y="63"/>
                  </a:lnTo>
                  <a:lnTo>
                    <a:pt x="304" y="72"/>
                  </a:lnTo>
                  <a:lnTo>
                    <a:pt x="308" y="82"/>
                  </a:lnTo>
                  <a:lnTo>
                    <a:pt x="312" y="93"/>
                  </a:lnTo>
                  <a:lnTo>
                    <a:pt x="314" y="103"/>
                  </a:lnTo>
                  <a:lnTo>
                    <a:pt x="316" y="114"/>
                  </a:lnTo>
                  <a:lnTo>
                    <a:pt x="320" y="124"/>
                  </a:lnTo>
                  <a:lnTo>
                    <a:pt x="325" y="135"/>
                  </a:lnTo>
                  <a:lnTo>
                    <a:pt x="327" y="145"/>
                  </a:lnTo>
                  <a:lnTo>
                    <a:pt x="331" y="156"/>
                  </a:lnTo>
                  <a:lnTo>
                    <a:pt x="337" y="166"/>
                  </a:lnTo>
                  <a:lnTo>
                    <a:pt x="340" y="177"/>
                  </a:lnTo>
                  <a:lnTo>
                    <a:pt x="344" y="186"/>
                  </a:lnTo>
                  <a:lnTo>
                    <a:pt x="348" y="196"/>
                  </a:lnTo>
                  <a:lnTo>
                    <a:pt x="352" y="204"/>
                  </a:lnTo>
                  <a:lnTo>
                    <a:pt x="356" y="213"/>
                  </a:lnTo>
                  <a:lnTo>
                    <a:pt x="358" y="221"/>
                  </a:lnTo>
                  <a:lnTo>
                    <a:pt x="359" y="228"/>
                  </a:lnTo>
                  <a:lnTo>
                    <a:pt x="363" y="232"/>
                  </a:lnTo>
                  <a:lnTo>
                    <a:pt x="367" y="240"/>
                  </a:lnTo>
                  <a:lnTo>
                    <a:pt x="365" y="240"/>
                  </a:lnTo>
                  <a:lnTo>
                    <a:pt x="361" y="240"/>
                  </a:lnTo>
                  <a:lnTo>
                    <a:pt x="356" y="242"/>
                  </a:lnTo>
                  <a:lnTo>
                    <a:pt x="352" y="242"/>
                  </a:lnTo>
                  <a:lnTo>
                    <a:pt x="342" y="242"/>
                  </a:lnTo>
                  <a:lnTo>
                    <a:pt x="335" y="238"/>
                  </a:lnTo>
                  <a:lnTo>
                    <a:pt x="325" y="232"/>
                  </a:lnTo>
                  <a:lnTo>
                    <a:pt x="318" y="226"/>
                  </a:lnTo>
                  <a:lnTo>
                    <a:pt x="312" y="219"/>
                  </a:lnTo>
                  <a:lnTo>
                    <a:pt x="306" y="213"/>
                  </a:lnTo>
                  <a:lnTo>
                    <a:pt x="302" y="207"/>
                  </a:lnTo>
                  <a:lnTo>
                    <a:pt x="299" y="200"/>
                  </a:lnTo>
                  <a:lnTo>
                    <a:pt x="293" y="194"/>
                  </a:lnTo>
                  <a:lnTo>
                    <a:pt x="289" y="186"/>
                  </a:lnTo>
                  <a:lnTo>
                    <a:pt x="283" y="181"/>
                  </a:lnTo>
                  <a:lnTo>
                    <a:pt x="280" y="175"/>
                  </a:lnTo>
                  <a:lnTo>
                    <a:pt x="276" y="169"/>
                  </a:lnTo>
                  <a:lnTo>
                    <a:pt x="270" y="162"/>
                  </a:lnTo>
                  <a:lnTo>
                    <a:pt x="266" y="156"/>
                  </a:lnTo>
                  <a:lnTo>
                    <a:pt x="263" y="150"/>
                  </a:lnTo>
                  <a:lnTo>
                    <a:pt x="253" y="141"/>
                  </a:lnTo>
                  <a:lnTo>
                    <a:pt x="244" y="133"/>
                  </a:lnTo>
                  <a:lnTo>
                    <a:pt x="238" y="129"/>
                  </a:lnTo>
                  <a:lnTo>
                    <a:pt x="232" y="126"/>
                  </a:lnTo>
                  <a:lnTo>
                    <a:pt x="226" y="124"/>
                  </a:lnTo>
                  <a:lnTo>
                    <a:pt x="221" y="122"/>
                  </a:lnTo>
                  <a:lnTo>
                    <a:pt x="215" y="120"/>
                  </a:lnTo>
                  <a:lnTo>
                    <a:pt x="207" y="120"/>
                  </a:lnTo>
                  <a:lnTo>
                    <a:pt x="202" y="120"/>
                  </a:lnTo>
                  <a:lnTo>
                    <a:pt x="196" y="120"/>
                  </a:lnTo>
                  <a:lnTo>
                    <a:pt x="190" y="120"/>
                  </a:lnTo>
                  <a:lnTo>
                    <a:pt x="183" y="120"/>
                  </a:lnTo>
                  <a:lnTo>
                    <a:pt x="177" y="120"/>
                  </a:lnTo>
                  <a:lnTo>
                    <a:pt x="171" y="122"/>
                  </a:lnTo>
                  <a:lnTo>
                    <a:pt x="164" y="122"/>
                  </a:lnTo>
                  <a:lnTo>
                    <a:pt x="158" y="124"/>
                  </a:lnTo>
                  <a:lnTo>
                    <a:pt x="150" y="124"/>
                  </a:lnTo>
                  <a:lnTo>
                    <a:pt x="145" y="126"/>
                  </a:lnTo>
                  <a:lnTo>
                    <a:pt x="137" y="126"/>
                  </a:lnTo>
                  <a:lnTo>
                    <a:pt x="129" y="128"/>
                  </a:lnTo>
                  <a:lnTo>
                    <a:pt x="122" y="129"/>
                  </a:lnTo>
                  <a:lnTo>
                    <a:pt x="116" y="129"/>
                  </a:lnTo>
                  <a:lnTo>
                    <a:pt x="109" y="131"/>
                  </a:lnTo>
                  <a:lnTo>
                    <a:pt x="103" y="131"/>
                  </a:lnTo>
                  <a:lnTo>
                    <a:pt x="97" y="133"/>
                  </a:lnTo>
                  <a:lnTo>
                    <a:pt x="91" y="135"/>
                  </a:lnTo>
                  <a:lnTo>
                    <a:pt x="84" y="135"/>
                  </a:lnTo>
                  <a:lnTo>
                    <a:pt x="78" y="137"/>
                  </a:lnTo>
                  <a:lnTo>
                    <a:pt x="74" y="137"/>
                  </a:lnTo>
                  <a:lnTo>
                    <a:pt x="69" y="141"/>
                  </a:lnTo>
                  <a:lnTo>
                    <a:pt x="59" y="143"/>
                  </a:lnTo>
                  <a:lnTo>
                    <a:pt x="53" y="145"/>
                  </a:lnTo>
                  <a:lnTo>
                    <a:pt x="48" y="147"/>
                  </a:lnTo>
                  <a:lnTo>
                    <a:pt x="44" y="150"/>
                  </a:lnTo>
                  <a:lnTo>
                    <a:pt x="42" y="154"/>
                  </a:lnTo>
                  <a:lnTo>
                    <a:pt x="44" y="158"/>
                  </a:lnTo>
                  <a:lnTo>
                    <a:pt x="46" y="164"/>
                  </a:lnTo>
                  <a:lnTo>
                    <a:pt x="50" y="173"/>
                  </a:lnTo>
                  <a:lnTo>
                    <a:pt x="52" y="177"/>
                  </a:lnTo>
                  <a:lnTo>
                    <a:pt x="53" y="183"/>
                  </a:lnTo>
                  <a:lnTo>
                    <a:pt x="57" y="188"/>
                  </a:lnTo>
                  <a:lnTo>
                    <a:pt x="61" y="196"/>
                  </a:lnTo>
                  <a:lnTo>
                    <a:pt x="65" y="204"/>
                  </a:lnTo>
                  <a:lnTo>
                    <a:pt x="67" y="213"/>
                  </a:lnTo>
                  <a:lnTo>
                    <a:pt x="71" y="223"/>
                  </a:lnTo>
                  <a:lnTo>
                    <a:pt x="76" y="232"/>
                  </a:lnTo>
                  <a:lnTo>
                    <a:pt x="80" y="244"/>
                  </a:lnTo>
                  <a:lnTo>
                    <a:pt x="84" y="255"/>
                  </a:lnTo>
                  <a:lnTo>
                    <a:pt x="90" y="264"/>
                  </a:lnTo>
                  <a:lnTo>
                    <a:pt x="93" y="278"/>
                  </a:lnTo>
                  <a:lnTo>
                    <a:pt x="97" y="287"/>
                  </a:lnTo>
                  <a:lnTo>
                    <a:pt x="103" y="299"/>
                  </a:lnTo>
                  <a:lnTo>
                    <a:pt x="105" y="308"/>
                  </a:lnTo>
                  <a:lnTo>
                    <a:pt x="110" y="320"/>
                  </a:lnTo>
                  <a:lnTo>
                    <a:pt x="114" y="329"/>
                  </a:lnTo>
                  <a:lnTo>
                    <a:pt x="118" y="340"/>
                  </a:lnTo>
                  <a:lnTo>
                    <a:pt x="122" y="350"/>
                  </a:lnTo>
                  <a:lnTo>
                    <a:pt x="126" y="358"/>
                  </a:lnTo>
                  <a:lnTo>
                    <a:pt x="128" y="365"/>
                  </a:lnTo>
                  <a:lnTo>
                    <a:pt x="129" y="371"/>
                  </a:lnTo>
                  <a:lnTo>
                    <a:pt x="131" y="377"/>
                  </a:lnTo>
                  <a:lnTo>
                    <a:pt x="133" y="382"/>
                  </a:lnTo>
                  <a:lnTo>
                    <a:pt x="137" y="392"/>
                  </a:lnTo>
                  <a:lnTo>
                    <a:pt x="141" y="398"/>
                  </a:lnTo>
                  <a:lnTo>
                    <a:pt x="145" y="403"/>
                  </a:lnTo>
                  <a:lnTo>
                    <a:pt x="150" y="405"/>
                  </a:lnTo>
                  <a:lnTo>
                    <a:pt x="154" y="407"/>
                  </a:lnTo>
                  <a:lnTo>
                    <a:pt x="162" y="411"/>
                  </a:lnTo>
                  <a:lnTo>
                    <a:pt x="169" y="411"/>
                  </a:lnTo>
                  <a:lnTo>
                    <a:pt x="179" y="413"/>
                  </a:lnTo>
                  <a:lnTo>
                    <a:pt x="185" y="413"/>
                  </a:lnTo>
                  <a:lnTo>
                    <a:pt x="190" y="413"/>
                  </a:lnTo>
                  <a:lnTo>
                    <a:pt x="196" y="413"/>
                  </a:lnTo>
                  <a:lnTo>
                    <a:pt x="204" y="413"/>
                  </a:lnTo>
                  <a:lnTo>
                    <a:pt x="209" y="411"/>
                  </a:lnTo>
                  <a:lnTo>
                    <a:pt x="215" y="411"/>
                  </a:lnTo>
                  <a:lnTo>
                    <a:pt x="221" y="409"/>
                  </a:lnTo>
                  <a:lnTo>
                    <a:pt x="228" y="409"/>
                  </a:lnTo>
                  <a:lnTo>
                    <a:pt x="234" y="407"/>
                  </a:lnTo>
                  <a:lnTo>
                    <a:pt x="242" y="407"/>
                  </a:lnTo>
                  <a:lnTo>
                    <a:pt x="247" y="405"/>
                  </a:lnTo>
                  <a:lnTo>
                    <a:pt x="255" y="405"/>
                  </a:lnTo>
                  <a:lnTo>
                    <a:pt x="261" y="401"/>
                  </a:lnTo>
                  <a:lnTo>
                    <a:pt x="266" y="399"/>
                  </a:lnTo>
                  <a:lnTo>
                    <a:pt x="270" y="398"/>
                  </a:lnTo>
                  <a:lnTo>
                    <a:pt x="278" y="396"/>
                  </a:lnTo>
                  <a:lnTo>
                    <a:pt x="287" y="390"/>
                  </a:lnTo>
                  <a:lnTo>
                    <a:pt x="299" y="384"/>
                  </a:lnTo>
                  <a:lnTo>
                    <a:pt x="306" y="379"/>
                  </a:lnTo>
                  <a:lnTo>
                    <a:pt x="316" y="373"/>
                  </a:lnTo>
                  <a:lnTo>
                    <a:pt x="323" y="367"/>
                  </a:lnTo>
                  <a:lnTo>
                    <a:pt x="331" y="363"/>
                  </a:lnTo>
                  <a:lnTo>
                    <a:pt x="339" y="358"/>
                  </a:lnTo>
                  <a:lnTo>
                    <a:pt x="344" y="356"/>
                  </a:lnTo>
                  <a:lnTo>
                    <a:pt x="350" y="354"/>
                  </a:lnTo>
                  <a:lnTo>
                    <a:pt x="354" y="354"/>
                  </a:lnTo>
                  <a:lnTo>
                    <a:pt x="359" y="354"/>
                  </a:lnTo>
                  <a:lnTo>
                    <a:pt x="365" y="360"/>
                  </a:lnTo>
                  <a:lnTo>
                    <a:pt x="365" y="363"/>
                  </a:lnTo>
                  <a:lnTo>
                    <a:pt x="365" y="369"/>
                  </a:lnTo>
                  <a:lnTo>
                    <a:pt x="363" y="375"/>
                  </a:lnTo>
                  <a:lnTo>
                    <a:pt x="363" y="380"/>
                  </a:lnTo>
                  <a:lnTo>
                    <a:pt x="361" y="390"/>
                  </a:lnTo>
                  <a:lnTo>
                    <a:pt x="361" y="3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72" name="Freeform 219"/>
            <p:cNvSpPr>
              <a:spLocks/>
            </p:cNvSpPr>
            <p:nvPr/>
          </p:nvSpPr>
          <p:spPr bwMode="auto">
            <a:xfrm>
              <a:off x="3137606" y="2577369"/>
              <a:ext cx="153455" cy="44453"/>
            </a:xfrm>
            <a:custGeom>
              <a:avLst/>
              <a:gdLst>
                <a:gd name="T0" fmla="*/ 2147483647 w 1010"/>
                <a:gd name="T1" fmla="*/ 2147483647 h 291"/>
                <a:gd name="T2" fmla="*/ 2147483647 w 1010"/>
                <a:gd name="T3" fmla="*/ 2147483647 h 291"/>
                <a:gd name="T4" fmla="*/ 2147483647 w 1010"/>
                <a:gd name="T5" fmla="*/ 2147483647 h 291"/>
                <a:gd name="T6" fmla="*/ 2147483647 w 1010"/>
                <a:gd name="T7" fmla="*/ 2147483647 h 291"/>
                <a:gd name="T8" fmla="*/ 2147483647 w 1010"/>
                <a:gd name="T9" fmla="*/ 2147483647 h 291"/>
                <a:gd name="T10" fmla="*/ 2147483647 w 1010"/>
                <a:gd name="T11" fmla="*/ 2147483647 h 291"/>
                <a:gd name="T12" fmla="*/ 2147483647 w 1010"/>
                <a:gd name="T13" fmla="*/ 2147483647 h 291"/>
                <a:gd name="T14" fmla="*/ 2147483647 w 1010"/>
                <a:gd name="T15" fmla="*/ 2147483647 h 291"/>
                <a:gd name="T16" fmla="*/ 2147483647 w 1010"/>
                <a:gd name="T17" fmla="*/ 2147483647 h 291"/>
                <a:gd name="T18" fmla="*/ 2147483647 w 1010"/>
                <a:gd name="T19" fmla="*/ 2147483647 h 291"/>
                <a:gd name="T20" fmla="*/ 2147483647 w 1010"/>
                <a:gd name="T21" fmla="*/ 2147483647 h 291"/>
                <a:gd name="T22" fmla="*/ 2147483647 w 1010"/>
                <a:gd name="T23" fmla="*/ 2147483647 h 291"/>
                <a:gd name="T24" fmla="*/ 2147483647 w 1010"/>
                <a:gd name="T25" fmla="*/ 2147483647 h 291"/>
                <a:gd name="T26" fmla="*/ 2147483647 w 1010"/>
                <a:gd name="T27" fmla="*/ 2147483647 h 291"/>
                <a:gd name="T28" fmla="*/ 2147483647 w 1010"/>
                <a:gd name="T29" fmla="*/ 2147483647 h 291"/>
                <a:gd name="T30" fmla="*/ 2147483647 w 1010"/>
                <a:gd name="T31" fmla="*/ 2147483647 h 291"/>
                <a:gd name="T32" fmla="*/ 2147483647 w 1010"/>
                <a:gd name="T33" fmla="*/ 2147483647 h 291"/>
                <a:gd name="T34" fmla="*/ 2147483647 w 1010"/>
                <a:gd name="T35" fmla="*/ 2147483647 h 291"/>
                <a:gd name="T36" fmla="*/ 2147483647 w 1010"/>
                <a:gd name="T37" fmla="*/ 2147483647 h 291"/>
                <a:gd name="T38" fmla="*/ 2147483647 w 1010"/>
                <a:gd name="T39" fmla="*/ 2147483647 h 291"/>
                <a:gd name="T40" fmla="*/ 2147483647 w 1010"/>
                <a:gd name="T41" fmla="*/ 2147483647 h 291"/>
                <a:gd name="T42" fmla="*/ 2147483647 w 1010"/>
                <a:gd name="T43" fmla="*/ 2147483647 h 291"/>
                <a:gd name="T44" fmla="*/ 2147483647 w 1010"/>
                <a:gd name="T45" fmla="*/ 2147483647 h 291"/>
                <a:gd name="T46" fmla="*/ 2147483647 w 1010"/>
                <a:gd name="T47" fmla="*/ 2147483647 h 291"/>
                <a:gd name="T48" fmla="*/ 2147483647 w 1010"/>
                <a:gd name="T49" fmla="*/ 2147483647 h 291"/>
                <a:gd name="T50" fmla="*/ 2147483647 w 1010"/>
                <a:gd name="T51" fmla="*/ 2147483647 h 291"/>
                <a:gd name="T52" fmla="*/ 2147483647 w 1010"/>
                <a:gd name="T53" fmla="*/ 2147483647 h 291"/>
                <a:gd name="T54" fmla="*/ 2147483647 w 1010"/>
                <a:gd name="T55" fmla="*/ 2147483647 h 291"/>
                <a:gd name="T56" fmla="*/ 2147483647 w 1010"/>
                <a:gd name="T57" fmla="*/ 2147483647 h 291"/>
                <a:gd name="T58" fmla="*/ 2147483647 w 1010"/>
                <a:gd name="T59" fmla="*/ 2147483647 h 291"/>
                <a:gd name="T60" fmla="*/ 2147483647 w 1010"/>
                <a:gd name="T61" fmla="*/ 2147483647 h 291"/>
                <a:gd name="T62" fmla="*/ 2147483647 w 1010"/>
                <a:gd name="T63" fmla="*/ 2147483647 h 291"/>
                <a:gd name="T64" fmla="*/ 2147483647 w 1010"/>
                <a:gd name="T65" fmla="*/ 2147483647 h 291"/>
                <a:gd name="T66" fmla="*/ 2147483647 w 1010"/>
                <a:gd name="T67" fmla="*/ 2147483647 h 291"/>
                <a:gd name="T68" fmla="*/ 2147483647 w 1010"/>
                <a:gd name="T69" fmla="*/ 2147483647 h 291"/>
                <a:gd name="T70" fmla="*/ 2147483647 w 1010"/>
                <a:gd name="T71" fmla="*/ 2147483647 h 291"/>
                <a:gd name="T72" fmla="*/ 2147483647 w 1010"/>
                <a:gd name="T73" fmla="*/ 2147483647 h 291"/>
                <a:gd name="T74" fmla="*/ 2147483647 w 1010"/>
                <a:gd name="T75" fmla="*/ 2147483647 h 291"/>
                <a:gd name="T76" fmla="*/ 2147483647 w 1010"/>
                <a:gd name="T77" fmla="*/ 0 h 291"/>
                <a:gd name="T78" fmla="*/ 2147483647 w 1010"/>
                <a:gd name="T79" fmla="*/ 2147483647 h 291"/>
                <a:gd name="T80" fmla="*/ 2147483647 w 1010"/>
                <a:gd name="T81" fmla="*/ 2147483647 h 291"/>
                <a:gd name="T82" fmla="*/ 0 w 1010"/>
                <a:gd name="T83" fmla="*/ 2147483647 h 291"/>
                <a:gd name="T84" fmla="*/ 2147483647 w 1010"/>
                <a:gd name="T85" fmla="*/ 2147483647 h 291"/>
                <a:gd name="T86" fmla="*/ 2147483647 w 1010"/>
                <a:gd name="T87" fmla="*/ 2147483647 h 291"/>
                <a:gd name="T88" fmla="*/ 2147483647 w 1010"/>
                <a:gd name="T89" fmla="*/ 2147483647 h 29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010" h="291">
                  <a:moveTo>
                    <a:pt x="18" y="101"/>
                  </a:moveTo>
                  <a:lnTo>
                    <a:pt x="18" y="101"/>
                  </a:lnTo>
                  <a:lnTo>
                    <a:pt x="25" y="105"/>
                  </a:lnTo>
                  <a:lnTo>
                    <a:pt x="35" y="110"/>
                  </a:lnTo>
                  <a:lnTo>
                    <a:pt x="48" y="118"/>
                  </a:lnTo>
                  <a:lnTo>
                    <a:pt x="63" y="124"/>
                  </a:lnTo>
                  <a:lnTo>
                    <a:pt x="84" y="133"/>
                  </a:lnTo>
                  <a:lnTo>
                    <a:pt x="103" y="145"/>
                  </a:lnTo>
                  <a:lnTo>
                    <a:pt x="128" y="156"/>
                  </a:lnTo>
                  <a:lnTo>
                    <a:pt x="152" y="167"/>
                  </a:lnTo>
                  <a:lnTo>
                    <a:pt x="179" y="181"/>
                  </a:lnTo>
                  <a:lnTo>
                    <a:pt x="208" y="194"/>
                  </a:lnTo>
                  <a:lnTo>
                    <a:pt x="234" y="207"/>
                  </a:lnTo>
                  <a:lnTo>
                    <a:pt x="263" y="219"/>
                  </a:lnTo>
                  <a:lnTo>
                    <a:pt x="291" y="232"/>
                  </a:lnTo>
                  <a:lnTo>
                    <a:pt x="320" y="243"/>
                  </a:lnTo>
                  <a:lnTo>
                    <a:pt x="346" y="257"/>
                  </a:lnTo>
                  <a:lnTo>
                    <a:pt x="371" y="266"/>
                  </a:lnTo>
                  <a:lnTo>
                    <a:pt x="398" y="274"/>
                  </a:lnTo>
                  <a:lnTo>
                    <a:pt x="422" y="280"/>
                  </a:lnTo>
                  <a:lnTo>
                    <a:pt x="449" y="285"/>
                  </a:lnTo>
                  <a:lnTo>
                    <a:pt x="474" y="289"/>
                  </a:lnTo>
                  <a:lnTo>
                    <a:pt x="500" y="291"/>
                  </a:lnTo>
                  <a:lnTo>
                    <a:pt x="525" y="291"/>
                  </a:lnTo>
                  <a:lnTo>
                    <a:pt x="552" y="291"/>
                  </a:lnTo>
                  <a:lnTo>
                    <a:pt x="576" y="287"/>
                  </a:lnTo>
                  <a:lnTo>
                    <a:pt x="601" y="283"/>
                  </a:lnTo>
                  <a:lnTo>
                    <a:pt x="626" y="278"/>
                  </a:lnTo>
                  <a:lnTo>
                    <a:pt x="652" y="272"/>
                  </a:lnTo>
                  <a:lnTo>
                    <a:pt x="677" y="264"/>
                  </a:lnTo>
                  <a:lnTo>
                    <a:pt x="702" y="257"/>
                  </a:lnTo>
                  <a:lnTo>
                    <a:pt x="727" y="247"/>
                  </a:lnTo>
                  <a:lnTo>
                    <a:pt x="751" y="238"/>
                  </a:lnTo>
                  <a:lnTo>
                    <a:pt x="776" y="226"/>
                  </a:lnTo>
                  <a:lnTo>
                    <a:pt x="801" y="215"/>
                  </a:lnTo>
                  <a:lnTo>
                    <a:pt x="823" y="202"/>
                  </a:lnTo>
                  <a:lnTo>
                    <a:pt x="846" y="188"/>
                  </a:lnTo>
                  <a:lnTo>
                    <a:pt x="865" y="173"/>
                  </a:lnTo>
                  <a:lnTo>
                    <a:pt x="888" y="162"/>
                  </a:lnTo>
                  <a:lnTo>
                    <a:pt x="907" y="148"/>
                  </a:lnTo>
                  <a:lnTo>
                    <a:pt x="924" y="135"/>
                  </a:lnTo>
                  <a:lnTo>
                    <a:pt x="939" y="122"/>
                  </a:lnTo>
                  <a:lnTo>
                    <a:pt x="955" y="110"/>
                  </a:lnTo>
                  <a:lnTo>
                    <a:pt x="968" y="101"/>
                  </a:lnTo>
                  <a:lnTo>
                    <a:pt x="979" y="93"/>
                  </a:lnTo>
                  <a:lnTo>
                    <a:pt x="987" y="86"/>
                  </a:lnTo>
                  <a:lnTo>
                    <a:pt x="995" y="80"/>
                  </a:lnTo>
                  <a:lnTo>
                    <a:pt x="998" y="76"/>
                  </a:lnTo>
                  <a:lnTo>
                    <a:pt x="1000" y="76"/>
                  </a:lnTo>
                  <a:lnTo>
                    <a:pt x="1000" y="72"/>
                  </a:lnTo>
                  <a:lnTo>
                    <a:pt x="1004" y="65"/>
                  </a:lnTo>
                  <a:lnTo>
                    <a:pt x="1006" y="59"/>
                  </a:lnTo>
                  <a:lnTo>
                    <a:pt x="1008" y="53"/>
                  </a:lnTo>
                  <a:lnTo>
                    <a:pt x="1008" y="48"/>
                  </a:lnTo>
                  <a:lnTo>
                    <a:pt x="1010" y="44"/>
                  </a:lnTo>
                  <a:lnTo>
                    <a:pt x="1008" y="32"/>
                  </a:lnTo>
                  <a:lnTo>
                    <a:pt x="1002" y="29"/>
                  </a:lnTo>
                  <a:lnTo>
                    <a:pt x="996" y="25"/>
                  </a:lnTo>
                  <a:lnTo>
                    <a:pt x="989" y="27"/>
                  </a:lnTo>
                  <a:lnTo>
                    <a:pt x="981" y="29"/>
                  </a:lnTo>
                  <a:lnTo>
                    <a:pt x="970" y="34"/>
                  </a:lnTo>
                  <a:lnTo>
                    <a:pt x="957" y="38"/>
                  </a:lnTo>
                  <a:lnTo>
                    <a:pt x="941" y="46"/>
                  </a:lnTo>
                  <a:lnTo>
                    <a:pt x="926" y="51"/>
                  </a:lnTo>
                  <a:lnTo>
                    <a:pt x="913" y="59"/>
                  </a:lnTo>
                  <a:lnTo>
                    <a:pt x="896" y="67"/>
                  </a:lnTo>
                  <a:lnTo>
                    <a:pt x="881" y="74"/>
                  </a:lnTo>
                  <a:lnTo>
                    <a:pt x="863" y="82"/>
                  </a:lnTo>
                  <a:lnTo>
                    <a:pt x="846" y="91"/>
                  </a:lnTo>
                  <a:lnTo>
                    <a:pt x="827" y="99"/>
                  </a:lnTo>
                  <a:lnTo>
                    <a:pt x="810" y="108"/>
                  </a:lnTo>
                  <a:lnTo>
                    <a:pt x="791" y="116"/>
                  </a:lnTo>
                  <a:lnTo>
                    <a:pt x="772" y="125"/>
                  </a:lnTo>
                  <a:lnTo>
                    <a:pt x="753" y="133"/>
                  </a:lnTo>
                  <a:lnTo>
                    <a:pt x="734" y="143"/>
                  </a:lnTo>
                  <a:lnTo>
                    <a:pt x="713" y="152"/>
                  </a:lnTo>
                  <a:lnTo>
                    <a:pt x="694" y="160"/>
                  </a:lnTo>
                  <a:lnTo>
                    <a:pt x="673" y="167"/>
                  </a:lnTo>
                  <a:lnTo>
                    <a:pt x="652" y="173"/>
                  </a:lnTo>
                  <a:lnTo>
                    <a:pt x="633" y="179"/>
                  </a:lnTo>
                  <a:lnTo>
                    <a:pt x="614" y="184"/>
                  </a:lnTo>
                  <a:lnTo>
                    <a:pt x="597" y="188"/>
                  </a:lnTo>
                  <a:lnTo>
                    <a:pt x="578" y="192"/>
                  </a:lnTo>
                  <a:lnTo>
                    <a:pt x="559" y="194"/>
                  </a:lnTo>
                  <a:lnTo>
                    <a:pt x="540" y="196"/>
                  </a:lnTo>
                  <a:lnTo>
                    <a:pt x="521" y="196"/>
                  </a:lnTo>
                  <a:lnTo>
                    <a:pt x="502" y="196"/>
                  </a:lnTo>
                  <a:lnTo>
                    <a:pt x="483" y="194"/>
                  </a:lnTo>
                  <a:lnTo>
                    <a:pt x="464" y="192"/>
                  </a:lnTo>
                  <a:lnTo>
                    <a:pt x="445" y="188"/>
                  </a:lnTo>
                  <a:lnTo>
                    <a:pt x="426" y="183"/>
                  </a:lnTo>
                  <a:lnTo>
                    <a:pt x="405" y="177"/>
                  </a:lnTo>
                  <a:lnTo>
                    <a:pt x="386" y="171"/>
                  </a:lnTo>
                  <a:lnTo>
                    <a:pt x="363" y="164"/>
                  </a:lnTo>
                  <a:lnTo>
                    <a:pt x="343" y="156"/>
                  </a:lnTo>
                  <a:lnTo>
                    <a:pt x="320" y="146"/>
                  </a:lnTo>
                  <a:lnTo>
                    <a:pt x="299" y="139"/>
                  </a:lnTo>
                  <a:lnTo>
                    <a:pt x="276" y="129"/>
                  </a:lnTo>
                  <a:lnTo>
                    <a:pt x="253" y="120"/>
                  </a:lnTo>
                  <a:lnTo>
                    <a:pt x="232" y="110"/>
                  </a:lnTo>
                  <a:lnTo>
                    <a:pt x="211" y="101"/>
                  </a:lnTo>
                  <a:lnTo>
                    <a:pt x="191" y="91"/>
                  </a:lnTo>
                  <a:lnTo>
                    <a:pt x="172" y="80"/>
                  </a:lnTo>
                  <a:lnTo>
                    <a:pt x="151" y="70"/>
                  </a:lnTo>
                  <a:lnTo>
                    <a:pt x="133" y="61"/>
                  </a:lnTo>
                  <a:lnTo>
                    <a:pt x="114" y="53"/>
                  </a:lnTo>
                  <a:lnTo>
                    <a:pt x="99" y="44"/>
                  </a:lnTo>
                  <a:lnTo>
                    <a:pt x="86" y="34"/>
                  </a:lnTo>
                  <a:lnTo>
                    <a:pt x="73" y="29"/>
                  </a:lnTo>
                  <a:lnTo>
                    <a:pt x="59" y="19"/>
                  </a:lnTo>
                  <a:lnTo>
                    <a:pt x="50" y="13"/>
                  </a:lnTo>
                  <a:lnTo>
                    <a:pt x="42" y="8"/>
                  </a:lnTo>
                  <a:lnTo>
                    <a:pt x="37" y="6"/>
                  </a:lnTo>
                  <a:lnTo>
                    <a:pt x="31" y="2"/>
                  </a:lnTo>
                  <a:lnTo>
                    <a:pt x="27" y="0"/>
                  </a:lnTo>
                  <a:lnTo>
                    <a:pt x="25" y="0"/>
                  </a:lnTo>
                  <a:lnTo>
                    <a:pt x="23" y="0"/>
                  </a:lnTo>
                  <a:lnTo>
                    <a:pt x="19" y="2"/>
                  </a:lnTo>
                  <a:lnTo>
                    <a:pt x="18" y="6"/>
                  </a:lnTo>
                  <a:lnTo>
                    <a:pt x="16" y="9"/>
                  </a:lnTo>
                  <a:lnTo>
                    <a:pt x="10" y="15"/>
                  </a:lnTo>
                  <a:lnTo>
                    <a:pt x="4" y="17"/>
                  </a:lnTo>
                  <a:lnTo>
                    <a:pt x="2" y="23"/>
                  </a:lnTo>
                  <a:lnTo>
                    <a:pt x="0" y="29"/>
                  </a:lnTo>
                  <a:lnTo>
                    <a:pt x="0" y="34"/>
                  </a:lnTo>
                  <a:lnTo>
                    <a:pt x="0" y="40"/>
                  </a:lnTo>
                  <a:lnTo>
                    <a:pt x="0" y="48"/>
                  </a:lnTo>
                  <a:lnTo>
                    <a:pt x="2" y="55"/>
                  </a:lnTo>
                  <a:lnTo>
                    <a:pt x="4" y="63"/>
                  </a:lnTo>
                  <a:lnTo>
                    <a:pt x="4" y="70"/>
                  </a:lnTo>
                  <a:lnTo>
                    <a:pt x="6" y="78"/>
                  </a:lnTo>
                  <a:lnTo>
                    <a:pt x="10" y="84"/>
                  </a:lnTo>
                  <a:lnTo>
                    <a:pt x="12" y="89"/>
                  </a:lnTo>
                  <a:lnTo>
                    <a:pt x="16" y="97"/>
                  </a:lnTo>
                  <a:lnTo>
                    <a:pt x="18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73" name="Freeform 220"/>
            <p:cNvSpPr>
              <a:spLocks/>
            </p:cNvSpPr>
            <p:nvPr/>
          </p:nvSpPr>
          <p:spPr bwMode="auto">
            <a:xfrm>
              <a:off x="3096197" y="2247625"/>
              <a:ext cx="118136" cy="39886"/>
            </a:xfrm>
            <a:custGeom>
              <a:avLst/>
              <a:gdLst>
                <a:gd name="T0" fmla="*/ 2147483647 w 775"/>
                <a:gd name="T1" fmla="*/ 2147483647 h 263"/>
                <a:gd name="T2" fmla="*/ 2147483647 w 775"/>
                <a:gd name="T3" fmla="*/ 2147483647 h 263"/>
                <a:gd name="T4" fmla="*/ 2147483647 w 775"/>
                <a:gd name="T5" fmla="*/ 2147483647 h 263"/>
                <a:gd name="T6" fmla="*/ 2147483647 w 775"/>
                <a:gd name="T7" fmla="*/ 2147483647 h 263"/>
                <a:gd name="T8" fmla="*/ 2147483647 w 775"/>
                <a:gd name="T9" fmla="*/ 2147483647 h 263"/>
                <a:gd name="T10" fmla="*/ 2147483647 w 775"/>
                <a:gd name="T11" fmla="*/ 2147483647 h 263"/>
                <a:gd name="T12" fmla="*/ 2147483647 w 775"/>
                <a:gd name="T13" fmla="*/ 2147483647 h 263"/>
                <a:gd name="T14" fmla="*/ 2147483647 w 775"/>
                <a:gd name="T15" fmla="*/ 2147483647 h 263"/>
                <a:gd name="T16" fmla="*/ 2147483647 w 775"/>
                <a:gd name="T17" fmla="*/ 2147483647 h 263"/>
                <a:gd name="T18" fmla="*/ 2147483647 w 775"/>
                <a:gd name="T19" fmla="*/ 2147483647 h 263"/>
                <a:gd name="T20" fmla="*/ 2147483647 w 775"/>
                <a:gd name="T21" fmla="*/ 2147483647 h 263"/>
                <a:gd name="T22" fmla="*/ 2147483647 w 775"/>
                <a:gd name="T23" fmla="*/ 2147483647 h 263"/>
                <a:gd name="T24" fmla="*/ 2147483647 w 775"/>
                <a:gd name="T25" fmla="*/ 2147483647 h 263"/>
                <a:gd name="T26" fmla="*/ 2147483647 w 775"/>
                <a:gd name="T27" fmla="*/ 2147483647 h 263"/>
                <a:gd name="T28" fmla="*/ 2147483647 w 775"/>
                <a:gd name="T29" fmla="*/ 2147483647 h 263"/>
                <a:gd name="T30" fmla="*/ 2147483647 w 775"/>
                <a:gd name="T31" fmla="*/ 2147483647 h 263"/>
                <a:gd name="T32" fmla="*/ 2147483647 w 775"/>
                <a:gd name="T33" fmla="*/ 2147483647 h 263"/>
                <a:gd name="T34" fmla="*/ 2147483647 w 775"/>
                <a:gd name="T35" fmla="*/ 2147483647 h 263"/>
                <a:gd name="T36" fmla="*/ 2147483647 w 775"/>
                <a:gd name="T37" fmla="*/ 2147483647 h 263"/>
                <a:gd name="T38" fmla="*/ 2147483647 w 775"/>
                <a:gd name="T39" fmla="*/ 2147483647 h 263"/>
                <a:gd name="T40" fmla="*/ 2147483647 w 775"/>
                <a:gd name="T41" fmla="*/ 2147483647 h 263"/>
                <a:gd name="T42" fmla="*/ 2147483647 w 775"/>
                <a:gd name="T43" fmla="*/ 2147483647 h 263"/>
                <a:gd name="T44" fmla="*/ 2147483647 w 775"/>
                <a:gd name="T45" fmla="*/ 2147483647 h 263"/>
                <a:gd name="T46" fmla="*/ 2147483647 w 775"/>
                <a:gd name="T47" fmla="*/ 2147483647 h 263"/>
                <a:gd name="T48" fmla="*/ 2147483647 w 775"/>
                <a:gd name="T49" fmla="*/ 2147483647 h 263"/>
                <a:gd name="T50" fmla="*/ 2147483647 w 775"/>
                <a:gd name="T51" fmla="*/ 2147483647 h 263"/>
                <a:gd name="T52" fmla="*/ 2147483647 w 775"/>
                <a:gd name="T53" fmla="*/ 2147483647 h 263"/>
                <a:gd name="T54" fmla="*/ 2147483647 w 775"/>
                <a:gd name="T55" fmla="*/ 2147483647 h 263"/>
                <a:gd name="T56" fmla="*/ 2147483647 w 775"/>
                <a:gd name="T57" fmla="*/ 2147483647 h 263"/>
                <a:gd name="T58" fmla="*/ 2147483647 w 775"/>
                <a:gd name="T59" fmla="*/ 2147483647 h 263"/>
                <a:gd name="T60" fmla="*/ 2147483647 w 775"/>
                <a:gd name="T61" fmla="*/ 2147483647 h 263"/>
                <a:gd name="T62" fmla="*/ 2147483647 w 775"/>
                <a:gd name="T63" fmla="*/ 2147483647 h 263"/>
                <a:gd name="T64" fmla="*/ 2147483647 w 775"/>
                <a:gd name="T65" fmla="*/ 2147483647 h 263"/>
                <a:gd name="T66" fmla="*/ 2147483647 w 775"/>
                <a:gd name="T67" fmla="*/ 0 h 263"/>
                <a:gd name="T68" fmla="*/ 2147483647 w 775"/>
                <a:gd name="T69" fmla="*/ 0 h 263"/>
                <a:gd name="T70" fmla="*/ 2147483647 w 775"/>
                <a:gd name="T71" fmla="*/ 0 h 263"/>
                <a:gd name="T72" fmla="*/ 2147483647 w 775"/>
                <a:gd name="T73" fmla="*/ 0 h 263"/>
                <a:gd name="T74" fmla="*/ 2147483647 w 775"/>
                <a:gd name="T75" fmla="*/ 2147483647 h 263"/>
                <a:gd name="T76" fmla="*/ 2147483647 w 775"/>
                <a:gd name="T77" fmla="*/ 2147483647 h 263"/>
                <a:gd name="T78" fmla="*/ 2147483647 w 775"/>
                <a:gd name="T79" fmla="*/ 2147483647 h 263"/>
                <a:gd name="T80" fmla="*/ 2147483647 w 775"/>
                <a:gd name="T81" fmla="*/ 2147483647 h 263"/>
                <a:gd name="T82" fmla="*/ 2147483647 w 775"/>
                <a:gd name="T83" fmla="*/ 2147483647 h 263"/>
                <a:gd name="T84" fmla="*/ 2147483647 w 775"/>
                <a:gd name="T85" fmla="*/ 2147483647 h 263"/>
                <a:gd name="T86" fmla="*/ 2147483647 w 775"/>
                <a:gd name="T87" fmla="*/ 2147483647 h 263"/>
                <a:gd name="T88" fmla="*/ 2147483647 w 775"/>
                <a:gd name="T89" fmla="*/ 2147483647 h 263"/>
                <a:gd name="T90" fmla="*/ 2147483647 w 775"/>
                <a:gd name="T91" fmla="*/ 2147483647 h 26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775" h="263">
                  <a:moveTo>
                    <a:pt x="775" y="63"/>
                  </a:moveTo>
                  <a:lnTo>
                    <a:pt x="773" y="61"/>
                  </a:lnTo>
                  <a:lnTo>
                    <a:pt x="766" y="61"/>
                  </a:lnTo>
                  <a:lnTo>
                    <a:pt x="752" y="61"/>
                  </a:lnTo>
                  <a:lnTo>
                    <a:pt x="735" y="61"/>
                  </a:lnTo>
                  <a:lnTo>
                    <a:pt x="712" y="59"/>
                  </a:lnTo>
                  <a:lnTo>
                    <a:pt x="688" y="59"/>
                  </a:lnTo>
                  <a:lnTo>
                    <a:pt x="661" y="59"/>
                  </a:lnTo>
                  <a:lnTo>
                    <a:pt x="633" y="61"/>
                  </a:lnTo>
                  <a:lnTo>
                    <a:pt x="598" y="61"/>
                  </a:lnTo>
                  <a:lnTo>
                    <a:pt x="566" y="63"/>
                  </a:lnTo>
                  <a:lnTo>
                    <a:pt x="530" y="65"/>
                  </a:lnTo>
                  <a:lnTo>
                    <a:pt x="496" y="69"/>
                  </a:lnTo>
                  <a:lnTo>
                    <a:pt x="460" y="72"/>
                  </a:lnTo>
                  <a:lnTo>
                    <a:pt x="423" y="78"/>
                  </a:lnTo>
                  <a:lnTo>
                    <a:pt x="387" y="86"/>
                  </a:lnTo>
                  <a:lnTo>
                    <a:pt x="355" y="95"/>
                  </a:lnTo>
                  <a:lnTo>
                    <a:pt x="323" y="105"/>
                  </a:lnTo>
                  <a:lnTo>
                    <a:pt x="292" y="116"/>
                  </a:lnTo>
                  <a:lnTo>
                    <a:pt x="262" y="128"/>
                  </a:lnTo>
                  <a:lnTo>
                    <a:pt x="235" y="143"/>
                  </a:lnTo>
                  <a:lnTo>
                    <a:pt x="211" y="154"/>
                  </a:lnTo>
                  <a:lnTo>
                    <a:pt x="186" y="169"/>
                  </a:lnTo>
                  <a:lnTo>
                    <a:pt x="165" y="185"/>
                  </a:lnTo>
                  <a:lnTo>
                    <a:pt x="146" y="198"/>
                  </a:lnTo>
                  <a:lnTo>
                    <a:pt x="127" y="209"/>
                  </a:lnTo>
                  <a:lnTo>
                    <a:pt x="114" y="223"/>
                  </a:lnTo>
                  <a:lnTo>
                    <a:pt x="100" y="234"/>
                  </a:lnTo>
                  <a:lnTo>
                    <a:pt x="89" y="244"/>
                  </a:lnTo>
                  <a:lnTo>
                    <a:pt x="81" y="251"/>
                  </a:lnTo>
                  <a:lnTo>
                    <a:pt x="74" y="257"/>
                  </a:lnTo>
                  <a:lnTo>
                    <a:pt x="70" y="261"/>
                  </a:lnTo>
                  <a:lnTo>
                    <a:pt x="70" y="263"/>
                  </a:lnTo>
                  <a:lnTo>
                    <a:pt x="68" y="261"/>
                  </a:lnTo>
                  <a:lnTo>
                    <a:pt x="60" y="255"/>
                  </a:lnTo>
                  <a:lnTo>
                    <a:pt x="57" y="249"/>
                  </a:lnTo>
                  <a:lnTo>
                    <a:pt x="51" y="245"/>
                  </a:lnTo>
                  <a:lnTo>
                    <a:pt x="47" y="238"/>
                  </a:lnTo>
                  <a:lnTo>
                    <a:pt x="43" y="234"/>
                  </a:lnTo>
                  <a:lnTo>
                    <a:pt x="36" y="226"/>
                  </a:lnTo>
                  <a:lnTo>
                    <a:pt x="30" y="221"/>
                  </a:lnTo>
                  <a:lnTo>
                    <a:pt x="24" y="215"/>
                  </a:lnTo>
                  <a:lnTo>
                    <a:pt x="19" y="209"/>
                  </a:lnTo>
                  <a:lnTo>
                    <a:pt x="7" y="198"/>
                  </a:lnTo>
                  <a:lnTo>
                    <a:pt x="0" y="190"/>
                  </a:lnTo>
                  <a:lnTo>
                    <a:pt x="2" y="188"/>
                  </a:lnTo>
                  <a:lnTo>
                    <a:pt x="7" y="186"/>
                  </a:lnTo>
                  <a:lnTo>
                    <a:pt x="17" y="181"/>
                  </a:lnTo>
                  <a:lnTo>
                    <a:pt x="30" y="175"/>
                  </a:lnTo>
                  <a:lnTo>
                    <a:pt x="45" y="166"/>
                  </a:lnTo>
                  <a:lnTo>
                    <a:pt x="64" y="158"/>
                  </a:lnTo>
                  <a:lnTo>
                    <a:pt x="85" y="147"/>
                  </a:lnTo>
                  <a:lnTo>
                    <a:pt x="110" y="137"/>
                  </a:lnTo>
                  <a:lnTo>
                    <a:pt x="133" y="124"/>
                  </a:lnTo>
                  <a:lnTo>
                    <a:pt x="159" y="112"/>
                  </a:lnTo>
                  <a:lnTo>
                    <a:pt x="186" y="99"/>
                  </a:lnTo>
                  <a:lnTo>
                    <a:pt x="214" y="88"/>
                  </a:lnTo>
                  <a:lnTo>
                    <a:pt x="243" y="76"/>
                  </a:lnTo>
                  <a:lnTo>
                    <a:pt x="271" y="63"/>
                  </a:lnTo>
                  <a:lnTo>
                    <a:pt x="298" y="51"/>
                  </a:lnTo>
                  <a:lnTo>
                    <a:pt x="327" y="42"/>
                  </a:lnTo>
                  <a:lnTo>
                    <a:pt x="351" y="31"/>
                  </a:lnTo>
                  <a:lnTo>
                    <a:pt x="376" y="23"/>
                  </a:lnTo>
                  <a:lnTo>
                    <a:pt x="397" y="15"/>
                  </a:lnTo>
                  <a:lnTo>
                    <a:pt x="418" y="12"/>
                  </a:lnTo>
                  <a:lnTo>
                    <a:pt x="437" y="6"/>
                  </a:lnTo>
                  <a:lnTo>
                    <a:pt x="456" y="4"/>
                  </a:lnTo>
                  <a:lnTo>
                    <a:pt x="473" y="0"/>
                  </a:lnTo>
                  <a:lnTo>
                    <a:pt x="490" y="0"/>
                  </a:lnTo>
                  <a:lnTo>
                    <a:pt x="507" y="0"/>
                  </a:lnTo>
                  <a:lnTo>
                    <a:pt x="522" y="0"/>
                  </a:lnTo>
                  <a:lnTo>
                    <a:pt x="541" y="0"/>
                  </a:lnTo>
                  <a:lnTo>
                    <a:pt x="558" y="0"/>
                  </a:lnTo>
                  <a:lnTo>
                    <a:pt x="577" y="0"/>
                  </a:lnTo>
                  <a:lnTo>
                    <a:pt x="598" y="2"/>
                  </a:lnTo>
                  <a:lnTo>
                    <a:pt x="619" y="2"/>
                  </a:lnTo>
                  <a:lnTo>
                    <a:pt x="644" y="4"/>
                  </a:lnTo>
                  <a:lnTo>
                    <a:pt x="665" y="4"/>
                  </a:lnTo>
                  <a:lnTo>
                    <a:pt x="684" y="6"/>
                  </a:lnTo>
                  <a:lnTo>
                    <a:pt x="703" y="10"/>
                  </a:lnTo>
                  <a:lnTo>
                    <a:pt x="718" y="13"/>
                  </a:lnTo>
                  <a:lnTo>
                    <a:pt x="730" y="17"/>
                  </a:lnTo>
                  <a:lnTo>
                    <a:pt x="741" y="23"/>
                  </a:lnTo>
                  <a:lnTo>
                    <a:pt x="749" y="27"/>
                  </a:lnTo>
                  <a:lnTo>
                    <a:pt x="758" y="32"/>
                  </a:lnTo>
                  <a:lnTo>
                    <a:pt x="762" y="38"/>
                  </a:lnTo>
                  <a:lnTo>
                    <a:pt x="768" y="44"/>
                  </a:lnTo>
                  <a:lnTo>
                    <a:pt x="769" y="48"/>
                  </a:lnTo>
                  <a:lnTo>
                    <a:pt x="773" y="53"/>
                  </a:lnTo>
                  <a:lnTo>
                    <a:pt x="775" y="59"/>
                  </a:lnTo>
                  <a:lnTo>
                    <a:pt x="775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74" name="Freeform 221"/>
            <p:cNvSpPr>
              <a:spLocks/>
            </p:cNvSpPr>
            <p:nvPr/>
          </p:nvSpPr>
          <p:spPr bwMode="auto">
            <a:xfrm>
              <a:off x="3346779" y="2262544"/>
              <a:ext cx="52065" cy="59677"/>
            </a:xfrm>
            <a:custGeom>
              <a:avLst/>
              <a:gdLst>
                <a:gd name="T0" fmla="*/ 0 w 342"/>
                <a:gd name="T1" fmla="*/ 2147483647 h 392"/>
                <a:gd name="T2" fmla="*/ 2147483647 w 342"/>
                <a:gd name="T3" fmla="*/ 2147483647 h 392"/>
                <a:gd name="T4" fmla="*/ 2147483647 w 342"/>
                <a:gd name="T5" fmla="*/ 0 h 392"/>
                <a:gd name="T6" fmla="*/ 2147483647 w 342"/>
                <a:gd name="T7" fmla="*/ 2147483647 h 392"/>
                <a:gd name="T8" fmla="*/ 2147483647 w 342"/>
                <a:gd name="T9" fmla="*/ 2147483647 h 392"/>
                <a:gd name="T10" fmla="*/ 0 w 342"/>
                <a:gd name="T11" fmla="*/ 2147483647 h 392"/>
                <a:gd name="T12" fmla="*/ 0 w 342"/>
                <a:gd name="T13" fmla="*/ 2147483647 h 39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2" h="392">
                  <a:moveTo>
                    <a:pt x="0" y="392"/>
                  </a:moveTo>
                  <a:lnTo>
                    <a:pt x="188" y="325"/>
                  </a:lnTo>
                  <a:lnTo>
                    <a:pt x="310" y="0"/>
                  </a:lnTo>
                  <a:lnTo>
                    <a:pt x="342" y="70"/>
                  </a:lnTo>
                  <a:lnTo>
                    <a:pt x="228" y="342"/>
                  </a:lnTo>
                  <a:lnTo>
                    <a:pt x="0" y="3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675" name="角丸四角形吹き出し 674"/>
          <p:cNvSpPr/>
          <p:nvPr/>
        </p:nvSpPr>
        <p:spPr>
          <a:xfrm>
            <a:off x="6730320" y="2234347"/>
            <a:ext cx="1124258" cy="1158393"/>
          </a:xfrm>
          <a:prstGeom prst="wedgeRoundRectCallout">
            <a:avLst>
              <a:gd name="adj1" fmla="val -72133"/>
              <a:gd name="adj2" fmla="val -99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ja-JP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pic>
        <p:nvPicPr>
          <p:cNvPr id="676" name="Picture 6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499" y="2277383"/>
            <a:ext cx="1002336" cy="981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7" name="左中かっこ 676"/>
          <p:cNvSpPr/>
          <p:nvPr/>
        </p:nvSpPr>
        <p:spPr>
          <a:xfrm>
            <a:off x="1715210" y="2045118"/>
            <a:ext cx="117772" cy="1646036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C00000"/>
              </a:solidFill>
            </a:endParaRPr>
          </a:p>
        </p:txBody>
      </p:sp>
      <p:sp>
        <p:nvSpPr>
          <p:cNvPr id="678" name="正方形/長方形 677"/>
          <p:cNvSpPr/>
          <p:nvPr/>
        </p:nvSpPr>
        <p:spPr>
          <a:xfrm>
            <a:off x="1284323" y="1920937"/>
            <a:ext cx="430887" cy="1938992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ja-JP" altLang="en-US" sz="1600" dirty="0">
                <a:solidFill>
                  <a:srgbClr val="C00000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この３つ</a:t>
            </a:r>
            <a:r>
              <a:rPr lang="ja-JP" altLang="en-US" sz="1600" dirty="0" smtClean="0">
                <a:solidFill>
                  <a:srgbClr val="C00000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を学習する</a:t>
            </a:r>
            <a:endParaRPr lang="ja-JP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96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Tensor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SOM</a:t>
            </a:r>
            <a:r>
              <a:rPr kumimoji="1" lang="ja-JP" altLang="en-US" dirty="0" smtClean="0"/>
              <a:t>のアルゴリズム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lang="ja-JP" altLang="en-US" smtClean="0"/>
              <a:pPr/>
              <a:t>49</a:t>
            </a:fld>
            <a:endParaRPr lang="ja-JP" altLang="en-US"/>
          </a:p>
        </p:txBody>
      </p:sp>
      <p:sp>
        <p:nvSpPr>
          <p:cNvPr id="5" name="円/楕円 4"/>
          <p:cNvSpPr/>
          <p:nvPr/>
        </p:nvSpPr>
        <p:spPr>
          <a:xfrm>
            <a:off x="8848183" y="4798531"/>
            <a:ext cx="1056575" cy="1056575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/>
        </p:nvSpPr>
        <p:spPr>
          <a:xfrm>
            <a:off x="7559641" y="3758740"/>
            <a:ext cx="1056575" cy="1056575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chemeClr val="accent2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7077018" y="3218107"/>
            <a:ext cx="1056575" cy="1056575"/>
          </a:xfrm>
          <a:prstGeom prst="ellipse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100000">
                <a:schemeClr val="accent2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8853516" y="3217773"/>
            <a:ext cx="1056575" cy="1056575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8556575" y="3516485"/>
            <a:ext cx="1056575" cy="1056575"/>
          </a:xfrm>
          <a:prstGeom prst="ellipse">
            <a:avLst/>
          </a:prstGeom>
          <a:gradFill>
            <a:gsLst>
              <a:gs pos="0">
                <a:schemeClr val="accent6">
                  <a:lumMod val="50000"/>
                </a:schemeClr>
              </a:gs>
              <a:gs pos="100000">
                <a:schemeClr val="accent2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8157478" y="4197902"/>
            <a:ext cx="1056575" cy="1056575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accent2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/>
        </p:nvSpPr>
        <p:spPr>
          <a:xfrm>
            <a:off x="8362435" y="4571884"/>
            <a:ext cx="1056575" cy="1056575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/>
        </p:nvSpPr>
        <p:spPr>
          <a:xfrm>
            <a:off x="7963175" y="4830148"/>
            <a:ext cx="1056575" cy="1056575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2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/>
        </p:nvSpPr>
        <p:spPr>
          <a:xfrm>
            <a:off x="7131949" y="4837268"/>
            <a:ext cx="1056575" cy="1056575"/>
          </a:xfrm>
          <a:prstGeom prst="ellipse">
            <a:avLst/>
          </a:prstGeom>
          <a:gradFill>
            <a:gsLst>
              <a:gs pos="0">
                <a:schemeClr val="bg2">
                  <a:lumMod val="50000"/>
                </a:schemeClr>
              </a:gs>
              <a:gs pos="100000">
                <a:schemeClr val="accent2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/>
        </p:nvSpPr>
        <p:spPr>
          <a:xfrm>
            <a:off x="6390144" y="3177243"/>
            <a:ext cx="1056575" cy="1056575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/>
        </p:nvSpPr>
        <p:spPr>
          <a:xfrm>
            <a:off x="4569417" y="4814804"/>
            <a:ext cx="1056575" cy="1056575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chemeClr val="accent6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/>
        </p:nvSpPr>
        <p:spPr>
          <a:xfrm>
            <a:off x="6390143" y="4823639"/>
            <a:ext cx="1056575" cy="1056575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/>
        </p:nvSpPr>
        <p:spPr>
          <a:xfrm>
            <a:off x="5984245" y="4639552"/>
            <a:ext cx="1056575" cy="1056575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>
            <a:off x="4544142" y="3202232"/>
            <a:ext cx="1056575" cy="1056575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/>
        </p:nvSpPr>
        <p:spPr>
          <a:xfrm>
            <a:off x="5371997" y="4190213"/>
            <a:ext cx="1056575" cy="1056575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382899" y="3202232"/>
            <a:ext cx="595744" cy="273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7042889" y="3202232"/>
            <a:ext cx="477765" cy="273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9585501" y="3202232"/>
            <a:ext cx="319257" cy="273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416578" y="3177243"/>
            <a:ext cx="5488180" cy="4659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416578" y="5457663"/>
            <a:ext cx="5488180" cy="440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/>
        </p:nvSpPr>
        <p:spPr>
          <a:xfrm>
            <a:off x="5194668" y="3876084"/>
            <a:ext cx="1008112" cy="1008112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644" y="3643230"/>
            <a:ext cx="2064246" cy="1818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テキスト ボックス 26"/>
          <p:cNvSpPr txBox="1"/>
          <p:nvPr/>
        </p:nvSpPr>
        <p:spPr>
          <a:xfrm>
            <a:off x="243583" y="2442412"/>
            <a:ext cx="1370012" cy="3079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ja-JP" altLang="en-US" sz="1400" dirty="0">
                <a:ea typeface="ＭＳ Ｐゴシック" pitchFamily="50" charset="-128"/>
              </a:rPr>
              <a:t>協調プロセス</a:t>
            </a: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243583" y="1124744"/>
            <a:ext cx="1370012" cy="3079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ja-JP" altLang="en-US" sz="1400" dirty="0">
                <a:ea typeface="ＭＳ Ｐゴシック" pitchFamily="50" charset="-128"/>
              </a:rPr>
              <a:t>競合プロセス</a:t>
            </a: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246758" y="4256300"/>
            <a:ext cx="1366837" cy="3077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ja-JP" altLang="en-US" sz="1400" dirty="0" smtClean="0">
                <a:ea typeface="ＭＳ Ｐゴシック" pitchFamily="50" charset="-128"/>
              </a:rPr>
              <a:t>適応プロセス</a:t>
            </a:r>
            <a:endParaRPr lang="ja-JP" altLang="en-US" sz="1400" dirty="0">
              <a:ea typeface="ＭＳ Ｐゴシック" pitchFamily="50" charset="-128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251520" y="803571"/>
            <a:ext cx="1524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Tensor SOM</a:t>
            </a:r>
            <a:endParaRPr lang="ja-JP" altLang="en-US" dirty="0"/>
          </a:p>
        </p:txBody>
      </p:sp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655" y="3643230"/>
            <a:ext cx="2064246" cy="1818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662" y="3978748"/>
            <a:ext cx="238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100" y="2444445"/>
            <a:ext cx="238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角丸四角形吹き出し 33"/>
          <p:cNvSpPr/>
          <p:nvPr/>
        </p:nvSpPr>
        <p:spPr>
          <a:xfrm>
            <a:off x="5333531" y="1113821"/>
            <a:ext cx="1189766" cy="1225890"/>
          </a:xfrm>
          <a:prstGeom prst="wedgeRoundRectCallout">
            <a:avLst>
              <a:gd name="adj1" fmla="val 9571"/>
              <a:gd name="adj2" fmla="val 5886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473" y="1219598"/>
            <a:ext cx="1058751" cy="99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正方形/長方形 35"/>
              <p:cNvSpPr/>
              <p:nvPr/>
            </p:nvSpPr>
            <p:spPr>
              <a:xfrm>
                <a:off x="5444539" y="2336814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dirty="0">
                              <a:latin typeface="Cambria Math" panose="02040503050406030204" pitchFamily="18" charset="0"/>
                              <a:ea typeface="メイリオ" pitchFamily="50" charset="-128"/>
                              <a:cs typeface="メイリオ" pitchFamily="50" charset="-128"/>
                            </a:rPr>
                          </m:ctrlPr>
                        </m:sSubPr>
                        <m:e>
                          <m:r>
                            <a:rPr lang="en-US" altLang="ja-JP" b="1" i="1" dirty="0">
                              <a:latin typeface="Cambria Math"/>
                              <a:ea typeface="メイリオ" pitchFamily="50" charset="-128"/>
                              <a:cs typeface="メイリオ" pitchFamily="50" charset="-128"/>
                            </a:rPr>
                            <m:t>𝑽</m:t>
                          </m:r>
                        </m:e>
                        <m:sub>
                          <m:r>
                            <a:rPr lang="en-US" altLang="ja-JP" i="1">
                              <a:latin typeface="Cambria Math"/>
                              <a:ea typeface="メイリオ" pitchFamily="50" charset="-128"/>
                              <a:cs typeface="メイリオ" pitchFamily="50" charset="-128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>
          <p:sp>
            <p:nvSpPr>
              <p:cNvPr id="36" name="正方形/長方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539" y="2336814"/>
                <a:ext cx="461280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円/楕円 36"/>
          <p:cNvSpPr/>
          <p:nvPr/>
        </p:nvSpPr>
        <p:spPr>
          <a:xfrm>
            <a:off x="5856406" y="4927428"/>
            <a:ext cx="144016" cy="144016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コネクタ 37"/>
          <p:cNvCxnSpPr/>
          <p:nvPr/>
        </p:nvCxnSpPr>
        <p:spPr>
          <a:xfrm flipV="1">
            <a:off x="5787882" y="5071444"/>
            <a:ext cx="140532" cy="870091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正方形/長方形 38"/>
              <p:cNvSpPr/>
              <p:nvPr/>
            </p:nvSpPr>
            <p:spPr>
              <a:xfrm>
                <a:off x="5519659" y="5811279"/>
                <a:ext cx="1771702" cy="7696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ja-JP" b="1" i="1" dirty="0">
                              <a:latin typeface="Cambria Math"/>
                              <a:ea typeface="Cambria Math"/>
                            </a:rPr>
                            <m:t>𝑾</m:t>
                          </m:r>
                        </m:e>
                        <m:sub>
                          <m:r>
                            <a:rPr lang="en-US" altLang="ja-JP" i="1" dirty="0">
                              <a:latin typeface="Cambria Math"/>
                              <a:ea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ja-JP" b="0" i="1" dirty="0" smtClean="0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⨁"/>
                          <m:supHide m:val="on"/>
                          <m:ctrlPr>
                            <a:rPr lang="en-US" altLang="ja-JP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a:rPr lang="en-US" altLang="ja-JP" b="0" i="1" dirty="0" smtClean="0">
                              <a:latin typeface="Cambria Math"/>
                              <a:ea typeface="Cambria Math"/>
                            </a:rPr>
                            <m:t>𝑙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ja-JP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ja-JP" b="1" i="1" dirty="0" smtClean="0">
                                  <a:latin typeface="Cambria Math"/>
                                  <a:ea typeface="Cambria Math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ja-JP" b="0" i="1" dirty="0" smtClean="0">
                                  <a:latin typeface="Cambria Math"/>
                                  <a:ea typeface="Cambria Math"/>
                                </a:rPr>
                                <m:t>𝑘𝑙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ja-JP" altLang="en-US" dirty="0"/>
              </a:p>
            </p:txBody>
          </p:sp>
        </mc:Choice>
        <mc:Fallback>
          <p:sp>
            <p:nvSpPr>
              <p:cNvPr id="39" name="正方形/長方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659" y="5811279"/>
                <a:ext cx="1771702" cy="76969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765" y="2447620"/>
            <a:ext cx="238125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193" y="2444445"/>
            <a:ext cx="244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2" name="正方形/長方形 41"/>
              <p:cNvSpPr/>
              <p:nvPr/>
            </p:nvSpPr>
            <p:spPr>
              <a:xfrm>
                <a:off x="5314314" y="2551793"/>
                <a:ext cx="4106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dirty="0">
                          <a:latin typeface="Cambria Math"/>
                          <a:ea typeface="メイリオ" pitchFamily="50" charset="-128"/>
                          <a:cs typeface="メイリオ" pitchFamily="50" charset="-128"/>
                        </a:rPr>
                        <m:t>…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>
          <p:sp>
            <p:nvSpPr>
              <p:cNvPr id="42" name="正方形/長方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314" y="2551793"/>
                <a:ext cx="410690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正方形/長方形 42"/>
              <p:cNvSpPr/>
              <p:nvPr/>
            </p:nvSpPr>
            <p:spPr>
              <a:xfrm>
                <a:off x="6260879" y="2551793"/>
                <a:ext cx="4106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dirty="0">
                          <a:latin typeface="Cambria Math"/>
                          <a:ea typeface="メイリオ" pitchFamily="50" charset="-128"/>
                          <a:cs typeface="メイリオ" pitchFamily="50" charset="-128"/>
                        </a:rPr>
                        <m:t>…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>
          <p:sp>
            <p:nvSpPr>
              <p:cNvPr id="43" name="正方形/長方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0879" y="2551793"/>
                <a:ext cx="410690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7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644" y="5000463"/>
            <a:ext cx="238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8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882" y="4290082"/>
            <a:ext cx="238125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9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388" y="3374747"/>
            <a:ext cx="238125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10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890" y="4806161"/>
            <a:ext cx="238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765" y="5000463"/>
            <a:ext cx="244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643" y="3382771"/>
            <a:ext cx="238125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11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00" y="1432719"/>
            <a:ext cx="267017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1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31" y="1892873"/>
            <a:ext cx="2652713" cy="58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14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31" y="3478108"/>
            <a:ext cx="2627313" cy="785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15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31" y="4528142"/>
            <a:ext cx="2627313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13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31" y="2738438"/>
            <a:ext cx="2627313" cy="75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16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31" y="5251407"/>
            <a:ext cx="2627313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17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31" y="5984771"/>
            <a:ext cx="2627313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正方形/長方形 56"/>
          <p:cNvSpPr/>
          <p:nvPr/>
        </p:nvSpPr>
        <p:spPr>
          <a:xfrm>
            <a:off x="251520" y="1124744"/>
            <a:ext cx="3316288" cy="5617369"/>
          </a:xfrm>
          <a:prstGeom prst="rect">
            <a:avLst/>
          </a:prstGeom>
          <a:noFill/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grpSp>
        <p:nvGrpSpPr>
          <p:cNvPr id="58" name="グループ化 57"/>
          <p:cNvGrpSpPr>
            <a:grpSpLocks/>
          </p:cNvGrpSpPr>
          <p:nvPr/>
        </p:nvGrpSpPr>
        <p:grpSpPr bwMode="auto">
          <a:xfrm>
            <a:off x="7820931" y="3977701"/>
            <a:ext cx="465137" cy="411162"/>
            <a:chOff x="2984151" y="2191906"/>
            <a:chExt cx="460973" cy="459146"/>
          </a:xfrm>
        </p:grpSpPr>
        <p:sp>
          <p:nvSpPr>
            <p:cNvPr id="59" name="AutoShape 111"/>
            <p:cNvSpPr>
              <a:spLocks noChangeAspect="1" noChangeArrowheads="1" noTextEdit="1"/>
            </p:cNvSpPr>
            <p:nvPr/>
          </p:nvSpPr>
          <p:spPr bwMode="auto">
            <a:xfrm>
              <a:off x="2984151" y="2191906"/>
              <a:ext cx="460973" cy="459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0" name="Freeform 114"/>
            <p:cNvSpPr>
              <a:spLocks/>
            </p:cNvSpPr>
            <p:nvPr/>
          </p:nvSpPr>
          <p:spPr bwMode="auto">
            <a:xfrm>
              <a:off x="3268225" y="2206825"/>
              <a:ext cx="102608" cy="115395"/>
            </a:xfrm>
            <a:custGeom>
              <a:avLst/>
              <a:gdLst>
                <a:gd name="T0" fmla="*/ 2147483647 w 672"/>
                <a:gd name="T1" fmla="*/ 2147483647 h 757"/>
                <a:gd name="T2" fmla="*/ 2147483647 w 672"/>
                <a:gd name="T3" fmla="*/ 0 h 757"/>
                <a:gd name="T4" fmla="*/ 0 w 672"/>
                <a:gd name="T5" fmla="*/ 2147483647 h 757"/>
                <a:gd name="T6" fmla="*/ 2147483647 w 672"/>
                <a:gd name="T7" fmla="*/ 2147483647 h 757"/>
                <a:gd name="T8" fmla="*/ 2147483647 w 672"/>
                <a:gd name="T9" fmla="*/ 2147483647 h 757"/>
                <a:gd name="T10" fmla="*/ 2147483647 w 672"/>
                <a:gd name="T11" fmla="*/ 2147483647 h 757"/>
                <a:gd name="T12" fmla="*/ 2147483647 w 672"/>
                <a:gd name="T13" fmla="*/ 2147483647 h 757"/>
                <a:gd name="T14" fmla="*/ 2147483647 w 672"/>
                <a:gd name="T15" fmla="*/ 2147483647 h 757"/>
                <a:gd name="T16" fmla="*/ 2147483647 w 672"/>
                <a:gd name="T17" fmla="*/ 2147483647 h 757"/>
                <a:gd name="T18" fmla="*/ 2147483647 w 672"/>
                <a:gd name="T19" fmla="*/ 2147483647 h 757"/>
                <a:gd name="T20" fmla="*/ 2147483647 w 672"/>
                <a:gd name="T21" fmla="*/ 2147483647 h 757"/>
                <a:gd name="T22" fmla="*/ 2147483647 w 672"/>
                <a:gd name="T23" fmla="*/ 2147483647 h 757"/>
                <a:gd name="T24" fmla="*/ 2147483647 w 672"/>
                <a:gd name="T25" fmla="*/ 2147483647 h 75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72" h="757">
                  <a:moveTo>
                    <a:pt x="378" y="27"/>
                  </a:moveTo>
                  <a:lnTo>
                    <a:pt x="199" y="0"/>
                  </a:lnTo>
                  <a:lnTo>
                    <a:pt x="0" y="336"/>
                  </a:lnTo>
                  <a:lnTo>
                    <a:pt x="174" y="694"/>
                  </a:lnTo>
                  <a:lnTo>
                    <a:pt x="264" y="626"/>
                  </a:lnTo>
                  <a:lnTo>
                    <a:pt x="296" y="745"/>
                  </a:lnTo>
                  <a:lnTo>
                    <a:pt x="385" y="757"/>
                  </a:lnTo>
                  <a:lnTo>
                    <a:pt x="562" y="717"/>
                  </a:lnTo>
                  <a:lnTo>
                    <a:pt x="672" y="572"/>
                  </a:lnTo>
                  <a:lnTo>
                    <a:pt x="652" y="226"/>
                  </a:lnTo>
                  <a:lnTo>
                    <a:pt x="486" y="68"/>
                  </a:lnTo>
                  <a:lnTo>
                    <a:pt x="378" y="27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1" name="Freeform 115"/>
            <p:cNvSpPr>
              <a:spLocks/>
            </p:cNvSpPr>
            <p:nvPr/>
          </p:nvSpPr>
          <p:spPr bwMode="auto">
            <a:xfrm>
              <a:off x="3310547" y="2204085"/>
              <a:ext cx="73987" cy="110219"/>
            </a:xfrm>
            <a:custGeom>
              <a:avLst/>
              <a:gdLst>
                <a:gd name="T0" fmla="*/ 2147483647 w 487"/>
                <a:gd name="T1" fmla="*/ 2147483647 h 724"/>
                <a:gd name="T2" fmla="*/ 2147483647 w 487"/>
                <a:gd name="T3" fmla="*/ 2147483647 h 724"/>
                <a:gd name="T4" fmla="*/ 2147483647 w 487"/>
                <a:gd name="T5" fmla="*/ 2147483647 h 724"/>
                <a:gd name="T6" fmla="*/ 2147483647 w 487"/>
                <a:gd name="T7" fmla="*/ 2147483647 h 724"/>
                <a:gd name="T8" fmla="*/ 2147483647 w 487"/>
                <a:gd name="T9" fmla="*/ 2147483647 h 724"/>
                <a:gd name="T10" fmla="*/ 2147483647 w 487"/>
                <a:gd name="T11" fmla="*/ 2147483647 h 724"/>
                <a:gd name="T12" fmla="*/ 2147483647 w 487"/>
                <a:gd name="T13" fmla="*/ 2147483647 h 724"/>
                <a:gd name="T14" fmla="*/ 2147483647 w 487"/>
                <a:gd name="T15" fmla="*/ 2147483647 h 724"/>
                <a:gd name="T16" fmla="*/ 2147483647 w 487"/>
                <a:gd name="T17" fmla="*/ 2147483647 h 724"/>
                <a:gd name="T18" fmla="*/ 2147483647 w 487"/>
                <a:gd name="T19" fmla="*/ 2147483647 h 724"/>
                <a:gd name="T20" fmla="*/ 2147483647 w 487"/>
                <a:gd name="T21" fmla="*/ 2147483647 h 724"/>
                <a:gd name="T22" fmla="*/ 2147483647 w 487"/>
                <a:gd name="T23" fmla="*/ 2147483647 h 724"/>
                <a:gd name="T24" fmla="*/ 2147483647 w 487"/>
                <a:gd name="T25" fmla="*/ 2147483647 h 724"/>
                <a:gd name="T26" fmla="*/ 2147483647 w 487"/>
                <a:gd name="T27" fmla="*/ 2147483647 h 724"/>
                <a:gd name="T28" fmla="*/ 2147483647 w 487"/>
                <a:gd name="T29" fmla="*/ 2147483647 h 724"/>
                <a:gd name="T30" fmla="*/ 2147483647 w 487"/>
                <a:gd name="T31" fmla="*/ 2147483647 h 724"/>
                <a:gd name="T32" fmla="*/ 2147483647 w 487"/>
                <a:gd name="T33" fmla="*/ 2147483647 h 724"/>
                <a:gd name="T34" fmla="*/ 2147483647 w 487"/>
                <a:gd name="T35" fmla="*/ 2147483647 h 724"/>
                <a:gd name="T36" fmla="*/ 2147483647 w 487"/>
                <a:gd name="T37" fmla="*/ 2147483647 h 724"/>
                <a:gd name="T38" fmla="*/ 2147483647 w 487"/>
                <a:gd name="T39" fmla="*/ 2147483647 h 724"/>
                <a:gd name="T40" fmla="*/ 2147483647 w 487"/>
                <a:gd name="T41" fmla="*/ 2147483647 h 724"/>
                <a:gd name="T42" fmla="*/ 2147483647 w 487"/>
                <a:gd name="T43" fmla="*/ 2147483647 h 724"/>
                <a:gd name="T44" fmla="*/ 2147483647 w 487"/>
                <a:gd name="T45" fmla="*/ 2147483647 h 724"/>
                <a:gd name="T46" fmla="*/ 2147483647 w 487"/>
                <a:gd name="T47" fmla="*/ 2147483647 h 724"/>
                <a:gd name="T48" fmla="*/ 2147483647 w 487"/>
                <a:gd name="T49" fmla="*/ 2147483647 h 724"/>
                <a:gd name="T50" fmla="*/ 2147483647 w 487"/>
                <a:gd name="T51" fmla="*/ 2147483647 h 724"/>
                <a:gd name="T52" fmla="*/ 2147483647 w 487"/>
                <a:gd name="T53" fmla="*/ 2147483647 h 724"/>
                <a:gd name="T54" fmla="*/ 2147483647 w 487"/>
                <a:gd name="T55" fmla="*/ 2147483647 h 724"/>
                <a:gd name="T56" fmla="*/ 2147483647 w 487"/>
                <a:gd name="T57" fmla="*/ 2147483647 h 724"/>
                <a:gd name="T58" fmla="*/ 2147483647 w 487"/>
                <a:gd name="T59" fmla="*/ 2147483647 h 724"/>
                <a:gd name="T60" fmla="*/ 2147483647 w 487"/>
                <a:gd name="T61" fmla="*/ 2147483647 h 724"/>
                <a:gd name="T62" fmla="*/ 2147483647 w 487"/>
                <a:gd name="T63" fmla="*/ 2147483647 h 724"/>
                <a:gd name="T64" fmla="*/ 2147483647 w 487"/>
                <a:gd name="T65" fmla="*/ 2147483647 h 724"/>
                <a:gd name="T66" fmla="*/ 2147483647 w 487"/>
                <a:gd name="T67" fmla="*/ 2147483647 h 724"/>
                <a:gd name="T68" fmla="*/ 2147483647 w 487"/>
                <a:gd name="T69" fmla="*/ 2147483647 h 724"/>
                <a:gd name="T70" fmla="*/ 2147483647 w 487"/>
                <a:gd name="T71" fmla="*/ 2147483647 h 724"/>
                <a:gd name="T72" fmla="*/ 2147483647 w 487"/>
                <a:gd name="T73" fmla="*/ 2147483647 h 724"/>
                <a:gd name="T74" fmla="*/ 2147483647 w 487"/>
                <a:gd name="T75" fmla="*/ 2147483647 h 724"/>
                <a:gd name="T76" fmla="*/ 2147483647 w 487"/>
                <a:gd name="T77" fmla="*/ 2147483647 h 724"/>
                <a:gd name="T78" fmla="*/ 2147483647 w 487"/>
                <a:gd name="T79" fmla="*/ 2147483647 h 724"/>
                <a:gd name="T80" fmla="*/ 2147483647 w 487"/>
                <a:gd name="T81" fmla="*/ 2147483647 h 724"/>
                <a:gd name="T82" fmla="*/ 2147483647 w 487"/>
                <a:gd name="T83" fmla="*/ 2147483647 h 724"/>
                <a:gd name="T84" fmla="*/ 2147483647 w 487"/>
                <a:gd name="T85" fmla="*/ 2147483647 h 724"/>
                <a:gd name="T86" fmla="*/ 2147483647 w 487"/>
                <a:gd name="T87" fmla="*/ 2147483647 h 724"/>
                <a:gd name="T88" fmla="*/ 2147483647 w 487"/>
                <a:gd name="T89" fmla="*/ 2147483647 h 724"/>
                <a:gd name="T90" fmla="*/ 2147483647 w 487"/>
                <a:gd name="T91" fmla="*/ 2147483647 h 724"/>
                <a:gd name="T92" fmla="*/ 2147483647 w 487"/>
                <a:gd name="T93" fmla="*/ 2147483647 h 724"/>
                <a:gd name="T94" fmla="*/ 2147483647 w 487"/>
                <a:gd name="T95" fmla="*/ 2147483647 h 724"/>
                <a:gd name="T96" fmla="*/ 2147483647 w 487"/>
                <a:gd name="T97" fmla="*/ 2147483647 h 724"/>
                <a:gd name="T98" fmla="*/ 2147483647 w 487"/>
                <a:gd name="T99" fmla="*/ 2147483647 h 724"/>
                <a:gd name="T100" fmla="*/ 2147483647 w 487"/>
                <a:gd name="T101" fmla="*/ 2147483647 h 724"/>
                <a:gd name="T102" fmla="*/ 2147483647 w 487"/>
                <a:gd name="T103" fmla="*/ 2147483647 h 724"/>
                <a:gd name="T104" fmla="*/ 2147483647 w 487"/>
                <a:gd name="T105" fmla="*/ 2147483647 h 724"/>
                <a:gd name="T106" fmla="*/ 2147483647 w 487"/>
                <a:gd name="T107" fmla="*/ 2147483647 h 724"/>
                <a:gd name="T108" fmla="*/ 2147483647 w 487"/>
                <a:gd name="T109" fmla="*/ 2147483647 h 724"/>
                <a:gd name="T110" fmla="*/ 2147483647 w 487"/>
                <a:gd name="T111" fmla="*/ 2147483647 h 724"/>
                <a:gd name="T112" fmla="*/ 2147483647 w 487"/>
                <a:gd name="T113" fmla="*/ 2147483647 h 724"/>
                <a:gd name="T114" fmla="*/ 2147483647 w 487"/>
                <a:gd name="T115" fmla="*/ 0 h 724"/>
                <a:gd name="T116" fmla="*/ 0 w 487"/>
                <a:gd name="T117" fmla="*/ 2147483647 h 72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487" h="724">
                  <a:moveTo>
                    <a:pt x="0" y="34"/>
                  </a:moveTo>
                  <a:lnTo>
                    <a:pt x="4" y="34"/>
                  </a:lnTo>
                  <a:lnTo>
                    <a:pt x="8" y="34"/>
                  </a:lnTo>
                  <a:lnTo>
                    <a:pt x="13" y="36"/>
                  </a:lnTo>
                  <a:lnTo>
                    <a:pt x="21" y="38"/>
                  </a:lnTo>
                  <a:lnTo>
                    <a:pt x="27" y="40"/>
                  </a:lnTo>
                  <a:lnTo>
                    <a:pt x="36" y="42"/>
                  </a:lnTo>
                  <a:lnTo>
                    <a:pt x="46" y="46"/>
                  </a:lnTo>
                  <a:lnTo>
                    <a:pt x="53" y="49"/>
                  </a:lnTo>
                  <a:lnTo>
                    <a:pt x="61" y="53"/>
                  </a:lnTo>
                  <a:lnTo>
                    <a:pt x="69" y="59"/>
                  </a:lnTo>
                  <a:lnTo>
                    <a:pt x="76" y="65"/>
                  </a:lnTo>
                  <a:lnTo>
                    <a:pt x="82" y="70"/>
                  </a:lnTo>
                  <a:lnTo>
                    <a:pt x="86" y="78"/>
                  </a:lnTo>
                  <a:lnTo>
                    <a:pt x="88" y="85"/>
                  </a:lnTo>
                  <a:lnTo>
                    <a:pt x="91" y="95"/>
                  </a:lnTo>
                  <a:lnTo>
                    <a:pt x="89" y="103"/>
                  </a:lnTo>
                  <a:lnTo>
                    <a:pt x="88" y="112"/>
                  </a:lnTo>
                  <a:lnTo>
                    <a:pt x="82" y="123"/>
                  </a:lnTo>
                  <a:lnTo>
                    <a:pt x="76" y="133"/>
                  </a:lnTo>
                  <a:lnTo>
                    <a:pt x="70" y="144"/>
                  </a:lnTo>
                  <a:lnTo>
                    <a:pt x="63" y="156"/>
                  </a:lnTo>
                  <a:lnTo>
                    <a:pt x="57" y="167"/>
                  </a:lnTo>
                  <a:lnTo>
                    <a:pt x="50" y="181"/>
                  </a:lnTo>
                  <a:lnTo>
                    <a:pt x="44" y="192"/>
                  </a:lnTo>
                  <a:lnTo>
                    <a:pt x="36" y="203"/>
                  </a:lnTo>
                  <a:lnTo>
                    <a:pt x="32" y="213"/>
                  </a:lnTo>
                  <a:lnTo>
                    <a:pt x="29" y="224"/>
                  </a:lnTo>
                  <a:lnTo>
                    <a:pt x="27" y="234"/>
                  </a:lnTo>
                  <a:lnTo>
                    <a:pt x="27" y="245"/>
                  </a:lnTo>
                  <a:lnTo>
                    <a:pt x="29" y="253"/>
                  </a:lnTo>
                  <a:lnTo>
                    <a:pt x="34" y="260"/>
                  </a:lnTo>
                  <a:lnTo>
                    <a:pt x="40" y="266"/>
                  </a:lnTo>
                  <a:lnTo>
                    <a:pt x="50" y="274"/>
                  </a:lnTo>
                  <a:lnTo>
                    <a:pt x="61" y="278"/>
                  </a:lnTo>
                  <a:lnTo>
                    <a:pt x="74" y="283"/>
                  </a:lnTo>
                  <a:lnTo>
                    <a:pt x="88" y="287"/>
                  </a:lnTo>
                  <a:lnTo>
                    <a:pt x="103" y="289"/>
                  </a:lnTo>
                  <a:lnTo>
                    <a:pt x="120" y="293"/>
                  </a:lnTo>
                  <a:lnTo>
                    <a:pt x="135" y="297"/>
                  </a:lnTo>
                  <a:lnTo>
                    <a:pt x="150" y="298"/>
                  </a:lnTo>
                  <a:lnTo>
                    <a:pt x="165" y="300"/>
                  </a:lnTo>
                  <a:lnTo>
                    <a:pt x="181" y="304"/>
                  </a:lnTo>
                  <a:lnTo>
                    <a:pt x="194" y="308"/>
                  </a:lnTo>
                  <a:lnTo>
                    <a:pt x="205" y="310"/>
                  </a:lnTo>
                  <a:lnTo>
                    <a:pt x="213" y="312"/>
                  </a:lnTo>
                  <a:lnTo>
                    <a:pt x="221" y="316"/>
                  </a:lnTo>
                  <a:lnTo>
                    <a:pt x="224" y="321"/>
                  </a:lnTo>
                  <a:lnTo>
                    <a:pt x="224" y="325"/>
                  </a:lnTo>
                  <a:lnTo>
                    <a:pt x="223" y="331"/>
                  </a:lnTo>
                  <a:lnTo>
                    <a:pt x="217" y="335"/>
                  </a:lnTo>
                  <a:lnTo>
                    <a:pt x="211" y="340"/>
                  </a:lnTo>
                  <a:lnTo>
                    <a:pt x="202" y="346"/>
                  </a:lnTo>
                  <a:lnTo>
                    <a:pt x="192" y="352"/>
                  </a:lnTo>
                  <a:lnTo>
                    <a:pt x="181" y="359"/>
                  </a:lnTo>
                  <a:lnTo>
                    <a:pt x="171" y="367"/>
                  </a:lnTo>
                  <a:lnTo>
                    <a:pt x="158" y="373"/>
                  </a:lnTo>
                  <a:lnTo>
                    <a:pt x="146" y="380"/>
                  </a:lnTo>
                  <a:lnTo>
                    <a:pt x="135" y="388"/>
                  </a:lnTo>
                  <a:lnTo>
                    <a:pt x="126" y="395"/>
                  </a:lnTo>
                  <a:lnTo>
                    <a:pt x="118" y="401"/>
                  </a:lnTo>
                  <a:lnTo>
                    <a:pt x="110" y="409"/>
                  </a:lnTo>
                  <a:lnTo>
                    <a:pt x="105" y="416"/>
                  </a:lnTo>
                  <a:lnTo>
                    <a:pt x="103" y="422"/>
                  </a:lnTo>
                  <a:lnTo>
                    <a:pt x="103" y="428"/>
                  </a:lnTo>
                  <a:lnTo>
                    <a:pt x="107" y="433"/>
                  </a:lnTo>
                  <a:lnTo>
                    <a:pt x="110" y="437"/>
                  </a:lnTo>
                  <a:lnTo>
                    <a:pt x="118" y="445"/>
                  </a:lnTo>
                  <a:lnTo>
                    <a:pt x="124" y="449"/>
                  </a:lnTo>
                  <a:lnTo>
                    <a:pt x="133" y="454"/>
                  </a:lnTo>
                  <a:lnTo>
                    <a:pt x="145" y="460"/>
                  </a:lnTo>
                  <a:lnTo>
                    <a:pt x="156" y="466"/>
                  </a:lnTo>
                  <a:lnTo>
                    <a:pt x="165" y="471"/>
                  </a:lnTo>
                  <a:lnTo>
                    <a:pt x="175" y="475"/>
                  </a:lnTo>
                  <a:lnTo>
                    <a:pt x="184" y="483"/>
                  </a:lnTo>
                  <a:lnTo>
                    <a:pt x="196" y="489"/>
                  </a:lnTo>
                  <a:lnTo>
                    <a:pt x="202" y="494"/>
                  </a:lnTo>
                  <a:lnTo>
                    <a:pt x="209" y="500"/>
                  </a:lnTo>
                  <a:lnTo>
                    <a:pt x="215" y="508"/>
                  </a:lnTo>
                  <a:lnTo>
                    <a:pt x="219" y="515"/>
                  </a:lnTo>
                  <a:lnTo>
                    <a:pt x="217" y="521"/>
                  </a:lnTo>
                  <a:lnTo>
                    <a:pt x="213" y="530"/>
                  </a:lnTo>
                  <a:lnTo>
                    <a:pt x="209" y="538"/>
                  </a:lnTo>
                  <a:lnTo>
                    <a:pt x="205" y="548"/>
                  </a:lnTo>
                  <a:lnTo>
                    <a:pt x="196" y="555"/>
                  </a:lnTo>
                  <a:lnTo>
                    <a:pt x="188" y="565"/>
                  </a:lnTo>
                  <a:lnTo>
                    <a:pt x="181" y="574"/>
                  </a:lnTo>
                  <a:lnTo>
                    <a:pt x="171" y="584"/>
                  </a:lnTo>
                  <a:lnTo>
                    <a:pt x="162" y="591"/>
                  </a:lnTo>
                  <a:lnTo>
                    <a:pt x="154" y="601"/>
                  </a:lnTo>
                  <a:lnTo>
                    <a:pt x="145" y="608"/>
                  </a:lnTo>
                  <a:lnTo>
                    <a:pt x="137" y="618"/>
                  </a:lnTo>
                  <a:lnTo>
                    <a:pt x="131" y="627"/>
                  </a:lnTo>
                  <a:lnTo>
                    <a:pt x="126" y="635"/>
                  </a:lnTo>
                  <a:lnTo>
                    <a:pt x="122" y="643"/>
                  </a:lnTo>
                  <a:lnTo>
                    <a:pt x="122" y="652"/>
                  </a:lnTo>
                  <a:lnTo>
                    <a:pt x="122" y="658"/>
                  </a:lnTo>
                  <a:lnTo>
                    <a:pt x="126" y="665"/>
                  </a:lnTo>
                  <a:lnTo>
                    <a:pt x="131" y="671"/>
                  </a:lnTo>
                  <a:lnTo>
                    <a:pt x="137" y="679"/>
                  </a:lnTo>
                  <a:lnTo>
                    <a:pt x="145" y="683"/>
                  </a:lnTo>
                  <a:lnTo>
                    <a:pt x="156" y="690"/>
                  </a:lnTo>
                  <a:lnTo>
                    <a:pt x="164" y="694"/>
                  </a:lnTo>
                  <a:lnTo>
                    <a:pt x="177" y="700"/>
                  </a:lnTo>
                  <a:lnTo>
                    <a:pt x="186" y="703"/>
                  </a:lnTo>
                  <a:lnTo>
                    <a:pt x="200" y="707"/>
                  </a:lnTo>
                  <a:lnTo>
                    <a:pt x="211" y="711"/>
                  </a:lnTo>
                  <a:lnTo>
                    <a:pt x="223" y="715"/>
                  </a:lnTo>
                  <a:lnTo>
                    <a:pt x="232" y="717"/>
                  </a:lnTo>
                  <a:lnTo>
                    <a:pt x="242" y="719"/>
                  </a:lnTo>
                  <a:lnTo>
                    <a:pt x="249" y="721"/>
                  </a:lnTo>
                  <a:lnTo>
                    <a:pt x="259" y="724"/>
                  </a:lnTo>
                  <a:lnTo>
                    <a:pt x="401" y="686"/>
                  </a:lnTo>
                  <a:lnTo>
                    <a:pt x="470" y="506"/>
                  </a:lnTo>
                  <a:lnTo>
                    <a:pt x="487" y="304"/>
                  </a:lnTo>
                  <a:lnTo>
                    <a:pt x="323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2" name="Freeform 116"/>
            <p:cNvSpPr>
              <a:spLocks/>
            </p:cNvSpPr>
            <p:nvPr/>
          </p:nvSpPr>
          <p:spPr bwMode="auto">
            <a:xfrm>
              <a:off x="3300195" y="2279594"/>
              <a:ext cx="21922" cy="10048"/>
            </a:xfrm>
            <a:custGeom>
              <a:avLst/>
              <a:gdLst>
                <a:gd name="T0" fmla="*/ 0 w 144"/>
                <a:gd name="T1" fmla="*/ 0 h 67"/>
                <a:gd name="T2" fmla="*/ 2147483647 w 144"/>
                <a:gd name="T3" fmla="*/ 2147483647 h 67"/>
                <a:gd name="T4" fmla="*/ 2147483647 w 144"/>
                <a:gd name="T5" fmla="*/ 2147483647 h 67"/>
                <a:gd name="T6" fmla="*/ 2147483647 w 144"/>
                <a:gd name="T7" fmla="*/ 2147483647 h 67"/>
                <a:gd name="T8" fmla="*/ 2147483647 w 144"/>
                <a:gd name="T9" fmla="*/ 2147483647 h 67"/>
                <a:gd name="T10" fmla="*/ 2147483647 w 144"/>
                <a:gd name="T11" fmla="*/ 2147483647 h 67"/>
                <a:gd name="T12" fmla="*/ 2147483647 w 144"/>
                <a:gd name="T13" fmla="*/ 2147483647 h 67"/>
                <a:gd name="T14" fmla="*/ 2147483647 w 144"/>
                <a:gd name="T15" fmla="*/ 2147483647 h 67"/>
                <a:gd name="T16" fmla="*/ 2147483647 w 144"/>
                <a:gd name="T17" fmla="*/ 2147483647 h 67"/>
                <a:gd name="T18" fmla="*/ 2147483647 w 144"/>
                <a:gd name="T19" fmla="*/ 2147483647 h 67"/>
                <a:gd name="T20" fmla="*/ 2147483647 w 144"/>
                <a:gd name="T21" fmla="*/ 2147483647 h 67"/>
                <a:gd name="T22" fmla="*/ 2147483647 w 144"/>
                <a:gd name="T23" fmla="*/ 2147483647 h 67"/>
                <a:gd name="T24" fmla="*/ 2147483647 w 144"/>
                <a:gd name="T25" fmla="*/ 2147483647 h 67"/>
                <a:gd name="T26" fmla="*/ 2147483647 w 144"/>
                <a:gd name="T27" fmla="*/ 2147483647 h 67"/>
                <a:gd name="T28" fmla="*/ 2147483647 w 144"/>
                <a:gd name="T29" fmla="*/ 2147483647 h 67"/>
                <a:gd name="T30" fmla="*/ 2147483647 w 144"/>
                <a:gd name="T31" fmla="*/ 2147483647 h 67"/>
                <a:gd name="T32" fmla="*/ 2147483647 w 144"/>
                <a:gd name="T33" fmla="*/ 2147483647 h 67"/>
                <a:gd name="T34" fmla="*/ 2147483647 w 144"/>
                <a:gd name="T35" fmla="*/ 2147483647 h 67"/>
                <a:gd name="T36" fmla="*/ 2147483647 w 144"/>
                <a:gd name="T37" fmla="*/ 2147483647 h 67"/>
                <a:gd name="T38" fmla="*/ 2147483647 w 144"/>
                <a:gd name="T39" fmla="*/ 2147483647 h 67"/>
                <a:gd name="T40" fmla="*/ 2147483647 w 144"/>
                <a:gd name="T41" fmla="*/ 2147483647 h 67"/>
                <a:gd name="T42" fmla="*/ 2147483647 w 144"/>
                <a:gd name="T43" fmla="*/ 2147483647 h 67"/>
                <a:gd name="T44" fmla="*/ 2147483647 w 144"/>
                <a:gd name="T45" fmla="*/ 2147483647 h 67"/>
                <a:gd name="T46" fmla="*/ 2147483647 w 144"/>
                <a:gd name="T47" fmla="*/ 2147483647 h 67"/>
                <a:gd name="T48" fmla="*/ 2147483647 w 144"/>
                <a:gd name="T49" fmla="*/ 2147483647 h 67"/>
                <a:gd name="T50" fmla="*/ 2147483647 w 144"/>
                <a:gd name="T51" fmla="*/ 0 h 67"/>
                <a:gd name="T52" fmla="*/ 2147483647 w 144"/>
                <a:gd name="T53" fmla="*/ 2147483647 h 67"/>
                <a:gd name="T54" fmla="*/ 0 w 144"/>
                <a:gd name="T55" fmla="*/ 0 h 67"/>
                <a:gd name="T56" fmla="*/ 0 w 144"/>
                <a:gd name="T57" fmla="*/ 0 h 6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44" h="67">
                  <a:moveTo>
                    <a:pt x="0" y="0"/>
                  </a:moveTo>
                  <a:lnTo>
                    <a:pt x="2" y="2"/>
                  </a:lnTo>
                  <a:lnTo>
                    <a:pt x="11" y="10"/>
                  </a:lnTo>
                  <a:lnTo>
                    <a:pt x="21" y="17"/>
                  </a:lnTo>
                  <a:lnTo>
                    <a:pt x="26" y="27"/>
                  </a:lnTo>
                  <a:lnTo>
                    <a:pt x="24" y="36"/>
                  </a:lnTo>
                  <a:lnTo>
                    <a:pt x="21" y="46"/>
                  </a:lnTo>
                  <a:lnTo>
                    <a:pt x="17" y="53"/>
                  </a:lnTo>
                  <a:lnTo>
                    <a:pt x="19" y="61"/>
                  </a:lnTo>
                  <a:lnTo>
                    <a:pt x="23" y="63"/>
                  </a:lnTo>
                  <a:lnTo>
                    <a:pt x="30" y="65"/>
                  </a:lnTo>
                  <a:lnTo>
                    <a:pt x="38" y="65"/>
                  </a:lnTo>
                  <a:lnTo>
                    <a:pt x="45" y="67"/>
                  </a:lnTo>
                  <a:lnTo>
                    <a:pt x="55" y="67"/>
                  </a:lnTo>
                  <a:lnTo>
                    <a:pt x="66" y="67"/>
                  </a:lnTo>
                  <a:lnTo>
                    <a:pt x="76" y="65"/>
                  </a:lnTo>
                  <a:lnTo>
                    <a:pt x="87" y="63"/>
                  </a:lnTo>
                  <a:lnTo>
                    <a:pt x="97" y="59"/>
                  </a:lnTo>
                  <a:lnTo>
                    <a:pt x="106" y="55"/>
                  </a:lnTo>
                  <a:lnTo>
                    <a:pt x="116" y="50"/>
                  </a:lnTo>
                  <a:lnTo>
                    <a:pt x="125" y="48"/>
                  </a:lnTo>
                  <a:lnTo>
                    <a:pt x="133" y="44"/>
                  </a:lnTo>
                  <a:lnTo>
                    <a:pt x="138" y="40"/>
                  </a:lnTo>
                  <a:lnTo>
                    <a:pt x="142" y="38"/>
                  </a:lnTo>
                  <a:lnTo>
                    <a:pt x="144" y="38"/>
                  </a:lnTo>
                  <a:lnTo>
                    <a:pt x="106" y="0"/>
                  </a:lnTo>
                  <a:lnTo>
                    <a:pt x="59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3" name="Freeform 117"/>
            <p:cNvSpPr>
              <a:spLocks/>
            </p:cNvSpPr>
            <p:nvPr/>
          </p:nvSpPr>
          <p:spPr bwMode="auto">
            <a:xfrm>
              <a:off x="3293496" y="2224789"/>
              <a:ext cx="24053" cy="50847"/>
            </a:xfrm>
            <a:custGeom>
              <a:avLst/>
              <a:gdLst>
                <a:gd name="T0" fmla="*/ 2147483647 w 158"/>
                <a:gd name="T1" fmla="*/ 2147483647 h 333"/>
                <a:gd name="T2" fmla="*/ 2147483647 w 158"/>
                <a:gd name="T3" fmla="*/ 2147483647 h 333"/>
                <a:gd name="T4" fmla="*/ 2147483647 w 158"/>
                <a:gd name="T5" fmla="*/ 2147483647 h 333"/>
                <a:gd name="T6" fmla="*/ 2147483647 w 158"/>
                <a:gd name="T7" fmla="*/ 2147483647 h 333"/>
                <a:gd name="T8" fmla="*/ 2147483647 w 158"/>
                <a:gd name="T9" fmla="*/ 2147483647 h 333"/>
                <a:gd name="T10" fmla="*/ 2147483647 w 158"/>
                <a:gd name="T11" fmla="*/ 2147483647 h 333"/>
                <a:gd name="T12" fmla="*/ 2147483647 w 158"/>
                <a:gd name="T13" fmla="*/ 2147483647 h 333"/>
                <a:gd name="T14" fmla="*/ 2147483647 w 158"/>
                <a:gd name="T15" fmla="*/ 2147483647 h 333"/>
                <a:gd name="T16" fmla="*/ 2147483647 w 158"/>
                <a:gd name="T17" fmla="*/ 2147483647 h 333"/>
                <a:gd name="T18" fmla="*/ 2147483647 w 158"/>
                <a:gd name="T19" fmla="*/ 2147483647 h 333"/>
                <a:gd name="T20" fmla="*/ 2147483647 w 158"/>
                <a:gd name="T21" fmla="*/ 2147483647 h 333"/>
                <a:gd name="T22" fmla="*/ 2147483647 w 158"/>
                <a:gd name="T23" fmla="*/ 2147483647 h 333"/>
                <a:gd name="T24" fmla="*/ 2147483647 w 158"/>
                <a:gd name="T25" fmla="*/ 2147483647 h 333"/>
                <a:gd name="T26" fmla="*/ 2147483647 w 158"/>
                <a:gd name="T27" fmla="*/ 2147483647 h 333"/>
                <a:gd name="T28" fmla="*/ 2147483647 w 158"/>
                <a:gd name="T29" fmla="*/ 2147483647 h 333"/>
                <a:gd name="T30" fmla="*/ 2147483647 w 158"/>
                <a:gd name="T31" fmla="*/ 2147483647 h 333"/>
                <a:gd name="T32" fmla="*/ 2147483647 w 158"/>
                <a:gd name="T33" fmla="*/ 2147483647 h 333"/>
                <a:gd name="T34" fmla="*/ 2147483647 w 158"/>
                <a:gd name="T35" fmla="*/ 2147483647 h 333"/>
                <a:gd name="T36" fmla="*/ 2147483647 w 158"/>
                <a:gd name="T37" fmla="*/ 2147483647 h 333"/>
                <a:gd name="T38" fmla="*/ 2147483647 w 158"/>
                <a:gd name="T39" fmla="*/ 2147483647 h 333"/>
                <a:gd name="T40" fmla="*/ 2147483647 w 158"/>
                <a:gd name="T41" fmla="*/ 2147483647 h 333"/>
                <a:gd name="T42" fmla="*/ 2147483647 w 158"/>
                <a:gd name="T43" fmla="*/ 2147483647 h 333"/>
                <a:gd name="T44" fmla="*/ 2147483647 w 158"/>
                <a:gd name="T45" fmla="*/ 2147483647 h 333"/>
                <a:gd name="T46" fmla="*/ 2147483647 w 158"/>
                <a:gd name="T47" fmla="*/ 2147483647 h 333"/>
                <a:gd name="T48" fmla="*/ 2147483647 w 158"/>
                <a:gd name="T49" fmla="*/ 2147483647 h 333"/>
                <a:gd name="T50" fmla="*/ 2147483647 w 158"/>
                <a:gd name="T51" fmla="*/ 2147483647 h 333"/>
                <a:gd name="T52" fmla="*/ 2147483647 w 158"/>
                <a:gd name="T53" fmla="*/ 2147483647 h 333"/>
                <a:gd name="T54" fmla="*/ 2147483647 w 158"/>
                <a:gd name="T55" fmla="*/ 2147483647 h 333"/>
                <a:gd name="T56" fmla="*/ 2147483647 w 158"/>
                <a:gd name="T57" fmla="*/ 2147483647 h 333"/>
                <a:gd name="T58" fmla="*/ 2147483647 w 158"/>
                <a:gd name="T59" fmla="*/ 2147483647 h 333"/>
                <a:gd name="T60" fmla="*/ 2147483647 w 158"/>
                <a:gd name="T61" fmla="*/ 2147483647 h 333"/>
                <a:gd name="T62" fmla="*/ 2147483647 w 158"/>
                <a:gd name="T63" fmla="*/ 2147483647 h 333"/>
                <a:gd name="T64" fmla="*/ 2147483647 w 158"/>
                <a:gd name="T65" fmla="*/ 2147483647 h 333"/>
                <a:gd name="T66" fmla="*/ 2147483647 w 158"/>
                <a:gd name="T67" fmla="*/ 2147483647 h 333"/>
                <a:gd name="T68" fmla="*/ 2147483647 w 158"/>
                <a:gd name="T69" fmla="*/ 2147483647 h 333"/>
                <a:gd name="T70" fmla="*/ 2147483647 w 158"/>
                <a:gd name="T71" fmla="*/ 2147483647 h 333"/>
                <a:gd name="T72" fmla="*/ 2147483647 w 158"/>
                <a:gd name="T73" fmla="*/ 2147483647 h 333"/>
                <a:gd name="T74" fmla="*/ 2147483647 w 158"/>
                <a:gd name="T75" fmla="*/ 2147483647 h 333"/>
                <a:gd name="T76" fmla="*/ 2147483647 w 158"/>
                <a:gd name="T77" fmla="*/ 2147483647 h 333"/>
                <a:gd name="T78" fmla="*/ 2147483647 w 158"/>
                <a:gd name="T79" fmla="*/ 2147483647 h 333"/>
                <a:gd name="T80" fmla="*/ 2147483647 w 158"/>
                <a:gd name="T81" fmla="*/ 2147483647 h 333"/>
                <a:gd name="T82" fmla="*/ 2147483647 w 158"/>
                <a:gd name="T83" fmla="*/ 2147483647 h 333"/>
                <a:gd name="T84" fmla="*/ 2147483647 w 158"/>
                <a:gd name="T85" fmla="*/ 2147483647 h 333"/>
                <a:gd name="T86" fmla="*/ 2147483647 w 158"/>
                <a:gd name="T87" fmla="*/ 2147483647 h 333"/>
                <a:gd name="T88" fmla="*/ 2147483647 w 158"/>
                <a:gd name="T89" fmla="*/ 2147483647 h 333"/>
                <a:gd name="T90" fmla="*/ 2147483647 w 158"/>
                <a:gd name="T91" fmla="*/ 2147483647 h 333"/>
                <a:gd name="T92" fmla="*/ 2147483647 w 158"/>
                <a:gd name="T93" fmla="*/ 2147483647 h 333"/>
                <a:gd name="T94" fmla="*/ 2147483647 w 158"/>
                <a:gd name="T95" fmla="*/ 2147483647 h 333"/>
                <a:gd name="T96" fmla="*/ 2147483647 w 158"/>
                <a:gd name="T97" fmla="*/ 2147483647 h 333"/>
                <a:gd name="T98" fmla="*/ 2147483647 w 158"/>
                <a:gd name="T99" fmla="*/ 0 h 333"/>
                <a:gd name="T100" fmla="*/ 0 w 158"/>
                <a:gd name="T101" fmla="*/ 2147483647 h 333"/>
                <a:gd name="T102" fmla="*/ 2147483647 w 158"/>
                <a:gd name="T103" fmla="*/ 2147483647 h 333"/>
                <a:gd name="T104" fmla="*/ 2147483647 w 158"/>
                <a:gd name="T105" fmla="*/ 2147483647 h 33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158" h="333">
                  <a:moveTo>
                    <a:pt x="11" y="108"/>
                  </a:moveTo>
                  <a:lnTo>
                    <a:pt x="13" y="108"/>
                  </a:lnTo>
                  <a:lnTo>
                    <a:pt x="19" y="112"/>
                  </a:lnTo>
                  <a:lnTo>
                    <a:pt x="25" y="116"/>
                  </a:lnTo>
                  <a:lnTo>
                    <a:pt x="32" y="125"/>
                  </a:lnTo>
                  <a:lnTo>
                    <a:pt x="40" y="133"/>
                  </a:lnTo>
                  <a:lnTo>
                    <a:pt x="47" y="141"/>
                  </a:lnTo>
                  <a:lnTo>
                    <a:pt x="51" y="150"/>
                  </a:lnTo>
                  <a:lnTo>
                    <a:pt x="55" y="160"/>
                  </a:lnTo>
                  <a:lnTo>
                    <a:pt x="51" y="165"/>
                  </a:lnTo>
                  <a:lnTo>
                    <a:pt x="46" y="173"/>
                  </a:lnTo>
                  <a:lnTo>
                    <a:pt x="38" y="177"/>
                  </a:lnTo>
                  <a:lnTo>
                    <a:pt x="32" y="182"/>
                  </a:lnTo>
                  <a:lnTo>
                    <a:pt x="23" y="186"/>
                  </a:lnTo>
                  <a:lnTo>
                    <a:pt x="17" y="190"/>
                  </a:lnTo>
                  <a:lnTo>
                    <a:pt x="11" y="196"/>
                  </a:lnTo>
                  <a:lnTo>
                    <a:pt x="11" y="199"/>
                  </a:lnTo>
                  <a:lnTo>
                    <a:pt x="13" y="201"/>
                  </a:lnTo>
                  <a:lnTo>
                    <a:pt x="21" y="205"/>
                  </a:lnTo>
                  <a:lnTo>
                    <a:pt x="28" y="209"/>
                  </a:lnTo>
                  <a:lnTo>
                    <a:pt x="40" y="213"/>
                  </a:lnTo>
                  <a:lnTo>
                    <a:pt x="49" y="217"/>
                  </a:lnTo>
                  <a:lnTo>
                    <a:pt x="61" y="222"/>
                  </a:lnTo>
                  <a:lnTo>
                    <a:pt x="68" y="228"/>
                  </a:lnTo>
                  <a:lnTo>
                    <a:pt x="76" y="234"/>
                  </a:lnTo>
                  <a:lnTo>
                    <a:pt x="76" y="239"/>
                  </a:lnTo>
                  <a:lnTo>
                    <a:pt x="76" y="247"/>
                  </a:lnTo>
                  <a:lnTo>
                    <a:pt x="74" y="255"/>
                  </a:lnTo>
                  <a:lnTo>
                    <a:pt x="74" y="264"/>
                  </a:lnTo>
                  <a:lnTo>
                    <a:pt x="70" y="272"/>
                  </a:lnTo>
                  <a:lnTo>
                    <a:pt x="70" y="281"/>
                  </a:lnTo>
                  <a:lnTo>
                    <a:pt x="72" y="289"/>
                  </a:lnTo>
                  <a:lnTo>
                    <a:pt x="78" y="296"/>
                  </a:lnTo>
                  <a:lnTo>
                    <a:pt x="82" y="300"/>
                  </a:lnTo>
                  <a:lnTo>
                    <a:pt x="86" y="302"/>
                  </a:lnTo>
                  <a:lnTo>
                    <a:pt x="91" y="306"/>
                  </a:lnTo>
                  <a:lnTo>
                    <a:pt x="97" y="310"/>
                  </a:lnTo>
                  <a:lnTo>
                    <a:pt x="103" y="312"/>
                  </a:lnTo>
                  <a:lnTo>
                    <a:pt x="110" y="314"/>
                  </a:lnTo>
                  <a:lnTo>
                    <a:pt x="118" y="317"/>
                  </a:lnTo>
                  <a:lnTo>
                    <a:pt x="124" y="321"/>
                  </a:lnTo>
                  <a:lnTo>
                    <a:pt x="129" y="323"/>
                  </a:lnTo>
                  <a:lnTo>
                    <a:pt x="135" y="325"/>
                  </a:lnTo>
                  <a:lnTo>
                    <a:pt x="141" y="327"/>
                  </a:lnTo>
                  <a:lnTo>
                    <a:pt x="146" y="329"/>
                  </a:lnTo>
                  <a:lnTo>
                    <a:pt x="154" y="331"/>
                  </a:lnTo>
                  <a:lnTo>
                    <a:pt x="158" y="333"/>
                  </a:lnTo>
                  <a:lnTo>
                    <a:pt x="120" y="218"/>
                  </a:lnTo>
                  <a:lnTo>
                    <a:pt x="86" y="80"/>
                  </a:lnTo>
                  <a:lnTo>
                    <a:pt x="61" y="0"/>
                  </a:lnTo>
                  <a:lnTo>
                    <a:pt x="0" y="91"/>
                  </a:lnTo>
                  <a:lnTo>
                    <a:pt x="11" y="108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4" name="Freeform 118"/>
            <p:cNvSpPr>
              <a:spLocks/>
            </p:cNvSpPr>
            <p:nvPr/>
          </p:nvSpPr>
          <p:spPr bwMode="auto">
            <a:xfrm>
              <a:off x="3356827" y="2277159"/>
              <a:ext cx="14006" cy="12483"/>
            </a:xfrm>
            <a:custGeom>
              <a:avLst/>
              <a:gdLst>
                <a:gd name="T0" fmla="*/ 2147483647 w 91"/>
                <a:gd name="T1" fmla="*/ 0 h 84"/>
                <a:gd name="T2" fmla="*/ 2147483647 w 91"/>
                <a:gd name="T3" fmla="*/ 2147483647 h 84"/>
                <a:gd name="T4" fmla="*/ 2147483647 w 91"/>
                <a:gd name="T5" fmla="*/ 2147483647 h 84"/>
                <a:gd name="T6" fmla="*/ 2147483647 w 91"/>
                <a:gd name="T7" fmla="*/ 2147483647 h 84"/>
                <a:gd name="T8" fmla="*/ 2147483647 w 91"/>
                <a:gd name="T9" fmla="*/ 2147483647 h 84"/>
                <a:gd name="T10" fmla="*/ 2147483647 w 91"/>
                <a:gd name="T11" fmla="*/ 2147483647 h 84"/>
                <a:gd name="T12" fmla="*/ 2147483647 w 91"/>
                <a:gd name="T13" fmla="*/ 2147483647 h 84"/>
                <a:gd name="T14" fmla="*/ 2147483647 w 91"/>
                <a:gd name="T15" fmla="*/ 2147483647 h 84"/>
                <a:gd name="T16" fmla="*/ 2147483647 w 91"/>
                <a:gd name="T17" fmla="*/ 2147483647 h 84"/>
                <a:gd name="T18" fmla="*/ 0 w 91"/>
                <a:gd name="T19" fmla="*/ 2147483647 h 84"/>
                <a:gd name="T20" fmla="*/ 2147483647 w 91"/>
                <a:gd name="T21" fmla="*/ 2147483647 h 84"/>
                <a:gd name="T22" fmla="*/ 2147483647 w 91"/>
                <a:gd name="T23" fmla="*/ 2147483647 h 84"/>
                <a:gd name="T24" fmla="*/ 2147483647 w 91"/>
                <a:gd name="T25" fmla="*/ 2147483647 h 84"/>
                <a:gd name="T26" fmla="*/ 2147483647 w 91"/>
                <a:gd name="T27" fmla="*/ 2147483647 h 84"/>
                <a:gd name="T28" fmla="*/ 2147483647 w 91"/>
                <a:gd name="T29" fmla="*/ 2147483647 h 84"/>
                <a:gd name="T30" fmla="*/ 2147483647 w 91"/>
                <a:gd name="T31" fmla="*/ 2147483647 h 84"/>
                <a:gd name="T32" fmla="*/ 2147483647 w 91"/>
                <a:gd name="T33" fmla="*/ 2147483647 h 84"/>
                <a:gd name="T34" fmla="*/ 2147483647 w 91"/>
                <a:gd name="T35" fmla="*/ 2147483647 h 84"/>
                <a:gd name="T36" fmla="*/ 2147483647 w 91"/>
                <a:gd name="T37" fmla="*/ 2147483647 h 84"/>
                <a:gd name="T38" fmla="*/ 2147483647 w 91"/>
                <a:gd name="T39" fmla="*/ 2147483647 h 84"/>
                <a:gd name="T40" fmla="*/ 2147483647 w 91"/>
                <a:gd name="T41" fmla="*/ 0 h 84"/>
                <a:gd name="T42" fmla="*/ 2147483647 w 91"/>
                <a:gd name="T43" fmla="*/ 0 h 8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91" h="84">
                  <a:moveTo>
                    <a:pt x="10" y="0"/>
                  </a:moveTo>
                  <a:lnTo>
                    <a:pt x="10" y="2"/>
                  </a:lnTo>
                  <a:lnTo>
                    <a:pt x="12" y="10"/>
                  </a:lnTo>
                  <a:lnTo>
                    <a:pt x="12" y="13"/>
                  </a:lnTo>
                  <a:lnTo>
                    <a:pt x="12" y="19"/>
                  </a:lnTo>
                  <a:lnTo>
                    <a:pt x="12" y="25"/>
                  </a:lnTo>
                  <a:lnTo>
                    <a:pt x="12" y="31"/>
                  </a:lnTo>
                  <a:lnTo>
                    <a:pt x="6" y="38"/>
                  </a:lnTo>
                  <a:lnTo>
                    <a:pt x="2" y="44"/>
                  </a:lnTo>
                  <a:lnTo>
                    <a:pt x="0" y="51"/>
                  </a:lnTo>
                  <a:lnTo>
                    <a:pt x="4" y="57"/>
                  </a:lnTo>
                  <a:lnTo>
                    <a:pt x="8" y="61"/>
                  </a:lnTo>
                  <a:lnTo>
                    <a:pt x="15" y="67"/>
                  </a:lnTo>
                  <a:lnTo>
                    <a:pt x="21" y="69"/>
                  </a:lnTo>
                  <a:lnTo>
                    <a:pt x="29" y="74"/>
                  </a:lnTo>
                  <a:lnTo>
                    <a:pt x="34" y="78"/>
                  </a:lnTo>
                  <a:lnTo>
                    <a:pt x="40" y="80"/>
                  </a:lnTo>
                  <a:lnTo>
                    <a:pt x="44" y="82"/>
                  </a:lnTo>
                  <a:lnTo>
                    <a:pt x="46" y="84"/>
                  </a:lnTo>
                  <a:lnTo>
                    <a:pt x="91" y="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5" name="Freeform 119"/>
            <p:cNvSpPr>
              <a:spLocks/>
            </p:cNvSpPr>
            <p:nvPr/>
          </p:nvSpPr>
          <p:spPr bwMode="auto">
            <a:xfrm>
              <a:off x="3334905" y="2275636"/>
              <a:ext cx="15224" cy="26489"/>
            </a:xfrm>
            <a:custGeom>
              <a:avLst/>
              <a:gdLst>
                <a:gd name="T0" fmla="*/ 2147483647 w 101"/>
                <a:gd name="T1" fmla="*/ 0 h 175"/>
                <a:gd name="T2" fmla="*/ 0 w 101"/>
                <a:gd name="T3" fmla="*/ 2147483647 h 175"/>
                <a:gd name="T4" fmla="*/ 2147483647 w 101"/>
                <a:gd name="T5" fmla="*/ 2147483647 h 175"/>
                <a:gd name="T6" fmla="*/ 2147483647 w 101"/>
                <a:gd name="T7" fmla="*/ 2147483647 h 175"/>
                <a:gd name="T8" fmla="*/ 2147483647 w 101"/>
                <a:gd name="T9" fmla="*/ 2147483647 h 175"/>
                <a:gd name="T10" fmla="*/ 2147483647 w 101"/>
                <a:gd name="T11" fmla="*/ 2147483647 h 175"/>
                <a:gd name="T12" fmla="*/ 2147483647 w 101"/>
                <a:gd name="T13" fmla="*/ 2147483647 h 175"/>
                <a:gd name="T14" fmla="*/ 2147483647 w 101"/>
                <a:gd name="T15" fmla="*/ 2147483647 h 175"/>
                <a:gd name="T16" fmla="*/ 2147483647 w 101"/>
                <a:gd name="T17" fmla="*/ 2147483647 h 175"/>
                <a:gd name="T18" fmla="*/ 2147483647 w 101"/>
                <a:gd name="T19" fmla="*/ 2147483647 h 175"/>
                <a:gd name="T20" fmla="*/ 2147483647 w 101"/>
                <a:gd name="T21" fmla="*/ 2147483647 h 175"/>
                <a:gd name="T22" fmla="*/ 2147483647 w 101"/>
                <a:gd name="T23" fmla="*/ 2147483647 h 175"/>
                <a:gd name="T24" fmla="*/ 2147483647 w 101"/>
                <a:gd name="T25" fmla="*/ 2147483647 h 175"/>
                <a:gd name="T26" fmla="*/ 2147483647 w 101"/>
                <a:gd name="T27" fmla="*/ 2147483647 h 175"/>
                <a:gd name="T28" fmla="*/ 2147483647 w 101"/>
                <a:gd name="T29" fmla="*/ 2147483647 h 175"/>
                <a:gd name="T30" fmla="*/ 2147483647 w 101"/>
                <a:gd name="T31" fmla="*/ 2147483647 h 175"/>
                <a:gd name="T32" fmla="*/ 2147483647 w 101"/>
                <a:gd name="T33" fmla="*/ 2147483647 h 175"/>
                <a:gd name="T34" fmla="*/ 2147483647 w 101"/>
                <a:gd name="T35" fmla="*/ 2147483647 h 175"/>
                <a:gd name="T36" fmla="*/ 2147483647 w 101"/>
                <a:gd name="T37" fmla="*/ 2147483647 h 175"/>
                <a:gd name="T38" fmla="*/ 2147483647 w 101"/>
                <a:gd name="T39" fmla="*/ 2147483647 h 175"/>
                <a:gd name="T40" fmla="*/ 2147483647 w 101"/>
                <a:gd name="T41" fmla="*/ 2147483647 h 175"/>
                <a:gd name="T42" fmla="*/ 2147483647 w 101"/>
                <a:gd name="T43" fmla="*/ 2147483647 h 175"/>
                <a:gd name="T44" fmla="*/ 2147483647 w 101"/>
                <a:gd name="T45" fmla="*/ 2147483647 h 175"/>
                <a:gd name="T46" fmla="*/ 2147483647 w 101"/>
                <a:gd name="T47" fmla="*/ 2147483647 h 175"/>
                <a:gd name="T48" fmla="*/ 2147483647 w 101"/>
                <a:gd name="T49" fmla="*/ 2147483647 h 175"/>
                <a:gd name="T50" fmla="*/ 2147483647 w 101"/>
                <a:gd name="T51" fmla="*/ 2147483647 h 175"/>
                <a:gd name="T52" fmla="*/ 2147483647 w 101"/>
                <a:gd name="T53" fmla="*/ 2147483647 h 175"/>
                <a:gd name="T54" fmla="*/ 2147483647 w 101"/>
                <a:gd name="T55" fmla="*/ 2147483647 h 175"/>
                <a:gd name="T56" fmla="*/ 2147483647 w 101"/>
                <a:gd name="T57" fmla="*/ 2147483647 h 175"/>
                <a:gd name="T58" fmla="*/ 2147483647 w 101"/>
                <a:gd name="T59" fmla="*/ 2147483647 h 175"/>
                <a:gd name="T60" fmla="*/ 2147483647 w 101"/>
                <a:gd name="T61" fmla="*/ 2147483647 h 175"/>
                <a:gd name="T62" fmla="*/ 2147483647 w 101"/>
                <a:gd name="T63" fmla="*/ 2147483647 h 175"/>
                <a:gd name="T64" fmla="*/ 2147483647 w 101"/>
                <a:gd name="T65" fmla="*/ 0 h 175"/>
                <a:gd name="T66" fmla="*/ 2147483647 w 101"/>
                <a:gd name="T67" fmla="*/ 0 h 17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1" h="175">
                  <a:moveTo>
                    <a:pt x="2" y="0"/>
                  </a:moveTo>
                  <a:lnTo>
                    <a:pt x="0" y="64"/>
                  </a:lnTo>
                  <a:lnTo>
                    <a:pt x="4" y="70"/>
                  </a:lnTo>
                  <a:lnTo>
                    <a:pt x="9" y="74"/>
                  </a:lnTo>
                  <a:lnTo>
                    <a:pt x="15" y="79"/>
                  </a:lnTo>
                  <a:lnTo>
                    <a:pt x="23" y="87"/>
                  </a:lnTo>
                  <a:lnTo>
                    <a:pt x="28" y="95"/>
                  </a:lnTo>
                  <a:lnTo>
                    <a:pt x="34" y="102"/>
                  </a:lnTo>
                  <a:lnTo>
                    <a:pt x="40" y="110"/>
                  </a:lnTo>
                  <a:lnTo>
                    <a:pt x="40" y="117"/>
                  </a:lnTo>
                  <a:lnTo>
                    <a:pt x="36" y="125"/>
                  </a:lnTo>
                  <a:lnTo>
                    <a:pt x="26" y="131"/>
                  </a:lnTo>
                  <a:lnTo>
                    <a:pt x="17" y="138"/>
                  </a:lnTo>
                  <a:lnTo>
                    <a:pt x="11" y="146"/>
                  </a:lnTo>
                  <a:lnTo>
                    <a:pt x="9" y="157"/>
                  </a:lnTo>
                  <a:lnTo>
                    <a:pt x="9" y="161"/>
                  </a:lnTo>
                  <a:lnTo>
                    <a:pt x="11" y="165"/>
                  </a:lnTo>
                  <a:lnTo>
                    <a:pt x="15" y="169"/>
                  </a:lnTo>
                  <a:lnTo>
                    <a:pt x="23" y="173"/>
                  </a:lnTo>
                  <a:lnTo>
                    <a:pt x="32" y="173"/>
                  </a:lnTo>
                  <a:lnTo>
                    <a:pt x="42" y="175"/>
                  </a:lnTo>
                  <a:lnTo>
                    <a:pt x="47" y="175"/>
                  </a:lnTo>
                  <a:lnTo>
                    <a:pt x="53" y="175"/>
                  </a:lnTo>
                  <a:lnTo>
                    <a:pt x="61" y="175"/>
                  </a:lnTo>
                  <a:lnTo>
                    <a:pt x="66" y="175"/>
                  </a:lnTo>
                  <a:lnTo>
                    <a:pt x="76" y="173"/>
                  </a:lnTo>
                  <a:lnTo>
                    <a:pt x="85" y="173"/>
                  </a:lnTo>
                  <a:lnTo>
                    <a:pt x="89" y="173"/>
                  </a:lnTo>
                  <a:lnTo>
                    <a:pt x="93" y="173"/>
                  </a:lnTo>
                  <a:lnTo>
                    <a:pt x="101" y="146"/>
                  </a:lnTo>
                  <a:lnTo>
                    <a:pt x="78" y="89"/>
                  </a:lnTo>
                  <a:lnTo>
                    <a:pt x="34" y="2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6" name="Freeform 120"/>
            <p:cNvSpPr>
              <a:spLocks/>
            </p:cNvSpPr>
            <p:nvPr/>
          </p:nvSpPr>
          <p:spPr bwMode="auto">
            <a:xfrm>
              <a:off x="3360785" y="2241535"/>
              <a:ext cx="13092" cy="21922"/>
            </a:xfrm>
            <a:custGeom>
              <a:avLst/>
              <a:gdLst>
                <a:gd name="T0" fmla="*/ 2147483647 w 85"/>
                <a:gd name="T1" fmla="*/ 2147483647 h 145"/>
                <a:gd name="T2" fmla="*/ 2147483647 w 85"/>
                <a:gd name="T3" fmla="*/ 2147483647 h 145"/>
                <a:gd name="T4" fmla="*/ 2147483647 w 85"/>
                <a:gd name="T5" fmla="*/ 2147483647 h 145"/>
                <a:gd name="T6" fmla="*/ 2147483647 w 85"/>
                <a:gd name="T7" fmla="*/ 2147483647 h 145"/>
                <a:gd name="T8" fmla="*/ 2147483647 w 85"/>
                <a:gd name="T9" fmla="*/ 2147483647 h 145"/>
                <a:gd name="T10" fmla="*/ 0 w 85"/>
                <a:gd name="T11" fmla="*/ 2147483647 h 145"/>
                <a:gd name="T12" fmla="*/ 0 w 85"/>
                <a:gd name="T13" fmla="*/ 2147483647 h 145"/>
                <a:gd name="T14" fmla="*/ 0 w 85"/>
                <a:gd name="T15" fmla="*/ 2147483647 h 145"/>
                <a:gd name="T16" fmla="*/ 2147483647 w 85"/>
                <a:gd name="T17" fmla="*/ 2147483647 h 145"/>
                <a:gd name="T18" fmla="*/ 2147483647 w 85"/>
                <a:gd name="T19" fmla="*/ 2147483647 h 145"/>
                <a:gd name="T20" fmla="*/ 2147483647 w 85"/>
                <a:gd name="T21" fmla="*/ 2147483647 h 145"/>
                <a:gd name="T22" fmla="*/ 2147483647 w 85"/>
                <a:gd name="T23" fmla="*/ 2147483647 h 145"/>
                <a:gd name="T24" fmla="*/ 2147483647 w 85"/>
                <a:gd name="T25" fmla="*/ 2147483647 h 145"/>
                <a:gd name="T26" fmla="*/ 2147483647 w 85"/>
                <a:gd name="T27" fmla="*/ 2147483647 h 145"/>
                <a:gd name="T28" fmla="*/ 2147483647 w 85"/>
                <a:gd name="T29" fmla="*/ 2147483647 h 145"/>
                <a:gd name="T30" fmla="*/ 2147483647 w 85"/>
                <a:gd name="T31" fmla="*/ 2147483647 h 145"/>
                <a:gd name="T32" fmla="*/ 2147483647 w 85"/>
                <a:gd name="T33" fmla="*/ 2147483647 h 145"/>
                <a:gd name="T34" fmla="*/ 2147483647 w 85"/>
                <a:gd name="T35" fmla="*/ 2147483647 h 145"/>
                <a:gd name="T36" fmla="*/ 2147483647 w 85"/>
                <a:gd name="T37" fmla="*/ 2147483647 h 145"/>
                <a:gd name="T38" fmla="*/ 2147483647 w 85"/>
                <a:gd name="T39" fmla="*/ 2147483647 h 145"/>
                <a:gd name="T40" fmla="*/ 2147483647 w 85"/>
                <a:gd name="T41" fmla="*/ 2147483647 h 145"/>
                <a:gd name="T42" fmla="*/ 2147483647 w 85"/>
                <a:gd name="T43" fmla="*/ 2147483647 h 145"/>
                <a:gd name="T44" fmla="*/ 2147483647 w 85"/>
                <a:gd name="T45" fmla="*/ 2147483647 h 145"/>
                <a:gd name="T46" fmla="*/ 2147483647 w 85"/>
                <a:gd name="T47" fmla="*/ 2147483647 h 145"/>
                <a:gd name="T48" fmla="*/ 2147483647 w 85"/>
                <a:gd name="T49" fmla="*/ 2147483647 h 145"/>
                <a:gd name="T50" fmla="*/ 2147483647 w 85"/>
                <a:gd name="T51" fmla="*/ 0 h 145"/>
                <a:gd name="T52" fmla="*/ 2147483647 w 85"/>
                <a:gd name="T53" fmla="*/ 2147483647 h 145"/>
                <a:gd name="T54" fmla="*/ 2147483647 w 85"/>
                <a:gd name="T55" fmla="*/ 2147483647 h 145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85" h="145">
                  <a:moveTo>
                    <a:pt x="6" y="53"/>
                  </a:moveTo>
                  <a:lnTo>
                    <a:pt x="6" y="53"/>
                  </a:lnTo>
                  <a:lnTo>
                    <a:pt x="4" y="57"/>
                  </a:lnTo>
                  <a:lnTo>
                    <a:pt x="2" y="63"/>
                  </a:lnTo>
                  <a:lnTo>
                    <a:pt x="2" y="71"/>
                  </a:lnTo>
                  <a:lnTo>
                    <a:pt x="0" y="78"/>
                  </a:lnTo>
                  <a:lnTo>
                    <a:pt x="0" y="88"/>
                  </a:lnTo>
                  <a:lnTo>
                    <a:pt x="0" y="93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11" y="103"/>
                  </a:lnTo>
                  <a:lnTo>
                    <a:pt x="15" y="103"/>
                  </a:lnTo>
                  <a:lnTo>
                    <a:pt x="21" y="103"/>
                  </a:lnTo>
                  <a:lnTo>
                    <a:pt x="30" y="103"/>
                  </a:lnTo>
                  <a:lnTo>
                    <a:pt x="34" y="107"/>
                  </a:lnTo>
                  <a:lnTo>
                    <a:pt x="30" y="110"/>
                  </a:lnTo>
                  <a:lnTo>
                    <a:pt x="28" y="116"/>
                  </a:lnTo>
                  <a:lnTo>
                    <a:pt x="21" y="120"/>
                  </a:lnTo>
                  <a:lnTo>
                    <a:pt x="17" y="128"/>
                  </a:lnTo>
                  <a:lnTo>
                    <a:pt x="11" y="133"/>
                  </a:lnTo>
                  <a:lnTo>
                    <a:pt x="6" y="139"/>
                  </a:lnTo>
                  <a:lnTo>
                    <a:pt x="2" y="143"/>
                  </a:lnTo>
                  <a:lnTo>
                    <a:pt x="2" y="145"/>
                  </a:lnTo>
                  <a:lnTo>
                    <a:pt x="85" y="120"/>
                  </a:lnTo>
                  <a:lnTo>
                    <a:pt x="70" y="42"/>
                  </a:lnTo>
                  <a:lnTo>
                    <a:pt x="44" y="0"/>
                  </a:lnTo>
                  <a:lnTo>
                    <a:pt x="6" y="5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7" name="Freeform 121"/>
            <p:cNvSpPr>
              <a:spLocks/>
            </p:cNvSpPr>
            <p:nvPr/>
          </p:nvSpPr>
          <p:spPr bwMode="auto">
            <a:xfrm>
              <a:off x="3329120" y="2228443"/>
              <a:ext cx="18573" cy="33492"/>
            </a:xfrm>
            <a:custGeom>
              <a:avLst/>
              <a:gdLst>
                <a:gd name="T0" fmla="*/ 0 w 121"/>
                <a:gd name="T1" fmla="*/ 0 h 220"/>
                <a:gd name="T2" fmla="*/ 0 w 121"/>
                <a:gd name="T3" fmla="*/ 2147483647 h 220"/>
                <a:gd name="T4" fmla="*/ 0 w 121"/>
                <a:gd name="T5" fmla="*/ 2147483647 h 220"/>
                <a:gd name="T6" fmla="*/ 2147483647 w 121"/>
                <a:gd name="T7" fmla="*/ 2147483647 h 220"/>
                <a:gd name="T8" fmla="*/ 2147483647 w 121"/>
                <a:gd name="T9" fmla="*/ 2147483647 h 220"/>
                <a:gd name="T10" fmla="*/ 2147483647 w 121"/>
                <a:gd name="T11" fmla="*/ 2147483647 h 220"/>
                <a:gd name="T12" fmla="*/ 2147483647 w 121"/>
                <a:gd name="T13" fmla="*/ 2147483647 h 220"/>
                <a:gd name="T14" fmla="*/ 2147483647 w 121"/>
                <a:gd name="T15" fmla="*/ 2147483647 h 220"/>
                <a:gd name="T16" fmla="*/ 2147483647 w 121"/>
                <a:gd name="T17" fmla="*/ 2147483647 h 220"/>
                <a:gd name="T18" fmla="*/ 2147483647 w 121"/>
                <a:gd name="T19" fmla="*/ 2147483647 h 220"/>
                <a:gd name="T20" fmla="*/ 2147483647 w 121"/>
                <a:gd name="T21" fmla="*/ 2147483647 h 220"/>
                <a:gd name="T22" fmla="*/ 2147483647 w 121"/>
                <a:gd name="T23" fmla="*/ 2147483647 h 220"/>
                <a:gd name="T24" fmla="*/ 2147483647 w 121"/>
                <a:gd name="T25" fmla="*/ 2147483647 h 220"/>
                <a:gd name="T26" fmla="*/ 2147483647 w 121"/>
                <a:gd name="T27" fmla="*/ 2147483647 h 220"/>
                <a:gd name="T28" fmla="*/ 2147483647 w 121"/>
                <a:gd name="T29" fmla="*/ 2147483647 h 220"/>
                <a:gd name="T30" fmla="*/ 2147483647 w 121"/>
                <a:gd name="T31" fmla="*/ 2147483647 h 220"/>
                <a:gd name="T32" fmla="*/ 2147483647 w 121"/>
                <a:gd name="T33" fmla="*/ 2147483647 h 220"/>
                <a:gd name="T34" fmla="*/ 2147483647 w 121"/>
                <a:gd name="T35" fmla="*/ 2147483647 h 220"/>
                <a:gd name="T36" fmla="*/ 2147483647 w 121"/>
                <a:gd name="T37" fmla="*/ 2147483647 h 220"/>
                <a:gd name="T38" fmla="*/ 2147483647 w 121"/>
                <a:gd name="T39" fmla="*/ 2147483647 h 220"/>
                <a:gd name="T40" fmla="*/ 2147483647 w 121"/>
                <a:gd name="T41" fmla="*/ 2147483647 h 220"/>
                <a:gd name="T42" fmla="*/ 2147483647 w 121"/>
                <a:gd name="T43" fmla="*/ 2147483647 h 220"/>
                <a:gd name="T44" fmla="*/ 2147483647 w 121"/>
                <a:gd name="T45" fmla="*/ 2147483647 h 220"/>
                <a:gd name="T46" fmla="*/ 2147483647 w 121"/>
                <a:gd name="T47" fmla="*/ 2147483647 h 220"/>
                <a:gd name="T48" fmla="*/ 2147483647 w 121"/>
                <a:gd name="T49" fmla="*/ 2147483647 h 220"/>
                <a:gd name="T50" fmla="*/ 2147483647 w 121"/>
                <a:gd name="T51" fmla="*/ 2147483647 h 220"/>
                <a:gd name="T52" fmla="*/ 2147483647 w 121"/>
                <a:gd name="T53" fmla="*/ 2147483647 h 220"/>
                <a:gd name="T54" fmla="*/ 2147483647 w 121"/>
                <a:gd name="T55" fmla="*/ 2147483647 h 220"/>
                <a:gd name="T56" fmla="*/ 2147483647 w 121"/>
                <a:gd name="T57" fmla="*/ 2147483647 h 220"/>
                <a:gd name="T58" fmla="*/ 2147483647 w 121"/>
                <a:gd name="T59" fmla="*/ 2147483647 h 220"/>
                <a:gd name="T60" fmla="*/ 2147483647 w 121"/>
                <a:gd name="T61" fmla="*/ 2147483647 h 220"/>
                <a:gd name="T62" fmla="*/ 2147483647 w 121"/>
                <a:gd name="T63" fmla="*/ 2147483647 h 220"/>
                <a:gd name="T64" fmla="*/ 2147483647 w 121"/>
                <a:gd name="T65" fmla="*/ 2147483647 h 220"/>
                <a:gd name="T66" fmla="*/ 2147483647 w 121"/>
                <a:gd name="T67" fmla="*/ 2147483647 h 220"/>
                <a:gd name="T68" fmla="*/ 2147483647 w 121"/>
                <a:gd name="T69" fmla="*/ 2147483647 h 220"/>
                <a:gd name="T70" fmla="*/ 2147483647 w 121"/>
                <a:gd name="T71" fmla="*/ 2147483647 h 220"/>
                <a:gd name="T72" fmla="*/ 0 w 121"/>
                <a:gd name="T73" fmla="*/ 0 h 220"/>
                <a:gd name="T74" fmla="*/ 0 w 121"/>
                <a:gd name="T75" fmla="*/ 0 h 22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1" h="220">
                  <a:moveTo>
                    <a:pt x="0" y="0"/>
                  </a:moveTo>
                  <a:lnTo>
                    <a:pt x="0" y="2"/>
                  </a:lnTo>
                  <a:lnTo>
                    <a:pt x="0" y="5"/>
                  </a:lnTo>
                  <a:lnTo>
                    <a:pt x="2" y="11"/>
                  </a:lnTo>
                  <a:lnTo>
                    <a:pt x="4" y="19"/>
                  </a:lnTo>
                  <a:lnTo>
                    <a:pt x="5" y="28"/>
                  </a:lnTo>
                  <a:lnTo>
                    <a:pt x="9" y="38"/>
                  </a:lnTo>
                  <a:lnTo>
                    <a:pt x="11" y="45"/>
                  </a:lnTo>
                  <a:lnTo>
                    <a:pt x="17" y="55"/>
                  </a:lnTo>
                  <a:lnTo>
                    <a:pt x="19" y="59"/>
                  </a:lnTo>
                  <a:lnTo>
                    <a:pt x="24" y="66"/>
                  </a:lnTo>
                  <a:lnTo>
                    <a:pt x="30" y="72"/>
                  </a:lnTo>
                  <a:lnTo>
                    <a:pt x="36" y="76"/>
                  </a:lnTo>
                  <a:lnTo>
                    <a:pt x="40" y="79"/>
                  </a:lnTo>
                  <a:lnTo>
                    <a:pt x="45" y="85"/>
                  </a:lnTo>
                  <a:lnTo>
                    <a:pt x="47" y="89"/>
                  </a:lnTo>
                  <a:lnTo>
                    <a:pt x="49" y="95"/>
                  </a:lnTo>
                  <a:lnTo>
                    <a:pt x="47" y="102"/>
                  </a:lnTo>
                  <a:lnTo>
                    <a:pt x="45" y="110"/>
                  </a:lnTo>
                  <a:lnTo>
                    <a:pt x="42" y="116"/>
                  </a:lnTo>
                  <a:lnTo>
                    <a:pt x="38" y="125"/>
                  </a:lnTo>
                  <a:lnTo>
                    <a:pt x="34" y="135"/>
                  </a:lnTo>
                  <a:lnTo>
                    <a:pt x="28" y="142"/>
                  </a:lnTo>
                  <a:lnTo>
                    <a:pt x="26" y="152"/>
                  </a:lnTo>
                  <a:lnTo>
                    <a:pt x="24" y="161"/>
                  </a:lnTo>
                  <a:lnTo>
                    <a:pt x="23" y="167"/>
                  </a:lnTo>
                  <a:lnTo>
                    <a:pt x="23" y="175"/>
                  </a:lnTo>
                  <a:lnTo>
                    <a:pt x="23" y="180"/>
                  </a:lnTo>
                  <a:lnTo>
                    <a:pt x="24" y="188"/>
                  </a:lnTo>
                  <a:lnTo>
                    <a:pt x="30" y="197"/>
                  </a:lnTo>
                  <a:lnTo>
                    <a:pt x="38" y="205"/>
                  </a:lnTo>
                  <a:lnTo>
                    <a:pt x="45" y="211"/>
                  </a:lnTo>
                  <a:lnTo>
                    <a:pt x="55" y="216"/>
                  </a:lnTo>
                  <a:lnTo>
                    <a:pt x="61" y="218"/>
                  </a:lnTo>
                  <a:lnTo>
                    <a:pt x="64" y="220"/>
                  </a:lnTo>
                  <a:lnTo>
                    <a:pt x="121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8" name="Freeform 122"/>
            <p:cNvSpPr>
              <a:spLocks/>
            </p:cNvSpPr>
            <p:nvPr/>
          </p:nvSpPr>
          <p:spPr bwMode="auto">
            <a:xfrm>
              <a:off x="3238082" y="2306388"/>
              <a:ext cx="76727" cy="59677"/>
            </a:xfrm>
            <a:custGeom>
              <a:avLst/>
              <a:gdLst>
                <a:gd name="T0" fmla="*/ 2147483647 w 504"/>
                <a:gd name="T1" fmla="*/ 2147483647 h 394"/>
                <a:gd name="T2" fmla="*/ 0 w 504"/>
                <a:gd name="T3" fmla="*/ 2147483647 h 394"/>
                <a:gd name="T4" fmla="*/ 2147483647 w 504"/>
                <a:gd name="T5" fmla="*/ 2147483647 h 394"/>
                <a:gd name="T6" fmla="*/ 2147483647 w 504"/>
                <a:gd name="T7" fmla="*/ 2147483647 h 394"/>
                <a:gd name="T8" fmla="*/ 2147483647 w 504"/>
                <a:gd name="T9" fmla="*/ 0 h 394"/>
                <a:gd name="T10" fmla="*/ 2147483647 w 504"/>
                <a:gd name="T11" fmla="*/ 2147483647 h 394"/>
                <a:gd name="T12" fmla="*/ 2147483647 w 504"/>
                <a:gd name="T13" fmla="*/ 2147483647 h 394"/>
                <a:gd name="T14" fmla="*/ 2147483647 w 504"/>
                <a:gd name="T15" fmla="*/ 2147483647 h 39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04" h="394">
                  <a:moveTo>
                    <a:pt x="21" y="126"/>
                  </a:moveTo>
                  <a:lnTo>
                    <a:pt x="0" y="230"/>
                  </a:lnTo>
                  <a:lnTo>
                    <a:pt x="487" y="394"/>
                  </a:lnTo>
                  <a:lnTo>
                    <a:pt x="504" y="34"/>
                  </a:lnTo>
                  <a:lnTo>
                    <a:pt x="481" y="0"/>
                  </a:lnTo>
                  <a:lnTo>
                    <a:pt x="182" y="38"/>
                  </a:lnTo>
                  <a:lnTo>
                    <a:pt x="21" y="126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9" name="Freeform 123"/>
            <p:cNvSpPr>
              <a:spLocks/>
            </p:cNvSpPr>
            <p:nvPr/>
          </p:nvSpPr>
          <p:spPr bwMode="auto">
            <a:xfrm>
              <a:off x="3121469" y="2302125"/>
              <a:ext cx="119963" cy="75205"/>
            </a:xfrm>
            <a:custGeom>
              <a:avLst/>
              <a:gdLst>
                <a:gd name="T0" fmla="*/ 0 w 787"/>
                <a:gd name="T1" fmla="*/ 2147483647 h 492"/>
                <a:gd name="T2" fmla="*/ 2147483647 w 787"/>
                <a:gd name="T3" fmla="*/ 2147483647 h 492"/>
                <a:gd name="T4" fmla="*/ 2147483647 w 787"/>
                <a:gd name="T5" fmla="*/ 2147483647 h 492"/>
                <a:gd name="T6" fmla="*/ 2147483647 w 787"/>
                <a:gd name="T7" fmla="*/ 2147483647 h 492"/>
                <a:gd name="T8" fmla="*/ 2147483647 w 787"/>
                <a:gd name="T9" fmla="*/ 0 h 492"/>
                <a:gd name="T10" fmla="*/ 0 w 787"/>
                <a:gd name="T11" fmla="*/ 2147483647 h 492"/>
                <a:gd name="T12" fmla="*/ 0 w 787"/>
                <a:gd name="T13" fmla="*/ 2147483647 h 49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87" h="492">
                  <a:moveTo>
                    <a:pt x="0" y="60"/>
                  </a:moveTo>
                  <a:lnTo>
                    <a:pt x="4" y="420"/>
                  </a:lnTo>
                  <a:lnTo>
                    <a:pt x="756" y="492"/>
                  </a:lnTo>
                  <a:lnTo>
                    <a:pt x="787" y="152"/>
                  </a:lnTo>
                  <a:lnTo>
                    <a:pt x="321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0" name="Freeform 124"/>
            <p:cNvSpPr>
              <a:spLocks/>
            </p:cNvSpPr>
            <p:nvPr/>
          </p:nvSpPr>
          <p:spPr bwMode="auto">
            <a:xfrm>
              <a:off x="3120251" y="2277768"/>
              <a:ext cx="136100" cy="52369"/>
            </a:xfrm>
            <a:custGeom>
              <a:avLst/>
              <a:gdLst>
                <a:gd name="T0" fmla="*/ 2147483647 w 896"/>
                <a:gd name="T1" fmla="*/ 0 h 342"/>
                <a:gd name="T2" fmla="*/ 2147483647 w 896"/>
                <a:gd name="T3" fmla="*/ 2147483647 h 342"/>
                <a:gd name="T4" fmla="*/ 0 w 896"/>
                <a:gd name="T5" fmla="*/ 2147483647 h 342"/>
                <a:gd name="T6" fmla="*/ 2147483647 w 896"/>
                <a:gd name="T7" fmla="*/ 2147483647 h 342"/>
                <a:gd name="T8" fmla="*/ 2147483647 w 896"/>
                <a:gd name="T9" fmla="*/ 2147483647 h 342"/>
                <a:gd name="T10" fmla="*/ 2147483647 w 896"/>
                <a:gd name="T11" fmla="*/ 2147483647 h 342"/>
                <a:gd name="T12" fmla="*/ 2147483647 w 896"/>
                <a:gd name="T13" fmla="*/ 2147483647 h 342"/>
                <a:gd name="T14" fmla="*/ 2147483647 w 896"/>
                <a:gd name="T15" fmla="*/ 2147483647 h 342"/>
                <a:gd name="T16" fmla="*/ 2147483647 w 896"/>
                <a:gd name="T17" fmla="*/ 0 h 342"/>
                <a:gd name="T18" fmla="*/ 2147483647 w 896"/>
                <a:gd name="T19" fmla="*/ 0 h 342"/>
                <a:gd name="T20" fmla="*/ 2147483647 w 896"/>
                <a:gd name="T21" fmla="*/ 0 h 3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96" h="342">
                  <a:moveTo>
                    <a:pt x="533" y="0"/>
                  </a:moveTo>
                  <a:lnTo>
                    <a:pt x="272" y="21"/>
                  </a:lnTo>
                  <a:lnTo>
                    <a:pt x="0" y="169"/>
                  </a:lnTo>
                  <a:lnTo>
                    <a:pt x="23" y="302"/>
                  </a:lnTo>
                  <a:lnTo>
                    <a:pt x="386" y="342"/>
                  </a:lnTo>
                  <a:lnTo>
                    <a:pt x="643" y="342"/>
                  </a:lnTo>
                  <a:lnTo>
                    <a:pt x="896" y="319"/>
                  </a:lnTo>
                  <a:lnTo>
                    <a:pt x="879" y="57"/>
                  </a:lnTo>
                  <a:lnTo>
                    <a:pt x="846" y="0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1" name="Freeform 125"/>
            <p:cNvSpPr>
              <a:spLocks/>
            </p:cNvSpPr>
            <p:nvPr/>
          </p:nvSpPr>
          <p:spPr bwMode="auto">
            <a:xfrm>
              <a:off x="3201241" y="2272896"/>
              <a:ext cx="89515" cy="52369"/>
            </a:xfrm>
            <a:custGeom>
              <a:avLst/>
              <a:gdLst>
                <a:gd name="T0" fmla="*/ 2147483647 w 589"/>
                <a:gd name="T1" fmla="*/ 2147483647 h 345"/>
                <a:gd name="T2" fmla="*/ 2147483647 w 589"/>
                <a:gd name="T3" fmla="*/ 2147483647 h 345"/>
                <a:gd name="T4" fmla="*/ 2147483647 w 589"/>
                <a:gd name="T5" fmla="*/ 2147483647 h 345"/>
                <a:gd name="T6" fmla="*/ 2147483647 w 589"/>
                <a:gd name="T7" fmla="*/ 2147483647 h 345"/>
                <a:gd name="T8" fmla="*/ 2147483647 w 589"/>
                <a:gd name="T9" fmla="*/ 2147483647 h 345"/>
                <a:gd name="T10" fmla="*/ 2147483647 w 589"/>
                <a:gd name="T11" fmla="*/ 2147483647 h 345"/>
                <a:gd name="T12" fmla="*/ 2147483647 w 589"/>
                <a:gd name="T13" fmla="*/ 2147483647 h 345"/>
                <a:gd name="T14" fmla="*/ 2147483647 w 589"/>
                <a:gd name="T15" fmla="*/ 2147483647 h 345"/>
                <a:gd name="T16" fmla="*/ 2147483647 w 589"/>
                <a:gd name="T17" fmla="*/ 2147483647 h 345"/>
                <a:gd name="T18" fmla="*/ 2147483647 w 589"/>
                <a:gd name="T19" fmla="*/ 2147483647 h 345"/>
                <a:gd name="T20" fmla="*/ 2147483647 w 589"/>
                <a:gd name="T21" fmla="*/ 2147483647 h 345"/>
                <a:gd name="T22" fmla="*/ 2147483647 w 589"/>
                <a:gd name="T23" fmla="*/ 2147483647 h 345"/>
                <a:gd name="T24" fmla="*/ 2147483647 w 589"/>
                <a:gd name="T25" fmla="*/ 2147483647 h 345"/>
                <a:gd name="T26" fmla="*/ 2147483647 w 589"/>
                <a:gd name="T27" fmla="*/ 2147483647 h 345"/>
                <a:gd name="T28" fmla="*/ 2147483647 w 589"/>
                <a:gd name="T29" fmla="*/ 2147483647 h 345"/>
                <a:gd name="T30" fmla="*/ 2147483647 w 589"/>
                <a:gd name="T31" fmla="*/ 2147483647 h 345"/>
                <a:gd name="T32" fmla="*/ 2147483647 w 589"/>
                <a:gd name="T33" fmla="*/ 2147483647 h 345"/>
                <a:gd name="T34" fmla="*/ 2147483647 w 589"/>
                <a:gd name="T35" fmla="*/ 2147483647 h 345"/>
                <a:gd name="T36" fmla="*/ 2147483647 w 589"/>
                <a:gd name="T37" fmla="*/ 2147483647 h 345"/>
                <a:gd name="T38" fmla="*/ 2147483647 w 589"/>
                <a:gd name="T39" fmla="*/ 2147483647 h 345"/>
                <a:gd name="T40" fmla="*/ 2147483647 w 589"/>
                <a:gd name="T41" fmla="*/ 2147483647 h 345"/>
                <a:gd name="T42" fmla="*/ 2147483647 w 589"/>
                <a:gd name="T43" fmla="*/ 2147483647 h 345"/>
                <a:gd name="T44" fmla="*/ 2147483647 w 589"/>
                <a:gd name="T45" fmla="*/ 2147483647 h 345"/>
                <a:gd name="T46" fmla="*/ 2147483647 w 589"/>
                <a:gd name="T47" fmla="*/ 2147483647 h 345"/>
                <a:gd name="T48" fmla="*/ 2147483647 w 589"/>
                <a:gd name="T49" fmla="*/ 2147483647 h 345"/>
                <a:gd name="T50" fmla="*/ 2147483647 w 589"/>
                <a:gd name="T51" fmla="*/ 2147483647 h 345"/>
                <a:gd name="T52" fmla="*/ 2147483647 w 589"/>
                <a:gd name="T53" fmla="*/ 2147483647 h 345"/>
                <a:gd name="T54" fmla="*/ 2147483647 w 589"/>
                <a:gd name="T55" fmla="*/ 2147483647 h 345"/>
                <a:gd name="T56" fmla="*/ 2147483647 w 589"/>
                <a:gd name="T57" fmla="*/ 2147483647 h 345"/>
                <a:gd name="T58" fmla="*/ 2147483647 w 589"/>
                <a:gd name="T59" fmla="*/ 2147483647 h 345"/>
                <a:gd name="T60" fmla="*/ 2147483647 w 589"/>
                <a:gd name="T61" fmla="*/ 2147483647 h 345"/>
                <a:gd name="T62" fmla="*/ 2147483647 w 589"/>
                <a:gd name="T63" fmla="*/ 2147483647 h 345"/>
                <a:gd name="T64" fmla="*/ 2147483647 w 589"/>
                <a:gd name="T65" fmla="*/ 2147483647 h 345"/>
                <a:gd name="T66" fmla="*/ 2147483647 w 589"/>
                <a:gd name="T67" fmla="*/ 2147483647 h 345"/>
                <a:gd name="T68" fmla="*/ 2147483647 w 589"/>
                <a:gd name="T69" fmla="*/ 2147483647 h 345"/>
                <a:gd name="T70" fmla="*/ 2147483647 w 589"/>
                <a:gd name="T71" fmla="*/ 2147483647 h 345"/>
                <a:gd name="T72" fmla="*/ 2147483647 w 589"/>
                <a:gd name="T73" fmla="*/ 2147483647 h 345"/>
                <a:gd name="T74" fmla="*/ 2147483647 w 589"/>
                <a:gd name="T75" fmla="*/ 2147483647 h 345"/>
                <a:gd name="T76" fmla="*/ 2147483647 w 589"/>
                <a:gd name="T77" fmla="*/ 2147483647 h 345"/>
                <a:gd name="T78" fmla="*/ 2147483647 w 589"/>
                <a:gd name="T79" fmla="*/ 2147483647 h 345"/>
                <a:gd name="T80" fmla="*/ 2147483647 w 589"/>
                <a:gd name="T81" fmla="*/ 2147483647 h 345"/>
                <a:gd name="T82" fmla="*/ 2147483647 w 589"/>
                <a:gd name="T83" fmla="*/ 0 h 345"/>
                <a:gd name="T84" fmla="*/ 0 w 589"/>
                <a:gd name="T85" fmla="*/ 2147483647 h 34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589" h="345">
                  <a:moveTo>
                    <a:pt x="0" y="33"/>
                  </a:moveTo>
                  <a:lnTo>
                    <a:pt x="2" y="33"/>
                  </a:lnTo>
                  <a:lnTo>
                    <a:pt x="7" y="33"/>
                  </a:lnTo>
                  <a:lnTo>
                    <a:pt x="17" y="33"/>
                  </a:lnTo>
                  <a:lnTo>
                    <a:pt x="30" y="33"/>
                  </a:lnTo>
                  <a:lnTo>
                    <a:pt x="45" y="33"/>
                  </a:lnTo>
                  <a:lnTo>
                    <a:pt x="64" y="35"/>
                  </a:lnTo>
                  <a:lnTo>
                    <a:pt x="83" y="37"/>
                  </a:lnTo>
                  <a:lnTo>
                    <a:pt x="104" y="40"/>
                  </a:lnTo>
                  <a:lnTo>
                    <a:pt x="125" y="40"/>
                  </a:lnTo>
                  <a:lnTo>
                    <a:pt x="144" y="44"/>
                  </a:lnTo>
                  <a:lnTo>
                    <a:pt x="165" y="46"/>
                  </a:lnTo>
                  <a:lnTo>
                    <a:pt x="184" y="52"/>
                  </a:lnTo>
                  <a:lnTo>
                    <a:pt x="201" y="56"/>
                  </a:lnTo>
                  <a:lnTo>
                    <a:pt x="216" y="63"/>
                  </a:lnTo>
                  <a:lnTo>
                    <a:pt x="228" y="69"/>
                  </a:lnTo>
                  <a:lnTo>
                    <a:pt x="237" y="78"/>
                  </a:lnTo>
                  <a:lnTo>
                    <a:pt x="241" y="84"/>
                  </a:lnTo>
                  <a:lnTo>
                    <a:pt x="243" y="96"/>
                  </a:lnTo>
                  <a:lnTo>
                    <a:pt x="243" y="105"/>
                  </a:lnTo>
                  <a:lnTo>
                    <a:pt x="239" y="116"/>
                  </a:lnTo>
                  <a:lnTo>
                    <a:pt x="233" y="128"/>
                  </a:lnTo>
                  <a:lnTo>
                    <a:pt x="226" y="139"/>
                  </a:lnTo>
                  <a:lnTo>
                    <a:pt x="216" y="151"/>
                  </a:lnTo>
                  <a:lnTo>
                    <a:pt x="209" y="164"/>
                  </a:lnTo>
                  <a:lnTo>
                    <a:pt x="197" y="175"/>
                  </a:lnTo>
                  <a:lnTo>
                    <a:pt x="188" y="187"/>
                  </a:lnTo>
                  <a:lnTo>
                    <a:pt x="178" y="196"/>
                  </a:lnTo>
                  <a:lnTo>
                    <a:pt x="171" y="208"/>
                  </a:lnTo>
                  <a:lnTo>
                    <a:pt x="163" y="217"/>
                  </a:lnTo>
                  <a:lnTo>
                    <a:pt x="157" y="227"/>
                  </a:lnTo>
                  <a:lnTo>
                    <a:pt x="154" y="234"/>
                  </a:lnTo>
                  <a:lnTo>
                    <a:pt x="154" y="242"/>
                  </a:lnTo>
                  <a:lnTo>
                    <a:pt x="155" y="248"/>
                  </a:lnTo>
                  <a:lnTo>
                    <a:pt x="159" y="251"/>
                  </a:lnTo>
                  <a:lnTo>
                    <a:pt x="165" y="253"/>
                  </a:lnTo>
                  <a:lnTo>
                    <a:pt x="176" y="257"/>
                  </a:lnTo>
                  <a:lnTo>
                    <a:pt x="184" y="257"/>
                  </a:lnTo>
                  <a:lnTo>
                    <a:pt x="195" y="259"/>
                  </a:lnTo>
                  <a:lnTo>
                    <a:pt x="209" y="261"/>
                  </a:lnTo>
                  <a:lnTo>
                    <a:pt x="222" y="261"/>
                  </a:lnTo>
                  <a:lnTo>
                    <a:pt x="233" y="261"/>
                  </a:lnTo>
                  <a:lnTo>
                    <a:pt x="247" y="261"/>
                  </a:lnTo>
                  <a:lnTo>
                    <a:pt x="258" y="261"/>
                  </a:lnTo>
                  <a:lnTo>
                    <a:pt x="270" y="263"/>
                  </a:lnTo>
                  <a:lnTo>
                    <a:pt x="277" y="263"/>
                  </a:lnTo>
                  <a:lnTo>
                    <a:pt x="285" y="265"/>
                  </a:lnTo>
                  <a:lnTo>
                    <a:pt x="292" y="267"/>
                  </a:lnTo>
                  <a:lnTo>
                    <a:pt x="296" y="272"/>
                  </a:lnTo>
                  <a:lnTo>
                    <a:pt x="296" y="274"/>
                  </a:lnTo>
                  <a:lnTo>
                    <a:pt x="294" y="278"/>
                  </a:lnTo>
                  <a:lnTo>
                    <a:pt x="290" y="284"/>
                  </a:lnTo>
                  <a:lnTo>
                    <a:pt x="285" y="290"/>
                  </a:lnTo>
                  <a:lnTo>
                    <a:pt x="277" y="295"/>
                  </a:lnTo>
                  <a:lnTo>
                    <a:pt x="271" y="303"/>
                  </a:lnTo>
                  <a:lnTo>
                    <a:pt x="264" y="309"/>
                  </a:lnTo>
                  <a:lnTo>
                    <a:pt x="258" y="316"/>
                  </a:lnTo>
                  <a:lnTo>
                    <a:pt x="251" y="320"/>
                  </a:lnTo>
                  <a:lnTo>
                    <a:pt x="245" y="328"/>
                  </a:lnTo>
                  <a:lnTo>
                    <a:pt x="241" y="331"/>
                  </a:lnTo>
                  <a:lnTo>
                    <a:pt x="241" y="337"/>
                  </a:lnTo>
                  <a:lnTo>
                    <a:pt x="241" y="339"/>
                  </a:lnTo>
                  <a:lnTo>
                    <a:pt x="245" y="341"/>
                  </a:lnTo>
                  <a:lnTo>
                    <a:pt x="251" y="343"/>
                  </a:lnTo>
                  <a:lnTo>
                    <a:pt x="264" y="345"/>
                  </a:lnTo>
                  <a:lnTo>
                    <a:pt x="277" y="341"/>
                  </a:lnTo>
                  <a:lnTo>
                    <a:pt x="294" y="339"/>
                  </a:lnTo>
                  <a:lnTo>
                    <a:pt x="315" y="335"/>
                  </a:lnTo>
                  <a:lnTo>
                    <a:pt x="340" y="329"/>
                  </a:lnTo>
                  <a:lnTo>
                    <a:pt x="365" y="324"/>
                  </a:lnTo>
                  <a:lnTo>
                    <a:pt x="391" y="318"/>
                  </a:lnTo>
                  <a:lnTo>
                    <a:pt x="418" y="312"/>
                  </a:lnTo>
                  <a:lnTo>
                    <a:pt x="446" y="307"/>
                  </a:lnTo>
                  <a:lnTo>
                    <a:pt x="471" y="301"/>
                  </a:lnTo>
                  <a:lnTo>
                    <a:pt x="496" y="293"/>
                  </a:lnTo>
                  <a:lnTo>
                    <a:pt x="519" y="288"/>
                  </a:lnTo>
                  <a:lnTo>
                    <a:pt x="539" y="284"/>
                  </a:lnTo>
                  <a:lnTo>
                    <a:pt x="555" y="278"/>
                  </a:lnTo>
                  <a:lnTo>
                    <a:pt x="568" y="276"/>
                  </a:lnTo>
                  <a:lnTo>
                    <a:pt x="576" y="274"/>
                  </a:lnTo>
                  <a:lnTo>
                    <a:pt x="579" y="274"/>
                  </a:lnTo>
                  <a:lnTo>
                    <a:pt x="589" y="179"/>
                  </a:lnTo>
                  <a:lnTo>
                    <a:pt x="500" y="0"/>
                  </a:lnTo>
                  <a:lnTo>
                    <a:pt x="302" y="0"/>
                  </a:lnTo>
                  <a:lnTo>
                    <a:pt x="110" y="6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2" name="Freeform 126"/>
            <p:cNvSpPr>
              <a:spLocks/>
            </p:cNvSpPr>
            <p:nvPr/>
          </p:nvSpPr>
          <p:spPr bwMode="auto">
            <a:xfrm>
              <a:off x="3122078" y="2366065"/>
              <a:ext cx="169896" cy="274331"/>
            </a:xfrm>
            <a:custGeom>
              <a:avLst/>
              <a:gdLst>
                <a:gd name="T0" fmla="*/ 2147483647 w 1115"/>
                <a:gd name="T1" fmla="*/ 2147483647 h 1801"/>
                <a:gd name="T2" fmla="*/ 2147483647 w 1115"/>
                <a:gd name="T3" fmla="*/ 2147483647 h 1801"/>
                <a:gd name="T4" fmla="*/ 2147483647 w 1115"/>
                <a:gd name="T5" fmla="*/ 2147483647 h 1801"/>
                <a:gd name="T6" fmla="*/ 2147483647 w 1115"/>
                <a:gd name="T7" fmla="*/ 2147483647 h 1801"/>
                <a:gd name="T8" fmla="*/ 2147483647 w 1115"/>
                <a:gd name="T9" fmla="*/ 2147483647 h 1801"/>
                <a:gd name="T10" fmla="*/ 2147483647 w 1115"/>
                <a:gd name="T11" fmla="*/ 2147483647 h 1801"/>
                <a:gd name="T12" fmla="*/ 2147483647 w 1115"/>
                <a:gd name="T13" fmla="*/ 2147483647 h 1801"/>
                <a:gd name="T14" fmla="*/ 2147483647 w 1115"/>
                <a:gd name="T15" fmla="*/ 2147483647 h 1801"/>
                <a:gd name="T16" fmla="*/ 2147483647 w 1115"/>
                <a:gd name="T17" fmla="*/ 2147483647 h 1801"/>
                <a:gd name="T18" fmla="*/ 2147483647 w 1115"/>
                <a:gd name="T19" fmla="*/ 2147483647 h 1801"/>
                <a:gd name="T20" fmla="*/ 2147483647 w 1115"/>
                <a:gd name="T21" fmla="*/ 2147483647 h 1801"/>
                <a:gd name="T22" fmla="*/ 2147483647 w 1115"/>
                <a:gd name="T23" fmla="*/ 2147483647 h 1801"/>
                <a:gd name="T24" fmla="*/ 2147483647 w 1115"/>
                <a:gd name="T25" fmla="*/ 2147483647 h 1801"/>
                <a:gd name="T26" fmla="*/ 2147483647 w 1115"/>
                <a:gd name="T27" fmla="*/ 2147483647 h 1801"/>
                <a:gd name="T28" fmla="*/ 2147483647 w 1115"/>
                <a:gd name="T29" fmla="*/ 2147483647 h 1801"/>
                <a:gd name="T30" fmla="*/ 2147483647 w 1115"/>
                <a:gd name="T31" fmla="*/ 2147483647 h 1801"/>
                <a:gd name="T32" fmla="*/ 2147483647 w 1115"/>
                <a:gd name="T33" fmla="*/ 2147483647 h 1801"/>
                <a:gd name="T34" fmla="*/ 2147483647 w 1115"/>
                <a:gd name="T35" fmla="*/ 2147483647 h 1801"/>
                <a:gd name="T36" fmla="*/ 0 w 1115"/>
                <a:gd name="T37" fmla="*/ 0 h 1801"/>
                <a:gd name="T38" fmla="*/ 2147483647 w 1115"/>
                <a:gd name="T39" fmla="*/ 2147483647 h 1801"/>
                <a:gd name="T40" fmla="*/ 2147483647 w 1115"/>
                <a:gd name="T41" fmla="*/ 2147483647 h 1801"/>
                <a:gd name="T42" fmla="*/ 2147483647 w 1115"/>
                <a:gd name="T43" fmla="*/ 2147483647 h 1801"/>
                <a:gd name="T44" fmla="*/ 2147483647 w 1115"/>
                <a:gd name="T45" fmla="*/ 2147483647 h 1801"/>
                <a:gd name="T46" fmla="*/ 2147483647 w 1115"/>
                <a:gd name="T47" fmla="*/ 2147483647 h 1801"/>
                <a:gd name="T48" fmla="*/ 2147483647 w 1115"/>
                <a:gd name="T49" fmla="*/ 2147483647 h 1801"/>
                <a:gd name="T50" fmla="*/ 2147483647 w 1115"/>
                <a:gd name="T51" fmla="*/ 2147483647 h 1801"/>
                <a:gd name="T52" fmla="*/ 2147483647 w 1115"/>
                <a:gd name="T53" fmla="*/ 2147483647 h 1801"/>
                <a:gd name="T54" fmla="*/ 2147483647 w 1115"/>
                <a:gd name="T55" fmla="*/ 2147483647 h 1801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15" h="1801">
                  <a:moveTo>
                    <a:pt x="735" y="116"/>
                  </a:moveTo>
                  <a:lnTo>
                    <a:pt x="722" y="114"/>
                  </a:lnTo>
                  <a:lnTo>
                    <a:pt x="703" y="112"/>
                  </a:lnTo>
                  <a:lnTo>
                    <a:pt x="674" y="112"/>
                  </a:lnTo>
                  <a:lnTo>
                    <a:pt x="646" y="110"/>
                  </a:lnTo>
                  <a:lnTo>
                    <a:pt x="610" y="108"/>
                  </a:lnTo>
                  <a:lnTo>
                    <a:pt x="570" y="106"/>
                  </a:lnTo>
                  <a:lnTo>
                    <a:pt x="530" y="104"/>
                  </a:lnTo>
                  <a:lnTo>
                    <a:pt x="490" y="104"/>
                  </a:lnTo>
                  <a:lnTo>
                    <a:pt x="448" y="101"/>
                  </a:lnTo>
                  <a:lnTo>
                    <a:pt x="410" y="99"/>
                  </a:lnTo>
                  <a:lnTo>
                    <a:pt x="374" y="97"/>
                  </a:lnTo>
                  <a:lnTo>
                    <a:pt x="342" y="97"/>
                  </a:lnTo>
                  <a:lnTo>
                    <a:pt x="315" y="95"/>
                  </a:lnTo>
                  <a:lnTo>
                    <a:pt x="296" y="93"/>
                  </a:lnTo>
                  <a:lnTo>
                    <a:pt x="283" y="93"/>
                  </a:lnTo>
                  <a:lnTo>
                    <a:pt x="277" y="93"/>
                  </a:lnTo>
                  <a:lnTo>
                    <a:pt x="138" y="5"/>
                  </a:lnTo>
                  <a:lnTo>
                    <a:pt x="0" y="0"/>
                  </a:lnTo>
                  <a:lnTo>
                    <a:pt x="123" y="1597"/>
                  </a:lnTo>
                  <a:lnTo>
                    <a:pt x="372" y="1721"/>
                  </a:lnTo>
                  <a:lnTo>
                    <a:pt x="648" y="1801"/>
                  </a:lnTo>
                  <a:lnTo>
                    <a:pt x="806" y="1787"/>
                  </a:lnTo>
                  <a:lnTo>
                    <a:pt x="1115" y="1390"/>
                  </a:lnTo>
                  <a:lnTo>
                    <a:pt x="1019" y="730"/>
                  </a:lnTo>
                  <a:lnTo>
                    <a:pt x="935" y="277"/>
                  </a:lnTo>
                  <a:lnTo>
                    <a:pt x="735" y="116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3" name="Freeform 127"/>
            <p:cNvSpPr>
              <a:spLocks/>
            </p:cNvSpPr>
            <p:nvPr/>
          </p:nvSpPr>
          <p:spPr bwMode="auto">
            <a:xfrm>
              <a:off x="3179623" y="2342316"/>
              <a:ext cx="137622" cy="294121"/>
            </a:xfrm>
            <a:custGeom>
              <a:avLst/>
              <a:gdLst>
                <a:gd name="T0" fmla="*/ 2147483647 w 905"/>
                <a:gd name="T1" fmla="*/ 2147483647 h 1932"/>
                <a:gd name="T2" fmla="*/ 2147483647 w 905"/>
                <a:gd name="T3" fmla="*/ 2147483647 h 1932"/>
                <a:gd name="T4" fmla="*/ 2147483647 w 905"/>
                <a:gd name="T5" fmla="*/ 2147483647 h 1932"/>
                <a:gd name="T6" fmla="*/ 2147483647 w 905"/>
                <a:gd name="T7" fmla="*/ 2147483647 h 1932"/>
                <a:gd name="T8" fmla="*/ 2147483647 w 905"/>
                <a:gd name="T9" fmla="*/ 2147483647 h 1932"/>
                <a:gd name="T10" fmla="*/ 2147483647 w 905"/>
                <a:gd name="T11" fmla="*/ 2147483647 h 1932"/>
                <a:gd name="T12" fmla="*/ 2147483647 w 905"/>
                <a:gd name="T13" fmla="*/ 2147483647 h 1932"/>
                <a:gd name="T14" fmla="*/ 2147483647 w 905"/>
                <a:gd name="T15" fmla="*/ 2147483647 h 1932"/>
                <a:gd name="T16" fmla="*/ 2147483647 w 905"/>
                <a:gd name="T17" fmla="*/ 2147483647 h 1932"/>
                <a:gd name="T18" fmla="*/ 2147483647 w 905"/>
                <a:gd name="T19" fmla="*/ 2147483647 h 1932"/>
                <a:gd name="T20" fmla="*/ 2147483647 w 905"/>
                <a:gd name="T21" fmla="*/ 2147483647 h 1932"/>
                <a:gd name="T22" fmla="*/ 2147483647 w 905"/>
                <a:gd name="T23" fmla="*/ 2147483647 h 1932"/>
                <a:gd name="T24" fmla="*/ 2147483647 w 905"/>
                <a:gd name="T25" fmla="*/ 2147483647 h 1932"/>
                <a:gd name="T26" fmla="*/ 2147483647 w 905"/>
                <a:gd name="T27" fmla="*/ 2147483647 h 1932"/>
                <a:gd name="T28" fmla="*/ 2147483647 w 905"/>
                <a:gd name="T29" fmla="*/ 2147483647 h 1932"/>
                <a:gd name="T30" fmla="*/ 2147483647 w 905"/>
                <a:gd name="T31" fmla="*/ 2147483647 h 1932"/>
                <a:gd name="T32" fmla="*/ 0 w 905"/>
                <a:gd name="T33" fmla="*/ 2147483647 h 1932"/>
                <a:gd name="T34" fmla="*/ 2147483647 w 905"/>
                <a:gd name="T35" fmla="*/ 2147483647 h 1932"/>
                <a:gd name="T36" fmla="*/ 2147483647 w 905"/>
                <a:gd name="T37" fmla="*/ 2147483647 h 1932"/>
                <a:gd name="T38" fmla="*/ 2147483647 w 905"/>
                <a:gd name="T39" fmla="*/ 2147483647 h 1932"/>
                <a:gd name="T40" fmla="*/ 2147483647 w 905"/>
                <a:gd name="T41" fmla="*/ 2147483647 h 1932"/>
                <a:gd name="T42" fmla="*/ 2147483647 w 905"/>
                <a:gd name="T43" fmla="*/ 2147483647 h 1932"/>
                <a:gd name="T44" fmla="*/ 2147483647 w 905"/>
                <a:gd name="T45" fmla="*/ 2147483647 h 1932"/>
                <a:gd name="T46" fmla="*/ 2147483647 w 905"/>
                <a:gd name="T47" fmla="*/ 2147483647 h 1932"/>
                <a:gd name="T48" fmla="*/ 2147483647 w 905"/>
                <a:gd name="T49" fmla="*/ 2147483647 h 1932"/>
                <a:gd name="T50" fmla="*/ 2147483647 w 905"/>
                <a:gd name="T51" fmla="*/ 2147483647 h 1932"/>
                <a:gd name="T52" fmla="*/ 2147483647 w 905"/>
                <a:gd name="T53" fmla="*/ 2147483647 h 1932"/>
                <a:gd name="T54" fmla="*/ 2147483647 w 905"/>
                <a:gd name="T55" fmla="*/ 2147483647 h 1932"/>
                <a:gd name="T56" fmla="*/ 2147483647 w 905"/>
                <a:gd name="T57" fmla="*/ 2147483647 h 1932"/>
                <a:gd name="T58" fmla="*/ 2147483647 w 905"/>
                <a:gd name="T59" fmla="*/ 2147483647 h 1932"/>
                <a:gd name="T60" fmla="*/ 2147483647 w 905"/>
                <a:gd name="T61" fmla="*/ 2147483647 h 1932"/>
                <a:gd name="T62" fmla="*/ 2147483647 w 905"/>
                <a:gd name="T63" fmla="*/ 2147483647 h 1932"/>
                <a:gd name="T64" fmla="*/ 2147483647 w 905"/>
                <a:gd name="T65" fmla="*/ 2147483647 h 1932"/>
                <a:gd name="T66" fmla="*/ 2147483647 w 905"/>
                <a:gd name="T67" fmla="*/ 2147483647 h 1932"/>
                <a:gd name="T68" fmla="*/ 2147483647 w 905"/>
                <a:gd name="T69" fmla="*/ 2147483647 h 1932"/>
                <a:gd name="T70" fmla="*/ 2147483647 w 905"/>
                <a:gd name="T71" fmla="*/ 2147483647 h 1932"/>
                <a:gd name="T72" fmla="*/ 2147483647 w 905"/>
                <a:gd name="T73" fmla="*/ 2147483647 h 1932"/>
                <a:gd name="T74" fmla="*/ 2147483647 w 905"/>
                <a:gd name="T75" fmla="*/ 2147483647 h 1932"/>
                <a:gd name="T76" fmla="*/ 2147483647 w 905"/>
                <a:gd name="T77" fmla="*/ 2147483647 h 1932"/>
                <a:gd name="T78" fmla="*/ 2147483647 w 905"/>
                <a:gd name="T79" fmla="*/ 2147483647 h 1932"/>
                <a:gd name="T80" fmla="*/ 2147483647 w 905"/>
                <a:gd name="T81" fmla="*/ 2147483647 h 1932"/>
                <a:gd name="T82" fmla="*/ 2147483647 w 905"/>
                <a:gd name="T83" fmla="*/ 2147483647 h 1932"/>
                <a:gd name="T84" fmla="*/ 2147483647 w 905"/>
                <a:gd name="T85" fmla="*/ 2147483647 h 1932"/>
                <a:gd name="T86" fmla="*/ 2147483647 w 905"/>
                <a:gd name="T87" fmla="*/ 2147483647 h 1932"/>
                <a:gd name="T88" fmla="*/ 2147483647 w 905"/>
                <a:gd name="T89" fmla="*/ 2147483647 h 1932"/>
                <a:gd name="T90" fmla="*/ 2147483647 w 905"/>
                <a:gd name="T91" fmla="*/ 2147483647 h 1932"/>
                <a:gd name="T92" fmla="*/ 2147483647 w 905"/>
                <a:gd name="T93" fmla="*/ 2147483647 h 1932"/>
                <a:gd name="T94" fmla="*/ 2147483647 w 905"/>
                <a:gd name="T95" fmla="*/ 2147483647 h 1932"/>
                <a:gd name="T96" fmla="*/ 2147483647 w 905"/>
                <a:gd name="T97" fmla="*/ 2147483647 h 1932"/>
                <a:gd name="T98" fmla="*/ 2147483647 w 905"/>
                <a:gd name="T99" fmla="*/ 2147483647 h 1932"/>
                <a:gd name="T100" fmla="*/ 2147483647 w 905"/>
                <a:gd name="T101" fmla="*/ 2147483647 h 1932"/>
                <a:gd name="T102" fmla="*/ 2147483647 w 905"/>
                <a:gd name="T103" fmla="*/ 2147483647 h 1932"/>
                <a:gd name="T104" fmla="*/ 2147483647 w 905"/>
                <a:gd name="T105" fmla="*/ 2147483647 h 1932"/>
                <a:gd name="T106" fmla="*/ 2147483647 w 905"/>
                <a:gd name="T107" fmla="*/ 2147483647 h 1932"/>
                <a:gd name="T108" fmla="*/ 2147483647 w 905"/>
                <a:gd name="T109" fmla="*/ 2147483647 h 1932"/>
                <a:gd name="T110" fmla="*/ 2147483647 w 905"/>
                <a:gd name="T111" fmla="*/ 2147483647 h 193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905" h="1932">
                  <a:moveTo>
                    <a:pt x="281" y="321"/>
                  </a:moveTo>
                  <a:lnTo>
                    <a:pt x="281" y="321"/>
                  </a:lnTo>
                  <a:lnTo>
                    <a:pt x="287" y="321"/>
                  </a:lnTo>
                  <a:lnTo>
                    <a:pt x="295" y="321"/>
                  </a:lnTo>
                  <a:lnTo>
                    <a:pt x="304" y="325"/>
                  </a:lnTo>
                  <a:lnTo>
                    <a:pt x="316" y="327"/>
                  </a:lnTo>
                  <a:lnTo>
                    <a:pt x="327" y="331"/>
                  </a:lnTo>
                  <a:lnTo>
                    <a:pt x="340" y="335"/>
                  </a:lnTo>
                  <a:lnTo>
                    <a:pt x="357" y="340"/>
                  </a:lnTo>
                  <a:lnTo>
                    <a:pt x="371" y="344"/>
                  </a:lnTo>
                  <a:lnTo>
                    <a:pt x="384" y="350"/>
                  </a:lnTo>
                  <a:lnTo>
                    <a:pt x="395" y="355"/>
                  </a:lnTo>
                  <a:lnTo>
                    <a:pt x="409" y="363"/>
                  </a:lnTo>
                  <a:lnTo>
                    <a:pt x="416" y="369"/>
                  </a:lnTo>
                  <a:lnTo>
                    <a:pt x="424" y="376"/>
                  </a:lnTo>
                  <a:lnTo>
                    <a:pt x="428" y="386"/>
                  </a:lnTo>
                  <a:lnTo>
                    <a:pt x="430" y="395"/>
                  </a:lnTo>
                  <a:lnTo>
                    <a:pt x="426" y="401"/>
                  </a:lnTo>
                  <a:lnTo>
                    <a:pt x="420" y="411"/>
                  </a:lnTo>
                  <a:lnTo>
                    <a:pt x="413" y="420"/>
                  </a:lnTo>
                  <a:lnTo>
                    <a:pt x="401" y="430"/>
                  </a:lnTo>
                  <a:lnTo>
                    <a:pt x="388" y="439"/>
                  </a:lnTo>
                  <a:lnTo>
                    <a:pt x="376" y="449"/>
                  </a:lnTo>
                  <a:lnTo>
                    <a:pt x="361" y="458"/>
                  </a:lnTo>
                  <a:lnTo>
                    <a:pt x="348" y="468"/>
                  </a:lnTo>
                  <a:lnTo>
                    <a:pt x="333" y="477"/>
                  </a:lnTo>
                  <a:lnTo>
                    <a:pt x="319" y="487"/>
                  </a:lnTo>
                  <a:lnTo>
                    <a:pt x="306" y="496"/>
                  </a:lnTo>
                  <a:lnTo>
                    <a:pt x="295" y="506"/>
                  </a:lnTo>
                  <a:lnTo>
                    <a:pt x="285" y="513"/>
                  </a:lnTo>
                  <a:lnTo>
                    <a:pt x="278" y="521"/>
                  </a:lnTo>
                  <a:lnTo>
                    <a:pt x="274" y="530"/>
                  </a:lnTo>
                  <a:lnTo>
                    <a:pt x="276" y="538"/>
                  </a:lnTo>
                  <a:lnTo>
                    <a:pt x="278" y="544"/>
                  </a:lnTo>
                  <a:lnTo>
                    <a:pt x="287" y="549"/>
                  </a:lnTo>
                  <a:lnTo>
                    <a:pt x="297" y="555"/>
                  </a:lnTo>
                  <a:lnTo>
                    <a:pt x="310" y="561"/>
                  </a:lnTo>
                  <a:lnTo>
                    <a:pt x="323" y="567"/>
                  </a:lnTo>
                  <a:lnTo>
                    <a:pt x="336" y="572"/>
                  </a:lnTo>
                  <a:lnTo>
                    <a:pt x="352" y="576"/>
                  </a:lnTo>
                  <a:lnTo>
                    <a:pt x="369" y="582"/>
                  </a:lnTo>
                  <a:lnTo>
                    <a:pt x="382" y="586"/>
                  </a:lnTo>
                  <a:lnTo>
                    <a:pt x="395" y="591"/>
                  </a:lnTo>
                  <a:lnTo>
                    <a:pt x="409" y="597"/>
                  </a:lnTo>
                  <a:lnTo>
                    <a:pt x="418" y="603"/>
                  </a:lnTo>
                  <a:lnTo>
                    <a:pt x="424" y="608"/>
                  </a:lnTo>
                  <a:lnTo>
                    <a:pt x="426" y="616"/>
                  </a:lnTo>
                  <a:lnTo>
                    <a:pt x="424" y="622"/>
                  </a:lnTo>
                  <a:lnTo>
                    <a:pt x="420" y="631"/>
                  </a:lnTo>
                  <a:lnTo>
                    <a:pt x="409" y="639"/>
                  </a:lnTo>
                  <a:lnTo>
                    <a:pt x="392" y="648"/>
                  </a:lnTo>
                  <a:lnTo>
                    <a:pt x="371" y="658"/>
                  </a:lnTo>
                  <a:lnTo>
                    <a:pt x="348" y="669"/>
                  </a:lnTo>
                  <a:lnTo>
                    <a:pt x="321" y="681"/>
                  </a:lnTo>
                  <a:lnTo>
                    <a:pt x="295" y="694"/>
                  </a:lnTo>
                  <a:lnTo>
                    <a:pt x="262" y="705"/>
                  </a:lnTo>
                  <a:lnTo>
                    <a:pt x="234" y="721"/>
                  </a:lnTo>
                  <a:lnTo>
                    <a:pt x="200" y="734"/>
                  </a:lnTo>
                  <a:lnTo>
                    <a:pt x="169" y="751"/>
                  </a:lnTo>
                  <a:lnTo>
                    <a:pt x="139" y="766"/>
                  </a:lnTo>
                  <a:lnTo>
                    <a:pt x="110" y="783"/>
                  </a:lnTo>
                  <a:lnTo>
                    <a:pt x="84" y="802"/>
                  </a:lnTo>
                  <a:lnTo>
                    <a:pt x="59" y="821"/>
                  </a:lnTo>
                  <a:lnTo>
                    <a:pt x="38" y="840"/>
                  </a:lnTo>
                  <a:lnTo>
                    <a:pt x="23" y="863"/>
                  </a:lnTo>
                  <a:lnTo>
                    <a:pt x="11" y="882"/>
                  </a:lnTo>
                  <a:lnTo>
                    <a:pt x="4" y="905"/>
                  </a:lnTo>
                  <a:lnTo>
                    <a:pt x="0" y="928"/>
                  </a:lnTo>
                  <a:lnTo>
                    <a:pt x="0" y="951"/>
                  </a:lnTo>
                  <a:lnTo>
                    <a:pt x="4" y="973"/>
                  </a:lnTo>
                  <a:lnTo>
                    <a:pt x="11" y="996"/>
                  </a:lnTo>
                  <a:lnTo>
                    <a:pt x="23" y="1019"/>
                  </a:lnTo>
                  <a:lnTo>
                    <a:pt x="38" y="1042"/>
                  </a:lnTo>
                  <a:lnTo>
                    <a:pt x="55" y="1063"/>
                  </a:lnTo>
                  <a:lnTo>
                    <a:pt x="74" y="1082"/>
                  </a:lnTo>
                  <a:lnTo>
                    <a:pt x="97" y="1101"/>
                  </a:lnTo>
                  <a:lnTo>
                    <a:pt x="122" y="1120"/>
                  </a:lnTo>
                  <a:lnTo>
                    <a:pt x="146" y="1133"/>
                  </a:lnTo>
                  <a:lnTo>
                    <a:pt x="175" y="1148"/>
                  </a:lnTo>
                  <a:lnTo>
                    <a:pt x="205" y="1160"/>
                  </a:lnTo>
                  <a:lnTo>
                    <a:pt x="236" y="1169"/>
                  </a:lnTo>
                  <a:lnTo>
                    <a:pt x="268" y="1175"/>
                  </a:lnTo>
                  <a:lnTo>
                    <a:pt x="300" y="1179"/>
                  </a:lnTo>
                  <a:lnTo>
                    <a:pt x="335" y="1181"/>
                  </a:lnTo>
                  <a:lnTo>
                    <a:pt x="369" y="1183"/>
                  </a:lnTo>
                  <a:lnTo>
                    <a:pt x="399" y="1183"/>
                  </a:lnTo>
                  <a:lnTo>
                    <a:pt x="432" y="1183"/>
                  </a:lnTo>
                  <a:lnTo>
                    <a:pt x="462" y="1183"/>
                  </a:lnTo>
                  <a:lnTo>
                    <a:pt x="492" y="1183"/>
                  </a:lnTo>
                  <a:lnTo>
                    <a:pt x="515" y="1181"/>
                  </a:lnTo>
                  <a:lnTo>
                    <a:pt x="540" y="1181"/>
                  </a:lnTo>
                  <a:lnTo>
                    <a:pt x="561" y="1181"/>
                  </a:lnTo>
                  <a:lnTo>
                    <a:pt x="576" y="1183"/>
                  </a:lnTo>
                  <a:lnTo>
                    <a:pt x="587" y="1185"/>
                  </a:lnTo>
                  <a:lnTo>
                    <a:pt x="597" y="1192"/>
                  </a:lnTo>
                  <a:lnTo>
                    <a:pt x="599" y="1200"/>
                  </a:lnTo>
                  <a:lnTo>
                    <a:pt x="597" y="1211"/>
                  </a:lnTo>
                  <a:lnTo>
                    <a:pt x="587" y="1223"/>
                  </a:lnTo>
                  <a:lnTo>
                    <a:pt x="574" y="1238"/>
                  </a:lnTo>
                  <a:lnTo>
                    <a:pt x="555" y="1257"/>
                  </a:lnTo>
                  <a:lnTo>
                    <a:pt x="534" y="1276"/>
                  </a:lnTo>
                  <a:lnTo>
                    <a:pt x="509" y="1297"/>
                  </a:lnTo>
                  <a:lnTo>
                    <a:pt x="483" y="1321"/>
                  </a:lnTo>
                  <a:lnTo>
                    <a:pt x="452" y="1344"/>
                  </a:lnTo>
                  <a:lnTo>
                    <a:pt x="424" y="1371"/>
                  </a:lnTo>
                  <a:lnTo>
                    <a:pt x="394" y="1396"/>
                  </a:lnTo>
                  <a:lnTo>
                    <a:pt x="363" y="1420"/>
                  </a:lnTo>
                  <a:lnTo>
                    <a:pt x="336" y="1445"/>
                  </a:lnTo>
                  <a:lnTo>
                    <a:pt x="310" y="1470"/>
                  </a:lnTo>
                  <a:lnTo>
                    <a:pt x="287" y="1493"/>
                  </a:lnTo>
                  <a:lnTo>
                    <a:pt x="268" y="1514"/>
                  </a:lnTo>
                  <a:lnTo>
                    <a:pt x="251" y="1534"/>
                  </a:lnTo>
                  <a:lnTo>
                    <a:pt x="243" y="1553"/>
                  </a:lnTo>
                  <a:lnTo>
                    <a:pt x="236" y="1567"/>
                  </a:lnTo>
                  <a:lnTo>
                    <a:pt x="236" y="1580"/>
                  </a:lnTo>
                  <a:lnTo>
                    <a:pt x="240" y="1590"/>
                  </a:lnTo>
                  <a:lnTo>
                    <a:pt x="247" y="1599"/>
                  </a:lnTo>
                  <a:lnTo>
                    <a:pt x="259" y="1605"/>
                  </a:lnTo>
                  <a:lnTo>
                    <a:pt x="272" y="1612"/>
                  </a:lnTo>
                  <a:lnTo>
                    <a:pt x="287" y="1616"/>
                  </a:lnTo>
                  <a:lnTo>
                    <a:pt x="306" y="1622"/>
                  </a:lnTo>
                  <a:lnTo>
                    <a:pt x="323" y="1622"/>
                  </a:lnTo>
                  <a:lnTo>
                    <a:pt x="342" y="1624"/>
                  </a:lnTo>
                  <a:lnTo>
                    <a:pt x="359" y="1626"/>
                  </a:lnTo>
                  <a:lnTo>
                    <a:pt x="378" y="1628"/>
                  </a:lnTo>
                  <a:lnTo>
                    <a:pt x="394" y="1630"/>
                  </a:lnTo>
                  <a:lnTo>
                    <a:pt x="407" y="1631"/>
                  </a:lnTo>
                  <a:lnTo>
                    <a:pt x="418" y="1633"/>
                  </a:lnTo>
                  <a:lnTo>
                    <a:pt x="426" y="1637"/>
                  </a:lnTo>
                  <a:lnTo>
                    <a:pt x="428" y="1639"/>
                  </a:lnTo>
                  <a:lnTo>
                    <a:pt x="428" y="1643"/>
                  </a:lnTo>
                  <a:lnTo>
                    <a:pt x="424" y="1645"/>
                  </a:lnTo>
                  <a:lnTo>
                    <a:pt x="418" y="1652"/>
                  </a:lnTo>
                  <a:lnTo>
                    <a:pt x="409" y="1656"/>
                  </a:lnTo>
                  <a:lnTo>
                    <a:pt x="399" y="1662"/>
                  </a:lnTo>
                  <a:lnTo>
                    <a:pt x="386" y="1668"/>
                  </a:lnTo>
                  <a:lnTo>
                    <a:pt x="373" y="1675"/>
                  </a:lnTo>
                  <a:lnTo>
                    <a:pt x="357" y="1681"/>
                  </a:lnTo>
                  <a:lnTo>
                    <a:pt x="342" y="1687"/>
                  </a:lnTo>
                  <a:lnTo>
                    <a:pt x="327" y="1692"/>
                  </a:lnTo>
                  <a:lnTo>
                    <a:pt x="312" y="1700"/>
                  </a:lnTo>
                  <a:lnTo>
                    <a:pt x="297" y="1706"/>
                  </a:lnTo>
                  <a:lnTo>
                    <a:pt x="281" y="1713"/>
                  </a:lnTo>
                  <a:lnTo>
                    <a:pt x="268" y="1719"/>
                  </a:lnTo>
                  <a:lnTo>
                    <a:pt x="257" y="1727"/>
                  </a:lnTo>
                  <a:lnTo>
                    <a:pt x="245" y="1730"/>
                  </a:lnTo>
                  <a:lnTo>
                    <a:pt x="238" y="1734"/>
                  </a:lnTo>
                  <a:lnTo>
                    <a:pt x="230" y="1738"/>
                  </a:lnTo>
                  <a:lnTo>
                    <a:pt x="226" y="1744"/>
                  </a:lnTo>
                  <a:lnTo>
                    <a:pt x="221" y="1751"/>
                  </a:lnTo>
                  <a:lnTo>
                    <a:pt x="221" y="1761"/>
                  </a:lnTo>
                  <a:lnTo>
                    <a:pt x="224" y="1770"/>
                  </a:lnTo>
                  <a:lnTo>
                    <a:pt x="232" y="1780"/>
                  </a:lnTo>
                  <a:lnTo>
                    <a:pt x="236" y="1785"/>
                  </a:lnTo>
                  <a:lnTo>
                    <a:pt x="240" y="1793"/>
                  </a:lnTo>
                  <a:lnTo>
                    <a:pt x="247" y="1801"/>
                  </a:lnTo>
                  <a:lnTo>
                    <a:pt x="253" y="1810"/>
                  </a:lnTo>
                  <a:lnTo>
                    <a:pt x="257" y="1816"/>
                  </a:lnTo>
                  <a:lnTo>
                    <a:pt x="262" y="1825"/>
                  </a:lnTo>
                  <a:lnTo>
                    <a:pt x="268" y="1837"/>
                  </a:lnTo>
                  <a:lnTo>
                    <a:pt x="274" y="1846"/>
                  </a:lnTo>
                  <a:lnTo>
                    <a:pt x="278" y="1856"/>
                  </a:lnTo>
                  <a:lnTo>
                    <a:pt x="283" y="1867"/>
                  </a:lnTo>
                  <a:lnTo>
                    <a:pt x="289" y="1877"/>
                  </a:lnTo>
                  <a:lnTo>
                    <a:pt x="295" y="1886"/>
                  </a:lnTo>
                  <a:lnTo>
                    <a:pt x="298" y="1896"/>
                  </a:lnTo>
                  <a:lnTo>
                    <a:pt x="302" y="1903"/>
                  </a:lnTo>
                  <a:lnTo>
                    <a:pt x="306" y="1911"/>
                  </a:lnTo>
                  <a:lnTo>
                    <a:pt x="310" y="1919"/>
                  </a:lnTo>
                  <a:lnTo>
                    <a:pt x="312" y="1922"/>
                  </a:lnTo>
                  <a:lnTo>
                    <a:pt x="314" y="1926"/>
                  </a:lnTo>
                  <a:lnTo>
                    <a:pt x="314" y="1930"/>
                  </a:lnTo>
                  <a:lnTo>
                    <a:pt x="316" y="1932"/>
                  </a:lnTo>
                  <a:lnTo>
                    <a:pt x="696" y="1820"/>
                  </a:lnTo>
                  <a:lnTo>
                    <a:pt x="840" y="1719"/>
                  </a:lnTo>
                  <a:lnTo>
                    <a:pt x="846" y="1620"/>
                  </a:lnTo>
                  <a:lnTo>
                    <a:pt x="869" y="781"/>
                  </a:lnTo>
                  <a:lnTo>
                    <a:pt x="905" y="220"/>
                  </a:lnTo>
                  <a:lnTo>
                    <a:pt x="886" y="99"/>
                  </a:lnTo>
                  <a:lnTo>
                    <a:pt x="884" y="97"/>
                  </a:lnTo>
                  <a:lnTo>
                    <a:pt x="882" y="97"/>
                  </a:lnTo>
                  <a:lnTo>
                    <a:pt x="876" y="95"/>
                  </a:lnTo>
                  <a:lnTo>
                    <a:pt x="871" y="93"/>
                  </a:lnTo>
                  <a:lnTo>
                    <a:pt x="863" y="91"/>
                  </a:lnTo>
                  <a:lnTo>
                    <a:pt x="857" y="89"/>
                  </a:lnTo>
                  <a:lnTo>
                    <a:pt x="848" y="87"/>
                  </a:lnTo>
                  <a:lnTo>
                    <a:pt x="840" y="84"/>
                  </a:lnTo>
                  <a:lnTo>
                    <a:pt x="829" y="80"/>
                  </a:lnTo>
                  <a:lnTo>
                    <a:pt x="817" y="76"/>
                  </a:lnTo>
                  <a:lnTo>
                    <a:pt x="802" y="70"/>
                  </a:lnTo>
                  <a:lnTo>
                    <a:pt x="787" y="65"/>
                  </a:lnTo>
                  <a:lnTo>
                    <a:pt x="768" y="57"/>
                  </a:lnTo>
                  <a:lnTo>
                    <a:pt x="749" y="49"/>
                  </a:lnTo>
                  <a:lnTo>
                    <a:pt x="726" y="42"/>
                  </a:lnTo>
                  <a:lnTo>
                    <a:pt x="707" y="34"/>
                  </a:lnTo>
                  <a:lnTo>
                    <a:pt x="682" y="26"/>
                  </a:lnTo>
                  <a:lnTo>
                    <a:pt x="658" y="19"/>
                  </a:lnTo>
                  <a:lnTo>
                    <a:pt x="633" y="13"/>
                  </a:lnTo>
                  <a:lnTo>
                    <a:pt x="610" y="7"/>
                  </a:lnTo>
                  <a:lnTo>
                    <a:pt x="584" y="4"/>
                  </a:lnTo>
                  <a:lnTo>
                    <a:pt x="559" y="0"/>
                  </a:lnTo>
                  <a:lnTo>
                    <a:pt x="532" y="0"/>
                  </a:lnTo>
                  <a:lnTo>
                    <a:pt x="509" y="2"/>
                  </a:lnTo>
                  <a:lnTo>
                    <a:pt x="485" y="4"/>
                  </a:lnTo>
                  <a:lnTo>
                    <a:pt x="462" y="9"/>
                  </a:lnTo>
                  <a:lnTo>
                    <a:pt x="439" y="19"/>
                  </a:lnTo>
                  <a:lnTo>
                    <a:pt x="420" y="32"/>
                  </a:lnTo>
                  <a:lnTo>
                    <a:pt x="401" y="45"/>
                  </a:lnTo>
                  <a:lnTo>
                    <a:pt x="384" y="65"/>
                  </a:lnTo>
                  <a:lnTo>
                    <a:pt x="367" y="84"/>
                  </a:lnTo>
                  <a:lnTo>
                    <a:pt x="354" y="106"/>
                  </a:lnTo>
                  <a:lnTo>
                    <a:pt x="340" y="129"/>
                  </a:lnTo>
                  <a:lnTo>
                    <a:pt x="329" y="154"/>
                  </a:lnTo>
                  <a:lnTo>
                    <a:pt x="319" y="179"/>
                  </a:lnTo>
                  <a:lnTo>
                    <a:pt x="310" y="203"/>
                  </a:lnTo>
                  <a:lnTo>
                    <a:pt x="302" y="224"/>
                  </a:lnTo>
                  <a:lnTo>
                    <a:pt x="297" y="247"/>
                  </a:lnTo>
                  <a:lnTo>
                    <a:pt x="289" y="266"/>
                  </a:lnTo>
                  <a:lnTo>
                    <a:pt x="287" y="285"/>
                  </a:lnTo>
                  <a:lnTo>
                    <a:pt x="283" y="298"/>
                  </a:lnTo>
                  <a:lnTo>
                    <a:pt x="281" y="310"/>
                  </a:lnTo>
                  <a:lnTo>
                    <a:pt x="281" y="317"/>
                  </a:lnTo>
                  <a:lnTo>
                    <a:pt x="281" y="32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4" name="Freeform 128"/>
            <p:cNvSpPr>
              <a:spLocks/>
            </p:cNvSpPr>
            <p:nvPr/>
          </p:nvSpPr>
          <p:spPr bwMode="auto">
            <a:xfrm>
              <a:off x="3142173" y="2337749"/>
              <a:ext cx="99867" cy="52978"/>
            </a:xfrm>
            <a:custGeom>
              <a:avLst/>
              <a:gdLst>
                <a:gd name="T0" fmla="*/ 2147483647 w 656"/>
                <a:gd name="T1" fmla="*/ 0 h 348"/>
                <a:gd name="T2" fmla="*/ 2147483647 w 656"/>
                <a:gd name="T3" fmla="*/ 2147483647 h 348"/>
                <a:gd name="T4" fmla="*/ 2147483647 w 656"/>
                <a:gd name="T5" fmla="*/ 2147483647 h 348"/>
                <a:gd name="T6" fmla="*/ 0 w 656"/>
                <a:gd name="T7" fmla="*/ 2147483647 h 348"/>
                <a:gd name="T8" fmla="*/ 0 w 656"/>
                <a:gd name="T9" fmla="*/ 2147483647 h 348"/>
                <a:gd name="T10" fmla="*/ 2147483647 w 656"/>
                <a:gd name="T11" fmla="*/ 2147483647 h 348"/>
                <a:gd name="T12" fmla="*/ 2147483647 w 656"/>
                <a:gd name="T13" fmla="*/ 2147483647 h 348"/>
                <a:gd name="T14" fmla="*/ 2147483647 w 656"/>
                <a:gd name="T15" fmla="*/ 2147483647 h 348"/>
                <a:gd name="T16" fmla="*/ 2147483647 w 656"/>
                <a:gd name="T17" fmla="*/ 2147483647 h 348"/>
                <a:gd name="T18" fmla="*/ 2147483647 w 656"/>
                <a:gd name="T19" fmla="*/ 2147483647 h 348"/>
                <a:gd name="T20" fmla="*/ 2147483647 w 656"/>
                <a:gd name="T21" fmla="*/ 2147483647 h 348"/>
                <a:gd name="T22" fmla="*/ 2147483647 w 656"/>
                <a:gd name="T23" fmla="*/ 2147483647 h 348"/>
                <a:gd name="T24" fmla="*/ 2147483647 w 656"/>
                <a:gd name="T25" fmla="*/ 2147483647 h 348"/>
                <a:gd name="T26" fmla="*/ 2147483647 w 656"/>
                <a:gd name="T27" fmla="*/ 2147483647 h 348"/>
                <a:gd name="T28" fmla="*/ 2147483647 w 656"/>
                <a:gd name="T29" fmla="*/ 2147483647 h 348"/>
                <a:gd name="T30" fmla="*/ 2147483647 w 656"/>
                <a:gd name="T31" fmla="*/ 2147483647 h 348"/>
                <a:gd name="T32" fmla="*/ 2147483647 w 656"/>
                <a:gd name="T33" fmla="*/ 2147483647 h 348"/>
                <a:gd name="T34" fmla="*/ 2147483647 w 656"/>
                <a:gd name="T35" fmla="*/ 2147483647 h 348"/>
                <a:gd name="T36" fmla="*/ 2147483647 w 656"/>
                <a:gd name="T37" fmla="*/ 2147483647 h 348"/>
                <a:gd name="T38" fmla="*/ 2147483647 w 656"/>
                <a:gd name="T39" fmla="*/ 2147483647 h 348"/>
                <a:gd name="T40" fmla="*/ 2147483647 w 656"/>
                <a:gd name="T41" fmla="*/ 2147483647 h 348"/>
                <a:gd name="T42" fmla="*/ 2147483647 w 656"/>
                <a:gd name="T43" fmla="*/ 2147483647 h 348"/>
                <a:gd name="T44" fmla="*/ 2147483647 w 656"/>
                <a:gd name="T45" fmla="*/ 2147483647 h 348"/>
                <a:gd name="T46" fmla="*/ 2147483647 w 656"/>
                <a:gd name="T47" fmla="*/ 2147483647 h 348"/>
                <a:gd name="T48" fmla="*/ 2147483647 w 656"/>
                <a:gd name="T49" fmla="*/ 2147483647 h 348"/>
                <a:gd name="T50" fmla="*/ 2147483647 w 656"/>
                <a:gd name="T51" fmla="*/ 2147483647 h 348"/>
                <a:gd name="T52" fmla="*/ 2147483647 w 656"/>
                <a:gd name="T53" fmla="*/ 2147483647 h 348"/>
                <a:gd name="T54" fmla="*/ 2147483647 w 656"/>
                <a:gd name="T55" fmla="*/ 2147483647 h 348"/>
                <a:gd name="T56" fmla="*/ 2147483647 w 656"/>
                <a:gd name="T57" fmla="*/ 2147483647 h 348"/>
                <a:gd name="T58" fmla="*/ 2147483647 w 656"/>
                <a:gd name="T59" fmla="*/ 2147483647 h 348"/>
                <a:gd name="T60" fmla="*/ 2147483647 w 656"/>
                <a:gd name="T61" fmla="*/ 2147483647 h 348"/>
                <a:gd name="T62" fmla="*/ 2147483647 w 656"/>
                <a:gd name="T63" fmla="*/ 2147483647 h 348"/>
                <a:gd name="T64" fmla="*/ 2147483647 w 656"/>
                <a:gd name="T65" fmla="*/ 2147483647 h 348"/>
                <a:gd name="T66" fmla="*/ 2147483647 w 656"/>
                <a:gd name="T67" fmla="*/ 2147483647 h 348"/>
                <a:gd name="T68" fmla="*/ 2147483647 w 656"/>
                <a:gd name="T69" fmla="*/ 2147483647 h 348"/>
                <a:gd name="T70" fmla="*/ 2147483647 w 656"/>
                <a:gd name="T71" fmla="*/ 2147483647 h 348"/>
                <a:gd name="T72" fmla="*/ 2147483647 w 656"/>
                <a:gd name="T73" fmla="*/ 2147483647 h 348"/>
                <a:gd name="T74" fmla="*/ 2147483647 w 656"/>
                <a:gd name="T75" fmla="*/ 2147483647 h 348"/>
                <a:gd name="T76" fmla="*/ 2147483647 w 656"/>
                <a:gd name="T77" fmla="*/ 0 h 348"/>
                <a:gd name="T78" fmla="*/ 2147483647 w 656"/>
                <a:gd name="T79" fmla="*/ 0 h 348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656" h="348">
                  <a:moveTo>
                    <a:pt x="631" y="0"/>
                  </a:moveTo>
                  <a:lnTo>
                    <a:pt x="376" y="27"/>
                  </a:lnTo>
                  <a:lnTo>
                    <a:pt x="121" y="86"/>
                  </a:lnTo>
                  <a:lnTo>
                    <a:pt x="0" y="156"/>
                  </a:lnTo>
                  <a:lnTo>
                    <a:pt x="0" y="158"/>
                  </a:lnTo>
                  <a:lnTo>
                    <a:pt x="4" y="162"/>
                  </a:lnTo>
                  <a:lnTo>
                    <a:pt x="6" y="168"/>
                  </a:lnTo>
                  <a:lnTo>
                    <a:pt x="11" y="179"/>
                  </a:lnTo>
                  <a:lnTo>
                    <a:pt x="19" y="189"/>
                  </a:lnTo>
                  <a:lnTo>
                    <a:pt x="26" y="200"/>
                  </a:lnTo>
                  <a:lnTo>
                    <a:pt x="34" y="213"/>
                  </a:lnTo>
                  <a:lnTo>
                    <a:pt x="44" y="227"/>
                  </a:lnTo>
                  <a:lnTo>
                    <a:pt x="53" y="240"/>
                  </a:lnTo>
                  <a:lnTo>
                    <a:pt x="61" y="251"/>
                  </a:lnTo>
                  <a:lnTo>
                    <a:pt x="68" y="263"/>
                  </a:lnTo>
                  <a:lnTo>
                    <a:pt x="78" y="274"/>
                  </a:lnTo>
                  <a:lnTo>
                    <a:pt x="85" y="282"/>
                  </a:lnTo>
                  <a:lnTo>
                    <a:pt x="93" y="289"/>
                  </a:lnTo>
                  <a:lnTo>
                    <a:pt x="97" y="295"/>
                  </a:lnTo>
                  <a:lnTo>
                    <a:pt x="102" y="297"/>
                  </a:lnTo>
                  <a:lnTo>
                    <a:pt x="108" y="297"/>
                  </a:lnTo>
                  <a:lnTo>
                    <a:pt x="121" y="299"/>
                  </a:lnTo>
                  <a:lnTo>
                    <a:pt x="139" y="301"/>
                  </a:lnTo>
                  <a:lnTo>
                    <a:pt x="161" y="305"/>
                  </a:lnTo>
                  <a:lnTo>
                    <a:pt x="186" y="307"/>
                  </a:lnTo>
                  <a:lnTo>
                    <a:pt x="215" y="312"/>
                  </a:lnTo>
                  <a:lnTo>
                    <a:pt x="245" y="316"/>
                  </a:lnTo>
                  <a:lnTo>
                    <a:pt x="277" y="322"/>
                  </a:lnTo>
                  <a:lnTo>
                    <a:pt x="306" y="328"/>
                  </a:lnTo>
                  <a:lnTo>
                    <a:pt x="336" y="331"/>
                  </a:lnTo>
                  <a:lnTo>
                    <a:pt x="363" y="335"/>
                  </a:lnTo>
                  <a:lnTo>
                    <a:pt x="390" y="341"/>
                  </a:lnTo>
                  <a:lnTo>
                    <a:pt x="409" y="343"/>
                  </a:lnTo>
                  <a:lnTo>
                    <a:pt x="424" y="345"/>
                  </a:lnTo>
                  <a:lnTo>
                    <a:pt x="435" y="347"/>
                  </a:lnTo>
                  <a:lnTo>
                    <a:pt x="439" y="348"/>
                  </a:lnTo>
                  <a:lnTo>
                    <a:pt x="656" y="232"/>
                  </a:lnTo>
                  <a:lnTo>
                    <a:pt x="602" y="57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5" name="Freeform 129"/>
            <p:cNvSpPr>
              <a:spLocks/>
            </p:cNvSpPr>
            <p:nvPr/>
          </p:nvSpPr>
          <p:spPr bwMode="auto">
            <a:xfrm>
              <a:off x="3184495" y="2336531"/>
              <a:ext cx="114787" cy="49629"/>
            </a:xfrm>
            <a:custGeom>
              <a:avLst/>
              <a:gdLst>
                <a:gd name="T0" fmla="*/ 2147483647 w 755"/>
                <a:gd name="T1" fmla="*/ 2147483647 h 325"/>
                <a:gd name="T2" fmla="*/ 2147483647 w 755"/>
                <a:gd name="T3" fmla="*/ 2147483647 h 325"/>
                <a:gd name="T4" fmla="*/ 2147483647 w 755"/>
                <a:gd name="T5" fmla="*/ 2147483647 h 325"/>
                <a:gd name="T6" fmla="*/ 2147483647 w 755"/>
                <a:gd name="T7" fmla="*/ 2147483647 h 325"/>
                <a:gd name="T8" fmla="*/ 2147483647 w 755"/>
                <a:gd name="T9" fmla="*/ 2147483647 h 325"/>
                <a:gd name="T10" fmla="*/ 2147483647 w 755"/>
                <a:gd name="T11" fmla="*/ 2147483647 h 325"/>
                <a:gd name="T12" fmla="*/ 2147483647 w 755"/>
                <a:gd name="T13" fmla="*/ 2147483647 h 325"/>
                <a:gd name="T14" fmla="*/ 2147483647 w 755"/>
                <a:gd name="T15" fmla="*/ 2147483647 h 325"/>
                <a:gd name="T16" fmla="*/ 2147483647 w 755"/>
                <a:gd name="T17" fmla="*/ 2147483647 h 325"/>
                <a:gd name="T18" fmla="*/ 2147483647 w 755"/>
                <a:gd name="T19" fmla="*/ 2147483647 h 325"/>
                <a:gd name="T20" fmla="*/ 2147483647 w 755"/>
                <a:gd name="T21" fmla="*/ 2147483647 h 325"/>
                <a:gd name="T22" fmla="*/ 2147483647 w 755"/>
                <a:gd name="T23" fmla="*/ 2147483647 h 325"/>
                <a:gd name="T24" fmla="*/ 2147483647 w 755"/>
                <a:gd name="T25" fmla="*/ 2147483647 h 325"/>
                <a:gd name="T26" fmla="*/ 2147483647 w 755"/>
                <a:gd name="T27" fmla="*/ 2147483647 h 325"/>
                <a:gd name="T28" fmla="*/ 2147483647 w 755"/>
                <a:gd name="T29" fmla="*/ 2147483647 h 325"/>
                <a:gd name="T30" fmla="*/ 2147483647 w 755"/>
                <a:gd name="T31" fmla="*/ 2147483647 h 325"/>
                <a:gd name="T32" fmla="*/ 2147483647 w 755"/>
                <a:gd name="T33" fmla="*/ 2147483647 h 325"/>
                <a:gd name="T34" fmla="*/ 2147483647 w 755"/>
                <a:gd name="T35" fmla="*/ 2147483647 h 325"/>
                <a:gd name="T36" fmla="*/ 2147483647 w 755"/>
                <a:gd name="T37" fmla="*/ 2147483647 h 325"/>
                <a:gd name="T38" fmla="*/ 2147483647 w 755"/>
                <a:gd name="T39" fmla="*/ 2147483647 h 325"/>
                <a:gd name="T40" fmla="*/ 2147483647 w 755"/>
                <a:gd name="T41" fmla="*/ 2147483647 h 325"/>
                <a:gd name="T42" fmla="*/ 2147483647 w 755"/>
                <a:gd name="T43" fmla="*/ 2147483647 h 325"/>
                <a:gd name="T44" fmla="*/ 2147483647 w 755"/>
                <a:gd name="T45" fmla="*/ 2147483647 h 325"/>
                <a:gd name="T46" fmla="*/ 2147483647 w 755"/>
                <a:gd name="T47" fmla="*/ 2147483647 h 325"/>
                <a:gd name="T48" fmla="*/ 2147483647 w 755"/>
                <a:gd name="T49" fmla="*/ 2147483647 h 325"/>
                <a:gd name="T50" fmla="*/ 2147483647 w 755"/>
                <a:gd name="T51" fmla="*/ 2147483647 h 325"/>
                <a:gd name="T52" fmla="*/ 2147483647 w 755"/>
                <a:gd name="T53" fmla="*/ 2147483647 h 325"/>
                <a:gd name="T54" fmla="*/ 2147483647 w 755"/>
                <a:gd name="T55" fmla="*/ 2147483647 h 325"/>
                <a:gd name="T56" fmla="*/ 2147483647 w 755"/>
                <a:gd name="T57" fmla="*/ 2147483647 h 325"/>
                <a:gd name="T58" fmla="*/ 2147483647 w 755"/>
                <a:gd name="T59" fmla="*/ 2147483647 h 325"/>
                <a:gd name="T60" fmla="*/ 2147483647 w 755"/>
                <a:gd name="T61" fmla="*/ 2147483647 h 325"/>
                <a:gd name="T62" fmla="*/ 2147483647 w 755"/>
                <a:gd name="T63" fmla="*/ 2147483647 h 325"/>
                <a:gd name="T64" fmla="*/ 2147483647 w 755"/>
                <a:gd name="T65" fmla="*/ 2147483647 h 325"/>
                <a:gd name="T66" fmla="*/ 2147483647 w 755"/>
                <a:gd name="T67" fmla="*/ 2147483647 h 325"/>
                <a:gd name="T68" fmla="*/ 0 w 755"/>
                <a:gd name="T69" fmla="*/ 2147483647 h 325"/>
                <a:gd name="T70" fmla="*/ 0 w 755"/>
                <a:gd name="T71" fmla="*/ 2147483647 h 325"/>
                <a:gd name="T72" fmla="*/ 2147483647 w 755"/>
                <a:gd name="T73" fmla="*/ 2147483647 h 325"/>
                <a:gd name="T74" fmla="*/ 2147483647 w 755"/>
                <a:gd name="T75" fmla="*/ 2147483647 h 325"/>
                <a:gd name="T76" fmla="*/ 2147483647 w 755"/>
                <a:gd name="T77" fmla="*/ 2147483647 h 325"/>
                <a:gd name="T78" fmla="*/ 2147483647 w 755"/>
                <a:gd name="T79" fmla="*/ 2147483647 h 325"/>
                <a:gd name="T80" fmla="*/ 2147483647 w 755"/>
                <a:gd name="T81" fmla="*/ 2147483647 h 325"/>
                <a:gd name="T82" fmla="*/ 2147483647 w 755"/>
                <a:gd name="T83" fmla="*/ 2147483647 h 325"/>
                <a:gd name="T84" fmla="*/ 2147483647 w 755"/>
                <a:gd name="T85" fmla="*/ 2147483647 h 32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755" h="325">
                  <a:moveTo>
                    <a:pt x="354" y="7"/>
                  </a:moveTo>
                  <a:lnTo>
                    <a:pt x="352" y="7"/>
                  </a:lnTo>
                  <a:lnTo>
                    <a:pt x="346" y="7"/>
                  </a:lnTo>
                  <a:lnTo>
                    <a:pt x="337" y="9"/>
                  </a:lnTo>
                  <a:lnTo>
                    <a:pt x="327" y="13"/>
                  </a:lnTo>
                  <a:lnTo>
                    <a:pt x="312" y="15"/>
                  </a:lnTo>
                  <a:lnTo>
                    <a:pt x="297" y="19"/>
                  </a:lnTo>
                  <a:lnTo>
                    <a:pt x="282" y="23"/>
                  </a:lnTo>
                  <a:lnTo>
                    <a:pt x="265" y="28"/>
                  </a:lnTo>
                  <a:lnTo>
                    <a:pt x="246" y="32"/>
                  </a:lnTo>
                  <a:lnTo>
                    <a:pt x="228" y="38"/>
                  </a:lnTo>
                  <a:lnTo>
                    <a:pt x="211" y="42"/>
                  </a:lnTo>
                  <a:lnTo>
                    <a:pt x="194" y="47"/>
                  </a:lnTo>
                  <a:lnTo>
                    <a:pt x="179" y="53"/>
                  </a:lnTo>
                  <a:lnTo>
                    <a:pt x="166" y="59"/>
                  </a:lnTo>
                  <a:lnTo>
                    <a:pt x="152" y="64"/>
                  </a:lnTo>
                  <a:lnTo>
                    <a:pt x="143" y="70"/>
                  </a:lnTo>
                  <a:lnTo>
                    <a:pt x="135" y="74"/>
                  </a:lnTo>
                  <a:lnTo>
                    <a:pt x="130" y="78"/>
                  </a:lnTo>
                  <a:lnTo>
                    <a:pt x="128" y="82"/>
                  </a:lnTo>
                  <a:lnTo>
                    <a:pt x="128" y="85"/>
                  </a:lnTo>
                  <a:lnTo>
                    <a:pt x="128" y="89"/>
                  </a:lnTo>
                  <a:lnTo>
                    <a:pt x="132" y="93"/>
                  </a:lnTo>
                  <a:lnTo>
                    <a:pt x="135" y="97"/>
                  </a:lnTo>
                  <a:lnTo>
                    <a:pt x="143" y="101"/>
                  </a:lnTo>
                  <a:lnTo>
                    <a:pt x="149" y="104"/>
                  </a:lnTo>
                  <a:lnTo>
                    <a:pt x="158" y="106"/>
                  </a:lnTo>
                  <a:lnTo>
                    <a:pt x="168" y="112"/>
                  </a:lnTo>
                  <a:lnTo>
                    <a:pt x="177" y="116"/>
                  </a:lnTo>
                  <a:lnTo>
                    <a:pt x="189" y="120"/>
                  </a:lnTo>
                  <a:lnTo>
                    <a:pt x="200" y="125"/>
                  </a:lnTo>
                  <a:lnTo>
                    <a:pt x="211" y="129"/>
                  </a:lnTo>
                  <a:lnTo>
                    <a:pt x="223" y="137"/>
                  </a:lnTo>
                  <a:lnTo>
                    <a:pt x="232" y="141"/>
                  </a:lnTo>
                  <a:lnTo>
                    <a:pt x="244" y="146"/>
                  </a:lnTo>
                  <a:lnTo>
                    <a:pt x="253" y="152"/>
                  </a:lnTo>
                  <a:lnTo>
                    <a:pt x="263" y="160"/>
                  </a:lnTo>
                  <a:lnTo>
                    <a:pt x="270" y="165"/>
                  </a:lnTo>
                  <a:lnTo>
                    <a:pt x="278" y="171"/>
                  </a:lnTo>
                  <a:lnTo>
                    <a:pt x="285" y="179"/>
                  </a:lnTo>
                  <a:lnTo>
                    <a:pt x="291" y="186"/>
                  </a:lnTo>
                  <a:lnTo>
                    <a:pt x="295" y="190"/>
                  </a:lnTo>
                  <a:lnTo>
                    <a:pt x="297" y="198"/>
                  </a:lnTo>
                  <a:lnTo>
                    <a:pt x="299" y="201"/>
                  </a:lnTo>
                  <a:lnTo>
                    <a:pt x="301" y="207"/>
                  </a:lnTo>
                  <a:lnTo>
                    <a:pt x="297" y="213"/>
                  </a:lnTo>
                  <a:lnTo>
                    <a:pt x="293" y="217"/>
                  </a:lnTo>
                  <a:lnTo>
                    <a:pt x="287" y="220"/>
                  </a:lnTo>
                  <a:lnTo>
                    <a:pt x="282" y="224"/>
                  </a:lnTo>
                  <a:lnTo>
                    <a:pt x="270" y="226"/>
                  </a:lnTo>
                  <a:lnTo>
                    <a:pt x="257" y="228"/>
                  </a:lnTo>
                  <a:lnTo>
                    <a:pt x="244" y="228"/>
                  </a:lnTo>
                  <a:lnTo>
                    <a:pt x="228" y="230"/>
                  </a:lnTo>
                  <a:lnTo>
                    <a:pt x="211" y="228"/>
                  </a:lnTo>
                  <a:lnTo>
                    <a:pt x="192" y="228"/>
                  </a:lnTo>
                  <a:lnTo>
                    <a:pt x="175" y="228"/>
                  </a:lnTo>
                  <a:lnTo>
                    <a:pt x="156" y="228"/>
                  </a:lnTo>
                  <a:lnTo>
                    <a:pt x="137" y="228"/>
                  </a:lnTo>
                  <a:lnTo>
                    <a:pt x="118" y="228"/>
                  </a:lnTo>
                  <a:lnTo>
                    <a:pt x="101" y="228"/>
                  </a:lnTo>
                  <a:lnTo>
                    <a:pt x="84" y="228"/>
                  </a:lnTo>
                  <a:lnTo>
                    <a:pt x="67" y="228"/>
                  </a:lnTo>
                  <a:lnTo>
                    <a:pt x="52" y="230"/>
                  </a:lnTo>
                  <a:lnTo>
                    <a:pt x="38" y="232"/>
                  </a:lnTo>
                  <a:lnTo>
                    <a:pt x="29" y="238"/>
                  </a:lnTo>
                  <a:lnTo>
                    <a:pt x="17" y="239"/>
                  </a:lnTo>
                  <a:lnTo>
                    <a:pt x="12" y="243"/>
                  </a:lnTo>
                  <a:lnTo>
                    <a:pt x="6" y="249"/>
                  </a:lnTo>
                  <a:lnTo>
                    <a:pt x="2" y="255"/>
                  </a:lnTo>
                  <a:lnTo>
                    <a:pt x="0" y="260"/>
                  </a:lnTo>
                  <a:lnTo>
                    <a:pt x="0" y="266"/>
                  </a:lnTo>
                  <a:lnTo>
                    <a:pt x="0" y="272"/>
                  </a:lnTo>
                  <a:lnTo>
                    <a:pt x="2" y="277"/>
                  </a:lnTo>
                  <a:lnTo>
                    <a:pt x="2" y="283"/>
                  </a:lnTo>
                  <a:lnTo>
                    <a:pt x="4" y="289"/>
                  </a:lnTo>
                  <a:lnTo>
                    <a:pt x="6" y="295"/>
                  </a:lnTo>
                  <a:lnTo>
                    <a:pt x="8" y="300"/>
                  </a:lnTo>
                  <a:lnTo>
                    <a:pt x="14" y="306"/>
                  </a:lnTo>
                  <a:lnTo>
                    <a:pt x="16" y="310"/>
                  </a:lnTo>
                  <a:lnTo>
                    <a:pt x="223" y="325"/>
                  </a:lnTo>
                  <a:lnTo>
                    <a:pt x="515" y="264"/>
                  </a:lnTo>
                  <a:lnTo>
                    <a:pt x="707" y="169"/>
                  </a:lnTo>
                  <a:lnTo>
                    <a:pt x="755" y="103"/>
                  </a:lnTo>
                  <a:lnTo>
                    <a:pt x="626" y="34"/>
                  </a:lnTo>
                  <a:lnTo>
                    <a:pt x="419" y="0"/>
                  </a:lnTo>
                  <a:lnTo>
                    <a:pt x="354" y="7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6" name="Freeform 130"/>
            <p:cNvSpPr>
              <a:spLocks/>
            </p:cNvSpPr>
            <p:nvPr/>
          </p:nvSpPr>
          <p:spPr bwMode="auto">
            <a:xfrm>
              <a:off x="3145826" y="2534134"/>
              <a:ext cx="36537" cy="45367"/>
            </a:xfrm>
            <a:custGeom>
              <a:avLst/>
              <a:gdLst>
                <a:gd name="T0" fmla="*/ 2147483647 w 239"/>
                <a:gd name="T1" fmla="*/ 0 h 298"/>
                <a:gd name="T2" fmla="*/ 0 w 239"/>
                <a:gd name="T3" fmla="*/ 2147483647 h 298"/>
                <a:gd name="T4" fmla="*/ 2147483647 w 239"/>
                <a:gd name="T5" fmla="*/ 2147483647 h 298"/>
                <a:gd name="T6" fmla="*/ 2147483647 w 239"/>
                <a:gd name="T7" fmla="*/ 2147483647 h 298"/>
                <a:gd name="T8" fmla="*/ 2147483647 w 239"/>
                <a:gd name="T9" fmla="*/ 2147483647 h 298"/>
                <a:gd name="T10" fmla="*/ 2147483647 w 239"/>
                <a:gd name="T11" fmla="*/ 2147483647 h 298"/>
                <a:gd name="T12" fmla="*/ 2147483647 w 239"/>
                <a:gd name="T13" fmla="*/ 2147483647 h 298"/>
                <a:gd name="T14" fmla="*/ 2147483647 w 239"/>
                <a:gd name="T15" fmla="*/ 0 h 298"/>
                <a:gd name="T16" fmla="*/ 2147483647 w 239"/>
                <a:gd name="T17" fmla="*/ 0 h 29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39" h="298">
                  <a:moveTo>
                    <a:pt x="28" y="0"/>
                  </a:moveTo>
                  <a:lnTo>
                    <a:pt x="0" y="118"/>
                  </a:lnTo>
                  <a:lnTo>
                    <a:pt x="49" y="298"/>
                  </a:lnTo>
                  <a:lnTo>
                    <a:pt x="209" y="256"/>
                  </a:lnTo>
                  <a:lnTo>
                    <a:pt x="239" y="188"/>
                  </a:lnTo>
                  <a:lnTo>
                    <a:pt x="157" y="123"/>
                  </a:lnTo>
                  <a:lnTo>
                    <a:pt x="77" y="64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7" name="Freeform 131"/>
            <p:cNvSpPr>
              <a:spLocks/>
            </p:cNvSpPr>
            <p:nvPr/>
          </p:nvSpPr>
          <p:spPr bwMode="auto">
            <a:xfrm>
              <a:off x="3147653" y="2536570"/>
              <a:ext cx="44758" cy="35014"/>
            </a:xfrm>
            <a:custGeom>
              <a:avLst/>
              <a:gdLst>
                <a:gd name="T0" fmla="*/ 2147483647 w 295"/>
                <a:gd name="T1" fmla="*/ 2147483647 h 230"/>
                <a:gd name="T2" fmla="*/ 2147483647 w 295"/>
                <a:gd name="T3" fmla="*/ 2147483647 h 230"/>
                <a:gd name="T4" fmla="*/ 2147483647 w 295"/>
                <a:gd name="T5" fmla="*/ 2147483647 h 230"/>
                <a:gd name="T6" fmla="*/ 2147483647 w 295"/>
                <a:gd name="T7" fmla="*/ 2147483647 h 230"/>
                <a:gd name="T8" fmla="*/ 2147483647 w 295"/>
                <a:gd name="T9" fmla="*/ 2147483647 h 230"/>
                <a:gd name="T10" fmla="*/ 2147483647 w 295"/>
                <a:gd name="T11" fmla="*/ 2147483647 h 230"/>
                <a:gd name="T12" fmla="*/ 2147483647 w 295"/>
                <a:gd name="T13" fmla="*/ 2147483647 h 230"/>
                <a:gd name="T14" fmla="*/ 2147483647 w 295"/>
                <a:gd name="T15" fmla="*/ 2147483647 h 230"/>
                <a:gd name="T16" fmla="*/ 2147483647 w 295"/>
                <a:gd name="T17" fmla="*/ 2147483647 h 230"/>
                <a:gd name="T18" fmla="*/ 2147483647 w 295"/>
                <a:gd name="T19" fmla="*/ 2147483647 h 230"/>
                <a:gd name="T20" fmla="*/ 2147483647 w 295"/>
                <a:gd name="T21" fmla="*/ 2147483647 h 230"/>
                <a:gd name="T22" fmla="*/ 2147483647 w 295"/>
                <a:gd name="T23" fmla="*/ 2147483647 h 230"/>
                <a:gd name="T24" fmla="*/ 2147483647 w 295"/>
                <a:gd name="T25" fmla="*/ 2147483647 h 230"/>
                <a:gd name="T26" fmla="*/ 2147483647 w 295"/>
                <a:gd name="T27" fmla="*/ 2147483647 h 230"/>
                <a:gd name="T28" fmla="*/ 2147483647 w 295"/>
                <a:gd name="T29" fmla="*/ 2147483647 h 230"/>
                <a:gd name="T30" fmla="*/ 2147483647 w 295"/>
                <a:gd name="T31" fmla="*/ 2147483647 h 230"/>
                <a:gd name="T32" fmla="*/ 2147483647 w 295"/>
                <a:gd name="T33" fmla="*/ 2147483647 h 230"/>
                <a:gd name="T34" fmla="*/ 2147483647 w 295"/>
                <a:gd name="T35" fmla="*/ 2147483647 h 230"/>
                <a:gd name="T36" fmla="*/ 2147483647 w 295"/>
                <a:gd name="T37" fmla="*/ 2147483647 h 230"/>
                <a:gd name="T38" fmla="*/ 2147483647 w 295"/>
                <a:gd name="T39" fmla="*/ 2147483647 h 230"/>
                <a:gd name="T40" fmla="*/ 2147483647 w 295"/>
                <a:gd name="T41" fmla="*/ 2147483647 h 230"/>
                <a:gd name="T42" fmla="*/ 2147483647 w 295"/>
                <a:gd name="T43" fmla="*/ 2147483647 h 230"/>
                <a:gd name="T44" fmla="*/ 2147483647 w 295"/>
                <a:gd name="T45" fmla="*/ 2147483647 h 230"/>
                <a:gd name="T46" fmla="*/ 2147483647 w 295"/>
                <a:gd name="T47" fmla="*/ 2147483647 h 230"/>
                <a:gd name="T48" fmla="*/ 2147483647 w 295"/>
                <a:gd name="T49" fmla="*/ 2147483647 h 230"/>
                <a:gd name="T50" fmla="*/ 2147483647 w 295"/>
                <a:gd name="T51" fmla="*/ 2147483647 h 230"/>
                <a:gd name="T52" fmla="*/ 2147483647 w 295"/>
                <a:gd name="T53" fmla="*/ 2147483647 h 230"/>
                <a:gd name="T54" fmla="*/ 2147483647 w 295"/>
                <a:gd name="T55" fmla="*/ 2147483647 h 230"/>
                <a:gd name="T56" fmla="*/ 2147483647 w 295"/>
                <a:gd name="T57" fmla="*/ 2147483647 h 230"/>
                <a:gd name="T58" fmla="*/ 2147483647 w 295"/>
                <a:gd name="T59" fmla="*/ 2147483647 h 230"/>
                <a:gd name="T60" fmla="*/ 2147483647 w 295"/>
                <a:gd name="T61" fmla="*/ 2147483647 h 230"/>
                <a:gd name="T62" fmla="*/ 2147483647 w 295"/>
                <a:gd name="T63" fmla="*/ 2147483647 h 230"/>
                <a:gd name="T64" fmla="*/ 2147483647 w 295"/>
                <a:gd name="T65" fmla="*/ 2147483647 h 230"/>
                <a:gd name="T66" fmla="*/ 2147483647 w 295"/>
                <a:gd name="T67" fmla="*/ 2147483647 h 230"/>
                <a:gd name="T68" fmla="*/ 2147483647 w 295"/>
                <a:gd name="T69" fmla="*/ 2147483647 h 230"/>
                <a:gd name="T70" fmla="*/ 0 w 295"/>
                <a:gd name="T71" fmla="*/ 0 h 230"/>
                <a:gd name="T72" fmla="*/ 2147483647 w 295"/>
                <a:gd name="T73" fmla="*/ 2147483647 h 23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95" h="230">
                  <a:moveTo>
                    <a:pt x="8" y="21"/>
                  </a:moveTo>
                  <a:lnTo>
                    <a:pt x="8" y="23"/>
                  </a:lnTo>
                  <a:lnTo>
                    <a:pt x="8" y="30"/>
                  </a:lnTo>
                  <a:lnTo>
                    <a:pt x="9" y="38"/>
                  </a:lnTo>
                  <a:lnTo>
                    <a:pt x="11" y="49"/>
                  </a:lnTo>
                  <a:lnTo>
                    <a:pt x="13" y="55"/>
                  </a:lnTo>
                  <a:lnTo>
                    <a:pt x="15" y="61"/>
                  </a:lnTo>
                  <a:lnTo>
                    <a:pt x="17" y="66"/>
                  </a:lnTo>
                  <a:lnTo>
                    <a:pt x="19" y="72"/>
                  </a:lnTo>
                  <a:lnTo>
                    <a:pt x="21" y="82"/>
                  </a:lnTo>
                  <a:lnTo>
                    <a:pt x="27" y="89"/>
                  </a:lnTo>
                  <a:lnTo>
                    <a:pt x="36" y="93"/>
                  </a:lnTo>
                  <a:lnTo>
                    <a:pt x="46" y="91"/>
                  </a:lnTo>
                  <a:lnTo>
                    <a:pt x="55" y="87"/>
                  </a:lnTo>
                  <a:lnTo>
                    <a:pt x="59" y="91"/>
                  </a:lnTo>
                  <a:lnTo>
                    <a:pt x="61" y="95"/>
                  </a:lnTo>
                  <a:lnTo>
                    <a:pt x="61" y="104"/>
                  </a:lnTo>
                  <a:lnTo>
                    <a:pt x="61" y="114"/>
                  </a:lnTo>
                  <a:lnTo>
                    <a:pt x="63" y="123"/>
                  </a:lnTo>
                  <a:lnTo>
                    <a:pt x="65" y="135"/>
                  </a:lnTo>
                  <a:lnTo>
                    <a:pt x="68" y="144"/>
                  </a:lnTo>
                  <a:lnTo>
                    <a:pt x="74" y="154"/>
                  </a:lnTo>
                  <a:lnTo>
                    <a:pt x="84" y="161"/>
                  </a:lnTo>
                  <a:lnTo>
                    <a:pt x="87" y="163"/>
                  </a:lnTo>
                  <a:lnTo>
                    <a:pt x="93" y="165"/>
                  </a:lnTo>
                  <a:lnTo>
                    <a:pt x="101" y="165"/>
                  </a:lnTo>
                  <a:lnTo>
                    <a:pt x="108" y="165"/>
                  </a:lnTo>
                  <a:lnTo>
                    <a:pt x="116" y="165"/>
                  </a:lnTo>
                  <a:lnTo>
                    <a:pt x="124" y="165"/>
                  </a:lnTo>
                  <a:lnTo>
                    <a:pt x="131" y="165"/>
                  </a:lnTo>
                  <a:lnTo>
                    <a:pt x="141" y="165"/>
                  </a:lnTo>
                  <a:lnTo>
                    <a:pt x="146" y="163"/>
                  </a:lnTo>
                  <a:lnTo>
                    <a:pt x="154" y="161"/>
                  </a:lnTo>
                  <a:lnTo>
                    <a:pt x="160" y="161"/>
                  </a:lnTo>
                  <a:lnTo>
                    <a:pt x="167" y="161"/>
                  </a:lnTo>
                  <a:lnTo>
                    <a:pt x="171" y="160"/>
                  </a:lnTo>
                  <a:lnTo>
                    <a:pt x="175" y="160"/>
                  </a:lnTo>
                  <a:lnTo>
                    <a:pt x="179" y="160"/>
                  </a:lnTo>
                  <a:lnTo>
                    <a:pt x="182" y="161"/>
                  </a:lnTo>
                  <a:lnTo>
                    <a:pt x="184" y="165"/>
                  </a:lnTo>
                  <a:lnTo>
                    <a:pt x="182" y="171"/>
                  </a:lnTo>
                  <a:lnTo>
                    <a:pt x="177" y="177"/>
                  </a:lnTo>
                  <a:lnTo>
                    <a:pt x="171" y="186"/>
                  </a:lnTo>
                  <a:lnTo>
                    <a:pt x="165" y="194"/>
                  </a:lnTo>
                  <a:lnTo>
                    <a:pt x="160" y="203"/>
                  </a:lnTo>
                  <a:lnTo>
                    <a:pt x="158" y="211"/>
                  </a:lnTo>
                  <a:lnTo>
                    <a:pt x="160" y="219"/>
                  </a:lnTo>
                  <a:lnTo>
                    <a:pt x="165" y="222"/>
                  </a:lnTo>
                  <a:lnTo>
                    <a:pt x="175" y="226"/>
                  </a:lnTo>
                  <a:lnTo>
                    <a:pt x="182" y="228"/>
                  </a:lnTo>
                  <a:lnTo>
                    <a:pt x="190" y="228"/>
                  </a:lnTo>
                  <a:lnTo>
                    <a:pt x="196" y="230"/>
                  </a:lnTo>
                  <a:lnTo>
                    <a:pt x="205" y="230"/>
                  </a:lnTo>
                  <a:lnTo>
                    <a:pt x="211" y="230"/>
                  </a:lnTo>
                  <a:lnTo>
                    <a:pt x="220" y="230"/>
                  </a:lnTo>
                  <a:lnTo>
                    <a:pt x="228" y="230"/>
                  </a:lnTo>
                  <a:lnTo>
                    <a:pt x="236" y="230"/>
                  </a:lnTo>
                  <a:lnTo>
                    <a:pt x="243" y="228"/>
                  </a:lnTo>
                  <a:lnTo>
                    <a:pt x="251" y="228"/>
                  </a:lnTo>
                  <a:lnTo>
                    <a:pt x="258" y="228"/>
                  </a:lnTo>
                  <a:lnTo>
                    <a:pt x="266" y="228"/>
                  </a:lnTo>
                  <a:lnTo>
                    <a:pt x="274" y="224"/>
                  </a:lnTo>
                  <a:lnTo>
                    <a:pt x="281" y="222"/>
                  </a:lnTo>
                  <a:lnTo>
                    <a:pt x="287" y="220"/>
                  </a:lnTo>
                  <a:lnTo>
                    <a:pt x="291" y="219"/>
                  </a:lnTo>
                  <a:lnTo>
                    <a:pt x="295" y="215"/>
                  </a:lnTo>
                  <a:lnTo>
                    <a:pt x="295" y="213"/>
                  </a:lnTo>
                  <a:lnTo>
                    <a:pt x="291" y="158"/>
                  </a:lnTo>
                  <a:lnTo>
                    <a:pt x="257" y="95"/>
                  </a:lnTo>
                  <a:lnTo>
                    <a:pt x="82" y="49"/>
                  </a:lnTo>
                  <a:lnTo>
                    <a:pt x="46" y="0"/>
                  </a:lnTo>
                  <a:lnTo>
                    <a:pt x="0" y="0"/>
                  </a:lnTo>
                  <a:lnTo>
                    <a:pt x="8" y="2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8" name="Freeform 132"/>
            <p:cNvSpPr>
              <a:spLocks/>
            </p:cNvSpPr>
            <p:nvPr/>
          </p:nvSpPr>
          <p:spPr bwMode="auto">
            <a:xfrm>
              <a:off x="3138215" y="2441879"/>
              <a:ext cx="41408" cy="49629"/>
            </a:xfrm>
            <a:custGeom>
              <a:avLst/>
              <a:gdLst>
                <a:gd name="T0" fmla="*/ 2147483647 w 274"/>
                <a:gd name="T1" fmla="*/ 0 h 327"/>
                <a:gd name="T2" fmla="*/ 0 w 274"/>
                <a:gd name="T3" fmla="*/ 2147483647 h 327"/>
                <a:gd name="T4" fmla="*/ 2147483647 w 274"/>
                <a:gd name="T5" fmla="*/ 2147483647 h 327"/>
                <a:gd name="T6" fmla="*/ 2147483647 w 274"/>
                <a:gd name="T7" fmla="*/ 2147483647 h 327"/>
                <a:gd name="T8" fmla="*/ 2147483647 w 274"/>
                <a:gd name="T9" fmla="*/ 2147483647 h 327"/>
                <a:gd name="T10" fmla="*/ 2147483647 w 274"/>
                <a:gd name="T11" fmla="*/ 2147483647 h 327"/>
                <a:gd name="T12" fmla="*/ 2147483647 w 274"/>
                <a:gd name="T13" fmla="*/ 2147483647 h 327"/>
                <a:gd name="T14" fmla="*/ 2147483647 w 274"/>
                <a:gd name="T15" fmla="*/ 0 h 327"/>
                <a:gd name="T16" fmla="*/ 2147483647 w 274"/>
                <a:gd name="T17" fmla="*/ 0 h 3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74" h="327">
                  <a:moveTo>
                    <a:pt x="36" y="0"/>
                  </a:moveTo>
                  <a:lnTo>
                    <a:pt x="0" y="164"/>
                  </a:lnTo>
                  <a:lnTo>
                    <a:pt x="150" y="327"/>
                  </a:lnTo>
                  <a:lnTo>
                    <a:pt x="219" y="327"/>
                  </a:lnTo>
                  <a:lnTo>
                    <a:pt x="225" y="272"/>
                  </a:lnTo>
                  <a:lnTo>
                    <a:pt x="274" y="173"/>
                  </a:lnTo>
                  <a:lnTo>
                    <a:pt x="168" y="7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9" name="Freeform 133"/>
            <p:cNvSpPr>
              <a:spLocks/>
            </p:cNvSpPr>
            <p:nvPr/>
          </p:nvSpPr>
          <p:spPr bwMode="auto">
            <a:xfrm>
              <a:off x="3146435" y="2437007"/>
              <a:ext cx="34710" cy="40495"/>
            </a:xfrm>
            <a:custGeom>
              <a:avLst/>
              <a:gdLst>
                <a:gd name="T0" fmla="*/ 0 w 228"/>
                <a:gd name="T1" fmla="*/ 2147483647 h 264"/>
                <a:gd name="T2" fmla="*/ 0 w 228"/>
                <a:gd name="T3" fmla="*/ 2147483647 h 264"/>
                <a:gd name="T4" fmla="*/ 2147483647 w 228"/>
                <a:gd name="T5" fmla="*/ 2147483647 h 264"/>
                <a:gd name="T6" fmla="*/ 2147483647 w 228"/>
                <a:gd name="T7" fmla="*/ 2147483647 h 264"/>
                <a:gd name="T8" fmla="*/ 2147483647 w 228"/>
                <a:gd name="T9" fmla="*/ 2147483647 h 264"/>
                <a:gd name="T10" fmla="*/ 2147483647 w 228"/>
                <a:gd name="T11" fmla="*/ 2147483647 h 264"/>
                <a:gd name="T12" fmla="*/ 2147483647 w 228"/>
                <a:gd name="T13" fmla="*/ 2147483647 h 264"/>
                <a:gd name="T14" fmla="*/ 2147483647 w 228"/>
                <a:gd name="T15" fmla="*/ 2147483647 h 264"/>
                <a:gd name="T16" fmla="*/ 2147483647 w 228"/>
                <a:gd name="T17" fmla="*/ 2147483647 h 264"/>
                <a:gd name="T18" fmla="*/ 2147483647 w 228"/>
                <a:gd name="T19" fmla="*/ 2147483647 h 264"/>
                <a:gd name="T20" fmla="*/ 2147483647 w 228"/>
                <a:gd name="T21" fmla="*/ 2147483647 h 264"/>
                <a:gd name="T22" fmla="*/ 2147483647 w 228"/>
                <a:gd name="T23" fmla="*/ 2147483647 h 264"/>
                <a:gd name="T24" fmla="*/ 2147483647 w 228"/>
                <a:gd name="T25" fmla="*/ 2147483647 h 264"/>
                <a:gd name="T26" fmla="*/ 2147483647 w 228"/>
                <a:gd name="T27" fmla="*/ 2147483647 h 264"/>
                <a:gd name="T28" fmla="*/ 2147483647 w 228"/>
                <a:gd name="T29" fmla="*/ 2147483647 h 264"/>
                <a:gd name="T30" fmla="*/ 2147483647 w 228"/>
                <a:gd name="T31" fmla="*/ 2147483647 h 264"/>
                <a:gd name="T32" fmla="*/ 2147483647 w 228"/>
                <a:gd name="T33" fmla="*/ 2147483647 h 264"/>
                <a:gd name="T34" fmla="*/ 2147483647 w 228"/>
                <a:gd name="T35" fmla="*/ 2147483647 h 264"/>
                <a:gd name="T36" fmla="*/ 2147483647 w 228"/>
                <a:gd name="T37" fmla="*/ 2147483647 h 264"/>
                <a:gd name="T38" fmla="*/ 2147483647 w 228"/>
                <a:gd name="T39" fmla="*/ 2147483647 h 264"/>
                <a:gd name="T40" fmla="*/ 2147483647 w 228"/>
                <a:gd name="T41" fmla="*/ 2147483647 h 264"/>
                <a:gd name="T42" fmla="*/ 2147483647 w 228"/>
                <a:gd name="T43" fmla="*/ 2147483647 h 264"/>
                <a:gd name="T44" fmla="*/ 2147483647 w 228"/>
                <a:gd name="T45" fmla="*/ 2147483647 h 264"/>
                <a:gd name="T46" fmla="*/ 2147483647 w 228"/>
                <a:gd name="T47" fmla="*/ 2147483647 h 264"/>
                <a:gd name="T48" fmla="*/ 2147483647 w 228"/>
                <a:gd name="T49" fmla="*/ 2147483647 h 264"/>
                <a:gd name="T50" fmla="*/ 2147483647 w 228"/>
                <a:gd name="T51" fmla="*/ 2147483647 h 264"/>
                <a:gd name="T52" fmla="*/ 2147483647 w 228"/>
                <a:gd name="T53" fmla="*/ 2147483647 h 264"/>
                <a:gd name="T54" fmla="*/ 2147483647 w 228"/>
                <a:gd name="T55" fmla="*/ 2147483647 h 264"/>
                <a:gd name="T56" fmla="*/ 2147483647 w 228"/>
                <a:gd name="T57" fmla="*/ 2147483647 h 264"/>
                <a:gd name="T58" fmla="*/ 2147483647 w 228"/>
                <a:gd name="T59" fmla="*/ 2147483647 h 264"/>
                <a:gd name="T60" fmla="*/ 2147483647 w 228"/>
                <a:gd name="T61" fmla="*/ 2147483647 h 264"/>
                <a:gd name="T62" fmla="*/ 0 w 228"/>
                <a:gd name="T63" fmla="*/ 2147483647 h 26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28" h="264">
                  <a:moveTo>
                    <a:pt x="0" y="49"/>
                  </a:moveTo>
                  <a:lnTo>
                    <a:pt x="0" y="51"/>
                  </a:lnTo>
                  <a:lnTo>
                    <a:pt x="0" y="57"/>
                  </a:lnTo>
                  <a:lnTo>
                    <a:pt x="0" y="61"/>
                  </a:lnTo>
                  <a:lnTo>
                    <a:pt x="2" y="66"/>
                  </a:lnTo>
                  <a:lnTo>
                    <a:pt x="2" y="72"/>
                  </a:lnTo>
                  <a:lnTo>
                    <a:pt x="4" y="78"/>
                  </a:lnTo>
                  <a:lnTo>
                    <a:pt x="4" y="83"/>
                  </a:lnTo>
                  <a:lnTo>
                    <a:pt x="6" y="87"/>
                  </a:lnTo>
                  <a:lnTo>
                    <a:pt x="8" y="93"/>
                  </a:lnTo>
                  <a:lnTo>
                    <a:pt x="12" y="99"/>
                  </a:lnTo>
                  <a:lnTo>
                    <a:pt x="16" y="108"/>
                  </a:lnTo>
                  <a:lnTo>
                    <a:pt x="21" y="116"/>
                  </a:lnTo>
                  <a:lnTo>
                    <a:pt x="29" y="114"/>
                  </a:lnTo>
                  <a:lnTo>
                    <a:pt x="40" y="108"/>
                  </a:lnTo>
                  <a:lnTo>
                    <a:pt x="44" y="104"/>
                  </a:lnTo>
                  <a:lnTo>
                    <a:pt x="50" y="102"/>
                  </a:lnTo>
                  <a:lnTo>
                    <a:pt x="52" y="104"/>
                  </a:lnTo>
                  <a:lnTo>
                    <a:pt x="55" y="108"/>
                  </a:lnTo>
                  <a:lnTo>
                    <a:pt x="55" y="110"/>
                  </a:lnTo>
                  <a:lnTo>
                    <a:pt x="55" y="116"/>
                  </a:lnTo>
                  <a:lnTo>
                    <a:pt x="55" y="121"/>
                  </a:lnTo>
                  <a:lnTo>
                    <a:pt x="55" y="129"/>
                  </a:lnTo>
                  <a:lnTo>
                    <a:pt x="55" y="135"/>
                  </a:lnTo>
                  <a:lnTo>
                    <a:pt x="55" y="142"/>
                  </a:lnTo>
                  <a:lnTo>
                    <a:pt x="55" y="150"/>
                  </a:lnTo>
                  <a:lnTo>
                    <a:pt x="55" y="158"/>
                  </a:lnTo>
                  <a:lnTo>
                    <a:pt x="55" y="165"/>
                  </a:lnTo>
                  <a:lnTo>
                    <a:pt x="55" y="173"/>
                  </a:lnTo>
                  <a:lnTo>
                    <a:pt x="55" y="180"/>
                  </a:lnTo>
                  <a:lnTo>
                    <a:pt x="57" y="188"/>
                  </a:lnTo>
                  <a:lnTo>
                    <a:pt x="57" y="194"/>
                  </a:lnTo>
                  <a:lnTo>
                    <a:pt x="59" y="199"/>
                  </a:lnTo>
                  <a:lnTo>
                    <a:pt x="63" y="203"/>
                  </a:lnTo>
                  <a:lnTo>
                    <a:pt x="67" y="207"/>
                  </a:lnTo>
                  <a:lnTo>
                    <a:pt x="74" y="209"/>
                  </a:lnTo>
                  <a:lnTo>
                    <a:pt x="86" y="209"/>
                  </a:lnTo>
                  <a:lnTo>
                    <a:pt x="90" y="207"/>
                  </a:lnTo>
                  <a:lnTo>
                    <a:pt x="95" y="205"/>
                  </a:lnTo>
                  <a:lnTo>
                    <a:pt x="101" y="201"/>
                  </a:lnTo>
                  <a:lnTo>
                    <a:pt x="107" y="199"/>
                  </a:lnTo>
                  <a:lnTo>
                    <a:pt x="118" y="192"/>
                  </a:lnTo>
                  <a:lnTo>
                    <a:pt x="128" y="186"/>
                  </a:lnTo>
                  <a:lnTo>
                    <a:pt x="135" y="182"/>
                  </a:lnTo>
                  <a:lnTo>
                    <a:pt x="141" y="182"/>
                  </a:lnTo>
                  <a:lnTo>
                    <a:pt x="141" y="184"/>
                  </a:lnTo>
                  <a:lnTo>
                    <a:pt x="141" y="190"/>
                  </a:lnTo>
                  <a:lnTo>
                    <a:pt x="137" y="197"/>
                  </a:lnTo>
                  <a:lnTo>
                    <a:pt x="133" y="209"/>
                  </a:lnTo>
                  <a:lnTo>
                    <a:pt x="128" y="218"/>
                  </a:lnTo>
                  <a:lnTo>
                    <a:pt x="124" y="230"/>
                  </a:lnTo>
                  <a:lnTo>
                    <a:pt x="120" y="241"/>
                  </a:lnTo>
                  <a:lnTo>
                    <a:pt x="120" y="251"/>
                  </a:lnTo>
                  <a:lnTo>
                    <a:pt x="124" y="255"/>
                  </a:lnTo>
                  <a:lnTo>
                    <a:pt x="130" y="258"/>
                  </a:lnTo>
                  <a:lnTo>
                    <a:pt x="135" y="260"/>
                  </a:lnTo>
                  <a:lnTo>
                    <a:pt x="145" y="264"/>
                  </a:lnTo>
                  <a:lnTo>
                    <a:pt x="152" y="264"/>
                  </a:lnTo>
                  <a:lnTo>
                    <a:pt x="162" y="264"/>
                  </a:lnTo>
                  <a:lnTo>
                    <a:pt x="170" y="262"/>
                  </a:lnTo>
                  <a:lnTo>
                    <a:pt x="175" y="262"/>
                  </a:lnTo>
                  <a:lnTo>
                    <a:pt x="228" y="154"/>
                  </a:lnTo>
                  <a:lnTo>
                    <a:pt x="55" y="0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0" name="Freeform 134"/>
            <p:cNvSpPr>
              <a:spLocks/>
            </p:cNvSpPr>
            <p:nvPr/>
          </p:nvSpPr>
          <p:spPr bwMode="auto">
            <a:xfrm>
              <a:off x="3147653" y="2427264"/>
              <a:ext cx="50238" cy="38668"/>
            </a:xfrm>
            <a:custGeom>
              <a:avLst/>
              <a:gdLst>
                <a:gd name="T0" fmla="*/ 2147483647 w 331"/>
                <a:gd name="T1" fmla="*/ 2147483647 h 255"/>
                <a:gd name="T2" fmla="*/ 2147483647 w 331"/>
                <a:gd name="T3" fmla="*/ 2147483647 h 255"/>
                <a:gd name="T4" fmla="*/ 2147483647 w 331"/>
                <a:gd name="T5" fmla="*/ 2147483647 h 255"/>
                <a:gd name="T6" fmla="*/ 0 w 331"/>
                <a:gd name="T7" fmla="*/ 2147483647 h 255"/>
                <a:gd name="T8" fmla="*/ 2147483647 w 331"/>
                <a:gd name="T9" fmla="*/ 0 h 255"/>
                <a:gd name="T10" fmla="*/ 2147483647 w 331"/>
                <a:gd name="T11" fmla="*/ 2147483647 h 255"/>
                <a:gd name="T12" fmla="*/ 2147483647 w 331"/>
                <a:gd name="T13" fmla="*/ 2147483647 h 255"/>
                <a:gd name="T14" fmla="*/ 2147483647 w 331"/>
                <a:gd name="T15" fmla="*/ 2147483647 h 255"/>
                <a:gd name="T16" fmla="*/ 2147483647 w 331"/>
                <a:gd name="T17" fmla="*/ 2147483647 h 255"/>
                <a:gd name="T18" fmla="*/ 2147483647 w 331"/>
                <a:gd name="T19" fmla="*/ 2147483647 h 255"/>
                <a:gd name="T20" fmla="*/ 2147483647 w 331"/>
                <a:gd name="T21" fmla="*/ 2147483647 h 255"/>
                <a:gd name="T22" fmla="*/ 2147483647 w 331"/>
                <a:gd name="T23" fmla="*/ 2147483647 h 255"/>
                <a:gd name="T24" fmla="*/ 2147483647 w 331"/>
                <a:gd name="T25" fmla="*/ 2147483647 h 255"/>
                <a:gd name="T26" fmla="*/ 2147483647 w 331"/>
                <a:gd name="T27" fmla="*/ 2147483647 h 255"/>
                <a:gd name="T28" fmla="*/ 2147483647 w 331"/>
                <a:gd name="T29" fmla="*/ 2147483647 h 255"/>
                <a:gd name="T30" fmla="*/ 2147483647 w 331"/>
                <a:gd name="T31" fmla="*/ 2147483647 h 255"/>
                <a:gd name="T32" fmla="*/ 2147483647 w 331"/>
                <a:gd name="T33" fmla="*/ 2147483647 h 255"/>
                <a:gd name="T34" fmla="*/ 2147483647 w 331"/>
                <a:gd name="T35" fmla="*/ 2147483647 h 255"/>
                <a:gd name="T36" fmla="*/ 2147483647 w 331"/>
                <a:gd name="T37" fmla="*/ 2147483647 h 255"/>
                <a:gd name="T38" fmla="*/ 2147483647 w 331"/>
                <a:gd name="T39" fmla="*/ 2147483647 h 255"/>
                <a:gd name="T40" fmla="*/ 2147483647 w 331"/>
                <a:gd name="T41" fmla="*/ 2147483647 h 255"/>
                <a:gd name="T42" fmla="*/ 2147483647 w 331"/>
                <a:gd name="T43" fmla="*/ 2147483647 h 255"/>
                <a:gd name="T44" fmla="*/ 2147483647 w 331"/>
                <a:gd name="T45" fmla="*/ 2147483647 h 255"/>
                <a:gd name="T46" fmla="*/ 2147483647 w 331"/>
                <a:gd name="T47" fmla="*/ 2147483647 h 255"/>
                <a:gd name="T48" fmla="*/ 2147483647 w 331"/>
                <a:gd name="T49" fmla="*/ 2147483647 h 255"/>
                <a:gd name="T50" fmla="*/ 2147483647 w 331"/>
                <a:gd name="T51" fmla="*/ 2147483647 h 255"/>
                <a:gd name="T52" fmla="*/ 2147483647 w 331"/>
                <a:gd name="T53" fmla="*/ 2147483647 h 255"/>
                <a:gd name="T54" fmla="*/ 2147483647 w 331"/>
                <a:gd name="T55" fmla="*/ 2147483647 h 255"/>
                <a:gd name="T56" fmla="*/ 2147483647 w 331"/>
                <a:gd name="T57" fmla="*/ 2147483647 h 2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31" h="255">
                  <a:moveTo>
                    <a:pt x="325" y="183"/>
                  </a:moveTo>
                  <a:lnTo>
                    <a:pt x="219" y="255"/>
                  </a:lnTo>
                  <a:lnTo>
                    <a:pt x="133" y="131"/>
                  </a:lnTo>
                  <a:lnTo>
                    <a:pt x="0" y="15"/>
                  </a:lnTo>
                  <a:lnTo>
                    <a:pt x="190" y="0"/>
                  </a:lnTo>
                  <a:lnTo>
                    <a:pt x="291" y="48"/>
                  </a:lnTo>
                  <a:lnTo>
                    <a:pt x="293" y="49"/>
                  </a:lnTo>
                  <a:lnTo>
                    <a:pt x="296" y="55"/>
                  </a:lnTo>
                  <a:lnTo>
                    <a:pt x="300" y="59"/>
                  </a:lnTo>
                  <a:lnTo>
                    <a:pt x="304" y="63"/>
                  </a:lnTo>
                  <a:lnTo>
                    <a:pt x="308" y="70"/>
                  </a:lnTo>
                  <a:lnTo>
                    <a:pt x="312" y="76"/>
                  </a:lnTo>
                  <a:lnTo>
                    <a:pt x="315" y="82"/>
                  </a:lnTo>
                  <a:lnTo>
                    <a:pt x="319" y="88"/>
                  </a:lnTo>
                  <a:lnTo>
                    <a:pt x="321" y="95"/>
                  </a:lnTo>
                  <a:lnTo>
                    <a:pt x="325" y="103"/>
                  </a:lnTo>
                  <a:lnTo>
                    <a:pt x="327" y="112"/>
                  </a:lnTo>
                  <a:lnTo>
                    <a:pt x="329" y="120"/>
                  </a:lnTo>
                  <a:lnTo>
                    <a:pt x="329" y="127"/>
                  </a:lnTo>
                  <a:lnTo>
                    <a:pt x="331" y="137"/>
                  </a:lnTo>
                  <a:lnTo>
                    <a:pt x="329" y="145"/>
                  </a:lnTo>
                  <a:lnTo>
                    <a:pt x="329" y="150"/>
                  </a:lnTo>
                  <a:lnTo>
                    <a:pt x="327" y="156"/>
                  </a:lnTo>
                  <a:lnTo>
                    <a:pt x="327" y="162"/>
                  </a:lnTo>
                  <a:lnTo>
                    <a:pt x="325" y="169"/>
                  </a:lnTo>
                  <a:lnTo>
                    <a:pt x="325" y="175"/>
                  </a:lnTo>
                  <a:lnTo>
                    <a:pt x="325" y="181"/>
                  </a:lnTo>
                  <a:lnTo>
                    <a:pt x="325" y="18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1" name="Freeform 135"/>
            <p:cNvSpPr>
              <a:spLocks/>
            </p:cNvSpPr>
            <p:nvPr/>
          </p:nvSpPr>
          <p:spPr bwMode="auto">
            <a:xfrm>
              <a:off x="3162268" y="2423306"/>
              <a:ext cx="40495" cy="31970"/>
            </a:xfrm>
            <a:custGeom>
              <a:avLst/>
              <a:gdLst>
                <a:gd name="T0" fmla="*/ 2147483647 w 266"/>
                <a:gd name="T1" fmla="*/ 2147483647 h 211"/>
                <a:gd name="T2" fmla="*/ 2147483647 w 266"/>
                <a:gd name="T3" fmla="*/ 2147483647 h 211"/>
                <a:gd name="T4" fmla="*/ 2147483647 w 266"/>
                <a:gd name="T5" fmla="*/ 2147483647 h 211"/>
                <a:gd name="T6" fmla="*/ 2147483647 w 266"/>
                <a:gd name="T7" fmla="*/ 2147483647 h 211"/>
                <a:gd name="T8" fmla="*/ 2147483647 w 266"/>
                <a:gd name="T9" fmla="*/ 2147483647 h 211"/>
                <a:gd name="T10" fmla="*/ 2147483647 w 266"/>
                <a:gd name="T11" fmla="*/ 2147483647 h 211"/>
                <a:gd name="T12" fmla="*/ 2147483647 w 266"/>
                <a:gd name="T13" fmla="*/ 2147483647 h 211"/>
                <a:gd name="T14" fmla="*/ 2147483647 w 266"/>
                <a:gd name="T15" fmla="*/ 2147483647 h 211"/>
                <a:gd name="T16" fmla="*/ 2147483647 w 266"/>
                <a:gd name="T17" fmla="*/ 2147483647 h 211"/>
                <a:gd name="T18" fmla="*/ 2147483647 w 266"/>
                <a:gd name="T19" fmla="*/ 2147483647 h 211"/>
                <a:gd name="T20" fmla="*/ 2147483647 w 266"/>
                <a:gd name="T21" fmla="*/ 2147483647 h 211"/>
                <a:gd name="T22" fmla="*/ 2147483647 w 266"/>
                <a:gd name="T23" fmla="*/ 2147483647 h 211"/>
                <a:gd name="T24" fmla="*/ 2147483647 w 266"/>
                <a:gd name="T25" fmla="*/ 2147483647 h 211"/>
                <a:gd name="T26" fmla="*/ 2147483647 w 266"/>
                <a:gd name="T27" fmla="*/ 2147483647 h 211"/>
                <a:gd name="T28" fmla="*/ 2147483647 w 266"/>
                <a:gd name="T29" fmla="*/ 2147483647 h 211"/>
                <a:gd name="T30" fmla="*/ 2147483647 w 266"/>
                <a:gd name="T31" fmla="*/ 2147483647 h 211"/>
                <a:gd name="T32" fmla="*/ 2147483647 w 266"/>
                <a:gd name="T33" fmla="*/ 2147483647 h 211"/>
                <a:gd name="T34" fmla="*/ 2147483647 w 266"/>
                <a:gd name="T35" fmla="*/ 2147483647 h 211"/>
                <a:gd name="T36" fmla="*/ 2147483647 w 266"/>
                <a:gd name="T37" fmla="*/ 2147483647 h 211"/>
                <a:gd name="T38" fmla="*/ 2147483647 w 266"/>
                <a:gd name="T39" fmla="*/ 2147483647 h 211"/>
                <a:gd name="T40" fmla="*/ 2147483647 w 266"/>
                <a:gd name="T41" fmla="*/ 2147483647 h 211"/>
                <a:gd name="T42" fmla="*/ 2147483647 w 266"/>
                <a:gd name="T43" fmla="*/ 2147483647 h 211"/>
                <a:gd name="T44" fmla="*/ 2147483647 w 266"/>
                <a:gd name="T45" fmla="*/ 2147483647 h 211"/>
                <a:gd name="T46" fmla="*/ 2147483647 w 266"/>
                <a:gd name="T47" fmla="*/ 2147483647 h 211"/>
                <a:gd name="T48" fmla="*/ 2147483647 w 266"/>
                <a:gd name="T49" fmla="*/ 2147483647 h 211"/>
                <a:gd name="T50" fmla="*/ 2147483647 w 266"/>
                <a:gd name="T51" fmla="*/ 2147483647 h 211"/>
                <a:gd name="T52" fmla="*/ 2147483647 w 266"/>
                <a:gd name="T53" fmla="*/ 2147483647 h 211"/>
                <a:gd name="T54" fmla="*/ 2147483647 w 266"/>
                <a:gd name="T55" fmla="*/ 2147483647 h 211"/>
                <a:gd name="T56" fmla="*/ 2147483647 w 266"/>
                <a:gd name="T57" fmla="*/ 2147483647 h 211"/>
                <a:gd name="T58" fmla="*/ 2147483647 w 266"/>
                <a:gd name="T59" fmla="*/ 2147483647 h 211"/>
                <a:gd name="T60" fmla="*/ 2147483647 w 266"/>
                <a:gd name="T61" fmla="*/ 2147483647 h 211"/>
                <a:gd name="T62" fmla="*/ 2147483647 w 266"/>
                <a:gd name="T63" fmla="*/ 2147483647 h 211"/>
                <a:gd name="T64" fmla="*/ 2147483647 w 266"/>
                <a:gd name="T65" fmla="*/ 0 h 211"/>
                <a:gd name="T66" fmla="*/ 0 w 266"/>
                <a:gd name="T67" fmla="*/ 2147483647 h 21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66" h="211">
                  <a:moveTo>
                    <a:pt x="0" y="29"/>
                  </a:moveTo>
                  <a:lnTo>
                    <a:pt x="2" y="29"/>
                  </a:lnTo>
                  <a:lnTo>
                    <a:pt x="10" y="31"/>
                  </a:lnTo>
                  <a:lnTo>
                    <a:pt x="15" y="33"/>
                  </a:lnTo>
                  <a:lnTo>
                    <a:pt x="23" y="35"/>
                  </a:lnTo>
                  <a:lnTo>
                    <a:pt x="29" y="38"/>
                  </a:lnTo>
                  <a:lnTo>
                    <a:pt x="38" y="40"/>
                  </a:lnTo>
                  <a:lnTo>
                    <a:pt x="48" y="42"/>
                  </a:lnTo>
                  <a:lnTo>
                    <a:pt x="55" y="46"/>
                  </a:lnTo>
                  <a:lnTo>
                    <a:pt x="65" y="50"/>
                  </a:lnTo>
                  <a:lnTo>
                    <a:pt x="74" y="52"/>
                  </a:lnTo>
                  <a:lnTo>
                    <a:pt x="84" y="56"/>
                  </a:lnTo>
                  <a:lnTo>
                    <a:pt x="93" y="59"/>
                  </a:lnTo>
                  <a:lnTo>
                    <a:pt x="103" y="61"/>
                  </a:lnTo>
                  <a:lnTo>
                    <a:pt x="112" y="65"/>
                  </a:lnTo>
                  <a:lnTo>
                    <a:pt x="118" y="67"/>
                  </a:lnTo>
                  <a:lnTo>
                    <a:pt x="125" y="69"/>
                  </a:lnTo>
                  <a:lnTo>
                    <a:pt x="133" y="73"/>
                  </a:lnTo>
                  <a:lnTo>
                    <a:pt x="141" y="75"/>
                  </a:lnTo>
                  <a:lnTo>
                    <a:pt x="146" y="76"/>
                  </a:lnTo>
                  <a:lnTo>
                    <a:pt x="152" y="78"/>
                  </a:lnTo>
                  <a:lnTo>
                    <a:pt x="158" y="80"/>
                  </a:lnTo>
                  <a:lnTo>
                    <a:pt x="162" y="84"/>
                  </a:lnTo>
                  <a:lnTo>
                    <a:pt x="167" y="88"/>
                  </a:lnTo>
                  <a:lnTo>
                    <a:pt x="175" y="94"/>
                  </a:lnTo>
                  <a:lnTo>
                    <a:pt x="177" y="99"/>
                  </a:lnTo>
                  <a:lnTo>
                    <a:pt x="179" y="109"/>
                  </a:lnTo>
                  <a:lnTo>
                    <a:pt x="177" y="115"/>
                  </a:lnTo>
                  <a:lnTo>
                    <a:pt x="177" y="124"/>
                  </a:lnTo>
                  <a:lnTo>
                    <a:pt x="173" y="132"/>
                  </a:lnTo>
                  <a:lnTo>
                    <a:pt x="171" y="139"/>
                  </a:lnTo>
                  <a:lnTo>
                    <a:pt x="167" y="147"/>
                  </a:lnTo>
                  <a:lnTo>
                    <a:pt x="165" y="154"/>
                  </a:lnTo>
                  <a:lnTo>
                    <a:pt x="165" y="160"/>
                  </a:lnTo>
                  <a:lnTo>
                    <a:pt x="167" y="166"/>
                  </a:lnTo>
                  <a:lnTo>
                    <a:pt x="171" y="168"/>
                  </a:lnTo>
                  <a:lnTo>
                    <a:pt x="177" y="168"/>
                  </a:lnTo>
                  <a:lnTo>
                    <a:pt x="184" y="168"/>
                  </a:lnTo>
                  <a:lnTo>
                    <a:pt x="192" y="168"/>
                  </a:lnTo>
                  <a:lnTo>
                    <a:pt x="200" y="168"/>
                  </a:lnTo>
                  <a:lnTo>
                    <a:pt x="209" y="168"/>
                  </a:lnTo>
                  <a:lnTo>
                    <a:pt x="215" y="172"/>
                  </a:lnTo>
                  <a:lnTo>
                    <a:pt x="222" y="175"/>
                  </a:lnTo>
                  <a:lnTo>
                    <a:pt x="224" y="179"/>
                  </a:lnTo>
                  <a:lnTo>
                    <a:pt x="226" y="187"/>
                  </a:lnTo>
                  <a:lnTo>
                    <a:pt x="226" y="194"/>
                  </a:lnTo>
                  <a:lnTo>
                    <a:pt x="226" y="202"/>
                  </a:lnTo>
                  <a:lnTo>
                    <a:pt x="226" y="208"/>
                  </a:lnTo>
                  <a:lnTo>
                    <a:pt x="226" y="211"/>
                  </a:lnTo>
                  <a:lnTo>
                    <a:pt x="230" y="210"/>
                  </a:lnTo>
                  <a:lnTo>
                    <a:pt x="230" y="204"/>
                  </a:lnTo>
                  <a:lnTo>
                    <a:pt x="234" y="200"/>
                  </a:lnTo>
                  <a:lnTo>
                    <a:pt x="236" y="192"/>
                  </a:lnTo>
                  <a:lnTo>
                    <a:pt x="240" y="187"/>
                  </a:lnTo>
                  <a:lnTo>
                    <a:pt x="241" y="179"/>
                  </a:lnTo>
                  <a:lnTo>
                    <a:pt x="245" y="172"/>
                  </a:lnTo>
                  <a:lnTo>
                    <a:pt x="247" y="164"/>
                  </a:lnTo>
                  <a:lnTo>
                    <a:pt x="251" y="156"/>
                  </a:lnTo>
                  <a:lnTo>
                    <a:pt x="253" y="149"/>
                  </a:lnTo>
                  <a:lnTo>
                    <a:pt x="255" y="141"/>
                  </a:lnTo>
                  <a:lnTo>
                    <a:pt x="259" y="134"/>
                  </a:lnTo>
                  <a:lnTo>
                    <a:pt x="260" y="128"/>
                  </a:lnTo>
                  <a:lnTo>
                    <a:pt x="264" y="118"/>
                  </a:lnTo>
                  <a:lnTo>
                    <a:pt x="266" y="116"/>
                  </a:lnTo>
                  <a:lnTo>
                    <a:pt x="205" y="21"/>
                  </a:lnTo>
                  <a:lnTo>
                    <a:pt x="99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2" name="Freeform 136"/>
            <p:cNvSpPr>
              <a:spLocks/>
            </p:cNvSpPr>
            <p:nvPr/>
          </p:nvSpPr>
          <p:spPr bwMode="auto">
            <a:xfrm>
              <a:off x="3154656" y="2491508"/>
              <a:ext cx="51152" cy="63330"/>
            </a:xfrm>
            <a:custGeom>
              <a:avLst/>
              <a:gdLst>
                <a:gd name="T0" fmla="*/ 2147483647 w 336"/>
                <a:gd name="T1" fmla="*/ 0 h 417"/>
                <a:gd name="T2" fmla="*/ 2147483647 w 336"/>
                <a:gd name="T3" fmla="*/ 2147483647 h 417"/>
                <a:gd name="T4" fmla="*/ 0 w 336"/>
                <a:gd name="T5" fmla="*/ 2147483647 h 417"/>
                <a:gd name="T6" fmla="*/ 2147483647 w 336"/>
                <a:gd name="T7" fmla="*/ 2147483647 h 417"/>
                <a:gd name="T8" fmla="*/ 2147483647 w 336"/>
                <a:gd name="T9" fmla="*/ 2147483647 h 417"/>
                <a:gd name="T10" fmla="*/ 2147483647 w 336"/>
                <a:gd name="T11" fmla="*/ 2147483647 h 417"/>
                <a:gd name="T12" fmla="*/ 2147483647 w 336"/>
                <a:gd name="T13" fmla="*/ 2147483647 h 417"/>
                <a:gd name="T14" fmla="*/ 2147483647 w 336"/>
                <a:gd name="T15" fmla="*/ 2147483647 h 417"/>
                <a:gd name="T16" fmla="*/ 2147483647 w 336"/>
                <a:gd name="T17" fmla="*/ 0 h 417"/>
                <a:gd name="T18" fmla="*/ 2147483647 w 336"/>
                <a:gd name="T19" fmla="*/ 0 h 4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36" h="417">
                  <a:moveTo>
                    <a:pt x="211" y="0"/>
                  </a:moveTo>
                  <a:lnTo>
                    <a:pt x="38" y="12"/>
                  </a:lnTo>
                  <a:lnTo>
                    <a:pt x="0" y="103"/>
                  </a:lnTo>
                  <a:lnTo>
                    <a:pt x="32" y="306"/>
                  </a:lnTo>
                  <a:lnTo>
                    <a:pt x="125" y="369"/>
                  </a:lnTo>
                  <a:lnTo>
                    <a:pt x="321" y="417"/>
                  </a:lnTo>
                  <a:lnTo>
                    <a:pt x="336" y="308"/>
                  </a:lnTo>
                  <a:lnTo>
                    <a:pt x="279" y="107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3" name="Freeform 137"/>
            <p:cNvSpPr>
              <a:spLocks/>
            </p:cNvSpPr>
            <p:nvPr/>
          </p:nvSpPr>
          <p:spPr bwMode="auto">
            <a:xfrm>
              <a:off x="3177492" y="2489377"/>
              <a:ext cx="34710" cy="65766"/>
            </a:xfrm>
            <a:custGeom>
              <a:avLst/>
              <a:gdLst>
                <a:gd name="T0" fmla="*/ 2147483647 w 228"/>
                <a:gd name="T1" fmla="*/ 2147483647 h 432"/>
                <a:gd name="T2" fmla="*/ 2147483647 w 228"/>
                <a:gd name="T3" fmla="*/ 2147483647 h 432"/>
                <a:gd name="T4" fmla="*/ 2147483647 w 228"/>
                <a:gd name="T5" fmla="*/ 2147483647 h 432"/>
                <a:gd name="T6" fmla="*/ 2147483647 w 228"/>
                <a:gd name="T7" fmla="*/ 2147483647 h 432"/>
                <a:gd name="T8" fmla="*/ 2147483647 w 228"/>
                <a:gd name="T9" fmla="*/ 2147483647 h 432"/>
                <a:gd name="T10" fmla="*/ 2147483647 w 228"/>
                <a:gd name="T11" fmla="*/ 2147483647 h 432"/>
                <a:gd name="T12" fmla="*/ 2147483647 w 228"/>
                <a:gd name="T13" fmla="*/ 2147483647 h 432"/>
                <a:gd name="T14" fmla="*/ 2147483647 w 228"/>
                <a:gd name="T15" fmla="*/ 2147483647 h 432"/>
                <a:gd name="T16" fmla="*/ 2147483647 w 228"/>
                <a:gd name="T17" fmla="*/ 2147483647 h 432"/>
                <a:gd name="T18" fmla="*/ 2147483647 w 228"/>
                <a:gd name="T19" fmla="*/ 2147483647 h 432"/>
                <a:gd name="T20" fmla="*/ 2147483647 w 228"/>
                <a:gd name="T21" fmla="*/ 2147483647 h 432"/>
                <a:gd name="T22" fmla="*/ 2147483647 w 228"/>
                <a:gd name="T23" fmla="*/ 2147483647 h 432"/>
                <a:gd name="T24" fmla="*/ 2147483647 w 228"/>
                <a:gd name="T25" fmla="*/ 2147483647 h 432"/>
                <a:gd name="T26" fmla="*/ 2147483647 w 228"/>
                <a:gd name="T27" fmla="*/ 2147483647 h 432"/>
                <a:gd name="T28" fmla="*/ 2147483647 w 228"/>
                <a:gd name="T29" fmla="*/ 2147483647 h 432"/>
                <a:gd name="T30" fmla="*/ 2147483647 w 228"/>
                <a:gd name="T31" fmla="*/ 2147483647 h 432"/>
                <a:gd name="T32" fmla="*/ 2147483647 w 228"/>
                <a:gd name="T33" fmla="*/ 2147483647 h 432"/>
                <a:gd name="T34" fmla="*/ 2147483647 w 228"/>
                <a:gd name="T35" fmla="*/ 2147483647 h 432"/>
                <a:gd name="T36" fmla="*/ 2147483647 w 228"/>
                <a:gd name="T37" fmla="*/ 2147483647 h 432"/>
                <a:gd name="T38" fmla="*/ 2147483647 w 228"/>
                <a:gd name="T39" fmla="*/ 2147483647 h 432"/>
                <a:gd name="T40" fmla="*/ 2147483647 w 228"/>
                <a:gd name="T41" fmla="*/ 2147483647 h 432"/>
                <a:gd name="T42" fmla="*/ 2147483647 w 228"/>
                <a:gd name="T43" fmla="*/ 2147483647 h 432"/>
                <a:gd name="T44" fmla="*/ 2147483647 w 228"/>
                <a:gd name="T45" fmla="*/ 2147483647 h 432"/>
                <a:gd name="T46" fmla="*/ 2147483647 w 228"/>
                <a:gd name="T47" fmla="*/ 2147483647 h 432"/>
                <a:gd name="T48" fmla="*/ 2147483647 w 228"/>
                <a:gd name="T49" fmla="*/ 2147483647 h 432"/>
                <a:gd name="T50" fmla="*/ 2147483647 w 228"/>
                <a:gd name="T51" fmla="*/ 2147483647 h 432"/>
                <a:gd name="T52" fmla="*/ 2147483647 w 228"/>
                <a:gd name="T53" fmla="*/ 2147483647 h 432"/>
                <a:gd name="T54" fmla="*/ 2147483647 w 228"/>
                <a:gd name="T55" fmla="*/ 2147483647 h 432"/>
                <a:gd name="T56" fmla="*/ 2147483647 w 228"/>
                <a:gd name="T57" fmla="*/ 2147483647 h 432"/>
                <a:gd name="T58" fmla="*/ 2147483647 w 228"/>
                <a:gd name="T59" fmla="*/ 2147483647 h 432"/>
                <a:gd name="T60" fmla="*/ 2147483647 w 228"/>
                <a:gd name="T61" fmla="*/ 2147483647 h 432"/>
                <a:gd name="T62" fmla="*/ 2147483647 w 228"/>
                <a:gd name="T63" fmla="*/ 2147483647 h 432"/>
                <a:gd name="T64" fmla="*/ 2147483647 w 228"/>
                <a:gd name="T65" fmla="*/ 2147483647 h 432"/>
                <a:gd name="T66" fmla="*/ 2147483647 w 228"/>
                <a:gd name="T67" fmla="*/ 2147483647 h 432"/>
                <a:gd name="T68" fmla="*/ 2147483647 w 228"/>
                <a:gd name="T69" fmla="*/ 2147483647 h 432"/>
                <a:gd name="T70" fmla="*/ 2147483647 w 228"/>
                <a:gd name="T71" fmla="*/ 2147483647 h 432"/>
                <a:gd name="T72" fmla="*/ 2147483647 w 228"/>
                <a:gd name="T73" fmla="*/ 2147483647 h 432"/>
                <a:gd name="T74" fmla="*/ 2147483647 w 228"/>
                <a:gd name="T75" fmla="*/ 2147483647 h 432"/>
                <a:gd name="T76" fmla="*/ 2147483647 w 228"/>
                <a:gd name="T77" fmla="*/ 2147483647 h 432"/>
                <a:gd name="T78" fmla="*/ 2147483647 w 228"/>
                <a:gd name="T79" fmla="*/ 2147483647 h 432"/>
                <a:gd name="T80" fmla="*/ 2147483647 w 228"/>
                <a:gd name="T81" fmla="*/ 2147483647 h 432"/>
                <a:gd name="T82" fmla="*/ 2147483647 w 228"/>
                <a:gd name="T83" fmla="*/ 2147483647 h 432"/>
                <a:gd name="T84" fmla="*/ 2147483647 w 228"/>
                <a:gd name="T85" fmla="*/ 2147483647 h 432"/>
                <a:gd name="T86" fmla="*/ 2147483647 w 228"/>
                <a:gd name="T87" fmla="*/ 2147483647 h 432"/>
                <a:gd name="T88" fmla="*/ 2147483647 w 228"/>
                <a:gd name="T89" fmla="*/ 2147483647 h 432"/>
                <a:gd name="T90" fmla="*/ 2147483647 w 228"/>
                <a:gd name="T91" fmla="*/ 2147483647 h 432"/>
                <a:gd name="T92" fmla="*/ 2147483647 w 228"/>
                <a:gd name="T93" fmla="*/ 2147483647 h 432"/>
                <a:gd name="T94" fmla="*/ 2147483647 w 228"/>
                <a:gd name="T95" fmla="*/ 2147483647 h 432"/>
                <a:gd name="T96" fmla="*/ 2147483647 w 228"/>
                <a:gd name="T97" fmla="*/ 2147483647 h 432"/>
                <a:gd name="T98" fmla="*/ 2147483647 w 228"/>
                <a:gd name="T99" fmla="*/ 2147483647 h 432"/>
                <a:gd name="T100" fmla="*/ 2147483647 w 228"/>
                <a:gd name="T101" fmla="*/ 2147483647 h 432"/>
                <a:gd name="T102" fmla="*/ 2147483647 w 228"/>
                <a:gd name="T103" fmla="*/ 0 h 43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28" h="432">
                  <a:moveTo>
                    <a:pt x="0" y="19"/>
                  </a:moveTo>
                  <a:lnTo>
                    <a:pt x="0" y="21"/>
                  </a:lnTo>
                  <a:lnTo>
                    <a:pt x="2" y="27"/>
                  </a:lnTo>
                  <a:lnTo>
                    <a:pt x="4" y="30"/>
                  </a:lnTo>
                  <a:lnTo>
                    <a:pt x="5" y="36"/>
                  </a:lnTo>
                  <a:lnTo>
                    <a:pt x="9" y="42"/>
                  </a:lnTo>
                  <a:lnTo>
                    <a:pt x="11" y="49"/>
                  </a:lnTo>
                  <a:lnTo>
                    <a:pt x="15" y="55"/>
                  </a:lnTo>
                  <a:lnTo>
                    <a:pt x="17" y="61"/>
                  </a:lnTo>
                  <a:lnTo>
                    <a:pt x="21" y="68"/>
                  </a:lnTo>
                  <a:lnTo>
                    <a:pt x="26" y="74"/>
                  </a:lnTo>
                  <a:lnTo>
                    <a:pt x="28" y="80"/>
                  </a:lnTo>
                  <a:lnTo>
                    <a:pt x="34" y="85"/>
                  </a:lnTo>
                  <a:lnTo>
                    <a:pt x="40" y="91"/>
                  </a:lnTo>
                  <a:lnTo>
                    <a:pt x="45" y="95"/>
                  </a:lnTo>
                  <a:lnTo>
                    <a:pt x="55" y="101"/>
                  </a:lnTo>
                  <a:lnTo>
                    <a:pt x="64" y="104"/>
                  </a:lnTo>
                  <a:lnTo>
                    <a:pt x="72" y="106"/>
                  </a:lnTo>
                  <a:lnTo>
                    <a:pt x="81" y="108"/>
                  </a:lnTo>
                  <a:lnTo>
                    <a:pt x="87" y="106"/>
                  </a:lnTo>
                  <a:lnTo>
                    <a:pt x="91" y="108"/>
                  </a:lnTo>
                  <a:lnTo>
                    <a:pt x="87" y="112"/>
                  </a:lnTo>
                  <a:lnTo>
                    <a:pt x="83" y="112"/>
                  </a:lnTo>
                  <a:lnTo>
                    <a:pt x="78" y="116"/>
                  </a:lnTo>
                  <a:lnTo>
                    <a:pt x="72" y="118"/>
                  </a:lnTo>
                  <a:lnTo>
                    <a:pt x="66" y="122"/>
                  </a:lnTo>
                  <a:lnTo>
                    <a:pt x="61" y="125"/>
                  </a:lnTo>
                  <a:lnTo>
                    <a:pt x="53" y="129"/>
                  </a:lnTo>
                  <a:lnTo>
                    <a:pt x="47" y="133"/>
                  </a:lnTo>
                  <a:lnTo>
                    <a:pt x="42" y="141"/>
                  </a:lnTo>
                  <a:lnTo>
                    <a:pt x="34" y="144"/>
                  </a:lnTo>
                  <a:lnTo>
                    <a:pt x="28" y="148"/>
                  </a:lnTo>
                  <a:lnTo>
                    <a:pt x="24" y="154"/>
                  </a:lnTo>
                  <a:lnTo>
                    <a:pt x="21" y="160"/>
                  </a:lnTo>
                  <a:lnTo>
                    <a:pt x="17" y="165"/>
                  </a:lnTo>
                  <a:lnTo>
                    <a:pt x="17" y="171"/>
                  </a:lnTo>
                  <a:lnTo>
                    <a:pt x="17" y="177"/>
                  </a:lnTo>
                  <a:lnTo>
                    <a:pt x="21" y="182"/>
                  </a:lnTo>
                  <a:lnTo>
                    <a:pt x="23" y="186"/>
                  </a:lnTo>
                  <a:lnTo>
                    <a:pt x="28" y="190"/>
                  </a:lnTo>
                  <a:lnTo>
                    <a:pt x="36" y="194"/>
                  </a:lnTo>
                  <a:lnTo>
                    <a:pt x="45" y="200"/>
                  </a:lnTo>
                  <a:lnTo>
                    <a:pt x="53" y="203"/>
                  </a:lnTo>
                  <a:lnTo>
                    <a:pt x="62" y="209"/>
                  </a:lnTo>
                  <a:lnTo>
                    <a:pt x="72" y="213"/>
                  </a:lnTo>
                  <a:lnTo>
                    <a:pt x="83" y="219"/>
                  </a:lnTo>
                  <a:lnTo>
                    <a:pt x="93" y="220"/>
                  </a:lnTo>
                  <a:lnTo>
                    <a:pt x="102" y="226"/>
                  </a:lnTo>
                  <a:lnTo>
                    <a:pt x="110" y="230"/>
                  </a:lnTo>
                  <a:lnTo>
                    <a:pt x="119" y="234"/>
                  </a:lnTo>
                  <a:lnTo>
                    <a:pt x="123" y="238"/>
                  </a:lnTo>
                  <a:lnTo>
                    <a:pt x="127" y="241"/>
                  </a:lnTo>
                  <a:lnTo>
                    <a:pt x="131" y="245"/>
                  </a:lnTo>
                  <a:lnTo>
                    <a:pt x="133" y="249"/>
                  </a:lnTo>
                  <a:lnTo>
                    <a:pt x="129" y="253"/>
                  </a:lnTo>
                  <a:lnTo>
                    <a:pt x="123" y="255"/>
                  </a:lnTo>
                  <a:lnTo>
                    <a:pt x="118" y="257"/>
                  </a:lnTo>
                  <a:lnTo>
                    <a:pt x="110" y="260"/>
                  </a:lnTo>
                  <a:lnTo>
                    <a:pt x="100" y="262"/>
                  </a:lnTo>
                  <a:lnTo>
                    <a:pt x="91" y="266"/>
                  </a:lnTo>
                  <a:lnTo>
                    <a:pt x="80" y="268"/>
                  </a:lnTo>
                  <a:lnTo>
                    <a:pt x="72" y="272"/>
                  </a:lnTo>
                  <a:lnTo>
                    <a:pt x="61" y="274"/>
                  </a:lnTo>
                  <a:lnTo>
                    <a:pt x="51" y="278"/>
                  </a:lnTo>
                  <a:lnTo>
                    <a:pt x="42" y="279"/>
                  </a:lnTo>
                  <a:lnTo>
                    <a:pt x="34" y="281"/>
                  </a:lnTo>
                  <a:lnTo>
                    <a:pt x="26" y="285"/>
                  </a:lnTo>
                  <a:lnTo>
                    <a:pt x="23" y="289"/>
                  </a:lnTo>
                  <a:lnTo>
                    <a:pt x="19" y="291"/>
                  </a:lnTo>
                  <a:lnTo>
                    <a:pt x="21" y="295"/>
                  </a:lnTo>
                  <a:lnTo>
                    <a:pt x="21" y="297"/>
                  </a:lnTo>
                  <a:lnTo>
                    <a:pt x="26" y="300"/>
                  </a:lnTo>
                  <a:lnTo>
                    <a:pt x="32" y="302"/>
                  </a:lnTo>
                  <a:lnTo>
                    <a:pt x="40" y="306"/>
                  </a:lnTo>
                  <a:lnTo>
                    <a:pt x="49" y="308"/>
                  </a:lnTo>
                  <a:lnTo>
                    <a:pt x="61" y="312"/>
                  </a:lnTo>
                  <a:lnTo>
                    <a:pt x="74" y="316"/>
                  </a:lnTo>
                  <a:lnTo>
                    <a:pt x="85" y="319"/>
                  </a:lnTo>
                  <a:lnTo>
                    <a:pt x="97" y="321"/>
                  </a:lnTo>
                  <a:lnTo>
                    <a:pt x="108" y="327"/>
                  </a:lnTo>
                  <a:lnTo>
                    <a:pt x="119" y="331"/>
                  </a:lnTo>
                  <a:lnTo>
                    <a:pt x="131" y="335"/>
                  </a:lnTo>
                  <a:lnTo>
                    <a:pt x="139" y="338"/>
                  </a:lnTo>
                  <a:lnTo>
                    <a:pt x="148" y="342"/>
                  </a:lnTo>
                  <a:lnTo>
                    <a:pt x="154" y="346"/>
                  </a:lnTo>
                  <a:lnTo>
                    <a:pt x="159" y="350"/>
                  </a:lnTo>
                  <a:lnTo>
                    <a:pt x="161" y="355"/>
                  </a:lnTo>
                  <a:lnTo>
                    <a:pt x="156" y="365"/>
                  </a:lnTo>
                  <a:lnTo>
                    <a:pt x="150" y="367"/>
                  </a:lnTo>
                  <a:lnTo>
                    <a:pt x="144" y="371"/>
                  </a:lnTo>
                  <a:lnTo>
                    <a:pt x="139" y="376"/>
                  </a:lnTo>
                  <a:lnTo>
                    <a:pt x="133" y="380"/>
                  </a:lnTo>
                  <a:lnTo>
                    <a:pt x="123" y="382"/>
                  </a:lnTo>
                  <a:lnTo>
                    <a:pt x="118" y="386"/>
                  </a:lnTo>
                  <a:lnTo>
                    <a:pt x="110" y="390"/>
                  </a:lnTo>
                  <a:lnTo>
                    <a:pt x="106" y="394"/>
                  </a:lnTo>
                  <a:lnTo>
                    <a:pt x="97" y="399"/>
                  </a:lnTo>
                  <a:lnTo>
                    <a:pt x="93" y="405"/>
                  </a:lnTo>
                  <a:lnTo>
                    <a:pt x="97" y="407"/>
                  </a:lnTo>
                  <a:lnTo>
                    <a:pt x="100" y="409"/>
                  </a:lnTo>
                  <a:lnTo>
                    <a:pt x="108" y="411"/>
                  </a:lnTo>
                  <a:lnTo>
                    <a:pt x="114" y="411"/>
                  </a:lnTo>
                  <a:lnTo>
                    <a:pt x="121" y="413"/>
                  </a:lnTo>
                  <a:lnTo>
                    <a:pt x="127" y="413"/>
                  </a:lnTo>
                  <a:lnTo>
                    <a:pt x="137" y="414"/>
                  </a:lnTo>
                  <a:lnTo>
                    <a:pt x="144" y="414"/>
                  </a:lnTo>
                  <a:lnTo>
                    <a:pt x="152" y="416"/>
                  </a:lnTo>
                  <a:lnTo>
                    <a:pt x="159" y="416"/>
                  </a:lnTo>
                  <a:lnTo>
                    <a:pt x="167" y="416"/>
                  </a:lnTo>
                  <a:lnTo>
                    <a:pt x="173" y="416"/>
                  </a:lnTo>
                  <a:lnTo>
                    <a:pt x="177" y="416"/>
                  </a:lnTo>
                  <a:lnTo>
                    <a:pt x="178" y="416"/>
                  </a:lnTo>
                  <a:lnTo>
                    <a:pt x="182" y="418"/>
                  </a:lnTo>
                  <a:lnTo>
                    <a:pt x="186" y="420"/>
                  </a:lnTo>
                  <a:lnTo>
                    <a:pt x="192" y="424"/>
                  </a:lnTo>
                  <a:lnTo>
                    <a:pt x="201" y="428"/>
                  </a:lnTo>
                  <a:lnTo>
                    <a:pt x="209" y="430"/>
                  </a:lnTo>
                  <a:lnTo>
                    <a:pt x="215" y="432"/>
                  </a:lnTo>
                  <a:lnTo>
                    <a:pt x="220" y="432"/>
                  </a:lnTo>
                  <a:lnTo>
                    <a:pt x="224" y="430"/>
                  </a:lnTo>
                  <a:lnTo>
                    <a:pt x="224" y="426"/>
                  </a:lnTo>
                  <a:lnTo>
                    <a:pt x="224" y="424"/>
                  </a:lnTo>
                  <a:lnTo>
                    <a:pt x="224" y="416"/>
                  </a:lnTo>
                  <a:lnTo>
                    <a:pt x="224" y="413"/>
                  </a:lnTo>
                  <a:lnTo>
                    <a:pt x="224" y="405"/>
                  </a:lnTo>
                  <a:lnTo>
                    <a:pt x="224" y="397"/>
                  </a:lnTo>
                  <a:lnTo>
                    <a:pt x="224" y="390"/>
                  </a:lnTo>
                  <a:lnTo>
                    <a:pt x="226" y="382"/>
                  </a:lnTo>
                  <a:lnTo>
                    <a:pt x="226" y="373"/>
                  </a:lnTo>
                  <a:lnTo>
                    <a:pt x="226" y="365"/>
                  </a:lnTo>
                  <a:lnTo>
                    <a:pt x="226" y="357"/>
                  </a:lnTo>
                  <a:lnTo>
                    <a:pt x="226" y="352"/>
                  </a:lnTo>
                  <a:lnTo>
                    <a:pt x="226" y="344"/>
                  </a:lnTo>
                  <a:lnTo>
                    <a:pt x="226" y="340"/>
                  </a:lnTo>
                  <a:lnTo>
                    <a:pt x="226" y="336"/>
                  </a:lnTo>
                  <a:lnTo>
                    <a:pt x="228" y="335"/>
                  </a:lnTo>
                  <a:lnTo>
                    <a:pt x="226" y="331"/>
                  </a:lnTo>
                  <a:lnTo>
                    <a:pt x="226" y="325"/>
                  </a:lnTo>
                  <a:lnTo>
                    <a:pt x="226" y="316"/>
                  </a:lnTo>
                  <a:lnTo>
                    <a:pt x="226" y="306"/>
                  </a:lnTo>
                  <a:lnTo>
                    <a:pt x="226" y="293"/>
                  </a:lnTo>
                  <a:lnTo>
                    <a:pt x="226" y="279"/>
                  </a:lnTo>
                  <a:lnTo>
                    <a:pt x="226" y="266"/>
                  </a:lnTo>
                  <a:lnTo>
                    <a:pt x="226" y="253"/>
                  </a:lnTo>
                  <a:lnTo>
                    <a:pt x="224" y="239"/>
                  </a:lnTo>
                  <a:lnTo>
                    <a:pt x="224" y="226"/>
                  </a:lnTo>
                  <a:lnTo>
                    <a:pt x="224" y="213"/>
                  </a:lnTo>
                  <a:lnTo>
                    <a:pt x="224" y="203"/>
                  </a:lnTo>
                  <a:lnTo>
                    <a:pt x="224" y="192"/>
                  </a:lnTo>
                  <a:lnTo>
                    <a:pt x="224" y="184"/>
                  </a:lnTo>
                  <a:lnTo>
                    <a:pt x="224" y="181"/>
                  </a:lnTo>
                  <a:lnTo>
                    <a:pt x="159" y="23"/>
                  </a:lnTo>
                  <a:lnTo>
                    <a:pt x="66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4" name="Freeform 138"/>
            <p:cNvSpPr>
              <a:spLocks/>
            </p:cNvSpPr>
            <p:nvPr/>
          </p:nvSpPr>
          <p:spPr bwMode="auto">
            <a:xfrm>
              <a:off x="3194238" y="2445532"/>
              <a:ext cx="53283" cy="52369"/>
            </a:xfrm>
            <a:custGeom>
              <a:avLst/>
              <a:gdLst>
                <a:gd name="T0" fmla="*/ 2147483647 w 350"/>
                <a:gd name="T1" fmla="*/ 0 h 344"/>
                <a:gd name="T2" fmla="*/ 2147483647 w 350"/>
                <a:gd name="T3" fmla="*/ 2147483647 h 344"/>
                <a:gd name="T4" fmla="*/ 0 w 350"/>
                <a:gd name="T5" fmla="*/ 2147483647 h 344"/>
                <a:gd name="T6" fmla="*/ 2147483647 w 350"/>
                <a:gd name="T7" fmla="*/ 2147483647 h 344"/>
                <a:gd name="T8" fmla="*/ 2147483647 w 350"/>
                <a:gd name="T9" fmla="*/ 2147483647 h 344"/>
                <a:gd name="T10" fmla="*/ 2147483647 w 350"/>
                <a:gd name="T11" fmla="*/ 2147483647 h 344"/>
                <a:gd name="T12" fmla="*/ 2147483647 w 350"/>
                <a:gd name="T13" fmla="*/ 2147483647 h 344"/>
                <a:gd name="T14" fmla="*/ 2147483647 w 350"/>
                <a:gd name="T15" fmla="*/ 2147483647 h 344"/>
                <a:gd name="T16" fmla="*/ 2147483647 w 350"/>
                <a:gd name="T17" fmla="*/ 0 h 344"/>
                <a:gd name="T18" fmla="*/ 2147483647 w 350"/>
                <a:gd name="T19" fmla="*/ 0 h 3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50" h="344">
                  <a:moveTo>
                    <a:pt x="247" y="0"/>
                  </a:moveTo>
                  <a:lnTo>
                    <a:pt x="67" y="66"/>
                  </a:lnTo>
                  <a:lnTo>
                    <a:pt x="0" y="209"/>
                  </a:lnTo>
                  <a:lnTo>
                    <a:pt x="9" y="241"/>
                  </a:lnTo>
                  <a:lnTo>
                    <a:pt x="61" y="281"/>
                  </a:lnTo>
                  <a:lnTo>
                    <a:pt x="156" y="340"/>
                  </a:lnTo>
                  <a:lnTo>
                    <a:pt x="255" y="344"/>
                  </a:lnTo>
                  <a:lnTo>
                    <a:pt x="350" y="64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5" name="Freeform 139"/>
            <p:cNvSpPr>
              <a:spLocks/>
            </p:cNvSpPr>
            <p:nvPr/>
          </p:nvSpPr>
          <p:spPr bwMode="auto">
            <a:xfrm>
              <a:off x="3216464" y="2446141"/>
              <a:ext cx="35319" cy="56632"/>
            </a:xfrm>
            <a:custGeom>
              <a:avLst/>
              <a:gdLst>
                <a:gd name="T0" fmla="*/ 2147483647 w 232"/>
                <a:gd name="T1" fmla="*/ 2147483647 h 372"/>
                <a:gd name="T2" fmla="*/ 2147483647 w 232"/>
                <a:gd name="T3" fmla="*/ 2147483647 h 372"/>
                <a:gd name="T4" fmla="*/ 2147483647 w 232"/>
                <a:gd name="T5" fmla="*/ 2147483647 h 372"/>
                <a:gd name="T6" fmla="*/ 2147483647 w 232"/>
                <a:gd name="T7" fmla="*/ 2147483647 h 372"/>
                <a:gd name="T8" fmla="*/ 2147483647 w 232"/>
                <a:gd name="T9" fmla="*/ 2147483647 h 372"/>
                <a:gd name="T10" fmla="*/ 2147483647 w 232"/>
                <a:gd name="T11" fmla="*/ 2147483647 h 372"/>
                <a:gd name="T12" fmla="*/ 2147483647 w 232"/>
                <a:gd name="T13" fmla="*/ 2147483647 h 372"/>
                <a:gd name="T14" fmla="*/ 2147483647 w 232"/>
                <a:gd name="T15" fmla="*/ 2147483647 h 372"/>
                <a:gd name="T16" fmla="*/ 2147483647 w 232"/>
                <a:gd name="T17" fmla="*/ 2147483647 h 372"/>
                <a:gd name="T18" fmla="*/ 2147483647 w 232"/>
                <a:gd name="T19" fmla="*/ 2147483647 h 372"/>
                <a:gd name="T20" fmla="*/ 2147483647 w 232"/>
                <a:gd name="T21" fmla="*/ 2147483647 h 372"/>
                <a:gd name="T22" fmla="*/ 2147483647 w 232"/>
                <a:gd name="T23" fmla="*/ 2147483647 h 372"/>
                <a:gd name="T24" fmla="*/ 2147483647 w 232"/>
                <a:gd name="T25" fmla="*/ 2147483647 h 372"/>
                <a:gd name="T26" fmla="*/ 2147483647 w 232"/>
                <a:gd name="T27" fmla="*/ 2147483647 h 372"/>
                <a:gd name="T28" fmla="*/ 2147483647 w 232"/>
                <a:gd name="T29" fmla="*/ 2147483647 h 372"/>
                <a:gd name="T30" fmla="*/ 2147483647 w 232"/>
                <a:gd name="T31" fmla="*/ 2147483647 h 372"/>
                <a:gd name="T32" fmla="*/ 2147483647 w 232"/>
                <a:gd name="T33" fmla="*/ 2147483647 h 372"/>
                <a:gd name="T34" fmla="*/ 2147483647 w 232"/>
                <a:gd name="T35" fmla="*/ 2147483647 h 372"/>
                <a:gd name="T36" fmla="*/ 2147483647 w 232"/>
                <a:gd name="T37" fmla="*/ 2147483647 h 372"/>
                <a:gd name="T38" fmla="*/ 2147483647 w 232"/>
                <a:gd name="T39" fmla="*/ 2147483647 h 372"/>
                <a:gd name="T40" fmla="*/ 2147483647 w 232"/>
                <a:gd name="T41" fmla="*/ 2147483647 h 372"/>
                <a:gd name="T42" fmla="*/ 2147483647 w 232"/>
                <a:gd name="T43" fmla="*/ 2147483647 h 372"/>
                <a:gd name="T44" fmla="*/ 2147483647 w 232"/>
                <a:gd name="T45" fmla="*/ 2147483647 h 372"/>
                <a:gd name="T46" fmla="*/ 2147483647 w 232"/>
                <a:gd name="T47" fmla="*/ 2147483647 h 372"/>
                <a:gd name="T48" fmla="*/ 2147483647 w 232"/>
                <a:gd name="T49" fmla="*/ 2147483647 h 372"/>
                <a:gd name="T50" fmla="*/ 2147483647 w 232"/>
                <a:gd name="T51" fmla="*/ 2147483647 h 372"/>
                <a:gd name="T52" fmla="*/ 2147483647 w 232"/>
                <a:gd name="T53" fmla="*/ 2147483647 h 372"/>
                <a:gd name="T54" fmla="*/ 2147483647 w 232"/>
                <a:gd name="T55" fmla="*/ 2147483647 h 372"/>
                <a:gd name="T56" fmla="*/ 2147483647 w 232"/>
                <a:gd name="T57" fmla="*/ 2147483647 h 372"/>
                <a:gd name="T58" fmla="*/ 2147483647 w 232"/>
                <a:gd name="T59" fmla="*/ 2147483647 h 372"/>
                <a:gd name="T60" fmla="*/ 2147483647 w 232"/>
                <a:gd name="T61" fmla="*/ 2147483647 h 372"/>
                <a:gd name="T62" fmla="*/ 2147483647 w 232"/>
                <a:gd name="T63" fmla="*/ 2147483647 h 372"/>
                <a:gd name="T64" fmla="*/ 2147483647 w 232"/>
                <a:gd name="T65" fmla="*/ 2147483647 h 372"/>
                <a:gd name="T66" fmla="*/ 2147483647 w 232"/>
                <a:gd name="T67" fmla="*/ 2147483647 h 372"/>
                <a:gd name="T68" fmla="*/ 2147483647 w 232"/>
                <a:gd name="T69" fmla="*/ 2147483647 h 372"/>
                <a:gd name="T70" fmla="*/ 2147483647 w 232"/>
                <a:gd name="T71" fmla="*/ 0 h 372"/>
                <a:gd name="T72" fmla="*/ 2147483647 w 232"/>
                <a:gd name="T73" fmla="*/ 2147483647 h 37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32" h="372">
                  <a:moveTo>
                    <a:pt x="54" y="21"/>
                  </a:moveTo>
                  <a:lnTo>
                    <a:pt x="55" y="21"/>
                  </a:lnTo>
                  <a:lnTo>
                    <a:pt x="61" y="24"/>
                  </a:lnTo>
                  <a:lnTo>
                    <a:pt x="69" y="32"/>
                  </a:lnTo>
                  <a:lnTo>
                    <a:pt x="78" y="40"/>
                  </a:lnTo>
                  <a:lnTo>
                    <a:pt x="86" y="47"/>
                  </a:lnTo>
                  <a:lnTo>
                    <a:pt x="95" y="59"/>
                  </a:lnTo>
                  <a:lnTo>
                    <a:pt x="99" y="64"/>
                  </a:lnTo>
                  <a:lnTo>
                    <a:pt x="103" y="72"/>
                  </a:lnTo>
                  <a:lnTo>
                    <a:pt x="105" y="78"/>
                  </a:lnTo>
                  <a:lnTo>
                    <a:pt x="107" y="83"/>
                  </a:lnTo>
                  <a:lnTo>
                    <a:pt x="107" y="89"/>
                  </a:lnTo>
                  <a:lnTo>
                    <a:pt x="107" y="95"/>
                  </a:lnTo>
                  <a:lnTo>
                    <a:pt x="105" y="100"/>
                  </a:lnTo>
                  <a:lnTo>
                    <a:pt x="103" y="108"/>
                  </a:lnTo>
                  <a:lnTo>
                    <a:pt x="101" y="112"/>
                  </a:lnTo>
                  <a:lnTo>
                    <a:pt x="97" y="119"/>
                  </a:lnTo>
                  <a:lnTo>
                    <a:pt x="93" y="123"/>
                  </a:lnTo>
                  <a:lnTo>
                    <a:pt x="92" y="131"/>
                  </a:lnTo>
                  <a:lnTo>
                    <a:pt x="82" y="138"/>
                  </a:lnTo>
                  <a:lnTo>
                    <a:pt x="78" y="150"/>
                  </a:lnTo>
                  <a:lnTo>
                    <a:pt x="73" y="159"/>
                  </a:lnTo>
                  <a:lnTo>
                    <a:pt x="71" y="167"/>
                  </a:lnTo>
                  <a:lnTo>
                    <a:pt x="71" y="173"/>
                  </a:lnTo>
                  <a:lnTo>
                    <a:pt x="74" y="178"/>
                  </a:lnTo>
                  <a:lnTo>
                    <a:pt x="78" y="182"/>
                  </a:lnTo>
                  <a:lnTo>
                    <a:pt x="82" y="188"/>
                  </a:lnTo>
                  <a:lnTo>
                    <a:pt x="90" y="194"/>
                  </a:lnTo>
                  <a:lnTo>
                    <a:pt x="90" y="199"/>
                  </a:lnTo>
                  <a:lnTo>
                    <a:pt x="84" y="199"/>
                  </a:lnTo>
                  <a:lnTo>
                    <a:pt x="80" y="201"/>
                  </a:lnTo>
                  <a:lnTo>
                    <a:pt x="74" y="203"/>
                  </a:lnTo>
                  <a:lnTo>
                    <a:pt x="69" y="205"/>
                  </a:lnTo>
                  <a:lnTo>
                    <a:pt x="61" y="207"/>
                  </a:lnTo>
                  <a:lnTo>
                    <a:pt x="54" y="209"/>
                  </a:lnTo>
                  <a:lnTo>
                    <a:pt x="46" y="209"/>
                  </a:lnTo>
                  <a:lnTo>
                    <a:pt x="40" y="213"/>
                  </a:lnTo>
                  <a:lnTo>
                    <a:pt x="33" y="213"/>
                  </a:lnTo>
                  <a:lnTo>
                    <a:pt x="27" y="216"/>
                  </a:lnTo>
                  <a:lnTo>
                    <a:pt x="19" y="218"/>
                  </a:lnTo>
                  <a:lnTo>
                    <a:pt x="16" y="220"/>
                  </a:lnTo>
                  <a:lnTo>
                    <a:pt x="6" y="226"/>
                  </a:lnTo>
                  <a:lnTo>
                    <a:pt x="4" y="234"/>
                  </a:lnTo>
                  <a:lnTo>
                    <a:pt x="6" y="239"/>
                  </a:lnTo>
                  <a:lnTo>
                    <a:pt x="14" y="247"/>
                  </a:lnTo>
                  <a:lnTo>
                    <a:pt x="17" y="251"/>
                  </a:lnTo>
                  <a:lnTo>
                    <a:pt x="25" y="254"/>
                  </a:lnTo>
                  <a:lnTo>
                    <a:pt x="31" y="258"/>
                  </a:lnTo>
                  <a:lnTo>
                    <a:pt x="36" y="264"/>
                  </a:lnTo>
                  <a:lnTo>
                    <a:pt x="42" y="268"/>
                  </a:lnTo>
                  <a:lnTo>
                    <a:pt x="48" y="272"/>
                  </a:lnTo>
                  <a:lnTo>
                    <a:pt x="54" y="277"/>
                  </a:lnTo>
                  <a:lnTo>
                    <a:pt x="57" y="281"/>
                  </a:lnTo>
                  <a:lnTo>
                    <a:pt x="65" y="291"/>
                  </a:lnTo>
                  <a:lnTo>
                    <a:pt x="67" y="298"/>
                  </a:lnTo>
                  <a:lnTo>
                    <a:pt x="63" y="306"/>
                  </a:lnTo>
                  <a:lnTo>
                    <a:pt x="55" y="312"/>
                  </a:lnTo>
                  <a:lnTo>
                    <a:pt x="50" y="315"/>
                  </a:lnTo>
                  <a:lnTo>
                    <a:pt x="44" y="317"/>
                  </a:lnTo>
                  <a:lnTo>
                    <a:pt x="38" y="321"/>
                  </a:lnTo>
                  <a:lnTo>
                    <a:pt x="33" y="323"/>
                  </a:lnTo>
                  <a:lnTo>
                    <a:pt x="27" y="325"/>
                  </a:lnTo>
                  <a:lnTo>
                    <a:pt x="19" y="327"/>
                  </a:lnTo>
                  <a:lnTo>
                    <a:pt x="14" y="329"/>
                  </a:lnTo>
                  <a:lnTo>
                    <a:pt x="10" y="331"/>
                  </a:lnTo>
                  <a:lnTo>
                    <a:pt x="2" y="332"/>
                  </a:lnTo>
                  <a:lnTo>
                    <a:pt x="0" y="334"/>
                  </a:lnTo>
                  <a:lnTo>
                    <a:pt x="95" y="372"/>
                  </a:lnTo>
                  <a:lnTo>
                    <a:pt x="154" y="304"/>
                  </a:lnTo>
                  <a:lnTo>
                    <a:pt x="232" y="184"/>
                  </a:lnTo>
                  <a:lnTo>
                    <a:pt x="219" y="59"/>
                  </a:lnTo>
                  <a:lnTo>
                    <a:pt x="114" y="0"/>
                  </a:lnTo>
                  <a:lnTo>
                    <a:pt x="54" y="2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6" name="Freeform 140"/>
            <p:cNvSpPr>
              <a:spLocks/>
            </p:cNvSpPr>
            <p:nvPr/>
          </p:nvSpPr>
          <p:spPr bwMode="auto">
            <a:xfrm>
              <a:off x="3224381" y="2517388"/>
              <a:ext cx="38364" cy="56328"/>
            </a:xfrm>
            <a:custGeom>
              <a:avLst/>
              <a:gdLst>
                <a:gd name="T0" fmla="*/ 2147483647 w 252"/>
                <a:gd name="T1" fmla="*/ 0 h 371"/>
                <a:gd name="T2" fmla="*/ 0 w 252"/>
                <a:gd name="T3" fmla="*/ 2147483647 h 371"/>
                <a:gd name="T4" fmla="*/ 2147483647 w 252"/>
                <a:gd name="T5" fmla="*/ 2147483647 h 371"/>
                <a:gd name="T6" fmla="*/ 2147483647 w 252"/>
                <a:gd name="T7" fmla="*/ 2147483647 h 371"/>
                <a:gd name="T8" fmla="*/ 2147483647 w 252"/>
                <a:gd name="T9" fmla="*/ 2147483647 h 371"/>
                <a:gd name="T10" fmla="*/ 2147483647 w 252"/>
                <a:gd name="T11" fmla="*/ 2147483647 h 371"/>
                <a:gd name="T12" fmla="*/ 2147483647 w 252"/>
                <a:gd name="T13" fmla="*/ 2147483647 h 371"/>
                <a:gd name="T14" fmla="*/ 2147483647 w 252"/>
                <a:gd name="T15" fmla="*/ 0 h 371"/>
                <a:gd name="T16" fmla="*/ 2147483647 w 252"/>
                <a:gd name="T17" fmla="*/ 0 h 37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2" h="371">
                  <a:moveTo>
                    <a:pt x="108" y="0"/>
                  </a:moveTo>
                  <a:lnTo>
                    <a:pt x="0" y="21"/>
                  </a:lnTo>
                  <a:lnTo>
                    <a:pt x="19" y="248"/>
                  </a:lnTo>
                  <a:lnTo>
                    <a:pt x="55" y="371"/>
                  </a:lnTo>
                  <a:lnTo>
                    <a:pt x="252" y="331"/>
                  </a:lnTo>
                  <a:lnTo>
                    <a:pt x="230" y="139"/>
                  </a:lnTo>
                  <a:lnTo>
                    <a:pt x="237" y="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7" name="Freeform 141"/>
            <p:cNvSpPr>
              <a:spLocks/>
            </p:cNvSpPr>
            <p:nvPr/>
          </p:nvSpPr>
          <p:spPr bwMode="auto">
            <a:xfrm>
              <a:off x="3236560" y="2516475"/>
              <a:ext cx="37146" cy="58459"/>
            </a:xfrm>
            <a:custGeom>
              <a:avLst/>
              <a:gdLst>
                <a:gd name="T0" fmla="*/ 2147483647 w 245"/>
                <a:gd name="T1" fmla="*/ 2147483647 h 384"/>
                <a:gd name="T2" fmla="*/ 2147483647 w 245"/>
                <a:gd name="T3" fmla="*/ 2147483647 h 384"/>
                <a:gd name="T4" fmla="*/ 2147483647 w 245"/>
                <a:gd name="T5" fmla="*/ 2147483647 h 384"/>
                <a:gd name="T6" fmla="*/ 2147483647 w 245"/>
                <a:gd name="T7" fmla="*/ 2147483647 h 384"/>
                <a:gd name="T8" fmla="*/ 2147483647 w 245"/>
                <a:gd name="T9" fmla="*/ 2147483647 h 384"/>
                <a:gd name="T10" fmla="*/ 2147483647 w 245"/>
                <a:gd name="T11" fmla="*/ 2147483647 h 384"/>
                <a:gd name="T12" fmla="*/ 2147483647 w 245"/>
                <a:gd name="T13" fmla="*/ 2147483647 h 384"/>
                <a:gd name="T14" fmla="*/ 2147483647 w 245"/>
                <a:gd name="T15" fmla="*/ 2147483647 h 384"/>
                <a:gd name="T16" fmla="*/ 2147483647 w 245"/>
                <a:gd name="T17" fmla="*/ 2147483647 h 384"/>
                <a:gd name="T18" fmla="*/ 2147483647 w 245"/>
                <a:gd name="T19" fmla="*/ 2147483647 h 384"/>
                <a:gd name="T20" fmla="*/ 2147483647 w 245"/>
                <a:gd name="T21" fmla="*/ 2147483647 h 384"/>
                <a:gd name="T22" fmla="*/ 2147483647 w 245"/>
                <a:gd name="T23" fmla="*/ 2147483647 h 384"/>
                <a:gd name="T24" fmla="*/ 2147483647 w 245"/>
                <a:gd name="T25" fmla="*/ 2147483647 h 384"/>
                <a:gd name="T26" fmla="*/ 2147483647 w 245"/>
                <a:gd name="T27" fmla="*/ 2147483647 h 384"/>
                <a:gd name="T28" fmla="*/ 2147483647 w 245"/>
                <a:gd name="T29" fmla="*/ 2147483647 h 384"/>
                <a:gd name="T30" fmla="*/ 2147483647 w 245"/>
                <a:gd name="T31" fmla="*/ 2147483647 h 384"/>
                <a:gd name="T32" fmla="*/ 2147483647 w 245"/>
                <a:gd name="T33" fmla="*/ 2147483647 h 384"/>
                <a:gd name="T34" fmla="*/ 2147483647 w 245"/>
                <a:gd name="T35" fmla="*/ 2147483647 h 384"/>
                <a:gd name="T36" fmla="*/ 2147483647 w 245"/>
                <a:gd name="T37" fmla="*/ 2147483647 h 384"/>
                <a:gd name="T38" fmla="*/ 2147483647 w 245"/>
                <a:gd name="T39" fmla="*/ 2147483647 h 384"/>
                <a:gd name="T40" fmla="*/ 2147483647 w 245"/>
                <a:gd name="T41" fmla="*/ 2147483647 h 384"/>
                <a:gd name="T42" fmla="*/ 2147483647 w 245"/>
                <a:gd name="T43" fmla="*/ 2147483647 h 384"/>
                <a:gd name="T44" fmla="*/ 2147483647 w 245"/>
                <a:gd name="T45" fmla="*/ 2147483647 h 384"/>
                <a:gd name="T46" fmla="*/ 2147483647 w 245"/>
                <a:gd name="T47" fmla="*/ 2147483647 h 384"/>
                <a:gd name="T48" fmla="*/ 2147483647 w 245"/>
                <a:gd name="T49" fmla="*/ 2147483647 h 384"/>
                <a:gd name="T50" fmla="*/ 2147483647 w 245"/>
                <a:gd name="T51" fmla="*/ 2147483647 h 384"/>
                <a:gd name="T52" fmla="*/ 2147483647 w 245"/>
                <a:gd name="T53" fmla="*/ 2147483647 h 384"/>
                <a:gd name="T54" fmla="*/ 2147483647 w 245"/>
                <a:gd name="T55" fmla="*/ 2147483647 h 384"/>
                <a:gd name="T56" fmla="*/ 2147483647 w 245"/>
                <a:gd name="T57" fmla="*/ 2147483647 h 384"/>
                <a:gd name="T58" fmla="*/ 2147483647 w 245"/>
                <a:gd name="T59" fmla="*/ 2147483647 h 384"/>
                <a:gd name="T60" fmla="*/ 2147483647 w 245"/>
                <a:gd name="T61" fmla="*/ 2147483647 h 384"/>
                <a:gd name="T62" fmla="*/ 2147483647 w 245"/>
                <a:gd name="T63" fmla="*/ 2147483647 h 384"/>
                <a:gd name="T64" fmla="*/ 2147483647 w 245"/>
                <a:gd name="T65" fmla="*/ 2147483647 h 384"/>
                <a:gd name="T66" fmla="*/ 2147483647 w 245"/>
                <a:gd name="T67" fmla="*/ 2147483647 h 384"/>
                <a:gd name="T68" fmla="*/ 2147483647 w 245"/>
                <a:gd name="T69" fmla="*/ 2147483647 h 384"/>
                <a:gd name="T70" fmla="*/ 2147483647 w 245"/>
                <a:gd name="T71" fmla="*/ 2147483647 h 384"/>
                <a:gd name="T72" fmla="*/ 2147483647 w 245"/>
                <a:gd name="T73" fmla="*/ 2147483647 h 384"/>
                <a:gd name="T74" fmla="*/ 2147483647 w 245"/>
                <a:gd name="T75" fmla="*/ 2147483647 h 384"/>
                <a:gd name="T76" fmla="*/ 2147483647 w 245"/>
                <a:gd name="T77" fmla="*/ 2147483647 h 384"/>
                <a:gd name="T78" fmla="*/ 2147483647 w 245"/>
                <a:gd name="T79" fmla="*/ 2147483647 h 384"/>
                <a:gd name="T80" fmla="*/ 2147483647 w 245"/>
                <a:gd name="T81" fmla="*/ 2147483647 h 384"/>
                <a:gd name="T82" fmla="*/ 2147483647 w 245"/>
                <a:gd name="T83" fmla="*/ 2147483647 h 384"/>
                <a:gd name="T84" fmla="*/ 2147483647 w 245"/>
                <a:gd name="T85" fmla="*/ 2147483647 h 384"/>
                <a:gd name="T86" fmla="*/ 0 w 245"/>
                <a:gd name="T87" fmla="*/ 2147483647 h 384"/>
                <a:gd name="T88" fmla="*/ 2147483647 w 245"/>
                <a:gd name="T89" fmla="*/ 2147483647 h 384"/>
                <a:gd name="T90" fmla="*/ 2147483647 w 245"/>
                <a:gd name="T91" fmla="*/ 0 h 38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45" h="384">
                  <a:moveTo>
                    <a:pt x="62" y="0"/>
                  </a:moveTo>
                  <a:lnTo>
                    <a:pt x="70" y="4"/>
                  </a:lnTo>
                  <a:lnTo>
                    <a:pt x="72" y="5"/>
                  </a:lnTo>
                  <a:lnTo>
                    <a:pt x="77" y="9"/>
                  </a:lnTo>
                  <a:lnTo>
                    <a:pt x="83" y="13"/>
                  </a:lnTo>
                  <a:lnTo>
                    <a:pt x="89" y="17"/>
                  </a:lnTo>
                  <a:lnTo>
                    <a:pt x="98" y="26"/>
                  </a:lnTo>
                  <a:lnTo>
                    <a:pt x="108" y="36"/>
                  </a:lnTo>
                  <a:lnTo>
                    <a:pt x="110" y="42"/>
                  </a:lnTo>
                  <a:lnTo>
                    <a:pt x="112" y="45"/>
                  </a:lnTo>
                  <a:lnTo>
                    <a:pt x="112" y="53"/>
                  </a:lnTo>
                  <a:lnTo>
                    <a:pt x="112" y="59"/>
                  </a:lnTo>
                  <a:lnTo>
                    <a:pt x="108" y="62"/>
                  </a:lnTo>
                  <a:lnTo>
                    <a:pt x="102" y="68"/>
                  </a:lnTo>
                  <a:lnTo>
                    <a:pt x="96" y="72"/>
                  </a:lnTo>
                  <a:lnTo>
                    <a:pt x="89" y="80"/>
                  </a:lnTo>
                  <a:lnTo>
                    <a:pt x="81" y="83"/>
                  </a:lnTo>
                  <a:lnTo>
                    <a:pt x="74" y="89"/>
                  </a:lnTo>
                  <a:lnTo>
                    <a:pt x="64" y="93"/>
                  </a:lnTo>
                  <a:lnTo>
                    <a:pt x="58" y="101"/>
                  </a:lnTo>
                  <a:lnTo>
                    <a:pt x="49" y="104"/>
                  </a:lnTo>
                  <a:lnTo>
                    <a:pt x="41" y="110"/>
                  </a:lnTo>
                  <a:lnTo>
                    <a:pt x="36" y="114"/>
                  </a:lnTo>
                  <a:lnTo>
                    <a:pt x="30" y="120"/>
                  </a:lnTo>
                  <a:lnTo>
                    <a:pt x="22" y="127"/>
                  </a:lnTo>
                  <a:lnTo>
                    <a:pt x="24" y="137"/>
                  </a:lnTo>
                  <a:lnTo>
                    <a:pt x="26" y="139"/>
                  </a:lnTo>
                  <a:lnTo>
                    <a:pt x="32" y="140"/>
                  </a:lnTo>
                  <a:lnTo>
                    <a:pt x="39" y="142"/>
                  </a:lnTo>
                  <a:lnTo>
                    <a:pt x="49" y="146"/>
                  </a:lnTo>
                  <a:lnTo>
                    <a:pt x="58" y="148"/>
                  </a:lnTo>
                  <a:lnTo>
                    <a:pt x="68" y="152"/>
                  </a:lnTo>
                  <a:lnTo>
                    <a:pt x="79" y="154"/>
                  </a:lnTo>
                  <a:lnTo>
                    <a:pt x="93" y="158"/>
                  </a:lnTo>
                  <a:lnTo>
                    <a:pt x="102" y="159"/>
                  </a:lnTo>
                  <a:lnTo>
                    <a:pt x="114" y="161"/>
                  </a:lnTo>
                  <a:lnTo>
                    <a:pt x="123" y="165"/>
                  </a:lnTo>
                  <a:lnTo>
                    <a:pt x="133" y="167"/>
                  </a:lnTo>
                  <a:lnTo>
                    <a:pt x="140" y="171"/>
                  </a:lnTo>
                  <a:lnTo>
                    <a:pt x="146" y="175"/>
                  </a:lnTo>
                  <a:lnTo>
                    <a:pt x="150" y="178"/>
                  </a:lnTo>
                  <a:lnTo>
                    <a:pt x="152" y="182"/>
                  </a:lnTo>
                  <a:lnTo>
                    <a:pt x="150" y="186"/>
                  </a:lnTo>
                  <a:lnTo>
                    <a:pt x="148" y="190"/>
                  </a:lnTo>
                  <a:lnTo>
                    <a:pt x="142" y="194"/>
                  </a:lnTo>
                  <a:lnTo>
                    <a:pt x="136" y="199"/>
                  </a:lnTo>
                  <a:lnTo>
                    <a:pt x="127" y="203"/>
                  </a:lnTo>
                  <a:lnTo>
                    <a:pt x="119" y="209"/>
                  </a:lnTo>
                  <a:lnTo>
                    <a:pt x="108" y="215"/>
                  </a:lnTo>
                  <a:lnTo>
                    <a:pt x="98" y="218"/>
                  </a:lnTo>
                  <a:lnTo>
                    <a:pt x="87" y="224"/>
                  </a:lnTo>
                  <a:lnTo>
                    <a:pt x="76" y="228"/>
                  </a:lnTo>
                  <a:lnTo>
                    <a:pt x="64" y="232"/>
                  </a:lnTo>
                  <a:lnTo>
                    <a:pt x="57" y="236"/>
                  </a:lnTo>
                  <a:lnTo>
                    <a:pt x="47" y="239"/>
                  </a:lnTo>
                  <a:lnTo>
                    <a:pt x="39" y="241"/>
                  </a:lnTo>
                  <a:lnTo>
                    <a:pt x="34" y="245"/>
                  </a:lnTo>
                  <a:lnTo>
                    <a:pt x="32" y="249"/>
                  </a:lnTo>
                  <a:lnTo>
                    <a:pt x="30" y="249"/>
                  </a:lnTo>
                  <a:lnTo>
                    <a:pt x="38" y="251"/>
                  </a:lnTo>
                  <a:lnTo>
                    <a:pt x="41" y="251"/>
                  </a:lnTo>
                  <a:lnTo>
                    <a:pt x="47" y="251"/>
                  </a:lnTo>
                  <a:lnTo>
                    <a:pt x="55" y="251"/>
                  </a:lnTo>
                  <a:lnTo>
                    <a:pt x="62" y="251"/>
                  </a:lnTo>
                  <a:lnTo>
                    <a:pt x="68" y="251"/>
                  </a:lnTo>
                  <a:lnTo>
                    <a:pt x="76" y="251"/>
                  </a:lnTo>
                  <a:lnTo>
                    <a:pt x="81" y="253"/>
                  </a:lnTo>
                  <a:lnTo>
                    <a:pt x="87" y="255"/>
                  </a:lnTo>
                  <a:lnTo>
                    <a:pt x="93" y="256"/>
                  </a:lnTo>
                  <a:lnTo>
                    <a:pt x="96" y="262"/>
                  </a:lnTo>
                  <a:lnTo>
                    <a:pt x="98" y="266"/>
                  </a:lnTo>
                  <a:lnTo>
                    <a:pt x="98" y="272"/>
                  </a:lnTo>
                  <a:lnTo>
                    <a:pt x="96" y="277"/>
                  </a:lnTo>
                  <a:lnTo>
                    <a:pt x="93" y="285"/>
                  </a:lnTo>
                  <a:lnTo>
                    <a:pt x="87" y="293"/>
                  </a:lnTo>
                  <a:lnTo>
                    <a:pt x="81" y="302"/>
                  </a:lnTo>
                  <a:lnTo>
                    <a:pt x="72" y="312"/>
                  </a:lnTo>
                  <a:lnTo>
                    <a:pt x="64" y="321"/>
                  </a:lnTo>
                  <a:lnTo>
                    <a:pt x="57" y="331"/>
                  </a:lnTo>
                  <a:lnTo>
                    <a:pt x="47" y="340"/>
                  </a:lnTo>
                  <a:lnTo>
                    <a:pt x="38" y="348"/>
                  </a:lnTo>
                  <a:lnTo>
                    <a:pt x="28" y="357"/>
                  </a:lnTo>
                  <a:lnTo>
                    <a:pt x="20" y="363"/>
                  </a:lnTo>
                  <a:lnTo>
                    <a:pt x="13" y="371"/>
                  </a:lnTo>
                  <a:lnTo>
                    <a:pt x="7" y="376"/>
                  </a:lnTo>
                  <a:lnTo>
                    <a:pt x="1" y="380"/>
                  </a:lnTo>
                  <a:lnTo>
                    <a:pt x="0" y="382"/>
                  </a:lnTo>
                  <a:lnTo>
                    <a:pt x="0" y="384"/>
                  </a:lnTo>
                  <a:lnTo>
                    <a:pt x="245" y="323"/>
                  </a:lnTo>
                  <a:lnTo>
                    <a:pt x="222" y="68"/>
                  </a:lnTo>
                  <a:lnTo>
                    <a:pt x="195" y="13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8" name="Freeform 142"/>
            <p:cNvSpPr>
              <a:spLocks/>
            </p:cNvSpPr>
            <p:nvPr/>
          </p:nvSpPr>
          <p:spPr bwMode="auto">
            <a:xfrm>
              <a:off x="3253001" y="2457407"/>
              <a:ext cx="46889" cy="56632"/>
            </a:xfrm>
            <a:custGeom>
              <a:avLst/>
              <a:gdLst>
                <a:gd name="T0" fmla="*/ 2147483647 w 308"/>
                <a:gd name="T1" fmla="*/ 0 h 373"/>
                <a:gd name="T2" fmla="*/ 0 w 308"/>
                <a:gd name="T3" fmla="*/ 2147483647 h 373"/>
                <a:gd name="T4" fmla="*/ 2147483647 w 308"/>
                <a:gd name="T5" fmla="*/ 2147483647 h 373"/>
                <a:gd name="T6" fmla="*/ 2147483647 w 308"/>
                <a:gd name="T7" fmla="*/ 2147483647 h 373"/>
                <a:gd name="T8" fmla="*/ 2147483647 w 308"/>
                <a:gd name="T9" fmla="*/ 2147483647 h 373"/>
                <a:gd name="T10" fmla="*/ 2147483647 w 308"/>
                <a:gd name="T11" fmla="*/ 2147483647 h 373"/>
                <a:gd name="T12" fmla="*/ 2147483647 w 308"/>
                <a:gd name="T13" fmla="*/ 0 h 373"/>
                <a:gd name="T14" fmla="*/ 2147483647 w 308"/>
                <a:gd name="T15" fmla="*/ 0 h 37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08" h="373">
                  <a:moveTo>
                    <a:pt x="215" y="0"/>
                  </a:moveTo>
                  <a:lnTo>
                    <a:pt x="0" y="49"/>
                  </a:lnTo>
                  <a:lnTo>
                    <a:pt x="139" y="373"/>
                  </a:lnTo>
                  <a:lnTo>
                    <a:pt x="308" y="304"/>
                  </a:lnTo>
                  <a:lnTo>
                    <a:pt x="304" y="211"/>
                  </a:lnTo>
                  <a:lnTo>
                    <a:pt x="300" y="61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9" name="Freeform 143"/>
            <p:cNvSpPr>
              <a:spLocks/>
            </p:cNvSpPr>
            <p:nvPr/>
          </p:nvSpPr>
          <p:spPr bwMode="auto">
            <a:xfrm>
              <a:off x="3272487" y="2457407"/>
              <a:ext cx="31665" cy="52978"/>
            </a:xfrm>
            <a:custGeom>
              <a:avLst/>
              <a:gdLst>
                <a:gd name="T0" fmla="*/ 2147483647 w 209"/>
                <a:gd name="T1" fmla="*/ 2147483647 h 348"/>
                <a:gd name="T2" fmla="*/ 2147483647 w 209"/>
                <a:gd name="T3" fmla="*/ 2147483647 h 348"/>
                <a:gd name="T4" fmla="*/ 2147483647 w 209"/>
                <a:gd name="T5" fmla="*/ 2147483647 h 348"/>
                <a:gd name="T6" fmla="*/ 2147483647 w 209"/>
                <a:gd name="T7" fmla="*/ 2147483647 h 348"/>
                <a:gd name="T8" fmla="*/ 2147483647 w 209"/>
                <a:gd name="T9" fmla="*/ 2147483647 h 348"/>
                <a:gd name="T10" fmla="*/ 2147483647 w 209"/>
                <a:gd name="T11" fmla="*/ 2147483647 h 348"/>
                <a:gd name="T12" fmla="*/ 2147483647 w 209"/>
                <a:gd name="T13" fmla="*/ 2147483647 h 348"/>
                <a:gd name="T14" fmla="*/ 2147483647 w 209"/>
                <a:gd name="T15" fmla="*/ 2147483647 h 348"/>
                <a:gd name="T16" fmla="*/ 2147483647 w 209"/>
                <a:gd name="T17" fmla="*/ 2147483647 h 348"/>
                <a:gd name="T18" fmla="*/ 2147483647 w 209"/>
                <a:gd name="T19" fmla="*/ 2147483647 h 348"/>
                <a:gd name="T20" fmla="*/ 2147483647 w 209"/>
                <a:gd name="T21" fmla="*/ 2147483647 h 348"/>
                <a:gd name="T22" fmla="*/ 2147483647 w 209"/>
                <a:gd name="T23" fmla="*/ 2147483647 h 348"/>
                <a:gd name="T24" fmla="*/ 2147483647 w 209"/>
                <a:gd name="T25" fmla="*/ 2147483647 h 348"/>
                <a:gd name="T26" fmla="*/ 2147483647 w 209"/>
                <a:gd name="T27" fmla="*/ 2147483647 h 348"/>
                <a:gd name="T28" fmla="*/ 2147483647 w 209"/>
                <a:gd name="T29" fmla="*/ 2147483647 h 348"/>
                <a:gd name="T30" fmla="*/ 2147483647 w 209"/>
                <a:gd name="T31" fmla="*/ 2147483647 h 348"/>
                <a:gd name="T32" fmla="*/ 2147483647 w 209"/>
                <a:gd name="T33" fmla="*/ 2147483647 h 348"/>
                <a:gd name="T34" fmla="*/ 2147483647 w 209"/>
                <a:gd name="T35" fmla="*/ 2147483647 h 348"/>
                <a:gd name="T36" fmla="*/ 2147483647 w 209"/>
                <a:gd name="T37" fmla="*/ 2147483647 h 348"/>
                <a:gd name="T38" fmla="*/ 2147483647 w 209"/>
                <a:gd name="T39" fmla="*/ 2147483647 h 348"/>
                <a:gd name="T40" fmla="*/ 2147483647 w 209"/>
                <a:gd name="T41" fmla="*/ 2147483647 h 348"/>
                <a:gd name="T42" fmla="*/ 2147483647 w 209"/>
                <a:gd name="T43" fmla="*/ 2147483647 h 348"/>
                <a:gd name="T44" fmla="*/ 2147483647 w 209"/>
                <a:gd name="T45" fmla="*/ 2147483647 h 348"/>
                <a:gd name="T46" fmla="*/ 2147483647 w 209"/>
                <a:gd name="T47" fmla="*/ 2147483647 h 348"/>
                <a:gd name="T48" fmla="*/ 2147483647 w 209"/>
                <a:gd name="T49" fmla="*/ 2147483647 h 348"/>
                <a:gd name="T50" fmla="*/ 2147483647 w 209"/>
                <a:gd name="T51" fmla="*/ 2147483647 h 348"/>
                <a:gd name="T52" fmla="*/ 2147483647 w 209"/>
                <a:gd name="T53" fmla="*/ 2147483647 h 348"/>
                <a:gd name="T54" fmla="*/ 2147483647 w 209"/>
                <a:gd name="T55" fmla="*/ 2147483647 h 348"/>
                <a:gd name="T56" fmla="*/ 2147483647 w 209"/>
                <a:gd name="T57" fmla="*/ 2147483647 h 348"/>
                <a:gd name="T58" fmla="*/ 2147483647 w 209"/>
                <a:gd name="T59" fmla="*/ 2147483647 h 348"/>
                <a:gd name="T60" fmla="*/ 2147483647 w 209"/>
                <a:gd name="T61" fmla="*/ 2147483647 h 348"/>
                <a:gd name="T62" fmla="*/ 2147483647 w 209"/>
                <a:gd name="T63" fmla="*/ 2147483647 h 348"/>
                <a:gd name="T64" fmla="*/ 2147483647 w 209"/>
                <a:gd name="T65" fmla="*/ 2147483647 h 348"/>
                <a:gd name="T66" fmla="*/ 2147483647 w 209"/>
                <a:gd name="T67" fmla="*/ 2147483647 h 348"/>
                <a:gd name="T68" fmla="*/ 2147483647 w 209"/>
                <a:gd name="T69" fmla="*/ 2147483647 h 348"/>
                <a:gd name="T70" fmla="*/ 2147483647 w 209"/>
                <a:gd name="T71" fmla="*/ 2147483647 h 348"/>
                <a:gd name="T72" fmla="*/ 2147483647 w 209"/>
                <a:gd name="T73" fmla="*/ 2147483647 h 348"/>
                <a:gd name="T74" fmla="*/ 2147483647 w 209"/>
                <a:gd name="T75" fmla="*/ 2147483647 h 348"/>
                <a:gd name="T76" fmla="*/ 2147483647 w 209"/>
                <a:gd name="T77" fmla="*/ 2147483647 h 348"/>
                <a:gd name="T78" fmla="*/ 2147483647 w 209"/>
                <a:gd name="T79" fmla="*/ 2147483647 h 348"/>
                <a:gd name="T80" fmla="*/ 2147483647 w 209"/>
                <a:gd name="T81" fmla="*/ 2147483647 h 348"/>
                <a:gd name="T82" fmla="*/ 2147483647 w 209"/>
                <a:gd name="T83" fmla="*/ 2147483647 h 348"/>
                <a:gd name="T84" fmla="*/ 2147483647 w 209"/>
                <a:gd name="T85" fmla="*/ 2147483647 h 348"/>
                <a:gd name="T86" fmla="*/ 2147483647 w 209"/>
                <a:gd name="T87" fmla="*/ 2147483647 h 348"/>
                <a:gd name="T88" fmla="*/ 2147483647 w 209"/>
                <a:gd name="T89" fmla="*/ 2147483647 h 348"/>
                <a:gd name="T90" fmla="*/ 2147483647 w 209"/>
                <a:gd name="T91" fmla="*/ 2147483647 h 348"/>
                <a:gd name="T92" fmla="*/ 2147483647 w 209"/>
                <a:gd name="T93" fmla="*/ 0 h 348"/>
                <a:gd name="T94" fmla="*/ 0 w 209"/>
                <a:gd name="T95" fmla="*/ 2147483647 h 34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9" h="348">
                  <a:moveTo>
                    <a:pt x="0" y="19"/>
                  </a:moveTo>
                  <a:lnTo>
                    <a:pt x="2" y="19"/>
                  </a:lnTo>
                  <a:lnTo>
                    <a:pt x="10" y="19"/>
                  </a:lnTo>
                  <a:lnTo>
                    <a:pt x="14" y="19"/>
                  </a:lnTo>
                  <a:lnTo>
                    <a:pt x="19" y="21"/>
                  </a:lnTo>
                  <a:lnTo>
                    <a:pt x="25" y="21"/>
                  </a:lnTo>
                  <a:lnTo>
                    <a:pt x="33" y="23"/>
                  </a:lnTo>
                  <a:lnTo>
                    <a:pt x="36" y="25"/>
                  </a:lnTo>
                  <a:lnTo>
                    <a:pt x="42" y="26"/>
                  </a:lnTo>
                  <a:lnTo>
                    <a:pt x="50" y="28"/>
                  </a:lnTo>
                  <a:lnTo>
                    <a:pt x="55" y="32"/>
                  </a:lnTo>
                  <a:lnTo>
                    <a:pt x="63" y="38"/>
                  </a:lnTo>
                  <a:lnTo>
                    <a:pt x="71" y="49"/>
                  </a:lnTo>
                  <a:lnTo>
                    <a:pt x="71" y="53"/>
                  </a:lnTo>
                  <a:lnTo>
                    <a:pt x="71" y="61"/>
                  </a:lnTo>
                  <a:lnTo>
                    <a:pt x="69" y="66"/>
                  </a:lnTo>
                  <a:lnTo>
                    <a:pt x="67" y="74"/>
                  </a:lnTo>
                  <a:lnTo>
                    <a:pt x="63" y="80"/>
                  </a:lnTo>
                  <a:lnTo>
                    <a:pt x="61" y="87"/>
                  </a:lnTo>
                  <a:lnTo>
                    <a:pt x="59" y="95"/>
                  </a:lnTo>
                  <a:lnTo>
                    <a:pt x="55" y="104"/>
                  </a:lnTo>
                  <a:lnTo>
                    <a:pt x="52" y="110"/>
                  </a:lnTo>
                  <a:lnTo>
                    <a:pt x="48" y="118"/>
                  </a:lnTo>
                  <a:lnTo>
                    <a:pt x="46" y="123"/>
                  </a:lnTo>
                  <a:lnTo>
                    <a:pt x="44" y="131"/>
                  </a:lnTo>
                  <a:lnTo>
                    <a:pt x="40" y="137"/>
                  </a:lnTo>
                  <a:lnTo>
                    <a:pt x="40" y="144"/>
                  </a:lnTo>
                  <a:lnTo>
                    <a:pt x="40" y="148"/>
                  </a:lnTo>
                  <a:lnTo>
                    <a:pt x="44" y="156"/>
                  </a:lnTo>
                  <a:lnTo>
                    <a:pt x="46" y="158"/>
                  </a:lnTo>
                  <a:lnTo>
                    <a:pt x="50" y="161"/>
                  </a:lnTo>
                  <a:lnTo>
                    <a:pt x="53" y="163"/>
                  </a:lnTo>
                  <a:lnTo>
                    <a:pt x="59" y="167"/>
                  </a:lnTo>
                  <a:lnTo>
                    <a:pt x="65" y="167"/>
                  </a:lnTo>
                  <a:lnTo>
                    <a:pt x="71" y="169"/>
                  </a:lnTo>
                  <a:lnTo>
                    <a:pt x="78" y="171"/>
                  </a:lnTo>
                  <a:lnTo>
                    <a:pt x="86" y="173"/>
                  </a:lnTo>
                  <a:lnTo>
                    <a:pt x="91" y="173"/>
                  </a:lnTo>
                  <a:lnTo>
                    <a:pt x="97" y="173"/>
                  </a:lnTo>
                  <a:lnTo>
                    <a:pt x="103" y="175"/>
                  </a:lnTo>
                  <a:lnTo>
                    <a:pt x="109" y="177"/>
                  </a:lnTo>
                  <a:lnTo>
                    <a:pt x="116" y="180"/>
                  </a:lnTo>
                  <a:lnTo>
                    <a:pt x="120" y="184"/>
                  </a:lnTo>
                  <a:lnTo>
                    <a:pt x="114" y="188"/>
                  </a:lnTo>
                  <a:lnTo>
                    <a:pt x="109" y="196"/>
                  </a:lnTo>
                  <a:lnTo>
                    <a:pt x="101" y="199"/>
                  </a:lnTo>
                  <a:lnTo>
                    <a:pt x="95" y="203"/>
                  </a:lnTo>
                  <a:lnTo>
                    <a:pt x="90" y="207"/>
                  </a:lnTo>
                  <a:lnTo>
                    <a:pt x="84" y="213"/>
                  </a:lnTo>
                  <a:lnTo>
                    <a:pt x="78" y="217"/>
                  </a:lnTo>
                  <a:lnTo>
                    <a:pt x="72" y="220"/>
                  </a:lnTo>
                  <a:lnTo>
                    <a:pt x="65" y="224"/>
                  </a:lnTo>
                  <a:lnTo>
                    <a:pt x="63" y="230"/>
                  </a:lnTo>
                  <a:lnTo>
                    <a:pt x="59" y="236"/>
                  </a:lnTo>
                  <a:lnTo>
                    <a:pt x="61" y="243"/>
                  </a:lnTo>
                  <a:lnTo>
                    <a:pt x="63" y="245"/>
                  </a:lnTo>
                  <a:lnTo>
                    <a:pt x="69" y="247"/>
                  </a:lnTo>
                  <a:lnTo>
                    <a:pt x="74" y="247"/>
                  </a:lnTo>
                  <a:lnTo>
                    <a:pt x="82" y="249"/>
                  </a:lnTo>
                  <a:lnTo>
                    <a:pt x="90" y="251"/>
                  </a:lnTo>
                  <a:lnTo>
                    <a:pt x="99" y="253"/>
                  </a:lnTo>
                  <a:lnTo>
                    <a:pt x="110" y="253"/>
                  </a:lnTo>
                  <a:lnTo>
                    <a:pt x="120" y="255"/>
                  </a:lnTo>
                  <a:lnTo>
                    <a:pt x="128" y="255"/>
                  </a:lnTo>
                  <a:lnTo>
                    <a:pt x="137" y="257"/>
                  </a:lnTo>
                  <a:lnTo>
                    <a:pt x="147" y="258"/>
                  </a:lnTo>
                  <a:lnTo>
                    <a:pt x="154" y="260"/>
                  </a:lnTo>
                  <a:lnTo>
                    <a:pt x="160" y="262"/>
                  </a:lnTo>
                  <a:lnTo>
                    <a:pt x="164" y="266"/>
                  </a:lnTo>
                  <a:lnTo>
                    <a:pt x="166" y="268"/>
                  </a:lnTo>
                  <a:lnTo>
                    <a:pt x="167" y="274"/>
                  </a:lnTo>
                  <a:lnTo>
                    <a:pt x="164" y="276"/>
                  </a:lnTo>
                  <a:lnTo>
                    <a:pt x="160" y="281"/>
                  </a:lnTo>
                  <a:lnTo>
                    <a:pt x="152" y="289"/>
                  </a:lnTo>
                  <a:lnTo>
                    <a:pt x="147" y="295"/>
                  </a:lnTo>
                  <a:lnTo>
                    <a:pt x="135" y="300"/>
                  </a:lnTo>
                  <a:lnTo>
                    <a:pt x="126" y="306"/>
                  </a:lnTo>
                  <a:lnTo>
                    <a:pt x="116" y="314"/>
                  </a:lnTo>
                  <a:lnTo>
                    <a:pt x="107" y="319"/>
                  </a:lnTo>
                  <a:lnTo>
                    <a:pt x="97" y="325"/>
                  </a:lnTo>
                  <a:lnTo>
                    <a:pt x="86" y="331"/>
                  </a:lnTo>
                  <a:lnTo>
                    <a:pt x="76" y="334"/>
                  </a:lnTo>
                  <a:lnTo>
                    <a:pt x="71" y="340"/>
                  </a:lnTo>
                  <a:lnTo>
                    <a:pt x="63" y="342"/>
                  </a:lnTo>
                  <a:lnTo>
                    <a:pt x="57" y="346"/>
                  </a:lnTo>
                  <a:lnTo>
                    <a:pt x="53" y="348"/>
                  </a:lnTo>
                  <a:lnTo>
                    <a:pt x="200" y="295"/>
                  </a:lnTo>
                  <a:lnTo>
                    <a:pt x="206" y="270"/>
                  </a:lnTo>
                  <a:lnTo>
                    <a:pt x="209" y="234"/>
                  </a:lnTo>
                  <a:lnTo>
                    <a:pt x="200" y="161"/>
                  </a:lnTo>
                  <a:lnTo>
                    <a:pt x="169" y="99"/>
                  </a:lnTo>
                  <a:lnTo>
                    <a:pt x="114" y="0"/>
                  </a:lnTo>
                  <a:lnTo>
                    <a:pt x="61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0" name="Freeform 144"/>
            <p:cNvSpPr>
              <a:spLocks/>
            </p:cNvSpPr>
            <p:nvPr/>
          </p:nvSpPr>
          <p:spPr bwMode="auto">
            <a:xfrm>
              <a:off x="3114770" y="2269547"/>
              <a:ext cx="199735" cy="65157"/>
            </a:xfrm>
            <a:custGeom>
              <a:avLst/>
              <a:gdLst>
                <a:gd name="T0" fmla="*/ 2147483647 w 1314"/>
                <a:gd name="T1" fmla="*/ 2147483647 h 428"/>
                <a:gd name="T2" fmla="*/ 2147483647 w 1314"/>
                <a:gd name="T3" fmla="*/ 2147483647 h 428"/>
                <a:gd name="T4" fmla="*/ 2147483647 w 1314"/>
                <a:gd name="T5" fmla="*/ 0 h 428"/>
                <a:gd name="T6" fmla="*/ 2147483647 w 1314"/>
                <a:gd name="T7" fmla="*/ 2147483647 h 428"/>
                <a:gd name="T8" fmla="*/ 2147483647 w 1314"/>
                <a:gd name="T9" fmla="*/ 2147483647 h 428"/>
                <a:gd name="T10" fmla="*/ 2147483647 w 1314"/>
                <a:gd name="T11" fmla="*/ 2147483647 h 428"/>
                <a:gd name="T12" fmla="*/ 2147483647 w 1314"/>
                <a:gd name="T13" fmla="*/ 2147483647 h 428"/>
                <a:gd name="T14" fmla="*/ 2147483647 w 1314"/>
                <a:gd name="T15" fmla="*/ 2147483647 h 428"/>
                <a:gd name="T16" fmla="*/ 2147483647 w 1314"/>
                <a:gd name="T17" fmla="*/ 2147483647 h 428"/>
                <a:gd name="T18" fmla="*/ 2147483647 w 1314"/>
                <a:gd name="T19" fmla="*/ 2147483647 h 428"/>
                <a:gd name="T20" fmla="*/ 2147483647 w 1314"/>
                <a:gd name="T21" fmla="*/ 2147483647 h 428"/>
                <a:gd name="T22" fmla="*/ 0 w 1314"/>
                <a:gd name="T23" fmla="*/ 2147483647 h 428"/>
                <a:gd name="T24" fmla="*/ 2147483647 w 1314"/>
                <a:gd name="T25" fmla="*/ 2147483647 h 428"/>
                <a:gd name="T26" fmla="*/ 2147483647 w 1314"/>
                <a:gd name="T27" fmla="*/ 2147483647 h 428"/>
                <a:gd name="T28" fmla="*/ 2147483647 w 1314"/>
                <a:gd name="T29" fmla="*/ 2147483647 h 428"/>
                <a:gd name="T30" fmla="*/ 2147483647 w 1314"/>
                <a:gd name="T31" fmla="*/ 2147483647 h 428"/>
                <a:gd name="T32" fmla="*/ 2147483647 w 1314"/>
                <a:gd name="T33" fmla="*/ 2147483647 h 428"/>
                <a:gd name="T34" fmla="*/ 2147483647 w 1314"/>
                <a:gd name="T35" fmla="*/ 2147483647 h 428"/>
                <a:gd name="T36" fmla="*/ 2147483647 w 1314"/>
                <a:gd name="T37" fmla="*/ 2147483647 h 428"/>
                <a:gd name="T38" fmla="*/ 2147483647 w 1314"/>
                <a:gd name="T39" fmla="*/ 2147483647 h 428"/>
                <a:gd name="T40" fmla="*/ 2147483647 w 1314"/>
                <a:gd name="T41" fmla="*/ 2147483647 h 428"/>
                <a:gd name="T42" fmla="*/ 2147483647 w 1314"/>
                <a:gd name="T43" fmla="*/ 2147483647 h 428"/>
                <a:gd name="T44" fmla="*/ 2147483647 w 1314"/>
                <a:gd name="T45" fmla="*/ 2147483647 h 428"/>
                <a:gd name="T46" fmla="*/ 2147483647 w 1314"/>
                <a:gd name="T47" fmla="*/ 2147483647 h 428"/>
                <a:gd name="T48" fmla="*/ 2147483647 w 1314"/>
                <a:gd name="T49" fmla="*/ 2147483647 h 428"/>
                <a:gd name="T50" fmla="*/ 2147483647 w 1314"/>
                <a:gd name="T51" fmla="*/ 2147483647 h 428"/>
                <a:gd name="T52" fmla="*/ 2147483647 w 1314"/>
                <a:gd name="T53" fmla="*/ 2147483647 h 428"/>
                <a:gd name="T54" fmla="*/ 2147483647 w 1314"/>
                <a:gd name="T55" fmla="*/ 2147483647 h 428"/>
                <a:gd name="T56" fmla="*/ 2147483647 w 1314"/>
                <a:gd name="T57" fmla="*/ 2147483647 h 428"/>
                <a:gd name="T58" fmla="*/ 2147483647 w 1314"/>
                <a:gd name="T59" fmla="*/ 2147483647 h 428"/>
                <a:gd name="T60" fmla="*/ 2147483647 w 1314"/>
                <a:gd name="T61" fmla="*/ 2147483647 h 428"/>
                <a:gd name="T62" fmla="*/ 2147483647 w 1314"/>
                <a:gd name="T63" fmla="*/ 2147483647 h 428"/>
                <a:gd name="T64" fmla="*/ 2147483647 w 1314"/>
                <a:gd name="T65" fmla="*/ 2147483647 h 428"/>
                <a:gd name="T66" fmla="*/ 2147483647 w 1314"/>
                <a:gd name="T67" fmla="*/ 2147483647 h 428"/>
                <a:gd name="T68" fmla="*/ 2147483647 w 1314"/>
                <a:gd name="T69" fmla="*/ 2147483647 h 428"/>
                <a:gd name="T70" fmla="*/ 2147483647 w 1314"/>
                <a:gd name="T71" fmla="*/ 2147483647 h 428"/>
                <a:gd name="T72" fmla="*/ 2147483647 w 1314"/>
                <a:gd name="T73" fmla="*/ 2147483647 h 428"/>
                <a:gd name="T74" fmla="*/ 2147483647 w 1314"/>
                <a:gd name="T75" fmla="*/ 2147483647 h 428"/>
                <a:gd name="T76" fmla="*/ 2147483647 w 1314"/>
                <a:gd name="T77" fmla="*/ 2147483647 h 428"/>
                <a:gd name="T78" fmla="*/ 2147483647 w 1314"/>
                <a:gd name="T79" fmla="*/ 2147483647 h 428"/>
                <a:gd name="T80" fmla="*/ 2147483647 w 1314"/>
                <a:gd name="T81" fmla="*/ 2147483647 h 428"/>
                <a:gd name="T82" fmla="*/ 2147483647 w 1314"/>
                <a:gd name="T83" fmla="*/ 2147483647 h 428"/>
                <a:gd name="T84" fmla="*/ 2147483647 w 1314"/>
                <a:gd name="T85" fmla="*/ 2147483647 h 428"/>
                <a:gd name="T86" fmla="*/ 2147483647 w 1314"/>
                <a:gd name="T87" fmla="*/ 2147483647 h 428"/>
                <a:gd name="T88" fmla="*/ 2147483647 w 1314"/>
                <a:gd name="T89" fmla="*/ 2147483647 h 428"/>
                <a:gd name="T90" fmla="*/ 2147483647 w 1314"/>
                <a:gd name="T91" fmla="*/ 2147483647 h 428"/>
                <a:gd name="T92" fmla="*/ 2147483647 w 1314"/>
                <a:gd name="T93" fmla="*/ 2147483647 h 428"/>
                <a:gd name="T94" fmla="*/ 2147483647 w 1314"/>
                <a:gd name="T95" fmla="*/ 2147483647 h 428"/>
                <a:gd name="T96" fmla="*/ 2147483647 w 1314"/>
                <a:gd name="T97" fmla="*/ 2147483647 h 428"/>
                <a:gd name="T98" fmla="*/ 2147483647 w 1314"/>
                <a:gd name="T99" fmla="*/ 2147483647 h 428"/>
                <a:gd name="T100" fmla="*/ 2147483647 w 1314"/>
                <a:gd name="T101" fmla="*/ 2147483647 h 428"/>
                <a:gd name="T102" fmla="*/ 2147483647 w 1314"/>
                <a:gd name="T103" fmla="*/ 2147483647 h 428"/>
                <a:gd name="T104" fmla="*/ 2147483647 w 1314"/>
                <a:gd name="T105" fmla="*/ 2147483647 h 428"/>
                <a:gd name="T106" fmla="*/ 2147483647 w 1314"/>
                <a:gd name="T107" fmla="*/ 2147483647 h 428"/>
                <a:gd name="T108" fmla="*/ 2147483647 w 1314"/>
                <a:gd name="T109" fmla="*/ 2147483647 h 428"/>
                <a:gd name="T110" fmla="*/ 2147483647 w 1314"/>
                <a:gd name="T111" fmla="*/ 2147483647 h 428"/>
                <a:gd name="T112" fmla="*/ 2147483647 w 1314"/>
                <a:gd name="T113" fmla="*/ 2147483647 h 42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314" h="428">
                  <a:moveTo>
                    <a:pt x="970" y="11"/>
                  </a:moveTo>
                  <a:lnTo>
                    <a:pt x="966" y="9"/>
                  </a:lnTo>
                  <a:lnTo>
                    <a:pt x="958" y="9"/>
                  </a:lnTo>
                  <a:lnTo>
                    <a:pt x="945" y="7"/>
                  </a:lnTo>
                  <a:lnTo>
                    <a:pt x="926" y="7"/>
                  </a:lnTo>
                  <a:lnTo>
                    <a:pt x="903" y="5"/>
                  </a:lnTo>
                  <a:lnTo>
                    <a:pt x="878" y="5"/>
                  </a:lnTo>
                  <a:lnTo>
                    <a:pt x="848" y="3"/>
                  </a:lnTo>
                  <a:lnTo>
                    <a:pt x="818" y="3"/>
                  </a:lnTo>
                  <a:lnTo>
                    <a:pt x="783" y="2"/>
                  </a:lnTo>
                  <a:lnTo>
                    <a:pt x="747" y="0"/>
                  </a:lnTo>
                  <a:lnTo>
                    <a:pt x="709" y="0"/>
                  </a:lnTo>
                  <a:lnTo>
                    <a:pt x="671" y="2"/>
                  </a:lnTo>
                  <a:lnTo>
                    <a:pt x="631" y="2"/>
                  </a:lnTo>
                  <a:lnTo>
                    <a:pt x="591" y="3"/>
                  </a:lnTo>
                  <a:lnTo>
                    <a:pt x="552" y="5"/>
                  </a:lnTo>
                  <a:lnTo>
                    <a:pt x="515" y="11"/>
                  </a:lnTo>
                  <a:lnTo>
                    <a:pt x="477" y="15"/>
                  </a:lnTo>
                  <a:lnTo>
                    <a:pt x="441" y="21"/>
                  </a:lnTo>
                  <a:lnTo>
                    <a:pt x="407" y="26"/>
                  </a:lnTo>
                  <a:lnTo>
                    <a:pt x="375" y="34"/>
                  </a:lnTo>
                  <a:lnTo>
                    <a:pt x="342" y="41"/>
                  </a:lnTo>
                  <a:lnTo>
                    <a:pt x="312" y="51"/>
                  </a:lnTo>
                  <a:lnTo>
                    <a:pt x="283" y="59"/>
                  </a:lnTo>
                  <a:lnTo>
                    <a:pt x="255" y="68"/>
                  </a:lnTo>
                  <a:lnTo>
                    <a:pt x="228" y="78"/>
                  </a:lnTo>
                  <a:lnTo>
                    <a:pt x="204" y="87"/>
                  </a:lnTo>
                  <a:lnTo>
                    <a:pt x="181" y="95"/>
                  </a:lnTo>
                  <a:lnTo>
                    <a:pt x="160" y="104"/>
                  </a:lnTo>
                  <a:lnTo>
                    <a:pt x="139" y="114"/>
                  </a:lnTo>
                  <a:lnTo>
                    <a:pt x="122" y="123"/>
                  </a:lnTo>
                  <a:lnTo>
                    <a:pt x="105" y="131"/>
                  </a:lnTo>
                  <a:lnTo>
                    <a:pt x="90" y="140"/>
                  </a:lnTo>
                  <a:lnTo>
                    <a:pt x="76" y="146"/>
                  </a:lnTo>
                  <a:lnTo>
                    <a:pt x="63" y="154"/>
                  </a:lnTo>
                  <a:lnTo>
                    <a:pt x="52" y="159"/>
                  </a:lnTo>
                  <a:lnTo>
                    <a:pt x="44" y="167"/>
                  </a:lnTo>
                  <a:lnTo>
                    <a:pt x="34" y="173"/>
                  </a:lnTo>
                  <a:lnTo>
                    <a:pt x="29" y="178"/>
                  </a:lnTo>
                  <a:lnTo>
                    <a:pt x="23" y="184"/>
                  </a:lnTo>
                  <a:lnTo>
                    <a:pt x="17" y="190"/>
                  </a:lnTo>
                  <a:lnTo>
                    <a:pt x="10" y="199"/>
                  </a:lnTo>
                  <a:lnTo>
                    <a:pt x="4" y="211"/>
                  </a:lnTo>
                  <a:lnTo>
                    <a:pt x="2" y="216"/>
                  </a:lnTo>
                  <a:lnTo>
                    <a:pt x="2" y="224"/>
                  </a:lnTo>
                  <a:lnTo>
                    <a:pt x="0" y="230"/>
                  </a:lnTo>
                  <a:lnTo>
                    <a:pt x="0" y="239"/>
                  </a:lnTo>
                  <a:lnTo>
                    <a:pt x="0" y="247"/>
                  </a:lnTo>
                  <a:lnTo>
                    <a:pt x="0" y="254"/>
                  </a:lnTo>
                  <a:lnTo>
                    <a:pt x="0" y="262"/>
                  </a:lnTo>
                  <a:lnTo>
                    <a:pt x="2" y="272"/>
                  </a:lnTo>
                  <a:lnTo>
                    <a:pt x="2" y="279"/>
                  </a:lnTo>
                  <a:lnTo>
                    <a:pt x="4" y="287"/>
                  </a:lnTo>
                  <a:lnTo>
                    <a:pt x="6" y="294"/>
                  </a:lnTo>
                  <a:lnTo>
                    <a:pt x="10" y="302"/>
                  </a:lnTo>
                  <a:lnTo>
                    <a:pt x="10" y="308"/>
                  </a:lnTo>
                  <a:lnTo>
                    <a:pt x="12" y="313"/>
                  </a:lnTo>
                  <a:lnTo>
                    <a:pt x="14" y="319"/>
                  </a:lnTo>
                  <a:lnTo>
                    <a:pt x="15" y="325"/>
                  </a:lnTo>
                  <a:lnTo>
                    <a:pt x="17" y="331"/>
                  </a:lnTo>
                  <a:lnTo>
                    <a:pt x="19" y="334"/>
                  </a:lnTo>
                  <a:lnTo>
                    <a:pt x="21" y="336"/>
                  </a:lnTo>
                  <a:lnTo>
                    <a:pt x="27" y="346"/>
                  </a:lnTo>
                  <a:lnTo>
                    <a:pt x="29" y="350"/>
                  </a:lnTo>
                  <a:lnTo>
                    <a:pt x="36" y="357"/>
                  </a:lnTo>
                  <a:lnTo>
                    <a:pt x="44" y="365"/>
                  </a:lnTo>
                  <a:lnTo>
                    <a:pt x="53" y="372"/>
                  </a:lnTo>
                  <a:lnTo>
                    <a:pt x="65" y="380"/>
                  </a:lnTo>
                  <a:lnTo>
                    <a:pt x="80" y="388"/>
                  </a:lnTo>
                  <a:lnTo>
                    <a:pt x="97" y="395"/>
                  </a:lnTo>
                  <a:lnTo>
                    <a:pt x="118" y="403"/>
                  </a:lnTo>
                  <a:lnTo>
                    <a:pt x="141" y="408"/>
                  </a:lnTo>
                  <a:lnTo>
                    <a:pt x="168" y="414"/>
                  </a:lnTo>
                  <a:lnTo>
                    <a:pt x="198" y="418"/>
                  </a:lnTo>
                  <a:lnTo>
                    <a:pt x="232" y="422"/>
                  </a:lnTo>
                  <a:lnTo>
                    <a:pt x="268" y="424"/>
                  </a:lnTo>
                  <a:lnTo>
                    <a:pt x="310" y="426"/>
                  </a:lnTo>
                  <a:lnTo>
                    <a:pt x="354" y="426"/>
                  </a:lnTo>
                  <a:lnTo>
                    <a:pt x="401" y="428"/>
                  </a:lnTo>
                  <a:lnTo>
                    <a:pt x="449" y="428"/>
                  </a:lnTo>
                  <a:lnTo>
                    <a:pt x="500" y="428"/>
                  </a:lnTo>
                  <a:lnTo>
                    <a:pt x="552" y="426"/>
                  </a:lnTo>
                  <a:lnTo>
                    <a:pt x="603" y="426"/>
                  </a:lnTo>
                  <a:lnTo>
                    <a:pt x="654" y="422"/>
                  </a:lnTo>
                  <a:lnTo>
                    <a:pt x="707" y="420"/>
                  </a:lnTo>
                  <a:lnTo>
                    <a:pt x="759" y="414"/>
                  </a:lnTo>
                  <a:lnTo>
                    <a:pt x="810" y="410"/>
                  </a:lnTo>
                  <a:lnTo>
                    <a:pt x="858" y="405"/>
                  </a:lnTo>
                  <a:lnTo>
                    <a:pt x="907" y="399"/>
                  </a:lnTo>
                  <a:lnTo>
                    <a:pt x="951" y="389"/>
                  </a:lnTo>
                  <a:lnTo>
                    <a:pt x="994" y="384"/>
                  </a:lnTo>
                  <a:lnTo>
                    <a:pt x="1032" y="372"/>
                  </a:lnTo>
                  <a:lnTo>
                    <a:pt x="1069" y="363"/>
                  </a:lnTo>
                  <a:lnTo>
                    <a:pt x="1101" y="350"/>
                  </a:lnTo>
                  <a:lnTo>
                    <a:pt x="1131" y="338"/>
                  </a:lnTo>
                  <a:lnTo>
                    <a:pt x="1158" y="327"/>
                  </a:lnTo>
                  <a:lnTo>
                    <a:pt x="1183" y="313"/>
                  </a:lnTo>
                  <a:lnTo>
                    <a:pt x="1205" y="302"/>
                  </a:lnTo>
                  <a:lnTo>
                    <a:pt x="1226" y="289"/>
                  </a:lnTo>
                  <a:lnTo>
                    <a:pt x="1243" y="275"/>
                  </a:lnTo>
                  <a:lnTo>
                    <a:pt x="1259" y="264"/>
                  </a:lnTo>
                  <a:lnTo>
                    <a:pt x="1272" y="251"/>
                  </a:lnTo>
                  <a:lnTo>
                    <a:pt x="1283" y="241"/>
                  </a:lnTo>
                  <a:lnTo>
                    <a:pt x="1293" y="230"/>
                  </a:lnTo>
                  <a:lnTo>
                    <a:pt x="1300" y="220"/>
                  </a:lnTo>
                  <a:lnTo>
                    <a:pt x="1306" y="211"/>
                  </a:lnTo>
                  <a:lnTo>
                    <a:pt x="1312" y="205"/>
                  </a:lnTo>
                  <a:lnTo>
                    <a:pt x="1314" y="197"/>
                  </a:lnTo>
                  <a:lnTo>
                    <a:pt x="1314" y="192"/>
                  </a:lnTo>
                  <a:lnTo>
                    <a:pt x="1314" y="188"/>
                  </a:lnTo>
                  <a:lnTo>
                    <a:pt x="1312" y="186"/>
                  </a:lnTo>
                  <a:lnTo>
                    <a:pt x="1308" y="184"/>
                  </a:lnTo>
                  <a:lnTo>
                    <a:pt x="1300" y="184"/>
                  </a:lnTo>
                  <a:lnTo>
                    <a:pt x="1291" y="184"/>
                  </a:lnTo>
                  <a:lnTo>
                    <a:pt x="1281" y="188"/>
                  </a:lnTo>
                  <a:lnTo>
                    <a:pt x="1272" y="192"/>
                  </a:lnTo>
                  <a:lnTo>
                    <a:pt x="1266" y="196"/>
                  </a:lnTo>
                  <a:lnTo>
                    <a:pt x="1264" y="196"/>
                  </a:lnTo>
                  <a:lnTo>
                    <a:pt x="1259" y="199"/>
                  </a:lnTo>
                  <a:lnTo>
                    <a:pt x="1249" y="203"/>
                  </a:lnTo>
                  <a:lnTo>
                    <a:pt x="1240" y="211"/>
                  </a:lnTo>
                  <a:lnTo>
                    <a:pt x="1226" y="218"/>
                  </a:lnTo>
                  <a:lnTo>
                    <a:pt x="1211" y="228"/>
                  </a:lnTo>
                  <a:lnTo>
                    <a:pt x="1192" y="237"/>
                  </a:lnTo>
                  <a:lnTo>
                    <a:pt x="1173" y="249"/>
                  </a:lnTo>
                  <a:lnTo>
                    <a:pt x="1150" y="258"/>
                  </a:lnTo>
                  <a:lnTo>
                    <a:pt x="1127" y="270"/>
                  </a:lnTo>
                  <a:lnTo>
                    <a:pt x="1105" y="279"/>
                  </a:lnTo>
                  <a:lnTo>
                    <a:pt x="1080" y="291"/>
                  </a:lnTo>
                  <a:lnTo>
                    <a:pt x="1053" y="300"/>
                  </a:lnTo>
                  <a:lnTo>
                    <a:pt x="1027" y="312"/>
                  </a:lnTo>
                  <a:lnTo>
                    <a:pt x="1000" y="321"/>
                  </a:lnTo>
                  <a:lnTo>
                    <a:pt x="975" y="329"/>
                  </a:lnTo>
                  <a:lnTo>
                    <a:pt x="947" y="334"/>
                  </a:lnTo>
                  <a:lnTo>
                    <a:pt x="918" y="340"/>
                  </a:lnTo>
                  <a:lnTo>
                    <a:pt x="888" y="346"/>
                  </a:lnTo>
                  <a:lnTo>
                    <a:pt x="859" y="351"/>
                  </a:lnTo>
                  <a:lnTo>
                    <a:pt x="829" y="355"/>
                  </a:lnTo>
                  <a:lnTo>
                    <a:pt x="799" y="359"/>
                  </a:lnTo>
                  <a:lnTo>
                    <a:pt x="766" y="363"/>
                  </a:lnTo>
                  <a:lnTo>
                    <a:pt x="738" y="365"/>
                  </a:lnTo>
                  <a:lnTo>
                    <a:pt x="705" y="367"/>
                  </a:lnTo>
                  <a:lnTo>
                    <a:pt x="675" y="369"/>
                  </a:lnTo>
                  <a:lnTo>
                    <a:pt x="645" y="370"/>
                  </a:lnTo>
                  <a:lnTo>
                    <a:pt x="614" y="372"/>
                  </a:lnTo>
                  <a:lnTo>
                    <a:pt x="584" y="372"/>
                  </a:lnTo>
                  <a:lnTo>
                    <a:pt x="555" y="372"/>
                  </a:lnTo>
                  <a:lnTo>
                    <a:pt x="527" y="372"/>
                  </a:lnTo>
                  <a:lnTo>
                    <a:pt x="500" y="374"/>
                  </a:lnTo>
                  <a:lnTo>
                    <a:pt x="474" y="372"/>
                  </a:lnTo>
                  <a:lnTo>
                    <a:pt x="449" y="370"/>
                  </a:lnTo>
                  <a:lnTo>
                    <a:pt x="424" y="369"/>
                  </a:lnTo>
                  <a:lnTo>
                    <a:pt x="401" y="369"/>
                  </a:lnTo>
                  <a:lnTo>
                    <a:pt x="379" y="365"/>
                  </a:lnTo>
                  <a:lnTo>
                    <a:pt x="360" y="363"/>
                  </a:lnTo>
                  <a:lnTo>
                    <a:pt x="339" y="361"/>
                  </a:lnTo>
                  <a:lnTo>
                    <a:pt x="322" y="359"/>
                  </a:lnTo>
                  <a:lnTo>
                    <a:pt x="301" y="355"/>
                  </a:lnTo>
                  <a:lnTo>
                    <a:pt x="283" y="351"/>
                  </a:lnTo>
                  <a:lnTo>
                    <a:pt x="266" y="348"/>
                  </a:lnTo>
                  <a:lnTo>
                    <a:pt x="251" y="346"/>
                  </a:lnTo>
                  <a:lnTo>
                    <a:pt x="236" y="340"/>
                  </a:lnTo>
                  <a:lnTo>
                    <a:pt x="221" y="336"/>
                  </a:lnTo>
                  <a:lnTo>
                    <a:pt x="206" y="332"/>
                  </a:lnTo>
                  <a:lnTo>
                    <a:pt x="192" y="329"/>
                  </a:lnTo>
                  <a:lnTo>
                    <a:pt x="179" y="323"/>
                  </a:lnTo>
                  <a:lnTo>
                    <a:pt x="166" y="317"/>
                  </a:lnTo>
                  <a:lnTo>
                    <a:pt x="154" y="312"/>
                  </a:lnTo>
                  <a:lnTo>
                    <a:pt x="143" y="308"/>
                  </a:lnTo>
                  <a:lnTo>
                    <a:pt x="131" y="300"/>
                  </a:lnTo>
                  <a:lnTo>
                    <a:pt x="124" y="294"/>
                  </a:lnTo>
                  <a:lnTo>
                    <a:pt x="114" y="289"/>
                  </a:lnTo>
                  <a:lnTo>
                    <a:pt x="109" y="283"/>
                  </a:lnTo>
                  <a:lnTo>
                    <a:pt x="101" y="275"/>
                  </a:lnTo>
                  <a:lnTo>
                    <a:pt x="97" y="270"/>
                  </a:lnTo>
                  <a:lnTo>
                    <a:pt x="92" y="262"/>
                  </a:lnTo>
                  <a:lnTo>
                    <a:pt x="90" y="256"/>
                  </a:lnTo>
                  <a:lnTo>
                    <a:pt x="88" y="249"/>
                  </a:lnTo>
                  <a:lnTo>
                    <a:pt x="90" y="241"/>
                  </a:lnTo>
                  <a:lnTo>
                    <a:pt x="90" y="235"/>
                  </a:lnTo>
                  <a:lnTo>
                    <a:pt x="93" y="228"/>
                  </a:lnTo>
                  <a:lnTo>
                    <a:pt x="99" y="220"/>
                  </a:lnTo>
                  <a:lnTo>
                    <a:pt x="105" y="215"/>
                  </a:lnTo>
                  <a:lnTo>
                    <a:pt x="112" y="205"/>
                  </a:lnTo>
                  <a:lnTo>
                    <a:pt x="124" y="199"/>
                  </a:lnTo>
                  <a:lnTo>
                    <a:pt x="133" y="192"/>
                  </a:lnTo>
                  <a:lnTo>
                    <a:pt x="147" y="186"/>
                  </a:lnTo>
                  <a:lnTo>
                    <a:pt x="158" y="178"/>
                  </a:lnTo>
                  <a:lnTo>
                    <a:pt x="173" y="173"/>
                  </a:lnTo>
                  <a:lnTo>
                    <a:pt x="187" y="165"/>
                  </a:lnTo>
                  <a:lnTo>
                    <a:pt x="202" y="157"/>
                  </a:lnTo>
                  <a:lnTo>
                    <a:pt x="217" y="150"/>
                  </a:lnTo>
                  <a:lnTo>
                    <a:pt x="234" y="144"/>
                  </a:lnTo>
                  <a:lnTo>
                    <a:pt x="249" y="138"/>
                  </a:lnTo>
                  <a:lnTo>
                    <a:pt x="266" y="131"/>
                  </a:lnTo>
                  <a:lnTo>
                    <a:pt x="285" y="125"/>
                  </a:lnTo>
                  <a:lnTo>
                    <a:pt x="302" y="119"/>
                  </a:lnTo>
                  <a:lnTo>
                    <a:pt x="318" y="114"/>
                  </a:lnTo>
                  <a:lnTo>
                    <a:pt x="337" y="108"/>
                  </a:lnTo>
                  <a:lnTo>
                    <a:pt x="352" y="102"/>
                  </a:lnTo>
                  <a:lnTo>
                    <a:pt x="371" y="99"/>
                  </a:lnTo>
                  <a:lnTo>
                    <a:pt x="388" y="93"/>
                  </a:lnTo>
                  <a:lnTo>
                    <a:pt x="407" y="89"/>
                  </a:lnTo>
                  <a:lnTo>
                    <a:pt x="424" y="83"/>
                  </a:lnTo>
                  <a:lnTo>
                    <a:pt x="445" y="80"/>
                  </a:lnTo>
                  <a:lnTo>
                    <a:pt x="464" y="76"/>
                  </a:lnTo>
                  <a:lnTo>
                    <a:pt x="485" y="72"/>
                  </a:lnTo>
                  <a:lnTo>
                    <a:pt x="506" y="68"/>
                  </a:lnTo>
                  <a:lnTo>
                    <a:pt x="529" y="66"/>
                  </a:lnTo>
                  <a:lnTo>
                    <a:pt x="552" y="62"/>
                  </a:lnTo>
                  <a:lnTo>
                    <a:pt x="576" y="59"/>
                  </a:lnTo>
                  <a:lnTo>
                    <a:pt x="601" y="57"/>
                  </a:lnTo>
                  <a:lnTo>
                    <a:pt x="629" y="55"/>
                  </a:lnTo>
                  <a:lnTo>
                    <a:pt x="656" y="53"/>
                  </a:lnTo>
                  <a:lnTo>
                    <a:pt x="685" y="51"/>
                  </a:lnTo>
                  <a:lnTo>
                    <a:pt x="713" y="49"/>
                  </a:lnTo>
                  <a:lnTo>
                    <a:pt x="743" y="49"/>
                  </a:lnTo>
                  <a:lnTo>
                    <a:pt x="772" y="49"/>
                  </a:lnTo>
                  <a:lnTo>
                    <a:pt x="801" y="47"/>
                  </a:lnTo>
                  <a:lnTo>
                    <a:pt x="827" y="47"/>
                  </a:lnTo>
                  <a:lnTo>
                    <a:pt x="856" y="47"/>
                  </a:lnTo>
                  <a:lnTo>
                    <a:pt x="878" y="45"/>
                  </a:lnTo>
                  <a:lnTo>
                    <a:pt x="903" y="45"/>
                  </a:lnTo>
                  <a:lnTo>
                    <a:pt x="922" y="45"/>
                  </a:lnTo>
                  <a:lnTo>
                    <a:pt x="941" y="45"/>
                  </a:lnTo>
                  <a:lnTo>
                    <a:pt x="954" y="45"/>
                  </a:lnTo>
                  <a:lnTo>
                    <a:pt x="966" y="45"/>
                  </a:lnTo>
                  <a:lnTo>
                    <a:pt x="972" y="45"/>
                  </a:lnTo>
                  <a:lnTo>
                    <a:pt x="975" y="45"/>
                  </a:lnTo>
                  <a:lnTo>
                    <a:pt x="970" y="1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1" name="Freeform 145"/>
            <p:cNvSpPr>
              <a:spLocks/>
            </p:cNvSpPr>
            <p:nvPr/>
          </p:nvSpPr>
          <p:spPr bwMode="auto">
            <a:xfrm>
              <a:off x="3114770" y="2306084"/>
              <a:ext cx="192732" cy="339183"/>
            </a:xfrm>
            <a:custGeom>
              <a:avLst/>
              <a:gdLst>
                <a:gd name="T0" fmla="*/ 2147483647 w 1266"/>
                <a:gd name="T1" fmla="*/ 2147483647 h 2229"/>
                <a:gd name="T2" fmla="*/ 2147483647 w 1266"/>
                <a:gd name="T3" fmla="*/ 2147483647 h 2229"/>
                <a:gd name="T4" fmla="*/ 2147483647 w 1266"/>
                <a:gd name="T5" fmla="*/ 2147483647 h 2229"/>
                <a:gd name="T6" fmla="*/ 2147483647 w 1266"/>
                <a:gd name="T7" fmla="*/ 2147483647 h 2229"/>
                <a:gd name="T8" fmla="*/ 2147483647 w 1266"/>
                <a:gd name="T9" fmla="*/ 2147483647 h 2229"/>
                <a:gd name="T10" fmla="*/ 2147483647 w 1266"/>
                <a:gd name="T11" fmla="*/ 2147483647 h 2229"/>
                <a:gd name="T12" fmla="*/ 2147483647 w 1266"/>
                <a:gd name="T13" fmla="*/ 2147483647 h 2229"/>
                <a:gd name="T14" fmla="*/ 2147483647 w 1266"/>
                <a:gd name="T15" fmla="*/ 2147483647 h 2229"/>
                <a:gd name="T16" fmla="*/ 2147483647 w 1266"/>
                <a:gd name="T17" fmla="*/ 2147483647 h 2229"/>
                <a:gd name="T18" fmla="*/ 2147483647 w 1266"/>
                <a:gd name="T19" fmla="*/ 2147483647 h 2229"/>
                <a:gd name="T20" fmla="*/ 2147483647 w 1266"/>
                <a:gd name="T21" fmla="*/ 2147483647 h 2229"/>
                <a:gd name="T22" fmla="*/ 2147483647 w 1266"/>
                <a:gd name="T23" fmla="*/ 2147483647 h 2229"/>
                <a:gd name="T24" fmla="*/ 2147483647 w 1266"/>
                <a:gd name="T25" fmla="*/ 2147483647 h 2229"/>
                <a:gd name="T26" fmla="*/ 2147483647 w 1266"/>
                <a:gd name="T27" fmla="*/ 2147483647 h 2229"/>
                <a:gd name="T28" fmla="*/ 2147483647 w 1266"/>
                <a:gd name="T29" fmla="*/ 2147483647 h 2229"/>
                <a:gd name="T30" fmla="*/ 2147483647 w 1266"/>
                <a:gd name="T31" fmla="*/ 2147483647 h 2229"/>
                <a:gd name="T32" fmla="*/ 2147483647 w 1266"/>
                <a:gd name="T33" fmla="*/ 2147483647 h 2229"/>
                <a:gd name="T34" fmla="*/ 2147483647 w 1266"/>
                <a:gd name="T35" fmla="*/ 2147483647 h 2229"/>
                <a:gd name="T36" fmla="*/ 2147483647 w 1266"/>
                <a:gd name="T37" fmla="*/ 2147483647 h 2229"/>
                <a:gd name="T38" fmla="*/ 2147483647 w 1266"/>
                <a:gd name="T39" fmla="*/ 2147483647 h 2229"/>
                <a:gd name="T40" fmla="*/ 2147483647 w 1266"/>
                <a:gd name="T41" fmla="*/ 2147483647 h 2229"/>
                <a:gd name="T42" fmla="*/ 2147483647 w 1266"/>
                <a:gd name="T43" fmla="*/ 2147483647 h 2229"/>
                <a:gd name="T44" fmla="*/ 2147483647 w 1266"/>
                <a:gd name="T45" fmla="*/ 2147483647 h 2229"/>
                <a:gd name="T46" fmla="*/ 2147483647 w 1266"/>
                <a:gd name="T47" fmla="*/ 2147483647 h 2229"/>
                <a:gd name="T48" fmla="*/ 2147483647 w 1266"/>
                <a:gd name="T49" fmla="*/ 2147483647 h 2229"/>
                <a:gd name="T50" fmla="*/ 2147483647 w 1266"/>
                <a:gd name="T51" fmla="*/ 2147483647 h 2229"/>
                <a:gd name="T52" fmla="*/ 2147483647 w 1266"/>
                <a:gd name="T53" fmla="*/ 2147483647 h 2229"/>
                <a:gd name="T54" fmla="*/ 2147483647 w 1266"/>
                <a:gd name="T55" fmla="*/ 2147483647 h 2229"/>
                <a:gd name="T56" fmla="*/ 2147483647 w 1266"/>
                <a:gd name="T57" fmla="*/ 2147483647 h 2229"/>
                <a:gd name="T58" fmla="*/ 2147483647 w 1266"/>
                <a:gd name="T59" fmla="*/ 2147483647 h 2229"/>
                <a:gd name="T60" fmla="*/ 2147483647 w 1266"/>
                <a:gd name="T61" fmla="*/ 2147483647 h 2229"/>
                <a:gd name="T62" fmla="*/ 2147483647 w 1266"/>
                <a:gd name="T63" fmla="*/ 2147483647 h 2229"/>
                <a:gd name="T64" fmla="*/ 2147483647 w 1266"/>
                <a:gd name="T65" fmla="*/ 2147483647 h 2229"/>
                <a:gd name="T66" fmla="*/ 2147483647 w 1266"/>
                <a:gd name="T67" fmla="*/ 2147483647 h 2229"/>
                <a:gd name="T68" fmla="*/ 2147483647 w 1266"/>
                <a:gd name="T69" fmla="*/ 2147483647 h 2229"/>
                <a:gd name="T70" fmla="*/ 2147483647 w 1266"/>
                <a:gd name="T71" fmla="*/ 2147483647 h 2229"/>
                <a:gd name="T72" fmla="*/ 2147483647 w 1266"/>
                <a:gd name="T73" fmla="*/ 2147483647 h 2229"/>
                <a:gd name="T74" fmla="*/ 2147483647 w 1266"/>
                <a:gd name="T75" fmla="*/ 2147483647 h 2229"/>
                <a:gd name="T76" fmla="*/ 2147483647 w 1266"/>
                <a:gd name="T77" fmla="*/ 2147483647 h 2229"/>
                <a:gd name="T78" fmla="*/ 2147483647 w 1266"/>
                <a:gd name="T79" fmla="*/ 2147483647 h 2229"/>
                <a:gd name="T80" fmla="*/ 2147483647 w 1266"/>
                <a:gd name="T81" fmla="*/ 2147483647 h 2229"/>
                <a:gd name="T82" fmla="*/ 2147483647 w 1266"/>
                <a:gd name="T83" fmla="*/ 2147483647 h 2229"/>
                <a:gd name="T84" fmla="*/ 2147483647 w 1266"/>
                <a:gd name="T85" fmla="*/ 2147483647 h 2229"/>
                <a:gd name="T86" fmla="*/ 2147483647 w 1266"/>
                <a:gd name="T87" fmla="*/ 2147483647 h 2229"/>
                <a:gd name="T88" fmla="*/ 2147483647 w 1266"/>
                <a:gd name="T89" fmla="*/ 2147483647 h 2229"/>
                <a:gd name="T90" fmla="*/ 2147483647 w 1266"/>
                <a:gd name="T91" fmla="*/ 2147483647 h 2229"/>
                <a:gd name="T92" fmla="*/ 2147483647 w 1266"/>
                <a:gd name="T93" fmla="*/ 2147483647 h 2229"/>
                <a:gd name="T94" fmla="*/ 2147483647 w 1266"/>
                <a:gd name="T95" fmla="*/ 2147483647 h 2229"/>
                <a:gd name="T96" fmla="*/ 2147483647 w 1266"/>
                <a:gd name="T97" fmla="*/ 2147483647 h 2229"/>
                <a:gd name="T98" fmla="*/ 2147483647 w 1266"/>
                <a:gd name="T99" fmla="*/ 2147483647 h 2229"/>
                <a:gd name="T100" fmla="*/ 0 w 1266"/>
                <a:gd name="T101" fmla="*/ 0 h 222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266" h="2229">
                  <a:moveTo>
                    <a:pt x="0" y="0"/>
                  </a:moveTo>
                  <a:lnTo>
                    <a:pt x="0" y="8"/>
                  </a:lnTo>
                  <a:lnTo>
                    <a:pt x="2" y="31"/>
                  </a:lnTo>
                  <a:lnTo>
                    <a:pt x="2" y="63"/>
                  </a:lnTo>
                  <a:lnTo>
                    <a:pt x="6" y="111"/>
                  </a:lnTo>
                  <a:lnTo>
                    <a:pt x="8" y="168"/>
                  </a:lnTo>
                  <a:lnTo>
                    <a:pt x="12" y="232"/>
                  </a:lnTo>
                  <a:lnTo>
                    <a:pt x="15" y="306"/>
                  </a:lnTo>
                  <a:lnTo>
                    <a:pt x="19" y="384"/>
                  </a:lnTo>
                  <a:lnTo>
                    <a:pt x="23" y="468"/>
                  </a:lnTo>
                  <a:lnTo>
                    <a:pt x="29" y="556"/>
                  </a:lnTo>
                  <a:lnTo>
                    <a:pt x="33" y="645"/>
                  </a:lnTo>
                  <a:lnTo>
                    <a:pt x="38" y="736"/>
                  </a:lnTo>
                  <a:lnTo>
                    <a:pt x="42" y="824"/>
                  </a:lnTo>
                  <a:lnTo>
                    <a:pt x="48" y="911"/>
                  </a:lnTo>
                  <a:lnTo>
                    <a:pt x="53" y="995"/>
                  </a:lnTo>
                  <a:lnTo>
                    <a:pt x="59" y="1075"/>
                  </a:lnTo>
                  <a:lnTo>
                    <a:pt x="63" y="1147"/>
                  </a:lnTo>
                  <a:lnTo>
                    <a:pt x="69" y="1213"/>
                  </a:lnTo>
                  <a:lnTo>
                    <a:pt x="74" y="1274"/>
                  </a:lnTo>
                  <a:lnTo>
                    <a:pt x="78" y="1331"/>
                  </a:lnTo>
                  <a:lnTo>
                    <a:pt x="84" y="1383"/>
                  </a:lnTo>
                  <a:lnTo>
                    <a:pt x="88" y="1428"/>
                  </a:lnTo>
                  <a:lnTo>
                    <a:pt x="92" y="1472"/>
                  </a:lnTo>
                  <a:lnTo>
                    <a:pt x="97" y="1512"/>
                  </a:lnTo>
                  <a:lnTo>
                    <a:pt x="99" y="1548"/>
                  </a:lnTo>
                  <a:lnTo>
                    <a:pt x="103" y="1582"/>
                  </a:lnTo>
                  <a:lnTo>
                    <a:pt x="109" y="1611"/>
                  </a:lnTo>
                  <a:lnTo>
                    <a:pt x="112" y="1639"/>
                  </a:lnTo>
                  <a:lnTo>
                    <a:pt x="114" y="1666"/>
                  </a:lnTo>
                  <a:lnTo>
                    <a:pt x="118" y="1693"/>
                  </a:lnTo>
                  <a:lnTo>
                    <a:pt x="122" y="1717"/>
                  </a:lnTo>
                  <a:lnTo>
                    <a:pt x="126" y="1742"/>
                  </a:lnTo>
                  <a:lnTo>
                    <a:pt x="126" y="1765"/>
                  </a:lnTo>
                  <a:lnTo>
                    <a:pt x="130" y="1786"/>
                  </a:lnTo>
                  <a:lnTo>
                    <a:pt x="130" y="1809"/>
                  </a:lnTo>
                  <a:lnTo>
                    <a:pt x="133" y="1832"/>
                  </a:lnTo>
                  <a:lnTo>
                    <a:pt x="135" y="1852"/>
                  </a:lnTo>
                  <a:lnTo>
                    <a:pt x="135" y="1871"/>
                  </a:lnTo>
                  <a:lnTo>
                    <a:pt x="137" y="1890"/>
                  </a:lnTo>
                  <a:lnTo>
                    <a:pt x="139" y="1911"/>
                  </a:lnTo>
                  <a:lnTo>
                    <a:pt x="139" y="1927"/>
                  </a:lnTo>
                  <a:lnTo>
                    <a:pt x="139" y="1944"/>
                  </a:lnTo>
                  <a:lnTo>
                    <a:pt x="141" y="1959"/>
                  </a:lnTo>
                  <a:lnTo>
                    <a:pt x="141" y="1974"/>
                  </a:lnTo>
                  <a:lnTo>
                    <a:pt x="141" y="1986"/>
                  </a:lnTo>
                  <a:lnTo>
                    <a:pt x="143" y="1997"/>
                  </a:lnTo>
                  <a:lnTo>
                    <a:pt x="143" y="2005"/>
                  </a:lnTo>
                  <a:lnTo>
                    <a:pt x="143" y="2014"/>
                  </a:lnTo>
                  <a:lnTo>
                    <a:pt x="147" y="2016"/>
                  </a:lnTo>
                  <a:lnTo>
                    <a:pt x="154" y="2022"/>
                  </a:lnTo>
                  <a:lnTo>
                    <a:pt x="168" y="2027"/>
                  </a:lnTo>
                  <a:lnTo>
                    <a:pt x="188" y="2039"/>
                  </a:lnTo>
                  <a:lnTo>
                    <a:pt x="209" y="2050"/>
                  </a:lnTo>
                  <a:lnTo>
                    <a:pt x="238" y="2065"/>
                  </a:lnTo>
                  <a:lnTo>
                    <a:pt x="266" y="2083"/>
                  </a:lnTo>
                  <a:lnTo>
                    <a:pt x="301" y="2100"/>
                  </a:lnTo>
                  <a:lnTo>
                    <a:pt x="337" y="2115"/>
                  </a:lnTo>
                  <a:lnTo>
                    <a:pt x="375" y="2134"/>
                  </a:lnTo>
                  <a:lnTo>
                    <a:pt x="413" y="2149"/>
                  </a:lnTo>
                  <a:lnTo>
                    <a:pt x="455" y="2166"/>
                  </a:lnTo>
                  <a:lnTo>
                    <a:pt x="494" y="2181"/>
                  </a:lnTo>
                  <a:lnTo>
                    <a:pt x="536" y="2195"/>
                  </a:lnTo>
                  <a:lnTo>
                    <a:pt x="576" y="2206"/>
                  </a:lnTo>
                  <a:lnTo>
                    <a:pt x="618" y="2216"/>
                  </a:lnTo>
                  <a:lnTo>
                    <a:pt x="656" y="2221"/>
                  </a:lnTo>
                  <a:lnTo>
                    <a:pt x="694" y="2227"/>
                  </a:lnTo>
                  <a:lnTo>
                    <a:pt x="730" y="2227"/>
                  </a:lnTo>
                  <a:lnTo>
                    <a:pt x="764" y="2229"/>
                  </a:lnTo>
                  <a:lnTo>
                    <a:pt x="799" y="2225"/>
                  </a:lnTo>
                  <a:lnTo>
                    <a:pt x="831" y="2221"/>
                  </a:lnTo>
                  <a:lnTo>
                    <a:pt x="861" y="2216"/>
                  </a:lnTo>
                  <a:lnTo>
                    <a:pt x="894" y="2210"/>
                  </a:lnTo>
                  <a:lnTo>
                    <a:pt x="920" y="2199"/>
                  </a:lnTo>
                  <a:lnTo>
                    <a:pt x="949" y="2189"/>
                  </a:lnTo>
                  <a:lnTo>
                    <a:pt x="975" y="2178"/>
                  </a:lnTo>
                  <a:lnTo>
                    <a:pt x="1000" y="2166"/>
                  </a:lnTo>
                  <a:lnTo>
                    <a:pt x="1025" y="2153"/>
                  </a:lnTo>
                  <a:lnTo>
                    <a:pt x="1048" y="2140"/>
                  </a:lnTo>
                  <a:lnTo>
                    <a:pt x="1069" y="2126"/>
                  </a:lnTo>
                  <a:lnTo>
                    <a:pt x="1091" y="2113"/>
                  </a:lnTo>
                  <a:lnTo>
                    <a:pt x="1110" y="2098"/>
                  </a:lnTo>
                  <a:lnTo>
                    <a:pt x="1131" y="2084"/>
                  </a:lnTo>
                  <a:lnTo>
                    <a:pt x="1148" y="2069"/>
                  </a:lnTo>
                  <a:lnTo>
                    <a:pt x="1165" y="2056"/>
                  </a:lnTo>
                  <a:lnTo>
                    <a:pt x="1181" y="2043"/>
                  </a:lnTo>
                  <a:lnTo>
                    <a:pt x="1196" y="2029"/>
                  </a:lnTo>
                  <a:lnTo>
                    <a:pt x="1207" y="2018"/>
                  </a:lnTo>
                  <a:lnTo>
                    <a:pt x="1221" y="2006"/>
                  </a:lnTo>
                  <a:lnTo>
                    <a:pt x="1230" y="1997"/>
                  </a:lnTo>
                  <a:lnTo>
                    <a:pt x="1238" y="1987"/>
                  </a:lnTo>
                  <a:lnTo>
                    <a:pt x="1247" y="1978"/>
                  </a:lnTo>
                  <a:lnTo>
                    <a:pt x="1255" y="1972"/>
                  </a:lnTo>
                  <a:lnTo>
                    <a:pt x="1259" y="1965"/>
                  </a:lnTo>
                  <a:lnTo>
                    <a:pt x="1262" y="1963"/>
                  </a:lnTo>
                  <a:lnTo>
                    <a:pt x="1264" y="1959"/>
                  </a:lnTo>
                  <a:lnTo>
                    <a:pt x="1266" y="1959"/>
                  </a:lnTo>
                  <a:lnTo>
                    <a:pt x="1264" y="1957"/>
                  </a:lnTo>
                  <a:lnTo>
                    <a:pt x="1264" y="1951"/>
                  </a:lnTo>
                  <a:lnTo>
                    <a:pt x="1262" y="1946"/>
                  </a:lnTo>
                  <a:lnTo>
                    <a:pt x="1261" y="1940"/>
                  </a:lnTo>
                  <a:lnTo>
                    <a:pt x="1255" y="1932"/>
                  </a:lnTo>
                  <a:lnTo>
                    <a:pt x="1249" y="1929"/>
                  </a:lnTo>
                  <a:lnTo>
                    <a:pt x="1240" y="1927"/>
                  </a:lnTo>
                  <a:lnTo>
                    <a:pt x="1232" y="1930"/>
                  </a:lnTo>
                  <a:lnTo>
                    <a:pt x="1224" y="1932"/>
                  </a:lnTo>
                  <a:lnTo>
                    <a:pt x="1217" y="1936"/>
                  </a:lnTo>
                  <a:lnTo>
                    <a:pt x="1209" y="1942"/>
                  </a:lnTo>
                  <a:lnTo>
                    <a:pt x="1202" y="1949"/>
                  </a:lnTo>
                  <a:lnTo>
                    <a:pt x="1192" y="1955"/>
                  </a:lnTo>
                  <a:lnTo>
                    <a:pt x="1183" y="1963"/>
                  </a:lnTo>
                  <a:lnTo>
                    <a:pt x="1173" y="1970"/>
                  </a:lnTo>
                  <a:lnTo>
                    <a:pt x="1162" y="1982"/>
                  </a:lnTo>
                  <a:lnTo>
                    <a:pt x="1150" y="1991"/>
                  </a:lnTo>
                  <a:lnTo>
                    <a:pt x="1137" y="2001"/>
                  </a:lnTo>
                  <a:lnTo>
                    <a:pt x="1124" y="2010"/>
                  </a:lnTo>
                  <a:lnTo>
                    <a:pt x="1110" y="2022"/>
                  </a:lnTo>
                  <a:lnTo>
                    <a:pt x="1095" y="2031"/>
                  </a:lnTo>
                  <a:lnTo>
                    <a:pt x="1080" y="2043"/>
                  </a:lnTo>
                  <a:lnTo>
                    <a:pt x="1063" y="2052"/>
                  </a:lnTo>
                  <a:lnTo>
                    <a:pt x="1048" y="2064"/>
                  </a:lnTo>
                  <a:lnTo>
                    <a:pt x="1027" y="2073"/>
                  </a:lnTo>
                  <a:lnTo>
                    <a:pt x="1008" y="2083"/>
                  </a:lnTo>
                  <a:lnTo>
                    <a:pt x="985" y="2092"/>
                  </a:lnTo>
                  <a:lnTo>
                    <a:pt x="962" y="2102"/>
                  </a:lnTo>
                  <a:lnTo>
                    <a:pt x="937" y="2109"/>
                  </a:lnTo>
                  <a:lnTo>
                    <a:pt x="913" y="2117"/>
                  </a:lnTo>
                  <a:lnTo>
                    <a:pt x="884" y="2124"/>
                  </a:lnTo>
                  <a:lnTo>
                    <a:pt x="858" y="2130"/>
                  </a:lnTo>
                  <a:lnTo>
                    <a:pt x="827" y="2136"/>
                  </a:lnTo>
                  <a:lnTo>
                    <a:pt x="797" y="2140"/>
                  </a:lnTo>
                  <a:lnTo>
                    <a:pt x="764" y="2140"/>
                  </a:lnTo>
                  <a:lnTo>
                    <a:pt x="734" y="2141"/>
                  </a:lnTo>
                  <a:lnTo>
                    <a:pt x="700" y="2140"/>
                  </a:lnTo>
                  <a:lnTo>
                    <a:pt x="666" y="2138"/>
                  </a:lnTo>
                  <a:lnTo>
                    <a:pt x="633" y="2134"/>
                  </a:lnTo>
                  <a:lnTo>
                    <a:pt x="599" y="2126"/>
                  </a:lnTo>
                  <a:lnTo>
                    <a:pt x="563" y="2117"/>
                  </a:lnTo>
                  <a:lnTo>
                    <a:pt x="527" y="2107"/>
                  </a:lnTo>
                  <a:lnTo>
                    <a:pt x="491" y="2096"/>
                  </a:lnTo>
                  <a:lnTo>
                    <a:pt x="458" y="2083"/>
                  </a:lnTo>
                  <a:lnTo>
                    <a:pt x="424" y="2067"/>
                  </a:lnTo>
                  <a:lnTo>
                    <a:pt x="392" y="2052"/>
                  </a:lnTo>
                  <a:lnTo>
                    <a:pt x="361" y="2037"/>
                  </a:lnTo>
                  <a:lnTo>
                    <a:pt x="333" y="2024"/>
                  </a:lnTo>
                  <a:lnTo>
                    <a:pt x="304" y="2006"/>
                  </a:lnTo>
                  <a:lnTo>
                    <a:pt x="282" y="1993"/>
                  </a:lnTo>
                  <a:lnTo>
                    <a:pt x="261" y="1982"/>
                  </a:lnTo>
                  <a:lnTo>
                    <a:pt x="242" y="1970"/>
                  </a:lnTo>
                  <a:lnTo>
                    <a:pt x="226" y="1961"/>
                  </a:lnTo>
                  <a:lnTo>
                    <a:pt x="217" y="1955"/>
                  </a:lnTo>
                  <a:lnTo>
                    <a:pt x="211" y="1951"/>
                  </a:lnTo>
                  <a:lnTo>
                    <a:pt x="209" y="1949"/>
                  </a:lnTo>
                  <a:lnTo>
                    <a:pt x="207" y="1948"/>
                  </a:lnTo>
                  <a:lnTo>
                    <a:pt x="206" y="1946"/>
                  </a:lnTo>
                  <a:lnTo>
                    <a:pt x="204" y="1940"/>
                  </a:lnTo>
                  <a:lnTo>
                    <a:pt x="204" y="1934"/>
                  </a:lnTo>
                  <a:lnTo>
                    <a:pt x="200" y="1925"/>
                  </a:lnTo>
                  <a:lnTo>
                    <a:pt x="198" y="1915"/>
                  </a:lnTo>
                  <a:lnTo>
                    <a:pt x="196" y="1904"/>
                  </a:lnTo>
                  <a:lnTo>
                    <a:pt x="192" y="1890"/>
                  </a:lnTo>
                  <a:lnTo>
                    <a:pt x="188" y="1875"/>
                  </a:lnTo>
                  <a:lnTo>
                    <a:pt x="185" y="1858"/>
                  </a:lnTo>
                  <a:lnTo>
                    <a:pt x="183" y="1839"/>
                  </a:lnTo>
                  <a:lnTo>
                    <a:pt x="179" y="1820"/>
                  </a:lnTo>
                  <a:lnTo>
                    <a:pt x="175" y="1797"/>
                  </a:lnTo>
                  <a:lnTo>
                    <a:pt x="171" y="1776"/>
                  </a:lnTo>
                  <a:lnTo>
                    <a:pt x="168" y="1752"/>
                  </a:lnTo>
                  <a:lnTo>
                    <a:pt x="164" y="1727"/>
                  </a:lnTo>
                  <a:lnTo>
                    <a:pt x="160" y="1698"/>
                  </a:lnTo>
                  <a:lnTo>
                    <a:pt x="156" y="1672"/>
                  </a:lnTo>
                  <a:lnTo>
                    <a:pt x="154" y="1639"/>
                  </a:lnTo>
                  <a:lnTo>
                    <a:pt x="150" y="1609"/>
                  </a:lnTo>
                  <a:lnTo>
                    <a:pt x="149" y="1575"/>
                  </a:lnTo>
                  <a:lnTo>
                    <a:pt x="147" y="1539"/>
                  </a:lnTo>
                  <a:lnTo>
                    <a:pt x="143" y="1501"/>
                  </a:lnTo>
                  <a:lnTo>
                    <a:pt x="141" y="1461"/>
                  </a:lnTo>
                  <a:lnTo>
                    <a:pt x="137" y="1417"/>
                  </a:lnTo>
                  <a:lnTo>
                    <a:pt x="135" y="1371"/>
                  </a:lnTo>
                  <a:lnTo>
                    <a:pt x="131" y="1322"/>
                  </a:lnTo>
                  <a:lnTo>
                    <a:pt x="130" y="1269"/>
                  </a:lnTo>
                  <a:lnTo>
                    <a:pt x="126" y="1213"/>
                  </a:lnTo>
                  <a:lnTo>
                    <a:pt x="122" y="1155"/>
                  </a:lnTo>
                  <a:lnTo>
                    <a:pt x="118" y="1092"/>
                  </a:lnTo>
                  <a:lnTo>
                    <a:pt x="116" y="1025"/>
                  </a:lnTo>
                  <a:lnTo>
                    <a:pt x="111" y="953"/>
                  </a:lnTo>
                  <a:lnTo>
                    <a:pt x="105" y="879"/>
                  </a:lnTo>
                  <a:lnTo>
                    <a:pt x="101" y="803"/>
                  </a:lnTo>
                  <a:lnTo>
                    <a:pt x="97" y="727"/>
                  </a:lnTo>
                  <a:lnTo>
                    <a:pt x="90" y="651"/>
                  </a:lnTo>
                  <a:lnTo>
                    <a:pt x="86" y="575"/>
                  </a:lnTo>
                  <a:lnTo>
                    <a:pt x="80" y="502"/>
                  </a:lnTo>
                  <a:lnTo>
                    <a:pt x="78" y="432"/>
                  </a:lnTo>
                  <a:lnTo>
                    <a:pt x="74" y="367"/>
                  </a:lnTo>
                  <a:lnTo>
                    <a:pt x="71" y="306"/>
                  </a:lnTo>
                  <a:lnTo>
                    <a:pt x="67" y="253"/>
                  </a:lnTo>
                  <a:lnTo>
                    <a:pt x="65" y="208"/>
                  </a:lnTo>
                  <a:lnTo>
                    <a:pt x="61" y="169"/>
                  </a:lnTo>
                  <a:lnTo>
                    <a:pt x="61" y="141"/>
                  </a:lnTo>
                  <a:lnTo>
                    <a:pt x="59" y="124"/>
                  </a:lnTo>
                  <a:lnTo>
                    <a:pt x="59" y="118"/>
                  </a:lnTo>
                  <a:lnTo>
                    <a:pt x="46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2" name="Freeform 146"/>
            <p:cNvSpPr>
              <a:spLocks/>
            </p:cNvSpPr>
            <p:nvPr/>
          </p:nvSpPr>
          <p:spPr bwMode="auto">
            <a:xfrm>
              <a:off x="3306589" y="2302734"/>
              <a:ext cx="14006" cy="291990"/>
            </a:xfrm>
            <a:custGeom>
              <a:avLst/>
              <a:gdLst>
                <a:gd name="T0" fmla="*/ 0 w 93"/>
                <a:gd name="T1" fmla="*/ 2147483647 h 1917"/>
                <a:gd name="T2" fmla="*/ 0 w 93"/>
                <a:gd name="T3" fmla="*/ 2147483647 h 1917"/>
                <a:gd name="T4" fmla="*/ 2147483647 w 93"/>
                <a:gd name="T5" fmla="*/ 2147483647 h 1917"/>
                <a:gd name="T6" fmla="*/ 2147483647 w 93"/>
                <a:gd name="T7" fmla="*/ 2147483647 h 1917"/>
                <a:gd name="T8" fmla="*/ 2147483647 w 93"/>
                <a:gd name="T9" fmla="*/ 2147483647 h 1917"/>
                <a:gd name="T10" fmla="*/ 2147483647 w 93"/>
                <a:gd name="T11" fmla="*/ 2147483647 h 1917"/>
                <a:gd name="T12" fmla="*/ 2147483647 w 93"/>
                <a:gd name="T13" fmla="*/ 2147483647 h 1917"/>
                <a:gd name="T14" fmla="*/ 2147483647 w 93"/>
                <a:gd name="T15" fmla="*/ 2147483647 h 1917"/>
                <a:gd name="T16" fmla="*/ 2147483647 w 93"/>
                <a:gd name="T17" fmla="*/ 2147483647 h 1917"/>
                <a:gd name="T18" fmla="*/ 2147483647 w 93"/>
                <a:gd name="T19" fmla="*/ 2147483647 h 1917"/>
                <a:gd name="T20" fmla="*/ 2147483647 w 93"/>
                <a:gd name="T21" fmla="*/ 2147483647 h 1917"/>
                <a:gd name="T22" fmla="*/ 2147483647 w 93"/>
                <a:gd name="T23" fmla="*/ 2147483647 h 1917"/>
                <a:gd name="T24" fmla="*/ 2147483647 w 93"/>
                <a:gd name="T25" fmla="*/ 2147483647 h 1917"/>
                <a:gd name="T26" fmla="*/ 2147483647 w 93"/>
                <a:gd name="T27" fmla="*/ 2147483647 h 1917"/>
                <a:gd name="T28" fmla="*/ 2147483647 w 93"/>
                <a:gd name="T29" fmla="*/ 2147483647 h 1917"/>
                <a:gd name="T30" fmla="*/ 2147483647 w 93"/>
                <a:gd name="T31" fmla="*/ 2147483647 h 1917"/>
                <a:gd name="T32" fmla="*/ 2147483647 w 93"/>
                <a:gd name="T33" fmla="*/ 2147483647 h 1917"/>
                <a:gd name="T34" fmla="*/ 2147483647 w 93"/>
                <a:gd name="T35" fmla="*/ 2147483647 h 1917"/>
                <a:gd name="T36" fmla="*/ 2147483647 w 93"/>
                <a:gd name="T37" fmla="*/ 2147483647 h 1917"/>
                <a:gd name="T38" fmla="*/ 2147483647 w 93"/>
                <a:gd name="T39" fmla="*/ 2147483647 h 1917"/>
                <a:gd name="T40" fmla="*/ 2147483647 w 93"/>
                <a:gd name="T41" fmla="*/ 2147483647 h 1917"/>
                <a:gd name="T42" fmla="*/ 2147483647 w 93"/>
                <a:gd name="T43" fmla="*/ 0 h 1917"/>
                <a:gd name="T44" fmla="*/ 2147483647 w 93"/>
                <a:gd name="T45" fmla="*/ 0 h 1917"/>
                <a:gd name="T46" fmla="*/ 2147483647 w 93"/>
                <a:gd name="T47" fmla="*/ 2147483647 h 1917"/>
                <a:gd name="T48" fmla="*/ 2147483647 w 93"/>
                <a:gd name="T49" fmla="*/ 2147483647 h 1917"/>
                <a:gd name="T50" fmla="*/ 2147483647 w 93"/>
                <a:gd name="T51" fmla="*/ 2147483647 h 1917"/>
                <a:gd name="T52" fmla="*/ 2147483647 w 93"/>
                <a:gd name="T53" fmla="*/ 2147483647 h 1917"/>
                <a:gd name="T54" fmla="*/ 2147483647 w 93"/>
                <a:gd name="T55" fmla="*/ 2147483647 h 1917"/>
                <a:gd name="T56" fmla="*/ 2147483647 w 93"/>
                <a:gd name="T57" fmla="*/ 2147483647 h 1917"/>
                <a:gd name="T58" fmla="*/ 2147483647 w 93"/>
                <a:gd name="T59" fmla="*/ 2147483647 h 1917"/>
                <a:gd name="T60" fmla="*/ 2147483647 w 93"/>
                <a:gd name="T61" fmla="*/ 2147483647 h 1917"/>
                <a:gd name="T62" fmla="*/ 2147483647 w 93"/>
                <a:gd name="T63" fmla="*/ 2147483647 h 1917"/>
                <a:gd name="T64" fmla="*/ 2147483647 w 93"/>
                <a:gd name="T65" fmla="*/ 2147483647 h 1917"/>
                <a:gd name="T66" fmla="*/ 2147483647 w 93"/>
                <a:gd name="T67" fmla="*/ 2147483647 h 1917"/>
                <a:gd name="T68" fmla="*/ 2147483647 w 93"/>
                <a:gd name="T69" fmla="*/ 2147483647 h 1917"/>
                <a:gd name="T70" fmla="*/ 2147483647 w 93"/>
                <a:gd name="T71" fmla="*/ 2147483647 h 1917"/>
                <a:gd name="T72" fmla="*/ 2147483647 w 93"/>
                <a:gd name="T73" fmla="*/ 2147483647 h 1917"/>
                <a:gd name="T74" fmla="*/ 2147483647 w 93"/>
                <a:gd name="T75" fmla="*/ 2147483647 h 1917"/>
                <a:gd name="T76" fmla="*/ 2147483647 w 93"/>
                <a:gd name="T77" fmla="*/ 2147483647 h 1917"/>
                <a:gd name="T78" fmla="*/ 2147483647 w 93"/>
                <a:gd name="T79" fmla="*/ 2147483647 h 1917"/>
                <a:gd name="T80" fmla="*/ 2147483647 w 93"/>
                <a:gd name="T81" fmla="*/ 2147483647 h 1917"/>
                <a:gd name="T82" fmla="*/ 2147483647 w 93"/>
                <a:gd name="T83" fmla="*/ 2147483647 h 1917"/>
                <a:gd name="T84" fmla="*/ 2147483647 w 93"/>
                <a:gd name="T85" fmla="*/ 2147483647 h 1917"/>
                <a:gd name="T86" fmla="*/ 2147483647 w 93"/>
                <a:gd name="T87" fmla="*/ 2147483647 h 1917"/>
                <a:gd name="T88" fmla="*/ 2147483647 w 93"/>
                <a:gd name="T89" fmla="*/ 2147483647 h 1917"/>
                <a:gd name="T90" fmla="*/ 2147483647 w 93"/>
                <a:gd name="T91" fmla="*/ 2147483647 h 1917"/>
                <a:gd name="T92" fmla="*/ 2147483647 w 93"/>
                <a:gd name="T93" fmla="*/ 2147483647 h 1917"/>
                <a:gd name="T94" fmla="*/ 2147483647 w 93"/>
                <a:gd name="T95" fmla="*/ 2147483647 h 1917"/>
                <a:gd name="T96" fmla="*/ 2147483647 w 93"/>
                <a:gd name="T97" fmla="*/ 2147483647 h 1917"/>
                <a:gd name="T98" fmla="*/ 2147483647 w 93"/>
                <a:gd name="T99" fmla="*/ 2147483647 h 1917"/>
                <a:gd name="T100" fmla="*/ 2147483647 w 93"/>
                <a:gd name="T101" fmla="*/ 2147483647 h 1917"/>
                <a:gd name="T102" fmla="*/ 2147483647 w 93"/>
                <a:gd name="T103" fmla="*/ 2147483647 h 1917"/>
                <a:gd name="T104" fmla="*/ 0 w 93"/>
                <a:gd name="T105" fmla="*/ 2147483647 h 1917"/>
                <a:gd name="T106" fmla="*/ 0 w 93"/>
                <a:gd name="T107" fmla="*/ 2147483647 h 191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93" h="1917">
                  <a:moveTo>
                    <a:pt x="0" y="1906"/>
                  </a:moveTo>
                  <a:lnTo>
                    <a:pt x="0" y="1898"/>
                  </a:lnTo>
                  <a:lnTo>
                    <a:pt x="0" y="1877"/>
                  </a:lnTo>
                  <a:lnTo>
                    <a:pt x="0" y="1841"/>
                  </a:lnTo>
                  <a:lnTo>
                    <a:pt x="1" y="1795"/>
                  </a:lnTo>
                  <a:lnTo>
                    <a:pt x="3" y="1738"/>
                  </a:lnTo>
                  <a:lnTo>
                    <a:pt x="5" y="1672"/>
                  </a:lnTo>
                  <a:lnTo>
                    <a:pt x="7" y="1598"/>
                  </a:lnTo>
                  <a:lnTo>
                    <a:pt x="9" y="1518"/>
                  </a:lnTo>
                  <a:lnTo>
                    <a:pt x="11" y="1430"/>
                  </a:lnTo>
                  <a:lnTo>
                    <a:pt x="13" y="1339"/>
                  </a:lnTo>
                  <a:lnTo>
                    <a:pt x="15" y="1246"/>
                  </a:lnTo>
                  <a:lnTo>
                    <a:pt x="17" y="1153"/>
                  </a:lnTo>
                  <a:lnTo>
                    <a:pt x="19" y="1056"/>
                  </a:lnTo>
                  <a:lnTo>
                    <a:pt x="20" y="964"/>
                  </a:lnTo>
                  <a:lnTo>
                    <a:pt x="22" y="871"/>
                  </a:lnTo>
                  <a:lnTo>
                    <a:pt x="24" y="784"/>
                  </a:lnTo>
                  <a:lnTo>
                    <a:pt x="24" y="700"/>
                  </a:lnTo>
                  <a:lnTo>
                    <a:pt x="24" y="620"/>
                  </a:lnTo>
                  <a:lnTo>
                    <a:pt x="24" y="546"/>
                  </a:lnTo>
                  <a:lnTo>
                    <a:pt x="24" y="478"/>
                  </a:lnTo>
                  <a:lnTo>
                    <a:pt x="24" y="413"/>
                  </a:lnTo>
                  <a:lnTo>
                    <a:pt x="24" y="354"/>
                  </a:lnTo>
                  <a:lnTo>
                    <a:pt x="24" y="301"/>
                  </a:lnTo>
                  <a:lnTo>
                    <a:pt x="24" y="255"/>
                  </a:lnTo>
                  <a:lnTo>
                    <a:pt x="22" y="211"/>
                  </a:lnTo>
                  <a:lnTo>
                    <a:pt x="22" y="175"/>
                  </a:lnTo>
                  <a:lnTo>
                    <a:pt x="20" y="143"/>
                  </a:lnTo>
                  <a:lnTo>
                    <a:pt x="20" y="118"/>
                  </a:lnTo>
                  <a:lnTo>
                    <a:pt x="20" y="97"/>
                  </a:lnTo>
                  <a:lnTo>
                    <a:pt x="20" y="82"/>
                  </a:lnTo>
                  <a:lnTo>
                    <a:pt x="20" y="73"/>
                  </a:lnTo>
                  <a:lnTo>
                    <a:pt x="20" y="71"/>
                  </a:lnTo>
                  <a:lnTo>
                    <a:pt x="20" y="69"/>
                  </a:lnTo>
                  <a:lnTo>
                    <a:pt x="22" y="65"/>
                  </a:lnTo>
                  <a:lnTo>
                    <a:pt x="24" y="59"/>
                  </a:lnTo>
                  <a:lnTo>
                    <a:pt x="28" y="54"/>
                  </a:lnTo>
                  <a:lnTo>
                    <a:pt x="32" y="44"/>
                  </a:lnTo>
                  <a:lnTo>
                    <a:pt x="36" y="35"/>
                  </a:lnTo>
                  <a:lnTo>
                    <a:pt x="41" y="25"/>
                  </a:lnTo>
                  <a:lnTo>
                    <a:pt x="49" y="19"/>
                  </a:lnTo>
                  <a:lnTo>
                    <a:pt x="53" y="10"/>
                  </a:lnTo>
                  <a:lnTo>
                    <a:pt x="60" y="4"/>
                  </a:lnTo>
                  <a:lnTo>
                    <a:pt x="64" y="0"/>
                  </a:lnTo>
                  <a:lnTo>
                    <a:pt x="72" y="0"/>
                  </a:lnTo>
                  <a:lnTo>
                    <a:pt x="76" y="0"/>
                  </a:lnTo>
                  <a:lnTo>
                    <a:pt x="81" y="8"/>
                  </a:lnTo>
                  <a:lnTo>
                    <a:pt x="83" y="17"/>
                  </a:lnTo>
                  <a:lnTo>
                    <a:pt x="87" y="31"/>
                  </a:lnTo>
                  <a:lnTo>
                    <a:pt x="89" y="48"/>
                  </a:lnTo>
                  <a:lnTo>
                    <a:pt x="91" y="67"/>
                  </a:lnTo>
                  <a:lnTo>
                    <a:pt x="91" y="90"/>
                  </a:lnTo>
                  <a:lnTo>
                    <a:pt x="93" y="114"/>
                  </a:lnTo>
                  <a:lnTo>
                    <a:pt x="93" y="141"/>
                  </a:lnTo>
                  <a:lnTo>
                    <a:pt x="93" y="170"/>
                  </a:lnTo>
                  <a:lnTo>
                    <a:pt x="91" y="200"/>
                  </a:lnTo>
                  <a:lnTo>
                    <a:pt x="91" y="234"/>
                  </a:lnTo>
                  <a:lnTo>
                    <a:pt x="89" y="268"/>
                  </a:lnTo>
                  <a:lnTo>
                    <a:pt x="87" y="305"/>
                  </a:lnTo>
                  <a:lnTo>
                    <a:pt x="85" y="343"/>
                  </a:lnTo>
                  <a:lnTo>
                    <a:pt x="85" y="384"/>
                  </a:lnTo>
                  <a:lnTo>
                    <a:pt x="83" y="426"/>
                  </a:lnTo>
                  <a:lnTo>
                    <a:pt x="81" y="470"/>
                  </a:lnTo>
                  <a:lnTo>
                    <a:pt x="79" y="514"/>
                  </a:lnTo>
                  <a:lnTo>
                    <a:pt x="77" y="559"/>
                  </a:lnTo>
                  <a:lnTo>
                    <a:pt x="76" y="607"/>
                  </a:lnTo>
                  <a:lnTo>
                    <a:pt x="76" y="654"/>
                  </a:lnTo>
                  <a:lnTo>
                    <a:pt x="74" y="704"/>
                  </a:lnTo>
                  <a:lnTo>
                    <a:pt x="74" y="755"/>
                  </a:lnTo>
                  <a:lnTo>
                    <a:pt x="72" y="805"/>
                  </a:lnTo>
                  <a:lnTo>
                    <a:pt x="72" y="856"/>
                  </a:lnTo>
                  <a:lnTo>
                    <a:pt x="72" y="907"/>
                  </a:lnTo>
                  <a:lnTo>
                    <a:pt x="72" y="961"/>
                  </a:lnTo>
                  <a:lnTo>
                    <a:pt x="70" y="1012"/>
                  </a:lnTo>
                  <a:lnTo>
                    <a:pt x="70" y="1063"/>
                  </a:lnTo>
                  <a:lnTo>
                    <a:pt x="70" y="1113"/>
                  </a:lnTo>
                  <a:lnTo>
                    <a:pt x="70" y="1164"/>
                  </a:lnTo>
                  <a:lnTo>
                    <a:pt x="70" y="1212"/>
                  </a:lnTo>
                  <a:lnTo>
                    <a:pt x="70" y="1261"/>
                  </a:lnTo>
                  <a:lnTo>
                    <a:pt x="70" y="1307"/>
                  </a:lnTo>
                  <a:lnTo>
                    <a:pt x="70" y="1352"/>
                  </a:lnTo>
                  <a:lnTo>
                    <a:pt x="68" y="1396"/>
                  </a:lnTo>
                  <a:lnTo>
                    <a:pt x="68" y="1438"/>
                  </a:lnTo>
                  <a:lnTo>
                    <a:pt x="68" y="1480"/>
                  </a:lnTo>
                  <a:lnTo>
                    <a:pt x="68" y="1522"/>
                  </a:lnTo>
                  <a:lnTo>
                    <a:pt x="66" y="1560"/>
                  </a:lnTo>
                  <a:lnTo>
                    <a:pt x="64" y="1598"/>
                  </a:lnTo>
                  <a:lnTo>
                    <a:pt x="64" y="1634"/>
                  </a:lnTo>
                  <a:lnTo>
                    <a:pt x="64" y="1670"/>
                  </a:lnTo>
                  <a:lnTo>
                    <a:pt x="62" y="1702"/>
                  </a:lnTo>
                  <a:lnTo>
                    <a:pt x="60" y="1733"/>
                  </a:lnTo>
                  <a:lnTo>
                    <a:pt x="58" y="1761"/>
                  </a:lnTo>
                  <a:lnTo>
                    <a:pt x="57" y="1788"/>
                  </a:lnTo>
                  <a:lnTo>
                    <a:pt x="55" y="1811"/>
                  </a:lnTo>
                  <a:lnTo>
                    <a:pt x="53" y="1834"/>
                  </a:lnTo>
                  <a:lnTo>
                    <a:pt x="49" y="1853"/>
                  </a:lnTo>
                  <a:lnTo>
                    <a:pt x="47" y="1870"/>
                  </a:lnTo>
                  <a:lnTo>
                    <a:pt x="43" y="1883"/>
                  </a:lnTo>
                  <a:lnTo>
                    <a:pt x="39" y="1892"/>
                  </a:lnTo>
                  <a:lnTo>
                    <a:pt x="36" y="1900"/>
                  </a:lnTo>
                  <a:lnTo>
                    <a:pt x="32" y="1908"/>
                  </a:lnTo>
                  <a:lnTo>
                    <a:pt x="22" y="1915"/>
                  </a:lnTo>
                  <a:lnTo>
                    <a:pt x="15" y="1917"/>
                  </a:lnTo>
                  <a:lnTo>
                    <a:pt x="9" y="1915"/>
                  </a:lnTo>
                  <a:lnTo>
                    <a:pt x="3" y="1911"/>
                  </a:lnTo>
                  <a:lnTo>
                    <a:pt x="0" y="1908"/>
                  </a:lnTo>
                  <a:lnTo>
                    <a:pt x="0" y="1906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3" name="Freeform 147"/>
            <p:cNvSpPr>
              <a:spLocks/>
            </p:cNvSpPr>
            <p:nvPr/>
          </p:nvSpPr>
          <p:spPr bwMode="auto">
            <a:xfrm>
              <a:off x="3133343" y="2335922"/>
              <a:ext cx="170810" cy="55719"/>
            </a:xfrm>
            <a:custGeom>
              <a:avLst/>
              <a:gdLst>
                <a:gd name="T0" fmla="*/ 2147483647 w 1121"/>
                <a:gd name="T1" fmla="*/ 2147483647 h 367"/>
                <a:gd name="T2" fmla="*/ 2147483647 w 1121"/>
                <a:gd name="T3" fmla="*/ 2147483647 h 367"/>
                <a:gd name="T4" fmla="*/ 2147483647 w 1121"/>
                <a:gd name="T5" fmla="*/ 2147483647 h 367"/>
                <a:gd name="T6" fmla="*/ 2147483647 w 1121"/>
                <a:gd name="T7" fmla="*/ 2147483647 h 367"/>
                <a:gd name="T8" fmla="*/ 2147483647 w 1121"/>
                <a:gd name="T9" fmla="*/ 2147483647 h 367"/>
                <a:gd name="T10" fmla="*/ 2147483647 w 1121"/>
                <a:gd name="T11" fmla="*/ 2147483647 h 367"/>
                <a:gd name="T12" fmla="*/ 0 w 1121"/>
                <a:gd name="T13" fmla="*/ 2147483647 h 367"/>
                <a:gd name="T14" fmla="*/ 2147483647 w 1121"/>
                <a:gd name="T15" fmla="*/ 2147483647 h 367"/>
                <a:gd name="T16" fmla="*/ 2147483647 w 1121"/>
                <a:gd name="T17" fmla="*/ 2147483647 h 367"/>
                <a:gd name="T18" fmla="*/ 2147483647 w 1121"/>
                <a:gd name="T19" fmla="*/ 2147483647 h 367"/>
                <a:gd name="T20" fmla="*/ 2147483647 w 1121"/>
                <a:gd name="T21" fmla="*/ 2147483647 h 367"/>
                <a:gd name="T22" fmla="*/ 2147483647 w 1121"/>
                <a:gd name="T23" fmla="*/ 2147483647 h 367"/>
                <a:gd name="T24" fmla="*/ 2147483647 w 1121"/>
                <a:gd name="T25" fmla="*/ 2147483647 h 367"/>
                <a:gd name="T26" fmla="*/ 2147483647 w 1121"/>
                <a:gd name="T27" fmla="*/ 2147483647 h 367"/>
                <a:gd name="T28" fmla="*/ 2147483647 w 1121"/>
                <a:gd name="T29" fmla="*/ 2147483647 h 367"/>
                <a:gd name="T30" fmla="*/ 2147483647 w 1121"/>
                <a:gd name="T31" fmla="*/ 2147483647 h 367"/>
                <a:gd name="T32" fmla="*/ 2147483647 w 1121"/>
                <a:gd name="T33" fmla="*/ 2147483647 h 367"/>
                <a:gd name="T34" fmla="*/ 2147483647 w 1121"/>
                <a:gd name="T35" fmla="*/ 2147483647 h 367"/>
                <a:gd name="T36" fmla="*/ 2147483647 w 1121"/>
                <a:gd name="T37" fmla="*/ 2147483647 h 367"/>
                <a:gd name="T38" fmla="*/ 2147483647 w 1121"/>
                <a:gd name="T39" fmla="*/ 2147483647 h 367"/>
                <a:gd name="T40" fmla="*/ 2147483647 w 1121"/>
                <a:gd name="T41" fmla="*/ 2147483647 h 367"/>
                <a:gd name="T42" fmla="*/ 2147483647 w 1121"/>
                <a:gd name="T43" fmla="*/ 2147483647 h 367"/>
                <a:gd name="T44" fmla="*/ 2147483647 w 1121"/>
                <a:gd name="T45" fmla="*/ 2147483647 h 367"/>
                <a:gd name="T46" fmla="*/ 2147483647 w 1121"/>
                <a:gd name="T47" fmla="*/ 0 h 367"/>
                <a:gd name="T48" fmla="*/ 2147483647 w 1121"/>
                <a:gd name="T49" fmla="*/ 2147483647 h 367"/>
                <a:gd name="T50" fmla="*/ 2147483647 w 1121"/>
                <a:gd name="T51" fmla="*/ 2147483647 h 367"/>
                <a:gd name="T52" fmla="*/ 2147483647 w 1121"/>
                <a:gd name="T53" fmla="*/ 2147483647 h 367"/>
                <a:gd name="T54" fmla="*/ 2147483647 w 1121"/>
                <a:gd name="T55" fmla="*/ 2147483647 h 367"/>
                <a:gd name="T56" fmla="*/ 2147483647 w 1121"/>
                <a:gd name="T57" fmla="*/ 2147483647 h 367"/>
                <a:gd name="T58" fmla="*/ 2147483647 w 1121"/>
                <a:gd name="T59" fmla="*/ 2147483647 h 367"/>
                <a:gd name="T60" fmla="*/ 2147483647 w 1121"/>
                <a:gd name="T61" fmla="*/ 2147483647 h 367"/>
                <a:gd name="T62" fmla="*/ 2147483647 w 1121"/>
                <a:gd name="T63" fmla="*/ 2147483647 h 367"/>
                <a:gd name="T64" fmla="*/ 2147483647 w 1121"/>
                <a:gd name="T65" fmla="*/ 2147483647 h 367"/>
                <a:gd name="T66" fmla="*/ 2147483647 w 1121"/>
                <a:gd name="T67" fmla="*/ 2147483647 h 367"/>
                <a:gd name="T68" fmla="*/ 2147483647 w 1121"/>
                <a:gd name="T69" fmla="*/ 2147483647 h 367"/>
                <a:gd name="T70" fmla="*/ 2147483647 w 1121"/>
                <a:gd name="T71" fmla="*/ 2147483647 h 367"/>
                <a:gd name="T72" fmla="*/ 2147483647 w 1121"/>
                <a:gd name="T73" fmla="*/ 2147483647 h 367"/>
                <a:gd name="T74" fmla="*/ 2147483647 w 1121"/>
                <a:gd name="T75" fmla="*/ 2147483647 h 367"/>
                <a:gd name="T76" fmla="*/ 2147483647 w 1121"/>
                <a:gd name="T77" fmla="*/ 2147483647 h 367"/>
                <a:gd name="T78" fmla="*/ 2147483647 w 1121"/>
                <a:gd name="T79" fmla="*/ 2147483647 h 367"/>
                <a:gd name="T80" fmla="*/ 2147483647 w 1121"/>
                <a:gd name="T81" fmla="*/ 2147483647 h 367"/>
                <a:gd name="T82" fmla="*/ 2147483647 w 1121"/>
                <a:gd name="T83" fmla="*/ 2147483647 h 367"/>
                <a:gd name="T84" fmla="*/ 2147483647 w 1121"/>
                <a:gd name="T85" fmla="*/ 2147483647 h 367"/>
                <a:gd name="T86" fmla="*/ 2147483647 w 1121"/>
                <a:gd name="T87" fmla="*/ 2147483647 h 367"/>
                <a:gd name="T88" fmla="*/ 2147483647 w 1121"/>
                <a:gd name="T89" fmla="*/ 2147483647 h 367"/>
                <a:gd name="T90" fmla="*/ 2147483647 w 1121"/>
                <a:gd name="T91" fmla="*/ 2147483647 h 367"/>
                <a:gd name="T92" fmla="*/ 2147483647 w 1121"/>
                <a:gd name="T93" fmla="*/ 2147483647 h 367"/>
                <a:gd name="T94" fmla="*/ 2147483647 w 1121"/>
                <a:gd name="T95" fmla="*/ 2147483647 h 367"/>
                <a:gd name="T96" fmla="*/ 2147483647 w 1121"/>
                <a:gd name="T97" fmla="*/ 2147483647 h 367"/>
                <a:gd name="T98" fmla="*/ 2147483647 w 1121"/>
                <a:gd name="T99" fmla="*/ 2147483647 h 367"/>
                <a:gd name="T100" fmla="*/ 2147483647 w 1121"/>
                <a:gd name="T101" fmla="*/ 2147483647 h 36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121" h="367">
                  <a:moveTo>
                    <a:pt x="429" y="32"/>
                  </a:moveTo>
                  <a:lnTo>
                    <a:pt x="428" y="32"/>
                  </a:lnTo>
                  <a:lnTo>
                    <a:pt x="424" y="32"/>
                  </a:lnTo>
                  <a:lnTo>
                    <a:pt x="414" y="32"/>
                  </a:lnTo>
                  <a:lnTo>
                    <a:pt x="405" y="34"/>
                  </a:lnTo>
                  <a:lnTo>
                    <a:pt x="389" y="36"/>
                  </a:lnTo>
                  <a:lnTo>
                    <a:pt x="376" y="38"/>
                  </a:lnTo>
                  <a:lnTo>
                    <a:pt x="359" y="42"/>
                  </a:lnTo>
                  <a:lnTo>
                    <a:pt x="340" y="46"/>
                  </a:lnTo>
                  <a:lnTo>
                    <a:pt x="321" y="48"/>
                  </a:lnTo>
                  <a:lnTo>
                    <a:pt x="298" y="51"/>
                  </a:lnTo>
                  <a:lnTo>
                    <a:pt x="275" y="53"/>
                  </a:lnTo>
                  <a:lnTo>
                    <a:pt x="255" y="59"/>
                  </a:lnTo>
                  <a:lnTo>
                    <a:pt x="230" y="63"/>
                  </a:lnTo>
                  <a:lnTo>
                    <a:pt x="209" y="67"/>
                  </a:lnTo>
                  <a:lnTo>
                    <a:pt x="186" y="70"/>
                  </a:lnTo>
                  <a:lnTo>
                    <a:pt x="165" y="76"/>
                  </a:lnTo>
                  <a:lnTo>
                    <a:pt x="142" y="78"/>
                  </a:lnTo>
                  <a:lnTo>
                    <a:pt x="123" y="84"/>
                  </a:lnTo>
                  <a:lnTo>
                    <a:pt x="104" y="88"/>
                  </a:lnTo>
                  <a:lnTo>
                    <a:pt x="89" y="93"/>
                  </a:lnTo>
                  <a:lnTo>
                    <a:pt x="74" y="97"/>
                  </a:lnTo>
                  <a:lnTo>
                    <a:pt x="61" y="103"/>
                  </a:lnTo>
                  <a:lnTo>
                    <a:pt x="49" y="107"/>
                  </a:lnTo>
                  <a:lnTo>
                    <a:pt x="40" y="112"/>
                  </a:lnTo>
                  <a:lnTo>
                    <a:pt x="28" y="118"/>
                  </a:lnTo>
                  <a:lnTo>
                    <a:pt x="23" y="124"/>
                  </a:lnTo>
                  <a:lnTo>
                    <a:pt x="15" y="129"/>
                  </a:lnTo>
                  <a:lnTo>
                    <a:pt x="11" y="135"/>
                  </a:lnTo>
                  <a:lnTo>
                    <a:pt x="6" y="143"/>
                  </a:lnTo>
                  <a:lnTo>
                    <a:pt x="4" y="148"/>
                  </a:lnTo>
                  <a:lnTo>
                    <a:pt x="2" y="156"/>
                  </a:lnTo>
                  <a:lnTo>
                    <a:pt x="2" y="166"/>
                  </a:lnTo>
                  <a:lnTo>
                    <a:pt x="0" y="173"/>
                  </a:lnTo>
                  <a:lnTo>
                    <a:pt x="0" y="181"/>
                  </a:lnTo>
                  <a:lnTo>
                    <a:pt x="0" y="188"/>
                  </a:lnTo>
                  <a:lnTo>
                    <a:pt x="2" y="198"/>
                  </a:lnTo>
                  <a:lnTo>
                    <a:pt x="4" y="207"/>
                  </a:lnTo>
                  <a:lnTo>
                    <a:pt x="7" y="217"/>
                  </a:lnTo>
                  <a:lnTo>
                    <a:pt x="15" y="226"/>
                  </a:lnTo>
                  <a:lnTo>
                    <a:pt x="23" y="236"/>
                  </a:lnTo>
                  <a:lnTo>
                    <a:pt x="28" y="245"/>
                  </a:lnTo>
                  <a:lnTo>
                    <a:pt x="38" y="255"/>
                  </a:lnTo>
                  <a:lnTo>
                    <a:pt x="49" y="264"/>
                  </a:lnTo>
                  <a:lnTo>
                    <a:pt x="63" y="272"/>
                  </a:lnTo>
                  <a:lnTo>
                    <a:pt x="76" y="282"/>
                  </a:lnTo>
                  <a:lnTo>
                    <a:pt x="91" y="291"/>
                  </a:lnTo>
                  <a:lnTo>
                    <a:pt x="110" y="299"/>
                  </a:lnTo>
                  <a:lnTo>
                    <a:pt x="129" y="308"/>
                  </a:lnTo>
                  <a:lnTo>
                    <a:pt x="150" y="316"/>
                  </a:lnTo>
                  <a:lnTo>
                    <a:pt x="173" y="321"/>
                  </a:lnTo>
                  <a:lnTo>
                    <a:pt x="198" y="329"/>
                  </a:lnTo>
                  <a:lnTo>
                    <a:pt x="222" y="337"/>
                  </a:lnTo>
                  <a:lnTo>
                    <a:pt x="249" y="342"/>
                  </a:lnTo>
                  <a:lnTo>
                    <a:pt x="277" y="346"/>
                  </a:lnTo>
                  <a:lnTo>
                    <a:pt x="304" y="352"/>
                  </a:lnTo>
                  <a:lnTo>
                    <a:pt x="336" y="356"/>
                  </a:lnTo>
                  <a:lnTo>
                    <a:pt x="365" y="360"/>
                  </a:lnTo>
                  <a:lnTo>
                    <a:pt x="397" y="363"/>
                  </a:lnTo>
                  <a:lnTo>
                    <a:pt x="428" y="363"/>
                  </a:lnTo>
                  <a:lnTo>
                    <a:pt x="460" y="365"/>
                  </a:lnTo>
                  <a:lnTo>
                    <a:pt x="490" y="365"/>
                  </a:lnTo>
                  <a:lnTo>
                    <a:pt x="521" y="367"/>
                  </a:lnTo>
                  <a:lnTo>
                    <a:pt x="551" y="365"/>
                  </a:lnTo>
                  <a:lnTo>
                    <a:pt x="583" y="365"/>
                  </a:lnTo>
                  <a:lnTo>
                    <a:pt x="612" y="360"/>
                  </a:lnTo>
                  <a:lnTo>
                    <a:pt x="640" y="356"/>
                  </a:lnTo>
                  <a:lnTo>
                    <a:pt x="669" y="352"/>
                  </a:lnTo>
                  <a:lnTo>
                    <a:pt x="697" y="346"/>
                  </a:lnTo>
                  <a:lnTo>
                    <a:pt x="724" y="341"/>
                  </a:lnTo>
                  <a:lnTo>
                    <a:pt x="751" y="335"/>
                  </a:lnTo>
                  <a:lnTo>
                    <a:pt x="777" y="327"/>
                  </a:lnTo>
                  <a:lnTo>
                    <a:pt x="802" y="320"/>
                  </a:lnTo>
                  <a:lnTo>
                    <a:pt x="827" y="312"/>
                  </a:lnTo>
                  <a:lnTo>
                    <a:pt x="851" y="304"/>
                  </a:lnTo>
                  <a:lnTo>
                    <a:pt x="874" y="295"/>
                  </a:lnTo>
                  <a:lnTo>
                    <a:pt x="897" y="285"/>
                  </a:lnTo>
                  <a:lnTo>
                    <a:pt x="918" y="276"/>
                  </a:lnTo>
                  <a:lnTo>
                    <a:pt x="939" y="268"/>
                  </a:lnTo>
                  <a:lnTo>
                    <a:pt x="960" y="259"/>
                  </a:lnTo>
                  <a:lnTo>
                    <a:pt x="981" y="249"/>
                  </a:lnTo>
                  <a:lnTo>
                    <a:pt x="996" y="238"/>
                  </a:lnTo>
                  <a:lnTo>
                    <a:pt x="1013" y="230"/>
                  </a:lnTo>
                  <a:lnTo>
                    <a:pt x="1028" y="219"/>
                  </a:lnTo>
                  <a:lnTo>
                    <a:pt x="1045" y="209"/>
                  </a:lnTo>
                  <a:lnTo>
                    <a:pt x="1059" y="200"/>
                  </a:lnTo>
                  <a:lnTo>
                    <a:pt x="1072" y="192"/>
                  </a:lnTo>
                  <a:lnTo>
                    <a:pt x="1083" y="183"/>
                  </a:lnTo>
                  <a:lnTo>
                    <a:pt x="1095" y="173"/>
                  </a:lnTo>
                  <a:lnTo>
                    <a:pt x="1102" y="164"/>
                  </a:lnTo>
                  <a:lnTo>
                    <a:pt x="1110" y="154"/>
                  </a:lnTo>
                  <a:lnTo>
                    <a:pt x="1114" y="145"/>
                  </a:lnTo>
                  <a:lnTo>
                    <a:pt x="1119" y="135"/>
                  </a:lnTo>
                  <a:lnTo>
                    <a:pt x="1121" y="126"/>
                  </a:lnTo>
                  <a:lnTo>
                    <a:pt x="1121" y="118"/>
                  </a:lnTo>
                  <a:lnTo>
                    <a:pt x="1121" y="110"/>
                  </a:lnTo>
                  <a:lnTo>
                    <a:pt x="1118" y="101"/>
                  </a:lnTo>
                  <a:lnTo>
                    <a:pt x="1110" y="91"/>
                  </a:lnTo>
                  <a:lnTo>
                    <a:pt x="1102" y="84"/>
                  </a:lnTo>
                  <a:lnTo>
                    <a:pt x="1093" y="76"/>
                  </a:lnTo>
                  <a:lnTo>
                    <a:pt x="1081" y="69"/>
                  </a:lnTo>
                  <a:lnTo>
                    <a:pt x="1068" y="61"/>
                  </a:lnTo>
                  <a:lnTo>
                    <a:pt x="1053" y="53"/>
                  </a:lnTo>
                  <a:lnTo>
                    <a:pt x="1038" y="48"/>
                  </a:lnTo>
                  <a:lnTo>
                    <a:pt x="1022" y="42"/>
                  </a:lnTo>
                  <a:lnTo>
                    <a:pt x="1002" y="36"/>
                  </a:lnTo>
                  <a:lnTo>
                    <a:pt x="984" y="29"/>
                  </a:lnTo>
                  <a:lnTo>
                    <a:pt x="964" y="25"/>
                  </a:lnTo>
                  <a:lnTo>
                    <a:pt x="945" y="21"/>
                  </a:lnTo>
                  <a:lnTo>
                    <a:pt x="922" y="15"/>
                  </a:lnTo>
                  <a:lnTo>
                    <a:pt x="901" y="12"/>
                  </a:lnTo>
                  <a:lnTo>
                    <a:pt x="882" y="8"/>
                  </a:lnTo>
                  <a:lnTo>
                    <a:pt x="861" y="6"/>
                  </a:lnTo>
                  <a:lnTo>
                    <a:pt x="838" y="2"/>
                  </a:lnTo>
                  <a:lnTo>
                    <a:pt x="817" y="2"/>
                  </a:lnTo>
                  <a:lnTo>
                    <a:pt x="796" y="0"/>
                  </a:lnTo>
                  <a:lnTo>
                    <a:pt x="775" y="0"/>
                  </a:lnTo>
                  <a:lnTo>
                    <a:pt x="754" y="0"/>
                  </a:lnTo>
                  <a:lnTo>
                    <a:pt x="737" y="0"/>
                  </a:lnTo>
                  <a:lnTo>
                    <a:pt x="720" y="0"/>
                  </a:lnTo>
                  <a:lnTo>
                    <a:pt x="703" y="0"/>
                  </a:lnTo>
                  <a:lnTo>
                    <a:pt x="688" y="0"/>
                  </a:lnTo>
                  <a:lnTo>
                    <a:pt x="675" y="2"/>
                  </a:lnTo>
                  <a:lnTo>
                    <a:pt x="661" y="2"/>
                  </a:lnTo>
                  <a:lnTo>
                    <a:pt x="652" y="4"/>
                  </a:lnTo>
                  <a:lnTo>
                    <a:pt x="642" y="4"/>
                  </a:lnTo>
                  <a:lnTo>
                    <a:pt x="638" y="4"/>
                  </a:lnTo>
                  <a:lnTo>
                    <a:pt x="635" y="4"/>
                  </a:lnTo>
                  <a:lnTo>
                    <a:pt x="635" y="6"/>
                  </a:lnTo>
                  <a:lnTo>
                    <a:pt x="640" y="6"/>
                  </a:lnTo>
                  <a:lnTo>
                    <a:pt x="648" y="8"/>
                  </a:lnTo>
                  <a:lnTo>
                    <a:pt x="659" y="8"/>
                  </a:lnTo>
                  <a:lnTo>
                    <a:pt x="671" y="10"/>
                  </a:lnTo>
                  <a:lnTo>
                    <a:pt x="688" y="12"/>
                  </a:lnTo>
                  <a:lnTo>
                    <a:pt x="705" y="13"/>
                  </a:lnTo>
                  <a:lnTo>
                    <a:pt x="724" y="17"/>
                  </a:lnTo>
                  <a:lnTo>
                    <a:pt x="743" y="19"/>
                  </a:lnTo>
                  <a:lnTo>
                    <a:pt x="764" y="21"/>
                  </a:lnTo>
                  <a:lnTo>
                    <a:pt x="787" y="25"/>
                  </a:lnTo>
                  <a:lnTo>
                    <a:pt x="810" y="27"/>
                  </a:lnTo>
                  <a:lnTo>
                    <a:pt x="830" y="31"/>
                  </a:lnTo>
                  <a:lnTo>
                    <a:pt x="853" y="34"/>
                  </a:lnTo>
                  <a:lnTo>
                    <a:pt x="874" y="36"/>
                  </a:lnTo>
                  <a:lnTo>
                    <a:pt x="895" y="40"/>
                  </a:lnTo>
                  <a:lnTo>
                    <a:pt x="912" y="44"/>
                  </a:lnTo>
                  <a:lnTo>
                    <a:pt x="931" y="48"/>
                  </a:lnTo>
                  <a:lnTo>
                    <a:pt x="948" y="51"/>
                  </a:lnTo>
                  <a:lnTo>
                    <a:pt x="965" y="55"/>
                  </a:lnTo>
                  <a:lnTo>
                    <a:pt x="981" y="59"/>
                  </a:lnTo>
                  <a:lnTo>
                    <a:pt x="994" y="63"/>
                  </a:lnTo>
                  <a:lnTo>
                    <a:pt x="1005" y="69"/>
                  </a:lnTo>
                  <a:lnTo>
                    <a:pt x="1017" y="74"/>
                  </a:lnTo>
                  <a:lnTo>
                    <a:pt x="1024" y="78"/>
                  </a:lnTo>
                  <a:lnTo>
                    <a:pt x="1032" y="84"/>
                  </a:lnTo>
                  <a:lnTo>
                    <a:pt x="1036" y="89"/>
                  </a:lnTo>
                  <a:lnTo>
                    <a:pt x="1040" y="97"/>
                  </a:lnTo>
                  <a:lnTo>
                    <a:pt x="1040" y="103"/>
                  </a:lnTo>
                  <a:lnTo>
                    <a:pt x="1040" y="109"/>
                  </a:lnTo>
                  <a:lnTo>
                    <a:pt x="1038" y="116"/>
                  </a:lnTo>
                  <a:lnTo>
                    <a:pt x="1034" y="126"/>
                  </a:lnTo>
                  <a:lnTo>
                    <a:pt x="1024" y="133"/>
                  </a:lnTo>
                  <a:lnTo>
                    <a:pt x="1015" y="141"/>
                  </a:lnTo>
                  <a:lnTo>
                    <a:pt x="1002" y="148"/>
                  </a:lnTo>
                  <a:lnTo>
                    <a:pt x="990" y="158"/>
                  </a:lnTo>
                  <a:lnTo>
                    <a:pt x="975" y="167"/>
                  </a:lnTo>
                  <a:lnTo>
                    <a:pt x="960" y="175"/>
                  </a:lnTo>
                  <a:lnTo>
                    <a:pt x="941" y="185"/>
                  </a:lnTo>
                  <a:lnTo>
                    <a:pt x="924" y="194"/>
                  </a:lnTo>
                  <a:lnTo>
                    <a:pt x="905" y="202"/>
                  </a:lnTo>
                  <a:lnTo>
                    <a:pt x="886" y="209"/>
                  </a:lnTo>
                  <a:lnTo>
                    <a:pt x="865" y="217"/>
                  </a:lnTo>
                  <a:lnTo>
                    <a:pt x="846" y="225"/>
                  </a:lnTo>
                  <a:lnTo>
                    <a:pt x="827" y="232"/>
                  </a:lnTo>
                  <a:lnTo>
                    <a:pt x="808" y="238"/>
                  </a:lnTo>
                  <a:lnTo>
                    <a:pt x="789" y="244"/>
                  </a:lnTo>
                  <a:lnTo>
                    <a:pt x="772" y="249"/>
                  </a:lnTo>
                  <a:lnTo>
                    <a:pt x="753" y="253"/>
                  </a:lnTo>
                  <a:lnTo>
                    <a:pt x="737" y="255"/>
                  </a:lnTo>
                  <a:lnTo>
                    <a:pt x="722" y="259"/>
                  </a:lnTo>
                  <a:lnTo>
                    <a:pt x="707" y="263"/>
                  </a:lnTo>
                  <a:lnTo>
                    <a:pt x="692" y="264"/>
                  </a:lnTo>
                  <a:lnTo>
                    <a:pt x="677" y="266"/>
                  </a:lnTo>
                  <a:lnTo>
                    <a:pt x="663" y="268"/>
                  </a:lnTo>
                  <a:lnTo>
                    <a:pt x="652" y="270"/>
                  </a:lnTo>
                  <a:lnTo>
                    <a:pt x="638" y="272"/>
                  </a:lnTo>
                  <a:lnTo>
                    <a:pt x="625" y="272"/>
                  </a:lnTo>
                  <a:lnTo>
                    <a:pt x="612" y="274"/>
                  </a:lnTo>
                  <a:lnTo>
                    <a:pt x="600" y="274"/>
                  </a:lnTo>
                  <a:lnTo>
                    <a:pt x="587" y="274"/>
                  </a:lnTo>
                  <a:lnTo>
                    <a:pt x="574" y="276"/>
                  </a:lnTo>
                  <a:lnTo>
                    <a:pt x="562" y="276"/>
                  </a:lnTo>
                  <a:lnTo>
                    <a:pt x="549" y="278"/>
                  </a:lnTo>
                  <a:lnTo>
                    <a:pt x="536" y="276"/>
                  </a:lnTo>
                  <a:lnTo>
                    <a:pt x="523" y="276"/>
                  </a:lnTo>
                  <a:lnTo>
                    <a:pt x="509" y="276"/>
                  </a:lnTo>
                  <a:lnTo>
                    <a:pt x="496" y="276"/>
                  </a:lnTo>
                  <a:lnTo>
                    <a:pt x="479" y="276"/>
                  </a:lnTo>
                  <a:lnTo>
                    <a:pt x="466" y="276"/>
                  </a:lnTo>
                  <a:lnTo>
                    <a:pt x="450" y="274"/>
                  </a:lnTo>
                  <a:lnTo>
                    <a:pt x="437" y="274"/>
                  </a:lnTo>
                  <a:lnTo>
                    <a:pt x="422" y="272"/>
                  </a:lnTo>
                  <a:lnTo>
                    <a:pt x="407" y="272"/>
                  </a:lnTo>
                  <a:lnTo>
                    <a:pt x="391" y="270"/>
                  </a:lnTo>
                  <a:lnTo>
                    <a:pt x="376" y="270"/>
                  </a:lnTo>
                  <a:lnTo>
                    <a:pt x="359" y="268"/>
                  </a:lnTo>
                  <a:lnTo>
                    <a:pt x="344" y="266"/>
                  </a:lnTo>
                  <a:lnTo>
                    <a:pt x="327" y="264"/>
                  </a:lnTo>
                  <a:lnTo>
                    <a:pt x="312" y="264"/>
                  </a:lnTo>
                  <a:lnTo>
                    <a:pt x="294" y="261"/>
                  </a:lnTo>
                  <a:lnTo>
                    <a:pt x="277" y="257"/>
                  </a:lnTo>
                  <a:lnTo>
                    <a:pt x="260" y="253"/>
                  </a:lnTo>
                  <a:lnTo>
                    <a:pt x="245" y="249"/>
                  </a:lnTo>
                  <a:lnTo>
                    <a:pt x="228" y="245"/>
                  </a:lnTo>
                  <a:lnTo>
                    <a:pt x="213" y="242"/>
                  </a:lnTo>
                  <a:lnTo>
                    <a:pt x="199" y="238"/>
                  </a:lnTo>
                  <a:lnTo>
                    <a:pt x="186" y="234"/>
                  </a:lnTo>
                  <a:lnTo>
                    <a:pt x="171" y="228"/>
                  </a:lnTo>
                  <a:lnTo>
                    <a:pt x="159" y="223"/>
                  </a:lnTo>
                  <a:lnTo>
                    <a:pt x="146" y="217"/>
                  </a:lnTo>
                  <a:lnTo>
                    <a:pt x="137" y="211"/>
                  </a:lnTo>
                  <a:lnTo>
                    <a:pt x="125" y="205"/>
                  </a:lnTo>
                  <a:lnTo>
                    <a:pt x="116" y="200"/>
                  </a:lnTo>
                  <a:lnTo>
                    <a:pt x="110" y="196"/>
                  </a:lnTo>
                  <a:lnTo>
                    <a:pt x="104" y="192"/>
                  </a:lnTo>
                  <a:lnTo>
                    <a:pt x="99" y="185"/>
                  </a:lnTo>
                  <a:lnTo>
                    <a:pt x="95" y="181"/>
                  </a:lnTo>
                  <a:lnTo>
                    <a:pt x="91" y="175"/>
                  </a:lnTo>
                  <a:lnTo>
                    <a:pt x="91" y="171"/>
                  </a:lnTo>
                  <a:lnTo>
                    <a:pt x="93" y="162"/>
                  </a:lnTo>
                  <a:lnTo>
                    <a:pt x="101" y="152"/>
                  </a:lnTo>
                  <a:lnTo>
                    <a:pt x="106" y="148"/>
                  </a:lnTo>
                  <a:lnTo>
                    <a:pt x="112" y="145"/>
                  </a:lnTo>
                  <a:lnTo>
                    <a:pt x="120" y="139"/>
                  </a:lnTo>
                  <a:lnTo>
                    <a:pt x="131" y="137"/>
                  </a:lnTo>
                  <a:lnTo>
                    <a:pt x="140" y="133"/>
                  </a:lnTo>
                  <a:lnTo>
                    <a:pt x="154" y="128"/>
                  </a:lnTo>
                  <a:lnTo>
                    <a:pt x="167" y="124"/>
                  </a:lnTo>
                  <a:lnTo>
                    <a:pt x="184" y="122"/>
                  </a:lnTo>
                  <a:lnTo>
                    <a:pt x="199" y="116"/>
                  </a:lnTo>
                  <a:lnTo>
                    <a:pt x="215" y="112"/>
                  </a:lnTo>
                  <a:lnTo>
                    <a:pt x="230" y="109"/>
                  </a:lnTo>
                  <a:lnTo>
                    <a:pt x="247" y="105"/>
                  </a:lnTo>
                  <a:lnTo>
                    <a:pt x="264" y="101"/>
                  </a:lnTo>
                  <a:lnTo>
                    <a:pt x="281" y="97"/>
                  </a:lnTo>
                  <a:lnTo>
                    <a:pt x="298" y="91"/>
                  </a:lnTo>
                  <a:lnTo>
                    <a:pt x="315" y="89"/>
                  </a:lnTo>
                  <a:lnTo>
                    <a:pt x="331" y="86"/>
                  </a:lnTo>
                  <a:lnTo>
                    <a:pt x="348" y="82"/>
                  </a:lnTo>
                  <a:lnTo>
                    <a:pt x="363" y="78"/>
                  </a:lnTo>
                  <a:lnTo>
                    <a:pt x="378" y="74"/>
                  </a:lnTo>
                  <a:lnTo>
                    <a:pt x="395" y="72"/>
                  </a:lnTo>
                  <a:lnTo>
                    <a:pt x="410" y="69"/>
                  </a:lnTo>
                  <a:lnTo>
                    <a:pt x="424" y="65"/>
                  </a:lnTo>
                  <a:lnTo>
                    <a:pt x="437" y="65"/>
                  </a:lnTo>
                  <a:lnTo>
                    <a:pt x="542" y="27"/>
                  </a:lnTo>
                  <a:lnTo>
                    <a:pt x="429" y="3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4" name="Freeform 148"/>
            <p:cNvSpPr>
              <a:spLocks/>
            </p:cNvSpPr>
            <p:nvPr/>
          </p:nvSpPr>
          <p:spPr bwMode="auto">
            <a:xfrm>
              <a:off x="3263049" y="2202563"/>
              <a:ext cx="134273" cy="119658"/>
            </a:xfrm>
            <a:custGeom>
              <a:avLst/>
              <a:gdLst>
                <a:gd name="T0" fmla="*/ 2147483647 w 882"/>
                <a:gd name="T1" fmla="*/ 2147483647 h 786"/>
                <a:gd name="T2" fmla="*/ 0 w 882"/>
                <a:gd name="T3" fmla="*/ 2147483647 h 786"/>
                <a:gd name="T4" fmla="*/ 2147483647 w 882"/>
                <a:gd name="T5" fmla="*/ 0 h 786"/>
                <a:gd name="T6" fmla="*/ 2147483647 w 882"/>
                <a:gd name="T7" fmla="*/ 2147483647 h 786"/>
                <a:gd name="T8" fmla="*/ 2147483647 w 882"/>
                <a:gd name="T9" fmla="*/ 2147483647 h 786"/>
                <a:gd name="T10" fmla="*/ 2147483647 w 882"/>
                <a:gd name="T11" fmla="*/ 2147483647 h 786"/>
                <a:gd name="T12" fmla="*/ 2147483647 w 882"/>
                <a:gd name="T13" fmla="*/ 2147483647 h 786"/>
                <a:gd name="T14" fmla="*/ 2147483647 w 882"/>
                <a:gd name="T15" fmla="*/ 2147483647 h 786"/>
                <a:gd name="T16" fmla="*/ 2147483647 w 882"/>
                <a:gd name="T17" fmla="*/ 2147483647 h 786"/>
                <a:gd name="T18" fmla="*/ 2147483647 w 882"/>
                <a:gd name="T19" fmla="*/ 2147483647 h 786"/>
                <a:gd name="T20" fmla="*/ 2147483647 w 882"/>
                <a:gd name="T21" fmla="*/ 2147483647 h 786"/>
                <a:gd name="T22" fmla="*/ 2147483647 w 882"/>
                <a:gd name="T23" fmla="*/ 2147483647 h 786"/>
                <a:gd name="T24" fmla="*/ 2147483647 w 882"/>
                <a:gd name="T25" fmla="*/ 2147483647 h 786"/>
                <a:gd name="T26" fmla="*/ 2147483647 w 882"/>
                <a:gd name="T27" fmla="*/ 2147483647 h 786"/>
                <a:gd name="T28" fmla="*/ 2147483647 w 882"/>
                <a:gd name="T29" fmla="*/ 2147483647 h 78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82" h="786">
                  <a:moveTo>
                    <a:pt x="173" y="736"/>
                  </a:moveTo>
                  <a:lnTo>
                    <a:pt x="0" y="350"/>
                  </a:lnTo>
                  <a:lnTo>
                    <a:pt x="211" y="0"/>
                  </a:lnTo>
                  <a:lnTo>
                    <a:pt x="677" y="10"/>
                  </a:lnTo>
                  <a:lnTo>
                    <a:pt x="882" y="390"/>
                  </a:lnTo>
                  <a:lnTo>
                    <a:pt x="749" y="727"/>
                  </a:lnTo>
                  <a:lnTo>
                    <a:pt x="420" y="786"/>
                  </a:lnTo>
                  <a:lnTo>
                    <a:pt x="730" y="647"/>
                  </a:lnTo>
                  <a:lnTo>
                    <a:pt x="793" y="381"/>
                  </a:lnTo>
                  <a:lnTo>
                    <a:pt x="647" y="63"/>
                  </a:lnTo>
                  <a:lnTo>
                    <a:pt x="261" y="78"/>
                  </a:lnTo>
                  <a:lnTo>
                    <a:pt x="73" y="356"/>
                  </a:lnTo>
                  <a:lnTo>
                    <a:pt x="242" y="687"/>
                  </a:lnTo>
                  <a:lnTo>
                    <a:pt x="173" y="736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5" name="Freeform 149"/>
            <p:cNvSpPr>
              <a:spLocks/>
            </p:cNvSpPr>
            <p:nvPr/>
          </p:nvSpPr>
          <p:spPr bwMode="auto">
            <a:xfrm>
              <a:off x="3281317" y="2222049"/>
              <a:ext cx="42931" cy="57545"/>
            </a:xfrm>
            <a:custGeom>
              <a:avLst/>
              <a:gdLst>
                <a:gd name="T0" fmla="*/ 0 w 281"/>
                <a:gd name="T1" fmla="*/ 2147483647 h 378"/>
                <a:gd name="T2" fmla="*/ 2147483647 w 281"/>
                <a:gd name="T3" fmla="*/ 2147483647 h 378"/>
                <a:gd name="T4" fmla="*/ 2147483647 w 281"/>
                <a:gd name="T5" fmla="*/ 2147483647 h 378"/>
                <a:gd name="T6" fmla="*/ 2147483647 w 281"/>
                <a:gd name="T7" fmla="*/ 2147483647 h 378"/>
                <a:gd name="T8" fmla="*/ 2147483647 w 281"/>
                <a:gd name="T9" fmla="*/ 2147483647 h 378"/>
                <a:gd name="T10" fmla="*/ 2147483647 w 281"/>
                <a:gd name="T11" fmla="*/ 2147483647 h 378"/>
                <a:gd name="T12" fmla="*/ 2147483647 w 281"/>
                <a:gd name="T13" fmla="*/ 2147483647 h 378"/>
                <a:gd name="T14" fmla="*/ 2147483647 w 281"/>
                <a:gd name="T15" fmla="*/ 2147483647 h 378"/>
                <a:gd name="T16" fmla="*/ 2147483647 w 281"/>
                <a:gd name="T17" fmla="*/ 2147483647 h 378"/>
                <a:gd name="T18" fmla="*/ 2147483647 w 281"/>
                <a:gd name="T19" fmla="*/ 2147483647 h 378"/>
                <a:gd name="T20" fmla="*/ 2147483647 w 281"/>
                <a:gd name="T21" fmla="*/ 2147483647 h 378"/>
                <a:gd name="T22" fmla="*/ 2147483647 w 281"/>
                <a:gd name="T23" fmla="*/ 2147483647 h 378"/>
                <a:gd name="T24" fmla="*/ 2147483647 w 281"/>
                <a:gd name="T25" fmla="*/ 2147483647 h 378"/>
                <a:gd name="T26" fmla="*/ 2147483647 w 281"/>
                <a:gd name="T27" fmla="*/ 2147483647 h 378"/>
                <a:gd name="T28" fmla="*/ 2147483647 w 281"/>
                <a:gd name="T29" fmla="*/ 2147483647 h 378"/>
                <a:gd name="T30" fmla="*/ 2147483647 w 281"/>
                <a:gd name="T31" fmla="*/ 2147483647 h 378"/>
                <a:gd name="T32" fmla="*/ 2147483647 w 281"/>
                <a:gd name="T33" fmla="*/ 2147483647 h 378"/>
                <a:gd name="T34" fmla="*/ 2147483647 w 281"/>
                <a:gd name="T35" fmla="*/ 2147483647 h 378"/>
                <a:gd name="T36" fmla="*/ 2147483647 w 281"/>
                <a:gd name="T37" fmla="*/ 2147483647 h 378"/>
                <a:gd name="T38" fmla="*/ 2147483647 w 281"/>
                <a:gd name="T39" fmla="*/ 2147483647 h 378"/>
                <a:gd name="T40" fmla="*/ 2147483647 w 281"/>
                <a:gd name="T41" fmla="*/ 2147483647 h 378"/>
                <a:gd name="T42" fmla="*/ 2147483647 w 281"/>
                <a:gd name="T43" fmla="*/ 2147483647 h 378"/>
                <a:gd name="T44" fmla="*/ 2147483647 w 281"/>
                <a:gd name="T45" fmla="*/ 2147483647 h 378"/>
                <a:gd name="T46" fmla="*/ 2147483647 w 281"/>
                <a:gd name="T47" fmla="*/ 2147483647 h 378"/>
                <a:gd name="T48" fmla="*/ 2147483647 w 281"/>
                <a:gd name="T49" fmla="*/ 2147483647 h 378"/>
                <a:gd name="T50" fmla="*/ 2147483647 w 281"/>
                <a:gd name="T51" fmla="*/ 2147483647 h 378"/>
                <a:gd name="T52" fmla="*/ 2147483647 w 281"/>
                <a:gd name="T53" fmla="*/ 2147483647 h 378"/>
                <a:gd name="T54" fmla="*/ 2147483647 w 281"/>
                <a:gd name="T55" fmla="*/ 2147483647 h 378"/>
                <a:gd name="T56" fmla="*/ 2147483647 w 281"/>
                <a:gd name="T57" fmla="*/ 2147483647 h 378"/>
                <a:gd name="T58" fmla="*/ 2147483647 w 281"/>
                <a:gd name="T59" fmla="*/ 2147483647 h 378"/>
                <a:gd name="T60" fmla="*/ 2147483647 w 281"/>
                <a:gd name="T61" fmla="*/ 2147483647 h 378"/>
                <a:gd name="T62" fmla="*/ 2147483647 w 281"/>
                <a:gd name="T63" fmla="*/ 2147483647 h 378"/>
                <a:gd name="T64" fmla="*/ 2147483647 w 281"/>
                <a:gd name="T65" fmla="*/ 2147483647 h 378"/>
                <a:gd name="T66" fmla="*/ 2147483647 w 281"/>
                <a:gd name="T67" fmla="*/ 2147483647 h 378"/>
                <a:gd name="T68" fmla="*/ 2147483647 w 281"/>
                <a:gd name="T69" fmla="*/ 2147483647 h 378"/>
                <a:gd name="T70" fmla="*/ 2147483647 w 281"/>
                <a:gd name="T71" fmla="*/ 2147483647 h 378"/>
                <a:gd name="T72" fmla="*/ 2147483647 w 281"/>
                <a:gd name="T73" fmla="*/ 2147483647 h 378"/>
                <a:gd name="T74" fmla="*/ 2147483647 w 281"/>
                <a:gd name="T75" fmla="*/ 2147483647 h 378"/>
                <a:gd name="T76" fmla="*/ 2147483647 w 281"/>
                <a:gd name="T77" fmla="*/ 2147483647 h 378"/>
                <a:gd name="T78" fmla="*/ 2147483647 w 281"/>
                <a:gd name="T79" fmla="*/ 2147483647 h 378"/>
                <a:gd name="T80" fmla="*/ 2147483647 w 281"/>
                <a:gd name="T81" fmla="*/ 2147483647 h 378"/>
                <a:gd name="T82" fmla="*/ 2147483647 w 281"/>
                <a:gd name="T83" fmla="*/ 2147483647 h 378"/>
                <a:gd name="T84" fmla="*/ 2147483647 w 281"/>
                <a:gd name="T85" fmla="*/ 2147483647 h 378"/>
                <a:gd name="T86" fmla="*/ 2147483647 w 281"/>
                <a:gd name="T87" fmla="*/ 2147483647 h 378"/>
                <a:gd name="T88" fmla="*/ 2147483647 w 281"/>
                <a:gd name="T89" fmla="*/ 0 h 3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81" h="378">
                  <a:moveTo>
                    <a:pt x="148" y="0"/>
                  </a:moveTo>
                  <a:lnTo>
                    <a:pt x="0" y="245"/>
                  </a:lnTo>
                  <a:lnTo>
                    <a:pt x="4" y="247"/>
                  </a:lnTo>
                  <a:lnTo>
                    <a:pt x="10" y="251"/>
                  </a:lnTo>
                  <a:lnTo>
                    <a:pt x="17" y="256"/>
                  </a:lnTo>
                  <a:lnTo>
                    <a:pt x="25" y="262"/>
                  </a:lnTo>
                  <a:lnTo>
                    <a:pt x="36" y="270"/>
                  </a:lnTo>
                  <a:lnTo>
                    <a:pt x="48" y="277"/>
                  </a:lnTo>
                  <a:lnTo>
                    <a:pt x="63" y="285"/>
                  </a:lnTo>
                  <a:lnTo>
                    <a:pt x="76" y="293"/>
                  </a:lnTo>
                  <a:lnTo>
                    <a:pt x="91" y="302"/>
                  </a:lnTo>
                  <a:lnTo>
                    <a:pt x="107" y="312"/>
                  </a:lnTo>
                  <a:lnTo>
                    <a:pt x="122" y="319"/>
                  </a:lnTo>
                  <a:lnTo>
                    <a:pt x="137" y="329"/>
                  </a:lnTo>
                  <a:lnTo>
                    <a:pt x="152" y="336"/>
                  </a:lnTo>
                  <a:lnTo>
                    <a:pt x="166" y="344"/>
                  </a:lnTo>
                  <a:lnTo>
                    <a:pt x="181" y="352"/>
                  </a:lnTo>
                  <a:lnTo>
                    <a:pt x="192" y="355"/>
                  </a:lnTo>
                  <a:lnTo>
                    <a:pt x="205" y="361"/>
                  </a:lnTo>
                  <a:lnTo>
                    <a:pt x="215" y="365"/>
                  </a:lnTo>
                  <a:lnTo>
                    <a:pt x="226" y="369"/>
                  </a:lnTo>
                  <a:lnTo>
                    <a:pt x="234" y="371"/>
                  </a:lnTo>
                  <a:lnTo>
                    <a:pt x="243" y="372"/>
                  </a:lnTo>
                  <a:lnTo>
                    <a:pt x="251" y="374"/>
                  </a:lnTo>
                  <a:lnTo>
                    <a:pt x="257" y="376"/>
                  </a:lnTo>
                  <a:lnTo>
                    <a:pt x="266" y="378"/>
                  </a:lnTo>
                  <a:lnTo>
                    <a:pt x="276" y="378"/>
                  </a:lnTo>
                  <a:lnTo>
                    <a:pt x="280" y="378"/>
                  </a:lnTo>
                  <a:lnTo>
                    <a:pt x="281" y="378"/>
                  </a:lnTo>
                  <a:lnTo>
                    <a:pt x="278" y="376"/>
                  </a:lnTo>
                  <a:lnTo>
                    <a:pt x="274" y="369"/>
                  </a:lnTo>
                  <a:lnTo>
                    <a:pt x="268" y="365"/>
                  </a:lnTo>
                  <a:lnTo>
                    <a:pt x="264" y="359"/>
                  </a:lnTo>
                  <a:lnTo>
                    <a:pt x="259" y="353"/>
                  </a:lnTo>
                  <a:lnTo>
                    <a:pt x="253" y="348"/>
                  </a:lnTo>
                  <a:lnTo>
                    <a:pt x="245" y="340"/>
                  </a:lnTo>
                  <a:lnTo>
                    <a:pt x="238" y="333"/>
                  </a:lnTo>
                  <a:lnTo>
                    <a:pt x="230" y="327"/>
                  </a:lnTo>
                  <a:lnTo>
                    <a:pt x="223" y="319"/>
                  </a:lnTo>
                  <a:lnTo>
                    <a:pt x="213" y="314"/>
                  </a:lnTo>
                  <a:lnTo>
                    <a:pt x="204" y="306"/>
                  </a:lnTo>
                  <a:lnTo>
                    <a:pt x="194" y="300"/>
                  </a:lnTo>
                  <a:lnTo>
                    <a:pt x="186" y="295"/>
                  </a:lnTo>
                  <a:lnTo>
                    <a:pt x="175" y="289"/>
                  </a:lnTo>
                  <a:lnTo>
                    <a:pt x="164" y="283"/>
                  </a:lnTo>
                  <a:lnTo>
                    <a:pt x="154" y="277"/>
                  </a:lnTo>
                  <a:lnTo>
                    <a:pt x="143" y="274"/>
                  </a:lnTo>
                  <a:lnTo>
                    <a:pt x="133" y="268"/>
                  </a:lnTo>
                  <a:lnTo>
                    <a:pt x="124" y="264"/>
                  </a:lnTo>
                  <a:lnTo>
                    <a:pt x="114" y="260"/>
                  </a:lnTo>
                  <a:lnTo>
                    <a:pt x="105" y="256"/>
                  </a:lnTo>
                  <a:lnTo>
                    <a:pt x="95" y="253"/>
                  </a:lnTo>
                  <a:lnTo>
                    <a:pt x="88" y="249"/>
                  </a:lnTo>
                  <a:lnTo>
                    <a:pt x="80" y="245"/>
                  </a:lnTo>
                  <a:lnTo>
                    <a:pt x="74" y="241"/>
                  </a:lnTo>
                  <a:lnTo>
                    <a:pt x="69" y="237"/>
                  </a:lnTo>
                  <a:lnTo>
                    <a:pt x="65" y="234"/>
                  </a:lnTo>
                  <a:lnTo>
                    <a:pt x="61" y="230"/>
                  </a:lnTo>
                  <a:lnTo>
                    <a:pt x="61" y="228"/>
                  </a:lnTo>
                  <a:lnTo>
                    <a:pt x="57" y="222"/>
                  </a:lnTo>
                  <a:lnTo>
                    <a:pt x="59" y="217"/>
                  </a:lnTo>
                  <a:lnTo>
                    <a:pt x="61" y="211"/>
                  </a:lnTo>
                  <a:lnTo>
                    <a:pt x="63" y="205"/>
                  </a:lnTo>
                  <a:lnTo>
                    <a:pt x="67" y="199"/>
                  </a:lnTo>
                  <a:lnTo>
                    <a:pt x="70" y="194"/>
                  </a:lnTo>
                  <a:lnTo>
                    <a:pt x="76" y="186"/>
                  </a:lnTo>
                  <a:lnTo>
                    <a:pt x="82" y="180"/>
                  </a:lnTo>
                  <a:lnTo>
                    <a:pt x="88" y="173"/>
                  </a:lnTo>
                  <a:lnTo>
                    <a:pt x="93" y="167"/>
                  </a:lnTo>
                  <a:lnTo>
                    <a:pt x="101" y="158"/>
                  </a:lnTo>
                  <a:lnTo>
                    <a:pt x="107" y="152"/>
                  </a:lnTo>
                  <a:lnTo>
                    <a:pt x="112" y="142"/>
                  </a:lnTo>
                  <a:lnTo>
                    <a:pt x="118" y="135"/>
                  </a:lnTo>
                  <a:lnTo>
                    <a:pt x="124" y="125"/>
                  </a:lnTo>
                  <a:lnTo>
                    <a:pt x="129" y="118"/>
                  </a:lnTo>
                  <a:lnTo>
                    <a:pt x="133" y="106"/>
                  </a:lnTo>
                  <a:lnTo>
                    <a:pt x="137" y="97"/>
                  </a:lnTo>
                  <a:lnTo>
                    <a:pt x="139" y="85"/>
                  </a:lnTo>
                  <a:lnTo>
                    <a:pt x="141" y="76"/>
                  </a:lnTo>
                  <a:lnTo>
                    <a:pt x="143" y="66"/>
                  </a:lnTo>
                  <a:lnTo>
                    <a:pt x="145" y="57"/>
                  </a:lnTo>
                  <a:lnTo>
                    <a:pt x="145" y="47"/>
                  </a:lnTo>
                  <a:lnTo>
                    <a:pt x="148" y="38"/>
                  </a:lnTo>
                  <a:lnTo>
                    <a:pt x="148" y="30"/>
                  </a:lnTo>
                  <a:lnTo>
                    <a:pt x="148" y="23"/>
                  </a:lnTo>
                  <a:lnTo>
                    <a:pt x="148" y="15"/>
                  </a:lnTo>
                  <a:lnTo>
                    <a:pt x="148" y="11"/>
                  </a:lnTo>
                  <a:lnTo>
                    <a:pt x="148" y="2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6" name="Freeform 150"/>
            <p:cNvSpPr>
              <a:spLocks/>
            </p:cNvSpPr>
            <p:nvPr/>
          </p:nvSpPr>
          <p:spPr bwMode="auto">
            <a:xfrm>
              <a:off x="3317550" y="2222049"/>
              <a:ext cx="39582" cy="52674"/>
            </a:xfrm>
            <a:custGeom>
              <a:avLst/>
              <a:gdLst>
                <a:gd name="T0" fmla="*/ 2147483647 w 260"/>
                <a:gd name="T1" fmla="*/ 2147483647 h 346"/>
                <a:gd name="T2" fmla="*/ 2147483647 w 260"/>
                <a:gd name="T3" fmla="*/ 2147483647 h 346"/>
                <a:gd name="T4" fmla="*/ 2147483647 w 260"/>
                <a:gd name="T5" fmla="*/ 2147483647 h 346"/>
                <a:gd name="T6" fmla="*/ 2147483647 w 260"/>
                <a:gd name="T7" fmla="*/ 2147483647 h 346"/>
                <a:gd name="T8" fmla="*/ 2147483647 w 260"/>
                <a:gd name="T9" fmla="*/ 2147483647 h 346"/>
                <a:gd name="T10" fmla="*/ 2147483647 w 260"/>
                <a:gd name="T11" fmla="*/ 2147483647 h 346"/>
                <a:gd name="T12" fmla="*/ 2147483647 w 260"/>
                <a:gd name="T13" fmla="*/ 2147483647 h 346"/>
                <a:gd name="T14" fmla="*/ 2147483647 w 260"/>
                <a:gd name="T15" fmla="*/ 2147483647 h 346"/>
                <a:gd name="T16" fmla="*/ 2147483647 w 260"/>
                <a:gd name="T17" fmla="*/ 2147483647 h 346"/>
                <a:gd name="T18" fmla="*/ 0 w 260"/>
                <a:gd name="T19" fmla="*/ 2147483647 h 346"/>
                <a:gd name="T20" fmla="*/ 2147483647 w 260"/>
                <a:gd name="T21" fmla="*/ 0 h 346"/>
                <a:gd name="T22" fmla="*/ 2147483647 w 260"/>
                <a:gd name="T23" fmla="*/ 0 h 346"/>
                <a:gd name="T24" fmla="*/ 2147483647 w 260"/>
                <a:gd name="T25" fmla="*/ 2147483647 h 346"/>
                <a:gd name="T26" fmla="*/ 2147483647 w 260"/>
                <a:gd name="T27" fmla="*/ 2147483647 h 346"/>
                <a:gd name="T28" fmla="*/ 2147483647 w 260"/>
                <a:gd name="T29" fmla="*/ 2147483647 h 346"/>
                <a:gd name="T30" fmla="*/ 2147483647 w 260"/>
                <a:gd name="T31" fmla="*/ 2147483647 h 346"/>
                <a:gd name="T32" fmla="*/ 2147483647 w 260"/>
                <a:gd name="T33" fmla="*/ 2147483647 h 346"/>
                <a:gd name="T34" fmla="*/ 2147483647 w 260"/>
                <a:gd name="T35" fmla="*/ 2147483647 h 346"/>
                <a:gd name="T36" fmla="*/ 2147483647 w 260"/>
                <a:gd name="T37" fmla="*/ 2147483647 h 346"/>
                <a:gd name="T38" fmla="*/ 2147483647 w 260"/>
                <a:gd name="T39" fmla="*/ 2147483647 h 346"/>
                <a:gd name="T40" fmla="*/ 2147483647 w 260"/>
                <a:gd name="T41" fmla="*/ 2147483647 h 346"/>
                <a:gd name="T42" fmla="*/ 2147483647 w 260"/>
                <a:gd name="T43" fmla="*/ 2147483647 h 346"/>
                <a:gd name="T44" fmla="*/ 2147483647 w 260"/>
                <a:gd name="T45" fmla="*/ 2147483647 h 346"/>
                <a:gd name="T46" fmla="*/ 2147483647 w 260"/>
                <a:gd name="T47" fmla="*/ 2147483647 h 346"/>
                <a:gd name="T48" fmla="*/ 2147483647 w 260"/>
                <a:gd name="T49" fmla="*/ 2147483647 h 346"/>
                <a:gd name="T50" fmla="*/ 2147483647 w 260"/>
                <a:gd name="T51" fmla="*/ 2147483647 h 346"/>
                <a:gd name="T52" fmla="*/ 2147483647 w 260"/>
                <a:gd name="T53" fmla="*/ 2147483647 h 346"/>
                <a:gd name="T54" fmla="*/ 2147483647 w 260"/>
                <a:gd name="T55" fmla="*/ 2147483647 h 346"/>
                <a:gd name="T56" fmla="*/ 2147483647 w 260"/>
                <a:gd name="T57" fmla="*/ 2147483647 h 346"/>
                <a:gd name="T58" fmla="*/ 2147483647 w 260"/>
                <a:gd name="T59" fmla="*/ 2147483647 h 346"/>
                <a:gd name="T60" fmla="*/ 2147483647 w 260"/>
                <a:gd name="T61" fmla="*/ 2147483647 h 346"/>
                <a:gd name="T62" fmla="*/ 2147483647 w 260"/>
                <a:gd name="T63" fmla="*/ 2147483647 h 346"/>
                <a:gd name="T64" fmla="*/ 2147483647 w 260"/>
                <a:gd name="T65" fmla="*/ 2147483647 h 346"/>
                <a:gd name="T66" fmla="*/ 2147483647 w 260"/>
                <a:gd name="T67" fmla="*/ 2147483647 h 346"/>
                <a:gd name="T68" fmla="*/ 2147483647 w 260"/>
                <a:gd name="T69" fmla="*/ 2147483647 h 346"/>
                <a:gd name="T70" fmla="*/ 2147483647 w 260"/>
                <a:gd name="T71" fmla="*/ 2147483647 h 346"/>
                <a:gd name="T72" fmla="*/ 2147483647 w 260"/>
                <a:gd name="T73" fmla="*/ 2147483647 h 346"/>
                <a:gd name="T74" fmla="*/ 2147483647 w 260"/>
                <a:gd name="T75" fmla="*/ 2147483647 h 346"/>
                <a:gd name="T76" fmla="*/ 2147483647 w 260"/>
                <a:gd name="T77" fmla="*/ 2147483647 h 346"/>
                <a:gd name="T78" fmla="*/ 2147483647 w 260"/>
                <a:gd name="T79" fmla="*/ 2147483647 h 346"/>
                <a:gd name="T80" fmla="*/ 2147483647 w 260"/>
                <a:gd name="T81" fmla="*/ 2147483647 h 346"/>
                <a:gd name="T82" fmla="*/ 2147483647 w 260"/>
                <a:gd name="T83" fmla="*/ 2147483647 h 346"/>
                <a:gd name="T84" fmla="*/ 2147483647 w 260"/>
                <a:gd name="T85" fmla="*/ 2147483647 h 346"/>
                <a:gd name="T86" fmla="*/ 2147483647 w 260"/>
                <a:gd name="T87" fmla="*/ 2147483647 h 346"/>
                <a:gd name="T88" fmla="*/ 2147483647 w 260"/>
                <a:gd name="T89" fmla="*/ 2147483647 h 346"/>
                <a:gd name="T90" fmla="*/ 2147483647 w 260"/>
                <a:gd name="T91" fmla="*/ 2147483647 h 346"/>
                <a:gd name="T92" fmla="*/ 2147483647 w 260"/>
                <a:gd name="T93" fmla="*/ 2147483647 h 346"/>
                <a:gd name="T94" fmla="*/ 2147483647 w 260"/>
                <a:gd name="T95" fmla="*/ 2147483647 h 346"/>
                <a:gd name="T96" fmla="*/ 2147483647 w 260"/>
                <a:gd name="T97" fmla="*/ 2147483647 h 346"/>
                <a:gd name="T98" fmla="*/ 2147483647 w 260"/>
                <a:gd name="T99" fmla="*/ 2147483647 h 346"/>
                <a:gd name="T100" fmla="*/ 2147483647 w 260"/>
                <a:gd name="T101" fmla="*/ 2147483647 h 346"/>
                <a:gd name="T102" fmla="*/ 2147483647 w 260"/>
                <a:gd name="T103" fmla="*/ 2147483647 h 346"/>
                <a:gd name="T104" fmla="*/ 2147483647 w 260"/>
                <a:gd name="T105" fmla="*/ 2147483647 h 346"/>
                <a:gd name="T106" fmla="*/ 2147483647 w 260"/>
                <a:gd name="T107" fmla="*/ 2147483647 h 346"/>
                <a:gd name="T108" fmla="*/ 2147483647 w 260"/>
                <a:gd name="T109" fmla="*/ 2147483647 h 346"/>
                <a:gd name="T110" fmla="*/ 2147483647 w 260"/>
                <a:gd name="T111" fmla="*/ 2147483647 h 346"/>
                <a:gd name="T112" fmla="*/ 2147483647 w 260"/>
                <a:gd name="T113" fmla="*/ 2147483647 h 34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60" h="346">
                  <a:moveTo>
                    <a:pt x="55" y="346"/>
                  </a:moveTo>
                  <a:lnTo>
                    <a:pt x="55" y="342"/>
                  </a:lnTo>
                  <a:lnTo>
                    <a:pt x="57" y="334"/>
                  </a:lnTo>
                  <a:lnTo>
                    <a:pt x="57" y="327"/>
                  </a:lnTo>
                  <a:lnTo>
                    <a:pt x="59" y="321"/>
                  </a:lnTo>
                  <a:lnTo>
                    <a:pt x="59" y="314"/>
                  </a:lnTo>
                  <a:lnTo>
                    <a:pt x="61" y="304"/>
                  </a:lnTo>
                  <a:lnTo>
                    <a:pt x="61" y="295"/>
                  </a:lnTo>
                  <a:lnTo>
                    <a:pt x="61" y="283"/>
                  </a:lnTo>
                  <a:lnTo>
                    <a:pt x="61" y="272"/>
                  </a:lnTo>
                  <a:lnTo>
                    <a:pt x="61" y="260"/>
                  </a:lnTo>
                  <a:lnTo>
                    <a:pt x="61" y="247"/>
                  </a:lnTo>
                  <a:lnTo>
                    <a:pt x="59" y="236"/>
                  </a:lnTo>
                  <a:lnTo>
                    <a:pt x="57" y="222"/>
                  </a:lnTo>
                  <a:lnTo>
                    <a:pt x="55" y="209"/>
                  </a:lnTo>
                  <a:lnTo>
                    <a:pt x="51" y="194"/>
                  </a:lnTo>
                  <a:lnTo>
                    <a:pt x="49" y="179"/>
                  </a:lnTo>
                  <a:lnTo>
                    <a:pt x="43" y="161"/>
                  </a:lnTo>
                  <a:lnTo>
                    <a:pt x="40" y="148"/>
                  </a:lnTo>
                  <a:lnTo>
                    <a:pt x="34" y="133"/>
                  </a:lnTo>
                  <a:lnTo>
                    <a:pt x="30" y="118"/>
                  </a:lnTo>
                  <a:lnTo>
                    <a:pt x="24" y="104"/>
                  </a:lnTo>
                  <a:lnTo>
                    <a:pt x="21" y="91"/>
                  </a:lnTo>
                  <a:lnTo>
                    <a:pt x="15" y="76"/>
                  </a:lnTo>
                  <a:lnTo>
                    <a:pt x="11" y="64"/>
                  </a:lnTo>
                  <a:lnTo>
                    <a:pt x="7" y="53"/>
                  </a:lnTo>
                  <a:lnTo>
                    <a:pt x="4" y="44"/>
                  </a:lnTo>
                  <a:lnTo>
                    <a:pt x="2" y="32"/>
                  </a:lnTo>
                  <a:lnTo>
                    <a:pt x="0" y="24"/>
                  </a:lnTo>
                  <a:lnTo>
                    <a:pt x="0" y="17"/>
                  </a:lnTo>
                  <a:lnTo>
                    <a:pt x="2" y="11"/>
                  </a:lnTo>
                  <a:lnTo>
                    <a:pt x="5" y="2"/>
                  </a:lnTo>
                  <a:lnTo>
                    <a:pt x="15" y="0"/>
                  </a:lnTo>
                  <a:lnTo>
                    <a:pt x="19" y="0"/>
                  </a:lnTo>
                  <a:lnTo>
                    <a:pt x="26" y="0"/>
                  </a:lnTo>
                  <a:lnTo>
                    <a:pt x="36" y="0"/>
                  </a:lnTo>
                  <a:lnTo>
                    <a:pt x="43" y="4"/>
                  </a:lnTo>
                  <a:lnTo>
                    <a:pt x="53" y="5"/>
                  </a:lnTo>
                  <a:lnTo>
                    <a:pt x="62" y="7"/>
                  </a:lnTo>
                  <a:lnTo>
                    <a:pt x="72" y="9"/>
                  </a:lnTo>
                  <a:lnTo>
                    <a:pt x="83" y="13"/>
                  </a:lnTo>
                  <a:lnTo>
                    <a:pt x="93" y="15"/>
                  </a:lnTo>
                  <a:lnTo>
                    <a:pt x="104" y="17"/>
                  </a:lnTo>
                  <a:lnTo>
                    <a:pt x="118" y="19"/>
                  </a:lnTo>
                  <a:lnTo>
                    <a:pt x="129" y="21"/>
                  </a:lnTo>
                  <a:lnTo>
                    <a:pt x="140" y="21"/>
                  </a:lnTo>
                  <a:lnTo>
                    <a:pt x="152" y="21"/>
                  </a:lnTo>
                  <a:lnTo>
                    <a:pt x="163" y="21"/>
                  </a:lnTo>
                  <a:lnTo>
                    <a:pt x="177" y="21"/>
                  </a:lnTo>
                  <a:lnTo>
                    <a:pt x="186" y="19"/>
                  </a:lnTo>
                  <a:lnTo>
                    <a:pt x="197" y="19"/>
                  </a:lnTo>
                  <a:lnTo>
                    <a:pt x="207" y="17"/>
                  </a:lnTo>
                  <a:lnTo>
                    <a:pt x="218" y="15"/>
                  </a:lnTo>
                  <a:lnTo>
                    <a:pt x="226" y="13"/>
                  </a:lnTo>
                  <a:lnTo>
                    <a:pt x="235" y="11"/>
                  </a:lnTo>
                  <a:lnTo>
                    <a:pt x="241" y="9"/>
                  </a:lnTo>
                  <a:lnTo>
                    <a:pt x="249" y="9"/>
                  </a:lnTo>
                  <a:lnTo>
                    <a:pt x="256" y="7"/>
                  </a:lnTo>
                  <a:lnTo>
                    <a:pt x="260" y="7"/>
                  </a:lnTo>
                  <a:lnTo>
                    <a:pt x="258" y="9"/>
                  </a:lnTo>
                  <a:lnTo>
                    <a:pt x="254" y="13"/>
                  </a:lnTo>
                  <a:lnTo>
                    <a:pt x="253" y="21"/>
                  </a:lnTo>
                  <a:lnTo>
                    <a:pt x="249" y="28"/>
                  </a:lnTo>
                  <a:lnTo>
                    <a:pt x="243" y="36"/>
                  </a:lnTo>
                  <a:lnTo>
                    <a:pt x="239" y="45"/>
                  </a:lnTo>
                  <a:lnTo>
                    <a:pt x="235" y="57"/>
                  </a:lnTo>
                  <a:lnTo>
                    <a:pt x="228" y="68"/>
                  </a:lnTo>
                  <a:lnTo>
                    <a:pt x="224" y="80"/>
                  </a:lnTo>
                  <a:lnTo>
                    <a:pt x="216" y="93"/>
                  </a:lnTo>
                  <a:lnTo>
                    <a:pt x="213" y="104"/>
                  </a:lnTo>
                  <a:lnTo>
                    <a:pt x="205" y="118"/>
                  </a:lnTo>
                  <a:lnTo>
                    <a:pt x="201" y="129"/>
                  </a:lnTo>
                  <a:lnTo>
                    <a:pt x="196" y="142"/>
                  </a:lnTo>
                  <a:lnTo>
                    <a:pt x="192" y="154"/>
                  </a:lnTo>
                  <a:lnTo>
                    <a:pt x="186" y="165"/>
                  </a:lnTo>
                  <a:lnTo>
                    <a:pt x="182" y="177"/>
                  </a:lnTo>
                  <a:lnTo>
                    <a:pt x="178" y="186"/>
                  </a:lnTo>
                  <a:lnTo>
                    <a:pt x="177" y="196"/>
                  </a:lnTo>
                  <a:lnTo>
                    <a:pt x="173" y="205"/>
                  </a:lnTo>
                  <a:lnTo>
                    <a:pt x="171" y="215"/>
                  </a:lnTo>
                  <a:lnTo>
                    <a:pt x="169" y="220"/>
                  </a:lnTo>
                  <a:lnTo>
                    <a:pt x="169" y="230"/>
                  </a:lnTo>
                  <a:lnTo>
                    <a:pt x="167" y="236"/>
                  </a:lnTo>
                  <a:lnTo>
                    <a:pt x="165" y="241"/>
                  </a:lnTo>
                  <a:lnTo>
                    <a:pt x="165" y="247"/>
                  </a:lnTo>
                  <a:lnTo>
                    <a:pt x="165" y="253"/>
                  </a:lnTo>
                  <a:lnTo>
                    <a:pt x="165" y="260"/>
                  </a:lnTo>
                  <a:lnTo>
                    <a:pt x="165" y="266"/>
                  </a:lnTo>
                  <a:lnTo>
                    <a:pt x="163" y="266"/>
                  </a:lnTo>
                  <a:lnTo>
                    <a:pt x="159" y="270"/>
                  </a:lnTo>
                  <a:lnTo>
                    <a:pt x="154" y="272"/>
                  </a:lnTo>
                  <a:lnTo>
                    <a:pt x="148" y="276"/>
                  </a:lnTo>
                  <a:lnTo>
                    <a:pt x="142" y="276"/>
                  </a:lnTo>
                  <a:lnTo>
                    <a:pt x="137" y="276"/>
                  </a:lnTo>
                  <a:lnTo>
                    <a:pt x="135" y="272"/>
                  </a:lnTo>
                  <a:lnTo>
                    <a:pt x="133" y="268"/>
                  </a:lnTo>
                  <a:lnTo>
                    <a:pt x="131" y="264"/>
                  </a:lnTo>
                  <a:lnTo>
                    <a:pt x="131" y="258"/>
                  </a:lnTo>
                  <a:lnTo>
                    <a:pt x="131" y="251"/>
                  </a:lnTo>
                  <a:lnTo>
                    <a:pt x="133" y="243"/>
                  </a:lnTo>
                  <a:lnTo>
                    <a:pt x="135" y="232"/>
                  </a:lnTo>
                  <a:lnTo>
                    <a:pt x="138" y="222"/>
                  </a:lnTo>
                  <a:lnTo>
                    <a:pt x="140" y="213"/>
                  </a:lnTo>
                  <a:lnTo>
                    <a:pt x="144" y="199"/>
                  </a:lnTo>
                  <a:lnTo>
                    <a:pt x="148" y="188"/>
                  </a:lnTo>
                  <a:lnTo>
                    <a:pt x="152" y="179"/>
                  </a:lnTo>
                  <a:lnTo>
                    <a:pt x="154" y="167"/>
                  </a:lnTo>
                  <a:lnTo>
                    <a:pt x="158" y="158"/>
                  </a:lnTo>
                  <a:lnTo>
                    <a:pt x="161" y="146"/>
                  </a:lnTo>
                  <a:lnTo>
                    <a:pt x="163" y="140"/>
                  </a:lnTo>
                  <a:lnTo>
                    <a:pt x="165" y="133"/>
                  </a:lnTo>
                  <a:lnTo>
                    <a:pt x="167" y="129"/>
                  </a:lnTo>
                  <a:lnTo>
                    <a:pt x="169" y="123"/>
                  </a:lnTo>
                  <a:lnTo>
                    <a:pt x="169" y="121"/>
                  </a:lnTo>
                  <a:lnTo>
                    <a:pt x="173" y="120"/>
                  </a:lnTo>
                  <a:lnTo>
                    <a:pt x="173" y="114"/>
                  </a:lnTo>
                  <a:lnTo>
                    <a:pt x="175" y="108"/>
                  </a:lnTo>
                  <a:lnTo>
                    <a:pt x="175" y="102"/>
                  </a:lnTo>
                  <a:lnTo>
                    <a:pt x="175" y="97"/>
                  </a:lnTo>
                  <a:lnTo>
                    <a:pt x="173" y="93"/>
                  </a:lnTo>
                  <a:lnTo>
                    <a:pt x="167" y="91"/>
                  </a:lnTo>
                  <a:lnTo>
                    <a:pt x="158" y="87"/>
                  </a:lnTo>
                  <a:lnTo>
                    <a:pt x="150" y="85"/>
                  </a:lnTo>
                  <a:lnTo>
                    <a:pt x="138" y="83"/>
                  </a:lnTo>
                  <a:lnTo>
                    <a:pt x="129" y="82"/>
                  </a:lnTo>
                  <a:lnTo>
                    <a:pt x="118" y="78"/>
                  </a:lnTo>
                  <a:lnTo>
                    <a:pt x="108" y="78"/>
                  </a:lnTo>
                  <a:lnTo>
                    <a:pt x="99" y="78"/>
                  </a:lnTo>
                  <a:lnTo>
                    <a:pt x="91" y="82"/>
                  </a:lnTo>
                  <a:lnTo>
                    <a:pt x="83" y="85"/>
                  </a:lnTo>
                  <a:lnTo>
                    <a:pt x="78" y="93"/>
                  </a:lnTo>
                  <a:lnTo>
                    <a:pt x="76" y="95"/>
                  </a:lnTo>
                  <a:lnTo>
                    <a:pt x="76" y="101"/>
                  </a:lnTo>
                  <a:lnTo>
                    <a:pt x="74" y="106"/>
                  </a:lnTo>
                  <a:lnTo>
                    <a:pt x="74" y="112"/>
                  </a:lnTo>
                  <a:lnTo>
                    <a:pt x="74" y="118"/>
                  </a:lnTo>
                  <a:lnTo>
                    <a:pt x="74" y="123"/>
                  </a:lnTo>
                  <a:lnTo>
                    <a:pt x="74" y="129"/>
                  </a:lnTo>
                  <a:lnTo>
                    <a:pt x="74" y="137"/>
                  </a:lnTo>
                  <a:lnTo>
                    <a:pt x="74" y="142"/>
                  </a:lnTo>
                  <a:lnTo>
                    <a:pt x="76" y="152"/>
                  </a:lnTo>
                  <a:lnTo>
                    <a:pt x="78" y="160"/>
                  </a:lnTo>
                  <a:lnTo>
                    <a:pt x="80" y="169"/>
                  </a:lnTo>
                  <a:lnTo>
                    <a:pt x="81" y="177"/>
                  </a:lnTo>
                  <a:lnTo>
                    <a:pt x="83" y="184"/>
                  </a:lnTo>
                  <a:lnTo>
                    <a:pt x="85" y="194"/>
                  </a:lnTo>
                  <a:lnTo>
                    <a:pt x="89" y="203"/>
                  </a:lnTo>
                  <a:lnTo>
                    <a:pt x="91" y="213"/>
                  </a:lnTo>
                  <a:lnTo>
                    <a:pt x="93" y="220"/>
                  </a:lnTo>
                  <a:lnTo>
                    <a:pt x="95" y="230"/>
                  </a:lnTo>
                  <a:lnTo>
                    <a:pt x="97" y="239"/>
                  </a:lnTo>
                  <a:lnTo>
                    <a:pt x="99" y="247"/>
                  </a:lnTo>
                  <a:lnTo>
                    <a:pt x="99" y="256"/>
                  </a:lnTo>
                  <a:lnTo>
                    <a:pt x="100" y="264"/>
                  </a:lnTo>
                  <a:lnTo>
                    <a:pt x="100" y="272"/>
                  </a:lnTo>
                  <a:lnTo>
                    <a:pt x="100" y="279"/>
                  </a:lnTo>
                  <a:lnTo>
                    <a:pt x="100" y="287"/>
                  </a:lnTo>
                  <a:lnTo>
                    <a:pt x="100" y="295"/>
                  </a:lnTo>
                  <a:lnTo>
                    <a:pt x="100" y="302"/>
                  </a:lnTo>
                  <a:lnTo>
                    <a:pt x="97" y="306"/>
                  </a:lnTo>
                  <a:lnTo>
                    <a:pt x="95" y="312"/>
                  </a:lnTo>
                  <a:lnTo>
                    <a:pt x="91" y="315"/>
                  </a:lnTo>
                  <a:lnTo>
                    <a:pt x="89" y="321"/>
                  </a:lnTo>
                  <a:lnTo>
                    <a:pt x="81" y="329"/>
                  </a:lnTo>
                  <a:lnTo>
                    <a:pt x="74" y="336"/>
                  </a:lnTo>
                  <a:lnTo>
                    <a:pt x="66" y="340"/>
                  </a:lnTo>
                  <a:lnTo>
                    <a:pt x="61" y="342"/>
                  </a:lnTo>
                  <a:lnTo>
                    <a:pt x="57" y="344"/>
                  </a:lnTo>
                  <a:lnTo>
                    <a:pt x="55" y="346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7" name="Freeform 151"/>
            <p:cNvSpPr>
              <a:spLocks/>
            </p:cNvSpPr>
            <p:nvPr/>
          </p:nvSpPr>
          <p:spPr bwMode="auto">
            <a:xfrm>
              <a:off x="3342821" y="2236055"/>
              <a:ext cx="37450" cy="36841"/>
            </a:xfrm>
            <a:custGeom>
              <a:avLst/>
              <a:gdLst>
                <a:gd name="T0" fmla="*/ 2147483647 w 247"/>
                <a:gd name="T1" fmla="*/ 2147483647 h 243"/>
                <a:gd name="T2" fmla="*/ 2147483647 w 247"/>
                <a:gd name="T3" fmla="*/ 2147483647 h 243"/>
                <a:gd name="T4" fmla="*/ 2147483647 w 247"/>
                <a:gd name="T5" fmla="*/ 2147483647 h 243"/>
                <a:gd name="T6" fmla="*/ 2147483647 w 247"/>
                <a:gd name="T7" fmla="*/ 2147483647 h 243"/>
                <a:gd name="T8" fmla="*/ 2147483647 w 247"/>
                <a:gd name="T9" fmla="*/ 2147483647 h 243"/>
                <a:gd name="T10" fmla="*/ 2147483647 w 247"/>
                <a:gd name="T11" fmla="*/ 2147483647 h 243"/>
                <a:gd name="T12" fmla="*/ 2147483647 w 247"/>
                <a:gd name="T13" fmla="*/ 2147483647 h 243"/>
                <a:gd name="T14" fmla="*/ 2147483647 w 247"/>
                <a:gd name="T15" fmla="*/ 2147483647 h 243"/>
                <a:gd name="T16" fmla="*/ 2147483647 w 247"/>
                <a:gd name="T17" fmla="*/ 0 h 243"/>
                <a:gd name="T18" fmla="*/ 2147483647 w 247"/>
                <a:gd name="T19" fmla="*/ 2147483647 h 243"/>
                <a:gd name="T20" fmla="*/ 2147483647 w 247"/>
                <a:gd name="T21" fmla="*/ 2147483647 h 243"/>
                <a:gd name="T22" fmla="*/ 2147483647 w 247"/>
                <a:gd name="T23" fmla="*/ 2147483647 h 243"/>
                <a:gd name="T24" fmla="*/ 2147483647 w 247"/>
                <a:gd name="T25" fmla="*/ 2147483647 h 243"/>
                <a:gd name="T26" fmla="*/ 2147483647 w 247"/>
                <a:gd name="T27" fmla="*/ 2147483647 h 243"/>
                <a:gd name="T28" fmla="*/ 2147483647 w 247"/>
                <a:gd name="T29" fmla="*/ 2147483647 h 243"/>
                <a:gd name="T30" fmla="*/ 2147483647 w 247"/>
                <a:gd name="T31" fmla="*/ 2147483647 h 243"/>
                <a:gd name="T32" fmla="*/ 2147483647 w 247"/>
                <a:gd name="T33" fmla="*/ 2147483647 h 243"/>
                <a:gd name="T34" fmla="*/ 2147483647 w 247"/>
                <a:gd name="T35" fmla="*/ 2147483647 h 243"/>
                <a:gd name="T36" fmla="*/ 2147483647 w 247"/>
                <a:gd name="T37" fmla="*/ 2147483647 h 243"/>
                <a:gd name="T38" fmla="*/ 2147483647 w 247"/>
                <a:gd name="T39" fmla="*/ 2147483647 h 243"/>
                <a:gd name="T40" fmla="*/ 2147483647 w 247"/>
                <a:gd name="T41" fmla="*/ 2147483647 h 243"/>
                <a:gd name="T42" fmla="*/ 2147483647 w 247"/>
                <a:gd name="T43" fmla="*/ 2147483647 h 243"/>
                <a:gd name="T44" fmla="*/ 2147483647 w 247"/>
                <a:gd name="T45" fmla="*/ 2147483647 h 243"/>
                <a:gd name="T46" fmla="*/ 2147483647 w 247"/>
                <a:gd name="T47" fmla="*/ 2147483647 h 243"/>
                <a:gd name="T48" fmla="*/ 2147483647 w 247"/>
                <a:gd name="T49" fmla="*/ 2147483647 h 243"/>
                <a:gd name="T50" fmla="*/ 2147483647 w 247"/>
                <a:gd name="T51" fmla="*/ 2147483647 h 243"/>
                <a:gd name="T52" fmla="*/ 2147483647 w 247"/>
                <a:gd name="T53" fmla="*/ 2147483647 h 243"/>
                <a:gd name="T54" fmla="*/ 2147483647 w 247"/>
                <a:gd name="T55" fmla="*/ 2147483647 h 243"/>
                <a:gd name="T56" fmla="*/ 2147483647 w 247"/>
                <a:gd name="T57" fmla="*/ 2147483647 h 243"/>
                <a:gd name="T58" fmla="*/ 2147483647 w 247"/>
                <a:gd name="T59" fmla="*/ 2147483647 h 243"/>
                <a:gd name="T60" fmla="*/ 2147483647 w 247"/>
                <a:gd name="T61" fmla="*/ 2147483647 h 243"/>
                <a:gd name="T62" fmla="*/ 2147483647 w 247"/>
                <a:gd name="T63" fmla="*/ 2147483647 h 243"/>
                <a:gd name="T64" fmla="*/ 2147483647 w 247"/>
                <a:gd name="T65" fmla="*/ 2147483647 h 243"/>
                <a:gd name="T66" fmla="*/ 2147483647 w 247"/>
                <a:gd name="T67" fmla="*/ 2147483647 h 243"/>
                <a:gd name="T68" fmla="*/ 2147483647 w 247"/>
                <a:gd name="T69" fmla="*/ 2147483647 h 243"/>
                <a:gd name="T70" fmla="*/ 2147483647 w 247"/>
                <a:gd name="T71" fmla="*/ 2147483647 h 243"/>
                <a:gd name="T72" fmla="*/ 2147483647 w 247"/>
                <a:gd name="T73" fmla="*/ 2147483647 h 243"/>
                <a:gd name="T74" fmla="*/ 2147483647 w 247"/>
                <a:gd name="T75" fmla="*/ 2147483647 h 243"/>
                <a:gd name="T76" fmla="*/ 2147483647 w 247"/>
                <a:gd name="T77" fmla="*/ 2147483647 h 243"/>
                <a:gd name="T78" fmla="*/ 2147483647 w 247"/>
                <a:gd name="T79" fmla="*/ 2147483647 h 243"/>
                <a:gd name="T80" fmla="*/ 2147483647 w 247"/>
                <a:gd name="T81" fmla="*/ 2147483647 h 243"/>
                <a:gd name="T82" fmla="*/ 2147483647 w 247"/>
                <a:gd name="T83" fmla="*/ 2147483647 h 243"/>
                <a:gd name="T84" fmla="*/ 2147483647 w 247"/>
                <a:gd name="T85" fmla="*/ 2147483647 h 243"/>
                <a:gd name="T86" fmla="*/ 2147483647 w 247"/>
                <a:gd name="T87" fmla="*/ 2147483647 h 243"/>
                <a:gd name="T88" fmla="*/ 2147483647 w 247"/>
                <a:gd name="T89" fmla="*/ 2147483647 h 243"/>
                <a:gd name="T90" fmla="*/ 2147483647 w 247"/>
                <a:gd name="T91" fmla="*/ 2147483647 h 243"/>
                <a:gd name="T92" fmla="*/ 2147483647 w 247"/>
                <a:gd name="T93" fmla="*/ 2147483647 h 243"/>
                <a:gd name="T94" fmla="*/ 2147483647 w 247"/>
                <a:gd name="T95" fmla="*/ 2147483647 h 243"/>
                <a:gd name="T96" fmla="*/ 2147483647 w 247"/>
                <a:gd name="T97" fmla="*/ 2147483647 h 243"/>
                <a:gd name="T98" fmla="*/ 0 w 247"/>
                <a:gd name="T99" fmla="*/ 2147483647 h 243"/>
                <a:gd name="T100" fmla="*/ 2147483647 w 247"/>
                <a:gd name="T101" fmla="*/ 2147483647 h 243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47" h="243">
                  <a:moveTo>
                    <a:pt x="4" y="215"/>
                  </a:moveTo>
                  <a:lnTo>
                    <a:pt x="4" y="213"/>
                  </a:lnTo>
                  <a:lnTo>
                    <a:pt x="8" y="211"/>
                  </a:lnTo>
                  <a:lnTo>
                    <a:pt x="10" y="205"/>
                  </a:lnTo>
                  <a:lnTo>
                    <a:pt x="15" y="200"/>
                  </a:lnTo>
                  <a:lnTo>
                    <a:pt x="21" y="190"/>
                  </a:lnTo>
                  <a:lnTo>
                    <a:pt x="29" y="181"/>
                  </a:lnTo>
                  <a:lnTo>
                    <a:pt x="36" y="171"/>
                  </a:lnTo>
                  <a:lnTo>
                    <a:pt x="46" y="162"/>
                  </a:lnTo>
                  <a:lnTo>
                    <a:pt x="55" y="148"/>
                  </a:lnTo>
                  <a:lnTo>
                    <a:pt x="63" y="137"/>
                  </a:lnTo>
                  <a:lnTo>
                    <a:pt x="72" y="124"/>
                  </a:lnTo>
                  <a:lnTo>
                    <a:pt x="82" y="110"/>
                  </a:lnTo>
                  <a:lnTo>
                    <a:pt x="91" y="99"/>
                  </a:lnTo>
                  <a:lnTo>
                    <a:pt x="101" y="86"/>
                  </a:lnTo>
                  <a:lnTo>
                    <a:pt x="110" y="74"/>
                  </a:lnTo>
                  <a:lnTo>
                    <a:pt x="120" y="63"/>
                  </a:lnTo>
                  <a:lnTo>
                    <a:pt x="126" y="51"/>
                  </a:lnTo>
                  <a:lnTo>
                    <a:pt x="133" y="44"/>
                  </a:lnTo>
                  <a:lnTo>
                    <a:pt x="139" y="34"/>
                  </a:lnTo>
                  <a:lnTo>
                    <a:pt x="145" y="29"/>
                  </a:lnTo>
                  <a:lnTo>
                    <a:pt x="148" y="21"/>
                  </a:lnTo>
                  <a:lnTo>
                    <a:pt x="154" y="15"/>
                  </a:lnTo>
                  <a:lnTo>
                    <a:pt x="158" y="10"/>
                  </a:lnTo>
                  <a:lnTo>
                    <a:pt x="162" y="6"/>
                  </a:lnTo>
                  <a:lnTo>
                    <a:pt x="167" y="0"/>
                  </a:lnTo>
                  <a:lnTo>
                    <a:pt x="173" y="0"/>
                  </a:lnTo>
                  <a:lnTo>
                    <a:pt x="175" y="0"/>
                  </a:lnTo>
                  <a:lnTo>
                    <a:pt x="179" y="6"/>
                  </a:lnTo>
                  <a:lnTo>
                    <a:pt x="183" y="13"/>
                  </a:lnTo>
                  <a:lnTo>
                    <a:pt x="184" y="25"/>
                  </a:lnTo>
                  <a:lnTo>
                    <a:pt x="186" y="30"/>
                  </a:lnTo>
                  <a:lnTo>
                    <a:pt x="186" y="38"/>
                  </a:lnTo>
                  <a:lnTo>
                    <a:pt x="188" y="44"/>
                  </a:lnTo>
                  <a:lnTo>
                    <a:pt x="190" y="53"/>
                  </a:lnTo>
                  <a:lnTo>
                    <a:pt x="190" y="59"/>
                  </a:lnTo>
                  <a:lnTo>
                    <a:pt x="192" y="67"/>
                  </a:lnTo>
                  <a:lnTo>
                    <a:pt x="194" y="74"/>
                  </a:lnTo>
                  <a:lnTo>
                    <a:pt x="198" y="82"/>
                  </a:lnTo>
                  <a:lnTo>
                    <a:pt x="198" y="89"/>
                  </a:lnTo>
                  <a:lnTo>
                    <a:pt x="202" y="97"/>
                  </a:lnTo>
                  <a:lnTo>
                    <a:pt x="205" y="105"/>
                  </a:lnTo>
                  <a:lnTo>
                    <a:pt x="207" y="112"/>
                  </a:lnTo>
                  <a:lnTo>
                    <a:pt x="211" y="118"/>
                  </a:lnTo>
                  <a:lnTo>
                    <a:pt x="213" y="124"/>
                  </a:lnTo>
                  <a:lnTo>
                    <a:pt x="217" y="127"/>
                  </a:lnTo>
                  <a:lnTo>
                    <a:pt x="221" y="133"/>
                  </a:lnTo>
                  <a:lnTo>
                    <a:pt x="226" y="141"/>
                  </a:lnTo>
                  <a:lnTo>
                    <a:pt x="236" y="148"/>
                  </a:lnTo>
                  <a:lnTo>
                    <a:pt x="240" y="152"/>
                  </a:lnTo>
                  <a:lnTo>
                    <a:pt x="245" y="158"/>
                  </a:lnTo>
                  <a:lnTo>
                    <a:pt x="247" y="162"/>
                  </a:lnTo>
                  <a:lnTo>
                    <a:pt x="247" y="165"/>
                  </a:lnTo>
                  <a:lnTo>
                    <a:pt x="243" y="167"/>
                  </a:lnTo>
                  <a:lnTo>
                    <a:pt x="236" y="169"/>
                  </a:lnTo>
                  <a:lnTo>
                    <a:pt x="230" y="171"/>
                  </a:lnTo>
                  <a:lnTo>
                    <a:pt x="226" y="173"/>
                  </a:lnTo>
                  <a:lnTo>
                    <a:pt x="221" y="175"/>
                  </a:lnTo>
                  <a:lnTo>
                    <a:pt x="215" y="177"/>
                  </a:lnTo>
                  <a:lnTo>
                    <a:pt x="207" y="177"/>
                  </a:lnTo>
                  <a:lnTo>
                    <a:pt x="200" y="179"/>
                  </a:lnTo>
                  <a:lnTo>
                    <a:pt x="192" y="181"/>
                  </a:lnTo>
                  <a:lnTo>
                    <a:pt x="186" y="183"/>
                  </a:lnTo>
                  <a:lnTo>
                    <a:pt x="177" y="185"/>
                  </a:lnTo>
                  <a:lnTo>
                    <a:pt x="169" y="186"/>
                  </a:lnTo>
                  <a:lnTo>
                    <a:pt x="162" y="188"/>
                  </a:lnTo>
                  <a:lnTo>
                    <a:pt x="154" y="192"/>
                  </a:lnTo>
                  <a:lnTo>
                    <a:pt x="145" y="194"/>
                  </a:lnTo>
                  <a:lnTo>
                    <a:pt x="135" y="198"/>
                  </a:lnTo>
                  <a:lnTo>
                    <a:pt x="126" y="202"/>
                  </a:lnTo>
                  <a:lnTo>
                    <a:pt x="116" y="205"/>
                  </a:lnTo>
                  <a:lnTo>
                    <a:pt x="107" y="209"/>
                  </a:lnTo>
                  <a:lnTo>
                    <a:pt x="97" y="211"/>
                  </a:lnTo>
                  <a:lnTo>
                    <a:pt x="89" y="215"/>
                  </a:lnTo>
                  <a:lnTo>
                    <a:pt x="80" y="221"/>
                  </a:lnTo>
                  <a:lnTo>
                    <a:pt x="72" y="223"/>
                  </a:lnTo>
                  <a:lnTo>
                    <a:pt x="65" y="226"/>
                  </a:lnTo>
                  <a:lnTo>
                    <a:pt x="59" y="228"/>
                  </a:lnTo>
                  <a:lnTo>
                    <a:pt x="51" y="234"/>
                  </a:lnTo>
                  <a:lnTo>
                    <a:pt x="46" y="236"/>
                  </a:lnTo>
                  <a:lnTo>
                    <a:pt x="40" y="238"/>
                  </a:lnTo>
                  <a:lnTo>
                    <a:pt x="36" y="240"/>
                  </a:lnTo>
                  <a:lnTo>
                    <a:pt x="32" y="243"/>
                  </a:lnTo>
                  <a:lnTo>
                    <a:pt x="32" y="242"/>
                  </a:lnTo>
                  <a:lnTo>
                    <a:pt x="34" y="238"/>
                  </a:lnTo>
                  <a:lnTo>
                    <a:pt x="36" y="230"/>
                  </a:lnTo>
                  <a:lnTo>
                    <a:pt x="40" y="223"/>
                  </a:lnTo>
                  <a:lnTo>
                    <a:pt x="46" y="213"/>
                  </a:lnTo>
                  <a:lnTo>
                    <a:pt x="67" y="190"/>
                  </a:lnTo>
                  <a:lnTo>
                    <a:pt x="72" y="188"/>
                  </a:lnTo>
                  <a:lnTo>
                    <a:pt x="78" y="185"/>
                  </a:lnTo>
                  <a:lnTo>
                    <a:pt x="84" y="181"/>
                  </a:lnTo>
                  <a:lnTo>
                    <a:pt x="89" y="177"/>
                  </a:lnTo>
                  <a:lnTo>
                    <a:pt x="95" y="175"/>
                  </a:lnTo>
                  <a:lnTo>
                    <a:pt x="101" y="173"/>
                  </a:lnTo>
                  <a:lnTo>
                    <a:pt x="108" y="171"/>
                  </a:lnTo>
                  <a:lnTo>
                    <a:pt x="114" y="169"/>
                  </a:lnTo>
                  <a:lnTo>
                    <a:pt x="120" y="167"/>
                  </a:lnTo>
                  <a:lnTo>
                    <a:pt x="126" y="165"/>
                  </a:lnTo>
                  <a:lnTo>
                    <a:pt x="131" y="165"/>
                  </a:lnTo>
                  <a:lnTo>
                    <a:pt x="137" y="164"/>
                  </a:lnTo>
                  <a:lnTo>
                    <a:pt x="143" y="164"/>
                  </a:lnTo>
                  <a:lnTo>
                    <a:pt x="152" y="164"/>
                  </a:lnTo>
                  <a:lnTo>
                    <a:pt x="164" y="162"/>
                  </a:lnTo>
                  <a:lnTo>
                    <a:pt x="169" y="160"/>
                  </a:lnTo>
                  <a:lnTo>
                    <a:pt x="175" y="156"/>
                  </a:lnTo>
                  <a:lnTo>
                    <a:pt x="179" y="154"/>
                  </a:lnTo>
                  <a:lnTo>
                    <a:pt x="184" y="150"/>
                  </a:lnTo>
                  <a:lnTo>
                    <a:pt x="186" y="146"/>
                  </a:lnTo>
                  <a:lnTo>
                    <a:pt x="186" y="141"/>
                  </a:lnTo>
                  <a:lnTo>
                    <a:pt x="186" y="135"/>
                  </a:lnTo>
                  <a:lnTo>
                    <a:pt x="186" y="129"/>
                  </a:lnTo>
                  <a:lnTo>
                    <a:pt x="184" y="120"/>
                  </a:lnTo>
                  <a:lnTo>
                    <a:pt x="183" y="110"/>
                  </a:lnTo>
                  <a:lnTo>
                    <a:pt x="179" y="101"/>
                  </a:lnTo>
                  <a:lnTo>
                    <a:pt x="177" y="91"/>
                  </a:lnTo>
                  <a:lnTo>
                    <a:pt x="173" y="82"/>
                  </a:lnTo>
                  <a:lnTo>
                    <a:pt x="169" y="76"/>
                  </a:lnTo>
                  <a:lnTo>
                    <a:pt x="167" y="70"/>
                  </a:lnTo>
                  <a:lnTo>
                    <a:pt x="164" y="70"/>
                  </a:lnTo>
                  <a:lnTo>
                    <a:pt x="160" y="69"/>
                  </a:lnTo>
                  <a:lnTo>
                    <a:pt x="154" y="72"/>
                  </a:lnTo>
                  <a:lnTo>
                    <a:pt x="150" y="76"/>
                  </a:lnTo>
                  <a:lnTo>
                    <a:pt x="148" y="84"/>
                  </a:lnTo>
                  <a:lnTo>
                    <a:pt x="145" y="88"/>
                  </a:lnTo>
                  <a:lnTo>
                    <a:pt x="141" y="91"/>
                  </a:lnTo>
                  <a:lnTo>
                    <a:pt x="139" y="99"/>
                  </a:lnTo>
                  <a:lnTo>
                    <a:pt x="135" y="105"/>
                  </a:lnTo>
                  <a:lnTo>
                    <a:pt x="131" y="108"/>
                  </a:lnTo>
                  <a:lnTo>
                    <a:pt x="127" y="116"/>
                  </a:lnTo>
                  <a:lnTo>
                    <a:pt x="124" y="124"/>
                  </a:lnTo>
                  <a:lnTo>
                    <a:pt x="120" y="131"/>
                  </a:lnTo>
                  <a:lnTo>
                    <a:pt x="112" y="137"/>
                  </a:lnTo>
                  <a:lnTo>
                    <a:pt x="107" y="146"/>
                  </a:lnTo>
                  <a:lnTo>
                    <a:pt x="99" y="154"/>
                  </a:lnTo>
                  <a:lnTo>
                    <a:pt x="93" y="162"/>
                  </a:lnTo>
                  <a:lnTo>
                    <a:pt x="84" y="169"/>
                  </a:lnTo>
                  <a:lnTo>
                    <a:pt x="76" y="177"/>
                  </a:lnTo>
                  <a:lnTo>
                    <a:pt x="69" y="186"/>
                  </a:lnTo>
                  <a:lnTo>
                    <a:pt x="55" y="200"/>
                  </a:lnTo>
                  <a:lnTo>
                    <a:pt x="48" y="207"/>
                  </a:lnTo>
                  <a:lnTo>
                    <a:pt x="40" y="213"/>
                  </a:lnTo>
                  <a:lnTo>
                    <a:pt x="34" y="219"/>
                  </a:lnTo>
                  <a:lnTo>
                    <a:pt x="29" y="223"/>
                  </a:lnTo>
                  <a:lnTo>
                    <a:pt x="23" y="228"/>
                  </a:lnTo>
                  <a:lnTo>
                    <a:pt x="17" y="230"/>
                  </a:lnTo>
                  <a:lnTo>
                    <a:pt x="13" y="234"/>
                  </a:lnTo>
                  <a:lnTo>
                    <a:pt x="8" y="236"/>
                  </a:lnTo>
                  <a:lnTo>
                    <a:pt x="2" y="236"/>
                  </a:lnTo>
                  <a:lnTo>
                    <a:pt x="0" y="232"/>
                  </a:lnTo>
                  <a:lnTo>
                    <a:pt x="0" y="228"/>
                  </a:lnTo>
                  <a:lnTo>
                    <a:pt x="2" y="221"/>
                  </a:lnTo>
                  <a:lnTo>
                    <a:pt x="4" y="215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8" name="Freeform 152"/>
            <p:cNvSpPr>
              <a:spLocks/>
            </p:cNvSpPr>
            <p:nvPr/>
          </p:nvSpPr>
          <p:spPr bwMode="auto">
            <a:xfrm>
              <a:off x="3343125" y="2267415"/>
              <a:ext cx="10657" cy="5481"/>
            </a:xfrm>
            <a:custGeom>
              <a:avLst/>
              <a:gdLst>
                <a:gd name="T0" fmla="*/ 0 w 68"/>
                <a:gd name="T1" fmla="*/ 2147483647 h 36"/>
                <a:gd name="T2" fmla="*/ 2147483647 w 68"/>
                <a:gd name="T3" fmla="*/ 2147483647 h 36"/>
                <a:gd name="T4" fmla="*/ 2147483647 w 68"/>
                <a:gd name="T5" fmla="*/ 0 h 36"/>
                <a:gd name="T6" fmla="*/ 2147483647 w 68"/>
                <a:gd name="T7" fmla="*/ 2147483647 h 36"/>
                <a:gd name="T8" fmla="*/ 0 w 68"/>
                <a:gd name="T9" fmla="*/ 2147483647 h 36"/>
                <a:gd name="T10" fmla="*/ 0 w 68"/>
                <a:gd name="T11" fmla="*/ 2147483647 h 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8" h="36">
                  <a:moveTo>
                    <a:pt x="0" y="29"/>
                  </a:moveTo>
                  <a:lnTo>
                    <a:pt x="28" y="36"/>
                  </a:lnTo>
                  <a:lnTo>
                    <a:pt x="68" y="0"/>
                  </a:lnTo>
                  <a:lnTo>
                    <a:pt x="36" y="2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9" name="Freeform 153"/>
            <p:cNvSpPr>
              <a:spLocks/>
            </p:cNvSpPr>
            <p:nvPr/>
          </p:nvSpPr>
          <p:spPr bwMode="auto">
            <a:xfrm>
              <a:off x="3343430" y="2270460"/>
              <a:ext cx="30752" cy="26185"/>
            </a:xfrm>
            <a:custGeom>
              <a:avLst/>
              <a:gdLst>
                <a:gd name="T0" fmla="*/ 2147483647 w 201"/>
                <a:gd name="T1" fmla="*/ 0 h 173"/>
                <a:gd name="T2" fmla="*/ 2147483647 w 201"/>
                <a:gd name="T3" fmla="*/ 2147483647 h 173"/>
                <a:gd name="T4" fmla="*/ 2147483647 w 201"/>
                <a:gd name="T5" fmla="*/ 2147483647 h 173"/>
                <a:gd name="T6" fmla="*/ 2147483647 w 201"/>
                <a:gd name="T7" fmla="*/ 2147483647 h 173"/>
                <a:gd name="T8" fmla="*/ 2147483647 w 201"/>
                <a:gd name="T9" fmla="*/ 2147483647 h 173"/>
                <a:gd name="T10" fmla="*/ 2147483647 w 201"/>
                <a:gd name="T11" fmla="*/ 2147483647 h 173"/>
                <a:gd name="T12" fmla="*/ 2147483647 w 201"/>
                <a:gd name="T13" fmla="*/ 2147483647 h 173"/>
                <a:gd name="T14" fmla="*/ 2147483647 w 201"/>
                <a:gd name="T15" fmla="*/ 2147483647 h 173"/>
                <a:gd name="T16" fmla="*/ 2147483647 w 201"/>
                <a:gd name="T17" fmla="*/ 2147483647 h 173"/>
                <a:gd name="T18" fmla="*/ 2147483647 w 201"/>
                <a:gd name="T19" fmla="*/ 2147483647 h 173"/>
                <a:gd name="T20" fmla="*/ 2147483647 w 201"/>
                <a:gd name="T21" fmla="*/ 2147483647 h 173"/>
                <a:gd name="T22" fmla="*/ 2147483647 w 201"/>
                <a:gd name="T23" fmla="*/ 2147483647 h 173"/>
                <a:gd name="T24" fmla="*/ 0 w 201"/>
                <a:gd name="T25" fmla="*/ 2147483647 h 173"/>
                <a:gd name="T26" fmla="*/ 2147483647 w 201"/>
                <a:gd name="T27" fmla="*/ 2147483647 h 173"/>
                <a:gd name="T28" fmla="*/ 2147483647 w 201"/>
                <a:gd name="T29" fmla="*/ 2147483647 h 173"/>
                <a:gd name="T30" fmla="*/ 2147483647 w 201"/>
                <a:gd name="T31" fmla="*/ 2147483647 h 173"/>
                <a:gd name="T32" fmla="*/ 2147483647 w 201"/>
                <a:gd name="T33" fmla="*/ 2147483647 h 173"/>
                <a:gd name="T34" fmla="*/ 2147483647 w 201"/>
                <a:gd name="T35" fmla="*/ 2147483647 h 173"/>
                <a:gd name="T36" fmla="*/ 2147483647 w 201"/>
                <a:gd name="T37" fmla="*/ 2147483647 h 173"/>
                <a:gd name="T38" fmla="*/ 2147483647 w 201"/>
                <a:gd name="T39" fmla="*/ 2147483647 h 173"/>
                <a:gd name="T40" fmla="*/ 2147483647 w 201"/>
                <a:gd name="T41" fmla="*/ 2147483647 h 173"/>
                <a:gd name="T42" fmla="*/ 2147483647 w 201"/>
                <a:gd name="T43" fmla="*/ 2147483647 h 173"/>
                <a:gd name="T44" fmla="*/ 2147483647 w 201"/>
                <a:gd name="T45" fmla="*/ 2147483647 h 173"/>
                <a:gd name="T46" fmla="*/ 2147483647 w 201"/>
                <a:gd name="T47" fmla="*/ 2147483647 h 173"/>
                <a:gd name="T48" fmla="*/ 2147483647 w 201"/>
                <a:gd name="T49" fmla="*/ 2147483647 h 173"/>
                <a:gd name="T50" fmla="*/ 2147483647 w 201"/>
                <a:gd name="T51" fmla="*/ 2147483647 h 173"/>
                <a:gd name="T52" fmla="*/ 2147483647 w 201"/>
                <a:gd name="T53" fmla="*/ 2147483647 h 173"/>
                <a:gd name="T54" fmla="*/ 2147483647 w 201"/>
                <a:gd name="T55" fmla="*/ 2147483647 h 173"/>
                <a:gd name="T56" fmla="*/ 2147483647 w 201"/>
                <a:gd name="T57" fmla="*/ 2147483647 h 173"/>
                <a:gd name="T58" fmla="*/ 2147483647 w 201"/>
                <a:gd name="T59" fmla="*/ 2147483647 h 173"/>
                <a:gd name="T60" fmla="*/ 2147483647 w 201"/>
                <a:gd name="T61" fmla="*/ 2147483647 h 173"/>
                <a:gd name="T62" fmla="*/ 2147483647 w 201"/>
                <a:gd name="T63" fmla="*/ 2147483647 h 173"/>
                <a:gd name="T64" fmla="*/ 2147483647 w 201"/>
                <a:gd name="T65" fmla="*/ 2147483647 h 173"/>
                <a:gd name="T66" fmla="*/ 2147483647 w 201"/>
                <a:gd name="T67" fmla="*/ 2147483647 h 173"/>
                <a:gd name="T68" fmla="*/ 2147483647 w 201"/>
                <a:gd name="T69" fmla="*/ 2147483647 h 173"/>
                <a:gd name="T70" fmla="*/ 2147483647 w 201"/>
                <a:gd name="T71" fmla="*/ 2147483647 h 173"/>
                <a:gd name="T72" fmla="*/ 2147483647 w 201"/>
                <a:gd name="T73" fmla="*/ 2147483647 h 173"/>
                <a:gd name="T74" fmla="*/ 2147483647 w 201"/>
                <a:gd name="T75" fmla="*/ 2147483647 h 173"/>
                <a:gd name="T76" fmla="*/ 2147483647 w 201"/>
                <a:gd name="T77" fmla="*/ 2147483647 h 173"/>
                <a:gd name="T78" fmla="*/ 2147483647 w 201"/>
                <a:gd name="T79" fmla="*/ 2147483647 h 173"/>
                <a:gd name="T80" fmla="*/ 2147483647 w 201"/>
                <a:gd name="T81" fmla="*/ 2147483647 h 173"/>
                <a:gd name="T82" fmla="*/ 2147483647 w 201"/>
                <a:gd name="T83" fmla="*/ 2147483647 h 173"/>
                <a:gd name="T84" fmla="*/ 2147483647 w 201"/>
                <a:gd name="T85" fmla="*/ 2147483647 h 173"/>
                <a:gd name="T86" fmla="*/ 2147483647 w 201"/>
                <a:gd name="T87" fmla="*/ 2147483647 h 173"/>
                <a:gd name="T88" fmla="*/ 2147483647 w 201"/>
                <a:gd name="T89" fmla="*/ 0 h 17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01" h="173">
                  <a:moveTo>
                    <a:pt x="201" y="0"/>
                  </a:moveTo>
                  <a:lnTo>
                    <a:pt x="197" y="0"/>
                  </a:lnTo>
                  <a:lnTo>
                    <a:pt x="190" y="4"/>
                  </a:lnTo>
                  <a:lnTo>
                    <a:pt x="182" y="8"/>
                  </a:lnTo>
                  <a:lnTo>
                    <a:pt x="177" y="10"/>
                  </a:lnTo>
                  <a:lnTo>
                    <a:pt x="167" y="14"/>
                  </a:lnTo>
                  <a:lnTo>
                    <a:pt x="159" y="16"/>
                  </a:lnTo>
                  <a:lnTo>
                    <a:pt x="148" y="19"/>
                  </a:lnTo>
                  <a:lnTo>
                    <a:pt x="140" y="21"/>
                  </a:lnTo>
                  <a:lnTo>
                    <a:pt x="129" y="25"/>
                  </a:lnTo>
                  <a:lnTo>
                    <a:pt x="120" y="27"/>
                  </a:lnTo>
                  <a:lnTo>
                    <a:pt x="108" y="29"/>
                  </a:lnTo>
                  <a:lnTo>
                    <a:pt x="101" y="33"/>
                  </a:lnTo>
                  <a:lnTo>
                    <a:pt x="89" y="35"/>
                  </a:lnTo>
                  <a:lnTo>
                    <a:pt x="80" y="36"/>
                  </a:lnTo>
                  <a:lnTo>
                    <a:pt x="70" y="36"/>
                  </a:lnTo>
                  <a:lnTo>
                    <a:pt x="61" y="36"/>
                  </a:lnTo>
                  <a:lnTo>
                    <a:pt x="53" y="35"/>
                  </a:lnTo>
                  <a:lnTo>
                    <a:pt x="44" y="35"/>
                  </a:lnTo>
                  <a:lnTo>
                    <a:pt x="36" y="33"/>
                  </a:lnTo>
                  <a:lnTo>
                    <a:pt x="30" y="33"/>
                  </a:lnTo>
                  <a:lnTo>
                    <a:pt x="23" y="31"/>
                  </a:lnTo>
                  <a:lnTo>
                    <a:pt x="19" y="29"/>
                  </a:lnTo>
                  <a:lnTo>
                    <a:pt x="9" y="27"/>
                  </a:lnTo>
                  <a:lnTo>
                    <a:pt x="4" y="27"/>
                  </a:lnTo>
                  <a:lnTo>
                    <a:pt x="0" y="29"/>
                  </a:lnTo>
                  <a:lnTo>
                    <a:pt x="4" y="35"/>
                  </a:lnTo>
                  <a:lnTo>
                    <a:pt x="6" y="40"/>
                  </a:lnTo>
                  <a:lnTo>
                    <a:pt x="15" y="52"/>
                  </a:lnTo>
                  <a:lnTo>
                    <a:pt x="19" y="57"/>
                  </a:lnTo>
                  <a:lnTo>
                    <a:pt x="25" y="63"/>
                  </a:lnTo>
                  <a:lnTo>
                    <a:pt x="30" y="71"/>
                  </a:lnTo>
                  <a:lnTo>
                    <a:pt x="38" y="78"/>
                  </a:lnTo>
                  <a:lnTo>
                    <a:pt x="44" y="84"/>
                  </a:lnTo>
                  <a:lnTo>
                    <a:pt x="51" y="94"/>
                  </a:lnTo>
                  <a:lnTo>
                    <a:pt x="57" y="99"/>
                  </a:lnTo>
                  <a:lnTo>
                    <a:pt x="64" y="109"/>
                  </a:lnTo>
                  <a:lnTo>
                    <a:pt x="70" y="114"/>
                  </a:lnTo>
                  <a:lnTo>
                    <a:pt x="78" y="122"/>
                  </a:lnTo>
                  <a:lnTo>
                    <a:pt x="83" y="128"/>
                  </a:lnTo>
                  <a:lnTo>
                    <a:pt x="91" y="135"/>
                  </a:lnTo>
                  <a:lnTo>
                    <a:pt x="97" y="139"/>
                  </a:lnTo>
                  <a:lnTo>
                    <a:pt x="102" y="145"/>
                  </a:lnTo>
                  <a:lnTo>
                    <a:pt x="108" y="149"/>
                  </a:lnTo>
                  <a:lnTo>
                    <a:pt x="114" y="152"/>
                  </a:lnTo>
                  <a:lnTo>
                    <a:pt x="121" y="160"/>
                  </a:lnTo>
                  <a:lnTo>
                    <a:pt x="129" y="166"/>
                  </a:lnTo>
                  <a:lnTo>
                    <a:pt x="133" y="170"/>
                  </a:lnTo>
                  <a:lnTo>
                    <a:pt x="139" y="171"/>
                  </a:lnTo>
                  <a:lnTo>
                    <a:pt x="140" y="173"/>
                  </a:lnTo>
                  <a:lnTo>
                    <a:pt x="140" y="171"/>
                  </a:lnTo>
                  <a:lnTo>
                    <a:pt x="142" y="170"/>
                  </a:lnTo>
                  <a:lnTo>
                    <a:pt x="144" y="164"/>
                  </a:lnTo>
                  <a:lnTo>
                    <a:pt x="146" y="158"/>
                  </a:lnTo>
                  <a:lnTo>
                    <a:pt x="148" y="151"/>
                  </a:lnTo>
                  <a:lnTo>
                    <a:pt x="152" y="145"/>
                  </a:lnTo>
                  <a:lnTo>
                    <a:pt x="154" y="139"/>
                  </a:lnTo>
                  <a:lnTo>
                    <a:pt x="156" y="135"/>
                  </a:lnTo>
                  <a:lnTo>
                    <a:pt x="154" y="133"/>
                  </a:lnTo>
                  <a:lnTo>
                    <a:pt x="148" y="128"/>
                  </a:lnTo>
                  <a:lnTo>
                    <a:pt x="140" y="122"/>
                  </a:lnTo>
                  <a:lnTo>
                    <a:pt x="131" y="116"/>
                  </a:lnTo>
                  <a:lnTo>
                    <a:pt x="121" y="109"/>
                  </a:lnTo>
                  <a:lnTo>
                    <a:pt x="110" y="99"/>
                  </a:lnTo>
                  <a:lnTo>
                    <a:pt x="101" y="94"/>
                  </a:lnTo>
                  <a:lnTo>
                    <a:pt x="91" y="88"/>
                  </a:lnTo>
                  <a:lnTo>
                    <a:pt x="82" y="82"/>
                  </a:lnTo>
                  <a:lnTo>
                    <a:pt x="74" y="76"/>
                  </a:lnTo>
                  <a:lnTo>
                    <a:pt x="68" y="73"/>
                  </a:lnTo>
                  <a:lnTo>
                    <a:pt x="64" y="69"/>
                  </a:lnTo>
                  <a:lnTo>
                    <a:pt x="57" y="63"/>
                  </a:lnTo>
                  <a:lnTo>
                    <a:pt x="57" y="59"/>
                  </a:lnTo>
                  <a:lnTo>
                    <a:pt x="59" y="59"/>
                  </a:lnTo>
                  <a:lnTo>
                    <a:pt x="64" y="59"/>
                  </a:lnTo>
                  <a:lnTo>
                    <a:pt x="68" y="59"/>
                  </a:lnTo>
                  <a:lnTo>
                    <a:pt x="78" y="61"/>
                  </a:lnTo>
                  <a:lnTo>
                    <a:pt x="87" y="61"/>
                  </a:lnTo>
                  <a:lnTo>
                    <a:pt x="95" y="61"/>
                  </a:lnTo>
                  <a:lnTo>
                    <a:pt x="106" y="61"/>
                  </a:lnTo>
                  <a:lnTo>
                    <a:pt x="118" y="61"/>
                  </a:lnTo>
                  <a:lnTo>
                    <a:pt x="127" y="59"/>
                  </a:lnTo>
                  <a:lnTo>
                    <a:pt x="139" y="57"/>
                  </a:lnTo>
                  <a:lnTo>
                    <a:pt x="148" y="55"/>
                  </a:lnTo>
                  <a:lnTo>
                    <a:pt x="161" y="54"/>
                  </a:lnTo>
                  <a:lnTo>
                    <a:pt x="169" y="50"/>
                  </a:lnTo>
                  <a:lnTo>
                    <a:pt x="177" y="48"/>
                  </a:lnTo>
                  <a:lnTo>
                    <a:pt x="184" y="46"/>
                  </a:lnTo>
                  <a:lnTo>
                    <a:pt x="190" y="46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0" name="Freeform 154"/>
            <p:cNvSpPr>
              <a:spLocks/>
            </p:cNvSpPr>
            <p:nvPr/>
          </p:nvSpPr>
          <p:spPr bwMode="auto">
            <a:xfrm>
              <a:off x="3362003" y="2274723"/>
              <a:ext cx="10352" cy="17355"/>
            </a:xfrm>
            <a:custGeom>
              <a:avLst/>
              <a:gdLst>
                <a:gd name="T0" fmla="*/ 2147483647 w 69"/>
                <a:gd name="T1" fmla="*/ 2147483647 h 114"/>
                <a:gd name="T2" fmla="*/ 2147483647 w 69"/>
                <a:gd name="T3" fmla="*/ 2147483647 h 114"/>
                <a:gd name="T4" fmla="*/ 2147483647 w 69"/>
                <a:gd name="T5" fmla="*/ 2147483647 h 114"/>
                <a:gd name="T6" fmla="*/ 2147483647 w 69"/>
                <a:gd name="T7" fmla="*/ 2147483647 h 114"/>
                <a:gd name="T8" fmla="*/ 2147483647 w 69"/>
                <a:gd name="T9" fmla="*/ 2147483647 h 114"/>
                <a:gd name="T10" fmla="*/ 2147483647 w 69"/>
                <a:gd name="T11" fmla="*/ 2147483647 h 114"/>
                <a:gd name="T12" fmla="*/ 2147483647 w 69"/>
                <a:gd name="T13" fmla="*/ 2147483647 h 114"/>
                <a:gd name="T14" fmla="*/ 2147483647 w 69"/>
                <a:gd name="T15" fmla="*/ 2147483647 h 114"/>
                <a:gd name="T16" fmla="*/ 2147483647 w 69"/>
                <a:gd name="T17" fmla="*/ 2147483647 h 114"/>
                <a:gd name="T18" fmla="*/ 2147483647 w 69"/>
                <a:gd name="T19" fmla="*/ 2147483647 h 114"/>
                <a:gd name="T20" fmla="*/ 2147483647 w 69"/>
                <a:gd name="T21" fmla="*/ 2147483647 h 114"/>
                <a:gd name="T22" fmla="*/ 2147483647 w 69"/>
                <a:gd name="T23" fmla="*/ 2147483647 h 114"/>
                <a:gd name="T24" fmla="*/ 2147483647 w 69"/>
                <a:gd name="T25" fmla="*/ 2147483647 h 114"/>
                <a:gd name="T26" fmla="*/ 2147483647 w 69"/>
                <a:gd name="T27" fmla="*/ 2147483647 h 114"/>
                <a:gd name="T28" fmla="*/ 2147483647 w 69"/>
                <a:gd name="T29" fmla="*/ 2147483647 h 114"/>
                <a:gd name="T30" fmla="*/ 2147483647 w 69"/>
                <a:gd name="T31" fmla="*/ 2147483647 h 114"/>
                <a:gd name="T32" fmla="*/ 2147483647 w 69"/>
                <a:gd name="T33" fmla="*/ 2147483647 h 114"/>
                <a:gd name="T34" fmla="*/ 2147483647 w 69"/>
                <a:gd name="T35" fmla="*/ 2147483647 h 114"/>
                <a:gd name="T36" fmla="*/ 2147483647 w 69"/>
                <a:gd name="T37" fmla="*/ 2147483647 h 114"/>
                <a:gd name="T38" fmla="*/ 2147483647 w 69"/>
                <a:gd name="T39" fmla="*/ 2147483647 h 114"/>
                <a:gd name="T40" fmla="*/ 2147483647 w 69"/>
                <a:gd name="T41" fmla="*/ 2147483647 h 114"/>
                <a:gd name="T42" fmla="*/ 2147483647 w 69"/>
                <a:gd name="T43" fmla="*/ 2147483647 h 114"/>
                <a:gd name="T44" fmla="*/ 2147483647 w 69"/>
                <a:gd name="T45" fmla="*/ 2147483647 h 114"/>
                <a:gd name="T46" fmla="*/ 2147483647 w 69"/>
                <a:gd name="T47" fmla="*/ 2147483647 h 114"/>
                <a:gd name="T48" fmla="*/ 0 w 69"/>
                <a:gd name="T49" fmla="*/ 2147483647 h 114"/>
                <a:gd name="T50" fmla="*/ 0 w 69"/>
                <a:gd name="T51" fmla="*/ 2147483647 h 114"/>
                <a:gd name="T52" fmla="*/ 0 w 69"/>
                <a:gd name="T53" fmla="*/ 2147483647 h 114"/>
                <a:gd name="T54" fmla="*/ 0 w 69"/>
                <a:gd name="T55" fmla="*/ 2147483647 h 114"/>
                <a:gd name="T56" fmla="*/ 2147483647 w 69"/>
                <a:gd name="T57" fmla="*/ 2147483647 h 114"/>
                <a:gd name="T58" fmla="*/ 2147483647 w 69"/>
                <a:gd name="T59" fmla="*/ 2147483647 h 114"/>
                <a:gd name="T60" fmla="*/ 2147483647 w 69"/>
                <a:gd name="T61" fmla="*/ 2147483647 h 114"/>
                <a:gd name="T62" fmla="*/ 2147483647 w 69"/>
                <a:gd name="T63" fmla="*/ 2147483647 h 114"/>
                <a:gd name="T64" fmla="*/ 2147483647 w 69"/>
                <a:gd name="T65" fmla="*/ 2147483647 h 114"/>
                <a:gd name="T66" fmla="*/ 2147483647 w 69"/>
                <a:gd name="T67" fmla="*/ 2147483647 h 114"/>
                <a:gd name="T68" fmla="*/ 2147483647 w 69"/>
                <a:gd name="T69" fmla="*/ 2147483647 h 114"/>
                <a:gd name="T70" fmla="*/ 2147483647 w 69"/>
                <a:gd name="T71" fmla="*/ 2147483647 h 114"/>
                <a:gd name="T72" fmla="*/ 2147483647 w 69"/>
                <a:gd name="T73" fmla="*/ 2147483647 h 114"/>
                <a:gd name="T74" fmla="*/ 2147483647 w 69"/>
                <a:gd name="T75" fmla="*/ 2147483647 h 114"/>
                <a:gd name="T76" fmla="*/ 2147483647 w 69"/>
                <a:gd name="T77" fmla="*/ 2147483647 h 114"/>
                <a:gd name="T78" fmla="*/ 2147483647 w 69"/>
                <a:gd name="T79" fmla="*/ 0 h 114"/>
                <a:gd name="T80" fmla="*/ 2147483647 w 69"/>
                <a:gd name="T81" fmla="*/ 2147483647 h 114"/>
                <a:gd name="T82" fmla="*/ 2147483647 w 69"/>
                <a:gd name="T83" fmla="*/ 2147483647 h 1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69" h="114">
                  <a:moveTo>
                    <a:pt x="69" y="17"/>
                  </a:moveTo>
                  <a:lnTo>
                    <a:pt x="69" y="17"/>
                  </a:lnTo>
                  <a:lnTo>
                    <a:pt x="67" y="23"/>
                  </a:lnTo>
                  <a:lnTo>
                    <a:pt x="65" y="30"/>
                  </a:lnTo>
                  <a:lnTo>
                    <a:pt x="63" y="42"/>
                  </a:lnTo>
                  <a:lnTo>
                    <a:pt x="59" y="51"/>
                  </a:lnTo>
                  <a:lnTo>
                    <a:pt x="57" y="63"/>
                  </a:lnTo>
                  <a:lnTo>
                    <a:pt x="56" y="68"/>
                  </a:lnTo>
                  <a:lnTo>
                    <a:pt x="56" y="74"/>
                  </a:lnTo>
                  <a:lnTo>
                    <a:pt x="52" y="80"/>
                  </a:lnTo>
                  <a:lnTo>
                    <a:pt x="52" y="84"/>
                  </a:lnTo>
                  <a:lnTo>
                    <a:pt x="48" y="91"/>
                  </a:lnTo>
                  <a:lnTo>
                    <a:pt x="46" y="97"/>
                  </a:lnTo>
                  <a:lnTo>
                    <a:pt x="42" y="99"/>
                  </a:lnTo>
                  <a:lnTo>
                    <a:pt x="40" y="104"/>
                  </a:lnTo>
                  <a:lnTo>
                    <a:pt x="37" y="104"/>
                  </a:lnTo>
                  <a:lnTo>
                    <a:pt x="35" y="106"/>
                  </a:lnTo>
                  <a:lnTo>
                    <a:pt x="33" y="106"/>
                  </a:lnTo>
                  <a:lnTo>
                    <a:pt x="29" y="108"/>
                  </a:lnTo>
                  <a:lnTo>
                    <a:pt x="23" y="110"/>
                  </a:lnTo>
                  <a:lnTo>
                    <a:pt x="18" y="112"/>
                  </a:lnTo>
                  <a:lnTo>
                    <a:pt x="12" y="114"/>
                  </a:lnTo>
                  <a:lnTo>
                    <a:pt x="6" y="114"/>
                  </a:lnTo>
                  <a:lnTo>
                    <a:pt x="2" y="110"/>
                  </a:lnTo>
                  <a:lnTo>
                    <a:pt x="0" y="106"/>
                  </a:lnTo>
                  <a:lnTo>
                    <a:pt x="0" y="103"/>
                  </a:lnTo>
                  <a:lnTo>
                    <a:pt x="0" y="97"/>
                  </a:lnTo>
                  <a:lnTo>
                    <a:pt x="0" y="93"/>
                  </a:lnTo>
                  <a:lnTo>
                    <a:pt x="4" y="87"/>
                  </a:lnTo>
                  <a:lnTo>
                    <a:pt x="6" y="82"/>
                  </a:lnTo>
                  <a:lnTo>
                    <a:pt x="8" y="76"/>
                  </a:lnTo>
                  <a:lnTo>
                    <a:pt x="10" y="68"/>
                  </a:lnTo>
                  <a:lnTo>
                    <a:pt x="14" y="65"/>
                  </a:lnTo>
                  <a:lnTo>
                    <a:pt x="18" y="57"/>
                  </a:lnTo>
                  <a:lnTo>
                    <a:pt x="19" y="51"/>
                  </a:lnTo>
                  <a:lnTo>
                    <a:pt x="23" y="46"/>
                  </a:lnTo>
                  <a:lnTo>
                    <a:pt x="25" y="40"/>
                  </a:lnTo>
                  <a:lnTo>
                    <a:pt x="31" y="28"/>
                  </a:lnTo>
                  <a:lnTo>
                    <a:pt x="37" y="21"/>
                  </a:lnTo>
                  <a:lnTo>
                    <a:pt x="61" y="0"/>
                  </a:lnTo>
                  <a:lnTo>
                    <a:pt x="69" y="17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1" name="Freeform 155"/>
            <p:cNvSpPr>
              <a:spLocks/>
            </p:cNvSpPr>
            <p:nvPr/>
          </p:nvSpPr>
          <p:spPr bwMode="auto">
            <a:xfrm>
              <a:off x="3326684" y="2270460"/>
              <a:ext cx="31361" cy="38364"/>
            </a:xfrm>
            <a:custGeom>
              <a:avLst/>
              <a:gdLst>
                <a:gd name="T0" fmla="*/ 2147483647 w 205"/>
                <a:gd name="T1" fmla="*/ 2147483647 h 253"/>
                <a:gd name="T2" fmla="*/ 2147483647 w 205"/>
                <a:gd name="T3" fmla="*/ 2147483647 h 253"/>
                <a:gd name="T4" fmla="*/ 0 w 205"/>
                <a:gd name="T5" fmla="*/ 2147483647 h 253"/>
                <a:gd name="T6" fmla="*/ 0 w 205"/>
                <a:gd name="T7" fmla="*/ 2147483647 h 253"/>
                <a:gd name="T8" fmla="*/ 0 w 205"/>
                <a:gd name="T9" fmla="*/ 2147483647 h 253"/>
                <a:gd name="T10" fmla="*/ 0 w 205"/>
                <a:gd name="T11" fmla="*/ 2147483647 h 253"/>
                <a:gd name="T12" fmla="*/ 2147483647 w 205"/>
                <a:gd name="T13" fmla="*/ 2147483647 h 253"/>
                <a:gd name="T14" fmla="*/ 2147483647 w 205"/>
                <a:gd name="T15" fmla="*/ 2147483647 h 253"/>
                <a:gd name="T16" fmla="*/ 2147483647 w 205"/>
                <a:gd name="T17" fmla="*/ 2147483647 h 253"/>
                <a:gd name="T18" fmla="*/ 2147483647 w 205"/>
                <a:gd name="T19" fmla="*/ 2147483647 h 253"/>
                <a:gd name="T20" fmla="*/ 2147483647 w 205"/>
                <a:gd name="T21" fmla="*/ 2147483647 h 253"/>
                <a:gd name="T22" fmla="*/ 2147483647 w 205"/>
                <a:gd name="T23" fmla="*/ 2147483647 h 253"/>
                <a:gd name="T24" fmla="*/ 2147483647 w 205"/>
                <a:gd name="T25" fmla="*/ 2147483647 h 253"/>
                <a:gd name="T26" fmla="*/ 2147483647 w 205"/>
                <a:gd name="T27" fmla="*/ 2147483647 h 253"/>
                <a:gd name="T28" fmla="*/ 2147483647 w 205"/>
                <a:gd name="T29" fmla="*/ 0 h 253"/>
                <a:gd name="T30" fmla="*/ 2147483647 w 205"/>
                <a:gd name="T31" fmla="*/ 2147483647 h 253"/>
                <a:gd name="T32" fmla="*/ 2147483647 w 205"/>
                <a:gd name="T33" fmla="*/ 2147483647 h 253"/>
                <a:gd name="T34" fmla="*/ 2147483647 w 205"/>
                <a:gd name="T35" fmla="*/ 2147483647 h 253"/>
                <a:gd name="T36" fmla="*/ 2147483647 w 205"/>
                <a:gd name="T37" fmla="*/ 2147483647 h 253"/>
                <a:gd name="T38" fmla="*/ 2147483647 w 205"/>
                <a:gd name="T39" fmla="*/ 2147483647 h 253"/>
                <a:gd name="T40" fmla="*/ 2147483647 w 205"/>
                <a:gd name="T41" fmla="*/ 2147483647 h 253"/>
                <a:gd name="T42" fmla="*/ 2147483647 w 205"/>
                <a:gd name="T43" fmla="*/ 2147483647 h 253"/>
                <a:gd name="T44" fmla="*/ 2147483647 w 205"/>
                <a:gd name="T45" fmla="*/ 2147483647 h 253"/>
                <a:gd name="T46" fmla="*/ 2147483647 w 205"/>
                <a:gd name="T47" fmla="*/ 2147483647 h 253"/>
                <a:gd name="T48" fmla="*/ 2147483647 w 205"/>
                <a:gd name="T49" fmla="*/ 2147483647 h 253"/>
                <a:gd name="T50" fmla="*/ 2147483647 w 205"/>
                <a:gd name="T51" fmla="*/ 2147483647 h 253"/>
                <a:gd name="T52" fmla="*/ 2147483647 w 205"/>
                <a:gd name="T53" fmla="*/ 2147483647 h 253"/>
                <a:gd name="T54" fmla="*/ 2147483647 w 205"/>
                <a:gd name="T55" fmla="*/ 2147483647 h 253"/>
                <a:gd name="T56" fmla="*/ 2147483647 w 205"/>
                <a:gd name="T57" fmla="*/ 2147483647 h 253"/>
                <a:gd name="T58" fmla="*/ 2147483647 w 205"/>
                <a:gd name="T59" fmla="*/ 2147483647 h 253"/>
                <a:gd name="T60" fmla="*/ 2147483647 w 205"/>
                <a:gd name="T61" fmla="*/ 2147483647 h 253"/>
                <a:gd name="T62" fmla="*/ 2147483647 w 205"/>
                <a:gd name="T63" fmla="*/ 2147483647 h 253"/>
                <a:gd name="T64" fmla="*/ 2147483647 w 205"/>
                <a:gd name="T65" fmla="*/ 2147483647 h 253"/>
                <a:gd name="T66" fmla="*/ 2147483647 w 205"/>
                <a:gd name="T67" fmla="*/ 2147483647 h 253"/>
                <a:gd name="T68" fmla="*/ 2147483647 w 205"/>
                <a:gd name="T69" fmla="*/ 2147483647 h 253"/>
                <a:gd name="T70" fmla="*/ 2147483647 w 205"/>
                <a:gd name="T71" fmla="*/ 2147483647 h 253"/>
                <a:gd name="T72" fmla="*/ 2147483647 w 205"/>
                <a:gd name="T73" fmla="*/ 2147483647 h 253"/>
                <a:gd name="T74" fmla="*/ 2147483647 w 205"/>
                <a:gd name="T75" fmla="*/ 2147483647 h 253"/>
                <a:gd name="T76" fmla="*/ 2147483647 w 205"/>
                <a:gd name="T77" fmla="*/ 2147483647 h 253"/>
                <a:gd name="T78" fmla="*/ 2147483647 w 205"/>
                <a:gd name="T79" fmla="*/ 2147483647 h 253"/>
                <a:gd name="T80" fmla="*/ 2147483647 w 205"/>
                <a:gd name="T81" fmla="*/ 2147483647 h 253"/>
                <a:gd name="T82" fmla="*/ 2147483647 w 205"/>
                <a:gd name="T83" fmla="*/ 2147483647 h 253"/>
                <a:gd name="T84" fmla="*/ 2147483647 w 205"/>
                <a:gd name="T85" fmla="*/ 2147483647 h 253"/>
                <a:gd name="T86" fmla="*/ 2147483647 w 205"/>
                <a:gd name="T87" fmla="*/ 2147483647 h 253"/>
                <a:gd name="T88" fmla="*/ 2147483647 w 205"/>
                <a:gd name="T89" fmla="*/ 2147483647 h 253"/>
                <a:gd name="T90" fmla="*/ 2147483647 w 205"/>
                <a:gd name="T91" fmla="*/ 2147483647 h 253"/>
                <a:gd name="T92" fmla="*/ 2147483647 w 205"/>
                <a:gd name="T93" fmla="*/ 2147483647 h 253"/>
                <a:gd name="T94" fmla="*/ 2147483647 w 205"/>
                <a:gd name="T95" fmla="*/ 2147483647 h 253"/>
                <a:gd name="T96" fmla="*/ 2147483647 w 205"/>
                <a:gd name="T97" fmla="*/ 2147483647 h 253"/>
                <a:gd name="T98" fmla="*/ 2147483647 w 205"/>
                <a:gd name="T99" fmla="*/ 2147483647 h 253"/>
                <a:gd name="T100" fmla="*/ 2147483647 w 205"/>
                <a:gd name="T101" fmla="*/ 2147483647 h 253"/>
                <a:gd name="T102" fmla="*/ 2147483647 w 205"/>
                <a:gd name="T103" fmla="*/ 2147483647 h 253"/>
                <a:gd name="T104" fmla="*/ 2147483647 w 205"/>
                <a:gd name="T105" fmla="*/ 2147483647 h 253"/>
                <a:gd name="T106" fmla="*/ 2147483647 w 205"/>
                <a:gd name="T107" fmla="*/ 2147483647 h 253"/>
                <a:gd name="T108" fmla="*/ 2147483647 w 205"/>
                <a:gd name="T109" fmla="*/ 2147483647 h 253"/>
                <a:gd name="T110" fmla="*/ 2147483647 w 205"/>
                <a:gd name="T111" fmla="*/ 2147483647 h 253"/>
                <a:gd name="T112" fmla="*/ 2147483647 w 205"/>
                <a:gd name="T113" fmla="*/ 2147483647 h 253"/>
                <a:gd name="T114" fmla="*/ 2147483647 w 205"/>
                <a:gd name="T115" fmla="*/ 2147483647 h 253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05" h="253">
                  <a:moveTo>
                    <a:pt x="3" y="253"/>
                  </a:moveTo>
                  <a:lnTo>
                    <a:pt x="3" y="249"/>
                  </a:lnTo>
                  <a:lnTo>
                    <a:pt x="1" y="246"/>
                  </a:lnTo>
                  <a:lnTo>
                    <a:pt x="1" y="242"/>
                  </a:lnTo>
                  <a:lnTo>
                    <a:pt x="0" y="236"/>
                  </a:lnTo>
                  <a:lnTo>
                    <a:pt x="0" y="230"/>
                  </a:lnTo>
                  <a:lnTo>
                    <a:pt x="0" y="225"/>
                  </a:lnTo>
                  <a:lnTo>
                    <a:pt x="0" y="217"/>
                  </a:lnTo>
                  <a:lnTo>
                    <a:pt x="0" y="210"/>
                  </a:lnTo>
                  <a:lnTo>
                    <a:pt x="0" y="200"/>
                  </a:lnTo>
                  <a:lnTo>
                    <a:pt x="0" y="192"/>
                  </a:lnTo>
                  <a:lnTo>
                    <a:pt x="0" y="183"/>
                  </a:lnTo>
                  <a:lnTo>
                    <a:pt x="1" y="171"/>
                  </a:lnTo>
                  <a:lnTo>
                    <a:pt x="3" y="160"/>
                  </a:lnTo>
                  <a:lnTo>
                    <a:pt x="5" y="151"/>
                  </a:lnTo>
                  <a:lnTo>
                    <a:pt x="7" y="137"/>
                  </a:lnTo>
                  <a:lnTo>
                    <a:pt x="11" y="124"/>
                  </a:lnTo>
                  <a:lnTo>
                    <a:pt x="13" y="113"/>
                  </a:lnTo>
                  <a:lnTo>
                    <a:pt x="17" y="99"/>
                  </a:lnTo>
                  <a:lnTo>
                    <a:pt x="20" y="86"/>
                  </a:lnTo>
                  <a:lnTo>
                    <a:pt x="24" y="75"/>
                  </a:lnTo>
                  <a:lnTo>
                    <a:pt x="28" y="61"/>
                  </a:lnTo>
                  <a:lnTo>
                    <a:pt x="32" y="52"/>
                  </a:lnTo>
                  <a:lnTo>
                    <a:pt x="34" y="40"/>
                  </a:lnTo>
                  <a:lnTo>
                    <a:pt x="38" y="31"/>
                  </a:lnTo>
                  <a:lnTo>
                    <a:pt x="41" y="21"/>
                  </a:lnTo>
                  <a:lnTo>
                    <a:pt x="43" y="16"/>
                  </a:lnTo>
                  <a:lnTo>
                    <a:pt x="47" y="8"/>
                  </a:lnTo>
                  <a:lnTo>
                    <a:pt x="49" y="4"/>
                  </a:lnTo>
                  <a:lnTo>
                    <a:pt x="49" y="0"/>
                  </a:lnTo>
                  <a:lnTo>
                    <a:pt x="51" y="0"/>
                  </a:lnTo>
                  <a:lnTo>
                    <a:pt x="51" y="2"/>
                  </a:lnTo>
                  <a:lnTo>
                    <a:pt x="57" y="8"/>
                  </a:lnTo>
                  <a:lnTo>
                    <a:pt x="64" y="14"/>
                  </a:lnTo>
                  <a:lnTo>
                    <a:pt x="76" y="25"/>
                  </a:lnTo>
                  <a:lnTo>
                    <a:pt x="79" y="29"/>
                  </a:lnTo>
                  <a:lnTo>
                    <a:pt x="87" y="36"/>
                  </a:lnTo>
                  <a:lnTo>
                    <a:pt x="93" y="44"/>
                  </a:lnTo>
                  <a:lnTo>
                    <a:pt x="100" y="50"/>
                  </a:lnTo>
                  <a:lnTo>
                    <a:pt x="106" y="57"/>
                  </a:lnTo>
                  <a:lnTo>
                    <a:pt x="114" y="65"/>
                  </a:lnTo>
                  <a:lnTo>
                    <a:pt x="119" y="75"/>
                  </a:lnTo>
                  <a:lnTo>
                    <a:pt x="127" y="84"/>
                  </a:lnTo>
                  <a:lnTo>
                    <a:pt x="133" y="90"/>
                  </a:lnTo>
                  <a:lnTo>
                    <a:pt x="140" y="99"/>
                  </a:lnTo>
                  <a:lnTo>
                    <a:pt x="146" y="107"/>
                  </a:lnTo>
                  <a:lnTo>
                    <a:pt x="152" y="114"/>
                  </a:lnTo>
                  <a:lnTo>
                    <a:pt x="157" y="122"/>
                  </a:lnTo>
                  <a:lnTo>
                    <a:pt x="163" y="130"/>
                  </a:lnTo>
                  <a:lnTo>
                    <a:pt x="167" y="137"/>
                  </a:lnTo>
                  <a:lnTo>
                    <a:pt x="174" y="145"/>
                  </a:lnTo>
                  <a:lnTo>
                    <a:pt x="178" y="151"/>
                  </a:lnTo>
                  <a:lnTo>
                    <a:pt x="182" y="158"/>
                  </a:lnTo>
                  <a:lnTo>
                    <a:pt x="186" y="164"/>
                  </a:lnTo>
                  <a:lnTo>
                    <a:pt x="192" y="170"/>
                  </a:lnTo>
                  <a:lnTo>
                    <a:pt x="193" y="175"/>
                  </a:lnTo>
                  <a:lnTo>
                    <a:pt x="199" y="181"/>
                  </a:lnTo>
                  <a:lnTo>
                    <a:pt x="201" y="185"/>
                  </a:lnTo>
                  <a:lnTo>
                    <a:pt x="205" y="189"/>
                  </a:lnTo>
                  <a:lnTo>
                    <a:pt x="176" y="221"/>
                  </a:lnTo>
                  <a:lnTo>
                    <a:pt x="174" y="219"/>
                  </a:lnTo>
                  <a:lnTo>
                    <a:pt x="169" y="211"/>
                  </a:lnTo>
                  <a:lnTo>
                    <a:pt x="165" y="206"/>
                  </a:lnTo>
                  <a:lnTo>
                    <a:pt x="161" y="198"/>
                  </a:lnTo>
                  <a:lnTo>
                    <a:pt x="155" y="192"/>
                  </a:lnTo>
                  <a:lnTo>
                    <a:pt x="150" y="185"/>
                  </a:lnTo>
                  <a:lnTo>
                    <a:pt x="144" y="175"/>
                  </a:lnTo>
                  <a:lnTo>
                    <a:pt x="138" y="168"/>
                  </a:lnTo>
                  <a:lnTo>
                    <a:pt x="131" y="158"/>
                  </a:lnTo>
                  <a:lnTo>
                    <a:pt x="127" y="151"/>
                  </a:lnTo>
                  <a:lnTo>
                    <a:pt x="119" y="141"/>
                  </a:lnTo>
                  <a:lnTo>
                    <a:pt x="114" y="132"/>
                  </a:lnTo>
                  <a:lnTo>
                    <a:pt x="108" y="124"/>
                  </a:lnTo>
                  <a:lnTo>
                    <a:pt x="104" y="114"/>
                  </a:lnTo>
                  <a:lnTo>
                    <a:pt x="98" y="107"/>
                  </a:lnTo>
                  <a:lnTo>
                    <a:pt x="93" y="99"/>
                  </a:lnTo>
                  <a:lnTo>
                    <a:pt x="89" y="94"/>
                  </a:lnTo>
                  <a:lnTo>
                    <a:pt x="85" y="86"/>
                  </a:lnTo>
                  <a:lnTo>
                    <a:pt x="81" y="80"/>
                  </a:lnTo>
                  <a:lnTo>
                    <a:pt x="77" y="75"/>
                  </a:lnTo>
                  <a:lnTo>
                    <a:pt x="76" y="71"/>
                  </a:lnTo>
                  <a:lnTo>
                    <a:pt x="74" y="67"/>
                  </a:lnTo>
                  <a:lnTo>
                    <a:pt x="66" y="59"/>
                  </a:lnTo>
                  <a:lnTo>
                    <a:pt x="64" y="55"/>
                  </a:lnTo>
                  <a:lnTo>
                    <a:pt x="60" y="54"/>
                  </a:lnTo>
                  <a:lnTo>
                    <a:pt x="57" y="57"/>
                  </a:lnTo>
                  <a:lnTo>
                    <a:pt x="53" y="61"/>
                  </a:lnTo>
                  <a:lnTo>
                    <a:pt x="51" y="69"/>
                  </a:lnTo>
                  <a:lnTo>
                    <a:pt x="49" y="73"/>
                  </a:lnTo>
                  <a:lnTo>
                    <a:pt x="49" y="76"/>
                  </a:lnTo>
                  <a:lnTo>
                    <a:pt x="47" y="84"/>
                  </a:lnTo>
                  <a:lnTo>
                    <a:pt x="47" y="90"/>
                  </a:lnTo>
                  <a:lnTo>
                    <a:pt x="43" y="97"/>
                  </a:lnTo>
                  <a:lnTo>
                    <a:pt x="43" y="105"/>
                  </a:lnTo>
                  <a:lnTo>
                    <a:pt x="41" y="113"/>
                  </a:lnTo>
                  <a:lnTo>
                    <a:pt x="41" y="120"/>
                  </a:lnTo>
                  <a:lnTo>
                    <a:pt x="41" y="128"/>
                  </a:lnTo>
                  <a:lnTo>
                    <a:pt x="41" y="137"/>
                  </a:lnTo>
                  <a:lnTo>
                    <a:pt x="41" y="147"/>
                  </a:lnTo>
                  <a:lnTo>
                    <a:pt x="41" y="156"/>
                  </a:lnTo>
                  <a:lnTo>
                    <a:pt x="39" y="164"/>
                  </a:lnTo>
                  <a:lnTo>
                    <a:pt x="39" y="171"/>
                  </a:lnTo>
                  <a:lnTo>
                    <a:pt x="39" y="181"/>
                  </a:lnTo>
                  <a:lnTo>
                    <a:pt x="39" y="189"/>
                  </a:lnTo>
                  <a:lnTo>
                    <a:pt x="39" y="196"/>
                  </a:lnTo>
                  <a:lnTo>
                    <a:pt x="39" y="206"/>
                  </a:lnTo>
                  <a:lnTo>
                    <a:pt x="39" y="211"/>
                  </a:lnTo>
                  <a:lnTo>
                    <a:pt x="39" y="221"/>
                  </a:lnTo>
                  <a:lnTo>
                    <a:pt x="39" y="227"/>
                  </a:lnTo>
                  <a:lnTo>
                    <a:pt x="39" y="232"/>
                  </a:lnTo>
                  <a:lnTo>
                    <a:pt x="39" y="236"/>
                  </a:lnTo>
                  <a:lnTo>
                    <a:pt x="39" y="242"/>
                  </a:lnTo>
                  <a:lnTo>
                    <a:pt x="39" y="248"/>
                  </a:lnTo>
                  <a:lnTo>
                    <a:pt x="39" y="251"/>
                  </a:lnTo>
                  <a:lnTo>
                    <a:pt x="3" y="25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" name="Freeform 156"/>
            <p:cNvSpPr>
              <a:spLocks/>
            </p:cNvSpPr>
            <p:nvPr/>
          </p:nvSpPr>
          <p:spPr bwMode="auto">
            <a:xfrm>
              <a:off x="3328815" y="2296949"/>
              <a:ext cx="25576" cy="11570"/>
            </a:xfrm>
            <a:custGeom>
              <a:avLst/>
              <a:gdLst>
                <a:gd name="T0" fmla="*/ 2147483647 w 167"/>
                <a:gd name="T1" fmla="*/ 2147483647 h 76"/>
                <a:gd name="T2" fmla="*/ 2147483647 w 167"/>
                <a:gd name="T3" fmla="*/ 2147483647 h 76"/>
                <a:gd name="T4" fmla="*/ 2147483647 w 167"/>
                <a:gd name="T5" fmla="*/ 2147483647 h 76"/>
                <a:gd name="T6" fmla="*/ 2147483647 w 167"/>
                <a:gd name="T7" fmla="*/ 2147483647 h 76"/>
                <a:gd name="T8" fmla="*/ 2147483647 w 167"/>
                <a:gd name="T9" fmla="*/ 2147483647 h 76"/>
                <a:gd name="T10" fmla="*/ 2147483647 w 167"/>
                <a:gd name="T11" fmla="*/ 2147483647 h 76"/>
                <a:gd name="T12" fmla="*/ 2147483647 w 167"/>
                <a:gd name="T13" fmla="*/ 2147483647 h 76"/>
                <a:gd name="T14" fmla="*/ 2147483647 w 167"/>
                <a:gd name="T15" fmla="*/ 2147483647 h 76"/>
                <a:gd name="T16" fmla="*/ 2147483647 w 167"/>
                <a:gd name="T17" fmla="*/ 2147483647 h 76"/>
                <a:gd name="T18" fmla="*/ 2147483647 w 167"/>
                <a:gd name="T19" fmla="*/ 2147483647 h 76"/>
                <a:gd name="T20" fmla="*/ 2147483647 w 167"/>
                <a:gd name="T21" fmla="*/ 2147483647 h 76"/>
                <a:gd name="T22" fmla="*/ 2147483647 w 167"/>
                <a:gd name="T23" fmla="*/ 2147483647 h 76"/>
                <a:gd name="T24" fmla="*/ 2147483647 w 167"/>
                <a:gd name="T25" fmla="*/ 2147483647 h 76"/>
                <a:gd name="T26" fmla="*/ 2147483647 w 167"/>
                <a:gd name="T27" fmla="*/ 2147483647 h 76"/>
                <a:gd name="T28" fmla="*/ 2147483647 w 167"/>
                <a:gd name="T29" fmla="*/ 2147483647 h 76"/>
                <a:gd name="T30" fmla="*/ 2147483647 w 167"/>
                <a:gd name="T31" fmla="*/ 2147483647 h 76"/>
                <a:gd name="T32" fmla="*/ 2147483647 w 167"/>
                <a:gd name="T33" fmla="*/ 0 h 76"/>
                <a:gd name="T34" fmla="*/ 2147483647 w 167"/>
                <a:gd name="T35" fmla="*/ 2147483647 h 76"/>
                <a:gd name="T36" fmla="*/ 2147483647 w 167"/>
                <a:gd name="T37" fmla="*/ 2147483647 h 76"/>
                <a:gd name="T38" fmla="*/ 2147483647 w 167"/>
                <a:gd name="T39" fmla="*/ 2147483647 h 76"/>
                <a:gd name="T40" fmla="*/ 2147483647 w 167"/>
                <a:gd name="T41" fmla="*/ 2147483647 h 76"/>
                <a:gd name="T42" fmla="*/ 2147483647 w 167"/>
                <a:gd name="T43" fmla="*/ 2147483647 h 76"/>
                <a:gd name="T44" fmla="*/ 2147483647 w 167"/>
                <a:gd name="T45" fmla="*/ 2147483647 h 76"/>
                <a:gd name="T46" fmla="*/ 2147483647 w 167"/>
                <a:gd name="T47" fmla="*/ 2147483647 h 76"/>
                <a:gd name="T48" fmla="*/ 2147483647 w 167"/>
                <a:gd name="T49" fmla="*/ 2147483647 h 76"/>
                <a:gd name="T50" fmla="*/ 2147483647 w 167"/>
                <a:gd name="T51" fmla="*/ 2147483647 h 76"/>
                <a:gd name="T52" fmla="*/ 2147483647 w 167"/>
                <a:gd name="T53" fmla="*/ 2147483647 h 76"/>
                <a:gd name="T54" fmla="*/ 2147483647 w 167"/>
                <a:gd name="T55" fmla="*/ 2147483647 h 76"/>
                <a:gd name="T56" fmla="*/ 0 w 167"/>
                <a:gd name="T57" fmla="*/ 2147483647 h 76"/>
                <a:gd name="T58" fmla="*/ 2147483647 w 167"/>
                <a:gd name="T59" fmla="*/ 2147483647 h 76"/>
                <a:gd name="T60" fmla="*/ 2147483647 w 167"/>
                <a:gd name="T61" fmla="*/ 2147483647 h 76"/>
                <a:gd name="T62" fmla="*/ 2147483647 w 167"/>
                <a:gd name="T63" fmla="*/ 2147483647 h 76"/>
                <a:gd name="T64" fmla="*/ 2147483647 w 167"/>
                <a:gd name="T65" fmla="*/ 2147483647 h 7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67" h="76">
                  <a:moveTo>
                    <a:pt x="26" y="76"/>
                  </a:moveTo>
                  <a:lnTo>
                    <a:pt x="26" y="74"/>
                  </a:lnTo>
                  <a:lnTo>
                    <a:pt x="30" y="74"/>
                  </a:lnTo>
                  <a:lnTo>
                    <a:pt x="36" y="73"/>
                  </a:lnTo>
                  <a:lnTo>
                    <a:pt x="42" y="71"/>
                  </a:lnTo>
                  <a:lnTo>
                    <a:pt x="49" y="67"/>
                  </a:lnTo>
                  <a:lnTo>
                    <a:pt x="61" y="65"/>
                  </a:lnTo>
                  <a:lnTo>
                    <a:pt x="64" y="63"/>
                  </a:lnTo>
                  <a:lnTo>
                    <a:pt x="68" y="61"/>
                  </a:lnTo>
                  <a:lnTo>
                    <a:pt x="76" y="59"/>
                  </a:lnTo>
                  <a:lnTo>
                    <a:pt x="82" y="59"/>
                  </a:lnTo>
                  <a:lnTo>
                    <a:pt x="87" y="57"/>
                  </a:lnTo>
                  <a:lnTo>
                    <a:pt x="93" y="57"/>
                  </a:lnTo>
                  <a:lnTo>
                    <a:pt x="99" y="55"/>
                  </a:lnTo>
                  <a:lnTo>
                    <a:pt x="104" y="54"/>
                  </a:lnTo>
                  <a:lnTo>
                    <a:pt x="110" y="54"/>
                  </a:lnTo>
                  <a:lnTo>
                    <a:pt x="116" y="52"/>
                  </a:lnTo>
                  <a:lnTo>
                    <a:pt x="123" y="50"/>
                  </a:lnTo>
                  <a:lnTo>
                    <a:pt x="129" y="50"/>
                  </a:lnTo>
                  <a:lnTo>
                    <a:pt x="139" y="48"/>
                  </a:lnTo>
                  <a:lnTo>
                    <a:pt x="150" y="48"/>
                  </a:lnTo>
                  <a:lnTo>
                    <a:pt x="156" y="46"/>
                  </a:lnTo>
                  <a:lnTo>
                    <a:pt x="163" y="46"/>
                  </a:lnTo>
                  <a:lnTo>
                    <a:pt x="163" y="44"/>
                  </a:lnTo>
                  <a:lnTo>
                    <a:pt x="165" y="42"/>
                  </a:lnTo>
                  <a:lnTo>
                    <a:pt x="165" y="35"/>
                  </a:lnTo>
                  <a:lnTo>
                    <a:pt x="167" y="31"/>
                  </a:lnTo>
                  <a:lnTo>
                    <a:pt x="167" y="23"/>
                  </a:lnTo>
                  <a:lnTo>
                    <a:pt x="167" y="17"/>
                  </a:lnTo>
                  <a:lnTo>
                    <a:pt x="165" y="10"/>
                  </a:lnTo>
                  <a:lnTo>
                    <a:pt x="163" y="6"/>
                  </a:lnTo>
                  <a:lnTo>
                    <a:pt x="160" y="2"/>
                  </a:lnTo>
                  <a:lnTo>
                    <a:pt x="154" y="0"/>
                  </a:lnTo>
                  <a:lnTo>
                    <a:pt x="146" y="0"/>
                  </a:lnTo>
                  <a:lnTo>
                    <a:pt x="139" y="2"/>
                  </a:lnTo>
                  <a:lnTo>
                    <a:pt x="133" y="2"/>
                  </a:lnTo>
                  <a:lnTo>
                    <a:pt x="127" y="4"/>
                  </a:lnTo>
                  <a:lnTo>
                    <a:pt x="122" y="4"/>
                  </a:lnTo>
                  <a:lnTo>
                    <a:pt x="116" y="6"/>
                  </a:lnTo>
                  <a:lnTo>
                    <a:pt x="110" y="6"/>
                  </a:lnTo>
                  <a:lnTo>
                    <a:pt x="104" y="8"/>
                  </a:lnTo>
                  <a:lnTo>
                    <a:pt x="99" y="10"/>
                  </a:lnTo>
                  <a:lnTo>
                    <a:pt x="93" y="12"/>
                  </a:lnTo>
                  <a:lnTo>
                    <a:pt x="85" y="12"/>
                  </a:lnTo>
                  <a:lnTo>
                    <a:pt x="78" y="14"/>
                  </a:lnTo>
                  <a:lnTo>
                    <a:pt x="70" y="14"/>
                  </a:lnTo>
                  <a:lnTo>
                    <a:pt x="63" y="16"/>
                  </a:lnTo>
                  <a:lnTo>
                    <a:pt x="55" y="17"/>
                  </a:lnTo>
                  <a:lnTo>
                    <a:pt x="49" y="19"/>
                  </a:lnTo>
                  <a:lnTo>
                    <a:pt x="42" y="19"/>
                  </a:lnTo>
                  <a:lnTo>
                    <a:pt x="36" y="23"/>
                  </a:lnTo>
                  <a:lnTo>
                    <a:pt x="28" y="23"/>
                  </a:lnTo>
                  <a:lnTo>
                    <a:pt x="23" y="25"/>
                  </a:lnTo>
                  <a:lnTo>
                    <a:pt x="17" y="29"/>
                  </a:lnTo>
                  <a:lnTo>
                    <a:pt x="13" y="31"/>
                  </a:lnTo>
                  <a:lnTo>
                    <a:pt x="6" y="35"/>
                  </a:lnTo>
                  <a:lnTo>
                    <a:pt x="2" y="42"/>
                  </a:lnTo>
                  <a:lnTo>
                    <a:pt x="0" y="46"/>
                  </a:lnTo>
                  <a:lnTo>
                    <a:pt x="2" y="54"/>
                  </a:lnTo>
                  <a:lnTo>
                    <a:pt x="6" y="57"/>
                  </a:lnTo>
                  <a:lnTo>
                    <a:pt x="11" y="63"/>
                  </a:lnTo>
                  <a:lnTo>
                    <a:pt x="15" y="69"/>
                  </a:lnTo>
                  <a:lnTo>
                    <a:pt x="21" y="73"/>
                  </a:lnTo>
                  <a:lnTo>
                    <a:pt x="25" y="74"/>
                  </a:lnTo>
                  <a:lnTo>
                    <a:pt x="26" y="76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3" name="Freeform 157"/>
            <p:cNvSpPr>
              <a:spLocks/>
            </p:cNvSpPr>
            <p:nvPr/>
          </p:nvSpPr>
          <p:spPr bwMode="auto">
            <a:xfrm>
              <a:off x="3286189" y="2269242"/>
              <a:ext cx="36841" cy="28925"/>
            </a:xfrm>
            <a:custGeom>
              <a:avLst/>
              <a:gdLst>
                <a:gd name="T0" fmla="*/ 2147483647 w 242"/>
                <a:gd name="T1" fmla="*/ 2147483647 h 190"/>
                <a:gd name="T2" fmla="*/ 2147483647 w 242"/>
                <a:gd name="T3" fmla="*/ 2147483647 h 190"/>
                <a:gd name="T4" fmla="*/ 2147483647 w 242"/>
                <a:gd name="T5" fmla="*/ 2147483647 h 190"/>
                <a:gd name="T6" fmla="*/ 2147483647 w 242"/>
                <a:gd name="T7" fmla="*/ 2147483647 h 190"/>
                <a:gd name="T8" fmla="*/ 2147483647 w 242"/>
                <a:gd name="T9" fmla="*/ 2147483647 h 190"/>
                <a:gd name="T10" fmla="*/ 2147483647 w 242"/>
                <a:gd name="T11" fmla="*/ 2147483647 h 190"/>
                <a:gd name="T12" fmla="*/ 2147483647 w 242"/>
                <a:gd name="T13" fmla="*/ 2147483647 h 190"/>
                <a:gd name="T14" fmla="*/ 2147483647 w 242"/>
                <a:gd name="T15" fmla="*/ 2147483647 h 190"/>
                <a:gd name="T16" fmla="*/ 2147483647 w 242"/>
                <a:gd name="T17" fmla="*/ 0 h 190"/>
                <a:gd name="T18" fmla="*/ 2147483647 w 242"/>
                <a:gd name="T19" fmla="*/ 2147483647 h 190"/>
                <a:gd name="T20" fmla="*/ 2147483647 w 242"/>
                <a:gd name="T21" fmla="*/ 2147483647 h 190"/>
                <a:gd name="T22" fmla="*/ 2147483647 w 242"/>
                <a:gd name="T23" fmla="*/ 2147483647 h 190"/>
                <a:gd name="T24" fmla="*/ 2147483647 w 242"/>
                <a:gd name="T25" fmla="*/ 2147483647 h 190"/>
                <a:gd name="T26" fmla="*/ 2147483647 w 242"/>
                <a:gd name="T27" fmla="*/ 2147483647 h 190"/>
                <a:gd name="T28" fmla="*/ 2147483647 w 242"/>
                <a:gd name="T29" fmla="*/ 2147483647 h 190"/>
                <a:gd name="T30" fmla="*/ 2147483647 w 242"/>
                <a:gd name="T31" fmla="*/ 2147483647 h 190"/>
                <a:gd name="T32" fmla="*/ 2147483647 w 242"/>
                <a:gd name="T33" fmla="*/ 2147483647 h 190"/>
                <a:gd name="T34" fmla="*/ 2147483647 w 242"/>
                <a:gd name="T35" fmla="*/ 2147483647 h 190"/>
                <a:gd name="T36" fmla="*/ 2147483647 w 242"/>
                <a:gd name="T37" fmla="*/ 2147483647 h 190"/>
                <a:gd name="T38" fmla="*/ 2147483647 w 242"/>
                <a:gd name="T39" fmla="*/ 2147483647 h 190"/>
                <a:gd name="T40" fmla="*/ 2147483647 w 242"/>
                <a:gd name="T41" fmla="*/ 2147483647 h 190"/>
                <a:gd name="T42" fmla="*/ 2147483647 w 242"/>
                <a:gd name="T43" fmla="*/ 2147483647 h 190"/>
                <a:gd name="T44" fmla="*/ 2147483647 w 242"/>
                <a:gd name="T45" fmla="*/ 2147483647 h 190"/>
                <a:gd name="T46" fmla="*/ 2147483647 w 242"/>
                <a:gd name="T47" fmla="*/ 2147483647 h 190"/>
                <a:gd name="T48" fmla="*/ 2147483647 w 242"/>
                <a:gd name="T49" fmla="*/ 2147483647 h 190"/>
                <a:gd name="T50" fmla="*/ 2147483647 w 242"/>
                <a:gd name="T51" fmla="*/ 2147483647 h 190"/>
                <a:gd name="T52" fmla="*/ 2147483647 w 242"/>
                <a:gd name="T53" fmla="*/ 2147483647 h 190"/>
                <a:gd name="T54" fmla="*/ 2147483647 w 242"/>
                <a:gd name="T55" fmla="*/ 2147483647 h 190"/>
                <a:gd name="T56" fmla="*/ 2147483647 w 242"/>
                <a:gd name="T57" fmla="*/ 2147483647 h 190"/>
                <a:gd name="T58" fmla="*/ 2147483647 w 242"/>
                <a:gd name="T59" fmla="*/ 2147483647 h 190"/>
                <a:gd name="T60" fmla="*/ 2147483647 w 242"/>
                <a:gd name="T61" fmla="*/ 2147483647 h 190"/>
                <a:gd name="T62" fmla="*/ 2147483647 w 242"/>
                <a:gd name="T63" fmla="*/ 2147483647 h 190"/>
                <a:gd name="T64" fmla="*/ 2147483647 w 242"/>
                <a:gd name="T65" fmla="*/ 2147483647 h 190"/>
                <a:gd name="T66" fmla="*/ 2147483647 w 242"/>
                <a:gd name="T67" fmla="*/ 2147483647 h 190"/>
                <a:gd name="T68" fmla="*/ 2147483647 w 242"/>
                <a:gd name="T69" fmla="*/ 2147483647 h 190"/>
                <a:gd name="T70" fmla="*/ 2147483647 w 242"/>
                <a:gd name="T71" fmla="*/ 2147483647 h 190"/>
                <a:gd name="T72" fmla="*/ 2147483647 w 242"/>
                <a:gd name="T73" fmla="*/ 2147483647 h 190"/>
                <a:gd name="T74" fmla="*/ 2147483647 w 242"/>
                <a:gd name="T75" fmla="*/ 2147483647 h 190"/>
                <a:gd name="T76" fmla="*/ 2147483647 w 242"/>
                <a:gd name="T77" fmla="*/ 2147483647 h 190"/>
                <a:gd name="T78" fmla="*/ 2147483647 w 242"/>
                <a:gd name="T79" fmla="*/ 2147483647 h 190"/>
                <a:gd name="T80" fmla="*/ 2147483647 w 242"/>
                <a:gd name="T81" fmla="*/ 2147483647 h 190"/>
                <a:gd name="T82" fmla="*/ 2147483647 w 242"/>
                <a:gd name="T83" fmla="*/ 2147483647 h 190"/>
                <a:gd name="T84" fmla="*/ 2147483647 w 242"/>
                <a:gd name="T85" fmla="*/ 2147483647 h 190"/>
                <a:gd name="T86" fmla="*/ 2147483647 w 242"/>
                <a:gd name="T87" fmla="*/ 2147483647 h 190"/>
                <a:gd name="T88" fmla="*/ 2147483647 w 242"/>
                <a:gd name="T89" fmla="*/ 2147483647 h 19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42" h="190">
                  <a:moveTo>
                    <a:pt x="198" y="68"/>
                  </a:moveTo>
                  <a:lnTo>
                    <a:pt x="196" y="68"/>
                  </a:lnTo>
                  <a:lnTo>
                    <a:pt x="194" y="68"/>
                  </a:lnTo>
                  <a:lnTo>
                    <a:pt x="189" y="66"/>
                  </a:lnTo>
                  <a:lnTo>
                    <a:pt x="183" y="66"/>
                  </a:lnTo>
                  <a:lnTo>
                    <a:pt x="175" y="64"/>
                  </a:lnTo>
                  <a:lnTo>
                    <a:pt x="170" y="61"/>
                  </a:lnTo>
                  <a:lnTo>
                    <a:pt x="160" y="59"/>
                  </a:lnTo>
                  <a:lnTo>
                    <a:pt x="151" y="59"/>
                  </a:lnTo>
                  <a:lnTo>
                    <a:pt x="141" y="55"/>
                  </a:lnTo>
                  <a:lnTo>
                    <a:pt x="130" y="53"/>
                  </a:lnTo>
                  <a:lnTo>
                    <a:pt x="120" y="51"/>
                  </a:lnTo>
                  <a:lnTo>
                    <a:pt x="109" y="47"/>
                  </a:lnTo>
                  <a:lnTo>
                    <a:pt x="97" y="43"/>
                  </a:lnTo>
                  <a:lnTo>
                    <a:pt x="88" y="40"/>
                  </a:lnTo>
                  <a:lnTo>
                    <a:pt x="78" y="36"/>
                  </a:lnTo>
                  <a:lnTo>
                    <a:pt x="69" y="34"/>
                  </a:lnTo>
                  <a:lnTo>
                    <a:pt x="59" y="30"/>
                  </a:lnTo>
                  <a:lnTo>
                    <a:pt x="50" y="26"/>
                  </a:lnTo>
                  <a:lnTo>
                    <a:pt x="42" y="21"/>
                  </a:lnTo>
                  <a:lnTo>
                    <a:pt x="37" y="19"/>
                  </a:lnTo>
                  <a:lnTo>
                    <a:pt x="29" y="15"/>
                  </a:lnTo>
                  <a:lnTo>
                    <a:pt x="23" y="11"/>
                  </a:lnTo>
                  <a:lnTo>
                    <a:pt x="18" y="7"/>
                  </a:lnTo>
                  <a:lnTo>
                    <a:pt x="16" y="5"/>
                  </a:lnTo>
                  <a:lnTo>
                    <a:pt x="8" y="2"/>
                  </a:lnTo>
                  <a:lnTo>
                    <a:pt x="4" y="0"/>
                  </a:lnTo>
                  <a:lnTo>
                    <a:pt x="0" y="0"/>
                  </a:lnTo>
                  <a:lnTo>
                    <a:pt x="2" y="5"/>
                  </a:lnTo>
                  <a:lnTo>
                    <a:pt x="2" y="9"/>
                  </a:lnTo>
                  <a:lnTo>
                    <a:pt x="4" y="15"/>
                  </a:lnTo>
                  <a:lnTo>
                    <a:pt x="6" y="19"/>
                  </a:lnTo>
                  <a:lnTo>
                    <a:pt x="8" y="26"/>
                  </a:lnTo>
                  <a:lnTo>
                    <a:pt x="10" y="32"/>
                  </a:lnTo>
                  <a:lnTo>
                    <a:pt x="14" y="42"/>
                  </a:lnTo>
                  <a:lnTo>
                    <a:pt x="18" y="51"/>
                  </a:lnTo>
                  <a:lnTo>
                    <a:pt x="21" y="59"/>
                  </a:lnTo>
                  <a:lnTo>
                    <a:pt x="25" y="68"/>
                  </a:lnTo>
                  <a:lnTo>
                    <a:pt x="29" y="78"/>
                  </a:lnTo>
                  <a:lnTo>
                    <a:pt x="33" y="87"/>
                  </a:lnTo>
                  <a:lnTo>
                    <a:pt x="37" y="97"/>
                  </a:lnTo>
                  <a:lnTo>
                    <a:pt x="38" y="104"/>
                  </a:lnTo>
                  <a:lnTo>
                    <a:pt x="44" y="114"/>
                  </a:lnTo>
                  <a:lnTo>
                    <a:pt x="46" y="121"/>
                  </a:lnTo>
                  <a:lnTo>
                    <a:pt x="50" y="131"/>
                  </a:lnTo>
                  <a:lnTo>
                    <a:pt x="54" y="139"/>
                  </a:lnTo>
                  <a:lnTo>
                    <a:pt x="56" y="144"/>
                  </a:lnTo>
                  <a:lnTo>
                    <a:pt x="57" y="152"/>
                  </a:lnTo>
                  <a:lnTo>
                    <a:pt x="59" y="158"/>
                  </a:lnTo>
                  <a:lnTo>
                    <a:pt x="63" y="169"/>
                  </a:lnTo>
                  <a:lnTo>
                    <a:pt x="69" y="178"/>
                  </a:lnTo>
                  <a:lnTo>
                    <a:pt x="73" y="182"/>
                  </a:lnTo>
                  <a:lnTo>
                    <a:pt x="76" y="188"/>
                  </a:lnTo>
                  <a:lnTo>
                    <a:pt x="84" y="190"/>
                  </a:lnTo>
                  <a:lnTo>
                    <a:pt x="94" y="190"/>
                  </a:lnTo>
                  <a:lnTo>
                    <a:pt x="95" y="188"/>
                  </a:lnTo>
                  <a:lnTo>
                    <a:pt x="101" y="188"/>
                  </a:lnTo>
                  <a:lnTo>
                    <a:pt x="107" y="186"/>
                  </a:lnTo>
                  <a:lnTo>
                    <a:pt x="113" y="184"/>
                  </a:lnTo>
                  <a:lnTo>
                    <a:pt x="120" y="180"/>
                  </a:lnTo>
                  <a:lnTo>
                    <a:pt x="128" y="178"/>
                  </a:lnTo>
                  <a:lnTo>
                    <a:pt x="134" y="177"/>
                  </a:lnTo>
                  <a:lnTo>
                    <a:pt x="141" y="175"/>
                  </a:lnTo>
                  <a:lnTo>
                    <a:pt x="147" y="173"/>
                  </a:lnTo>
                  <a:lnTo>
                    <a:pt x="154" y="169"/>
                  </a:lnTo>
                  <a:lnTo>
                    <a:pt x="162" y="165"/>
                  </a:lnTo>
                  <a:lnTo>
                    <a:pt x="170" y="163"/>
                  </a:lnTo>
                  <a:lnTo>
                    <a:pt x="175" y="159"/>
                  </a:lnTo>
                  <a:lnTo>
                    <a:pt x="183" y="158"/>
                  </a:lnTo>
                  <a:lnTo>
                    <a:pt x="189" y="154"/>
                  </a:lnTo>
                  <a:lnTo>
                    <a:pt x="196" y="154"/>
                  </a:lnTo>
                  <a:lnTo>
                    <a:pt x="206" y="146"/>
                  </a:lnTo>
                  <a:lnTo>
                    <a:pt x="215" y="144"/>
                  </a:lnTo>
                  <a:lnTo>
                    <a:pt x="223" y="140"/>
                  </a:lnTo>
                  <a:lnTo>
                    <a:pt x="230" y="139"/>
                  </a:lnTo>
                  <a:lnTo>
                    <a:pt x="234" y="137"/>
                  </a:lnTo>
                  <a:lnTo>
                    <a:pt x="240" y="137"/>
                  </a:lnTo>
                  <a:lnTo>
                    <a:pt x="242" y="137"/>
                  </a:lnTo>
                  <a:lnTo>
                    <a:pt x="242" y="135"/>
                  </a:lnTo>
                  <a:lnTo>
                    <a:pt x="242" y="131"/>
                  </a:lnTo>
                  <a:lnTo>
                    <a:pt x="240" y="125"/>
                  </a:lnTo>
                  <a:lnTo>
                    <a:pt x="240" y="118"/>
                  </a:lnTo>
                  <a:lnTo>
                    <a:pt x="238" y="110"/>
                  </a:lnTo>
                  <a:lnTo>
                    <a:pt x="236" y="102"/>
                  </a:lnTo>
                  <a:lnTo>
                    <a:pt x="234" y="97"/>
                  </a:lnTo>
                  <a:lnTo>
                    <a:pt x="232" y="95"/>
                  </a:lnTo>
                  <a:lnTo>
                    <a:pt x="229" y="93"/>
                  </a:lnTo>
                  <a:lnTo>
                    <a:pt x="223" y="93"/>
                  </a:lnTo>
                  <a:lnTo>
                    <a:pt x="217" y="95"/>
                  </a:lnTo>
                  <a:lnTo>
                    <a:pt x="210" y="101"/>
                  </a:lnTo>
                  <a:lnTo>
                    <a:pt x="202" y="104"/>
                  </a:lnTo>
                  <a:lnTo>
                    <a:pt x="194" y="112"/>
                  </a:lnTo>
                  <a:lnTo>
                    <a:pt x="185" y="116"/>
                  </a:lnTo>
                  <a:lnTo>
                    <a:pt x="175" y="121"/>
                  </a:lnTo>
                  <a:lnTo>
                    <a:pt x="164" y="127"/>
                  </a:lnTo>
                  <a:lnTo>
                    <a:pt x="154" y="131"/>
                  </a:lnTo>
                  <a:lnTo>
                    <a:pt x="143" y="135"/>
                  </a:lnTo>
                  <a:lnTo>
                    <a:pt x="134" y="140"/>
                  </a:lnTo>
                  <a:lnTo>
                    <a:pt x="124" y="142"/>
                  </a:lnTo>
                  <a:lnTo>
                    <a:pt x="116" y="144"/>
                  </a:lnTo>
                  <a:lnTo>
                    <a:pt x="109" y="146"/>
                  </a:lnTo>
                  <a:lnTo>
                    <a:pt x="105" y="148"/>
                  </a:lnTo>
                  <a:lnTo>
                    <a:pt x="103" y="144"/>
                  </a:lnTo>
                  <a:lnTo>
                    <a:pt x="97" y="135"/>
                  </a:lnTo>
                  <a:lnTo>
                    <a:pt x="92" y="129"/>
                  </a:lnTo>
                  <a:lnTo>
                    <a:pt x="88" y="125"/>
                  </a:lnTo>
                  <a:lnTo>
                    <a:pt x="82" y="118"/>
                  </a:lnTo>
                  <a:lnTo>
                    <a:pt x="76" y="112"/>
                  </a:lnTo>
                  <a:lnTo>
                    <a:pt x="69" y="102"/>
                  </a:lnTo>
                  <a:lnTo>
                    <a:pt x="59" y="95"/>
                  </a:lnTo>
                  <a:lnTo>
                    <a:pt x="54" y="87"/>
                  </a:lnTo>
                  <a:lnTo>
                    <a:pt x="48" y="82"/>
                  </a:lnTo>
                  <a:lnTo>
                    <a:pt x="44" y="74"/>
                  </a:lnTo>
                  <a:lnTo>
                    <a:pt x="42" y="70"/>
                  </a:lnTo>
                  <a:lnTo>
                    <a:pt x="46" y="66"/>
                  </a:lnTo>
                  <a:lnTo>
                    <a:pt x="54" y="66"/>
                  </a:lnTo>
                  <a:lnTo>
                    <a:pt x="57" y="66"/>
                  </a:lnTo>
                  <a:lnTo>
                    <a:pt x="63" y="66"/>
                  </a:lnTo>
                  <a:lnTo>
                    <a:pt x="71" y="66"/>
                  </a:lnTo>
                  <a:lnTo>
                    <a:pt x="76" y="68"/>
                  </a:lnTo>
                  <a:lnTo>
                    <a:pt x="84" y="70"/>
                  </a:lnTo>
                  <a:lnTo>
                    <a:pt x="94" y="72"/>
                  </a:lnTo>
                  <a:lnTo>
                    <a:pt x="101" y="72"/>
                  </a:lnTo>
                  <a:lnTo>
                    <a:pt x="111" y="76"/>
                  </a:lnTo>
                  <a:lnTo>
                    <a:pt x="118" y="78"/>
                  </a:lnTo>
                  <a:lnTo>
                    <a:pt x="124" y="80"/>
                  </a:lnTo>
                  <a:lnTo>
                    <a:pt x="132" y="82"/>
                  </a:lnTo>
                  <a:lnTo>
                    <a:pt x="137" y="83"/>
                  </a:lnTo>
                  <a:lnTo>
                    <a:pt x="143" y="83"/>
                  </a:lnTo>
                  <a:lnTo>
                    <a:pt x="147" y="85"/>
                  </a:lnTo>
                  <a:lnTo>
                    <a:pt x="149" y="87"/>
                  </a:lnTo>
                  <a:lnTo>
                    <a:pt x="151" y="87"/>
                  </a:lnTo>
                  <a:lnTo>
                    <a:pt x="198" y="68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4" name="Freeform 158"/>
            <p:cNvSpPr>
              <a:spLocks/>
            </p:cNvSpPr>
            <p:nvPr/>
          </p:nvSpPr>
          <p:spPr bwMode="auto">
            <a:xfrm>
              <a:off x="3138824" y="2529567"/>
              <a:ext cx="58459" cy="55110"/>
            </a:xfrm>
            <a:custGeom>
              <a:avLst/>
              <a:gdLst>
                <a:gd name="T0" fmla="*/ 2147483647 w 384"/>
                <a:gd name="T1" fmla="*/ 2147483647 h 364"/>
                <a:gd name="T2" fmla="*/ 2147483647 w 384"/>
                <a:gd name="T3" fmla="*/ 2147483647 h 364"/>
                <a:gd name="T4" fmla="*/ 2147483647 w 384"/>
                <a:gd name="T5" fmla="*/ 2147483647 h 364"/>
                <a:gd name="T6" fmla="*/ 2147483647 w 384"/>
                <a:gd name="T7" fmla="*/ 2147483647 h 364"/>
                <a:gd name="T8" fmla="*/ 2147483647 w 384"/>
                <a:gd name="T9" fmla="*/ 2147483647 h 364"/>
                <a:gd name="T10" fmla="*/ 2147483647 w 384"/>
                <a:gd name="T11" fmla="*/ 2147483647 h 364"/>
                <a:gd name="T12" fmla="*/ 2147483647 w 384"/>
                <a:gd name="T13" fmla="*/ 2147483647 h 364"/>
                <a:gd name="T14" fmla="*/ 2147483647 w 384"/>
                <a:gd name="T15" fmla="*/ 2147483647 h 364"/>
                <a:gd name="T16" fmla="*/ 2147483647 w 384"/>
                <a:gd name="T17" fmla="*/ 2147483647 h 364"/>
                <a:gd name="T18" fmla="*/ 2147483647 w 384"/>
                <a:gd name="T19" fmla="*/ 2147483647 h 364"/>
                <a:gd name="T20" fmla="*/ 2147483647 w 384"/>
                <a:gd name="T21" fmla="*/ 2147483647 h 364"/>
                <a:gd name="T22" fmla="*/ 2147483647 w 384"/>
                <a:gd name="T23" fmla="*/ 2147483647 h 364"/>
                <a:gd name="T24" fmla="*/ 2147483647 w 384"/>
                <a:gd name="T25" fmla="*/ 2147483647 h 364"/>
                <a:gd name="T26" fmla="*/ 2147483647 w 384"/>
                <a:gd name="T27" fmla="*/ 2147483647 h 364"/>
                <a:gd name="T28" fmla="*/ 2147483647 w 384"/>
                <a:gd name="T29" fmla="*/ 2147483647 h 364"/>
                <a:gd name="T30" fmla="*/ 2147483647 w 384"/>
                <a:gd name="T31" fmla="*/ 2147483647 h 364"/>
                <a:gd name="T32" fmla="*/ 2147483647 w 384"/>
                <a:gd name="T33" fmla="*/ 2147483647 h 364"/>
                <a:gd name="T34" fmla="*/ 2147483647 w 384"/>
                <a:gd name="T35" fmla="*/ 2147483647 h 364"/>
                <a:gd name="T36" fmla="*/ 2147483647 w 384"/>
                <a:gd name="T37" fmla="*/ 2147483647 h 364"/>
                <a:gd name="T38" fmla="*/ 2147483647 w 384"/>
                <a:gd name="T39" fmla="*/ 2147483647 h 364"/>
                <a:gd name="T40" fmla="*/ 2147483647 w 384"/>
                <a:gd name="T41" fmla="*/ 2147483647 h 364"/>
                <a:gd name="T42" fmla="*/ 2147483647 w 384"/>
                <a:gd name="T43" fmla="*/ 2147483647 h 364"/>
                <a:gd name="T44" fmla="*/ 2147483647 w 384"/>
                <a:gd name="T45" fmla="*/ 2147483647 h 364"/>
                <a:gd name="T46" fmla="*/ 2147483647 w 384"/>
                <a:gd name="T47" fmla="*/ 2147483647 h 364"/>
                <a:gd name="T48" fmla="*/ 2147483647 w 384"/>
                <a:gd name="T49" fmla="*/ 2147483647 h 364"/>
                <a:gd name="T50" fmla="*/ 2147483647 w 384"/>
                <a:gd name="T51" fmla="*/ 2147483647 h 364"/>
                <a:gd name="T52" fmla="*/ 2147483647 w 384"/>
                <a:gd name="T53" fmla="*/ 2147483647 h 364"/>
                <a:gd name="T54" fmla="*/ 2147483647 w 384"/>
                <a:gd name="T55" fmla="*/ 2147483647 h 364"/>
                <a:gd name="T56" fmla="*/ 2147483647 w 384"/>
                <a:gd name="T57" fmla="*/ 2147483647 h 364"/>
                <a:gd name="T58" fmla="*/ 2147483647 w 384"/>
                <a:gd name="T59" fmla="*/ 2147483647 h 364"/>
                <a:gd name="T60" fmla="*/ 2147483647 w 384"/>
                <a:gd name="T61" fmla="*/ 2147483647 h 364"/>
                <a:gd name="T62" fmla="*/ 2147483647 w 384"/>
                <a:gd name="T63" fmla="*/ 2147483647 h 364"/>
                <a:gd name="T64" fmla="*/ 2147483647 w 384"/>
                <a:gd name="T65" fmla="*/ 2147483647 h 364"/>
                <a:gd name="T66" fmla="*/ 2147483647 w 384"/>
                <a:gd name="T67" fmla="*/ 2147483647 h 364"/>
                <a:gd name="T68" fmla="*/ 2147483647 w 384"/>
                <a:gd name="T69" fmla="*/ 2147483647 h 364"/>
                <a:gd name="T70" fmla="*/ 2147483647 w 384"/>
                <a:gd name="T71" fmla="*/ 2147483647 h 364"/>
                <a:gd name="T72" fmla="*/ 2147483647 w 384"/>
                <a:gd name="T73" fmla="*/ 2147483647 h 364"/>
                <a:gd name="T74" fmla="*/ 2147483647 w 384"/>
                <a:gd name="T75" fmla="*/ 2147483647 h 364"/>
                <a:gd name="T76" fmla="*/ 2147483647 w 384"/>
                <a:gd name="T77" fmla="*/ 2147483647 h 364"/>
                <a:gd name="T78" fmla="*/ 2147483647 w 384"/>
                <a:gd name="T79" fmla="*/ 2147483647 h 364"/>
                <a:gd name="T80" fmla="*/ 2147483647 w 384"/>
                <a:gd name="T81" fmla="*/ 2147483647 h 364"/>
                <a:gd name="T82" fmla="*/ 2147483647 w 384"/>
                <a:gd name="T83" fmla="*/ 2147483647 h 364"/>
                <a:gd name="T84" fmla="*/ 2147483647 w 384"/>
                <a:gd name="T85" fmla="*/ 2147483647 h 364"/>
                <a:gd name="T86" fmla="*/ 2147483647 w 384"/>
                <a:gd name="T87" fmla="*/ 2147483647 h 364"/>
                <a:gd name="T88" fmla="*/ 2147483647 w 384"/>
                <a:gd name="T89" fmla="*/ 2147483647 h 364"/>
                <a:gd name="T90" fmla="*/ 2147483647 w 384"/>
                <a:gd name="T91" fmla="*/ 2147483647 h 364"/>
                <a:gd name="T92" fmla="*/ 2147483647 w 384"/>
                <a:gd name="T93" fmla="*/ 2147483647 h 364"/>
                <a:gd name="T94" fmla="*/ 2147483647 w 384"/>
                <a:gd name="T95" fmla="*/ 2147483647 h 364"/>
                <a:gd name="T96" fmla="*/ 2147483647 w 384"/>
                <a:gd name="T97" fmla="*/ 2147483647 h 364"/>
                <a:gd name="T98" fmla="*/ 2147483647 w 384"/>
                <a:gd name="T99" fmla="*/ 2147483647 h 364"/>
                <a:gd name="T100" fmla="*/ 2147483647 w 384"/>
                <a:gd name="T101" fmla="*/ 2147483647 h 364"/>
                <a:gd name="T102" fmla="*/ 2147483647 w 384"/>
                <a:gd name="T103" fmla="*/ 2147483647 h 364"/>
                <a:gd name="T104" fmla="*/ 2147483647 w 384"/>
                <a:gd name="T105" fmla="*/ 2147483647 h 36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84" h="364">
                  <a:moveTo>
                    <a:pt x="84" y="0"/>
                  </a:moveTo>
                  <a:lnTo>
                    <a:pt x="80" y="0"/>
                  </a:lnTo>
                  <a:lnTo>
                    <a:pt x="70" y="2"/>
                  </a:lnTo>
                  <a:lnTo>
                    <a:pt x="65" y="4"/>
                  </a:lnTo>
                  <a:lnTo>
                    <a:pt x="59" y="6"/>
                  </a:lnTo>
                  <a:lnTo>
                    <a:pt x="51" y="10"/>
                  </a:lnTo>
                  <a:lnTo>
                    <a:pt x="46" y="16"/>
                  </a:lnTo>
                  <a:lnTo>
                    <a:pt x="38" y="19"/>
                  </a:lnTo>
                  <a:lnTo>
                    <a:pt x="30" y="27"/>
                  </a:lnTo>
                  <a:lnTo>
                    <a:pt x="25" y="33"/>
                  </a:lnTo>
                  <a:lnTo>
                    <a:pt x="17" y="42"/>
                  </a:lnTo>
                  <a:lnTo>
                    <a:pt x="11" y="50"/>
                  </a:lnTo>
                  <a:lnTo>
                    <a:pt x="8" y="59"/>
                  </a:lnTo>
                  <a:lnTo>
                    <a:pt x="4" y="73"/>
                  </a:lnTo>
                  <a:lnTo>
                    <a:pt x="2" y="86"/>
                  </a:lnTo>
                  <a:lnTo>
                    <a:pt x="0" y="99"/>
                  </a:lnTo>
                  <a:lnTo>
                    <a:pt x="2" y="114"/>
                  </a:lnTo>
                  <a:lnTo>
                    <a:pt x="2" y="130"/>
                  </a:lnTo>
                  <a:lnTo>
                    <a:pt x="6" y="145"/>
                  </a:lnTo>
                  <a:lnTo>
                    <a:pt x="8" y="160"/>
                  </a:lnTo>
                  <a:lnTo>
                    <a:pt x="13" y="177"/>
                  </a:lnTo>
                  <a:lnTo>
                    <a:pt x="17" y="192"/>
                  </a:lnTo>
                  <a:lnTo>
                    <a:pt x="23" y="211"/>
                  </a:lnTo>
                  <a:lnTo>
                    <a:pt x="28" y="225"/>
                  </a:lnTo>
                  <a:lnTo>
                    <a:pt x="34" y="240"/>
                  </a:lnTo>
                  <a:lnTo>
                    <a:pt x="40" y="255"/>
                  </a:lnTo>
                  <a:lnTo>
                    <a:pt x="46" y="272"/>
                  </a:lnTo>
                  <a:lnTo>
                    <a:pt x="51" y="284"/>
                  </a:lnTo>
                  <a:lnTo>
                    <a:pt x="57" y="297"/>
                  </a:lnTo>
                  <a:lnTo>
                    <a:pt x="65" y="308"/>
                  </a:lnTo>
                  <a:lnTo>
                    <a:pt x="70" y="320"/>
                  </a:lnTo>
                  <a:lnTo>
                    <a:pt x="74" y="327"/>
                  </a:lnTo>
                  <a:lnTo>
                    <a:pt x="78" y="337"/>
                  </a:lnTo>
                  <a:lnTo>
                    <a:pt x="82" y="343"/>
                  </a:lnTo>
                  <a:lnTo>
                    <a:pt x="87" y="350"/>
                  </a:lnTo>
                  <a:lnTo>
                    <a:pt x="93" y="358"/>
                  </a:lnTo>
                  <a:lnTo>
                    <a:pt x="101" y="364"/>
                  </a:lnTo>
                  <a:lnTo>
                    <a:pt x="106" y="364"/>
                  </a:lnTo>
                  <a:lnTo>
                    <a:pt x="114" y="362"/>
                  </a:lnTo>
                  <a:lnTo>
                    <a:pt x="120" y="358"/>
                  </a:lnTo>
                  <a:lnTo>
                    <a:pt x="131" y="352"/>
                  </a:lnTo>
                  <a:lnTo>
                    <a:pt x="135" y="348"/>
                  </a:lnTo>
                  <a:lnTo>
                    <a:pt x="141" y="346"/>
                  </a:lnTo>
                  <a:lnTo>
                    <a:pt x="148" y="343"/>
                  </a:lnTo>
                  <a:lnTo>
                    <a:pt x="156" y="339"/>
                  </a:lnTo>
                  <a:lnTo>
                    <a:pt x="163" y="337"/>
                  </a:lnTo>
                  <a:lnTo>
                    <a:pt x="171" y="333"/>
                  </a:lnTo>
                  <a:lnTo>
                    <a:pt x="181" y="331"/>
                  </a:lnTo>
                  <a:lnTo>
                    <a:pt x="190" y="329"/>
                  </a:lnTo>
                  <a:lnTo>
                    <a:pt x="198" y="327"/>
                  </a:lnTo>
                  <a:lnTo>
                    <a:pt x="207" y="325"/>
                  </a:lnTo>
                  <a:lnTo>
                    <a:pt x="217" y="324"/>
                  </a:lnTo>
                  <a:lnTo>
                    <a:pt x="226" y="324"/>
                  </a:lnTo>
                  <a:lnTo>
                    <a:pt x="236" y="322"/>
                  </a:lnTo>
                  <a:lnTo>
                    <a:pt x="245" y="320"/>
                  </a:lnTo>
                  <a:lnTo>
                    <a:pt x="255" y="320"/>
                  </a:lnTo>
                  <a:lnTo>
                    <a:pt x="266" y="320"/>
                  </a:lnTo>
                  <a:lnTo>
                    <a:pt x="276" y="320"/>
                  </a:lnTo>
                  <a:lnTo>
                    <a:pt x="285" y="320"/>
                  </a:lnTo>
                  <a:lnTo>
                    <a:pt x="293" y="320"/>
                  </a:lnTo>
                  <a:lnTo>
                    <a:pt x="304" y="322"/>
                  </a:lnTo>
                  <a:lnTo>
                    <a:pt x="312" y="322"/>
                  </a:lnTo>
                  <a:lnTo>
                    <a:pt x="321" y="322"/>
                  </a:lnTo>
                  <a:lnTo>
                    <a:pt x="329" y="322"/>
                  </a:lnTo>
                  <a:lnTo>
                    <a:pt x="338" y="324"/>
                  </a:lnTo>
                  <a:lnTo>
                    <a:pt x="344" y="322"/>
                  </a:lnTo>
                  <a:lnTo>
                    <a:pt x="352" y="322"/>
                  </a:lnTo>
                  <a:lnTo>
                    <a:pt x="359" y="320"/>
                  </a:lnTo>
                  <a:lnTo>
                    <a:pt x="365" y="318"/>
                  </a:lnTo>
                  <a:lnTo>
                    <a:pt x="374" y="312"/>
                  </a:lnTo>
                  <a:lnTo>
                    <a:pt x="380" y="303"/>
                  </a:lnTo>
                  <a:lnTo>
                    <a:pt x="382" y="297"/>
                  </a:lnTo>
                  <a:lnTo>
                    <a:pt x="384" y="289"/>
                  </a:lnTo>
                  <a:lnTo>
                    <a:pt x="384" y="280"/>
                  </a:lnTo>
                  <a:lnTo>
                    <a:pt x="384" y="274"/>
                  </a:lnTo>
                  <a:lnTo>
                    <a:pt x="382" y="265"/>
                  </a:lnTo>
                  <a:lnTo>
                    <a:pt x="382" y="257"/>
                  </a:lnTo>
                  <a:lnTo>
                    <a:pt x="382" y="248"/>
                  </a:lnTo>
                  <a:lnTo>
                    <a:pt x="380" y="240"/>
                  </a:lnTo>
                  <a:lnTo>
                    <a:pt x="378" y="230"/>
                  </a:lnTo>
                  <a:lnTo>
                    <a:pt x="376" y="225"/>
                  </a:lnTo>
                  <a:lnTo>
                    <a:pt x="374" y="217"/>
                  </a:lnTo>
                  <a:lnTo>
                    <a:pt x="374" y="211"/>
                  </a:lnTo>
                  <a:lnTo>
                    <a:pt x="372" y="202"/>
                  </a:lnTo>
                  <a:lnTo>
                    <a:pt x="372" y="200"/>
                  </a:lnTo>
                  <a:lnTo>
                    <a:pt x="369" y="198"/>
                  </a:lnTo>
                  <a:lnTo>
                    <a:pt x="365" y="192"/>
                  </a:lnTo>
                  <a:lnTo>
                    <a:pt x="359" y="187"/>
                  </a:lnTo>
                  <a:lnTo>
                    <a:pt x="352" y="181"/>
                  </a:lnTo>
                  <a:lnTo>
                    <a:pt x="342" y="175"/>
                  </a:lnTo>
                  <a:lnTo>
                    <a:pt x="336" y="171"/>
                  </a:lnTo>
                  <a:lnTo>
                    <a:pt x="333" y="170"/>
                  </a:lnTo>
                  <a:lnTo>
                    <a:pt x="331" y="175"/>
                  </a:lnTo>
                  <a:lnTo>
                    <a:pt x="331" y="181"/>
                  </a:lnTo>
                  <a:lnTo>
                    <a:pt x="333" y="190"/>
                  </a:lnTo>
                  <a:lnTo>
                    <a:pt x="334" y="194"/>
                  </a:lnTo>
                  <a:lnTo>
                    <a:pt x="336" y="200"/>
                  </a:lnTo>
                  <a:lnTo>
                    <a:pt x="336" y="206"/>
                  </a:lnTo>
                  <a:lnTo>
                    <a:pt x="338" y="213"/>
                  </a:lnTo>
                  <a:lnTo>
                    <a:pt x="338" y="217"/>
                  </a:lnTo>
                  <a:lnTo>
                    <a:pt x="340" y="225"/>
                  </a:lnTo>
                  <a:lnTo>
                    <a:pt x="340" y="229"/>
                  </a:lnTo>
                  <a:lnTo>
                    <a:pt x="340" y="236"/>
                  </a:lnTo>
                  <a:lnTo>
                    <a:pt x="336" y="246"/>
                  </a:lnTo>
                  <a:lnTo>
                    <a:pt x="331" y="255"/>
                  </a:lnTo>
                  <a:lnTo>
                    <a:pt x="327" y="257"/>
                  </a:lnTo>
                  <a:lnTo>
                    <a:pt x="321" y="261"/>
                  </a:lnTo>
                  <a:lnTo>
                    <a:pt x="314" y="263"/>
                  </a:lnTo>
                  <a:lnTo>
                    <a:pt x="308" y="265"/>
                  </a:lnTo>
                  <a:lnTo>
                    <a:pt x="300" y="265"/>
                  </a:lnTo>
                  <a:lnTo>
                    <a:pt x="293" y="265"/>
                  </a:lnTo>
                  <a:lnTo>
                    <a:pt x="285" y="267"/>
                  </a:lnTo>
                  <a:lnTo>
                    <a:pt x="276" y="267"/>
                  </a:lnTo>
                  <a:lnTo>
                    <a:pt x="266" y="267"/>
                  </a:lnTo>
                  <a:lnTo>
                    <a:pt x="257" y="268"/>
                  </a:lnTo>
                  <a:lnTo>
                    <a:pt x="249" y="268"/>
                  </a:lnTo>
                  <a:lnTo>
                    <a:pt x="239" y="268"/>
                  </a:lnTo>
                  <a:lnTo>
                    <a:pt x="230" y="268"/>
                  </a:lnTo>
                  <a:lnTo>
                    <a:pt x="222" y="272"/>
                  </a:lnTo>
                  <a:lnTo>
                    <a:pt x="215" y="272"/>
                  </a:lnTo>
                  <a:lnTo>
                    <a:pt x="207" y="276"/>
                  </a:lnTo>
                  <a:lnTo>
                    <a:pt x="200" y="278"/>
                  </a:lnTo>
                  <a:lnTo>
                    <a:pt x="192" y="280"/>
                  </a:lnTo>
                  <a:lnTo>
                    <a:pt x="186" y="284"/>
                  </a:lnTo>
                  <a:lnTo>
                    <a:pt x="181" y="287"/>
                  </a:lnTo>
                  <a:lnTo>
                    <a:pt x="175" y="289"/>
                  </a:lnTo>
                  <a:lnTo>
                    <a:pt x="167" y="291"/>
                  </a:lnTo>
                  <a:lnTo>
                    <a:pt x="163" y="293"/>
                  </a:lnTo>
                  <a:lnTo>
                    <a:pt x="158" y="297"/>
                  </a:lnTo>
                  <a:lnTo>
                    <a:pt x="146" y="299"/>
                  </a:lnTo>
                  <a:lnTo>
                    <a:pt x="137" y="299"/>
                  </a:lnTo>
                  <a:lnTo>
                    <a:pt x="127" y="297"/>
                  </a:lnTo>
                  <a:lnTo>
                    <a:pt x="118" y="289"/>
                  </a:lnTo>
                  <a:lnTo>
                    <a:pt x="114" y="284"/>
                  </a:lnTo>
                  <a:lnTo>
                    <a:pt x="108" y="278"/>
                  </a:lnTo>
                  <a:lnTo>
                    <a:pt x="103" y="268"/>
                  </a:lnTo>
                  <a:lnTo>
                    <a:pt x="99" y="263"/>
                  </a:lnTo>
                  <a:lnTo>
                    <a:pt x="93" y="253"/>
                  </a:lnTo>
                  <a:lnTo>
                    <a:pt x="89" y="244"/>
                  </a:lnTo>
                  <a:lnTo>
                    <a:pt x="85" y="232"/>
                  </a:lnTo>
                  <a:lnTo>
                    <a:pt x="82" y="223"/>
                  </a:lnTo>
                  <a:lnTo>
                    <a:pt x="78" y="211"/>
                  </a:lnTo>
                  <a:lnTo>
                    <a:pt x="74" y="202"/>
                  </a:lnTo>
                  <a:lnTo>
                    <a:pt x="70" y="190"/>
                  </a:lnTo>
                  <a:lnTo>
                    <a:pt x="68" y="179"/>
                  </a:lnTo>
                  <a:lnTo>
                    <a:pt x="66" y="168"/>
                  </a:lnTo>
                  <a:lnTo>
                    <a:pt x="65" y="158"/>
                  </a:lnTo>
                  <a:lnTo>
                    <a:pt x="65" y="149"/>
                  </a:lnTo>
                  <a:lnTo>
                    <a:pt x="65" y="139"/>
                  </a:lnTo>
                  <a:lnTo>
                    <a:pt x="65" y="130"/>
                  </a:lnTo>
                  <a:lnTo>
                    <a:pt x="66" y="124"/>
                  </a:lnTo>
                  <a:lnTo>
                    <a:pt x="66" y="116"/>
                  </a:lnTo>
                  <a:lnTo>
                    <a:pt x="70" y="111"/>
                  </a:lnTo>
                  <a:lnTo>
                    <a:pt x="76" y="101"/>
                  </a:lnTo>
                  <a:lnTo>
                    <a:pt x="82" y="93"/>
                  </a:lnTo>
                  <a:lnTo>
                    <a:pt x="87" y="88"/>
                  </a:lnTo>
                  <a:lnTo>
                    <a:pt x="93" y="86"/>
                  </a:lnTo>
                  <a:lnTo>
                    <a:pt x="99" y="84"/>
                  </a:lnTo>
                  <a:lnTo>
                    <a:pt x="101" y="8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5" name="Freeform 159"/>
            <p:cNvSpPr>
              <a:spLocks/>
            </p:cNvSpPr>
            <p:nvPr/>
          </p:nvSpPr>
          <p:spPr bwMode="auto">
            <a:xfrm>
              <a:off x="3148262" y="2485723"/>
              <a:ext cx="67593" cy="72769"/>
            </a:xfrm>
            <a:custGeom>
              <a:avLst/>
              <a:gdLst>
                <a:gd name="T0" fmla="*/ 2147483647 w 445"/>
                <a:gd name="T1" fmla="*/ 2147483647 h 477"/>
                <a:gd name="T2" fmla="*/ 2147483647 w 445"/>
                <a:gd name="T3" fmla="*/ 2147483647 h 477"/>
                <a:gd name="T4" fmla="*/ 2147483647 w 445"/>
                <a:gd name="T5" fmla="*/ 2147483647 h 477"/>
                <a:gd name="T6" fmla="*/ 2147483647 w 445"/>
                <a:gd name="T7" fmla="*/ 2147483647 h 477"/>
                <a:gd name="T8" fmla="*/ 2147483647 w 445"/>
                <a:gd name="T9" fmla="*/ 2147483647 h 477"/>
                <a:gd name="T10" fmla="*/ 2147483647 w 445"/>
                <a:gd name="T11" fmla="*/ 2147483647 h 477"/>
                <a:gd name="T12" fmla="*/ 2147483647 w 445"/>
                <a:gd name="T13" fmla="*/ 2147483647 h 477"/>
                <a:gd name="T14" fmla="*/ 0 w 445"/>
                <a:gd name="T15" fmla="*/ 2147483647 h 477"/>
                <a:gd name="T16" fmla="*/ 2147483647 w 445"/>
                <a:gd name="T17" fmla="*/ 2147483647 h 477"/>
                <a:gd name="T18" fmla="*/ 2147483647 w 445"/>
                <a:gd name="T19" fmla="*/ 2147483647 h 477"/>
                <a:gd name="T20" fmla="*/ 2147483647 w 445"/>
                <a:gd name="T21" fmla="*/ 2147483647 h 477"/>
                <a:gd name="T22" fmla="*/ 2147483647 w 445"/>
                <a:gd name="T23" fmla="*/ 0 h 477"/>
                <a:gd name="T24" fmla="*/ 2147483647 w 445"/>
                <a:gd name="T25" fmla="*/ 2147483647 h 477"/>
                <a:gd name="T26" fmla="*/ 2147483647 w 445"/>
                <a:gd name="T27" fmla="*/ 2147483647 h 477"/>
                <a:gd name="T28" fmla="*/ 2147483647 w 445"/>
                <a:gd name="T29" fmla="*/ 2147483647 h 477"/>
                <a:gd name="T30" fmla="*/ 2147483647 w 445"/>
                <a:gd name="T31" fmla="*/ 2147483647 h 477"/>
                <a:gd name="T32" fmla="*/ 2147483647 w 445"/>
                <a:gd name="T33" fmla="*/ 2147483647 h 477"/>
                <a:gd name="T34" fmla="*/ 2147483647 w 445"/>
                <a:gd name="T35" fmla="*/ 2147483647 h 477"/>
                <a:gd name="T36" fmla="*/ 2147483647 w 445"/>
                <a:gd name="T37" fmla="*/ 2147483647 h 477"/>
                <a:gd name="T38" fmla="*/ 2147483647 w 445"/>
                <a:gd name="T39" fmla="*/ 2147483647 h 477"/>
                <a:gd name="T40" fmla="*/ 2147483647 w 445"/>
                <a:gd name="T41" fmla="*/ 2147483647 h 477"/>
                <a:gd name="T42" fmla="*/ 2147483647 w 445"/>
                <a:gd name="T43" fmla="*/ 2147483647 h 477"/>
                <a:gd name="T44" fmla="*/ 2147483647 w 445"/>
                <a:gd name="T45" fmla="*/ 2147483647 h 477"/>
                <a:gd name="T46" fmla="*/ 2147483647 w 445"/>
                <a:gd name="T47" fmla="*/ 2147483647 h 477"/>
                <a:gd name="T48" fmla="*/ 2147483647 w 445"/>
                <a:gd name="T49" fmla="*/ 2147483647 h 477"/>
                <a:gd name="T50" fmla="*/ 2147483647 w 445"/>
                <a:gd name="T51" fmla="*/ 2147483647 h 477"/>
                <a:gd name="T52" fmla="*/ 2147483647 w 445"/>
                <a:gd name="T53" fmla="*/ 2147483647 h 477"/>
                <a:gd name="T54" fmla="*/ 2147483647 w 445"/>
                <a:gd name="T55" fmla="*/ 2147483647 h 477"/>
                <a:gd name="T56" fmla="*/ 2147483647 w 445"/>
                <a:gd name="T57" fmla="*/ 2147483647 h 477"/>
                <a:gd name="T58" fmla="*/ 2147483647 w 445"/>
                <a:gd name="T59" fmla="*/ 2147483647 h 477"/>
                <a:gd name="T60" fmla="*/ 2147483647 w 445"/>
                <a:gd name="T61" fmla="*/ 2147483647 h 477"/>
                <a:gd name="T62" fmla="*/ 2147483647 w 445"/>
                <a:gd name="T63" fmla="*/ 2147483647 h 477"/>
                <a:gd name="T64" fmla="*/ 2147483647 w 445"/>
                <a:gd name="T65" fmla="*/ 2147483647 h 477"/>
                <a:gd name="T66" fmla="*/ 2147483647 w 445"/>
                <a:gd name="T67" fmla="*/ 2147483647 h 477"/>
                <a:gd name="T68" fmla="*/ 2147483647 w 445"/>
                <a:gd name="T69" fmla="*/ 2147483647 h 477"/>
                <a:gd name="T70" fmla="*/ 2147483647 w 445"/>
                <a:gd name="T71" fmla="*/ 2147483647 h 477"/>
                <a:gd name="T72" fmla="*/ 2147483647 w 445"/>
                <a:gd name="T73" fmla="*/ 2147483647 h 477"/>
                <a:gd name="T74" fmla="*/ 2147483647 w 445"/>
                <a:gd name="T75" fmla="*/ 2147483647 h 477"/>
                <a:gd name="T76" fmla="*/ 2147483647 w 445"/>
                <a:gd name="T77" fmla="*/ 2147483647 h 477"/>
                <a:gd name="T78" fmla="*/ 2147483647 w 445"/>
                <a:gd name="T79" fmla="*/ 2147483647 h 477"/>
                <a:gd name="T80" fmla="*/ 2147483647 w 445"/>
                <a:gd name="T81" fmla="*/ 2147483647 h 477"/>
                <a:gd name="T82" fmla="*/ 2147483647 w 445"/>
                <a:gd name="T83" fmla="*/ 2147483647 h 477"/>
                <a:gd name="T84" fmla="*/ 2147483647 w 445"/>
                <a:gd name="T85" fmla="*/ 2147483647 h 477"/>
                <a:gd name="T86" fmla="*/ 2147483647 w 445"/>
                <a:gd name="T87" fmla="*/ 2147483647 h 477"/>
                <a:gd name="T88" fmla="*/ 2147483647 w 445"/>
                <a:gd name="T89" fmla="*/ 2147483647 h 477"/>
                <a:gd name="T90" fmla="*/ 2147483647 w 445"/>
                <a:gd name="T91" fmla="*/ 2147483647 h 477"/>
                <a:gd name="T92" fmla="*/ 2147483647 w 445"/>
                <a:gd name="T93" fmla="*/ 2147483647 h 477"/>
                <a:gd name="T94" fmla="*/ 2147483647 w 445"/>
                <a:gd name="T95" fmla="*/ 2147483647 h 477"/>
                <a:gd name="T96" fmla="*/ 2147483647 w 445"/>
                <a:gd name="T97" fmla="*/ 2147483647 h 477"/>
                <a:gd name="T98" fmla="*/ 2147483647 w 445"/>
                <a:gd name="T99" fmla="*/ 2147483647 h 477"/>
                <a:gd name="T100" fmla="*/ 2147483647 w 445"/>
                <a:gd name="T101" fmla="*/ 2147483647 h 477"/>
                <a:gd name="T102" fmla="*/ 2147483647 w 445"/>
                <a:gd name="T103" fmla="*/ 2147483647 h 477"/>
                <a:gd name="T104" fmla="*/ 2147483647 w 445"/>
                <a:gd name="T105" fmla="*/ 2147483647 h 477"/>
                <a:gd name="T106" fmla="*/ 2147483647 w 445"/>
                <a:gd name="T107" fmla="*/ 2147483647 h 477"/>
                <a:gd name="T108" fmla="*/ 2147483647 w 445"/>
                <a:gd name="T109" fmla="*/ 2147483647 h 477"/>
                <a:gd name="T110" fmla="*/ 2147483647 w 445"/>
                <a:gd name="T111" fmla="*/ 2147483647 h 477"/>
                <a:gd name="T112" fmla="*/ 2147483647 w 445"/>
                <a:gd name="T113" fmla="*/ 2147483647 h 477"/>
                <a:gd name="T114" fmla="*/ 2147483647 w 445"/>
                <a:gd name="T115" fmla="*/ 2147483647 h 477"/>
                <a:gd name="T116" fmla="*/ 2147483647 w 445"/>
                <a:gd name="T117" fmla="*/ 2147483647 h 47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445" h="477">
                  <a:moveTo>
                    <a:pt x="408" y="477"/>
                  </a:moveTo>
                  <a:lnTo>
                    <a:pt x="91" y="405"/>
                  </a:lnTo>
                  <a:lnTo>
                    <a:pt x="87" y="403"/>
                  </a:lnTo>
                  <a:lnTo>
                    <a:pt x="81" y="401"/>
                  </a:lnTo>
                  <a:lnTo>
                    <a:pt x="74" y="396"/>
                  </a:lnTo>
                  <a:lnTo>
                    <a:pt x="66" y="390"/>
                  </a:lnTo>
                  <a:lnTo>
                    <a:pt x="57" y="380"/>
                  </a:lnTo>
                  <a:lnTo>
                    <a:pt x="51" y="371"/>
                  </a:lnTo>
                  <a:lnTo>
                    <a:pt x="45" y="361"/>
                  </a:lnTo>
                  <a:lnTo>
                    <a:pt x="45" y="352"/>
                  </a:lnTo>
                  <a:lnTo>
                    <a:pt x="45" y="344"/>
                  </a:lnTo>
                  <a:lnTo>
                    <a:pt x="45" y="339"/>
                  </a:lnTo>
                  <a:lnTo>
                    <a:pt x="43" y="331"/>
                  </a:lnTo>
                  <a:lnTo>
                    <a:pt x="43" y="322"/>
                  </a:lnTo>
                  <a:lnTo>
                    <a:pt x="40" y="314"/>
                  </a:lnTo>
                  <a:lnTo>
                    <a:pt x="38" y="304"/>
                  </a:lnTo>
                  <a:lnTo>
                    <a:pt x="34" y="293"/>
                  </a:lnTo>
                  <a:lnTo>
                    <a:pt x="32" y="284"/>
                  </a:lnTo>
                  <a:lnTo>
                    <a:pt x="28" y="272"/>
                  </a:lnTo>
                  <a:lnTo>
                    <a:pt x="24" y="261"/>
                  </a:lnTo>
                  <a:lnTo>
                    <a:pt x="21" y="251"/>
                  </a:lnTo>
                  <a:lnTo>
                    <a:pt x="19" y="240"/>
                  </a:lnTo>
                  <a:lnTo>
                    <a:pt x="15" y="226"/>
                  </a:lnTo>
                  <a:lnTo>
                    <a:pt x="11" y="213"/>
                  </a:lnTo>
                  <a:lnTo>
                    <a:pt x="7" y="202"/>
                  </a:lnTo>
                  <a:lnTo>
                    <a:pt x="7" y="188"/>
                  </a:lnTo>
                  <a:lnTo>
                    <a:pt x="4" y="175"/>
                  </a:lnTo>
                  <a:lnTo>
                    <a:pt x="4" y="162"/>
                  </a:lnTo>
                  <a:lnTo>
                    <a:pt x="2" y="148"/>
                  </a:lnTo>
                  <a:lnTo>
                    <a:pt x="2" y="135"/>
                  </a:lnTo>
                  <a:lnTo>
                    <a:pt x="0" y="124"/>
                  </a:lnTo>
                  <a:lnTo>
                    <a:pt x="0" y="110"/>
                  </a:lnTo>
                  <a:lnTo>
                    <a:pt x="0" y="99"/>
                  </a:lnTo>
                  <a:lnTo>
                    <a:pt x="2" y="88"/>
                  </a:lnTo>
                  <a:lnTo>
                    <a:pt x="2" y="74"/>
                  </a:lnTo>
                  <a:lnTo>
                    <a:pt x="4" y="65"/>
                  </a:lnTo>
                  <a:lnTo>
                    <a:pt x="5" y="55"/>
                  </a:lnTo>
                  <a:lnTo>
                    <a:pt x="7" y="46"/>
                  </a:lnTo>
                  <a:lnTo>
                    <a:pt x="9" y="36"/>
                  </a:lnTo>
                  <a:lnTo>
                    <a:pt x="13" y="29"/>
                  </a:lnTo>
                  <a:lnTo>
                    <a:pt x="15" y="23"/>
                  </a:lnTo>
                  <a:lnTo>
                    <a:pt x="19" y="17"/>
                  </a:lnTo>
                  <a:lnTo>
                    <a:pt x="23" y="8"/>
                  </a:lnTo>
                  <a:lnTo>
                    <a:pt x="30" y="2"/>
                  </a:lnTo>
                  <a:lnTo>
                    <a:pt x="34" y="0"/>
                  </a:lnTo>
                  <a:lnTo>
                    <a:pt x="38" y="0"/>
                  </a:lnTo>
                  <a:lnTo>
                    <a:pt x="43" y="0"/>
                  </a:lnTo>
                  <a:lnTo>
                    <a:pt x="49" y="0"/>
                  </a:lnTo>
                  <a:lnTo>
                    <a:pt x="55" y="0"/>
                  </a:lnTo>
                  <a:lnTo>
                    <a:pt x="61" y="2"/>
                  </a:lnTo>
                  <a:lnTo>
                    <a:pt x="66" y="2"/>
                  </a:lnTo>
                  <a:lnTo>
                    <a:pt x="76" y="6"/>
                  </a:lnTo>
                  <a:lnTo>
                    <a:pt x="83" y="6"/>
                  </a:lnTo>
                  <a:lnTo>
                    <a:pt x="95" y="8"/>
                  </a:lnTo>
                  <a:lnTo>
                    <a:pt x="106" y="8"/>
                  </a:lnTo>
                  <a:lnTo>
                    <a:pt x="118" y="10"/>
                  </a:lnTo>
                  <a:lnTo>
                    <a:pt x="131" y="10"/>
                  </a:lnTo>
                  <a:lnTo>
                    <a:pt x="144" y="10"/>
                  </a:lnTo>
                  <a:lnTo>
                    <a:pt x="158" y="10"/>
                  </a:lnTo>
                  <a:lnTo>
                    <a:pt x="173" y="12"/>
                  </a:lnTo>
                  <a:lnTo>
                    <a:pt x="188" y="10"/>
                  </a:lnTo>
                  <a:lnTo>
                    <a:pt x="203" y="10"/>
                  </a:lnTo>
                  <a:lnTo>
                    <a:pt x="216" y="10"/>
                  </a:lnTo>
                  <a:lnTo>
                    <a:pt x="232" y="10"/>
                  </a:lnTo>
                  <a:lnTo>
                    <a:pt x="243" y="10"/>
                  </a:lnTo>
                  <a:lnTo>
                    <a:pt x="256" y="10"/>
                  </a:lnTo>
                  <a:lnTo>
                    <a:pt x="266" y="8"/>
                  </a:lnTo>
                  <a:lnTo>
                    <a:pt x="277" y="8"/>
                  </a:lnTo>
                  <a:lnTo>
                    <a:pt x="283" y="8"/>
                  </a:lnTo>
                  <a:lnTo>
                    <a:pt x="291" y="8"/>
                  </a:lnTo>
                  <a:lnTo>
                    <a:pt x="294" y="8"/>
                  </a:lnTo>
                  <a:lnTo>
                    <a:pt x="296" y="8"/>
                  </a:lnTo>
                  <a:lnTo>
                    <a:pt x="363" y="10"/>
                  </a:lnTo>
                  <a:lnTo>
                    <a:pt x="363" y="12"/>
                  </a:lnTo>
                  <a:lnTo>
                    <a:pt x="363" y="15"/>
                  </a:lnTo>
                  <a:lnTo>
                    <a:pt x="365" y="21"/>
                  </a:lnTo>
                  <a:lnTo>
                    <a:pt x="369" y="31"/>
                  </a:lnTo>
                  <a:lnTo>
                    <a:pt x="370" y="34"/>
                  </a:lnTo>
                  <a:lnTo>
                    <a:pt x="372" y="42"/>
                  </a:lnTo>
                  <a:lnTo>
                    <a:pt x="374" y="48"/>
                  </a:lnTo>
                  <a:lnTo>
                    <a:pt x="378" y="55"/>
                  </a:lnTo>
                  <a:lnTo>
                    <a:pt x="380" y="61"/>
                  </a:lnTo>
                  <a:lnTo>
                    <a:pt x="384" y="69"/>
                  </a:lnTo>
                  <a:lnTo>
                    <a:pt x="388" y="76"/>
                  </a:lnTo>
                  <a:lnTo>
                    <a:pt x="389" y="86"/>
                  </a:lnTo>
                  <a:lnTo>
                    <a:pt x="393" y="93"/>
                  </a:lnTo>
                  <a:lnTo>
                    <a:pt x="395" y="101"/>
                  </a:lnTo>
                  <a:lnTo>
                    <a:pt x="399" y="110"/>
                  </a:lnTo>
                  <a:lnTo>
                    <a:pt x="403" y="120"/>
                  </a:lnTo>
                  <a:lnTo>
                    <a:pt x="407" y="129"/>
                  </a:lnTo>
                  <a:lnTo>
                    <a:pt x="410" y="137"/>
                  </a:lnTo>
                  <a:lnTo>
                    <a:pt x="414" y="148"/>
                  </a:lnTo>
                  <a:lnTo>
                    <a:pt x="418" y="158"/>
                  </a:lnTo>
                  <a:lnTo>
                    <a:pt x="422" y="168"/>
                  </a:lnTo>
                  <a:lnTo>
                    <a:pt x="426" y="177"/>
                  </a:lnTo>
                  <a:lnTo>
                    <a:pt x="427" y="187"/>
                  </a:lnTo>
                  <a:lnTo>
                    <a:pt x="431" y="196"/>
                  </a:lnTo>
                  <a:lnTo>
                    <a:pt x="433" y="204"/>
                  </a:lnTo>
                  <a:lnTo>
                    <a:pt x="437" y="211"/>
                  </a:lnTo>
                  <a:lnTo>
                    <a:pt x="439" y="219"/>
                  </a:lnTo>
                  <a:lnTo>
                    <a:pt x="441" y="228"/>
                  </a:lnTo>
                  <a:lnTo>
                    <a:pt x="443" y="234"/>
                  </a:lnTo>
                  <a:lnTo>
                    <a:pt x="443" y="240"/>
                  </a:lnTo>
                  <a:lnTo>
                    <a:pt x="443" y="245"/>
                  </a:lnTo>
                  <a:lnTo>
                    <a:pt x="445" y="251"/>
                  </a:lnTo>
                  <a:lnTo>
                    <a:pt x="443" y="257"/>
                  </a:lnTo>
                  <a:lnTo>
                    <a:pt x="443" y="264"/>
                  </a:lnTo>
                  <a:lnTo>
                    <a:pt x="439" y="268"/>
                  </a:lnTo>
                  <a:lnTo>
                    <a:pt x="431" y="270"/>
                  </a:lnTo>
                  <a:lnTo>
                    <a:pt x="427" y="268"/>
                  </a:lnTo>
                  <a:lnTo>
                    <a:pt x="424" y="264"/>
                  </a:lnTo>
                  <a:lnTo>
                    <a:pt x="420" y="261"/>
                  </a:lnTo>
                  <a:lnTo>
                    <a:pt x="416" y="255"/>
                  </a:lnTo>
                  <a:lnTo>
                    <a:pt x="412" y="245"/>
                  </a:lnTo>
                  <a:lnTo>
                    <a:pt x="407" y="236"/>
                  </a:lnTo>
                  <a:lnTo>
                    <a:pt x="405" y="230"/>
                  </a:lnTo>
                  <a:lnTo>
                    <a:pt x="403" y="223"/>
                  </a:lnTo>
                  <a:lnTo>
                    <a:pt x="401" y="217"/>
                  </a:lnTo>
                  <a:lnTo>
                    <a:pt x="399" y="209"/>
                  </a:lnTo>
                  <a:lnTo>
                    <a:pt x="395" y="198"/>
                  </a:lnTo>
                  <a:lnTo>
                    <a:pt x="393" y="190"/>
                  </a:lnTo>
                  <a:lnTo>
                    <a:pt x="391" y="179"/>
                  </a:lnTo>
                  <a:lnTo>
                    <a:pt x="389" y="169"/>
                  </a:lnTo>
                  <a:lnTo>
                    <a:pt x="384" y="158"/>
                  </a:lnTo>
                  <a:lnTo>
                    <a:pt x="382" y="147"/>
                  </a:lnTo>
                  <a:lnTo>
                    <a:pt x="378" y="137"/>
                  </a:lnTo>
                  <a:lnTo>
                    <a:pt x="376" y="128"/>
                  </a:lnTo>
                  <a:lnTo>
                    <a:pt x="370" y="116"/>
                  </a:lnTo>
                  <a:lnTo>
                    <a:pt x="367" y="105"/>
                  </a:lnTo>
                  <a:lnTo>
                    <a:pt x="361" y="95"/>
                  </a:lnTo>
                  <a:lnTo>
                    <a:pt x="357" y="88"/>
                  </a:lnTo>
                  <a:lnTo>
                    <a:pt x="351" y="78"/>
                  </a:lnTo>
                  <a:lnTo>
                    <a:pt x="346" y="71"/>
                  </a:lnTo>
                  <a:lnTo>
                    <a:pt x="340" y="65"/>
                  </a:lnTo>
                  <a:lnTo>
                    <a:pt x="332" y="59"/>
                  </a:lnTo>
                  <a:lnTo>
                    <a:pt x="325" y="55"/>
                  </a:lnTo>
                  <a:lnTo>
                    <a:pt x="317" y="52"/>
                  </a:lnTo>
                  <a:lnTo>
                    <a:pt x="310" y="48"/>
                  </a:lnTo>
                  <a:lnTo>
                    <a:pt x="302" y="48"/>
                  </a:lnTo>
                  <a:lnTo>
                    <a:pt x="292" y="46"/>
                  </a:lnTo>
                  <a:lnTo>
                    <a:pt x="283" y="48"/>
                  </a:lnTo>
                  <a:lnTo>
                    <a:pt x="273" y="48"/>
                  </a:lnTo>
                  <a:lnTo>
                    <a:pt x="266" y="50"/>
                  </a:lnTo>
                  <a:lnTo>
                    <a:pt x="254" y="50"/>
                  </a:lnTo>
                  <a:lnTo>
                    <a:pt x="245" y="52"/>
                  </a:lnTo>
                  <a:lnTo>
                    <a:pt x="237" y="53"/>
                  </a:lnTo>
                  <a:lnTo>
                    <a:pt x="228" y="55"/>
                  </a:lnTo>
                  <a:lnTo>
                    <a:pt x="218" y="57"/>
                  </a:lnTo>
                  <a:lnTo>
                    <a:pt x="209" y="59"/>
                  </a:lnTo>
                  <a:lnTo>
                    <a:pt x="199" y="59"/>
                  </a:lnTo>
                  <a:lnTo>
                    <a:pt x="192" y="61"/>
                  </a:lnTo>
                  <a:lnTo>
                    <a:pt x="180" y="61"/>
                  </a:lnTo>
                  <a:lnTo>
                    <a:pt x="171" y="63"/>
                  </a:lnTo>
                  <a:lnTo>
                    <a:pt x="161" y="63"/>
                  </a:lnTo>
                  <a:lnTo>
                    <a:pt x="152" y="63"/>
                  </a:lnTo>
                  <a:lnTo>
                    <a:pt x="142" y="63"/>
                  </a:lnTo>
                  <a:lnTo>
                    <a:pt x="133" y="65"/>
                  </a:lnTo>
                  <a:lnTo>
                    <a:pt x="125" y="67"/>
                  </a:lnTo>
                  <a:lnTo>
                    <a:pt x="118" y="69"/>
                  </a:lnTo>
                  <a:lnTo>
                    <a:pt x="108" y="69"/>
                  </a:lnTo>
                  <a:lnTo>
                    <a:pt x="101" y="71"/>
                  </a:lnTo>
                  <a:lnTo>
                    <a:pt x="95" y="74"/>
                  </a:lnTo>
                  <a:lnTo>
                    <a:pt x="89" y="78"/>
                  </a:lnTo>
                  <a:lnTo>
                    <a:pt x="81" y="82"/>
                  </a:lnTo>
                  <a:lnTo>
                    <a:pt x="80" y="88"/>
                  </a:lnTo>
                  <a:lnTo>
                    <a:pt x="76" y="95"/>
                  </a:lnTo>
                  <a:lnTo>
                    <a:pt x="74" y="105"/>
                  </a:lnTo>
                  <a:lnTo>
                    <a:pt x="70" y="112"/>
                  </a:lnTo>
                  <a:lnTo>
                    <a:pt x="70" y="124"/>
                  </a:lnTo>
                  <a:lnTo>
                    <a:pt x="70" y="135"/>
                  </a:lnTo>
                  <a:lnTo>
                    <a:pt x="72" y="148"/>
                  </a:lnTo>
                  <a:lnTo>
                    <a:pt x="74" y="162"/>
                  </a:lnTo>
                  <a:lnTo>
                    <a:pt x="76" y="175"/>
                  </a:lnTo>
                  <a:lnTo>
                    <a:pt x="78" y="187"/>
                  </a:lnTo>
                  <a:lnTo>
                    <a:pt x="81" y="202"/>
                  </a:lnTo>
                  <a:lnTo>
                    <a:pt x="83" y="211"/>
                  </a:lnTo>
                  <a:lnTo>
                    <a:pt x="87" y="223"/>
                  </a:lnTo>
                  <a:lnTo>
                    <a:pt x="89" y="232"/>
                  </a:lnTo>
                  <a:lnTo>
                    <a:pt x="91" y="244"/>
                  </a:lnTo>
                  <a:lnTo>
                    <a:pt x="93" y="249"/>
                  </a:lnTo>
                  <a:lnTo>
                    <a:pt x="95" y="255"/>
                  </a:lnTo>
                  <a:lnTo>
                    <a:pt x="97" y="259"/>
                  </a:lnTo>
                  <a:lnTo>
                    <a:pt x="97" y="261"/>
                  </a:lnTo>
                  <a:lnTo>
                    <a:pt x="97" y="263"/>
                  </a:lnTo>
                  <a:lnTo>
                    <a:pt x="97" y="272"/>
                  </a:lnTo>
                  <a:lnTo>
                    <a:pt x="97" y="278"/>
                  </a:lnTo>
                  <a:lnTo>
                    <a:pt x="97" y="284"/>
                  </a:lnTo>
                  <a:lnTo>
                    <a:pt x="97" y="291"/>
                  </a:lnTo>
                  <a:lnTo>
                    <a:pt x="99" y="301"/>
                  </a:lnTo>
                  <a:lnTo>
                    <a:pt x="99" y="308"/>
                  </a:lnTo>
                  <a:lnTo>
                    <a:pt x="101" y="318"/>
                  </a:lnTo>
                  <a:lnTo>
                    <a:pt x="104" y="325"/>
                  </a:lnTo>
                  <a:lnTo>
                    <a:pt x="106" y="335"/>
                  </a:lnTo>
                  <a:lnTo>
                    <a:pt x="110" y="342"/>
                  </a:lnTo>
                  <a:lnTo>
                    <a:pt x="114" y="352"/>
                  </a:lnTo>
                  <a:lnTo>
                    <a:pt x="120" y="358"/>
                  </a:lnTo>
                  <a:lnTo>
                    <a:pt x="125" y="365"/>
                  </a:lnTo>
                  <a:lnTo>
                    <a:pt x="131" y="371"/>
                  </a:lnTo>
                  <a:lnTo>
                    <a:pt x="139" y="377"/>
                  </a:lnTo>
                  <a:lnTo>
                    <a:pt x="146" y="379"/>
                  </a:lnTo>
                  <a:lnTo>
                    <a:pt x="156" y="382"/>
                  </a:lnTo>
                  <a:lnTo>
                    <a:pt x="165" y="386"/>
                  </a:lnTo>
                  <a:lnTo>
                    <a:pt x="175" y="388"/>
                  </a:lnTo>
                  <a:lnTo>
                    <a:pt x="184" y="390"/>
                  </a:lnTo>
                  <a:lnTo>
                    <a:pt x="196" y="392"/>
                  </a:lnTo>
                  <a:lnTo>
                    <a:pt x="205" y="392"/>
                  </a:lnTo>
                  <a:lnTo>
                    <a:pt x="216" y="394"/>
                  </a:lnTo>
                  <a:lnTo>
                    <a:pt x="228" y="394"/>
                  </a:lnTo>
                  <a:lnTo>
                    <a:pt x="239" y="396"/>
                  </a:lnTo>
                  <a:lnTo>
                    <a:pt x="251" y="398"/>
                  </a:lnTo>
                  <a:lnTo>
                    <a:pt x="264" y="400"/>
                  </a:lnTo>
                  <a:lnTo>
                    <a:pt x="275" y="401"/>
                  </a:lnTo>
                  <a:lnTo>
                    <a:pt x="287" y="403"/>
                  </a:lnTo>
                  <a:lnTo>
                    <a:pt x="298" y="405"/>
                  </a:lnTo>
                  <a:lnTo>
                    <a:pt x="308" y="407"/>
                  </a:lnTo>
                  <a:lnTo>
                    <a:pt x="319" y="407"/>
                  </a:lnTo>
                  <a:lnTo>
                    <a:pt x="331" y="411"/>
                  </a:lnTo>
                  <a:lnTo>
                    <a:pt x="340" y="413"/>
                  </a:lnTo>
                  <a:lnTo>
                    <a:pt x="350" y="415"/>
                  </a:lnTo>
                  <a:lnTo>
                    <a:pt x="359" y="415"/>
                  </a:lnTo>
                  <a:lnTo>
                    <a:pt x="369" y="419"/>
                  </a:lnTo>
                  <a:lnTo>
                    <a:pt x="376" y="419"/>
                  </a:lnTo>
                  <a:lnTo>
                    <a:pt x="382" y="420"/>
                  </a:lnTo>
                  <a:lnTo>
                    <a:pt x="389" y="424"/>
                  </a:lnTo>
                  <a:lnTo>
                    <a:pt x="395" y="426"/>
                  </a:lnTo>
                  <a:lnTo>
                    <a:pt x="405" y="432"/>
                  </a:lnTo>
                  <a:lnTo>
                    <a:pt x="412" y="439"/>
                  </a:lnTo>
                  <a:lnTo>
                    <a:pt x="414" y="445"/>
                  </a:lnTo>
                  <a:lnTo>
                    <a:pt x="416" y="453"/>
                  </a:lnTo>
                  <a:lnTo>
                    <a:pt x="414" y="458"/>
                  </a:lnTo>
                  <a:lnTo>
                    <a:pt x="414" y="464"/>
                  </a:lnTo>
                  <a:lnTo>
                    <a:pt x="412" y="470"/>
                  </a:lnTo>
                  <a:lnTo>
                    <a:pt x="410" y="474"/>
                  </a:lnTo>
                  <a:lnTo>
                    <a:pt x="408" y="476"/>
                  </a:lnTo>
                  <a:lnTo>
                    <a:pt x="408" y="477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6" name="Freeform 160"/>
            <p:cNvSpPr>
              <a:spLocks/>
            </p:cNvSpPr>
            <p:nvPr/>
          </p:nvSpPr>
          <p:spPr bwMode="auto">
            <a:xfrm>
              <a:off x="3218291" y="2514952"/>
              <a:ext cx="60895" cy="64853"/>
            </a:xfrm>
            <a:custGeom>
              <a:avLst/>
              <a:gdLst>
                <a:gd name="T0" fmla="*/ 0 w 401"/>
                <a:gd name="T1" fmla="*/ 2147483647 h 426"/>
                <a:gd name="T2" fmla="*/ 2147483647 w 401"/>
                <a:gd name="T3" fmla="*/ 2147483647 h 426"/>
                <a:gd name="T4" fmla="*/ 2147483647 w 401"/>
                <a:gd name="T5" fmla="*/ 2147483647 h 426"/>
                <a:gd name="T6" fmla="*/ 2147483647 w 401"/>
                <a:gd name="T7" fmla="*/ 2147483647 h 426"/>
                <a:gd name="T8" fmla="*/ 2147483647 w 401"/>
                <a:gd name="T9" fmla="*/ 2147483647 h 426"/>
                <a:gd name="T10" fmla="*/ 2147483647 w 401"/>
                <a:gd name="T11" fmla="*/ 2147483647 h 426"/>
                <a:gd name="T12" fmla="*/ 2147483647 w 401"/>
                <a:gd name="T13" fmla="*/ 2147483647 h 426"/>
                <a:gd name="T14" fmla="*/ 2147483647 w 401"/>
                <a:gd name="T15" fmla="*/ 2147483647 h 426"/>
                <a:gd name="T16" fmla="*/ 2147483647 w 401"/>
                <a:gd name="T17" fmla="*/ 2147483647 h 426"/>
                <a:gd name="T18" fmla="*/ 2147483647 w 401"/>
                <a:gd name="T19" fmla="*/ 2147483647 h 426"/>
                <a:gd name="T20" fmla="*/ 2147483647 w 401"/>
                <a:gd name="T21" fmla="*/ 2147483647 h 426"/>
                <a:gd name="T22" fmla="*/ 2147483647 w 401"/>
                <a:gd name="T23" fmla="*/ 2147483647 h 426"/>
                <a:gd name="T24" fmla="*/ 2147483647 w 401"/>
                <a:gd name="T25" fmla="*/ 2147483647 h 426"/>
                <a:gd name="T26" fmla="*/ 2147483647 w 401"/>
                <a:gd name="T27" fmla="*/ 2147483647 h 426"/>
                <a:gd name="T28" fmla="*/ 2147483647 w 401"/>
                <a:gd name="T29" fmla="*/ 2147483647 h 426"/>
                <a:gd name="T30" fmla="*/ 2147483647 w 401"/>
                <a:gd name="T31" fmla="*/ 2147483647 h 426"/>
                <a:gd name="T32" fmla="*/ 2147483647 w 401"/>
                <a:gd name="T33" fmla="*/ 2147483647 h 426"/>
                <a:gd name="T34" fmla="*/ 2147483647 w 401"/>
                <a:gd name="T35" fmla="*/ 2147483647 h 426"/>
                <a:gd name="T36" fmla="*/ 2147483647 w 401"/>
                <a:gd name="T37" fmla="*/ 2147483647 h 426"/>
                <a:gd name="T38" fmla="*/ 2147483647 w 401"/>
                <a:gd name="T39" fmla="*/ 2147483647 h 426"/>
                <a:gd name="T40" fmla="*/ 2147483647 w 401"/>
                <a:gd name="T41" fmla="*/ 2147483647 h 426"/>
                <a:gd name="T42" fmla="*/ 2147483647 w 401"/>
                <a:gd name="T43" fmla="*/ 2147483647 h 426"/>
                <a:gd name="T44" fmla="*/ 2147483647 w 401"/>
                <a:gd name="T45" fmla="*/ 2147483647 h 426"/>
                <a:gd name="T46" fmla="*/ 2147483647 w 401"/>
                <a:gd name="T47" fmla="*/ 2147483647 h 426"/>
                <a:gd name="T48" fmla="*/ 2147483647 w 401"/>
                <a:gd name="T49" fmla="*/ 2147483647 h 426"/>
                <a:gd name="T50" fmla="*/ 2147483647 w 401"/>
                <a:gd name="T51" fmla="*/ 2147483647 h 426"/>
                <a:gd name="T52" fmla="*/ 2147483647 w 401"/>
                <a:gd name="T53" fmla="*/ 2147483647 h 426"/>
                <a:gd name="T54" fmla="*/ 2147483647 w 401"/>
                <a:gd name="T55" fmla="*/ 2147483647 h 426"/>
                <a:gd name="T56" fmla="*/ 2147483647 w 401"/>
                <a:gd name="T57" fmla="*/ 2147483647 h 426"/>
                <a:gd name="T58" fmla="*/ 2147483647 w 401"/>
                <a:gd name="T59" fmla="*/ 2147483647 h 426"/>
                <a:gd name="T60" fmla="*/ 2147483647 w 401"/>
                <a:gd name="T61" fmla="*/ 2147483647 h 426"/>
                <a:gd name="T62" fmla="*/ 2147483647 w 401"/>
                <a:gd name="T63" fmla="*/ 2147483647 h 426"/>
                <a:gd name="T64" fmla="*/ 2147483647 w 401"/>
                <a:gd name="T65" fmla="*/ 2147483647 h 426"/>
                <a:gd name="T66" fmla="*/ 2147483647 w 401"/>
                <a:gd name="T67" fmla="*/ 2147483647 h 426"/>
                <a:gd name="T68" fmla="*/ 2147483647 w 401"/>
                <a:gd name="T69" fmla="*/ 2147483647 h 426"/>
                <a:gd name="T70" fmla="*/ 2147483647 w 401"/>
                <a:gd name="T71" fmla="*/ 2147483647 h 426"/>
                <a:gd name="T72" fmla="*/ 2147483647 w 401"/>
                <a:gd name="T73" fmla="*/ 2147483647 h 426"/>
                <a:gd name="T74" fmla="*/ 2147483647 w 401"/>
                <a:gd name="T75" fmla="*/ 2147483647 h 426"/>
                <a:gd name="T76" fmla="*/ 2147483647 w 401"/>
                <a:gd name="T77" fmla="*/ 2147483647 h 426"/>
                <a:gd name="T78" fmla="*/ 2147483647 w 401"/>
                <a:gd name="T79" fmla="*/ 2147483647 h 426"/>
                <a:gd name="T80" fmla="*/ 2147483647 w 401"/>
                <a:gd name="T81" fmla="*/ 2147483647 h 426"/>
                <a:gd name="T82" fmla="*/ 2147483647 w 401"/>
                <a:gd name="T83" fmla="*/ 2147483647 h 426"/>
                <a:gd name="T84" fmla="*/ 2147483647 w 401"/>
                <a:gd name="T85" fmla="*/ 2147483647 h 426"/>
                <a:gd name="T86" fmla="*/ 2147483647 w 401"/>
                <a:gd name="T87" fmla="*/ 2147483647 h 426"/>
                <a:gd name="T88" fmla="*/ 2147483647 w 401"/>
                <a:gd name="T89" fmla="*/ 2147483647 h 426"/>
                <a:gd name="T90" fmla="*/ 2147483647 w 401"/>
                <a:gd name="T91" fmla="*/ 2147483647 h 426"/>
                <a:gd name="T92" fmla="*/ 2147483647 w 401"/>
                <a:gd name="T93" fmla="*/ 2147483647 h 426"/>
                <a:gd name="T94" fmla="*/ 2147483647 w 401"/>
                <a:gd name="T95" fmla="*/ 2147483647 h 426"/>
                <a:gd name="T96" fmla="*/ 2147483647 w 401"/>
                <a:gd name="T97" fmla="*/ 2147483647 h 426"/>
                <a:gd name="T98" fmla="*/ 2147483647 w 401"/>
                <a:gd name="T99" fmla="*/ 0 h 426"/>
                <a:gd name="T100" fmla="*/ 0 w 401"/>
                <a:gd name="T101" fmla="*/ 2147483647 h 42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01" h="426">
                  <a:moveTo>
                    <a:pt x="0" y="6"/>
                  </a:moveTo>
                  <a:lnTo>
                    <a:pt x="0" y="6"/>
                  </a:lnTo>
                  <a:lnTo>
                    <a:pt x="0" y="12"/>
                  </a:lnTo>
                  <a:lnTo>
                    <a:pt x="0" y="19"/>
                  </a:lnTo>
                  <a:lnTo>
                    <a:pt x="2" y="31"/>
                  </a:lnTo>
                  <a:lnTo>
                    <a:pt x="2" y="44"/>
                  </a:lnTo>
                  <a:lnTo>
                    <a:pt x="4" y="61"/>
                  </a:lnTo>
                  <a:lnTo>
                    <a:pt x="5" y="78"/>
                  </a:lnTo>
                  <a:lnTo>
                    <a:pt x="7" y="99"/>
                  </a:lnTo>
                  <a:lnTo>
                    <a:pt x="9" y="118"/>
                  </a:lnTo>
                  <a:lnTo>
                    <a:pt x="11" y="139"/>
                  </a:lnTo>
                  <a:lnTo>
                    <a:pt x="13" y="160"/>
                  </a:lnTo>
                  <a:lnTo>
                    <a:pt x="15" y="183"/>
                  </a:lnTo>
                  <a:lnTo>
                    <a:pt x="17" y="204"/>
                  </a:lnTo>
                  <a:lnTo>
                    <a:pt x="21" y="225"/>
                  </a:lnTo>
                  <a:lnTo>
                    <a:pt x="23" y="246"/>
                  </a:lnTo>
                  <a:lnTo>
                    <a:pt x="26" y="265"/>
                  </a:lnTo>
                  <a:lnTo>
                    <a:pt x="28" y="284"/>
                  </a:lnTo>
                  <a:lnTo>
                    <a:pt x="30" y="299"/>
                  </a:lnTo>
                  <a:lnTo>
                    <a:pt x="32" y="314"/>
                  </a:lnTo>
                  <a:lnTo>
                    <a:pt x="34" y="329"/>
                  </a:lnTo>
                  <a:lnTo>
                    <a:pt x="36" y="341"/>
                  </a:lnTo>
                  <a:lnTo>
                    <a:pt x="38" y="352"/>
                  </a:lnTo>
                  <a:lnTo>
                    <a:pt x="40" y="363"/>
                  </a:lnTo>
                  <a:lnTo>
                    <a:pt x="43" y="375"/>
                  </a:lnTo>
                  <a:lnTo>
                    <a:pt x="43" y="382"/>
                  </a:lnTo>
                  <a:lnTo>
                    <a:pt x="47" y="390"/>
                  </a:lnTo>
                  <a:lnTo>
                    <a:pt x="47" y="396"/>
                  </a:lnTo>
                  <a:lnTo>
                    <a:pt x="51" y="403"/>
                  </a:lnTo>
                  <a:lnTo>
                    <a:pt x="55" y="413"/>
                  </a:lnTo>
                  <a:lnTo>
                    <a:pt x="61" y="420"/>
                  </a:lnTo>
                  <a:lnTo>
                    <a:pt x="64" y="422"/>
                  </a:lnTo>
                  <a:lnTo>
                    <a:pt x="70" y="424"/>
                  </a:lnTo>
                  <a:lnTo>
                    <a:pt x="76" y="424"/>
                  </a:lnTo>
                  <a:lnTo>
                    <a:pt x="83" y="426"/>
                  </a:lnTo>
                  <a:lnTo>
                    <a:pt x="91" y="422"/>
                  </a:lnTo>
                  <a:lnTo>
                    <a:pt x="101" y="420"/>
                  </a:lnTo>
                  <a:lnTo>
                    <a:pt x="104" y="419"/>
                  </a:lnTo>
                  <a:lnTo>
                    <a:pt x="108" y="419"/>
                  </a:lnTo>
                  <a:lnTo>
                    <a:pt x="116" y="417"/>
                  </a:lnTo>
                  <a:lnTo>
                    <a:pt x="121" y="417"/>
                  </a:lnTo>
                  <a:lnTo>
                    <a:pt x="125" y="415"/>
                  </a:lnTo>
                  <a:lnTo>
                    <a:pt x="131" y="413"/>
                  </a:lnTo>
                  <a:lnTo>
                    <a:pt x="139" y="413"/>
                  </a:lnTo>
                  <a:lnTo>
                    <a:pt x="144" y="411"/>
                  </a:lnTo>
                  <a:lnTo>
                    <a:pt x="150" y="409"/>
                  </a:lnTo>
                  <a:lnTo>
                    <a:pt x="156" y="409"/>
                  </a:lnTo>
                  <a:lnTo>
                    <a:pt x="163" y="407"/>
                  </a:lnTo>
                  <a:lnTo>
                    <a:pt x="171" y="407"/>
                  </a:lnTo>
                  <a:lnTo>
                    <a:pt x="177" y="405"/>
                  </a:lnTo>
                  <a:lnTo>
                    <a:pt x="184" y="403"/>
                  </a:lnTo>
                  <a:lnTo>
                    <a:pt x="192" y="400"/>
                  </a:lnTo>
                  <a:lnTo>
                    <a:pt x="201" y="400"/>
                  </a:lnTo>
                  <a:lnTo>
                    <a:pt x="209" y="396"/>
                  </a:lnTo>
                  <a:lnTo>
                    <a:pt x="216" y="394"/>
                  </a:lnTo>
                  <a:lnTo>
                    <a:pt x="226" y="392"/>
                  </a:lnTo>
                  <a:lnTo>
                    <a:pt x="235" y="388"/>
                  </a:lnTo>
                  <a:lnTo>
                    <a:pt x="245" y="386"/>
                  </a:lnTo>
                  <a:lnTo>
                    <a:pt x="254" y="382"/>
                  </a:lnTo>
                  <a:lnTo>
                    <a:pt x="264" y="381"/>
                  </a:lnTo>
                  <a:lnTo>
                    <a:pt x="272" y="377"/>
                  </a:lnTo>
                  <a:lnTo>
                    <a:pt x="281" y="373"/>
                  </a:lnTo>
                  <a:lnTo>
                    <a:pt x="291" y="371"/>
                  </a:lnTo>
                  <a:lnTo>
                    <a:pt x="300" y="367"/>
                  </a:lnTo>
                  <a:lnTo>
                    <a:pt x="310" y="363"/>
                  </a:lnTo>
                  <a:lnTo>
                    <a:pt x="317" y="362"/>
                  </a:lnTo>
                  <a:lnTo>
                    <a:pt x="327" y="358"/>
                  </a:lnTo>
                  <a:lnTo>
                    <a:pt x="334" y="356"/>
                  </a:lnTo>
                  <a:lnTo>
                    <a:pt x="344" y="354"/>
                  </a:lnTo>
                  <a:lnTo>
                    <a:pt x="351" y="352"/>
                  </a:lnTo>
                  <a:lnTo>
                    <a:pt x="357" y="350"/>
                  </a:lnTo>
                  <a:lnTo>
                    <a:pt x="365" y="350"/>
                  </a:lnTo>
                  <a:lnTo>
                    <a:pt x="370" y="350"/>
                  </a:lnTo>
                  <a:lnTo>
                    <a:pt x="380" y="350"/>
                  </a:lnTo>
                  <a:lnTo>
                    <a:pt x="388" y="352"/>
                  </a:lnTo>
                  <a:lnTo>
                    <a:pt x="393" y="354"/>
                  </a:lnTo>
                  <a:lnTo>
                    <a:pt x="397" y="356"/>
                  </a:lnTo>
                  <a:lnTo>
                    <a:pt x="399" y="350"/>
                  </a:lnTo>
                  <a:lnTo>
                    <a:pt x="401" y="344"/>
                  </a:lnTo>
                  <a:lnTo>
                    <a:pt x="399" y="339"/>
                  </a:lnTo>
                  <a:lnTo>
                    <a:pt x="399" y="333"/>
                  </a:lnTo>
                  <a:lnTo>
                    <a:pt x="399" y="324"/>
                  </a:lnTo>
                  <a:lnTo>
                    <a:pt x="399" y="314"/>
                  </a:lnTo>
                  <a:lnTo>
                    <a:pt x="397" y="301"/>
                  </a:lnTo>
                  <a:lnTo>
                    <a:pt x="395" y="285"/>
                  </a:lnTo>
                  <a:lnTo>
                    <a:pt x="393" y="270"/>
                  </a:lnTo>
                  <a:lnTo>
                    <a:pt x="393" y="253"/>
                  </a:lnTo>
                  <a:lnTo>
                    <a:pt x="391" y="234"/>
                  </a:lnTo>
                  <a:lnTo>
                    <a:pt x="389" y="215"/>
                  </a:lnTo>
                  <a:lnTo>
                    <a:pt x="388" y="196"/>
                  </a:lnTo>
                  <a:lnTo>
                    <a:pt x="388" y="177"/>
                  </a:lnTo>
                  <a:lnTo>
                    <a:pt x="384" y="158"/>
                  </a:lnTo>
                  <a:lnTo>
                    <a:pt x="382" y="137"/>
                  </a:lnTo>
                  <a:lnTo>
                    <a:pt x="378" y="120"/>
                  </a:lnTo>
                  <a:lnTo>
                    <a:pt x="376" y="101"/>
                  </a:lnTo>
                  <a:lnTo>
                    <a:pt x="372" y="84"/>
                  </a:lnTo>
                  <a:lnTo>
                    <a:pt x="370" y="69"/>
                  </a:lnTo>
                  <a:lnTo>
                    <a:pt x="369" y="55"/>
                  </a:lnTo>
                  <a:lnTo>
                    <a:pt x="367" y="44"/>
                  </a:lnTo>
                  <a:lnTo>
                    <a:pt x="363" y="34"/>
                  </a:lnTo>
                  <a:lnTo>
                    <a:pt x="359" y="27"/>
                  </a:lnTo>
                  <a:lnTo>
                    <a:pt x="357" y="19"/>
                  </a:lnTo>
                  <a:lnTo>
                    <a:pt x="355" y="17"/>
                  </a:lnTo>
                  <a:lnTo>
                    <a:pt x="350" y="14"/>
                  </a:lnTo>
                  <a:lnTo>
                    <a:pt x="346" y="15"/>
                  </a:lnTo>
                  <a:lnTo>
                    <a:pt x="340" y="19"/>
                  </a:lnTo>
                  <a:lnTo>
                    <a:pt x="336" y="27"/>
                  </a:lnTo>
                  <a:lnTo>
                    <a:pt x="332" y="36"/>
                  </a:lnTo>
                  <a:lnTo>
                    <a:pt x="331" y="44"/>
                  </a:lnTo>
                  <a:lnTo>
                    <a:pt x="329" y="53"/>
                  </a:lnTo>
                  <a:lnTo>
                    <a:pt x="329" y="63"/>
                  </a:lnTo>
                  <a:lnTo>
                    <a:pt x="329" y="72"/>
                  </a:lnTo>
                  <a:lnTo>
                    <a:pt x="331" y="82"/>
                  </a:lnTo>
                  <a:lnTo>
                    <a:pt x="331" y="88"/>
                  </a:lnTo>
                  <a:lnTo>
                    <a:pt x="331" y="95"/>
                  </a:lnTo>
                  <a:lnTo>
                    <a:pt x="332" y="101"/>
                  </a:lnTo>
                  <a:lnTo>
                    <a:pt x="332" y="109"/>
                  </a:lnTo>
                  <a:lnTo>
                    <a:pt x="334" y="114"/>
                  </a:lnTo>
                  <a:lnTo>
                    <a:pt x="334" y="124"/>
                  </a:lnTo>
                  <a:lnTo>
                    <a:pt x="336" y="131"/>
                  </a:lnTo>
                  <a:lnTo>
                    <a:pt x="338" y="141"/>
                  </a:lnTo>
                  <a:lnTo>
                    <a:pt x="338" y="150"/>
                  </a:lnTo>
                  <a:lnTo>
                    <a:pt x="340" y="160"/>
                  </a:lnTo>
                  <a:lnTo>
                    <a:pt x="340" y="171"/>
                  </a:lnTo>
                  <a:lnTo>
                    <a:pt x="340" y="183"/>
                  </a:lnTo>
                  <a:lnTo>
                    <a:pt x="340" y="194"/>
                  </a:lnTo>
                  <a:lnTo>
                    <a:pt x="340" y="206"/>
                  </a:lnTo>
                  <a:lnTo>
                    <a:pt x="340" y="217"/>
                  </a:lnTo>
                  <a:lnTo>
                    <a:pt x="342" y="228"/>
                  </a:lnTo>
                  <a:lnTo>
                    <a:pt x="342" y="240"/>
                  </a:lnTo>
                  <a:lnTo>
                    <a:pt x="342" y="251"/>
                  </a:lnTo>
                  <a:lnTo>
                    <a:pt x="342" y="261"/>
                  </a:lnTo>
                  <a:lnTo>
                    <a:pt x="342" y="272"/>
                  </a:lnTo>
                  <a:lnTo>
                    <a:pt x="342" y="280"/>
                  </a:lnTo>
                  <a:lnTo>
                    <a:pt x="342" y="287"/>
                  </a:lnTo>
                  <a:lnTo>
                    <a:pt x="342" y="295"/>
                  </a:lnTo>
                  <a:lnTo>
                    <a:pt x="342" y="303"/>
                  </a:lnTo>
                  <a:lnTo>
                    <a:pt x="192" y="350"/>
                  </a:lnTo>
                  <a:lnTo>
                    <a:pt x="102" y="363"/>
                  </a:lnTo>
                  <a:lnTo>
                    <a:pt x="78" y="270"/>
                  </a:lnTo>
                  <a:lnTo>
                    <a:pt x="78" y="34"/>
                  </a:lnTo>
                  <a:lnTo>
                    <a:pt x="72" y="27"/>
                  </a:lnTo>
                  <a:lnTo>
                    <a:pt x="68" y="21"/>
                  </a:lnTo>
                  <a:lnTo>
                    <a:pt x="64" y="15"/>
                  </a:lnTo>
                  <a:lnTo>
                    <a:pt x="61" y="14"/>
                  </a:lnTo>
                  <a:lnTo>
                    <a:pt x="51" y="6"/>
                  </a:lnTo>
                  <a:lnTo>
                    <a:pt x="43" y="2"/>
                  </a:lnTo>
                  <a:lnTo>
                    <a:pt x="34" y="0"/>
                  </a:lnTo>
                  <a:lnTo>
                    <a:pt x="23" y="0"/>
                  </a:lnTo>
                  <a:lnTo>
                    <a:pt x="17" y="0"/>
                  </a:lnTo>
                  <a:lnTo>
                    <a:pt x="13" y="2"/>
                  </a:lnTo>
                  <a:lnTo>
                    <a:pt x="5" y="2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7" name="Freeform 161"/>
            <p:cNvSpPr>
              <a:spLocks/>
            </p:cNvSpPr>
            <p:nvPr/>
          </p:nvSpPr>
          <p:spPr bwMode="auto">
            <a:xfrm>
              <a:off x="3231992" y="2508863"/>
              <a:ext cx="35319" cy="12483"/>
            </a:xfrm>
            <a:custGeom>
              <a:avLst/>
              <a:gdLst>
                <a:gd name="T0" fmla="*/ 0 w 234"/>
                <a:gd name="T1" fmla="*/ 2147483647 h 82"/>
                <a:gd name="T2" fmla="*/ 2147483647 w 234"/>
                <a:gd name="T3" fmla="*/ 2147483647 h 82"/>
                <a:gd name="T4" fmla="*/ 2147483647 w 234"/>
                <a:gd name="T5" fmla="*/ 2147483647 h 82"/>
                <a:gd name="T6" fmla="*/ 2147483647 w 234"/>
                <a:gd name="T7" fmla="*/ 2147483647 h 82"/>
                <a:gd name="T8" fmla="*/ 2147483647 w 234"/>
                <a:gd name="T9" fmla="*/ 2147483647 h 82"/>
                <a:gd name="T10" fmla="*/ 2147483647 w 234"/>
                <a:gd name="T11" fmla="*/ 2147483647 h 82"/>
                <a:gd name="T12" fmla="*/ 2147483647 w 234"/>
                <a:gd name="T13" fmla="*/ 2147483647 h 82"/>
                <a:gd name="T14" fmla="*/ 2147483647 w 234"/>
                <a:gd name="T15" fmla="*/ 2147483647 h 82"/>
                <a:gd name="T16" fmla="*/ 2147483647 w 234"/>
                <a:gd name="T17" fmla="*/ 2147483647 h 82"/>
                <a:gd name="T18" fmla="*/ 2147483647 w 234"/>
                <a:gd name="T19" fmla="*/ 2147483647 h 82"/>
                <a:gd name="T20" fmla="*/ 2147483647 w 234"/>
                <a:gd name="T21" fmla="*/ 0 h 82"/>
                <a:gd name="T22" fmla="*/ 2147483647 w 234"/>
                <a:gd name="T23" fmla="*/ 0 h 82"/>
                <a:gd name="T24" fmla="*/ 2147483647 w 234"/>
                <a:gd name="T25" fmla="*/ 2147483647 h 82"/>
                <a:gd name="T26" fmla="*/ 2147483647 w 234"/>
                <a:gd name="T27" fmla="*/ 2147483647 h 82"/>
                <a:gd name="T28" fmla="*/ 2147483647 w 234"/>
                <a:gd name="T29" fmla="*/ 2147483647 h 82"/>
                <a:gd name="T30" fmla="*/ 2147483647 w 234"/>
                <a:gd name="T31" fmla="*/ 2147483647 h 82"/>
                <a:gd name="T32" fmla="*/ 2147483647 w 234"/>
                <a:gd name="T33" fmla="*/ 2147483647 h 82"/>
                <a:gd name="T34" fmla="*/ 2147483647 w 234"/>
                <a:gd name="T35" fmla="*/ 2147483647 h 82"/>
                <a:gd name="T36" fmla="*/ 2147483647 w 234"/>
                <a:gd name="T37" fmla="*/ 2147483647 h 82"/>
                <a:gd name="T38" fmla="*/ 2147483647 w 234"/>
                <a:gd name="T39" fmla="*/ 2147483647 h 82"/>
                <a:gd name="T40" fmla="*/ 2147483647 w 234"/>
                <a:gd name="T41" fmla="*/ 2147483647 h 82"/>
                <a:gd name="T42" fmla="*/ 2147483647 w 234"/>
                <a:gd name="T43" fmla="*/ 2147483647 h 82"/>
                <a:gd name="T44" fmla="*/ 2147483647 w 234"/>
                <a:gd name="T45" fmla="*/ 2147483647 h 82"/>
                <a:gd name="T46" fmla="*/ 2147483647 w 234"/>
                <a:gd name="T47" fmla="*/ 2147483647 h 82"/>
                <a:gd name="T48" fmla="*/ 2147483647 w 234"/>
                <a:gd name="T49" fmla="*/ 2147483647 h 82"/>
                <a:gd name="T50" fmla="*/ 2147483647 w 234"/>
                <a:gd name="T51" fmla="*/ 2147483647 h 82"/>
                <a:gd name="T52" fmla="*/ 2147483647 w 234"/>
                <a:gd name="T53" fmla="*/ 2147483647 h 82"/>
                <a:gd name="T54" fmla="*/ 2147483647 w 234"/>
                <a:gd name="T55" fmla="*/ 2147483647 h 82"/>
                <a:gd name="T56" fmla="*/ 2147483647 w 234"/>
                <a:gd name="T57" fmla="*/ 2147483647 h 82"/>
                <a:gd name="T58" fmla="*/ 2147483647 w 234"/>
                <a:gd name="T59" fmla="*/ 2147483647 h 82"/>
                <a:gd name="T60" fmla="*/ 2147483647 w 234"/>
                <a:gd name="T61" fmla="*/ 2147483647 h 82"/>
                <a:gd name="T62" fmla="*/ 2147483647 w 234"/>
                <a:gd name="T63" fmla="*/ 2147483647 h 82"/>
                <a:gd name="T64" fmla="*/ 2147483647 w 234"/>
                <a:gd name="T65" fmla="*/ 2147483647 h 82"/>
                <a:gd name="T66" fmla="*/ 2147483647 w 234"/>
                <a:gd name="T67" fmla="*/ 2147483647 h 82"/>
                <a:gd name="T68" fmla="*/ 2147483647 w 234"/>
                <a:gd name="T69" fmla="*/ 2147483647 h 82"/>
                <a:gd name="T70" fmla="*/ 2147483647 w 234"/>
                <a:gd name="T71" fmla="*/ 2147483647 h 82"/>
                <a:gd name="T72" fmla="*/ 2147483647 w 234"/>
                <a:gd name="T73" fmla="*/ 2147483647 h 82"/>
                <a:gd name="T74" fmla="*/ 2147483647 w 234"/>
                <a:gd name="T75" fmla="*/ 2147483647 h 82"/>
                <a:gd name="T76" fmla="*/ 2147483647 w 234"/>
                <a:gd name="T77" fmla="*/ 2147483647 h 82"/>
                <a:gd name="T78" fmla="*/ 0 w 234"/>
                <a:gd name="T79" fmla="*/ 2147483647 h 82"/>
                <a:gd name="T80" fmla="*/ 0 w 234"/>
                <a:gd name="T81" fmla="*/ 2147483647 h 8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34" h="82">
                  <a:moveTo>
                    <a:pt x="0" y="36"/>
                  </a:moveTo>
                  <a:lnTo>
                    <a:pt x="0" y="35"/>
                  </a:lnTo>
                  <a:lnTo>
                    <a:pt x="6" y="33"/>
                  </a:lnTo>
                  <a:lnTo>
                    <a:pt x="13" y="31"/>
                  </a:lnTo>
                  <a:lnTo>
                    <a:pt x="23" y="27"/>
                  </a:lnTo>
                  <a:lnTo>
                    <a:pt x="29" y="25"/>
                  </a:lnTo>
                  <a:lnTo>
                    <a:pt x="34" y="23"/>
                  </a:lnTo>
                  <a:lnTo>
                    <a:pt x="40" y="21"/>
                  </a:lnTo>
                  <a:lnTo>
                    <a:pt x="48" y="19"/>
                  </a:lnTo>
                  <a:lnTo>
                    <a:pt x="53" y="17"/>
                  </a:lnTo>
                  <a:lnTo>
                    <a:pt x="63" y="16"/>
                  </a:lnTo>
                  <a:lnTo>
                    <a:pt x="69" y="14"/>
                  </a:lnTo>
                  <a:lnTo>
                    <a:pt x="78" y="14"/>
                  </a:lnTo>
                  <a:lnTo>
                    <a:pt x="86" y="10"/>
                  </a:lnTo>
                  <a:lnTo>
                    <a:pt x="93" y="8"/>
                  </a:lnTo>
                  <a:lnTo>
                    <a:pt x="101" y="6"/>
                  </a:lnTo>
                  <a:lnTo>
                    <a:pt x="110" y="4"/>
                  </a:lnTo>
                  <a:lnTo>
                    <a:pt x="118" y="2"/>
                  </a:lnTo>
                  <a:lnTo>
                    <a:pt x="126" y="2"/>
                  </a:lnTo>
                  <a:lnTo>
                    <a:pt x="133" y="2"/>
                  </a:lnTo>
                  <a:lnTo>
                    <a:pt x="143" y="2"/>
                  </a:lnTo>
                  <a:lnTo>
                    <a:pt x="150" y="0"/>
                  </a:lnTo>
                  <a:lnTo>
                    <a:pt x="158" y="0"/>
                  </a:lnTo>
                  <a:lnTo>
                    <a:pt x="165" y="0"/>
                  </a:lnTo>
                  <a:lnTo>
                    <a:pt x="171" y="2"/>
                  </a:lnTo>
                  <a:lnTo>
                    <a:pt x="179" y="2"/>
                  </a:lnTo>
                  <a:lnTo>
                    <a:pt x="186" y="4"/>
                  </a:lnTo>
                  <a:lnTo>
                    <a:pt x="192" y="6"/>
                  </a:lnTo>
                  <a:lnTo>
                    <a:pt x="198" y="8"/>
                  </a:lnTo>
                  <a:lnTo>
                    <a:pt x="205" y="12"/>
                  </a:lnTo>
                  <a:lnTo>
                    <a:pt x="213" y="17"/>
                  </a:lnTo>
                  <a:lnTo>
                    <a:pt x="219" y="25"/>
                  </a:lnTo>
                  <a:lnTo>
                    <a:pt x="224" y="33"/>
                  </a:lnTo>
                  <a:lnTo>
                    <a:pt x="226" y="40"/>
                  </a:lnTo>
                  <a:lnTo>
                    <a:pt x="230" y="50"/>
                  </a:lnTo>
                  <a:lnTo>
                    <a:pt x="230" y="57"/>
                  </a:lnTo>
                  <a:lnTo>
                    <a:pt x="232" y="65"/>
                  </a:lnTo>
                  <a:lnTo>
                    <a:pt x="232" y="69"/>
                  </a:lnTo>
                  <a:lnTo>
                    <a:pt x="234" y="74"/>
                  </a:lnTo>
                  <a:lnTo>
                    <a:pt x="234" y="76"/>
                  </a:lnTo>
                  <a:lnTo>
                    <a:pt x="232" y="80"/>
                  </a:lnTo>
                  <a:lnTo>
                    <a:pt x="228" y="80"/>
                  </a:lnTo>
                  <a:lnTo>
                    <a:pt x="226" y="82"/>
                  </a:lnTo>
                  <a:lnTo>
                    <a:pt x="219" y="80"/>
                  </a:lnTo>
                  <a:lnTo>
                    <a:pt x="213" y="80"/>
                  </a:lnTo>
                  <a:lnTo>
                    <a:pt x="205" y="78"/>
                  </a:lnTo>
                  <a:lnTo>
                    <a:pt x="202" y="78"/>
                  </a:lnTo>
                  <a:lnTo>
                    <a:pt x="194" y="76"/>
                  </a:lnTo>
                  <a:lnTo>
                    <a:pt x="190" y="74"/>
                  </a:lnTo>
                  <a:lnTo>
                    <a:pt x="183" y="73"/>
                  </a:lnTo>
                  <a:lnTo>
                    <a:pt x="177" y="71"/>
                  </a:lnTo>
                  <a:lnTo>
                    <a:pt x="169" y="69"/>
                  </a:lnTo>
                  <a:lnTo>
                    <a:pt x="164" y="69"/>
                  </a:lnTo>
                  <a:lnTo>
                    <a:pt x="156" y="67"/>
                  </a:lnTo>
                  <a:lnTo>
                    <a:pt x="148" y="65"/>
                  </a:lnTo>
                  <a:lnTo>
                    <a:pt x="141" y="63"/>
                  </a:lnTo>
                  <a:lnTo>
                    <a:pt x="133" y="63"/>
                  </a:lnTo>
                  <a:lnTo>
                    <a:pt x="126" y="61"/>
                  </a:lnTo>
                  <a:lnTo>
                    <a:pt x="118" y="59"/>
                  </a:lnTo>
                  <a:lnTo>
                    <a:pt x="112" y="59"/>
                  </a:lnTo>
                  <a:lnTo>
                    <a:pt x="107" y="59"/>
                  </a:lnTo>
                  <a:lnTo>
                    <a:pt x="101" y="57"/>
                  </a:lnTo>
                  <a:lnTo>
                    <a:pt x="93" y="57"/>
                  </a:lnTo>
                  <a:lnTo>
                    <a:pt x="88" y="57"/>
                  </a:lnTo>
                  <a:lnTo>
                    <a:pt x="84" y="57"/>
                  </a:lnTo>
                  <a:lnTo>
                    <a:pt x="74" y="57"/>
                  </a:lnTo>
                  <a:lnTo>
                    <a:pt x="67" y="59"/>
                  </a:lnTo>
                  <a:lnTo>
                    <a:pt x="57" y="61"/>
                  </a:lnTo>
                  <a:lnTo>
                    <a:pt x="51" y="63"/>
                  </a:lnTo>
                  <a:lnTo>
                    <a:pt x="44" y="67"/>
                  </a:lnTo>
                  <a:lnTo>
                    <a:pt x="42" y="69"/>
                  </a:lnTo>
                  <a:lnTo>
                    <a:pt x="32" y="73"/>
                  </a:lnTo>
                  <a:lnTo>
                    <a:pt x="29" y="76"/>
                  </a:lnTo>
                  <a:lnTo>
                    <a:pt x="23" y="74"/>
                  </a:lnTo>
                  <a:lnTo>
                    <a:pt x="17" y="71"/>
                  </a:lnTo>
                  <a:lnTo>
                    <a:pt x="15" y="67"/>
                  </a:lnTo>
                  <a:lnTo>
                    <a:pt x="12" y="61"/>
                  </a:lnTo>
                  <a:lnTo>
                    <a:pt x="8" y="55"/>
                  </a:lnTo>
                  <a:lnTo>
                    <a:pt x="6" y="50"/>
                  </a:lnTo>
                  <a:lnTo>
                    <a:pt x="0" y="4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8" name="Freeform 162"/>
            <p:cNvSpPr>
              <a:spLocks/>
            </p:cNvSpPr>
            <p:nvPr/>
          </p:nvSpPr>
          <p:spPr bwMode="auto">
            <a:xfrm>
              <a:off x="3132734" y="2418130"/>
              <a:ext cx="72465" cy="72465"/>
            </a:xfrm>
            <a:custGeom>
              <a:avLst/>
              <a:gdLst>
                <a:gd name="T0" fmla="*/ 2147483647 w 477"/>
                <a:gd name="T1" fmla="*/ 2147483647 h 477"/>
                <a:gd name="T2" fmla="*/ 2147483647 w 477"/>
                <a:gd name="T3" fmla="*/ 2147483647 h 477"/>
                <a:gd name="T4" fmla="*/ 2147483647 w 477"/>
                <a:gd name="T5" fmla="*/ 2147483647 h 477"/>
                <a:gd name="T6" fmla="*/ 2147483647 w 477"/>
                <a:gd name="T7" fmla="*/ 2147483647 h 477"/>
                <a:gd name="T8" fmla="*/ 2147483647 w 477"/>
                <a:gd name="T9" fmla="*/ 2147483647 h 477"/>
                <a:gd name="T10" fmla="*/ 2147483647 w 477"/>
                <a:gd name="T11" fmla="*/ 2147483647 h 477"/>
                <a:gd name="T12" fmla="*/ 2147483647 w 477"/>
                <a:gd name="T13" fmla="*/ 2147483647 h 477"/>
                <a:gd name="T14" fmla="*/ 2147483647 w 477"/>
                <a:gd name="T15" fmla="*/ 2147483647 h 477"/>
                <a:gd name="T16" fmla="*/ 2147483647 w 477"/>
                <a:gd name="T17" fmla="*/ 2147483647 h 477"/>
                <a:gd name="T18" fmla="*/ 2147483647 w 477"/>
                <a:gd name="T19" fmla="*/ 2147483647 h 477"/>
                <a:gd name="T20" fmla="*/ 2147483647 w 477"/>
                <a:gd name="T21" fmla="*/ 2147483647 h 477"/>
                <a:gd name="T22" fmla="*/ 2147483647 w 477"/>
                <a:gd name="T23" fmla="*/ 0 h 477"/>
                <a:gd name="T24" fmla="*/ 2147483647 w 477"/>
                <a:gd name="T25" fmla="*/ 2147483647 h 477"/>
                <a:gd name="T26" fmla="*/ 2147483647 w 477"/>
                <a:gd name="T27" fmla="*/ 2147483647 h 477"/>
                <a:gd name="T28" fmla="*/ 2147483647 w 477"/>
                <a:gd name="T29" fmla="*/ 2147483647 h 477"/>
                <a:gd name="T30" fmla="*/ 2147483647 w 477"/>
                <a:gd name="T31" fmla="*/ 2147483647 h 477"/>
                <a:gd name="T32" fmla="*/ 2147483647 w 477"/>
                <a:gd name="T33" fmla="*/ 2147483647 h 477"/>
                <a:gd name="T34" fmla="*/ 2147483647 w 477"/>
                <a:gd name="T35" fmla="*/ 2147483647 h 477"/>
                <a:gd name="T36" fmla="*/ 2147483647 w 477"/>
                <a:gd name="T37" fmla="*/ 2147483647 h 477"/>
                <a:gd name="T38" fmla="*/ 2147483647 w 477"/>
                <a:gd name="T39" fmla="*/ 2147483647 h 477"/>
                <a:gd name="T40" fmla="*/ 2147483647 w 477"/>
                <a:gd name="T41" fmla="*/ 2147483647 h 477"/>
                <a:gd name="T42" fmla="*/ 2147483647 w 477"/>
                <a:gd name="T43" fmla="*/ 2147483647 h 477"/>
                <a:gd name="T44" fmla="*/ 2147483647 w 477"/>
                <a:gd name="T45" fmla="*/ 2147483647 h 477"/>
                <a:gd name="T46" fmla="*/ 2147483647 w 477"/>
                <a:gd name="T47" fmla="*/ 2147483647 h 477"/>
                <a:gd name="T48" fmla="*/ 2147483647 w 477"/>
                <a:gd name="T49" fmla="*/ 2147483647 h 477"/>
                <a:gd name="T50" fmla="*/ 2147483647 w 477"/>
                <a:gd name="T51" fmla="*/ 2147483647 h 477"/>
                <a:gd name="T52" fmla="*/ 2147483647 w 477"/>
                <a:gd name="T53" fmla="*/ 2147483647 h 477"/>
                <a:gd name="T54" fmla="*/ 2147483647 w 477"/>
                <a:gd name="T55" fmla="*/ 2147483647 h 477"/>
                <a:gd name="T56" fmla="*/ 2147483647 w 477"/>
                <a:gd name="T57" fmla="*/ 2147483647 h 477"/>
                <a:gd name="T58" fmla="*/ 2147483647 w 477"/>
                <a:gd name="T59" fmla="*/ 2147483647 h 477"/>
                <a:gd name="T60" fmla="*/ 2147483647 w 477"/>
                <a:gd name="T61" fmla="*/ 2147483647 h 477"/>
                <a:gd name="T62" fmla="*/ 2147483647 w 477"/>
                <a:gd name="T63" fmla="*/ 2147483647 h 477"/>
                <a:gd name="T64" fmla="*/ 2147483647 w 477"/>
                <a:gd name="T65" fmla="*/ 2147483647 h 477"/>
                <a:gd name="T66" fmla="*/ 2147483647 w 477"/>
                <a:gd name="T67" fmla="*/ 2147483647 h 477"/>
                <a:gd name="T68" fmla="*/ 2147483647 w 477"/>
                <a:gd name="T69" fmla="*/ 2147483647 h 477"/>
                <a:gd name="T70" fmla="*/ 2147483647 w 477"/>
                <a:gd name="T71" fmla="*/ 2147483647 h 477"/>
                <a:gd name="T72" fmla="*/ 2147483647 w 477"/>
                <a:gd name="T73" fmla="*/ 2147483647 h 477"/>
                <a:gd name="T74" fmla="*/ 2147483647 w 477"/>
                <a:gd name="T75" fmla="*/ 2147483647 h 477"/>
                <a:gd name="T76" fmla="*/ 2147483647 w 477"/>
                <a:gd name="T77" fmla="*/ 2147483647 h 477"/>
                <a:gd name="T78" fmla="*/ 2147483647 w 477"/>
                <a:gd name="T79" fmla="*/ 2147483647 h 477"/>
                <a:gd name="T80" fmla="*/ 2147483647 w 477"/>
                <a:gd name="T81" fmla="*/ 2147483647 h 477"/>
                <a:gd name="T82" fmla="*/ 2147483647 w 477"/>
                <a:gd name="T83" fmla="*/ 2147483647 h 477"/>
                <a:gd name="T84" fmla="*/ 2147483647 w 477"/>
                <a:gd name="T85" fmla="*/ 2147483647 h 477"/>
                <a:gd name="T86" fmla="*/ 2147483647 w 477"/>
                <a:gd name="T87" fmla="*/ 2147483647 h 477"/>
                <a:gd name="T88" fmla="*/ 2147483647 w 477"/>
                <a:gd name="T89" fmla="*/ 2147483647 h 477"/>
                <a:gd name="T90" fmla="*/ 2147483647 w 477"/>
                <a:gd name="T91" fmla="*/ 2147483647 h 477"/>
                <a:gd name="T92" fmla="*/ 2147483647 w 477"/>
                <a:gd name="T93" fmla="*/ 2147483647 h 477"/>
                <a:gd name="T94" fmla="*/ 2147483647 w 477"/>
                <a:gd name="T95" fmla="*/ 2147483647 h 477"/>
                <a:gd name="T96" fmla="*/ 2147483647 w 477"/>
                <a:gd name="T97" fmla="*/ 2147483647 h 477"/>
                <a:gd name="T98" fmla="*/ 2147483647 w 477"/>
                <a:gd name="T99" fmla="*/ 2147483647 h 477"/>
                <a:gd name="T100" fmla="*/ 2147483647 w 477"/>
                <a:gd name="T101" fmla="*/ 2147483647 h 477"/>
                <a:gd name="T102" fmla="*/ 2147483647 w 477"/>
                <a:gd name="T103" fmla="*/ 2147483647 h 477"/>
                <a:gd name="T104" fmla="*/ 2147483647 w 477"/>
                <a:gd name="T105" fmla="*/ 2147483647 h 477"/>
                <a:gd name="T106" fmla="*/ 2147483647 w 477"/>
                <a:gd name="T107" fmla="*/ 2147483647 h 477"/>
                <a:gd name="T108" fmla="*/ 2147483647 w 477"/>
                <a:gd name="T109" fmla="*/ 2147483647 h 477"/>
                <a:gd name="T110" fmla="*/ 2147483647 w 477"/>
                <a:gd name="T111" fmla="*/ 2147483647 h 477"/>
                <a:gd name="T112" fmla="*/ 2147483647 w 477"/>
                <a:gd name="T113" fmla="*/ 2147483647 h 477"/>
                <a:gd name="T114" fmla="*/ 2147483647 w 477"/>
                <a:gd name="T115" fmla="*/ 2147483647 h 47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477" h="477">
                  <a:moveTo>
                    <a:pt x="148" y="472"/>
                  </a:moveTo>
                  <a:lnTo>
                    <a:pt x="63" y="409"/>
                  </a:lnTo>
                  <a:lnTo>
                    <a:pt x="0" y="331"/>
                  </a:lnTo>
                  <a:lnTo>
                    <a:pt x="0" y="327"/>
                  </a:lnTo>
                  <a:lnTo>
                    <a:pt x="2" y="320"/>
                  </a:lnTo>
                  <a:lnTo>
                    <a:pt x="2" y="312"/>
                  </a:lnTo>
                  <a:lnTo>
                    <a:pt x="4" y="306"/>
                  </a:lnTo>
                  <a:lnTo>
                    <a:pt x="6" y="297"/>
                  </a:lnTo>
                  <a:lnTo>
                    <a:pt x="8" y="291"/>
                  </a:lnTo>
                  <a:lnTo>
                    <a:pt x="8" y="280"/>
                  </a:lnTo>
                  <a:lnTo>
                    <a:pt x="10" y="270"/>
                  </a:lnTo>
                  <a:lnTo>
                    <a:pt x="12" y="261"/>
                  </a:lnTo>
                  <a:lnTo>
                    <a:pt x="13" y="249"/>
                  </a:lnTo>
                  <a:lnTo>
                    <a:pt x="15" y="238"/>
                  </a:lnTo>
                  <a:lnTo>
                    <a:pt x="17" y="228"/>
                  </a:lnTo>
                  <a:lnTo>
                    <a:pt x="19" y="217"/>
                  </a:lnTo>
                  <a:lnTo>
                    <a:pt x="21" y="207"/>
                  </a:lnTo>
                  <a:lnTo>
                    <a:pt x="21" y="196"/>
                  </a:lnTo>
                  <a:lnTo>
                    <a:pt x="21" y="187"/>
                  </a:lnTo>
                  <a:lnTo>
                    <a:pt x="23" y="175"/>
                  </a:lnTo>
                  <a:lnTo>
                    <a:pt x="23" y="164"/>
                  </a:lnTo>
                  <a:lnTo>
                    <a:pt x="23" y="152"/>
                  </a:lnTo>
                  <a:lnTo>
                    <a:pt x="25" y="143"/>
                  </a:lnTo>
                  <a:lnTo>
                    <a:pt x="25" y="131"/>
                  </a:lnTo>
                  <a:lnTo>
                    <a:pt x="29" y="120"/>
                  </a:lnTo>
                  <a:lnTo>
                    <a:pt x="29" y="109"/>
                  </a:lnTo>
                  <a:lnTo>
                    <a:pt x="31" y="99"/>
                  </a:lnTo>
                  <a:lnTo>
                    <a:pt x="31" y="88"/>
                  </a:lnTo>
                  <a:lnTo>
                    <a:pt x="34" y="80"/>
                  </a:lnTo>
                  <a:lnTo>
                    <a:pt x="36" y="71"/>
                  </a:lnTo>
                  <a:lnTo>
                    <a:pt x="40" y="63"/>
                  </a:lnTo>
                  <a:lnTo>
                    <a:pt x="44" y="57"/>
                  </a:lnTo>
                  <a:lnTo>
                    <a:pt x="50" y="52"/>
                  </a:lnTo>
                  <a:lnTo>
                    <a:pt x="53" y="46"/>
                  </a:lnTo>
                  <a:lnTo>
                    <a:pt x="59" y="40"/>
                  </a:lnTo>
                  <a:lnTo>
                    <a:pt x="67" y="36"/>
                  </a:lnTo>
                  <a:lnTo>
                    <a:pt x="72" y="33"/>
                  </a:lnTo>
                  <a:lnTo>
                    <a:pt x="80" y="29"/>
                  </a:lnTo>
                  <a:lnTo>
                    <a:pt x="88" y="29"/>
                  </a:lnTo>
                  <a:lnTo>
                    <a:pt x="97" y="27"/>
                  </a:lnTo>
                  <a:lnTo>
                    <a:pt x="107" y="27"/>
                  </a:lnTo>
                  <a:lnTo>
                    <a:pt x="116" y="25"/>
                  </a:lnTo>
                  <a:lnTo>
                    <a:pt x="126" y="25"/>
                  </a:lnTo>
                  <a:lnTo>
                    <a:pt x="135" y="25"/>
                  </a:lnTo>
                  <a:lnTo>
                    <a:pt x="145" y="25"/>
                  </a:lnTo>
                  <a:lnTo>
                    <a:pt x="154" y="23"/>
                  </a:lnTo>
                  <a:lnTo>
                    <a:pt x="165" y="23"/>
                  </a:lnTo>
                  <a:lnTo>
                    <a:pt x="175" y="23"/>
                  </a:lnTo>
                  <a:lnTo>
                    <a:pt x="186" y="23"/>
                  </a:lnTo>
                  <a:lnTo>
                    <a:pt x="196" y="21"/>
                  </a:lnTo>
                  <a:lnTo>
                    <a:pt x="205" y="17"/>
                  </a:lnTo>
                  <a:lnTo>
                    <a:pt x="215" y="15"/>
                  </a:lnTo>
                  <a:lnTo>
                    <a:pt x="224" y="15"/>
                  </a:lnTo>
                  <a:lnTo>
                    <a:pt x="234" y="12"/>
                  </a:lnTo>
                  <a:lnTo>
                    <a:pt x="243" y="10"/>
                  </a:lnTo>
                  <a:lnTo>
                    <a:pt x="253" y="8"/>
                  </a:lnTo>
                  <a:lnTo>
                    <a:pt x="262" y="8"/>
                  </a:lnTo>
                  <a:lnTo>
                    <a:pt x="272" y="4"/>
                  </a:lnTo>
                  <a:lnTo>
                    <a:pt x="280" y="2"/>
                  </a:lnTo>
                  <a:lnTo>
                    <a:pt x="289" y="0"/>
                  </a:lnTo>
                  <a:lnTo>
                    <a:pt x="297" y="0"/>
                  </a:lnTo>
                  <a:lnTo>
                    <a:pt x="306" y="0"/>
                  </a:lnTo>
                  <a:lnTo>
                    <a:pt x="314" y="0"/>
                  </a:lnTo>
                  <a:lnTo>
                    <a:pt x="321" y="0"/>
                  </a:lnTo>
                  <a:lnTo>
                    <a:pt x="331" y="2"/>
                  </a:lnTo>
                  <a:lnTo>
                    <a:pt x="338" y="2"/>
                  </a:lnTo>
                  <a:lnTo>
                    <a:pt x="346" y="6"/>
                  </a:lnTo>
                  <a:lnTo>
                    <a:pt x="354" y="10"/>
                  </a:lnTo>
                  <a:lnTo>
                    <a:pt x="361" y="13"/>
                  </a:lnTo>
                  <a:lnTo>
                    <a:pt x="369" y="15"/>
                  </a:lnTo>
                  <a:lnTo>
                    <a:pt x="375" y="21"/>
                  </a:lnTo>
                  <a:lnTo>
                    <a:pt x="382" y="27"/>
                  </a:lnTo>
                  <a:lnTo>
                    <a:pt x="390" y="33"/>
                  </a:lnTo>
                  <a:lnTo>
                    <a:pt x="395" y="38"/>
                  </a:lnTo>
                  <a:lnTo>
                    <a:pt x="403" y="44"/>
                  </a:lnTo>
                  <a:lnTo>
                    <a:pt x="409" y="50"/>
                  </a:lnTo>
                  <a:lnTo>
                    <a:pt x="414" y="55"/>
                  </a:lnTo>
                  <a:lnTo>
                    <a:pt x="420" y="61"/>
                  </a:lnTo>
                  <a:lnTo>
                    <a:pt x="424" y="67"/>
                  </a:lnTo>
                  <a:lnTo>
                    <a:pt x="430" y="72"/>
                  </a:lnTo>
                  <a:lnTo>
                    <a:pt x="435" y="78"/>
                  </a:lnTo>
                  <a:lnTo>
                    <a:pt x="445" y="88"/>
                  </a:lnTo>
                  <a:lnTo>
                    <a:pt x="453" y="99"/>
                  </a:lnTo>
                  <a:lnTo>
                    <a:pt x="458" y="109"/>
                  </a:lnTo>
                  <a:lnTo>
                    <a:pt x="466" y="118"/>
                  </a:lnTo>
                  <a:lnTo>
                    <a:pt x="470" y="124"/>
                  </a:lnTo>
                  <a:lnTo>
                    <a:pt x="473" y="131"/>
                  </a:lnTo>
                  <a:lnTo>
                    <a:pt x="475" y="139"/>
                  </a:lnTo>
                  <a:lnTo>
                    <a:pt x="477" y="147"/>
                  </a:lnTo>
                  <a:lnTo>
                    <a:pt x="475" y="152"/>
                  </a:lnTo>
                  <a:lnTo>
                    <a:pt x="473" y="160"/>
                  </a:lnTo>
                  <a:lnTo>
                    <a:pt x="470" y="166"/>
                  </a:lnTo>
                  <a:lnTo>
                    <a:pt x="468" y="171"/>
                  </a:lnTo>
                  <a:lnTo>
                    <a:pt x="462" y="173"/>
                  </a:lnTo>
                  <a:lnTo>
                    <a:pt x="456" y="173"/>
                  </a:lnTo>
                  <a:lnTo>
                    <a:pt x="451" y="171"/>
                  </a:lnTo>
                  <a:lnTo>
                    <a:pt x="445" y="166"/>
                  </a:lnTo>
                  <a:lnTo>
                    <a:pt x="441" y="160"/>
                  </a:lnTo>
                  <a:lnTo>
                    <a:pt x="439" y="156"/>
                  </a:lnTo>
                  <a:lnTo>
                    <a:pt x="435" y="150"/>
                  </a:lnTo>
                  <a:lnTo>
                    <a:pt x="432" y="145"/>
                  </a:lnTo>
                  <a:lnTo>
                    <a:pt x="428" y="137"/>
                  </a:lnTo>
                  <a:lnTo>
                    <a:pt x="424" y="129"/>
                  </a:lnTo>
                  <a:lnTo>
                    <a:pt x="420" y="122"/>
                  </a:lnTo>
                  <a:lnTo>
                    <a:pt x="418" y="116"/>
                  </a:lnTo>
                  <a:lnTo>
                    <a:pt x="413" y="109"/>
                  </a:lnTo>
                  <a:lnTo>
                    <a:pt x="409" y="101"/>
                  </a:lnTo>
                  <a:lnTo>
                    <a:pt x="405" y="93"/>
                  </a:lnTo>
                  <a:lnTo>
                    <a:pt x="401" y="88"/>
                  </a:lnTo>
                  <a:lnTo>
                    <a:pt x="395" y="82"/>
                  </a:lnTo>
                  <a:lnTo>
                    <a:pt x="390" y="76"/>
                  </a:lnTo>
                  <a:lnTo>
                    <a:pt x="384" y="71"/>
                  </a:lnTo>
                  <a:lnTo>
                    <a:pt x="380" y="67"/>
                  </a:lnTo>
                  <a:lnTo>
                    <a:pt x="373" y="63"/>
                  </a:lnTo>
                  <a:lnTo>
                    <a:pt x="367" y="61"/>
                  </a:lnTo>
                  <a:lnTo>
                    <a:pt x="359" y="59"/>
                  </a:lnTo>
                  <a:lnTo>
                    <a:pt x="354" y="59"/>
                  </a:lnTo>
                  <a:lnTo>
                    <a:pt x="346" y="59"/>
                  </a:lnTo>
                  <a:lnTo>
                    <a:pt x="338" y="59"/>
                  </a:lnTo>
                  <a:lnTo>
                    <a:pt x="331" y="61"/>
                  </a:lnTo>
                  <a:lnTo>
                    <a:pt x="323" y="63"/>
                  </a:lnTo>
                  <a:lnTo>
                    <a:pt x="316" y="63"/>
                  </a:lnTo>
                  <a:lnTo>
                    <a:pt x="308" y="65"/>
                  </a:lnTo>
                  <a:lnTo>
                    <a:pt x="300" y="69"/>
                  </a:lnTo>
                  <a:lnTo>
                    <a:pt x="293" y="72"/>
                  </a:lnTo>
                  <a:lnTo>
                    <a:pt x="285" y="74"/>
                  </a:lnTo>
                  <a:lnTo>
                    <a:pt x="278" y="76"/>
                  </a:lnTo>
                  <a:lnTo>
                    <a:pt x="270" y="80"/>
                  </a:lnTo>
                  <a:lnTo>
                    <a:pt x="262" y="84"/>
                  </a:lnTo>
                  <a:lnTo>
                    <a:pt x="255" y="86"/>
                  </a:lnTo>
                  <a:lnTo>
                    <a:pt x="247" y="88"/>
                  </a:lnTo>
                  <a:lnTo>
                    <a:pt x="242" y="90"/>
                  </a:lnTo>
                  <a:lnTo>
                    <a:pt x="234" y="93"/>
                  </a:lnTo>
                  <a:lnTo>
                    <a:pt x="228" y="93"/>
                  </a:lnTo>
                  <a:lnTo>
                    <a:pt x="223" y="95"/>
                  </a:lnTo>
                  <a:lnTo>
                    <a:pt x="217" y="97"/>
                  </a:lnTo>
                  <a:lnTo>
                    <a:pt x="211" y="99"/>
                  </a:lnTo>
                  <a:lnTo>
                    <a:pt x="204" y="101"/>
                  </a:lnTo>
                  <a:lnTo>
                    <a:pt x="196" y="103"/>
                  </a:lnTo>
                  <a:lnTo>
                    <a:pt x="192" y="103"/>
                  </a:lnTo>
                  <a:lnTo>
                    <a:pt x="192" y="105"/>
                  </a:lnTo>
                  <a:lnTo>
                    <a:pt x="194" y="107"/>
                  </a:lnTo>
                  <a:lnTo>
                    <a:pt x="198" y="110"/>
                  </a:lnTo>
                  <a:lnTo>
                    <a:pt x="204" y="116"/>
                  </a:lnTo>
                  <a:lnTo>
                    <a:pt x="209" y="122"/>
                  </a:lnTo>
                  <a:lnTo>
                    <a:pt x="219" y="129"/>
                  </a:lnTo>
                  <a:lnTo>
                    <a:pt x="226" y="137"/>
                  </a:lnTo>
                  <a:lnTo>
                    <a:pt x="236" y="147"/>
                  </a:lnTo>
                  <a:lnTo>
                    <a:pt x="245" y="154"/>
                  </a:lnTo>
                  <a:lnTo>
                    <a:pt x="255" y="164"/>
                  </a:lnTo>
                  <a:lnTo>
                    <a:pt x="264" y="171"/>
                  </a:lnTo>
                  <a:lnTo>
                    <a:pt x="274" y="181"/>
                  </a:lnTo>
                  <a:lnTo>
                    <a:pt x="283" y="188"/>
                  </a:lnTo>
                  <a:lnTo>
                    <a:pt x="293" y="196"/>
                  </a:lnTo>
                  <a:lnTo>
                    <a:pt x="302" y="202"/>
                  </a:lnTo>
                  <a:lnTo>
                    <a:pt x="310" y="209"/>
                  </a:lnTo>
                  <a:lnTo>
                    <a:pt x="318" y="213"/>
                  </a:lnTo>
                  <a:lnTo>
                    <a:pt x="323" y="219"/>
                  </a:lnTo>
                  <a:lnTo>
                    <a:pt x="329" y="223"/>
                  </a:lnTo>
                  <a:lnTo>
                    <a:pt x="335" y="226"/>
                  </a:lnTo>
                  <a:lnTo>
                    <a:pt x="344" y="232"/>
                  </a:lnTo>
                  <a:lnTo>
                    <a:pt x="352" y="238"/>
                  </a:lnTo>
                  <a:lnTo>
                    <a:pt x="357" y="244"/>
                  </a:lnTo>
                  <a:lnTo>
                    <a:pt x="361" y="249"/>
                  </a:lnTo>
                  <a:lnTo>
                    <a:pt x="363" y="255"/>
                  </a:lnTo>
                  <a:lnTo>
                    <a:pt x="365" y="263"/>
                  </a:lnTo>
                  <a:lnTo>
                    <a:pt x="363" y="266"/>
                  </a:lnTo>
                  <a:lnTo>
                    <a:pt x="363" y="272"/>
                  </a:lnTo>
                  <a:lnTo>
                    <a:pt x="361" y="278"/>
                  </a:lnTo>
                  <a:lnTo>
                    <a:pt x="361" y="284"/>
                  </a:lnTo>
                  <a:lnTo>
                    <a:pt x="359" y="287"/>
                  </a:lnTo>
                  <a:lnTo>
                    <a:pt x="357" y="295"/>
                  </a:lnTo>
                  <a:lnTo>
                    <a:pt x="356" y="303"/>
                  </a:lnTo>
                  <a:lnTo>
                    <a:pt x="356" y="308"/>
                  </a:lnTo>
                  <a:lnTo>
                    <a:pt x="352" y="316"/>
                  </a:lnTo>
                  <a:lnTo>
                    <a:pt x="350" y="322"/>
                  </a:lnTo>
                  <a:lnTo>
                    <a:pt x="346" y="329"/>
                  </a:lnTo>
                  <a:lnTo>
                    <a:pt x="344" y="337"/>
                  </a:lnTo>
                  <a:lnTo>
                    <a:pt x="340" y="344"/>
                  </a:lnTo>
                  <a:lnTo>
                    <a:pt x="337" y="352"/>
                  </a:lnTo>
                  <a:lnTo>
                    <a:pt x="335" y="358"/>
                  </a:lnTo>
                  <a:lnTo>
                    <a:pt x="331" y="367"/>
                  </a:lnTo>
                  <a:lnTo>
                    <a:pt x="327" y="373"/>
                  </a:lnTo>
                  <a:lnTo>
                    <a:pt x="323" y="379"/>
                  </a:lnTo>
                  <a:lnTo>
                    <a:pt x="319" y="384"/>
                  </a:lnTo>
                  <a:lnTo>
                    <a:pt x="316" y="392"/>
                  </a:lnTo>
                  <a:lnTo>
                    <a:pt x="310" y="398"/>
                  </a:lnTo>
                  <a:lnTo>
                    <a:pt x="308" y="403"/>
                  </a:lnTo>
                  <a:lnTo>
                    <a:pt x="302" y="409"/>
                  </a:lnTo>
                  <a:lnTo>
                    <a:pt x="299" y="415"/>
                  </a:lnTo>
                  <a:lnTo>
                    <a:pt x="291" y="422"/>
                  </a:lnTo>
                  <a:lnTo>
                    <a:pt x="283" y="432"/>
                  </a:lnTo>
                  <a:lnTo>
                    <a:pt x="274" y="439"/>
                  </a:lnTo>
                  <a:lnTo>
                    <a:pt x="268" y="445"/>
                  </a:lnTo>
                  <a:lnTo>
                    <a:pt x="261" y="451"/>
                  </a:lnTo>
                  <a:lnTo>
                    <a:pt x="255" y="453"/>
                  </a:lnTo>
                  <a:lnTo>
                    <a:pt x="249" y="455"/>
                  </a:lnTo>
                  <a:lnTo>
                    <a:pt x="245" y="455"/>
                  </a:lnTo>
                  <a:lnTo>
                    <a:pt x="242" y="451"/>
                  </a:lnTo>
                  <a:lnTo>
                    <a:pt x="240" y="447"/>
                  </a:lnTo>
                  <a:lnTo>
                    <a:pt x="236" y="443"/>
                  </a:lnTo>
                  <a:lnTo>
                    <a:pt x="236" y="436"/>
                  </a:lnTo>
                  <a:lnTo>
                    <a:pt x="234" y="428"/>
                  </a:lnTo>
                  <a:lnTo>
                    <a:pt x="236" y="419"/>
                  </a:lnTo>
                  <a:lnTo>
                    <a:pt x="240" y="409"/>
                  </a:lnTo>
                  <a:lnTo>
                    <a:pt x="243" y="401"/>
                  </a:lnTo>
                  <a:lnTo>
                    <a:pt x="247" y="390"/>
                  </a:lnTo>
                  <a:lnTo>
                    <a:pt x="253" y="381"/>
                  </a:lnTo>
                  <a:lnTo>
                    <a:pt x="259" y="369"/>
                  </a:lnTo>
                  <a:lnTo>
                    <a:pt x="262" y="360"/>
                  </a:lnTo>
                  <a:lnTo>
                    <a:pt x="264" y="354"/>
                  </a:lnTo>
                  <a:lnTo>
                    <a:pt x="266" y="346"/>
                  </a:lnTo>
                  <a:lnTo>
                    <a:pt x="268" y="341"/>
                  </a:lnTo>
                  <a:lnTo>
                    <a:pt x="270" y="335"/>
                  </a:lnTo>
                  <a:lnTo>
                    <a:pt x="272" y="325"/>
                  </a:lnTo>
                  <a:lnTo>
                    <a:pt x="276" y="316"/>
                  </a:lnTo>
                  <a:lnTo>
                    <a:pt x="276" y="304"/>
                  </a:lnTo>
                  <a:lnTo>
                    <a:pt x="276" y="295"/>
                  </a:lnTo>
                  <a:lnTo>
                    <a:pt x="274" y="287"/>
                  </a:lnTo>
                  <a:lnTo>
                    <a:pt x="272" y="282"/>
                  </a:lnTo>
                  <a:lnTo>
                    <a:pt x="268" y="276"/>
                  </a:lnTo>
                  <a:lnTo>
                    <a:pt x="266" y="270"/>
                  </a:lnTo>
                  <a:lnTo>
                    <a:pt x="261" y="263"/>
                  </a:lnTo>
                  <a:lnTo>
                    <a:pt x="255" y="255"/>
                  </a:lnTo>
                  <a:lnTo>
                    <a:pt x="247" y="245"/>
                  </a:lnTo>
                  <a:lnTo>
                    <a:pt x="242" y="238"/>
                  </a:lnTo>
                  <a:lnTo>
                    <a:pt x="234" y="228"/>
                  </a:lnTo>
                  <a:lnTo>
                    <a:pt x="224" y="221"/>
                  </a:lnTo>
                  <a:lnTo>
                    <a:pt x="217" y="211"/>
                  </a:lnTo>
                  <a:lnTo>
                    <a:pt x="209" y="202"/>
                  </a:lnTo>
                  <a:lnTo>
                    <a:pt x="200" y="194"/>
                  </a:lnTo>
                  <a:lnTo>
                    <a:pt x="190" y="187"/>
                  </a:lnTo>
                  <a:lnTo>
                    <a:pt x="181" y="181"/>
                  </a:lnTo>
                  <a:lnTo>
                    <a:pt x="173" y="175"/>
                  </a:lnTo>
                  <a:lnTo>
                    <a:pt x="165" y="169"/>
                  </a:lnTo>
                  <a:lnTo>
                    <a:pt x="158" y="166"/>
                  </a:lnTo>
                  <a:lnTo>
                    <a:pt x="150" y="164"/>
                  </a:lnTo>
                  <a:lnTo>
                    <a:pt x="145" y="164"/>
                  </a:lnTo>
                  <a:lnTo>
                    <a:pt x="139" y="164"/>
                  </a:lnTo>
                  <a:lnTo>
                    <a:pt x="133" y="166"/>
                  </a:lnTo>
                  <a:lnTo>
                    <a:pt x="127" y="168"/>
                  </a:lnTo>
                  <a:lnTo>
                    <a:pt x="124" y="171"/>
                  </a:lnTo>
                  <a:lnTo>
                    <a:pt x="118" y="175"/>
                  </a:lnTo>
                  <a:lnTo>
                    <a:pt x="116" y="181"/>
                  </a:lnTo>
                  <a:lnTo>
                    <a:pt x="112" y="187"/>
                  </a:lnTo>
                  <a:lnTo>
                    <a:pt x="108" y="192"/>
                  </a:lnTo>
                  <a:lnTo>
                    <a:pt x="107" y="198"/>
                  </a:lnTo>
                  <a:lnTo>
                    <a:pt x="103" y="206"/>
                  </a:lnTo>
                  <a:lnTo>
                    <a:pt x="99" y="211"/>
                  </a:lnTo>
                  <a:lnTo>
                    <a:pt x="97" y="219"/>
                  </a:lnTo>
                  <a:lnTo>
                    <a:pt x="95" y="225"/>
                  </a:lnTo>
                  <a:lnTo>
                    <a:pt x="93" y="232"/>
                  </a:lnTo>
                  <a:lnTo>
                    <a:pt x="91" y="238"/>
                  </a:lnTo>
                  <a:lnTo>
                    <a:pt x="88" y="245"/>
                  </a:lnTo>
                  <a:lnTo>
                    <a:pt x="82" y="255"/>
                  </a:lnTo>
                  <a:lnTo>
                    <a:pt x="74" y="263"/>
                  </a:lnTo>
                  <a:lnTo>
                    <a:pt x="69" y="270"/>
                  </a:lnTo>
                  <a:lnTo>
                    <a:pt x="65" y="278"/>
                  </a:lnTo>
                  <a:lnTo>
                    <a:pt x="57" y="282"/>
                  </a:lnTo>
                  <a:lnTo>
                    <a:pt x="55" y="287"/>
                  </a:lnTo>
                  <a:lnTo>
                    <a:pt x="53" y="293"/>
                  </a:lnTo>
                  <a:lnTo>
                    <a:pt x="53" y="299"/>
                  </a:lnTo>
                  <a:lnTo>
                    <a:pt x="55" y="304"/>
                  </a:lnTo>
                  <a:lnTo>
                    <a:pt x="59" y="312"/>
                  </a:lnTo>
                  <a:lnTo>
                    <a:pt x="63" y="320"/>
                  </a:lnTo>
                  <a:lnTo>
                    <a:pt x="70" y="329"/>
                  </a:lnTo>
                  <a:lnTo>
                    <a:pt x="78" y="337"/>
                  </a:lnTo>
                  <a:lnTo>
                    <a:pt x="86" y="346"/>
                  </a:lnTo>
                  <a:lnTo>
                    <a:pt x="93" y="356"/>
                  </a:lnTo>
                  <a:lnTo>
                    <a:pt x="103" y="365"/>
                  </a:lnTo>
                  <a:lnTo>
                    <a:pt x="110" y="371"/>
                  </a:lnTo>
                  <a:lnTo>
                    <a:pt x="118" y="379"/>
                  </a:lnTo>
                  <a:lnTo>
                    <a:pt x="124" y="384"/>
                  </a:lnTo>
                  <a:lnTo>
                    <a:pt x="133" y="392"/>
                  </a:lnTo>
                  <a:lnTo>
                    <a:pt x="141" y="398"/>
                  </a:lnTo>
                  <a:lnTo>
                    <a:pt x="148" y="405"/>
                  </a:lnTo>
                  <a:lnTo>
                    <a:pt x="154" y="407"/>
                  </a:lnTo>
                  <a:lnTo>
                    <a:pt x="158" y="411"/>
                  </a:lnTo>
                  <a:lnTo>
                    <a:pt x="165" y="417"/>
                  </a:lnTo>
                  <a:lnTo>
                    <a:pt x="171" y="420"/>
                  </a:lnTo>
                  <a:lnTo>
                    <a:pt x="175" y="422"/>
                  </a:lnTo>
                  <a:lnTo>
                    <a:pt x="181" y="428"/>
                  </a:lnTo>
                  <a:lnTo>
                    <a:pt x="186" y="432"/>
                  </a:lnTo>
                  <a:lnTo>
                    <a:pt x="192" y="439"/>
                  </a:lnTo>
                  <a:lnTo>
                    <a:pt x="198" y="443"/>
                  </a:lnTo>
                  <a:lnTo>
                    <a:pt x="204" y="447"/>
                  </a:lnTo>
                  <a:lnTo>
                    <a:pt x="209" y="453"/>
                  </a:lnTo>
                  <a:lnTo>
                    <a:pt x="217" y="457"/>
                  </a:lnTo>
                  <a:lnTo>
                    <a:pt x="224" y="464"/>
                  </a:lnTo>
                  <a:lnTo>
                    <a:pt x="232" y="470"/>
                  </a:lnTo>
                  <a:lnTo>
                    <a:pt x="238" y="476"/>
                  </a:lnTo>
                  <a:lnTo>
                    <a:pt x="242" y="477"/>
                  </a:lnTo>
                  <a:lnTo>
                    <a:pt x="148" y="47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9" name="Freeform 163"/>
            <p:cNvSpPr>
              <a:spLocks/>
            </p:cNvSpPr>
            <p:nvPr/>
          </p:nvSpPr>
          <p:spPr bwMode="auto">
            <a:xfrm>
              <a:off x="3183886" y="2434571"/>
              <a:ext cx="71856" cy="73378"/>
            </a:xfrm>
            <a:custGeom>
              <a:avLst/>
              <a:gdLst>
                <a:gd name="T0" fmla="*/ 2147483647 w 473"/>
                <a:gd name="T1" fmla="*/ 2147483647 h 483"/>
                <a:gd name="T2" fmla="*/ 2147483647 w 473"/>
                <a:gd name="T3" fmla="*/ 2147483647 h 483"/>
                <a:gd name="T4" fmla="*/ 2147483647 w 473"/>
                <a:gd name="T5" fmla="*/ 2147483647 h 483"/>
                <a:gd name="T6" fmla="*/ 2147483647 w 473"/>
                <a:gd name="T7" fmla="*/ 2147483647 h 483"/>
                <a:gd name="T8" fmla="*/ 2147483647 w 473"/>
                <a:gd name="T9" fmla="*/ 2147483647 h 483"/>
                <a:gd name="T10" fmla="*/ 2147483647 w 473"/>
                <a:gd name="T11" fmla="*/ 2147483647 h 483"/>
                <a:gd name="T12" fmla="*/ 2147483647 w 473"/>
                <a:gd name="T13" fmla="*/ 2147483647 h 483"/>
                <a:gd name="T14" fmla="*/ 2147483647 w 473"/>
                <a:gd name="T15" fmla="*/ 2147483647 h 483"/>
                <a:gd name="T16" fmla="*/ 2147483647 w 473"/>
                <a:gd name="T17" fmla="*/ 0 h 483"/>
                <a:gd name="T18" fmla="*/ 2147483647 w 473"/>
                <a:gd name="T19" fmla="*/ 2147483647 h 483"/>
                <a:gd name="T20" fmla="*/ 2147483647 w 473"/>
                <a:gd name="T21" fmla="*/ 2147483647 h 483"/>
                <a:gd name="T22" fmla="*/ 2147483647 w 473"/>
                <a:gd name="T23" fmla="*/ 2147483647 h 483"/>
                <a:gd name="T24" fmla="*/ 2147483647 w 473"/>
                <a:gd name="T25" fmla="*/ 2147483647 h 483"/>
                <a:gd name="T26" fmla="*/ 2147483647 w 473"/>
                <a:gd name="T27" fmla="*/ 2147483647 h 483"/>
                <a:gd name="T28" fmla="*/ 2147483647 w 473"/>
                <a:gd name="T29" fmla="*/ 2147483647 h 483"/>
                <a:gd name="T30" fmla="*/ 2147483647 w 473"/>
                <a:gd name="T31" fmla="*/ 2147483647 h 483"/>
                <a:gd name="T32" fmla="*/ 2147483647 w 473"/>
                <a:gd name="T33" fmla="*/ 2147483647 h 483"/>
                <a:gd name="T34" fmla="*/ 2147483647 w 473"/>
                <a:gd name="T35" fmla="*/ 2147483647 h 483"/>
                <a:gd name="T36" fmla="*/ 2147483647 w 473"/>
                <a:gd name="T37" fmla="*/ 2147483647 h 483"/>
                <a:gd name="T38" fmla="*/ 2147483647 w 473"/>
                <a:gd name="T39" fmla="*/ 2147483647 h 483"/>
                <a:gd name="T40" fmla="*/ 2147483647 w 473"/>
                <a:gd name="T41" fmla="*/ 2147483647 h 483"/>
                <a:gd name="T42" fmla="*/ 2147483647 w 473"/>
                <a:gd name="T43" fmla="*/ 2147483647 h 483"/>
                <a:gd name="T44" fmla="*/ 2147483647 w 473"/>
                <a:gd name="T45" fmla="*/ 2147483647 h 483"/>
                <a:gd name="T46" fmla="*/ 2147483647 w 473"/>
                <a:gd name="T47" fmla="*/ 2147483647 h 483"/>
                <a:gd name="T48" fmla="*/ 2147483647 w 473"/>
                <a:gd name="T49" fmla="*/ 2147483647 h 483"/>
                <a:gd name="T50" fmla="*/ 2147483647 w 473"/>
                <a:gd name="T51" fmla="*/ 2147483647 h 483"/>
                <a:gd name="T52" fmla="*/ 2147483647 w 473"/>
                <a:gd name="T53" fmla="*/ 2147483647 h 483"/>
                <a:gd name="T54" fmla="*/ 2147483647 w 473"/>
                <a:gd name="T55" fmla="*/ 2147483647 h 483"/>
                <a:gd name="T56" fmla="*/ 2147483647 w 473"/>
                <a:gd name="T57" fmla="*/ 2147483647 h 483"/>
                <a:gd name="T58" fmla="*/ 2147483647 w 473"/>
                <a:gd name="T59" fmla="*/ 2147483647 h 483"/>
                <a:gd name="T60" fmla="*/ 2147483647 w 473"/>
                <a:gd name="T61" fmla="*/ 2147483647 h 483"/>
                <a:gd name="T62" fmla="*/ 2147483647 w 473"/>
                <a:gd name="T63" fmla="*/ 2147483647 h 483"/>
                <a:gd name="T64" fmla="*/ 2147483647 w 473"/>
                <a:gd name="T65" fmla="*/ 2147483647 h 483"/>
                <a:gd name="T66" fmla="*/ 2147483647 w 473"/>
                <a:gd name="T67" fmla="*/ 2147483647 h 483"/>
                <a:gd name="T68" fmla="*/ 2147483647 w 473"/>
                <a:gd name="T69" fmla="*/ 2147483647 h 483"/>
                <a:gd name="T70" fmla="*/ 2147483647 w 473"/>
                <a:gd name="T71" fmla="*/ 2147483647 h 483"/>
                <a:gd name="T72" fmla="*/ 2147483647 w 473"/>
                <a:gd name="T73" fmla="*/ 2147483647 h 483"/>
                <a:gd name="T74" fmla="*/ 2147483647 w 473"/>
                <a:gd name="T75" fmla="*/ 2147483647 h 483"/>
                <a:gd name="T76" fmla="*/ 2147483647 w 473"/>
                <a:gd name="T77" fmla="*/ 2147483647 h 483"/>
                <a:gd name="T78" fmla="*/ 2147483647 w 473"/>
                <a:gd name="T79" fmla="*/ 2147483647 h 483"/>
                <a:gd name="T80" fmla="*/ 2147483647 w 473"/>
                <a:gd name="T81" fmla="*/ 2147483647 h 483"/>
                <a:gd name="T82" fmla="*/ 2147483647 w 473"/>
                <a:gd name="T83" fmla="*/ 2147483647 h 483"/>
                <a:gd name="T84" fmla="*/ 2147483647 w 473"/>
                <a:gd name="T85" fmla="*/ 2147483647 h 483"/>
                <a:gd name="T86" fmla="*/ 2147483647 w 473"/>
                <a:gd name="T87" fmla="*/ 2147483647 h 483"/>
                <a:gd name="T88" fmla="*/ 2147483647 w 473"/>
                <a:gd name="T89" fmla="*/ 2147483647 h 483"/>
                <a:gd name="T90" fmla="*/ 2147483647 w 473"/>
                <a:gd name="T91" fmla="*/ 2147483647 h 483"/>
                <a:gd name="T92" fmla="*/ 2147483647 w 473"/>
                <a:gd name="T93" fmla="*/ 2147483647 h 483"/>
                <a:gd name="T94" fmla="*/ 2147483647 w 473"/>
                <a:gd name="T95" fmla="*/ 2147483647 h 483"/>
                <a:gd name="T96" fmla="*/ 2147483647 w 473"/>
                <a:gd name="T97" fmla="*/ 2147483647 h 483"/>
                <a:gd name="T98" fmla="*/ 2147483647 w 473"/>
                <a:gd name="T99" fmla="*/ 2147483647 h 483"/>
                <a:gd name="T100" fmla="*/ 2147483647 w 473"/>
                <a:gd name="T101" fmla="*/ 2147483647 h 483"/>
                <a:gd name="T102" fmla="*/ 2147483647 w 473"/>
                <a:gd name="T103" fmla="*/ 2147483647 h 483"/>
                <a:gd name="T104" fmla="*/ 2147483647 w 473"/>
                <a:gd name="T105" fmla="*/ 2147483647 h 483"/>
                <a:gd name="T106" fmla="*/ 2147483647 w 473"/>
                <a:gd name="T107" fmla="*/ 2147483647 h 483"/>
                <a:gd name="T108" fmla="*/ 2147483647 w 473"/>
                <a:gd name="T109" fmla="*/ 2147483647 h 483"/>
                <a:gd name="T110" fmla="*/ 2147483647 w 473"/>
                <a:gd name="T111" fmla="*/ 2147483647 h 483"/>
                <a:gd name="T112" fmla="*/ 2147483647 w 473"/>
                <a:gd name="T113" fmla="*/ 2147483647 h 483"/>
                <a:gd name="T114" fmla="*/ 2147483647 w 473"/>
                <a:gd name="T115" fmla="*/ 2147483647 h 483"/>
                <a:gd name="T116" fmla="*/ 2147483647 w 473"/>
                <a:gd name="T117" fmla="*/ 2147483647 h 483"/>
                <a:gd name="T118" fmla="*/ 2147483647 w 473"/>
                <a:gd name="T119" fmla="*/ 2147483647 h 483"/>
                <a:gd name="T120" fmla="*/ 2147483647 w 473"/>
                <a:gd name="T121" fmla="*/ 2147483647 h 483"/>
                <a:gd name="T122" fmla="*/ 0 w 473"/>
                <a:gd name="T123" fmla="*/ 2147483647 h 48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473" h="483">
                  <a:moveTo>
                    <a:pt x="0" y="310"/>
                  </a:moveTo>
                  <a:lnTo>
                    <a:pt x="0" y="308"/>
                  </a:lnTo>
                  <a:lnTo>
                    <a:pt x="1" y="304"/>
                  </a:lnTo>
                  <a:lnTo>
                    <a:pt x="3" y="298"/>
                  </a:lnTo>
                  <a:lnTo>
                    <a:pt x="9" y="292"/>
                  </a:lnTo>
                  <a:lnTo>
                    <a:pt x="13" y="283"/>
                  </a:lnTo>
                  <a:lnTo>
                    <a:pt x="20" y="272"/>
                  </a:lnTo>
                  <a:lnTo>
                    <a:pt x="26" y="260"/>
                  </a:lnTo>
                  <a:lnTo>
                    <a:pt x="34" y="249"/>
                  </a:lnTo>
                  <a:lnTo>
                    <a:pt x="41" y="235"/>
                  </a:lnTo>
                  <a:lnTo>
                    <a:pt x="49" y="222"/>
                  </a:lnTo>
                  <a:lnTo>
                    <a:pt x="58" y="207"/>
                  </a:lnTo>
                  <a:lnTo>
                    <a:pt x="68" y="192"/>
                  </a:lnTo>
                  <a:lnTo>
                    <a:pt x="76" y="176"/>
                  </a:lnTo>
                  <a:lnTo>
                    <a:pt x="85" y="161"/>
                  </a:lnTo>
                  <a:lnTo>
                    <a:pt x="93" y="148"/>
                  </a:lnTo>
                  <a:lnTo>
                    <a:pt x="102" y="135"/>
                  </a:lnTo>
                  <a:lnTo>
                    <a:pt x="110" y="117"/>
                  </a:lnTo>
                  <a:lnTo>
                    <a:pt x="117" y="106"/>
                  </a:lnTo>
                  <a:lnTo>
                    <a:pt x="123" y="93"/>
                  </a:lnTo>
                  <a:lnTo>
                    <a:pt x="131" y="83"/>
                  </a:lnTo>
                  <a:lnTo>
                    <a:pt x="136" y="70"/>
                  </a:lnTo>
                  <a:lnTo>
                    <a:pt x="142" y="60"/>
                  </a:lnTo>
                  <a:lnTo>
                    <a:pt x="148" y="51"/>
                  </a:lnTo>
                  <a:lnTo>
                    <a:pt x="155" y="43"/>
                  </a:lnTo>
                  <a:lnTo>
                    <a:pt x="159" y="34"/>
                  </a:lnTo>
                  <a:lnTo>
                    <a:pt x="165" y="28"/>
                  </a:lnTo>
                  <a:lnTo>
                    <a:pt x="171" y="20"/>
                  </a:lnTo>
                  <a:lnTo>
                    <a:pt x="178" y="17"/>
                  </a:lnTo>
                  <a:lnTo>
                    <a:pt x="182" y="11"/>
                  </a:lnTo>
                  <a:lnTo>
                    <a:pt x="188" y="7"/>
                  </a:lnTo>
                  <a:lnTo>
                    <a:pt x="193" y="3"/>
                  </a:lnTo>
                  <a:lnTo>
                    <a:pt x="199" y="3"/>
                  </a:lnTo>
                  <a:lnTo>
                    <a:pt x="207" y="0"/>
                  </a:lnTo>
                  <a:lnTo>
                    <a:pt x="212" y="0"/>
                  </a:lnTo>
                  <a:lnTo>
                    <a:pt x="218" y="0"/>
                  </a:lnTo>
                  <a:lnTo>
                    <a:pt x="226" y="1"/>
                  </a:lnTo>
                  <a:lnTo>
                    <a:pt x="231" y="1"/>
                  </a:lnTo>
                  <a:lnTo>
                    <a:pt x="239" y="5"/>
                  </a:lnTo>
                  <a:lnTo>
                    <a:pt x="247" y="9"/>
                  </a:lnTo>
                  <a:lnTo>
                    <a:pt x="254" y="11"/>
                  </a:lnTo>
                  <a:lnTo>
                    <a:pt x="262" y="15"/>
                  </a:lnTo>
                  <a:lnTo>
                    <a:pt x="269" y="17"/>
                  </a:lnTo>
                  <a:lnTo>
                    <a:pt x="279" y="22"/>
                  </a:lnTo>
                  <a:lnTo>
                    <a:pt x="288" y="26"/>
                  </a:lnTo>
                  <a:lnTo>
                    <a:pt x="296" y="30"/>
                  </a:lnTo>
                  <a:lnTo>
                    <a:pt x="306" y="34"/>
                  </a:lnTo>
                  <a:lnTo>
                    <a:pt x="315" y="38"/>
                  </a:lnTo>
                  <a:lnTo>
                    <a:pt x="327" y="41"/>
                  </a:lnTo>
                  <a:lnTo>
                    <a:pt x="334" y="45"/>
                  </a:lnTo>
                  <a:lnTo>
                    <a:pt x="346" y="49"/>
                  </a:lnTo>
                  <a:lnTo>
                    <a:pt x="355" y="51"/>
                  </a:lnTo>
                  <a:lnTo>
                    <a:pt x="366" y="55"/>
                  </a:lnTo>
                  <a:lnTo>
                    <a:pt x="378" y="57"/>
                  </a:lnTo>
                  <a:lnTo>
                    <a:pt x="387" y="62"/>
                  </a:lnTo>
                  <a:lnTo>
                    <a:pt x="397" y="64"/>
                  </a:lnTo>
                  <a:lnTo>
                    <a:pt x="408" y="70"/>
                  </a:lnTo>
                  <a:lnTo>
                    <a:pt x="418" y="74"/>
                  </a:lnTo>
                  <a:lnTo>
                    <a:pt x="427" y="78"/>
                  </a:lnTo>
                  <a:lnTo>
                    <a:pt x="435" y="85"/>
                  </a:lnTo>
                  <a:lnTo>
                    <a:pt x="444" y="91"/>
                  </a:lnTo>
                  <a:lnTo>
                    <a:pt x="450" y="97"/>
                  </a:lnTo>
                  <a:lnTo>
                    <a:pt x="458" y="106"/>
                  </a:lnTo>
                  <a:lnTo>
                    <a:pt x="463" y="114"/>
                  </a:lnTo>
                  <a:lnTo>
                    <a:pt x="469" y="125"/>
                  </a:lnTo>
                  <a:lnTo>
                    <a:pt x="471" y="135"/>
                  </a:lnTo>
                  <a:lnTo>
                    <a:pt x="473" y="146"/>
                  </a:lnTo>
                  <a:lnTo>
                    <a:pt x="473" y="157"/>
                  </a:lnTo>
                  <a:lnTo>
                    <a:pt x="473" y="171"/>
                  </a:lnTo>
                  <a:lnTo>
                    <a:pt x="473" y="182"/>
                  </a:lnTo>
                  <a:lnTo>
                    <a:pt x="471" y="195"/>
                  </a:lnTo>
                  <a:lnTo>
                    <a:pt x="471" y="207"/>
                  </a:lnTo>
                  <a:lnTo>
                    <a:pt x="469" y="220"/>
                  </a:lnTo>
                  <a:lnTo>
                    <a:pt x="467" y="232"/>
                  </a:lnTo>
                  <a:lnTo>
                    <a:pt x="465" y="241"/>
                  </a:lnTo>
                  <a:lnTo>
                    <a:pt x="463" y="251"/>
                  </a:lnTo>
                  <a:lnTo>
                    <a:pt x="461" y="260"/>
                  </a:lnTo>
                  <a:lnTo>
                    <a:pt x="458" y="266"/>
                  </a:lnTo>
                  <a:lnTo>
                    <a:pt x="458" y="272"/>
                  </a:lnTo>
                  <a:lnTo>
                    <a:pt x="458" y="273"/>
                  </a:lnTo>
                  <a:lnTo>
                    <a:pt x="458" y="275"/>
                  </a:lnTo>
                  <a:lnTo>
                    <a:pt x="456" y="275"/>
                  </a:lnTo>
                  <a:lnTo>
                    <a:pt x="454" y="281"/>
                  </a:lnTo>
                  <a:lnTo>
                    <a:pt x="448" y="287"/>
                  </a:lnTo>
                  <a:lnTo>
                    <a:pt x="444" y="294"/>
                  </a:lnTo>
                  <a:lnTo>
                    <a:pt x="439" y="304"/>
                  </a:lnTo>
                  <a:lnTo>
                    <a:pt x="431" y="315"/>
                  </a:lnTo>
                  <a:lnTo>
                    <a:pt x="423" y="327"/>
                  </a:lnTo>
                  <a:lnTo>
                    <a:pt x="418" y="342"/>
                  </a:lnTo>
                  <a:lnTo>
                    <a:pt x="408" y="353"/>
                  </a:lnTo>
                  <a:lnTo>
                    <a:pt x="401" y="367"/>
                  </a:lnTo>
                  <a:lnTo>
                    <a:pt x="393" y="380"/>
                  </a:lnTo>
                  <a:lnTo>
                    <a:pt x="385" y="393"/>
                  </a:lnTo>
                  <a:lnTo>
                    <a:pt x="378" y="405"/>
                  </a:lnTo>
                  <a:lnTo>
                    <a:pt x="370" y="418"/>
                  </a:lnTo>
                  <a:lnTo>
                    <a:pt x="365" y="426"/>
                  </a:lnTo>
                  <a:lnTo>
                    <a:pt x="361" y="435"/>
                  </a:lnTo>
                  <a:lnTo>
                    <a:pt x="355" y="443"/>
                  </a:lnTo>
                  <a:lnTo>
                    <a:pt x="353" y="448"/>
                  </a:lnTo>
                  <a:lnTo>
                    <a:pt x="349" y="454"/>
                  </a:lnTo>
                  <a:lnTo>
                    <a:pt x="347" y="458"/>
                  </a:lnTo>
                  <a:lnTo>
                    <a:pt x="342" y="467"/>
                  </a:lnTo>
                  <a:lnTo>
                    <a:pt x="340" y="473"/>
                  </a:lnTo>
                  <a:lnTo>
                    <a:pt x="334" y="479"/>
                  </a:lnTo>
                  <a:lnTo>
                    <a:pt x="332" y="481"/>
                  </a:lnTo>
                  <a:lnTo>
                    <a:pt x="327" y="483"/>
                  </a:lnTo>
                  <a:lnTo>
                    <a:pt x="321" y="483"/>
                  </a:lnTo>
                  <a:lnTo>
                    <a:pt x="311" y="479"/>
                  </a:lnTo>
                  <a:lnTo>
                    <a:pt x="304" y="473"/>
                  </a:lnTo>
                  <a:lnTo>
                    <a:pt x="296" y="471"/>
                  </a:lnTo>
                  <a:lnTo>
                    <a:pt x="292" y="469"/>
                  </a:lnTo>
                  <a:lnTo>
                    <a:pt x="285" y="465"/>
                  </a:lnTo>
                  <a:lnTo>
                    <a:pt x="281" y="464"/>
                  </a:lnTo>
                  <a:lnTo>
                    <a:pt x="273" y="460"/>
                  </a:lnTo>
                  <a:lnTo>
                    <a:pt x="268" y="456"/>
                  </a:lnTo>
                  <a:lnTo>
                    <a:pt x="260" y="452"/>
                  </a:lnTo>
                  <a:lnTo>
                    <a:pt x="254" y="448"/>
                  </a:lnTo>
                  <a:lnTo>
                    <a:pt x="249" y="445"/>
                  </a:lnTo>
                  <a:lnTo>
                    <a:pt x="243" y="441"/>
                  </a:lnTo>
                  <a:lnTo>
                    <a:pt x="235" y="435"/>
                  </a:lnTo>
                  <a:lnTo>
                    <a:pt x="230" y="433"/>
                  </a:lnTo>
                  <a:lnTo>
                    <a:pt x="224" y="429"/>
                  </a:lnTo>
                  <a:lnTo>
                    <a:pt x="218" y="424"/>
                  </a:lnTo>
                  <a:lnTo>
                    <a:pt x="211" y="420"/>
                  </a:lnTo>
                  <a:lnTo>
                    <a:pt x="207" y="418"/>
                  </a:lnTo>
                  <a:lnTo>
                    <a:pt x="195" y="410"/>
                  </a:lnTo>
                  <a:lnTo>
                    <a:pt x="190" y="405"/>
                  </a:lnTo>
                  <a:lnTo>
                    <a:pt x="182" y="399"/>
                  </a:lnTo>
                  <a:lnTo>
                    <a:pt x="178" y="395"/>
                  </a:lnTo>
                  <a:lnTo>
                    <a:pt x="176" y="391"/>
                  </a:lnTo>
                  <a:lnTo>
                    <a:pt x="178" y="391"/>
                  </a:lnTo>
                  <a:lnTo>
                    <a:pt x="182" y="389"/>
                  </a:lnTo>
                  <a:lnTo>
                    <a:pt x="192" y="391"/>
                  </a:lnTo>
                  <a:lnTo>
                    <a:pt x="199" y="391"/>
                  </a:lnTo>
                  <a:lnTo>
                    <a:pt x="209" y="395"/>
                  </a:lnTo>
                  <a:lnTo>
                    <a:pt x="218" y="397"/>
                  </a:lnTo>
                  <a:lnTo>
                    <a:pt x="226" y="399"/>
                  </a:lnTo>
                  <a:lnTo>
                    <a:pt x="231" y="399"/>
                  </a:lnTo>
                  <a:lnTo>
                    <a:pt x="233" y="401"/>
                  </a:lnTo>
                  <a:lnTo>
                    <a:pt x="239" y="405"/>
                  </a:lnTo>
                  <a:lnTo>
                    <a:pt x="243" y="408"/>
                  </a:lnTo>
                  <a:lnTo>
                    <a:pt x="252" y="414"/>
                  </a:lnTo>
                  <a:lnTo>
                    <a:pt x="260" y="418"/>
                  </a:lnTo>
                  <a:lnTo>
                    <a:pt x="269" y="424"/>
                  </a:lnTo>
                  <a:lnTo>
                    <a:pt x="279" y="426"/>
                  </a:lnTo>
                  <a:lnTo>
                    <a:pt x="287" y="429"/>
                  </a:lnTo>
                  <a:lnTo>
                    <a:pt x="294" y="427"/>
                  </a:lnTo>
                  <a:lnTo>
                    <a:pt x="302" y="426"/>
                  </a:lnTo>
                  <a:lnTo>
                    <a:pt x="309" y="422"/>
                  </a:lnTo>
                  <a:lnTo>
                    <a:pt x="319" y="418"/>
                  </a:lnTo>
                  <a:lnTo>
                    <a:pt x="328" y="410"/>
                  </a:lnTo>
                  <a:lnTo>
                    <a:pt x="336" y="403"/>
                  </a:lnTo>
                  <a:lnTo>
                    <a:pt x="346" y="393"/>
                  </a:lnTo>
                  <a:lnTo>
                    <a:pt x="357" y="384"/>
                  </a:lnTo>
                  <a:lnTo>
                    <a:pt x="361" y="378"/>
                  </a:lnTo>
                  <a:lnTo>
                    <a:pt x="366" y="370"/>
                  </a:lnTo>
                  <a:lnTo>
                    <a:pt x="370" y="363"/>
                  </a:lnTo>
                  <a:lnTo>
                    <a:pt x="374" y="357"/>
                  </a:lnTo>
                  <a:lnTo>
                    <a:pt x="380" y="348"/>
                  </a:lnTo>
                  <a:lnTo>
                    <a:pt x="384" y="342"/>
                  </a:lnTo>
                  <a:lnTo>
                    <a:pt x="389" y="332"/>
                  </a:lnTo>
                  <a:lnTo>
                    <a:pt x="393" y="325"/>
                  </a:lnTo>
                  <a:lnTo>
                    <a:pt x="397" y="317"/>
                  </a:lnTo>
                  <a:lnTo>
                    <a:pt x="401" y="310"/>
                  </a:lnTo>
                  <a:lnTo>
                    <a:pt x="404" y="302"/>
                  </a:lnTo>
                  <a:lnTo>
                    <a:pt x="408" y="294"/>
                  </a:lnTo>
                  <a:lnTo>
                    <a:pt x="412" y="287"/>
                  </a:lnTo>
                  <a:lnTo>
                    <a:pt x="416" y="279"/>
                  </a:lnTo>
                  <a:lnTo>
                    <a:pt x="418" y="273"/>
                  </a:lnTo>
                  <a:lnTo>
                    <a:pt x="422" y="268"/>
                  </a:lnTo>
                  <a:lnTo>
                    <a:pt x="423" y="260"/>
                  </a:lnTo>
                  <a:lnTo>
                    <a:pt x="427" y="254"/>
                  </a:lnTo>
                  <a:lnTo>
                    <a:pt x="429" y="247"/>
                  </a:lnTo>
                  <a:lnTo>
                    <a:pt x="431" y="241"/>
                  </a:lnTo>
                  <a:lnTo>
                    <a:pt x="433" y="232"/>
                  </a:lnTo>
                  <a:lnTo>
                    <a:pt x="439" y="222"/>
                  </a:lnTo>
                  <a:lnTo>
                    <a:pt x="439" y="213"/>
                  </a:lnTo>
                  <a:lnTo>
                    <a:pt x="441" y="203"/>
                  </a:lnTo>
                  <a:lnTo>
                    <a:pt x="439" y="194"/>
                  </a:lnTo>
                  <a:lnTo>
                    <a:pt x="439" y="186"/>
                  </a:lnTo>
                  <a:lnTo>
                    <a:pt x="433" y="176"/>
                  </a:lnTo>
                  <a:lnTo>
                    <a:pt x="429" y="167"/>
                  </a:lnTo>
                  <a:lnTo>
                    <a:pt x="422" y="157"/>
                  </a:lnTo>
                  <a:lnTo>
                    <a:pt x="416" y="150"/>
                  </a:lnTo>
                  <a:lnTo>
                    <a:pt x="408" y="144"/>
                  </a:lnTo>
                  <a:lnTo>
                    <a:pt x="404" y="140"/>
                  </a:lnTo>
                  <a:lnTo>
                    <a:pt x="397" y="136"/>
                  </a:lnTo>
                  <a:lnTo>
                    <a:pt x="393" y="135"/>
                  </a:lnTo>
                  <a:lnTo>
                    <a:pt x="384" y="131"/>
                  </a:lnTo>
                  <a:lnTo>
                    <a:pt x="378" y="127"/>
                  </a:lnTo>
                  <a:lnTo>
                    <a:pt x="368" y="125"/>
                  </a:lnTo>
                  <a:lnTo>
                    <a:pt x="361" y="125"/>
                  </a:lnTo>
                  <a:lnTo>
                    <a:pt x="351" y="121"/>
                  </a:lnTo>
                  <a:lnTo>
                    <a:pt x="342" y="121"/>
                  </a:lnTo>
                  <a:lnTo>
                    <a:pt x="330" y="117"/>
                  </a:lnTo>
                  <a:lnTo>
                    <a:pt x="321" y="117"/>
                  </a:lnTo>
                  <a:lnTo>
                    <a:pt x="309" y="117"/>
                  </a:lnTo>
                  <a:lnTo>
                    <a:pt x="298" y="117"/>
                  </a:lnTo>
                  <a:lnTo>
                    <a:pt x="287" y="117"/>
                  </a:lnTo>
                  <a:lnTo>
                    <a:pt x="277" y="119"/>
                  </a:lnTo>
                  <a:lnTo>
                    <a:pt x="264" y="119"/>
                  </a:lnTo>
                  <a:lnTo>
                    <a:pt x="252" y="121"/>
                  </a:lnTo>
                  <a:lnTo>
                    <a:pt x="241" y="123"/>
                  </a:lnTo>
                  <a:lnTo>
                    <a:pt x="231" y="127"/>
                  </a:lnTo>
                  <a:lnTo>
                    <a:pt x="220" y="129"/>
                  </a:lnTo>
                  <a:lnTo>
                    <a:pt x="211" y="133"/>
                  </a:lnTo>
                  <a:lnTo>
                    <a:pt x="201" y="136"/>
                  </a:lnTo>
                  <a:lnTo>
                    <a:pt x="193" y="142"/>
                  </a:lnTo>
                  <a:lnTo>
                    <a:pt x="184" y="148"/>
                  </a:lnTo>
                  <a:lnTo>
                    <a:pt x="176" y="152"/>
                  </a:lnTo>
                  <a:lnTo>
                    <a:pt x="169" y="159"/>
                  </a:lnTo>
                  <a:lnTo>
                    <a:pt x="163" y="165"/>
                  </a:lnTo>
                  <a:lnTo>
                    <a:pt x="157" y="171"/>
                  </a:lnTo>
                  <a:lnTo>
                    <a:pt x="152" y="178"/>
                  </a:lnTo>
                  <a:lnTo>
                    <a:pt x="146" y="186"/>
                  </a:lnTo>
                  <a:lnTo>
                    <a:pt x="144" y="194"/>
                  </a:lnTo>
                  <a:lnTo>
                    <a:pt x="138" y="199"/>
                  </a:lnTo>
                  <a:lnTo>
                    <a:pt x="135" y="209"/>
                  </a:lnTo>
                  <a:lnTo>
                    <a:pt x="133" y="214"/>
                  </a:lnTo>
                  <a:lnTo>
                    <a:pt x="129" y="224"/>
                  </a:lnTo>
                  <a:lnTo>
                    <a:pt x="127" y="230"/>
                  </a:lnTo>
                  <a:lnTo>
                    <a:pt x="123" y="237"/>
                  </a:lnTo>
                  <a:lnTo>
                    <a:pt x="119" y="245"/>
                  </a:lnTo>
                  <a:lnTo>
                    <a:pt x="117" y="254"/>
                  </a:lnTo>
                  <a:lnTo>
                    <a:pt x="116" y="260"/>
                  </a:lnTo>
                  <a:lnTo>
                    <a:pt x="112" y="266"/>
                  </a:lnTo>
                  <a:lnTo>
                    <a:pt x="110" y="272"/>
                  </a:lnTo>
                  <a:lnTo>
                    <a:pt x="108" y="277"/>
                  </a:lnTo>
                  <a:lnTo>
                    <a:pt x="106" y="283"/>
                  </a:lnTo>
                  <a:lnTo>
                    <a:pt x="104" y="289"/>
                  </a:lnTo>
                  <a:lnTo>
                    <a:pt x="102" y="294"/>
                  </a:lnTo>
                  <a:lnTo>
                    <a:pt x="100" y="300"/>
                  </a:lnTo>
                  <a:lnTo>
                    <a:pt x="95" y="308"/>
                  </a:lnTo>
                  <a:lnTo>
                    <a:pt x="87" y="315"/>
                  </a:lnTo>
                  <a:lnTo>
                    <a:pt x="79" y="321"/>
                  </a:lnTo>
                  <a:lnTo>
                    <a:pt x="72" y="325"/>
                  </a:lnTo>
                  <a:lnTo>
                    <a:pt x="66" y="325"/>
                  </a:lnTo>
                  <a:lnTo>
                    <a:pt x="60" y="325"/>
                  </a:lnTo>
                  <a:lnTo>
                    <a:pt x="55" y="325"/>
                  </a:lnTo>
                  <a:lnTo>
                    <a:pt x="49" y="325"/>
                  </a:lnTo>
                  <a:lnTo>
                    <a:pt x="43" y="323"/>
                  </a:lnTo>
                  <a:lnTo>
                    <a:pt x="36" y="321"/>
                  </a:lnTo>
                  <a:lnTo>
                    <a:pt x="30" y="319"/>
                  </a:lnTo>
                  <a:lnTo>
                    <a:pt x="24" y="319"/>
                  </a:lnTo>
                  <a:lnTo>
                    <a:pt x="15" y="313"/>
                  </a:lnTo>
                  <a:lnTo>
                    <a:pt x="7" y="311"/>
                  </a:lnTo>
                  <a:lnTo>
                    <a:pt x="0" y="31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0" name="Freeform 164"/>
            <p:cNvSpPr>
              <a:spLocks/>
            </p:cNvSpPr>
            <p:nvPr/>
          </p:nvSpPr>
          <p:spPr bwMode="auto">
            <a:xfrm>
              <a:off x="3250565" y="2443097"/>
              <a:ext cx="56023" cy="73074"/>
            </a:xfrm>
            <a:custGeom>
              <a:avLst/>
              <a:gdLst>
                <a:gd name="T0" fmla="*/ 2147483647 w 367"/>
                <a:gd name="T1" fmla="*/ 2147483647 h 479"/>
                <a:gd name="T2" fmla="*/ 2147483647 w 367"/>
                <a:gd name="T3" fmla="*/ 2147483647 h 479"/>
                <a:gd name="T4" fmla="*/ 2147483647 w 367"/>
                <a:gd name="T5" fmla="*/ 2147483647 h 479"/>
                <a:gd name="T6" fmla="*/ 2147483647 w 367"/>
                <a:gd name="T7" fmla="*/ 2147483647 h 479"/>
                <a:gd name="T8" fmla="*/ 2147483647 w 367"/>
                <a:gd name="T9" fmla="*/ 2147483647 h 479"/>
                <a:gd name="T10" fmla="*/ 2147483647 w 367"/>
                <a:gd name="T11" fmla="*/ 2147483647 h 479"/>
                <a:gd name="T12" fmla="*/ 2147483647 w 367"/>
                <a:gd name="T13" fmla="*/ 2147483647 h 479"/>
                <a:gd name="T14" fmla="*/ 2147483647 w 367"/>
                <a:gd name="T15" fmla="*/ 2147483647 h 479"/>
                <a:gd name="T16" fmla="*/ 2147483647 w 367"/>
                <a:gd name="T17" fmla="*/ 2147483647 h 479"/>
                <a:gd name="T18" fmla="*/ 2147483647 w 367"/>
                <a:gd name="T19" fmla="*/ 2147483647 h 479"/>
                <a:gd name="T20" fmla="*/ 2147483647 w 367"/>
                <a:gd name="T21" fmla="*/ 2147483647 h 479"/>
                <a:gd name="T22" fmla="*/ 2147483647 w 367"/>
                <a:gd name="T23" fmla="*/ 2147483647 h 479"/>
                <a:gd name="T24" fmla="*/ 2147483647 w 367"/>
                <a:gd name="T25" fmla="*/ 2147483647 h 479"/>
                <a:gd name="T26" fmla="*/ 2147483647 w 367"/>
                <a:gd name="T27" fmla="*/ 2147483647 h 479"/>
                <a:gd name="T28" fmla="*/ 2147483647 w 367"/>
                <a:gd name="T29" fmla="*/ 2147483647 h 479"/>
                <a:gd name="T30" fmla="*/ 2147483647 w 367"/>
                <a:gd name="T31" fmla="*/ 2147483647 h 479"/>
                <a:gd name="T32" fmla="*/ 2147483647 w 367"/>
                <a:gd name="T33" fmla="*/ 2147483647 h 479"/>
                <a:gd name="T34" fmla="*/ 2147483647 w 367"/>
                <a:gd name="T35" fmla="*/ 2147483647 h 479"/>
                <a:gd name="T36" fmla="*/ 2147483647 w 367"/>
                <a:gd name="T37" fmla="*/ 2147483647 h 479"/>
                <a:gd name="T38" fmla="*/ 2147483647 w 367"/>
                <a:gd name="T39" fmla="*/ 2147483647 h 479"/>
                <a:gd name="T40" fmla="*/ 2147483647 w 367"/>
                <a:gd name="T41" fmla="*/ 2147483647 h 479"/>
                <a:gd name="T42" fmla="*/ 2147483647 w 367"/>
                <a:gd name="T43" fmla="*/ 2147483647 h 479"/>
                <a:gd name="T44" fmla="*/ 2147483647 w 367"/>
                <a:gd name="T45" fmla="*/ 2147483647 h 479"/>
                <a:gd name="T46" fmla="*/ 2147483647 w 367"/>
                <a:gd name="T47" fmla="*/ 0 h 479"/>
                <a:gd name="T48" fmla="*/ 2147483647 w 367"/>
                <a:gd name="T49" fmla="*/ 2147483647 h 479"/>
                <a:gd name="T50" fmla="*/ 2147483647 w 367"/>
                <a:gd name="T51" fmla="*/ 2147483647 h 479"/>
                <a:gd name="T52" fmla="*/ 2147483647 w 367"/>
                <a:gd name="T53" fmla="*/ 2147483647 h 479"/>
                <a:gd name="T54" fmla="*/ 2147483647 w 367"/>
                <a:gd name="T55" fmla="*/ 2147483647 h 479"/>
                <a:gd name="T56" fmla="*/ 2147483647 w 367"/>
                <a:gd name="T57" fmla="*/ 2147483647 h 479"/>
                <a:gd name="T58" fmla="*/ 2147483647 w 367"/>
                <a:gd name="T59" fmla="*/ 2147483647 h 479"/>
                <a:gd name="T60" fmla="*/ 2147483647 w 367"/>
                <a:gd name="T61" fmla="*/ 2147483647 h 479"/>
                <a:gd name="T62" fmla="*/ 2147483647 w 367"/>
                <a:gd name="T63" fmla="*/ 2147483647 h 479"/>
                <a:gd name="T64" fmla="*/ 2147483647 w 367"/>
                <a:gd name="T65" fmla="*/ 2147483647 h 479"/>
                <a:gd name="T66" fmla="*/ 2147483647 w 367"/>
                <a:gd name="T67" fmla="*/ 2147483647 h 479"/>
                <a:gd name="T68" fmla="*/ 2147483647 w 367"/>
                <a:gd name="T69" fmla="*/ 2147483647 h 479"/>
                <a:gd name="T70" fmla="*/ 2147483647 w 367"/>
                <a:gd name="T71" fmla="*/ 2147483647 h 479"/>
                <a:gd name="T72" fmla="*/ 2147483647 w 367"/>
                <a:gd name="T73" fmla="*/ 2147483647 h 479"/>
                <a:gd name="T74" fmla="*/ 2147483647 w 367"/>
                <a:gd name="T75" fmla="*/ 2147483647 h 479"/>
                <a:gd name="T76" fmla="*/ 2147483647 w 367"/>
                <a:gd name="T77" fmla="*/ 2147483647 h 479"/>
                <a:gd name="T78" fmla="*/ 2147483647 w 367"/>
                <a:gd name="T79" fmla="*/ 2147483647 h 479"/>
                <a:gd name="T80" fmla="*/ 2147483647 w 367"/>
                <a:gd name="T81" fmla="*/ 2147483647 h 479"/>
                <a:gd name="T82" fmla="*/ 2147483647 w 367"/>
                <a:gd name="T83" fmla="*/ 2147483647 h 479"/>
                <a:gd name="T84" fmla="*/ 2147483647 w 367"/>
                <a:gd name="T85" fmla="*/ 2147483647 h 479"/>
                <a:gd name="T86" fmla="*/ 2147483647 w 367"/>
                <a:gd name="T87" fmla="*/ 2147483647 h 479"/>
                <a:gd name="T88" fmla="*/ 2147483647 w 367"/>
                <a:gd name="T89" fmla="*/ 2147483647 h 479"/>
                <a:gd name="T90" fmla="*/ 2147483647 w 367"/>
                <a:gd name="T91" fmla="*/ 2147483647 h 479"/>
                <a:gd name="T92" fmla="*/ 2147483647 w 367"/>
                <a:gd name="T93" fmla="*/ 2147483647 h 479"/>
                <a:gd name="T94" fmla="*/ 2147483647 w 367"/>
                <a:gd name="T95" fmla="*/ 2147483647 h 479"/>
                <a:gd name="T96" fmla="*/ 2147483647 w 367"/>
                <a:gd name="T97" fmla="*/ 2147483647 h 479"/>
                <a:gd name="T98" fmla="*/ 2147483647 w 367"/>
                <a:gd name="T99" fmla="*/ 2147483647 h 479"/>
                <a:gd name="T100" fmla="*/ 2147483647 w 367"/>
                <a:gd name="T101" fmla="*/ 2147483647 h 479"/>
                <a:gd name="T102" fmla="*/ 2147483647 w 367"/>
                <a:gd name="T103" fmla="*/ 2147483647 h 479"/>
                <a:gd name="T104" fmla="*/ 2147483647 w 367"/>
                <a:gd name="T105" fmla="*/ 2147483647 h 479"/>
                <a:gd name="T106" fmla="*/ 2147483647 w 367"/>
                <a:gd name="T107" fmla="*/ 2147483647 h 479"/>
                <a:gd name="T108" fmla="*/ 2147483647 w 367"/>
                <a:gd name="T109" fmla="*/ 2147483647 h 479"/>
                <a:gd name="T110" fmla="*/ 2147483647 w 367"/>
                <a:gd name="T111" fmla="*/ 2147483647 h 479"/>
                <a:gd name="T112" fmla="*/ 2147483647 w 367"/>
                <a:gd name="T113" fmla="*/ 2147483647 h 479"/>
                <a:gd name="T114" fmla="*/ 2147483647 w 367"/>
                <a:gd name="T115" fmla="*/ 2147483647 h 479"/>
                <a:gd name="T116" fmla="*/ 2147483647 w 367"/>
                <a:gd name="T117" fmla="*/ 2147483647 h 479"/>
                <a:gd name="T118" fmla="*/ 2147483647 w 367"/>
                <a:gd name="T119" fmla="*/ 2147483647 h 479"/>
                <a:gd name="T120" fmla="*/ 2147483647 w 367"/>
                <a:gd name="T121" fmla="*/ 2147483647 h 479"/>
                <a:gd name="T122" fmla="*/ 2147483647 w 367"/>
                <a:gd name="T123" fmla="*/ 2147483647 h 479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367" h="479">
                  <a:moveTo>
                    <a:pt x="361" y="391"/>
                  </a:moveTo>
                  <a:lnTo>
                    <a:pt x="258" y="445"/>
                  </a:lnTo>
                  <a:lnTo>
                    <a:pt x="256" y="445"/>
                  </a:lnTo>
                  <a:lnTo>
                    <a:pt x="254" y="445"/>
                  </a:lnTo>
                  <a:lnTo>
                    <a:pt x="249" y="447"/>
                  </a:lnTo>
                  <a:lnTo>
                    <a:pt x="243" y="448"/>
                  </a:lnTo>
                  <a:lnTo>
                    <a:pt x="235" y="450"/>
                  </a:lnTo>
                  <a:lnTo>
                    <a:pt x="228" y="454"/>
                  </a:lnTo>
                  <a:lnTo>
                    <a:pt x="218" y="458"/>
                  </a:lnTo>
                  <a:lnTo>
                    <a:pt x="211" y="462"/>
                  </a:lnTo>
                  <a:lnTo>
                    <a:pt x="197" y="464"/>
                  </a:lnTo>
                  <a:lnTo>
                    <a:pt x="190" y="466"/>
                  </a:lnTo>
                  <a:lnTo>
                    <a:pt x="178" y="469"/>
                  </a:lnTo>
                  <a:lnTo>
                    <a:pt x="169" y="473"/>
                  </a:lnTo>
                  <a:lnTo>
                    <a:pt x="159" y="475"/>
                  </a:lnTo>
                  <a:lnTo>
                    <a:pt x="150" y="477"/>
                  </a:lnTo>
                  <a:lnTo>
                    <a:pt x="140" y="477"/>
                  </a:lnTo>
                  <a:lnTo>
                    <a:pt x="135" y="479"/>
                  </a:lnTo>
                  <a:lnTo>
                    <a:pt x="127" y="477"/>
                  </a:lnTo>
                  <a:lnTo>
                    <a:pt x="121" y="477"/>
                  </a:lnTo>
                  <a:lnTo>
                    <a:pt x="118" y="475"/>
                  </a:lnTo>
                  <a:lnTo>
                    <a:pt x="114" y="473"/>
                  </a:lnTo>
                  <a:lnTo>
                    <a:pt x="110" y="469"/>
                  </a:lnTo>
                  <a:lnTo>
                    <a:pt x="108" y="464"/>
                  </a:lnTo>
                  <a:lnTo>
                    <a:pt x="106" y="458"/>
                  </a:lnTo>
                  <a:lnTo>
                    <a:pt x="104" y="452"/>
                  </a:lnTo>
                  <a:lnTo>
                    <a:pt x="102" y="447"/>
                  </a:lnTo>
                  <a:lnTo>
                    <a:pt x="100" y="439"/>
                  </a:lnTo>
                  <a:lnTo>
                    <a:pt x="98" y="429"/>
                  </a:lnTo>
                  <a:lnTo>
                    <a:pt x="97" y="422"/>
                  </a:lnTo>
                  <a:lnTo>
                    <a:pt x="93" y="410"/>
                  </a:lnTo>
                  <a:lnTo>
                    <a:pt x="91" y="401"/>
                  </a:lnTo>
                  <a:lnTo>
                    <a:pt x="89" y="389"/>
                  </a:lnTo>
                  <a:lnTo>
                    <a:pt x="85" y="378"/>
                  </a:lnTo>
                  <a:lnTo>
                    <a:pt x="79" y="365"/>
                  </a:lnTo>
                  <a:lnTo>
                    <a:pt x="74" y="351"/>
                  </a:lnTo>
                  <a:lnTo>
                    <a:pt x="68" y="338"/>
                  </a:lnTo>
                  <a:lnTo>
                    <a:pt x="62" y="325"/>
                  </a:lnTo>
                  <a:lnTo>
                    <a:pt x="55" y="311"/>
                  </a:lnTo>
                  <a:lnTo>
                    <a:pt x="47" y="298"/>
                  </a:lnTo>
                  <a:lnTo>
                    <a:pt x="41" y="285"/>
                  </a:lnTo>
                  <a:lnTo>
                    <a:pt x="36" y="273"/>
                  </a:lnTo>
                  <a:lnTo>
                    <a:pt x="28" y="262"/>
                  </a:lnTo>
                  <a:lnTo>
                    <a:pt x="22" y="251"/>
                  </a:lnTo>
                  <a:lnTo>
                    <a:pt x="17" y="241"/>
                  </a:lnTo>
                  <a:lnTo>
                    <a:pt x="13" y="234"/>
                  </a:lnTo>
                  <a:lnTo>
                    <a:pt x="7" y="226"/>
                  </a:lnTo>
                  <a:lnTo>
                    <a:pt x="5" y="222"/>
                  </a:lnTo>
                  <a:lnTo>
                    <a:pt x="3" y="218"/>
                  </a:lnTo>
                  <a:lnTo>
                    <a:pt x="3" y="216"/>
                  </a:lnTo>
                  <a:lnTo>
                    <a:pt x="3" y="215"/>
                  </a:lnTo>
                  <a:lnTo>
                    <a:pt x="2" y="211"/>
                  </a:lnTo>
                  <a:lnTo>
                    <a:pt x="2" y="205"/>
                  </a:lnTo>
                  <a:lnTo>
                    <a:pt x="2" y="197"/>
                  </a:lnTo>
                  <a:lnTo>
                    <a:pt x="2" y="190"/>
                  </a:lnTo>
                  <a:lnTo>
                    <a:pt x="2" y="182"/>
                  </a:lnTo>
                  <a:lnTo>
                    <a:pt x="2" y="175"/>
                  </a:lnTo>
                  <a:lnTo>
                    <a:pt x="0" y="165"/>
                  </a:lnTo>
                  <a:lnTo>
                    <a:pt x="0" y="156"/>
                  </a:lnTo>
                  <a:lnTo>
                    <a:pt x="2" y="146"/>
                  </a:lnTo>
                  <a:lnTo>
                    <a:pt x="2" y="140"/>
                  </a:lnTo>
                  <a:lnTo>
                    <a:pt x="3" y="131"/>
                  </a:lnTo>
                  <a:lnTo>
                    <a:pt x="5" y="125"/>
                  </a:lnTo>
                  <a:lnTo>
                    <a:pt x="9" y="119"/>
                  </a:lnTo>
                  <a:lnTo>
                    <a:pt x="13" y="116"/>
                  </a:lnTo>
                  <a:lnTo>
                    <a:pt x="21" y="108"/>
                  </a:lnTo>
                  <a:lnTo>
                    <a:pt x="32" y="104"/>
                  </a:lnTo>
                  <a:lnTo>
                    <a:pt x="38" y="102"/>
                  </a:lnTo>
                  <a:lnTo>
                    <a:pt x="43" y="100"/>
                  </a:lnTo>
                  <a:lnTo>
                    <a:pt x="51" y="97"/>
                  </a:lnTo>
                  <a:lnTo>
                    <a:pt x="59" y="97"/>
                  </a:lnTo>
                  <a:lnTo>
                    <a:pt x="64" y="93"/>
                  </a:lnTo>
                  <a:lnTo>
                    <a:pt x="72" y="91"/>
                  </a:lnTo>
                  <a:lnTo>
                    <a:pt x="79" y="89"/>
                  </a:lnTo>
                  <a:lnTo>
                    <a:pt x="89" y="87"/>
                  </a:lnTo>
                  <a:lnTo>
                    <a:pt x="95" y="83"/>
                  </a:lnTo>
                  <a:lnTo>
                    <a:pt x="104" y="81"/>
                  </a:lnTo>
                  <a:lnTo>
                    <a:pt x="114" y="78"/>
                  </a:lnTo>
                  <a:lnTo>
                    <a:pt x="123" y="76"/>
                  </a:lnTo>
                  <a:lnTo>
                    <a:pt x="131" y="68"/>
                  </a:lnTo>
                  <a:lnTo>
                    <a:pt x="140" y="64"/>
                  </a:lnTo>
                  <a:lnTo>
                    <a:pt x="150" y="59"/>
                  </a:lnTo>
                  <a:lnTo>
                    <a:pt x="159" y="53"/>
                  </a:lnTo>
                  <a:lnTo>
                    <a:pt x="169" y="47"/>
                  </a:lnTo>
                  <a:lnTo>
                    <a:pt x="178" y="41"/>
                  </a:lnTo>
                  <a:lnTo>
                    <a:pt x="188" y="34"/>
                  </a:lnTo>
                  <a:lnTo>
                    <a:pt x="195" y="30"/>
                  </a:lnTo>
                  <a:lnTo>
                    <a:pt x="205" y="22"/>
                  </a:lnTo>
                  <a:lnTo>
                    <a:pt x="214" y="17"/>
                  </a:lnTo>
                  <a:lnTo>
                    <a:pt x="222" y="13"/>
                  </a:lnTo>
                  <a:lnTo>
                    <a:pt x="230" y="9"/>
                  </a:lnTo>
                  <a:lnTo>
                    <a:pt x="237" y="5"/>
                  </a:lnTo>
                  <a:lnTo>
                    <a:pt x="245" y="3"/>
                  </a:lnTo>
                  <a:lnTo>
                    <a:pt x="251" y="0"/>
                  </a:lnTo>
                  <a:lnTo>
                    <a:pt x="258" y="0"/>
                  </a:lnTo>
                  <a:lnTo>
                    <a:pt x="268" y="0"/>
                  </a:lnTo>
                  <a:lnTo>
                    <a:pt x="277" y="5"/>
                  </a:lnTo>
                  <a:lnTo>
                    <a:pt x="279" y="7"/>
                  </a:lnTo>
                  <a:lnTo>
                    <a:pt x="283" y="13"/>
                  </a:lnTo>
                  <a:lnTo>
                    <a:pt x="287" y="19"/>
                  </a:lnTo>
                  <a:lnTo>
                    <a:pt x="289" y="26"/>
                  </a:lnTo>
                  <a:lnTo>
                    <a:pt x="290" y="32"/>
                  </a:lnTo>
                  <a:lnTo>
                    <a:pt x="292" y="40"/>
                  </a:lnTo>
                  <a:lnTo>
                    <a:pt x="294" y="45"/>
                  </a:lnTo>
                  <a:lnTo>
                    <a:pt x="298" y="55"/>
                  </a:lnTo>
                  <a:lnTo>
                    <a:pt x="300" y="64"/>
                  </a:lnTo>
                  <a:lnTo>
                    <a:pt x="304" y="72"/>
                  </a:lnTo>
                  <a:lnTo>
                    <a:pt x="306" y="83"/>
                  </a:lnTo>
                  <a:lnTo>
                    <a:pt x="309" y="93"/>
                  </a:lnTo>
                  <a:lnTo>
                    <a:pt x="313" y="102"/>
                  </a:lnTo>
                  <a:lnTo>
                    <a:pt x="315" y="114"/>
                  </a:lnTo>
                  <a:lnTo>
                    <a:pt x="319" y="125"/>
                  </a:lnTo>
                  <a:lnTo>
                    <a:pt x="323" y="137"/>
                  </a:lnTo>
                  <a:lnTo>
                    <a:pt x="327" y="146"/>
                  </a:lnTo>
                  <a:lnTo>
                    <a:pt x="330" y="157"/>
                  </a:lnTo>
                  <a:lnTo>
                    <a:pt x="336" y="167"/>
                  </a:lnTo>
                  <a:lnTo>
                    <a:pt x="340" y="178"/>
                  </a:lnTo>
                  <a:lnTo>
                    <a:pt x="344" y="188"/>
                  </a:lnTo>
                  <a:lnTo>
                    <a:pt x="348" y="197"/>
                  </a:lnTo>
                  <a:lnTo>
                    <a:pt x="351" y="205"/>
                  </a:lnTo>
                  <a:lnTo>
                    <a:pt x="355" y="215"/>
                  </a:lnTo>
                  <a:lnTo>
                    <a:pt x="357" y="222"/>
                  </a:lnTo>
                  <a:lnTo>
                    <a:pt x="361" y="230"/>
                  </a:lnTo>
                  <a:lnTo>
                    <a:pt x="363" y="235"/>
                  </a:lnTo>
                  <a:lnTo>
                    <a:pt x="367" y="241"/>
                  </a:lnTo>
                  <a:lnTo>
                    <a:pt x="365" y="241"/>
                  </a:lnTo>
                  <a:lnTo>
                    <a:pt x="361" y="241"/>
                  </a:lnTo>
                  <a:lnTo>
                    <a:pt x="355" y="243"/>
                  </a:lnTo>
                  <a:lnTo>
                    <a:pt x="351" y="243"/>
                  </a:lnTo>
                  <a:lnTo>
                    <a:pt x="342" y="243"/>
                  </a:lnTo>
                  <a:lnTo>
                    <a:pt x="334" y="239"/>
                  </a:lnTo>
                  <a:lnTo>
                    <a:pt x="325" y="234"/>
                  </a:lnTo>
                  <a:lnTo>
                    <a:pt x="317" y="226"/>
                  </a:lnTo>
                  <a:lnTo>
                    <a:pt x="311" y="220"/>
                  </a:lnTo>
                  <a:lnTo>
                    <a:pt x="308" y="215"/>
                  </a:lnTo>
                  <a:lnTo>
                    <a:pt x="302" y="207"/>
                  </a:lnTo>
                  <a:lnTo>
                    <a:pt x="298" y="201"/>
                  </a:lnTo>
                  <a:lnTo>
                    <a:pt x="292" y="194"/>
                  </a:lnTo>
                  <a:lnTo>
                    <a:pt x="290" y="188"/>
                  </a:lnTo>
                  <a:lnTo>
                    <a:pt x="285" y="182"/>
                  </a:lnTo>
                  <a:lnTo>
                    <a:pt x="281" y="176"/>
                  </a:lnTo>
                  <a:lnTo>
                    <a:pt x="277" y="169"/>
                  </a:lnTo>
                  <a:lnTo>
                    <a:pt x="271" y="163"/>
                  </a:lnTo>
                  <a:lnTo>
                    <a:pt x="268" y="157"/>
                  </a:lnTo>
                  <a:lnTo>
                    <a:pt x="264" y="152"/>
                  </a:lnTo>
                  <a:lnTo>
                    <a:pt x="254" y="140"/>
                  </a:lnTo>
                  <a:lnTo>
                    <a:pt x="245" y="133"/>
                  </a:lnTo>
                  <a:lnTo>
                    <a:pt x="239" y="129"/>
                  </a:lnTo>
                  <a:lnTo>
                    <a:pt x="232" y="125"/>
                  </a:lnTo>
                  <a:lnTo>
                    <a:pt x="226" y="123"/>
                  </a:lnTo>
                  <a:lnTo>
                    <a:pt x="220" y="121"/>
                  </a:lnTo>
                  <a:lnTo>
                    <a:pt x="214" y="119"/>
                  </a:lnTo>
                  <a:lnTo>
                    <a:pt x="209" y="119"/>
                  </a:lnTo>
                  <a:lnTo>
                    <a:pt x="203" y="119"/>
                  </a:lnTo>
                  <a:lnTo>
                    <a:pt x="197" y="119"/>
                  </a:lnTo>
                  <a:lnTo>
                    <a:pt x="190" y="119"/>
                  </a:lnTo>
                  <a:lnTo>
                    <a:pt x="184" y="119"/>
                  </a:lnTo>
                  <a:lnTo>
                    <a:pt x="176" y="119"/>
                  </a:lnTo>
                  <a:lnTo>
                    <a:pt x="171" y="121"/>
                  </a:lnTo>
                  <a:lnTo>
                    <a:pt x="163" y="121"/>
                  </a:lnTo>
                  <a:lnTo>
                    <a:pt x="157" y="123"/>
                  </a:lnTo>
                  <a:lnTo>
                    <a:pt x="150" y="123"/>
                  </a:lnTo>
                  <a:lnTo>
                    <a:pt x="144" y="125"/>
                  </a:lnTo>
                  <a:lnTo>
                    <a:pt x="137" y="125"/>
                  </a:lnTo>
                  <a:lnTo>
                    <a:pt x="129" y="127"/>
                  </a:lnTo>
                  <a:lnTo>
                    <a:pt x="121" y="129"/>
                  </a:lnTo>
                  <a:lnTo>
                    <a:pt x="116" y="131"/>
                  </a:lnTo>
                  <a:lnTo>
                    <a:pt x="108" y="131"/>
                  </a:lnTo>
                  <a:lnTo>
                    <a:pt x="102" y="133"/>
                  </a:lnTo>
                  <a:lnTo>
                    <a:pt x="97" y="133"/>
                  </a:lnTo>
                  <a:lnTo>
                    <a:pt x="91" y="137"/>
                  </a:lnTo>
                  <a:lnTo>
                    <a:pt x="83" y="137"/>
                  </a:lnTo>
                  <a:lnTo>
                    <a:pt x="78" y="138"/>
                  </a:lnTo>
                  <a:lnTo>
                    <a:pt x="72" y="138"/>
                  </a:lnTo>
                  <a:lnTo>
                    <a:pt x="68" y="140"/>
                  </a:lnTo>
                  <a:lnTo>
                    <a:pt x="59" y="144"/>
                  </a:lnTo>
                  <a:lnTo>
                    <a:pt x="53" y="146"/>
                  </a:lnTo>
                  <a:lnTo>
                    <a:pt x="47" y="148"/>
                  </a:lnTo>
                  <a:lnTo>
                    <a:pt x="43" y="150"/>
                  </a:lnTo>
                  <a:lnTo>
                    <a:pt x="43" y="154"/>
                  </a:lnTo>
                  <a:lnTo>
                    <a:pt x="43" y="157"/>
                  </a:lnTo>
                  <a:lnTo>
                    <a:pt x="45" y="163"/>
                  </a:lnTo>
                  <a:lnTo>
                    <a:pt x="47" y="173"/>
                  </a:lnTo>
                  <a:lnTo>
                    <a:pt x="51" y="176"/>
                  </a:lnTo>
                  <a:lnTo>
                    <a:pt x="53" y="182"/>
                  </a:lnTo>
                  <a:lnTo>
                    <a:pt x="57" y="190"/>
                  </a:lnTo>
                  <a:lnTo>
                    <a:pt x="59" y="199"/>
                  </a:lnTo>
                  <a:lnTo>
                    <a:pt x="62" y="205"/>
                  </a:lnTo>
                  <a:lnTo>
                    <a:pt x="66" y="215"/>
                  </a:lnTo>
                  <a:lnTo>
                    <a:pt x="70" y="224"/>
                  </a:lnTo>
                  <a:lnTo>
                    <a:pt x="76" y="235"/>
                  </a:lnTo>
                  <a:lnTo>
                    <a:pt x="79" y="245"/>
                  </a:lnTo>
                  <a:lnTo>
                    <a:pt x="83" y="256"/>
                  </a:lnTo>
                  <a:lnTo>
                    <a:pt x="89" y="266"/>
                  </a:lnTo>
                  <a:lnTo>
                    <a:pt x="93" y="279"/>
                  </a:lnTo>
                  <a:lnTo>
                    <a:pt x="97" y="289"/>
                  </a:lnTo>
                  <a:lnTo>
                    <a:pt x="102" y="300"/>
                  </a:lnTo>
                  <a:lnTo>
                    <a:pt x="104" y="311"/>
                  </a:lnTo>
                  <a:lnTo>
                    <a:pt x="110" y="323"/>
                  </a:lnTo>
                  <a:lnTo>
                    <a:pt x="114" y="331"/>
                  </a:lnTo>
                  <a:lnTo>
                    <a:pt x="118" y="342"/>
                  </a:lnTo>
                  <a:lnTo>
                    <a:pt x="121" y="350"/>
                  </a:lnTo>
                  <a:lnTo>
                    <a:pt x="125" y="359"/>
                  </a:lnTo>
                  <a:lnTo>
                    <a:pt x="127" y="365"/>
                  </a:lnTo>
                  <a:lnTo>
                    <a:pt x="131" y="372"/>
                  </a:lnTo>
                  <a:lnTo>
                    <a:pt x="133" y="378"/>
                  </a:lnTo>
                  <a:lnTo>
                    <a:pt x="135" y="384"/>
                  </a:lnTo>
                  <a:lnTo>
                    <a:pt x="138" y="391"/>
                  </a:lnTo>
                  <a:lnTo>
                    <a:pt x="142" y="399"/>
                  </a:lnTo>
                  <a:lnTo>
                    <a:pt x="144" y="403"/>
                  </a:lnTo>
                  <a:lnTo>
                    <a:pt x="150" y="407"/>
                  </a:lnTo>
                  <a:lnTo>
                    <a:pt x="156" y="408"/>
                  </a:lnTo>
                  <a:lnTo>
                    <a:pt x="163" y="410"/>
                  </a:lnTo>
                  <a:lnTo>
                    <a:pt x="169" y="410"/>
                  </a:lnTo>
                  <a:lnTo>
                    <a:pt x="178" y="412"/>
                  </a:lnTo>
                  <a:lnTo>
                    <a:pt x="184" y="412"/>
                  </a:lnTo>
                  <a:lnTo>
                    <a:pt x="190" y="412"/>
                  </a:lnTo>
                  <a:lnTo>
                    <a:pt x="195" y="412"/>
                  </a:lnTo>
                  <a:lnTo>
                    <a:pt x="203" y="412"/>
                  </a:lnTo>
                  <a:lnTo>
                    <a:pt x="209" y="412"/>
                  </a:lnTo>
                  <a:lnTo>
                    <a:pt x="214" y="412"/>
                  </a:lnTo>
                  <a:lnTo>
                    <a:pt x="220" y="410"/>
                  </a:lnTo>
                  <a:lnTo>
                    <a:pt x="228" y="410"/>
                  </a:lnTo>
                  <a:lnTo>
                    <a:pt x="233" y="410"/>
                  </a:lnTo>
                  <a:lnTo>
                    <a:pt x="241" y="408"/>
                  </a:lnTo>
                  <a:lnTo>
                    <a:pt x="247" y="408"/>
                  </a:lnTo>
                  <a:lnTo>
                    <a:pt x="254" y="407"/>
                  </a:lnTo>
                  <a:lnTo>
                    <a:pt x="258" y="403"/>
                  </a:lnTo>
                  <a:lnTo>
                    <a:pt x="266" y="401"/>
                  </a:lnTo>
                  <a:lnTo>
                    <a:pt x="270" y="399"/>
                  </a:lnTo>
                  <a:lnTo>
                    <a:pt x="277" y="397"/>
                  </a:lnTo>
                  <a:lnTo>
                    <a:pt x="287" y="391"/>
                  </a:lnTo>
                  <a:lnTo>
                    <a:pt x="298" y="386"/>
                  </a:lnTo>
                  <a:lnTo>
                    <a:pt x="308" y="380"/>
                  </a:lnTo>
                  <a:lnTo>
                    <a:pt x="317" y="374"/>
                  </a:lnTo>
                  <a:lnTo>
                    <a:pt x="325" y="367"/>
                  </a:lnTo>
                  <a:lnTo>
                    <a:pt x="332" y="365"/>
                  </a:lnTo>
                  <a:lnTo>
                    <a:pt x="338" y="359"/>
                  </a:lnTo>
                  <a:lnTo>
                    <a:pt x="344" y="357"/>
                  </a:lnTo>
                  <a:lnTo>
                    <a:pt x="349" y="353"/>
                  </a:lnTo>
                  <a:lnTo>
                    <a:pt x="353" y="353"/>
                  </a:lnTo>
                  <a:lnTo>
                    <a:pt x="361" y="355"/>
                  </a:lnTo>
                  <a:lnTo>
                    <a:pt x="363" y="363"/>
                  </a:lnTo>
                  <a:lnTo>
                    <a:pt x="365" y="369"/>
                  </a:lnTo>
                  <a:lnTo>
                    <a:pt x="363" y="380"/>
                  </a:lnTo>
                  <a:lnTo>
                    <a:pt x="361" y="388"/>
                  </a:lnTo>
                  <a:lnTo>
                    <a:pt x="361" y="39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1" name="Freeform 165"/>
            <p:cNvSpPr>
              <a:spLocks/>
            </p:cNvSpPr>
            <p:nvPr/>
          </p:nvSpPr>
          <p:spPr bwMode="auto">
            <a:xfrm>
              <a:off x="3144913" y="2582241"/>
              <a:ext cx="153759" cy="43844"/>
            </a:xfrm>
            <a:custGeom>
              <a:avLst/>
              <a:gdLst>
                <a:gd name="T0" fmla="*/ 2147483647 w 1009"/>
                <a:gd name="T1" fmla="*/ 2147483647 h 289"/>
                <a:gd name="T2" fmla="*/ 2147483647 w 1009"/>
                <a:gd name="T3" fmla="*/ 2147483647 h 289"/>
                <a:gd name="T4" fmla="*/ 2147483647 w 1009"/>
                <a:gd name="T5" fmla="*/ 2147483647 h 289"/>
                <a:gd name="T6" fmla="*/ 2147483647 w 1009"/>
                <a:gd name="T7" fmla="*/ 2147483647 h 289"/>
                <a:gd name="T8" fmla="*/ 2147483647 w 1009"/>
                <a:gd name="T9" fmla="*/ 2147483647 h 289"/>
                <a:gd name="T10" fmla="*/ 2147483647 w 1009"/>
                <a:gd name="T11" fmla="*/ 2147483647 h 289"/>
                <a:gd name="T12" fmla="*/ 2147483647 w 1009"/>
                <a:gd name="T13" fmla="*/ 2147483647 h 289"/>
                <a:gd name="T14" fmla="*/ 2147483647 w 1009"/>
                <a:gd name="T15" fmla="*/ 2147483647 h 289"/>
                <a:gd name="T16" fmla="*/ 2147483647 w 1009"/>
                <a:gd name="T17" fmla="*/ 2147483647 h 289"/>
                <a:gd name="T18" fmla="*/ 2147483647 w 1009"/>
                <a:gd name="T19" fmla="*/ 2147483647 h 289"/>
                <a:gd name="T20" fmla="*/ 2147483647 w 1009"/>
                <a:gd name="T21" fmla="*/ 2147483647 h 289"/>
                <a:gd name="T22" fmla="*/ 2147483647 w 1009"/>
                <a:gd name="T23" fmla="*/ 2147483647 h 289"/>
                <a:gd name="T24" fmla="*/ 2147483647 w 1009"/>
                <a:gd name="T25" fmla="*/ 2147483647 h 289"/>
                <a:gd name="T26" fmla="*/ 2147483647 w 1009"/>
                <a:gd name="T27" fmla="*/ 2147483647 h 289"/>
                <a:gd name="T28" fmla="*/ 2147483647 w 1009"/>
                <a:gd name="T29" fmla="*/ 2147483647 h 289"/>
                <a:gd name="T30" fmla="*/ 2147483647 w 1009"/>
                <a:gd name="T31" fmla="*/ 2147483647 h 289"/>
                <a:gd name="T32" fmla="*/ 2147483647 w 1009"/>
                <a:gd name="T33" fmla="*/ 2147483647 h 289"/>
                <a:gd name="T34" fmla="*/ 2147483647 w 1009"/>
                <a:gd name="T35" fmla="*/ 2147483647 h 289"/>
                <a:gd name="T36" fmla="*/ 2147483647 w 1009"/>
                <a:gd name="T37" fmla="*/ 2147483647 h 289"/>
                <a:gd name="T38" fmla="*/ 2147483647 w 1009"/>
                <a:gd name="T39" fmla="*/ 2147483647 h 289"/>
                <a:gd name="T40" fmla="*/ 2147483647 w 1009"/>
                <a:gd name="T41" fmla="*/ 2147483647 h 289"/>
                <a:gd name="T42" fmla="*/ 2147483647 w 1009"/>
                <a:gd name="T43" fmla="*/ 2147483647 h 289"/>
                <a:gd name="T44" fmla="*/ 2147483647 w 1009"/>
                <a:gd name="T45" fmla="*/ 2147483647 h 289"/>
                <a:gd name="T46" fmla="*/ 2147483647 w 1009"/>
                <a:gd name="T47" fmla="*/ 2147483647 h 289"/>
                <a:gd name="T48" fmla="*/ 2147483647 w 1009"/>
                <a:gd name="T49" fmla="*/ 2147483647 h 289"/>
                <a:gd name="T50" fmla="*/ 2147483647 w 1009"/>
                <a:gd name="T51" fmla="*/ 2147483647 h 289"/>
                <a:gd name="T52" fmla="*/ 2147483647 w 1009"/>
                <a:gd name="T53" fmla="*/ 2147483647 h 289"/>
                <a:gd name="T54" fmla="*/ 2147483647 w 1009"/>
                <a:gd name="T55" fmla="*/ 2147483647 h 289"/>
                <a:gd name="T56" fmla="*/ 2147483647 w 1009"/>
                <a:gd name="T57" fmla="*/ 2147483647 h 289"/>
                <a:gd name="T58" fmla="*/ 2147483647 w 1009"/>
                <a:gd name="T59" fmla="*/ 2147483647 h 289"/>
                <a:gd name="T60" fmla="*/ 2147483647 w 1009"/>
                <a:gd name="T61" fmla="*/ 2147483647 h 289"/>
                <a:gd name="T62" fmla="*/ 2147483647 w 1009"/>
                <a:gd name="T63" fmla="*/ 2147483647 h 289"/>
                <a:gd name="T64" fmla="*/ 2147483647 w 1009"/>
                <a:gd name="T65" fmla="*/ 2147483647 h 289"/>
                <a:gd name="T66" fmla="*/ 2147483647 w 1009"/>
                <a:gd name="T67" fmla="*/ 2147483647 h 289"/>
                <a:gd name="T68" fmla="*/ 2147483647 w 1009"/>
                <a:gd name="T69" fmla="*/ 2147483647 h 289"/>
                <a:gd name="T70" fmla="*/ 2147483647 w 1009"/>
                <a:gd name="T71" fmla="*/ 2147483647 h 289"/>
                <a:gd name="T72" fmla="*/ 2147483647 w 1009"/>
                <a:gd name="T73" fmla="*/ 2147483647 h 289"/>
                <a:gd name="T74" fmla="*/ 2147483647 w 1009"/>
                <a:gd name="T75" fmla="*/ 0 h 289"/>
                <a:gd name="T76" fmla="*/ 2147483647 w 1009"/>
                <a:gd name="T77" fmla="*/ 2147483647 h 289"/>
                <a:gd name="T78" fmla="*/ 2147483647 w 1009"/>
                <a:gd name="T79" fmla="*/ 2147483647 h 289"/>
                <a:gd name="T80" fmla="*/ 0 w 1009"/>
                <a:gd name="T81" fmla="*/ 2147483647 h 289"/>
                <a:gd name="T82" fmla="*/ 2147483647 w 1009"/>
                <a:gd name="T83" fmla="*/ 2147483647 h 289"/>
                <a:gd name="T84" fmla="*/ 2147483647 w 1009"/>
                <a:gd name="T85" fmla="*/ 2147483647 h 289"/>
                <a:gd name="T86" fmla="*/ 2147483647 w 1009"/>
                <a:gd name="T87" fmla="*/ 2147483647 h 28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009" h="289">
                  <a:moveTo>
                    <a:pt x="15" y="103"/>
                  </a:moveTo>
                  <a:lnTo>
                    <a:pt x="17" y="103"/>
                  </a:lnTo>
                  <a:lnTo>
                    <a:pt x="23" y="105"/>
                  </a:lnTo>
                  <a:lnTo>
                    <a:pt x="34" y="111"/>
                  </a:lnTo>
                  <a:lnTo>
                    <a:pt x="47" y="118"/>
                  </a:lnTo>
                  <a:lnTo>
                    <a:pt x="63" y="126"/>
                  </a:lnTo>
                  <a:lnTo>
                    <a:pt x="83" y="135"/>
                  </a:lnTo>
                  <a:lnTo>
                    <a:pt x="102" y="145"/>
                  </a:lnTo>
                  <a:lnTo>
                    <a:pt x="127" y="156"/>
                  </a:lnTo>
                  <a:lnTo>
                    <a:pt x="152" y="168"/>
                  </a:lnTo>
                  <a:lnTo>
                    <a:pt x="179" y="181"/>
                  </a:lnTo>
                  <a:lnTo>
                    <a:pt x="207" y="194"/>
                  </a:lnTo>
                  <a:lnTo>
                    <a:pt x="234" y="208"/>
                  </a:lnTo>
                  <a:lnTo>
                    <a:pt x="262" y="221"/>
                  </a:lnTo>
                  <a:lnTo>
                    <a:pt x="291" y="232"/>
                  </a:lnTo>
                  <a:lnTo>
                    <a:pt x="317" y="246"/>
                  </a:lnTo>
                  <a:lnTo>
                    <a:pt x="346" y="257"/>
                  </a:lnTo>
                  <a:lnTo>
                    <a:pt x="371" y="265"/>
                  </a:lnTo>
                  <a:lnTo>
                    <a:pt x="397" y="274"/>
                  </a:lnTo>
                  <a:lnTo>
                    <a:pt x="422" y="280"/>
                  </a:lnTo>
                  <a:lnTo>
                    <a:pt x="448" y="286"/>
                  </a:lnTo>
                  <a:lnTo>
                    <a:pt x="473" y="288"/>
                  </a:lnTo>
                  <a:lnTo>
                    <a:pt x="500" y="289"/>
                  </a:lnTo>
                  <a:lnTo>
                    <a:pt x="524" y="289"/>
                  </a:lnTo>
                  <a:lnTo>
                    <a:pt x="551" y="289"/>
                  </a:lnTo>
                  <a:lnTo>
                    <a:pt x="576" y="288"/>
                  </a:lnTo>
                  <a:lnTo>
                    <a:pt x="601" y="284"/>
                  </a:lnTo>
                  <a:lnTo>
                    <a:pt x="625" y="278"/>
                  </a:lnTo>
                  <a:lnTo>
                    <a:pt x="652" y="274"/>
                  </a:lnTo>
                  <a:lnTo>
                    <a:pt x="677" y="265"/>
                  </a:lnTo>
                  <a:lnTo>
                    <a:pt x="701" y="257"/>
                  </a:lnTo>
                  <a:lnTo>
                    <a:pt x="726" y="248"/>
                  </a:lnTo>
                  <a:lnTo>
                    <a:pt x="751" y="238"/>
                  </a:lnTo>
                  <a:lnTo>
                    <a:pt x="775" y="227"/>
                  </a:lnTo>
                  <a:lnTo>
                    <a:pt x="798" y="213"/>
                  </a:lnTo>
                  <a:lnTo>
                    <a:pt x="821" y="200"/>
                  </a:lnTo>
                  <a:lnTo>
                    <a:pt x="844" y="187"/>
                  </a:lnTo>
                  <a:lnTo>
                    <a:pt x="865" y="173"/>
                  </a:lnTo>
                  <a:lnTo>
                    <a:pt x="886" y="160"/>
                  </a:lnTo>
                  <a:lnTo>
                    <a:pt x="905" y="147"/>
                  </a:lnTo>
                  <a:lnTo>
                    <a:pt x="924" y="135"/>
                  </a:lnTo>
                  <a:lnTo>
                    <a:pt x="939" y="122"/>
                  </a:lnTo>
                  <a:lnTo>
                    <a:pt x="954" y="111"/>
                  </a:lnTo>
                  <a:lnTo>
                    <a:pt x="965" y="99"/>
                  </a:lnTo>
                  <a:lnTo>
                    <a:pt x="979" y="92"/>
                  </a:lnTo>
                  <a:lnTo>
                    <a:pt x="986" y="84"/>
                  </a:lnTo>
                  <a:lnTo>
                    <a:pt x="994" y="78"/>
                  </a:lnTo>
                  <a:lnTo>
                    <a:pt x="998" y="75"/>
                  </a:lnTo>
                  <a:lnTo>
                    <a:pt x="1000" y="75"/>
                  </a:lnTo>
                  <a:lnTo>
                    <a:pt x="1000" y="71"/>
                  </a:lnTo>
                  <a:lnTo>
                    <a:pt x="1003" y="63"/>
                  </a:lnTo>
                  <a:lnTo>
                    <a:pt x="1007" y="54"/>
                  </a:lnTo>
                  <a:lnTo>
                    <a:pt x="1009" y="42"/>
                  </a:lnTo>
                  <a:lnTo>
                    <a:pt x="1007" y="33"/>
                  </a:lnTo>
                  <a:lnTo>
                    <a:pt x="1002" y="27"/>
                  </a:lnTo>
                  <a:lnTo>
                    <a:pt x="996" y="25"/>
                  </a:lnTo>
                  <a:lnTo>
                    <a:pt x="988" y="25"/>
                  </a:lnTo>
                  <a:lnTo>
                    <a:pt x="979" y="27"/>
                  </a:lnTo>
                  <a:lnTo>
                    <a:pt x="969" y="33"/>
                  </a:lnTo>
                  <a:lnTo>
                    <a:pt x="954" y="38"/>
                  </a:lnTo>
                  <a:lnTo>
                    <a:pt x="941" y="44"/>
                  </a:lnTo>
                  <a:lnTo>
                    <a:pt x="926" y="50"/>
                  </a:lnTo>
                  <a:lnTo>
                    <a:pt x="910" y="57"/>
                  </a:lnTo>
                  <a:lnTo>
                    <a:pt x="895" y="65"/>
                  </a:lnTo>
                  <a:lnTo>
                    <a:pt x="878" y="75"/>
                  </a:lnTo>
                  <a:lnTo>
                    <a:pt x="861" y="80"/>
                  </a:lnTo>
                  <a:lnTo>
                    <a:pt x="846" y="90"/>
                  </a:lnTo>
                  <a:lnTo>
                    <a:pt x="827" y="99"/>
                  </a:lnTo>
                  <a:lnTo>
                    <a:pt x="808" y="107"/>
                  </a:lnTo>
                  <a:lnTo>
                    <a:pt x="789" y="115"/>
                  </a:lnTo>
                  <a:lnTo>
                    <a:pt x="772" y="124"/>
                  </a:lnTo>
                  <a:lnTo>
                    <a:pt x="751" y="132"/>
                  </a:lnTo>
                  <a:lnTo>
                    <a:pt x="732" y="141"/>
                  </a:lnTo>
                  <a:lnTo>
                    <a:pt x="713" y="151"/>
                  </a:lnTo>
                  <a:lnTo>
                    <a:pt x="694" y="158"/>
                  </a:lnTo>
                  <a:lnTo>
                    <a:pt x="673" y="164"/>
                  </a:lnTo>
                  <a:lnTo>
                    <a:pt x="652" y="172"/>
                  </a:lnTo>
                  <a:lnTo>
                    <a:pt x="633" y="177"/>
                  </a:lnTo>
                  <a:lnTo>
                    <a:pt x="614" y="183"/>
                  </a:lnTo>
                  <a:lnTo>
                    <a:pt x="597" y="187"/>
                  </a:lnTo>
                  <a:lnTo>
                    <a:pt x="578" y="191"/>
                  </a:lnTo>
                  <a:lnTo>
                    <a:pt x="559" y="192"/>
                  </a:lnTo>
                  <a:lnTo>
                    <a:pt x="540" y="194"/>
                  </a:lnTo>
                  <a:lnTo>
                    <a:pt x="521" y="194"/>
                  </a:lnTo>
                  <a:lnTo>
                    <a:pt x="502" y="194"/>
                  </a:lnTo>
                  <a:lnTo>
                    <a:pt x="485" y="192"/>
                  </a:lnTo>
                  <a:lnTo>
                    <a:pt x="466" y="191"/>
                  </a:lnTo>
                  <a:lnTo>
                    <a:pt x="447" y="187"/>
                  </a:lnTo>
                  <a:lnTo>
                    <a:pt x="426" y="185"/>
                  </a:lnTo>
                  <a:lnTo>
                    <a:pt x="407" y="177"/>
                  </a:lnTo>
                  <a:lnTo>
                    <a:pt x="388" y="173"/>
                  </a:lnTo>
                  <a:lnTo>
                    <a:pt x="365" y="164"/>
                  </a:lnTo>
                  <a:lnTo>
                    <a:pt x="342" y="154"/>
                  </a:lnTo>
                  <a:lnTo>
                    <a:pt x="321" y="147"/>
                  </a:lnTo>
                  <a:lnTo>
                    <a:pt x="298" y="137"/>
                  </a:lnTo>
                  <a:lnTo>
                    <a:pt x="275" y="128"/>
                  </a:lnTo>
                  <a:lnTo>
                    <a:pt x="253" y="118"/>
                  </a:lnTo>
                  <a:lnTo>
                    <a:pt x="232" y="111"/>
                  </a:lnTo>
                  <a:lnTo>
                    <a:pt x="211" y="101"/>
                  </a:lnTo>
                  <a:lnTo>
                    <a:pt x="190" y="90"/>
                  </a:lnTo>
                  <a:lnTo>
                    <a:pt x="169" y="80"/>
                  </a:lnTo>
                  <a:lnTo>
                    <a:pt x="150" y="71"/>
                  </a:lnTo>
                  <a:lnTo>
                    <a:pt x="133" y="61"/>
                  </a:lnTo>
                  <a:lnTo>
                    <a:pt x="114" y="52"/>
                  </a:lnTo>
                  <a:lnTo>
                    <a:pt x="99" y="42"/>
                  </a:lnTo>
                  <a:lnTo>
                    <a:pt x="83" y="35"/>
                  </a:lnTo>
                  <a:lnTo>
                    <a:pt x="72" y="27"/>
                  </a:lnTo>
                  <a:lnTo>
                    <a:pt x="59" y="19"/>
                  </a:lnTo>
                  <a:lnTo>
                    <a:pt x="49" y="14"/>
                  </a:lnTo>
                  <a:lnTo>
                    <a:pt x="42" y="8"/>
                  </a:lnTo>
                  <a:lnTo>
                    <a:pt x="36" y="4"/>
                  </a:lnTo>
                  <a:lnTo>
                    <a:pt x="30" y="2"/>
                  </a:lnTo>
                  <a:lnTo>
                    <a:pt x="26" y="0"/>
                  </a:lnTo>
                  <a:lnTo>
                    <a:pt x="25" y="0"/>
                  </a:lnTo>
                  <a:lnTo>
                    <a:pt x="23" y="0"/>
                  </a:lnTo>
                  <a:lnTo>
                    <a:pt x="19" y="2"/>
                  </a:lnTo>
                  <a:lnTo>
                    <a:pt x="17" y="6"/>
                  </a:lnTo>
                  <a:lnTo>
                    <a:pt x="13" y="10"/>
                  </a:lnTo>
                  <a:lnTo>
                    <a:pt x="9" y="16"/>
                  </a:lnTo>
                  <a:lnTo>
                    <a:pt x="4" y="18"/>
                  </a:lnTo>
                  <a:lnTo>
                    <a:pt x="2" y="23"/>
                  </a:lnTo>
                  <a:lnTo>
                    <a:pt x="0" y="29"/>
                  </a:lnTo>
                  <a:lnTo>
                    <a:pt x="0" y="37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2" y="56"/>
                  </a:lnTo>
                  <a:lnTo>
                    <a:pt x="4" y="65"/>
                  </a:lnTo>
                  <a:lnTo>
                    <a:pt x="6" y="71"/>
                  </a:lnTo>
                  <a:lnTo>
                    <a:pt x="7" y="78"/>
                  </a:lnTo>
                  <a:lnTo>
                    <a:pt x="9" y="84"/>
                  </a:lnTo>
                  <a:lnTo>
                    <a:pt x="11" y="90"/>
                  </a:lnTo>
                  <a:lnTo>
                    <a:pt x="13" y="99"/>
                  </a:lnTo>
                  <a:lnTo>
                    <a:pt x="15" y="10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" name="Freeform 166"/>
            <p:cNvSpPr>
              <a:spLocks/>
            </p:cNvSpPr>
            <p:nvPr/>
          </p:nvSpPr>
          <p:spPr bwMode="auto">
            <a:xfrm>
              <a:off x="3103809" y="2251887"/>
              <a:ext cx="117831" cy="40495"/>
            </a:xfrm>
            <a:custGeom>
              <a:avLst/>
              <a:gdLst>
                <a:gd name="T0" fmla="*/ 2147483647 w 776"/>
                <a:gd name="T1" fmla="*/ 2147483647 h 266"/>
                <a:gd name="T2" fmla="*/ 2147483647 w 776"/>
                <a:gd name="T3" fmla="*/ 2147483647 h 266"/>
                <a:gd name="T4" fmla="*/ 2147483647 w 776"/>
                <a:gd name="T5" fmla="*/ 2147483647 h 266"/>
                <a:gd name="T6" fmla="*/ 2147483647 w 776"/>
                <a:gd name="T7" fmla="*/ 2147483647 h 266"/>
                <a:gd name="T8" fmla="*/ 2147483647 w 776"/>
                <a:gd name="T9" fmla="*/ 2147483647 h 266"/>
                <a:gd name="T10" fmla="*/ 2147483647 w 776"/>
                <a:gd name="T11" fmla="*/ 2147483647 h 266"/>
                <a:gd name="T12" fmla="*/ 2147483647 w 776"/>
                <a:gd name="T13" fmla="*/ 2147483647 h 266"/>
                <a:gd name="T14" fmla="*/ 2147483647 w 776"/>
                <a:gd name="T15" fmla="*/ 2147483647 h 266"/>
                <a:gd name="T16" fmla="*/ 2147483647 w 776"/>
                <a:gd name="T17" fmla="*/ 2147483647 h 266"/>
                <a:gd name="T18" fmla="*/ 2147483647 w 776"/>
                <a:gd name="T19" fmla="*/ 2147483647 h 266"/>
                <a:gd name="T20" fmla="*/ 2147483647 w 776"/>
                <a:gd name="T21" fmla="*/ 2147483647 h 266"/>
                <a:gd name="T22" fmla="*/ 2147483647 w 776"/>
                <a:gd name="T23" fmla="*/ 2147483647 h 266"/>
                <a:gd name="T24" fmla="*/ 2147483647 w 776"/>
                <a:gd name="T25" fmla="*/ 2147483647 h 266"/>
                <a:gd name="T26" fmla="*/ 2147483647 w 776"/>
                <a:gd name="T27" fmla="*/ 2147483647 h 266"/>
                <a:gd name="T28" fmla="*/ 2147483647 w 776"/>
                <a:gd name="T29" fmla="*/ 2147483647 h 266"/>
                <a:gd name="T30" fmla="*/ 2147483647 w 776"/>
                <a:gd name="T31" fmla="*/ 2147483647 h 266"/>
                <a:gd name="T32" fmla="*/ 2147483647 w 776"/>
                <a:gd name="T33" fmla="*/ 2147483647 h 266"/>
                <a:gd name="T34" fmla="*/ 2147483647 w 776"/>
                <a:gd name="T35" fmla="*/ 2147483647 h 266"/>
                <a:gd name="T36" fmla="*/ 2147483647 w 776"/>
                <a:gd name="T37" fmla="*/ 2147483647 h 266"/>
                <a:gd name="T38" fmla="*/ 2147483647 w 776"/>
                <a:gd name="T39" fmla="*/ 2147483647 h 266"/>
                <a:gd name="T40" fmla="*/ 2147483647 w 776"/>
                <a:gd name="T41" fmla="*/ 2147483647 h 266"/>
                <a:gd name="T42" fmla="*/ 2147483647 w 776"/>
                <a:gd name="T43" fmla="*/ 2147483647 h 266"/>
                <a:gd name="T44" fmla="*/ 2147483647 w 776"/>
                <a:gd name="T45" fmla="*/ 2147483647 h 266"/>
                <a:gd name="T46" fmla="*/ 2147483647 w 776"/>
                <a:gd name="T47" fmla="*/ 2147483647 h 266"/>
                <a:gd name="T48" fmla="*/ 2147483647 w 776"/>
                <a:gd name="T49" fmla="*/ 2147483647 h 266"/>
                <a:gd name="T50" fmla="*/ 2147483647 w 776"/>
                <a:gd name="T51" fmla="*/ 2147483647 h 266"/>
                <a:gd name="T52" fmla="*/ 2147483647 w 776"/>
                <a:gd name="T53" fmla="*/ 2147483647 h 266"/>
                <a:gd name="T54" fmla="*/ 2147483647 w 776"/>
                <a:gd name="T55" fmla="*/ 2147483647 h 266"/>
                <a:gd name="T56" fmla="*/ 2147483647 w 776"/>
                <a:gd name="T57" fmla="*/ 2147483647 h 266"/>
                <a:gd name="T58" fmla="*/ 2147483647 w 776"/>
                <a:gd name="T59" fmla="*/ 2147483647 h 266"/>
                <a:gd name="T60" fmla="*/ 2147483647 w 776"/>
                <a:gd name="T61" fmla="*/ 2147483647 h 266"/>
                <a:gd name="T62" fmla="*/ 2147483647 w 776"/>
                <a:gd name="T63" fmla="*/ 2147483647 h 266"/>
                <a:gd name="T64" fmla="*/ 2147483647 w 776"/>
                <a:gd name="T65" fmla="*/ 2147483647 h 266"/>
                <a:gd name="T66" fmla="*/ 2147483647 w 776"/>
                <a:gd name="T67" fmla="*/ 2147483647 h 266"/>
                <a:gd name="T68" fmla="*/ 2147483647 w 776"/>
                <a:gd name="T69" fmla="*/ 0 h 266"/>
                <a:gd name="T70" fmla="*/ 2147483647 w 776"/>
                <a:gd name="T71" fmla="*/ 0 h 266"/>
                <a:gd name="T72" fmla="*/ 2147483647 w 776"/>
                <a:gd name="T73" fmla="*/ 2147483647 h 266"/>
                <a:gd name="T74" fmla="*/ 2147483647 w 776"/>
                <a:gd name="T75" fmla="*/ 2147483647 h 266"/>
                <a:gd name="T76" fmla="*/ 2147483647 w 776"/>
                <a:gd name="T77" fmla="*/ 2147483647 h 266"/>
                <a:gd name="T78" fmla="*/ 2147483647 w 776"/>
                <a:gd name="T79" fmla="*/ 2147483647 h 266"/>
                <a:gd name="T80" fmla="*/ 2147483647 w 776"/>
                <a:gd name="T81" fmla="*/ 2147483647 h 266"/>
                <a:gd name="T82" fmla="*/ 2147483647 w 776"/>
                <a:gd name="T83" fmla="*/ 2147483647 h 266"/>
                <a:gd name="T84" fmla="*/ 2147483647 w 776"/>
                <a:gd name="T85" fmla="*/ 2147483647 h 266"/>
                <a:gd name="T86" fmla="*/ 2147483647 w 776"/>
                <a:gd name="T87" fmla="*/ 2147483647 h 266"/>
                <a:gd name="T88" fmla="*/ 2147483647 w 776"/>
                <a:gd name="T89" fmla="*/ 2147483647 h 266"/>
                <a:gd name="T90" fmla="*/ 2147483647 w 776"/>
                <a:gd name="T91" fmla="*/ 2147483647 h 26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776" h="266">
                  <a:moveTo>
                    <a:pt x="776" y="60"/>
                  </a:moveTo>
                  <a:lnTo>
                    <a:pt x="774" y="60"/>
                  </a:lnTo>
                  <a:lnTo>
                    <a:pt x="766" y="60"/>
                  </a:lnTo>
                  <a:lnTo>
                    <a:pt x="751" y="59"/>
                  </a:lnTo>
                  <a:lnTo>
                    <a:pt x="736" y="59"/>
                  </a:lnTo>
                  <a:lnTo>
                    <a:pt x="713" y="59"/>
                  </a:lnTo>
                  <a:lnTo>
                    <a:pt x="688" y="59"/>
                  </a:lnTo>
                  <a:lnTo>
                    <a:pt x="662" y="59"/>
                  </a:lnTo>
                  <a:lnTo>
                    <a:pt x="633" y="59"/>
                  </a:lnTo>
                  <a:lnTo>
                    <a:pt x="599" y="59"/>
                  </a:lnTo>
                  <a:lnTo>
                    <a:pt x="566" y="60"/>
                  </a:lnTo>
                  <a:lnTo>
                    <a:pt x="532" y="64"/>
                  </a:lnTo>
                  <a:lnTo>
                    <a:pt x="496" y="68"/>
                  </a:lnTo>
                  <a:lnTo>
                    <a:pt x="460" y="72"/>
                  </a:lnTo>
                  <a:lnTo>
                    <a:pt x="426" y="80"/>
                  </a:lnTo>
                  <a:lnTo>
                    <a:pt x="390" y="85"/>
                  </a:lnTo>
                  <a:lnTo>
                    <a:pt x="357" y="97"/>
                  </a:lnTo>
                  <a:lnTo>
                    <a:pt x="325" y="106"/>
                  </a:lnTo>
                  <a:lnTo>
                    <a:pt x="295" y="118"/>
                  </a:lnTo>
                  <a:lnTo>
                    <a:pt x="264" y="131"/>
                  </a:lnTo>
                  <a:lnTo>
                    <a:pt x="238" y="144"/>
                  </a:lnTo>
                  <a:lnTo>
                    <a:pt x="211" y="157"/>
                  </a:lnTo>
                  <a:lnTo>
                    <a:pt x="188" y="171"/>
                  </a:lnTo>
                  <a:lnTo>
                    <a:pt x="165" y="184"/>
                  </a:lnTo>
                  <a:lnTo>
                    <a:pt x="148" y="199"/>
                  </a:lnTo>
                  <a:lnTo>
                    <a:pt x="129" y="211"/>
                  </a:lnTo>
                  <a:lnTo>
                    <a:pt x="114" y="224"/>
                  </a:lnTo>
                  <a:lnTo>
                    <a:pt x="101" y="235"/>
                  </a:lnTo>
                  <a:lnTo>
                    <a:pt x="89" y="245"/>
                  </a:lnTo>
                  <a:lnTo>
                    <a:pt x="82" y="253"/>
                  </a:lnTo>
                  <a:lnTo>
                    <a:pt x="74" y="258"/>
                  </a:lnTo>
                  <a:lnTo>
                    <a:pt x="70" y="264"/>
                  </a:lnTo>
                  <a:lnTo>
                    <a:pt x="70" y="266"/>
                  </a:lnTo>
                  <a:lnTo>
                    <a:pt x="68" y="262"/>
                  </a:lnTo>
                  <a:lnTo>
                    <a:pt x="61" y="256"/>
                  </a:lnTo>
                  <a:lnTo>
                    <a:pt x="57" y="251"/>
                  </a:lnTo>
                  <a:lnTo>
                    <a:pt x="51" y="245"/>
                  </a:lnTo>
                  <a:lnTo>
                    <a:pt x="48" y="239"/>
                  </a:lnTo>
                  <a:lnTo>
                    <a:pt x="42" y="234"/>
                  </a:lnTo>
                  <a:lnTo>
                    <a:pt x="36" y="228"/>
                  </a:lnTo>
                  <a:lnTo>
                    <a:pt x="30" y="220"/>
                  </a:lnTo>
                  <a:lnTo>
                    <a:pt x="25" y="215"/>
                  </a:lnTo>
                  <a:lnTo>
                    <a:pt x="19" y="209"/>
                  </a:lnTo>
                  <a:lnTo>
                    <a:pt x="8" y="197"/>
                  </a:lnTo>
                  <a:lnTo>
                    <a:pt x="0" y="190"/>
                  </a:lnTo>
                  <a:lnTo>
                    <a:pt x="2" y="188"/>
                  </a:lnTo>
                  <a:lnTo>
                    <a:pt x="8" y="184"/>
                  </a:lnTo>
                  <a:lnTo>
                    <a:pt x="17" y="180"/>
                  </a:lnTo>
                  <a:lnTo>
                    <a:pt x="30" y="175"/>
                  </a:lnTo>
                  <a:lnTo>
                    <a:pt x="46" y="167"/>
                  </a:lnTo>
                  <a:lnTo>
                    <a:pt x="65" y="157"/>
                  </a:lnTo>
                  <a:lnTo>
                    <a:pt x="86" y="146"/>
                  </a:lnTo>
                  <a:lnTo>
                    <a:pt x="110" y="137"/>
                  </a:lnTo>
                  <a:lnTo>
                    <a:pt x="133" y="125"/>
                  </a:lnTo>
                  <a:lnTo>
                    <a:pt x="160" y="112"/>
                  </a:lnTo>
                  <a:lnTo>
                    <a:pt x="188" y="100"/>
                  </a:lnTo>
                  <a:lnTo>
                    <a:pt x="215" y="89"/>
                  </a:lnTo>
                  <a:lnTo>
                    <a:pt x="243" y="76"/>
                  </a:lnTo>
                  <a:lnTo>
                    <a:pt x="272" y="64"/>
                  </a:lnTo>
                  <a:lnTo>
                    <a:pt x="298" y="51"/>
                  </a:lnTo>
                  <a:lnTo>
                    <a:pt x="327" y="43"/>
                  </a:lnTo>
                  <a:lnTo>
                    <a:pt x="352" y="32"/>
                  </a:lnTo>
                  <a:lnTo>
                    <a:pt x="376" y="24"/>
                  </a:lnTo>
                  <a:lnTo>
                    <a:pt x="397" y="17"/>
                  </a:lnTo>
                  <a:lnTo>
                    <a:pt x="418" y="13"/>
                  </a:lnTo>
                  <a:lnTo>
                    <a:pt x="435" y="7"/>
                  </a:lnTo>
                  <a:lnTo>
                    <a:pt x="454" y="3"/>
                  </a:lnTo>
                  <a:lnTo>
                    <a:pt x="471" y="2"/>
                  </a:lnTo>
                  <a:lnTo>
                    <a:pt x="489" y="2"/>
                  </a:lnTo>
                  <a:lnTo>
                    <a:pt x="506" y="0"/>
                  </a:lnTo>
                  <a:lnTo>
                    <a:pt x="523" y="0"/>
                  </a:lnTo>
                  <a:lnTo>
                    <a:pt x="540" y="0"/>
                  </a:lnTo>
                  <a:lnTo>
                    <a:pt x="559" y="2"/>
                  </a:lnTo>
                  <a:lnTo>
                    <a:pt x="576" y="2"/>
                  </a:lnTo>
                  <a:lnTo>
                    <a:pt x="597" y="3"/>
                  </a:lnTo>
                  <a:lnTo>
                    <a:pt x="618" y="3"/>
                  </a:lnTo>
                  <a:lnTo>
                    <a:pt x="643" y="5"/>
                  </a:lnTo>
                  <a:lnTo>
                    <a:pt x="663" y="5"/>
                  </a:lnTo>
                  <a:lnTo>
                    <a:pt x="684" y="7"/>
                  </a:lnTo>
                  <a:lnTo>
                    <a:pt x="701" y="11"/>
                  </a:lnTo>
                  <a:lnTo>
                    <a:pt x="717" y="15"/>
                  </a:lnTo>
                  <a:lnTo>
                    <a:pt x="730" y="19"/>
                  </a:lnTo>
                  <a:lnTo>
                    <a:pt x="741" y="22"/>
                  </a:lnTo>
                  <a:lnTo>
                    <a:pt x="749" y="26"/>
                  </a:lnTo>
                  <a:lnTo>
                    <a:pt x="757" y="34"/>
                  </a:lnTo>
                  <a:lnTo>
                    <a:pt x="762" y="38"/>
                  </a:lnTo>
                  <a:lnTo>
                    <a:pt x="766" y="43"/>
                  </a:lnTo>
                  <a:lnTo>
                    <a:pt x="770" y="47"/>
                  </a:lnTo>
                  <a:lnTo>
                    <a:pt x="772" y="51"/>
                  </a:lnTo>
                  <a:lnTo>
                    <a:pt x="776" y="59"/>
                  </a:lnTo>
                  <a:lnTo>
                    <a:pt x="776" y="6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" name="Freeform 167"/>
            <p:cNvSpPr>
              <a:spLocks/>
            </p:cNvSpPr>
            <p:nvPr/>
          </p:nvSpPr>
          <p:spPr bwMode="auto">
            <a:xfrm>
              <a:off x="3354391" y="2266806"/>
              <a:ext cx="51761" cy="59677"/>
            </a:xfrm>
            <a:custGeom>
              <a:avLst/>
              <a:gdLst>
                <a:gd name="T0" fmla="*/ 0 w 340"/>
                <a:gd name="T1" fmla="*/ 2147483647 h 391"/>
                <a:gd name="T2" fmla="*/ 2147483647 w 340"/>
                <a:gd name="T3" fmla="*/ 2147483647 h 391"/>
                <a:gd name="T4" fmla="*/ 2147483647 w 340"/>
                <a:gd name="T5" fmla="*/ 0 h 391"/>
                <a:gd name="T6" fmla="*/ 2147483647 w 340"/>
                <a:gd name="T7" fmla="*/ 2147483647 h 391"/>
                <a:gd name="T8" fmla="*/ 2147483647 w 340"/>
                <a:gd name="T9" fmla="*/ 2147483647 h 391"/>
                <a:gd name="T10" fmla="*/ 0 w 340"/>
                <a:gd name="T11" fmla="*/ 2147483647 h 391"/>
                <a:gd name="T12" fmla="*/ 0 w 340"/>
                <a:gd name="T13" fmla="*/ 2147483647 h 3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0" h="391">
                  <a:moveTo>
                    <a:pt x="0" y="391"/>
                  </a:moveTo>
                  <a:lnTo>
                    <a:pt x="188" y="327"/>
                  </a:lnTo>
                  <a:lnTo>
                    <a:pt x="310" y="0"/>
                  </a:lnTo>
                  <a:lnTo>
                    <a:pt x="340" y="72"/>
                  </a:lnTo>
                  <a:lnTo>
                    <a:pt x="226" y="342"/>
                  </a:lnTo>
                  <a:lnTo>
                    <a:pt x="0" y="39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4" name="Freeform 168"/>
            <p:cNvSpPr>
              <a:spLocks/>
            </p:cNvSpPr>
            <p:nvPr/>
          </p:nvSpPr>
          <p:spPr bwMode="auto">
            <a:xfrm>
              <a:off x="3260917" y="2202563"/>
              <a:ext cx="102303" cy="115091"/>
            </a:xfrm>
            <a:custGeom>
              <a:avLst/>
              <a:gdLst>
                <a:gd name="T0" fmla="*/ 2147483647 w 673"/>
                <a:gd name="T1" fmla="*/ 2147483647 h 755"/>
                <a:gd name="T2" fmla="*/ 2147483647 w 673"/>
                <a:gd name="T3" fmla="*/ 0 h 755"/>
                <a:gd name="T4" fmla="*/ 0 w 673"/>
                <a:gd name="T5" fmla="*/ 2147483647 h 755"/>
                <a:gd name="T6" fmla="*/ 2147483647 w 673"/>
                <a:gd name="T7" fmla="*/ 2147483647 h 755"/>
                <a:gd name="T8" fmla="*/ 2147483647 w 673"/>
                <a:gd name="T9" fmla="*/ 2147483647 h 755"/>
                <a:gd name="T10" fmla="*/ 2147483647 w 673"/>
                <a:gd name="T11" fmla="*/ 2147483647 h 755"/>
                <a:gd name="T12" fmla="*/ 2147483647 w 673"/>
                <a:gd name="T13" fmla="*/ 2147483647 h 755"/>
                <a:gd name="T14" fmla="*/ 2147483647 w 673"/>
                <a:gd name="T15" fmla="*/ 2147483647 h 755"/>
                <a:gd name="T16" fmla="*/ 2147483647 w 673"/>
                <a:gd name="T17" fmla="*/ 2147483647 h 755"/>
                <a:gd name="T18" fmla="*/ 2147483647 w 673"/>
                <a:gd name="T19" fmla="*/ 2147483647 h 755"/>
                <a:gd name="T20" fmla="*/ 2147483647 w 673"/>
                <a:gd name="T21" fmla="*/ 2147483647 h 755"/>
                <a:gd name="T22" fmla="*/ 2147483647 w 673"/>
                <a:gd name="T23" fmla="*/ 2147483647 h 755"/>
                <a:gd name="T24" fmla="*/ 2147483647 w 673"/>
                <a:gd name="T25" fmla="*/ 2147483647 h 75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73" h="755">
                  <a:moveTo>
                    <a:pt x="378" y="25"/>
                  </a:moveTo>
                  <a:lnTo>
                    <a:pt x="200" y="0"/>
                  </a:lnTo>
                  <a:lnTo>
                    <a:pt x="0" y="337"/>
                  </a:lnTo>
                  <a:lnTo>
                    <a:pt x="175" y="693"/>
                  </a:lnTo>
                  <a:lnTo>
                    <a:pt x="264" y="624"/>
                  </a:lnTo>
                  <a:lnTo>
                    <a:pt x="297" y="742"/>
                  </a:lnTo>
                  <a:lnTo>
                    <a:pt x="384" y="755"/>
                  </a:lnTo>
                  <a:lnTo>
                    <a:pt x="563" y="717"/>
                  </a:lnTo>
                  <a:lnTo>
                    <a:pt x="673" y="569"/>
                  </a:lnTo>
                  <a:lnTo>
                    <a:pt x="652" y="225"/>
                  </a:lnTo>
                  <a:lnTo>
                    <a:pt x="487" y="67"/>
                  </a:lnTo>
                  <a:lnTo>
                    <a:pt x="378" y="25"/>
                  </a:lnTo>
                  <a:close/>
                </a:path>
              </a:pathLst>
            </a:custGeom>
            <a:solidFill>
              <a:srgbClr val="FFF0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" name="Freeform 169"/>
            <p:cNvSpPr>
              <a:spLocks/>
            </p:cNvSpPr>
            <p:nvPr/>
          </p:nvSpPr>
          <p:spPr bwMode="auto">
            <a:xfrm>
              <a:off x="3302630" y="2199213"/>
              <a:ext cx="74596" cy="110524"/>
            </a:xfrm>
            <a:custGeom>
              <a:avLst/>
              <a:gdLst>
                <a:gd name="T0" fmla="*/ 2147483647 w 488"/>
                <a:gd name="T1" fmla="*/ 2147483647 h 726"/>
                <a:gd name="T2" fmla="*/ 2147483647 w 488"/>
                <a:gd name="T3" fmla="*/ 2147483647 h 726"/>
                <a:gd name="T4" fmla="*/ 2147483647 w 488"/>
                <a:gd name="T5" fmla="*/ 2147483647 h 726"/>
                <a:gd name="T6" fmla="*/ 2147483647 w 488"/>
                <a:gd name="T7" fmla="*/ 2147483647 h 726"/>
                <a:gd name="T8" fmla="*/ 2147483647 w 488"/>
                <a:gd name="T9" fmla="*/ 2147483647 h 726"/>
                <a:gd name="T10" fmla="*/ 2147483647 w 488"/>
                <a:gd name="T11" fmla="*/ 2147483647 h 726"/>
                <a:gd name="T12" fmla="*/ 2147483647 w 488"/>
                <a:gd name="T13" fmla="*/ 2147483647 h 726"/>
                <a:gd name="T14" fmla="*/ 2147483647 w 488"/>
                <a:gd name="T15" fmla="*/ 2147483647 h 726"/>
                <a:gd name="T16" fmla="*/ 2147483647 w 488"/>
                <a:gd name="T17" fmla="*/ 2147483647 h 726"/>
                <a:gd name="T18" fmla="*/ 2147483647 w 488"/>
                <a:gd name="T19" fmla="*/ 2147483647 h 726"/>
                <a:gd name="T20" fmla="*/ 2147483647 w 488"/>
                <a:gd name="T21" fmla="*/ 2147483647 h 726"/>
                <a:gd name="T22" fmla="*/ 2147483647 w 488"/>
                <a:gd name="T23" fmla="*/ 2147483647 h 726"/>
                <a:gd name="T24" fmla="*/ 2147483647 w 488"/>
                <a:gd name="T25" fmla="*/ 2147483647 h 726"/>
                <a:gd name="T26" fmla="*/ 2147483647 w 488"/>
                <a:gd name="T27" fmla="*/ 2147483647 h 726"/>
                <a:gd name="T28" fmla="*/ 2147483647 w 488"/>
                <a:gd name="T29" fmla="*/ 2147483647 h 726"/>
                <a:gd name="T30" fmla="*/ 2147483647 w 488"/>
                <a:gd name="T31" fmla="*/ 2147483647 h 726"/>
                <a:gd name="T32" fmla="*/ 2147483647 w 488"/>
                <a:gd name="T33" fmla="*/ 2147483647 h 726"/>
                <a:gd name="T34" fmla="*/ 2147483647 w 488"/>
                <a:gd name="T35" fmla="*/ 2147483647 h 726"/>
                <a:gd name="T36" fmla="*/ 2147483647 w 488"/>
                <a:gd name="T37" fmla="*/ 2147483647 h 726"/>
                <a:gd name="T38" fmla="*/ 2147483647 w 488"/>
                <a:gd name="T39" fmla="*/ 2147483647 h 726"/>
                <a:gd name="T40" fmla="*/ 2147483647 w 488"/>
                <a:gd name="T41" fmla="*/ 2147483647 h 726"/>
                <a:gd name="T42" fmla="*/ 2147483647 w 488"/>
                <a:gd name="T43" fmla="*/ 2147483647 h 726"/>
                <a:gd name="T44" fmla="*/ 2147483647 w 488"/>
                <a:gd name="T45" fmla="*/ 2147483647 h 726"/>
                <a:gd name="T46" fmla="*/ 2147483647 w 488"/>
                <a:gd name="T47" fmla="*/ 2147483647 h 726"/>
                <a:gd name="T48" fmla="*/ 2147483647 w 488"/>
                <a:gd name="T49" fmla="*/ 2147483647 h 726"/>
                <a:gd name="T50" fmla="*/ 2147483647 w 488"/>
                <a:gd name="T51" fmla="*/ 2147483647 h 726"/>
                <a:gd name="T52" fmla="*/ 2147483647 w 488"/>
                <a:gd name="T53" fmla="*/ 2147483647 h 726"/>
                <a:gd name="T54" fmla="*/ 2147483647 w 488"/>
                <a:gd name="T55" fmla="*/ 2147483647 h 726"/>
                <a:gd name="T56" fmla="*/ 2147483647 w 488"/>
                <a:gd name="T57" fmla="*/ 2147483647 h 726"/>
                <a:gd name="T58" fmla="*/ 2147483647 w 488"/>
                <a:gd name="T59" fmla="*/ 2147483647 h 726"/>
                <a:gd name="T60" fmla="*/ 2147483647 w 488"/>
                <a:gd name="T61" fmla="*/ 2147483647 h 726"/>
                <a:gd name="T62" fmla="*/ 2147483647 w 488"/>
                <a:gd name="T63" fmla="*/ 2147483647 h 726"/>
                <a:gd name="T64" fmla="*/ 2147483647 w 488"/>
                <a:gd name="T65" fmla="*/ 2147483647 h 726"/>
                <a:gd name="T66" fmla="*/ 2147483647 w 488"/>
                <a:gd name="T67" fmla="*/ 2147483647 h 726"/>
                <a:gd name="T68" fmla="*/ 2147483647 w 488"/>
                <a:gd name="T69" fmla="*/ 2147483647 h 726"/>
                <a:gd name="T70" fmla="*/ 2147483647 w 488"/>
                <a:gd name="T71" fmla="*/ 2147483647 h 726"/>
                <a:gd name="T72" fmla="*/ 2147483647 w 488"/>
                <a:gd name="T73" fmla="*/ 2147483647 h 726"/>
                <a:gd name="T74" fmla="*/ 2147483647 w 488"/>
                <a:gd name="T75" fmla="*/ 2147483647 h 726"/>
                <a:gd name="T76" fmla="*/ 2147483647 w 488"/>
                <a:gd name="T77" fmla="*/ 2147483647 h 726"/>
                <a:gd name="T78" fmla="*/ 2147483647 w 488"/>
                <a:gd name="T79" fmla="*/ 2147483647 h 726"/>
                <a:gd name="T80" fmla="*/ 2147483647 w 488"/>
                <a:gd name="T81" fmla="*/ 2147483647 h 726"/>
                <a:gd name="T82" fmla="*/ 2147483647 w 488"/>
                <a:gd name="T83" fmla="*/ 2147483647 h 726"/>
                <a:gd name="T84" fmla="*/ 2147483647 w 488"/>
                <a:gd name="T85" fmla="*/ 2147483647 h 726"/>
                <a:gd name="T86" fmla="*/ 2147483647 w 488"/>
                <a:gd name="T87" fmla="*/ 2147483647 h 726"/>
                <a:gd name="T88" fmla="*/ 2147483647 w 488"/>
                <a:gd name="T89" fmla="*/ 2147483647 h 726"/>
                <a:gd name="T90" fmla="*/ 2147483647 w 488"/>
                <a:gd name="T91" fmla="*/ 2147483647 h 726"/>
                <a:gd name="T92" fmla="*/ 2147483647 w 488"/>
                <a:gd name="T93" fmla="*/ 2147483647 h 726"/>
                <a:gd name="T94" fmla="*/ 2147483647 w 488"/>
                <a:gd name="T95" fmla="*/ 2147483647 h 726"/>
                <a:gd name="T96" fmla="*/ 2147483647 w 488"/>
                <a:gd name="T97" fmla="*/ 2147483647 h 726"/>
                <a:gd name="T98" fmla="*/ 2147483647 w 488"/>
                <a:gd name="T99" fmla="*/ 2147483647 h 726"/>
                <a:gd name="T100" fmla="*/ 2147483647 w 488"/>
                <a:gd name="T101" fmla="*/ 2147483647 h 726"/>
                <a:gd name="T102" fmla="*/ 2147483647 w 488"/>
                <a:gd name="T103" fmla="*/ 2147483647 h 726"/>
                <a:gd name="T104" fmla="*/ 2147483647 w 488"/>
                <a:gd name="T105" fmla="*/ 2147483647 h 726"/>
                <a:gd name="T106" fmla="*/ 2147483647 w 488"/>
                <a:gd name="T107" fmla="*/ 2147483647 h 726"/>
                <a:gd name="T108" fmla="*/ 2147483647 w 488"/>
                <a:gd name="T109" fmla="*/ 2147483647 h 726"/>
                <a:gd name="T110" fmla="*/ 2147483647 w 488"/>
                <a:gd name="T111" fmla="*/ 2147483647 h 726"/>
                <a:gd name="T112" fmla="*/ 2147483647 w 488"/>
                <a:gd name="T113" fmla="*/ 2147483647 h 726"/>
                <a:gd name="T114" fmla="*/ 2147483647 w 488"/>
                <a:gd name="T115" fmla="*/ 0 h 726"/>
                <a:gd name="T116" fmla="*/ 0 w 488"/>
                <a:gd name="T117" fmla="*/ 2147483647 h 72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488" h="726">
                  <a:moveTo>
                    <a:pt x="0" y="36"/>
                  </a:moveTo>
                  <a:lnTo>
                    <a:pt x="4" y="36"/>
                  </a:lnTo>
                  <a:lnTo>
                    <a:pt x="7" y="36"/>
                  </a:lnTo>
                  <a:lnTo>
                    <a:pt x="13" y="38"/>
                  </a:lnTo>
                  <a:lnTo>
                    <a:pt x="21" y="39"/>
                  </a:lnTo>
                  <a:lnTo>
                    <a:pt x="28" y="41"/>
                  </a:lnTo>
                  <a:lnTo>
                    <a:pt x="36" y="45"/>
                  </a:lnTo>
                  <a:lnTo>
                    <a:pt x="45" y="49"/>
                  </a:lnTo>
                  <a:lnTo>
                    <a:pt x="53" y="51"/>
                  </a:lnTo>
                  <a:lnTo>
                    <a:pt x="63" y="57"/>
                  </a:lnTo>
                  <a:lnTo>
                    <a:pt x="70" y="62"/>
                  </a:lnTo>
                  <a:lnTo>
                    <a:pt x="78" y="68"/>
                  </a:lnTo>
                  <a:lnTo>
                    <a:pt x="83" y="74"/>
                  </a:lnTo>
                  <a:lnTo>
                    <a:pt x="89" y="81"/>
                  </a:lnTo>
                  <a:lnTo>
                    <a:pt x="91" y="89"/>
                  </a:lnTo>
                  <a:lnTo>
                    <a:pt x="95" y="98"/>
                  </a:lnTo>
                  <a:lnTo>
                    <a:pt x="93" y="108"/>
                  </a:lnTo>
                  <a:lnTo>
                    <a:pt x="89" y="117"/>
                  </a:lnTo>
                  <a:lnTo>
                    <a:pt x="85" y="127"/>
                  </a:lnTo>
                  <a:lnTo>
                    <a:pt x="80" y="138"/>
                  </a:lnTo>
                  <a:lnTo>
                    <a:pt x="72" y="148"/>
                  </a:lnTo>
                  <a:lnTo>
                    <a:pt x="66" y="159"/>
                  </a:lnTo>
                  <a:lnTo>
                    <a:pt x="59" y="171"/>
                  </a:lnTo>
                  <a:lnTo>
                    <a:pt x="53" y="184"/>
                  </a:lnTo>
                  <a:lnTo>
                    <a:pt x="45" y="194"/>
                  </a:lnTo>
                  <a:lnTo>
                    <a:pt x="40" y="205"/>
                  </a:lnTo>
                  <a:lnTo>
                    <a:pt x="34" y="216"/>
                  </a:lnTo>
                  <a:lnTo>
                    <a:pt x="32" y="226"/>
                  </a:lnTo>
                  <a:lnTo>
                    <a:pt x="28" y="235"/>
                  </a:lnTo>
                  <a:lnTo>
                    <a:pt x="28" y="245"/>
                  </a:lnTo>
                  <a:lnTo>
                    <a:pt x="30" y="254"/>
                  </a:lnTo>
                  <a:lnTo>
                    <a:pt x="36" y="262"/>
                  </a:lnTo>
                  <a:lnTo>
                    <a:pt x="42" y="268"/>
                  </a:lnTo>
                  <a:lnTo>
                    <a:pt x="51" y="273"/>
                  </a:lnTo>
                  <a:lnTo>
                    <a:pt x="63" y="279"/>
                  </a:lnTo>
                  <a:lnTo>
                    <a:pt x="76" y="285"/>
                  </a:lnTo>
                  <a:lnTo>
                    <a:pt x="89" y="287"/>
                  </a:lnTo>
                  <a:lnTo>
                    <a:pt x="106" y="290"/>
                  </a:lnTo>
                  <a:lnTo>
                    <a:pt x="121" y="294"/>
                  </a:lnTo>
                  <a:lnTo>
                    <a:pt x="139" y="298"/>
                  </a:lnTo>
                  <a:lnTo>
                    <a:pt x="152" y="300"/>
                  </a:lnTo>
                  <a:lnTo>
                    <a:pt x="169" y="304"/>
                  </a:lnTo>
                  <a:lnTo>
                    <a:pt x="182" y="306"/>
                  </a:lnTo>
                  <a:lnTo>
                    <a:pt x="196" y="308"/>
                  </a:lnTo>
                  <a:lnTo>
                    <a:pt x="207" y="311"/>
                  </a:lnTo>
                  <a:lnTo>
                    <a:pt x="215" y="315"/>
                  </a:lnTo>
                  <a:lnTo>
                    <a:pt x="222" y="317"/>
                  </a:lnTo>
                  <a:lnTo>
                    <a:pt x="226" y="323"/>
                  </a:lnTo>
                  <a:lnTo>
                    <a:pt x="226" y="327"/>
                  </a:lnTo>
                  <a:lnTo>
                    <a:pt x="224" y="330"/>
                  </a:lnTo>
                  <a:lnTo>
                    <a:pt x="218" y="336"/>
                  </a:lnTo>
                  <a:lnTo>
                    <a:pt x="211" y="342"/>
                  </a:lnTo>
                  <a:lnTo>
                    <a:pt x="201" y="348"/>
                  </a:lnTo>
                  <a:lnTo>
                    <a:pt x="192" y="355"/>
                  </a:lnTo>
                  <a:lnTo>
                    <a:pt x="182" y="361"/>
                  </a:lnTo>
                  <a:lnTo>
                    <a:pt x="171" y="368"/>
                  </a:lnTo>
                  <a:lnTo>
                    <a:pt x="159" y="374"/>
                  </a:lnTo>
                  <a:lnTo>
                    <a:pt x="148" y="382"/>
                  </a:lnTo>
                  <a:lnTo>
                    <a:pt x="137" y="389"/>
                  </a:lnTo>
                  <a:lnTo>
                    <a:pt x="127" y="395"/>
                  </a:lnTo>
                  <a:lnTo>
                    <a:pt x="118" y="403"/>
                  </a:lnTo>
                  <a:lnTo>
                    <a:pt x="112" y="410"/>
                  </a:lnTo>
                  <a:lnTo>
                    <a:pt x="106" y="416"/>
                  </a:lnTo>
                  <a:lnTo>
                    <a:pt x="106" y="424"/>
                  </a:lnTo>
                  <a:lnTo>
                    <a:pt x="104" y="429"/>
                  </a:lnTo>
                  <a:lnTo>
                    <a:pt x="108" y="435"/>
                  </a:lnTo>
                  <a:lnTo>
                    <a:pt x="112" y="441"/>
                  </a:lnTo>
                  <a:lnTo>
                    <a:pt x="120" y="448"/>
                  </a:lnTo>
                  <a:lnTo>
                    <a:pt x="125" y="452"/>
                  </a:lnTo>
                  <a:lnTo>
                    <a:pt x="135" y="458"/>
                  </a:lnTo>
                  <a:lnTo>
                    <a:pt x="146" y="464"/>
                  </a:lnTo>
                  <a:lnTo>
                    <a:pt x="158" y="469"/>
                  </a:lnTo>
                  <a:lnTo>
                    <a:pt x="167" y="475"/>
                  </a:lnTo>
                  <a:lnTo>
                    <a:pt x="177" y="479"/>
                  </a:lnTo>
                  <a:lnTo>
                    <a:pt x="186" y="486"/>
                  </a:lnTo>
                  <a:lnTo>
                    <a:pt x="197" y="492"/>
                  </a:lnTo>
                  <a:lnTo>
                    <a:pt x="205" y="496"/>
                  </a:lnTo>
                  <a:lnTo>
                    <a:pt x="211" y="503"/>
                  </a:lnTo>
                  <a:lnTo>
                    <a:pt x="215" y="511"/>
                  </a:lnTo>
                  <a:lnTo>
                    <a:pt x="218" y="517"/>
                  </a:lnTo>
                  <a:lnTo>
                    <a:pt x="216" y="524"/>
                  </a:lnTo>
                  <a:lnTo>
                    <a:pt x="215" y="532"/>
                  </a:lnTo>
                  <a:lnTo>
                    <a:pt x="211" y="540"/>
                  </a:lnTo>
                  <a:lnTo>
                    <a:pt x="205" y="549"/>
                  </a:lnTo>
                  <a:lnTo>
                    <a:pt x="197" y="557"/>
                  </a:lnTo>
                  <a:lnTo>
                    <a:pt x="190" y="566"/>
                  </a:lnTo>
                  <a:lnTo>
                    <a:pt x="182" y="576"/>
                  </a:lnTo>
                  <a:lnTo>
                    <a:pt x="173" y="585"/>
                  </a:lnTo>
                  <a:lnTo>
                    <a:pt x="163" y="593"/>
                  </a:lnTo>
                  <a:lnTo>
                    <a:pt x="154" y="602"/>
                  </a:lnTo>
                  <a:lnTo>
                    <a:pt x="146" y="612"/>
                  </a:lnTo>
                  <a:lnTo>
                    <a:pt x="139" y="619"/>
                  </a:lnTo>
                  <a:lnTo>
                    <a:pt x="133" y="629"/>
                  </a:lnTo>
                  <a:lnTo>
                    <a:pt x="127" y="638"/>
                  </a:lnTo>
                  <a:lnTo>
                    <a:pt x="123" y="646"/>
                  </a:lnTo>
                  <a:lnTo>
                    <a:pt x="123" y="656"/>
                  </a:lnTo>
                  <a:lnTo>
                    <a:pt x="123" y="661"/>
                  </a:lnTo>
                  <a:lnTo>
                    <a:pt x="127" y="669"/>
                  </a:lnTo>
                  <a:lnTo>
                    <a:pt x="133" y="675"/>
                  </a:lnTo>
                  <a:lnTo>
                    <a:pt x="139" y="680"/>
                  </a:lnTo>
                  <a:lnTo>
                    <a:pt x="146" y="686"/>
                  </a:lnTo>
                  <a:lnTo>
                    <a:pt x="158" y="692"/>
                  </a:lnTo>
                  <a:lnTo>
                    <a:pt x="165" y="697"/>
                  </a:lnTo>
                  <a:lnTo>
                    <a:pt x="178" y="701"/>
                  </a:lnTo>
                  <a:lnTo>
                    <a:pt x="188" y="705"/>
                  </a:lnTo>
                  <a:lnTo>
                    <a:pt x="199" y="709"/>
                  </a:lnTo>
                  <a:lnTo>
                    <a:pt x="211" y="713"/>
                  </a:lnTo>
                  <a:lnTo>
                    <a:pt x="222" y="716"/>
                  </a:lnTo>
                  <a:lnTo>
                    <a:pt x="232" y="718"/>
                  </a:lnTo>
                  <a:lnTo>
                    <a:pt x="241" y="722"/>
                  </a:lnTo>
                  <a:lnTo>
                    <a:pt x="249" y="724"/>
                  </a:lnTo>
                  <a:lnTo>
                    <a:pt x="258" y="726"/>
                  </a:lnTo>
                  <a:lnTo>
                    <a:pt x="405" y="688"/>
                  </a:lnTo>
                  <a:lnTo>
                    <a:pt x="469" y="507"/>
                  </a:lnTo>
                  <a:lnTo>
                    <a:pt x="488" y="310"/>
                  </a:lnTo>
                  <a:lnTo>
                    <a:pt x="325" y="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FDB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" name="Freeform 170"/>
            <p:cNvSpPr>
              <a:spLocks/>
            </p:cNvSpPr>
            <p:nvPr/>
          </p:nvSpPr>
          <p:spPr bwMode="auto">
            <a:xfrm>
              <a:off x="3292583" y="2275332"/>
              <a:ext cx="21922" cy="10048"/>
            </a:xfrm>
            <a:custGeom>
              <a:avLst/>
              <a:gdLst>
                <a:gd name="T0" fmla="*/ 0 w 145"/>
                <a:gd name="T1" fmla="*/ 0 h 66"/>
                <a:gd name="T2" fmla="*/ 2147483647 w 145"/>
                <a:gd name="T3" fmla="*/ 2147483647 h 66"/>
                <a:gd name="T4" fmla="*/ 2147483647 w 145"/>
                <a:gd name="T5" fmla="*/ 2147483647 h 66"/>
                <a:gd name="T6" fmla="*/ 2147483647 w 145"/>
                <a:gd name="T7" fmla="*/ 2147483647 h 66"/>
                <a:gd name="T8" fmla="*/ 2147483647 w 145"/>
                <a:gd name="T9" fmla="*/ 2147483647 h 66"/>
                <a:gd name="T10" fmla="*/ 2147483647 w 145"/>
                <a:gd name="T11" fmla="*/ 2147483647 h 66"/>
                <a:gd name="T12" fmla="*/ 2147483647 w 145"/>
                <a:gd name="T13" fmla="*/ 2147483647 h 66"/>
                <a:gd name="T14" fmla="*/ 2147483647 w 145"/>
                <a:gd name="T15" fmla="*/ 2147483647 h 66"/>
                <a:gd name="T16" fmla="*/ 2147483647 w 145"/>
                <a:gd name="T17" fmla="*/ 2147483647 h 66"/>
                <a:gd name="T18" fmla="*/ 2147483647 w 145"/>
                <a:gd name="T19" fmla="*/ 2147483647 h 66"/>
                <a:gd name="T20" fmla="*/ 2147483647 w 145"/>
                <a:gd name="T21" fmla="*/ 2147483647 h 66"/>
                <a:gd name="T22" fmla="*/ 2147483647 w 145"/>
                <a:gd name="T23" fmla="*/ 2147483647 h 66"/>
                <a:gd name="T24" fmla="*/ 2147483647 w 145"/>
                <a:gd name="T25" fmla="*/ 2147483647 h 66"/>
                <a:gd name="T26" fmla="*/ 2147483647 w 145"/>
                <a:gd name="T27" fmla="*/ 2147483647 h 66"/>
                <a:gd name="T28" fmla="*/ 2147483647 w 145"/>
                <a:gd name="T29" fmla="*/ 2147483647 h 66"/>
                <a:gd name="T30" fmla="*/ 2147483647 w 145"/>
                <a:gd name="T31" fmla="*/ 2147483647 h 66"/>
                <a:gd name="T32" fmla="*/ 2147483647 w 145"/>
                <a:gd name="T33" fmla="*/ 2147483647 h 66"/>
                <a:gd name="T34" fmla="*/ 2147483647 w 145"/>
                <a:gd name="T35" fmla="*/ 2147483647 h 66"/>
                <a:gd name="T36" fmla="*/ 2147483647 w 145"/>
                <a:gd name="T37" fmla="*/ 2147483647 h 66"/>
                <a:gd name="T38" fmla="*/ 2147483647 w 145"/>
                <a:gd name="T39" fmla="*/ 2147483647 h 66"/>
                <a:gd name="T40" fmla="*/ 2147483647 w 145"/>
                <a:gd name="T41" fmla="*/ 2147483647 h 66"/>
                <a:gd name="T42" fmla="*/ 2147483647 w 145"/>
                <a:gd name="T43" fmla="*/ 2147483647 h 66"/>
                <a:gd name="T44" fmla="*/ 2147483647 w 145"/>
                <a:gd name="T45" fmla="*/ 2147483647 h 66"/>
                <a:gd name="T46" fmla="*/ 2147483647 w 145"/>
                <a:gd name="T47" fmla="*/ 2147483647 h 66"/>
                <a:gd name="T48" fmla="*/ 2147483647 w 145"/>
                <a:gd name="T49" fmla="*/ 2147483647 h 66"/>
                <a:gd name="T50" fmla="*/ 2147483647 w 145"/>
                <a:gd name="T51" fmla="*/ 2147483647 h 66"/>
                <a:gd name="T52" fmla="*/ 2147483647 w 145"/>
                <a:gd name="T53" fmla="*/ 2147483647 h 66"/>
                <a:gd name="T54" fmla="*/ 2147483647 w 145"/>
                <a:gd name="T55" fmla="*/ 2147483647 h 66"/>
                <a:gd name="T56" fmla="*/ 2147483647 w 145"/>
                <a:gd name="T57" fmla="*/ 2147483647 h 66"/>
                <a:gd name="T58" fmla="*/ 0 w 145"/>
                <a:gd name="T59" fmla="*/ 0 h 66"/>
                <a:gd name="T60" fmla="*/ 0 w 145"/>
                <a:gd name="T61" fmla="*/ 0 h 6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45" h="66">
                  <a:moveTo>
                    <a:pt x="0" y="0"/>
                  </a:moveTo>
                  <a:lnTo>
                    <a:pt x="2" y="2"/>
                  </a:lnTo>
                  <a:lnTo>
                    <a:pt x="12" y="7"/>
                  </a:lnTo>
                  <a:lnTo>
                    <a:pt x="19" y="15"/>
                  </a:lnTo>
                  <a:lnTo>
                    <a:pt x="25" y="26"/>
                  </a:lnTo>
                  <a:lnTo>
                    <a:pt x="25" y="36"/>
                  </a:lnTo>
                  <a:lnTo>
                    <a:pt x="21" y="43"/>
                  </a:lnTo>
                  <a:lnTo>
                    <a:pt x="17" y="53"/>
                  </a:lnTo>
                  <a:lnTo>
                    <a:pt x="21" y="61"/>
                  </a:lnTo>
                  <a:lnTo>
                    <a:pt x="23" y="61"/>
                  </a:lnTo>
                  <a:lnTo>
                    <a:pt x="29" y="62"/>
                  </a:lnTo>
                  <a:lnTo>
                    <a:pt x="36" y="64"/>
                  </a:lnTo>
                  <a:lnTo>
                    <a:pt x="46" y="66"/>
                  </a:lnTo>
                  <a:lnTo>
                    <a:pt x="55" y="64"/>
                  </a:lnTo>
                  <a:lnTo>
                    <a:pt x="65" y="64"/>
                  </a:lnTo>
                  <a:lnTo>
                    <a:pt x="71" y="64"/>
                  </a:lnTo>
                  <a:lnTo>
                    <a:pt x="76" y="62"/>
                  </a:lnTo>
                  <a:lnTo>
                    <a:pt x="82" y="62"/>
                  </a:lnTo>
                  <a:lnTo>
                    <a:pt x="88" y="62"/>
                  </a:lnTo>
                  <a:lnTo>
                    <a:pt x="99" y="57"/>
                  </a:lnTo>
                  <a:lnTo>
                    <a:pt x="109" y="53"/>
                  </a:lnTo>
                  <a:lnTo>
                    <a:pt x="118" y="49"/>
                  </a:lnTo>
                  <a:lnTo>
                    <a:pt x="128" y="45"/>
                  </a:lnTo>
                  <a:lnTo>
                    <a:pt x="133" y="42"/>
                  </a:lnTo>
                  <a:lnTo>
                    <a:pt x="139" y="38"/>
                  </a:lnTo>
                  <a:lnTo>
                    <a:pt x="143" y="36"/>
                  </a:lnTo>
                  <a:lnTo>
                    <a:pt x="145" y="36"/>
                  </a:lnTo>
                  <a:lnTo>
                    <a:pt x="107" y="2"/>
                  </a:lnTo>
                  <a:lnTo>
                    <a:pt x="61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7" name="Freeform 171"/>
            <p:cNvSpPr>
              <a:spLocks/>
            </p:cNvSpPr>
            <p:nvPr/>
          </p:nvSpPr>
          <p:spPr bwMode="auto">
            <a:xfrm>
              <a:off x="3285884" y="2220527"/>
              <a:ext cx="24053" cy="50238"/>
            </a:xfrm>
            <a:custGeom>
              <a:avLst/>
              <a:gdLst>
                <a:gd name="T0" fmla="*/ 2147483647 w 157"/>
                <a:gd name="T1" fmla="*/ 2147483647 h 329"/>
                <a:gd name="T2" fmla="*/ 2147483647 w 157"/>
                <a:gd name="T3" fmla="*/ 2147483647 h 329"/>
                <a:gd name="T4" fmla="*/ 2147483647 w 157"/>
                <a:gd name="T5" fmla="*/ 2147483647 h 329"/>
                <a:gd name="T6" fmla="*/ 2147483647 w 157"/>
                <a:gd name="T7" fmla="*/ 2147483647 h 329"/>
                <a:gd name="T8" fmla="*/ 2147483647 w 157"/>
                <a:gd name="T9" fmla="*/ 2147483647 h 329"/>
                <a:gd name="T10" fmla="*/ 2147483647 w 157"/>
                <a:gd name="T11" fmla="*/ 2147483647 h 329"/>
                <a:gd name="T12" fmla="*/ 2147483647 w 157"/>
                <a:gd name="T13" fmla="*/ 2147483647 h 329"/>
                <a:gd name="T14" fmla="*/ 2147483647 w 157"/>
                <a:gd name="T15" fmla="*/ 2147483647 h 329"/>
                <a:gd name="T16" fmla="*/ 2147483647 w 157"/>
                <a:gd name="T17" fmla="*/ 2147483647 h 329"/>
                <a:gd name="T18" fmla="*/ 2147483647 w 157"/>
                <a:gd name="T19" fmla="*/ 2147483647 h 329"/>
                <a:gd name="T20" fmla="*/ 2147483647 w 157"/>
                <a:gd name="T21" fmla="*/ 2147483647 h 329"/>
                <a:gd name="T22" fmla="*/ 2147483647 w 157"/>
                <a:gd name="T23" fmla="*/ 2147483647 h 329"/>
                <a:gd name="T24" fmla="*/ 2147483647 w 157"/>
                <a:gd name="T25" fmla="*/ 2147483647 h 329"/>
                <a:gd name="T26" fmla="*/ 2147483647 w 157"/>
                <a:gd name="T27" fmla="*/ 2147483647 h 329"/>
                <a:gd name="T28" fmla="*/ 2147483647 w 157"/>
                <a:gd name="T29" fmla="*/ 2147483647 h 329"/>
                <a:gd name="T30" fmla="*/ 2147483647 w 157"/>
                <a:gd name="T31" fmla="*/ 2147483647 h 329"/>
                <a:gd name="T32" fmla="*/ 2147483647 w 157"/>
                <a:gd name="T33" fmla="*/ 2147483647 h 329"/>
                <a:gd name="T34" fmla="*/ 2147483647 w 157"/>
                <a:gd name="T35" fmla="*/ 2147483647 h 329"/>
                <a:gd name="T36" fmla="*/ 2147483647 w 157"/>
                <a:gd name="T37" fmla="*/ 2147483647 h 329"/>
                <a:gd name="T38" fmla="*/ 2147483647 w 157"/>
                <a:gd name="T39" fmla="*/ 2147483647 h 329"/>
                <a:gd name="T40" fmla="*/ 2147483647 w 157"/>
                <a:gd name="T41" fmla="*/ 2147483647 h 329"/>
                <a:gd name="T42" fmla="*/ 2147483647 w 157"/>
                <a:gd name="T43" fmla="*/ 2147483647 h 329"/>
                <a:gd name="T44" fmla="*/ 2147483647 w 157"/>
                <a:gd name="T45" fmla="*/ 2147483647 h 329"/>
                <a:gd name="T46" fmla="*/ 2147483647 w 157"/>
                <a:gd name="T47" fmla="*/ 2147483647 h 329"/>
                <a:gd name="T48" fmla="*/ 2147483647 w 157"/>
                <a:gd name="T49" fmla="*/ 2147483647 h 329"/>
                <a:gd name="T50" fmla="*/ 2147483647 w 157"/>
                <a:gd name="T51" fmla="*/ 2147483647 h 329"/>
                <a:gd name="T52" fmla="*/ 2147483647 w 157"/>
                <a:gd name="T53" fmla="*/ 2147483647 h 329"/>
                <a:gd name="T54" fmla="*/ 2147483647 w 157"/>
                <a:gd name="T55" fmla="*/ 2147483647 h 329"/>
                <a:gd name="T56" fmla="*/ 2147483647 w 157"/>
                <a:gd name="T57" fmla="*/ 2147483647 h 329"/>
                <a:gd name="T58" fmla="*/ 2147483647 w 157"/>
                <a:gd name="T59" fmla="*/ 2147483647 h 329"/>
                <a:gd name="T60" fmla="*/ 2147483647 w 157"/>
                <a:gd name="T61" fmla="*/ 2147483647 h 329"/>
                <a:gd name="T62" fmla="*/ 2147483647 w 157"/>
                <a:gd name="T63" fmla="*/ 2147483647 h 329"/>
                <a:gd name="T64" fmla="*/ 2147483647 w 157"/>
                <a:gd name="T65" fmla="*/ 2147483647 h 329"/>
                <a:gd name="T66" fmla="*/ 2147483647 w 157"/>
                <a:gd name="T67" fmla="*/ 2147483647 h 329"/>
                <a:gd name="T68" fmla="*/ 2147483647 w 157"/>
                <a:gd name="T69" fmla="*/ 2147483647 h 329"/>
                <a:gd name="T70" fmla="*/ 2147483647 w 157"/>
                <a:gd name="T71" fmla="*/ 2147483647 h 329"/>
                <a:gd name="T72" fmla="*/ 2147483647 w 157"/>
                <a:gd name="T73" fmla="*/ 2147483647 h 329"/>
                <a:gd name="T74" fmla="*/ 2147483647 w 157"/>
                <a:gd name="T75" fmla="*/ 2147483647 h 329"/>
                <a:gd name="T76" fmla="*/ 2147483647 w 157"/>
                <a:gd name="T77" fmla="*/ 2147483647 h 329"/>
                <a:gd name="T78" fmla="*/ 2147483647 w 157"/>
                <a:gd name="T79" fmla="*/ 2147483647 h 329"/>
                <a:gd name="T80" fmla="*/ 2147483647 w 157"/>
                <a:gd name="T81" fmla="*/ 2147483647 h 329"/>
                <a:gd name="T82" fmla="*/ 2147483647 w 157"/>
                <a:gd name="T83" fmla="*/ 2147483647 h 329"/>
                <a:gd name="T84" fmla="*/ 2147483647 w 157"/>
                <a:gd name="T85" fmla="*/ 2147483647 h 329"/>
                <a:gd name="T86" fmla="*/ 2147483647 w 157"/>
                <a:gd name="T87" fmla="*/ 2147483647 h 329"/>
                <a:gd name="T88" fmla="*/ 2147483647 w 157"/>
                <a:gd name="T89" fmla="*/ 2147483647 h 329"/>
                <a:gd name="T90" fmla="*/ 2147483647 w 157"/>
                <a:gd name="T91" fmla="*/ 2147483647 h 329"/>
                <a:gd name="T92" fmla="*/ 2147483647 w 157"/>
                <a:gd name="T93" fmla="*/ 2147483647 h 329"/>
                <a:gd name="T94" fmla="*/ 2147483647 w 157"/>
                <a:gd name="T95" fmla="*/ 2147483647 h 329"/>
                <a:gd name="T96" fmla="*/ 2147483647 w 157"/>
                <a:gd name="T97" fmla="*/ 2147483647 h 329"/>
                <a:gd name="T98" fmla="*/ 2147483647 w 157"/>
                <a:gd name="T99" fmla="*/ 0 h 329"/>
                <a:gd name="T100" fmla="*/ 0 w 157"/>
                <a:gd name="T101" fmla="*/ 2147483647 h 329"/>
                <a:gd name="T102" fmla="*/ 2147483647 w 157"/>
                <a:gd name="T103" fmla="*/ 2147483647 h 329"/>
                <a:gd name="T104" fmla="*/ 2147483647 w 157"/>
                <a:gd name="T105" fmla="*/ 2147483647 h 329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157" h="329">
                  <a:moveTo>
                    <a:pt x="13" y="107"/>
                  </a:moveTo>
                  <a:lnTo>
                    <a:pt x="13" y="107"/>
                  </a:lnTo>
                  <a:lnTo>
                    <a:pt x="19" y="111"/>
                  </a:lnTo>
                  <a:lnTo>
                    <a:pt x="24" y="116"/>
                  </a:lnTo>
                  <a:lnTo>
                    <a:pt x="34" y="124"/>
                  </a:lnTo>
                  <a:lnTo>
                    <a:pt x="39" y="131"/>
                  </a:lnTo>
                  <a:lnTo>
                    <a:pt x="47" y="141"/>
                  </a:lnTo>
                  <a:lnTo>
                    <a:pt x="53" y="149"/>
                  </a:lnTo>
                  <a:lnTo>
                    <a:pt x="55" y="158"/>
                  </a:lnTo>
                  <a:lnTo>
                    <a:pt x="51" y="164"/>
                  </a:lnTo>
                  <a:lnTo>
                    <a:pt x="45" y="171"/>
                  </a:lnTo>
                  <a:lnTo>
                    <a:pt x="38" y="177"/>
                  </a:lnTo>
                  <a:lnTo>
                    <a:pt x="32" y="183"/>
                  </a:lnTo>
                  <a:lnTo>
                    <a:pt x="22" y="187"/>
                  </a:lnTo>
                  <a:lnTo>
                    <a:pt x="17" y="190"/>
                  </a:lnTo>
                  <a:lnTo>
                    <a:pt x="13" y="194"/>
                  </a:lnTo>
                  <a:lnTo>
                    <a:pt x="13" y="200"/>
                  </a:lnTo>
                  <a:lnTo>
                    <a:pt x="15" y="202"/>
                  </a:lnTo>
                  <a:lnTo>
                    <a:pt x="20" y="206"/>
                  </a:lnTo>
                  <a:lnTo>
                    <a:pt x="30" y="208"/>
                  </a:lnTo>
                  <a:lnTo>
                    <a:pt x="39" y="213"/>
                  </a:lnTo>
                  <a:lnTo>
                    <a:pt x="49" y="215"/>
                  </a:lnTo>
                  <a:lnTo>
                    <a:pt x="60" y="223"/>
                  </a:lnTo>
                  <a:lnTo>
                    <a:pt x="68" y="227"/>
                  </a:lnTo>
                  <a:lnTo>
                    <a:pt x="76" y="234"/>
                  </a:lnTo>
                  <a:lnTo>
                    <a:pt x="76" y="240"/>
                  </a:lnTo>
                  <a:lnTo>
                    <a:pt x="76" y="247"/>
                  </a:lnTo>
                  <a:lnTo>
                    <a:pt x="74" y="253"/>
                  </a:lnTo>
                  <a:lnTo>
                    <a:pt x="72" y="263"/>
                  </a:lnTo>
                  <a:lnTo>
                    <a:pt x="70" y="270"/>
                  </a:lnTo>
                  <a:lnTo>
                    <a:pt x="70" y="278"/>
                  </a:lnTo>
                  <a:lnTo>
                    <a:pt x="72" y="287"/>
                  </a:lnTo>
                  <a:lnTo>
                    <a:pt x="77" y="295"/>
                  </a:lnTo>
                  <a:lnTo>
                    <a:pt x="81" y="299"/>
                  </a:lnTo>
                  <a:lnTo>
                    <a:pt x="85" y="301"/>
                  </a:lnTo>
                  <a:lnTo>
                    <a:pt x="91" y="305"/>
                  </a:lnTo>
                  <a:lnTo>
                    <a:pt x="96" y="308"/>
                  </a:lnTo>
                  <a:lnTo>
                    <a:pt x="104" y="312"/>
                  </a:lnTo>
                  <a:lnTo>
                    <a:pt x="110" y="314"/>
                  </a:lnTo>
                  <a:lnTo>
                    <a:pt x="117" y="316"/>
                  </a:lnTo>
                  <a:lnTo>
                    <a:pt x="123" y="320"/>
                  </a:lnTo>
                  <a:lnTo>
                    <a:pt x="129" y="322"/>
                  </a:lnTo>
                  <a:lnTo>
                    <a:pt x="135" y="324"/>
                  </a:lnTo>
                  <a:lnTo>
                    <a:pt x="140" y="325"/>
                  </a:lnTo>
                  <a:lnTo>
                    <a:pt x="146" y="327"/>
                  </a:lnTo>
                  <a:lnTo>
                    <a:pt x="154" y="329"/>
                  </a:lnTo>
                  <a:lnTo>
                    <a:pt x="157" y="329"/>
                  </a:lnTo>
                  <a:lnTo>
                    <a:pt x="119" y="219"/>
                  </a:lnTo>
                  <a:lnTo>
                    <a:pt x="85" y="78"/>
                  </a:lnTo>
                  <a:lnTo>
                    <a:pt x="60" y="0"/>
                  </a:lnTo>
                  <a:lnTo>
                    <a:pt x="0" y="90"/>
                  </a:lnTo>
                  <a:lnTo>
                    <a:pt x="13" y="107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8" name="Freeform 172"/>
            <p:cNvSpPr>
              <a:spLocks/>
            </p:cNvSpPr>
            <p:nvPr/>
          </p:nvSpPr>
          <p:spPr bwMode="auto">
            <a:xfrm>
              <a:off x="3349519" y="2272287"/>
              <a:ext cx="13701" cy="13092"/>
            </a:xfrm>
            <a:custGeom>
              <a:avLst/>
              <a:gdLst>
                <a:gd name="T0" fmla="*/ 2147483647 w 89"/>
                <a:gd name="T1" fmla="*/ 0 h 85"/>
                <a:gd name="T2" fmla="*/ 2147483647 w 89"/>
                <a:gd name="T3" fmla="*/ 2147483647 h 85"/>
                <a:gd name="T4" fmla="*/ 2147483647 w 89"/>
                <a:gd name="T5" fmla="*/ 2147483647 h 85"/>
                <a:gd name="T6" fmla="*/ 2147483647 w 89"/>
                <a:gd name="T7" fmla="*/ 2147483647 h 85"/>
                <a:gd name="T8" fmla="*/ 2147483647 w 89"/>
                <a:gd name="T9" fmla="*/ 2147483647 h 85"/>
                <a:gd name="T10" fmla="*/ 2147483647 w 89"/>
                <a:gd name="T11" fmla="*/ 2147483647 h 85"/>
                <a:gd name="T12" fmla="*/ 2147483647 w 89"/>
                <a:gd name="T13" fmla="*/ 2147483647 h 85"/>
                <a:gd name="T14" fmla="*/ 0 w 89"/>
                <a:gd name="T15" fmla="*/ 2147483647 h 85"/>
                <a:gd name="T16" fmla="*/ 2147483647 w 89"/>
                <a:gd name="T17" fmla="*/ 2147483647 h 85"/>
                <a:gd name="T18" fmla="*/ 2147483647 w 89"/>
                <a:gd name="T19" fmla="*/ 2147483647 h 85"/>
                <a:gd name="T20" fmla="*/ 2147483647 w 89"/>
                <a:gd name="T21" fmla="*/ 2147483647 h 85"/>
                <a:gd name="T22" fmla="*/ 2147483647 w 89"/>
                <a:gd name="T23" fmla="*/ 2147483647 h 85"/>
                <a:gd name="T24" fmla="*/ 2147483647 w 89"/>
                <a:gd name="T25" fmla="*/ 2147483647 h 85"/>
                <a:gd name="T26" fmla="*/ 2147483647 w 89"/>
                <a:gd name="T27" fmla="*/ 2147483647 h 85"/>
                <a:gd name="T28" fmla="*/ 2147483647 w 89"/>
                <a:gd name="T29" fmla="*/ 2147483647 h 85"/>
                <a:gd name="T30" fmla="*/ 2147483647 w 89"/>
                <a:gd name="T31" fmla="*/ 2147483647 h 85"/>
                <a:gd name="T32" fmla="*/ 2147483647 w 89"/>
                <a:gd name="T33" fmla="*/ 2147483647 h 85"/>
                <a:gd name="T34" fmla="*/ 2147483647 w 89"/>
                <a:gd name="T35" fmla="*/ 2147483647 h 85"/>
                <a:gd name="T36" fmla="*/ 2147483647 w 89"/>
                <a:gd name="T37" fmla="*/ 0 h 85"/>
                <a:gd name="T38" fmla="*/ 2147483647 w 89"/>
                <a:gd name="T39" fmla="*/ 0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7" y="0"/>
                  </a:moveTo>
                  <a:lnTo>
                    <a:pt x="7" y="2"/>
                  </a:lnTo>
                  <a:lnTo>
                    <a:pt x="9" y="9"/>
                  </a:lnTo>
                  <a:lnTo>
                    <a:pt x="11" y="19"/>
                  </a:lnTo>
                  <a:lnTo>
                    <a:pt x="11" y="30"/>
                  </a:lnTo>
                  <a:lnTo>
                    <a:pt x="5" y="38"/>
                  </a:lnTo>
                  <a:lnTo>
                    <a:pt x="2" y="45"/>
                  </a:lnTo>
                  <a:lnTo>
                    <a:pt x="0" y="49"/>
                  </a:lnTo>
                  <a:lnTo>
                    <a:pt x="4" y="57"/>
                  </a:lnTo>
                  <a:lnTo>
                    <a:pt x="5" y="61"/>
                  </a:lnTo>
                  <a:lnTo>
                    <a:pt x="13" y="66"/>
                  </a:lnTo>
                  <a:lnTo>
                    <a:pt x="19" y="70"/>
                  </a:lnTo>
                  <a:lnTo>
                    <a:pt x="26" y="76"/>
                  </a:lnTo>
                  <a:lnTo>
                    <a:pt x="32" y="80"/>
                  </a:lnTo>
                  <a:lnTo>
                    <a:pt x="40" y="83"/>
                  </a:lnTo>
                  <a:lnTo>
                    <a:pt x="43" y="85"/>
                  </a:lnTo>
                  <a:lnTo>
                    <a:pt x="45" y="85"/>
                  </a:lnTo>
                  <a:lnTo>
                    <a:pt x="89" y="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9" name="Freeform 173"/>
            <p:cNvSpPr>
              <a:spLocks/>
            </p:cNvSpPr>
            <p:nvPr/>
          </p:nvSpPr>
          <p:spPr bwMode="auto">
            <a:xfrm>
              <a:off x="3327293" y="2270765"/>
              <a:ext cx="15528" cy="26794"/>
            </a:xfrm>
            <a:custGeom>
              <a:avLst/>
              <a:gdLst>
                <a:gd name="T0" fmla="*/ 2147483647 w 101"/>
                <a:gd name="T1" fmla="*/ 0 h 177"/>
                <a:gd name="T2" fmla="*/ 0 w 101"/>
                <a:gd name="T3" fmla="*/ 2147483647 h 177"/>
                <a:gd name="T4" fmla="*/ 2147483647 w 101"/>
                <a:gd name="T5" fmla="*/ 2147483647 h 177"/>
                <a:gd name="T6" fmla="*/ 2147483647 w 101"/>
                <a:gd name="T7" fmla="*/ 2147483647 h 177"/>
                <a:gd name="T8" fmla="*/ 2147483647 w 101"/>
                <a:gd name="T9" fmla="*/ 2147483647 h 177"/>
                <a:gd name="T10" fmla="*/ 2147483647 w 101"/>
                <a:gd name="T11" fmla="*/ 2147483647 h 177"/>
                <a:gd name="T12" fmla="*/ 2147483647 w 101"/>
                <a:gd name="T13" fmla="*/ 2147483647 h 177"/>
                <a:gd name="T14" fmla="*/ 2147483647 w 101"/>
                <a:gd name="T15" fmla="*/ 2147483647 h 177"/>
                <a:gd name="T16" fmla="*/ 2147483647 w 101"/>
                <a:gd name="T17" fmla="*/ 2147483647 h 177"/>
                <a:gd name="T18" fmla="*/ 2147483647 w 101"/>
                <a:gd name="T19" fmla="*/ 2147483647 h 177"/>
                <a:gd name="T20" fmla="*/ 2147483647 w 101"/>
                <a:gd name="T21" fmla="*/ 2147483647 h 177"/>
                <a:gd name="T22" fmla="*/ 2147483647 w 101"/>
                <a:gd name="T23" fmla="*/ 2147483647 h 177"/>
                <a:gd name="T24" fmla="*/ 2147483647 w 101"/>
                <a:gd name="T25" fmla="*/ 2147483647 h 177"/>
                <a:gd name="T26" fmla="*/ 2147483647 w 101"/>
                <a:gd name="T27" fmla="*/ 2147483647 h 177"/>
                <a:gd name="T28" fmla="*/ 2147483647 w 101"/>
                <a:gd name="T29" fmla="*/ 2147483647 h 177"/>
                <a:gd name="T30" fmla="*/ 2147483647 w 101"/>
                <a:gd name="T31" fmla="*/ 2147483647 h 177"/>
                <a:gd name="T32" fmla="*/ 2147483647 w 101"/>
                <a:gd name="T33" fmla="*/ 2147483647 h 177"/>
                <a:gd name="T34" fmla="*/ 2147483647 w 101"/>
                <a:gd name="T35" fmla="*/ 2147483647 h 177"/>
                <a:gd name="T36" fmla="*/ 2147483647 w 101"/>
                <a:gd name="T37" fmla="*/ 2147483647 h 177"/>
                <a:gd name="T38" fmla="*/ 2147483647 w 101"/>
                <a:gd name="T39" fmla="*/ 2147483647 h 177"/>
                <a:gd name="T40" fmla="*/ 2147483647 w 101"/>
                <a:gd name="T41" fmla="*/ 2147483647 h 177"/>
                <a:gd name="T42" fmla="*/ 2147483647 w 101"/>
                <a:gd name="T43" fmla="*/ 2147483647 h 177"/>
                <a:gd name="T44" fmla="*/ 2147483647 w 101"/>
                <a:gd name="T45" fmla="*/ 2147483647 h 177"/>
                <a:gd name="T46" fmla="*/ 2147483647 w 101"/>
                <a:gd name="T47" fmla="*/ 2147483647 h 177"/>
                <a:gd name="T48" fmla="*/ 2147483647 w 101"/>
                <a:gd name="T49" fmla="*/ 2147483647 h 177"/>
                <a:gd name="T50" fmla="*/ 2147483647 w 101"/>
                <a:gd name="T51" fmla="*/ 2147483647 h 177"/>
                <a:gd name="T52" fmla="*/ 2147483647 w 101"/>
                <a:gd name="T53" fmla="*/ 2147483647 h 177"/>
                <a:gd name="T54" fmla="*/ 2147483647 w 101"/>
                <a:gd name="T55" fmla="*/ 2147483647 h 177"/>
                <a:gd name="T56" fmla="*/ 2147483647 w 101"/>
                <a:gd name="T57" fmla="*/ 2147483647 h 177"/>
                <a:gd name="T58" fmla="*/ 2147483647 w 101"/>
                <a:gd name="T59" fmla="*/ 2147483647 h 177"/>
                <a:gd name="T60" fmla="*/ 2147483647 w 101"/>
                <a:gd name="T61" fmla="*/ 2147483647 h 177"/>
                <a:gd name="T62" fmla="*/ 2147483647 w 101"/>
                <a:gd name="T63" fmla="*/ 2147483647 h 177"/>
                <a:gd name="T64" fmla="*/ 2147483647 w 101"/>
                <a:gd name="T65" fmla="*/ 2147483647 h 177"/>
                <a:gd name="T66" fmla="*/ 2147483647 w 101"/>
                <a:gd name="T67" fmla="*/ 2147483647 h 177"/>
                <a:gd name="T68" fmla="*/ 2147483647 w 101"/>
                <a:gd name="T69" fmla="*/ 2147483647 h 177"/>
                <a:gd name="T70" fmla="*/ 2147483647 w 101"/>
                <a:gd name="T71" fmla="*/ 2147483647 h 177"/>
                <a:gd name="T72" fmla="*/ 2147483647 w 101"/>
                <a:gd name="T73" fmla="*/ 0 h 177"/>
                <a:gd name="T74" fmla="*/ 2147483647 w 101"/>
                <a:gd name="T75" fmla="*/ 0 h 17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01" h="177">
                  <a:moveTo>
                    <a:pt x="2" y="0"/>
                  </a:moveTo>
                  <a:lnTo>
                    <a:pt x="0" y="67"/>
                  </a:lnTo>
                  <a:lnTo>
                    <a:pt x="4" y="71"/>
                  </a:lnTo>
                  <a:lnTo>
                    <a:pt x="10" y="74"/>
                  </a:lnTo>
                  <a:lnTo>
                    <a:pt x="16" y="82"/>
                  </a:lnTo>
                  <a:lnTo>
                    <a:pt x="23" y="88"/>
                  </a:lnTo>
                  <a:lnTo>
                    <a:pt x="29" y="97"/>
                  </a:lnTo>
                  <a:lnTo>
                    <a:pt x="35" y="105"/>
                  </a:lnTo>
                  <a:lnTo>
                    <a:pt x="40" y="111"/>
                  </a:lnTo>
                  <a:lnTo>
                    <a:pt x="40" y="116"/>
                  </a:lnTo>
                  <a:lnTo>
                    <a:pt x="40" y="122"/>
                  </a:lnTo>
                  <a:lnTo>
                    <a:pt x="38" y="124"/>
                  </a:lnTo>
                  <a:lnTo>
                    <a:pt x="36" y="130"/>
                  </a:lnTo>
                  <a:lnTo>
                    <a:pt x="27" y="135"/>
                  </a:lnTo>
                  <a:lnTo>
                    <a:pt x="19" y="143"/>
                  </a:lnTo>
                  <a:lnTo>
                    <a:pt x="12" y="150"/>
                  </a:lnTo>
                  <a:lnTo>
                    <a:pt x="10" y="160"/>
                  </a:lnTo>
                  <a:lnTo>
                    <a:pt x="10" y="166"/>
                  </a:lnTo>
                  <a:lnTo>
                    <a:pt x="12" y="169"/>
                  </a:lnTo>
                  <a:lnTo>
                    <a:pt x="16" y="171"/>
                  </a:lnTo>
                  <a:lnTo>
                    <a:pt x="23" y="173"/>
                  </a:lnTo>
                  <a:lnTo>
                    <a:pt x="27" y="173"/>
                  </a:lnTo>
                  <a:lnTo>
                    <a:pt x="31" y="175"/>
                  </a:lnTo>
                  <a:lnTo>
                    <a:pt x="36" y="175"/>
                  </a:lnTo>
                  <a:lnTo>
                    <a:pt x="44" y="177"/>
                  </a:lnTo>
                  <a:lnTo>
                    <a:pt x="48" y="177"/>
                  </a:lnTo>
                  <a:lnTo>
                    <a:pt x="54" y="177"/>
                  </a:lnTo>
                  <a:lnTo>
                    <a:pt x="59" y="177"/>
                  </a:lnTo>
                  <a:lnTo>
                    <a:pt x="65" y="177"/>
                  </a:lnTo>
                  <a:lnTo>
                    <a:pt x="76" y="175"/>
                  </a:lnTo>
                  <a:lnTo>
                    <a:pt x="86" y="173"/>
                  </a:lnTo>
                  <a:lnTo>
                    <a:pt x="90" y="173"/>
                  </a:lnTo>
                  <a:lnTo>
                    <a:pt x="94" y="173"/>
                  </a:lnTo>
                  <a:lnTo>
                    <a:pt x="101" y="149"/>
                  </a:lnTo>
                  <a:lnTo>
                    <a:pt x="76" y="93"/>
                  </a:lnTo>
                  <a:lnTo>
                    <a:pt x="33" y="2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0" name="Freeform 174"/>
            <p:cNvSpPr>
              <a:spLocks/>
            </p:cNvSpPr>
            <p:nvPr/>
          </p:nvSpPr>
          <p:spPr bwMode="auto">
            <a:xfrm>
              <a:off x="3353782" y="2236664"/>
              <a:ext cx="12483" cy="22227"/>
            </a:xfrm>
            <a:custGeom>
              <a:avLst/>
              <a:gdLst>
                <a:gd name="T0" fmla="*/ 2147483647 w 84"/>
                <a:gd name="T1" fmla="*/ 2147483647 h 144"/>
                <a:gd name="T2" fmla="*/ 2147483647 w 84"/>
                <a:gd name="T3" fmla="*/ 2147483647 h 144"/>
                <a:gd name="T4" fmla="*/ 2147483647 w 84"/>
                <a:gd name="T5" fmla="*/ 2147483647 h 144"/>
                <a:gd name="T6" fmla="*/ 0 w 84"/>
                <a:gd name="T7" fmla="*/ 2147483647 h 144"/>
                <a:gd name="T8" fmla="*/ 0 w 84"/>
                <a:gd name="T9" fmla="*/ 2147483647 h 144"/>
                <a:gd name="T10" fmla="*/ 0 w 84"/>
                <a:gd name="T11" fmla="*/ 2147483647 h 144"/>
                <a:gd name="T12" fmla="*/ 0 w 84"/>
                <a:gd name="T13" fmla="*/ 2147483647 h 144"/>
                <a:gd name="T14" fmla="*/ 0 w 84"/>
                <a:gd name="T15" fmla="*/ 2147483647 h 144"/>
                <a:gd name="T16" fmla="*/ 2147483647 w 84"/>
                <a:gd name="T17" fmla="*/ 2147483647 h 144"/>
                <a:gd name="T18" fmla="*/ 2147483647 w 84"/>
                <a:gd name="T19" fmla="*/ 2147483647 h 144"/>
                <a:gd name="T20" fmla="*/ 2147483647 w 84"/>
                <a:gd name="T21" fmla="*/ 2147483647 h 144"/>
                <a:gd name="T22" fmla="*/ 2147483647 w 84"/>
                <a:gd name="T23" fmla="*/ 2147483647 h 144"/>
                <a:gd name="T24" fmla="*/ 2147483647 w 84"/>
                <a:gd name="T25" fmla="*/ 2147483647 h 144"/>
                <a:gd name="T26" fmla="*/ 2147483647 w 84"/>
                <a:gd name="T27" fmla="*/ 2147483647 h 144"/>
                <a:gd name="T28" fmla="*/ 2147483647 w 84"/>
                <a:gd name="T29" fmla="*/ 2147483647 h 144"/>
                <a:gd name="T30" fmla="*/ 2147483647 w 84"/>
                <a:gd name="T31" fmla="*/ 2147483647 h 144"/>
                <a:gd name="T32" fmla="*/ 2147483647 w 84"/>
                <a:gd name="T33" fmla="*/ 2147483647 h 144"/>
                <a:gd name="T34" fmla="*/ 2147483647 w 84"/>
                <a:gd name="T35" fmla="*/ 2147483647 h 144"/>
                <a:gd name="T36" fmla="*/ 2147483647 w 84"/>
                <a:gd name="T37" fmla="*/ 2147483647 h 144"/>
                <a:gd name="T38" fmla="*/ 2147483647 w 84"/>
                <a:gd name="T39" fmla="*/ 2147483647 h 144"/>
                <a:gd name="T40" fmla="*/ 2147483647 w 84"/>
                <a:gd name="T41" fmla="*/ 2147483647 h 144"/>
                <a:gd name="T42" fmla="*/ 0 w 84"/>
                <a:gd name="T43" fmla="*/ 2147483647 h 144"/>
                <a:gd name="T44" fmla="*/ 0 w 84"/>
                <a:gd name="T45" fmla="*/ 2147483647 h 144"/>
                <a:gd name="T46" fmla="*/ 2147483647 w 84"/>
                <a:gd name="T47" fmla="*/ 2147483647 h 144"/>
                <a:gd name="T48" fmla="*/ 2147483647 w 84"/>
                <a:gd name="T49" fmla="*/ 2147483647 h 144"/>
                <a:gd name="T50" fmla="*/ 2147483647 w 84"/>
                <a:gd name="T51" fmla="*/ 0 h 144"/>
                <a:gd name="T52" fmla="*/ 2147483647 w 84"/>
                <a:gd name="T53" fmla="*/ 2147483647 h 144"/>
                <a:gd name="T54" fmla="*/ 2147483647 w 84"/>
                <a:gd name="T55" fmla="*/ 2147483647 h 14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84" h="144">
                  <a:moveTo>
                    <a:pt x="4" y="53"/>
                  </a:moveTo>
                  <a:lnTo>
                    <a:pt x="4" y="55"/>
                  </a:lnTo>
                  <a:lnTo>
                    <a:pt x="2" y="59"/>
                  </a:lnTo>
                  <a:lnTo>
                    <a:pt x="0" y="63"/>
                  </a:lnTo>
                  <a:lnTo>
                    <a:pt x="0" y="72"/>
                  </a:lnTo>
                  <a:lnTo>
                    <a:pt x="0" y="80"/>
                  </a:lnTo>
                  <a:lnTo>
                    <a:pt x="0" y="87"/>
                  </a:lnTo>
                  <a:lnTo>
                    <a:pt x="0" y="93"/>
                  </a:lnTo>
                  <a:lnTo>
                    <a:pt x="2" y="99"/>
                  </a:lnTo>
                  <a:lnTo>
                    <a:pt x="4" y="102"/>
                  </a:lnTo>
                  <a:lnTo>
                    <a:pt x="10" y="104"/>
                  </a:lnTo>
                  <a:lnTo>
                    <a:pt x="16" y="104"/>
                  </a:lnTo>
                  <a:lnTo>
                    <a:pt x="21" y="104"/>
                  </a:lnTo>
                  <a:lnTo>
                    <a:pt x="29" y="102"/>
                  </a:lnTo>
                  <a:lnTo>
                    <a:pt x="33" y="106"/>
                  </a:lnTo>
                  <a:lnTo>
                    <a:pt x="29" y="110"/>
                  </a:lnTo>
                  <a:lnTo>
                    <a:pt x="27" y="116"/>
                  </a:lnTo>
                  <a:lnTo>
                    <a:pt x="21" y="121"/>
                  </a:lnTo>
                  <a:lnTo>
                    <a:pt x="16" y="129"/>
                  </a:lnTo>
                  <a:lnTo>
                    <a:pt x="8" y="133"/>
                  </a:lnTo>
                  <a:lnTo>
                    <a:pt x="4" y="139"/>
                  </a:lnTo>
                  <a:lnTo>
                    <a:pt x="0" y="142"/>
                  </a:lnTo>
                  <a:lnTo>
                    <a:pt x="0" y="144"/>
                  </a:lnTo>
                  <a:lnTo>
                    <a:pt x="84" y="121"/>
                  </a:lnTo>
                  <a:lnTo>
                    <a:pt x="71" y="40"/>
                  </a:lnTo>
                  <a:lnTo>
                    <a:pt x="42" y="0"/>
                  </a:lnTo>
                  <a:lnTo>
                    <a:pt x="4" y="53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1" name="Freeform 175"/>
            <p:cNvSpPr>
              <a:spLocks/>
            </p:cNvSpPr>
            <p:nvPr/>
          </p:nvSpPr>
          <p:spPr bwMode="auto">
            <a:xfrm>
              <a:off x="3321508" y="2224180"/>
              <a:ext cx="18573" cy="33492"/>
            </a:xfrm>
            <a:custGeom>
              <a:avLst/>
              <a:gdLst>
                <a:gd name="T0" fmla="*/ 0 w 122"/>
                <a:gd name="T1" fmla="*/ 0 h 221"/>
                <a:gd name="T2" fmla="*/ 0 w 122"/>
                <a:gd name="T3" fmla="*/ 2147483647 h 221"/>
                <a:gd name="T4" fmla="*/ 0 w 122"/>
                <a:gd name="T5" fmla="*/ 2147483647 h 221"/>
                <a:gd name="T6" fmla="*/ 2147483647 w 122"/>
                <a:gd name="T7" fmla="*/ 2147483647 h 221"/>
                <a:gd name="T8" fmla="*/ 2147483647 w 122"/>
                <a:gd name="T9" fmla="*/ 2147483647 h 221"/>
                <a:gd name="T10" fmla="*/ 2147483647 w 122"/>
                <a:gd name="T11" fmla="*/ 2147483647 h 221"/>
                <a:gd name="T12" fmla="*/ 2147483647 w 122"/>
                <a:gd name="T13" fmla="*/ 2147483647 h 221"/>
                <a:gd name="T14" fmla="*/ 2147483647 w 122"/>
                <a:gd name="T15" fmla="*/ 2147483647 h 221"/>
                <a:gd name="T16" fmla="*/ 2147483647 w 122"/>
                <a:gd name="T17" fmla="*/ 2147483647 h 221"/>
                <a:gd name="T18" fmla="*/ 2147483647 w 122"/>
                <a:gd name="T19" fmla="*/ 2147483647 h 221"/>
                <a:gd name="T20" fmla="*/ 2147483647 w 122"/>
                <a:gd name="T21" fmla="*/ 2147483647 h 221"/>
                <a:gd name="T22" fmla="*/ 2147483647 w 122"/>
                <a:gd name="T23" fmla="*/ 2147483647 h 221"/>
                <a:gd name="T24" fmla="*/ 2147483647 w 122"/>
                <a:gd name="T25" fmla="*/ 2147483647 h 221"/>
                <a:gd name="T26" fmla="*/ 2147483647 w 122"/>
                <a:gd name="T27" fmla="*/ 2147483647 h 221"/>
                <a:gd name="T28" fmla="*/ 2147483647 w 122"/>
                <a:gd name="T29" fmla="*/ 2147483647 h 221"/>
                <a:gd name="T30" fmla="*/ 2147483647 w 122"/>
                <a:gd name="T31" fmla="*/ 2147483647 h 221"/>
                <a:gd name="T32" fmla="*/ 2147483647 w 122"/>
                <a:gd name="T33" fmla="*/ 2147483647 h 221"/>
                <a:gd name="T34" fmla="*/ 2147483647 w 122"/>
                <a:gd name="T35" fmla="*/ 2147483647 h 221"/>
                <a:gd name="T36" fmla="*/ 2147483647 w 122"/>
                <a:gd name="T37" fmla="*/ 2147483647 h 221"/>
                <a:gd name="T38" fmla="*/ 2147483647 w 122"/>
                <a:gd name="T39" fmla="*/ 2147483647 h 221"/>
                <a:gd name="T40" fmla="*/ 2147483647 w 122"/>
                <a:gd name="T41" fmla="*/ 2147483647 h 221"/>
                <a:gd name="T42" fmla="*/ 2147483647 w 122"/>
                <a:gd name="T43" fmla="*/ 2147483647 h 221"/>
                <a:gd name="T44" fmla="*/ 2147483647 w 122"/>
                <a:gd name="T45" fmla="*/ 2147483647 h 221"/>
                <a:gd name="T46" fmla="*/ 2147483647 w 122"/>
                <a:gd name="T47" fmla="*/ 2147483647 h 221"/>
                <a:gd name="T48" fmla="*/ 2147483647 w 122"/>
                <a:gd name="T49" fmla="*/ 2147483647 h 221"/>
                <a:gd name="T50" fmla="*/ 2147483647 w 122"/>
                <a:gd name="T51" fmla="*/ 2147483647 h 221"/>
                <a:gd name="T52" fmla="*/ 2147483647 w 122"/>
                <a:gd name="T53" fmla="*/ 2147483647 h 221"/>
                <a:gd name="T54" fmla="*/ 2147483647 w 122"/>
                <a:gd name="T55" fmla="*/ 2147483647 h 221"/>
                <a:gd name="T56" fmla="*/ 2147483647 w 122"/>
                <a:gd name="T57" fmla="*/ 2147483647 h 221"/>
                <a:gd name="T58" fmla="*/ 2147483647 w 122"/>
                <a:gd name="T59" fmla="*/ 2147483647 h 221"/>
                <a:gd name="T60" fmla="*/ 2147483647 w 122"/>
                <a:gd name="T61" fmla="*/ 2147483647 h 221"/>
                <a:gd name="T62" fmla="*/ 2147483647 w 122"/>
                <a:gd name="T63" fmla="*/ 2147483647 h 221"/>
                <a:gd name="T64" fmla="*/ 2147483647 w 122"/>
                <a:gd name="T65" fmla="*/ 2147483647 h 221"/>
                <a:gd name="T66" fmla="*/ 2147483647 w 122"/>
                <a:gd name="T67" fmla="*/ 2147483647 h 221"/>
                <a:gd name="T68" fmla="*/ 2147483647 w 122"/>
                <a:gd name="T69" fmla="*/ 2147483647 h 221"/>
                <a:gd name="T70" fmla="*/ 2147483647 w 122"/>
                <a:gd name="T71" fmla="*/ 2147483647 h 221"/>
                <a:gd name="T72" fmla="*/ 0 w 122"/>
                <a:gd name="T73" fmla="*/ 0 h 221"/>
                <a:gd name="T74" fmla="*/ 0 w 122"/>
                <a:gd name="T75" fmla="*/ 0 h 22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2" h="221">
                  <a:moveTo>
                    <a:pt x="0" y="0"/>
                  </a:moveTo>
                  <a:lnTo>
                    <a:pt x="0" y="2"/>
                  </a:lnTo>
                  <a:lnTo>
                    <a:pt x="0" y="6"/>
                  </a:lnTo>
                  <a:lnTo>
                    <a:pt x="2" y="11"/>
                  </a:lnTo>
                  <a:lnTo>
                    <a:pt x="4" y="19"/>
                  </a:lnTo>
                  <a:lnTo>
                    <a:pt x="6" y="27"/>
                  </a:lnTo>
                  <a:lnTo>
                    <a:pt x="10" y="36"/>
                  </a:lnTo>
                  <a:lnTo>
                    <a:pt x="12" y="44"/>
                  </a:lnTo>
                  <a:lnTo>
                    <a:pt x="17" y="53"/>
                  </a:lnTo>
                  <a:lnTo>
                    <a:pt x="21" y="59"/>
                  </a:lnTo>
                  <a:lnTo>
                    <a:pt x="27" y="65"/>
                  </a:lnTo>
                  <a:lnTo>
                    <a:pt x="31" y="70"/>
                  </a:lnTo>
                  <a:lnTo>
                    <a:pt x="36" y="74"/>
                  </a:lnTo>
                  <a:lnTo>
                    <a:pt x="40" y="80"/>
                  </a:lnTo>
                  <a:lnTo>
                    <a:pt x="44" y="84"/>
                  </a:lnTo>
                  <a:lnTo>
                    <a:pt x="46" y="88"/>
                  </a:lnTo>
                  <a:lnTo>
                    <a:pt x="48" y="95"/>
                  </a:lnTo>
                  <a:lnTo>
                    <a:pt x="46" y="101"/>
                  </a:lnTo>
                  <a:lnTo>
                    <a:pt x="44" y="108"/>
                  </a:lnTo>
                  <a:lnTo>
                    <a:pt x="40" y="116"/>
                  </a:lnTo>
                  <a:lnTo>
                    <a:pt x="38" y="126"/>
                  </a:lnTo>
                  <a:lnTo>
                    <a:pt x="33" y="133"/>
                  </a:lnTo>
                  <a:lnTo>
                    <a:pt x="29" y="143"/>
                  </a:lnTo>
                  <a:lnTo>
                    <a:pt x="27" y="150"/>
                  </a:lnTo>
                  <a:lnTo>
                    <a:pt x="25" y="160"/>
                  </a:lnTo>
                  <a:lnTo>
                    <a:pt x="23" y="167"/>
                  </a:lnTo>
                  <a:lnTo>
                    <a:pt x="23" y="173"/>
                  </a:lnTo>
                  <a:lnTo>
                    <a:pt x="23" y="181"/>
                  </a:lnTo>
                  <a:lnTo>
                    <a:pt x="25" y="186"/>
                  </a:lnTo>
                  <a:lnTo>
                    <a:pt x="29" y="196"/>
                  </a:lnTo>
                  <a:lnTo>
                    <a:pt x="38" y="205"/>
                  </a:lnTo>
                  <a:lnTo>
                    <a:pt x="46" y="209"/>
                  </a:lnTo>
                  <a:lnTo>
                    <a:pt x="54" y="215"/>
                  </a:lnTo>
                  <a:lnTo>
                    <a:pt x="61" y="219"/>
                  </a:lnTo>
                  <a:lnTo>
                    <a:pt x="67" y="221"/>
                  </a:lnTo>
                  <a:lnTo>
                    <a:pt x="122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2" name="Freeform 176"/>
            <p:cNvSpPr>
              <a:spLocks/>
            </p:cNvSpPr>
            <p:nvPr/>
          </p:nvSpPr>
          <p:spPr bwMode="auto">
            <a:xfrm>
              <a:off x="3230775" y="2301821"/>
              <a:ext cx="76727" cy="59677"/>
            </a:xfrm>
            <a:custGeom>
              <a:avLst/>
              <a:gdLst>
                <a:gd name="T0" fmla="*/ 2147483647 w 504"/>
                <a:gd name="T1" fmla="*/ 2147483647 h 391"/>
                <a:gd name="T2" fmla="*/ 0 w 504"/>
                <a:gd name="T3" fmla="*/ 2147483647 h 391"/>
                <a:gd name="T4" fmla="*/ 2147483647 w 504"/>
                <a:gd name="T5" fmla="*/ 2147483647 h 391"/>
                <a:gd name="T6" fmla="*/ 2147483647 w 504"/>
                <a:gd name="T7" fmla="*/ 2147483647 h 391"/>
                <a:gd name="T8" fmla="*/ 2147483647 w 504"/>
                <a:gd name="T9" fmla="*/ 0 h 391"/>
                <a:gd name="T10" fmla="*/ 2147483647 w 504"/>
                <a:gd name="T11" fmla="*/ 2147483647 h 391"/>
                <a:gd name="T12" fmla="*/ 2147483647 w 504"/>
                <a:gd name="T13" fmla="*/ 2147483647 h 391"/>
                <a:gd name="T14" fmla="*/ 2147483647 w 504"/>
                <a:gd name="T15" fmla="*/ 2147483647 h 39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04" h="391">
                  <a:moveTo>
                    <a:pt x="21" y="123"/>
                  </a:moveTo>
                  <a:lnTo>
                    <a:pt x="0" y="228"/>
                  </a:lnTo>
                  <a:lnTo>
                    <a:pt x="489" y="391"/>
                  </a:lnTo>
                  <a:lnTo>
                    <a:pt x="504" y="32"/>
                  </a:lnTo>
                  <a:lnTo>
                    <a:pt x="481" y="0"/>
                  </a:lnTo>
                  <a:lnTo>
                    <a:pt x="183" y="36"/>
                  </a:lnTo>
                  <a:lnTo>
                    <a:pt x="21" y="12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3" name="Freeform 177"/>
            <p:cNvSpPr>
              <a:spLocks/>
            </p:cNvSpPr>
            <p:nvPr/>
          </p:nvSpPr>
          <p:spPr bwMode="auto">
            <a:xfrm>
              <a:off x="3114161" y="2297558"/>
              <a:ext cx="119658" cy="75509"/>
            </a:xfrm>
            <a:custGeom>
              <a:avLst/>
              <a:gdLst>
                <a:gd name="T0" fmla="*/ 0 w 787"/>
                <a:gd name="T1" fmla="*/ 2147483647 h 496"/>
                <a:gd name="T2" fmla="*/ 2147483647 w 787"/>
                <a:gd name="T3" fmla="*/ 2147483647 h 496"/>
                <a:gd name="T4" fmla="*/ 2147483647 w 787"/>
                <a:gd name="T5" fmla="*/ 2147483647 h 496"/>
                <a:gd name="T6" fmla="*/ 2147483647 w 787"/>
                <a:gd name="T7" fmla="*/ 2147483647 h 496"/>
                <a:gd name="T8" fmla="*/ 2147483647 w 787"/>
                <a:gd name="T9" fmla="*/ 0 h 496"/>
                <a:gd name="T10" fmla="*/ 0 w 787"/>
                <a:gd name="T11" fmla="*/ 2147483647 h 496"/>
                <a:gd name="T12" fmla="*/ 0 w 787"/>
                <a:gd name="T13" fmla="*/ 2147483647 h 4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87" h="496">
                  <a:moveTo>
                    <a:pt x="0" y="61"/>
                  </a:moveTo>
                  <a:lnTo>
                    <a:pt x="4" y="420"/>
                  </a:lnTo>
                  <a:lnTo>
                    <a:pt x="757" y="496"/>
                  </a:lnTo>
                  <a:lnTo>
                    <a:pt x="787" y="152"/>
                  </a:lnTo>
                  <a:lnTo>
                    <a:pt x="320" y="0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4" name="Freeform 178"/>
            <p:cNvSpPr>
              <a:spLocks/>
            </p:cNvSpPr>
            <p:nvPr/>
          </p:nvSpPr>
          <p:spPr bwMode="auto">
            <a:xfrm>
              <a:off x="3112639" y="2273809"/>
              <a:ext cx="136404" cy="51760"/>
            </a:xfrm>
            <a:custGeom>
              <a:avLst/>
              <a:gdLst>
                <a:gd name="T0" fmla="*/ 2147483647 w 895"/>
                <a:gd name="T1" fmla="*/ 0 h 341"/>
                <a:gd name="T2" fmla="*/ 2147483647 w 895"/>
                <a:gd name="T3" fmla="*/ 2147483647 h 341"/>
                <a:gd name="T4" fmla="*/ 0 w 895"/>
                <a:gd name="T5" fmla="*/ 2147483647 h 341"/>
                <a:gd name="T6" fmla="*/ 2147483647 w 895"/>
                <a:gd name="T7" fmla="*/ 2147483647 h 341"/>
                <a:gd name="T8" fmla="*/ 2147483647 w 895"/>
                <a:gd name="T9" fmla="*/ 2147483647 h 341"/>
                <a:gd name="T10" fmla="*/ 2147483647 w 895"/>
                <a:gd name="T11" fmla="*/ 2147483647 h 341"/>
                <a:gd name="T12" fmla="*/ 2147483647 w 895"/>
                <a:gd name="T13" fmla="*/ 2147483647 h 341"/>
                <a:gd name="T14" fmla="*/ 2147483647 w 895"/>
                <a:gd name="T15" fmla="*/ 2147483647 h 341"/>
                <a:gd name="T16" fmla="*/ 2147483647 w 895"/>
                <a:gd name="T17" fmla="*/ 0 h 341"/>
                <a:gd name="T18" fmla="*/ 2147483647 w 895"/>
                <a:gd name="T19" fmla="*/ 0 h 341"/>
                <a:gd name="T20" fmla="*/ 2147483647 w 895"/>
                <a:gd name="T21" fmla="*/ 0 h 34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95" h="341">
                  <a:moveTo>
                    <a:pt x="532" y="0"/>
                  </a:moveTo>
                  <a:lnTo>
                    <a:pt x="272" y="17"/>
                  </a:lnTo>
                  <a:lnTo>
                    <a:pt x="0" y="168"/>
                  </a:lnTo>
                  <a:lnTo>
                    <a:pt x="23" y="301"/>
                  </a:lnTo>
                  <a:lnTo>
                    <a:pt x="386" y="341"/>
                  </a:lnTo>
                  <a:lnTo>
                    <a:pt x="642" y="341"/>
                  </a:lnTo>
                  <a:lnTo>
                    <a:pt x="895" y="314"/>
                  </a:lnTo>
                  <a:lnTo>
                    <a:pt x="878" y="53"/>
                  </a:lnTo>
                  <a:lnTo>
                    <a:pt x="842" y="0"/>
                  </a:lnTo>
                  <a:lnTo>
                    <a:pt x="532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5" name="Freeform 179"/>
            <p:cNvSpPr>
              <a:spLocks/>
            </p:cNvSpPr>
            <p:nvPr/>
          </p:nvSpPr>
          <p:spPr bwMode="auto">
            <a:xfrm>
              <a:off x="3193629" y="2268329"/>
              <a:ext cx="89820" cy="52369"/>
            </a:xfrm>
            <a:custGeom>
              <a:avLst/>
              <a:gdLst>
                <a:gd name="T0" fmla="*/ 2147483647 w 589"/>
                <a:gd name="T1" fmla="*/ 2147483647 h 344"/>
                <a:gd name="T2" fmla="*/ 2147483647 w 589"/>
                <a:gd name="T3" fmla="*/ 2147483647 h 344"/>
                <a:gd name="T4" fmla="*/ 2147483647 w 589"/>
                <a:gd name="T5" fmla="*/ 2147483647 h 344"/>
                <a:gd name="T6" fmla="*/ 2147483647 w 589"/>
                <a:gd name="T7" fmla="*/ 2147483647 h 344"/>
                <a:gd name="T8" fmla="*/ 2147483647 w 589"/>
                <a:gd name="T9" fmla="*/ 2147483647 h 344"/>
                <a:gd name="T10" fmla="*/ 2147483647 w 589"/>
                <a:gd name="T11" fmla="*/ 2147483647 h 344"/>
                <a:gd name="T12" fmla="*/ 2147483647 w 589"/>
                <a:gd name="T13" fmla="*/ 2147483647 h 344"/>
                <a:gd name="T14" fmla="*/ 2147483647 w 589"/>
                <a:gd name="T15" fmla="*/ 2147483647 h 344"/>
                <a:gd name="T16" fmla="*/ 2147483647 w 589"/>
                <a:gd name="T17" fmla="*/ 2147483647 h 344"/>
                <a:gd name="T18" fmla="*/ 2147483647 w 589"/>
                <a:gd name="T19" fmla="*/ 2147483647 h 344"/>
                <a:gd name="T20" fmla="*/ 2147483647 w 589"/>
                <a:gd name="T21" fmla="*/ 2147483647 h 344"/>
                <a:gd name="T22" fmla="*/ 2147483647 w 589"/>
                <a:gd name="T23" fmla="*/ 2147483647 h 344"/>
                <a:gd name="T24" fmla="*/ 2147483647 w 589"/>
                <a:gd name="T25" fmla="*/ 2147483647 h 344"/>
                <a:gd name="T26" fmla="*/ 2147483647 w 589"/>
                <a:gd name="T27" fmla="*/ 2147483647 h 344"/>
                <a:gd name="T28" fmla="*/ 2147483647 w 589"/>
                <a:gd name="T29" fmla="*/ 2147483647 h 344"/>
                <a:gd name="T30" fmla="*/ 2147483647 w 589"/>
                <a:gd name="T31" fmla="*/ 2147483647 h 344"/>
                <a:gd name="T32" fmla="*/ 2147483647 w 589"/>
                <a:gd name="T33" fmla="*/ 2147483647 h 344"/>
                <a:gd name="T34" fmla="*/ 2147483647 w 589"/>
                <a:gd name="T35" fmla="*/ 2147483647 h 344"/>
                <a:gd name="T36" fmla="*/ 2147483647 w 589"/>
                <a:gd name="T37" fmla="*/ 2147483647 h 344"/>
                <a:gd name="T38" fmla="*/ 2147483647 w 589"/>
                <a:gd name="T39" fmla="*/ 2147483647 h 344"/>
                <a:gd name="T40" fmla="*/ 2147483647 w 589"/>
                <a:gd name="T41" fmla="*/ 2147483647 h 344"/>
                <a:gd name="T42" fmla="*/ 2147483647 w 589"/>
                <a:gd name="T43" fmla="*/ 2147483647 h 344"/>
                <a:gd name="T44" fmla="*/ 2147483647 w 589"/>
                <a:gd name="T45" fmla="*/ 2147483647 h 344"/>
                <a:gd name="T46" fmla="*/ 2147483647 w 589"/>
                <a:gd name="T47" fmla="*/ 2147483647 h 344"/>
                <a:gd name="T48" fmla="*/ 2147483647 w 589"/>
                <a:gd name="T49" fmla="*/ 2147483647 h 344"/>
                <a:gd name="T50" fmla="*/ 2147483647 w 589"/>
                <a:gd name="T51" fmla="*/ 2147483647 h 344"/>
                <a:gd name="T52" fmla="*/ 2147483647 w 589"/>
                <a:gd name="T53" fmla="*/ 2147483647 h 344"/>
                <a:gd name="T54" fmla="*/ 2147483647 w 589"/>
                <a:gd name="T55" fmla="*/ 2147483647 h 344"/>
                <a:gd name="T56" fmla="*/ 2147483647 w 589"/>
                <a:gd name="T57" fmla="*/ 2147483647 h 344"/>
                <a:gd name="T58" fmla="*/ 2147483647 w 589"/>
                <a:gd name="T59" fmla="*/ 2147483647 h 344"/>
                <a:gd name="T60" fmla="*/ 2147483647 w 589"/>
                <a:gd name="T61" fmla="*/ 2147483647 h 344"/>
                <a:gd name="T62" fmla="*/ 2147483647 w 589"/>
                <a:gd name="T63" fmla="*/ 2147483647 h 344"/>
                <a:gd name="T64" fmla="*/ 2147483647 w 589"/>
                <a:gd name="T65" fmla="*/ 2147483647 h 344"/>
                <a:gd name="T66" fmla="*/ 2147483647 w 589"/>
                <a:gd name="T67" fmla="*/ 2147483647 h 344"/>
                <a:gd name="T68" fmla="*/ 2147483647 w 589"/>
                <a:gd name="T69" fmla="*/ 2147483647 h 344"/>
                <a:gd name="T70" fmla="*/ 2147483647 w 589"/>
                <a:gd name="T71" fmla="*/ 2147483647 h 344"/>
                <a:gd name="T72" fmla="*/ 2147483647 w 589"/>
                <a:gd name="T73" fmla="*/ 2147483647 h 344"/>
                <a:gd name="T74" fmla="*/ 2147483647 w 589"/>
                <a:gd name="T75" fmla="*/ 2147483647 h 344"/>
                <a:gd name="T76" fmla="*/ 2147483647 w 589"/>
                <a:gd name="T77" fmla="*/ 2147483647 h 344"/>
                <a:gd name="T78" fmla="*/ 2147483647 w 589"/>
                <a:gd name="T79" fmla="*/ 2147483647 h 344"/>
                <a:gd name="T80" fmla="*/ 2147483647 w 589"/>
                <a:gd name="T81" fmla="*/ 2147483647 h 344"/>
                <a:gd name="T82" fmla="*/ 2147483647 w 589"/>
                <a:gd name="T83" fmla="*/ 0 h 344"/>
                <a:gd name="T84" fmla="*/ 0 w 589"/>
                <a:gd name="T85" fmla="*/ 2147483647 h 34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589" h="344">
                  <a:moveTo>
                    <a:pt x="0" y="36"/>
                  </a:moveTo>
                  <a:lnTo>
                    <a:pt x="2" y="36"/>
                  </a:lnTo>
                  <a:lnTo>
                    <a:pt x="8" y="36"/>
                  </a:lnTo>
                  <a:lnTo>
                    <a:pt x="17" y="36"/>
                  </a:lnTo>
                  <a:lnTo>
                    <a:pt x="31" y="36"/>
                  </a:lnTo>
                  <a:lnTo>
                    <a:pt x="46" y="36"/>
                  </a:lnTo>
                  <a:lnTo>
                    <a:pt x="65" y="36"/>
                  </a:lnTo>
                  <a:lnTo>
                    <a:pt x="84" y="38"/>
                  </a:lnTo>
                  <a:lnTo>
                    <a:pt x="105" y="40"/>
                  </a:lnTo>
                  <a:lnTo>
                    <a:pt x="126" y="42"/>
                  </a:lnTo>
                  <a:lnTo>
                    <a:pt x="145" y="46"/>
                  </a:lnTo>
                  <a:lnTo>
                    <a:pt x="166" y="48"/>
                  </a:lnTo>
                  <a:lnTo>
                    <a:pt x="185" y="53"/>
                  </a:lnTo>
                  <a:lnTo>
                    <a:pt x="202" y="57"/>
                  </a:lnTo>
                  <a:lnTo>
                    <a:pt x="217" y="65"/>
                  </a:lnTo>
                  <a:lnTo>
                    <a:pt x="228" y="70"/>
                  </a:lnTo>
                  <a:lnTo>
                    <a:pt x="240" y="80"/>
                  </a:lnTo>
                  <a:lnTo>
                    <a:pt x="243" y="88"/>
                  </a:lnTo>
                  <a:lnTo>
                    <a:pt x="245" y="97"/>
                  </a:lnTo>
                  <a:lnTo>
                    <a:pt x="243" y="107"/>
                  </a:lnTo>
                  <a:lnTo>
                    <a:pt x="240" y="118"/>
                  </a:lnTo>
                  <a:lnTo>
                    <a:pt x="234" y="127"/>
                  </a:lnTo>
                  <a:lnTo>
                    <a:pt x="226" y="141"/>
                  </a:lnTo>
                  <a:lnTo>
                    <a:pt x="217" y="152"/>
                  </a:lnTo>
                  <a:lnTo>
                    <a:pt x="207" y="164"/>
                  </a:lnTo>
                  <a:lnTo>
                    <a:pt x="196" y="175"/>
                  </a:lnTo>
                  <a:lnTo>
                    <a:pt x="188" y="186"/>
                  </a:lnTo>
                  <a:lnTo>
                    <a:pt x="179" y="198"/>
                  </a:lnTo>
                  <a:lnTo>
                    <a:pt x="169" y="209"/>
                  </a:lnTo>
                  <a:lnTo>
                    <a:pt x="162" y="219"/>
                  </a:lnTo>
                  <a:lnTo>
                    <a:pt x="158" y="228"/>
                  </a:lnTo>
                  <a:lnTo>
                    <a:pt x="154" y="236"/>
                  </a:lnTo>
                  <a:lnTo>
                    <a:pt x="154" y="243"/>
                  </a:lnTo>
                  <a:lnTo>
                    <a:pt x="156" y="247"/>
                  </a:lnTo>
                  <a:lnTo>
                    <a:pt x="160" y="251"/>
                  </a:lnTo>
                  <a:lnTo>
                    <a:pt x="166" y="255"/>
                  </a:lnTo>
                  <a:lnTo>
                    <a:pt x="177" y="259"/>
                  </a:lnTo>
                  <a:lnTo>
                    <a:pt x="185" y="259"/>
                  </a:lnTo>
                  <a:lnTo>
                    <a:pt x="196" y="261"/>
                  </a:lnTo>
                  <a:lnTo>
                    <a:pt x="209" y="262"/>
                  </a:lnTo>
                  <a:lnTo>
                    <a:pt x="223" y="262"/>
                  </a:lnTo>
                  <a:lnTo>
                    <a:pt x="234" y="262"/>
                  </a:lnTo>
                  <a:lnTo>
                    <a:pt x="247" y="262"/>
                  </a:lnTo>
                  <a:lnTo>
                    <a:pt x="259" y="262"/>
                  </a:lnTo>
                  <a:lnTo>
                    <a:pt x="270" y="264"/>
                  </a:lnTo>
                  <a:lnTo>
                    <a:pt x="278" y="264"/>
                  </a:lnTo>
                  <a:lnTo>
                    <a:pt x="287" y="266"/>
                  </a:lnTo>
                  <a:lnTo>
                    <a:pt x="293" y="268"/>
                  </a:lnTo>
                  <a:lnTo>
                    <a:pt x="297" y="272"/>
                  </a:lnTo>
                  <a:lnTo>
                    <a:pt x="297" y="274"/>
                  </a:lnTo>
                  <a:lnTo>
                    <a:pt x="295" y="280"/>
                  </a:lnTo>
                  <a:lnTo>
                    <a:pt x="291" y="283"/>
                  </a:lnTo>
                  <a:lnTo>
                    <a:pt x="285" y="291"/>
                  </a:lnTo>
                  <a:lnTo>
                    <a:pt x="278" y="297"/>
                  </a:lnTo>
                  <a:lnTo>
                    <a:pt x="270" y="302"/>
                  </a:lnTo>
                  <a:lnTo>
                    <a:pt x="264" y="308"/>
                  </a:lnTo>
                  <a:lnTo>
                    <a:pt x="257" y="316"/>
                  </a:lnTo>
                  <a:lnTo>
                    <a:pt x="251" y="321"/>
                  </a:lnTo>
                  <a:lnTo>
                    <a:pt x="245" y="327"/>
                  </a:lnTo>
                  <a:lnTo>
                    <a:pt x="242" y="331"/>
                  </a:lnTo>
                  <a:lnTo>
                    <a:pt x="242" y="337"/>
                  </a:lnTo>
                  <a:lnTo>
                    <a:pt x="242" y="339"/>
                  </a:lnTo>
                  <a:lnTo>
                    <a:pt x="245" y="342"/>
                  </a:lnTo>
                  <a:lnTo>
                    <a:pt x="253" y="342"/>
                  </a:lnTo>
                  <a:lnTo>
                    <a:pt x="264" y="344"/>
                  </a:lnTo>
                  <a:lnTo>
                    <a:pt x="278" y="342"/>
                  </a:lnTo>
                  <a:lnTo>
                    <a:pt x="297" y="339"/>
                  </a:lnTo>
                  <a:lnTo>
                    <a:pt x="318" y="335"/>
                  </a:lnTo>
                  <a:lnTo>
                    <a:pt x="342" y="331"/>
                  </a:lnTo>
                  <a:lnTo>
                    <a:pt x="367" y="323"/>
                  </a:lnTo>
                  <a:lnTo>
                    <a:pt x="394" y="320"/>
                  </a:lnTo>
                  <a:lnTo>
                    <a:pt x="420" y="312"/>
                  </a:lnTo>
                  <a:lnTo>
                    <a:pt x="447" y="306"/>
                  </a:lnTo>
                  <a:lnTo>
                    <a:pt x="472" y="300"/>
                  </a:lnTo>
                  <a:lnTo>
                    <a:pt x="496" y="295"/>
                  </a:lnTo>
                  <a:lnTo>
                    <a:pt x="519" y="287"/>
                  </a:lnTo>
                  <a:lnTo>
                    <a:pt x="540" y="283"/>
                  </a:lnTo>
                  <a:lnTo>
                    <a:pt x="555" y="280"/>
                  </a:lnTo>
                  <a:lnTo>
                    <a:pt x="569" y="276"/>
                  </a:lnTo>
                  <a:lnTo>
                    <a:pt x="576" y="274"/>
                  </a:lnTo>
                  <a:lnTo>
                    <a:pt x="580" y="274"/>
                  </a:lnTo>
                  <a:lnTo>
                    <a:pt x="589" y="179"/>
                  </a:lnTo>
                  <a:lnTo>
                    <a:pt x="500" y="0"/>
                  </a:lnTo>
                  <a:lnTo>
                    <a:pt x="302" y="0"/>
                  </a:lnTo>
                  <a:lnTo>
                    <a:pt x="110" y="4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6" name="Freeform 180"/>
            <p:cNvSpPr>
              <a:spLocks/>
            </p:cNvSpPr>
            <p:nvPr/>
          </p:nvSpPr>
          <p:spPr bwMode="auto">
            <a:xfrm>
              <a:off x="3114770" y="2361498"/>
              <a:ext cx="169896" cy="274331"/>
            </a:xfrm>
            <a:custGeom>
              <a:avLst/>
              <a:gdLst>
                <a:gd name="T0" fmla="*/ 2147483647 w 1118"/>
                <a:gd name="T1" fmla="*/ 2147483647 h 1801"/>
                <a:gd name="T2" fmla="*/ 2147483647 w 1118"/>
                <a:gd name="T3" fmla="*/ 2147483647 h 1801"/>
                <a:gd name="T4" fmla="*/ 2147483647 w 1118"/>
                <a:gd name="T5" fmla="*/ 2147483647 h 1801"/>
                <a:gd name="T6" fmla="*/ 2147483647 w 1118"/>
                <a:gd name="T7" fmla="*/ 2147483647 h 1801"/>
                <a:gd name="T8" fmla="*/ 2147483647 w 1118"/>
                <a:gd name="T9" fmla="*/ 2147483647 h 1801"/>
                <a:gd name="T10" fmla="*/ 2147483647 w 1118"/>
                <a:gd name="T11" fmla="*/ 2147483647 h 1801"/>
                <a:gd name="T12" fmla="*/ 2147483647 w 1118"/>
                <a:gd name="T13" fmla="*/ 2147483647 h 1801"/>
                <a:gd name="T14" fmla="*/ 2147483647 w 1118"/>
                <a:gd name="T15" fmla="*/ 2147483647 h 1801"/>
                <a:gd name="T16" fmla="*/ 2147483647 w 1118"/>
                <a:gd name="T17" fmla="*/ 2147483647 h 1801"/>
                <a:gd name="T18" fmla="*/ 2147483647 w 1118"/>
                <a:gd name="T19" fmla="*/ 2147483647 h 1801"/>
                <a:gd name="T20" fmla="*/ 2147483647 w 1118"/>
                <a:gd name="T21" fmla="*/ 2147483647 h 1801"/>
                <a:gd name="T22" fmla="*/ 2147483647 w 1118"/>
                <a:gd name="T23" fmla="*/ 2147483647 h 1801"/>
                <a:gd name="T24" fmla="*/ 2147483647 w 1118"/>
                <a:gd name="T25" fmla="*/ 2147483647 h 1801"/>
                <a:gd name="T26" fmla="*/ 2147483647 w 1118"/>
                <a:gd name="T27" fmla="*/ 2147483647 h 1801"/>
                <a:gd name="T28" fmla="*/ 2147483647 w 1118"/>
                <a:gd name="T29" fmla="*/ 2147483647 h 1801"/>
                <a:gd name="T30" fmla="*/ 2147483647 w 1118"/>
                <a:gd name="T31" fmla="*/ 2147483647 h 1801"/>
                <a:gd name="T32" fmla="*/ 2147483647 w 1118"/>
                <a:gd name="T33" fmla="*/ 2147483647 h 1801"/>
                <a:gd name="T34" fmla="*/ 2147483647 w 1118"/>
                <a:gd name="T35" fmla="*/ 2147483647 h 1801"/>
                <a:gd name="T36" fmla="*/ 0 w 1118"/>
                <a:gd name="T37" fmla="*/ 0 h 1801"/>
                <a:gd name="T38" fmla="*/ 2147483647 w 1118"/>
                <a:gd name="T39" fmla="*/ 2147483647 h 1801"/>
                <a:gd name="T40" fmla="*/ 2147483647 w 1118"/>
                <a:gd name="T41" fmla="*/ 2147483647 h 1801"/>
                <a:gd name="T42" fmla="*/ 2147483647 w 1118"/>
                <a:gd name="T43" fmla="*/ 2147483647 h 1801"/>
                <a:gd name="T44" fmla="*/ 2147483647 w 1118"/>
                <a:gd name="T45" fmla="*/ 2147483647 h 1801"/>
                <a:gd name="T46" fmla="*/ 2147483647 w 1118"/>
                <a:gd name="T47" fmla="*/ 2147483647 h 1801"/>
                <a:gd name="T48" fmla="*/ 2147483647 w 1118"/>
                <a:gd name="T49" fmla="*/ 2147483647 h 1801"/>
                <a:gd name="T50" fmla="*/ 2147483647 w 1118"/>
                <a:gd name="T51" fmla="*/ 2147483647 h 1801"/>
                <a:gd name="T52" fmla="*/ 2147483647 w 1118"/>
                <a:gd name="T53" fmla="*/ 2147483647 h 1801"/>
                <a:gd name="T54" fmla="*/ 2147483647 w 1118"/>
                <a:gd name="T55" fmla="*/ 2147483647 h 1801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18" h="1801">
                  <a:moveTo>
                    <a:pt x="736" y="114"/>
                  </a:moveTo>
                  <a:lnTo>
                    <a:pt x="723" y="114"/>
                  </a:lnTo>
                  <a:lnTo>
                    <a:pt x="702" y="113"/>
                  </a:lnTo>
                  <a:lnTo>
                    <a:pt x="675" y="113"/>
                  </a:lnTo>
                  <a:lnTo>
                    <a:pt x="645" y="111"/>
                  </a:lnTo>
                  <a:lnTo>
                    <a:pt x="609" y="109"/>
                  </a:lnTo>
                  <a:lnTo>
                    <a:pt x="571" y="107"/>
                  </a:lnTo>
                  <a:lnTo>
                    <a:pt x="529" y="105"/>
                  </a:lnTo>
                  <a:lnTo>
                    <a:pt x="489" y="105"/>
                  </a:lnTo>
                  <a:lnTo>
                    <a:pt x="449" y="101"/>
                  </a:lnTo>
                  <a:lnTo>
                    <a:pt x="409" y="101"/>
                  </a:lnTo>
                  <a:lnTo>
                    <a:pt x="373" y="99"/>
                  </a:lnTo>
                  <a:lnTo>
                    <a:pt x="341" y="97"/>
                  </a:lnTo>
                  <a:lnTo>
                    <a:pt x="314" y="95"/>
                  </a:lnTo>
                  <a:lnTo>
                    <a:pt x="295" y="95"/>
                  </a:lnTo>
                  <a:lnTo>
                    <a:pt x="280" y="95"/>
                  </a:lnTo>
                  <a:lnTo>
                    <a:pt x="276" y="95"/>
                  </a:lnTo>
                  <a:lnTo>
                    <a:pt x="139" y="6"/>
                  </a:lnTo>
                  <a:lnTo>
                    <a:pt x="0" y="0"/>
                  </a:lnTo>
                  <a:lnTo>
                    <a:pt x="126" y="1602"/>
                  </a:lnTo>
                  <a:lnTo>
                    <a:pt x="373" y="1723"/>
                  </a:lnTo>
                  <a:lnTo>
                    <a:pt x="648" y="1801"/>
                  </a:lnTo>
                  <a:lnTo>
                    <a:pt x="806" y="1788"/>
                  </a:lnTo>
                  <a:lnTo>
                    <a:pt x="1118" y="1392"/>
                  </a:lnTo>
                  <a:lnTo>
                    <a:pt x="1019" y="731"/>
                  </a:lnTo>
                  <a:lnTo>
                    <a:pt x="935" y="280"/>
                  </a:lnTo>
                  <a:lnTo>
                    <a:pt x="736" y="114"/>
                  </a:ln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7" name="Freeform 181"/>
            <p:cNvSpPr>
              <a:spLocks/>
            </p:cNvSpPr>
            <p:nvPr/>
          </p:nvSpPr>
          <p:spPr bwMode="auto">
            <a:xfrm>
              <a:off x="3171707" y="2337749"/>
              <a:ext cx="137927" cy="294426"/>
            </a:xfrm>
            <a:custGeom>
              <a:avLst/>
              <a:gdLst>
                <a:gd name="T0" fmla="*/ 2147483647 w 906"/>
                <a:gd name="T1" fmla="*/ 2147483647 h 1934"/>
                <a:gd name="T2" fmla="*/ 2147483647 w 906"/>
                <a:gd name="T3" fmla="*/ 2147483647 h 1934"/>
                <a:gd name="T4" fmla="*/ 2147483647 w 906"/>
                <a:gd name="T5" fmla="*/ 2147483647 h 1934"/>
                <a:gd name="T6" fmla="*/ 2147483647 w 906"/>
                <a:gd name="T7" fmla="*/ 2147483647 h 1934"/>
                <a:gd name="T8" fmla="*/ 2147483647 w 906"/>
                <a:gd name="T9" fmla="*/ 2147483647 h 1934"/>
                <a:gd name="T10" fmla="*/ 2147483647 w 906"/>
                <a:gd name="T11" fmla="*/ 2147483647 h 1934"/>
                <a:gd name="T12" fmla="*/ 2147483647 w 906"/>
                <a:gd name="T13" fmla="*/ 2147483647 h 1934"/>
                <a:gd name="T14" fmla="*/ 2147483647 w 906"/>
                <a:gd name="T15" fmla="*/ 2147483647 h 1934"/>
                <a:gd name="T16" fmla="*/ 2147483647 w 906"/>
                <a:gd name="T17" fmla="*/ 2147483647 h 1934"/>
                <a:gd name="T18" fmla="*/ 2147483647 w 906"/>
                <a:gd name="T19" fmla="*/ 2147483647 h 1934"/>
                <a:gd name="T20" fmla="*/ 2147483647 w 906"/>
                <a:gd name="T21" fmla="*/ 2147483647 h 1934"/>
                <a:gd name="T22" fmla="*/ 2147483647 w 906"/>
                <a:gd name="T23" fmla="*/ 2147483647 h 1934"/>
                <a:gd name="T24" fmla="*/ 2147483647 w 906"/>
                <a:gd name="T25" fmla="*/ 2147483647 h 1934"/>
                <a:gd name="T26" fmla="*/ 2147483647 w 906"/>
                <a:gd name="T27" fmla="*/ 2147483647 h 1934"/>
                <a:gd name="T28" fmla="*/ 2147483647 w 906"/>
                <a:gd name="T29" fmla="*/ 2147483647 h 1934"/>
                <a:gd name="T30" fmla="*/ 2147483647 w 906"/>
                <a:gd name="T31" fmla="*/ 2147483647 h 1934"/>
                <a:gd name="T32" fmla="*/ 0 w 906"/>
                <a:gd name="T33" fmla="*/ 2147483647 h 1934"/>
                <a:gd name="T34" fmla="*/ 2147483647 w 906"/>
                <a:gd name="T35" fmla="*/ 2147483647 h 1934"/>
                <a:gd name="T36" fmla="*/ 2147483647 w 906"/>
                <a:gd name="T37" fmla="*/ 2147483647 h 1934"/>
                <a:gd name="T38" fmla="*/ 2147483647 w 906"/>
                <a:gd name="T39" fmla="*/ 2147483647 h 1934"/>
                <a:gd name="T40" fmla="*/ 2147483647 w 906"/>
                <a:gd name="T41" fmla="*/ 2147483647 h 1934"/>
                <a:gd name="T42" fmla="*/ 2147483647 w 906"/>
                <a:gd name="T43" fmla="*/ 2147483647 h 1934"/>
                <a:gd name="T44" fmla="*/ 2147483647 w 906"/>
                <a:gd name="T45" fmla="*/ 2147483647 h 1934"/>
                <a:gd name="T46" fmla="*/ 2147483647 w 906"/>
                <a:gd name="T47" fmla="*/ 2147483647 h 1934"/>
                <a:gd name="T48" fmla="*/ 2147483647 w 906"/>
                <a:gd name="T49" fmla="*/ 2147483647 h 1934"/>
                <a:gd name="T50" fmla="*/ 2147483647 w 906"/>
                <a:gd name="T51" fmla="*/ 2147483647 h 1934"/>
                <a:gd name="T52" fmla="*/ 2147483647 w 906"/>
                <a:gd name="T53" fmla="*/ 2147483647 h 1934"/>
                <a:gd name="T54" fmla="*/ 2147483647 w 906"/>
                <a:gd name="T55" fmla="*/ 2147483647 h 1934"/>
                <a:gd name="T56" fmla="*/ 2147483647 w 906"/>
                <a:gd name="T57" fmla="*/ 2147483647 h 1934"/>
                <a:gd name="T58" fmla="*/ 2147483647 w 906"/>
                <a:gd name="T59" fmla="*/ 2147483647 h 1934"/>
                <a:gd name="T60" fmla="*/ 2147483647 w 906"/>
                <a:gd name="T61" fmla="*/ 2147483647 h 1934"/>
                <a:gd name="T62" fmla="*/ 2147483647 w 906"/>
                <a:gd name="T63" fmla="*/ 2147483647 h 1934"/>
                <a:gd name="T64" fmla="*/ 2147483647 w 906"/>
                <a:gd name="T65" fmla="*/ 2147483647 h 1934"/>
                <a:gd name="T66" fmla="*/ 2147483647 w 906"/>
                <a:gd name="T67" fmla="*/ 2147483647 h 1934"/>
                <a:gd name="T68" fmla="*/ 2147483647 w 906"/>
                <a:gd name="T69" fmla="*/ 2147483647 h 1934"/>
                <a:gd name="T70" fmla="*/ 2147483647 w 906"/>
                <a:gd name="T71" fmla="*/ 2147483647 h 1934"/>
                <a:gd name="T72" fmla="*/ 2147483647 w 906"/>
                <a:gd name="T73" fmla="*/ 2147483647 h 1934"/>
                <a:gd name="T74" fmla="*/ 2147483647 w 906"/>
                <a:gd name="T75" fmla="*/ 2147483647 h 1934"/>
                <a:gd name="T76" fmla="*/ 2147483647 w 906"/>
                <a:gd name="T77" fmla="*/ 2147483647 h 1934"/>
                <a:gd name="T78" fmla="*/ 2147483647 w 906"/>
                <a:gd name="T79" fmla="*/ 2147483647 h 1934"/>
                <a:gd name="T80" fmla="*/ 2147483647 w 906"/>
                <a:gd name="T81" fmla="*/ 2147483647 h 1934"/>
                <a:gd name="T82" fmla="*/ 2147483647 w 906"/>
                <a:gd name="T83" fmla="*/ 2147483647 h 1934"/>
                <a:gd name="T84" fmla="*/ 2147483647 w 906"/>
                <a:gd name="T85" fmla="*/ 2147483647 h 1934"/>
                <a:gd name="T86" fmla="*/ 2147483647 w 906"/>
                <a:gd name="T87" fmla="*/ 2147483647 h 1934"/>
                <a:gd name="T88" fmla="*/ 2147483647 w 906"/>
                <a:gd name="T89" fmla="*/ 2147483647 h 1934"/>
                <a:gd name="T90" fmla="*/ 2147483647 w 906"/>
                <a:gd name="T91" fmla="*/ 2147483647 h 1934"/>
                <a:gd name="T92" fmla="*/ 2147483647 w 906"/>
                <a:gd name="T93" fmla="*/ 2147483647 h 1934"/>
                <a:gd name="T94" fmla="*/ 2147483647 w 906"/>
                <a:gd name="T95" fmla="*/ 2147483647 h 1934"/>
                <a:gd name="T96" fmla="*/ 2147483647 w 906"/>
                <a:gd name="T97" fmla="*/ 2147483647 h 1934"/>
                <a:gd name="T98" fmla="*/ 2147483647 w 906"/>
                <a:gd name="T99" fmla="*/ 2147483647 h 1934"/>
                <a:gd name="T100" fmla="*/ 2147483647 w 906"/>
                <a:gd name="T101" fmla="*/ 0 h 1934"/>
                <a:gd name="T102" fmla="*/ 2147483647 w 906"/>
                <a:gd name="T103" fmla="*/ 2147483647 h 1934"/>
                <a:gd name="T104" fmla="*/ 2147483647 w 906"/>
                <a:gd name="T105" fmla="*/ 2147483647 h 1934"/>
                <a:gd name="T106" fmla="*/ 2147483647 w 906"/>
                <a:gd name="T107" fmla="*/ 2147483647 h 1934"/>
                <a:gd name="T108" fmla="*/ 2147483647 w 906"/>
                <a:gd name="T109" fmla="*/ 2147483647 h 1934"/>
                <a:gd name="T110" fmla="*/ 2147483647 w 906"/>
                <a:gd name="T111" fmla="*/ 2147483647 h 193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906" h="1934">
                  <a:moveTo>
                    <a:pt x="283" y="320"/>
                  </a:moveTo>
                  <a:lnTo>
                    <a:pt x="283" y="320"/>
                  </a:lnTo>
                  <a:lnTo>
                    <a:pt x="289" y="322"/>
                  </a:lnTo>
                  <a:lnTo>
                    <a:pt x="296" y="322"/>
                  </a:lnTo>
                  <a:lnTo>
                    <a:pt x="306" y="326"/>
                  </a:lnTo>
                  <a:lnTo>
                    <a:pt x="317" y="328"/>
                  </a:lnTo>
                  <a:lnTo>
                    <a:pt x="329" y="331"/>
                  </a:lnTo>
                  <a:lnTo>
                    <a:pt x="342" y="335"/>
                  </a:lnTo>
                  <a:lnTo>
                    <a:pt x="359" y="341"/>
                  </a:lnTo>
                  <a:lnTo>
                    <a:pt x="372" y="345"/>
                  </a:lnTo>
                  <a:lnTo>
                    <a:pt x="386" y="352"/>
                  </a:lnTo>
                  <a:lnTo>
                    <a:pt x="397" y="358"/>
                  </a:lnTo>
                  <a:lnTo>
                    <a:pt x="410" y="366"/>
                  </a:lnTo>
                  <a:lnTo>
                    <a:pt x="418" y="371"/>
                  </a:lnTo>
                  <a:lnTo>
                    <a:pt x="426" y="379"/>
                  </a:lnTo>
                  <a:lnTo>
                    <a:pt x="429" y="386"/>
                  </a:lnTo>
                  <a:lnTo>
                    <a:pt x="431" y="396"/>
                  </a:lnTo>
                  <a:lnTo>
                    <a:pt x="427" y="404"/>
                  </a:lnTo>
                  <a:lnTo>
                    <a:pt x="422" y="413"/>
                  </a:lnTo>
                  <a:lnTo>
                    <a:pt x="414" y="421"/>
                  </a:lnTo>
                  <a:lnTo>
                    <a:pt x="403" y="430"/>
                  </a:lnTo>
                  <a:lnTo>
                    <a:pt x="389" y="440"/>
                  </a:lnTo>
                  <a:lnTo>
                    <a:pt x="378" y="449"/>
                  </a:lnTo>
                  <a:lnTo>
                    <a:pt x="363" y="459"/>
                  </a:lnTo>
                  <a:lnTo>
                    <a:pt x="349" y="468"/>
                  </a:lnTo>
                  <a:lnTo>
                    <a:pt x="334" y="478"/>
                  </a:lnTo>
                  <a:lnTo>
                    <a:pt x="321" y="487"/>
                  </a:lnTo>
                  <a:lnTo>
                    <a:pt x="308" y="497"/>
                  </a:lnTo>
                  <a:lnTo>
                    <a:pt x="296" y="506"/>
                  </a:lnTo>
                  <a:lnTo>
                    <a:pt x="287" y="514"/>
                  </a:lnTo>
                  <a:lnTo>
                    <a:pt x="281" y="523"/>
                  </a:lnTo>
                  <a:lnTo>
                    <a:pt x="277" y="529"/>
                  </a:lnTo>
                  <a:lnTo>
                    <a:pt x="277" y="539"/>
                  </a:lnTo>
                  <a:lnTo>
                    <a:pt x="281" y="544"/>
                  </a:lnTo>
                  <a:lnTo>
                    <a:pt x="289" y="550"/>
                  </a:lnTo>
                  <a:lnTo>
                    <a:pt x="298" y="556"/>
                  </a:lnTo>
                  <a:lnTo>
                    <a:pt x="311" y="561"/>
                  </a:lnTo>
                  <a:lnTo>
                    <a:pt x="325" y="565"/>
                  </a:lnTo>
                  <a:lnTo>
                    <a:pt x="338" y="573"/>
                  </a:lnTo>
                  <a:lnTo>
                    <a:pt x="353" y="577"/>
                  </a:lnTo>
                  <a:lnTo>
                    <a:pt x="370" y="582"/>
                  </a:lnTo>
                  <a:lnTo>
                    <a:pt x="384" y="586"/>
                  </a:lnTo>
                  <a:lnTo>
                    <a:pt x="397" y="592"/>
                  </a:lnTo>
                  <a:lnTo>
                    <a:pt x="410" y="598"/>
                  </a:lnTo>
                  <a:lnTo>
                    <a:pt x="420" y="603"/>
                  </a:lnTo>
                  <a:lnTo>
                    <a:pt x="426" y="609"/>
                  </a:lnTo>
                  <a:lnTo>
                    <a:pt x="427" y="617"/>
                  </a:lnTo>
                  <a:lnTo>
                    <a:pt x="426" y="622"/>
                  </a:lnTo>
                  <a:lnTo>
                    <a:pt x="422" y="632"/>
                  </a:lnTo>
                  <a:lnTo>
                    <a:pt x="410" y="639"/>
                  </a:lnTo>
                  <a:lnTo>
                    <a:pt x="393" y="649"/>
                  </a:lnTo>
                  <a:lnTo>
                    <a:pt x="372" y="658"/>
                  </a:lnTo>
                  <a:lnTo>
                    <a:pt x="349" y="670"/>
                  </a:lnTo>
                  <a:lnTo>
                    <a:pt x="323" y="681"/>
                  </a:lnTo>
                  <a:lnTo>
                    <a:pt x="296" y="693"/>
                  </a:lnTo>
                  <a:lnTo>
                    <a:pt x="264" y="706"/>
                  </a:lnTo>
                  <a:lnTo>
                    <a:pt x="235" y="721"/>
                  </a:lnTo>
                  <a:lnTo>
                    <a:pt x="201" y="736"/>
                  </a:lnTo>
                  <a:lnTo>
                    <a:pt x="171" y="752"/>
                  </a:lnTo>
                  <a:lnTo>
                    <a:pt x="140" y="767"/>
                  </a:lnTo>
                  <a:lnTo>
                    <a:pt x="112" y="786"/>
                  </a:lnTo>
                  <a:lnTo>
                    <a:pt x="85" y="803"/>
                  </a:lnTo>
                  <a:lnTo>
                    <a:pt x="61" y="822"/>
                  </a:lnTo>
                  <a:lnTo>
                    <a:pt x="40" y="843"/>
                  </a:lnTo>
                  <a:lnTo>
                    <a:pt x="24" y="864"/>
                  </a:lnTo>
                  <a:lnTo>
                    <a:pt x="11" y="885"/>
                  </a:lnTo>
                  <a:lnTo>
                    <a:pt x="4" y="906"/>
                  </a:lnTo>
                  <a:lnTo>
                    <a:pt x="0" y="928"/>
                  </a:lnTo>
                  <a:lnTo>
                    <a:pt x="2" y="953"/>
                  </a:lnTo>
                  <a:lnTo>
                    <a:pt x="4" y="974"/>
                  </a:lnTo>
                  <a:lnTo>
                    <a:pt x="13" y="997"/>
                  </a:lnTo>
                  <a:lnTo>
                    <a:pt x="24" y="1020"/>
                  </a:lnTo>
                  <a:lnTo>
                    <a:pt x="38" y="1043"/>
                  </a:lnTo>
                  <a:lnTo>
                    <a:pt x="55" y="1062"/>
                  </a:lnTo>
                  <a:lnTo>
                    <a:pt x="74" y="1082"/>
                  </a:lnTo>
                  <a:lnTo>
                    <a:pt x="97" y="1101"/>
                  </a:lnTo>
                  <a:lnTo>
                    <a:pt x="121" y="1119"/>
                  </a:lnTo>
                  <a:lnTo>
                    <a:pt x="148" y="1134"/>
                  </a:lnTo>
                  <a:lnTo>
                    <a:pt x="177" y="1147"/>
                  </a:lnTo>
                  <a:lnTo>
                    <a:pt x="207" y="1159"/>
                  </a:lnTo>
                  <a:lnTo>
                    <a:pt x="237" y="1170"/>
                  </a:lnTo>
                  <a:lnTo>
                    <a:pt x="270" y="1176"/>
                  </a:lnTo>
                  <a:lnTo>
                    <a:pt x="302" y="1179"/>
                  </a:lnTo>
                  <a:lnTo>
                    <a:pt x="336" y="1183"/>
                  </a:lnTo>
                  <a:lnTo>
                    <a:pt x="370" y="1185"/>
                  </a:lnTo>
                  <a:lnTo>
                    <a:pt x="403" y="1183"/>
                  </a:lnTo>
                  <a:lnTo>
                    <a:pt x="435" y="1183"/>
                  </a:lnTo>
                  <a:lnTo>
                    <a:pt x="464" y="1183"/>
                  </a:lnTo>
                  <a:lnTo>
                    <a:pt x="494" y="1183"/>
                  </a:lnTo>
                  <a:lnTo>
                    <a:pt x="519" y="1181"/>
                  </a:lnTo>
                  <a:lnTo>
                    <a:pt x="543" y="1181"/>
                  </a:lnTo>
                  <a:lnTo>
                    <a:pt x="562" y="1181"/>
                  </a:lnTo>
                  <a:lnTo>
                    <a:pt x="579" y="1183"/>
                  </a:lnTo>
                  <a:lnTo>
                    <a:pt x="591" y="1187"/>
                  </a:lnTo>
                  <a:lnTo>
                    <a:pt x="598" y="1193"/>
                  </a:lnTo>
                  <a:lnTo>
                    <a:pt x="602" y="1200"/>
                  </a:lnTo>
                  <a:lnTo>
                    <a:pt x="600" y="1212"/>
                  </a:lnTo>
                  <a:lnTo>
                    <a:pt x="591" y="1225"/>
                  </a:lnTo>
                  <a:lnTo>
                    <a:pt x="576" y="1240"/>
                  </a:lnTo>
                  <a:lnTo>
                    <a:pt x="559" y="1259"/>
                  </a:lnTo>
                  <a:lnTo>
                    <a:pt x="538" y="1278"/>
                  </a:lnTo>
                  <a:lnTo>
                    <a:pt x="511" y="1299"/>
                  </a:lnTo>
                  <a:lnTo>
                    <a:pt x="484" y="1324"/>
                  </a:lnTo>
                  <a:lnTo>
                    <a:pt x="454" y="1349"/>
                  </a:lnTo>
                  <a:lnTo>
                    <a:pt x="426" y="1373"/>
                  </a:lnTo>
                  <a:lnTo>
                    <a:pt x="395" y="1398"/>
                  </a:lnTo>
                  <a:lnTo>
                    <a:pt x="365" y="1423"/>
                  </a:lnTo>
                  <a:lnTo>
                    <a:pt x="338" y="1448"/>
                  </a:lnTo>
                  <a:lnTo>
                    <a:pt x="311" y="1472"/>
                  </a:lnTo>
                  <a:lnTo>
                    <a:pt x="289" y="1493"/>
                  </a:lnTo>
                  <a:lnTo>
                    <a:pt x="270" y="1514"/>
                  </a:lnTo>
                  <a:lnTo>
                    <a:pt x="253" y="1535"/>
                  </a:lnTo>
                  <a:lnTo>
                    <a:pt x="243" y="1552"/>
                  </a:lnTo>
                  <a:lnTo>
                    <a:pt x="235" y="1567"/>
                  </a:lnTo>
                  <a:lnTo>
                    <a:pt x="235" y="1581"/>
                  </a:lnTo>
                  <a:lnTo>
                    <a:pt x="239" y="1590"/>
                  </a:lnTo>
                  <a:lnTo>
                    <a:pt x="249" y="1600"/>
                  </a:lnTo>
                  <a:lnTo>
                    <a:pt x="258" y="1607"/>
                  </a:lnTo>
                  <a:lnTo>
                    <a:pt x="273" y="1613"/>
                  </a:lnTo>
                  <a:lnTo>
                    <a:pt x="289" y="1619"/>
                  </a:lnTo>
                  <a:lnTo>
                    <a:pt x="308" y="1623"/>
                  </a:lnTo>
                  <a:lnTo>
                    <a:pt x="325" y="1624"/>
                  </a:lnTo>
                  <a:lnTo>
                    <a:pt x="342" y="1626"/>
                  </a:lnTo>
                  <a:lnTo>
                    <a:pt x="361" y="1628"/>
                  </a:lnTo>
                  <a:lnTo>
                    <a:pt x="378" y="1630"/>
                  </a:lnTo>
                  <a:lnTo>
                    <a:pt x="395" y="1630"/>
                  </a:lnTo>
                  <a:lnTo>
                    <a:pt x="408" y="1632"/>
                  </a:lnTo>
                  <a:lnTo>
                    <a:pt x="420" y="1634"/>
                  </a:lnTo>
                  <a:lnTo>
                    <a:pt x="427" y="1638"/>
                  </a:lnTo>
                  <a:lnTo>
                    <a:pt x="429" y="1640"/>
                  </a:lnTo>
                  <a:lnTo>
                    <a:pt x="429" y="1643"/>
                  </a:lnTo>
                  <a:lnTo>
                    <a:pt x="426" y="1647"/>
                  </a:lnTo>
                  <a:lnTo>
                    <a:pt x="420" y="1653"/>
                  </a:lnTo>
                  <a:lnTo>
                    <a:pt x="410" y="1657"/>
                  </a:lnTo>
                  <a:lnTo>
                    <a:pt x="399" y="1662"/>
                  </a:lnTo>
                  <a:lnTo>
                    <a:pt x="387" y="1670"/>
                  </a:lnTo>
                  <a:lnTo>
                    <a:pt x="374" y="1676"/>
                  </a:lnTo>
                  <a:lnTo>
                    <a:pt x="359" y="1681"/>
                  </a:lnTo>
                  <a:lnTo>
                    <a:pt x="342" y="1689"/>
                  </a:lnTo>
                  <a:lnTo>
                    <a:pt x="327" y="1695"/>
                  </a:lnTo>
                  <a:lnTo>
                    <a:pt x="311" y="1702"/>
                  </a:lnTo>
                  <a:lnTo>
                    <a:pt x="296" y="1708"/>
                  </a:lnTo>
                  <a:lnTo>
                    <a:pt x="283" y="1714"/>
                  </a:lnTo>
                  <a:lnTo>
                    <a:pt x="270" y="1720"/>
                  </a:lnTo>
                  <a:lnTo>
                    <a:pt x="258" y="1727"/>
                  </a:lnTo>
                  <a:lnTo>
                    <a:pt x="249" y="1731"/>
                  </a:lnTo>
                  <a:lnTo>
                    <a:pt x="239" y="1735"/>
                  </a:lnTo>
                  <a:lnTo>
                    <a:pt x="234" y="1739"/>
                  </a:lnTo>
                  <a:lnTo>
                    <a:pt x="228" y="1744"/>
                  </a:lnTo>
                  <a:lnTo>
                    <a:pt x="222" y="1754"/>
                  </a:lnTo>
                  <a:lnTo>
                    <a:pt x="222" y="1761"/>
                  </a:lnTo>
                  <a:lnTo>
                    <a:pt x="222" y="1765"/>
                  </a:lnTo>
                  <a:lnTo>
                    <a:pt x="226" y="1771"/>
                  </a:lnTo>
                  <a:lnTo>
                    <a:pt x="228" y="1777"/>
                  </a:lnTo>
                  <a:lnTo>
                    <a:pt x="234" y="1782"/>
                  </a:lnTo>
                  <a:lnTo>
                    <a:pt x="237" y="1788"/>
                  </a:lnTo>
                  <a:lnTo>
                    <a:pt x="241" y="1794"/>
                  </a:lnTo>
                  <a:lnTo>
                    <a:pt x="249" y="1801"/>
                  </a:lnTo>
                  <a:lnTo>
                    <a:pt x="254" y="1811"/>
                  </a:lnTo>
                  <a:lnTo>
                    <a:pt x="258" y="1818"/>
                  </a:lnTo>
                  <a:lnTo>
                    <a:pt x="264" y="1828"/>
                  </a:lnTo>
                  <a:lnTo>
                    <a:pt x="270" y="1837"/>
                  </a:lnTo>
                  <a:lnTo>
                    <a:pt x="275" y="1847"/>
                  </a:lnTo>
                  <a:lnTo>
                    <a:pt x="279" y="1856"/>
                  </a:lnTo>
                  <a:lnTo>
                    <a:pt x="285" y="1868"/>
                  </a:lnTo>
                  <a:lnTo>
                    <a:pt x="291" y="1877"/>
                  </a:lnTo>
                  <a:lnTo>
                    <a:pt x="296" y="1889"/>
                  </a:lnTo>
                  <a:lnTo>
                    <a:pt x="300" y="1898"/>
                  </a:lnTo>
                  <a:lnTo>
                    <a:pt x="304" y="1906"/>
                  </a:lnTo>
                  <a:lnTo>
                    <a:pt x="308" y="1913"/>
                  </a:lnTo>
                  <a:lnTo>
                    <a:pt x="311" y="1921"/>
                  </a:lnTo>
                  <a:lnTo>
                    <a:pt x="313" y="1927"/>
                  </a:lnTo>
                  <a:lnTo>
                    <a:pt x="315" y="1931"/>
                  </a:lnTo>
                  <a:lnTo>
                    <a:pt x="315" y="1932"/>
                  </a:lnTo>
                  <a:lnTo>
                    <a:pt x="317" y="1934"/>
                  </a:lnTo>
                  <a:lnTo>
                    <a:pt x="697" y="1820"/>
                  </a:lnTo>
                  <a:lnTo>
                    <a:pt x="842" y="1721"/>
                  </a:lnTo>
                  <a:lnTo>
                    <a:pt x="847" y="1621"/>
                  </a:lnTo>
                  <a:lnTo>
                    <a:pt x="870" y="782"/>
                  </a:lnTo>
                  <a:lnTo>
                    <a:pt x="906" y="223"/>
                  </a:lnTo>
                  <a:lnTo>
                    <a:pt x="886" y="97"/>
                  </a:lnTo>
                  <a:lnTo>
                    <a:pt x="884" y="97"/>
                  </a:lnTo>
                  <a:lnTo>
                    <a:pt x="882" y="97"/>
                  </a:lnTo>
                  <a:lnTo>
                    <a:pt x="878" y="96"/>
                  </a:lnTo>
                  <a:lnTo>
                    <a:pt x="870" y="96"/>
                  </a:lnTo>
                  <a:lnTo>
                    <a:pt x="865" y="94"/>
                  </a:lnTo>
                  <a:lnTo>
                    <a:pt x="859" y="92"/>
                  </a:lnTo>
                  <a:lnTo>
                    <a:pt x="849" y="88"/>
                  </a:lnTo>
                  <a:lnTo>
                    <a:pt x="842" y="84"/>
                  </a:lnTo>
                  <a:lnTo>
                    <a:pt x="830" y="80"/>
                  </a:lnTo>
                  <a:lnTo>
                    <a:pt x="819" y="76"/>
                  </a:lnTo>
                  <a:lnTo>
                    <a:pt x="806" y="71"/>
                  </a:lnTo>
                  <a:lnTo>
                    <a:pt x="789" y="65"/>
                  </a:lnTo>
                  <a:lnTo>
                    <a:pt x="770" y="59"/>
                  </a:lnTo>
                  <a:lnTo>
                    <a:pt x="751" y="52"/>
                  </a:lnTo>
                  <a:lnTo>
                    <a:pt x="730" y="44"/>
                  </a:lnTo>
                  <a:lnTo>
                    <a:pt x="707" y="37"/>
                  </a:lnTo>
                  <a:lnTo>
                    <a:pt x="682" y="27"/>
                  </a:lnTo>
                  <a:lnTo>
                    <a:pt x="659" y="21"/>
                  </a:lnTo>
                  <a:lnTo>
                    <a:pt x="635" y="14"/>
                  </a:lnTo>
                  <a:lnTo>
                    <a:pt x="610" y="10"/>
                  </a:lnTo>
                  <a:lnTo>
                    <a:pt x="583" y="4"/>
                  </a:lnTo>
                  <a:lnTo>
                    <a:pt x="559" y="2"/>
                  </a:lnTo>
                  <a:lnTo>
                    <a:pt x="534" y="0"/>
                  </a:lnTo>
                  <a:lnTo>
                    <a:pt x="509" y="2"/>
                  </a:lnTo>
                  <a:lnTo>
                    <a:pt x="484" y="6"/>
                  </a:lnTo>
                  <a:lnTo>
                    <a:pt x="464" y="12"/>
                  </a:lnTo>
                  <a:lnTo>
                    <a:pt x="441" y="21"/>
                  </a:lnTo>
                  <a:lnTo>
                    <a:pt x="422" y="33"/>
                  </a:lnTo>
                  <a:lnTo>
                    <a:pt x="403" y="48"/>
                  </a:lnTo>
                  <a:lnTo>
                    <a:pt x="386" y="65"/>
                  </a:lnTo>
                  <a:lnTo>
                    <a:pt x="368" y="84"/>
                  </a:lnTo>
                  <a:lnTo>
                    <a:pt x="355" y="107"/>
                  </a:lnTo>
                  <a:lnTo>
                    <a:pt x="342" y="130"/>
                  </a:lnTo>
                  <a:lnTo>
                    <a:pt x="330" y="154"/>
                  </a:lnTo>
                  <a:lnTo>
                    <a:pt x="321" y="179"/>
                  </a:lnTo>
                  <a:lnTo>
                    <a:pt x="311" y="204"/>
                  </a:lnTo>
                  <a:lnTo>
                    <a:pt x="304" y="225"/>
                  </a:lnTo>
                  <a:lnTo>
                    <a:pt x="298" y="248"/>
                  </a:lnTo>
                  <a:lnTo>
                    <a:pt x="291" y="267"/>
                  </a:lnTo>
                  <a:lnTo>
                    <a:pt x="289" y="284"/>
                  </a:lnTo>
                  <a:lnTo>
                    <a:pt x="285" y="299"/>
                  </a:lnTo>
                  <a:lnTo>
                    <a:pt x="283" y="310"/>
                  </a:lnTo>
                  <a:lnTo>
                    <a:pt x="283" y="318"/>
                  </a:lnTo>
                  <a:lnTo>
                    <a:pt x="283" y="32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8" name="Freeform 182"/>
            <p:cNvSpPr>
              <a:spLocks/>
            </p:cNvSpPr>
            <p:nvPr/>
          </p:nvSpPr>
          <p:spPr bwMode="auto">
            <a:xfrm>
              <a:off x="3134561" y="2333182"/>
              <a:ext cx="99563" cy="52978"/>
            </a:xfrm>
            <a:custGeom>
              <a:avLst/>
              <a:gdLst>
                <a:gd name="T0" fmla="*/ 2147483647 w 654"/>
                <a:gd name="T1" fmla="*/ 0 h 348"/>
                <a:gd name="T2" fmla="*/ 2147483647 w 654"/>
                <a:gd name="T3" fmla="*/ 2147483647 h 348"/>
                <a:gd name="T4" fmla="*/ 2147483647 w 654"/>
                <a:gd name="T5" fmla="*/ 2147483647 h 348"/>
                <a:gd name="T6" fmla="*/ 0 w 654"/>
                <a:gd name="T7" fmla="*/ 2147483647 h 348"/>
                <a:gd name="T8" fmla="*/ 0 w 654"/>
                <a:gd name="T9" fmla="*/ 2147483647 h 348"/>
                <a:gd name="T10" fmla="*/ 2147483647 w 654"/>
                <a:gd name="T11" fmla="*/ 2147483647 h 348"/>
                <a:gd name="T12" fmla="*/ 2147483647 w 654"/>
                <a:gd name="T13" fmla="*/ 2147483647 h 348"/>
                <a:gd name="T14" fmla="*/ 2147483647 w 654"/>
                <a:gd name="T15" fmla="*/ 2147483647 h 348"/>
                <a:gd name="T16" fmla="*/ 2147483647 w 654"/>
                <a:gd name="T17" fmla="*/ 2147483647 h 348"/>
                <a:gd name="T18" fmla="*/ 2147483647 w 654"/>
                <a:gd name="T19" fmla="*/ 2147483647 h 348"/>
                <a:gd name="T20" fmla="*/ 2147483647 w 654"/>
                <a:gd name="T21" fmla="*/ 2147483647 h 348"/>
                <a:gd name="T22" fmla="*/ 2147483647 w 654"/>
                <a:gd name="T23" fmla="*/ 2147483647 h 348"/>
                <a:gd name="T24" fmla="*/ 2147483647 w 654"/>
                <a:gd name="T25" fmla="*/ 2147483647 h 348"/>
                <a:gd name="T26" fmla="*/ 2147483647 w 654"/>
                <a:gd name="T27" fmla="*/ 2147483647 h 348"/>
                <a:gd name="T28" fmla="*/ 2147483647 w 654"/>
                <a:gd name="T29" fmla="*/ 2147483647 h 348"/>
                <a:gd name="T30" fmla="*/ 2147483647 w 654"/>
                <a:gd name="T31" fmla="*/ 2147483647 h 348"/>
                <a:gd name="T32" fmla="*/ 2147483647 w 654"/>
                <a:gd name="T33" fmla="*/ 2147483647 h 348"/>
                <a:gd name="T34" fmla="*/ 2147483647 w 654"/>
                <a:gd name="T35" fmla="*/ 2147483647 h 348"/>
                <a:gd name="T36" fmla="*/ 2147483647 w 654"/>
                <a:gd name="T37" fmla="*/ 2147483647 h 348"/>
                <a:gd name="T38" fmla="*/ 2147483647 w 654"/>
                <a:gd name="T39" fmla="*/ 2147483647 h 348"/>
                <a:gd name="T40" fmla="*/ 2147483647 w 654"/>
                <a:gd name="T41" fmla="*/ 2147483647 h 348"/>
                <a:gd name="T42" fmla="*/ 2147483647 w 654"/>
                <a:gd name="T43" fmla="*/ 2147483647 h 348"/>
                <a:gd name="T44" fmla="*/ 2147483647 w 654"/>
                <a:gd name="T45" fmla="*/ 2147483647 h 348"/>
                <a:gd name="T46" fmla="*/ 2147483647 w 654"/>
                <a:gd name="T47" fmla="*/ 2147483647 h 348"/>
                <a:gd name="T48" fmla="*/ 2147483647 w 654"/>
                <a:gd name="T49" fmla="*/ 2147483647 h 348"/>
                <a:gd name="T50" fmla="*/ 2147483647 w 654"/>
                <a:gd name="T51" fmla="*/ 2147483647 h 348"/>
                <a:gd name="T52" fmla="*/ 2147483647 w 654"/>
                <a:gd name="T53" fmla="*/ 2147483647 h 348"/>
                <a:gd name="T54" fmla="*/ 2147483647 w 654"/>
                <a:gd name="T55" fmla="*/ 2147483647 h 348"/>
                <a:gd name="T56" fmla="*/ 2147483647 w 654"/>
                <a:gd name="T57" fmla="*/ 2147483647 h 348"/>
                <a:gd name="T58" fmla="*/ 2147483647 w 654"/>
                <a:gd name="T59" fmla="*/ 2147483647 h 348"/>
                <a:gd name="T60" fmla="*/ 2147483647 w 654"/>
                <a:gd name="T61" fmla="*/ 2147483647 h 348"/>
                <a:gd name="T62" fmla="*/ 2147483647 w 654"/>
                <a:gd name="T63" fmla="*/ 2147483647 h 348"/>
                <a:gd name="T64" fmla="*/ 2147483647 w 654"/>
                <a:gd name="T65" fmla="*/ 2147483647 h 348"/>
                <a:gd name="T66" fmla="*/ 2147483647 w 654"/>
                <a:gd name="T67" fmla="*/ 2147483647 h 348"/>
                <a:gd name="T68" fmla="*/ 2147483647 w 654"/>
                <a:gd name="T69" fmla="*/ 2147483647 h 348"/>
                <a:gd name="T70" fmla="*/ 2147483647 w 654"/>
                <a:gd name="T71" fmla="*/ 2147483647 h 348"/>
                <a:gd name="T72" fmla="*/ 2147483647 w 654"/>
                <a:gd name="T73" fmla="*/ 2147483647 h 348"/>
                <a:gd name="T74" fmla="*/ 2147483647 w 654"/>
                <a:gd name="T75" fmla="*/ 2147483647 h 348"/>
                <a:gd name="T76" fmla="*/ 2147483647 w 654"/>
                <a:gd name="T77" fmla="*/ 0 h 348"/>
                <a:gd name="T78" fmla="*/ 2147483647 w 654"/>
                <a:gd name="T79" fmla="*/ 0 h 348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654" h="348">
                  <a:moveTo>
                    <a:pt x="631" y="0"/>
                  </a:moveTo>
                  <a:lnTo>
                    <a:pt x="377" y="30"/>
                  </a:lnTo>
                  <a:lnTo>
                    <a:pt x="122" y="87"/>
                  </a:lnTo>
                  <a:lnTo>
                    <a:pt x="0" y="160"/>
                  </a:lnTo>
                  <a:lnTo>
                    <a:pt x="4" y="164"/>
                  </a:lnTo>
                  <a:lnTo>
                    <a:pt x="8" y="169"/>
                  </a:lnTo>
                  <a:lnTo>
                    <a:pt x="14" y="179"/>
                  </a:lnTo>
                  <a:lnTo>
                    <a:pt x="19" y="190"/>
                  </a:lnTo>
                  <a:lnTo>
                    <a:pt x="27" y="202"/>
                  </a:lnTo>
                  <a:lnTo>
                    <a:pt x="35" y="215"/>
                  </a:lnTo>
                  <a:lnTo>
                    <a:pt x="44" y="228"/>
                  </a:lnTo>
                  <a:lnTo>
                    <a:pt x="54" y="240"/>
                  </a:lnTo>
                  <a:lnTo>
                    <a:pt x="61" y="253"/>
                  </a:lnTo>
                  <a:lnTo>
                    <a:pt x="69" y="262"/>
                  </a:lnTo>
                  <a:lnTo>
                    <a:pt x="78" y="274"/>
                  </a:lnTo>
                  <a:lnTo>
                    <a:pt x="84" y="283"/>
                  </a:lnTo>
                  <a:lnTo>
                    <a:pt x="92" y="289"/>
                  </a:lnTo>
                  <a:lnTo>
                    <a:pt x="95" y="295"/>
                  </a:lnTo>
                  <a:lnTo>
                    <a:pt x="101" y="297"/>
                  </a:lnTo>
                  <a:lnTo>
                    <a:pt x="107" y="297"/>
                  </a:lnTo>
                  <a:lnTo>
                    <a:pt x="120" y="299"/>
                  </a:lnTo>
                  <a:lnTo>
                    <a:pt x="137" y="300"/>
                  </a:lnTo>
                  <a:lnTo>
                    <a:pt x="160" y="304"/>
                  </a:lnTo>
                  <a:lnTo>
                    <a:pt x="187" y="308"/>
                  </a:lnTo>
                  <a:lnTo>
                    <a:pt x="215" y="312"/>
                  </a:lnTo>
                  <a:lnTo>
                    <a:pt x="246" y="316"/>
                  </a:lnTo>
                  <a:lnTo>
                    <a:pt x="278" y="323"/>
                  </a:lnTo>
                  <a:lnTo>
                    <a:pt x="306" y="327"/>
                  </a:lnTo>
                  <a:lnTo>
                    <a:pt x="337" y="331"/>
                  </a:lnTo>
                  <a:lnTo>
                    <a:pt x="363" y="335"/>
                  </a:lnTo>
                  <a:lnTo>
                    <a:pt x="390" y="340"/>
                  </a:lnTo>
                  <a:lnTo>
                    <a:pt x="409" y="342"/>
                  </a:lnTo>
                  <a:lnTo>
                    <a:pt x="426" y="346"/>
                  </a:lnTo>
                  <a:lnTo>
                    <a:pt x="436" y="348"/>
                  </a:lnTo>
                  <a:lnTo>
                    <a:pt x="440" y="348"/>
                  </a:lnTo>
                  <a:lnTo>
                    <a:pt x="654" y="230"/>
                  </a:lnTo>
                  <a:lnTo>
                    <a:pt x="603" y="55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FFA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9" name="Freeform 183"/>
            <p:cNvSpPr>
              <a:spLocks/>
            </p:cNvSpPr>
            <p:nvPr/>
          </p:nvSpPr>
          <p:spPr bwMode="auto">
            <a:xfrm>
              <a:off x="3176883" y="2332268"/>
              <a:ext cx="114787" cy="49325"/>
            </a:xfrm>
            <a:custGeom>
              <a:avLst/>
              <a:gdLst>
                <a:gd name="T0" fmla="*/ 2147483647 w 755"/>
                <a:gd name="T1" fmla="*/ 2147483647 h 324"/>
                <a:gd name="T2" fmla="*/ 2147483647 w 755"/>
                <a:gd name="T3" fmla="*/ 2147483647 h 324"/>
                <a:gd name="T4" fmla="*/ 2147483647 w 755"/>
                <a:gd name="T5" fmla="*/ 2147483647 h 324"/>
                <a:gd name="T6" fmla="*/ 2147483647 w 755"/>
                <a:gd name="T7" fmla="*/ 2147483647 h 324"/>
                <a:gd name="T8" fmla="*/ 2147483647 w 755"/>
                <a:gd name="T9" fmla="*/ 2147483647 h 324"/>
                <a:gd name="T10" fmla="*/ 2147483647 w 755"/>
                <a:gd name="T11" fmla="*/ 2147483647 h 324"/>
                <a:gd name="T12" fmla="*/ 2147483647 w 755"/>
                <a:gd name="T13" fmla="*/ 2147483647 h 324"/>
                <a:gd name="T14" fmla="*/ 2147483647 w 755"/>
                <a:gd name="T15" fmla="*/ 2147483647 h 324"/>
                <a:gd name="T16" fmla="*/ 2147483647 w 755"/>
                <a:gd name="T17" fmla="*/ 2147483647 h 324"/>
                <a:gd name="T18" fmla="*/ 2147483647 w 755"/>
                <a:gd name="T19" fmla="*/ 2147483647 h 324"/>
                <a:gd name="T20" fmla="*/ 2147483647 w 755"/>
                <a:gd name="T21" fmla="*/ 2147483647 h 324"/>
                <a:gd name="T22" fmla="*/ 2147483647 w 755"/>
                <a:gd name="T23" fmla="*/ 2147483647 h 324"/>
                <a:gd name="T24" fmla="*/ 2147483647 w 755"/>
                <a:gd name="T25" fmla="*/ 2147483647 h 324"/>
                <a:gd name="T26" fmla="*/ 2147483647 w 755"/>
                <a:gd name="T27" fmla="*/ 2147483647 h 324"/>
                <a:gd name="T28" fmla="*/ 2147483647 w 755"/>
                <a:gd name="T29" fmla="*/ 2147483647 h 324"/>
                <a:gd name="T30" fmla="*/ 2147483647 w 755"/>
                <a:gd name="T31" fmla="*/ 2147483647 h 324"/>
                <a:gd name="T32" fmla="*/ 2147483647 w 755"/>
                <a:gd name="T33" fmla="*/ 2147483647 h 324"/>
                <a:gd name="T34" fmla="*/ 2147483647 w 755"/>
                <a:gd name="T35" fmla="*/ 2147483647 h 324"/>
                <a:gd name="T36" fmla="*/ 2147483647 w 755"/>
                <a:gd name="T37" fmla="*/ 2147483647 h 324"/>
                <a:gd name="T38" fmla="*/ 2147483647 w 755"/>
                <a:gd name="T39" fmla="*/ 2147483647 h 324"/>
                <a:gd name="T40" fmla="*/ 2147483647 w 755"/>
                <a:gd name="T41" fmla="*/ 2147483647 h 324"/>
                <a:gd name="T42" fmla="*/ 2147483647 w 755"/>
                <a:gd name="T43" fmla="*/ 2147483647 h 324"/>
                <a:gd name="T44" fmla="*/ 2147483647 w 755"/>
                <a:gd name="T45" fmla="*/ 2147483647 h 324"/>
                <a:gd name="T46" fmla="*/ 2147483647 w 755"/>
                <a:gd name="T47" fmla="*/ 2147483647 h 324"/>
                <a:gd name="T48" fmla="*/ 2147483647 w 755"/>
                <a:gd name="T49" fmla="*/ 2147483647 h 324"/>
                <a:gd name="T50" fmla="*/ 2147483647 w 755"/>
                <a:gd name="T51" fmla="*/ 2147483647 h 324"/>
                <a:gd name="T52" fmla="*/ 2147483647 w 755"/>
                <a:gd name="T53" fmla="*/ 2147483647 h 324"/>
                <a:gd name="T54" fmla="*/ 2147483647 w 755"/>
                <a:gd name="T55" fmla="*/ 2147483647 h 324"/>
                <a:gd name="T56" fmla="*/ 2147483647 w 755"/>
                <a:gd name="T57" fmla="*/ 2147483647 h 324"/>
                <a:gd name="T58" fmla="*/ 2147483647 w 755"/>
                <a:gd name="T59" fmla="*/ 2147483647 h 324"/>
                <a:gd name="T60" fmla="*/ 2147483647 w 755"/>
                <a:gd name="T61" fmla="*/ 2147483647 h 324"/>
                <a:gd name="T62" fmla="*/ 2147483647 w 755"/>
                <a:gd name="T63" fmla="*/ 2147483647 h 324"/>
                <a:gd name="T64" fmla="*/ 2147483647 w 755"/>
                <a:gd name="T65" fmla="*/ 2147483647 h 324"/>
                <a:gd name="T66" fmla="*/ 2147483647 w 755"/>
                <a:gd name="T67" fmla="*/ 2147483647 h 324"/>
                <a:gd name="T68" fmla="*/ 0 w 755"/>
                <a:gd name="T69" fmla="*/ 2147483647 h 324"/>
                <a:gd name="T70" fmla="*/ 0 w 755"/>
                <a:gd name="T71" fmla="*/ 2147483647 h 324"/>
                <a:gd name="T72" fmla="*/ 2147483647 w 755"/>
                <a:gd name="T73" fmla="*/ 2147483647 h 324"/>
                <a:gd name="T74" fmla="*/ 2147483647 w 755"/>
                <a:gd name="T75" fmla="*/ 2147483647 h 324"/>
                <a:gd name="T76" fmla="*/ 2147483647 w 755"/>
                <a:gd name="T77" fmla="*/ 2147483647 h 324"/>
                <a:gd name="T78" fmla="*/ 2147483647 w 755"/>
                <a:gd name="T79" fmla="*/ 2147483647 h 324"/>
                <a:gd name="T80" fmla="*/ 2147483647 w 755"/>
                <a:gd name="T81" fmla="*/ 2147483647 h 324"/>
                <a:gd name="T82" fmla="*/ 2147483647 w 755"/>
                <a:gd name="T83" fmla="*/ 2147483647 h 324"/>
                <a:gd name="T84" fmla="*/ 2147483647 w 755"/>
                <a:gd name="T85" fmla="*/ 2147483647 h 3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755" h="324">
                  <a:moveTo>
                    <a:pt x="353" y="6"/>
                  </a:moveTo>
                  <a:lnTo>
                    <a:pt x="352" y="6"/>
                  </a:lnTo>
                  <a:lnTo>
                    <a:pt x="346" y="8"/>
                  </a:lnTo>
                  <a:lnTo>
                    <a:pt x="336" y="10"/>
                  </a:lnTo>
                  <a:lnTo>
                    <a:pt x="327" y="12"/>
                  </a:lnTo>
                  <a:lnTo>
                    <a:pt x="312" y="14"/>
                  </a:lnTo>
                  <a:lnTo>
                    <a:pt x="298" y="19"/>
                  </a:lnTo>
                  <a:lnTo>
                    <a:pt x="281" y="23"/>
                  </a:lnTo>
                  <a:lnTo>
                    <a:pt x="264" y="27"/>
                  </a:lnTo>
                  <a:lnTo>
                    <a:pt x="245" y="33"/>
                  </a:lnTo>
                  <a:lnTo>
                    <a:pt x="228" y="36"/>
                  </a:lnTo>
                  <a:lnTo>
                    <a:pt x="211" y="42"/>
                  </a:lnTo>
                  <a:lnTo>
                    <a:pt x="194" y="48"/>
                  </a:lnTo>
                  <a:lnTo>
                    <a:pt x="179" y="54"/>
                  </a:lnTo>
                  <a:lnTo>
                    <a:pt x="165" y="59"/>
                  </a:lnTo>
                  <a:lnTo>
                    <a:pt x="152" y="63"/>
                  </a:lnTo>
                  <a:lnTo>
                    <a:pt x="143" y="69"/>
                  </a:lnTo>
                  <a:lnTo>
                    <a:pt x="135" y="73"/>
                  </a:lnTo>
                  <a:lnTo>
                    <a:pt x="129" y="76"/>
                  </a:lnTo>
                  <a:lnTo>
                    <a:pt x="127" y="82"/>
                  </a:lnTo>
                  <a:lnTo>
                    <a:pt x="127" y="86"/>
                  </a:lnTo>
                  <a:lnTo>
                    <a:pt x="127" y="88"/>
                  </a:lnTo>
                  <a:lnTo>
                    <a:pt x="131" y="93"/>
                  </a:lnTo>
                  <a:lnTo>
                    <a:pt x="137" y="95"/>
                  </a:lnTo>
                  <a:lnTo>
                    <a:pt x="143" y="99"/>
                  </a:lnTo>
                  <a:lnTo>
                    <a:pt x="150" y="103"/>
                  </a:lnTo>
                  <a:lnTo>
                    <a:pt x="158" y="107"/>
                  </a:lnTo>
                  <a:lnTo>
                    <a:pt x="167" y="111"/>
                  </a:lnTo>
                  <a:lnTo>
                    <a:pt x="179" y="114"/>
                  </a:lnTo>
                  <a:lnTo>
                    <a:pt x="188" y="118"/>
                  </a:lnTo>
                  <a:lnTo>
                    <a:pt x="200" y="124"/>
                  </a:lnTo>
                  <a:lnTo>
                    <a:pt x="211" y="128"/>
                  </a:lnTo>
                  <a:lnTo>
                    <a:pt x="222" y="133"/>
                  </a:lnTo>
                  <a:lnTo>
                    <a:pt x="232" y="139"/>
                  </a:lnTo>
                  <a:lnTo>
                    <a:pt x="243" y="145"/>
                  </a:lnTo>
                  <a:lnTo>
                    <a:pt x="253" y="151"/>
                  </a:lnTo>
                  <a:lnTo>
                    <a:pt x="262" y="158"/>
                  </a:lnTo>
                  <a:lnTo>
                    <a:pt x="270" y="164"/>
                  </a:lnTo>
                  <a:lnTo>
                    <a:pt x="277" y="170"/>
                  </a:lnTo>
                  <a:lnTo>
                    <a:pt x="285" y="175"/>
                  </a:lnTo>
                  <a:lnTo>
                    <a:pt x="291" y="183"/>
                  </a:lnTo>
                  <a:lnTo>
                    <a:pt x="295" y="189"/>
                  </a:lnTo>
                  <a:lnTo>
                    <a:pt x="298" y="194"/>
                  </a:lnTo>
                  <a:lnTo>
                    <a:pt x="300" y="200"/>
                  </a:lnTo>
                  <a:lnTo>
                    <a:pt x="300" y="208"/>
                  </a:lnTo>
                  <a:lnTo>
                    <a:pt x="298" y="211"/>
                  </a:lnTo>
                  <a:lnTo>
                    <a:pt x="295" y="217"/>
                  </a:lnTo>
                  <a:lnTo>
                    <a:pt x="289" y="219"/>
                  </a:lnTo>
                  <a:lnTo>
                    <a:pt x="281" y="223"/>
                  </a:lnTo>
                  <a:lnTo>
                    <a:pt x="270" y="225"/>
                  </a:lnTo>
                  <a:lnTo>
                    <a:pt x="257" y="227"/>
                  </a:lnTo>
                  <a:lnTo>
                    <a:pt x="241" y="227"/>
                  </a:lnTo>
                  <a:lnTo>
                    <a:pt x="228" y="228"/>
                  </a:lnTo>
                  <a:lnTo>
                    <a:pt x="211" y="228"/>
                  </a:lnTo>
                  <a:lnTo>
                    <a:pt x="192" y="228"/>
                  </a:lnTo>
                  <a:lnTo>
                    <a:pt x="175" y="228"/>
                  </a:lnTo>
                  <a:lnTo>
                    <a:pt x="156" y="228"/>
                  </a:lnTo>
                  <a:lnTo>
                    <a:pt x="137" y="227"/>
                  </a:lnTo>
                  <a:lnTo>
                    <a:pt x="118" y="227"/>
                  </a:lnTo>
                  <a:lnTo>
                    <a:pt x="101" y="227"/>
                  </a:lnTo>
                  <a:lnTo>
                    <a:pt x="84" y="228"/>
                  </a:lnTo>
                  <a:lnTo>
                    <a:pt x="66" y="228"/>
                  </a:lnTo>
                  <a:lnTo>
                    <a:pt x="53" y="230"/>
                  </a:lnTo>
                  <a:lnTo>
                    <a:pt x="40" y="232"/>
                  </a:lnTo>
                  <a:lnTo>
                    <a:pt x="28" y="234"/>
                  </a:lnTo>
                  <a:lnTo>
                    <a:pt x="19" y="238"/>
                  </a:lnTo>
                  <a:lnTo>
                    <a:pt x="13" y="242"/>
                  </a:lnTo>
                  <a:lnTo>
                    <a:pt x="6" y="248"/>
                  </a:lnTo>
                  <a:lnTo>
                    <a:pt x="4" y="253"/>
                  </a:lnTo>
                  <a:lnTo>
                    <a:pt x="0" y="259"/>
                  </a:lnTo>
                  <a:lnTo>
                    <a:pt x="0" y="265"/>
                  </a:lnTo>
                  <a:lnTo>
                    <a:pt x="0" y="270"/>
                  </a:lnTo>
                  <a:lnTo>
                    <a:pt x="2" y="278"/>
                  </a:lnTo>
                  <a:lnTo>
                    <a:pt x="2" y="282"/>
                  </a:lnTo>
                  <a:lnTo>
                    <a:pt x="4" y="289"/>
                  </a:lnTo>
                  <a:lnTo>
                    <a:pt x="6" y="293"/>
                  </a:lnTo>
                  <a:lnTo>
                    <a:pt x="8" y="297"/>
                  </a:lnTo>
                  <a:lnTo>
                    <a:pt x="13" y="305"/>
                  </a:lnTo>
                  <a:lnTo>
                    <a:pt x="15" y="306"/>
                  </a:lnTo>
                  <a:lnTo>
                    <a:pt x="222" y="324"/>
                  </a:lnTo>
                  <a:lnTo>
                    <a:pt x="515" y="263"/>
                  </a:lnTo>
                  <a:lnTo>
                    <a:pt x="709" y="170"/>
                  </a:lnTo>
                  <a:lnTo>
                    <a:pt x="755" y="101"/>
                  </a:lnTo>
                  <a:lnTo>
                    <a:pt x="627" y="36"/>
                  </a:lnTo>
                  <a:lnTo>
                    <a:pt x="418" y="0"/>
                  </a:lnTo>
                  <a:lnTo>
                    <a:pt x="353" y="6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0" name="Freeform 184"/>
            <p:cNvSpPr>
              <a:spLocks/>
            </p:cNvSpPr>
            <p:nvPr/>
          </p:nvSpPr>
          <p:spPr bwMode="auto">
            <a:xfrm>
              <a:off x="3138519" y="2529872"/>
              <a:ext cx="36232" cy="45062"/>
            </a:xfrm>
            <a:custGeom>
              <a:avLst/>
              <a:gdLst>
                <a:gd name="T0" fmla="*/ 2147483647 w 240"/>
                <a:gd name="T1" fmla="*/ 0 h 297"/>
                <a:gd name="T2" fmla="*/ 0 w 240"/>
                <a:gd name="T3" fmla="*/ 2147483647 h 297"/>
                <a:gd name="T4" fmla="*/ 2147483647 w 240"/>
                <a:gd name="T5" fmla="*/ 2147483647 h 297"/>
                <a:gd name="T6" fmla="*/ 2147483647 w 240"/>
                <a:gd name="T7" fmla="*/ 2147483647 h 297"/>
                <a:gd name="T8" fmla="*/ 2147483647 w 240"/>
                <a:gd name="T9" fmla="*/ 2147483647 h 297"/>
                <a:gd name="T10" fmla="*/ 2147483647 w 240"/>
                <a:gd name="T11" fmla="*/ 2147483647 h 297"/>
                <a:gd name="T12" fmla="*/ 2147483647 w 240"/>
                <a:gd name="T13" fmla="*/ 2147483647 h 297"/>
                <a:gd name="T14" fmla="*/ 2147483647 w 240"/>
                <a:gd name="T15" fmla="*/ 0 h 297"/>
                <a:gd name="T16" fmla="*/ 2147483647 w 240"/>
                <a:gd name="T17" fmla="*/ 0 h 29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40" h="297">
                  <a:moveTo>
                    <a:pt x="31" y="0"/>
                  </a:moveTo>
                  <a:lnTo>
                    <a:pt x="0" y="116"/>
                  </a:lnTo>
                  <a:lnTo>
                    <a:pt x="50" y="297"/>
                  </a:lnTo>
                  <a:lnTo>
                    <a:pt x="207" y="257"/>
                  </a:lnTo>
                  <a:lnTo>
                    <a:pt x="240" y="187"/>
                  </a:lnTo>
                  <a:lnTo>
                    <a:pt x="158" y="122"/>
                  </a:lnTo>
                  <a:lnTo>
                    <a:pt x="76" y="65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EBF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1" name="Freeform 185"/>
            <p:cNvSpPr>
              <a:spLocks/>
            </p:cNvSpPr>
            <p:nvPr/>
          </p:nvSpPr>
          <p:spPr bwMode="auto">
            <a:xfrm>
              <a:off x="3140346" y="2532003"/>
              <a:ext cx="45062" cy="35014"/>
            </a:xfrm>
            <a:custGeom>
              <a:avLst/>
              <a:gdLst>
                <a:gd name="T0" fmla="*/ 2147483647 w 295"/>
                <a:gd name="T1" fmla="*/ 2147483647 h 231"/>
                <a:gd name="T2" fmla="*/ 2147483647 w 295"/>
                <a:gd name="T3" fmla="*/ 2147483647 h 231"/>
                <a:gd name="T4" fmla="*/ 2147483647 w 295"/>
                <a:gd name="T5" fmla="*/ 2147483647 h 231"/>
                <a:gd name="T6" fmla="*/ 2147483647 w 295"/>
                <a:gd name="T7" fmla="*/ 2147483647 h 231"/>
                <a:gd name="T8" fmla="*/ 2147483647 w 295"/>
                <a:gd name="T9" fmla="*/ 2147483647 h 231"/>
                <a:gd name="T10" fmla="*/ 2147483647 w 295"/>
                <a:gd name="T11" fmla="*/ 2147483647 h 231"/>
                <a:gd name="T12" fmla="*/ 2147483647 w 295"/>
                <a:gd name="T13" fmla="*/ 2147483647 h 231"/>
                <a:gd name="T14" fmla="*/ 2147483647 w 295"/>
                <a:gd name="T15" fmla="*/ 2147483647 h 231"/>
                <a:gd name="T16" fmla="*/ 2147483647 w 295"/>
                <a:gd name="T17" fmla="*/ 2147483647 h 231"/>
                <a:gd name="T18" fmla="*/ 2147483647 w 295"/>
                <a:gd name="T19" fmla="*/ 2147483647 h 231"/>
                <a:gd name="T20" fmla="*/ 2147483647 w 295"/>
                <a:gd name="T21" fmla="*/ 2147483647 h 231"/>
                <a:gd name="T22" fmla="*/ 2147483647 w 295"/>
                <a:gd name="T23" fmla="*/ 2147483647 h 231"/>
                <a:gd name="T24" fmla="*/ 2147483647 w 295"/>
                <a:gd name="T25" fmla="*/ 2147483647 h 231"/>
                <a:gd name="T26" fmla="*/ 2147483647 w 295"/>
                <a:gd name="T27" fmla="*/ 2147483647 h 231"/>
                <a:gd name="T28" fmla="*/ 2147483647 w 295"/>
                <a:gd name="T29" fmla="*/ 2147483647 h 231"/>
                <a:gd name="T30" fmla="*/ 2147483647 w 295"/>
                <a:gd name="T31" fmla="*/ 2147483647 h 231"/>
                <a:gd name="T32" fmla="*/ 2147483647 w 295"/>
                <a:gd name="T33" fmla="*/ 2147483647 h 231"/>
                <a:gd name="T34" fmla="*/ 2147483647 w 295"/>
                <a:gd name="T35" fmla="*/ 2147483647 h 231"/>
                <a:gd name="T36" fmla="*/ 2147483647 w 295"/>
                <a:gd name="T37" fmla="*/ 2147483647 h 231"/>
                <a:gd name="T38" fmla="*/ 2147483647 w 295"/>
                <a:gd name="T39" fmla="*/ 2147483647 h 231"/>
                <a:gd name="T40" fmla="*/ 2147483647 w 295"/>
                <a:gd name="T41" fmla="*/ 2147483647 h 231"/>
                <a:gd name="T42" fmla="*/ 2147483647 w 295"/>
                <a:gd name="T43" fmla="*/ 2147483647 h 231"/>
                <a:gd name="T44" fmla="*/ 2147483647 w 295"/>
                <a:gd name="T45" fmla="*/ 2147483647 h 231"/>
                <a:gd name="T46" fmla="*/ 2147483647 w 295"/>
                <a:gd name="T47" fmla="*/ 2147483647 h 231"/>
                <a:gd name="T48" fmla="*/ 2147483647 w 295"/>
                <a:gd name="T49" fmla="*/ 2147483647 h 231"/>
                <a:gd name="T50" fmla="*/ 2147483647 w 295"/>
                <a:gd name="T51" fmla="*/ 2147483647 h 231"/>
                <a:gd name="T52" fmla="*/ 2147483647 w 295"/>
                <a:gd name="T53" fmla="*/ 2147483647 h 231"/>
                <a:gd name="T54" fmla="*/ 2147483647 w 295"/>
                <a:gd name="T55" fmla="*/ 2147483647 h 231"/>
                <a:gd name="T56" fmla="*/ 2147483647 w 295"/>
                <a:gd name="T57" fmla="*/ 2147483647 h 231"/>
                <a:gd name="T58" fmla="*/ 2147483647 w 295"/>
                <a:gd name="T59" fmla="*/ 2147483647 h 231"/>
                <a:gd name="T60" fmla="*/ 2147483647 w 295"/>
                <a:gd name="T61" fmla="*/ 2147483647 h 231"/>
                <a:gd name="T62" fmla="*/ 2147483647 w 295"/>
                <a:gd name="T63" fmla="*/ 2147483647 h 231"/>
                <a:gd name="T64" fmla="*/ 2147483647 w 295"/>
                <a:gd name="T65" fmla="*/ 2147483647 h 231"/>
                <a:gd name="T66" fmla="*/ 2147483647 w 295"/>
                <a:gd name="T67" fmla="*/ 2147483647 h 231"/>
                <a:gd name="T68" fmla="*/ 2147483647 w 295"/>
                <a:gd name="T69" fmla="*/ 2147483647 h 231"/>
                <a:gd name="T70" fmla="*/ 2147483647 w 295"/>
                <a:gd name="T71" fmla="*/ 2147483647 h 231"/>
                <a:gd name="T72" fmla="*/ 2147483647 w 295"/>
                <a:gd name="T73" fmla="*/ 2147483647 h 231"/>
                <a:gd name="T74" fmla="*/ 2147483647 w 295"/>
                <a:gd name="T75" fmla="*/ 2147483647 h 231"/>
                <a:gd name="T76" fmla="*/ 0 w 295"/>
                <a:gd name="T77" fmla="*/ 0 h 231"/>
                <a:gd name="T78" fmla="*/ 2147483647 w 295"/>
                <a:gd name="T79" fmla="*/ 2147483647 h 23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295" h="231">
                  <a:moveTo>
                    <a:pt x="8" y="23"/>
                  </a:moveTo>
                  <a:lnTo>
                    <a:pt x="8" y="25"/>
                  </a:lnTo>
                  <a:lnTo>
                    <a:pt x="8" y="31"/>
                  </a:lnTo>
                  <a:lnTo>
                    <a:pt x="8" y="35"/>
                  </a:lnTo>
                  <a:lnTo>
                    <a:pt x="8" y="38"/>
                  </a:lnTo>
                  <a:lnTo>
                    <a:pt x="10" y="46"/>
                  </a:lnTo>
                  <a:lnTo>
                    <a:pt x="12" y="52"/>
                  </a:lnTo>
                  <a:lnTo>
                    <a:pt x="12" y="56"/>
                  </a:lnTo>
                  <a:lnTo>
                    <a:pt x="14" y="63"/>
                  </a:lnTo>
                  <a:lnTo>
                    <a:pt x="16" y="67"/>
                  </a:lnTo>
                  <a:lnTo>
                    <a:pt x="18" y="75"/>
                  </a:lnTo>
                  <a:lnTo>
                    <a:pt x="21" y="84"/>
                  </a:lnTo>
                  <a:lnTo>
                    <a:pt x="27" y="92"/>
                  </a:lnTo>
                  <a:lnTo>
                    <a:pt x="35" y="96"/>
                  </a:lnTo>
                  <a:lnTo>
                    <a:pt x="44" y="92"/>
                  </a:lnTo>
                  <a:lnTo>
                    <a:pt x="54" y="88"/>
                  </a:lnTo>
                  <a:lnTo>
                    <a:pt x="59" y="92"/>
                  </a:lnTo>
                  <a:lnTo>
                    <a:pt x="59" y="97"/>
                  </a:lnTo>
                  <a:lnTo>
                    <a:pt x="59" y="107"/>
                  </a:lnTo>
                  <a:lnTo>
                    <a:pt x="59" y="111"/>
                  </a:lnTo>
                  <a:lnTo>
                    <a:pt x="59" y="115"/>
                  </a:lnTo>
                  <a:lnTo>
                    <a:pt x="61" y="122"/>
                  </a:lnTo>
                  <a:lnTo>
                    <a:pt x="61" y="128"/>
                  </a:lnTo>
                  <a:lnTo>
                    <a:pt x="63" y="137"/>
                  </a:lnTo>
                  <a:lnTo>
                    <a:pt x="67" y="149"/>
                  </a:lnTo>
                  <a:lnTo>
                    <a:pt x="73" y="156"/>
                  </a:lnTo>
                  <a:lnTo>
                    <a:pt x="82" y="162"/>
                  </a:lnTo>
                  <a:lnTo>
                    <a:pt x="86" y="164"/>
                  </a:lnTo>
                  <a:lnTo>
                    <a:pt x="92" y="166"/>
                  </a:lnTo>
                  <a:lnTo>
                    <a:pt x="99" y="166"/>
                  </a:lnTo>
                  <a:lnTo>
                    <a:pt x="107" y="168"/>
                  </a:lnTo>
                  <a:lnTo>
                    <a:pt x="114" y="166"/>
                  </a:lnTo>
                  <a:lnTo>
                    <a:pt x="122" y="166"/>
                  </a:lnTo>
                  <a:lnTo>
                    <a:pt x="130" y="164"/>
                  </a:lnTo>
                  <a:lnTo>
                    <a:pt x="137" y="164"/>
                  </a:lnTo>
                  <a:lnTo>
                    <a:pt x="145" y="162"/>
                  </a:lnTo>
                  <a:lnTo>
                    <a:pt x="153" y="162"/>
                  </a:lnTo>
                  <a:lnTo>
                    <a:pt x="158" y="160"/>
                  </a:lnTo>
                  <a:lnTo>
                    <a:pt x="166" y="160"/>
                  </a:lnTo>
                  <a:lnTo>
                    <a:pt x="170" y="160"/>
                  </a:lnTo>
                  <a:lnTo>
                    <a:pt x="175" y="160"/>
                  </a:lnTo>
                  <a:lnTo>
                    <a:pt x="179" y="160"/>
                  </a:lnTo>
                  <a:lnTo>
                    <a:pt x="183" y="162"/>
                  </a:lnTo>
                  <a:lnTo>
                    <a:pt x="183" y="164"/>
                  </a:lnTo>
                  <a:lnTo>
                    <a:pt x="181" y="172"/>
                  </a:lnTo>
                  <a:lnTo>
                    <a:pt x="175" y="177"/>
                  </a:lnTo>
                  <a:lnTo>
                    <a:pt x="170" y="187"/>
                  </a:lnTo>
                  <a:lnTo>
                    <a:pt x="164" y="194"/>
                  </a:lnTo>
                  <a:lnTo>
                    <a:pt x="158" y="202"/>
                  </a:lnTo>
                  <a:lnTo>
                    <a:pt x="156" y="212"/>
                  </a:lnTo>
                  <a:lnTo>
                    <a:pt x="158" y="219"/>
                  </a:lnTo>
                  <a:lnTo>
                    <a:pt x="160" y="221"/>
                  </a:lnTo>
                  <a:lnTo>
                    <a:pt x="164" y="223"/>
                  </a:lnTo>
                  <a:lnTo>
                    <a:pt x="168" y="225"/>
                  </a:lnTo>
                  <a:lnTo>
                    <a:pt x="173" y="227"/>
                  </a:lnTo>
                  <a:lnTo>
                    <a:pt x="179" y="229"/>
                  </a:lnTo>
                  <a:lnTo>
                    <a:pt x="187" y="229"/>
                  </a:lnTo>
                  <a:lnTo>
                    <a:pt x="194" y="231"/>
                  </a:lnTo>
                  <a:lnTo>
                    <a:pt x="202" y="231"/>
                  </a:lnTo>
                  <a:lnTo>
                    <a:pt x="210" y="231"/>
                  </a:lnTo>
                  <a:lnTo>
                    <a:pt x="217" y="231"/>
                  </a:lnTo>
                  <a:lnTo>
                    <a:pt x="227" y="231"/>
                  </a:lnTo>
                  <a:lnTo>
                    <a:pt x="234" y="231"/>
                  </a:lnTo>
                  <a:lnTo>
                    <a:pt x="242" y="229"/>
                  </a:lnTo>
                  <a:lnTo>
                    <a:pt x="249" y="229"/>
                  </a:lnTo>
                  <a:lnTo>
                    <a:pt x="257" y="229"/>
                  </a:lnTo>
                  <a:lnTo>
                    <a:pt x="265" y="229"/>
                  </a:lnTo>
                  <a:lnTo>
                    <a:pt x="272" y="225"/>
                  </a:lnTo>
                  <a:lnTo>
                    <a:pt x="282" y="223"/>
                  </a:lnTo>
                  <a:lnTo>
                    <a:pt x="286" y="221"/>
                  </a:lnTo>
                  <a:lnTo>
                    <a:pt x="291" y="219"/>
                  </a:lnTo>
                  <a:lnTo>
                    <a:pt x="293" y="215"/>
                  </a:lnTo>
                  <a:lnTo>
                    <a:pt x="295" y="213"/>
                  </a:lnTo>
                  <a:lnTo>
                    <a:pt x="289" y="160"/>
                  </a:lnTo>
                  <a:lnTo>
                    <a:pt x="255" y="97"/>
                  </a:lnTo>
                  <a:lnTo>
                    <a:pt x="80" y="5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8" y="23"/>
                  </a:lnTo>
                  <a:close/>
                </a:path>
              </a:pathLst>
            </a:custGeom>
            <a:solidFill>
              <a:srgbClr val="C7E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2" name="Freeform 186"/>
            <p:cNvSpPr>
              <a:spLocks/>
            </p:cNvSpPr>
            <p:nvPr/>
          </p:nvSpPr>
          <p:spPr bwMode="auto">
            <a:xfrm>
              <a:off x="3130298" y="2437007"/>
              <a:ext cx="42017" cy="50238"/>
            </a:xfrm>
            <a:custGeom>
              <a:avLst/>
              <a:gdLst>
                <a:gd name="T0" fmla="*/ 2147483647 w 276"/>
                <a:gd name="T1" fmla="*/ 0 h 329"/>
                <a:gd name="T2" fmla="*/ 0 w 276"/>
                <a:gd name="T3" fmla="*/ 2147483647 h 329"/>
                <a:gd name="T4" fmla="*/ 2147483647 w 276"/>
                <a:gd name="T5" fmla="*/ 2147483647 h 329"/>
                <a:gd name="T6" fmla="*/ 2147483647 w 276"/>
                <a:gd name="T7" fmla="*/ 2147483647 h 329"/>
                <a:gd name="T8" fmla="*/ 2147483647 w 276"/>
                <a:gd name="T9" fmla="*/ 2147483647 h 329"/>
                <a:gd name="T10" fmla="*/ 2147483647 w 276"/>
                <a:gd name="T11" fmla="*/ 2147483647 h 329"/>
                <a:gd name="T12" fmla="*/ 2147483647 w 276"/>
                <a:gd name="T13" fmla="*/ 2147483647 h 329"/>
                <a:gd name="T14" fmla="*/ 2147483647 w 276"/>
                <a:gd name="T15" fmla="*/ 0 h 329"/>
                <a:gd name="T16" fmla="*/ 2147483647 w 276"/>
                <a:gd name="T17" fmla="*/ 0 h 3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76" h="329">
                  <a:moveTo>
                    <a:pt x="38" y="0"/>
                  </a:moveTo>
                  <a:lnTo>
                    <a:pt x="0" y="165"/>
                  </a:lnTo>
                  <a:lnTo>
                    <a:pt x="150" y="329"/>
                  </a:lnTo>
                  <a:lnTo>
                    <a:pt x="219" y="329"/>
                  </a:lnTo>
                  <a:lnTo>
                    <a:pt x="226" y="272"/>
                  </a:lnTo>
                  <a:lnTo>
                    <a:pt x="276" y="173"/>
                  </a:lnTo>
                  <a:lnTo>
                    <a:pt x="169" y="74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EBF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3" name="Freeform 187"/>
            <p:cNvSpPr>
              <a:spLocks/>
            </p:cNvSpPr>
            <p:nvPr/>
          </p:nvSpPr>
          <p:spPr bwMode="auto">
            <a:xfrm>
              <a:off x="3138824" y="2432745"/>
              <a:ext cx="35014" cy="39886"/>
            </a:xfrm>
            <a:custGeom>
              <a:avLst/>
              <a:gdLst>
                <a:gd name="T0" fmla="*/ 0 w 228"/>
                <a:gd name="T1" fmla="*/ 2147483647 h 263"/>
                <a:gd name="T2" fmla="*/ 0 w 228"/>
                <a:gd name="T3" fmla="*/ 2147483647 h 263"/>
                <a:gd name="T4" fmla="*/ 2147483647 w 228"/>
                <a:gd name="T5" fmla="*/ 2147483647 h 263"/>
                <a:gd name="T6" fmla="*/ 2147483647 w 228"/>
                <a:gd name="T7" fmla="*/ 2147483647 h 263"/>
                <a:gd name="T8" fmla="*/ 2147483647 w 228"/>
                <a:gd name="T9" fmla="*/ 2147483647 h 263"/>
                <a:gd name="T10" fmla="*/ 2147483647 w 228"/>
                <a:gd name="T11" fmla="*/ 2147483647 h 263"/>
                <a:gd name="T12" fmla="*/ 2147483647 w 228"/>
                <a:gd name="T13" fmla="*/ 2147483647 h 263"/>
                <a:gd name="T14" fmla="*/ 2147483647 w 228"/>
                <a:gd name="T15" fmla="*/ 2147483647 h 263"/>
                <a:gd name="T16" fmla="*/ 2147483647 w 228"/>
                <a:gd name="T17" fmla="*/ 2147483647 h 263"/>
                <a:gd name="T18" fmla="*/ 2147483647 w 228"/>
                <a:gd name="T19" fmla="*/ 2147483647 h 263"/>
                <a:gd name="T20" fmla="*/ 2147483647 w 228"/>
                <a:gd name="T21" fmla="*/ 2147483647 h 263"/>
                <a:gd name="T22" fmla="*/ 2147483647 w 228"/>
                <a:gd name="T23" fmla="*/ 2147483647 h 263"/>
                <a:gd name="T24" fmla="*/ 2147483647 w 228"/>
                <a:gd name="T25" fmla="*/ 2147483647 h 263"/>
                <a:gd name="T26" fmla="*/ 2147483647 w 228"/>
                <a:gd name="T27" fmla="*/ 2147483647 h 263"/>
                <a:gd name="T28" fmla="*/ 2147483647 w 228"/>
                <a:gd name="T29" fmla="*/ 2147483647 h 263"/>
                <a:gd name="T30" fmla="*/ 2147483647 w 228"/>
                <a:gd name="T31" fmla="*/ 2147483647 h 263"/>
                <a:gd name="T32" fmla="*/ 2147483647 w 228"/>
                <a:gd name="T33" fmla="*/ 2147483647 h 263"/>
                <a:gd name="T34" fmla="*/ 2147483647 w 228"/>
                <a:gd name="T35" fmla="*/ 2147483647 h 263"/>
                <a:gd name="T36" fmla="*/ 2147483647 w 228"/>
                <a:gd name="T37" fmla="*/ 2147483647 h 263"/>
                <a:gd name="T38" fmla="*/ 2147483647 w 228"/>
                <a:gd name="T39" fmla="*/ 2147483647 h 263"/>
                <a:gd name="T40" fmla="*/ 2147483647 w 228"/>
                <a:gd name="T41" fmla="*/ 2147483647 h 263"/>
                <a:gd name="T42" fmla="*/ 2147483647 w 228"/>
                <a:gd name="T43" fmla="*/ 2147483647 h 263"/>
                <a:gd name="T44" fmla="*/ 2147483647 w 228"/>
                <a:gd name="T45" fmla="*/ 2147483647 h 263"/>
                <a:gd name="T46" fmla="*/ 2147483647 w 228"/>
                <a:gd name="T47" fmla="*/ 2147483647 h 263"/>
                <a:gd name="T48" fmla="*/ 2147483647 w 228"/>
                <a:gd name="T49" fmla="*/ 2147483647 h 263"/>
                <a:gd name="T50" fmla="*/ 2147483647 w 228"/>
                <a:gd name="T51" fmla="*/ 2147483647 h 263"/>
                <a:gd name="T52" fmla="*/ 2147483647 w 228"/>
                <a:gd name="T53" fmla="*/ 2147483647 h 263"/>
                <a:gd name="T54" fmla="*/ 2147483647 w 228"/>
                <a:gd name="T55" fmla="*/ 2147483647 h 263"/>
                <a:gd name="T56" fmla="*/ 2147483647 w 228"/>
                <a:gd name="T57" fmla="*/ 2147483647 h 263"/>
                <a:gd name="T58" fmla="*/ 2147483647 w 228"/>
                <a:gd name="T59" fmla="*/ 2147483647 h 263"/>
                <a:gd name="T60" fmla="*/ 2147483647 w 228"/>
                <a:gd name="T61" fmla="*/ 2147483647 h 263"/>
                <a:gd name="T62" fmla="*/ 2147483647 w 228"/>
                <a:gd name="T63" fmla="*/ 2147483647 h 263"/>
                <a:gd name="T64" fmla="*/ 2147483647 w 228"/>
                <a:gd name="T65" fmla="*/ 2147483647 h 263"/>
                <a:gd name="T66" fmla="*/ 2147483647 w 228"/>
                <a:gd name="T67" fmla="*/ 2147483647 h 263"/>
                <a:gd name="T68" fmla="*/ 2147483647 w 228"/>
                <a:gd name="T69" fmla="*/ 2147483647 h 263"/>
                <a:gd name="T70" fmla="*/ 2147483647 w 228"/>
                <a:gd name="T71" fmla="*/ 2147483647 h 263"/>
                <a:gd name="T72" fmla="*/ 2147483647 w 228"/>
                <a:gd name="T73" fmla="*/ 2147483647 h 263"/>
                <a:gd name="T74" fmla="*/ 2147483647 w 228"/>
                <a:gd name="T75" fmla="*/ 2147483647 h 263"/>
                <a:gd name="T76" fmla="*/ 2147483647 w 228"/>
                <a:gd name="T77" fmla="*/ 2147483647 h 263"/>
                <a:gd name="T78" fmla="*/ 2147483647 w 228"/>
                <a:gd name="T79" fmla="*/ 2147483647 h 263"/>
                <a:gd name="T80" fmla="*/ 2147483647 w 228"/>
                <a:gd name="T81" fmla="*/ 2147483647 h 263"/>
                <a:gd name="T82" fmla="*/ 2147483647 w 228"/>
                <a:gd name="T83" fmla="*/ 2147483647 h 263"/>
                <a:gd name="T84" fmla="*/ 2147483647 w 228"/>
                <a:gd name="T85" fmla="*/ 2147483647 h 263"/>
                <a:gd name="T86" fmla="*/ 2147483647 w 228"/>
                <a:gd name="T87" fmla="*/ 2147483647 h 263"/>
                <a:gd name="T88" fmla="*/ 2147483647 w 228"/>
                <a:gd name="T89" fmla="*/ 2147483647 h 263"/>
                <a:gd name="T90" fmla="*/ 2147483647 w 228"/>
                <a:gd name="T91" fmla="*/ 2147483647 h 263"/>
                <a:gd name="T92" fmla="*/ 2147483647 w 228"/>
                <a:gd name="T93" fmla="*/ 2147483647 h 263"/>
                <a:gd name="T94" fmla="*/ 2147483647 w 228"/>
                <a:gd name="T95" fmla="*/ 2147483647 h 263"/>
                <a:gd name="T96" fmla="*/ 2147483647 w 228"/>
                <a:gd name="T97" fmla="*/ 2147483647 h 263"/>
                <a:gd name="T98" fmla="*/ 2147483647 w 228"/>
                <a:gd name="T99" fmla="*/ 2147483647 h 263"/>
                <a:gd name="T100" fmla="*/ 2147483647 w 228"/>
                <a:gd name="T101" fmla="*/ 2147483647 h 263"/>
                <a:gd name="T102" fmla="*/ 2147483647 w 228"/>
                <a:gd name="T103" fmla="*/ 2147483647 h 263"/>
                <a:gd name="T104" fmla="*/ 2147483647 w 228"/>
                <a:gd name="T105" fmla="*/ 2147483647 h 263"/>
                <a:gd name="T106" fmla="*/ 2147483647 w 228"/>
                <a:gd name="T107" fmla="*/ 2147483647 h 263"/>
                <a:gd name="T108" fmla="*/ 2147483647 w 228"/>
                <a:gd name="T109" fmla="*/ 2147483647 h 263"/>
                <a:gd name="T110" fmla="*/ 2147483647 w 228"/>
                <a:gd name="T111" fmla="*/ 2147483647 h 263"/>
                <a:gd name="T112" fmla="*/ 2147483647 w 228"/>
                <a:gd name="T113" fmla="*/ 2147483647 h 263"/>
                <a:gd name="T114" fmla="*/ 2147483647 w 228"/>
                <a:gd name="T115" fmla="*/ 2147483647 h 263"/>
                <a:gd name="T116" fmla="*/ 2147483647 w 228"/>
                <a:gd name="T117" fmla="*/ 2147483647 h 263"/>
                <a:gd name="T118" fmla="*/ 2147483647 w 228"/>
                <a:gd name="T119" fmla="*/ 2147483647 h 263"/>
                <a:gd name="T120" fmla="*/ 2147483647 w 228"/>
                <a:gd name="T121" fmla="*/ 0 h 263"/>
                <a:gd name="T122" fmla="*/ 0 w 228"/>
                <a:gd name="T123" fmla="*/ 2147483647 h 263"/>
                <a:gd name="T124" fmla="*/ 0 w 228"/>
                <a:gd name="T125" fmla="*/ 2147483647 h 26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8" h="263">
                  <a:moveTo>
                    <a:pt x="0" y="48"/>
                  </a:moveTo>
                  <a:lnTo>
                    <a:pt x="0" y="50"/>
                  </a:lnTo>
                  <a:lnTo>
                    <a:pt x="2" y="55"/>
                  </a:lnTo>
                  <a:lnTo>
                    <a:pt x="2" y="59"/>
                  </a:lnTo>
                  <a:lnTo>
                    <a:pt x="2" y="65"/>
                  </a:lnTo>
                  <a:lnTo>
                    <a:pt x="4" y="71"/>
                  </a:lnTo>
                  <a:lnTo>
                    <a:pt x="6" y="76"/>
                  </a:lnTo>
                  <a:lnTo>
                    <a:pt x="8" y="88"/>
                  </a:lnTo>
                  <a:lnTo>
                    <a:pt x="11" y="97"/>
                  </a:lnTo>
                  <a:lnTo>
                    <a:pt x="15" y="107"/>
                  </a:lnTo>
                  <a:lnTo>
                    <a:pt x="21" y="112"/>
                  </a:lnTo>
                  <a:lnTo>
                    <a:pt x="30" y="112"/>
                  </a:lnTo>
                  <a:lnTo>
                    <a:pt x="40" y="107"/>
                  </a:lnTo>
                  <a:lnTo>
                    <a:pt x="44" y="103"/>
                  </a:lnTo>
                  <a:lnTo>
                    <a:pt x="49" y="101"/>
                  </a:lnTo>
                  <a:lnTo>
                    <a:pt x="51" y="101"/>
                  </a:lnTo>
                  <a:lnTo>
                    <a:pt x="53" y="105"/>
                  </a:lnTo>
                  <a:lnTo>
                    <a:pt x="53" y="109"/>
                  </a:lnTo>
                  <a:lnTo>
                    <a:pt x="53" y="114"/>
                  </a:lnTo>
                  <a:lnTo>
                    <a:pt x="53" y="120"/>
                  </a:lnTo>
                  <a:lnTo>
                    <a:pt x="53" y="126"/>
                  </a:lnTo>
                  <a:lnTo>
                    <a:pt x="53" y="133"/>
                  </a:lnTo>
                  <a:lnTo>
                    <a:pt x="53" y="139"/>
                  </a:lnTo>
                  <a:lnTo>
                    <a:pt x="53" y="148"/>
                  </a:lnTo>
                  <a:lnTo>
                    <a:pt x="55" y="156"/>
                  </a:lnTo>
                  <a:lnTo>
                    <a:pt x="55" y="164"/>
                  </a:lnTo>
                  <a:lnTo>
                    <a:pt x="55" y="171"/>
                  </a:lnTo>
                  <a:lnTo>
                    <a:pt x="55" y="179"/>
                  </a:lnTo>
                  <a:lnTo>
                    <a:pt x="57" y="187"/>
                  </a:lnTo>
                  <a:lnTo>
                    <a:pt x="59" y="190"/>
                  </a:lnTo>
                  <a:lnTo>
                    <a:pt x="61" y="198"/>
                  </a:lnTo>
                  <a:lnTo>
                    <a:pt x="65" y="202"/>
                  </a:lnTo>
                  <a:lnTo>
                    <a:pt x="68" y="207"/>
                  </a:lnTo>
                  <a:lnTo>
                    <a:pt x="76" y="209"/>
                  </a:lnTo>
                  <a:lnTo>
                    <a:pt x="85" y="207"/>
                  </a:lnTo>
                  <a:lnTo>
                    <a:pt x="91" y="206"/>
                  </a:lnTo>
                  <a:lnTo>
                    <a:pt x="95" y="204"/>
                  </a:lnTo>
                  <a:lnTo>
                    <a:pt x="103" y="200"/>
                  </a:lnTo>
                  <a:lnTo>
                    <a:pt x="108" y="198"/>
                  </a:lnTo>
                  <a:lnTo>
                    <a:pt x="118" y="190"/>
                  </a:lnTo>
                  <a:lnTo>
                    <a:pt x="127" y="187"/>
                  </a:lnTo>
                  <a:lnTo>
                    <a:pt x="135" y="183"/>
                  </a:lnTo>
                  <a:lnTo>
                    <a:pt x="141" y="181"/>
                  </a:lnTo>
                  <a:lnTo>
                    <a:pt x="141" y="183"/>
                  </a:lnTo>
                  <a:lnTo>
                    <a:pt x="139" y="188"/>
                  </a:lnTo>
                  <a:lnTo>
                    <a:pt x="135" y="196"/>
                  </a:lnTo>
                  <a:lnTo>
                    <a:pt x="131" y="207"/>
                  </a:lnTo>
                  <a:lnTo>
                    <a:pt x="125" y="217"/>
                  </a:lnTo>
                  <a:lnTo>
                    <a:pt x="123" y="228"/>
                  </a:lnTo>
                  <a:lnTo>
                    <a:pt x="120" y="238"/>
                  </a:lnTo>
                  <a:lnTo>
                    <a:pt x="122" y="249"/>
                  </a:lnTo>
                  <a:lnTo>
                    <a:pt x="123" y="255"/>
                  </a:lnTo>
                  <a:lnTo>
                    <a:pt x="129" y="259"/>
                  </a:lnTo>
                  <a:lnTo>
                    <a:pt x="137" y="261"/>
                  </a:lnTo>
                  <a:lnTo>
                    <a:pt x="144" y="263"/>
                  </a:lnTo>
                  <a:lnTo>
                    <a:pt x="154" y="263"/>
                  </a:lnTo>
                  <a:lnTo>
                    <a:pt x="162" y="263"/>
                  </a:lnTo>
                  <a:lnTo>
                    <a:pt x="169" y="263"/>
                  </a:lnTo>
                  <a:lnTo>
                    <a:pt x="175" y="263"/>
                  </a:lnTo>
                  <a:lnTo>
                    <a:pt x="228" y="152"/>
                  </a:lnTo>
                  <a:lnTo>
                    <a:pt x="55" y="0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C7E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4" name="Freeform 188"/>
            <p:cNvSpPr>
              <a:spLocks/>
            </p:cNvSpPr>
            <p:nvPr/>
          </p:nvSpPr>
          <p:spPr bwMode="auto">
            <a:xfrm>
              <a:off x="3140041" y="2422392"/>
              <a:ext cx="50543" cy="39277"/>
            </a:xfrm>
            <a:custGeom>
              <a:avLst/>
              <a:gdLst>
                <a:gd name="T0" fmla="*/ 2147483647 w 330"/>
                <a:gd name="T1" fmla="*/ 2147483647 h 258"/>
                <a:gd name="T2" fmla="*/ 2147483647 w 330"/>
                <a:gd name="T3" fmla="*/ 2147483647 h 258"/>
                <a:gd name="T4" fmla="*/ 2147483647 w 330"/>
                <a:gd name="T5" fmla="*/ 2147483647 h 258"/>
                <a:gd name="T6" fmla="*/ 0 w 330"/>
                <a:gd name="T7" fmla="*/ 2147483647 h 258"/>
                <a:gd name="T8" fmla="*/ 2147483647 w 330"/>
                <a:gd name="T9" fmla="*/ 0 h 258"/>
                <a:gd name="T10" fmla="*/ 2147483647 w 330"/>
                <a:gd name="T11" fmla="*/ 2147483647 h 258"/>
                <a:gd name="T12" fmla="*/ 2147483647 w 330"/>
                <a:gd name="T13" fmla="*/ 2147483647 h 258"/>
                <a:gd name="T14" fmla="*/ 2147483647 w 330"/>
                <a:gd name="T15" fmla="*/ 2147483647 h 258"/>
                <a:gd name="T16" fmla="*/ 2147483647 w 330"/>
                <a:gd name="T17" fmla="*/ 2147483647 h 258"/>
                <a:gd name="T18" fmla="*/ 2147483647 w 330"/>
                <a:gd name="T19" fmla="*/ 2147483647 h 258"/>
                <a:gd name="T20" fmla="*/ 2147483647 w 330"/>
                <a:gd name="T21" fmla="*/ 2147483647 h 258"/>
                <a:gd name="T22" fmla="*/ 2147483647 w 330"/>
                <a:gd name="T23" fmla="*/ 2147483647 h 258"/>
                <a:gd name="T24" fmla="*/ 2147483647 w 330"/>
                <a:gd name="T25" fmla="*/ 2147483647 h 258"/>
                <a:gd name="T26" fmla="*/ 2147483647 w 330"/>
                <a:gd name="T27" fmla="*/ 2147483647 h 258"/>
                <a:gd name="T28" fmla="*/ 2147483647 w 330"/>
                <a:gd name="T29" fmla="*/ 2147483647 h 258"/>
                <a:gd name="T30" fmla="*/ 2147483647 w 330"/>
                <a:gd name="T31" fmla="*/ 2147483647 h 258"/>
                <a:gd name="T32" fmla="*/ 2147483647 w 330"/>
                <a:gd name="T33" fmla="*/ 2147483647 h 258"/>
                <a:gd name="T34" fmla="*/ 2147483647 w 330"/>
                <a:gd name="T35" fmla="*/ 2147483647 h 258"/>
                <a:gd name="T36" fmla="*/ 2147483647 w 330"/>
                <a:gd name="T37" fmla="*/ 2147483647 h 258"/>
                <a:gd name="T38" fmla="*/ 2147483647 w 330"/>
                <a:gd name="T39" fmla="*/ 2147483647 h 258"/>
                <a:gd name="T40" fmla="*/ 2147483647 w 330"/>
                <a:gd name="T41" fmla="*/ 2147483647 h 258"/>
                <a:gd name="T42" fmla="*/ 2147483647 w 330"/>
                <a:gd name="T43" fmla="*/ 2147483647 h 258"/>
                <a:gd name="T44" fmla="*/ 2147483647 w 330"/>
                <a:gd name="T45" fmla="*/ 2147483647 h 258"/>
                <a:gd name="T46" fmla="*/ 2147483647 w 330"/>
                <a:gd name="T47" fmla="*/ 2147483647 h 258"/>
                <a:gd name="T48" fmla="*/ 2147483647 w 330"/>
                <a:gd name="T49" fmla="*/ 2147483647 h 258"/>
                <a:gd name="T50" fmla="*/ 2147483647 w 330"/>
                <a:gd name="T51" fmla="*/ 2147483647 h 258"/>
                <a:gd name="T52" fmla="*/ 2147483647 w 330"/>
                <a:gd name="T53" fmla="*/ 2147483647 h 258"/>
                <a:gd name="T54" fmla="*/ 2147483647 w 330"/>
                <a:gd name="T55" fmla="*/ 2147483647 h 258"/>
                <a:gd name="T56" fmla="*/ 2147483647 w 330"/>
                <a:gd name="T57" fmla="*/ 2147483647 h 258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30" h="258">
                  <a:moveTo>
                    <a:pt x="323" y="182"/>
                  </a:moveTo>
                  <a:lnTo>
                    <a:pt x="218" y="258"/>
                  </a:lnTo>
                  <a:lnTo>
                    <a:pt x="133" y="135"/>
                  </a:lnTo>
                  <a:lnTo>
                    <a:pt x="0" y="17"/>
                  </a:lnTo>
                  <a:lnTo>
                    <a:pt x="192" y="0"/>
                  </a:lnTo>
                  <a:lnTo>
                    <a:pt x="290" y="53"/>
                  </a:lnTo>
                  <a:lnTo>
                    <a:pt x="292" y="53"/>
                  </a:lnTo>
                  <a:lnTo>
                    <a:pt x="296" y="59"/>
                  </a:lnTo>
                  <a:lnTo>
                    <a:pt x="300" y="61"/>
                  </a:lnTo>
                  <a:lnTo>
                    <a:pt x="304" y="66"/>
                  </a:lnTo>
                  <a:lnTo>
                    <a:pt x="307" y="72"/>
                  </a:lnTo>
                  <a:lnTo>
                    <a:pt x="311" y="78"/>
                  </a:lnTo>
                  <a:lnTo>
                    <a:pt x="315" y="83"/>
                  </a:lnTo>
                  <a:lnTo>
                    <a:pt x="319" y="91"/>
                  </a:lnTo>
                  <a:lnTo>
                    <a:pt x="323" y="97"/>
                  </a:lnTo>
                  <a:lnTo>
                    <a:pt x="325" y="106"/>
                  </a:lnTo>
                  <a:lnTo>
                    <a:pt x="328" y="114"/>
                  </a:lnTo>
                  <a:lnTo>
                    <a:pt x="330" y="121"/>
                  </a:lnTo>
                  <a:lnTo>
                    <a:pt x="330" y="129"/>
                  </a:lnTo>
                  <a:lnTo>
                    <a:pt x="330" y="139"/>
                  </a:lnTo>
                  <a:lnTo>
                    <a:pt x="328" y="144"/>
                  </a:lnTo>
                  <a:lnTo>
                    <a:pt x="328" y="152"/>
                  </a:lnTo>
                  <a:lnTo>
                    <a:pt x="325" y="158"/>
                  </a:lnTo>
                  <a:lnTo>
                    <a:pt x="325" y="163"/>
                  </a:lnTo>
                  <a:lnTo>
                    <a:pt x="323" y="171"/>
                  </a:lnTo>
                  <a:lnTo>
                    <a:pt x="323" y="177"/>
                  </a:lnTo>
                  <a:lnTo>
                    <a:pt x="323" y="182"/>
                  </a:lnTo>
                  <a:close/>
                </a:path>
              </a:pathLst>
            </a:custGeom>
            <a:solidFill>
              <a:srgbClr val="EBF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5" name="Freeform 189"/>
            <p:cNvSpPr>
              <a:spLocks/>
            </p:cNvSpPr>
            <p:nvPr/>
          </p:nvSpPr>
          <p:spPr bwMode="auto">
            <a:xfrm>
              <a:off x="3154656" y="2419043"/>
              <a:ext cx="40495" cy="31970"/>
            </a:xfrm>
            <a:custGeom>
              <a:avLst/>
              <a:gdLst>
                <a:gd name="T0" fmla="*/ 2147483647 w 266"/>
                <a:gd name="T1" fmla="*/ 2147483647 h 209"/>
                <a:gd name="T2" fmla="*/ 2147483647 w 266"/>
                <a:gd name="T3" fmla="*/ 2147483647 h 209"/>
                <a:gd name="T4" fmla="*/ 2147483647 w 266"/>
                <a:gd name="T5" fmla="*/ 2147483647 h 209"/>
                <a:gd name="T6" fmla="*/ 2147483647 w 266"/>
                <a:gd name="T7" fmla="*/ 2147483647 h 209"/>
                <a:gd name="T8" fmla="*/ 2147483647 w 266"/>
                <a:gd name="T9" fmla="*/ 2147483647 h 209"/>
                <a:gd name="T10" fmla="*/ 2147483647 w 266"/>
                <a:gd name="T11" fmla="*/ 2147483647 h 209"/>
                <a:gd name="T12" fmla="*/ 2147483647 w 266"/>
                <a:gd name="T13" fmla="*/ 2147483647 h 209"/>
                <a:gd name="T14" fmla="*/ 2147483647 w 266"/>
                <a:gd name="T15" fmla="*/ 2147483647 h 209"/>
                <a:gd name="T16" fmla="*/ 2147483647 w 266"/>
                <a:gd name="T17" fmla="*/ 2147483647 h 209"/>
                <a:gd name="T18" fmla="*/ 2147483647 w 266"/>
                <a:gd name="T19" fmla="*/ 2147483647 h 209"/>
                <a:gd name="T20" fmla="*/ 2147483647 w 266"/>
                <a:gd name="T21" fmla="*/ 2147483647 h 209"/>
                <a:gd name="T22" fmla="*/ 2147483647 w 266"/>
                <a:gd name="T23" fmla="*/ 2147483647 h 209"/>
                <a:gd name="T24" fmla="*/ 2147483647 w 266"/>
                <a:gd name="T25" fmla="*/ 2147483647 h 209"/>
                <a:gd name="T26" fmla="*/ 2147483647 w 266"/>
                <a:gd name="T27" fmla="*/ 2147483647 h 209"/>
                <a:gd name="T28" fmla="*/ 2147483647 w 266"/>
                <a:gd name="T29" fmla="*/ 2147483647 h 209"/>
                <a:gd name="T30" fmla="*/ 2147483647 w 266"/>
                <a:gd name="T31" fmla="*/ 2147483647 h 209"/>
                <a:gd name="T32" fmla="*/ 2147483647 w 266"/>
                <a:gd name="T33" fmla="*/ 2147483647 h 209"/>
                <a:gd name="T34" fmla="*/ 2147483647 w 266"/>
                <a:gd name="T35" fmla="*/ 2147483647 h 209"/>
                <a:gd name="T36" fmla="*/ 2147483647 w 266"/>
                <a:gd name="T37" fmla="*/ 2147483647 h 209"/>
                <a:gd name="T38" fmla="*/ 2147483647 w 266"/>
                <a:gd name="T39" fmla="*/ 2147483647 h 209"/>
                <a:gd name="T40" fmla="*/ 2147483647 w 266"/>
                <a:gd name="T41" fmla="*/ 2147483647 h 209"/>
                <a:gd name="T42" fmla="*/ 2147483647 w 266"/>
                <a:gd name="T43" fmla="*/ 2147483647 h 209"/>
                <a:gd name="T44" fmla="*/ 2147483647 w 266"/>
                <a:gd name="T45" fmla="*/ 2147483647 h 209"/>
                <a:gd name="T46" fmla="*/ 2147483647 w 266"/>
                <a:gd name="T47" fmla="*/ 2147483647 h 209"/>
                <a:gd name="T48" fmla="*/ 2147483647 w 266"/>
                <a:gd name="T49" fmla="*/ 2147483647 h 209"/>
                <a:gd name="T50" fmla="*/ 2147483647 w 266"/>
                <a:gd name="T51" fmla="*/ 2147483647 h 209"/>
                <a:gd name="T52" fmla="*/ 2147483647 w 266"/>
                <a:gd name="T53" fmla="*/ 2147483647 h 209"/>
                <a:gd name="T54" fmla="*/ 2147483647 w 266"/>
                <a:gd name="T55" fmla="*/ 2147483647 h 209"/>
                <a:gd name="T56" fmla="*/ 2147483647 w 266"/>
                <a:gd name="T57" fmla="*/ 2147483647 h 209"/>
                <a:gd name="T58" fmla="*/ 2147483647 w 266"/>
                <a:gd name="T59" fmla="*/ 2147483647 h 209"/>
                <a:gd name="T60" fmla="*/ 2147483647 w 266"/>
                <a:gd name="T61" fmla="*/ 2147483647 h 209"/>
                <a:gd name="T62" fmla="*/ 2147483647 w 266"/>
                <a:gd name="T63" fmla="*/ 2147483647 h 209"/>
                <a:gd name="T64" fmla="*/ 2147483647 w 266"/>
                <a:gd name="T65" fmla="*/ 2147483647 h 209"/>
                <a:gd name="T66" fmla="*/ 0 w 266"/>
                <a:gd name="T67" fmla="*/ 2147483647 h 20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66" h="209">
                  <a:moveTo>
                    <a:pt x="0" y="26"/>
                  </a:moveTo>
                  <a:lnTo>
                    <a:pt x="1" y="26"/>
                  </a:lnTo>
                  <a:lnTo>
                    <a:pt x="11" y="30"/>
                  </a:lnTo>
                  <a:lnTo>
                    <a:pt x="15" y="30"/>
                  </a:lnTo>
                  <a:lnTo>
                    <a:pt x="22" y="32"/>
                  </a:lnTo>
                  <a:lnTo>
                    <a:pt x="30" y="34"/>
                  </a:lnTo>
                  <a:lnTo>
                    <a:pt x="39" y="38"/>
                  </a:lnTo>
                  <a:lnTo>
                    <a:pt x="47" y="40"/>
                  </a:lnTo>
                  <a:lnTo>
                    <a:pt x="55" y="44"/>
                  </a:lnTo>
                  <a:lnTo>
                    <a:pt x="64" y="45"/>
                  </a:lnTo>
                  <a:lnTo>
                    <a:pt x="76" y="49"/>
                  </a:lnTo>
                  <a:lnTo>
                    <a:pt x="85" y="53"/>
                  </a:lnTo>
                  <a:lnTo>
                    <a:pt x="95" y="55"/>
                  </a:lnTo>
                  <a:lnTo>
                    <a:pt x="102" y="59"/>
                  </a:lnTo>
                  <a:lnTo>
                    <a:pt x="112" y="63"/>
                  </a:lnTo>
                  <a:lnTo>
                    <a:pt x="119" y="64"/>
                  </a:lnTo>
                  <a:lnTo>
                    <a:pt x="127" y="66"/>
                  </a:lnTo>
                  <a:lnTo>
                    <a:pt x="133" y="68"/>
                  </a:lnTo>
                  <a:lnTo>
                    <a:pt x="140" y="70"/>
                  </a:lnTo>
                  <a:lnTo>
                    <a:pt x="146" y="74"/>
                  </a:lnTo>
                  <a:lnTo>
                    <a:pt x="152" y="76"/>
                  </a:lnTo>
                  <a:lnTo>
                    <a:pt x="155" y="78"/>
                  </a:lnTo>
                  <a:lnTo>
                    <a:pt x="161" y="80"/>
                  </a:lnTo>
                  <a:lnTo>
                    <a:pt x="167" y="85"/>
                  </a:lnTo>
                  <a:lnTo>
                    <a:pt x="173" y="91"/>
                  </a:lnTo>
                  <a:lnTo>
                    <a:pt x="176" y="97"/>
                  </a:lnTo>
                  <a:lnTo>
                    <a:pt x="178" y="104"/>
                  </a:lnTo>
                  <a:lnTo>
                    <a:pt x="176" y="110"/>
                  </a:lnTo>
                  <a:lnTo>
                    <a:pt x="174" y="120"/>
                  </a:lnTo>
                  <a:lnTo>
                    <a:pt x="173" y="127"/>
                  </a:lnTo>
                  <a:lnTo>
                    <a:pt x="169" y="137"/>
                  </a:lnTo>
                  <a:lnTo>
                    <a:pt x="165" y="144"/>
                  </a:lnTo>
                  <a:lnTo>
                    <a:pt x="163" y="152"/>
                  </a:lnTo>
                  <a:lnTo>
                    <a:pt x="163" y="158"/>
                  </a:lnTo>
                  <a:lnTo>
                    <a:pt x="165" y="161"/>
                  </a:lnTo>
                  <a:lnTo>
                    <a:pt x="169" y="163"/>
                  </a:lnTo>
                  <a:lnTo>
                    <a:pt x="176" y="165"/>
                  </a:lnTo>
                  <a:lnTo>
                    <a:pt x="184" y="165"/>
                  </a:lnTo>
                  <a:lnTo>
                    <a:pt x="192" y="165"/>
                  </a:lnTo>
                  <a:lnTo>
                    <a:pt x="199" y="165"/>
                  </a:lnTo>
                  <a:lnTo>
                    <a:pt x="209" y="165"/>
                  </a:lnTo>
                  <a:lnTo>
                    <a:pt x="214" y="167"/>
                  </a:lnTo>
                  <a:lnTo>
                    <a:pt x="222" y="173"/>
                  </a:lnTo>
                  <a:lnTo>
                    <a:pt x="224" y="177"/>
                  </a:lnTo>
                  <a:lnTo>
                    <a:pt x="226" y="184"/>
                  </a:lnTo>
                  <a:lnTo>
                    <a:pt x="226" y="192"/>
                  </a:lnTo>
                  <a:lnTo>
                    <a:pt x="226" y="199"/>
                  </a:lnTo>
                  <a:lnTo>
                    <a:pt x="226" y="205"/>
                  </a:lnTo>
                  <a:lnTo>
                    <a:pt x="226" y="209"/>
                  </a:lnTo>
                  <a:lnTo>
                    <a:pt x="226" y="207"/>
                  </a:lnTo>
                  <a:lnTo>
                    <a:pt x="228" y="203"/>
                  </a:lnTo>
                  <a:lnTo>
                    <a:pt x="230" y="199"/>
                  </a:lnTo>
                  <a:lnTo>
                    <a:pt x="231" y="194"/>
                  </a:lnTo>
                  <a:lnTo>
                    <a:pt x="235" y="188"/>
                  </a:lnTo>
                  <a:lnTo>
                    <a:pt x="237" y="182"/>
                  </a:lnTo>
                  <a:lnTo>
                    <a:pt x="239" y="175"/>
                  </a:lnTo>
                  <a:lnTo>
                    <a:pt x="243" y="167"/>
                  </a:lnTo>
                  <a:lnTo>
                    <a:pt x="247" y="160"/>
                  </a:lnTo>
                  <a:lnTo>
                    <a:pt x="250" y="154"/>
                  </a:lnTo>
                  <a:lnTo>
                    <a:pt x="252" y="144"/>
                  </a:lnTo>
                  <a:lnTo>
                    <a:pt x="256" y="139"/>
                  </a:lnTo>
                  <a:lnTo>
                    <a:pt x="258" y="131"/>
                  </a:lnTo>
                  <a:lnTo>
                    <a:pt x="260" y="127"/>
                  </a:lnTo>
                  <a:lnTo>
                    <a:pt x="264" y="118"/>
                  </a:lnTo>
                  <a:lnTo>
                    <a:pt x="266" y="116"/>
                  </a:lnTo>
                  <a:lnTo>
                    <a:pt x="203" y="17"/>
                  </a:lnTo>
                  <a:lnTo>
                    <a:pt x="98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C7E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6" name="Freeform 190"/>
            <p:cNvSpPr>
              <a:spLocks/>
            </p:cNvSpPr>
            <p:nvPr/>
          </p:nvSpPr>
          <p:spPr bwMode="auto">
            <a:xfrm>
              <a:off x="3146740" y="2486941"/>
              <a:ext cx="51456" cy="63330"/>
            </a:xfrm>
            <a:custGeom>
              <a:avLst/>
              <a:gdLst>
                <a:gd name="T0" fmla="*/ 2147483647 w 339"/>
                <a:gd name="T1" fmla="*/ 0 h 416"/>
                <a:gd name="T2" fmla="*/ 2147483647 w 339"/>
                <a:gd name="T3" fmla="*/ 2147483647 h 416"/>
                <a:gd name="T4" fmla="*/ 0 w 339"/>
                <a:gd name="T5" fmla="*/ 2147483647 h 416"/>
                <a:gd name="T6" fmla="*/ 2147483647 w 339"/>
                <a:gd name="T7" fmla="*/ 2147483647 h 416"/>
                <a:gd name="T8" fmla="*/ 2147483647 w 339"/>
                <a:gd name="T9" fmla="*/ 2147483647 h 416"/>
                <a:gd name="T10" fmla="*/ 2147483647 w 339"/>
                <a:gd name="T11" fmla="*/ 2147483647 h 416"/>
                <a:gd name="T12" fmla="*/ 2147483647 w 339"/>
                <a:gd name="T13" fmla="*/ 2147483647 h 416"/>
                <a:gd name="T14" fmla="*/ 2147483647 w 339"/>
                <a:gd name="T15" fmla="*/ 2147483647 h 416"/>
                <a:gd name="T16" fmla="*/ 2147483647 w 339"/>
                <a:gd name="T17" fmla="*/ 0 h 416"/>
                <a:gd name="T18" fmla="*/ 2147483647 w 339"/>
                <a:gd name="T19" fmla="*/ 0 h 4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39" h="416">
                  <a:moveTo>
                    <a:pt x="213" y="0"/>
                  </a:moveTo>
                  <a:lnTo>
                    <a:pt x="40" y="11"/>
                  </a:lnTo>
                  <a:lnTo>
                    <a:pt x="0" y="102"/>
                  </a:lnTo>
                  <a:lnTo>
                    <a:pt x="36" y="310"/>
                  </a:lnTo>
                  <a:lnTo>
                    <a:pt x="128" y="372"/>
                  </a:lnTo>
                  <a:lnTo>
                    <a:pt x="323" y="416"/>
                  </a:lnTo>
                  <a:lnTo>
                    <a:pt x="339" y="312"/>
                  </a:lnTo>
                  <a:lnTo>
                    <a:pt x="282" y="104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EBF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7" name="Freeform 191"/>
            <p:cNvSpPr>
              <a:spLocks/>
            </p:cNvSpPr>
            <p:nvPr/>
          </p:nvSpPr>
          <p:spPr bwMode="auto">
            <a:xfrm>
              <a:off x="3169880" y="2485114"/>
              <a:ext cx="34710" cy="65462"/>
            </a:xfrm>
            <a:custGeom>
              <a:avLst/>
              <a:gdLst>
                <a:gd name="T0" fmla="*/ 2147483647 w 228"/>
                <a:gd name="T1" fmla="*/ 2147483647 h 430"/>
                <a:gd name="T2" fmla="*/ 2147483647 w 228"/>
                <a:gd name="T3" fmla="*/ 2147483647 h 430"/>
                <a:gd name="T4" fmla="*/ 2147483647 w 228"/>
                <a:gd name="T5" fmla="*/ 2147483647 h 430"/>
                <a:gd name="T6" fmla="*/ 2147483647 w 228"/>
                <a:gd name="T7" fmla="*/ 2147483647 h 430"/>
                <a:gd name="T8" fmla="*/ 2147483647 w 228"/>
                <a:gd name="T9" fmla="*/ 2147483647 h 430"/>
                <a:gd name="T10" fmla="*/ 2147483647 w 228"/>
                <a:gd name="T11" fmla="*/ 2147483647 h 430"/>
                <a:gd name="T12" fmla="*/ 2147483647 w 228"/>
                <a:gd name="T13" fmla="*/ 2147483647 h 430"/>
                <a:gd name="T14" fmla="*/ 2147483647 w 228"/>
                <a:gd name="T15" fmla="*/ 2147483647 h 430"/>
                <a:gd name="T16" fmla="*/ 2147483647 w 228"/>
                <a:gd name="T17" fmla="*/ 2147483647 h 430"/>
                <a:gd name="T18" fmla="*/ 2147483647 w 228"/>
                <a:gd name="T19" fmla="*/ 2147483647 h 430"/>
                <a:gd name="T20" fmla="*/ 2147483647 w 228"/>
                <a:gd name="T21" fmla="*/ 2147483647 h 430"/>
                <a:gd name="T22" fmla="*/ 2147483647 w 228"/>
                <a:gd name="T23" fmla="*/ 2147483647 h 430"/>
                <a:gd name="T24" fmla="*/ 2147483647 w 228"/>
                <a:gd name="T25" fmla="*/ 2147483647 h 430"/>
                <a:gd name="T26" fmla="*/ 2147483647 w 228"/>
                <a:gd name="T27" fmla="*/ 2147483647 h 430"/>
                <a:gd name="T28" fmla="*/ 2147483647 w 228"/>
                <a:gd name="T29" fmla="*/ 2147483647 h 430"/>
                <a:gd name="T30" fmla="*/ 2147483647 w 228"/>
                <a:gd name="T31" fmla="*/ 2147483647 h 430"/>
                <a:gd name="T32" fmla="*/ 2147483647 w 228"/>
                <a:gd name="T33" fmla="*/ 2147483647 h 430"/>
                <a:gd name="T34" fmla="*/ 2147483647 w 228"/>
                <a:gd name="T35" fmla="*/ 2147483647 h 430"/>
                <a:gd name="T36" fmla="*/ 2147483647 w 228"/>
                <a:gd name="T37" fmla="*/ 2147483647 h 430"/>
                <a:gd name="T38" fmla="*/ 2147483647 w 228"/>
                <a:gd name="T39" fmla="*/ 2147483647 h 430"/>
                <a:gd name="T40" fmla="*/ 2147483647 w 228"/>
                <a:gd name="T41" fmla="*/ 2147483647 h 430"/>
                <a:gd name="T42" fmla="*/ 2147483647 w 228"/>
                <a:gd name="T43" fmla="*/ 2147483647 h 430"/>
                <a:gd name="T44" fmla="*/ 2147483647 w 228"/>
                <a:gd name="T45" fmla="*/ 2147483647 h 430"/>
                <a:gd name="T46" fmla="*/ 2147483647 w 228"/>
                <a:gd name="T47" fmla="*/ 2147483647 h 430"/>
                <a:gd name="T48" fmla="*/ 2147483647 w 228"/>
                <a:gd name="T49" fmla="*/ 2147483647 h 430"/>
                <a:gd name="T50" fmla="*/ 2147483647 w 228"/>
                <a:gd name="T51" fmla="*/ 2147483647 h 430"/>
                <a:gd name="T52" fmla="*/ 2147483647 w 228"/>
                <a:gd name="T53" fmla="*/ 2147483647 h 430"/>
                <a:gd name="T54" fmla="*/ 2147483647 w 228"/>
                <a:gd name="T55" fmla="*/ 2147483647 h 430"/>
                <a:gd name="T56" fmla="*/ 2147483647 w 228"/>
                <a:gd name="T57" fmla="*/ 2147483647 h 430"/>
                <a:gd name="T58" fmla="*/ 2147483647 w 228"/>
                <a:gd name="T59" fmla="*/ 2147483647 h 430"/>
                <a:gd name="T60" fmla="*/ 2147483647 w 228"/>
                <a:gd name="T61" fmla="*/ 2147483647 h 430"/>
                <a:gd name="T62" fmla="*/ 2147483647 w 228"/>
                <a:gd name="T63" fmla="*/ 2147483647 h 430"/>
                <a:gd name="T64" fmla="*/ 2147483647 w 228"/>
                <a:gd name="T65" fmla="*/ 2147483647 h 430"/>
                <a:gd name="T66" fmla="*/ 2147483647 w 228"/>
                <a:gd name="T67" fmla="*/ 2147483647 h 430"/>
                <a:gd name="T68" fmla="*/ 2147483647 w 228"/>
                <a:gd name="T69" fmla="*/ 2147483647 h 430"/>
                <a:gd name="T70" fmla="*/ 2147483647 w 228"/>
                <a:gd name="T71" fmla="*/ 2147483647 h 430"/>
                <a:gd name="T72" fmla="*/ 2147483647 w 228"/>
                <a:gd name="T73" fmla="*/ 2147483647 h 430"/>
                <a:gd name="T74" fmla="*/ 2147483647 w 228"/>
                <a:gd name="T75" fmla="*/ 2147483647 h 430"/>
                <a:gd name="T76" fmla="*/ 2147483647 w 228"/>
                <a:gd name="T77" fmla="*/ 2147483647 h 430"/>
                <a:gd name="T78" fmla="*/ 2147483647 w 228"/>
                <a:gd name="T79" fmla="*/ 2147483647 h 430"/>
                <a:gd name="T80" fmla="*/ 2147483647 w 228"/>
                <a:gd name="T81" fmla="*/ 2147483647 h 430"/>
                <a:gd name="T82" fmla="*/ 2147483647 w 228"/>
                <a:gd name="T83" fmla="*/ 2147483647 h 430"/>
                <a:gd name="T84" fmla="*/ 2147483647 w 228"/>
                <a:gd name="T85" fmla="*/ 2147483647 h 430"/>
                <a:gd name="T86" fmla="*/ 2147483647 w 228"/>
                <a:gd name="T87" fmla="*/ 2147483647 h 430"/>
                <a:gd name="T88" fmla="*/ 2147483647 w 228"/>
                <a:gd name="T89" fmla="*/ 2147483647 h 430"/>
                <a:gd name="T90" fmla="*/ 2147483647 w 228"/>
                <a:gd name="T91" fmla="*/ 2147483647 h 430"/>
                <a:gd name="T92" fmla="*/ 2147483647 w 228"/>
                <a:gd name="T93" fmla="*/ 2147483647 h 430"/>
                <a:gd name="T94" fmla="*/ 2147483647 w 228"/>
                <a:gd name="T95" fmla="*/ 2147483647 h 430"/>
                <a:gd name="T96" fmla="*/ 2147483647 w 228"/>
                <a:gd name="T97" fmla="*/ 2147483647 h 430"/>
                <a:gd name="T98" fmla="*/ 2147483647 w 228"/>
                <a:gd name="T99" fmla="*/ 2147483647 h 430"/>
                <a:gd name="T100" fmla="*/ 2147483647 w 228"/>
                <a:gd name="T101" fmla="*/ 2147483647 h 430"/>
                <a:gd name="T102" fmla="*/ 2147483647 w 228"/>
                <a:gd name="T103" fmla="*/ 0 h 43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28" h="430">
                  <a:moveTo>
                    <a:pt x="0" y="17"/>
                  </a:moveTo>
                  <a:lnTo>
                    <a:pt x="0" y="19"/>
                  </a:lnTo>
                  <a:lnTo>
                    <a:pt x="2" y="25"/>
                  </a:lnTo>
                  <a:lnTo>
                    <a:pt x="4" y="29"/>
                  </a:lnTo>
                  <a:lnTo>
                    <a:pt x="6" y="35"/>
                  </a:lnTo>
                  <a:lnTo>
                    <a:pt x="10" y="40"/>
                  </a:lnTo>
                  <a:lnTo>
                    <a:pt x="12" y="48"/>
                  </a:lnTo>
                  <a:lnTo>
                    <a:pt x="16" y="54"/>
                  </a:lnTo>
                  <a:lnTo>
                    <a:pt x="17" y="59"/>
                  </a:lnTo>
                  <a:lnTo>
                    <a:pt x="23" y="65"/>
                  </a:lnTo>
                  <a:lnTo>
                    <a:pt x="27" y="73"/>
                  </a:lnTo>
                  <a:lnTo>
                    <a:pt x="31" y="78"/>
                  </a:lnTo>
                  <a:lnTo>
                    <a:pt x="36" y="84"/>
                  </a:lnTo>
                  <a:lnTo>
                    <a:pt x="40" y="90"/>
                  </a:lnTo>
                  <a:lnTo>
                    <a:pt x="48" y="94"/>
                  </a:lnTo>
                  <a:lnTo>
                    <a:pt x="57" y="99"/>
                  </a:lnTo>
                  <a:lnTo>
                    <a:pt x="65" y="103"/>
                  </a:lnTo>
                  <a:lnTo>
                    <a:pt x="74" y="105"/>
                  </a:lnTo>
                  <a:lnTo>
                    <a:pt x="84" y="107"/>
                  </a:lnTo>
                  <a:lnTo>
                    <a:pt x="88" y="105"/>
                  </a:lnTo>
                  <a:lnTo>
                    <a:pt x="92" y="107"/>
                  </a:lnTo>
                  <a:lnTo>
                    <a:pt x="88" y="111"/>
                  </a:lnTo>
                  <a:lnTo>
                    <a:pt x="84" y="111"/>
                  </a:lnTo>
                  <a:lnTo>
                    <a:pt x="78" y="113"/>
                  </a:lnTo>
                  <a:lnTo>
                    <a:pt x="73" y="116"/>
                  </a:lnTo>
                  <a:lnTo>
                    <a:pt x="67" y="120"/>
                  </a:lnTo>
                  <a:lnTo>
                    <a:pt x="61" y="124"/>
                  </a:lnTo>
                  <a:lnTo>
                    <a:pt x="54" y="128"/>
                  </a:lnTo>
                  <a:lnTo>
                    <a:pt x="48" y="132"/>
                  </a:lnTo>
                  <a:lnTo>
                    <a:pt x="42" y="137"/>
                  </a:lnTo>
                  <a:lnTo>
                    <a:pt x="36" y="141"/>
                  </a:lnTo>
                  <a:lnTo>
                    <a:pt x="31" y="147"/>
                  </a:lnTo>
                  <a:lnTo>
                    <a:pt x="25" y="151"/>
                  </a:lnTo>
                  <a:lnTo>
                    <a:pt x="23" y="158"/>
                  </a:lnTo>
                  <a:lnTo>
                    <a:pt x="19" y="162"/>
                  </a:lnTo>
                  <a:lnTo>
                    <a:pt x="17" y="170"/>
                  </a:lnTo>
                  <a:lnTo>
                    <a:pt x="17" y="173"/>
                  </a:lnTo>
                  <a:lnTo>
                    <a:pt x="21" y="179"/>
                  </a:lnTo>
                  <a:lnTo>
                    <a:pt x="23" y="185"/>
                  </a:lnTo>
                  <a:lnTo>
                    <a:pt x="29" y="189"/>
                  </a:lnTo>
                  <a:lnTo>
                    <a:pt x="36" y="194"/>
                  </a:lnTo>
                  <a:lnTo>
                    <a:pt x="46" y="200"/>
                  </a:lnTo>
                  <a:lnTo>
                    <a:pt x="54" y="204"/>
                  </a:lnTo>
                  <a:lnTo>
                    <a:pt x="63" y="210"/>
                  </a:lnTo>
                  <a:lnTo>
                    <a:pt x="73" y="213"/>
                  </a:lnTo>
                  <a:lnTo>
                    <a:pt x="84" y="219"/>
                  </a:lnTo>
                  <a:lnTo>
                    <a:pt x="93" y="221"/>
                  </a:lnTo>
                  <a:lnTo>
                    <a:pt x="103" y="225"/>
                  </a:lnTo>
                  <a:lnTo>
                    <a:pt x="111" y="230"/>
                  </a:lnTo>
                  <a:lnTo>
                    <a:pt x="120" y="234"/>
                  </a:lnTo>
                  <a:lnTo>
                    <a:pt x="124" y="236"/>
                  </a:lnTo>
                  <a:lnTo>
                    <a:pt x="130" y="240"/>
                  </a:lnTo>
                  <a:lnTo>
                    <a:pt x="133" y="244"/>
                  </a:lnTo>
                  <a:lnTo>
                    <a:pt x="133" y="248"/>
                  </a:lnTo>
                  <a:lnTo>
                    <a:pt x="130" y="249"/>
                  </a:lnTo>
                  <a:lnTo>
                    <a:pt x="126" y="253"/>
                  </a:lnTo>
                  <a:lnTo>
                    <a:pt x="120" y="257"/>
                  </a:lnTo>
                  <a:lnTo>
                    <a:pt x="112" y="259"/>
                  </a:lnTo>
                  <a:lnTo>
                    <a:pt x="101" y="261"/>
                  </a:lnTo>
                  <a:lnTo>
                    <a:pt x="92" y="265"/>
                  </a:lnTo>
                  <a:lnTo>
                    <a:pt x="82" y="267"/>
                  </a:lnTo>
                  <a:lnTo>
                    <a:pt x="73" y="270"/>
                  </a:lnTo>
                  <a:lnTo>
                    <a:pt x="61" y="272"/>
                  </a:lnTo>
                  <a:lnTo>
                    <a:pt x="52" y="274"/>
                  </a:lnTo>
                  <a:lnTo>
                    <a:pt x="42" y="276"/>
                  </a:lnTo>
                  <a:lnTo>
                    <a:pt x="35" y="280"/>
                  </a:lnTo>
                  <a:lnTo>
                    <a:pt x="27" y="284"/>
                  </a:lnTo>
                  <a:lnTo>
                    <a:pt x="23" y="286"/>
                  </a:lnTo>
                  <a:lnTo>
                    <a:pt x="21" y="289"/>
                  </a:lnTo>
                  <a:lnTo>
                    <a:pt x="21" y="293"/>
                  </a:lnTo>
                  <a:lnTo>
                    <a:pt x="23" y="295"/>
                  </a:lnTo>
                  <a:lnTo>
                    <a:pt x="27" y="299"/>
                  </a:lnTo>
                  <a:lnTo>
                    <a:pt x="33" y="301"/>
                  </a:lnTo>
                  <a:lnTo>
                    <a:pt x="42" y="305"/>
                  </a:lnTo>
                  <a:lnTo>
                    <a:pt x="50" y="308"/>
                  </a:lnTo>
                  <a:lnTo>
                    <a:pt x="61" y="310"/>
                  </a:lnTo>
                  <a:lnTo>
                    <a:pt x="73" y="314"/>
                  </a:lnTo>
                  <a:lnTo>
                    <a:pt x="86" y="318"/>
                  </a:lnTo>
                  <a:lnTo>
                    <a:pt x="97" y="322"/>
                  </a:lnTo>
                  <a:lnTo>
                    <a:pt x="109" y="324"/>
                  </a:lnTo>
                  <a:lnTo>
                    <a:pt x="120" y="329"/>
                  </a:lnTo>
                  <a:lnTo>
                    <a:pt x="131" y="333"/>
                  </a:lnTo>
                  <a:lnTo>
                    <a:pt x="141" y="335"/>
                  </a:lnTo>
                  <a:lnTo>
                    <a:pt x="149" y="339"/>
                  </a:lnTo>
                  <a:lnTo>
                    <a:pt x="156" y="345"/>
                  </a:lnTo>
                  <a:lnTo>
                    <a:pt x="162" y="348"/>
                  </a:lnTo>
                  <a:lnTo>
                    <a:pt x="162" y="356"/>
                  </a:lnTo>
                  <a:lnTo>
                    <a:pt x="158" y="364"/>
                  </a:lnTo>
                  <a:lnTo>
                    <a:pt x="150" y="367"/>
                  </a:lnTo>
                  <a:lnTo>
                    <a:pt x="147" y="371"/>
                  </a:lnTo>
                  <a:lnTo>
                    <a:pt x="139" y="375"/>
                  </a:lnTo>
                  <a:lnTo>
                    <a:pt x="133" y="379"/>
                  </a:lnTo>
                  <a:lnTo>
                    <a:pt x="126" y="383"/>
                  </a:lnTo>
                  <a:lnTo>
                    <a:pt x="118" y="384"/>
                  </a:lnTo>
                  <a:lnTo>
                    <a:pt x="111" y="388"/>
                  </a:lnTo>
                  <a:lnTo>
                    <a:pt x="107" y="392"/>
                  </a:lnTo>
                  <a:lnTo>
                    <a:pt x="97" y="398"/>
                  </a:lnTo>
                  <a:lnTo>
                    <a:pt x="93" y="405"/>
                  </a:lnTo>
                  <a:lnTo>
                    <a:pt x="97" y="407"/>
                  </a:lnTo>
                  <a:lnTo>
                    <a:pt x="101" y="409"/>
                  </a:lnTo>
                  <a:lnTo>
                    <a:pt x="109" y="411"/>
                  </a:lnTo>
                  <a:lnTo>
                    <a:pt x="114" y="411"/>
                  </a:lnTo>
                  <a:lnTo>
                    <a:pt x="122" y="413"/>
                  </a:lnTo>
                  <a:lnTo>
                    <a:pt x="128" y="415"/>
                  </a:lnTo>
                  <a:lnTo>
                    <a:pt x="137" y="415"/>
                  </a:lnTo>
                  <a:lnTo>
                    <a:pt x="145" y="415"/>
                  </a:lnTo>
                  <a:lnTo>
                    <a:pt x="152" y="415"/>
                  </a:lnTo>
                  <a:lnTo>
                    <a:pt x="160" y="415"/>
                  </a:lnTo>
                  <a:lnTo>
                    <a:pt x="168" y="417"/>
                  </a:lnTo>
                  <a:lnTo>
                    <a:pt x="173" y="417"/>
                  </a:lnTo>
                  <a:lnTo>
                    <a:pt x="177" y="417"/>
                  </a:lnTo>
                  <a:lnTo>
                    <a:pt x="179" y="417"/>
                  </a:lnTo>
                  <a:lnTo>
                    <a:pt x="183" y="417"/>
                  </a:lnTo>
                  <a:lnTo>
                    <a:pt x="187" y="419"/>
                  </a:lnTo>
                  <a:lnTo>
                    <a:pt x="194" y="423"/>
                  </a:lnTo>
                  <a:lnTo>
                    <a:pt x="202" y="424"/>
                  </a:lnTo>
                  <a:lnTo>
                    <a:pt x="209" y="428"/>
                  </a:lnTo>
                  <a:lnTo>
                    <a:pt x="215" y="430"/>
                  </a:lnTo>
                  <a:lnTo>
                    <a:pt x="221" y="430"/>
                  </a:lnTo>
                  <a:lnTo>
                    <a:pt x="225" y="428"/>
                  </a:lnTo>
                  <a:lnTo>
                    <a:pt x="225" y="424"/>
                  </a:lnTo>
                  <a:lnTo>
                    <a:pt x="225" y="421"/>
                  </a:lnTo>
                  <a:lnTo>
                    <a:pt x="225" y="417"/>
                  </a:lnTo>
                  <a:lnTo>
                    <a:pt x="225" y="411"/>
                  </a:lnTo>
                  <a:lnTo>
                    <a:pt x="225" y="404"/>
                  </a:lnTo>
                  <a:lnTo>
                    <a:pt x="227" y="396"/>
                  </a:lnTo>
                  <a:lnTo>
                    <a:pt x="227" y="388"/>
                  </a:lnTo>
                  <a:lnTo>
                    <a:pt x="227" y="381"/>
                  </a:lnTo>
                  <a:lnTo>
                    <a:pt x="227" y="371"/>
                  </a:lnTo>
                  <a:lnTo>
                    <a:pt x="227" y="364"/>
                  </a:lnTo>
                  <a:lnTo>
                    <a:pt x="227" y="356"/>
                  </a:lnTo>
                  <a:lnTo>
                    <a:pt x="228" y="350"/>
                  </a:lnTo>
                  <a:lnTo>
                    <a:pt x="228" y="345"/>
                  </a:lnTo>
                  <a:lnTo>
                    <a:pt x="228" y="339"/>
                  </a:lnTo>
                  <a:lnTo>
                    <a:pt x="228" y="335"/>
                  </a:lnTo>
                  <a:lnTo>
                    <a:pt x="228" y="333"/>
                  </a:lnTo>
                  <a:lnTo>
                    <a:pt x="228" y="329"/>
                  </a:lnTo>
                  <a:lnTo>
                    <a:pt x="228" y="322"/>
                  </a:lnTo>
                  <a:lnTo>
                    <a:pt x="227" y="312"/>
                  </a:lnTo>
                  <a:lnTo>
                    <a:pt x="227" y="305"/>
                  </a:lnTo>
                  <a:lnTo>
                    <a:pt x="227" y="291"/>
                  </a:lnTo>
                  <a:lnTo>
                    <a:pt x="227" y="278"/>
                  </a:lnTo>
                  <a:lnTo>
                    <a:pt x="227" y="265"/>
                  </a:lnTo>
                  <a:lnTo>
                    <a:pt x="227" y="251"/>
                  </a:lnTo>
                  <a:lnTo>
                    <a:pt x="225" y="236"/>
                  </a:lnTo>
                  <a:lnTo>
                    <a:pt x="225" y="223"/>
                  </a:lnTo>
                  <a:lnTo>
                    <a:pt x="225" y="211"/>
                  </a:lnTo>
                  <a:lnTo>
                    <a:pt x="225" y="200"/>
                  </a:lnTo>
                  <a:lnTo>
                    <a:pt x="225" y="191"/>
                  </a:lnTo>
                  <a:lnTo>
                    <a:pt x="225" y="183"/>
                  </a:lnTo>
                  <a:lnTo>
                    <a:pt x="225" y="179"/>
                  </a:lnTo>
                  <a:lnTo>
                    <a:pt x="225" y="177"/>
                  </a:lnTo>
                  <a:lnTo>
                    <a:pt x="162" y="23"/>
                  </a:lnTo>
                  <a:lnTo>
                    <a:pt x="65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C7E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8" name="Freeform 192"/>
            <p:cNvSpPr>
              <a:spLocks/>
            </p:cNvSpPr>
            <p:nvPr/>
          </p:nvSpPr>
          <p:spPr bwMode="auto">
            <a:xfrm>
              <a:off x="3186321" y="2440661"/>
              <a:ext cx="53587" cy="52674"/>
            </a:xfrm>
            <a:custGeom>
              <a:avLst/>
              <a:gdLst>
                <a:gd name="T0" fmla="*/ 2147483647 w 351"/>
                <a:gd name="T1" fmla="*/ 0 h 346"/>
                <a:gd name="T2" fmla="*/ 2147483647 w 351"/>
                <a:gd name="T3" fmla="*/ 2147483647 h 346"/>
                <a:gd name="T4" fmla="*/ 0 w 351"/>
                <a:gd name="T5" fmla="*/ 2147483647 h 346"/>
                <a:gd name="T6" fmla="*/ 2147483647 w 351"/>
                <a:gd name="T7" fmla="*/ 2147483647 h 346"/>
                <a:gd name="T8" fmla="*/ 2147483647 w 351"/>
                <a:gd name="T9" fmla="*/ 2147483647 h 346"/>
                <a:gd name="T10" fmla="*/ 2147483647 w 351"/>
                <a:gd name="T11" fmla="*/ 2147483647 h 346"/>
                <a:gd name="T12" fmla="*/ 2147483647 w 351"/>
                <a:gd name="T13" fmla="*/ 2147483647 h 346"/>
                <a:gd name="T14" fmla="*/ 2147483647 w 351"/>
                <a:gd name="T15" fmla="*/ 2147483647 h 346"/>
                <a:gd name="T16" fmla="*/ 2147483647 w 351"/>
                <a:gd name="T17" fmla="*/ 0 h 346"/>
                <a:gd name="T18" fmla="*/ 2147483647 w 351"/>
                <a:gd name="T19" fmla="*/ 0 h 3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51" h="346">
                  <a:moveTo>
                    <a:pt x="249" y="0"/>
                  </a:moveTo>
                  <a:lnTo>
                    <a:pt x="68" y="70"/>
                  </a:lnTo>
                  <a:lnTo>
                    <a:pt x="0" y="211"/>
                  </a:lnTo>
                  <a:lnTo>
                    <a:pt x="11" y="245"/>
                  </a:lnTo>
                  <a:lnTo>
                    <a:pt x="60" y="285"/>
                  </a:lnTo>
                  <a:lnTo>
                    <a:pt x="157" y="342"/>
                  </a:lnTo>
                  <a:lnTo>
                    <a:pt x="258" y="346"/>
                  </a:lnTo>
                  <a:lnTo>
                    <a:pt x="351" y="66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EBF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9" name="Freeform 193"/>
            <p:cNvSpPr>
              <a:spLocks/>
            </p:cNvSpPr>
            <p:nvPr/>
          </p:nvSpPr>
          <p:spPr bwMode="auto">
            <a:xfrm>
              <a:off x="3208853" y="2441879"/>
              <a:ext cx="35319" cy="56937"/>
            </a:xfrm>
            <a:custGeom>
              <a:avLst/>
              <a:gdLst>
                <a:gd name="T0" fmla="*/ 2147483647 w 232"/>
                <a:gd name="T1" fmla="*/ 2147483647 h 375"/>
                <a:gd name="T2" fmla="*/ 2147483647 w 232"/>
                <a:gd name="T3" fmla="*/ 2147483647 h 375"/>
                <a:gd name="T4" fmla="*/ 2147483647 w 232"/>
                <a:gd name="T5" fmla="*/ 2147483647 h 375"/>
                <a:gd name="T6" fmla="*/ 2147483647 w 232"/>
                <a:gd name="T7" fmla="*/ 2147483647 h 375"/>
                <a:gd name="T8" fmla="*/ 2147483647 w 232"/>
                <a:gd name="T9" fmla="*/ 2147483647 h 375"/>
                <a:gd name="T10" fmla="*/ 2147483647 w 232"/>
                <a:gd name="T11" fmla="*/ 2147483647 h 375"/>
                <a:gd name="T12" fmla="*/ 2147483647 w 232"/>
                <a:gd name="T13" fmla="*/ 2147483647 h 375"/>
                <a:gd name="T14" fmla="*/ 2147483647 w 232"/>
                <a:gd name="T15" fmla="*/ 2147483647 h 375"/>
                <a:gd name="T16" fmla="*/ 2147483647 w 232"/>
                <a:gd name="T17" fmla="*/ 2147483647 h 375"/>
                <a:gd name="T18" fmla="*/ 2147483647 w 232"/>
                <a:gd name="T19" fmla="*/ 2147483647 h 375"/>
                <a:gd name="T20" fmla="*/ 2147483647 w 232"/>
                <a:gd name="T21" fmla="*/ 2147483647 h 375"/>
                <a:gd name="T22" fmla="*/ 2147483647 w 232"/>
                <a:gd name="T23" fmla="*/ 2147483647 h 375"/>
                <a:gd name="T24" fmla="*/ 2147483647 w 232"/>
                <a:gd name="T25" fmla="*/ 2147483647 h 375"/>
                <a:gd name="T26" fmla="*/ 2147483647 w 232"/>
                <a:gd name="T27" fmla="*/ 2147483647 h 375"/>
                <a:gd name="T28" fmla="*/ 2147483647 w 232"/>
                <a:gd name="T29" fmla="*/ 2147483647 h 375"/>
                <a:gd name="T30" fmla="*/ 2147483647 w 232"/>
                <a:gd name="T31" fmla="*/ 2147483647 h 375"/>
                <a:gd name="T32" fmla="*/ 2147483647 w 232"/>
                <a:gd name="T33" fmla="*/ 2147483647 h 375"/>
                <a:gd name="T34" fmla="*/ 2147483647 w 232"/>
                <a:gd name="T35" fmla="*/ 2147483647 h 375"/>
                <a:gd name="T36" fmla="*/ 2147483647 w 232"/>
                <a:gd name="T37" fmla="*/ 2147483647 h 375"/>
                <a:gd name="T38" fmla="*/ 2147483647 w 232"/>
                <a:gd name="T39" fmla="*/ 2147483647 h 375"/>
                <a:gd name="T40" fmla="*/ 2147483647 w 232"/>
                <a:gd name="T41" fmla="*/ 2147483647 h 375"/>
                <a:gd name="T42" fmla="*/ 2147483647 w 232"/>
                <a:gd name="T43" fmla="*/ 2147483647 h 375"/>
                <a:gd name="T44" fmla="*/ 2147483647 w 232"/>
                <a:gd name="T45" fmla="*/ 2147483647 h 375"/>
                <a:gd name="T46" fmla="*/ 2147483647 w 232"/>
                <a:gd name="T47" fmla="*/ 2147483647 h 375"/>
                <a:gd name="T48" fmla="*/ 2147483647 w 232"/>
                <a:gd name="T49" fmla="*/ 2147483647 h 375"/>
                <a:gd name="T50" fmla="*/ 2147483647 w 232"/>
                <a:gd name="T51" fmla="*/ 2147483647 h 375"/>
                <a:gd name="T52" fmla="*/ 2147483647 w 232"/>
                <a:gd name="T53" fmla="*/ 2147483647 h 375"/>
                <a:gd name="T54" fmla="*/ 2147483647 w 232"/>
                <a:gd name="T55" fmla="*/ 2147483647 h 375"/>
                <a:gd name="T56" fmla="*/ 2147483647 w 232"/>
                <a:gd name="T57" fmla="*/ 2147483647 h 375"/>
                <a:gd name="T58" fmla="*/ 2147483647 w 232"/>
                <a:gd name="T59" fmla="*/ 2147483647 h 375"/>
                <a:gd name="T60" fmla="*/ 2147483647 w 232"/>
                <a:gd name="T61" fmla="*/ 2147483647 h 375"/>
                <a:gd name="T62" fmla="*/ 2147483647 w 232"/>
                <a:gd name="T63" fmla="*/ 2147483647 h 375"/>
                <a:gd name="T64" fmla="*/ 2147483647 w 232"/>
                <a:gd name="T65" fmla="*/ 2147483647 h 375"/>
                <a:gd name="T66" fmla="*/ 2147483647 w 232"/>
                <a:gd name="T67" fmla="*/ 2147483647 h 375"/>
                <a:gd name="T68" fmla="*/ 2147483647 w 232"/>
                <a:gd name="T69" fmla="*/ 2147483647 h 375"/>
                <a:gd name="T70" fmla="*/ 2147483647 w 232"/>
                <a:gd name="T71" fmla="*/ 0 h 375"/>
                <a:gd name="T72" fmla="*/ 2147483647 w 232"/>
                <a:gd name="T73" fmla="*/ 2147483647 h 37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32" h="375">
                  <a:moveTo>
                    <a:pt x="53" y="19"/>
                  </a:moveTo>
                  <a:lnTo>
                    <a:pt x="55" y="19"/>
                  </a:lnTo>
                  <a:lnTo>
                    <a:pt x="61" y="25"/>
                  </a:lnTo>
                  <a:lnTo>
                    <a:pt x="68" y="31"/>
                  </a:lnTo>
                  <a:lnTo>
                    <a:pt x="78" y="40"/>
                  </a:lnTo>
                  <a:lnTo>
                    <a:pt x="87" y="50"/>
                  </a:lnTo>
                  <a:lnTo>
                    <a:pt x="97" y="61"/>
                  </a:lnTo>
                  <a:lnTo>
                    <a:pt x="101" y="67"/>
                  </a:lnTo>
                  <a:lnTo>
                    <a:pt x="103" y="72"/>
                  </a:lnTo>
                  <a:lnTo>
                    <a:pt x="104" y="78"/>
                  </a:lnTo>
                  <a:lnTo>
                    <a:pt x="106" y="86"/>
                  </a:lnTo>
                  <a:lnTo>
                    <a:pt x="106" y="95"/>
                  </a:lnTo>
                  <a:lnTo>
                    <a:pt x="103" y="107"/>
                  </a:lnTo>
                  <a:lnTo>
                    <a:pt x="101" y="112"/>
                  </a:lnTo>
                  <a:lnTo>
                    <a:pt x="97" y="118"/>
                  </a:lnTo>
                  <a:lnTo>
                    <a:pt x="93" y="124"/>
                  </a:lnTo>
                  <a:lnTo>
                    <a:pt x="91" y="129"/>
                  </a:lnTo>
                  <a:lnTo>
                    <a:pt x="82" y="139"/>
                  </a:lnTo>
                  <a:lnTo>
                    <a:pt x="78" y="148"/>
                  </a:lnTo>
                  <a:lnTo>
                    <a:pt x="72" y="158"/>
                  </a:lnTo>
                  <a:lnTo>
                    <a:pt x="70" y="166"/>
                  </a:lnTo>
                  <a:lnTo>
                    <a:pt x="70" y="173"/>
                  </a:lnTo>
                  <a:lnTo>
                    <a:pt x="74" y="179"/>
                  </a:lnTo>
                  <a:lnTo>
                    <a:pt x="78" y="183"/>
                  </a:lnTo>
                  <a:lnTo>
                    <a:pt x="84" y="186"/>
                  </a:lnTo>
                  <a:lnTo>
                    <a:pt x="87" y="190"/>
                  </a:lnTo>
                  <a:lnTo>
                    <a:pt x="89" y="192"/>
                  </a:lnTo>
                  <a:lnTo>
                    <a:pt x="89" y="196"/>
                  </a:lnTo>
                  <a:lnTo>
                    <a:pt x="87" y="200"/>
                  </a:lnTo>
                  <a:lnTo>
                    <a:pt x="82" y="200"/>
                  </a:lnTo>
                  <a:lnTo>
                    <a:pt x="78" y="202"/>
                  </a:lnTo>
                  <a:lnTo>
                    <a:pt x="72" y="202"/>
                  </a:lnTo>
                  <a:lnTo>
                    <a:pt x="66" y="204"/>
                  </a:lnTo>
                  <a:lnTo>
                    <a:pt x="59" y="205"/>
                  </a:lnTo>
                  <a:lnTo>
                    <a:pt x="53" y="207"/>
                  </a:lnTo>
                  <a:lnTo>
                    <a:pt x="46" y="209"/>
                  </a:lnTo>
                  <a:lnTo>
                    <a:pt x="40" y="211"/>
                  </a:lnTo>
                  <a:lnTo>
                    <a:pt x="32" y="213"/>
                  </a:lnTo>
                  <a:lnTo>
                    <a:pt x="25" y="215"/>
                  </a:lnTo>
                  <a:lnTo>
                    <a:pt x="19" y="217"/>
                  </a:lnTo>
                  <a:lnTo>
                    <a:pt x="15" y="221"/>
                  </a:lnTo>
                  <a:lnTo>
                    <a:pt x="6" y="226"/>
                  </a:lnTo>
                  <a:lnTo>
                    <a:pt x="4" y="232"/>
                  </a:lnTo>
                  <a:lnTo>
                    <a:pt x="6" y="238"/>
                  </a:lnTo>
                  <a:lnTo>
                    <a:pt x="13" y="247"/>
                  </a:lnTo>
                  <a:lnTo>
                    <a:pt x="17" y="251"/>
                  </a:lnTo>
                  <a:lnTo>
                    <a:pt x="25" y="255"/>
                  </a:lnTo>
                  <a:lnTo>
                    <a:pt x="30" y="259"/>
                  </a:lnTo>
                  <a:lnTo>
                    <a:pt x="36" y="264"/>
                  </a:lnTo>
                  <a:lnTo>
                    <a:pt x="42" y="268"/>
                  </a:lnTo>
                  <a:lnTo>
                    <a:pt x="46" y="272"/>
                  </a:lnTo>
                  <a:lnTo>
                    <a:pt x="51" y="276"/>
                  </a:lnTo>
                  <a:lnTo>
                    <a:pt x="57" y="282"/>
                  </a:lnTo>
                  <a:lnTo>
                    <a:pt x="65" y="289"/>
                  </a:lnTo>
                  <a:lnTo>
                    <a:pt x="68" y="299"/>
                  </a:lnTo>
                  <a:lnTo>
                    <a:pt x="65" y="306"/>
                  </a:lnTo>
                  <a:lnTo>
                    <a:pt x="57" y="312"/>
                  </a:lnTo>
                  <a:lnTo>
                    <a:pt x="51" y="314"/>
                  </a:lnTo>
                  <a:lnTo>
                    <a:pt x="46" y="316"/>
                  </a:lnTo>
                  <a:lnTo>
                    <a:pt x="40" y="320"/>
                  </a:lnTo>
                  <a:lnTo>
                    <a:pt x="34" y="323"/>
                  </a:lnTo>
                  <a:lnTo>
                    <a:pt x="27" y="323"/>
                  </a:lnTo>
                  <a:lnTo>
                    <a:pt x="21" y="325"/>
                  </a:lnTo>
                  <a:lnTo>
                    <a:pt x="15" y="327"/>
                  </a:lnTo>
                  <a:lnTo>
                    <a:pt x="11" y="329"/>
                  </a:lnTo>
                  <a:lnTo>
                    <a:pt x="2" y="331"/>
                  </a:lnTo>
                  <a:lnTo>
                    <a:pt x="0" y="333"/>
                  </a:lnTo>
                  <a:lnTo>
                    <a:pt x="95" y="375"/>
                  </a:lnTo>
                  <a:lnTo>
                    <a:pt x="154" y="304"/>
                  </a:lnTo>
                  <a:lnTo>
                    <a:pt x="232" y="183"/>
                  </a:lnTo>
                  <a:lnTo>
                    <a:pt x="219" y="55"/>
                  </a:lnTo>
                  <a:lnTo>
                    <a:pt x="114" y="0"/>
                  </a:lnTo>
                  <a:lnTo>
                    <a:pt x="53" y="19"/>
                  </a:lnTo>
                  <a:close/>
                </a:path>
              </a:pathLst>
            </a:custGeom>
            <a:solidFill>
              <a:srgbClr val="C7E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0" name="Freeform 194"/>
            <p:cNvSpPr>
              <a:spLocks/>
            </p:cNvSpPr>
            <p:nvPr/>
          </p:nvSpPr>
          <p:spPr bwMode="auto">
            <a:xfrm>
              <a:off x="3216769" y="2512517"/>
              <a:ext cx="38668" cy="56632"/>
            </a:xfrm>
            <a:custGeom>
              <a:avLst/>
              <a:gdLst>
                <a:gd name="T0" fmla="*/ 2147483647 w 253"/>
                <a:gd name="T1" fmla="*/ 0 h 373"/>
                <a:gd name="T2" fmla="*/ 0 w 253"/>
                <a:gd name="T3" fmla="*/ 2147483647 h 373"/>
                <a:gd name="T4" fmla="*/ 2147483647 w 253"/>
                <a:gd name="T5" fmla="*/ 2147483647 h 373"/>
                <a:gd name="T6" fmla="*/ 2147483647 w 253"/>
                <a:gd name="T7" fmla="*/ 2147483647 h 373"/>
                <a:gd name="T8" fmla="*/ 2147483647 w 253"/>
                <a:gd name="T9" fmla="*/ 2147483647 h 373"/>
                <a:gd name="T10" fmla="*/ 2147483647 w 253"/>
                <a:gd name="T11" fmla="*/ 2147483647 h 373"/>
                <a:gd name="T12" fmla="*/ 2147483647 w 253"/>
                <a:gd name="T13" fmla="*/ 2147483647 h 373"/>
                <a:gd name="T14" fmla="*/ 2147483647 w 253"/>
                <a:gd name="T15" fmla="*/ 0 h 373"/>
                <a:gd name="T16" fmla="*/ 2147483647 w 253"/>
                <a:gd name="T17" fmla="*/ 0 h 3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3" h="373">
                  <a:moveTo>
                    <a:pt x="111" y="0"/>
                  </a:moveTo>
                  <a:lnTo>
                    <a:pt x="0" y="23"/>
                  </a:lnTo>
                  <a:lnTo>
                    <a:pt x="19" y="249"/>
                  </a:lnTo>
                  <a:lnTo>
                    <a:pt x="53" y="373"/>
                  </a:lnTo>
                  <a:lnTo>
                    <a:pt x="253" y="337"/>
                  </a:lnTo>
                  <a:lnTo>
                    <a:pt x="230" y="145"/>
                  </a:lnTo>
                  <a:lnTo>
                    <a:pt x="238" y="8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EBF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1" name="Freeform 195"/>
            <p:cNvSpPr>
              <a:spLocks/>
            </p:cNvSpPr>
            <p:nvPr/>
          </p:nvSpPr>
          <p:spPr bwMode="auto">
            <a:xfrm>
              <a:off x="3228948" y="2511908"/>
              <a:ext cx="37450" cy="58459"/>
            </a:xfrm>
            <a:custGeom>
              <a:avLst/>
              <a:gdLst>
                <a:gd name="T0" fmla="*/ 2147483647 w 245"/>
                <a:gd name="T1" fmla="*/ 2147483647 h 384"/>
                <a:gd name="T2" fmla="*/ 2147483647 w 245"/>
                <a:gd name="T3" fmla="*/ 2147483647 h 384"/>
                <a:gd name="T4" fmla="*/ 2147483647 w 245"/>
                <a:gd name="T5" fmla="*/ 2147483647 h 384"/>
                <a:gd name="T6" fmla="*/ 2147483647 w 245"/>
                <a:gd name="T7" fmla="*/ 2147483647 h 384"/>
                <a:gd name="T8" fmla="*/ 2147483647 w 245"/>
                <a:gd name="T9" fmla="*/ 2147483647 h 384"/>
                <a:gd name="T10" fmla="*/ 2147483647 w 245"/>
                <a:gd name="T11" fmla="*/ 2147483647 h 384"/>
                <a:gd name="T12" fmla="*/ 2147483647 w 245"/>
                <a:gd name="T13" fmla="*/ 2147483647 h 384"/>
                <a:gd name="T14" fmla="*/ 2147483647 w 245"/>
                <a:gd name="T15" fmla="*/ 2147483647 h 384"/>
                <a:gd name="T16" fmla="*/ 2147483647 w 245"/>
                <a:gd name="T17" fmla="*/ 2147483647 h 384"/>
                <a:gd name="T18" fmla="*/ 2147483647 w 245"/>
                <a:gd name="T19" fmla="*/ 2147483647 h 384"/>
                <a:gd name="T20" fmla="*/ 2147483647 w 245"/>
                <a:gd name="T21" fmla="*/ 2147483647 h 384"/>
                <a:gd name="T22" fmla="*/ 2147483647 w 245"/>
                <a:gd name="T23" fmla="*/ 2147483647 h 384"/>
                <a:gd name="T24" fmla="*/ 2147483647 w 245"/>
                <a:gd name="T25" fmla="*/ 2147483647 h 384"/>
                <a:gd name="T26" fmla="*/ 2147483647 w 245"/>
                <a:gd name="T27" fmla="*/ 2147483647 h 384"/>
                <a:gd name="T28" fmla="*/ 2147483647 w 245"/>
                <a:gd name="T29" fmla="*/ 2147483647 h 384"/>
                <a:gd name="T30" fmla="*/ 2147483647 w 245"/>
                <a:gd name="T31" fmla="*/ 2147483647 h 384"/>
                <a:gd name="T32" fmla="*/ 2147483647 w 245"/>
                <a:gd name="T33" fmla="*/ 2147483647 h 384"/>
                <a:gd name="T34" fmla="*/ 2147483647 w 245"/>
                <a:gd name="T35" fmla="*/ 2147483647 h 384"/>
                <a:gd name="T36" fmla="*/ 2147483647 w 245"/>
                <a:gd name="T37" fmla="*/ 2147483647 h 384"/>
                <a:gd name="T38" fmla="*/ 2147483647 w 245"/>
                <a:gd name="T39" fmla="*/ 2147483647 h 384"/>
                <a:gd name="T40" fmla="*/ 2147483647 w 245"/>
                <a:gd name="T41" fmla="*/ 2147483647 h 384"/>
                <a:gd name="T42" fmla="*/ 2147483647 w 245"/>
                <a:gd name="T43" fmla="*/ 2147483647 h 384"/>
                <a:gd name="T44" fmla="*/ 2147483647 w 245"/>
                <a:gd name="T45" fmla="*/ 2147483647 h 384"/>
                <a:gd name="T46" fmla="*/ 2147483647 w 245"/>
                <a:gd name="T47" fmla="*/ 2147483647 h 384"/>
                <a:gd name="T48" fmla="*/ 2147483647 w 245"/>
                <a:gd name="T49" fmla="*/ 2147483647 h 384"/>
                <a:gd name="T50" fmla="*/ 2147483647 w 245"/>
                <a:gd name="T51" fmla="*/ 2147483647 h 384"/>
                <a:gd name="T52" fmla="*/ 2147483647 w 245"/>
                <a:gd name="T53" fmla="*/ 2147483647 h 384"/>
                <a:gd name="T54" fmla="*/ 2147483647 w 245"/>
                <a:gd name="T55" fmla="*/ 2147483647 h 384"/>
                <a:gd name="T56" fmla="*/ 2147483647 w 245"/>
                <a:gd name="T57" fmla="*/ 2147483647 h 384"/>
                <a:gd name="T58" fmla="*/ 2147483647 w 245"/>
                <a:gd name="T59" fmla="*/ 2147483647 h 384"/>
                <a:gd name="T60" fmla="*/ 2147483647 w 245"/>
                <a:gd name="T61" fmla="*/ 2147483647 h 384"/>
                <a:gd name="T62" fmla="*/ 2147483647 w 245"/>
                <a:gd name="T63" fmla="*/ 2147483647 h 384"/>
                <a:gd name="T64" fmla="*/ 2147483647 w 245"/>
                <a:gd name="T65" fmla="*/ 2147483647 h 384"/>
                <a:gd name="T66" fmla="*/ 2147483647 w 245"/>
                <a:gd name="T67" fmla="*/ 2147483647 h 384"/>
                <a:gd name="T68" fmla="*/ 2147483647 w 245"/>
                <a:gd name="T69" fmla="*/ 2147483647 h 384"/>
                <a:gd name="T70" fmla="*/ 2147483647 w 245"/>
                <a:gd name="T71" fmla="*/ 2147483647 h 384"/>
                <a:gd name="T72" fmla="*/ 2147483647 w 245"/>
                <a:gd name="T73" fmla="*/ 2147483647 h 384"/>
                <a:gd name="T74" fmla="*/ 2147483647 w 245"/>
                <a:gd name="T75" fmla="*/ 2147483647 h 384"/>
                <a:gd name="T76" fmla="*/ 2147483647 w 245"/>
                <a:gd name="T77" fmla="*/ 2147483647 h 384"/>
                <a:gd name="T78" fmla="*/ 2147483647 w 245"/>
                <a:gd name="T79" fmla="*/ 2147483647 h 384"/>
                <a:gd name="T80" fmla="*/ 2147483647 w 245"/>
                <a:gd name="T81" fmla="*/ 2147483647 h 384"/>
                <a:gd name="T82" fmla="*/ 2147483647 w 245"/>
                <a:gd name="T83" fmla="*/ 2147483647 h 384"/>
                <a:gd name="T84" fmla="*/ 2147483647 w 245"/>
                <a:gd name="T85" fmla="*/ 2147483647 h 384"/>
                <a:gd name="T86" fmla="*/ 0 w 245"/>
                <a:gd name="T87" fmla="*/ 2147483647 h 384"/>
                <a:gd name="T88" fmla="*/ 2147483647 w 245"/>
                <a:gd name="T89" fmla="*/ 2147483647 h 384"/>
                <a:gd name="T90" fmla="*/ 2147483647 w 245"/>
                <a:gd name="T91" fmla="*/ 0 h 38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45" h="384">
                  <a:moveTo>
                    <a:pt x="63" y="0"/>
                  </a:moveTo>
                  <a:lnTo>
                    <a:pt x="70" y="4"/>
                  </a:lnTo>
                  <a:lnTo>
                    <a:pt x="72" y="8"/>
                  </a:lnTo>
                  <a:lnTo>
                    <a:pt x="78" y="12"/>
                  </a:lnTo>
                  <a:lnTo>
                    <a:pt x="84" y="14"/>
                  </a:lnTo>
                  <a:lnTo>
                    <a:pt x="89" y="19"/>
                  </a:lnTo>
                  <a:lnTo>
                    <a:pt x="99" y="27"/>
                  </a:lnTo>
                  <a:lnTo>
                    <a:pt x="108" y="38"/>
                  </a:lnTo>
                  <a:lnTo>
                    <a:pt x="110" y="42"/>
                  </a:lnTo>
                  <a:lnTo>
                    <a:pt x="112" y="48"/>
                  </a:lnTo>
                  <a:lnTo>
                    <a:pt x="112" y="54"/>
                  </a:lnTo>
                  <a:lnTo>
                    <a:pt x="112" y="59"/>
                  </a:lnTo>
                  <a:lnTo>
                    <a:pt x="108" y="65"/>
                  </a:lnTo>
                  <a:lnTo>
                    <a:pt x="103" y="71"/>
                  </a:lnTo>
                  <a:lnTo>
                    <a:pt x="97" y="74"/>
                  </a:lnTo>
                  <a:lnTo>
                    <a:pt x="91" y="80"/>
                  </a:lnTo>
                  <a:lnTo>
                    <a:pt x="84" y="86"/>
                  </a:lnTo>
                  <a:lnTo>
                    <a:pt x="74" y="90"/>
                  </a:lnTo>
                  <a:lnTo>
                    <a:pt x="67" y="95"/>
                  </a:lnTo>
                  <a:lnTo>
                    <a:pt x="59" y="101"/>
                  </a:lnTo>
                  <a:lnTo>
                    <a:pt x="50" y="107"/>
                  </a:lnTo>
                  <a:lnTo>
                    <a:pt x="42" y="111"/>
                  </a:lnTo>
                  <a:lnTo>
                    <a:pt x="36" y="116"/>
                  </a:lnTo>
                  <a:lnTo>
                    <a:pt x="31" y="120"/>
                  </a:lnTo>
                  <a:lnTo>
                    <a:pt x="23" y="130"/>
                  </a:lnTo>
                  <a:lnTo>
                    <a:pt x="25" y="137"/>
                  </a:lnTo>
                  <a:lnTo>
                    <a:pt x="27" y="139"/>
                  </a:lnTo>
                  <a:lnTo>
                    <a:pt x="32" y="143"/>
                  </a:lnTo>
                  <a:lnTo>
                    <a:pt x="40" y="145"/>
                  </a:lnTo>
                  <a:lnTo>
                    <a:pt x="50" y="149"/>
                  </a:lnTo>
                  <a:lnTo>
                    <a:pt x="59" y="151"/>
                  </a:lnTo>
                  <a:lnTo>
                    <a:pt x="69" y="154"/>
                  </a:lnTo>
                  <a:lnTo>
                    <a:pt x="80" y="156"/>
                  </a:lnTo>
                  <a:lnTo>
                    <a:pt x="93" y="158"/>
                  </a:lnTo>
                  <a:lnTo>
                    <a:pt x="103" y="160"/>
                  </a:lnTo>
                  <a:lnTo>
                    <a:pt x="114" y="164"/>
                  </a:lnTo>
                  <a:lnTo>
                    <a:pt x="124" y="166"/>
                  </a:lnTo>
                  <a:lnTo>
                    <a:pt x="133" y="170"/>
                  </a:lnTo>
                  <a:lnTo>
                    <a:pt x="141" y="171"/>
                  </a:lnTo>
                  <a:lnTo>
                    <a:pt x="146" y="175"/>
                  </a:lnTo>
                  <a:lnTo>
                    <a:pt x="150" y="179"/>
                  </a:lnTo>
                  <a:lnTo>
                    <a:pt x="154" y="183"/>
                  </a:lnTo>
                  <a:lnTo>
                    <a:pt x="152" y="187"/>
                  </a:lnTo>
                  <a:lnTo>
                    <a:pt x="148" y="192"/>
                  </a:lnTo>
                  <a:lnTo>
                    <a:pt x="143" y="196"/>
                  </a:lnTo>
                  <a:lnTo>
                    <a:pt x="137" y="200"/>
                  </a:lnTo>
                  <a:lnTo>
                    <a:pt x="127" y="206"/>
                  </a:lnTo>
                  <a:lnTo>
                    <a:pt x="120" y="209"/>
                  </a:lnTo>
                  <a:lnTo>
                    <a:pt x="108" y="215"/>
                  </a:lnTo>
                  <a:lnTo>
                    <a:pt x="99" y="221"/>
                  </a:lnTo>
                  <a:lnTo>
                    <a:pt x="88" y="225"/>
                  </a:lnTo>
                  <a:lnTo>
                    <a:pt x="76" y="230"/>
                  </a:lnTo>
                  <a:lnTo>
                    <a:pt x="65" y="234"/>
                  </a:lnTo>
                  <a:lnTo>
                    <a:pt x="57" y="240"/>
                  </a:lnTo>
                  <a:lnTo>
                    <a:pt x="48" y="242"/>
                  </a:lnTo>
                  <a:lnTo>
                    <a:pt x="40" y="246"/>
                  </a:lnTo>
                  <a:lnTo>
                    <a:pt x="34" y="248"/>
                  </a:lnTo>
                  <a:lnTo>
                    <a:pt x="32" y="251"/>
                  </a:lnTo>
                  <a:lnTo>
                    <a:pt x="32" y="253"/>
                  </a:lnTo>
                  <a:lnTo>
                    <a:pt x="38" y="253"/>
                  </a:lnTo>
                  <a:lnTo>
                    <a:pt x="42" y="253"/>
                  </a:lnTo>
                  <a:lnTo>
                    <a:pt x="50" y="253"/>
                  </a:lnTo>
                  <a:lnTo>
                    <a:pt x="55" y="253"/>
                  </a:lnTo>
                  <a:lnTo>
                    <a:pt x="63" y="253"/>
                  </a:lnTo>
                  <a:lnTo>
                    <a:pt x="70" y="253"/>
                  </a:lnTo>
                  <a:lnTo>
                    <a:pt x="76" y="253"/>
                  </a:lnTo>
                  <a:lnTo>
                    <a:pt x="84" y="255"/>
                  </a:lnTo>
                  <a:lnTo>
                    <a:pt x="89" y="257"/>
                  </a:lnTo>
                  <a:lnTo>
                    <a:pt x="93" y="259"/>
                  </a:lnTo>
                  <a:lnTo>
                    <a:pt x="97" y="265"/>
                  </a:lnTo>
                  <a:lnTo>
                    <a:pt x="99" y="268"/>
                  </a:lnTo>
                  <a:lnTo>
                    <a:pt x="101" y="274"/>
                  </a:lnTo>
                  <a:lnTo>
                    <a:pt x="97" y="280"/>
                  </a:lnTo>
                  <a:lnTo>
                    <a:pt x="93" y="286"/>
                  </a:lnTo>
                  <a:lnTo>
                    <a:pt x="88" y="295"/>
                  </a:lnTo>
                  <a:lnTo>
                    <a:pt x="82" y="305"/>
                  </a:lnTo>
                  <a:lnTo>
                    <a:pt x="74" y="312"/>
                  </a:lnTo>
                  <a:lnTo>
                    <a:pt x="65" y="322"/>
                  </a:lnTo>
                  <a:lnTo>
                    <a:pt x="57" y="331"/>
                  </a:lnTo>
                  <a:lnTo>
                    <a:pt x="48" y="341"/>
                  </a:lnTo>
                  <a:lnTo>
                    <a:pt x="38" y="348"/>
                  </a:lnTo>
                  <a:lnTo>
                    <a:pt x="31" y="356"/>
                  </a:lnTo>
                  <a:lnTo>
                    <a:pt x="21" y="364"/>
                  </a:lnTo>
                  <a:lnTo>
                    <a:pt x="13" y="371"/>
                  </a:lnTo>
                  <a:lnTo>
                    <a:pt x="8" y="377"/>
                  </a:lnTo>
                  <a:lnTo>
                    <a:pt x="2" y="381"/>
                  </a:lnTo>
                  <a:lnTo>
                    <a:pt x="0" y="383"/>
                  </a:lnTo>
                  <a:lnTo>
                    <a:pt x="0" y="384"/>
                  </a:lnTo>
                  <a:lnTo>
                    <a:pt x="245" y="324"/>
                  </a:lnTo>
                  <a:lnTo>
                    <a:pt x="224" y="69"/>
                  </a:lnTo>
                  <a:lnTo>
                    <a:pt x="196" y="16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7E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2" name="Freeform 196"/>
            <p:cNvSpPr>
              <a:spLocks/>
            </p:cNvSpPr>
            <p:nvPr/>
          </p:nvSpPr>
          <p:spPr bwMode="auto">
            <a:xfrm>
              <a:off x="3245694" y="2452840"/>
              <a:ext cx="46280" cy="56632"/>
            </a:xfrm>
            <a:custGeom>
              <a:avLst/>
              <a:gdLst>
                <a:gd name="T0" fmla="*/ 2147483647 w 304"/>
                <a:gd name="T1" fmla="*/ 0 h 373"/>
                <a:gd name="T2" fmla="*/ 0 w 304"/>
                <a:gd name="T3" fmla="*/ 2147483647 h 373"/>
                <a:gd name="T4" fmla="*/ 2147483647 w 304"/>
                <a:gd name="T5" fmla="*/ 2147483647 h 373"/>
                <a:gd name="T6" fmla="*/ 2147483647 w 304"/>
                <a:gd name="T7" fmla="*/ 2147483647 h 373"/>
                <a:gd name="T8" fmla="*/ 2147483647 w 304"/>
                <a:gd name="T9" fmla="*/ 2147483647 h 373"/>
                <a:gd name="T10" fmla="*/ 2147483647 w 304"/>
                <a:gd name="T11" fmla="*/ 2147483647 h 373"/>
                <a:gd name="T12" fmla="*/ 2147483647 w 304"/>
                <a:gd name="T13" fmla="*/ 0 h 373"/>
                <a:gd name="T14" fmla="*/ 2147483647 w 304"/>
                <a:gd name="T15" fmla="*/ 0 h 37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04" h="373">
                  <a:moveTo>
                    <a:pt x="213" y="0"/>
                  </a:moveTo>
                  <a:lnTo>
                    <a:pt x="0" y="50"/>
                  </a:lnTo>
                  <a:lnTo>
                    <a:pt x="137" y="373"/>
                  </a:lnTo>
                  <a:lnTo>
                    <a:pt x="304" y="305"/>
                  </a:lnTo>
                  <a:lnTo>
                    <a:pt x="303" y="213"/>
                  </a:lnTo>
                  <a:lnTo>
                    <a:pt x="299" y="61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EBF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3" name="Freeform 197"/>
            <p:cNvSpPr>
              <a:spLocks/>
            </p:cNvSpPr>
            <p:nvPr/>
          </p:nvSpPr>
          <p:spPr bwMode="auto">
            <a:xfrm>
              <a:off x="3264876" y="2453144"/>
              <a:ext cx="31361" cy="52674"/>
            </a:xfrm>
            <a:custGeom>
              <a:avLst/>
              <a:gdLst>
                <a:gd name="T0" fmla="*/ 2147483647 w 207"/>
                <a:gd name="T1" fmla="*/ 2147483647 h 346"/>
                <a:gd name="T2" fmla="*/ 2147483647 w 207"/>
                <a:gd name="T3" fmla="*/ 2147483647 h 346"/>
                <a:gd name="T4" fmla="*/ 2147483647 w 207"/>
                <a:gd name="T5" fmla="*/ 2147483647 h 346"/>
                <a:gd name="T6" fmla="*/ 2147483647 w 207"/>
                <a:gd name="T7" fmla="*/ 2147483647 h 346"/>
                <a:gd name="T8" fmla="*/ 2147483647 w 207"/>
                <a:gd name="T9" fmla="*/ 2147483647 h 346"/>
                <a:gd name="T10" fmla="*/ 2147483647 w 207"/>
                <a:gd name="T11" fmla="*/ 2147483647 h 346"/>
                <a:gd name="T12" fmla="*/ 2147483647 w 207"/>
                <a:gd name="T13" fmla="*/ 2147483647 h 346"/>
                <a:gd name="T14" fmla="*/ 2147483647 w 207"/>
                <a:gd name="T15" fmla="*/ 2147483647 h 346"/>
                <a:gd name="T16" fmla="*/ 2147483647 w 207"/>
                <a:gd name="T17" fmla="*/ 2147483647 h 346"/>
                <a:gd name="T18" fmla="*/ 2147483647 w 207"/>
                <a:gd name="T19" fmla="*/ 2147483647 h 346"/>
                <a:gd name="T20" fmla="*/ 2147483647 w 207"/>
                <a:gd name="T21" fmla="*/ 2147483647 h 346"/>
                <a:gd name="T22" fmla="*/ 2147483647 w 207"/>
                <a:gd name="T23" fmla="*/ 2147483647 h 346"/>
                <a:gd name="T24" fmla="*/ 2147483647 w 207"/>
                <a:gd name="T25" fmla="*/ 2147483647 h 346"/>
                <a:gd name="T26" fmla="*/ 2147483647 w 207"/>
                <a:gd name="T27" fmla="*/ 2147483647 h 346"/>
                <a:gd name="T28" fmla="*/ 2147483647 w 207"/>
                <a:gd name="T29" fmla="*/ 2147483647 h 346"/>
                <a:gd name="T30" fmla="*/ 2147483647 w 207"/>
                <a:gd name="T31" fmla="*/ 2147483647 h 346"/>
                <a:gd name="T32" fmla="*/ 2147483647 w 207"/>
                <a:gd name="T33" fmla="*/ 2147483647 h 346"/>
                <a:gd name="T34" fmla="*/ 2147483647 w 207"/>
                <a:gd name="T35" fmla="*/ 2147483647 h 346"/>
                <a:gd name="T36" fmla="*/ 2147483647 w 207"/>
                <a:gd name="T37" fmla="*/ 2147483647 h 346"/>
                <a:gd name="T38" fmla="*/ 2147483647 w 207"/>
                <a:gd name="T39" fmla="*/ 2147483647 h 346"/>
                <a:gd name="T40" fmla="*/ 2147483647 w 207"/>
                <a:gd name="T41" fmla="*/ 2147483647 h 346"/>
                <a:gd name="T42" fmla="*/ 2147483647 w 207"/>
                <a:gd name="T43" fmla="*/ 2147483647 h 346"/>
                <a:gd name="T44" fmla="*/ 2147483647 w 207"/>
                <a:gd name="T45" fmla="*/ 2147483647 h 346"/>
                <a:gd name="T46" fmla="*/ 2147483647 w 207"/>
                <a:gd name="T47" fmla="*/ 2147483647 h 346"/>
                <a:gd name="T48" fmla="*/ 2147483647 w 207"/>
                <a:gd name="T49" fmla="*/ 2147483647 h 346"/>
                <a:gd name="T50" fmla="*/ 2147483647 w 207"/>
                <a:gd name="T51" fmla="*/ 2147483647 h 346"/>
                <a:gd name="T52" fmla="*/ 2147483647 w 207"/>
                <a:gd name="T53" fmla="*/ 2147483647 h 346"/>
                <a:gd name="T54" fmla="*/ 2147483647 w 207"/>
                <a:gd name="T55" fmla="*/ 2147483647 h 346"/>
                <a:gd name="T56" fmla="*/ 2147483647 w 207"/>
                <a:gd name="T57" fmla="*/ 2147483647 h 346"/>
                <a:gd name="T58" fmla="*/ 2147483647 w 207"/>
                <a:gd name="T59" fmla="*/ 2147483647 h 346"/>
                <a:gd name="T60" fmla="*/ 2147483647 w 207"/>
                <a:gd name="T61" fmla="*/ 2147483647 h 346"/>
                <a:gd name="T62" fmla="*/ 2147483647 w 207"/>
                <a:gd name="T63" fmla="*/ 2147483647 h 346"/>
                <a:gd name="T64" fmla="*/ 2147483647 w 207"/>
                <a:gd name="T65" fmla="*/ 2147483647 h 346"/>
                <a:gd name="T66" fmla="*/ 2147483647 w 207"/>
                <a:gd name="T67" fmla="*/ 2147483647 h 346"/>
                <a:gd name="T68" fmla="*/ 2147483647 w 207"/>
                <a:gd name="T69" fmla="*/ 2147483647 h 346"/>
                <a:gd name="T70" fmla="*/ 2147483647 w 207"/>
                <a:gd name="T71" fmla="*/ 2147483647 h 346"/>
                <a:gd name="T72" fmla="*/ 2147483647 w 207"/>
                <a:gd name="T73" fmla="*/ 2147483647 h 346"/>
                <a:gd name="T74" fmla="*/ 2147483647 w 207"/>
                <a:gd name="T75" fmla="*/ 2147483647 h 346"/>
                <a:gd name="T76" fmla="*/ 2147483647 w 207"/>
                <a:gd name="T77" fmla="*/ 2147483647 h 346"/>
                <a:gd name="T78" fmla="*/ 2147483647 w 207"/>
                <a:gd name="T79" fmla="*/ 2147483647 h 346"/>
                <a:gd name="T80" fmla="*/ 2147483647 w 207"/>
                <a:gd name="T81" fmla="*/ 2147483647 h 346"/>
                <a:gd name="T82" fmla="*/ 2147483647 w 207"/>
                <a:gd name="T83" fmla="*/ 2147483647 h 346"/>
                <a:gd name="T84" fmla="*/ 2147483647 w 207"/>
                <a:gd name="T85" fmla="*/ 2147483647 h 346"/>
                <a:gd name="T86" fmla="*/ 2147483647 w 207"/>
                <a:gd name="T87" fmla="*/ 2147483647 h 346"/>
                <a:gd name="T88" fmla="*/ 2147483647 w 207"/>
                <a:gd name="T89" fmla="*/ 2147483647 h 346"/>
                <a:gd name="T90" fmla="*/ 2147483647 w 207"/>
                <a:gd name="T91" fmla="*/ 2147483647 h 346"/>
                <a:gd name="T92" fmla="*/ 2147483647 w 207"/>
                <a:gd name="T93" fmla="*/ 0 h 346"/>
                <a:gd name="T94" fmla="*/ 0 w 207"/>
                <a:gd name="T95" fmla="*/ 2147483647 h 34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7" h="346">
                  <a:moveTo>
                    <a:pt x="0" y="19"/>
                  </a:moveTo>
                  <a:lnTo>
                    <a:pt x="2" y="19"/>
                  </a:lnTo>
                  <a:lnTo>
                    <a:pt x="9" y="19"/>
                  </a:lnTo>
                  <a:lnTo>
                    <a:pt x="13" y="19"/>
                  </a:lnTo>
                  <a:lnTo>
                    <a:pt x="19" y="21"/>
                  </a:lnTo>
                  <a:lnTo>
                    <a:pt x="25" y="21"/>
                  </a:lnTo>
                  <a:lnTo>
                    <a:pt x="32" y="25"/>
                  </a:lnTo>
                  <a:lnTo>
                    <a:pt x="36" y="25"/>
                  </a:lnTo>
                  <a:lnTo>
                    <a:pt x="44" y="27"/>
                  </a:lnTo>
                  <a:lnTo>
                    <a:pt x="49" y="29"/>
                  </a:lnTo>
                  <a:lnTo>
                    <a:pt x="55" y="31"/>
                  </a:lnTo>
                  <a:lnTo>
                    <a:pt x="63" y="38"/>
                  </a:lnTo>
                  <a:lnTo>
                    <a:pt x="70" y="48"/>
                  </a:lnTo>
                  <a:lnTo>
                    <a:pt x="70" y="52"/>
                  </a:lnTo>
                  <a:lnTo>
                    <a:pt x="70" y="57"/>
                  </a:lnTo>
                  <a:lnTo>
                    <a:pt x="66" y="65"/>
                  </a:lnTo>
                  <a:lnTo>
                    <a:pt x="66" y="73"/>
                  </a:lnTo>
                  <a:lnTo>
                    <a:pt x="63" y="78"/>
                  </a:lnTo>
                  <a:lnTo>
                    <a:pt x="61" y="86"/>
                  </a:lnTo>
                  <a:lnTo>
                    <a:pt x="59" y="93"/>
                  </a:lnTo>
                  <a:lnTo>
                    <a:pt x="55" y="101"/>
                  </a:lnTo>
                  <a:lnTo>
                    <a:pt x="51" y="107"/>
                  </a:lnTo>
                  <a:lnTo>
                    <a:pt x="47" y="114"/>
                  </a:lnTo>
                  <a:lnTo>
                    <a:pt x="45" y="122"/>
                  </a:lnTo>
                  <a:lnTo>
                    <a:pt x="44" y="130"/>
                  </a:lnTo>
                  <a:lnTo>
                    <a:pt x="40" y="135"/>
                  </a:lnTo>
                  <a:lnTo>
                    <a:pt x="40" y="141"/>
                  </a:lnTo>
                  <a:lnTo>
                    <a:pt x="40" y="147"/>
                  </a:lnTo>
                  <a:lnTo>
                    <a:pt x="44" y="152"/>
                  </a:lnTo>
                  <a:lnTo>
                    <a:pt x="45" y="156"/>
                  </a:lnTo>
                  <a:lnTo>
                    <a:pt x="49" y="160"/>
                  </a:lnTo>
                  <a:lnTo>
                    <a:pt x="53" y="162"/>
                  </a:lnTo>
                  <a:lnTo>
                    <a:pt x="59" y="166"/>
                  </a:lnTo>
                  <a:lnTo>
                    <a:pt x="64" y="166"/>
                  </a:lnTo>
                  <a:lnTo>
                    <a:pt x="70" y="168"/>
                  </a:lnTo>
                  <a:lnTo>
                    <a:pt x="78" y="170"/>
                  </a:lnTo>
                  <a:lnTo>
                    <a:pt x="85" y="171"/>
                  </a:lnTo>
                  <a:lnTo>
                    <a:pt x="91" y="171"/>
                  </a:lnTo>
                  <a:lnTo>
                    <a:pt x="97" y="173"/>
                  </a:lnTo>
                  <a:lnTo>
                    <a:pt x="102" y="173"/>
                  </a:lnTo>
                  <a:lnTo>
                    <a:pt x="108" y="175"/>
                  </a:lnTo>
                  <a:lnTo>
                    <a:pt x="116" y="179"/>
                  </a:lnTo>
                  <a:lnTo>
                    <a:pt x="120" y="185"/>
                  </a:lnTo>
                  <a:lnTo>
                    <a:pt x="114" y="189"/>
                  </a:lnTo>
                  <a:lnTo>
                    <a:pt x="108" y="196"/>
                  </a:lnTo>
                  <a:lnTo>
                    <a:pt x="101" y="200"/>
                  </a:lnTo>
                  <a:lnTo>
                    <a:pt x="95" y="204"/>
                  </a:lnTo>
                  <a:lnTo>
                    <a:pt x="89" y="208"/>
                  </a:lnTo>
                  <a:lnTo>
                    <a:pt x="83" y="213"/>
                  </a:lnTo>
                  <a:lnTo>
                    <a:pt x="78" y="215"/>
                  </a:lnTo>
                  <a:lnTo>
                    <a:pt x="72" y="221"/>
                  </a:lnTo>
                  <a:lnTo>
                    <a:pt x="64" y="225"/>
                  </a:lnTo>
                  <a:lnTo>
                    <a:pt x="63" y="228"/>
                  </a:lnTo>
                  <a:lnTo>
                    <a:pt x="59" y="236"/>
                  </a:lnTo>
                  <a:lnTo>
                    <a:pt x="61" y="242"/>
                  </a:lnTo>
                  <a:lnTo>
                    <a:pt x="63" y="242"/>
                  </a:lnTo>
                  <a:lnTo>
                    <a:pt x="68" y="246"/>
                  </a:lnTo>
                  <a:lnTo>
                    <a:pt x="74" y="247"/>
                  </a:lnTo>
                  <a:lnTo>
                    <a:pt x="83" y="249"/>
                  </a:lnTo>
                  <a:lnTo>
                    <a:pt x="91" y="249"/>
                  </a:lnTo>
                  <a:lnTo>
                    <a:pt x="101" y="249"/>
                  </a:lnTo>
                  <a:lnTo>
                    <a:pt x="110" y="251"/>
                  </a:lnTo>
                  <a:lnTo>
                    <a:pt x="120" y="253"/>
                  </a:lnTo>
                  <a:lnTo>
                    <a:pt x="127" y="253"/>
                  </a:lnTo>
                  <a:lnTo>
                    <a:pt x="137" y="255"/>
                  </a:lnTo>
                  <a:lnTo>
                    <a:pt x="146" y="257"/>
                  </a:lnTo>
                  <a:lnTo>
                    <a:pt x="152" y="259"/>
                  </a:lnTo>
                  <a:lnTo>
                    <a:pt x="158" y="261"/>
                  </a:lnTo>
                  <a:lnTo>
                    <a:pt x="161" y="265"/>
                  </a:lnTo>
                  <a:lnTo>
                    <a:pt x="163" y="267"/>
                  </a:lnTo>
                  <a:lnTo>
                    <a:pt x="165" y="272"/>
                  </a:lnTo>
                  <a:lnTo>
                    <a:pt x="161" y="276"/>
                  </a:lnTo>
                  <a:lnTo>
                    <a:pt x="158" y="282"/>
                  </a:lnTo>
                  <a:lnTo>
                    <a:pt x="152" y="287"/>
                  </a:lnTo>
                  <a:lnTo>
                    <a:pt x="146" y="293"/>
                  </a:lnTo>
                  <a:lnTo>
                    <a:pt x="137" y="299"/>
                  </a:lnTo>
                  <a:lnTo>
                    <a:pt x="127" y="305"/>
                  </a:lnTo>
                  <a:lnTo>
                    <a:pt x="118" y="312"/>
                  </a:lnTo>
                  <a:lnTo>
                    <a:pt x="108" y="318"/>
                  </a:lnTo>
                  <a:lnTo>
                    <a:pt x="97" y="324"/>
                  </a:lnTo>
                  <a:lnTo>
                    <a:pt x="87" y="327"/>
                  </a:lnTo>
                  <a:lnTo>
                    <a:pt x="76" y="333"/>
                  </a:lnTo>
                  <a:lnTo>
                    <a:pt x="70" y="337"/>
                  </a:lnTo>
                  <a:lnTo>
                    <a:pt x="63" y="341"/>
                  </a:lnTo>
                  <a:lnTo>
                    <a:pt x="57" y="344"/>
                  </a:lnTo>
                  <a:lnTo>
                    <a:pt x="53" y="346"/>
                  </a:lnTo>
                  <a:lnTo>
                    <a:pt x="199" y="295"/>
                  </a:lnTo>
                  <a:lnTo>
                    <a:pt x="205" y="270"/>
                  </a:lnTo>
                  <a:lnTo>
                    <a:pt x="207" y="232"/>
                  </a:lnTo>
                  <a:lnTo>
                    <a:pt x="199" y="160"/>
                  </a:lnTo>
                  <a:lnTo>
                    <a:pt x="171" y="97"/>
                  </a:lnTo>
                  <a:lnTo>
                    <a:pt x="114" y="0"/>
                  </a:lnTo>
                  <a:lnTo>
                    <a:pt x="59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C7E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4" name="Freeform 198"/>
            <p:cNvSpPr>
              <a:spLocks/>
            </p:cNvSpPr>
            <p:nvPr/>
          </p:nvSpPr>
          <p:spPr bwMode="auto">
            <a:xfrm>
              <a:off x="3107158" y="2265284"/>
              <a:ext cx="199735" cy="64853"/>
            </a:xfrm>
            <a:custGeom>
              <a:avLst/>
              <a:gdLst>
                <a:gd name="T0" fmla="*/ 2147483647 w 1311"/>
                <a:gd name="T1" fmla="*/ 2147483647 h 426"/>
                <a:gd name="T2" fmla="*/ 2147483647 w 1311"/>
                <a:gd name="T3" fmla="*/ 2147483647 h 426"/>
                <a:gd name="T4" fmla="*/ 2147483647 w 1311"/>
                <a:gd name="T5" fmla="*/ 0 h 426"/>
                <a:gd name="T6" fmla="*/ 2147483647 w 1311"/>
                <a:gd name="T7" fmla="*/ 2147483647 h 426"/>
                <a:gd name="T8" fmla="*/ 2147483647 w 1311"/>
                <a:gd name="T9" fmla="*/ 2147483647 h 426"/>
                <a:gd name="T10" fmla="*/ 2147483647 w 1311"/>
                <a:gd name="T11" fmla="*/ 2147483647 h 426"/>
                <a:gd name="T12" fmla="*/ 2147483647 w 1311"/>
                <a:gd name="T13" fmla="*/ 2147483647 h 426"/>
                <a:gd name="T14" fmla="*/ 2147483647 w 1311"/>
                <a:gd name="T15" fmla="*/ 2147483647 h 426"/>
                <a:gd name="T16" fmla="*/ 2147483647 w 1311"/>
                <a:gd name="T17" fmla="*/ 2147483647 h 426"/>
                <a:gd name="T18" fmla="*/ 2147483647 w 1311"/>
                <a:gd name="T19" fmla="*/ 2147483647 h 426"/>
                <a:gd name="T20" fmla="*/ 2147483647 w 1311"/>
                <a:gd name="T21" fmla="*/ 2147483647 h 426"/>
                <a:gd name="T22" fmla="*/ 0 w 1311"/>
                <a:gd name="T23" fmla="*/ 2147483647 h 426"/>
                <a:gd name="T24" fmla="*/ 2147483647 w 1311"/>
                <a:gd name="T25" fmla="*/ 2147483647 h 426"/>
                <a:gd name="T26" fmla="*/ 2147483647 w 1311"/>
                <a:gd name="T27" fmla="*/ 2147483647 h 426"/>
                <a:gd name="T28" fmla="*/ 2147483647 w 1311"/>
                <a:gd name="T29" fmla="*/ 2147483647 h 426"/>
                <a:gd name="T30" fmla="*/ 2147483647 w 1311"/>
                <a:gd name="T31" fmla="*/ 2147483647 h 426"/>
                <a:gd name="T32" fmla="*/ 2147483647 w 1311"/>
                <a:gd name="T33" fmla="*/ 2147483647 h 426"/>
                <a:gd name="T34" fmla="*/ 2147483647 w 1311"/>
                <a:gd name="T35" fmla="*/ 2147483647 h 426"/>
                <a:gd name="T36" fmla="*/ 2147483647 w 1311"/>
                <a:gd name="T37" fmla="*/ 2147483647 h 426"/>
                <a:gd name="T38" fmla="*/ 2147483647 w 1311"/>
                <a:gd name="T39" fmla="*/ 2147483647 h 426"/>
                <a:gd name="T40" fmla="*/ 2147483647 w 1311"/>
                <a:gd name="T41" fmla="*/ 2147483647 h 426"/>
                <a:gd name="T42" fmla="*/ 2147483647 w 1311"/>
                <a:gd name="T43" fmla="*/ 2147483647 h 426"/>
                <a:gd name="T44" fmla="*/ 2147483647 w 1311"/>
                <a:gd name="T45" fmla="*/ 2147483647 h 426"/>
                <a:gd name="T46" fmla="*/ 2147483647 w 1311"/>
                <a:gd name="T47" fmla="*/ 2147483647 h 426"/>
                <a:gd name="T48" fmla="*/ 2147483647 w 1311"/>
                <a:gd name="T49" fmla="*/ 2147483647 h 426"/>
                <a:gd name="T50" fmla="*/ 2147483647 w 1311"/>
                <a:gd name="T51" fmla="*/ 2147483647 h 426"/>
                <a:gd name="T52" fmla="*/ 2147483647 w 1311"/>
                <a:gd name="T53" fmla="*/ 2147483647 h 426"/>
                <a:gd name="T54" fmla="*/ 2147483647 w 1311"/>
                <a:gd name="T55" fmla="*/ 2147483647 h 426"/>
                <a:gd name="T56" fmla="*/ 2147483647 w 1311"/>
                <a:gd name="T57" fmla="*/ 2147483647 h 426"/>
                <a:gd name="T58" fmla="*/ 2147483647 w 1311"/>
                <a:gd name="T59" fmla="*/ 2147483647 h 426"/>
                <a:gd name="T60" fmla="*/ 2147483647 w 1311"/>
                <a:gd name="T61" fmla="*/ 2147483647 h 426"/>
                <a:gd name="T62" fmla="*/ 2147483647 w 1311"/>
                <a:gd name="T63" fmla="*/ 2147483647 h 426"/>
                <a:gd name="T64" fmla="*/ 2147483647 w 1311"/>
                <a:gd name="T65" fmla="*/ 2147483647 h 426"/>
                <a:gd name="T66" fmla="*/ 2147483647 w 1311"/>
                <a:gd name="T67" fmla="*/ 2147483647 h 426"/>
                <a:gd name="T68" fmla="*/ 2147483647 w 1311"/>
                <a:gd name="T69" fmla="*/ 2147483647 h 426"/>
                <a:gd name="T70" fmla="*/ 2147483647 w 1311"/>
                <a:gd name="T71" fmla="*/ 2147483647 h 426"/>
                <a:gd name="T72" fmla="*/ 2147483647 w 1311"/>
                <a:gd name="T73" fmla="*/ 2147483647 h 426"/>
                <a:gd name="T74" fmla="*/ 2147483647 w 1311"/>
                <a:gd name="T75" fmla="*/ 2147483647 h 426"/>
                <a:gd name="T76" fmla="*/ 2147483647 w 1311"/>
                <a:gd name="T77" fmla="*/ 2147483647 h 426"/>
                <a:gd name="T78" fmla="*/ 2147483647 w 1311"/>
                <a:gd name="T79" fmla="*/ 2147483647 h 426"/>
                <a:gd name="T80" fmla="*/ 2147483647 w 1311"/>
                <a:gd name="T81" fmla="*/ 2147483647 h 426"/>
                <a:gd name="T82" fmla="*/ 2147483647 w 1311"/>
                <a:gd name="T83" fmla="*/ 2147483647 h 426"/>
                <a:gd name="T84" fmla="*/ 2147483647 w 1311"/>
                <a:gd name="T85" fmla="*/ 2147483647 h 426"/>
                <a:gd name="T86" fmla="*/ 2147483647 w 1311"/>
                <a:gd name="T87" fmla="*/ 2147483647 h 426"/>
                <a:gd name="T88" fmla="*/ 2147483647 w 1311"/>
                <a:gd name="T89" fmla="*/ 2147483647 h 426"/>
                <a:gd name="T90" fmla="*/ 2147483647 w 1311"/>
                <a:gd name="T91" fmla="*/ 2147483647 h 426"/>
                <a:gd name="T92" fmla="*/ 2147483647 w 1311"/>
                <a:gd name="T93" fmla="*/ 2147483647 h 426"/>
                <a:gd name="T94" fmla="*/ 2147483647 w 1311"/>
                <a:gd name="T95" fmla="*/ 2147483647 h 426"/>
                <a:gd name="T96" fmla="*/ 2147483647 w 1311"/>
                <a:gd name="T97" fmla="*/ 2147483647 h 426"/>
                <a:gd name="T98" fmla="*/ 2147483647 w 1311"/>
                <a:gd name="T99" fmla="*/ 2147483647 h 426"/>
                <a:gd name="T100" fmla="*/ 2147483647 w 1311"/>
                <a:gd name="T101" fmla="*/ 2147483647 h 426"/>
                <a:gd name="T102" fmla="*/ 2147483647 w 1311"/>
                <a:gd name="T103" fmla="*/ 2147483647 h 426"/>
                <a:gd name="T104" fmla="*/ 2147483647 w 1311"/>
                <a:gd name="T105" fmla="*/ 2147483647 h 426"/>
                <a:gd name="T106" fmla="*/ 2147483647 w 1311"/>
                <a:gd name="T107" fmla="*/ 2147483647 h 426"/>
                <a:gd name="T108" fmla="*/ 2147483647 w 1311"/>
                <a:gd name="T109" fmla="*/ 2147483647 h 426"/>
                <a:gd name="T110" fmla="*/ 2147483647 w 1311"/>
                <a:gd name="T111" fmla="*/ 2147483647 h 426"/>
                <a:gd name="T112" fmla="*/ 2147483647 w 1311"/>
                <a:gd name="T113" fmla="*/ 2147483647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311" h="426">
                  <a:moveTo>
                    <a:pt x="967" y="12"/>
                  </a:moveTo>
                  <a:lnTo>
                    <a:pt x="964" y="12"/>
                  </a:lnTo>
                  <a:lnTo>
                    <a:pt x="956" y="10"/>
                  </a:lnTo>
                  <a:lnTo>
                    <a:pt x="943" y="10"/>
                  </a:lnTo>
                  <a:lnTo>
                    <a:pt x="924" y="8"/>
                  </a:lnTo>
                  <a:lnTo>
                    <a:pt x="901" y="6"/>
                  </a:lnTo>
                  <a:lnTo>
                    <a:pt x="876" y="6"/>
                  </a:lnTo>
                  <a:lnTo>
                    <a:pt x="848" y="2"/>
                  </a:lnTo>
                  <a:lnTo>
                    <a:pt x="815" y="2"/>
                  </a:lnTo>
                  <a:lnTo>
                    <a:pt x="781" y="0"/>
                  </a:lnTo>
                  <a:lnTo>
                    <a:pt x="745" y="0"/>
                  </a:lnTo>
                  <a:lnTo>
                    <a:pt x="707" y="0"/>
                  </a:lnTo>
                  <a:lnTo>
                    <a:pt x="669" y="0"/>
                  </a:lnTo>
                  <a:lnTo>
                    <a:pt x="631" y="2"/>
                  </a:lnTo>
                  <a:lnTo>
                    <a:pt x="591" y="6"/>
                  </a:lnTo>
                  <a:lnTo>
                    <a:pt x="551" y="8"/>
                  </a:lnTo>
                  <a:lnTo>
                    <a:pt x="515" y="12"/>
                  </a:lnTo>
                  <a:lnTo>
                    <a:pt x="477" y="15"/>
                  </a:lnTo>
                  <a:lnTo>
                    <a:pt x="441" y="21"/>
                  </a:lnTo>
                  <a:lnTo>
                    <a:pt x="407" y="27"/>
                  </a:lnTo>
                  <a:lnTo>
                    <a:pt x="374" y="34"/>
                  </a:lnTo>
                  <a:lnTo>
                    <a:pt x="342" y="42"/>
                  </a:lnTo>
                  <a:lnTo>
                    <a:pt x="312" y="50"/>
                  </a:lnTo>
                  <a:lnTo>
                    <a:pt x="283" y="59"/>
                  </a:lnTo>
                  <a:lnTo>
                    <a:pt x="255" y="69"/>
                  </a:lnTo>
                  <a:lnTo>
                    <a:pt x="228" y="76"/>
                  </a:lnTo>
                  <a:lnTo>
                    <a:pt x="203" y="86"/>
                  </a:lnTo>
                  <a:lnTo>
                    <a:pt x="180" y="95"/>
                  </a:lnTo>
                  <a:lnTo>
                    <a:pt x="160" y="105"/>
                  </a:lnTo>
                  <a:lnTo>
                    <a:pt x="139" y="112"/>
                  </a:lnTo>
                  <a:lnTo>
                    <a:pt x="121" y="122"/>
                  </a:lnTo>
                  <a:lnTo>
                    <a:pt x="104" y="131"/>
                  </a:lnTo>
                  <a:lnTo>
                    <a:pt x="89" y="141"/>
                  </a:lnTo>
                  <a:lnTo>
                    <a:pt x="76" y="147"/>
                  </a:lnTo>
                  <a:lnTo>
                    <a:pt x="63" y="152"/>
                  </a:lnTo>
                  <a:lnTo>
                    <a:pt x="51" y="158"/>
                  </a:lnTo>
                  <a:lnTo>
                    <a:pt x="44" y="166"/>
                  </a:lnTo>
                  <a:lnTo>
                    <a:pt x="34" y="171"/>
                  </a:lnTo>
                  <a:lnTo>
                    <a:pt x="28" y="177"/>
                  </a:lnTo>
                  <a:lnTo>
                    <a:pt x="23" y="183"/>
                  </a:lnTo>
                  <a:lnTo>
                    <a:pt x="17" y="188"/>
                  </a:lnTo>
                  <a:lnTo>
                    <a:pt x="9" y="200"/>
                  </a:lnTo>
                  <a:lnTo>
                    <a:pt x="6" y="209"/>
                  </a:lnTo>
                  <a:lnTo>
                    <a:pt x="4" y="217"/>
                  </a:lnTo>
                  <a:lnTo>
                    <a:pt x="2" y="223"/>
                  </a:lnTo>
                  <a:lnTo>
                    <a:pt x="2" y="230"/>
                  </a:lnTo>
                  <a:lnTo>
                    <a:pt x="2" y="240"/>
                  </a:lnTo>
                  <a:lnTo>
                    <a:pt x="0" y="245"/>
                  </a:lnTo>
                  <a:lnTo>
                    <a:pt x="0" y="255"/>
                  </a:lnTo>
                  <a:lnTo>
                    <a:pt x="0" y="263"/>
                  </a:lnTo>
                  <a:lnTo>
                    <a:pt x="2" y="270"/>
                  </a:lnTo>
                  <a:lnTo>
                    <a:pt x="2" y="278"/>
                  </a:lnTo>
                  <a:lnTo>
                    <a:pt x="4" y="285"/>
                  </a:lnTo>
                  <a:lnTo>
                    <a:pt x="6" y="293"/>
                  </a:lnTo>
                  <a:lnTo>
                    <a:pt x="9" y="301"/>
                  </a:lnTo>
                  <a:lnTo>
                    <a:pt x="9" y="306"/>
                  </a:lnTo>
                  <a:lnTo>
                    <a:pt x="11" y="312"/>
                  </a:lnTo>
                  <a:lnTo>
                    <a:pt x="13" y="318"/>
                  </a:lnTo>
                  <a:lnTo>
                    <a:pt x="15" y="323"/>
                  </a:lnTo>
                  <a:lnTo>
                    <a:pt x="17" y="329"/>
                  </a:lnTo>
                  <a:lnTo>
                    <a:pt x="21" y="331"/>
                  </a:lnTo>
                  <a:lnTo>
                    <a:pt x="21" y="333"/>
                  </a:lnTo>
                  <a:lnTo>
                    <a:pt x="26" y="342"/>
                  </a:lnTo>
                  <a:lnTo>
                    <a:pt x="28" y="348"/>
                  </a:lnTo>
                  <a:lnTo>
                    <a:pt x="36" y="356"/>
                  </a:lnTo>
                  <a:lnTo>
                    <a:pt x="44" y="363"/>
                  </a:lnTo>
                  <a:lnTo>
                    <a:pt x="53" y="371"/>
                  </a:lnTo>
                  <a:lnTo>
                    <a:pt x="64" y="379"/>
                  </a:lnTo>
                  <a:lnTo>
                    <a:pt x="80" y="386"/>
                  </a:lnTo>
                  <a:lnTo>
                    <a:pt x="97" y="394"/>
                  </a:lnTo>
                  <a:lnTo>
                    <a:pt x="118" y="401"/>
                  </a:lnTo>
                  <a:lnTo>
                    <a:pt x="141" y="407"/>
                  </a:lnTo>
                  <a:lnTo>
                    <a:pt x="167" y="413"/>
                  </a:lnTo>
                  <a:lnTo>
                    <a:pt x="198" y="417"/>
                  </a:lnTo>
                  <a:lnTo>
                    <a:pt x="232" y="422"/>
                  </a:lnTo>
                  <a:lnTo>
                    <a:pt x="270" y="422"/>
                  </a:lnTo>
                  <a:lnTo>
                    <a:pt x="310" y="424"/>
                  </a:lnTo>
                  <a:lnTo>
                    <a:pt x="353" y="424"/>
                  </a:lnTo>
                  <a:lnTo>
                    <a:pt x="401" y="426"/>
                  </a:lnTo>
                  <a:lnTo>
                    <a:pt x="448" y="426"/>
                  </a:lnTo>
                  <a:lnTo>
                    <a:pt x="500" y="426"/>
                  </a:lnTo>
                  <a:lnTo>
                    <a:pt x="551" y="424"/>
                  </a:lnTo>
                  <a:lnTo>
                    <a:pt x="602" y="424"/>
                  </a:lnTo>
                  <a:lnTo>
                    <a:pt x="654" y="420"/>
                  </a:lnTo>
                  <a:lnTo>
                    <a:pt x="707" y="417"/>
                  </a:lnTo>
                  <a:lnTo>
                    <a:pt x="758" y="413"/>
                  </a:lnTo>
                  <a:lnTo>
                    <a:pt x="810" y="409"/>
                  </a:lnTo>
                  <a:lnTo>
                    <a:pt x="857" y="403"/>
                  </a:lnTo>
                  <a:lnTo>
                    <a:pt x="907" y="398"/>
                  </a:lnTo>
                  <a:lnTo>
                    <a:pt x="950" y="390"/>
                  </a:lnTo>
                  <a:lnTo>
                    <a:pt x="994" y="380"/>
                  </a:lnTo>
                  <a:lnTo>
                    <a:pt x="1032" y="371"/>
                  </a:lnTo>
                  <a:lnTo>
                    <a:pt x="1068" y="361"/>
                  </a:lnTo>
                  <a:lnTo>
                    <a:pt x="1100" y="350"/>
                  </a:lnTo>
                  <a:lnTo>
                    <a:pt x="1131" y="339"/>
                  </a:lnTo>
                  <a:lnTo>
                    <a:pt x="1157" y="325"/>
                  </a:lnTo>
                  <a:lnTo>
                    <a:pt x="1182" y="314"/>
                  </a:lnTo>
                  <a:lnTo>
                    <a:pt x="1205" y="301"/>
                  </a:lnTo>
                  <a:lnTo>
                    <a:pt x="1226" y="289"/>
                  </a:lnTo>
                  <a:lnTo>
                    <a:pt x="1243" y="276"/>
                  </a:lnTo>
                  <a:lnTo>
                    <a:pt x="1258" y="263"/>
                  </a:lnTo>
                  <a:lnTo>
                    <a:pt x="1270" y="251"/>
                  </a:lnTo>
                  <a:lnTo>
                    <a:pt x="1283" y="240"/>
                  </a:lnTo>
                  <a:lnTo>
                    <a:pt x="1292" y="228"/>
                  </a:lnTo>
                  <a:lnTo>
                    <a:pt x="1298" y="219"/>
                  </a:lnTo>
                  <a:lnTo>
                    <a:pt x="1306" y="209"/>
                  </a:lnTo>
                  <a:lnTo>
                    <a:pt x="1310" y="204"/>
                  </a:lnTo>
                  <a:lnTo>
                    <a:pt x="1311" y="196"/>
                  </a:lnTo>
                  <a:lnTo>
                    <a:pt x="1311" y="192"/>
                  </a:lnTo>
                  <a:lnTo>
                    <a:pt x="1311" y="188"/>
                  </a:lnTo>
                  <a:lnTo>
                    <a:pt x="1311" y="186"/>
                  </a:lnTo>
                  <a:lnTo>
                    <a:pt x="1306" y="183"/>
                  </a:lnTo>
                  <a:lnTo>
                    <a:pt x="1298" y="183"/>
                  </a:lnTo>
                  <a:lnTo>
                    <a:pt x="1289" y="185"/>
                  </a:lnTo>
                  <a:lnTo>
                    <a:pt x="1281" y="186"/>
                  </a:lnTo>
                  <a:lnTo>
                    <a:pt x="1271" y="190"/>
                  </a:lnTo>
                  <a:lnTo>
                    <a:pt x="1266" y="194"/>
                  </a:lnTo>
                  <a:lnTo>
                    <a:pt x="1262" y="194"/>
                  </a:lnTo>
                  <a:lnTo>
                    <a:pt x="1258" y="198"/>
                  </a:lnTo>
                  <a:lnTo>
                    <a:pt x="1249" y="204"/>
                  </a:lnTo>
                  <a:lnTo>
                    <a:pt x="1239" y="209"/>
                  </a:lnTo>
                  <a:lnTo>
                    <a:pt x="1224" y="217"/>
                  </a:lnTo>
                  <a:lnTo>
                    <a:pt x="1209" y="226"/>
                  </a:lnTo>
                  <a:lnTo>
                    <a:pt x="1192" y="236"/>
                  </a:lnTo>
                  <a:lnTo>
                    <a:pt x="1173" y="247"/>
                  </a:lnTo>
                  <a:lnTo>
                    <a:pt x="1150" y="257"/>
                  </a:lnTo>
                  <a:lnTo>
                    <a:pt x="1127" y="268"/>
                  </a:lnTo>
                  <a:lnTo>
                    <a:pt x="1102" y="280"/>
                  </a:lnTo>
                  <a:lnTo>
                    <a:pt x="1080" y="291"/>
                  </a:lnTo>
                  <a:lnTo>
                    <a:pt x="1053" y="301"/>
                  </a:lnTo>
                  <a:lnTo>
                    <a:pt x="1026" y="310"/>
                  </a:lnTo>
                  <a:lnTo>
                    <a:pt x="1000" y="320"/>
                  </a:lnTo>
                  <a:lnTo>
                    <a:pt x="975" y="327"/>
                  </a:lnTo>
                  <a:lnTo>
                    <a:pt x="946" y="333"/>
                  </a:lnTo>
                  <a:lnTo>
                    <a:pt x="918" y="341"/>
                  </a:lnTo>
                  <a:lnTo>
                    <a:pt x="889" y="344"/>
                  </a:lnTo>
                  <a:lnTo>
                    <a:pt x="859" y="350"/>
                  </a:lnTo>
                  <a:lnTo>
                    <a:pt x="829" y="354"/>
                  </a:lnTo>
                  <a:lnTo>
                    <a:pt x="798" y="358"/>
                  </a:lnTo>
                  <a:lnTo>
                    <a:pt x="766" y="361"/>
                  </a:lnTo>
                  <a:lnTo>
                    <a:pt x="735" y="363"/>
                  </a:lnTo>
                  <a:lnTo>
                    <a:pt x="703" y="365"/>
                  </a:lnTo>
                  <a:lnTo>
                    <a:pt x="673" y="367"/>
                  </a:lnTo>
                  <a:lnTo>
                    <a:pt x="642" y="369"/>
                  </a:lnTo>
                  <a:lnTo>
                    <a:pt x="612" y="371"/>
                  </a:lnTo>
                  <a:lnTo>
                    <a:pt x="581" y="371"/>
                  </a:lnTo>
                  <a:lnTo>
                    <a:pt x="553" y="371"/>
                  </a:lnTo>
                  <a:lnTo>
                    <a:pt x="524" y="371"/>
                  </a:lnTo>
                  <a:lnTo>
                    <a:pt x="498" y="371"/>
                  </a:lnTo>
                  <a:lnTo>
                    <a:pt x="471" y="371"/>
                  </a:lnTo>
                  <a:lnTo>
                    <a:pt x="447" y="369"/>
                  </a:lnTo>
                  <a:lnTo>
                    <a:pt x="422" y="367"/>
                  </a:lnTo>
                  <a:lnTo>
                    <a:pt x="401" y="367"/>
                  </a:lnTo>
                  <a:lnTo>
                    <a:pt x="378" y="365"/>
                  </a:lnTo>
                  <a:lnTo>
                    <a:pt x="357" y="363"/>
                  </a:lnTo>
                  <a:lnTo>
                    <a:pt x="338" y="361"/>
                  </a:lnTo>
                  <a:lnTo>
                    <a:pt x="319" y="358"/>
                  </a:lnTo>
                  <a:lnTo>
                    <a:pt x="300" y="354"/>
                  </a:lnTo>
                  <a:lnTo>
                    <a:pt x="283" y="352"/>
                  </a:lnTo>
                  <a:lnTo>
                    <a:pt x="266" y="346"/>
                  </a:lnTo>
                  <a:lnTo>
                    <a:pt x="251" y="344"/>
                  </a:lnTo>
                  <a:lnTo>
                    <a:pt x="236" y="341"/>
                  </a:lnTo>
                  <a:lnTo>
                    <a:pt x="220" y="337"/>
                  </a:lnTo>
                  <a:lnTo>
                    <a:pt x="205" y="331"/>
                  </a:lnTo>
                  <a:lnTo>
                    <a:pt x="192" y="327"/>
                  </a:lnTo>
                  <a:lnTo>
                    <a:pt x="179" y="321"/>
                  </a:lnTo>
                  <a:lnTo>
                    <a:pt x="167" y="316"/>
                  </a:lnTo>
                  <a:lnTo>
                    <a:pt x="154" y="312"/>
                  </a:lnTo>
                  <a:lnTo>
                    <a:pt x="144" y="306"/>
                  </a:lnTo>
                  <a:lnTo>
                    <a:pt x="133" y="301"/>
                  </a:lnTo>
                  <a:lnTo>
                    <a:pt x="125" y="293"/>
                  </a:lnTo>
                  <a:lnTo>
                    <a:pt x="116" y="287"/>
                  </a:lnTo>
                  <a:lnTo>
                    <a:pt x="110" y="282"/>
                  </a:lnTo>
                  <a:lnTo>
                    <a:pt x="102" y="276"/>
                  </a:lnTo>
                  <a:lnTo>
                    <a:pt x="97" y="268"/>
                  </a:lnTo>
                  <a:lnTo>
                    <a:pt x="93" y="263"/>
                  </a:lnTo>
                  <a:lnTo>
                    <a:pt x="91" y="257"/>
                  </a:lnTo>
                  <a:lnTo>
                    <a:pt x="89" y="249"/>
                  </a:lnTo>
                  <a:lnTo>
                    <a:pt x="89" y="244"/>
                  </a:lnTo>
                  <a:lnTo>
                    <a:pt x="91" y="236"/>
                  </a:lnTo>
                  <a:lnTo>
                    <a:pt x="95" y="230"/>
                  </a:lnTo>
                  <a:lnTo>
                    <a:pt x="99" y="221"/>
                  </a:lnTo>
                  <a:lnTo>
                    <a:pt x="104" y="215"/>
                  </a:lnTo>
                  <a:lnTo>
                    <a:pt x="112" y="207"/>
                  </a:lnTo>
                  <a:lnTo>
                    <a:pt x="123" y="200"/>
                  </a:lnTo>
                  <a:lnTo>
                    <a:pt x="133" y="192"/>
                  </a:lnTo>
                  <a:lnTo>
                    <a:pt x="144" y="185"/>
                  </a:lnTo>
                  <a:lnTo>
                    <a:pt x="158" y="179"/>
                  </a:lnTo>
                  <a:lnTo>
                    <a:pt x="173" y="171"/>
                  </a:lnTo>
                  <a:lnTo>
                    <a:pt x="186" y="166"/>
                  </a:lnTo>
                  <a:lnTo>
                    <a:pt x="201" y="158"/>
                  </a:lnTo>
                  <a:lnTo>
                    <a:pt x="217" y="150"/>
                  </a:lnTo>
                  <a:lnTo>
                    <a:pt x="234" y="145"/>
                  </a:lnTo>
                  <a:lnTo>
                    <a:pt x="251" y="139"/>
                  </a:lnTo>
                  <a:lnTo>
                    <a:pt x="268" y="131"/>
                  </a:lnTo>
                  <a:lnTo>
                    <a:pt x="285" y="126"/>
                  </a:lnTo>
                  <a:lnTo>
                    <a:pt x="302" y="120"/>
                  </a:lnTo>
                  <a:lnTo>
                    <a:pt x="319" y="114"/>
                  </a:lnTo>
                  <a:lnTo>
                    <a:pt x="336" y="107"/>
                  </a:lnTo>
                  <a:lnTo>
                    <a:pt x="351" y="103"/>
                  </a:lnTo>
                  <a:lnTo>
                    <a:pt x="371" y="97"/>
                  </a:lnTo>
                  <a:lnTo>
                    <a:pt x="388" y="91"/>
                  </a:lnTo>
                  <a:lnTo>
                    <a:pt x="407" y="88"/>
                  </a:lnTo>
                  <a:lnTo>
                    <a:pt x="424" y="82"/>
                  </a:lnTo>
                  <a:lnTo>
                    <a:pt x="445" y="80"/>
                  </a:lnTo>
                  <a:lnTo>
                    <a:pt x="462" y="74"/>
                  </a:lnTo>
                  <a:lnTo>
                    <a:pt x="483" y="70"/>
                  </a:lnTo>
                  <a:lnTo>
                    <a:pt x="504" y="69"/>
                  </a:lnTo>
                  <a:lnTo>
                    <a:pt x="526" y="65"/>
                  </a:lnTo>
                  <a:lnTo>
                    <a:pt x="549" y="61"/>
                  </a:lnTo>
                  <a:lnTo>
                    <a:pt x="574" y="59"/>
                  </a:lnTo>
                  <a:lnTo>
                    <a:pt x="599" y="57"/>
                  </a:lnTo>
                  <a:lnTo>
                    <a:pt x="627" y="57"/>
                  </a:lnTo>
                  <a:lnTo>
                    <a:pt x="654" y="53"/>
                  </a:lnTo>
                  <a:lnTo>
                    <a:pt x="682" y="51"/>
                  </a:lnTo>
                  <a:lnTo>
                    <a:pt x="713" y="50"/>
                  </a:lnTo>
                  <a:lnTo>
                    <a:pt x="743" y="50"/>
                  </a:lnTo>
                  <a:lnTo>
                    <a:pt x="772" y="48"/>
                  </a:lnTo>
                  <a:lnTo>
                    <a:pt x="800" y="48"/>
                  </a:lnTo>
                  <a:lnTo>
                    <a:pt x="827" y="48"/>
                  </a:lnTo>
                  <a:lnTo>
                    <a:pt x="855" y="48"/>
                  </a:lnTo>
                  <a:lnTo>
                    <a:pt x="878" y="46"/>
                  </a:lnTo>
                  <a:lnTo>
                    <a:pt x="903" y="46"/>
                  </a:lnTo>
                  <a:lnTo>
                    <a:pt x="922" y="46"/>
                  </a:lnTo>
                  <a:lnTo>
                    <a:pt x="941" y="46"/>
                  </a:lnTo>
                  <a:lnTo>
                    <a:pt x="954" y="46"/>
                  </a:lnTo>
                  <a:lnTo>
                    <a:pt x="965" y="46"/>
                  </a:lnTo>
                  <a:lnTo>
                    <a:pt x="971" y="46"/>
                  </a:lnTo>
                  <a:lnTo>
                    <a:pt x="975" y="48"/>
                  </a:lnTo>
                  <a:lnTo>
                    <a:pt x="967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5" name="Freeform 199"/>
            <p:cNvSpPr>
              <a:spLocks/>
            </p:cNvSpPr>
            <p:nvPr/>
          </p:nvSpPr>
          <p:spPr bwMode="auto">
            <a:xfrm>
              <a:off x="3107463" y="2301516"/>
              <a:ext cx="192427" cy="339183"/>
            </a:xfrm>
            <a:custGeom>
              <a:avLst/>
              <a:gdLst>
                <a:gd name="T0" fmla="*/ 0 w 1264"/>
                <a:gd name="T1" fmla="*/ 2147483647 h 2227"/>
                <a:gd name="T2" fmla="*/ 2147483647 w 1264"/>
                <a:gd name="T3" fmla="*/ 2147483647 h 2227"/>
                <a:gd name="T4" fmla="*/ 2147483647 w 1264"/>
                <a:gd name="T5" fmla="*/ 2147483647 h 2227"/>
                <a:gd name="T6" fmla="*/ 2147483647 w 1264"/>
                <a:gd name="T7" fmla="*/ 2147483647 h 2227"/>
                <a:gd name="T8" fmla="*/ 2147483647 w 1264"/>
                <a:gd name="T9" fmla="*/ 2147483647 h 2227"/>
                <a:gd name="T10" fmla="*/ 2147483647 w 1264"/>
                <a:gd name="T11" fmla="*/ 2147483647 h 2227"/>
                <a:gd name="T12" fmla="*/ 2147483647 w 1264"/>
                <a:gd name="T13" fmla="*/ 2147483647 h 2227"/>
                <a:gd name="T14" fmla="*/ 2147483647 w 1264"/>
                <a:gd name="T15" fmla="*/ 2147483647 h 2227"/>
                <a:gd name="T16" fmla="*/ 2147483647 w 1264"/>
                <a:gd name="T17" fmla="*/ 2147483647 h 2227"/>
                <a:gd name="T18" fmla="*/ 2147483647 w 1264"/>
                <a:gd name="T19" fmla="*/ 2147483647 h 2227"/>
                <a:gd name="T20" fmla="*/ 2147483647 w 1264"/>
                <a:gd name="T21" fmla="*/ 2147483647 h 2227"/>
                <a:gd name="T22" fmla="*/ 2147483647 w 1264"/>
                <a:gd name="T23" fmla="*/ 2147483647 h 2227"/>
                <a:gd name="T24" fmla="*/ 2147483647 w 1264"/>
                <a:gd name="T25" fmla="*/ 2147483647 h 2227"/>
                <a:gd name="T26" fmla="*/ 2147483647 w 1264"/>
                <a:gd name="T27" fmla="*/ 2147483647 h 2227"/>
                <a:gd name="T28" fmla="*/ 2147483647 w 1264"/>
                <a:gd name="T29" fmla="*/ 2147483647 h 2227"/>
                <a:gd name="T30" fmla="*/ 2147483647 w 1264"/>
                <a:gd name="T31" fmla="*/ 2147483647 h 2227"/>
                <a:gd name="T32" fmla="*/ 2147483647 w 1264"/>
                <a:gd name="T33" fmla="*/ 2147483647 h 2227"/>
                <a:gd name="T34" fmla="*/ 2147483647 w 1264"/>
                <a:gd name="T35" fmla="*/ 2147483647 h 2227"/>
                <a:gd name="T36" fmla="*/ 2147483647 w 1264"/>
                <a:gd name="T37" fmla="*/ 2147483647 h 2227"/>
                <a:gd name="T38" fmla="*/ 2147483647 w 1264"/>
                <a:gd name="T39" fmla="*/ 2147483647 h 2227"/>
                <a:gd name="T40" fmla="*/ 2147483647 w 1264"/>
                <a:gd name="T41" fmla="*/ 2147483647 h 2227"/>
                <a:gd name="T42" fmla="*/ 2147483647 w 1264"/>
                <a:gd name="T43" fmla="*/ 2147483647 h 2227"/>
                <a:gd name="T44" fmla="*/ 2147483647 w 1264"/>
                <a:gd name="T45" fmla="*/ 2147483647 h 2227"/>
                <a:gd name="T46" fmla="*/ 2147483647 w 1264"/>
                <a:gd name="T47" fmla="*/ 2147483647 h 2227"/>
                <a:gd name="T48" fmla="*/ 2147483647 w 1264"/>
                <a:gd name="T49" fmla="*/ 2147483647 h 2227"/>
                <a:gd name="T50" fmla="*/ 2147483647 w 1264"/>
                <a:gd name="T51" fmla="*/ 2147483647 h 2227"/>
                <a:gd name="T52" fmla="*/ 2147483647 w 1264"/>
                <a:gd name="T53" fmla="*/ 2147483647 h 2227"/>
                <a:gd name="T54" fmla="*/ 2147483647 w 1264"/>
                <a:gd name="T55" fmla="*/ 2147483647 h 2227"/>
                <a:gd name="T56" fmla="*/ 2147483647 w 1264"/>
                <a:gd name="T57" fmla="*/ 2147483647 h 2227"/>
                <a:gd name="T58" fmla="*/ 2147483647 w 1264"/>
                <a:gd name="T59" fmla="*/ 2147483647 h 2227"/>
                <a:gd name="T60" fmla="*/ 2147483647 w 1264"/>
                <a:gd name="T61" fmla="*/ 2147483647 h 2227"/>
                <a:gd name="T62" fmla="*/ 2147483647 w 1264"/>
                <a:gd name="T63" fmla="*/ 2147483647 h 2227"/>
                <a:gd name="T64" fmla="*/ 2147483647 w 1264"/>
                <a:gd name="T65" fmla="*/ 2147483647 h 2227"/>
                <a:gd name="T66" fmla="*/ 2147483647 w 1264"/>
                <a:gd name="T67" fmla="*/ 2147483647 h 2227"/>
                <a:gd name="T68" fmla="*/ 2147483647 w 1264"/>
                <a:gd name="T69" fmla="*/ 2147483647 h 2227"/>
                <a:gd name="T70" fmla="*/ 2147483647 w 1264"/>
                <a:gd name="T71" fmla="*/ 2147483647 h 2227"/>
                <a:gd name="T72" fmla="*/ 2147483647 w 1264"/>
                <a:gd name="T73" fmla="*/ 2147483647 h 2227"/>
                <a:gd name="T74" fmla="*/ 2147483647 w 1264"/>
                <a:gd name="T75" fmla="*/ 2147483647 h 2227"/>
                <a:gd name="T76" fmla="*/ 2147483647 w 1264"/>
                <a:gd name="T77" fmla="*/ 2147483647 h 2227"/>
                <a:gd name="T78" fmla="*/ 2147483647 w 1264"/>
                <a:gd name="T79" fmla="*/ 2147483647 h 2227"/>
                <a:gd name="T80" fmla="*/ 2147483647 w 1264"/>
                <a:gd name="T81" fmla="*/ 2147483647 h 2227"/>
                <a:gd name="T82" fmla="*/ 2147483647 w 1264"/>
                <a:gd name="T83" fmla="*/ 2147483647 h 2227"/>
                <a:gd name="T84" fmla="*/ 2147483647 w 1264"/>
                <a:gd name="T85" fmla="*/ 2147483647 h 2227"/>
                <a:gd name="T86" fmla="*/ 2147483647 w 1264"/>
                <a:gd name="T87" fmla="*/ 2147483647 h 2227"/>
                <a:gd name="T88" fmla="*/ 2147483647 w 1264"/>
                <a:gd name="T89" fmla="*/ 2147483647 h 2227"/>
                <a:gd name="T90" fmla="*/ 2147483647 w 1264"/>
                <a:gd name="T91" fmla="*/ 2147483647 h 2227"/>
                <a:gd name="T92" fmla="*/ 2147483647 w 1264"/>
                <a:gd name="T93" fmla="*/ 2147483647 h 2227"/>
                <a:gd name="T94" fmla="*/ 2147483647 w 1264"/>
                <a:gd name="T95" fmla="*/ 2147483647 h 2227"/>
                <a:gd name="T96" fmla="*/ 2147483647 w 1264"/>
                <a:gd name="T97" fmla="*/ 2147483647 h 2227"/>
                <a:gd name="T98" fmla="*/ 2147483647 w 1264"/>
                <a:gd name="T99" fmla="*/ 2147483647 h 2227"/>
                <a:gd name="T100" fmla="*/ 0 w 1264"/>
                <a:gd name="T101" fmla="*/ 0 h 222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264" h="2227">
                  <a:moveTo>
                    <a:pt x="0" y="0"/>
                  </a:moveTo>
                  <a:lnTo>
                    <a:pt x="0" y="5"/>
                  </a:lnTo>
                  <a:lnTo>
                    <a:pt x="0" y="28"/>
                  </a:lnTo>
                  <a:lnTo>
                    <a:pt x="0" y="62"/>
                  </a:lnTo>
                  <a:lnTo>
                    <a:pt x="4" y="110"/>
                  </a:lnTo>
                  <a:lnTo>
                    <a:pt x="5" y="165"/>
                  </a:lnTo>
                  <a:lnTo>
                    <a:pt x="9" y="232"/>
                  </a:lnTo>
                  <a:lnTo>
                    <a:pt x="13" y="304"/>
                  </a:lnTo>
                  <a:lnTo>
                    <a:pt x="17" y="384"/>
                  </a:lnTo>
                  <a:lnTo>
                    <a:pt x="21" y="466"/>
                  </a:lnTo>
                  <a:lnTo>
                    <a:pt x="24" y="553"/>
                  </a:lnTo>
                  <a:lnTo>
                    <a:pt x="28" y="642"/>
                  </a:lnTo>
                  <a:lnTo>
                    <a:pt x="36" y="732"/>
                  </a:lnTo>
                  <a:lnTo>
                    <a:pt x="40" y="821"/>
                  </a:lnTo>
                  <a:lnTo>
                    <a:pt x="45" y="909"/>
                  </a:lnTo>
                  <a:lnTo>
                    <a:pt x="51" y="992"/>
                  </a:lnTo>
                  <a:lnTo>
                    <a:pt x="57" y="1072"/>
                  </a:lnTo>
                  <a:lnTo>
                    <a:pt x="61" y="1145"/>
                  </a:lnTo>
                  <a:lnTo>
                    <a:pt x="66" y="1211"/>
                  </a:lnTo>
                  <a:lnTo>
                    <a:pt x="72" y="1272"/>
                  </a:lnTo>
                  <a:lnTo>
                    <a:pt x="76" y="1329"/>
                  </a:lnTo>
                  <a:lnTo>
                    <a:pt x="81" y="1380"/>
                  </a:lnTo>
                  <a:lnTo>
                    <a:pt x="85" y="1428"/>
                  </a:lnTo>
                  <a:lnTo>
                    <a:pt x="89" y="1470"/>
                  </a:lnTo>
                  <a:lnTo>
                    <a:pt x="95" y="1512"/>
                  </a:lnTo>
                  <a:lnTo>
                    <a:pt x="99" y="1546"/>
                  </a:lnTo>
                  <a:lnTo>
                    <a:pt x="102" y="1580"/>
                  </a:lnTo>
                  <a:lnTo>
                    <a:pt x="106" y="1610"/>
                  </a:lnTo>
                  <a:lnTo>
                    <a:pt x="110" y="1639"/>
                  </a:lnTo>
                  <a:lnTo>
                    <a:pt x="114" y="1666"/>
                  </a:lnTo>
                  <a:lnTo>
                    <a:pt x="118" y="1690"/>
                  </a:lnTo>
                  <a:lnTo>
                    <a:pt x="119" y="1715"/>
                  </a:lnTo>
                  <a:lnTo>
                    <a:pt x="123" y="1742"/>
                  </a:lnTo>
                  <a:lnTo>
                    <a:pt x="125" y="1763"/>
                  </a:lnTo>
                  <a:lnTo>
                    <a:pt x="127" y="1785"/>
                  </a:lnTo>
                  <a:lnTo>
                    <a:pt x="129" y="1808"/>
                  </a:lnTo>
                  <a:lnTo>
                    <a:pt x="131" y="1829"/>
                  </a:lnTo>
                  <a:lnTo>
                    <a:pt x="133" y="1850"/>
                  </a:lnTo>
                  <a:lnTo>
                    <a:pt x="133" y="1871"/>
                  </a:lnTo>
                  <a:lnTo>
                    <a:pt x="135" y="1890"/>
                  </a:lnTo>
                  <a:lnTo>
                    <a:pt x="137" y="1909"/>
                  </a:lnTo>
                  <a:lnTo>
                    <a:pt x="137" y="1926"/>
                  </a:lnTo>
                  <a:lnTo>
                    <a:pt x="137" y="1941"/>
                  </a:lnTo>
                  <a:lnTo>
                    <a:pt x="139" y="1957"/>
                  </a:lnTo>
                  <a:lnTo>
                    <a:pt x="139" y="1970"/>
                  </a:lnTo>
                  <a:lnTo>
                    <a:pt x="139" y="1981"/>
                  </a:lnTo>
                  <a:lnTo>
                    <a:pt x="140" y="1995"/>
                  </a:lnTo>
                  <a:lnTo>
                    <a:pt x="140" y="2004"/>
                  </a:lnTo>
                  <a:lnTo>
                    <a:pt x="140" y="2014"/>
                  </a:lnTo>
                  <a:lnTo>
                    <a:pt x="144" y="2014"/>
                  </a:lnTo>
                  <a:lnTo>
                    <a:pt x="152" y="2019"/>
                  </a:lnTo>
                  <a:lnTo>
                    <a:pt x="165" y="2027"/>
                  </a:lnTo>
                  <a:lnTo>
                    <a:pt x="186" y="2038"/>
                  </a:lnTo>
                  <a:lnTo>
                    <a:pt x="209" y="2050"/>
                  </a:lnTo>
                  <a:lnTo>
                    <a:pt x="235" y="2065"/>
                  </a:lnTo>
                  <a:lnTo>
                    <a:pt x="266" y="2080"/>
                  </a:lnTo>
                  <a:lnTo>
                    <a:pt x="300" y="2097"/>
                  </a:lnTo>
                  <a:lnTo>
                    <a:pt x="334" y="2114"/>
                  </a:lnTo>
                  <a:lnTo>
                    <a:pt x="372" y="2131"/>
                  </a:lnTo>
                  <a:lnTo>
                    <a:pt x="410" y="2149"/>
                  </a:lnTo>
                  <a:lnTo>
                    <a:pt x="452" y="2164"/>
                  </a:lnTo>
                  <a:lnTo>
                    <a:pt x="492" y="2179"/>
                  </a:lnTo>
                  <a:lnTo>
                    <a:pt x="534" y="2192"/>
                  </a:lnTo>
                  <a:lnTo>
                    <a:pt x="574" y="2206"/>
                  </a:lnTo>
                  <a:lnTo>
                    <a:pt x="616" y="2215"/>
                  </a:lnTo>
                  <a:lnTo>
                    <a:pt x="654" y="2223"/>
                  </a:lnTo>
                  <a:lnTo>
                    <a:pt x="692" y="2227"/>
                  </a:lnTo>
                  <a:lnTo>
                    <a:pt x="726" y="2227"/>
                  </a:lnTo>
                  <a:lnTo>
                    <a:pt x="762" y="2227"/>
                  </a:lnTo>
                  <a:lnTo>
                    <a:pt x="794" y="2225"/>
                  </a:lnTo>
                  <a:lnTo>
                    <a:pt x="829" y="2219"/>
                  </a:lnTo>
                  <a:lnTo>
                    <a:pt x="859" y="2213"/>
                  </a:lnTo>
                  <a:lnTo>
                    <a:pt x="889" y="2208"/>
                  </a:lnTo>
                  <a:lnTo>
                    <a:pt x="918" y="2198"/>
                  </a:lnTo>
                  <a:lnTo>
                    <a:pt x="944" y="2189"/>
                  </a:lnTo>
                  <a:lnTo>
                    <a:pt x="971" y="2177"/>
                  </a:lnTo>
                  <a:lnTo>
                    <a:pt x="998" y="2166"/>
                  </a:lnTo>
                  <a:lnTo>
                    <a:pt x="1022" y="2150"/>
                  </a:lnTo>
                  <a:lnTo>
                    <a:pt x="1045" y="2137"/>
                  </a:lnTo>
                  <a:lnTo>
                    <a:pt x="1068" y="2124"/>
                  </a:lnTo>
                  <a:lnTo>
                    <a:pt x="1091" y="2111"/>
                  </a:lnTo>
                  <a:lnTo>
                    <a:pt x="1108" y="2095"/>
                  </a:lnTo>
                  <a:lnTo>
                    <a:pt x="1129" y="2082"/>
                  </a:lnTo>
                  <a:lnTo>
                    <a:pt x="1146" y="2067"/>
                  </a:lnTo>
                  <a:lnTo>
                    <a:pt x="1161" y="2053"/>
                  </a:lnTo>
                  <a:lnTo>
                    <a:pt x="1176" y="2040"/>
                  </a:lnTo>
                  <a:lnTo>
                    <a:pt x="1192" y="2029"/>
                  </a:lnTo>
                  <a:lnTo>
                    <a:pt x="1205" y="2015"/>
                  </a:lnTo>
                  <a:lnTo>
                    <a:pt x="1216" y="2006"/>
                  </a:lnTo>
                  <a:lnTo>
                    <a:pt x="1226" y="1995"/>
                  </a:lnTo>
                  <a:lnTo>
                    <a:pt x="1235" y="1985"/>
                  </a:lnTo>
                  <a:lnTo>
                    <a:pt x="1243" y="1977"/>
                  </a:lnTo>
                  <a:lnTo>
                    <a:pt x="1250" y="1972"/>
                  </a:lnTo>
                  <a:lnTo>
                    <a:pt x="1256" y="1966"/>
                  </a:lnTo>
                  <a:lnTo>
                    <a:pt x="1260" y="1962"/>
                  </a:lnTo>
                  <a:lnTo>
                    <a:pt x="1262" y="1958"/>
                  </a:lnTo>
                  <a:lnTo>
                    <a:pt x="1264" y="1958"/>
                  </a:lnTo>
                  <a:lnTo>
                    <a:pt x="1262" y="1957"/>
                  </a:lnTo>
                  <a:lnTo>
                    <a:pt x="1260" y="1953"/>
                  </a:lnTo>
                  <a:lnTo>
                    <a:pt x="1258" y="1945"/>
                  </a:lnTo>
                  <a:lnTo>
                    <a:pt x="1256" y="1939"/>
                  </a:lnTo>
                  <a:lnTo>
                    <a:pt x="1252" y="1932"/>
                  </a:lnTo>
                  <a:lnTo>
                    <a:pt x="1247" y="1928"/>
                  </a:lnTo>
                  <a:lnTo>
                    <a:pt x="1239" y="1926"/>
                  </a:lnTo>
                  <a:lnTo>
                    <a:pt x="1230" y="1928"/>
                  </a:lnTo>
                  <a:lnTo>
                    <a:pt x="1222" y="1930"/>
                  </a:lnTo>
                  <a:lnTo>
                    <a:pt x="1216" y="1936"/>
                  </a:lnTo>
                  <a:lnTo>
                    <a:pt x="1207" y="1941"/>
                  </a:lnTo>
                  <a:lnTo>
                    <a:pt x="1199" y="1947"/>
                  </a:lnTo>
                  <a:lnTo>
                    <a:pt x="1192" y="1953"/>
                  </a:lnTo>
                  <a:lnTo>
                    <a:pt x="1182" y="1962"/>
                  </a:lnTo>
                  <a:lnTo>
                    <a:pt x="1171" y="1970"/>
                  </a:lnTo>
                  <a:lnTo>
                    <a:pt x="1161" y="1981"/>
                  </a:lnTo>
                  <a:lnTo>
                    <a:pt x="1148" y="1991"/>
                  </a:lnTo>
                  <a:lnTo>
                    <a:pt x="1136" y="1998"/>
                  </a:lnTo>
                  <a:lnTo>
                    <a:pt x="1123" y="2010"/>
                  </a:lnTo>
                  <a:lnTo>
                    <a:pt x="1110" y="2019"/>
                  </a:lnTo>
                  <a:lnTo>
                    <a:pt x="1095" y="2031"/>
                  </a:lnTo>
                  <a:lnTo>
                    <a:pt x="1079" y="2040"/>
                  </a:lnTo>
                  <a:lnTo>
                    <a:pt x="1060" y="2052"/>
                  </a:lnTo>
                  <a:lnTo>
                    <a:pt x="1045" y="2061"/>
                  </a:lnTo>
                  <a:lnTo>
                    <a:pt x="1024" y="2071"/>
                  </a:lnTo>
                  <a:lnTo>
                    <a:pt x="1005" y="2080"/>
                  </a:lnTo>
                  <a:lnTo>
                    <a:pt x="984" y="2090"/>
                  </a:lnTo>
                  <a:lnTo>
                    <a:pt x="962" y="2099"/>
                  </a:lnTo>
                  <a:lnTo>
                    <a:pt x="935" y="2107"/>
                  </a:lnTo>
                  <a:lnTo>
                    <a:pt x="910" y="2116"/>
                  </a:lnTo>
                  <a:lnTo>
                    <a:pt x="882" y="2124"/>
                  </a:lnTo>
                  <a:lnTo>
                    <a:pt x="855" y="2130"/>
                  </a:lnTo>
                  <a:lnTo>
                    <a:pt x="825" y="2135"/>
                  </a:lnTo>
                  <a:lnTo>
                    <a:pt x="794" y="2139"/>
                  </a:lnTo>
                  <a:lnTo>
                    <a:pt x="762" y="2141"/>
                  </a:lnTo>
                  <a:lnTo>
                    <a:pt x="732" y="2141"/>
                  </a:lnTo>
                  <a:lnTo>
                    <a:pt x="697" y="2141"/>
                  </a:lnTo>
                  <a:lnTo>
                    <a:pt x="665" y="2137"/>
                  </a:lnTo>
                  <a:lnTo>
                    <a:pt x="631" y="2133"/>
                  </a:lnTo>
                  <a:lnTo>
                    <a:pt x="597" y="2128"/>
                  </a:lnTo>
                  <a:lnTo>
                    <a:pt x="560" y="2116"/>
                  </a:lnTo>
                  <a:lnTo>
                    <a:pt x="526" y="2107"/>
                  </a:lnTo>
                  <a:lnTo>
                    <a:pt x="490" y="2093"/>
                  </a:lnTo>
                  <a:lnTo>
                    <a:pt x="456" y="2080"/>
                  </a:lnTo>
                  <a:lnTo>
                    <a:pt x="422" y="2065"/>
                  </a:lnTo>
                  <a:lnTo>
                    <a:pt x="389" y="2052"/>
                  </a:lnTo>
                  <a:lnTo>
                    <a:pt x="359" y="2036"/>
                  </a:lnTo>
                  <a:lnTo>
                    <a:pt x="332" y="2021"/>
                  </a:lnTo>
                  <a:lnTo>
                    <a:pt x="304" y="2006"/>
                  </a:lnTo>
                  <a:lnTo>
                    <a:pt x="281" y="1993"/>
                  </a:lnTo>
                  <a:lnTo>
                    <a:pt x="258" y="1981"/>
                  </a:lnTo>
                  <a:lnTo>
                    <a:pt x="241" y="1970"/>
                  </a:lnTo>
                  <a:lnTo>
                    <a:pt x="226" y="1960"/>
                  </a:lnTo>
                  <a:lnTo>
                    <a:pt x="215" y="1955"/>
                  </a:lnTo>
                  <a:lnTo>
                    <a:pt x="209" y="1951"/>
                  </a:lnTo>
                  <a:lnTo>
                    <a:pt x="207" y="1949"/>
                  </a:lnTo>
                  <a:lnTo>
                    <a:pt x="207" y="1947"/>
                  </a:lnTo>
                  <a:lnTo>
                    <a:pt x="205" y="1943"/>
                  </a:lnTo>
                  <a:lnTo>
                    <a:pt x="203" y="1939"/>
                  </a:lnTo>
                  <a:lnTo>
                    <a:pt x="201" y="1932"/>
                  </a:lnTo>
                  <a:lnTo>
                    <a:pt x="199" y="1922"/>
                  </a:lnTo>
                  <a:lnTo>
                    <a:pt x="196" y="1913"/>
                  </a:lnTo>
                  <a:lnTo>
                    <a:pt x="194" y="1901"/>
                  </a:lnTo>
                  <a:lnTo>
                    <a:pt x="190" y="1890"/>
                  </a:lnTo>
                  <a:lnTo>
                    <a:pt x="186" y="1873"/>
                  </a:lnTo>
                  <a:lnTo>
                    <a:pt x="182" y="1856"/>
                  </a:lnTo>
                  <a:lnTo>
                    <a:pt x="178" y="1837"/>
                  </a:lnTo>
                  <a:lnTo>
                    <a:pt x="177" y="1820"/>
                  </a:lnTo>
                  <a:lnTo>
                    <a:pt x="173" y="1797"/>
                  </a:lnTo>
                  <a:lnTo>
                    <a:pt x="169" y="1774"/>
                  </a:lnTo>
                  <a:lnTo>
                    <a:pt x="165" y="1749"/>
                  </a:lnTo>
                  <a:lnTo>
                    <a:pt x="163" y="1725"/>
                  </a:lnTo>
                  <a:lnTo>
                    <a:pt x="159" y="1696"/>
                  </a:lnTo>
                  <a:lnTo>
                    <a:pt x="156" y="1667"/>
                  </a:lnTo>
                  <a:lnTo>
                    <a:pt x="152" y="1637"/>
                  </a:lnTo>
                  <a:lnTo>
                    <a:pt x="148" y="1607"/>
                  </a:lnTo>
                  <a:lnTo>
                    <a:pt x="146" y="1572"/>
                  </a:lnTo>
                  <a:lnTo>
                    <a:pt x="144" y="1538"/>
                  </a:lnTo>
                  <a:lnTo>
                    <a:pt x="140" y="1500"/>
                  </a:lnTo>
                  <a:lnTo>
                    <a:pt x="139" y="1460"/>
                  </a:lnTo>
                  <a:lnTo>
                    <a:pt x="135" y="1416"/>
                  </a:lnTo>
                  <a:lnTo>
                    <a:pt x="133" y="1369"/>
                  </a:lnTo>
                  <a:lnTo>
                    <a:pt x="129" y="1319"/>
                  </a:lnTo>
                  <a:lnTo>
                    <a:pt x="125" y="1268"/>
                  </a:lnTo>
                  <a:lnTo>
                    <a:pt x="121" y="1211"/>
                  </a:lnTo>
                  <a:lnTo>
                    <a:pt x="119" y="1154"/>
                  </a:lnTo>
                  <a:lnTo>
                    <a:pt x="114" y="1089"/>
                  </a:lnTo>
                  <a:lnTo>
                    <a:pt x="112" y="1023"/>
                  </a:lnTo>
                  <a:lnTo>
                    <a:pt x="106" y="951"/>
                  </a:lnTo>
                  <a:lnTo>
                    <a:pt x="102" y="876"/>
                  </a:lnTo>
                  <a:lnTo>
                    <a:pt x="97" y="800"/>
                  </a:lnTo>
                  <a:lnTo>
                    <a:pt x="93" y="724"/>
                  </a:lnTo>
                  <a:lnTo>
                    <a:pt x="87" y="646"/>
                  </a:lnTo>
                  <a:lnTo>
                    <a:pt x="83" y="574"/>
                  </a:lnTo>
                  <a:lnTo>
                    <a:pt x="78" y="500"/>
                  </a:lnTo>
                  <a:lnTo>
                    <a:pt x="76" y="431"/>
                  </a:lnTo>
                  <a:lnTo>
                    <a:pt x="72" y="365"/>
                  </a:lnTo>
                  <a:lnTo>
                    <a:pt x="66" y="306"/>
                  </a:lnTo>
                  <a:lnTo>
                    <a:pt x="64" y="251"/>
                  </a:lnTo>
                  <a:lnTo>
                    <a:pt x="62" y="207"/>
                  </a:lnTo>
                  <a:lnTo>
                    <a:pt x="59" y="167"/>
                  </a:lnTo>
                  <a:lnTo>
                    <a:pt x="59" y="140"/>
                  </a:lnTo>
                  <a:lnTo>
                    <a:pt x="57" y="123"/>
                  </a:lnTo>
                  <a:lnTo>
                    <a:pt x="57" y="118"/>
                  </a:lnTo>
                  <a:lnTo>
                    <a:pt x="4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6" name="Freeform 200"/>
            <p:cNvSpPr>
              <a:spLocks/>
            </p:cNvSpPr>
            <p:nvPr/>
          </p:nvSpPr>
          <p:spPr bwMode="auto">
            <a:xfrm>
              <a:off x="3298977" y="2298472"/>
              <a:ext cx="14310" cy="291381"/>
            </a:xfrm>
            <a:custGeom>
              <a:avLst/>
              <a:gdLst>
                <a:gd name="T0" fmla="*/ 0 w 93"/>
                <a:gd name="T1" fmla="*/ 2147483647 h 1915"/>
                <a:gd name="T2" fmla="*/ 0 w 93"/>
                <a:gd name="T3" fmla="*/ 2147483647 h 1915"/>
                <a:gd name="T4" fmla="*/ 2147483647 w 93"/>
                <a:gd name="T5" fmla="*/ 2147483647 h 1915"/>
                <a:gd name="T6" fmla="*/ 2147483647 w 93"/>
                <a:gd name="T7" fmla="*/ 2147483647 h 1915"/>
                <a:gd name="T8" fmla="*/ 2147483647 w 93"/>
                <a:gd name="T9" fmla="*/ 2147483647 h 1915"/>
                <a:gd name="T10" fmla="*/ 2147483647 w 93"/>
                <a:gd name="T11" fmla="*/ 2147483647 h 1915"/>
                <a:gd name="T12" fmla="*/ 2147483647 w 93"/>
                <a:gd name="T13" fmla="*/ 2147483647 h 1915"/>
                <a:gd name="T14" fmla="*/ 2147483647 w 93"/>
                <a:gd name="T15" fmla="*/ 2147483647 h 1915"/>
                <a:gd name="T16" fmla="*/ 2147483647 w 93"/>
                <a:gd name="T17" fmla="*/ 2147483647 h 1915"/>
                <a:gd name="T18" fmla="*/ 2147483647 w 93"/>
                <a:gd name="T19" fmla="*/ 2147483647 h 1915"/>
                <a:gd name="T20" fmla="*/ 2147483647 w 93"/>
                <a:gd name="T21" fmla="*/ 2147483647 h 1915"/>
                <a:gd name="T22" fmla="*/ 2147483647 w 93"/>
                <a:gd name="T23" fmla="*/ 2147483647 h 1915"/>
                <a:gd name="T24" fmla="*/ 2147483647 w 93"/>
                <a:gd name="T25" fmla="*/ 2147483647 h 1915"/>
                <a:gd name="T26" fmla="*/ 2147483647 w 93"/>
                <a:gd name="T27" fmla="*/ 2147483647 h 1915"/>
                <a:gd name="T28" fmla="*/ 2147483647 w 93"/>
                <a:gd name="T29" fmla="*/ 2147483647 h 1915"/>
                <a:gd name="T30" fmla="*/ 2147483647 w 93"/>
                <a:gd name="T31" fmla="*/ 2147483647 h 1915"/>
                <a:gd name="T32" fmla="*/ 2147483647 w 93"/>
                <a:gd name="T33" fmla="*/ 2147483647 h 1915"/>
                <a:gd name="T34" fmla="*/ 2147483647 w 93"/>
                <a:gd name="T35" fmla="*/ 2147483647 h 1915"/>
                <a:gd name="T36" fmla="*/ 2147483647 w 93"/>
                <a:gd name="T37" fmla="*/ 2147483647 h 1915"/>
                <a:gd name="T38" fmla="*/ 2147483647 w 93"/>
                <a:gd name="T39" fmla="*/ 2147483647 h 1915"/>
                <a:gd name="T40" fmla="*/ 2147483647 w 93"/>
                <a:gd name="T41" fmla="*/ 2147483647 h 1915"/>
                <a:gd name="T42" fmla="*/ 2147483647 w 93"/>
                <a:gd name="T43" fmla="*/ 0 h 1915"/>
                <a:gd name="T44" fmla="*/ 2147483647 w 93"/>
                <a:gd name="T45" fmla="*/ 0 h 1915"/>
                <a:gd name="T46" fmla="*/ 2147483647 w 93"/>
                <a:gd name="T47" fmla="*/ 2147483647 h 1915"/>
                <a:gd name="T48" fmla="*/ 2147483647 w 93"/>
                <a:gd name="T49" fmla="*/ 2147483647 h 1915"/>
                <a:gd name="T50" fmla="*/ 2147483647 w 93"/>
                <a:gd name="T51" fmla="*/ 2147483647 h 1915"/>
                <a:gd name="T52" fmla="*/ 2147483647 w 93"/>
                <a:gd name="T53" fmla="*/ 2147483647 h 1915"/>
                <a:gd name="T54" fmla="*/ 2147483647 w 93"/>
                <a:gd name="T55" fmla="*/ 2147483647 h 1915"/>
                <a:gd name="T56" fmla="*/ 2147483647 w 93"/>
                <a:gd name="T57" fmla="*/ 2147483647 h 1915"/>
                <a:gd name="T58" fmla="*/ 2147483647 w 93"/>
                <a:gd name="T59" fmla="*/ 2147483647 h 1915"/>
                <a:gd name="T60" fmla="*/ 2147483647 w 93"/>
                <a:gd name="T61" fmla="*/ 2147483647 h 1915"/>
                <a:gd name="T62" fmla="*/ 2147483647 w 93"/>
                <a:gd name="T63" fmla="*/ 2147483647 h 1915"/>
                <a:gd name="T64" fmla="*/ 2147483647 w 93"/>
                <a:gd name="T65" fmla="*/ 2147483647 h 1915"/>
                <a:gd name="T66" fmla="*/ 2147483647 w 93"/>
                <a:gd name="T67" fmla="*/ 2147483647 h 1915"/>
                <a:gd name="T68" fmla="*/ 2147483647 w 93"/>
                <a:gd name="T69" fmla="*/ 2147483647 h 1915"/>
                <a:gd name="T70" fmla="*/ 2147483647 w 93"/>
                <a:gd name="T71" fmla="*/ 2147483647 h 1915"/>
                <a:gd name="T72" fmla="*/ 2147483647 w 93"/>
                <a:gd name="T73" fmla="*/ 2147483647 h 1915"/>
                <a:gd name="T74" fmla="*/ 2147483647 w 93"/>
                <a:gd name="T75" fmla="*/ 2147483647 h 1915"/>
                <a:gd name="T76" fmla="*/ 2147483647 w 93"/>
                <a:gd name="T77" fmla="*/ 2147483647 h 1915"/>
                <a:gd name="T78" fmla="*/ 2147483647 w 93"/>
                <a:gd name="T79" fmla="*/ 2147483647 h 1915"/>
                <a:gd name="T80" fmla="*/ 2147483647 w 93"/>
                <a:gd name="T81" fmla="*/ 2147483647 h 1915"/>
                <a:gd name="T82" fmla="*/ 2147483647 w 93"/>
                <a:gd name="T83" fmla="*/ 2147483647 h 1915"/>
                <a:gd name="T84" fmla="*/ 2147483647 w 93"/>
                <a:gd name="T85" fmla="*/ 2147483647 h 1915"/>
                <a:gd name="T86" fmla="*/ 2147483647 w 93"/>
                <a:gd name="T87" fmla="*/ 2147483647 h 1915"/>
                <a:gd name="T88" fmla="*/ 2147483647 w 93"/>
                <a:gd name="T89" fmla="*/ 2147483647 h 1915"/>
                <a:gd name="T90" fmla="*/ 2147483647 w 93"/>
                <a:gd name="T91" fmla="*/ 2147483647 h 1915"/>
                <a:gd name="T92" fmla="*/ 2147483647 w 93"/>
                <a:gd name="T93" fmla="*/ 2147483647 h 1915"/>
                <a:gd name="T94" fmla="*/ 2147483647 w 93"/>
                <a:gd name="T95" fmla="*/ 2147483647 h 1915"/>
                <a:gd name="T96" fmla="*/ 2147483647 w 93"/>
                <a:gd name="T97" fmla="*/ 2147483647 h 1915"/>
                <a:gd name="T98" fmla="*/ 2147483647 w 93"/>
                <a:gd name="T99" fmla="*/ 2147483647 h 1915"/>
                <a:gd name="T100" fmla="*/ 2147483647 w 93"/>
                <a:gd name="T101" fmla="*/ 2147483647 h 1915"/>
                <a:gd name="T102" fmla="*/ 2147483647 w 93"/>
                <a:gd name="T103" fmla="*/ 2147483647 h 1915"/>
                <a:gd name="T104" fmla="*/ 0 w 93"/>
                <a:gd name="T105" fmla="*/ 2147483647 h 1915"/>
                <a:gd name="T106" fmla="*/ 0 w 93"/>
                <a:gd name="T107" fmla="*/ 2147483647 h 1915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93" h="1915">
                  <a:moveTo>
                    <a:pt x="0" y="1905"/>
                  </a:moveTo>
                  <a:lnTo>
                    <a:pt x="0" y="1896"/>
                  </a:lnTo>
                  <a:lnTo>
                    <a:pt x="0" y="1875"/>
                  </a:lnTo>
                  <a:lnTo>
                    <a:pt x="0" y="1839"/>
                  </a:lnTo>
                  <a:lnTo>
                    <a:pt x="2" y="1793"/>
                  </a:lnTo>
                  <a:lnTo>
                    <a:pt x="4" y="1736"/>
                  </a:lnTo>
                  <a:lnTo>
                    <a:pt x="6" y="1669"/>
                  </a:lnTo>
                  <a:lnTo>
                    <a:pt x="8" y="1595"/>
                  </a:lnTo>
                  <a:lnTo>
                    <a:pt x="10" y="1515"/>
                  </a:lnTo>
                  <a:lnTo>
                    <a:pt x="11" y="1428"/>
                  </a:lnTo>
                  <a:lnTo>
                    <a:pt x="13" y="1339"/>
                  </a:lnTo>
                  <a:lnTo>
                    <a:pt x="15" y="1243"/>
                  </a:lnTo>
                  <a:lnTo>
                    <a:pt x="19" y="1150"/>
                  </a:lnTo>
                  <a:lnTo>
                    <a:pt x="19" y="1055"/>
                  </a:lnTo>
                  <a:lnTo>
                    <a:pt x="21" y="962"/>
                  </a:lnTo>
                  <a:lnTo>
                    <a:pt x="23" y="871"/>
                  </a:lnTo>
                  <a:lnTo>
                    <a:pt x="25" y="783"/>
                  </a:lnTo>
                  <a:lnTo>
                    <a:pt x="25" y="698"/>
                  </a:lnTo>
                  <a:lnTo>
                    <a:pt x="25" y="618"/>
                  </a:lnTo>
                  <a:lnTo>
                    <a:pt x="25" y="544"/>
                  </a:lnTo>
                  <a:lnTo>
                    <a:pt x="27" y="477"/>
                  </a:lnTo>
                  <a:lnTo>
                    <a:pt x="25" y="412"/>
                  </a:lnTo>
                  <a:lnTo>
                    <a:pt x="25" y="354"/>
                  </a:lnTo>
                  <a:lnTo>
                    <a:pt x="25" y="300"/>
                  </a:lnTo>
                  <a:lnTo>
                    <a:pt x="25" y="253"/>
                  </a:lnTo>
                  <a:lnTo>
                    <a:pt x="23" y="209"/>
                  </a:lnTo>
                  <a:lnTo>
                    <a:pt x="23" y="173"/>
                  </a:lnTo>
                  <a:lnTo>
                    <a:pt x="21" y="141"/>
                  </a:lnTo>
                  <a:lnTo>
                    <a:pt x="21" y="114"/>
                  </a:lnTo>
                  <a:lnTo>
                    <a:pt x="21" y="95"/>
                  </a:lnTo>
                  <a:lnTo>
                    <a:pt x="21" y="80"/>
                  </a:lnTo>
                  <a:lnTo>
                    <a:pt x="21" y="70"/>
                  </a:lnTo>
                  <a:lnTo>
                    <a:pt x="21" y="68"/>
                  </a:lnTo>
                  <a:lnTo>
                    <a:pt x="21" y="66"/>
                  </a:lnTo>
                  <a:lnTo>
                    <a:pt x="23" y="63"/>
                  </a:lnTo>
                  <a:lnTo>
                    <a:pt x="25" y="57"/>
                  </a:lnTo>
                  <a:lnTo>
                    <a:pt x="29" y="49"/>
                  </a:lnTo>
                  <a:lnTo>
                    <a:pt x="32" y="42"/>
                  </a:lnTo>
                  <a:lnTo>
                    <a:pt x="36" y="34"/>
                  </a:lnTo>
                  <a:lnTo>
                    <a:pt x="44" y="25"/>
                  </a:lnTo>
                  <a:lnTo>
                    <a:pt x="50" y="17"/>
                  </a:lnTo>
                  <a:lnTo>
                    <a:pt x="53" y="9"/>
                  </a:lnTo>
                  <a:lnTo>
                    <a:pt x="61" y="4"/>
                  </a:lnTo>
                  <a:lnTo>
                    <a:pt x="65" y="0"/>
                  </a:lnTo>
                  <a:lnTo>
                    <a:pt x="72" y="0"/>
                  </a:lnTo>
                  <a:lnTo>
                    <a:pt x="76" y="0"/>
                  </a:lnTo>
                  <a:lnTo>
                    <a:pt x="80" y="6"/>
                  </a:lnTo>
                  <a:lnTo>
                    <a:pt x="84" y="15"/>
                  </a:lnTo>
                  <a:lnTo>
                    <a:pt x="88" y="28"/>
                  </a:lnTo>
                  <a:lnTo>
                    <a:pt x="89" y="45"/>
                  </a:lnTo>
                  <a:lnTo>
                    <a:pt x="91" y="66"/>
                  </a:lnTo>
                  <a:lnTo>
                    <a:pt x="91" y="87"/>
                  </a:lnTo>
                  <a:lnTo>
                    <a:pt x="93" y="112"/>
                  </a:lnTo>
                  <a:lnTo>
                    <a:pt x="93" y="139"/>
                  </a:lnTo>
                  <a:lnTo>
                    <a:pt x="93" y="167"/>
                  </a:lnTo>
                  <a:lnTo>
                    <a:pt x="91" y="198"/>
                  </a:lnTo>
                  <a:lnTo>
                    <a:pt x="91" y="232"/>
                  </a:lnTo>
                  <a:lnTo>
                    <a:pt x="89" y="266"/>
                  </a:lnTo>
                  <a:lnTo>
                    <a:pt x="88" y="304"/>
                  </a:lnTo>
                  <a:lnTo>
                    <a:pt x="86" y="342"/>
                  </a:lnTo>
                  <a:lnTo>
                    <a:pt x="86" y="382"/>
                  </a:lnTo>
                  <a:lnTo>
                    <a:pt x="84" y="424"/>
                  </a:lnTo>
                  <a:lnTo>
                    <a:pt x="82" y="468"/>
                  </a:lnTo>
                  <a:lnTo>
                    <a:pt x="80" y="513"/>
                  </a:lnTo>
                  <a:lnTo>
                    <a:pt x="78" y="561"/>
                  </a:lnTo>
                  <a:lnTo>
                    <a:pt x="76" y="606"/>
                  </a:lnTo>
                  <a:lnTo>
                    <a:pt x="76" y="654"/>
                  </a:lnTo>
                  <a:lnTo>
                    <a:pt x="74" y="703"/>
                  </a:lnTo>
                  <a:lnTo>
                    <a:pt x="74" y="753"/>
                  </a:lnTo>
                  <a:lnTo>
                    <a:pt x="72" y="802"/>
                  </a:lnTo>
                  <a:lnTo>
                    <a:pt x="72" y="856"/>
                  </a:lnTo>
                  <a:lnTo>
                    <a:pt x="70" y="907"/>
                  </a:lnTo>
                  <a:lnTo>
                    <a:pt x="70" y="958"/>
                  </a:lnTo>
                  <a:lnTo>
                    <a:pt x="70" y="1010"/>
                  </a:lnTo>
                  <a:lnTo>
                    <a:pt x="70" y="1059"/>
                  </a:lnTo>
                  <a:lnTo>
                    <a:pt x="70" y="1110"/>
                  </a:lnTo>
                  <a:lnTo>
                    <a:pt x="70" y="1162"/>
                  </a:lnTo>
                  <a:lnTo>
                    <a:pt x="70" y="1209"/>
                  </a:lnTo>
                  <a:lnTo>
                    <a:pt x="70" y="1257"/>
                  </a:lnTo>
                  <a:lnTo>
                    <a:pt x="70" y="1304"/>
                  </a:lnTo>
                  <a:lnTo>
                    <a:pt x="70" y="1350"/>
                  </a:lnTo>
                  <a:lnTo>
                    <a:pt x="69" y="1392"/>
                  </a:lnTo>
                  <a:lnTo>
                    <a:pt x="69" y="1436"/>
                  </a:lnTo>
                  <a:lnTo>
                    <a:pt x="67" y="1477"/>
                  </a:lnTo>
                  <a:lnTo>
                    <a:pt x="67" y="1519"/>
                  </a:lnTo>
                  <a:lnTo>
                    <a:pt x="67" y="1557"/>
                  </a:lnTo>
                  <a:lnTo>
                    <a:pt x="65" y="1595"/>
                  </a:lnTo>
                  <a:lnTo>
                    <a:pt x="65" y="1631"/>
                  </a:lnTo>
                  <a:lnTo>
                    <a:pt x="63" y="1668"/>
                  </a:lnTo>
                  <a:lnTo>
                    <a:pt x="61" y="1698"/>
                  </a:lnTo>
                  <a:lnTo>
                    <a:pt x="59" y="1730"/>
                  </a:lnTo>
                  <a:lnTo>
                    <a:pt x="57" y="1757"/>
                  </a:lnTo>
                  <a:lnTo>
                    <a:pt x="57" y="1785"/>
                  </a:lnTo>
                  <a:lnTo>
                    <a:pt x="53" y="1808"/>
                  </a:lnTo>
                  <a:lnTo>
                    <a:pt x="51" y="1831"/>
                  </a:lnTo>
                  <a:lnTo>
                    <a:pt x="48" y="1850"/>
                  </a:lnTo>
                  <a:lnTo>
                    <a:pt x="46" y="1867"/>
                  </a:lnTo>
                  <a:lnTo>
                    <a:pt x="42" y="1881"/>
                  </a:lnTo>
                  <a:lnTo>
                    <a:pt x="38" y="1892"/>
                  </a:lnTo>
                  <a:lnTo>
                    <a:pt x="34" y="1900"/>
                  </a:lnTo>
                  <a:lnTo>
                    <a:pt x="32" y="1905"/>
                  </a:lnTo>
                  <a:lnTo>
                    <a:pt x="23" y="1913"/>
                  </a:lnTo>
                  <a:lnTo>
                    <a:pt x="15" y="1915"/>
                  </a:lnTo>
                  <a:lnTo>
                    <a:pt x="10" y="1913"/>
                  </a:lnTo>
                  <a:lnTo>
                    <a:pt x="4" y="1911"/>
                  </a:lnTo>
                  <a:lnTo>
                    <a:pt x="0" y="19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7" name="Freeform 201"/>
            <p:cNvSpPr>
              <a:spLocks/>
            </p:cNvSpPr>
            <p:nvPr/>
          </p:nvSpPr>
          <p:spPr bwMode="auto">
            <a:xfrm>
              <a:off x="3126036" y="2331355"/>
              <a:ext cx="170505" cy="55414"/>
            </a:xfrm>
            <a:custGeom>
              <a:avLst/>
              <a:gdLst>
                <a:gd name="T0" fmla="*/ 2147483647 w 1122"/>
                <a:gd name="T1" fmla="*/ 2147483647 h 363"/>
                <a:gd name="T2" fmla="*/ 2147483647 w 1122"/>
                <a:gd name="T3" fmla="*/ 2147483647 h 363"/>
                <a:gd name="T4" fmla="*/ 2147483647 w 1122"/>
                <a:gd name="T5" fmla="*/ 2147483647 h 363"/>
                <a:gd name="T6" fmla="*/ 2147483647 w 1122"/>
                <a:gd name="T7" fmla="*/ 2147483647 h 363"/>
                <a:gd name="T8" fmla="*/ 2147483647 w 1122"/>
                <a:gd name="T9" fmla="*/ 2147483647 h 363"/>
                <a:gd name="T10" fmla="*/ 2147483647 w 1122"/>
                <a:gd name="T11" fmla="*/ 2147483647 h 363"/>
                <a:gd name="T12" fmla="*/ 0 w 1122"/>
                <a:gd name="T13" fmla="*/ 2147483647 h 363"/>
                <a:gd name="T14" fmla="*/ 2147483647 w 1122"/>
                <a:gd name="T15" fmla="*/ 2147483647 h 363"/>
                <a:gd name="T16" fmla="*/ 2147483647 w 1122"/>
                <a:gd name="T17" fmla="*/ 2147483647 h 363"/>
                <a:gd name="T18" fmla="*/ 2147483647 w 1122"/>
                <a:gd name="T19" fmla="*/ 2147483647 h 363"/>
                <a:gd name="T20" fmla="*/ 2147483647 w 1122"/>
                <a:gd name="T21" fmla="*/ 2147483647 h 363"/>
                <a:gd name="T22" fmla="*/ 2147483647 w 1122"/>
                <a:gd name="T23" fmla="*/ 2147483647 h 363"/>
                <a:gd name="T24" fmla="*/ 2147483647 w 1122"/>
                <a:gd name="T25" fmla="*/ 2147483647 h 363"/>
                <a:gd name="T26" fmla="*/ 2147483647 w 1122"/>
                <a:gd name="T27" fmla="*/ 2147483647 h 363"/>
                <a:gd name="T28" fmla="*/ 2147483647 w 1122"/>
                <a:gd name="T29" fmla="*/ 2147483647 h 363"/>
                <a:gd name="T30" fmla="*/ 2147483647 w 1122"/>
                <a:gd name="T31" fmla="*/ 2147483647 h 363"/>
                <a:gd name="T32" fmla="*/ 2147483647 w 1122"/>
                <a:gd name="T33" fmla="*/ 2147483647 h 363"/>
                <a:gd name="T34" fmla="*/ 2147483647 w 1122"/>
                <a:gd name="T35" fmla="*/ 2147483647 h 363"/>
                <a:gd name="T36" fmla="*/ 2147483647 w 1122"/>
                <a:gd name="T37" fmla="*/ 2147483647 h 363"/>
                <a:gd name="T38" fmla="*/ 2147483647 w 1122"/>
                <a:gd name="T39" fmla="*/ 2147483647 h 363"/>
                <a:gd name="T40" fmla="*/ 2147483647 w 1122"/>
                <a:gd name="T41" fmla="*/ 2147483647 h 363"/>
                <a:gd name="T42" fmla="*/ 2147483647 w 1122"/>
                <a:gd name="T43" fmla="*/ 2147483647 h 363"/>
                <a:gd name="T44" fmla="*/ 2147483647 w 1122"/>
                <a:gd name="T45" fmla="*/ 2147483647 h 363"/>
                <a:gd name="T46" fmla="*/ 2147483647 w 1122"/>
                <a:gd name="T47" fmla="*/ 0 h 363"/>
                <a:gd name="T48" fmla="*/ 2147483647 w 1122"/>
                <a:gd name="T49" fmla="*/ 2147483647 h 363"/>
                <a:gd name="T50" fmla="*/ 2147483647 w 1122"/>
                <a:gd name="T51" fmla="*/ 2147483647 h 363"/>
                <a:gd name="T52" fmla="*/ 2147483647 w 1122"/>
                <a:gd name="T53" fmla="*/ 2147483647 h 363"/>
                <a:gd name="T54" fmla="*/ 2147483647 w 1122"/>
                <a:gd name="T55" fmla="*/ 2147483647 h 363"/>
                <a:gd name="T56" fmla="*/ 2147483647 w 1122"/>
                <a:gd name="T57" fmla="*/ 2147483647 h 363"/>
                <a:gd name="T58" fmla="*/ 2147483647 w 1122"/>
                <a:gd name="T59" fmla="*/ 2147483647 h 363"/>
                <a:gd name="T60" fmla="*/ 2147483647 w 1122"/>
                <a:gd name="T61" fmla="*/ 2147483647 h 363"/>
                <a:gd name="T62" fmla="*/ 2147483647 w 1122"/>
                <a:gd name="T63" fmla="*/ 2147483647 h 363"/>
                <a:gd name="T64" fmla="*/ 2147483647 w 1122"/>
                <a:gd name="T65" fmla="*/ 2147483647 h 363"/>
                <a:gd name="T66" fmla="*/ 2147483647 w 1122"/>
                <a:gd name="T67" fmla="*/ 2147483647 h 363"/>
                <a:gd name="T68" fmla="*/ 2147483647 w 1122"/>
                <a:gd name="T69" fmla="*/ 2147483647 h 363"/>
                <a:gd name="T70" fmla="*/ 2147483647 w 1122"/>
                <a:gd name="T71" fmla="*/ 2147483647 h 363"/>
                <a:gd name="T72" fmla="*/ 2147483647 w 1122"/>
                <a:gd name="T73" fmla="*/ 2147483647 h 363"/>
                <a:gd name="T74" fmla="*/ 2147483647 w 1122"/>
                <a:gd name="T75" fmla="*/ 2147483647 h 363"/>
                <a:gd name="T76" fmla="*/ 2147483647 w 1122"/>
                <a:gd name="T77" fmla="*/ 2147483647 h 363"/>
                <a:gd name="T78" fmla="*/ 2147483647 w 1122"/>
                <a:gd name="T79" fmla="*/ 2147483647 h 363"/>
                <a:gd name="T80" fmla="*/ 2147483647 w 1122"/>
                <a:gd name="T81" fmla="*/ 2147483647 h 363"/>
                <a:gd name="T82" fmla="*/ 2147483647 w 1122"/>
                <a:gd name="T83" fmla="*/ 2147483647 h 363"/>
                <a:gd name="T84" fmla="*/ 2147483647 w 1122"/>
                <a:gd name="T85" fmla="*/ 2147483647 h 363"/>
                <a:gd name="T86" fmla="*/ 2147483647 w 1122"/>
                <a:gd name="T87" fmla="*/ 2147483647 h 363"/>
                <a:gd name="T88" fmla="*/ 2147483647 w 1122"/>
                <a:gd name="T89" fmla="*/ 2147483647 h 363"/>
                <a:gd name="T90" fmla="*/ 2147483647 w 1122"/>
                <a:gd name="T91" fmla="*/ 2147483647 h 363"/>
                <a:gd name="T92" fmla="*/ 2147483647 w 1122"/>
                <a:gd name="T93" fmla="*/ 2147483647 h 363"/>
                <a:gd name="T94" fmla="*/ 2147483647 w 1122"/>
                <a:gd name="T95" fmla="*/ 2147483647 h 363"/>
                <a:gd name="T96" fmla="*/ 2147483647 w 1122"/>
                <a:gd name="T97" fmla="*/ 2147483647 h 363"/>
                <a:gd name="T98" fmla="*/ 2147483647 w 1122"/>
                <a:gd name="T99" fmla="*/ 2147483647 h 363"/>
                <a:gd name="T100" fmla="*/ 2147483647 w 1122"/>
                <a:gd name="T101" fmla="*/ 2147483647 h 363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122" h="363">
                  <a:moveTo>
                    <a:pt x="432" y="30"/>
                  </a:moveTo>
                  <a:lnTo>
                    <a:pt x="430" y="30"/>
                  </a:lnTo>
                  <a:lnTo>
                    <a:pt x="424" y="30"/>
                  </a:lnTo>
                  <a:lnTo>
                    <a:pt x="415" y="30"/>
                  </a:lnTo>
                  <a:lnTo>
                    <a:pt x="405" y="32"/>
                  </a:lnTo>
                  <a:lnTo>
                    <a:pt x="392" y="34"/>
                  </a:lnTo>
                  <a:lnTo>
                    <a:pt x="377" y="36"/>
                  </a:lnTo>
                  <a:lnTo>
                    <a:pt x="360" y="40"/>
                  </a:lnTo>
                  <a:lnTo>
                    <a:pt x="341" y="41"/>
                  </a:lnTo>
                  <a:lnTo>
                    <a:pt x="320" y="45"/>
                  </a:lnTo>
                  <a:lnTo>
                    <a:pt x="299" y="49"/>
                  </a:lnTo>
                  <a:lnTo>
                    <a:pt x="276" y="51"/>
                  </a:lnTo>
                  <a:lnTo>
                    <a:pt x="253" y="57"/>
                  </a:lnTo>
                  <a:lnTo>
                    <a:pt x="230" y="60"/>
                  </a:lnTo>
                  <a:lnTo>
                    <a:pt x="208" y="64"/>
                  </a:lnTo>
                  <a:lnTo>
                    <a:pt x="185" y="68"/>
                  </a:lnTo>
                  <a:lnTo>
                    <a:pt x="164" y="74"/>
                  </a:lnTo>
                  <a:lnTo>
                    <a:pt x="141" y="78"/>
                  </a:lnTo>
                  <a:lnTo>
                    <a:pt x="122" y="81"/>
                  </a:lnTo>
                  <a:lnTo>
                    <a:pt x="103" y="85"/>
                  </a:lnTo>
                  <a:lnTo>
                    <a:pt x="90" y="91"/>
                  </a:lnTo>
                  <a:lnTo>
                    <a:pt x="75" y="95"/>
                  </a:lnTo>
                  <a:lnTo>
                    <a:pt x="61" y="100"/>
                  </a:lnTo>
                  <a:lnTo>
                    <a:pt x="50" y="104"/>
                  </a:lnTo>
                  <a:lnTo>
                    <a:pt x="40" y="112"/>
                  </a:lnTo>
                  <a:lnTo>
                    <a:pt x="31" y="116"/>
                  </a:lnTo>
                  <a:lnTo>
                    <a:pt x="23" y="119"/>
                  </a:lnTo>
                  <a:lnTo>
                    <a:pt x="16" y="127"/>
                  </a:lnTo>
                  <a:lnTo>
                    <a:pt x="12" y="135"/>
                  </a:lnTo>
                  <a:lnTo>
                    <a:pt x="6" y="140"/>
                  </a:lnTo>
                  <a:lnTo>
                    <a:pt x="4" y="146"/>
                  </a:lnTo>
                  <a:lnTo>
                    <a:pt x="2" y="154"/>
                  </a:lnTo>
                  <a:lnTo>
                    <a:pt x="2" y="163"/>
                  </a:lnTo>
                  <a:lnTo>
                    <a:pt x="0" y="171"/>
                  </a:lnTo>
                  <a:lnTo>
                    <a:pt x="0" y="178"/>
                  </a:lnTo>
                  <a:lnTo>
                    <a:pt x="0" y="188"/>
                  </a:lnTo>
                  <a:lnTo>
                    <a:pt x="2" y="197"/>
                  </a:lnTo>
                  <a:lnTo>
                    <a:pt x="4" y="205"/>
                  </a:lnTo>
                  <a:lnTo>
                    <a:pt x="10" y="214"/>
                  </a:lnTo>
                  <a:lnTo>
                    <a:pt x="16" y="224"/>
                  </a:lnTo>
                  <a:lnTo>
                    <a:pt x="23" y="235"/>
                  </a:lnTo>
                  <a:lnTo>
                    <a:pt x="29" y="245"/>
                  </a:lnTo>
                  <a:lnTo>
                    <a:pt x="38" y="253"/>
                  </a:lnTo>
                  <a:lnTo>
                    <a:pt x="50" y="262"/>
                  </a:lnTo>
                  <a:lnTo>
                    <a:pt x="63" y="273"/>
                  </a:lnTo>
                  <a:lnTo>
                    <a:pt x="76" y="281"/>
                  </a:lnTo>
                  <a:lnTo>
                    <a:pt x="92" y="291"/>
                  </a:lnTo>
                  <a:lnTo>
                    <a:pt x="111" y="298"/>
                  </a:lnTo>
                  <a:lnTo>
                    <a:pt x="130" y="308"/>
                  </a:lnTo>
                  <a:lnTo>
                    <a:pt x="151" y="315"/>
                  </a:lnTo>
                  <a:lnTo>
                    <a:pt x="173" y="323"/>
                  </a:lnTo>
                  <a:lnTo>
                    <a:pt x="198" y="329"/>
                  </a:lnTo>
                  <a:lnTo>
                    <a:pt x="223" y="334"/>
                  </a:lnTo>
                  <a:lnTo>
                    <a:pt x="249" y="340"/>
                  </a:lnTo>
                  <a:lnTo>
                    <a:pt x="278" y="346"/>
                  </a:lnTo>
                  <a:lnTo>
                    <a:pt x="306" y="349"/>
                  </a:lnTo>
                  <a:lnTo>
                    <a:pt x="337" y="355"/>
                  </a:lnTo>
                  <a:lnTo>
                    <a:pt x="367" y="357"/>
                  </a:lnTo>
                  <a:lnTo>
                    <a:pt x="398" y="359"/>
                  </a:lnTo>
                  <a:lnTo>
                    <a:pt x="428" y="361"/>
                  </a:lnTo>
                  <a:lnTo>
                    <a:pt x="460" y="363"/>
                  </a:lnTo>
                  <a:lnTo>
                    <a:pt x="491" y="363"/>
                  </a:lnTo>
                  <a:lnTo>
                    <a:pt x="521" y="363"/>
                  </a:lnTo>
                  <a:lnTo>
                    <a:pt x="552" y="363"/>
                  </a:lnTo>
                  <a:lnTo>
                    <a:pt x="584" y="361"/>
                  </a:lnTo>
                  <a:lnTo>
                    <a:pt x="612" y="357"/>
                  </a:lnTo>
                  <a:lnTo>
                    <a:pt x="641" y="355"/>
                  </a:lnTo>
                  <a:lnTo>
                    <a:pt x="669" y="349"/>
                  </a:lnTo>
                  <a:lnTo>
                    <a:pt x="698" y="346"/>
                  </a:lnTo>
                  <a:lnTo>
                    <a:pt x="725" y="338"/>
                  </a:lnTo>
                  <a:lnTo>
                    <a:pt x="751" y="332"/>
                  </a:lnTo>
                  <a:lnTo>
                    <a:pt x="778" y="325"/>
                  </a:lnTo>
                  <a:lnTo>
                    <a:pt x="804" y="319"/>
                  </a:lnTo>
                  <a:lnTo>
                    <a:pt x="827" y="310"/>
                  </a:lnTo>
                  <a:lnTo>
                    <a:pt x="852" y="302"/>
                  </a:lnTo>
                  <a:lnTo>
                    <a:pt x="875" y="292"/>
                  </a:lnTo>
                  <a:lnTo>
                    <a:pt x="898" y="285"/>
                  </a:lnTo>
                  <a:lnTo>
                    <a:pt x="918" y="275"/>
                  </a:lnTo>
                  <a:lnTo>
                    <a:pt x="939" y="266"/>
                  </a:lnTo>
                  <a:lnTo>
                    <a:pt x="960" y="256"/>
                  </a:lnTo>
                  <a:lnTo>
                    <a:pt x="979" y="247"/>
                  </a:lnTo>
                  <a:lnTo>
                    <a:pt x="996" y="237"/>
                  </a:lnTo>
                  <a:lnTo>
                    <a:pt x="1014" y="228"/>
                  </a:lnTo>
                  <a:lnTo>
                    <a:pt x="1031" y="218"/>
                  </a:lnTo>
                  <a:lnTo>
                    <a:pt x="1046" y="209"/>
                  </a:lnTo>
                  <a:lnTo>
                    <a:pt x="1059" y="199"/>
                  </a:lnTo>
                  <a:lnTo>
                    <a:pt x="1072" y="190"/>
                  </a:lnTo>
                  <a:lnTo>
                    <a:pt x="1084" y="180"/>
                  </a:lnTo>
                  <a:lnTo>
                    <a:pt x="1095" y="171"/>
                  </a:lnTo>
                  <a:lnTo>
                    <a:pt x="1103" y="161"/>
                  </a:lnTo>
                  <a:lnTo>
                    <a:pt x="1110" y="152"/>
                  </a:lnTo>
                  <a:lnTo>
                    <a:pt x="1116" y="142"/>
                  </a:lnTo>
                  <a:lnTo>
                    <a:pt x="1120" y="135"/>
                  </a:lnTo>
                  <a:lnTo>
                    <a:pt x="1122" y="125"/>
                  </a:lnTo>
                  <a:lnTo>
                    <a:pt x="1122" y="116"/>
                  </a:lnTo>
                  <a:lnTo>
                    <a:pt x="1122" y="106"/>
                  </a:lnTo>
                  <a:lnTo>
                    <a:pt x="1118" y="100"/>
                  </a:lnTo>
                  <a:lnTo>
                    <a:pt x="1110" y="91"/>
                  </a:lnTo>
                  <a:lnTo>
                    <a:pt x="1103" y="81"/>
                  </a:lnTo>
                  <a:lnTo>
                    <a:pt x="1093" y="74"/>
                  </a:lnTo>
                  <a:lnTo>
                    <a:pt x="1082" y="66"/>
                  </a:lnTo>
                  <a:lnTo>
                    <a:pt x="1069" y="60"/>
                  </a:lnTo>
                  <a:lnTo>
                    <a:pt x="1053" y="53"/>
                  </a:lnTo>
                  <a:lnTo>
                    <a:pt x="1038" y="47"/>
                  </a:lnTo>
                  <a:lnTo>
                    <a:pt x="1023" y="40"/>
                  </a:lnTo>
                  <a:lnTo>
                    <a:pt x="1002" y="34"/>
                  </a:lnTo>
                  <a:lnTo>
                    <a:pt x="985" y="28"/>
                  </a:lnTo>
                  <a:lnTo>
                    <a:pt x="964" y="22"/>
                  </a:lnTo>
                  <a:lnTo>
                    <a:pt x="945" y="19"/>
                  </a:lnTo>
                  <a:lnTo>
                    <a:pt x="922" y="13"/>
                  </a:lnTo>
                  <a:lnTo>
                    <a:pt x="901" y="11"/>
                  </a:lnTo>
                  <a:lnTo>
                    <a:pt x="882" y="7"/>
                  </a:lnTo>
                  <a:lnTo>
                    <a:pt x="861" y="5"/>
                  </a:lnTo>
                  <a:lnTo>
                    <a:pt x="839" y="3"/>
                  </a:lnTo>
                  <a:lnTo>
                    <a:pt x="818" y="1"/>
                  </a:lnTo>
                  <a:lnTo>
                    <a:pt x="797" y="0"/>
                  </a:lnTo>
                  <a:lnTo>
                    <a:pt x="776" y="0"/>
                  </a:lnTo>
                  <a:lnTo>
                    <a:pt x="755" y="0"/>
                  </a:lnTo>
                  <a:lnTo>
                    <a:pt x="738" y="0"/>
                  </a:lnTo>
                  <a:lnTo>
                    <a:pt x="719" y="0"/>
                  </a:lnTo>
                  <a:lnTo>
                    <a:pt x="704" y="0"/>
                  </a:lnTo>
                  <a:lnTo>
                    <a:pt x="687" y="0"/>
                  </a:lnTo>
                  <a:lnTo>
                    <a:pt x="673" y="1"/>
                  </a:lnTo>
                  <a:lnTo>
                    <a:pt x="660" y="1"/>
                  </a:lnTo>
                  <a:lnTo>
                    <a:pt x="650" y="3"/>
                  </a:lnTo>
                  <a:lnTo>
                    <a:pt x="641" y="3"/>
                  </a:lnTo>
                  <a:lnTo>
                    <a:pt x="637" y="5"/>
                  </a:lnTo>
                  <a:lnTo>
                    <a:pt x="633" y="5"/>
                  </a:lnTo>
                  <a:lnTo>
                    <a:pt x="639" y="5"/>
                  </a:lnTo>
                  <a:lnTo>
                    <a:pt x="647" y="7"/>
                  </a:lnTo>
                  <a:lnTo>
                    <a:pt x="658" y="7"/>
                  </a:lnTo>
                  <a:lnTo>
                    <a:pt x="671" y="9"/>
                  </a:lnTo>
                  <a:lnTo>
                    <a:pt x="687" y="11"/>
                  </a:lnTo>
                  <a:lnTo>
                    <a:pt x="704" y="13"/>
                  </a:lnTo>
                  <a:lnTo>
                    <a:pt x="725" y="17"/>
                  </a:lnTo>
                  <a:lnTo>
                    <a:pt x="744" y="19"/>
                  </a:lnTo>
                  <a:lnTo>
                    <a:pt x="765" y="21"/>
                  </a:lnTo>
                  <a:lnTo>
                    <a:pt x="787" y="24"/>
                  </a:lnTo>
                  <a:lnTo>
                    <a:pt x="810" y="26"/>
                  </a:lnTo>
                  <a:lnTo>
                    <a:pt x="831" y="30"/>
                  </a:lnTo>
                  <a:lnTo>
                    <a:pt x="854" y="34"/>
                  </a:lnTo>
                  <a:lnTo>
                    <a:pt x="875" y="38"/>
                  </a:lnTo>
                  <a:lnTo>
                    <a:pt x="896" y="41"/>
                  </a:lnTo>
                  <a:lnTo>
                    <a:pt x="913" y="43"/>
                  </a:lnTo>
                  <a:lnTo>
                    <a:pt x="932" y="47"/>
                  </a:lnTo>
                  <a:lnTo>
                    <a:pt x="949" y="51"/>
                  </a:lnTo>
                  <a:lnTo>
                    <a:pt x="966" y="55"/>
                  </a:lnTo>
                  <a:lnTo>
                    <a:pt x="979" y="57"/>
                  </a:lnTo>
                  <a:lnTo>
                    <a:pt x="995" y="62"/>
                  </a:lnTo>
                  <a:lnTo>
                    <a:pt x="1004" y="66"/>
                  </a:lnTo>
                  <a:lnTo>
                    <a:pt x="1015" y="74"/>
                  </a:lnTo>
                  <a:lnTo>
                    <a:pt x="1025" y="78"/>
                  </a:lnTo>
                  <a:lnTo>
                    <a:pt x="1031" y="83"/>
                  </a:lnTo>
                  <a:lnTo>
                    <a:pt x="1036" y="89"/>
                  </a:lnTo>
                  <a:lnTo>
                    <a:pt x="1040" y="97"/>
                  </a:lnTo>
                  <a:lnTo>
                    <a:pt x="1040" y="102"/>
                  </a:lnTo>
                  <a:lnTo>
                    <a:pt x="1040" y="110"/>
                  </a:lnTo>
                  <a:lnTo>
                    <a:pt x="1038" y="116"/>
                  </a:lnTo>
                  <a:lnTo>
                    <a:pt x="1034" y="125"/>
                  </a:lnTo>
                  <a:lnTo>
                    <a:pt x="1025" y="133"/>
                  </a:lnTo>
                  <a:lnTo>
                    <a:pt x="1015" y="140"/>
                  </a:lnTo>
                  <a:lnTo>
                    <a:pt x="1002" y="148"/>
                  </a:lnTo>
                  <a:lnTo>
                    <a:pt x="991" y="156"/>
                  </a:lnTo>
                  <a:lnTo>
                    <a:pt x="976" y="165"/>
                  </a:lnTo>
                  <a:lnTo>
                    <a:pt x="960" y="175"/>
                  </a:lnTo>
                  <a:lnTo>
                    <a:pt x="941" y="182"/>
                  </a:lnTo>
                  <a:lnTo>
                    <a:pt x="924" y="192"/>
                  </a:lnTo>
                  <a:lnTo>
                    <a:pt x="905" y="199"/>
                  </a:lnTo>
                  <a:lnTo>
                    <a:pt x="886" y="207"/>
                  </a:lnTo>
                  <a:lnTo>
                    <a:pt x="865" y="214"/>
                  </a:lnTo>
                  <a:lnTo>
                    <a:pt x="846" y="222"/>
                  </a:lnTo>
                  <a:lnTo>
                    <a:pt x="827" y="228"/>
                  </a:lnTo>
                  <a:lnTo>
                    <a:pt x="808" y="235"/>
                  </a:lnTo>
                  <a:lnTo>
                    <a:pt x="789" y="241"/>
                  </a:lnTo>
                  <a:lnTo>
                    <a:pt x="772" y="247"/>
                  </a:lnTo>
                  <a:lnTo>
                    <a:pt x="753" y="251"/>
                  </a:lnTo>
                  <a:lnTo>
                    <a:pt x="738" y="254"/>
                  </a:lnTo>
                  <a:lnTo>
                    <a:pt x="723" y="258"/>
                  </a:lnTo>
                  <a:lnTo>
                    <a:pt x="708" y="262"/>
                  </a:lnTo>
                  <a:lnTo>
                    <a:pt x="690" y="264"/>
                  </a:lnTo>
                  <a:lnTo>
                    <a:pt x="677" y="266"/>
                  </a:lnTo>
                  <a:lnTo>
                    <a:pt x="664" y="268"/>
                  </a:lnTo>
                  <a:lnTo>
                    <a:pt x="650" y="270"/>
                  </a:lnTo>
                  <a:lnTo>
                    <a:pt x="637" y="272"/>
                  </a:lnTo>
                  <a:lnTo>
                    <a:pt x="624" y="272"/>
                  </a:lnTo>
                  <a:lnTo>
                    <a:pt x="612" y="273"/>
                  </a:lnTo>
                  <a:lnTo>
                    <a:pt x="599" y="273"/>
                  </a:lnTo>
                  <a:lnTo>
                    <a:pt x="588" y="273"/>
                  </a:lnTo>
                  <a:lnTo>
                    <a:pt x="574" y="273"/>
                  </a:lnTo>
                  <a:lnTo>
                    <a:pt x="563" y="273"/>
                  </a:lnTo>
                  <a:lnTo>
                    <a:pt x="550" y="275"/>
                  </a:lnTo>
                  <a:lnTo>
                    <a:pt x="536" y="273"/>
                  </a:lnTo>
                  <a:lnTo>
                    <a:pt x="523" y="273"/>
                  </a:lnTo>
                  <a:lnTo>
                    <a:pt x="510" y="273"/>
                  </a:lnTo>
                  <a:lnTo>
                    <a:pt x="497" y="273"/>
                  </a:lnTo>
                  <a:lnTo>
                    <a:pt x="479" y="273"/>
                  </a:lnTo>
                  <a:lnTo>
                    <a:pt x="466" y="273"/>
                  </a:lnTo>
                  <a:lnTo>
                    <a:pt x="451" y="273"/>
                  </a:lnTo>
                  <a:lnTo>
                    <a:pt x="438" y="273"/>
                  </a:lnTo>
                  <a:lnTo>
                    <a:pt x="422" y="272"/>
                  </a:lnTo>
                  <a:lnTo>
                    <a:pt x="407" y="272"/>
                  </a:lnTo>
                  <a:lnTo>
                    <a:pt x="392" y="270"/>
                  </a:lnTo>
                  <a:lnTo>
                    <a:pt x="377" y="270"/>
                  </a:lnTo>
                  <a:lnTo>
                    <a:pt x="360" y="268"/>
                  </a:lnTo>
                  <a:lnTo>
                    <a:pt x="344" y="266"/>
                  </a:lnTo>
                  <a:lnTo>
                    <a:pt x="327" y="264"/>
                  </a:lnTo>
                  <a:lnTo>
                    <a:pt x="312" y="264"/>
                  </a:lnTo>
                  <a:lnTo>
                    <a:pt x="295" y="260"/>
                  </a:lnTo>
                  <a:lnTo>
                    <a:pt x="278" y="258"/>
                  </a:lnTo>
                  <a:lnTo>
                    <a:pt x="261" y="253"/>
                  </a:lnTo>
                  <a:lnTo>
                    <a:pt x="246" y="251"/>
                  </a:lnTo>
                  <a:lnTo>
                    <a:pt x="230" y="245"/>
                  </a:lnTo>
                  <a:lnTo>
                    <a:pt x="215" y="241"/>
                  </a:lnTo>
                  <a:lnTo>
                    <a:pt x="200" y="235"/>
                  </a:lnTo>
                  <a:lnTo>
                    <a:pt x="187" y="232"/>
                  </a:lnTo>
                  <a:lnTo>
                    <a:pt x="171" y="226"/>
                  </a:lnTo>
                  <a:lnTo>
                    <a:pt x="160" y="220"/>
                  </a:lnTo>
                  <a:lnTo>
                    <a:pt x="147" y="214"/>
                  </a:lnTo>
                  <a:lnTo>
                    <a:pt x="137" y="209"/>
                  </a:lnTo>
                  <a:lnTo>
                    <a:pt x="126" y="203"/>
                  </a:lnTo>
                  <a:lnTo>
                    <a:pt x="116" y="197"/>
                  </a:lnTo>
                  <a:lnTo>
                    <a:pt x="111" y="194"/>
                  </a:lnTo>
                  <a:lnTo>
                    <a:pt x="105" y="188"/>
                  </a:lnTo>
                  <a:lnTo>
                    <a:pt x="99" y="182"/>
                  </a:lnTo>
                  <a:lnTo>
                    <a:pt x="95" y="176"/>
                  </a:lnTo>
                  <a:lnTo>
                    <a:pt x="92" y="173"/>
                  </a:lnTo>
                  <a:lnTo>
                    <a:pt x="92" y="167"/>
                  </a:lnTo>
                  <a:lnTo>
                    <a:pt x="94" y="159"/>
                  </a:lnTo>
                  <a:lnTo>
                    <a:pt x="101" y="150"/>
                  </a:lnTo>
                  <a:lnTo>
                    <a:pt x="107" y="146"/>
                  </a:lnTo>
                  <a:lnTo>
                    <a:pt x="113" y="140"/>
                  </a:lnTo>
                  <a:lnTo>
                    <a:pt x="122" y="137"/>
                  </a:lnTo>
                  <a:lnTo>
                    <a:pt x="132" y="135"/>
                  </a:lnTo>
                  <a:lnTo>
                    <a:pt x="141" y="129"/>
                  </a:lnTo>
                  <a:lnTo>
                    <a:pt x="154" y="125"/>
                  </a:lnTo>
                  <a:lnTo>
                    <a:pt x="168" y="121"/>
                  </a:lnTo>
                  <a:lnTo>
                    <a:pt x="185" y="117"/>
                  </a:lnTo>
                  <a:lnTo>
                    <a:pt x="198" y="114"/>
                  </a:lnTo>
                  <a:lnTo>
                    <a:pt x="213" y="110"/>
                  </a:lnTo>
                  <a:lnTo>
                    <a:pt x="230" y="106"/>
                  </a:lnTo>
                  <a:lnTo>
                    <a:pt x="248" y="102"/>
                  </a:lnTo>
                  <a:lnTo>
                    <a:pt x="263" y="98"/>
                  </a:lnTo>
                  <a:lnTo>
                    <a:pt x="280" y="95"/>
                  </a:lnTo>
                  <a:lnTo>
                    <a:pt x="297" y="91"/>
                  </a:lnTo>
                  <a:lnTo>
                    <a:pt x="314" y="87"/>
                  </a:lnTo>
                  <a:lnTo>
                    <a:pt x="331" y="83"/>
                  </a:lnTo>
                  <a:lnTo>
                    <a:pt x="348" y="79"/>
                  </a:lnTo>
                  <a:lnTo>
                    <a:pt x="363" y="76"/>
                  </a:lnTo>
                  <a:lnTo>
                    <a:pt x="379" y="74"/>
                  </a:lnTo>
                  <a:lnTo>
                    <a:pt x="396" y="70"/>
                  </a:lnTo>
                  <a:lnTo>
                    <a:pt x="411" y="66"/>
                  </a:lnTo>
                  <a:lnTo>
                    <a:pt x="424" y="64"/>
                  </a:lnTo>
                  <a:lnTo>
                    <a:pt x="438" y="62"/>
                  </a:lnTo>
                  <a:lnTo>
                    <a:pt x="540" y="24"/>
                  </a:lnTo>
                  <a:lnTo>
                    <a:pt x="432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8" name="Freeform 202"/>
            <p:cNvSpPr>
              <a:spLocks/>
            </p:cNvSpPr>
            <p:nvPr/>
          </p:nvSpPr>
          <p:spPr bwMode="auto">
            <a:xfrm>
              <a:off x="3255437" y="2197691"/>
              <a:ext cx="134273" cy="119963"/>
            </a:xfrm>
            <a:custGeom>
              <a:avLst/>
              <a:gdLst>
                <a:gd name="T0" fmla="*/ 2147483647 w 882"/>
                <a:gd name="T1" fmla="*/ 2147483647 h 787"/>
                <a:gd name="T2" fmla="*/ 0 w 882"/>
                <a:gd name="T3" fmla="*/ 2147483647 h 787"/>
                <a:gd name="T4" fmla="*/ 2147483647 w 882"/>
                <a:gd name="T5" fmla="*/ 0 h 787"/>
                <a:gd name="T6" fmla="*/ 2147483647 w 882"/>
                <a:gd name="T7" fmla="*/ 2147483647 h 787"/>
                <a:gd name="T8" fmla="*/ 2147483647 w 882"/>
                <a:gd name="T9" fmla="*/ 2147483647 h 787"/>
                <a:gd name="T10" fmla="*/ 2147483647 w 882"/>
                <a:gd name="T11" fmla="*/ 2147483647 h 787"/>
                <a:gd name="T12" fmla="*/ 2147483647 w 882"/>
                <a:gd name="T13" fmla="*/ 2147483647 h 787"/>
                <a:gd name="T14" fmla="*/ 2147483647 w 882"/>
                <a:gd name="T15" fmla="*/ 2147483647 h 787"/>
                <a:gd name="T16" fmla="*/ 2147483647 w 882"/>
                <a:gd name="T17" fmla="*/ 2147483647 h 787"/>
                <a:gd name="T18" fmla="*/ 2147483647 w 882"/>
                <a:gd name="T19" fmla="*/ 2147483647 h 787"/>
                <a:gd name="T20" fmla="*/ 2147483647 w 882"/>
                <a:gd name="T21" fmla="*/ 2147483647 h 787"/>
                <a:gd name="T22" fmla="*/ 2147483647 w 882"/>
                <a:gd name="T23" fmla="*/ 2147483647 h 787"/>
                <a:gd name="T24" fmla="*/ 2147483647 w 882"/>
                <a:gd name="T25" fmla="*/ 2147483647 h 787"/>
                <a:gd name="T26" fmla="*/ 2147483647 w 882"/>
                <a:gd name="T27" fmla="*/ 2147483647 h 787"/>
                <a:gd name="T28" fmla="*/ 2147483647 w 882"/>
                <a:gd name="T29" fmla="*/ 2147483647 h 78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82" h="787">
                  <a:moveTo>
                    <a:pt x="173" y="738"/>
                  </a:moveTo>
                  <a:lnTo>
                    <a:pt x="0" y="352"/>
                  </a:lnTo>
                  <a:lnTo>
                    <a:pt x="213" y="0"/>
                  </a:lnTo>
                  <a:lnTo>
                    <a:pt x="675" y="10"/>
                  </a:lnTo>
                  <a:lnTo>
                    <a:pt x="882" y="392"/>
                  </a:lnTo>
                  <a:lnTo>
                    <a:pt x="749" y="728"/>
                  </a:lnTo>
                  <a:lnTo>
                    <a:pt x="418" y="787"/>
                  </a:lnTo>
                  <a:lnTo>
                    <a:pt x="732" y="648"/>
                  </a:lnTo>
                  <a:lnTo>
                    <a:pt x="795" y="382"/>
                  </a:lnTo>
                  <a:lnTo>
                    <a:pt x="646" y="67"/>
                  </a:lnTo>
                  <a:lnTo>
                    <a:pt x="260" y="80"/>
                  </a:lnTo>
                  <a:lnTo>
                    <a:pt x="72" y="356"/>
                  </a:lnTo>
                  <a:lnTo>
                    <a:pt x="239" y="688"/>
                  </a:lnTo>
                  <a:lnTo>
                    <a:pt x="173" y="7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9" name="Freeform 203"/>
            <p:cNvSpPr>
              <a:spLocks/>
            </p:cNvSpPr>
            <p:nvPr/>
          </p:nvSpPr>
          <p:spPr bwMode="auto">
            <a:xfrm>
              <a:off x="3273401" y="2217482"/>
              <a:ext cx="43540" cy="57850"/>
            </a:xfrm>
            <a:custGeom>
              <a:avLst/>
              <a:gdLst>
                <a:gd name="T0" fmla="*/ 0 w 285"/>
                <a:gd name="T1" fmla="*/ 2147483647 h 381"/>
                <a:gd name="T2" fmla="*/ 2147483647 w 285"/>
                <a:gd name="T3" fmla="*/ 2147483647 h 381"/>
                <a:gd name="T4" fmla="*/ 2147483647 w 285"/>
                <a:gd name="T5" fmla="*/ 2147483647 h 381"/>
                <a:gd name="T6" fmla="*/ 2147483647 w 285"/>
                <a:gd name="T7" fmla="*/ 2147483647 h 381"/>
                <a:gd name="T8" fmla="*/ 2147483647 w 285"/>
                <a:gd name="T9" fmla="*/ 2147483647 h 381"/>
                <a:gd name="T10" fmla="*/ 2147483647 w 285"/>
                <a:gd name="T11" fmla="*/ 2147483647 h 381"/>
                <a:gd name="T12" fmla="*/ 2147483647 w 285"/>
                <a:gd name="T13" fmla="*/ 2147483647 h 381"/>
                <a:gd name="T14" fmla="*/ 2147483647 w 285"/>
                <a:gd name="T15" fmla="*/ 2147483647 h 381"/>
                <a:gd name="T16" fmla="*/ 2147483647 w 285"/>
                <a:gd name="T17" fmla="*/ 2147483647 h 381"/>
                <a:gd name="T18" fmla="*/ 2147483647 w 285"/>
                <a:gd name="T19" fmla="*/ 2147483647 h 381"/>
                <a:gd name="T20" fmla="*/ 2147483647 w 285"/>
                <a:gd name="T21" fmla="*/ 2147483647 h 381"/>
                <a:gd name="T22" fmla="*/ 2147483647 w 285"/>
                <a:gd name="T23" fmla="*/ 2147483647 h 381"/>
                <a:gd name="T24" fmla="*/ 2147483647 w 285"/>
                <a:gd name="T25" fmla="*/ 2147483647 h 381"/>
                <a:gd name="T26" fmla="*/ 2147483647 w 285"/>
                <a:gd name="T27" fmla="*/ 2147483647 h 381"/>
                <a:gd name="T28" fmla="*/ 2147483647 w 285"/>
                <a:gd name="T29" fmla="*/ 2147483647 h 381"/>
                <a:gd name="T30" fmla="*/ 2147483647 w 285"/>
                <a:gd name="T31" fmla="*/ 2147483647 h 381"/>
                <a:gd name="T32" fmla="*/ 2147483647 w 285"/>
                <a:gd name="T33" fmla="*/ 2147483647 h 381"/>
                <a:gd name="T34" fmla="*/ 2147483647 w 285"/>
                <a:gd name="T35" fmla="*/ 2147483647 h 381"/>
                <a:gd name="T36" fmla="*/ 2147483647 w 285"/>
                <a:gd name="T37" fmla="*/ 2147483647 h 381"/>
                <a:gd name="T38" fmla="*/ 2147483647 w 285"/>
                <a:gd name="T39" fmla="*/ 2147483647 h 381"/>
                <a:gd name="T40" fmla="*/ 2147483647 w 285"/>
                <a:gd name="T41" fmla="*/ 2147483647 h 381"/>
                <a:gd name="T42" fmla="*/ 2147483647 w 285"/>
                <a:gd name="T43" fmla="*/ 2147483647 h 381"/>
                <a:gd name="T44" fmla="*/ 2147483647 w 285"/>
                <a:gd name="T45" fmla="*/ 2147483647 h 381"/>
                <a:gd name="T46" fmla="*/ 2147483647 w 285"/>
                <a:gd name="T47" fmla="*/ 2147483647 h 381"/>
                <a:gd name="T48" fmla="*/ 2147483647 w 285"/>
                <a:gd name="T49" fmla="*/ 2147483647 h 381"/>
                <a:gd name="T50" fmla="*/ 2147483647 w 285"/>
                <a:gd name="T51" fmla="*/ 2147483647 h 381"/>
                <a:gd name="T52" fmla="*/ 2147483647 w 285"/>
                <a:gd name="T53" fmla="*/ 2147483647 h 381"/>
                <a:gd name="T54" fmla="*/ 2147483647 w 285"/>
                <a:gd name="T55" fmla="*/ 2147483647 h 381"/>
                <a:gd name="T56" fmla="*/ 2147483647 w 285"/>
                <a:gd name="T57" fmla="*/ 2147483647 h 381"/>
                <a:gd name="T58" fmla="*/ 2147483647 w 285"/>
                <a:gd name="T59" fmla="*/ 2147483647 h 381"/>
                <a:gd name="T60" fmla="*/ 2147483647 w 285"/>
                <a:gd name="T61" fmla="*/ 2147483647 h 381"/>
                <a:gd name="T62" fmla="*/ 2147483647 w 285"/>
                <a:gd name="T63" fmla="*/ 2147483647 h 381"/>
                <a:gd name="T64" fmla="*/ 2147483647 w 285"/>
                <a:gd name="T65" fmla="*/ 2147483647 h 381"/>
                <a:gd name="T66" fmla="*/ 2147483647 w 285"/>
                <a:gd name="T67" fmla="*/ 2147483647 h 381"/>
                <a:gd name="T68" fmla="*/ 2147483647 w 285"/>
                <a:gd name="T69" fmla="*/ 2147483647 h 381"/>
                <a:gd name="T70" fmla="*/ 2147483647 w 285"/>
                <a:gd name="T71" fmla="*/ 2147483647 h 381"/>
                <a:gd name="T72" fmla="*/ 2147483647 w 285"/>
                <a:gd name="T73" fmla="*/ 2147483647 h 381"/>
                <a:gd name="T74" fmla="*/ 2147483647 w 285"/>
                <a:gd name="T75" fmla="*/ 2147483647 h 381"/>
                <a:gd name="T76" fmla="*/ 2147483647 w 285"/>
                <a:gd name="T77" fmla="*/ 2147483647 h 381"/>
                <a:gd name="T78" fmla="*/ 2147483647 w 285"/>
                <a:gd name="T79" fmla="*/ 2147483647 h 381"/>
                <a:gd name="T80" fmla="*/ 2147483647 w 285"/>
                <a:gd name="T81" fmla="*/ 2147483647 h 381"/>
                <a:gd name="T82" fmla="*/ 2147483647 w 285"/>
                <a:gd name="T83" fmla="*/ 2147483647 h 381"/>
                <a:gd name="T84" fmla="*/ 2147483647 w 285"/>
                <a:gd name="T85" fmla="*/ 2147483647 h 381"/>
                <a:gd name="T86" fmla="*/ 2147483647 w 285"/>
                <a:gd name="T87" fmla="*/ 2147483647 h 381"/>
                <a:gd name="T88" fmla="*/ 2147483647 w 285"/>
                <a:gd name="T89" fmla="*/ 0 h 38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85" h="381">
                  <a:moveTo>
                    <a:pt x="150" y="0"/>
                  </a:moveTo>
                  <a:lnTo>
                    <a:pt x="0" y="246"/>
                  </a:lnTo>
                  <a:lnTo>
                    <a:pt x="4" y="248"/>
                  </a:lnTo>
                  <a:lnTo>
                    <a:pt x="7" y="251"/>
                  </a:lnTo>
                  <a:lnTo>
                    <a:pt x="17" y="257"/>
                  </a:lnTo>
                  <a:lnTo>
                    <a:pt x="26" y="263"/>
                  </a:lnTo>
                  <a:lnTo>
                    <a:pt x="38" y="270"/>
                  </a:lnTo>
                  <a:lnTo>
                    <a:pt x="49" y="276"/>
                  </a:lnTo>
                  <a:lnTo>
                    <a:pt x="64" y="286"/>
                  </a:lnTo>
                  <a:lnTo>
                    <a:pt x="78" y="295"/>
                  </a:lnTo>
                  <a:lnTo>
                    <a:pt x="93" y="303"/>
                  </a:lnTo>
                  <a:lnTo>
                    <a:pt x="108" y="310"/>
                  </a:lnTo>
                  <a:lnTo>
                    <a:pt x="123" y="320"/>
                  </a:lnTo>
                  <a:lnTo>
                    <a:pt x="139" y="329"/>
                  </a:lnTo>
                  <a:lnTo>
                    <a:pt x="154" y="337"/>
                  </a:lnTo>
                  <a:lnTo>
                    <a:pt x="167" y="345"/>
                  </a:lnTo>
                  <a:lnTo>
                    <a:pt x="182" y="350"/>
                  </a:lnTo>
                  <a:lnTo>
                    <a:pt x="194" y="356"/>
                  </a:lnTo>
                  <a:lnTo>
                    <a:pt x="207" y="362"/>
                  </a:lnTo>
                  <a:lnTo>
                    <a:pt x="217" y="365"/>
                  </a:lnTo>
                  <a:lnTo>
                    <a:pt x="228" y="369"/>
                  </a:lnTo>
                  <a:lnTo>
                    <a:pt x="236" y="371"/>
                  </a:lnTo>
                  <a:lnTo>
                    <a:pt x="245" y="375"/>
                  </a:lnTo>
                  <a:lnTo>
                    <a:pt x="253" y="377"/>
                  </a:lnTo>
                  <a:lnTo>
                    <a:pt x="258" y="379"/>
                  </a:lnTo>
                  <a:lnTo>
                    <a:pt x="264" y="379"/>
                  </a:lnTo>
                  <a:lnTo>
                    <a:pt x="270" y="379"/>
                  </a:lnTo>
                  <a:lnTo>
                    <a:pt x="274" y="379"/>
                  </a:lnTo>
                  <a:lnTo>
                    <a:pt x="277" y="381"/>
                  </a:lnTo>
                  <a:lnTo>
                    <a:pt x="281" y="381"/>
                  </a:lnTo>
                  <a:lnTo>
                    <a:pt x="285" y="381"/>
                  </a:lnTo>
                  <a:lnTo>
                    <a:pt x="281" y="377"/>
                  </a:lnTo>
                  <a:lnTo>
                    <a:pt x="275" y="371"/>
                  </a:lnTo>
                  <a:lnTo>
                    <a:pt x="270" y="365"/>
                  </a:lnTo>
                  <a:lnTo>
                    <a:pt x="266" y="362"/>
                  </a:lnTo>
                  <a:lnTo>
                    <a:pt x="260" y="356"/>
                  </a:lnTo>
                  <a:lnTo>
                    <a:pt x="255" y="350"/>
                  </a:lnTo>
                  <a:lnTo>
                    <a:pt x="249" y="343"/>
                  </a:lnTo>
                  <a:lnTo>
                    <a:pt x="241" y="335"/>
                  </a:lnTo>
                  <a:lnTo>
                    <a:pt x="232" y="329"/>
                  </a:lnTo>
                  <a:lnTo>
                    <a:pt x="224" y="322"/>
                  </a:lnTo>
                  <a:lnTo>
                    <a:pt x="215" y="314"/>
                  </a:lnTo>
                  <a:lnTo>
                    <a:pt x="205" y="308"/>
                  </a:lnTo>
                  <a:lnTo>
                    <a:pt x="196" y="301"/>
                  </a:lnTo>
                  <a:lnTo>
                    <a:pt x="188" y="295"/>
                  </a:lnTo>
                  <a:lnTo>
                    <a:pt x="177" y="289"/>
                  </a:lnTo>
                  <a:lnTo>
                    <a:pt x="165" y="284"/>
                  </a:lnTo>
                  <a:lnTo>
                    <a:pt x="156" y="278"/>
                  </a:lnTo>
                  <a:lnTo>
                    <a:pt x="144" y="274"/>
                  </a:lnTo>
                  <a:lnTo>
                    <a:pt x="135" y="268"/>
                  </a:lnTo>
                  <a:lnTo>
                    <a:pt x="125" y="265"/>
                  </a:lnTo>
                  <a:lnTo>
                    <a:pt x="116" y="261"/>
                  </a:lnTo>
                  <a:lnTo>
                    <a:pt x="106" y="259"/>
                  </a:lnTo>
                  <a:lnTo>
                    <a:pt x="99" y="253"/>
                  </a:lnTo>
                  <a:lnTo>
                    <a:pt x="89" y="251"/>
                  </a:lnTo>
                  <a:lnTo>
                    <a:pt x="82" y="248"/>
                  </a:lnTo>
                  <a:lnTo>
                    <a:pt x="76" y="244"/>
                  </a:lnTo>
                  <a:lnTo>
                    <a:pt x="70" y="240"/>
                  </a:lnTo>
                  <a:lnTo>
                    <a:pt x="66" y="236"/>
                  </a:lnTo>
                  <a:lnTo>
                    <a:pt x="63" y="230"/>
                  </a:lnTo>
                  <a:lnTo>
                    <a:pt x="63" y="227"/>
                  </a:lnTo>
                  <a:lnTo>
                    <a:pt x="61" y="217"/>
                  </a:lnTo>
                  <a:lnTo>
                    <a:pt x="64" y="208"/>
                  </a:lnTo>
                  <a:lnTo>
                    <a:pt x="68" y="200"/>
                  </a:lnTo>
                  <a:lnTo>
                    <a:pt x="72" y="194"/>
                  </a:lnTo>
                  <a:lnTo>
                    <a:pt x="78" y="189"/>
                  </a:lnTo>
                  <a:lnTo>
                    <a:pt x="83" y="183"/>
                  </a:lnTo>
                  <a:lnTo>
                    <a:pt x="89" y="175"/>
                  </a:lnTo>
                  <a:lnTo>
                    <a:pt x="95" y="168"/>
                  </a:lnTo>
                  <a:lnTo>
                    <a:pt x="101" y="160"/>
                  </a:lnTo>
                  <a:lnTo>
                    <a:pt x="106" y="152"/>
                  </a:lnTo>
                  <a:lnTo>
                    <a:pt x="112" y="145"/>
                  </a:lnTo>
                  <a:lnTo>
                    <a:pt x="118" y="135"/>
                  </a:lnTo>
                  <a:lnTo>
                    <a:pt x="123" y="126"/>
                  </a:lnTo>
                  <a:lnTo>
                    <a:pt x="129" y="118"/>
                  </a:lnTo>
                  <a:lnTo>
                    <a:pt x="133" y="107"/>
                  </a:lnTo>
                  <a:lnTo>
                    <a:pt x="137" y="97"/>
                  </a:lnTo>
                  <a:lnTo>
                    <a:pt x="140" y="88"/>
                  </a:lnTo>
                  <a:lnTo>
                    <a:pt x="142" y="76"/>
                  </a:lnTo>
                  <a:lnTo>
                    <a:pt x="144" y="67"/>
                  </a:lnTo>
                  <a:lnTo>
                    <a:pt x="146" y="57"/>
                  </a:lnTo>
                  <a:lnTo>
                    <a:pt x="146" y="48"/>
                  </a:lnTo>
                  <a:lnTo>
                    <a:pt x="150" y="40"/>
                  </a:lnTo>
                  <a:lnTo>
                    <a:pt x="150" y="31"/>
                  </a:lnTo>
                  <a:lnTo>
                    <a:pt x="150" y="23"/>
                  </a:lnTo>
                  <a:lnTo>
                    <a:pt x="150" y="16"/>
                  </a:lnTo>
                  <a:lnTo>
                    <a:pt x="150" y="12"/>
                  </a:lnTo>
                  <a:lnTo>
                    <a:pt x="150" y="2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0" name="Freeform 204"/>
            <p:cNvSpPr>
              <a:spLocks/>
            </p:cNvSpPr>
            <p:nvPr/>
          </p:nvSpPr>
          <p:spPr bwMode="auto">
            <a:xfrm>
              <a:off x="3309938" y="2217482"/>
              <a:ext cx="39886" cy="52674"/>
            </a:xfrm>
            <a:custGeom>
              <a:avLst/>
              <a:gdLst>
                <a:gd name="T0" fmla="*/ 2147483647 w 263"/>
                <a:gd name="T1" fmla="*/ 2147483647 h 346"/>
                <a:gd name="T2" fmla="*/ 2147483647 w 263"/>
                <a:gd name="T3" fmla="*/ 2147483647 h 346"/>
                <a:gd name="T4" fmla="*/ 2147483647 w 263"/>
                <a:gd name="T5" fmla="*/ 2147483647 h 346"/>
                <a:gd name="T6" fmla="*/ 2147483647 w 263"/>
                <a:gd name="T7" fmla="*/ 2147483647 h 346"/>
                <a:gd name="T8" fmla="*/ 2147483647 w 263"/>
                <a:gd name="T9" fmla="*/ 2147483647 h 346"/>
                <a:gd name="T10" fmla="*/ 2147483647 w 263"/>
                <a:gd name="T11" fmla="*/ 2147483647 h 346"/>
                <a:gd name="T12" fmla="*/ 2147483647 w 263"/>
                <a:gd name="T13" fmla="*/ 2147483647 h 346"/>
                <a:gd name="T14" fmla="*/ 2147483647 w 263"/>
                <a:gd name="T15" fmla="*/ 2147483647 h 346"/>
                <a:gd name="T16" fmla="*/ 2147483647 w 263"/>
                <a:gd name="T17" fmla="*/ 2147483647 h 346"/>
                <a:gd name="T18" fmla="*/ 0 w 263"/>
                <a:gd name="T19" fmla="*/ 2147483647 h 346"/>
                <a:gd name="T20" fmla="*/ 2147483647 w 263"/>
                <a:gd name="T21" fmla="*/ 0 h 346"/>
                <a:gd name="T22" fmla="*/ 2147483647 w 263"/>
                <a:gd name="T23" fmla="*/ 2147483647 h 346"/>
                <a:gd name="T24" fmla="*/ 2147483647 w 263"/>
                <a:gd name="T25" fmla="*/ 2147483647 h 346"/>
                <a:gd name="T26" fmla="*/ 2147483647 w 263"/>
                <a:gd name="T27" fmla="*/ 2147483647 h 346"/>
                <a:gd name="T28" fmla="*/ 2147483647 w 263"/>
                <a:gd name="T29" fmla="*/ 2147483647 h 346"/>
                <a:gd name="T30" fmla="*/ 2147483647 w 263"/>
                <a:gd name="T31" fmla="*/ 2147483647 h 346"/>
                <a:gd name="T32" fmla="*/ 2147483647 w 263"/>
                <a:gd name="T33" fmla="*/ 2147483647 h 346"/>
                <a:gd name="T34" fmla="*/ 2147483647 w 263"/>
                <a:gd name="T35" fmla="*/ 2147483647 h 346"/>
                <a:gd name="T36" fmla="*/ 2147483647 w 263"/>
                <a:gd name="T37" fmla="*/ 2147483647 h 346"/>
                <a:gd name="T38" fmla="*/ 2147483647 w 263"/>
                <a:gd name="T39" fmla="*/ 2147483647 h 346"/>
                <a:gd name="T40" fmla="*/ 2147483647 w 263"/>
                <a:gd name="T41" fmla="*/ 2147483647 h 346"/>
                <a:gd name="T42" fmla="*/ 2147483647 w 263"/>
                <a:gd name="T43" fmla="*/ 2147483647 h 346"/>
                <a:gd name="T44" fmla="*/ 2147483647 w 263"/>
                <a:gd name="T45" fmla="*/ 2147483647 h 346"/>
                <a:gd name="T46" fmla="*/ 2147483647 w 263"/>
                <a:gd name="T47" fmla="*/ 2147483647 h 346"/>
                <a:gd name="T48" fmla="*/ 2147483647 w 263"/>
                <a:gd name="T49" fmla="*/ 2147483647 h 346"/>
                <a:gd name="T50" fmla="*/ 2147483647 w 263"/>
                <a:gd name="T51" fmla="*/ 2147483647 h 346"/>
                <a:gd name="T52" fmla="*/ 2147483647 w 263"/>
                <a:gd name="T53" fmla="*/ 2147483647 h 346"/>
                <a:gd name="T54" fmla="*/ 2147483647 w 263"/>
                <a:gd name="T55" fmla="*/ 2147483647 h 346"/>
                <a:gd name="T56" fmla="*/ 2147483647 w 263"/>
                <a:gd name="T57" fmla="*/ 2147483647 h 346"/>
                <a:gd name="T58" fmla="*/ 2147483647 w 263"/>
                <a:gd name="T59" fmla="*/ 2147483647 h 346"/>
                <a:gd name="T60" fmla="*/ 2147483647 w 263"/>
                <a:gd name="T61" fmla="*/ 2147483647 h 346"/>
                <a:gd name="T62" fmla="*/ 2147483647 w 263"/>
                <a:gd name="T63" fmla="*/ 2147483647 h 346"/>
                <a:gd name="T64" fmla="*/ 2147483647 w 263"/>
                <a:gd name="T65" fmla="*/ 2147483647 h 346"/>
                <a:gd name="T66" fmla="*/ 2147483647 w 263"/>
                <a:gd name="T67" fmla="*/ 2147483647 h 346"/>
                <a:gd name="T68" fmla="*/ 2147483647 w 263"/>
                <a:gd name="T69" fmla="*/ 2147483647 h 346"/>
                <a:gd name="T70" fmla="*/ 2147483647 w 263"/>
                <a:gd name="T71" fmla="*/ 2147483647 h 346"/>
                <a:gd name="T72" fmla="*/ 2147483647 w 263"/>
                <a:gd name="T73" fmla="*/ 2147483647 h 346"/>
                <a:gd name="T74" fmla="*/ 2147483647 w 263"/>
                <a:gd name="T75" fmla="*/ 2147483647 h 346"/>
                <a:gd name="T76" fmla="*/ 2147483647 w 263"/>
                <a:gd name="T77" fmla="*/ 2147483647 h 346"/>
                <a:gd name="T78" fmla="*/ 2147483647 w 263"/>
                <a:gd name="T79" fmla="*/ 2147483647 h 346"/>
                <a:gd name="T80" fmla="*/ 2147483647 w 263"/>
                <a:gd name="T81" fmla="*/ 2147483647 h 346"/>
                <a:gd name="T82" fmla="*/ 2147483647 w 263"/>
                <a:gd name="T83" fmla="*/ 2147483647 h 346"/>
                <a:gd name="T84" fmla="*/ 2147483647 w 263"/>
                <a:gd name="T85" fmla="*/ 2147483647 h 346"/>
                <a:gd name="T86" fmla="*/ 2147483647 w 263"/>
                <a:gd name="T87" fmla="*/ 2147483647 h 346"/>
                <a:gd name="T88" fmla="*/ 2147483647 w 263"/>
                <a:gd name="T89" fmla="*/ 2147483647 h 346"/>
                <a:gd name="T90" fmla="*/ 2147483647 w 263"/>
                <a:gd name="T91" fmla="*/ 2147483647 h 346"/>
                <a:gd name="T92" fmla="*/ 2147483647 w 263"/>
                <a:gd name="T93" fmla="*/ 2147483647 h 346"/>
                <a:gd name="T94" fmla="*/ 2147483647 w 263"/>
                <a:gd name="T95" fmla="*/ 2147483647 h 346"/>
                <a:gd name="T96" fmla="*/ 2147483647 w 263"/>
                <a:gd name="T97" fmla="*/ 2147483647 h 346"/>
                <a:gd name="T98" fmla="*/ 2147483647 w 263"/>
                <a:gd name="T99" fmla="*/ 2147483647 h 346"/>
                <a:gd name="T100" fmla="*/ 2147483647 w 263"/>
                <a:gd name="T101" fmla="*/ 2147483647 h 346"/>
                <a:gd name="T102" fmla="*/ 2147483647 w 263"/>
                <a:gd name="T103" fmla="*/ 2147483647 h 346"/>
                <a:gd name="T104" fmla="*/ 2147483647 w 263"/>
                <a:gd name="T105" fmla="*/ 2147483647 h 346"/>
                <a:gd name="T106" fmla="*/ 2147483647 w 263"/>
                <a:gd name="T107" fmla="*/ 2147483647 h 346"/>
                <a:gd name="T108" fmla="*/ 2147483647 w 263"/>
                <a:gd name="T109" fmla="*/ 2147483647 h 346"/>
                <a:gd name="T110" fmla="*/ 2147483647 w 263"/>
                <a:gd name="T111" fmla="*/ 2147483647 h 34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63" h="346">
                  <a:moveTo>
                    <a:pt x="55" y="346"/>
                  </a:moveTo>
                  <a:lnTo>
                    <a:pt x="55" y="345"/>
                  </a:lnTo>
                  <a:lnTo>
                    <a:pt x="59" y="335"/>
                  </a:lnTo>
                  <a:lnTo>
                    <a:pt x="59" y="329"/>
                  </a:lnTo>
                  <a:lnTo>
                    <a:pt x="61" y="322"/>
                  </a:lnTo>
                  <a:lnTo>
                    <a:pt x="61" y="314"/>
                  </a:lnTo>
                  <a:lnTo>
                    <a:pt x="63" y="307"/>
                  </a:lnTo>
                  <a:lnTo>
                    <a:pt x="63" y="297"/>
                  </a:lnTo>
                  <a:lnTo>
                    <a:pt x="63" y="286"/>
                  </a:lnTo>
                  <a:lnTo>
                    <a:pt x="63" y="274"/>
                  </a:lnTo>
                  <a:lnTo>
                    <a:pt x="63" y="263"/>
                  </a:lnTo>
                  <a:lnTo>
                    <a:pt x="61" y="249"/>
                  </a:lnTo>
                  <a:lnTo>
                    <a:pt x="61" y="236"/>
                  </a:lnTo>
                  <a:lnTo>
                    <a:pt x="59" y="223"/>
                  </a:lnTo>
                  <a:lnTo>
                    <a:pt x="55" y="210"/>
                  </a:lnTo>
                  <a:lnTo>
                    <a:pt x="52" y="192"/>
                  </a:lnTo>
                  <a:lnTo>
                    <a:pt x="50" y="179"/>
                  </a:lnTo>
                  <a:lnTo>
                    <a:pt x="44" y="164"/>
                  </a:lnTo>
                  <a:lnTo>
                    <a:pt x="40" y="149"/>
                  </a:lnTo>
                  <a:lnTo>
                    <a:pt x="35" y="133"/>
                  </a:lnTo>
                  <a:lnTo>
                    <a:pt x="31" y="118"/>
                  </a:lnTo>
                  <a:lnTo>
                    <a:pt x="25" y="105"/>
                  </a:lnTo>
                  <a:lnTo>
                    <a:pt x="21" y="92"/>
                  </a:lnTo>
                  <a:lnTo>
                    <a:pt x="16" y="78"/>
                  </a:lnTo>
                  <a:lnTo>
                    <a:pt x="12" y="67"/>
                  </a:lnTo>
                  <a:lnTo>
                    <a:pt x="8" y="54"/>
                  </a:lnTo>
                  <a:lnTo>
                    <a:pt x="6" y="44"/>
                  </a:lnTo>
                  <a:lnTo>
                    <a:pt x="2" y="33"/>
                  </a:lnTo>
                  <a:lnTo>
                    <a:pt x="2" y="25"/>
                  </a:lnTo>
                  <a:lnTo>
                    <a:pt x="0" y="17"/>
                  </a:lnTo>
                  <a:lnTo>
                    <a:pt x="2" y="12"/>
                  </a:lnTo>
                  <a:lnTo>
                    <a:pt x="6" y="2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9" y="0"/>
                  </a:lnTo>
                  <a:lnTo>
                    <a:pt x="36" y="2"/>
                  </a:lnTo>
                  <a:lnTo>
                    <a:pt x="46" y="4"/>
                  </a:lnTo>
                  <a:lnTo>
                    <a:pt x="54" y="6"/>
                  </a:lnTo>
                  <a:lnTo>
                    <a:pt x="63" y="8"/>
                  </a:lnTo>
                  <a:lnTo>
                    <a:pt x="73" y="12"/>
                  </a:lnTo>
                  <a:lnTo>
                    <a:pt x="84" y="14"/>
                  </a:lnTo>
                  <a:lnTo>
                    <a:pt x="93" y="16"/>
                  </a:lnTo>
                  <a:lnTo>
                    <a:pt x="105" y="19"/>
                  </a:lnTo>
                  <a:lnTo>
                    <a:pt x="118" y="21"/>
                  </a:lnTo>
                  <a:lnTo>
                    <a:pt x="130" y="25"/>
                  </a:lnTo>
                  <a:lnTo>
                    <a:pt x="141" y="25"/>
                  </a:lnTo>
                  <a:lnTo>
                    <a:pt x="154" y="25"/>
                  </a:lnTo>
                  <a:lnTo>
                    <a:pt x="166" y="23"/>
                  </a:lnTo>
                  <a:lnTo>
                    <a:pt x="177" y="23"/>
                  </a:lnTo>
                  <a:lnTo>
                    <a:pt x="188" y="21"/>
                  </a:lnTo>
                  <a:lnTo>
                    <a:pt x="200" y="19"/>
                  </a:lnTo>
                  <a:lnTo>
                    <a:pt x="209" y="17"/>
                  </a:lnTo>
                  <a:lnTo>
                    <a:pt x="219" y="17"/>
                  </a:lnTo>
                  <a:lnTo>
                    <a:pt x="228" y="16"/>
                  </a:lnTo>
                  <a:lnTo>
                    <a:pt x="236" y="14"/>
                  </a:lnTo>
                  <a:lnTo>
                    <a:pt x="242" y="12"/>
                  </a:lnTo>
                  <a:lnTo>
                    <a:pt x="249" y="12"/>
                  </a:lnTo>
                  <a:lnTo>
                    <a:pt x="257" y="8"/>
                  </a:lnTo>
                  <a:lnTo>
                    <a:pt x="263" y="8"/>
                  </a:lnTo>
                  <a:lnTo>
                    <a:pt x="261" y="8"/>
                  </a:lnTo>
                  <a:lnTo>
                    <a:pt x="259" y="12"/>
                  </a:lnTo>
                  <a:lnTo>
                    <a:pt x="255" y="16"/>
                  </a:lnTo>
                  <a:lnTo>
                    <a:pt x="253" y="23"/>
                  </a:lnTo>
                  <a:lnTo>
                    <a:pt x="249" y="29"/>
                  </a:lnTo>
                  <a:lnTo>
                    <a:pt x="246" y="38"/>
                  </a:lnTo>
                  <a:lnTo>
                    <a:pt x="240" y="46"/>
                  </a:lnTo>
                  <a:lnTo>
                    <a:pt x="236" y="59"/>
                  </a:lnTo>
                  <a:lnTo>
                    <a:pt x="228" y="69"/>
                  </a:lnTo>
                  <a:lnTo>
                    <a:pt x="223" y="80"/>
                  </a:lnTo>
                  <a:lnTo>
                    <a:pt x="217" y="94"/>
                  </a:lnTo>
                  <a:lnTo>
                    <a:pt x="211" y="107"/>
                  </a:lnTo>
                  <a:lnTo>
                    <a:pt x="206" y="118"/>
                  </a:lnTo>
                  <a:lnTo>
                    <a:pt x="200" y="132"/>
                  </a:lnTo>
                  <a:lnTo>
                    <a:pt x="196" y="145"/>
                  </a:lnTo>
                  <a:lnTo>
                    <a:pt x="190" y="158"/>
                  </a:lnTo>
                  <a:lnTo>
                    <a:pt x="187" y="168"/>
                  </a:lnTo>
                  <a:lnTo>
                    <a:pt x="183" y="177"/>
                  </a:lnTo>
                  <a:lnTo>
                    <a:pt x="179" y="187"/>
                  </a:lnTo>
                  <a:lnTo>
                    <a:pt x="177" y="198"/>
                  </a:lnTo>
                  <a:lnTo>
                    <a:pt x="173" y="206"/>
                  </a:lnTo>
                  <a:lnTo>
                    <a:pt x="173" y="215"/>
                  </a:lnTo>
                  <a:lnTo>
                    <a:pt x="171" y="223"/>
                  </a:lnTo>
                  <a:lnTo>
                    <a:pt x="169" y="230"/>
                  </a:lnTo>
                  <a:lnTo>
                    <a:pt x="168" y="236"/>
                  </a:lnTo>
                  <a:lnTo>
                    <a:pt x="166" y="244"/>
                  </a:lnTo>
                  <a:lnTo>
                    <a:pt x="166" y="248"/>
                  </a:lnTo>
                  <a:lnTo>
                    <a:pt x="166" y="253"/>
                  </a:lnTo>
                  <a:lnTo>
                    <a:pt x="166" y="261"/>
                  </a:lnTo>
                  <a:lnTo>
                    <a:pt x="166" y="268"/>
                  </a:lnTo>
                  <a:lnTo>
                    <a:pt x="164" y="268"/>
                  </a:lnTo>
                  <a:lnTo>
                    <a:pt x="162" y="270"/>
                  </a:lnTo>
                  <a:lnTo>
                    <a:pt x="154" y="274"/>
                  </a:lnTo>
                  <a:lnTo>
                    <a:pt x="150" y="278"/>
                  </a:lnTo>
                  <a:lnTo>
                    <a:pt x="143" y="278"/>
                  </a:lnTo>
                  <a:lnTo>
                    <a:pt x="139" y="276"/>
                  </a:lnTo>
                  <a:lnTo>
                    <a:pt x="135" y="274"/>
                  </a:lnTo>
                  <a:lnTo>
                    <a:pt x="135" y="270"/>
                  </a:lnTo>
                  <a:lnTo>
                    <a:pt x="133" y="265"/>
                  </a:lnTo>
                  <a:lnTo>
                    <a:pt x="133" y="261"/>
                  </a:lnTo>
                  <a:lnTo>
                    <a:pt x="133" y="251"/>
                  </a:lnTo>
                  <a:lnTo>
                    <a:pt x="135" y="244"/>
                  </a:lnTo>
                  <a:lnTo>
                    <a:pt x="137" y="234"/>
                  </a:lnTo>
                  <a:lnTo>
                    <a:pt x="139" y="225"/>
                  </a:lnTo>
                  <a:lnTo>
                    <a:pt x="141" y="213"/>
                  </a:lnTo>
                  <a:lnTo>
                    <a:pt x="145" y="202"/>
                  </a:lnTo>
                  <a:lnTo>
                    <a:pt x="149" y="189"/>
                  </a:lnTo>
                  <a:lnTo>
                    <a:pt x="152" y="179"/>
                  </a:lnTo>
                  <a:lnTo>
                    <a:pt x="154" y="166"/>
                  </a:lnTo>
                  <a:lnTo>
                    <a:pt x="158" y="158"/>
                  </a:lnTo>
                  <a:lnTo>
                    <a:pt x="162" y="147"/>
                  </a:lnTo>
                  <a:lnTo>
                    <a:pt x="164" y="139"/>
                  </a:lnTo>
                  <a:lnTo>
                    <a:pt x="166" y="132"/>
                  </a:lnTo>
                  <a:lnTo>
                    <a:pt x="168" y="128"/>
                  </a:lnTo>
                  <a:lnTo>
                    <a:pt x="169" y="124"/>
                  </a:lnTo>
                  <a:lnTo>
                    <a:pt x="171" y="124"/>
                  </a:lnTo>
                  <a:lnTo>
                    <a:pt x="173" y="118"/>
                  </a:lnTo>
                  <a:lnTo>
                    <a:pt x="175" y="111"/>
                  </a:lnTo>
                  <a:lnTo>
                    <a:pt x="175" y="103"/>
                  </a:lnTo>
                  <a:lnTo>
                    <a:pt x="175" y="99"/>
                  </a:lnTo>
                  <a:lnTo>
                    <a:pt x="173" y="94"/>
                  </a:lnTo>
                  <a:lnTo>
                    <a:pt x="168" y="92"/>
                  </a:lnTo>
                  <a:lnTo>
                    <a:pt x="160" y="90"/>
                  </a:lnTo>
                  <a:lnTo>
                    <a:pt x="150" y="86"/>
                  </a:lnTo>
                  <a:lnTo>
                    <a:pt x="139" y="84"/>
                  </a:lnTo>
                  <a:lnTo>
                    <a:pt x="130" y="80"/>
                  </a:lnTo>
                  <a:lnTo>
                    <a:pt x="118" y="78"/>
                  </a:lnTo>
                  <a:lnTo>
                    <a:pt x="107" y="78"/>
                  </a:lnTo>
                  <a:lnTo>
                    <a:pt x="99" y="78"/>
                  </a:lnTo>
                  <a:lnTo>
                    <a:pt x="92" y="82"/>
                  </a:lnTo>
                  <a:lnTo>
                    <a:pt x="84" y="86"/>
                  </a:lnTo>
                  <a:lnTo>
                    <a:pt x="80" y="94"/>
                  </a:lnTo>
                  <a:lnTo>
                    <a:pt x="76" y="101"/>
                  </a:lnTo>
                  <a:lnTo>
                    <a:pt x="76" y="113"/>
                  </a:lnTo>
                  <a:lnTo>
                    <a:pt x="74" y="116"/>
                  </a:lnTo>
                  <a:lnTo>
                    <a:pt x="74" y="124"/>
                  </a:lnTo>
                  <a:lnTo>
                    <a:pt x="74" y="130"/>
                  </a:lnTo>
                  <a:lnTo>
                    <a:pt x="76" y="137"/>
                  </a:lnTo>
                  <a:lnTo>
                    <a:pt x="76" y="145"/>
                  </a:lnTo>
                  <a:lnTo>
                    <a:pt x="78" y="152"/>
                  </a:lnTo>
                  <a:lnTo>
                    <a:pt x="78" y="160"/>
                  </a:lnTo>
                  <a:lnTo>
                    <a:pt x="82" y="168"/>
                  </a:lnTo>
                  <a:lnTo>
                    <a:pt x="84" y="177"/>
                  </a:lnTo>
                  <a:lnTo>
                    <a:pt x="86" y="185"/>
                  </a:lnTo>
                  <a:lnTo>
                    <a:pt x="86" y="194"/>
                  </a:lnTo>
                  <a:lnTo>
                    <a:pt x="90" y="204"/>
                  </a:lnTo>
                  <a:lnTo>
                    <a:pt x="92" y="211"/>
                  </a:lnTo>
                  <a:lnTo>
                    <a:pt x="93" y="221"/>
                  </a:lnTo>
                  <a:lnTo>
                    <a:pt x="95" y="230"/>
                  </a:lnTo>
                  <a:lnTo>
                    <a:pt x="97" y="240"/>
                  </a:lnTo>
                  <a:lnTo>
                    <a:pt x="99" y="248"/>
                  </a:lnTo>
                  <a:lnTo>
                    <a:pt x="99" y="257"/>
                  </a:lnTo>
                  <a:lnTo>
                    <a:pt x="101" y="265"/>
                  </a:lnTo>
                  <a:lnTo>
                    <a:pt x="101" y="274"/>
                  </a:lnTo>
                  <a:lnTo>
                    <a:pt x="101" y="282"/>
                  </a:lnTo>
                  <a:lnTo>
                    <a:pt x="101" y="287"/>
                  </a:lnTo>
                  <a:lnTo>
                    <a:pt x="101" y="295"/>
                  </a:lnTo>
                  <a:lnTo>
                    <a:pt x="101" y="303"/>
                  </a:lnTo>
                  <a:lnTo>
                    <a:pt x="97" y="308"/>
                  </a:lnTo>
                  <a:lnTo>
                    <a:pt x="95" y="312"/>
                  </a:lnTo>
                  <a:lnTo>
                    <a:pt x="92" y="316"/>
                  </a:lnTo>
                  <a:lnTo>
                    <a:pt x="90" y="322"/>
                  </a:lnTo>
                  <a:lnTo>
                    <a:pt x="82" y="329"/>
                  </a:lnTo>
                  <a:lnTo>
                    <a:pt x="74" y="337"/>
                  </a:lnTo>
                  <a:lnTo>
                    <a:pt x="67" y="341"/>
                  </a:lnTo>
                  <a:lnTo>
                    <a:pt x="61" y="345"/>
                  </a:lnTo>
                  <a:lnTo>
                    <a:pt x="57" y="346"/>
                  </a:lnTo>
                  <a:lnTo>
                    <a:pt x="55" y="3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1" name="Freeform 205"/>
            <p:cNvSpPr>
              <a:spLocks/>
            </p:cNvSpPr>
            <p:nvPr/>
          </p:nvSpPr>
          <p:spPr bwMode="auto">
            <a:xfrm>
              <a:off x="3335209" y="2230879"/>
              <a:ext cx="37450" cy="37450"/>
            </a:xfrm>
            <a:custGeom>
              <a:avLst/>
              <a:gdLst>
                <a:gd name="T0" fmla="*/ 2147483647 w 247"/>
                <a:gd name="T1" fmla="*/ 2147483647 h 245"/>
                <a:gd name="T2" fmla="*/ 2147483647 w 247"/>
                <a:gd name="T3" fmla="*/ 2147483647 h 245"/>
                <a:gd name="T4" fmla="*/ 2147483647 w 247"/>
                <a:gd name="T5" fmla="*/ 2147483647 h 245"/>
                <a:gd name="T6" fmla="*/ 2147483647 w 247"/>
                <a:gd name="T7" fmla="*/ 2147483647 h 245"/>
                <a:gd name="T8" fmla="*/ 2147483647 w 247"/>
                <a:gd name="T9" fmla="*/ 2147483647 h 245"/>
                <a:gd name="T10" fmla="*/ 2147483647 w 247"/>
                <a:gd name="T11" fmla="*/ 2147483647 h 245"/>
                <a:gd name="T12" fmla="*/ 2147483647 w 247"/>
                <a:gd name="T13" fmla="*/ 2147483647 h 245"/>
                <a:gd name="T14" fmla="*/ 2147483647 w 247"/>
                <a:gd name="T15" fmla="*/ 2147483647 h 245"/>
                <a:gd name="T16" fmla="*/ 2147483647 w 247"/>
                <a:gd name="T17" fmla="*/ 0 h 245"/>
                <a:gd name="T18" fmla="*/ 2147483647 w 247"/>
                <a:gd name="T19" fmla="*/ 2147483647 h 245"/>
                <a:gd name="T20" fmla="*/ 2147483647 w 247"/>
                <a:gd name="T21" fmla="*/ 2147483647 h 245"/>
                <a:gd name="T22" fmla="*/ 2147483647 w 247"/>
                <a:gd name="T23" fmla="*/ 2147483647 h 245"/>
                <a:gd name="T24" fmla="*/ 2147483647 w 247"/>
                <a:gd name="T25" fmla="*/ 2147483647 h 245"/>
                <a:gd name="T26" fmla="*/ 2147483647 w 247"/>
                <a:gd name="T27" fmla="*/ 2147483647 h 245"/>
                <a:gd name="T28" fmla="*/ 2147483647 w 247"/>
                <a:gd name="T29" fmla="*/ 2147483647 h 245"/>
                <a:gd name="T30" fmla="*/ 2147483647 w 247"/>
                <a:gd name="T31" fmla="*/ 2147483647 h 245"/>
                <a:gd name="T32" fmla="*/ 2147483647 w 247"/>
                <a:gd name="T33" fmla="*/ 2147483647 h 245"/>
                <a:gd name="T34" fmla="*/ 2147483647 w 247"/>
                <a:gd name="T35" fmla="*/ 2147483647 h 245"/>
                <a:gd name="T36" fmla="*/ 2147483647 w 247"/>
                <a:gd name="T37" fmla="*/ 2147483647 h 245"/>
                <a:gd name="T38" fmla="*/ 2147483647 w 247"/>
                <a:gd name="T39" fmla="*/ 2147483647 h 245"/>
                <a:gd name="T40" fmla="*/ 2147483647 w 247"/>
                <a:gd name="T41" fmla="*/ 2147483647 h 245"/>
                <a:gd name="T42" fmla="*/ 2147483647 w 247"/>
                <a:gd name="T43" fmla="*/ 2147483647 h 245"/>
                <a:gd name="T44" fmla="*/ 2147483647 w 247"/>
                <a:gd name="T45" fmla="*/ 2147483647 h 245"/>
                <a:gd name="T46" fmla="*/ 2147483647 w 247"/>
                <a:gd name="T47" fmla="*/ 2147483647 h 245"/>
                <a:gd name="T48" fmla="*/ 2147483647 w 247"/>
                <a:gd name="T49" fmla="*/ 2147483647 h 245"/>
                <a:gd name="T50" fmla="*/ 2147483647 w 247"/>
                <a:gd name="T51" fmla="*/ 2147483647 h 245"/>
                <a:gd name="T52" fmla="*/ 2147483647 w 247"/>
                <a:gd name="T53" fmla="*/ 2147483647 h 245"/>
                <a:gd name="T54" fmla="*/ 2147483647 w 247"/>
                <a:gd name="T55" fmla="*/ 2147483647 h 245"/>
                <a:gd name="T56" fmla="*/ 2147483647 w 247"/>
                <a:gd name="T57" fmla="*/ 2147483647 h 245"/>
                <a:gd name="T58" fmla="*/ 2147483647 w 247"/>
                <a:gd name="T59" fmla="*/ 2147483647 h 245"/>
                <a:gd name="T60" fmla="*/ 2147483647 w 247"/>
                <a:gd name="T61" fmla="*/ 2147483647 h 245"/>
                <a:gd name="T62" fmla="*/ 2147483647 w 247"/>
                <a:gd name="T63" fmla="*/ 2147483647 h 245"/>
                <a:gd name="T64" fmla="*/ 2147483647 w 247"/>
                <a:gd name="T65" fmla="*/ 2147483647 h 245"/>
                <a:gd name="T66" fmla="*/ 2147483647 w 247"/>
                <a:gd name="T67" fmla="*/ 2147483647 h 245"/>
                <a:gd name="T68" fmla="*/ 2147483647 w 247"/>
                <a:gd name="T69" fmla="*/ 2147483647 h 245"/>
                <a:gd name="T70" fmla="*/ 2147483647 w 247"/>
                <a:gd name="T71" fmla="*/ 2147483647 h 245"/>
                <a:gd name="T72" fmla="*/ 2147483647 w 247"/>
                <a:gd name="T73" fmla="*/ 2147483647 h 245"/>
                <a:gd name="T74" fmla="*/ 2147483647 w 247"/>
                <a:gd name="T75" fmla="*/ 2147483647 h 245"/>
                <a:gd name="T76" fmla="*/ 2147483647 w 247"/>
                <a:gd name="T77" fmla="*/ 2147483647 h 245"/>
                <a:gd name="T78" fmla="*/ 2147483647 w 247"/>
                <a:gd name="T79" fmla="*/ 2147483647 h 245"/>
                <a:gd name="T80" fmla="*/ 2147483647 w 247"/>
                <a:gd name="T81" fmla="*/ 2147483647 h 245"/>
                <a:gd name="T82" fmla="*/ 2147483647 w 247"/>
                <a:gd name="T83" fmla="*/ 2147483647 h 245"/>
                <a:gd name="T84" fmla="*/ 2147483647 w 247"/>
                <a:gd name="T85" fmla="*/ 2147483647 h 245"/>
                <a:gd name="T86" fmla="*/ 2147483647 w 247"/>
                <a:gd name="T87" fmla="*/ 2147483647 h 245"/>
                <a:gd name="T88" fmla="*/ 2147483647 w 247"/>
                <a:gd name="T89" fmla="*/ 2147483647 h 245"/>
                <a:gd name="T90" fmla="*/ 2147483647 w 247"/>
                <a:gd name="T91" fmla="*/ 2147483647 h 245"/>
                <a:gd name="T92" fmla="*/ 2147483647 w 247"/>
                <a:gd name="T93" fmla="*/ 2147483647 h 245"/>
                <a:gd name="T94" fmla="*/ 2147483647 w 247"/>
                <a:gd name="T95" fmla="*/ 2147483647 h 245"/>
                <a:gd name="T96" fmla="*/ 2147483647 w 247"/>
                <a:gd name="T97" fmla="*/ 2147483647 h 245"/>
                <a:gd name="T98" fmla="*/ 0 w 247"/>
                <a:gd name="T99" fmla="*/ 2147483647 h 245"/>
                <a:gd name="T100" fmla="*/ 2147483647 w 247"/>
                <a:gd name="T101" fmla="*/ 2147483647 h 245"/>
                <a:gd name="T102" fmla="*/ 2147483647 w 247"/>
                <a:gd name="T103" fmla="*/ 2147483647 h 245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47" h="245">
                  <a:moveTo>
                    <a:pt x="5" y="217"/>
                  </a:moveTo>
                  <a:lnTo>
                    <a:pt x="5" y="215"/>
                  </a:lnTo>
                  <a:lnTo>
                    <a:pt x="7" y="211"/>
                  </a:lnTo>
                  <a:lnTo>
                    <a:pt x="9" y="207"/>
                  </a:lnTo>
                  <a:lnTo>
                    <a:pt x="15" y="199"/>
                  </a:lnTo>
                  <a:lnTo>
                    <a:pt x="21" y="192"/>
                  </a:lnTo>
                  <a:lnTo>
                    <a:pt x="28" y="182"/>
                  </a:lnTo>
                  <a:lnTo>
                    <a:pt x="36" y="173"/>
                  </a:lnTo>
                  <a:lnTo>
                    <a:pt x="45" y="163"/>
                  </a:lnTo>
                  <a:lnTo>
                    <a:pt x="53" y="150"/>
                  </a:lnTo>
                  <a:lnTo>
                    <a:pt x="62" y="139"/>
                  </a:lnTo>
                  <a:lnTo>
                    <a:pt x="72" y="125"/>
                  </a:lnTo>
                  <a:lnTo>
                    <a:pt x="81" y="114"/>
                  </a:lnTo>
                  <a:lnTo>
                    <a:pt x="91" y="101"/>
                  </a:lnTo>
                  <a:lnTo>
                    <a:pt x="100" y="89"/>
                  </a:lnTo>
                  <a:lnTo>
                    <a:pt x="110" y="76"/>
                  </a:lnTo>
                  <a:lnTo>
                    <a:pt x="119" y="68"/>
                  </a:lnTo>
                  <a:lnTo>
                    <a:pt x="125" y="55"/>
                  </a:lnTo>
                  <a:lnTo>
                    <a:pt x="133" y="45"/>
                  </a:lnTo>
                  <a:lnTo>
                    <a:pt x="138" y="36"/>
                  </a:lnTo>
                  <a:lnTo>
                    <a:pt x="144" y="30"/>
                  </a:lnTo>
                  <a:lnTo>
                    <a:pt x="148" y="23"/>
                  </a:lnTo>
                  <a:lnTo>
                    <a:pt x="154" y="17"/>
                  </a:lnTo>
                  <a:lnTo>
                    <a:pt x="157" y="11"/>
                  </a:lnTo>
                  <a:lnTo>
                    <a:pt x="161" y="9"/>
                  </a:lnTo>
                  <a:lnTo>
                    <a:pt x="167" y="2"/>
                  </a:lnTo>
                  <a:lnTo>
                    <a:pt x="173" y="0"/>
                  </a:lnTo>
                  <a:lnTo>
                    <a:pt x="175" y="2"/>
                  </a:lnTo>
                  <a:lnTo>
                    <a:pt x="180" y="7"/>
                  </a:lnTo>
                  <a:lnTo>
                    <a:pt x="182" y="13"/>
                  </a:lnTo>
                  <a:lnTo>
                    <a:pt x="184" y="24"/>
                  </a:lnTo>
                  <a:lnTo>
                    <a:pt x="184" y="32"/>
                  </a:lnTo>
                  <a:lnTo>
                    <a:pt x="186" y="38"/>
                  </a:lnTo>
                  <a:lnTo>
                    <a:pt x="188" y="45"/>
                  </a:lnTo>
                  <a:lnTo>
                    <a:pt x="190" y="55"/>
                  </a:lnTo>
                  <a:lnTo>
                    <a:pt x="190" y="61"/>
                  </a:lnTo>
                  <a:lnTo>
                    <a:pt x="194" y="68"/>
                  </a:lnTo>
                  <a:lnTo>
                    <a:pt x="194" y="76"/>
                  </a:lnTo>
                  <a:lnTo>
                    <a:pt x="197" y="83"/>
                  </a:lnTo>
                  <a:lnTo>
                    <a:pt x="199" y="91"/>
                  </a:lnTo>
                  <a:lnTo>
                    <a:pt x="201" y="99"/>
                  </a:lnTo>
                  <a:lnTo>
                    <a:pt x="205" y="106"/>
                  </a:lnTo>
                  <a:lnTo>
                    <a:pt x="209" y="114"/>
                  </a:lnTo>
                  <a:lnTo>
                    <a:pt x="211" y="120"/>
                  </a:lnTo>
                  <a:lnTo>
                    <a:pt x="213" y="123"/>
                  </a:lnTo>
                  <a:lnTo>
                    <a:pt x="216" y="129"/>
                  </a:lnTo>
                  <a:lnTo>
                    <a:pt x="220" y="135"/>
                  </a:lnTo>
                  <a:lnTo>
                    <a:pt x="228" y="142"/>
                  </a:lnTo>
                  <a:lnTo>
                    <a:pt x="235" y="150"/>
                  </a:lnTo>
                  <a:lnTo>
                    <a:pt x="239" y="156"/>
                  </a:lnTo>
                  <a:lnTo>
                    <a:pt x="245" y="159"/>
                  </a:lnTo>
                  <a:lnTo>
                    <a:pt x="247" y="163"/>
                  </a:lnTo>
                  <a:lnTo>
                    <a:pt x="247" y="169"/>
                  </a:lnTo>
                  <a:lnTo>
                    <a:pt x="241" y="171"/>
                  </a:lnTo>
                  <a:lnTo>
                    <a:pt x="235" y="173"/>
                  </a:lnTo>
                  <a:lnTo>
                    <a:pt x="230" y="175"/>
                  </a:lnTo>
                  <a:lnTo>
                    <a:pt x="226" y="175"/>
                  </a:lnTo>
                  <a:lnTo>
                    <a:pt x="220" y="177"/>
                  </a:lnTo>
                  <a:lnTo>
                    <a:pt x="214" y="178"/>
                  </a:lnTo>
                  <a:lnTo>
                    <a:pt x="207" y="180"/>
                  </a:lnTo>
                  <a:lnTo>
                    <a:pt x="199" y="182"/>
                  </a:lnTo>
                  <a:lnTo>
                    <a:pt x="194" y="182"/>
                  </a:lnTo>
                  <a:lnTo>
                    <a:pt x="186" y="186"/>
                  </a:lnTo>
                  <a:lnTo>
                    <a:pt x="176" y="186"/>
                  </a:lnTo>
                  <a:lnTo>
                    <a:pt x="169" y="190"/>
                  </a:lnTo>
                  <a:lnTo>
                    <a:pt x="159" y="194"/>
                  </a:lnTo>
                  <a:lnTo>
                    <a:pt x="152" y="196"/>
                  </a:lnTo>
                  <a:lnTo>
                    <a:pt x="142" y="197"/>
                  </a:lnTo>
                  <a:lnTo>
                    <a:pt x="133" y="201"/>
                  </a:lnTo>
                  <a:lnTo>
                    <a:pt x="123" y="205"/>
                  </a:lnTo>
                  <a:lnTo>
                    <a:pt x="114" y="207"/>
                  </a:lnTo>
                  <a:lnTo>
                    <a:pt x="106" y="211"/>
                  </a:lnTo>
                  <a:lnTo>
                    <a:pt x="97" y="215"/>
                  </a:lnTo>
                  <a:lnTo>
                    <a:pt x="87" y="218"/>
                  </a:lnTo>
                  <a:lnTo>
                    <a:pt x="81" y="222"/>
                  </a:lnTo>
                  <a:lnTo>
                    <a:pt x="72" y="224"/>
                  </a:lnTo>
                  <a:lnTo>
                    <a:pt x="64" y="228"/>
                  </a:lnTo>
                  <a:lnTo>
                    <a:pt x="57" y="232"/>
                  </a:lnTo>
                  <a:lnTo>
                    <a:pt x="51" y="236"/>
                  </a:lnTo>
                  <a:lnTo>
                    <a:pt x="45" y="237"/>
                  </a:lnTo>
                  <a:lnTo>
                    <a:pt x="40" y="241"/>
                  </a:lnTo>
                  <a:lnTo>
                    <a:pt x="36" y="243"/>
                  </a:lnTo>
                  <a:lnTo>
                    <a:pt x="32" y="245"/>
                  </a:lnTo>
                  <a:lnTo>
                    <a:pt x="32" y="243"/>
                  </a:lnTo>
                  <a:lnTo>
                    <a:pt x="34" y="239"/>
                  </a:lnTo>
                  <a:lnTo>
                    <a:pt x="36" y="232"/>
                  </a:lnTo>
                  <a:lnTo>
                    <a:pt x="40" y="224"/>
                  </a:lnTo>
                  <a:lnTo>
                    <a:pt x="43" y="217"/>
                  </a:lnTo>
                  <a:lnTo>
                    <a:pt x="70" y="192"/>
                  </a:lnTo>
                  <a:lnTo>
                    <a:pt x="76" y="186"/>
                  </a:lnTo>
                  <a:lnTo>
                    <a:pt x="81" y="184"/>
                  </a:lnTo>
                  <a:lnTo>
                    <a:pt x="87" y="180"/>
                  </a:lnTo>
                  <a:lnTo>
                    <a:pt x="95" y="178"/>
                  </a:lnTo>
                  <a:lnTo>
                    <a:pt x="100" y="175"/>
                  </a:lnTo>
                  <a:lnTo>
                    <a:pt x="106" y="173"/>
                  </a:lnTo>
                  <a:lnTo>
                    <a:pt x="112" y="171"/>
                  </a:lnTo>
                  <a:lnTo>
                    <a:pt x="119" y="171"/>
                  </a:lnTo>
                  <a:lnTo>
                    <a:pt x="125" y="169"/>
                  </a:lnTo>
                  <a:lnTo>
                    <a:pt x="131" y="167"/>
                  </a:lnTo>
                  <a:lnTo>
                    <a:pt x="137" y="167"/>
                  </a:lnTo>
                  <a:lnTo>
                    <a:pt x="142" y="167"/>
                  </a:lnTo>
                  <a:lnTo>
                    <a:pt x="148" y="165"/>
                  </a:lnTo>
                  <a:lnTo>
                    <a:pt x="152" y="163"/>
                  </a:lnTo>
                  <a:lnTo>
                    <a:pt x="157" y="163"/>
                  </a:lnTo>
                  <a:lnTo>
                    <a:pt x="163" y="163"/>
                  </a:lnTo>
                  <a:lnTo>
                    <a:pt x="169" y="161"/>
                  </a:lnTo>
                  <a:lnTo>
                    <a:pt x="175" y="159"/>
                  </a:lnTo>
                  <a:lnTo>
                    <a:pt x="180" y="156"/>
                  </a:lnTo>
                  <a:lnTo>
                    <a:pt x="184" y="154"/>
                  </a:lnTo>
                  <a:lnTo>
                    <a:pt x="186" y="148"/>
                  </a:lnTo>
                  <a:lnTo>
                    <a:pt x="188" y="142"/>
                  </a:lnTo>
                  <a:lnTo>
                    <a:pt x="186" y="137"/>
                  </a:lnTo>
                  <a:lnTo>
                    <a:pt x="186" y="131"/>
                  </a:lnTo>
                  <a:lnTo>
                    <a:pt x="184" y="121"/>
                  </a:lnTo>
                  <a:lnTo>
                    <a:pt x="182" y="112"/>
                  </a:lnTo>
                  <a:lnTo>
                    <a:pt x="180" y="102"/>
                  </a:lnTo>
                  <a:lnTo>
                    <a:pt x="176" y="95"/>
                  </a:lnTo>
                  <a:lnTo>
                    <a:pt x="173" y="85"/>
                  </a:lnTo>
                  <a:lnTo>
                    <a:pt x="169" y="80"/>
                  </a:lnTo>
                  <a:lnTo>
                    <a:pt x="165" y="74"/>
                  </a:lnTo>
                  <a:lnTo>
                    <a:pt x="163" y="72"/>
                  </a:lnTo>
                  <a:lnTo>
                    <a:pt x="159" y="72"/>
                  </a:lnTo>
                  <a:lnTo>
                    <a:pt x="156" y="74"/>
                  </a:lnTo>
                  <a:lnTo>
                    <a:pt x="150" y="78"/>
                  </a:lnTo>
                  <a:lnTo>
                    <a:pt x="148" y="85"/>
                  </a:lnTo>
                  <a:lnTo>
                    <a:pt x="144" y="89"/>
                  </a:lnTo>
                  <a:lnTo>
                    <a:pt x="142" y="95"/>
                  </a:lnTo>
                  <a:lnTo>
                    <a:pt x="138" y="99"/>
                  </a:lnTo>
                  <a:lnTo>
                    <a:pt x="135" y="106"/>
                  </a:lnTo>
                  <a:lnTo>
                    <a:pt x="131" y="112"/>
                  </a:lnTo>
                  <a:lnTo>
                    <a:pt x="127" y="118"/>
                  </a:lnTo>
                  <a:lnTo>
                    <a:pt x="123" y="125"/>
                  </a:lnTo>
                  <a:lnTo>
                    <a:pt x="119" y="133"/>
                  </a:lnTo>
                  <a:lnTo>
                    <a:pt x="112" y="139"/>
                  </a:lnTo>
                  <a:lnTo>
                    <a:pt x="106" y="148"/>
                  </a:lnTo>
                  <a:lnTo>
                    <a:pt x="99" y="156"/>
                  </a:lnTo>
                  <a:lnTo>
                    <a:pt x="91" y="163"/>
                  </a:lnTo>
                  <a:lnTo>
                    <a:pt x="83" y="171"/>
                  </a:lnTo>
                  <a:lnTo>
                    <a:pt x="78" y="180"/>
                  </a:lnTo>
                  <a:lnTo>
                    <a:pt x="70" y="186"/>
                  </a:lnTo>
                  <a:lnTo>
                    <a:pt x="47" y="209"/>
                  </a:lnTo>
                  <a:lnTo>
                    <a:pt x="40" y="217"/>
                  </a:lnTo>
                  <a:lnTo>
                    <a:pt x="34" y="222"/>
                  </a:lnTo>
                  <a:lnTo>
                    <a:pt x="28" y="226"/>
                  </a:lnTo>
                  <a:lnTo>
                    <a:pt x="22" y="232"/>
                  </a:lnTo>
                  <a:lnTo>
                    <a:pt x="17" y="234"/>
                  </a:lnTo>
                  <a:lnTo>
                    <a:pt x="13" y="239"/>
                  </a:lnTo>
                  <a:lnTo>
                    <a:pt x="7" y="239"/>
                  </a:lnTo>
                  <a:lnTo>
                    <a:pt x="2" y="239"/>
                  </a:lnTo>
                  <a:lnTo>
                    <a:pt x="0" y="236"/>
                  </a:lnTo>
                  <a:lnTo>
                    <a:pt x="2" y="232"/>
                  </a:lnTo>
                  <a:lnTo>
                    <a:pt x="2" y="226"/>
                  </a:lnTo>
                  <a:lnTo>
                    <a:pt x="2" y="220"/>
                  </a:lnTo>
                  <a:lnTo>
                    <a:pt x="3" y="218"/>
                  </a:lnTo>
                  <a:lnTo>
                    <a:pt x="5" y="2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2" name="Freeform 206"/>
            <p:cNvSpPr>
              <a:spLocks/>
            </p:cNvSpPr>
            <p:nvPr/>
          </p:nvSpPr>
          <p:spPr bwMode="auto">
            <a:xfrm>
              <a:off x="3335514" y="2262544"/>
              <a:ext cx="10352" cy="5785"/>
            </a:xfrm>
            <a:custGeom>
              <a:avLst/>
              <a:gdLst>
                <a:gd name="T0" fmla="*/ 0 w 68"/>
                <a:gd name="T1" fmla="*/ 2147483647 h 38"/>
                <a:gd name="T2" fmla="*/ 2147483647 w 68"/>
                <a:gd name="T3" fmla="*/ 2147483647 h 38"/>
                <a:gd name="T4" fmla="*/ 2147483647 w 68"/>
                <a:gd name="T5" fmla="*/ 0 h 38"/>
                <a:gd name="T6" fmla="*/ 2147483647 w 68"/>
                <a:gd name="T7" fmla="*/ 2147483647 h 38"/>
                <a:gd name="T8" fmla="*/ 0 w 68"/>
                <a:gd name="T9" fmla="*/ 2147483647 h 38"/>
                <a:gd name="T10" fmla="*/ 0 w 68"/>
                <a:gd name="T11" fmla="*/ 2147483647 h 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8" h="38">
                  <a:moveTo>
                    <a:pt x="0" y="32"/>
                  </a:moveTo>
                  <a:lnTo>
                    <a:pt x="30" y="38"/>
                  </a:lnTo>
                  <a:lnTo>
                    <a:pt x="68" y="0"/>
                  </a:lnTo>
                  <a:lnTo>
                    <a:pt x="38" y="4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3" name="Freeform 207"/>
            <p:cNvSpPr>
              <a:spLocks/>
            </p:cNvSpPr>
            <p:nvPr/>
          </p:nvSpPr>
          <p:spPr bwMode="auto">
            <a:xfrm>
              <a:off x="3336427" y="2266198"/>
              <a:ext cx="30447" cy="26489"/>
            </a:xfrm>
            <a:custGeom>
              <a:avLst/>
              <a:gdLst>
                <a:gd name="T0" fmla="*/ 2147483647 w 202"/>
                <a:gd name="T1" fmla="*/ 0 h 173"/>
                <a:gd name="T2" fmla="*/ 2147483647 w 202"/>
                <a:gd name="T3" fmla="*/ 2147483647 h 173"/>
                <a:gd name="T4" fmla="*/ 2147483647 w 202"/>
                <a:gd name="T5" fmla="*/ 2147483647 h 173"/>
                <a:gd name="T6" fmla="*/ 2147483647 w 202"/>
                <a:gd name="T7" fmla="*/ 2147483647 h 173"/>
                <a:gd name="T8" fmla="*/ 2147483647 w 202"/>
                <a:gd name="T9" fmla="*/ 2147483647 h 173"/>
                <a:gd name="T10" fmla="*/ 2147483647 w 202"/>
                <a:gd name="T11" fmla="*/ 2147483647 h 173"/>
                <a:gd name="T12" fmla="*/ 2147483647 w 202"/>
                <a:gd name="T13" fmla="*/ 2147483647 h 173"/>
                <a:gd name="T14" fmla="*/ 2147483647 w 202"/>
                <a:gd name="T15" fmla="*/ 2147483647 h 173"/>
                <a:gd name="T16" fmla="*/ 2147483647 w 202"/>
                <a:gd name="T17" fmla="*/ 2147483647 h 173"/>
                <a:gd name="T18" fmla="*/ 2147483647 w 202"/>
                <a:gd name="T19" fmla="*/ 2147483647 h 173"/>
                <a:gd name="T20" fmla="*/ 2147483647 w 202"/>
                <a:gd name="T21" fmla="*/ 2147483647 h 173"/>
                <a:gd name="T22" fmla="*/ 2147483647 w 202"/>
                <a:gd name="T23" fmla="*/ 2147483647 h 173"/>
                <a:gd name="T24" fmla="*/ 0 w 202"/>
                <a:gd name="T25" fmla="*/ 2147483647 h 173"/>
                <a:gd name="T26" fmla="*/ 2147483647 w 202"/>
                <a:gd name="T27" fmla="*/ 2147483647 h 173"/>
                <a:gd name="T28" fmla="*/ 2147483647 w 202"/>
                <a:gd name="T29" fmla="*/ 2147483647 h 173"/>
                <a:gd name="T30" fmla="*/ 2147483647 w 202"/>
                <a:gd name="T31" fmla="*/ 2147483647 h 173"/>
                <a:gd name="T32" fmla="*/ 2147483647 w 202"/>
                <a:gd name="T33" fmla="*/ 2147483647 h 173"/>
                <a:gd name="T34" fmla="*/ 2147483647 w 202"/>
                <a:gd name="T35" fmla="*/ 2147483647 h 173"/>
                <a:gd name="T36" fmla="*/ 2147483647 w 202"/>
                <a:gd name="T37" fmla="*/ 2147483647 h 173"/>
                <a:gd name="T38" fmla="*/ 2147483647 w 202"/>
                <a:gd name="T39" fmla="*/ 2147483647 h 173"/>
                <a:gd name="T40" fmla="*/ 2147483647 w 202"/>
                <a:gd name="T41" fmla="*/ 2147483647 h 173"/>
                <a:gd name="T42" fmla="*/ 2147483647 w 202"/>
                <a:gd name="T43" fmla="*/ 2147483647 h 173"/>
                <a:gd name="T44" fmla="*/ 2147483647 w 202"/>
                <a:gd name="T45" fmla="*/ 2147483647 h 173"/>
                <a:gd name="T46" fmla="*/ 2147483647 w 202"/>
                <a:gd name="T47" fmla="*/ 2147483647 h 173"/>
                <a:gd name="T48" fmla="*/ 2147483647 w 202"/>
                <a:gd name="T49" fmla="*/ 2147483647 h 173"/>
                <a:gd name="T50" fmla="*/ 2147483647 w 202"/>
                <a:gd name="T51" fmla="*/ 2147483647 h 173"/>
                <a:gd name="T52" fmla="*/ 2147483647 w 202"/>
                <a:gd name="T53" fmla="*/ 2147483647 h 173"/>
                <a:gd name="T54" fmla="*/ 2147483647 w 202"/>
                <a:gd name="T55" fmla="*/ 2147483647 h 173"/>
                <a:gd name="T56" fmla="*/ 2147483647 w 202"/>
                <a:gd name="T57" fmla="*/ 2147483647 h 173"/>
                <a:gd name="T58" fmla="*/ 2147483647 w 202"/>
                <a:gd name="T59" fmla="*/ 2147483647 h 173"/>
                <a:gd name="T60" fmla="*/ 2147483647 w 202"/>
                <a:gd name="T61" fmla="*/ 2147483647 h 173"/>
                <a:gd name="T62" fmla="*/ 2147483647 w 202"/>
                <a:gd name="T63" fmla="*/ 2147483647 h 173"/>
                <a:gd name="T64" fmla="*/ 2147483647 w 202"/>
                <a:gd name="T65" fmla="*/ 2147483647 h 173"/>
                <a:gd name="T66" fmla="*/ 2147483647 w 202"/>
                <a:gd name="T67" fmla="*/ 2147483647 h 173"/>
                <a:gd name="T68" fmla="*/ 2147483647 w 202"/>
                <a:gd name="T69" fmla="*/ 2147483647 h 173"/>
                <a:gd name="T70" fmla="*/ 2147483647 w 202"/>
                <a:gd name="T71" fmla="*/ 2147483647 h 173"/>
                <a:gd name="T72" fmla="*/ 2147483647 w 202"/>
                <a:gd name="T73" fmla="*/ 2147483647 h 173"/>
                <a:gd name="T74" fmla="*/ 2147483647 w 202"/>
                <a:gd name="T75" fmla="*/ 2147483647 h 173"/>
                <a:gd name="T76" fmla="*/ 2147483647 w 202"/>
                <a:gd name="T77" fmla="*/ 2147483647 h 173"/>
                <a:gd name="T78" fmla="*/ 2147483647 w 202"/>
                <a:gd name="T79" fmla="*/ 2147483647 h 173"/>
                <a:gd name="T80" fmla="*/ 2147483647 w 202"/>
                <a:gd name="T81" fmla="*/ 2147483647 h 173"/>
                <a:gd name="T82" fmla="*/ 2147483647 w 202"/>
                <a:gd name="T83" fmla="*/ 2147483647 h 173"/>
                <a:gd name="T84" fmla="*/ 2147483647 w 202"/>
                <a:gd name="T85" fmla="*/ 2147483647 h 173"/>
                <a:gd name="T86" fmla="*/ 2147483647 w 202"/>
                <a:gd name="T87" fmla="*/ 2147483647 h 173"/>
                <a:gd name="T88" fmla="*/ 2147483647 w 202"/>
                <a:gd name="T89" fmla="*/ 0 h 17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02" h="173">
                  <a:moveTo>
                    <a:pt x="202" y="0"/>
                  </a:moveTo>
                  <a:lnTo>
                    <a:pt x="196" y="0"/>
                  </a:lnTo>
                  <a:lnTo>
                    <a:pt x="188" y="4"/>
                  </a:lnTo>
                  <a:lnTo>
                    <a:pt x="181" y="5"/>
                  </a:lnTo>
                  <a:lnTo>
                    <a:pt x="175" y="7"/>
                  </a:lnTo>
                  <a:lnTo>
                    <a:pt x="166" y="11"/>
                  </a:lnTo>
                  <a:lnTo>
                    <a:pt x="158" y="13"/>
                  </a:lnTo>
                  <a:lnTo>
                    <a:pt x="149" y="15"/>
                  </a:lnTo>
                  <a:lnTo>
                    <a:pt x="139" y="19"/>
                  </a:lnTo>
                  <a:lnTo>
                    <a:pt x="128" y="23"/>
                  </a:lnTo>
                  <a:lnTo>
                    <a:pt x="118" y="24"/>
                  </a:lnTo>
                  <a:lnTo>
                    <a:pt x="107" y="26"/>
                  </a:lnTo>
                  <a:lnTo>
                    <a:pt x="99" y="28"/>
                  </a:lnTo>
                  <a:lnTo>
                    <a:pt x="88" y="30"/>
                  </a:lnTo>
                  <a:lnTo>
                    <a:pt x="78" y="32"/>
                  </a:lnTo>
                  <a:lnTo>
                    <a:pt x="69" y="32"/>
                  </a:lnTo>
                  <a:lnTo>
                    <a:pt x="59" y="32"/>
                  </a:lnTo>
                  <a:lnTo>
                    <a:pt x="52" y="30"/>
                  </a:lnTo>
                  <a:lnTo>
                    <a:pt x="44" y="30"/>
                  </a:lnTo>
                  <a:lnTo>
                    <a:pt x="36" y="28"/>
                  </a:lnTo>
                  <a:lnTo>
                    <a:pt x="29" y="28"/>
                  </a:lnTo>
                  <a:lnTo>
                    <a:pt x="23" y="26"/>
                  </a:lnTo>
                  <a:lnTo>
                    <a:pt x="17" y="26"/>
                  </a:lnTo>
                  <a:lnTo>
                    <a:pt x="8" y="24"/>
                  </a:lnTo>
                  <a:lnTo>
                    <a:pt x="2" y="24"/>
                  </a:lnTo>
                  <a:lnTo>
                    <a:pt x="0" y="24"/>
                  </a:lnTo>
                  <a:lnTo>
                    <a:pt x="2" y="28"/>
                  </a:lnTo>
                  <a:lnTo>
                    <a:pt x="6" y="36"/>
                  </a:lnTo>
                  <a:lnTo>
                    <a:pt x="14" y="47"/>
                  </a:lnTo>
                  <a:lnTo>
                    <a:pt x="17" y="53"/>
                  </a:lnTo>
                  <a:lnTo>
                    <a:pt x="23" y="59"/>
                  </a:lnTo>
                  <a:lnTo>
                    <a:pt x="29" y="66"/>
                  </a:lnTo>
                  <a:lnTo>
                    <a:pt x="36" y="74"/>
                  </a:lnTo>
                  <a:lnTo>
                    <a:pt x="42" y="80"/>
                  </a:lnTo>
                  <a:lnTo>
                    <a:pt x="50" y="89"/>
                  </a:lnTo>
                  <a:lnTo>
                    <a:pt x="55" y="97"/>
                  </a:lnTo>
                  <a:lnTo>
                    <a:pt x="63" y="104"/>
                  </a:lnTo>
                  <a:lnTo>
                    <a:pt x="71" y="110"/>
                  </a:lnTo>
                  <a:lnTo>
                    <a:pt x="78" y="118"/>
                  </a:lnTo>
                  <a:lnTo>
                    <a:pt x="84" y="125"/>
                  </a:lnTo>
                  <a:lnTo>
                    <a:pt x="92" y="133"/>
                  </a:lnTo>
                  <a:lnTo>
                    <a:pt x="97" y="137"/>
                  </a:lnTo>
                  <a:lnTo>
                    <a:pt x="101" y="140"/>
                  </a:lnTo>
                  <a:lnTo>
                    <a:pt x="107" y="146"/>
                  </a:lnTo>
                  <a:lnTo>
                    <a:pt x="112" y="150"/>
                  </a:lnTo>
                  <a:lnTo>
                    <a:pt x="120" y="158"/>
                  </a:lnTo>
                  <a:lnTo>
                    <a:pt x="128" y="163"/>
                  </a:lnTo>
                  <a:lnTo>
                    <a:pt x="131" y="165"/>
                  </a:lnTo>
                  <a:lnTo>
                    <a:pt x="137" y="169"/>
                  </a:lnTo>
                  <a:lnTo>
                    <a:pt x="139" y="171"/>
                  </a:lnTo>
                  <a:lnTo>
                    <a:pt x="139" y="173"/>
                  </a:lnTo>
                  <a:lnTo>
                    <a:pt x="139" y="171"/>
                  </a:lnTo>
                  <a:lnTo>
                    <a:pt x="141" y="165"/>
                  </a:lnTo>
                  <a:lnTo>
                    <a:pt x="143" y="159"/>
                  </a:lnTo>
                  <a:lnTo>
                    <a:pt x="145" y="154"/>
                  </a:lnTo>
                  <a:lnTo>
                    <a:pt x="149" y="148"/>
                  </a:lnTo>
                  <a:lnTo>
                    <a:pt x="150" y="140"/>
                  </a:lnTo>
                  <a:lnTo>
                    <a:pt x="152" y="135"/>
                  </a:lnTo>
                  <a:lnTo>
                    <a:pt x="154" y="133"/>
                  </a:lnTo>
                  <a:lnTo>
                    <a:pt x="152" y="131"/>
                  </a:lnTo>
                  <a:lnTo>
                    <a:pt x="147" y="125"/>
                  </a:lnTo>
                  <a:lnTo>
                    <a:pt x="139" y="120"/>
                  </a:lnTo>
                  <a:lnTo>
                    <a:pt x="131" y="112"/>
                  </a:lnTo>
                  <a:lnTo>
                    <a:pt x="120" y="104"/>
                  </a:lnTo>
                  <a:lnTo>
                    <a:pt x="111" y="97"/>
                  </a:lnTo>
                  <a:lnTo>
                    <a:pt x="99" y="89"/>
                  </a:lnTo>
                  <a:lnTo>
                    <a:pt x="92" y="83"/>
                  </a:lnTo>
                  <a:lnTo>
                    <a:pt x="82" y="78"/>
                  </a:lnTo>
                  <a:lnTo>
                    <a:pt x="74" y="72"/>
                  </a:lnTo>
                  <a:lnTo>
                    <a:pt x="67" y="66"/>
                  </a:lnTo>
                  <a:lnTo>
                    <a:pt x="63" y="64"/>
                  </a:lnTo>
                  <a:lnTo>
                    <a:pt x="55" y="59"/>
                  </a:lnTo>
                  <a:lnTo>
                    <a:pt x="55" y="55"/>
                  </a:lnTo>
                  <a:lnTo>
                    <a:pt x="57" y="53"/>
                  </a:lnTo>
                  <a:lnTo>
                    <a:pt x="63" y="53"/>
                  </a:lnTo>
                  <a:lnTo>
                    <a:pt x="69" y="55"/>
                  </a:lnTo>
                  <a:lnTo>
                    <a:pt x="76" y="55"/>
                  </a:lnTo>
                  <a:lnTo>
                    <a:pt x="84" y="55"/>
                  </a:lnTo>
                  <a:lnTo>
                    <a:pt x="95" y="57"/>
                  </a:lnTo>
                  <a:lnTo>
                    <a:pt x="105" y="57"/>
                  </a:lnTo>
                  <a:lnTo>
                    <a:pt x="116" y="59"/>
                  </a:lnTo>
                  <a:lnTo>
                    <a:pt x="128" y="55"/>
                  </a:lnTo>
                  <a:lnTo>
                    <a:pt x="139" y="53"/>
                  </a:lnTo>
                  <a:lnTo>
                    <a:pt x="149" y="51"/>
                  </a:lnTo>
                  <a:lnTo>
                    <a:pt x="158" y="49"/>
                  </a:lnTo>
                  <a:lnTo>
                    <a:pt x="168" y="47"/>
                  </a:lnTo>
                  <a:lnTo>
                    <a:pt x="175" y="45"/>
                  </a:lnTo>
                  <a:lnTo>
                    <a:pt x="181" y="42"/>
                  </a:lnTo>
                  <a:lnTo>
                    <a:pt x="187" y="42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4" name="Freeform 208"/>
            <p:cNvSpPr>
              <a:spLocks/>
            </p:cNvSpPr>
            <p:nvPr/>
          </p:nvSpPr>
          <p:spPr bwMode="auto">
            <a:xfrm>
              <a:off x="3354695" y="2270460"/>
              <a:ext cx="10048" cy="17051"/>
            </a:xfrm>
            <a:custGeom>
              <a:avLst/>
              <a:gdLst>
                <a:gd name="T0" fmla="*/ 2147483647 w 67"/>
                <a:gd name="T1" fmla="*/ 2147483647 h 113"/>
                <a:gd name="T2" fmla="*/ 2147483647 w 67"/>
                <a:gd name="T3" fmla="*/ 2147483647 h 113"/>
                <a:gd name="T4" fmla="*/ 2147483647 w 67"/>
                <a:gd name="T5" fmla="*/ 2147483647 h 113"/>
                <a:gd name="T6" fmla="*/ 2147483647 w 67"/>
                <a:gd name="T7" fmla="*/ 2147483647 h 113"/>
                <a:gd name="T8" fmla="*/ 2147483647 w 67"/>
                <a:gd name="T9" fmla="*/ 2147483647 h 113"/>
                <a:gd name="T10" fmla="*/ 2147483647 w 67"/>
                <a:gd name="T11" fmla="*/ 2147483647 h 113"/>
                <a:gd name="T12" fmla="*/ 2147483647 w 67"/>
                <a:gd name="T13" fmla="*/ 2147483647 h 113"/>
                <a:gd name="T14" fmla="*/ 2147483647 w 67"/>
                <a:gd name="T15" fmla="*/ 2147483647 h 113"/>
                <a:gd name="T16" fmla="*/ 2147483647 w 67"/>
                <a:gd name="T17" fmla="*/ 2147483647 h 113"/>
                <a:gd name="T18" fmla="*/ 2147483647 w 67"/>
                <a:gd name="T19" fmla="*/ 2147483647 h 113"/>
                <a:gd name="T20" fmla="*/ 2147483647 w 67"/>
                <a:gd name="T21" fmla="*/ 2147483647 h 113"/>
                <a:gd name="T22" fmla="*/ 2147483647 w 67"/>
                <a:gd name="T23" fmla="*/ 2147483647 h 113"/>
                <a:gd name="T24" fmla="*/ 2147483647 w 67"/>
                <a:gd name="T25" fmla="*/ 2147483647 h 113"/>
                <a:gd name="T26" fmla="*/ 2147483647 w 67"/>
                <a:gd name="T27" fmla="*/ 2147483647 h 113"/>
                <a:gd name="T28" fmla="*/ 2147483647 w 67"/>
                <a:gd name="T29" fmla="*/ 2147483647 h 113"/>
                <a:gd name="T30" fmla="*/ 2147483647 w 67"/>
                <a:gd name="T31" fmla="*/ 2147483647 h 113"/>
                <a:gd name="T32" fmla="*/ 2147483647 w 67"/>
                <a:gd name="T33" fmla="*/ 2147483647 h 113"/>
                <a:gd name="T34" fmla="*/ 2147483647 w 67"/>
                <a:gd name="T35" fmla="*/ 2147483647 h 113"/>
                <a:gd name="T36" fmla="*/ 2147483647 w 67"/>
                <a:gd name="T37" fmla="*/ 2147483647 h 113"/>
                <a:gd name="T38" fmla="*/ 2147483647 w 67"/>
                <a:gd name="T39" fmla="*/ 2147483647 h 113"/>
                <a:gd name="T40" fmla="*/ 2147483647 w 67"/>
                <a:gd name="T41" fmla="*/ 2147483647 h 113"/>
                <a:gd name="T42" fmla="*/ 2147483647 w 67"/>
                <a:gd name="T43" fmla="*/ 2147483647 h 113"/>
                <a:gd name="T44" fmla="*/ 2147483647 w 67"/>
                <a:gd name="T45" fmla="*/ 2147483647 h 113"/>
                <a:gd name="T46" fmla="*/ 2147483647 w 67"/>
                <a:gd name="T47" fmla="*/ 2147483647 h 113"/>
                <a:gd name="T48" fmla="*/ 0 w 67"/>
                <a:gd name="T49" fmla="*/ 2147483647 h 113"/>
                <a:gd name="T50" fmla="*/ 0 w 67"/>
                <a:gd name="T51" fmla="*/ 2147483647 h 113"/>
                <a:gd name="T52" fmla="*/ 0 w 67"/>
                <a:gd name="T53" fmla="*/ 2147483647 h 113"/>
                <a:gd name="T54" fmla="*/ 0 w 67"/>
                <a:gd name="T55" fmla="*/ 2147483647 h 113"/>
                <a:gd name="T56" fmla="*/ 2147483647 w 67"/>
                <a:gd name="T57" fmla="*/ 2147483647 h 113"/>
                <a:gd name="T58" fmla="*/ 2147483647 w 67"/>
                <a:gd name="T59" fmla="*/ 2147483647 h 113"/>
                <a:gd name="T60" fmla="*/ 2147483647 w 67"/>
                <a:gd name="T61" fmla="*/ 2147483647 h 113"/>
                <a:gd name="T62" fmla="*/ 2147483647 w 67"/>
                <a:gd name="T63" fmla="*/ 2147483647 h 113"/>
                <a:gd name="T64" fmla="*/ 2147483647 w 67"/>
                <a:gd name="T65" fmla="*/ 2147483647 h 113"/>
                <a:gd name="T66" fmla="*/ 2147483647 w 67"/>
                <a:gd name="T67" fmla="*/ 2147483647 h 113"/>
                <a:gd name="T68" fmla="*/ 2147483647 w 67"/>
                <a:gd name="T69" fmla="*/ 2147483647 h 113"/>
                <a:gd name="T70" fmla="*/ 2147483647 w 67"/>
                <a:gd name="T71" fmla="*/ 2147483647 h 113"/>
                <a:gd name="T72" fmla="*/ 2147483647 w 67"/>
                <a:gd name="T73" fmla="*/ 2147483647 h 113"/>
                <a:gd name="T74" fmla="*/ 2147483647 w 67"/>
                <a:gd name="T75" fmla="*/ 2147483647 h 113"/>
                <a:gd name="T76" fmla="*/ 2147483647 w 67"/>
                <a:gd name="T77" fmla="*/ 2147483647 h 113"/>
                <a:gd name="T78" fmla="*/ 2147483647 w 67"/>
                <a:gd name="T79" fmla="*/ 0 h 113"/>
                <a:gd name="T80" fmla="*/ 2147483647 w 67"/>
                <a:gd name="T81" fmla="*/ 2147483647 h 113"/>
                <a:gd name="T82" fmla="*/ 2147483647 w 67"/>
                <a:gd name="T83" fmla="*/ 2147483647 h 11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67" h="113">
                  <a:moveTo>
                    <a:pt x="67" y="16"/>
                  </a:moveTo>
                  <a:lnTo>
                    <a:pt x="67" y="16"/>
                  </a:lnTo>
                  <a:lnTo>
                    <a:pt x="65" y="21"/>
                  </a:lnTo>
                  <a:lnTo>
                    <a:pt x="63" y="29"/>
                  </a:lnTo>
                  <a:lnTo>
                    <a:pt x="61" y="40"/>
                  </a:lnTo>
                  <a:lnTo>
                    <a:pt x="59" y="50"/>
                  </a:lnTo>
                  <a:lnTo>
                    <a:pt x="57" y="61"/>
                  </a:lnTo>
                  <a:lnTo>
                    <a:pt x="55" y="67"/>
                  </a:lnTo>
                  <a:lnTo>
                    <a:pt x="55" y="73"/>
                  </a:lnTo>
                  <a:lnTo>
                    <a:pt x="53" y="78"/>
                  </a:lnTo>
                  <a:lnTo>
                    <a:pt x="53" y="84"/>
                  </a:lnTo>
                  <a:lnTo>
                    <a:pt x="48" y="90"/>
                  </a:lnTo>
                  <a:lnTo>
                    <a:pt x="46" y="95"/>
                  </a:lnTo>
                  <a:lnTo>
                    <a:pt x="42" y="99"/>
                  </a:lnTo>
                  <a:lnTo>
                    <a:pt x="40" y="103"/>
                  </a:lnTo>
                  <a:lnTo>
                    <a:pt x="36" y="105"/>
                  </a:lnTo>
                  <a:lnTo>
                    <a:pt x="34" y="107"/>
                  </a:lnTo>
                  <a:lnTo>
                    <a:pt x="32" y="107"/>
                  </a:lnTo>
                  <a:lnTo>
                    <a:pt x="29" y="109"/>
                  </a:lnTo>
                  <a:lnTo>
                    <a:pt x="23" y="111"/>
                  </a:lnTo>
                  <a:lnTo>
                    <a:pt x="19" y="113"/>
                  </a:lnTo>
                  <a:lnTo>
                    <a:pt x="11" y="113"/>
                  </a:lnTo>
                  <a:lnTo>
                    <a:pt x="6" y="113"/>
                  </a:lnTo>
                  <a:lnTo>
                    <a:pt x="2" y="111"/>
                  </a:lnTo>
                  <a:lnTo>
                    <a:pt x="0" y="107"/>
                  </a:lnTo>
                  <a:lnTo>
                    <a:pt x="0" y="101"/>
                  </a:lnTo>
                  <a:lnTo>
                    <a:pt x="0" y="97"/>
                  </a:lnTo>
                  <a:lnTo>
                    <a:pt x="0" y="92"/>
                  </a:lnTo>
                  <a:lnTo>
                    <a:pt x="4" y="86"/>
                  </a:lnTo>
                  <a:lnTo>
                    <a:pt x="6" y="80"/>
                  </a:lnTo>
                  <a:lnTo>
                    <a:pt x="8" y="75"/>
                  </a:lnTo>
                  <a:lnTo>
                    <a:pt x="10" y="69"/>
                  </a:lnTo>
                  <a:lnTo>
                    <a:pt x="13" y="63"/>
                  </a:lnTo>
                  <a:lnTo>
                    <a:pt x="17" y="57"/>
                  </a:lnTo>
                  <a:lnTo>
                    <a:pt x="19" y="50"/>
                  </a:lnTo>
                  <a:lnTo>
                    <a:pt x="23" y="44"/>
                  </a:lnTo>
                  <a:lnTo>
                    <a:pt x="25" y="38"/>
                  </a:lnTo>
                  <a:lnTo>
                    <a:pt x="30" y="29"/>
                  </a:lnTo>
                  <a:lnTo>
                    <a:pt x="36" y="23"/>
                  </a:lnTo>
                  <a:lnTo>
                    <a:pt x="61" y="0"/>
                  </a:lnTo>
                  <a:lnTo>
                    <a:pt x="67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5" name="Freeform 209"/>
            <p:cNvSpPr>
              <a:spLocks/>
            </p:cNvSpPr>
            <p:nvPr/>
          </p:nvSpPr>
          <p:spPr bwMode="auto">
            <a:xfrm>
              <a:off x="3319072" y="2265893"/>
              <a:ext cx="31361" cy="38364"/>
            </a:xfrm>
            <a:custGeom>
              <a:avLst/>
              <a:gdLst>
                <a:gd name="T0" fmla="*/ 2147483647 w 207"/>
                <a:gd name="T1" fmla="*/ 2147483647 h 251"/>
                <a:gd name="T2" fmla="*/ 2147483647 w 207"/>
                <a:gd name="T3" fmla="*/ 2147483647 h 251"/>
                <a:gd name="T4" fmla="*/ 2147483647 w 207"/>
                <a:gd name="T5" fmla="*/ 2147483647 h 251"/>
                <a:gd name="T6" fmla="*/ 0 w 207"/>
                <a:gd name="T7" fmla="*/ 2147483647 h 251"/>
                <a:gd name="T8" fmla="*/ 0 w 207"/>
                <a:gd name="T9" fmla="*/ 2147483647 h 251"/>
                <a:gd name="T10" fmla="*/ 2147483647 w 207"/>
                <a:gd name="T11" fmla="*/ 2147483647 h 251"/>
                <a:gd name="T12" fmla="*/ 2147483647 w 207"/>
                <a:gd name="T13" fmla="*/ 2147483647 h 251"/>
                <a:gd name="T14" fmla="*/ 2147483647 w 207"/>
                <a:gd name="T15" fmla="*/ 2147483647 h 251"/>
                <a:gd name="T16" fmla="*/ 2147483647 w 207"/>
                <a:gd name="T17" fmla="*/ 2147483647 h 251"/>
                <a:gd name="T18" fmla="*/ 2147483647 w 207"/>
                <a:gd name="T19" fmla="*/ 2147483647 h 251"/>
                <a:gd name="T20" fmla="*/ 2147483647 w 207"/>
                <a:gd name="T21" fmla="*/ 2147483647 h 251"/>
                <a:gd name="T22" fmla="*/ 2147483647 w 207"/>
                <a:gd name="T23" fmla="*/ 2147483647 h 251"/>
                <a:gd name="T24" fmla="*/ 2147483647 w 207"/>
                <a:gd name="T25" fmla="*/ 2147483647 h 251"/>
                <a:gd name="T26" fmla="*/ 2147483647 w 207"/>
                <a:gd name="T27" fmla="*/ 2147483647 h 251"/>
                <a:gd name="T28" fmla="*/ 2147483647 w 207"/>
                <a:gd name="T29" fmla="*/ 0 h 251"/>
                <a:gd name="T30" fmla="*/ 2147483647 w 207"/>
                <a:gd name="T31" fmla="*/ 0 h 251"/>
                <a:gd name="T32" fmla="*/ 2147483647 w 207"/>
                <a:gd name="T33" fmla="*/ 2147483647 h 251"/>
                <a:gd name="T34" fmla="*/ 2147483647 w 207"/>
                <a:gd name="T35" fmla="*/ 2147483647 h 251"/>
                <a:gd name="T36" fmla="*/ 2147483647 w 207"/>
                <a:gd name="T37" fmla="*/ 2147483647 h 251"/>
                <a:gd name="T38" fmla="*/ 2147483647 w 207"/>
                <a:gd name="T39" fmla="*/ 2147483647 h 251"/>
                <a:gd name="T40" fmla="*/ 2147483647 w 207"/>
                <a:gd name="T41" fmla="*/ 2147483647 h 251"/>
                <a:gd name="T42" fmla="*/ 2147483647 w 207"/>
                <a:gd name="T43" fmla="*/ 2147483647 h 251"/>
                <a:gd name="T44" fmla="*/ 2147483647 w 207"/>
                <a:gd name="T45" fmla="*/ 2147483647 h 251"/>
                <a:gd name="T46" fmla="*/ 2147483647 w 207"/>
                <a:gd name="T47" fmla="*/ 2147483647 h 251"/>
                <a:gd name="T48" fmla="*/ 2147483647 w 207"/>
                <a:gd name="T49" fmla="*/ 2147483647 h 251"/>
                <a:gd name="T50" fmla="*/ 2147483647 w 207"/>
                <a:gd name="T51" fmla="*/ 2147483647 h 251"/>
                <a:gd name="T52" fmla="*/ 2147483647 w 207"/>
                <a:gd name="T53" fmla="*/ 2147483647 h 251"/>
                <a:gd name="T54" fmla="*/ 2147483647 w 207"/>
                <a:gd name="T55" fmla="*/ 2147483647 h 251"/>
                <a:gd name="T56" fmla="*/ 2147483647 w 207"/>
                <a:gd name="T57" fmla="*/ 2147483647 h 251"/>
                <a:gd name="T58" fmla="*/ 2147483647 w 207"/>
                <a:gd name="T59" fmla="*/ 2147483647 h 251"/>
                <a:gd name="T60" fmla="*/ 2147483647 w 207"/>
                <a:gd name="T61" fmla="*/ 2147483647 h 251"/>
                <a:gd name="T62" fmla="*/ 2147483647 w 207"/>
                <a:gd name="T63" fmla="*/ 2147483647 h 251"/>
                <a:gd name="T64" fmla="*/ 2147483647 w 207"/>
                <a:gd name="T65" fmla="*/ 2147483647 h 251"/>
                <a:gd name="T66" fmla="*/ 2147483647 w 207"/>
                <a:gd name="T67" fmla="*/ 2147483647 h 251"/>
                <a:gd name="T68" fmla="*/ 2147483647 w 207"/>
                <a:gd name="T69" fmla="*/ 2147483647 h 251"/>
                <a:gd name="T70" fmla="*/ 2147483647 w 207"/>
                <a:gd name="T71" fmla="*/ 2147483647 h 251"/>
                <a:gd name="T72" fmla="*/ 2147483647 w 207"/>
                <a:gd name="T73" fmla="*/ 2147483647 h 251"/>
                <a:gd name="T74" fmla="*/ 2147483647 w 207"/>
                <a:gd name="T75" fmla="*/ 2147483647 h 251"/>
                <a:gd name="T76" fmla="*/ 2147483647 w 207"/>
                <a:gd name="T77" fmla="*/ 2147483647 h 251"/>
                <a:gd name="T78" fmla="*/ 2147483647 w 207"/>
                <a:gd name="T79" fmla="*/ 2147483647 h 251"/>
                <a:gd name="T80" fmla="*/ 2147483647 w 207"/>
                <a:gd name="T81" fmla="*/ 2147483647 h 251"/>
                <a:gd name="T82" fmla="*/ 2147483647 w 207"/>
                <a:gd name="T83" fmla="*/ 2147483647 h 251"/>
                <a:gd name="T84" fmla="*/ 2147483647 w 207"/>
                <a:gd name="T85" fmla="*/ 2147483647 h 251"/>
                <a:gd name="T86" fmla="*/ 2147483647 w 207"/>
                <a:gd name="T87" fmla="*/ 2147483647 h 251"/>
                <a:gd name="T88" fmla="*/ 2147483647 w 207"/>
                <a:gd name="T89" fmla="*/ 2147483647 h 251"/>
                <a:gd name="T90" fmla="*/ 2147483647 w 207"/>
                <a:gd name="T91" fmla="*/ 2147483647 h 251"/>
                <a:gd name="T92" fmla="*/ 2147483647 w 207"/>
                <a:gd name="T93" fmla="*/ 2147483647 h 251"/>
                <a:gd name="T94" fmla="*/ 2147483647 w 207"/>
                <a:gd name="T95" fmla="*/ 2147483647 h 251"/>
                <a:gd name="T96" fmla="*/ 2147483647 w 207"/>
                <a:gd name="T97" fmla="*/ 2147483647 h 251"/>
                <a:gd name="T98" fmla="*/ 2147483647 w 207"/>
                <a:gd name="T99" fmla="*/ 2147483647 h 251"/>
                <a:gd name="T100" fmla="*/ 2147483647 w 207"/>
                <a:gd name="T101" fmla="*/ 2147483647 h 251"/>
                <a:gd name="T102" fmla="*/ 2147483647 w 207"/>
                <a:gd name="T103" fmla="*/ 2147483647 h 251"/>
                <a:gd name="T104" fmla="*/ 2147483647 w 207"/>
                <a:gd name="T105" fmla="*/ 2147483647 h 251"/>
                <a:gd name="T106" fmla="*/ 2147483647 w 207"/>
                <a:gd name="T107" fmla="*/ 2147483647 h 251"/>
                <a:gd name="T108" fmla="*/ 2147483647 w 207"/>
                <a:gd name="T109" fmla="*/ 2147483647 h 251"/>
                <a:gd name="T110" fmla="*/ 2147483647 w 207"/>
                <a:gd name="T111" fmla="*/ 2147483647 h 251"/>
                <a:gd name="T112" fmla="*/ 2147483647 w 207"/>
                <a:gd name="T113" fmla="*/ 2147483647 h 251"/>
                <a:gd name="T114" fmla="*/ 2147483647 w 207"/>
                <a:gd name="T115" fmla="*/ 2147483647 h 251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07" h="251">
                  <a:moveTo>
                    <a:pt x="4" y="251"/>
                  </a:moveTo>
                  <a:lnTo>
                    <a:pt x="4" y="249"/>
                  </a:lnTo>
                  <a:lnTo>
                    <a:pt x="2" y="243"/>
                  </a:lnTo>
                  <a:lnTo>
                    <a:pt x="2" y="239"/>
                  </a:lnTo>
                  <a:lnTo>
                    <a:pt x="2" y="234"/>
                  </a:lnTo>
                  <a:lnTo>
                    <a:pt x="2" y="228"/>
                  </a:lnTo>
                  <a:lnTo>
                    <a:pt x="2" y="222"/>
                  </a:lnTo>
                  <a:lnTo>
                    <a:pt x="0" y="215"/>
                  </a:lnTo>
                  <a:lnTo>
                    <a:pt x="0" y="207"/>
                  </a:lnTo>
                  <a:lnTo>
                    <a:pt x="0" y="198"/>
                  </a:lnTo>
                  <a:lnTo>
                    <a:pt x="2" y="190"/>
                  </a:lnTo>
                  <a:lnTo>
                    <a:pt x="2" y="179"/>
                  </a:lnTo>
                  <a:lnTo>
                    <a:pt x="4" y="171"/>
                  </a:lnTo>
                  <a:lnTo>
                    <a:pt x="6" y="160"/>
                  </a:lnTo>
                  <a:lnTo>
                    <a:pt x="8" y="148"/>
                  </a:lnTo>
                  <a:lnTo>
                    <a:pt x="10" y="135"/>
                  </a:lnTo>
                  <a:lnTo>
                    <a:pt x="14" y="123"/>
                  </a:lnTo>
                  <a:lnTo>
                    <a:pt x="17" y="110"/>
                  </a:lnTo>
                  <a:lnTo>
                    <a:pt x="19" y="99"/>
                  </a:lnTo>
                  <a:lnTo>
                    <a:pt x="23" y="85"/>
                  </a:lnTo>
                  <a:lnTo>
                    <a:pt x="27" y="72"/>
                  </a:lnTo>
                  <a:lnTo>
                    <a:pt x="31" y="61"/>
                  </a:lnTo>
                  <a:lnTo>
                    <a:pt x="34" y="49"/>
                  </a:lnTo>
                  <a:lnTo>
                    <a:pt x="38" y="38"/>
                  </a:lnTo>
                  <a:lnTo>
                    <a:pt x="40" y="28"/>
                  </a:lnTo>
                  <a:lnTo>
                    <a:pt x="44" y="19"/>
                  </a:lnTo>
                  <a:lnTo>
                    <a:pt x="46" y="13"/>
                  </a:lnTo>
                  <a:lnTo>
                    <a:pt x="48" y="6"/>
                  </a:lnTo>
                  <a:lnTo>
                    <a:pt x="52" y="2"/>
                  </a:lnTo>
                  <a:lnTo>
                    <a:pt x="52" y="0"/>
                  </a:lnTo>
                  <a:lnTo>
                    <a:pt x="53" y="0"/>
                  </a:lnTo>
                  <a:lnTo>
                    <a:pt x="59" y="6"/>
                  </a:lnTo>
                  <a:lnTo>
                    <a:pt x="63" y="9"/>
                  </a:lnTo>
                  <a:lnTo>
                    <a:pt x="67" y="13"/>
                  </a:lnTo>
                  <a:lnTo>
                    <a:pt x="71" y="17"/>
                  </a:lnTo>
                  <a:lnTo>
                    <a:pt x="78" y="23"/>
                  </a:lnTo>
                  <a:lnTo>
                    <a:pt x="82" y="28"/>
                  </a:lnTo>
                  <a:lnTo>
                    <a:pt x="90" y="34"/>
                  </a:lnTo>
                  <a:lnTo>
                    <a:pt x="95" y="40"/>
                  </a:lnTo>
                  <a:lnTo>
                    <a:pt x="103" y="49"/>
                  </a:lnTo>
                  <a:lnTo>
                    <a:pt x="109" y="55"/>
                  </a:lnTo>
                  <a:lnTo>
                    <a:pt x="116" y="63"/>
                  </a:lnTo>
                  <a:lnTo>
                    <a:pt x="122" y="72"/>
                  </a:lnTo>
                  <a:lnTo>
                    <a:pt x="129" y="80"/>
                  </a:lnTo>
                  <a:lnTo>
                    <a:pt x="137" y="87"/>
                  </a:lnTo>
                  <a:lnTo>
                    <a:pt x="143" y="97"/>
                  </a:lnTo>
                  <a:lnTo>
                    <a:pt x="149" y="103"/>
                  </a:lnTo>
                  <a:lnTo>
                    <a:pt x="154" y="112"/>
                  </a:lnTo>
                  <a:lnTo>
                    <a:pt x="160" y="118"/>
                  </a:lnTo>
                  <a:lnTo>
                    <a:pt x="166" y="127"/>
                  </a:lnTo>
                  <a:lnTo>
                    <a:pt x="171" y="135"/>
                  </a:lnTo>
                  <a:lnTo>
                    <a:pt x="177" y="142"/>
                  </a:lnTo>
                  <a:lnTo>
                    <a:pt x="181" y="150"/>
                  </a:lnTo>
                  <a:lnTo>
                    <a:pt x="185" y="156"/>
                  </a:lnTo>
                  <a:lnTo>
                    <a:pt x="190" y="163"/>
                  </a:lnTo>
                  <a:lnTo>
                    <a:pt x="194" y="169"/>
                  </a:lnTo>
                  <a:lnTo>
                    <a:pt x="202" y="179"/>
                  </a:lnTo>
                  <a:lnTo>
                    <a:pt x="207" y="186"/>
                  </a:lnTo>
                  <a:lnTo>
                    <a:pt x="177" y="219"/>
                  </a:lnTo>
                  <a:lnTo>
                    <a:pt x="175" y="215"/>
                  </a:lnTo>
                  <a:lnTo>
                    <a:pt x="169" y="209"/>
                  </a:lnTo>
                  <a:lnTo>
                    <a:pt x="166" y="201"/>
                  </a:lnTo>
                  <a:lnTo>
                    <a:pt x="160" y="196"/>
                  </a:lnTo>
                  <a:lnTo>
                    <a:pt x="156" y="188"/>
                  </a:lnTo>
                  <a:lnTo>
                    <a:pt x="152" y="182"/>
                  </a:lnTo>
                  <a:lnTo>
                    <a:pt x="147" y="173"/>
                  </a:lnTo>
                  <a:lnTo>
                    <a:pt x="141" y="165"/>
                  </a:lnTo>
                  <a:lnTo>
                    <a:pt x="133" y="156"/>
                  </a:lnTo>
                  <a:lnTo>
                    <a:pt x="129" y="148"/>
                  </a:lnTo>
                  <a:lnTo>
                    <a:pt x="122" y="139"/>
                  </a:lnTo>
                  <a:lnTo>
                    <a:pt x="118" y="131"/>
                  </a:lnTo>
                  <a:lnTo>
                    <a:pt x="112" y="123"/>
                  </a:lnTo>
                  <a:lnTo>
                    <a:pt x="107" y="116"/>
                  </a:lnTo>
                  <a:lnTo>
                    <a:pt x="101" y="106"/>
                  </a:lnTo>
                  <a:lnTo>
                    <a:pt x="97" y="99"/>
                  </a:lnTo>
                  <a:lnTo>
                    <a:pt x="91" y="91"/>
                  </a:lnTo>
                  <a:lnTo>
                    <a:pt x="88" y="85"/>
                  </a:lnTo>
                  <a:lnTo>
                    <a:pt x="84" y="78"/>
                  </a:lnTo>
                  <a:lnTo>
                    <a:pt x="80" y="74"/>
                  </a:lnTo>
                  <a:lnTo>
                    <a:pt x="78" y="68"/>
                  </a:lnTo>
                  <a:lnTo>
                    <a:pt x="76" y="64"/>
                  </a:lnTo>
                  <a:lnTo>
                    <a:pt x="69" y="57"/>
                  </a:lnTo>
                  <a:lnTo>
                    <a:pt x="67" y="53"/>
                  </a:lnTo>
                  <a:lnTo>
                    <a:pt x="63" y="51"/>
                  </a:lnTo>
                  <a:lnTo>
                    <a:pt x="59" y="55"/>
                  </a:lnTo>
                  <a:lnTo>
                    <a:pt x="55" y="59"/>
                  </a:lnTo>
                  <a:lnTo>
                    <a:pt x="53" y="66"/>
                  </a:lnTo>
                  <a:lnTo>
                    <a:pt x="52" y="72"/>
                  </a:lnTo>
                  <a:lnTo>
                    <a:pt x="52" y="76"/>
                  </a:lnTo>
                  <a:lnTo>
                    <a:pt x="48" y="82"/>
                  </a:lnTo>
                  <a:lnTo>
                    <a:pt x="48" y="89"/>
                  </a:lnTo>
                  <a:lnTo>
                    <a:pt x="48" y="97"/>
                  </a:lnTo>
                  <a:lnTo>
                    <a:pt x="46" y="103"/>
                  </a:lnTo>
                  <a:lnTo>
                    <a:pt x="46" y="110"/>
                  </a:lnTo>
                  <a:lnTo>
                    <a:pt x="46" y="118"/>
                  </a:lnTo>
                  <a:lnTo>
                    <a:pt x="44" y="125"/>
                  </a:lnTo>
                  <a:lnTo>
                    <a:pt x="44" y="135"/>
                  </a:lnTo>
                  <a:lnTo>
                    <a:pt x="44" y="142"/>
                  </a:lnTo>
                  <a:lnTo>
                    <a:pt x="44" y="152"/>
                  </a:lnTo>
                  <a:lnTo>
                    <a:pt x="42" y="161"/>
                  </a:lnTo>
                  <a:lnTo>
                    <a:pt x="42" y="169"/>
                  </a:lnTo>
                  <a:lnTo>
                    <a:pt x="42" y="177"/>
                  </a:lnTo>
                  <a:lnTo>
                    <a:pt x="42" y="186"/>
                  </a:lnTo>
                  <a:lnTo>
                    <a:pt x="42" y="196"/>
                  </a:lnTo>
                  <a:lnTo>
                    <a:pt x="42" y="203"/>
                  </a:lnTo>
                  <a:lnTo>
                    <a:pt x="42" y="211"/>
                  </a:lnTo>
                  <a:lnTo>
                    <a:pt x="42" y="219"/>
                  </a:lnTo>
                  <a:lnTo>
                    <a:pt x="42" y="224"/>
                  </a:lnTo>
                  <a:lnTo>
                    <a:pt x="42" y="232"/>
                  </a:lnTo>
                  <a:lnTo>
                    <a:pt x="42" y="236"/>
                  </a:lnTo>
                  <a:lnTo>
                    <a:pt x="42" y="239"/>
                  </a:lnTo>
                  <a:lnTo>
                    <a:pt x="42" y="247"/>
                  </a:lnTo>
                  <a:lnTo>
                    <a:pt x="42" y="249"/>
                  </a:lnTo>
                  <a:lnTo>
                    <a:pt x="4" y="2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6" name="Freeform 210"/>
            <p:cNvSpPr>
              <a:spLocks/>
            </p:cNvSpPr>
            <p:nvPr/>
          </p:nvSpPr>
          <p:spPr bwMode="auto">
            <a:xfrm>
              <a:off x="3321203" y="2292382"/>
              <a:ext cx="25576" cy="11570"/>
            </a:xfrm>
            <a:custGeom>
              <a:avLst/>
              <a:gdLst>
                <a:gd name="T0" fmla="*/ 2147483647 w 168"/>
                <a:gd name="T1" fmla="*/ 2147483647 h 76"/>
                <a:gd name="T2" fmla="*/ 2147483647 w 168"/>
                <a:gd name="T3" fmla="*/ 2147483647 h 76"/>
                <a:gd name="T4" fmla="*/ 2147483647 w 168"/>
                <a:gd name="T5" fmla="*/ 2147483647 h 76"/>
                <a:gd name="T6" fmla="*/ 2147483647 w 168"/>
                <a:gd name="T7" fmla="*/ 2147483647 h 76"/>
                <a:gd name="T8" fmla="*/ 2147483647 w 168"/>
                <a:gd name="T9" fmla="*/ 2147483647 h 76"/>
                <a:gd name="T10" fmla="*/ 2147483647 w 168"/>
                <a:gd name="T11" fmla="*/ 2147483647 h 76"/>
                <a:gd name="T12" fmla="*/ 2147483647 w 168"/>
                <a:gd name="T13" fmla="*/ 2147483647 h 76"/>
                <a:gd name="T14" fmla="*/ 2147483647 w 168"/>
                <a:gd name="T15" fmla="*/ 2147483647 h 76"/>
                <a:gd name="T16" fmla="*/ 2147483647 w 168"/>
                <a:gd name="T17" fmla="*/ 2147483647 h 76"/>
                <a:gd name="T18" fmla="*/ 2147483647 w 168"/>
                <a:gd name="T19" fmla="*/ 2147483647 h 76"/>
                <a:gd name="T20" fmla="*/ 2147483647 w 168"/>
                <a:gd name="T21" fmla="*/ 2147483647 h 76"/>
                <a:gd name="T22" fmla="*/ 2147483647 w 168"/>
                <a:gd name="T23" fmla="*/ 2147483647 h 76"/>
                <a:gd name="T24" fmla="*/ 2147483647 w 168"/>
                <a:gd name="T25" fmla="*/ 2147483647 h 76"/>
                <a:gd name="T26" fmla="*/ 2147483647 w 168"/>
                <a:gd name="T27" fmla="*/ 2147483647 h 76"/>
                <a:gd name="T28" fmla="*/ 2147483647 w 168"/>
                <a:gd name="T29" fmla="*/ 2147483647 h 76"/>
                <a:gd name="T30" fmla="*/ 2147483647 w 168"/>
                <a:gd name="T31" fmla="*/ 2147483647 h 76"/>
                <a:gd name="T32" fmla="*/ 2147483647 w 168"/>
                <a:gd name="T33" fmla="*/ 0 h 76"/>
                <a:gd name="T34" fmla="*/ 2147483647 w 168"/>
                <a:gd name="T35" fmla="*/ 2147483647 h 76"/>
                <a:gd name="T36" fmla="*/ 2147483647 w 168"/>
                <a:gd name="T37" fmla="*/ 2147483647 h 76"/>
                <a:gd name="T38" fmla="*/ 2147483647 w 168"/>
                <a:gd name="T39" fmla="*/ 2147483647 h 76"/>
                <a:gd name="T40" fmla="*/ 2147483647 w 168"/>
                <a:gd name="T41" fmla="*/ 2147483647 h 76"/>
                <a:gd name="T42" fmla="*/ 2147483647 w 168"/>
                <a:gd name="T43" fmla="*/ 2147483647 h 76"/>
                <a:gd name="T44" fmla="*/ 2147483647 w 168"/>
                <a:gd name="T45" fmla="*/ 2147483647 h 76"/>
                <a:gd name="T46" fmla="*/ 2147483647 w 168"/>
                <a:gd name="T47" fmla="*/ 2147483647 h 76"/>
                <a:gd name="T48" fmla="*/ 2147483647 w 168"/>
                <a:gd name="T49" fmla="*/ 2147483647 h 76"/>
                <a:gd name="T50" fmla="*/ 2147483647 w 168"/>
                <a:gd name="T51" fmla="*/ 2147483647 h 76"/>
                <a:gd name="T52" fmla="*/ 2147483647 w 168"/>
                <a:gd name="T53" fmla="*/ 2147483647 h 76"/>
                <a:gd name="T54" fmla="*/ 2147483647 w 168"/>
                <a:gd name="T55" fmla="*/ 2147483647 h 76"/>
                <a:gd name="T56" fmla="*/ 0 w 168"/>
                <a:gd name="T57" fmla="*/ 2147483647 h 76"/>
                <a:gd name="T58" fmla="*/ 2147483647 w 168"/>
                <a:gd name="T59" fmla="*/ 2147483647 h 76"/>
                <a:gd name="T60" fmla="*/ 2147483647 w 168"/>
                <a:gd name="T61" fmla="*/ 2147483647 h 76"/>
                <a:gd name="T62" fmla="*/ 2147483647 w 168"/>
                <a:gd name="T63" fmla="*/ 2147483647 h 76"/>
                <a:gd name="T64" fmla="*/ 2147483647 w 168"/>
                <a:gd name="T65" fmla="*/ 2147483647 h 7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68" h="76">
                  <a:moveTo>
                    <a:pt x="27" y="76"/>
                  </a:moveTo>
                  <a:lnTo>
                    <a:pt x="27" y="76"/>
                  </a:lnTo>
                  <a:lnTo>
                    <a:pt x="31" y="74"/>
                  </a:lnTo>
                  <a:lnTo>
                    <a:pt x="37" y="72"/>
                  </a:lnTo>
                  <a:lnTo>
                    <a:pt x="42" y="72"/>
                  </a:lnTo>
                  <a:lnTo>
                    <a:pt x="50" y="68"/>
                  </a:lnTo>
                  <a:lnTo>
                    <a:pt x="61" y="66"/>
                  </a:lnTo>
                  <a:lnTo>
                    <a:pt x="65" y="65"/>
                  </a:lnTo>
                  <a:lnTo>
                    <a:pt x="69" y="65"/>
                  </a:lnTo>
                  <a:lnTo>
                    <a:pt x="76" y="63"/>
                  </a:lnTo>
                  <a:lnTo>
                    <a:pt x="82" y="63"/>
                  </a:lnTo>
                  <a:lnTo>
                    <a:pt x="88" y="61"/>
                  </a:lnTo>
                  <a:lnTo>
                    <a:pt x="94" y="59"/>
                  </a:lnTo>
                  <a:lnTo>
                    <a:pt x="99" y="57"/>
                  </a:lnTo>
                  <a:lnTo>
                    <a:pt x="105" y="55"/>
                  </a:lnTo>
                  <a:lnTo>
                    <a:pt x="111" y="53"/>
                  </a:lnTo>
                  <a:lnTo>
                    <a:pt x="116" y="53"/>
                  </a:lnTo>
                  <a:lnTo>
                    <a:pt x="122" y="51"/>
                  </a:lnTo>
                  <a:lnTo>
                    <a:pt x="128" y="51"/>
                  </a:lnTo>
                  <a:lnTo>
                    <a:pt x="139" y="49"/>
                  </a:lnTo>
                  <a:lnTo>
                    <a:pt x="149" y="47"/>
                  </a:lnTo>
                  <a:lnTo>
                    <a:pt x="156" y="46"/>
                  </a:lnTo>
                  <a:lnTo>
                    <a:pt x="162" y="46"/>
                  </a:lnTo>
                  <a:lnTo>
                    <a:pt x="162" y="44"/>
                  </a:lnTo>
                  <a:lnTo>
                    <a:pt x="164" y="40"/>
                  </a:lnTo>
                  <a:lnTo>
                    <a:pt x="164" y="36"/>
                  </a:lnTo>
                  <a:lnTo>
                    <a:pt x="166" y="30"/>
                  </a:lnTo>
                  <a:lnTo>
                    <a:pt x="166" y="23"/>
                  </a:lnTo>
                  <a:lnTo>
                    <a:pt x="168" y="17"/>
                  </a:lnTo>
                  <a:lnTo>
                    <a:pt x="166" y="11"/>
                  </a:lnTo>
                  <a:lnTo>
                    <a:pt x="164" y="7"/>
                  </a:lnTo>
                  <a:lnTo>
                    <a:pt x="160" y="4"/>
                  </a:lnTo>
                  <a:lnTo>
                    <a:pt x="154" y="2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134" y="2"/>
                  </a:lnTo>
                  <a:lnTo>
                    <a:pt x="128" y="2"/>
                  </a:lnTo>
                  <a:lnTo>
                    <a:pt x="122" y="4"/>
                  </a:lnTo>
                  <a:lnTo>
                    <a:pt x="116" y="4"/>
                  </a:lnTo>
                  <a:lnTo>
                    <a:pt x="111" y="6"/>
                  </a:lnTo>
                  <a:lnTo>
                    <a:pt x="105" y="7"/>
                  </a:lnTo>
                  <a:lnTo>
                    <a:pt x="99" y="7"/>
                  </a:lnTo>
                  <a:lnTo>
                    <a:pt x="92" y="11"/>
                  </a:lnTo>
                  <a:lnTo>
                    <a:pt x="84" y="11"/>
                  </a:lnTo>
                  <a:lnTo>
                    <a:pt x="78" y="13"/>
                  </a:lnTo>
                  <a:lnTo>
                    <a:pt x="69" y="15"/>
                  </a:lnTo>
                  <a:lnTo>
                    <a:pt x="63" y="17"/>
                  </a:lnTo>
                  <a:lnTo>
                    <a:pt x="56" y="17"/>
                  </a:lnTo>
                  <a:lnTo>
                    <a:pt x="50" y="21"/>
                  </a:lnTo>
                  <a:lnTo>
                    <a:pt x="42" y="23"/>
                  </a:lnTo>
                  <a:lnTo>
                    <a:pt x="37" y="25"/>
                  </a:lnTo>
                  <a:lnTo>
                    <a:pt x="29" y="26"/>
                  </a:lnTo>
                  <a:lnTo>
                    <a:pt x="23" y="28"/>
                  </a:lnTo>
                  <a:lnTo>
                    <a:pt x="18" y="30"/>
                  </a:lnTo>
                  <a:lnTo>
                    <a:pt x="14" y="34"/>
                  </a:lnTo>
                  <a:lnTo>
                    <a:pt x="6" y="38"/>
                  </a:lnTo>
                  <a:lnTo>
                    <a:pt x="2" y="44"/>
                  </a:lnTo>
                  <a:lnTo>
                    <a:pt x="0" y="47"/>
                  </a:lnTo>
                  <a:lnTo>
                    <a:pt x="2" y="53"/>
                  </a:lnTo>
                  <a:lnTo>
                    <a:pt x="6" y="59"/>
                  </a:lnTo>
                  <a:lnTo>
                    <a:pt x="12" y="65"/>
                  </a:lnTo>
                  <a:lnTo>
                    <a:pt x="16" y="68"/>
                  </a:lnTo>
                  <a:lnTo>
                    <a:pt x="21" y="72"/>
                  </a:lnTo>
                  <a:lnTo>
                    <a:pt x="25" y="74"/>
                  </a:lnTo>
                  <a:lnTo>
                    <a:pt x="27" y="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7" name="Freeform 211"/>
            <p:cNvSpPr>
              <a:spLocks/>
            </p:cNvSpPr>
            <p:nvPr/>
          </p:nvSpPr>
          <p:spPr bwMode="auto">
            <a:xfrm>
              <a:off x="3278881" y="2264675"/>
              <a:ext cx="36841" cy="28925"/>
            </a:xfrm>
            <a:custGeom>
              <a:avLst/>
              <a:gdLst>
                <a:gd name="T0" fmla="*/ 2147483647 w 243"/>
                <a:gd name="T1" fmla="*/ 2147483647 h 190"/>
                <a:gd name="T2" fmla="*/ 2147483647 w 243"/>
                <a:gd name="T3" fmla="*/ 2147483647 h 190"/>
                <a:gd name="T4" fmla="*/ 2147483647 w 243"/>
                <a:gd name="T5" fmla="*/ 2147483647 h 190"/>
                <a:gd name="T6" fmla="*/ 2147483647 w 243"/>
                <a:gd name="T7" fmla="*/ 2147483647 h 190"/>
                <a:gd name="T8" fmla="*/ 2147483647 w 243"/>
                <a:gd name="T9" fmla="*/ 2147483647 h 190"/>
                <a:gd name="T10" fmla="*/ 2147483647 w 243"/>
                <a:gd name="T11" fmla="*/ 2147483647 h 190"/>
                <a:gd name="T12" fmla="*/ 2147483647 w 243"/>
                <a:gd name="T13" fmla="*/ 2147483647 h 190"/>
                <a:gd name="T14" fmla="*/ 2147483647 w 243"/>
                <a:gd name="T15" fmla="*/ 2147483647 h 190"/>
                <a:gd name="T16" fmla="*/ 2147483647 w 243"/>
                <a:gd name="T17" fmla="*/ 0 h 190"/>
                <a:gd name="T18" fmla="*/ 2147483647 w 243"/>
                <a:gd name="T19" fmla="*/ 2147483647 h 190"/>
                <a:gd name="T20" fmla="*/ 2147483647 w 243"/>
                <a:gd name="T21" fmla="*/ 2147483647 h 190"/>
                <a:gd name="T22" fmla="*/ 2147483647 w 243"/>
                <a:gd name="T23" fmla="*/ 2147483647 h 190"/>
                <a:gd name="T24" fmla="*/ 2147483647 w 243"/>
                <a:gd name="T25" fmla="*/ 2147483647 h 190"/>
                <a:gd name="T26" fmla="*/ 2147483647 w 243"/>
                <a:gd name="T27" fmla="*/ 2147483647 h 190"/>
                <a:gd name="T28" fmla="*/ 2147483647 w 243"/>
                <a:gd name="T29" fmla="*/ 2147483647 h 190"/>
                <a:gd name="T30" fmla="*/ 2147483647 w 243"/>
                <a:gd name="T31" fmla="*/ 2147483647 h 190"/>
                <a:gd name="T32" fmla="*/ 2147483647 w 243"/>
                <a:gd name="T33" fmla="*/ 2147483647 h 190"/>
                <a:gd name="T34" fmla="*/ 2147483647 w 243"/>
                <a:gd name="T35" fmla="*/ 2147483647 h 190"/>
                <a:gd name="T36" fmla="*/ 2147483647 w 243"/>
                <a:gd name="T37" fmla="*/ 2147483647 h 190"/>
                <a:gd name="T38" fmla="*/ 2147483647 w 243"/>
                <a:gd name="T39" fmla="*/ 2147483647 h 190"/>
                <a:gd name="T40" fmla="*/ 2147483647 w 243"/>
                <a:gd name="T41" fmla="*/ 2147483647 h 190"/>
                <a:gd name="T42" fmla="*/ 2147483647 w 243"/>
                <a:gd name="T43" fmla="*/ 2147483647 h 190"/>
                <a:gd name="T44" fmla="*/ 2147483647 w 243"/>
                <a:gd name="T45" fmla="*/ 2147483647 h 190"/>
                <a:gd name="T46" fmla="*/ 2147483647 w 243"/>
                <a:gd name="T47" fmla="*/ 2147483647 h 190"/>
                <a:gd name="T48" fmla="*/ 2147483647 w 243"/>
                <a:gd name="T49" fmla="*/ 2147483647 h 190"/>
                <a:gd name="T50" fmla="*/ 2147483647 w 243"/>
                <a:gd name="T51" fmla="*/ 2147483647 h 190"/>
                <a:gd name="T52" fmla="*/ 2147483647 w 243"/>
                <a:gd name="T53" fmla="*/ 2147483647 h 190"/>
                <a:gd name="T54" fmla="*/ 2147483647 w 243"/>
                <a:gd name="T55" fmla="*/ 2147483647 h 190"/>
                <a:gd name="T56" fmla="*/ 2147483647 w 243"/>
                <a:gd name="T57" fmla="*/ 2147483647 h 190"/>
                <a:gd name="T58" fmla="*/ 2147483647 w 243"/>
                <a:gd name="T59" fmla="*/ 2147483647 h 190"/>
                <a:gd name="T60" fmla="*/ 2147483647 w 243"/>
                <a:gd name="T61" fmla="*/ 2147483647 h 190"/>
                <a:gd name="T62" fmla="*/ 2147483647 w 243"/>
                <a:gd name="T63" fmla="*/ 2147483647 h 190"/>
                <a:gd name="T64" fmla="*/ 2147483647 w 243"/>
                <a:gd name="T65" fmla="*/ 2147483647 h 190"/>
                <a:gd name="T66" fmla="*/ 2147483647 w 243"/>
                <a:gd name="T67" fmla="*/ 2147483647 h 190"/>
                <a:gd name="T68" fmla="*/ 2147483647 w 243"/>
                <a:gd name="T69" fmla="*/ 2147483647 h 190"/>
                <a:gd name="T70" fmla="*/ 2147483647 w 243"/>
                <a:gd name="T71" fmla="*/ 2147483647 h 190"/>
                <a:gd name="T72" fmla="*/ 2147483647 w 243"/>
                <a:gd name="T73" fmla="*/ 2147483647 h 190"/>
                <a:gd name="T74" fmla="*/ 2147483647 w 243"/>
                <a:gd name="T75" fmla="*/ 2147483647 h 190"/>
                <a:gd name="T76" fmla="*/ 2147483647 w 243"/>
                <a:gd name="T77" fmla="*/ 2147483647 h 190"/>
                <a:gd name="T78" fmla="*/ 2147483647 w 243"/>
                <a:gd name="T79" fmla="*/ 2147483647 h 190"/>
                <a:gd name="T80" fmla="*/ 2147483647 w 243"/>
                <a:gd name="T81" fmla="*/ 2147483647 h 190"/>
                <a:gd name="T82" fmla="*/ 2147483647 w 243"/>
                <a:gd name="T83" fmla="*/ 2147483647 h 190"/>
                <a:gd name="T84" fmla="*/ 2147483647 w 243"/>
                <a:gd name="T85" fmla="*/ 2147483647 h 190"/>
                <a:gd name="T86" fmla="*/ 2147483647 w 243"/>
                <a:gd name="T87" fmla="*/ 2147483647 h 19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43" h="190">
                  <a:moveTo>
                    <a:pt x="198" y="73"/>
                  </a:moveTo>
                  <a:lnTo>
                    <a:pt x="196" y="71"/>
                  </a:lnTo>
                  <a:lnTo>
                    <a:pt x="194" y="71"/>
                  </a:lnTo>
                  <a:lnTo>
                    <a:pt x="190" y="71"/>
                  </a:lnTo>
                  <a:lnTo>
                    <a:pt x="184" y="69"/>
                  </a:lnTo>
                  <a:lnTo>
                    <a:pt x="177" y="67"/>
                  </a:lnTo>
                  <a:lnTo>
                    <a:pt x="169" y="65"/>
                  </a:lnTo>
                  <a:lnTo>
                    <a:pt x="160" y="63"/>
                  </a:lnTo>
                  <a:lnTo>
                    <a:pt x="152" y="61"/>
                  </a:lnTo>
                  <a:lnTo>
                    <a:pt x="141" y="57"/>
                  </a:lnTo>
                  <a:lnTo>
                    <a:pt x="131" y="54"/>
                  </a:lnTo>
                  <a:lnTo>
                    <a:pt x="120" y="52"/>
                  </a:lnTo>
                  <a:lnTo>
                    <a:pt x="108" y="50"/>
                  </a:lnTo>
                  <a:lnTo>
                    <a:pt x="97" y="46"/>
                  </a:lnTo>
                  <a:lnTo>
                    <a:pt x="87" y="42"/>
                  </a:lnTo>
                  <a:lnTo>
                    <a:pt x="78" y="40"/>
                  </a:lnTo>
                  <a:lnTo>
                    <a:pt x="70" y="36"/>
                  </a:lnTo>
                  <a:lnTo>
                    <a:pt x="59" y="33"/>
                  </a:lnTo>
                  <a:lnTo>
                    <a:pt x="51" y="29"/>
                  </a:lnTo>
                  <a:lnTo>
                    <a:pt x="42" y="23"/>
                  </a:lnTo>
                  <a:lnTo>
                    <a:pt x="36" y="21"/>
                  </a:lnTo>
                  <a:lnTo>
                    <a:pt x="29" y="16"/>
                  </a:lnTo>
                  <a:lnTo>
                    <a:pt x="23" y="12"/>
                  </a:lnTo>
                  <a:lnTo>
                    <a:pt x="17" y="10"/>
                  </a:lnTo>
                  <a:lnTo>
                    <a:pt x="13" y="6"/>
                  </a:lnTo>
                  <a:lnTo>
                    <a:pt x="6" y="2"/>
                  </a:lnTo>
                  <a:lnTo>
                    <a:pt x="2" y="0"/>
                  </a:lnTo>
                  <a:lnTo>
                    <a:pt x="0" y="2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4" y="17"/>
                  </a:lnTo>
                  <a:lnTo>
                    <a:pt x="6" y="23"/>
                  </a:lnTo>
                  <a:lnTo>
                    <a:pt x="8" y="29"/>
                  </a:lnTo>
                  <a:lnTo>
                    <a:pt x="11" y="36"/>
                  </a:lnTo>
                  <a:lnTo>
                    <a:pt x="13" y="44"/>
                  </a:lnTo>
                  <a:lnTo>
                    <a:pt x="17" y="54"/>
                  </a:lnTo>
                  <a:lnTo>
                    <a:pt x="21" y="63"/>
                  </a:lnTo>
                  <a:lnTo>
                    <a:pt x="25" y="71"/>
                  </a:lnTo>
                  <a:lnTo>
                    <a:pt x="29" y="80"/>
                  </a:lnTo>
                  <a:lnTo>
                    <a:pt x="32" y="90"/>
                  </a:lnTo>
                  <a:lnTo>
                    <a:pt x="36" y="99"/>
                  </a:lnTo>
                  <a:lnTo>
                    <a:pt x="40" y="107"/>
                  </a:lnTo>
                  <a:lnTo>
                    <a:pt x="44" y="114"/>
                  </a:lnTo>
                  <a:lnTo>
                    <a:pt x="48" y="124"/>
                  </a:lnTo>
                  <a:lnTo>
                    <a:pt x="51" y="133"/>
                  </a:lnTo>
                  <a:lnTo>
                    <a:pt x="53" y="139"/>
                  </a:lnTo>
                  <a:lnTo>
                    <a:pt x="55" y="147"/>
                  </a:lnTo>
                  <a:lnTo>
                    <a:pt x="57" y="152"/>
                  </a:lnTo>
                  <a:lnTo>
                    <a:pt x="59" y="160"/>
                  </a:lnTo>
                  <a:lnTo>
                    <a:pt x="63" y="170"/>
                  </a:lnTo>
                  <a:lnTo>
                    <a:pt x="67" y="177"/>
                  </a:lnTo>
                  <a:lnTo>
                    <a:pt x="70" y="185"/>
                  </a:lnTo>
                  <a:lnTo>
                    <a:pt x="76" y="189"/>
                  </a:lnTo>
                  <a:lnTo>
                    <a:pt x="82" y="190"/>
                  </a:lnTo>
                  <a:lnTo>
                    <a:pt x="93" y="190"/>
                  </a:lnTo>
                  <a:lnTo>
                    <a:pt x="95" y="189"/>
                  </a:lnTo>
                  <a:lnTo>
                    <a:pt x="101" y="189"/>
                  </a:lnTo>
                  <a:lnTo>
                    <a:pt x="106" y="187"/>
                  </a:lnTo>
                  <a:lnTo>
                    <a:pt x="112" y="185"/>
                  </a:lnTo>
                  <a:lnTo>
                    <a:pt x="120" y="183"/>
                  </a:lnTo>
                  <a:lnTo>
                    <a:pt x="125" y="181"/>
                  </a:lnTo>
                  <a:lnTo>
                    <a:pt x="133" y="177"/>
                  </a:lnTo>
                  <a:lnTo>
                    <a:pt x="141" y="175"/>
                  </a:lnTo>
                  <a:lnTo>
                    <a:pt x="146" y="173"/>
                  </a:lnTo>
                  <a:lnTo>
                    <a:pt x="154" y="170"/>
                  </a:lnTo>
                  <a:lnTo>
                    <a:pt x="162" y="166"/>
                  </a:lnTo>
                  <a:lnTo>
                    <a:pt x="169" y="164"/>
                  </a:lnTo>
                  <a:lnTo>
                    <a:pt x="175" y="162"/>
                  </a:lnTo>
                  <a:lnTo>
                    <a:pt x="183" y="158"/>
                  </a:lnTo>
                  <a:lnTo>
                    <a:pt x="188" y="156"/>
                  </a:lnTo>
                  <a:lnTo>
                    <a:pt x="196" y="152"/>
                  </a:lnTo>
                  <a:lnTo>
                    <a:pt x="205" y="147"/>
                  </a:lnTo>
                  <a:lnTo>
                    <a:pt x="215" y="145"/>
                  </a:lnTo>
                  <a:lnTo>
                    <a:pt x="222" y="141"/>
                  </a:lnTo>
                  <a:lnTo>
                    <a:pt x="230" y="139"/>
                  </a:lnTo>
                  <a:lnTo>
                    <a:pt x="236" y="137"/>
                  </a:lnTo>
                  <a:lnTo>
                    <a:pt x="240" y="137"/>
                  </a:lnTo>
                  <a:lnTo>
                    <a:pt x="241" y="137"/>
                  </a:lnTo>
                  <a:lnTo>
                    <a:pt x="243" y="137"/>
                  </a:lnTo>
                  <a:lnTo>
                    <a:pt x="241" y="135"/>
                  </a:lnTo>
                  <a:lnTo>
                    <a:pt x="241" y="132"/>
                  </a:lnTo>
                  <a:lnTo>
                    <a:pt x="241" y="126"/>
                  </a:lnTo>
                  <a:lnTo>
                    <a:pt x="241" y="120"/>
                  </a:lnTo>
                  <a:lnTo>
                    <a:pt x="238" y="113"/>
                  </a:lnTo>
                  <a:lnTo>
                    <a:pt x="238" y="107"/>
                  </a:lnTo>
                  <a:lnTo>
                    <a:pt x="236" y="99"/>
                  </a:lnTo>
                  <a:lnTo>
                    <a:pt x="234" y="97"/>
                  </a:lnTo>
                  <a:lnTo>
                    <a:pt x="228" y="95"/>
                  </a:lnTo>
                  <a:lnTo>
                    <a:pt x="222" y="95"/>
                  </a:lnTo>
                  <a:lnTo>
                    <a:pt x="217" y="97"/>
                  </a:lnTo>
                  <a:lnTo>
                    <a:pt x="209" y="101"/>
                  </a:lnTo>
                  <a:lnTo>
                    <a:pt x="202" y="107"/>
                  </a:lnTo>
                  <a:lnTo>
                    <a:pt x="194" y="113"/>
                  </a:lnTo>
                  <a:lnTo>
                    <a:pt x="184" y="118"/>
                  </a:lnTo>
                  <a:lnTo>
                    <a:pt x="175" y="124"/>
                  </a:lnTo>
                  <a:lnTo>
                    <a:pt x="164" y="128"/>
                  </a:lnTo>
                  <a:lnTo>
                    <a:pt x="154" y="133"/>
                  </a:lnTo>
                  <a:lnTo>
                    <a:pt x="143" y="137"/>
                  </a:lnTo>
                  <a:lnTo>
                    <a:pt x="133" y="141"/>
                  </a:lnTo>
                  <a:lnTo>
                    <a:pt x="124" y="143"/>
                  </a:lnTo>
                  <a:lnTo>
                    <a:pt x="116" y="147"/>
                  </a:lnTo>
                  <a:lnTo>
                    <a:pt x="108" y="147"/>
                  </a:lnTo>
                  <a:lnTo>
                    <a:pt x="105" y="149"/>
                  </a:lnTo>
                  <a:lnTo>
                    <a:pt x="103" y="147"/>
                  </a:lnTo>
                  <a:lnTo>
                    <a:pt x="97" y="137"/>
                  </a:lnTo>
                  <a:lnTo>
                    <a:pt x="93" y="132"/>
                  </a:lnTo>
                  <a:lnTo>
                    <a:pt x="87" y="126"/>
                  </a:lnTo>
                  <a:lnTo>
                    <a:pt x="80" y="120"/>
                  </a:lnTo>
                  <a:lnTo>
                    <a:pt x="74" y="113"/>
                  </a:lnTo>
                  <a:lnTo>
                    <a:pt x="67" y="103"/>
                  </a:lnTo>
                  <a:lnTo>
                    <a:pt x="59" y="95"/>
                  </a:lnTo>
                  <a:lnTo>
                    <a:pt x="51" y="88"/>
                  </a:lnTo>
                  <a:lnTo>
                    <a:pt x="46" y="82"/>
                  </a:lnTo>
                  <a:lnTo>
                    <a:pt x="42" y="74"/>
                  </a:lnTo>
                  <a:lnTo>
                    <a:pt x="42" y="71"/>
                  </a:lnTo>
                  <a:lnTo>
                    <a:pt x="44" y="67"/>
                  </a:lnTo>
                  <a:lnTo>
                    <a:pt x="51" y="67"/>
                  </a:lnTo>
                  <a:lnTo>
                    <a:pt x="55" y="67"/>
                  </a:lnTo>
                  <a:lnTo>
                    <a:pt x="63" y="67"/>
                  </a:lnTo>
                  <a:lnTo>
                    <a:pt x="68" y="67"/>
                  </a:lnTo>
                  <a:lnTo>
                    <a:pt x="78" y="71"/>
                  </a:lnTo>
                  <a:lnTo>
                    <a:pt x="84" y="71"/>
                  </a:lnTo>
                  <a:lnTo>
                    <a:pt x="93" y="73"/>
                  </a:lnTo>
                  <a:lnTo>
                    <a:pt x="101" y="74"/>
                  </a:lnTo>
                  <a:lnTo>
                    <a:pt x="110" y="76"/>
                  </a:lnTo>
                  <a:lnTo>
                    <a:pt x="118" y="78"/>
                  </a:lnTo>
                  <a:lnTo>
                    <a:pt x="125" y="80"/>
                  </a:lnTo>
                  <a:lnTo>
                    <a:pt x="131" y="82"/>
                  </a:lnTo>
                  <a:lnTo>
                    <a:pt x="139" y="84"/>
                  </a:lnTo>
                  <a:lnTo>
                    <a:pt x="146" y="86"/>
                  </a:lnTo>
                  <a:lnTo>
                    <a:pt x="152" y="88"/>
                  </a:lnTo>
                  <a:lnTo>
                    <a:pt x="198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8" name="Freeform 212"/>
            <p:cNvSpPr>
              <a:spLocks/>
            </p:cNvSpPr>
            <p:nvPr/>
          </p:nvSpPr>
          <p:spPr bwMode="auto">
            <a:xfrm>
              <a:off x="3131821" y="2524696"/>
              <a:ext cx="57850" cy="55719"/>
            </a:xfrm>
            <a:custGeom>
              <a:avLst/>
              <a:gdLst>
                <a:gd name="T0" fmla="*/ 2147483647 w 381"/>
                <a:gd name="T1" fmla="*/ 2147483647 h 365"/>
                <a:gd name="T2" fmla="*/ 2147483647 w 381"/>
                <a:gd name="T3" fmla="*/ 2147483647 h 365"/>
                <a:gd name="T4" fmla="*/ 2147483647 w 381"/>
                <a:gd name="T5" fmla="*/ 2147483647 h 365"/>
                <a:gd name="T6" fmla="*/ 2147483647 w 381"/>
                <a:gd name="T7" fmla="*/ 2147483647 h 365"/>
                <a:gd name="T8" fmla="*/ 0 w 381"/>
                <a:gd name="T9" fmla="*/ 2147483647 h 365"/>
                <a:gd name="T10" fmla="*/ 0 w 381"/>
                <a:gd name="T11" fmla="*/ 2147483647 h 365"/>
                <a:gd name="T12" fmla="*/ 2147483647 w 381"/>
                <a:gd name="T13" fmla="*/ 2147483647 h 365"/>
                <a:gd name="T14" fmla="*/ 2147483647 w 381"/>
                <a:gd name="T15" fmla="*/ 2147483647 h 365"/>
                <a:gd name="T16" fmla="*/ 2147483647 w 381"/>
                <a:gd name="T17" fmla="*/ 2147483647 h 365"/>
                <a:gd name="T18" fmla="*/ 2147483647 w 381"/>
                <a:gd name="T19" fmla="*/ 2147483647 h 365"/>
                <a:gd name="T20" fmla="*/ 2147483647 w 381"/>
                <a:gd name="T21" fmla="*/ 2147483647 h 365"/>
                <a:gd name="T22" fmla="*/ 2147483647 w 381"/>
                <a:gd name="T23" fmla="*/ 2147483647 h 365"/>
                <a:gd name="T24" fmla="*/ 2147483647 w 381"/>
                <a:gd name="T25" fmla="*/ 2147483647 h 365"/>
                <a:gd name="T26" fmla="*/ 2147483647 w 381"/>
                <a:gd name="T27" fmla="*/ 2147483647 h 365"/>
                <a:gd name="T28" fmla="*/ 2147483647 w 381"/>
                <a:gd name="T29" fmla="*/ 2147483647 h 365"/>
                <a:gd name="T30" fmla="*/ 2147483647 w 381"/>
                <a:gd name="T31" fmla="*/ 2147483647 h 365"/>
                <a:gd name="T32" fmla="*/ 2147483647 w 381"/>
                <a:gd name="T33" fmla="*/ 2147483647 h 365"/>
                <a:gd name="T34" fmla="*/ 2147483647 w 381"/>
                <a:gd name="T35" fmla="*/ 2147483647 h 365"/>
                <a:gd name="T36" fmla="*/ 2147483647 w 381"/>
                <a:gd name="T37" fmla="*/ 2147483647 h 365"/>
                <a:gd name="T38" fmla="*/ 2147483647 w 381"/>
                <a:gd name="T39" fmla="*/ 2147483647 h 365"/>
                <a:gd name="T40" fmla="*/ 2147483647 w 381"/>
                <a:gd name="T41" fmla="*/ 2147483647 h 365"/>
                <a:gd name="T42" fmla="*/ 2147483647 w 381"/>
                <a:gd name="T43" fmla="*/ 2147483647 h 365"/>
                <a:gd name="T44" fmla="*/ 2147483647 w 381"/>
                <a:gd name="T45" fmla="*/ 2147483647 h 365"/>
                <a:gd name="T46" fmla="*/ 2147483647 w 381"/>
                <a:gd name="T47" fmla="*/ 2147483647 h 365"/>
                <a:gd name="T48" fmla="*/ 2147483647 w 381"/>
                <a:gd name="T49" fmla="*/ 2147483647 h 365"/>
                <a:gd name="T50" fmla="*/ 2147483647 w 381"/>
                <a:gd name="T51" fmla="*/ 2147483647 h 365"/>
                <a:gd name="T52" fmla="*/ 2147483647 w 381"/>
                <a:gd name="T53" fmla="*/ 2147483647 h 365"/>
                <a:gd name="T54" fmla="*/ 2147483647 w 381"/>
                <a:gd name="T55" fmla="*/ 2147483647 h 365"/>
                <a:gd name="T56" fmla="*/ 2147483647 w 381"/>
                <a:gd name="T57" fmla="*/ 2147483647 h 365"/>
                <a:gd name="T58" fmla="*/ 2147483647 w 381"/>
                <a:gd name="T59" fmla="*/ 2147483647 h 365"/>
                <a:gd name="T60" fmla="*/ 2147483647 w 381"/>
                <a:gd name="T61" fmla="*/ 2147483647 h 365"/>
                <a:gd name="T62" fmla="*/ 2147483647 w 381"/>
                <a:gd name="T63" fmla="*/ 2147483647 h 365"/>
                <a:gd name="T64" fmla="*/ 2147483647 w 381"/>
                <a:gd name="T65" fmla="*/ 2147483647 h 365"/>
                <a:gd name="T66" fmla="*/ 2147483647 w 381"/>
                <a:gd name="T67" fmla="*/ 2147483647 h 365"/>
                <a:gd name="T68" fmla="*/ 2147483647 w 381"/>
                <a:gd name="T69" fmla="*/ 2147483647 h 365"/>
                <a:gd name="T70" fmla="*/ 2147483647 w 381"/>
                <a:gd name="T71" fmla="*/ 2147483647 h 365"/>
                <a:gd name="T72" fmla="*/ 2147483647 w 381"/>
                <a:gd name="T73" fmla="*/ 2147483647 h 365"/>
                <a:gd name="T74" fmla="*/ 2147483647 w 381"/>
                <a:gd name="T75" fmla="*/ 2147483647 h 365"/>
                <a:gd name="T76" fmla="*/ 2147483647 w 381"/>
                <a:gd name="T77" fmla="*/ 2147483647 h 365"/>
                <a:gd name="T78" fmla="*/ 2147483647 w 381"/>
                <a:gd name="T79" fmla="*/ 2147483647 h 365"/>
                <a:gd name="T80" fmla="*/ 2147483647 w 381"/>
                <a:gd name="T81" fmla="*/ 2147483647 h 365"/>
                <a:gd name="T82" fmla="*/ 2147483647 w 381"/>
                <a:gd name="T83" fmla="*/ 2147483647 h 365"/>
                <a:gd name="T84" fmla="*/ 2147483647 w 381"/>
                <a:gd name="T85" fmla="*/ 2147483647 h 365"/>
                <a:gd name="T86" fmla="*/ 2147483647 w 381"/>
                <a:gd name="T87" fmla="*/ 2147483647 h 365"/>
                <a:gd name="T88" fmla="*/ 2147483647 w 381"/>
                <a:gd name="T89" fmla="*/ 2147483647 h 365"/>
                <a:gd name="T90" fmla="*/ 2147483647 w 381"/>
                <a:gd name="T91" fmla="*/ 2147483647 h 365"/>
                <a:gd name="T92" fmla="*/ 2147483647 w 381"/>
                <a:gd name="T93" fmla="*/ 2147483647 h 365"/>
                <a:gd name="T94" fmla="*/ 2147483647 w 381"/>
                <a:gd name="T95" fmla="*/ 2147483647 h 365"/>
                <a:gd name="T96" fmla="*/ 2147483647 w 381"/>
                <a:gd name="T97" fmla="*/ 2147483647 h 365"/>
                <a:gd name="T98" fmla="*/ 2147483647 w 381"/>
                <a:gd name="T99" fmla="*/ 2147483647 h 365"/>
                <a:gd name="T100" fmla="*/ 2147483647 w 381"/>
                <a:gd name="T101" fmla="*/ 2147483647 h 365"/>
                <a:gd name="T102" fmla="*/ 2147483647 w 381"/>
                <a:gd name="T103" fmla="*/ 2147483647 h 365"/>
                <a:gd name="T104" fmla="*/ 2147483647 w 381"/>
                <a:gd name="T105" fmla="*/ 2147483647 h 365"/>
                <a:gd name="T106" fmla="*/ 2147483647 w 381"/>
                <a:gd name="T107" fmla="*/ 2147483647 h 365"/>
                <a:gd name="T108" fmla="*/ 2147483647 w 381"/>
                <a:gd name="T109" fmla="*/ 0 h 36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81" h="365">
                  <a:moveTo>
                    <a:pt x="84" y="0"/>
                  </a:moveTo>
                  <a:lnTo>
                    <a:pt x="78" y="0"/>
                  </a:lnTo>
                  <a:lnTo>
                    <a:pt x="71" y="2"/>
                  </a:lnTo>
                  <a:lnTo>
                    <a:pt x="65" y="4"/>
                  </a:lnTo>
                  <a:lnTo>
                    <a:pt x="59" y="7"/>
                  </a:lnTo>
                  <a:lnTo>
                    <a:pt x="52" y="9"/>
                  </a:lnTo>
                  <a:lnTo>
                    <a:pt x="44" y="15"/>
                  </a:lnTo>
                  <a:lnTo>
                    <a:pt x="37" y="19"/>
                  </a:lnTo>
                  <a:lnTo>
                    <a:pt x="29" y="25"/>
                  </a:lnTo>
                  <a:lnTo>
                    <a:pt x="23" y="32"/>
                  </a:lnTo>
                  <a:lnTo>
                    <a:pt x="16" y="40"/>
                  </a:lnTo>
                  <a:lnTo>
                    <a:pt x="10" y="49"/>
                  </a:lnTo>
                  <a:lnTo>
                    <a:pt x="6" y="61"/>
                  </a:lnTo>
                  <a:lnTo>
                    <a:pt x="2" y="72"/>
                  </a:lnTo>
                  <a:lnTo>
                    <a:pt x="0" y="85"/>
                  </a:lnTo>
                  <a:lnTo>
                    <a:pt x="0" y="99"/>
                  </a:lnTo>
                  <a:lnTo>
                    <a:pt x="0" y="114"/>
                  </a:lnTo>
                  <a:lnTo>
                    <a:pt x="0" y="129"/>
                  </a:lnTo>
                  <a:lnTo>
                    <a:pt x="4" y="144"/>
                  </a:lnTo>
                  <a:lnTo>
                    <a:pt x="6" y="160"/>
                  </a:lnTo>
                  <a:lnTo>
                    <a:pt x="12" y="179"/>
                  </a:lnTo>
                  <a:lnTo>
                    <a:pt x="16" y="194"/>
                  </a:lnTo>
                  <a:lnTo>
                    <a:pt x="21" y="211"/>
                  </a:lnTo>
                  <a:lnTo>
                    <a:pt x="27" y="226"/>
                  </a:lnTo>
                  <a:lnTo>
                    <a:pt x="33" y="241"/>
                  </a:lnTo>
                  <a:lnTo>
                    <a:pt x="38" y="257"/>
                  </a:lnTo>
                  <a:lnTo>
                    <a:pt x="44" y="272"/>
                  </a:lnTo>
                  <a:lnTo>
                    <a:pt x="50" y="285"/>
                  </a:lnTo>
                  <a:lnTo>
                    <a:pt x="56" y="298"/>
                  </a:lnTo>
                  <a:lnTo>
                    <a:pt x="63" y="310"/>
                  </a:lnTo>
                  <a:lnTo>
                    <a:pt x="69" y="321"/>
                  </a:lnTo>
                  <a:lnTo>
                    <a:pt x="73" y="331"/>
                  </a:lnTo>
                  <a:lnTo>
                    <a:pt x="76" y="338"/>
                  </a:lnTo>
                  <a:lnTo>
                    <a:pt x="80" y="344"/>
                  </a:lnTo>
                  <a:lnTo>
                    <a:pt x="86" y="352"/>
                  </a:lnTo>
                  <a:lnTo>
                    <a:pt x="92" y="359"/>
                  </a:lnTo>
                  <a:lnTo>
                    <a:pt x="99" y="365"/>
                  </a:lnTo>
                  <a:lnTo>
                    <a:pt x="105" y="365"/>
                  </a:lnTo>
                  <a:lnTo>
                    <a:pt x="113" y="365"/>
                  </a:lnTo>
                  <a:lnTo>
                    <a:pt x="118" y="359"/>
                  </a:lnTo>
                  <a:lnTo>
                    <a:pt x="130" y="355"/>
                  </a:lnTo>
                  <a:lnTo>
                    <a:pt x="133" y="352"/>
                  </a:lnTo>
                  <a:lnTo>
                    <a:pt x="139" y="346"/>
                  </a:lnTo>
                  <a:lnTo>
                    <a:pt x="147" y="344"/>
                  </a:lnTo>
                  <a:lnTo>
                    <a:pt x="154" y="340"/>
                  </a:lnTo>
                  <a:lnTo>
                    <a:pt x="162" y="338"/>
                  </a:lnTo>
                  <a:lnTo>
                    <a:pt x="170" y="335"/>
                  </a:lnTo>
                  <a:lnTo>
                    <a:pt x="179" y="333"/>
                  </a:lnTo>
                  <a:lnTo>
                    <a:pt x="189" y="331"/>
                  </a:lnTo>
                  <a:lnTo>
                    <a:pt x="196" y="327"/>
                  </a:lnTo>
                  <a:lnTo>
                    <a:pt x="206" y="327"/>
                  </a:lnTo>
                  <a:lnTo>
                    <a:pt x="215" y="323"/>
                  </a:lnTo>
                  <a:lnTo>
                    <a:pt x="225" y="323"/>
                  </a:lnTo>
                  <a:lnTo>
                    <a:pt x="234" y="321"/>
                  </a:lnTo>
                  <a:lnTo>
                    <a:pt x="246" y="321"/>
                  </a:lnTo>
                  <a:lnTo>
                    <a:pt x="255" y="321"/>
                  </a:lnTo>
                  <a:lnTo>
                    <a:pt x="265" y="321"/>
                  </a:lnTo>
                  <a:lnTo>
                    <a:pt x="274" y="321"/>
                  </a:lnTo>
                  <a:lnTo>
                    <a:pt x="284" y="321"/>
                  </a:lnTo>
                  <a:lnTo>
                    <a:pt x="293" y="321"/>
                  </a:lnTo>
                  <a:lnTo>
                    <a:pt x="303" y="321"/>
                  </a:lnTo>
                  <a:lnTo>
                    <a:pt x="312" y="321"/>
                  </a:lnTo>
                  <a:lnTo>
                    <a:pt x="320" y="321"/>
                  </a:lnTo>
                  <a:lnTo>
                    <a:pt x="327" y="321"/>
                  </a:lnTo>
                  <a:lnTo>
                    <a:pt x="337" y="323"/>
                  </a:lnTo>
                  <a:lnTo>
                    <a:pt x="343" y="321"/>
                  </a:lnTo>
                  <a:lnTo>
                    <a:pt x="350" y="321"/>
                  </a:lnTo>
                  <a:lnTo>
                    <a:pt x="356" y="319"/>
                  </a:lnTo>
                  <a:lnTo>
                    <a:pt x="362" y="317"/>
                  </a:lnTo>
                  <a:lnTo>
                    <a:pt x="367" y="316"/>
                  </a:lnTo>
                  <a:lnTo>
                    <a:pt x="373" y="312"/>
                  </a:lnTo>
                  <a:lnTo>
                    <a:pt x="375" y="308"/>
                  </a:lnTo>
                  <a:lnTo>
                    <a:pt x="379" y="304"/>
                  </a:lnTo>
                  <a:lnTo>
                    <a:pt x="381" y="297"/>
                  </a:lnTo>
                  <a:lnTo>
                    <a:pt x="381" y="289"/>
                  </a:lnTo>
                  <a:lnTo>
                    <a:pt x="381" y="281"/>
                  </a:lnTo>
                  <a:lnTo>
                    <a:pt x="381" y="274"/>
                  </a:lnTo>
                  <a:lnTo>
                    <a:pt x="381" y="264"/>
                  </a:lnTo>
                  <a:lnTo>
                    <a:pt x="381" y="257"/>
                  </a:lnTo>
                  <a:lnTo>
                    <a:pt x="379" y="247"/>
                  </a:lnTo>
                  <a:lnTo>
                    <a:pt x="379" y="239"/>
                  </a:lnTo>
                  <a:lnTo>
                    <a:pt x="377" y="230"/>
                  </a:lnTo>
                  <a:lnTo>
                    <a:pt x="375" y="224"/>
                  </a:lnTo>
                  <a:lnTo>
                    <a:pt x="373" y="217"/>
                  </a:lnTo>
                  <a:lnTo>
                    <a:pt x="373" y="211"/>
                  </a:lnTo>
                  <a:lnTo>
                    <a:pt x="371" y="201"/>
                  </a:lnTo>
                  <a:lnTo>
                    <a:pt x="371" y="200"/>
                  </a:lnTo>
                  <a:lnTo>
                    <a:pt x="367" y="198"/>
                  </a:lnTo>
                  <a:lnTo>
                    <a:pt x="363" y="194"/>
                  </a:lnTo>
                  <a:lnTo>
                    <a:pt x="358" y="186"/>
                  </a:lnTo>
                  <a:lnTo>
                    <a:pt x="350" y="181"/>
                  </a:lnTo>
                  <a:lnTo>
                    <a:pt x="341" y="175"/>
                  </a:lnTo>
                  <a:lnTo>
                    <a:pt x="335" y="171"/>
                  </a:lnTo>
                  <a:lnTo>
                    <a:pt x="331" y="171"/>
                  </a:lnTo>
                  <a:lnTo>
                    <a:pt x="329" y="175"/>
                  </a:lnTo>
                  <a:lnTo>
                    <a:pt x="329" y="182"/>
                  </a:lnTo>
                  <a:lnTo>
                    <a:pt x="333" y="192"/>
                  </a:lnTo>
                  <a:lnTo>
                    <a:pt x="333" y="198"/>
                  </a:lnTo>
                  <a:lnTo>
                    <a:pt x="335" y="201"/>
                  </a:lnTo>
                  <a:lnTo>
                    <a:pt x="335" y="209"/>
                  </a:lnTo>
                  <a:lnTo>
                    <a:pt x="337" y="215"/>
                  </a:lnTo>
                  <a:lnTo>
                    <a:pt x="337" y="220"/>
                  </a:lnTo>
                  <a:lnTo>
                    <a:pt x="339" y="224"/>
                  </a:lnTo>
                  <a:lnTo>
                    <a:pt x="339" y="230"/>
                  </a:lnTo>
                  <a:lnTo>
                    <a:pt x="339" y="236"/>
                  </a:lnTo>
                  <a:lnTo>
                    <a:pt x="335" y="245"/>
                  </a:lnTo>
                  <a:lnTo>
                    <a:pt x="329" y="255"/>
                  </a:lnTo>
                  <a:lnTo>
                    <a:pt x="325" y="257"/>
                  </a:lnTo>
                  <a:lnTo>
                    <a:pt x="320" y="259"/>
                  </a:lnTo>
                  <a:lnTo>
                    <a:pt x="314" y="260"/>
                  </a:lnTo>
                  <a:lnTo>
                    <a:pt x="308" y="262"/>
                  </a:lnTo>
                  <a:lnTo>
                    <a:pt x="299" y="264"/>
                  </a:lnTo>
                  <a:lnTo>
                    <a:pt x="291" y="266"/>
                  </a:lnTo>
                  <a:lnTo>
                    <a:pt x="284" y="266"/>
                  </a:lnTo>
                  <a:lnTo>
                    <a:pt x="276" y="268"/>
                  </a:lnTo>
                  <a:lnTo>
                    <a:pt x="267" y="268"/>
                  </a:lnTo>
                  <a:lnTo>
                    <a:pt x="257" y="268"/>
                  </a:lnTo>
                  <a:lnTo>
                    <a:pt x="248" y="268"/>
                  </a:lnTo>
                  <a:lnTo>
                    <a:pt x="240" y="270"/>
                  </a:lnTo>
                  <a:lnTo>
                    <a:pt x="230" y="270"/>
                  </a:lnTo>
                  <a:lnTo>
                    <a:pt x="221" y="272"/>
                  </a:lnTo>
                  <a:lnTo>
                    <a:pt x="213" y="276"/>
                  </a:lnTo>
                  <a:lnTo>
                    <a:pt x="206" y="278"/>
                  </a:lnTo>
                  <a:lnTo>
                    <a:pt x="198" y="279"/>
                  </a:lnTo>
                  <a:lnTo>
                    <a:pt x="190" y="281"/>
                  </a:lnTo>
                  <a:lnTo>
                    <a:pt x="185" y="285"/>
                  </a:lnTo>
                  <a:lnTo>
                    <a:pt x="179" y="287"/>
                  </a:lnTo>
                  <a:lnTo>
                    <a:pt x="173" y="291"/>
                  </a:lnTo>
                  <a:lnTo>
                    <a:pt x="166" y="293"/>
                  </a:lnTo>
                  <a:lnTo>
                    <a:pt x="162" y="295"/>
                  </a:lnTo>
                  <a:lnTo>
                    <a:pt x="156" y="297"/>
                  </a:lnTo>
                  <a:lnTo>
                    <a:pt x="147" y="298"/>
                  </a:lnTo>
                  <a:lnTo>
                    <a:pt x="137" y="298"/>
                  </a:lnTo>
                  <a:lnTo>
                    <a:pt x="128" y="295"/>
                  </a:lnTo>
                  <a:lnTo>
                    <a:pt x="118" y="289"/>
                  </a:lnTo>
                  <a:lnTo>
                    <a:pt x="113" y="283"/>
                  </a:lnTo>
                  <a:lnTo>
                    <a:pt x="109" y="278"/>
                  </a:lnTo>
                  <a:lnTo>
                    <a:pt x="101" y="268"/>
                  </a:lnTo>
                  <a:lnTo>
                    <a:pt x="97" y="260"/>
                  </a:lnTo>
                  <a:lnTo>
                    <a:pt x="92" y="253"/>
                  </a:lnTo>
                  <a:lnTo>
                    <a:pt x="88" y="243"/>
                  </a:lnTo>
                  <a:lnTo>
                    <a:pt x="84" y="232"/>
                  </a:lnTo>
                  <a:lnTo>
                    <a:pt x="80" y="222"/>
                  </a:lnTo>
                  <a:lnTo>
                    <a:pt x="76" y="211"/>
                  </a:lnTo>
                  <a:lnTo>
                    <a:pt x="75" y="201"/>
                  </a:lnTo>
                  <a:lnTo>
                    <a:pt x="71" y="190"/>
                  </a:lnTo>
                  <a:lnTo>
                    <a:pt x="69" y="181"/>
                  </a:lnTo>
                  <a:lnTo>
                    <a:pt x="65" y="169"/>
                  </a:lnTo>
                  <a:lnTo>
                    <a:pt x="65" y="160"/>
                  </a:lnTo>
                  <a:lnTo>
                    <a:pt x="65" y="150"/>
                  </a:lnTo>
                  <a:lnTo>
                    <a:pt x="65" y="143"/>
                  </a:lnTo>
                  <a:lnTo>
                    <a:pt x="63" y="133"/>
                  </a:lnTo>
                  <a:lnTo>
                    <a:pt x="65" y="123"/>
                  </a:lnTo>
                  <a:lnTo>
                    <a:pt x="65" y="118"/>
                  </a:lnTo>
                  <a:lnTo>
                    <a:pt x="67" y="110"/>
                  </a:lnTo>
                  <a:lnTo>
                    <a:pt x="71" y="104"/>
                  </a:lnTo>
                  <a:lnTo>
                    <a:pt x="73" y="101"/>
                  </a:lnTo>
                  <a:lnTo>
                    <a:pt x="76" y="97"/>
                  </a:lnTo>
                  <a:lnTo>
                    <a:pt x="78" y="93"/>
                  </a:lnTo>
                  <a:lnTo>
                    <a:pt x="84" y="87"/>
                  </a:lnTo>
                  <a:lnTo>
                    <a:pt x="90" y="85"/>
                  </a:lnTo>
                  <a:lnTo>
                    <a:pt x="94" y="84"/>
                  </a:lnTo>
                  <a:lnTo>
                    <a:pt x="97" y="8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9" name="Freeform 213"/>
            <p:cNvSpPr>
              <a:spLocks/>
            </p:cNvSpPr>
            <p:nvPr/>
          </p:nvSpPr>
          <p:spPr bwMode="auto">
            <a:xfrm>
              <a:off x="3140650" y="2481156"/>
              <a:ext cx="67898" cy="72769"/>
            </a:xfrm>
            <a:custGeom>
              <a:avLst/>
              <a:gdLst>
                <a:gd name="T0" fmla="*/ 2147483647 w 445"/>
                <a:gd name="T1" fmla="*/ 2147483647 h 479"/>
                <a:gd name="T2" fmla="*/ 2147483647 w 445"/>
                <a:gd name="T3" fmla="*/ 2147483647 h 479"/>
                <a:gd name="T4" fmla="*/ 2147483647 w 445"/>
                <a:gd name="T5" fmla="*/ 2147483647 h 479"/>
                <a:gd name="T6" fmla="*/ 2147483647 w 445"/>
                <a:gd name="T7" fmla="*/ 2147483647 h 479"/>
                <a:gd name="T8" fmla="*/ 2147483647 w 445"/>
                <a:gd name="T9" fmla="*/ 2147483647 h 479"/>
                <a:gd name="T10" fmla="*/ 2147483647 w 445"/>
                <a:gd name="T11" fmla="*/ 2147483647 h 479"/>
                <a:gd name="T12" fmla="*/ 2147483647 w 445"/>
                <a:gd name="T13" fmla="*/ 2147483647 h 479"/>
                <a:gd name="T14" fmla="*/ 0 w 445"/>
                <a:gd name="T15" fmla="*/ 2147483647 h 479"/>
                <a:gd name="T16" fmla="*/ 2147483647 w 445"/>
                <a:gd name="T17" fmla="*/ 2147483647 h 479"/>
                <a:gd name="T18" fmla="*/ 2147483647 w 445"/>
                <a:gd name="T19" fmla="*/ 2147483647 h 479"/>
                <a:gd name="T20" fmla="*/ 2147483647 w 445"/>
                <a:gd name="T21" fmla="*/ 2147483647 h 479"/>
                <a:gd name="T22" fmla="*/ 2147483647 w 445"/>
                <a:gd name="T23" fmla="*/ 2147483647 h 479"/>
                <a:gd name="T24" fmla="*/ 2147483647 w 445"/>
                <a:gd name="T25" fmla="*/ 2147483647 h 479"/>
                <a:gd name="T26" fmla="*/ 2147483647 w 445"/>
                <a:gd name="T27" fmla="*/ 2147483647 h 479"/>
                <a:gd name="T28" fmla="*/ 2147483647 w 445"/>
                <a:gd name="T29" fmla="*/ 2147483647 h 479"/>
                <a:gd name="T30" fmla="*/ 2147483647 w 445"/>
                <a:gd name="T31" fmla="*/ 2147483647 h 479"/>
                <a:gd name="T32" fmla="*/ 2147483647 w 445"/>
                <a:gd name="T33" fmla="*/ 2147483647 h 479"/>
                <a:gd name="T34" fmla="*/ 2147483647 w 445"/>
                <a:gd name="T35" fmla="*/ 2147483647 h 479"/>
                <a:gd name="T36" fmla="*/ 2147483647 w 445"/>
                <a:gd name="T37" fmla="*/ 2147483647 h 479"/>
                <a:gd name="T38" fmla="*/ 2147483647 w 445"/>
                <a:gd name="T39" fmla="*/ 2147483647 h 479"/>
                <a:gd name="T40" fmla="*/ 2147483647 w 445"/>
                <a:gd name="T41" fmla="*/ 2147483647 h 479"/>
                <a:gd name="T42" fmla="*/ 2147483647 w 445"/>
                <a:gd name="T43" fmla="*/ 2147483647 h 479"/>
                <a:gd name="T44" fmla="*/ 2147483647 w 445"/>
                <a:gd name="T45" fmla="*/ 2147483647 h 479"/>
                <a:gd name="T46" fmla="*/ 2147483647 w 445"/>
                <a:gd name="T47" fmla="*/ 2147483647 h 479"/>
                <a:gd name="T48" fmla="*/ 2147483647 w 445"/>
                <a:gd name="T49" fmla="*/ 2147483647 h 479"/>
                <a:gd name="T50" fmla="*/ 2147483647 w 445"/>
                <a:gd name="T51" fmla="*/ 2147483647 h 479"/>
                <a:gd name="T52" fmla="*/ 2147483647 w 445"/>
                <a:gd name="T53" fmla="*/ 2147483647 h 479"/>
                <a:gd name="T54" fmla="*/ 2147483647 w 445"/>
                <a:gd name="T55" fmla="*/ 2147483647 h 479"/>
                <a:gd name="T56" fmla="*/ 2147483647 w 445"/>
                <a:gd name="T57" fmla="*/ 2147483647 h 479"/>
                <a:gd name="T58" fmla="*/ 2147483647 w 445"/>
                <a:gd name="T59" fmla="*/ 2147483647 h 479"/>
                <a:gd name="T60" fmla="*/ 2147483647 w 445"/>
                <a:gd name="T61" fmla="*/ 2147483647 h 479"/>
                <a:gd name="T62" fmla="*/ 2147483647 w 445"/>
                <a:gd name="T63" fmla="*/ 2147483647 h 479"/>
                <a:gd name="T64" fmla="*/ 2147483647 w 445"/>
                <a:gd name="T65" fmla="*/ 2147483647 h 479"/>
                <a:gd name="T66" fmla="*/ 2147483647 w 445"/>
                <a:gd name="T67" fmla="*/ 2147483647 h 479"/>
                <a:gd name="T68" fmla="*/ 2147483647 w 445"/>
                <a:gd name="T69" fmla="*/ 2147483647 h 479"/>
                <a:gd name="T70" fmla="*/ 2147483647 w 445"/>
                <a:gd name="T71" fmla="*/ 2147483647 h 479"/>
                <a:gd name="T72" fmla="*/ 2147483647 w 445"/>
                <a:gd name="T73" fmla="*/ 2147483647 h 479"/>
                <a:gd name="T74" fmla="*/ 2147483647 w 445"/>
                <a:gd name="T75" fmla="*/ 2147483647 h 479"/>
                <a:gd name="T76" fmla="*/ 2147483647 w 445"/>
                <a:gd name="T77" fmla="*/ 2147483647 h 479"/>
                <a:gd name="T78" fmla="*/ 2147483647 w 445"/>
                <a:gd name="T79" fmla="*/ 2147483647 h 479"/>
                <a:gd name="T80" fmla="*/ 2147483647 w 445"/>
                <a:gd name="T81" fmla="*/ 2147483647 h 479"/>
                <a:gd name="T82" fmla="*/ 2147483647 w 445"/>
                <a:gd name="T83" fmla="*/ 2147483647 h 479"/>
                <a:gd name="T84" fmla="*/ 2147483647 w 445"/>
                <a:gd name="T85" fmla="*/ 2147483647 h 479"/>
                <a:gd name="T86" fmla="*/ 2147483647 w 445"/>
                <a:gd name="T87" fmla="*/ 2147483647 h 479"/>
                <a:gd name="T88" fmla="*/ 2147483647 w 445"/>
                <a:gd name="T89" fmla="*/ 2147483647 h 479"/>
                <a:gd name="T90" fmla="*/ 2147483647 w 445"/>
                <a:gd name="T91" fmla="*/ 2147483647 h 479"/>
                <a:gd name="T92" fmla="*/ 2147483647 w 445"/>
                <a:gd name="T93" fmla="*/ 2147483647 h 479"/>
                <a:gd name="T94" fmla="*/ 2147483647 w 445"/>
                <a:gd name="T95" fmla="*/ 2147483647 h 479"/>
                <a:gd name="T96" fmla="*/ 2147483647 w 445"/>
                <a:gd name="T97" fmla="*/ 2147483647 h 479"/>
                <a:gd name="T98" fmla="*/ 2147483647 w 445"/>
                <a:gd name="T99" fmla="*/ 2147483647 h 479"/>
                <a:gd name="T100" fmla="*/ 2147483647 w 445"/>
                <a:gd name="T101" fmla="*/ 2147483647 h 479"/>
                <a:gd name="T102" fmla="*/ 2147483647 w 445"/>
                <a:gd name="T103" fmla="*/ 2147483647 h 479"/>
                <a:gd name="T104" fmla="*/ 2147483647 w 445"/>
                <a:gd name="T105" fmla="*/ 2147483647 h 479"/>
                <a:gd name="T106" fmla="*/ 2147483647 w 445"/>
                <a:gd name="T107" fmla="*/ 2147483647 h 479"/>
                <a:gd name="T108" fmla="*/ 2147483647 w 445"/>
                <a:gd name="T109" fmla="*/ 2147483647 h 479"/>
                <a:gd name="T110" fmla="*/ 2147483647 w 445"/>
                <a:gd name="T111" fmla="*/ 2147483647 h 479"/>
                <a:gd name="T112" fmla="*/ 2147483647 w 445"/>
                <a:gd name="T113" fmla="*/ 2147483647 h 479"/>
                <a:gd name="T114" fmla="*/ 2147483647 w 445"/>
                <a:gd name="T115" fmla="*/ 2147483647 h 479"/>
                <a:gd name="T116" fmla="*/ 2147483647 w 445"/>
                <a:gd name="T117" fmla="*/ 2147483647 h 47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445" h="479">
                  <a:moveTo>
                    <a:pt x="407" y="479"/>
                  </a:moveTo>
                  <a:lnTo>
                    <a:pt x="92" y="409"/>
                  </a:lnTo>
                  <a:lnTo>
                    <a:pt x="90" y="407"/>
                  </a:lnTo>
                  <a:lnTo>
                    <a:pt x="84" y="403"/>
                  </a:lnTo>
                  <a:lnTo>
                    <a:pt x="76" y="397"/>
                  </a:lnTo>
                  <a:lnTo>
                    <a:pt x="67" y="390"/>
                  </a:lnTo>
                  <a:lnTo>
                    <a:pt x="57" y="382"/>
                  </a:lnTo>
                  <a:lnTo>
                    <a:pt x="52" y="372"/>
                  </a:lnTo>
                  <a:lnTo>
                    <a:pt x="46" y="361"/>
                  </a:lnTo>
                  <a:lnTo>
                    <a:pt x="46" y="352"/>
                  </a:lnTo>
                  <a:lnTo>
                    <a:pt x="46" y="344"/>
                  </a:lnTo>
                  <a:lnTo>
                    <a:pt x="46" y="338"/>
                  </a:lnTo>
                  <a:lnTo>
                    <a:pt x="44" y="331"/>
                  </a:lnTo>
                  <a:lnTo>
                    <a:pt x="44" y="323"/>
                  </a:lnTo>
                  <a:lnTo>
                    <a:pt x="40" y="314"/>
                  </a:lnTo>
                  <a:lnTo>
                    <a:pt x="38" y="304"/>
                  </a:lnTo>
                  <a:lnTo>
                    <a:pt x="35" y="294"/>
                  </a:lnTo>
                  <a:lnTo>
                    <a:pt x="33" y="285"/>
                  </a:lnTo>
                  <a:lnTo>
                    <a:pt x="29" y="274"/>
                  </a:lnTo>
                  <a:lnTo>
                    <a:pt x="25" y="262"/>
                  </a:lnTo>
                  <a:lnTo>
                    <a:pt x="21" y="251"/>
                  </a:lnTo>
                  <a:lnTo>
                    <a:pt x="19" y="239"/>
                  </a:lnTo>
                  <a:lnTo>
                    <a:pt x="16" y="226"/>
                  </a:lnTo>
                  <a:lnTo>
                    <a:pt x="12" y="215"/>
                  </a:lnTo>
                  <a:lnTo>
                    <a:pt x="8" y="201"/>
                  </a:lnTo>
                  <a:lnTo>
                    <a:pt x="8" y="190"/>
                  </a:lnTo>
                  <a:lnTo>
                    <a:pt x="4" y="177"/>
                  </a:lnTo>
                  <a:lnTo>
                    <a:pt x="4" y="163"/>
                  </a:lnTo>
                  <a:lnTo>
                    <a:pt x="2" y="150"/>
                  </a:lnTo>
                  <a:lnTo>
                    <a:pt x="2" y="139"/>
                  </a:lnTo>
                  <a:lnTo>
                    <a:pt x="0" y="125"/>
                  </a:lnTo>
                  <a:lnTo>
                    <a:pt x="0" y="112"/>
                  </a:lnTo>
                  <a:lnTo>
                    <a:pt x="2" y="101"/>
                  </a:lnTo>
                  <a:lnTo>
                    <a:pt x="2" y="89"/>
                  </a:lnTo>
                  <a:lnTo>
                    <a:pt x="2" y="76"/>
                  </a:lnTo>
                  <a:lnTo>
                    <a:pt x="4" y="66"/>
                  </a:lnTo>
                  <a:lnTo>
                    <a:pt x="4" y="57"/>
                  </a:lnTo>
                  <a:lnTo>
                    <a:pt x="8" y="47"/>
                  </a:lnTo>
                  <a:lnTo>
                    <a:pt x="8" y="38"/>
                  </a:lnTo>
                  <a:lnTo>
                    <a:pt x="12" y="30"/>
                  </a:lnTo>
                  <a:lnTo>
                    <a:pt x="14" y="24"/>
                  </a:lnTo>
                  <a:lnTo>
                    <a:pt x="17" y="19"/>
                  </a:lnTo>
                  <a:lnTo>
                    <a:pt x="19" y="13"/>
                  </a:lnTo>
                  <a:lnTo>
                    <a:pt x="21" y="9"/>
                  </a:lnTo>
                  <a:lnTo>
                    <a:pt x="25" y="5"/>
                  </a:lnTo>
                  <a:lnTo>
                    <a:pt x="29" y="4"/>
                  </a:lnTo>
                  <a:lnTo>
                    <a:pt x="33" y="2"/>
                  </a:lnTo>
                  <a:lnTo>
                    <a:pt x="36" y="2"/>
                  </a:lnTo>
                  <a:lnTo>
                    <a:pt x="42" y="0"/>
                  </a:lnTo>
                  <a:lnTo>
                    <a:pt x="48" y="2"/>
                  </a:lnTo>
                  <a:lnTo>
                    <a:pt x="54" y="2"/>
                  </a:lnTo>
                  <a:lnTo>
                    <a:pt x="59" y="2"/>
                  </a:lnTo>
                  <a:lnTo>
                    <a:pt x="67" y="2"/>
                  </a:lnTo>
                  <a:lnTo>
                    <a:pt x="76" y="4"/>
                  </a:lnTo>
                  <a:lnTo>
                    <a:pt x="84" y="5"/>
                  </a:lnTo>
                  <a:lnTo>
                    <a:pt x="95" y="7"/>
                  </a:lnTo>
                  <a:lnTo>
                    <a:pt x="107" y="7"/>
                  </a:lnTo>
                  <a:lnTo>
                    <a:pt x="120" y="11"/>
                  </a:lnTo>
                  <a:lnTo>
                    <a:pt x="131" y="11"/>
                  </a:lnTo>
                  <a:lnTo>
                    <a:pt x="145" y="11"/>
                  </a:lnTo>
                  <a:lnTo>
                    <a:pt x="158" y="11"/>
                  </a:lnTo>
                  <a:lnTo>
                    <a:pt x="175" y="11"/>
                  </a:lnTo>
                  <a:lnTo>
                    <a:pt x="189" y="11"/>
                  </a:lnTo>
                  <a:lnTo>
                    <a:pt x="204" y="11"/>
                  </a:lnTo>
                  <a:lnTo>
                    <a:pt x="217" y="11"/>
                  </a:lnTo>
                  <a:lnTo>
                    <a:pt x="232" y="11"/>
                  </a:lnTo>
                  <a:lnTo>
                    <a:pt x="244" y="9"/>
                  </a:lnTo>
                  <a:lnTo>
                    <a:pt x="257" y="9"/>
                  </a:lnTo>
                  <a:lnTo>
                    <a:pt x="266" y="7"/>
                  </a:lnTo>
                  <a:lnTo>
                    <a:pt x="278" y="7"/>
                  </a:lnTo>
                  <a:lnTo>
                    <a:pt x="284" y="7"/>
                  </a:lnTo>
                  <a:lnTo>
                    <a:pt x="291" y="7"/>
                  </a:lnTo>
                  <a:lnTo>
                    <a:pt x="295" y="7"/>
                  </a:lnTo>
                  <a:lnTo>
                    <a:pt x="297" y="7"/>
                  </a:lnTo>
                  <a:lnTo>
                    <a:pt x="361" y="11"/>
                  </a:lnTo>
                  <a:lnTo>
                    <a:pt x="363" y="15"/>
                  </a:lnTo>
                  <a:lnTo>
                    <a:pt x="365" y="21"/>
                  </a:lnTo>
                  <a:lnTo>
                    <a:pt x="369" y="32"/>
                  </a:lnTo>
                  <a:lnTo>
                    <a:pt x="369" y="36"/>
                  </a:lnTo>
                  <a:lnTo>
                    <a:pt x="371" y="42"/>
                  </a:lnTo>
                  <a:lnTo>
                    <a:pt x="375" y="49"/>
                  </a:lnTo>
                  <a:lnTo>
                    <a:pt x="379" y="55"/>
                  </a:lnTo>
                  <a:lnTo>
                    <a:pt x="381" y="61"/>
                  </a:lnTo>
                  <a:lnTo>
                    <a:pt x="384" y="68"/>
                  </a:lnTo>
                  <a:lnTo>
                    <a:pt x="388" y="76"/>
                  </a:lnTo>
                  <a:lnTo>
                    <a:pt x="390" y="85"/>
                  </a:lnTo>
                  <a:lnTo>
                    <a:pt x="394" y="93"/>
                  </a:lnTo>
                  <a:lnTo>
                    <a:pt x="396" y="102"/>
                  </a:lnTo>
                  <a:lnTo>
                    <a:pt x="400" y="112"/>
                  </a:lnTo>
                  <a:lnTo>
                    <a:pt x="403" y="120"/>
                  </a:lnTo>
                  <a:lnTo>
                    <a:pt x="407" y="129"/>
                  </a:lnTo>
                  <a:lnTo>
                    <a:pt x="411" y="139"/>
                  </a:lnTo>
                  <a:lnTo>
                    <a:pt x="415" y="150"/>
                  </a:lnTo>
                  <a:lnTo>
                    <a:pt x="419" y="159"/>
                  </a:lnTo>
                  <a:lnTo>
                    <a:pt x="420" y="169"/>
                  </a:lnTo>
                  <a:lnTo>
                    <a:pt x="424" y="178"/>
                  </a:lnTo>
                  <a:lnTo>
                    <a:pt x="428" y="188"/>
                  </a:lnTo>
                  <a:lnTo>
                    <a:pt x="432" y="198"/>
                  </a:lnTo>
                  <a:lnTo>
                    <a:pt x="434" y="203"/>
                  </a:lnTo>
                  <a:lnTo>
                    <a:pt x="438" y="213"/>
                  </a:lnTo>
                  <a:lnTo>
                    <a:pt x="439" y="220"/>
                  </a:lnTo>
                  <a:lnTo>
                    <a:pt x="441" y="228"/>
                  </a:lnTo>
                  <a:lnTo>
                    <a:pt x="443" y="234"/>
                  </a:lnTo>
                  <a:lnTo>
                    <a:pt x="443" y="239"/>
                  </a:lnTo>
                  <a:lnTo>
                    <a:pt x="443" y="245"/>
                  </a:lnTo>
                  <a:lnTo>
                    <a:pt x="445" y="251"/>
                  </a:lnTo>
                  <a:lnTo>
                    <a:pt x="443" y="258"/>
                  </a:lnTo>
                  <a:lnTo>
                    <a:pt x="443" y="264"/>
                  </a:lnTo>
                  <a:lnTo>
                    <a:pt x="439" y="270"/>
                  </a:lnTo>
                  <a:lnTo>
                    <a:pt x="432" y="270"/>
                  </a:lnTo>
                  <a:lnTo>
                    <a:pt x="428" y="266"/>
                  </a:lnTo>
                  <a:lnTo>
                    <a:pt x="424" y="264"/>
                  </a:lnTo>
                  <a:lnTo>
                    <a:pt x="420" y="260"/>
                  </a:lnTo>
                  <a:lnTo>
                    <a:pt x="417" y="255"/>
                  </a:lnTo>
                  <a:lnTo>
                    <a:pt x="413" y="245"/>
                  </a:lnTo>
                  <a:lnTo>
                    <a:pt x="409" y="236"/>
                  </a:lnTo>
                  <a:lnTo>
                    <a:pt x="405" y="230"/>
                  </a:lnTo>
                  <a:lnTo>
                    <a:pt x="403" y="224"/>
                  </a:lnTo>
                  <a:lnTo>
                    <a:pt x="401" y="217"/>
                  </a:lnTo>
                  <a:lnTo>
                    <a:pt x="400" y="209"/>
                  </a:lnTo>
                  <a:lnTo>
                    <a:pt x="396" y="199"/>
                  </a:lnTo>
                  <a:lnTo>
                    <a:pt x="394" y="190"/>
                  </a:lnTo>
                  <a:lnTo>
                    <a:pt x="392" y="180"/>
                  </a:lnTo>
                  <a:lnTo>
                    <a:pt x="390" y="171"/>
                  </a:lnTo>
                  <a:lnTo>
                    <a:pt x="386" y="159"/>
                  </a:lnTo>
                  <a:lnTo>
                    <a:pt x="382" y="148"/>
                  </a:lnTo>
                  <a:lnTo>
                    <a:pt x="379" y="139"/>
                  </a:lnTo>
                  <a:lnTo>
                    <a:pt x="377" y="127"/>
                  </a:lnTo>
                  <a:lnTo>
                    <a:pt x="371" y="116"/>
                  </a:lnTo>
                  <a:lnTo>
                    <a:pt x="367" y="106"/>
                  </a:lnTo>
                  <a:lnTo>
                    <a:pt x="363" y="97"/>
                  </a:lnTo>
                  <a:lnTo>
                    <a:pt x="358" y="89"/>
                  </a:lnTo>
                  <a:lnTo>
                    <a:pt x="352" y="80"/>
                  </a:lnTo>
                  <a:lnTo>
                    <a:pt x="348" y="74"/>
                  </a:lnTo>
                  <a:lnTo>
                    <a:pt x="341" y="66"/>
                  </a:lnTo>
                  <a:lnTo>
                    <a:pt x="335" y="62"/>
                  </a:lnTo>
                  <a:lnTo>
                    <a:pt x="327" y="55"/>
                  </a:lnTo>
                  <a:lnTo>
                    <a:pt x="318" y="53"/>
                  </a:lnTo>
                  <a:lnTo>
                    <a:pt x="310" y="49"/>
                  </a:lnTo>
                  <a:lnTo>
                    <a:pt x="303" y="49"/>
                  </a:lnTo>
                  <a:lnTo>
                    <a:pt x="293" y="47"/>
                  </a:lnTo>
                  <a:lnTo>
                    <a:pt x="284" y="47"/>
                  </a:lnTo>
                  <a:lnTo>
                    <a:pt x="274" y="47"/>
                  </a:lnTo>
                  <a:lnTo>
                    <a:pt x="266" y="49"/>
                  </a:lnTo>
                  <a:lnTo>
                    <a:pt x="255" y="49"/>
                  </a:lnTo>
                  <a:lnTo>
                    <a:pt x="246" y="51"/>
                  </a:lnTo>
                  <a:lnTo>
                    <a:pt x="238" y="53"/>
                  </a:lnTo>
                  <a:lnTo>
                    <a:pt x="228" y="55"/>
                  </a:lnTo>
                  <a:lnTo>
                    <a:pt x="217" y="57"/>
                  </a:lnTo>
                  <a:lnTo>
                    <a:pt x="208" y="61"/>
                  </a:lnTo>
                  <a:lnTo>
                    <a:pt x="200" y="62"/>
                  </a:lnTo>
                  <a:lnTo>
                    <a:pt x="190" y="64"/>
                  </a:lnTo>
                  <a:lnTo>
                    <a:pt x="181" y="64"/>
                  </a:lnTo>
                  <a:lnTo>
                    <a:pt x="171" y="64"/>
                  </a:lnTo>
                  <a:lnTo>
                    <a:pt x="162" y="64"/>
                  </a:lnTo>
                  <a:lnTo>
                    <a:pt x="152" y="64"/>
                  </a:lnTo>
                  <a:lnTo>
                    <a:pt x="143" y="64"/>
                  </a:lnTo>
                  <a:lnTo>
                    <a:pt x="135" y="64"/>
                  </a:lnTo>
                  <a:lnTo>
                    <a:pt x="126" y="66"/>
                  </a:lnTo>
                  <a:lnTo>
                    <a:pt x="118" y="68"/>
                  </a:lnTo>
                  <a:lnTo>
                    <a:pt x="109" y="68"/>
                  </a:lnTo>
                  <a:lnTo>
                    <a:pt x="103" y="72"/>
                  </a:lnTo>
                  <a:lnTo>
                    <a:pt x="95" y="74"/>
                  </a:lnTo>
                  <a:lnTo>
                    <a:pt x="90" y="80"/>
                  </a:lnTo>
                  <a:lnTo>
                    <a:pt x="84" y="83"/>
                  </a:lnTo>
                  <a:lnTo>
                    <a:pt x="80" y="89"/>
                  </a:lnTo>
                  <a:lnTo>
                    <a:pt x="76" y="97"/>
                  </a:lnTo>
                  <a:lnTo>
                    <a:pt x="76" y="106"/>
                  </a:lnTo>
                  <a:lnTo>
                    <a:pt x="73" y="114"/>
                  </a:lnTo>
                  <a:lnTo>
                    <a:pt x="73" y="125"/>
                  </a:lnTo>
                  <a:lnTo>
                    <a:pt x="71" y="137"/>
                  </a:lnTo>
                  <a:lnTo>
                    <a:pt x="73" y="150"/>
                  </a:lnTo>
                  <a:lnTo>
                    <a:pt x="73" y="161"/>
                  </a:lnTo>
                  <a:lnTo>
                    <a:pt x="76" y="175"/>
                  </a:lnTo>
                  <a:lnTo>
                    <a:pt x="78" y="186"/>
                  </a:lnTo>
                  <a:lnTo>
                    <a:pt x="82" y="199"/>
                  </a:lnTo>
                  <a:lnTo>
                    <a:pt x="84" y="211"/>
                  </a:lnTo>
                  <a:lnTo>
                    <a:pt x="88" y="222"/>
                  </a:lnTo>
                  <a:lnTo>
                    <a:pt x="90" y="232"/>
                  </a:lnTo>
                  <a:lnTo>
                    <a:pt x="92" y="241"/>
                  </a:lnTo>
                  <a:lnTo>
                    <a:pt x="93" y="249"/>
                  </a:lnTo>
                  <a:lnTo>
                    <a:pt x="95" y="256"/>
                  </a:lnTo>
                  <a:lnTo>
                    <a:pt x="97" y="258"/>
                  </a:lnTo>
                  <a:lnTo>
                    <a:pt x="97" y="260"/>
                  </a:lnTo>
                  <a:lnTo>
                    <a:pt x="97" y="262"/>
                  </a:lnTo>
                  <a:lnTo>
                    <a:pt x="97" y="272"/>
                  </a:lnTo>
                  <a:lnTo>
                    <a:pt x="97" y="277"/>
                  </a:lnTo>
                  <a:lnTo>
                    <a:pt x="97" y="285"/>
                  </a:lnTo>
                  <a:lnTo>
                    <a:pt x="97" y="293"/>
                  </a:lnTo>
                  <a:lnTo>
                    <a:pt x="101" y="302"/>
                  </a:lnTo>
                  <a:lnTo>
                    <a:pt x="101" y="310"/>
                  </a:lnTo>
                  <a:lnTo>
                    <a:pt x="103" y="319"/>
                  </a:lnTo>
                  <a:lnTo>
                    <a:pt x="105" y="327"/>
                  </a:lnTo>
                  <a:lnTo>
                    <a:pt x="109" y="336"/>
                  </a:lnTo>
                  <a:lnTo>
                    <a:pt x="112" y="346"/>
                  </a:lnTo>
                  <a:lnTo>
                    <a:pt x="116" y="353"/>
                  </a:lnTo>
                  <a:lnTo>
                    <a:pt x="120" y="361"/>
                  </a:lnTo>
                  <a:lnTo>
                    <a:pt x="128" y="369"/>
                  </a:lnTo>
                  <a:lnTo>
                    <a:pt x="131" y="372"/>
                  </a:lnTo>
                  <a:lnTo>
                    <a:pt x="139" y="378"/>
                  </a:lnTo>
                  <a:lnTo>
                    <a:pt x="147" y="382"/>
                  </a:lnTo>
                  <a:lnTo>
                    <a:pt x="156" y="386"/>
                  </a:lnTo>
                  <a:lnTo>
                    <a:pt x="166" y="388"/>
                  </a:lnTo>
                  <a:lnTo>
                    <a:pt x="175" y="390"/>
                  </a:lnTo>
                  <a:lnTo>
                    <a:pt x="185" y="391"/>
                  </a:lnTo>
                  <a:lnTo>
                    <a:pt x="196" y="393"/>
                  </a:lnTo>
                  <a:lnTo>
                    <a:pt x="206" y="395"/>
                  </a:lnTo>
                  <a:lnTo>
                    <a:pt x="217" y="395"/>
                  </a:lnTo>
                  <a:lnTo>
                    <a:pt x="228" y="397"/>
                  </a:lnTo>
                  <a:lnTo>
                    <a:pt x="240" y="397"/>
                  </a:lnTo>
                  <a:lnTo>
                    <a:pt x="251" y="399"/>
                  </a:lnTo>
                  <a:lnTo>
                    <a:pt x="265" y="401"/>
                  </a:lnTo>
                  <a:lnTo>
                    <a:pt x="276" y="401"/>
                  </a:lnTo>
                  <a:lnTo>
                    <a:pt x="287" y="405"/>
                  </a:lnTo>
                  <a:lnTo>
                    <a:pt x="299" y="407"/>
                  </a:lnTo>
                  <a:lnTo>
                    <a:pt x="308" y="409"/>
                  </a:lnTo>
                  <a:lnTo>
                    <a:pt x="320" y="409"/>
                  </a:lnTo>
                  <a:lnTo>
                    <a:pt x="331" y="410"/>
                  </a:lnTo>
                  <a:lnTo>
                    <a:pt x="341" y="412"/>
                  </a:lnTo>
                  <a:lnTo>
                    <a:pt x="350" y="414"/>
                  </a:lnTo>
                  <a:lnTo>
                    <a:pt x="360" y="416"/>
                  </a:lnTo>
                  <a:lnTo>
                    <a:pt x="369" y="418"/>
                  </a:lnTo>
                  <a:lnTo>
                    <a:pt x="377" y="420"/>
                  </a:lnTo>
                  <a:lnTo>
                    <a:pt x="384" y="422"/>
                  </a:lnTo>
                  <a:lnTo>
                    <a:pt x="390" y="424"/>
                  </a:lnTo>
                  <a:lnTo>
                    <a:pt x="398" y="426"/>
                  </a:lnTo>
                  <a:lnTo>
                    <a:pt x="407" y="431"/>
                  </a:lnTo>
                  <a:lnTo>
                    <a:pt x="415" y="437"/>
                  </a:lnTo>
                  <a:lnTo>
                    <a:pt x="415" y="445"/>
                  </a:lnTo>
                  <a:lnTo>
                    <a:pt x="417" y="450"/>
                  </a:lnTo>
                  <a:lnTo>
                    <a:pt x="415" y="458"/>
                  </a:lnTo>
                  <a:lnTo>
                    <a:pt x="413" y="466"/>
                  </a:lnTo>
                  <a:lnTo>
                    <a:pt x="409" y="473"/>
                  </a:lnTo>
                  <a:lnTo>
                    <a:pt x="407" y="4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0" name="Freeform 214"/>
            <p:cNvSpPr>
              <a:spLocks/>
            </p:cNvSpPr>
            <p:nvPr/>
          </p:nvSpPr>
          <p:spPr bwMode="auto">
            <a:xfrm>
              <a:off x="3210679" y="2510690"/>
              <a:ext cx="61199" cy="64548"/>
            </a:xfrm>
            <a:custGeom>
              <a:avLst/>
              <a:gdLst>
                <a:gd name="T0" fmla="*/ 0 w 401"/>
                <a:gd name="T1" fmla="*/ 2147483647 h 424"/>
                <a:gd name="T2" fmla="*/ 2147483647 w 401"/>
                <a:gd name="T3" fmla="*/ 2147483647 h 424"/>
                <a:gd name="T4" fmla="*/ 2147483647 w 401"/>
                <a:gd name="T5" fmla="*/ 2147483647 h 424"/>
                <a:gd name="T6" fmla="*/ 2147483647 w 401"/>
                <a:gd name="T7" fmla="*/ 2147483647 h 424"/>
                <a:gd name="T8" fmla="*/ 2147483647 w 401"/>
                <a:gd name="T9" fmla="*/ 2147483647 h 424"/>
                <a:gd name="T10" fmla="*/ 2147483647 w 401"/>
                <a:gd name="T11" fmla="*/ 2147483647 h 424"/>
                <a:gd name="T12" fmla="*/ 2147483647 w 401"/>
                <a:gd name="T13" fmla="*/ 2147483647 h 424"/>
                <a:gd name="T14" fmla="*/ 2147483647 w 401"/>
                <a:gd name="T15" fmla="*/ 2147483647 h 424"/>
                <a:gd name="T16" fmla="*/ 2147483647 w 401"/>
                <a:gd name="T17" fmla="*/ 2147483647 h 424"/>
                <a:gd name="T18" fmla="*/ 2147483647 w 401"/>
                <a:gd name="T19" fmla="*/ 2147483647 h 424"/>
                <a:gd name="T20" fmla="*/ 2147483647 w 401"/>
                <a:gd name="T21" fmla="*/ 2147483647 h 424"/>
                <a:gd name="T22" fmla="*/ 2147483647 w 401"/>
                <a:gd name="T23" fmla="*/ 2147483647 h 424"/>
                <a:gd name="T24" fmla="*/ 2147483647 w 401"/>
                <a:gd name="T25" fmla="*/ 2147483647 h 424"/>
                <a:gd name="T26" fmla="*/ 2147483647 w 401"/>
                <a:gd name="T27" fmla="*/ 2147483647 h 424"/>
                <a:gd name="T28" fmla="*/ 2147483647 w 401"/>
                <a:gd name="T29" fmla="*/ 2147483647 h 424"/>
                <a:gd name="T30" fmla="*/ 2147483647 w 401"/>
                <a:gd name="T31" fmla="*/ 2147483647 h 424"/>
                <a:gd name="T32" fmla="*/ 2147483647 w 401"/>
                <a:gd name="T33" fmla="*/ 2147483647 h 424"/>
                <a:gd name="T34" fmla="*/ 2147483647 w 401"/>
                <a:gd name="T35" fmla="*/ 2147483647 h 424"/>
                <a:gd name="T36" fmla="*/ 2147483647 w 401"/>
                <a:gd name="T37" fmla="*/ 2147483647 h 424"/>
                <a:gd name="T38" fmla="*/ 2147483647 w 401"/>
                <a:gd name="T39" fmla="*/ 2147483647 h 424"/>
                <a:gd name="T40" fmla="*/ 2147483647 w 401"/>
                <a:gd name="T41" fmla="*/ 2147483647 h 424"/>
                <a:gd name="T42" fmla="*/ 2147483647 w 401"/>
                <a:gd name="T43" fmla="*/ 2147483647 h 424"/>
                <a:gd name="T44" fmla="*/ 2147483647 w 401"/>
                <a:gd name="T45" fmla="*/ 2147483647 h 424"/>
                <a:gd name="T46" fmla="*/ 2147483647 w 401"/>
                <a:gd name="T47" fmla="*/ 2147483647 h 424"/>
                <a:gd name="T48" fmla="*/ 2147483647 w 401"/>
                <a:gd name="T49" fmla="*/ 2147483647 h 424"/>
                <a:gd name="T50" fmla="*/ 2147483647 w 401"/>
                <a:gd name="T51" fmla="*/ 2147483647 h 424"/>
                <a:gd name="T52" fmla="*/ 2147483647 w 401"/>
                <a:gd name="T53" fmla="*/ 2147483647 h 424"/>
                <a:gd name="T54" fmla="*/ 2147483647 w 401"/>
                <a:gd name="T55" fmla="*/ 2147483647 h 424"/>
                <a:gd name="T56" fmla="*/ 2147483647 w 401"/>
                <a:gd name="T57" fmla="*/ 2147483647 h 424"/>
                <a:gd name="T58" fmla="*/ 2147483647 w 401"/>
                <a:gd name="T59" fmla="*/ 2147483647 h 424"/>
                <a:gd name="T60" fmla="*/ 2147483647 w 401"/>
                <a:gd name="T61" fmla="*/ 2147483647 h 424"/>
                <a:gd name="T62" fmla="*/ 2147483647 w 401"/>
                <a:gd name="T63" fmla="*/ 2147483647 h 424"/>
                <a:gd name="T64" fmla="*/ 2147483647 w 401"/>
                <a:gd name="T65" fmla="*/ 2147483647 h 424"/>
                <a:gd name="T66" fmla="*/ 2147483647 w 401"/>
                <a:gd name="T67" fmla="*/ 2147483647 h 424"/>
                <a:gd name="T68" fmla="*/ 2147483647 w 401"/>
                <a:gd name="T69" fmla="*/ 2147483647 h 424"/>
                <a:gd name="T70" fmla="*/ 2147483647 w 401"/>
                <a:gd name="T71" fmla="*/ 2147483647 h 424"/>
                <a:gd name="T72" fmla="*/ 2147483647 w 401"/>
                <a:gd name="T73" fmla="*/ 2147483647 h 424"/>
                <a:gd name="T74" fmla="*/ 2147483647 w 401"/>
                <a:gd name="T75" fmla="*/ 2147483647 h 424"/>
                <a:gd name="T76" fmla="*/ 2147483647 w 401"/>
                <a:gd name="T77" fmla="*/ 2147483647 h 424"/>
                <a:gd name="T78" fmla="*/ 2147483647 w 401"/>
                <a:gd name="T79" fmla="*/ 2147483647 h 424"/>
                <a:gd name="T80" fmla="*/ 2147483647 w 401"/>
                <a:gd name="T81" fmla="*/ 2147483647 h 424"/>
                <a:gd name="T82" fmla="*/ 2147483647 w 401"/>
                <a:gd name="T83" fmla="*/ 2147483647 h 424"/>
                <a:gd name="T84" fmla="*/ 2147483647 w 401"/>
                <a:gd name="T85" fmla="*/ 2147483647 h 424"/>
                <a:gd name="T86" fmla="*/ 2147483647 w 401"/>
                <a:gd name="T87" fmla="*/ 2147483647 h 424"/>
                <a:gd name="T88" fmla="*/ 2147483647 w 401"/>
                <a:gd name="T89" fmla="*/ 2147483647 h 424"/>
                <a:gd name="T90" fmla="*/ 2147483647 w 401"/>
                <a:gd name="T91" fmla="*/ 2147483647 h 424"/>
                <a:gd name="T92" fmla="*/ 2147483647 w 401"/>
                <a:gd name="T93" fmla="*/ 2147483647 h 424"/>
                <a:gd name="T94" fmla="*/ 2147483647 w 401"/>
                <a:gd name="T95" fmla="*/ 2147483647 h 424"/>
                <a:gd name="T96" fmla="*/ 2147483647 w 401"/>
                <a:gd name="T97" fmla="*/ 2147483647 h 424"/>
                <a:gd name="T98" fmla="*/ 2147483647 w 401"/>
                <a:gd name="T99" fmla="*/ 2147483647 h 424"/>
                <a:gd name="T100" fmla="*/ 0 w 401"/>
                <a:gd name="T101" fmla="*/ 2147483647 h 42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01" h="424">
                  <a:moveTo>
                    <a:pt x="0" y="5"/>
                  </a:moveTo>
                  <a:lnTo>
                    <a:pt x="0" y="7"/>
                  </a:lnTo>
                  <a:lnTo>
                    <a:pt x="0" y="11"/>
                  </a:lnTo>
                  <a:lnTo>
                    <a:pt x="0" y="21"/>
                  </a:lnTo>
                  <a:lnTo>
                    <a:pt x="2" y="32"/>
                  </a:lnTo>
                  <a:lnTo>
                    <a:pt x="2" y="43"/>
                  </a:lnTo>
                  <a:lnTo>
                    <a:pt x="4" y="61"/>
                  </a:lnTo>
                  <a:lnTo>
                    <a:pt x="6" y="78"/>
                  </a:lnTo>
                  <a:lnTo>
                    <a:pt x="8" y="97"/>
                  </a:lnTo>
                  <a:lnTo>
                    <a:pt x="10" y="118"/>
                  </a:lnTo>
                  <a:lnTo>
                    <a:pt x="12" y="139"/>
                  </a:lnTo>
                  <a:lnTo>
                    <a:pt x="14" y="159"/>
                  </a:lnTo>
                  <a:lnTo>
                    <a:pt x="17" y="182"/>
                  </a:lnTo>
                  <a:lnTo>
                    <a:pt x="19" y="203"/>
                  </a:lnTo>
                  <a:lnTo>
                    <a:pt x="21" y="224"/>
                  </a:lnTo>
                  <a:lnTo>
                    <a:pt x="23" y="245"/>
                  </a:lnTo>
                  <a:lnTo>
                    <a:pt x="27" y="266"/>
                  </a:lnTo>
                  <a:lnTo>
                    <a:pt x="27" y="281"/>
                  </a:lnTo>
                  <a:lnTo>
                    <a:pt x="29" y="298"/>
                  </a:lnTo>
                  <a:lnTo>
                    <a:pt x="31" y="313"/>
                  </a:lnTo>
                  <a:lnTo>
                    <a:pt x="33" y="329"/>
                  </a:lnTo>
                  <a:lnTo>
                    <a:pt x="35" y="340"/>
                  </a:lnTo>
                  <a:lnTo>
                    <a:pt x="38" y="352"/>
                  </a:lnTo>
                  <a:lnTo>
                    <a:pt x="40" y="363"/>
                  </a:lnTo>
                  <a:lnTo>
                    <a:pt x="42" y="372"/>
                  </a:lnTo>
                  <a:lnTo>
                    <a:pt x="44" y="380"/>
                  </a:lnTo>
                  <a:lnTo>
                    <a:pt x="46" y="388"/>
                  </a:lnTo>
                  <a:lnTo>
                    <a:pt x="48" y="395"/>
                  </a:lnTo>
                  <a:lnTo>
                    <a:pt x="52" y="401"/>
                  </a:lnTo>
                  <a:lnTo>
                    <a:pt x="55" y="410"/>
                  </a:lnTo>
                  <a:lnTo>
                    <a:pt x="61" y="416"/>
                  </a:lnTo>
                  <a:lnTo>
                    <a:pt x="67" y="422"/>
                  </a:lnTo>
                  <a:lnTo>
                    <a:pt x="71" y="424"/>
                  </a:lnTo>
                  <a:lnTo>
                    <a:pt x="78" y="424"/>
                  </a:lnTo>
                  <a:lnTo>
                    <a:pt x="84" y="424"/>
                  </a:lnTo>
                  <a:lnTo>
                    <a:pt x="92" y="422"/>
                  </a:lnTo>
                  <a:lnTo>
                    <a:pt x="101" y="420"/>
                  </a:lnTo>
                  <a:lnTo>
                    <a:pt x="105" y="418"/>
                  </a:lnTo>
                  <a:lnTo>
                    <a:pt x="111" y="416"/>
                  </a:lnTo>
                  <a:lnTo>
                    <a:pt x="116" y="414"/>
                  </a:lnTo>
                  <a:lnTo>
                    <a:pt x="122" y="414"/>
                  </a:lnTo>
                  <a:lnTo>
                    <a:pt x="126" y="412"/>
                  </a:lnTo>
                  <a:lnTo>
                    <a:pt x="131" y="412"/>
                  </a:lnTo>
                  <a:lnTo>
                    <a:pt x="139" y="410"/>
                  </a:lnTo>
                  <a:lnTo>
                    <a:pt x="145" y="409"/>
                  </a:lnTo>
                  <a:lnTo>
                    <a:pt x="151" y="407"/>
                  </a:lnTo>
                  <a:lnTo>
                    <a:pt x="156" y="407"/>
                  </a:lnTo>
                  <a:lnTo>
                    <a:pt x="164" y="405"/>
                  </a:lnTo>
                  <a:lnTo>
                    <a:pt x="171" y="405"/>
                  </a:lnTo>
                  <a:lnTo>
                    <a:pt x="177" y="403"/>
                  </a:lnTo>
                  <a:lnTo>
                    <a:pt x="185" y="401"/>
                  </a:lnTo>
                  <a:lnTo>
                    <a:pt x="192" y="399"/>
                  </a:lnTo>
                  <a:lnTo>
                    <a:pt x="202" y="397"/>
                  </a:lnTo>
                  <a:lnTo>
                    <a:pt x="209" y="395"/>
                  </a:lnTo>
                  <a:lnTo>
                    <a:pt x="217" y="393"/>
                  </a:lnTo>
                  <a:lnTo>
                    <a:pt x="227" y="391"/>
                  </a:lnTo>
                  <a:lnTo>
                    <a:pt x="236" y="390"/>
                  </a:lnTo>
                  <a:lnTo>
                    <a:pt x="246" y="386"/>
                  </a:lnTo>
                  <a:lnTo>
                    <a:pt x="255" y="382"/>
                  </a:lnTo>
                  <a:lnTo>
                    <a:pt x="265" y="378"/>
                  </a:lnTo>
                  <a:lnTo>
                    <a:pt x="272" y="376"/>
                  </a:lnTo>
                  <a:lnTo>
                    <a:pt x="282" y="372"/>
                  </a:lnTo>
                  <a:lnTo>
                    <a:pt x="291" y="369"/>
                  </a:lnTo>
                  <a:lnTo>
                    <a:pt x="301" y="365"/>
                  </a:lnTo>
                  <a:lnTo>
                    <a:pt x="310" y="363"/>
                  </a:lnTo>
                  <a:lnTo>
                    <a:pt x="318" y="359"/>
                  </a:lnTo>
                  <a:lnTo>
                    <a:pt x="327" y="355"/>
                  </a:lnTo>
                  <a:lnTo>
                    <a:pt x="335" y="353"/>
                  </a:lnTo>
                  <a:lnTo>
                    <a:pt x="342" y="352"/>
                  </a:lnTo>
                  <a:lnTo>
                    <a:pt x="350" y="350"/>
                  </a:lnTo>
                  <a:lnTo>
                    <a:pt x="358" y="350"/>
                  </a:lnTo>
                  <a:lnTo>
                    <a:pt x="363" y="350"/>
                  </a:lnTo>
                  <a:lnTo>
                    <a:pt x="369" y="350"/>
                  </a:lnTo>
                  <a:lnTo>
                    <a:pt x="379" y="350"/>
                  </a:lnTo>
                  <a:lnTo>
                    <a:pt x="388" y="352"/>
                  </a:lnTo>
                  <a:lnTo>
                    <a:pt x="392" y="352"/>
                  </a:lnTo>
                  <a:lnTo>
                    <a:pt x="398" y="353"/>
                  </a:lnTo>
                  <a:lnTo>
                    <a:pt x="400" y="350"/>
                  </a:lnTo>
                  <a:lnTo>
                    <a:pt x="401" y="342"/>
                  </a:lnTo>
                  <a:lnTo>
                    <a:pt x="400" y="336"/>
                  </a:lnTo>
                  <a:lnTo>
                    <a:pt x="400" y="331"/>
                  </a:lnTo>
                  <a:lnTo>
                    <a:pt x="400" y="321"/>
                  </a:lnTo>
                  <a:lnTo>
                    <a:pt x="400" y="312"/>
                  </a:lnTo>
                  <a:lnTo>
                    <a:pt x="398" y="298"/>
                  </a:lnTo>
                  <a:lnTo>
                    <a:pt x="396" y="285"/>
                  </a:lnTo>
                  <a:lnTo>
                    <a:pt x="396" y="268"/>
                  </a:lnTo>
                  <a:lnTo>
                    <a:pt x="394" y="251"/>
                  </a:lnTo>
                  <a:lnTo>
                    <a:pt x="392" y="232"/>
                  </a:lnTo>
                  <a:lnTo>
                    <a:pt x="390" y="215"/>
                  </a:lnTo>
                  <a:lnTo>
                    <a:pt x="388" y="194"/>
                  </a:lnTo>
                  <a:lnTo>
                    <a:pt x="388" y="177"/>
                  </a:lnTo>
                  <a:lnTo>
                    <a:pt x="384" y="156"/>
                  </a:lnTo>
                  <a:lnTo>
                    <a:pt x="382" y="137"/>
                  </a:lnTo>
                  <a:lnTo>
                    <a:pt x="381" y="118"/>
                  </a:lnTo>
                  <a:lnTo>
                    <a:pt x="379" y="100"/>
                  </a:lnTo>
                  <a:lnTo>
                    <a:pt x="375" y="83"/>
                  </a:lnTo>
                  <a:lnTo>
                    <a:pt x="371" y="68"/>
                  </a:lnTo>
                  <a:lnTo>
                    <a:pt x="369" y="55"/>
                  </a:lnTo>
                  <a:lnTo>
                    <a:pt x="367" y="45"/>
                  </a:lnTo>
                  <a:lnTo>
                    <a:pt x="363" y="34"/>
                  </a:lnTo>
                  <a:lnTo>
                    <a:pt x="361" y="26"/>
                  </a:lnTo>
                  <a:lnTo>
                    <a:pt x="358" y="21"/>
                  </a:lnTo>
                  <a:lnTo>
                    <a:pt x="356" y="17"/>
                  </a:lnTo>
                  <a:lnTo>
                    <a:pt x="348" y="11"/>
                  </a:lnTo>
                  <a:lnTo>
                    <a:pt x="344" y="13"/>
                  </a:lnTo>
                  <a:lnTo>
                    <a:pt x="339" y="17"/>
                  </a:lnTo>
                  <a:lnTo>
                    <a:pt x="335" y="26"/>
                  </a:lnTo>
                  <a:lnTo>
                    <a:pt x="331" y="34"/>
                  </a:lnTo>
                  <a:lnTo>
                    <a:pt x="329" y="45"/>
                  </a:lnTo>
                  <a:lnTo>
                    <a:pt x="327" y="53"/>
                  </a:lnTo>
                  <a:lnTo>
                    <a:pt x="329" y="62"/>
                  </a:lnTo>
                  <a:lnTo>
                    <a:pt x="329" y="70"/>
                  </a:lnTo>
                  <a:lnTo>
                    <a:pt x="331" y="81"/>
                  </a:lnTo>
                  <a:lnTo>
                    <a:pt x="331" y="87"/>
                  </a:lnTo>
                  <a:lnTo>
                    <a:pt x="331" y="91"/>
                  </a:lnTo>
                  <a:lnTo>
                    <a:pt x="333" y="97"/>
                  </a:lnTo>
                  <a:lnTo>
                    <a:pt x="335" y="104"/>
                  </a:lnTo>
                  <a:lnTo>
                    <a:pt x="335" y="112"/>
                  </a:lnTo>
                  <a:lnTo>
                    <a:pt x="337" y="120"/>
                  </a:lnTo>
                  <a:lnTo>
                    <a:pt x="337" y="129"/>
                  </a:lnTo>
                  <a:lnTo>
                    <a:pt x="339" y="139"/>
                  </a:lnTo>
                  <a:lnTo>
                    <a:pt x="339" y="148"/>
                  </a:lnTo>
                  <a:lnTo>
                    <a:pt x="339" y="158"/>
                  </a:lnTo>
                  <a:lnTo>
                    <a:pt x="339" y="169"/>
                  </a:lnTo>
                  <a:lnTo>
                    <a:pt x="341" y="182"/>
                  </a:lnTo>
                  <a:lnTo>
                    <a:pt x="341" y="194"/>
                  </a:lnTo>
                  <a:lnTo>
                    <a:pt x="341" y="205"/>
                  </a:lnTo>
                  <a:lnTo>
                    <a:pt x="341" y="216"/>
                  </a:lnTo>
                  <a:lnTo>
                    <a:pt x="342" y="230"/>
                  </a:lnTo>
                  <a:lnTo>
                    <a:pt x="342" y="239"/>
                  </a:lnTo>
                  <a:lnTo>
                    <a:pt x="342" y="251"/>
                  </a:lnTo>
                  <a:lnTo>
                    <a:pt x="342" y="262"/>
                  </a:lnTo>
                  <a:lnTo>
                    <a:pt x="342" y="272"/>
                  </a:lnTo>
                  <a:lnTo>
                    <a:pt x="342" y="279"/>
                  </a:lnTo>
                  <a:lnTo>
                    <a:pt x="342" y="289"/>
                  </a:lnTo>
                  <a:lnTo>
                    <a:pt x="342" y="294"/>
                  </a:lnTo>
                  <a:lnTo>
                    <a:pt x="344" y="302"/>
                  </a:lnTo>
                  <a:lnTo>
                    <a:pt x="192" y="350"/>
                  </a:lnTo>
                  <a:lnTo>
                    <a:pt x="103" y="361"/>
                  </a:lnTo>
                  <a:lnTo>
                    <a:pt x="76" y="268"/>
                  </a:lnTo>
                  <a:lnTo>
                    <a:pt x="76" y="32"/>
                  </a:lnTo>
                  <a:lnTo>
                    <a:pt x="71" y="26"/>
                  </a:lnTo>
                  <a:lnTo>
                    <a:pt x="67" y="21"/>
                  </a:lnTo>
                  <a:lnTo>
                    <a:pt x="63" y="15"/>
                  </a:lnTo>
                  <a:lnTo>
                    <a:pt x="59" y="11"/>
                  </a:lnTo>
                  <a:lnTo>
                    <a:pt x="52" y="5"/>
                  </a:lnTo>
                  <a:lnTo>
                    <a:pt x="44" y="4"/>
                  </a:lnTo>
                  <a:lnTo>
                    <a:pt x="35" y="0"/>
                  </a:lnTo>
                  <a:lnTo>
                    <a:pt x="23" y="2"/>
                  </a:lnTo>
                  <a:lnTo>
                    <a:pt x="17" y="2"/>
                  </a:lnTo>
                  <a:lnTo>
                    <a:pt x="14" y="2"/>
                  </a:lnTo>
                  <a:lnTo>
                    <a:pt x="6" y="4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1" name="Freeform 215"/>
            <p:cNvSpPr>
              <a:spLocks/>
            </p:cNvSpPr>
            <p:nvPr/>
          </p:nvSpPr>
          <p:spPr bwMode="auto">
            <a:xfrm>
              <a:off x="3224381" y="2504296"/>
              <a:ext cx="35623" cy="12788"/>
            </a:xfrm>
            <a:custGeom>
              <a:avLst/>
              <a:gdLst>
                <a:gd name="T0" fmla="*/ 0 w 233"/>
                <a:gd name="T1" fmla="*/ 2147483647 h 84"/>
                <a:gd name="T2" fmla="*/ 2147483647 w 233"/>
                <a:gd name="T3" fmla="*/ 2147483647 h 84"/>
                <a:gd name="T4" fmla="*/ 2147483647 w 233"/>
                <a:gd name="T5" fmla="*/ 2147483647 h 84"/>
                <a:gd name="T6" fmla="*/ 2147483647 w 233"/>
                <a:gd name="T7" fmla="*/ 2147483647 h 84"/>
                <a:gd name="T8" fmla="*/ 2147483647 w 233"/>
                <a:gd name="T9" fmla="*/ 2147483647 h 84"/>
                <a:gd name="T10" fmla="*/ 2147483647 w 233"/>
                <a:gd name="T11" fmla="*/ 2147483647 h 84"/>
                <a:gd name="T12" fmla="*/ 2147483647 w 233"/>
                <a:gd name="T13" fmla="*/ 2147483647 h 84"/>
                <a:gd name="T14" fmla="*/ 2147483647 w 233"/>
                <a:gd name="T15" fmla="*/ 2147483647 h 84"/>
                <a:gd name="T16" fmla="*/ 2147483647 w 233"/>
                <a:gd name="T17" fmla="*/ 2147483647 h 84"/>
                <a:gd name="T18" fmla="*/ 2147483647 w 233"/>
                <a:gd name="T19" fmla="*/ 2147483647 h 84"/>
                <a:gd name="T20" fmla="*/ 2147483647 w 233"/>
                <a:gd name="T21" fmla="*/ 2147483647 h 84"/>
                <a:gd name="T22" fmla="*/ 2147483647 w 233"/>
                <a:gd name="T23" fmla="*/ 0 h 84"/>
                <a:gd name="T24" fmla="*/ 2147483647 w 233"/>
                <a:gd name="T25" fmla="*/ 2147483647 h 84"/>
                <a:gd name="T26" fmla="*/ 2147483647 w 233"/>
                <a:gd name="T27" fmla="*/ 2147483647 h 84"/>
                <a:gd name="T28" fmla="*/ 2147483647 w 233"/>
                <a:gd name="T29" fmla="*/ 2147483647 h 84"/>
                <a:gd name="T30" fmla="*/ 2147483647 w 233"/>
                <a:gd name="T31" fmla="*/ 2147483647 h 84"/>
                <a:gd name="T32" fmla="*/ 2147483647 w 233"/>
                <a:gd name="T33" fmla="*/ 2147483647 h 84"/>
                <a:gd name="T34" fmla="*/ 2147483647 w 233"/>
                <a:gd name="T35" fmla="*/ 2147483647 h 84"/>
                <a:gd name="T36" fmla="*/ 2147483647 w 233"/>
                <a:gd name="T37" fmla="*/ 2147483647 h 84"/>
                <a:gd name="T38" fmla="*/ 2147483647 w 233"/>
                <a:gd name="T39" fmla="*/ 2147483647 h 84"/>
                <a:gd name="T40" fmla="*/ 2147483647 w 233"/>
                <a:gd name="T41" fmla="*/ 2147483647 h 84"/>
                <a:gd name="T42" fmla="*/ 2147483647 w 233"/>
                <a:gd name="T43" fmla="*/ 2147483647 h 84"/>
                <a:gd name="T44" fmla="*/ 2147483647 w 233"/>
                <a:gd name="T45" fmla="*/ 2147483647 h 84"/>
                <a:gd name="T46" fmla="*/ 2147483647 w 233"/>
                <a:gd name="T47" fmla="*/ 2147483647 h 84"/>
                <a:gd name="T48" fmla="*/ 2147483647 w 233"/>
                <a:gd name="T49" fmla="*/ 2147483647 h 84"/>
                <a:gd name="T50" fmla="*/ 2147483647 w 233"/>
                <a:gd name="T51" fmla="*/ 2147483647 h 84"/>
                <a:gd name="T52" fmla="*/ 2147483647 w 233"/>
                <a:gd name="T53" fmla="*/ 2147483647 h 84"/>
                <a:gd name="T54" fmla="*/ 2147483647 w 233"/>
                <a:gd name="T55" fmla="*/ 2147483647 h 84"/>
                <a:gd name="T56" fmla="*/ 2147483647 w 233"/>
                <a:gd name="T57" fmla="*/ 2147483647 h 84"/>
                <a:gd name="T58" fmla="*/ 2147483647 w 233"/>
                <a:gd name="T59" fmla="*/ 2147483647 h 84"/>
                <a:gd name="T60" fmla="*/ 2147483647 w 233"/>
                <a:gd name="T61" fmla="*/ 2147483647 h 84"/>
                <a:gd name="T62" fmla="*/ 2147483647 w 233"/>
                <a:gd name="T63" fmla="*/ 2147483647 h 84"/>
                <a:gd name="T64" fmla="*/ 2147483647 w 233"/>
                <a:gd name="T65" fmla="*/ 2147483647 h 84"/>
                <a:gd name="T66" fmla="*/ 2147483647 w 233"/>
                <a:gd name="T67" fmla="*/ 2147483647 h 84"/>
                <a:gd name="T68" fmla="*/ 2147483647 w 233"/>
                <a:gd name="T69" fmla="*/ 2147483647 h 84"/>
                <a:gd name="T70" fmla="*/ 2147483647 w 233"/>
                <a:gd name="T71" fmla="*/ 2147483647 h 84"/>
                <a:gd name="T72" fmla="*/ 2147483647 w 233"/>
                <a:gd name="T73" fmla="*/ 2147483647 h 84"/>
                <a:gd name="T74" fmla="*/ 2147483647 w 233"/>
                <a:gd name="T75" fmla="*/ 2147483647 h 84"/>
                <a:gd name="T76" fmla="*/ 0 w 233"/>
                <a:gd name="T77" fmla="*/ 2147483647 h 84"/>
                <a:gd name="T78" fmla="*/ 0 w 233"/>
                <a:gd name="T79" fmla="*/ 2147483647 h 8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233" h="84">
                  <a:moveTo>
                    <a:pt x="0" y="38"/>
                  </a:moveTo>
                  <a:lnTo>
                    <a:pt x="0" y="38"/>
                  </a:lnTo>
                  <a:lnTo>
                    <a:pt x="3" y="36"/>
                  </a:lnTo>
                  <a:lnTo>
                    <a:pt x="11" y="32"/>
                  </a:lnTo>
                  <a:lnTo>
                    <a:pt x="22" y="28"/>
                  </a:lnTo>
                  <a:lnTo>
                    <a:pt x="26" y="25"/>
                  </a:lnTo>
                  <a:lnTo>
                    <a:pt x="32" y="23"/>
                  </a:lnTo>
                  <a:lnTo>
                    <a:pt x="40" y="21"/>
                  </a:lnTo>
                  <a:lnTo>
                    <a:pt x="47" y="21"/>
                  </a:lnTo>
                  <a:lnTo>
                    <a:pt x="53" y="17"/>
                  </a:lnTo>
                  <a:lnTo>
                    <a:pt x="62" y="15"/>
                  </a:lnTo>
                  <a:lnTo>
                    <a:pt x="70" y="13"/>
                  </a:lnTo>
                  <a:lnTo>
                    <a:pt x="80" y="13"/>
                  </a:lnTo>
                  <a:lnTo>
                    <a:pt x="87" y="9"/>
                  </a:lnTo>
                  <a:lnTo>
                    <a:pt x="95" y="9"/>
                  </a:lnTo>
                  <a:lnTo>
                    <a:pt x="102" y="7"/>
                  </a:lnTo>
                  <a:lnTo>
                    <a:pt x="112" y="6"/>
                  </a:lnTo>
                  <a:lnTo>
                    <a:pt x="118" y="4"/>
                  </a:lnTo>
                  <a:lnTo>
                    <a:pt x="127" y="2"/>
                  </a:lnTo>
                  <a:lnTo>
                    <a:pt x="135" y="2"/>
                  </a:lnTo>
                  <a:lnTo>
                    <a:pt x="142" y="2"/>
                  </a:lnTo>
                  <a:lnTo>
                    <a:pt x="150" y="2"/>
                  </a:lnTo>
                  <a:lnTo>
                    <a:pt x="157" y="0"/>
                  </a:lnTo>
                  <a:lnTo>
                    <a:pt x="165" y="0"/>
                  </a:lnTo>
                  <a:lnTo>
                    <a:pt x="173" y="2"/>
                  </a:lnTo>
                  <a:lnTo>
                    <a:pt x="176" y="2"/>
                  </a:lnTo>
                  <a:lnTo>
                    <a:pt x="182" y="4"/>
                  </a:lnTo>
                  <a:lnTo>
                    <a:pt x="190" y="6"/>
                  </a:lnTo>
                  <a:lnTo>
                    <a:pt x="195" y="7"/>
                  </a:lnTo>
                  <a:lnTo>
                    <a:pt x="203" y="11"/>
                  </a:lnTo>
                  <a:lnTo>
                    <a:pt x="213" y="19"/>
                  </a:lnTo>
                  <a:lnTo>
                    <a:pt x="218" y="25"/>
                  </a:lnTo>
                  <a:lnTo>
                    <a:pt x="224" y="34"/>
                  </a:lnTo>
                  <a:lnTo>
                    <a:pt x="226" y="42"/>
                  </a:lnTo>
                  <a:lnTo>
                    <a:pt x="230" y="49"/>
                  </a:lnTo>
                  <a:lnTo>
                    <a:pt x="230" y="57"/>
                  </a:lnTo>
                  <a:lnTo>
                    <a:pt x="232" y="65"/>
                  </a:lnTo>
                  <a:lnTo>
                    <a:pt x="233" y="74"/>
                  </a:lnTo>
                  <a:lnTo>
                    <a:pt x="232" y="80"/>
                  </a:lnTo>
                  <a:lnTo>
                    <a:pt x="228" y="82"/>
                  </a:lnTo>
                  <a:lnTo>
                    <a:pt x="224" y="84"/>
                  </a:lnTo>
                  <a:lnTo>
                    <a:pt x="218" y="84"/>
                  </a:lnTo>
                  <a:lnTo>
                    <a:pt x="213" y="84"/>
                  </a:lnTo>
                  <a:lnTo>
                    <a:pt x="205" y="82"/>
                  </a:lnTo>
                  <a:lnTo>
                    <a:pt x="201" y="80"/>
                  </a:lnTo>
                  <a:lnTo>
                    <a:pt x="194" y="78"/>
                  </a:lnTo>
                  <a:lnTo>
                    <a:pt x="190" y="76"/>
                  </a:lnTo>
                  <a:lnTo>
                    <a:pt x="182" y="74"/>
                  </a:lnTo>
                  <a:lnTo>
                    <a:pt x="176" y="74"/>
                  </a:lnTo>
                  <a:lnTo>
                    <a:pt x="169" y="72"/>
                  </a:lnTo>
                  <a:lnTo>
                    <a:pt x="163" y="70"/>
                  </a:lnTo>
                  <a:lnTo>
                    <a:pt x="156" y="68"/>
                  </a:lnTo>
                  <a:lnTo>
                    <a:pt x="148" y="66"/>
                  </a:lnTo>
                  <a:lnTo>
                    <a:pt x="140" y="65"/>
                  </a:lnTo>
                  <a:lnTo>
                    <a:pt x="133" y="63"/>
                  </a:lnTo>
                  <a:lnTo>
                    <a:pt x="127" y="61"/>
                  </a:lnTo>
                  <a:lnTo>
                    <a:pt x="119" y="61"/>
                  </a:lnTo>
                  <a:lnTo>
                    <a:pt x="114" y="59"/>
                  </a:lnTo>
                  <a:lnTo>
                    <a:pt x="106" y="59"/>
                  </a:lnTo>
                  <a:lnTo>
                    <a:pt x="100" y="59"/>
                  </a:lnTo>
                  <a:lnTo>
                    <a:pt x="95" y="59"/>
                  </a:lnTo>
                  <a:lnTo>
                    <a:pt x="89" y="59"/>
                  </a:lnTo>
                  <a:lnTo>
                    <a:pt x="85" y="59"/>
                  </a:lnTo>
                  <a:lnTo>
                    <a:pt x="74" y="59"/>
                  </a:lnTo>
                  <a:lnTo>
                    <a:pt x="66" y="61"/>
                  </a:lnTo>
                  <a:lnTo>
                    <a:pt x="57" y="63"/>
                  </a:lnTo>
                  <a:lnTo>
                    <a:pt x="51" y="65"/>
                  </a:lnTo>
                  <a:lnTo>
                    <a:pt x="45" y="66"/>
                  </a:lnTo>
                  <a:lnTo>
                    <a:pt x="41" y="68"/>
                  </a:lnTo>
                  <a:lnTo>
                    <a:pt x="32" y="72"/>
                  </a:lnTo>
                  <a:lnTo>
                    <a:pt x="28" y="76"/>
                  </a:lnTo>
                  <a:lnTo>
                    <a:pt x="22" y="74"/>
                  </a:lnTo>
                  <a:lnTo>
                    <a:pt x="19" y="70"/>
                  </a:lnTo>
                  <a:lnTo>
                    <a:pt x="15" y="65"/>
                  </a:lnTo>
                  <a:lnTo>
                    <a:pt x="11" y="61"/>
                  </a:lnTo>
                  <a:lnTo>
                    <a:pt x="7" y="55"/>
                  </a:lnTo>
                  <a:lnTo>
                    <a:pt x="5" y="51"/>
                  </a:lnTo>
                  <a:lnTo>
                    <a:pt x="0" y="42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2" name="Freeform 216"/>
            <p:cNvSpPr>
              <a:spLocks/>
            </p:cNvSpPr>
            <p:nvPr/>
          </p:nvSpPr>
          <p:spPr bwMode="auto">
            <a:xfrm>
              <a:off x="3125122" y="2413563"/>
              <a:ext cx="72465" cy="72160"/>
            </a:xfrm>
            <a:custGeom>
              <a:avLst/>
              <a:gdLst>
                <a:gd name="T0" fmla="*/ 2147483647 w 477"/>
                <a:gd name="T1" fmla="*/ 2147483647 h 473"/>
                <a:gd name="T2" fmla="*/ 2147483647 w 477"/>
                <a:gd name="T3" fmla="*/ 2147483647 h 473"/>
                <a:gd name="T4" fmla="*/ 2147483647 w 477"/>
                <a:gd name="T5" fmla="*/ 2147483647 h 473"/>
                <a:gd name="T6" fmla="*/ 2147483647 w 477"/>
                <a:gd name="T7" fmla="*/ 2147483647 h 473"/>
                <a:gd name="T8" fmla="*/ 2147483647 w 477"/>
                <a:gd name="T9" fmla="*/ 2147483647 h 473"/>
                <a:gd name="T10" fmla="*/ 2147483647 w 477"/>
                <a:gd name="T11" fmla="*/ 2147483647 h 473"/>
                <a:gd name="T12" fmla="*/ 2147483647 w 477"/>
                <a:gd name="T13" fmla="*/ 2147483647 h 473"/>
                <a:gd name="T14" fmla="*/ 2147483647 w 477"/>
                <a:gd name="T15" fmla="*/ 2147483647 h 473"/>
                <a:gd name="T16" fmla="*/ 2147483647 w 477"/>
                <a:gd name="T17" fmla="*/ 2147483647 h 473"/>
                <a:gd name="T18" fmla="*/ 2147483647 w 477"/>
                <a:gd name="T19" fmla="*/ 2147483647 h 473"/>
                <a:gd name="T20" fmla="*/ 2147483647 w 477"/>
                <a:gd name="T21" fmla="*/ 2147483647 h 473"/>
                <a:gd name="T22" fmla="*/ 2147483647 w 477"/>
                <a:gd name="T23" fmla="*/ 0 h 473"/>
                <a:gd name="T24" fmla="*/ 2147483647 w 477"/>
                <a:gd name="T25" fmla="*/ 2147483647 h 473"/>
                <a:gd name="T26" fmla="*/ 2147483647 w 477"/>
                <a:gd name="T27" fmla="*/ 2147483647 h 473"/>
                <a:gd name="T28" fmla="*/ 2147483647 w 477"/>
                <a:gd name="T29" fmla="*/ 2147483647 h 473"/>
                <a:gd name="T30" fmla="*/ 2147483647 w 477"/>
                <a:gd name="T31" fmla="*/ 2147483647 h 473"/>
                <a:gd name="T32" fmla="*/ 2147483647 w 477"/>
                <a:gd name="T33" fmla="*/ 2147483647 h 473"/>
                <a:gd name="T34" fmla="*/ 2147483647 w 477"/>
                <a:gd name="T35" fmla="*/ 2147483647 h 473"/>
                <a:gd name="T36" fmla="*/ 2147483647 w 477"/>
                <a:gd name="T37" fmla="*/ 2147483647 h 473"/>
                <a:gd name="T38" fmla="*/ 2147483647 w 477"/>
                <a:gd name="T39" fmla="*/ 2147483647 h 473"/>
                <a:gd name="T40" fmla="*/ 2147483647 w 477"/>
                <a:gd name="T41" fmla="*/ 2147483647 h 473"/>
                <a:gd name="T42" fmla="*/ 2147483647 w 477"/>
                <a:gd name="T43" fmla="*/ 2147483647 h 473"/>
                <a:gd name="T44" fmla="*/ 2147483647 w 477"/>
                <a:gd name="T45" fmla="*/ 2147483647 h 473"/>
                <a:gd name="T46" fmla="*/ 2147483647 w 477"/>
                <a:gd name="T47" fmla="*/ 2147483647 h 473"/>
                <a:gd name="T48" fmla="*/ 2147483647 w 477"/>
                <a:gd name="T49" fmla="*/ 2147483647 h 473"/>
                <a:gd name="T50" fmla="*/ 2147483647 w 477"/>
                <a:gd name="T51" fmla="*/ 2147483647 h 473"/>
                <a:gd name="T52" fmla="*/ 2147483647 w 477"/>
                <a:gd name="T53" fmla="*/ 2147483647 h 473"/>
                <a:gd name="T54" fmla="*/ 2147483647 w 477"/>
                <a:gd name="T55" fmla="*/ 2147483647 h 473"/>
                <a:gd name="T56" fmla="*/ 2147483647 w 477"/>
                <a:gd name="T57" fmla="*/ 2147483647 h 473"/>
                <a:gd name="T58" fmla="*/ 2147483647 w 477"/>
                <a:gd name="T59" fmla="*/ 2147483647 h 473"/>
                <a:gd name="T60" fmla="*/ 2147483647 w 477"/>
                <a:gd name="T61" fmla="*/ 2147483647 h 473"/>
                <a:gd name="T62" fmla="*/ 2147483647 w 477"/>
                <a:gd name="T63" fmla="*/ 2147483647 h 473"/>
                <a:gd name="T64" fmla="*/ 2147483647 w 477"/>
                <a:gd name="T65" fmla="*/ 2147483647 h 473"/>
                <a:gd name="T66" fmla="*/ 2147483647 w 477"/>
                <a:gd name="T67" fmla="*/ 2147483647 h 473"/>
                <a:gd name="T68" fmla="*/ 2147483647 w 477"/>
                <a:gd name="T69" fmla="*/ 2147483647 h 473"/>
                <a:gd name="T70" fmla="*/ 2147483647 w 477"/>
                <a:gd name="T71" fmla="*/ 2147483647 h 473"/>
                <a:gd name="T72" fmla="*/ 2147483647 w 477"/>
                <a:gd name="T73" fmla="*/ 2147483647 h 473"/>
                <a:gd name="T74" fmla="*/ 2147483647 w 477"/>
                <a:gd name="T75" fmla="*/ 2147483647 h 473"/>
                <a:gd name="T76" fmla="*/ 2147483647 w 477"/>
                <a:gd name="T77" fmla="*/ 2147483647 h 473"/>
                <a:gd name="T78" fmla="*/ 2147483647 w 477"/>
                <a:gd name="T79" fmla="*/ 2147483647 h 473"/>
                <a:gd name="T80" fmla="*/ 2147483647 w 477"/>
                <a:gd name="T81" fmla="*/ 2147483647 h 473"/>
                <a:gd name="T82" fmla="*/ 2147483647 w 477"/>
                <a:gd name="T83" fmla="*/ 2147483647 h 473"/>
                <a:gd name="T84" fmla="*/ 2147483647 w 477"/>
                <a:gd name="T85" fmla="*/ 2147483647 h 473"/>
                <a:gd name="T86" fmla="*/ 2147483647 w 477"/>
                <a:gd name="T87" fmla="*/ 2147483647 h 473"/>
                <a:gd name="T88" fmla="*/ 2147483647 w 477"/>
                <a:gd name="T89" fmla="*/ 2147483647 h 473"/>
                <a:gd name="T90" fmla="*/ 2147483647 w 477"/>
                <a:gd name="T91" fmla="*/ 2147483647 h 473"/>
                <a:gd name="T92" fmla="*/ 2147483647 w 477"/>
                <a:gd name="T93" fmla="*/ 2147483647 h 473"/>
                <a:gd name="T94" fmla="*/ 2147483647 w 477"/>
                <a:gd name="T95" fmla="*/ 2147483647 h 473"/>
                <a:gd name="T96" fmla="*/ 2147483647 w 477"/>
                <a:gd name="T97" fmla="*/ 2147483647 h 473"/>
                <a:gd name="T98" fmla="*/ 2147483647 w 477"/>
                <a:gd name="T99" fmla="*/ 2147483647 h 473"/>
                <a:gd name="T100" fmla="*/ 2147483647 w 477"/>
                <a:gd name="T101" fmla="*/ 2147483647 h 473"/>
                <a:gd name="T102" fmla="*/ 2147483647 w 477"/>
                <a:gd name="T103" fmla="*/ 2147483647 h 473"/>
                <a:gd name="T104" fmla="*/ 2147483647 w 477"/>
                <a:gd name="T105" fmla="*/ 2147483647 h 473"/>
                <a:gd name="T106" fmla="*/ 2147483647 w 477"/>
                <a:gd name="T107" fmla="*/ 2147483647 h 473"/>
                <a:gd name="T108" fmla="*/ 2147483647 w 477"/>
                <a:gd name="T109" fmla="*/ 2147483647 h 473"/>
                <a:gd name="T110" fmla="*/ 2147483647 w 477"/>
                <a:gd name="T111" fmla="*/ 2147483647 h 473"/>
                <a:gd name="T112" fmla="*/ 2147483647 w 477"/>
                <a:gd name="T113" fmla="*/ 2147483647 h 473"/>
                <a:gd name="T114" fmla="*/ 2147483647 w 477"/>
                <a:gd name="T115" fmla="*/ 2147483647 h 473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477" h="473">
                  <a:moveTo>
                    <a:pt x="148" y="471"/>
                  </a:moveTo>
                  <a:lnTo>
                    <a:pt x="62" y="407"/>
                  </a:lnTo>
                  <a:lnTo>
                    <a:pt x="0" y="331"/>
                  </a:lnTo>
                  <a:lnTo>
                    <a:pt x="0" y="325"/>
                  </a:lnTo>
                  <a:lnTo>
                    <a:pt x="2" y="317"/>
                  </a:lnTo>
                  <a:lnTo>
                    <a:pt x="2" y="310"/>
                  </a:lnTo>
                  <a:lnTo>
                    <a:pt x="3" y="304"/>
                  </a:lnTo>
                  <a:lnTo>
                    <a:pt x="5" y="296"/>
                  </a:lnTo>
                  <a:lnTo>
                    <a:pt x="7" y="289"/>
                  </a:lnTo>
                  <a:lnTo>
                    <a:pt x="7" y="277"/>
                  </a:lnTo>
                  <a:lnTo>
                    <a:pt x="9" y="270"/>
                  </a:lnTo>
                  <a:lnTo>
                    <a:pt x="11" y="258"/>
                  </a:lnTo>
                  <a:lnTo>
                    <a:pt x="15" y="249"/>
                  </a:lnTo>
                  <a:lnTo>
                    <a:pt x="15" y="237"/>
                  </a:lnTo>
                  <a:lnTo>
                    <a:pt x="17" y="228"/>
                  </a:lnTo>
                  <a:lnTo>
                    <a:pt x="19" y="216"/>
                  </a:lnTo>
                  <a:lnTo>
                    <a:pt x="21" y="209"/>
                  </a:lnTo>
                  <a:lnTo>
                    <a:pt x="21" y="197"/>
                  </a:lnTo>
                  <a:lnTo>
                    <a:pt x="23" y="186"/>
                  </a:lnTo>
                  <a:lnTo>
                    <a:pt x="23" y="175"/>
                  </a:lnTo>
                  <a:lnTo>
                    <a:pt x="23" y="163"/>
                  </a:lnTo>
                  <a:lnTo>
                    <a:pt x="23" y="150"/>
                  </a:lnTo>
                  <a:lnTo>
                    <a:pt x="24" y="140"/>
                  </a:lnTo>
                  <a:lnTo>
                    <a:pt x="24" y="129"/>
                  </a:lnTo>
                  <a:lnTo>
                    <a:pt x="26" y="118"/>
                  </a:lnTo>
                  <a:lnTo>
                    <a:pt x="26" y="106"/>
                  </a:lnTo>
                  <a:lnTo>
                    <a:pt x="28" y="97"/>
                  </a:lnTo>
                  <a:lnTo>
                    <a:pt x="30" y="87"/>
                  </a:lnTo>
                  <a:lnTo>
                    <a:pt x="32" y="78"/>
                  </a:lnTo>
                  <a:lnTo>
                    <a:pt x="36" y="68"/>
                  </a:lnTo>
                  <a:lnTo>
                    <a:pt x="40" y="61"/>
                  </a:lnTo>
                  <a:lnTo>
                    <a:pt x="43" y="53"/>
                  </a:lnTo>
                  <a:lnTo>
                    <a:pt x="49" y="49"/>
                  </a:lnTo>
                  <a:lnTo>
                    <a:pt x="53" y="41"/>
                  </a:lnTo>
                  <a:lnTo>
                    <a:pt x="59" y="38"/>
                  </a:lnTo>
                  <a:lnTo>
                    <a:pt x="66" y="34"/>
                  </a:lnTo>
                  <a:lnTo>
                    <a:pt x="72" y="32"/>
                  </a:lnTo>
                  <a:lnTo>
                    <a:pt x="80" y="28"/>
                  </a:lnTo>
                  <a:lnTo>
                    <a:pt x="87" y="26"/>
                  </a:lnTo>
                  <a:lnTo>
                    <a:pt x="97" y="26"/>
                  </a:lnTo>
                  <a:lnTo>
                    <a:pt x="106" y="26"/>
                  </a:lnTo>
                  <a:lnTo>
                    <a:pt x="116" y="24"/>
                  </a:lnTo>
                  <a:lnTo>
                    <a:pt x="125" y="24"/>
                  </a:lnTo>
                  <a:lnTo>
                    <a:pt x="135" y="22"/>
                  </a:lnTo>
                  <a:lnTo>
                    <a:pt x="146" y="22"/>
                  </a:lnTo>
                  <a:lnTo>
                    <a:pt x="156" y="22"/>
                  </a:lnTo>
                  <a:lnTo>
                    <a:pt x="167" y="22"/>
                  </a:lnTo>
                  <a:lnTo>
                    <a:pt x="175" y="21"/>
                  </a:lnTo>
                  <a:lnTo>
                    <a:pt x="186" y="21"/>
                  </a:lnTo>
                  <a:lnTo>
                    <a:pt x="195" y="19"/>
                  </a:lnTo>
                  <a:lnTo>
                    <a:pt x="207" y="17"/>
                  </a:lnTo>
                  <a:lnTo>
                    <a:pt x="216" y="15"/>
                  </a:lnTo>
                  <a:lnTo>
                    <a:pt x="226" y="13"/>
                  </a:lnTo>
                  <a:lnTo>
                    <a:pt x="235" y="9"/>
                  </a:lnTo>
                  <a:lnTo>
                    <a:pt x="245" y="7"/>
                  </a:lnTo>
                  <a:lnTo>
                    <a:pt x="254" y="5"/>
                  </a:lnTo>
                  <a:lnTo>
                    <a:pt x="264" y="5"/>
                  </a:lnTo>
                  <a:lnTo>
                    <a:pt x="272" y="2"/>
                  </a:lnTo>
                  <a:lnTo>
                    <a:pt x="281" y="2"/>
                  </a:lnTo>
                  <a:lnTo>
                    <a:pt x="289" y="0"/>
                  </a:lnTo>
                  <a:lnTo>
                    <a:pt x="298" y="0"/>
                  </a:lnTo>
                  <a:lnTo>
                    <a:pt x="306" y="0"/>
                  </a:lnTo>
                  <a:lnTo>
                    <a:pt x="315" y="0"/>
                  </a:lnTo>
                  <a:lnTo>
                    <a:pt x="323" y="0"/>
                  </a:lnTo>
                  <a:lnTo>
                    <a:pt x="330" y="2"/>
                  </a:lnTo>
                  <a:lnTo>
                    <a:pt x="338" y="2"/>
                  </a:lnTo>
                  <a:lnTo>
                    <a:pt x="346" y="5"/>
                  </a:lnTo>
                  <a:lnTo>
                    <a:pt x="353" y="7"/>
                  </a:lnTo>
                  <a:lnTo>
                    <a:pt x="361" y="11"/>
                  </a:lnTo>
                  <a:lnTo>
                    <a:pt x="368" y="15"/>
                  </a:lnTo>
                  <a:lnTo>
                    <a:pt x="376" y="19"/>
                  </a:lnTo>
                  <a:lnTo>
                    <a:pt x="384" y="24"/>
                  </a:lnTo>
                  <a:lnTo>
                    <a:pt x="391" y="30"/>
                  </a:lnTo>
                  <a:lnTo>
                    <a:pt x="397" y="36"/>
                  </a:lnTo>
                  <a:lnTo>
                    <a:pt x="403" y="41"/>
                  </a:lnTo>
                  <a:lnTo>
                    <a:pt x="408" y="49"/>
                  </a:lnTo>
                  <a:lnTo>
                    <a:pt x="416" y="55"/>
                  </a:lnTo>
                  <a:lnTo>
                    <a:pt x="420" y="61"/>
                  </a:lnTo>
                  <a:lnTo>
                    <a:pt x="425" y="66"/>
                  </a:lnTo>
                  <a:lnTo>
                    <a:pt x="431" y="74"/>
                  </a:lnTo>
                  <a:lnTo>
                    <a:pt x="437" y="80"/>
                  </a:lnTo>
                  <a:lnTo>
                    <a:pt x="444" y="89"/>
                  </a:lnTo>
                  <a:lnTo>
                    <a:pt x="454" y="99"/>
                  </a:lnTo>
                  <a:lnTo>
                    <a:pt x="460" y="106"/>
                  </a:lnTo>
                  <a:lnTo>
                    <a:pt x="465" y="114"/>
                  </a:lnTo>
                  <a:lnTo>
                    <a:pt x="469" y="121"/>
                  </a:lnTo>
                  <a:lnTo>
                    <a:pt x="473" y="129"/>
                  </a:lnTo>
                  <a:lnTo>
                    <a:pt x="475" y="137"/>
                  </a:lnTo>
                  <a:lnTo>
                    <a:pt x="477" y="144"/>
                  </a:lnTo>
                  <a:lnTo>
                    <a:pt x="475" y="150"/>
                  </a:lnTo>
                  <a:lnTo>
                    <a:pt x="473" y="157"/>
                  </a:lnTo>
                  <a:lnTo>
                    <a:pt x="469" y="163"/>
                  </a:lnTo>
                  <a:lnTo>
                    <a:pt x="467" y="169"/>
                  </a:lnTo>
                  <a:lnTo>
                    <a:pt x="462" y="171"/>
                  </a:lnTo>
                  <a:lnTo>
                    <a:pt x="458" y="173"/>
                  </a:lnTo>
                  <a:lnTo>
                    <a:pt x="452" y="171"/>
                  </a:lnTo>
                  <a:lnTo>
                    <a:pt x="446" y="165"/>
                  </a:lnTo>
                  <a:lnTo>
                    <a:pt x="443" y="159"/>
                  </a:lnTo>
                  <a:lnTo>
                    <a:pt x="439" y="154"/>
                  </a:lnTo>
                  <a:lnTo>
                    <a:pt x="435" y="148"/>
                  </a:lnTo>
                  <a:lnTo>
                    <a:pt x="433" y="142"/>
                  </a:lnTo>
                  <a:lnTo>
                    <a:pt x="429" y="135"/>
                  </a:lnTo>
                  <a:lnTo>
                    <a:pt x="425" y="127"/>
                  </a:lnTo>
                  <a:lnTo>
                    <a:pt x="422" y="121"/>
                  </a:lnTo>
                  <a:lnTo>
                    <a:pt x="418" y="114"/>
                  </a:lnTo>
                  <a:lnTo>
                    <a:pt x="414" y="104"/>
                  </a:lnTo>
                  <a:lnTo>
                    <a:pt x="408" y="99"/>
                  </a:lnTo>
                  <a:lnTo>
                    <a:pt x="405" y="91"/>
                  </a:lnTo>
                  <a:lnTo>
                    <a:pt x="401" y="85"/>
                  </a:lnTo>
                  <a:lnTo>
                    <a:pt x="395" y="78"/>
                  </a:lnTo>
                  <a:lnTo>
                    <a:pt x="389" y="74"/>
                  </a:lnTo>
                  <a:lnTo>
                    <a:pt x="384" y="68"/>
                  </a:lnTo>
                  <a:lnTo>
                    <a:pt x="378" y="64"/>
                  </a:lnTo>
                  <a:lnTo>
                    <a:pt x="370" y="61"/>
                  </a:lnTo>
                  <a:lnTo>
                    <a:pt x="365" y="59"/>
                  </a:lnTo>
                  <a:lnTo>
                    <a:pt x="357" y="57"/>
                  </a:lnTo>
                  <a:lnTo>
                    <a:pt x="351" y="57"/>
                  </a:lnTo>
                  <a:lnTo>
                    <a:pt x="344" y="57"/>
                  </a:lnTo>
                  <a:lnTo>
                    <a:pt x="338" y="57"/>
                  </a:lnTo>
                  <a:lnTo>
                    <a:pt x="330" y="59"/>
                  </a:lnTo>
                  <a:lnTo>
                    <a:pt x="323" y="62"/>
                  </a:lnTo>
                  <a:lnTo>
                    <a:pt x="315" y="62"/>
                  </a:lnTo>
                  <a:lnTo>
                    <a:pt x="308" y="66"/>
                  </a:lnTo>
                  <a:lnTo>
                    <a:pt x="298" y="68"/>
                  </a:lnTo>
                  <a:lnTo>
                    <a:pt x="292" y="70"/>
                  </a:lnTo>
                  <a:lnTo>
                    <a:pt x="285" y="74"/>
                  </a:lnTo>
                  <a:lnTo>
                    <a:pt x="277" y="78"/>
                  </a:lnTo>
                  <a:lnTo>
                    <a:pt x="270" y="80"/>
                  </a:lnTo>
                  <a:lnTo>
                    <a:pt x="264" y="83"/>
                  </a:lnTo>
                  <a:lnTo>
                    <a:pt x="256" y="85"/>
                  </a:lnTo>
                  <a:lnTo>
                    <a:pt x="249" y="87"/>
                  </a:lnTo>
                  <a:lnTo>
                    <a:pt x="241" y="89"/>
                  </a:lnTo>
                  <a:lnTo>
                    <a:pt x="233" y="91"/>
                  </a:lnTo>
                  <a:lnTo>
                    <a:pt x="228" y="93"/>
                  </a:lnTo>
                  <a:lnTo>
                    <a:pt x="222" y="95"/>
                  </a:lnTo>
                  <a:lnTo>
                    <a:pt x="216" y="95"/>
                  </a:lnTo>
                  <a:lnTo>
                    <a:pt x="211" y="99"/>
                  </a:lnTo>
                  <a:lnTo>
                    <a:pt x="203" y="99"/>
                  </a:lnTo>
                  <a:lnTo>
                    <a:pt x="195" y="100"/>
                  </a:lnTo>
                  <a:lnTo>
                    <a:pt x="192" y="100"/>
                  </a:lnTo>
                  <a:lnTo>
                    <a:pt x="192" y="102"/>
                  </a:lnTo>
                  <a:lnTo>
                    <a:pt x="194" y="104"/>
                  </a:lnTo>
                  <a:lnTo>
                    <a:pt x="197" y="106"/>
                  </a:lnTo>
                  <a:lnTo>
                    <a:pt x="203" y="114"/>
                  </a:lnTo>
                  <a:lnTo>
                    <a:pt x="209" y="119"/>
                  </a:lnTo>
                  <a:lnTo>
                    <a:pt x="218" y="127"/>
                  </a:lnTo>
                  <a:lnTo>
                    <a:pt x="226" y="135"/>
                  </a:lnTo>
                  <a:lnTo>
                    <a:pt x="235" y="144"/>
                  </a:lnTo>
                  <a:lnTo>
                    <a:pt x="245" y="152"/>
                  </a:lnTo>
                  <a:lnTo>
                    <a:pt x="254" y="161"/>
                  </a:lnTo>
                  <a:lnTo>
                    <a:pt x="264" y="171"/>
                  </a:lnTo>
                  <a:lnTo>
                    <a:pt x="273" y="178"/>
                  </a:lnTo>
                  <a:lnTo>
                    <a:pt x="283" y="188"/>
                  </a:lnTo>
                  <a:lnTo>
                    <a:pt x="292" y="196"/>
                  </a:lnTo>
                  <a:lnTo>
                    <a:pt x="302" y="203"/>
                  </a:lnTo>
                  <a:lnTo>
                    <a:pt x="310" y="211"/>
                  </a:lnTo>
                  <a:lnTo>
                    <a:pt x="317" y="215"/>
                  </a:lnTo>
                  <a:lnTo>
                    <a:pt x="323" y="218"/>
                  </a:lnTo>
                  <a:lnTo>
                    <a:pt x="329" y="222"/>
                  </a:lnTo>
                  <a:lnTo>
                    <a:pt x="334" y="226"/>
                  </a:lnTo>
                  <a:lnTo>
                    <a:pt x="344" y="230"/>
                  </a:lnTo>
                  <a:lnTo>
                    <a:pt x="351" y="237"/>
                  </a:lnTo>
                  <a:lnTo>
                    <a:pt x="357" y="241"/>
                  </a:lnTo>
                  <a:lnTo>
                    <a:pt x="361" y="247"/>
                  </a:lnTo>
                  <a:lnTo>
                    <a:pt x="363" y="253"/>
                  </a:lnTo>
                  <a:lnTo>
                    <a:pt x="365" y="262"/>
                  </a:lnTo>
                  <a:lnTo>
                    <a:pt x="363" y="270"/>
                  </a:lnTo>
                  <a:lnTo>
                    <a:pt x="361" y="281"/>
                  </a:lnTo>
                  <a:lnTo>
                    <a:pt x="359" y="287"/>
                  </a:lnTo>
                  <a:lnTo>
                    <a:pt x="357" y="293"/>
                  </a:lnTo>
                  <a:lnTo>
                    <a:pt x="355" y="300"/>
                  </a:lnTo>
                  <a:lnTo>
                    <a:pt x="355" y="308"/>
                  </a:lnTo>
                  <a:lnTo>
                    <a:pt x="351" y="313"/>
                  </a:lnTo>
                  <a:lnTo>
                    <a:pt x="349" y="321"/>
                  </a:lnTo>
                  <a:lnTo>
                    <a:pt x="346" y="327"/>
                  </a:lnTo>
                  <a:lnTo>
                    <a:pt x="344" y="334"/>
                  </a:lnTo>
                  <a:lnTo>
                    <a:pt x="340" y="342"/>
                  </a:lnTo>
                  <a:lnTo>
                    <a:pt x="338" y="350"/>
                  </a:lnTo>
                  <a:lnTo>
                    <a:pt x="334" y="357"/>
                  </a:lnTo>
                  <a:lnTo>
                    <a:pt x="330" y="365"/>
                  </a:lnTo>
                  <a:lnTo>
                    <a:pt x="327" y="370"/>
                  </a:lnTo>
                  <a:lnTo>
                    <a:pt x="323" y="376"/>
                  </a:lnTo>
                  <a:lnTo>
                    <a:pt x="319" y="384"/>
                  </a:lnTo>
                  <a:lnTo>
                    <a:pt x="315" y="389"/>
                  </a:lnTo>
                  <a:lnTo>
                    <a:pt x="310" y="395"/>
                  </a:lnTo>
                  <a:lnTo>
                    <a:pt x="308" y="401"/>
                  </a:lnTo>
                  <a:lnTo>
                    <a:pt x="302" y="407"/>
                  </a:lnTo>
                  <a:lnTo>
                    <a:pt x="298" y="412"/>
                  </a:lnTo>
                  <a:lnTo>
                    <a:pt x="291" y="420"/>
                  </a:lnTo>
                  <a:lnTo>
                    <a:pt x="283" y="429"/>
                  </a:lnTo>
                  <a:lnTo>
                    <a:pt x="273" y="437"/>
                  </a:lnTo>
                  <a:lnTo>
                    <a:pt x="268" y="445"/>
                  </a:lnTo>
                  <a:lnTo>
                    <a:pt x="260" y="447"/>
                  </a:lnTo>
                  <a:lnTo>
                    <a:pt x="254" y="450"/>
                  </a:lnTo>
                  <a:lnTo>
                    <a:pt x="249" y="450"/>
                  </a:lnTo>
                  <a:lnTo>
                    <a:pt x="245" y="450"/>
                  </a:lnTo>
                  <a:lnTo>
                    <a:pt x="241" y="448"/>
                  </a:lnTo>
                  <a:lnTo>
                    <a:pt x="239" y="447"/>
                  </a:lnTo>
                  <a:lnTo>
                    <a:pt x="235" y="441"/>
                  </a:lnTo>
                  <a:lnTo>
                    <a:pt x="235" y="435"/>
                  </a:lnTo>
                  <a:lnTo>
                    <a:pt x="233" y="426"/>
                  </a:lnTo>
                  <a:lnTo>
                    <a:pt x="235" y="418"/>
                  </a:lnTo>
                  <a:lnTo>
                    <a:pt x="239" y="409"/>
                  </a:lnTo>
                  <a:lnTo>
                    <a:pt x="243" y="399"/>
                  </a:lnTo>
                  <a:lnTo>
                    <a:pt x="247" y="388"/>
                  </a:lnTo>
                  <a:lnTo>
                    <a:pt x="254" y="378"/>
                  </a:lnTo>
                  <a:lnTo>
                    <a:pt x="258" y="369"/>
                  </a:lnTo>
                  <a:lnTo>
                    <a:pt x="264" y="357"/>
                  </a:lnTo>
                  <a:lnTo>
                    <a:pt x="266" y="351"/>
                  </a:lnTo>
                  <a:lnTo>
                    <a:pt x="268" y="346"/>
                  </a:lnTo>
                  <a:lnTo>
                    <a:pt x="268" y="340"/>
                  </a:lnTo>
                  <a:lnTo>
                    <a:pt x="270" y="334"/>
                  </a:lnTo>
                  <a:lnTo>
                    <a:pt x="272" y="325"/>
                  </a:lnTo>
                  <a:lnTo>
                    <a:pt x="275" y="315"/>
                  </a:lnTo>
                  <a:lnTo>
                    <a:pt x="275" y="304"/>
                  </a:lnTo>
                  <a:lnTo>
                    <a:pt x="275" y="294"/>
                  </a:lnTo>
                  <a:lnTo>
                    <a:pt x="273" y="287"/>
                  </a:lnTo>
                  <a:lnTo>
                    <a:pt x="272" y="281"/>
                  </a:lnTo>
                  <a:lnTo>
                    <a:pt x="268" y="275"/>
                  </a:lnTo>
                  <a:lnTo>
                    <a:pt x="266" y="270"/>
                  </a:lnTo>
                  <a:lnTo>
                    <a:pt x="260" y="260"/>
                  </a:lnTo>
                  <a:lnTo>
                    <a:pt x="256" y="253"/>
                  </a:lnTo>
                  <a:lnTo>
                    <a:pt x="249" y="243"/>
                  </a:lnTo>
                  <a:lnTo>
                    <a:pt x="243" y="235"/>
                  </a:lnTo>
                  <a:lnTo>
                    <a:pt x="233" y="226"/>
                  </a:lnTo>
                  <a:lnTo>
                    <a:pt x="226" y="216"/>
                  </a:lnTo>
                  <a:lnTo>
                    <a:pt x="218" y="209"/>
                  </a:lnTo>
                  <a:lnTo>
                    <a:pt x="209" y="201"/>
                  </a:lnTo>
                  <a:lnTo>
                    <a:pt x="199" y="192"/>
                  </a:lnTo>
                  <a:lnTo>
                    <a:pt x="192" y="186"/>
                  </a:lnTo>
                  <a:lnTo>
                    <a:pt x="182" y="178"/>
                  </a:lnTo>
                  <a:lnTo>
                    <a:pt x="173" y="173"/>
                  </a:lnTo>
                  <a:lnTo>
                    <a:pt x="165" y="167"/>
                  </a:lnTo>
                  <a:lnTo>
                    <a:pt x="157" y="165"/>
                  </a:lnTo>
                  <a:lnTo>
                    <a:pt x="152" y="163"/>
                  </a:lnTo>
                  <a:lnTo>
                    <a:pt x="144" y="163"/>
                  </a:lnTo>
                  <a:lnTo>
                    <a:pt x="138" y="161"/>
                  </a:lnTo>
                  <a:lnTo>
                    <a:pt x="133" y="163"/>
                  </a:lnTo>
                  <a:lnTo>
                    <a:pt x="127" y="165"/>
                  </a:lnTo>
                  <a:lnTo>
                    <a:pt x="123" y="171"/>
                  </a:lnTo>
                  <a:lnTo>
                    <a:pt x="118" y="173"/>
                  </a:lnTo>
                  <a:lnTo>
                    <a:pt x="116" y="178"/>
                  </a:lnTo>
                  <a:lnTo>
                    <a:pt x="112" y="184"/>
                  </a:lnTo>
                  <a:lnTo>
                    <a:pt x="108" y="190"/>
                  </a:lnTo>
                  <a:lnTo>
                    <a:pt x="106" y="197"/>
                  </a:lnTo>
                  <a:lnTo>
                    <a:pt x="102" y="203"/>
                  </a:lnTo>
                  <a:lnTo>
                    <a:pt x="99" y="211"/>
                  </a:lnTo>
                  <a:lnTo>
                    <a:pt x="97" y="216"/>
                  </a:lnTo>
                  <a:lnTo>
                    <a:pt x="95" y="224"/>
                  </a:lnTo>
                  <a:lnTo>
                    <a:pt x="93" y="230"/>
                  </a:lnTo>
                  <a:lnTo>
                    <a:pt x="91" y="237"/>
                  </a:lnTo>
                  <a:lnTo>
                    <a:pt x="87" y="243"/>
                  </a:lnTo>
                  <a:lnTo>
                    <a:pt x="81" y="253"/>
                  </a:lnTo>
                  <a:lnTo>
                    <a:pt x="74" y="260"/>
                  </a:lnTo>
                  <a:lnTo>
                    <a:pt x="68" y="268"/>
                  </a:lnTo>
                  <a:lnTo>
                    <a:pt x="62" y="275"/>
                  </a:lnTo>
                  <a:lnTo>
                    <a:pt x="57" y="279"/>
                  </a:lnTo>
                  <a:lnTo>
                    <a:pt x="55" y="285"/>
                  </a:lnTo>
                  <a:lnTo>
                    <a:pt x="53" y="291"/>
                  </a:lnTo>
                  <a:lnTo>
                    <a:pt x="53" y="298"/>
                  </a:lnTo>
                  <a:lnTo>
                    <a:pt x="55" y="306"/>
                  </a:lnTo>
                  <a:lnTo>
                    <a:pt x="59" y="312"/>
                  </a:lnTo>
                  <a:lnTo>
                    <a:pt x="62" y="319"/>
                  </a:lnTo>
                  <a:lnTo>
                    <a:pt x="70" y="329"/>
                  </a:lnTo>
                  <a:lnTo>
                    <a:pt x="78" y="336"/>
                  </a:lnTo>
                  <a:lnTo>
                    <a:pt x="85" y="346"/>
                  </a:lnTo>
                  <a:lnTo>
                    <a:pt x="95" y="353"/>
                  </a:lnTo>
                  <a:lnTo>
                    <a:pt x="102" y="361"/>
                  </a:lnTo>
                  <a:lnTo>
                    <a:pt x="110" y="369"/>
                  </a:lnTo>
                  <a:lnTo>
                    <a:pt x="118" y="376"/>
                  </a:lnTo>
                  <a:lnTo>
                    <a:pt x="123" y="382"/>
                  </a:lnTo>
                  <a:lnTo>
                    <a:pt x="133" y="389"/>
                  </a:lnTo>
                  <a:lnTo>
                    <a:pt x="140" y="395"/>
                  </a:lnTo>
                  <a:lnTo>
                    <a:pt x="148" y="403"/>
                  </a:lnTo>
                  <a:lnTo>
                    <a:pt x="154" y="407"/>
                  </a:lnTo>
                  <a:lnTo>
                    <a:pt x="157" y="410"/>
                  </a:lnTo>
                  <a:lnTo>
                    <a:pt x="165" y="414"/>
                  </a:lnTo>
                  <a:lnTo>
                    <a:pt x="171" y="420"/>
                  </a:lnTo>
                  <a:lnTo>
                    <a:pt x="175" y="424"/>
                  </a:lnTo>
                  <a:lnTo>
                    <a:pt x="180" y="428"/>
                  </a:lnTo>
                  <a:lnTo>
                    <a:pt x="186" y="431"/>
                  </a:lnTo>
                  <a:lnTo>
                    <a:pt x="192" y="437"/>
                  </a:lnTo>
                  <a:lnTo>
                    <a:pt x="197" y="441"/>
                  </a:lnTo>
                  <a:lnTo>
                    <a:pt x="203" y="445"/>
                  </a:lnTo>
                  <a:lnTo>
                    <a:pt x="209" y="448"/>
                  </a:lnTo>
                  <a:lnTo>
                    <a:pt x="216" y="454"/>
                  </a:lnTo>
                  <a:lnTo>
                    <a:pt x="224" y="462"/>
                  </a:lnTo>
                  <a:lnTo>
                    <a:pt x="232" y="467"/>
                  </a:lnTo>
                  <a:lnTo>
                    <a:pt x="237" y="471"/>
                  </a:lnTo>
                  <a:lnTo>
                    <a:pt x="241" y="473"/>
                  </a:lnTo>
                  <a:lnTo>
                    <a:pt x="148" y="4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3" name="Freeform 217"/>
            <p:cNvSpPr>
              <a:spLocks/>
            </p:cNvSpPr>
            <p:nvPr/>
          </p:nvSpPr>
          <p:spPr bwMode="auto">
            <a:xfrm>
              <a:off x="3175969" y="2430004"/>
              <a:ext cx="72465" cy="73683"/>
            </a:xfrm>
            <a:custGeom>
              <a:avLst/>
              <a:gdLst>
                <a:gd name="T0" fmla="*/ 2147483647 w 475"/>
                <a:gd name="T1" fmla="*/ 2147483647 h 485"/>
                <a:gd name="T2" fmla="*/ 2147483647 w 475"/>
                <a:gd name="T3" fmla="*/ 2147483647 h 485"/>
                <a:gd name="T4" fmla="*/ 2147483647 w 475"/>
                <a:gd name="T5" fmla="*/ 2147483647 h 485"/>
                <a:gd name="T6" fmla="*/ 2147483647 w 475"/>
                <a:gd name="T7" fmla="*/ 2147483647 h 485"/>
                <a:gd name="T8" fmla="*/ 2147483647 w 475"/>
                <a:gd name="T9" fmla="*/ 2147483647 h 485"/>
                <a:gd name="T10" fmla="*/ 2147483647 w 475"/>
                <a:gd name="T11" fmla="*/ 2147483647 h 485"/>
                <a:gd name="T12" fmla="*/ 2147483647 w 475"/>
                <a:gd name="T13" fmla="*/ 2147483647 h 485"/>
                <a:gd name="T14" fmla="*/ 2147483647 w 475"/>
                <a:gd name="T15" fmla="*/ 2147483647 h 485"/>
                <a:gd name="T16" fmla="*/ 2147483647 w 475"/>
                <a:gd name="T17" fmla="*/ 0 h 485"/>
                <a:gd name="T18" fmla="*/ 2147483647 w 475"/>
                <a:gd name="T19" fmla="*/ 2147483647 h 485"/>
                <a:gd name="T20" fmla="*/ 2147483647 w 475"/>
                <a:gd name="T21" fmla="*/ 2147483647 h 485"/>
                <a:gd name="T22" fmla="*/ 2147483647 w 475"/>
                <a:gd name="T23" fmla="*/ 2147483647 h 485"/>
                <a:gd name="T24" fmla="*/ 2147483647 w 475"/>
                <a:gd name="T25" fmla="*/ 2147483647 h 485"/>
                <a:gd name="T26" fmla="*/ 2147483647 w 475"/>
                <a:gd name="T27" fmla="*/ 2147483647 h 485"/>
                <a:gd name="T28" fmla="*/ 2147483647 w 475"/>
                <a:gd name="T29" fmla="*/ 2147483647 h 485"/>
                <a:gd name="T30" fmla="*/ 2147483647 w 475"/>
                <a:gd name="T31" fmla="*/ 2147483647 h 485"/>
                <a:gd name="T32" fmla="*/ 2147483647 w 475"/>
                <a:gd name="T33" fmla="*/ 2147483647 h 485"/>
                <a:gd name="T34" fmla="*/ 2147483647 w 475"/>
                <a:gd name="T35" fmla="*/ 2147483647 h 485"/>
                <a:gd name="T36" fmla="*/ 2147483647 w 475"/>
                <a:gd name="T37" fmla="*/ 2147483647 h 485"/>
                <a:gd name="T38" fmla="*/ 2147483647 w 475"/>
                <a:gd name="T39" fmla="*/ 2147483647 h 485"/>
                <a:gd name="T40" fmla="*/ 2147483647 w 475"/>
                <a:gd name="T41" fmla="*/ 2147483647 h 485"/>
                <a:gd name="T42" fmla="*/ 2147483647 w 475"/>
                <a:gd name="T43" fmla="*/ 2147483647 h 485"/>
                <a:gd name="T44" fmla="*/ 2147483647 w 475"/>
                <a:gd name="T45" fmla="*/ 2147483647 h 485"/>
                <a:gd name="T46" fmla="*/ 2147483647 w 475"/>
                <a:gd name="T47" fmla="*/ 2147483647 h 485"/>
                <a:gd name="T48" fmla="*/ 2147483647 w 475"/>
                <a:gd name="T49" fmla="*/ 2147483647 h 485"/>
                <a:gd name="T50" fmla="*/ 2147483647 w 475"/>
                <a:gd name="T51" fmla="*/ 2147483647 h 485"/>
                <a:gd name="T52" fmla="*/ 2147483647 w 475"/>
                <a:gd name="T53" fmla="*/ 2147483647 h 485"/>
                <a:gd name="T54" fmla="*/ 2147483647 w 475"/>
                <a:gd name="T55" fmla="*/ 2147483647 h 485"/>
                <a:gd name="T56" fmla="*/ 2147483647 w 475"/>
                <a:gd name="T57" fmla="*/ 2147483647 h 485"/>
                <a:gd name="T58" fmla="*/ 2147483647 w 475"/>
                <a:gd name="T59" fmla="*/ 2147483647 h 485"/>
                <a:gd name="T60" fmla="*/ 2147483647 w 475"/>
                <a:gd name="T61" fmla="*/ 2147483647 h 485"/>
                <a:gd name="T62" fmla="*/ 2147483647 w 475"/>
                <a:gd name="T63" fmla="*/ 2147483647 h 485"/>
                <a:gd name="T64" fmla="*/ 2147483647 w 475"/>
                <a:gd name="T65" fmla="*/ 2147483647 h 485"/>
                <a:gd name="T66" fmla="*/ 2147483647 w 475"/>
                <a:gd name="T67" fmla="*/ 2147483647 h 485"/>
                <a:gd name="T68" fmla="*/ 2147483647 w 475"/>
                <a:gd name="T69" fmla="*/ 2147483647 h 485"/>
                <a:gd name="T70" fmla="*/ 2147483647 w 475"/>
                <a:gd name="T71" fmla="*/ 2147483647 h 485"/>
                <a:gd name="T72" fmla="*/ 2147483647 w 475"/>
                <a:gd name="T73" fmla="*/ 2147483647 h 485"/>
                <a:gd name="T74" fmla="*/ 2147483647 w 475"/>
                <a:gd name="T75" fmla="*/ 2147483647 h 485"/>
                <a:gd name="T76" fmla="*/ 2147483647 w 475"/>
                <a:gd name="T77" fmla="*/ 2147483647 h 485"/>
                <a:gd name="T78" fmla="*/ 2147483647 w 475"/>
                <a:gd name="T79" fmla="*/ 2147483647 h 485"/>
                <a:gd name="T80" fmla="*/ 2147483647 w 475"/>
                <a:gd name="T81" fmla="*/ 2147483647 h 485"/>
                <a:gd name="T82" fmla="*/ 2147483647 w 475"/>
                <a:gd name="T83" fmla="*/ 2147483647 h 485"/>
                <a:gd name="T84" fmla="*/ 2147483647 w 475"/>
                <a:gd name="T85" fmla="*/ 2147483647 h 485"/>
                <a:gd name="T86" fmla="*/ 2147483647 w 475"/>
                <a:gd name="T87" fmla="*/ 2147483647 h 485"/>
                <a:gd name="T88" fmla="*/ 2147483647 w 475"/>
                <a:gd name="T89" fmla="*/ 2147483647 h 485"/>
                <a:gd name="T90" fmla="*/ 2147483647 w 475"/>
                <a:gd name="T91" fmla="*/ 2147483647 h 485"/>
                <a:gd name="T92" fmla="*/ 2147483647 w 475"/>
                <a:gd name="T93" fmla="*/ 2147483647 h 485"/>
                <a:gd name="T94" fmla="*/ 2147483647 w 475"/>
                <a:gd name="T95" fmla="*/ 2147483647 h 485"/>
                <a:gd name="T96" fmla="*/ 2147483647 w 475"/>
                <a:gd name="T97" fmla="*/ 2147483647 h 485"/>
                <a:gd name="T98" fmla="*/ 2147483647 w 475"/>
                <a:gd name="T99" fmla="*/ 2147483647 h 485"/>
                <a:gd name="T100" fmla="*/ 2147483647 w 475"/>
                <a:gd name="T101" fmla="*/ 2147483647 h 485"/>
                <a:gd name="T102" fmla="*/ 2147483647 w 475"/>
                <a:gd name="T103" fmla="*/ 2147483647 h 485"/>
                <a:gd name="T104" fmla="*/ 2147483647 w 475"/>
                <a:gd name="T105" fmla="*/ 2147483647 h 485"/>
                <a:gd name="T106" fmla="*/ 2147483647 w 475"/>
                <a:gd name="T107" fmla="*/ 2147483647 h 485"/>
                <a:gd name="T108" fmla="*/ 2147483647 w 475"/>
                <a:gd name="T109" fmla="*/ 2147483647 h 485"/>
                <a:gd name="T110" fmla="*/ 2147483647 w 475"/>
                <a:gd name="T111" fmla="*/ 2147483647 h 485"/>
                <a:gd name="T112" fmla="*/ 2147483647 w 475"/>
                <a:gd name="T113" fmla="*/ 2147483647 h 485"/>
                <a:gd name="T114" fmla="*/ 2147483647 w 475"/>
                <a:gd name="T115" fmla="*/ 2147483647 h 485"/>
                <a:gd name="T116" fmla="*/ 2147483647 w 475"/>
                <a:gd name="T117" fmla="*/ 2147483647 h 485"/>
                <a:gd name="T118" fmla="*/ 2147483647 w 475"/>
                <a:gd name="T119" fmla="*/ 2147483647 h 485"/>
                <a:gd name="T120" fmla="*/ 2147483647 w 475"/>
                <a:gd name="T121" fmla="*/ 2147483647 h 485"/>
                <a:gd name="T122" fmla="*/ 2147483647 w 475"/>
                <a:gd name="T123" fmla="*/ 2147483647 h 485"/>
                <a:gd name="T124" fmla="*/ 0 w 475"/>
                <a:gd name="T125" fmla="*/ 2147483647 h 48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475" h="485">
                  <a:moveTo>
                    <a:pt x="0" y="310"/>
                  </a:moveTo>
                  <a:lnTo>
                    <a:pt x="0" y="308"/>
                  </a:lnTo>
                  <a:lnTo>
                    <a:pt x="2" y="304"/>
                  </a:lnTo>
                  <a:lnTo>
                    <a:pt x="6" y="299"/>
                  </a:lnTo>
                  <a:lnTo>
                    <a:pt x="10" y="293"/>
                  </a:lnTo>
                  <a:lnTo>
                    <a:pt x="14" y="282"/>
                  </a:lnTo>
                  <a:lnTo>
                    <a:pt x="21" y="272"/>
                  </a:lnTo>
                  <a:lnTo>
                    <a:pt x="27" y="261"/>
                  </a:lnTo>
                  <a:lnTo>
                    <a:pt x="36" y="249"/>
                  </a:lnTo>
                  <a:lnTo>
                    <a:pt x="44" y="234"/>
                  </a:lnTo>
                  <a:lnTo>
                    <a:pt x="52" y="221"/>
                  </a:lnTo>
                  <a:lnTo>
                    <a:pt x="61" y="207"/>
                  </a:lnTo>
                  <a:lnTo>
                    <a:pt x="71" y="192"/>
                  </a:lnTo>
                  <a:lnTo>
                    <a:pt x="78" y="177"/>
                  </a:lnTo>
                  <a:lnTo>
                    <a:pt x="88" y="162"/>
                  </a:lnTo>
                  <a:lnTo>
                    <a:pt x="95" y="147"/>
                  </a:lnTo>
                  <a:lnTo>
                    <a:pt x="105" y="133"/>
                  </a:lnTo>
                  <a:lnTo>
                    <a:pt x="112" y="120"/>
                  </a:lnTo>
                  <a:lnTo>
                    <a:pt x="120" y="107"/>
                  </a:lnTo>
                  <a:lnTo>
                    <a:pt x="126" y="95"/>
                  </a:lnTo>
                  <a:lnTo>
                    <a:pt x="133" y="84"/>
                  </a:lnTo>
                  <a:lnTo>
                    <a:pt x="137" y="72"/>
                  </a:lnTo>
                  <a:lnTo>
                    <a:pt x="145" y="61"/>
                  </a:lnTo>
                  <a:lnTo>
                    <a:pt x="150" y="53"/>
                  </a:lnTo>
                  <a:lnTo>
                    <a:pt x="156" y="44"/>
                  </a:lnTo>
                  <a:lnTo>
                    <a:pt x="162" y="34"/>
                  </a:lnTo>
                  <a:lnTo>
                    <a:pt x="168" y="29"/>
                  </a:lnTo>
                  <a:lnTo>
                    <a:pt x="173" y="21"/>
                  </a:lnTo>
                  <a:lnTo>
                    <a:pt x="179" y="17"/>
                  </a:lnTo>
                  <a:lnTo>
                    <a:pt x="185" y="10"/>
                  </a:lnTo>
                  <a:lnTo>
                    <a:pt x="190" y="8"/>
                  </a:lnTo>
                  <a:lnTo>
                    <a:pt x="196" y="4"/>
                  </a:lnTo>
                  <a:lnTo>
                    <a:pt x="202" y="4"/>
                  </a:lnTo>
                  <a:lnTo>
                    <a:pt x="209" y="0"/>
                  </a:lnTo>
                  <a:lnTo>
                    <a:pt x="215" y="0"/>
                  </a:lnTo>
                  <a:lnTo>
                    <a:pt x="221" y="0"/>
                  </a:lnTo>
                  <a:lnTo>
                    <a:pt x="228" y="2"/>
                  </a:lnTo>
                  <a:lnTo>
                    <a:pt x="234" y="4"/>
                  </a:lnTo>
                  <a:lnTo>
                    <a:pt x="242" y="6"/>
                  </a:lnTo>
                  <a:lnTo>
                    <a:pt x="249" y="8"/>
                  </a:lnTo>
                  <a:lnTo>
                    <a:pt x="259" y="12"/>
                  </a:lnTo>
                  <a:lnTo>
                    <a:pt x="266" y="15"/>
                  </a:lnTo>
                  <a:lnTo>
                    <a:pt x="274" y="19"/>
                  </a:lnTo>
                  <a:lnTo>
                    <a:pt x="282" y="23"/>
                  </a:lnTo>
                  <a:lnTo>
                    <a:pt x="291" y="29"/>
                  </a:lnTo>
                  <a:lnTo>
                    <a:pt x="299" y="31"/>
                  </a:lnTo>
                  <a:lnTo>
                    <a:pt x="308" y="34"/>
                  </a:lnTo>
                  <a:lnTo>
                    <a:pt x="320" y="40"/>
                  </a:lnTo>
                  <a:lnTo>
                    <a:pt x="329" y="44"/>
                  </a:lnTo>
                  <a:lnTo>
                    <a:pt x="339" y="46"/>
                  </a:lnTo>
                  <a:lnTo>
                    <a:pt x="348" y="50"/>
                  </a:lnTo>
                  <a:lnTo>
                    <a:pt x="359" y="53"/>
                  </a:lnTo>
                  <a:lnTo>
                    <a:pt x="371" y="55"/>
                  </a:lnTo>
                  <a:lnTo>
                    <a:pt x="380" y="59"/>
                  </a:lnTo>
                  <a:lnTo>
                    <a:pt x="392" y="61"/>
                  </a:lnTo>
                  <a:lnTo>
                    <a:pt x="401" y="65"/>
                  </a:lnTo>
                  <a:lnTo>
                    <a:pt x="411" y="71"/>
                  </a:lnTo>
                  <a:lnTo>
                    <a:pt x="420" y="72"/>
                  </a:lnTo>
                  <a:lnTo>
                    <a:pt x="430" y="78"/>
                  </a:lnTo>
                  <a:lnTo>
                    <a:pt x="437" y="84"/>
                  </a:lnTo>
                  <a:lnTo>
                    <a:pt x="447" y="91"/>
                  </a:lnTo>
                  <a:lnTo>
                    <a:pt x="453" y="97"/>
                  </a:lnTo>
                  <a:lnTo>
                    <a:pt x="458" y="107"/>
                  </a:lnTo>
                  <a:lnTo>
                    <a:pt x="464" y="114"/>
                  </a:lnTo>
                  <a:lnTo>
                    <a:pt x="470" y="124"/>
                  </a:lnTo>
                  <a:lnTo>
                    <a:pt x="472" y="133"/>
                  </a:lnTo>
                  <a:lnTo>
                    <a:pt x="474" y="147"/>
                  </a:lnTo>
                  <a:lnTo>
                    <a:pt x="474" y="158"/>
                  </a:lnTo>
                  <a:lnTo>
                    <a:pt x="475" y="171"/>
                  </a:lnTo>
                  <a:lnTo>
                    <a:pt x="474" y="183"/>
                  </a:lnTo>
                  <a:lnTo>
                    <a:pt x="474" y="196"/>
                  </a:lnTo>
                  <a:lnTo>
                    <a:pt x="474" y="207"/>
                  </a:lnTo>
                  <a:lnTo>
                    <a:pt x="472" y="221"/>
                  </a:lnTo>
                  <a:lnTo>
                    <a:pt x="470" y="232"/>
                  </a:lnTo>
                  <a:lnTo>
                    <a:pt x="468" y="244"/>
                  </a:lnTo>
                  <a:lnTo>
                    <a:pt x="464" y="253"/>
                  </a:lnTo>
                  <a:lnTo>
                    <a:pt x="464" y="263"/>
                  </a:lnTo>
                  <a:lnTo>
                    <a:pt x="460" y="268"/>
                  </a:lnTo>
                  <a:lnTo>
                    <a:pt x="460" y="274"/>
                  </a:lnTo>
                  <a:lnTo>
                    <a:pt x="460" y="278"/>
                  </a:lnTo>
                  <a:lnTo>
                    <a:pt x="460" y="280"/>
                  </a:lnTo>
                  <a:lnTo>
                    <a:pt x="458" y="280"/>
                  </a:lnTo>
                  <a:lnTo>
                    <a:pt x="456" y="283"/>
                  </a:lnTo>
                  <a:lnTo>
                    <a:pt x="451" y="289"/>
                  </a:lnTo>
                  <a:lnTo>
                    <a:pt x="447" y="299"/>
                  </a:lnTo>
                  <a:lnTo>
                    <a:pt x="441" y="306"/>
                  </a:lnTo>
                  <a:lnTo>
                    <a:pt x="434" y="318"/>
                  </a:lnTo>
                  <a:lnTo>
                    <a:pt x="426" y="329"/>
                  </a:lnTo>
                  <a:lnTo>
                    <a:pt x="420" y="342"/>
                  </a:lnTo>
                  <a:lnTo>
                    <a:pt x="411" y="356"/>
                  </a:lnTo>
                  <a:lnTo>
                    <a:pt x="403" y="369"/>
                  </a:lnTo>
                  <a:lnTo>
                    <a:pt x="394" y="382"/>
                  </a:lnTo>
                  <a:lnTo>
                    <a:pt x="386" y="396"/>
                  </a:lnTo>
                  <a:lnTo>
                    <a:pt x="380" y="407"/>
                  </a:lnTo>
                  <a:lnTo>
                    <a:pt x="373" y="419"/>
                  </a:lnTo>
                  <a:lnTo>
                    <a:pt x="367" y="426"/>
                  </a:lnTo>
                  <a:lnTo>
                    <a:pt x="363" y="436"/>
                  </a:lnTo>
                  <a:lnTo>
                    <a:pt x="359" y="441"/>
                  </a:lnTo>
                  <a:lnTo>
                    <a:pt x="356" y="449"/>
                  </a:lnTo>
                  <a:lnTo>
                    <a:pt x="352" y="455"/>
                  </a:lnTo>
                  <a:lnTo>
                    <a:pt x="350" y="460"/>
                  </a:lnTo>
                  <a:lnTo>
                    <a:pt x="344" y="470"/>
                  </a:lnTo>
                  <a:lnTo>
                    <a:pt x="342" y="477"/>
                  </a:lnTo>
                  <a:lnTo>
                    <a:pt x="337" y="481"/>
                  </a:lnTo>
                  <a:lnTo>
                    <a:pt x="335" y="485"/>
                  </a:lnTo>
                  <a:lnTo>
                    <a:pt x="329" y="485"/>
                  </a:lnTo>
                  <a:lnTo>
                    <a:pt x="323" y="485"/>
                  </a:lnTo>
                  <a:lnTo>
                    <a:pt x="314" y="481"/>
                  </a:lnTo>
                  <a:lnTo>
                    <a:pt x="306" y="476"/>
                  </a:lnTo>
                  <a:lnTo>
                    <a:pt x="299" y="474"/>
                  </a:lnTo>
                  <a:lnTo>
                    <a:pt x="295" y="470"/>
                  </a:lnTo>
                  <a:lnTo>
                    <a:pt x="287" y="466"/>
                  </a:lnTo>
                  <a:lnTo>
                    <a:pt x="283" y="464"/>
                  </a:lnTo>
                  <a:lnTo>
                    <a:pt x="276" y="460"/>
                  </a:lnTo>
                  <a:lnTo>
                    <a:pt x="270" y="455"/>
                  </a:lnTo>
                  <a:lnTo>
                    <a:pt x="264" y="451"/>
                  </a:lnTo>
                  <a:lnTo>
                    <a:pt x="259" y="449"/>
                  </a:lnTo>
                  <a:lnTo>
                    <a:pt x="251" y="443"/>
                  </a:lnTo>
                  <a:lnTo>
                    <a:pt x="245" y="441"/>
                  </a:lnTo>
                  <a:lnTo>
                    <a:pt x="238" y="438"/>
                  </a:lnTo>
                  <a:lnTo>
                    <a:pt x="234" y="434"/>
                  </a:lnTo>
                  <a:lnTo>
                    <a:pt x="228" y="428"/>
                  </a:lnTo>
                  <a:lnTo>
                    <a:pt x="221" y="424"/>
                  </a:lnTo>
                  <a:lnTo>
                    <a:pt x="215" y="422"/>
                  </a:lnTo>
                  <a:lnTo>
                    <a:pt x="209" y="419"/>
                  </a:lnTo>
                  <a:lnTo>
                    <a:pt x="200" y="411"/>
                  </a:lnTo>
                  <a:lnTo>
                    <a:pt x="192" y="405"/>
                  </a:lnTo>
                  <a:lnTo>
                    <a:pt x="185" y="399"/>
                  </a:lnTo>
                  <a:lnTo>
                    <a:pt x="181" y="398"/>
                  </a:lnTo>
                  <a:lnTo>
                    <a:pt x="179" y="392"/>
                  </a:lnTo>
                  <a:lnTo>
                    <a:pt x="183" y="392"/>
                  </a:lnTo>
                  <a:lnTo>
                    <a:pt x="185" y="390"/>
                  </a:lnTo>
                  <a:lnTo>
                    <a:pt x="192" y="392"/>
                  </a:lnTo>
                  <a:lnTo>
                    <a:pt x="200" y="392"/>
                  </a:lnTo>
                  <a:lnTo>
                    <a:pt x="211" y="396"/>
                  </a:lnTo>
                  <a:lnTo>
                    <a:pt x="219" y="398"/>
                  </a:lnTo>
                  <a:lnTo>
                    <a:pt x="228" y="399"/>
                  </a:lnTo>
                  <a:lnTo>
                    <a:pt x="232" y="401"/>
                  </a:lnTo>
                  <a:lnTo>
                    <a:pt x="236" y="403"/>
                  </a:lnTo>
                  <a:lnTo>
                    <a:pt x="242" y="405"/>
                  </a:lnTo>
                  <a:lnTo>
                    <a:pt x="245" y="411"/>
                  </a:lnTo>
                  <a:lnTo>
                    <a:pt x="255" y="415"/>
                  </a:lnTo>
                  <a:lnTo>
                    <a:pt x="263" y="419"/>
                  </a:lnTo>
                  <a:lnTo>
                    <a:pt x="272" y="424"/>
                  </a:lnTo>
                  <a:lnTo>
                    <a:pt x="282" y="426"/>
                  </a:lnTo>
                  <a:lnTo>
                    <a:pt x="289" y="428"/>
                  </a:lnTo>
                  <a:lnTo>
                    <a:pt x="295" y="428"/>
                  </a:lnTo>
                  <a:lnTo>
                    <a:pt x="304" y="426"/>
                  </a:lnTo>
                  <a:lnTo>
                    <a:pt x="312" y="424"/>
                  </a:lnTo>
                  <a:lnTo>
                    <a:pt x="321" y="419"/>
                  </a:lnTo>
                  <a:lnTo>
                    <a:pt x="331" y="413"/>
                  </a:lnTo>
                  <a:lnTo>
                    <a:pt x="340" y="405"/>
                  </a:lnTo>
                  <a:lnTo>
                    <a:pt x="344" y="399"/>
                  </a:lnTo>
                  <a:lnTo>
                    <a:pt x="348" y="394"/>
                  </a:lnTo>
                  <a:lnTo>
                    <a:pt x="352" y="390"/>
                  </a:lnTo>
                  <a:lnTo>
                    <a:pt x="359" y="384"/>
                  </a:lnTo>
                  <a:lnTo>
                    <a:pt x="363" y="377"/>
                  </a:lnTo>
                  <a:lnTo>
                    <a:pt x="367" y="371"/>
                  </a:lnTo>
                  <a:lnTo>
                    <a:pt x="371" y="363"/>
                  </a:lnTo>
                  <a:lnTo>
                    <a:pt x="377" y="358"/>
                  </a:lnTo>
                  <a:lnTo>
                    <a:pt x="380" y="350"/>
                  </a:lnTo>
                  <a:lnTo>
                    <a:pt x="386" y="342"/>
                  </a:lnTo>
                  <a:lnTo>
                    <a:pt x="390" y="337"/>
                  </a:lnTo>
                  <a:lnTo>
                    <a:pt x="396" y="329"/>
                  </a:lnTo>
                  <a:lnTo>
                    <a:pt x="398" y="320"/>
                  </a:lnTo>
                  <a:lnTo>
                    <a:pt x="403" y="312"/>
                  </a:lnTo>
                  <a:lnTo>
                    <a:pt x="407" y="304"/>
                  </a:lnTo>
                  <a:lnTo>
                    <a:pt x="411" y="297"/>
                  </a:lnTo>
                  <a:lnTo>
                    <a:pt x="413" y="289"/>
                  </a:lnTo>
                  <a:lnTo>
                    <a:pt x="418" y="282"/>
                  </a:lnTo>
                  <a:lnTo>
                    <a:pt x="420" y="274"/>
                  </a:lnTo>
                  <a:lnTo>
                    <a:pt x="424" y="268"/>
                  </a:lnTo>
                  <a:lnTo>
                    <a:pt x="426" y="261"/>
                  </a:lnTo>
                  <a:lnTo>
                    <a:pt x="430" y="255"/>
                  </a:lnTo>
                  <a:lnTo>
                    <a:pt x="432" y="249"/>
                  </a:lnTo>
                  <a:lnTo>
                    <a:pt x="434" y="244"/>
                  </a:lnTo>
                  <a:lnTo>
                    <a:pt x="437" y="232"/>
                  </a:lnTo>
                  <a:lnTo>
                    <a:pt x="441" y="225"/>
                  </a:lnTo>
                  <a:lnTo>
                    <a:pt x="443" y="213"/>
                  </a:lnTo>
                  <a:lnTo>
                    <a:pt x="443" y="206"/>
                  </a:lnTo>
                  <a:lnTo>
                    <a:pt x="443" y="196"/>
                  </a:lnTo>
                  <a:lnTo>
                    <a:pt x="441" y="188"/>
                  </a:lnTo>
                  <a:lnTo>
                    <a:pt x="437" y="179"/>
                  </a:lnTo>
                  <a:lnTo>
                    <a:pt x="432" y="169"/>
                  </a:lnTo>
                  <a:lnTo>
                    <a:pt x="424" y="160"/>
                  </a:lnTo>
                  <a:lnTo>
                    <a:pt x="417" y="152"/>
                  </a:lnTo>
                  <a:lnTo>
                    <a:pt x="411" y="147"/>
                  </a:lnTo>
                  <a:lnTo>
                    <a:pt x="405" y="143"/>
                  </a:lnTo>
                  <a:lnTo>
                    <a:pt x="399" y="139"/>
                  </a:lnTo>
                  <a:lnTo>
                    <a:pt x="394" y="135"/>
                  </a:lnTo>
                  <a:lnTo>
                    <a:pt x="386" y="131"/>
                  </a:lnTo>
                  <a:lnTo>
                    <a:pt x="380" y="129"/>
                  </a:lnTo>
                  <a:lnTo>
                    <a:pt x="371" y="128"/>
                  </a:lnTo>
                  <a:lnTo>
                    <a:pt x="363" y="124"/>
                  </a:lnTo>
                  <a:lnTo>
                    <a:pt x="354" y="122"/>
                  </a:lnTo>
                  <a:lnTo>
                    <a:pt x="344" y="120"/>
                  </a:lnTo>
                  <a:lnTo>
                    <a:pt x="333" y="120"/>
                  </a:lnTo>
                  <a:lnTo>
                    <a:pt x="323" y="120"/>
                  </a:lnTo>
                  <a:lnTo>
                    <a:pt x="312" y="120"/>
                  </a:lnTo>
                  <a:lnTo>
                    <a:pt x="301" y="120"/>
                  </a:lnTo>
                  <a:lnTo>
                    <a:pt x="289" y="120"/>
                  </a:lnTo>
                  <a:lnTo>
                    <a:pt x="278" y="122"/>
                  </a:lnTo>
                  <a:lnTo>
                    <a:pt x="266" y="122"/>
                  </a:lnTo>
                  <a:lnTo>
                    <a:pt x="255" y="124"/>
                  </a:lnTo>
                  <a:lnTo>
                    <a:pt x="244" y="128"/>
                  </a:lnTo>
                  <a:lnTo>
                    <a:pt x="234" y="129"/>
                  </a:lnTo>
                  <a:lnTo>
                    <a:pt x="223" y="133"/>
                  </a:lnTo>
                  <a:lnTo>
                    <a:pt x="213" y="135"/>
                  </a:lnTo>
                  <a:lnTo>
                    <a:pt x="204" y="141"/>
                  </a:lnTo>
                  <a:lnTo>
                    <a:pt x="196" y="147"/>
                  </a:lnTo>
                  <a:lnTo>
                    <a:pt x="187" y="148"/>
                  </a:lnTo>
                  <a:lnTo>
                    <a:pt x="179" y="154"/>
                  </a:lnTo>
                  <a:lnTo>
                    <a:pt x="171" y="160"/>
                  </a:lnTo>
                  <a:lnTo>
                    <a:pt x="166" y="167"/>
                  </a:lnTo>
                  <a:lnTo>
                    <a:pt x="160" y="173"/>
                  </a:lnTo>
                  <a:lnTo>
                    <a:pt x="154" y="179"/>
                  </a:lnTo>
                  <a:lnTo>
                    <a:pt x="149" y="187"/>
                  </a:lnTo>
                  <a:lnTo>
                    <a:pt x="145" y="194"/>
                  </a:lnTo>
                  <a:lnTo>
                    <a:pt x="139" y="200"/>
                  </a:lnTo>
                  <a:lnTo>
                    <a:pt x="137" y="207"/>
                  </a:lnTo>
                  <a:lnTo>
                    <a:pt x="133" y="215"/>
                  </a:lnTo>
                  <a:lnTo>
                    <a:pt x="131" y="225"/>
                  </a:lnTo>
                  <a:lnTo>
                    <a:pt x="128" y="230"/>
                  </a:lnTo>
                  <a:lnTo>
                    <a:pt x="124" y="238"/>
                  </a:lnTo>
                  <a:lnTo>
                    <a:pt x="122" y="245"/>
                  </a:lnTo>
                  <a:lnTo>
                    <a:pt x="122" y="253"/>
                  </a:lnTo>
                  <a:lnTo>
                    <a:pt x="118" y="259"/>
                  </a:lnTo>
                  <a:lnTo>
                    <a:pt x="116" y="266"/>
                  </a:lnTo>
                  <a:lnTo>
                    <a:pt x="114" y="272"/>
                  </a:lnTo>
                  <a:lnTo>
                    <a:pt x="112" y="280"/>
                  </a:lnTo>
                  <a:lnTo>
                    <a:pt x="109" y="285"/>
                  </a:lnTo>
                  <a:lnTo>
                    <a:pt x="109" y="291"/>
                  </a:lnTo>
                  <a:lnTo>
                    <a:pt x="105" y="295"/>
                  </a:lnTo>
                  <a:lnTo>
                    <a:pt x="105" y="303"/>
                  </a:lnTo>
                  <a:lnTo>
                    <a:pt x="97" y="310"/>
                  </a:lnTo>
                  <a:lnTo>
                    <a:pt x="91" y="318"/>
                  </a:lnTo>
                  <a:lnTo>
                    <a:pt x="84" y="323"/>
                  </a:lnTo>
                  <a:lnTo>
                    <a:pt x="74" y="325"/>
                  </a:lnTo>
                  <a:lnTo>
                    <a:pt x="69" y="325"/>
                  </a:lnTo>
                  <a:lnTo>
                    <a:pt x="61" y="325"/>
                  </a:lnTo>
                  <a:lnTo>
                    <a:pt x="55" y="325"/>
                  </a:lnTo>
                  <a:lnTo>
                    <a:pt x="50" y="325"/>
                  </a:lnTo>
                  <a:lnTo>
                    <a:pt x="44" y="323"/>
                  </a:lnTo>
                  <a:lnTo>
                    <a:pt x="36" y="322"/>
                  </a:lnTo>
                  <a:lnTo>
                    <a:pt x="31" y="320"/>
                  </a:lnTo>
                  <a:lnTo>
                    <a:pt x="25" y="320"/>
                  </a:lnTo>
                  <a:lnTo>
                    <a:pt x="14" y="316"/>
                  </a:lnTo>
                  <a:lnTo>
                    <a:pt x="8" y="314"/>
                  </a:lnTo>
                  <a:lnTo>
                    <a:pt x="0" y="3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4" name="Freeform 218"/>
            <p:cNvSpPr>
              <a:spLocks/>
            </p:cNvSpPr>
            <p:nvPr/>
          </p:nvSpPr>
          <p:spPr bwMode="auto">
            <a:xfrm>
              <a:off x="3243258" y="2438834"/>
              <a:ext cx="55719" cy="73074"/>
            </a:xfrm>
            <a:custGeom>
              <a:avLst/>
              <a:gdLst>
                <a:gd name="T0" fmla="*/ 2147483647 w 367"/>
                <a:gd name="T1" fmla="*/ 2147483647 h 479"/>
                <a:gd name="T2" fmla="*/ 2147483647 w 367"/>
                <a:gd name="T3" fmla="*/ 2147483647 h 479"/>
                <a:gd name="T4" fmla="*/ 2147483647 w 367"/>
                <a:gd name="T5" fmla="*/ 2147483647 h 479"/>
                <a:gd name="T6" fmla="*/ 2147483647 w 367"/>
                <a:gd name="T7" fmla="*/ 2147483647 h 479"/>
                <a:gd name="T8" fmla="*/ 2147483647 w 367"/>
                <a:gd name="T9" fmla="*/ 2147483647 h 479"/>
                <a:gd name="T10" fmla="*/ 2147483647 w 367"/>
                <a:gd name="T11" fmla="*/ 2147483647 h 479"/>
                <a:gd name="T12" fmla="*/ 2147483647 w 367"/>
                <a:gd name="T13" fmla="*/ 2147483647 h 479"/>
                <a:gd name="T14" fmla="*/ 2147483647 w 367"/>
                <a:gd name="T15" fmla="*/ 2147483647 h 479"/>
                <a:gd name="T16" fmla="*/ 2147483647 w 367"/>
                <a:gd name="T17" fmla="*/ 2147483647 h 479"/>
                <a:gd name="T18" fmla="*/ 2147483647 w 367"/>
                <a:gd name="T19" fmla="*/ 2147483647 h 479"/>
                <a:gd name="T20" fmla="*/ 2147483647 w 367"/>
                <a:gd name="T21" fmla="*/ 2147483647 h 479"/>
                <a:gd name="T22" fmla="*/ 2147483647 w 367"/>
                <a:gd name="T23" fmla="*/ 2147483647 h 479"/>
                <a:gd name="T24" fmla="*/ 2147483647 w 367"/>
                <a:gd name="T25" fmla="*/ 2147483647 h 479"/>
                <a:gd name="T26" fmla="*/ 2147483647 w 367"/>
                <a:gd name="T27" fmla="*/ 2147483647 h 479"/>
                <a:gd name="T28" fmla="*/ 2147483647 w 367"/>
                <a:gd name="T29" fmla="*/ 2147483647 h 479"/>
                <a:gd name="T30" fmla="*/ 2147483647 w 367"/>
                <a:gd name="T31" fmla="*/ 2147483647 h 479"/>
                <a:gd name="T32" fmla="*/ 2147483647 w 367"/>
                <a:gd name="T33" fmla="*/ 2147483647 h 479"/>
                <a:gd name="T34" fmla="*/ 2147483647 w 367"/>
                <a:gd name="T35" fmla="*/ 2147483647 h 479"/>
                <a:gd name="T36" fmla="*/ 2147483647 w 367"/>
                <a:gd name="T37" fmla="*/ 2147483647 h 479"/>
                <a:gd name="T38" fmla="*/ 2147483647 w 367"/>
                <a:gd name="T39" fmla="*/ 2147483647 h 479"/>
                <a:gd name="T40" fmla="*/ 2147483647 w 367"/>
                <a:gd name="T41" fmla="*/ 2147483647 h 479"/>
                <a:gd name="T42" fmla="*/ 2147483647 w 367"/>
                <a:gd name="T43" fmla="*/ 2147483647 h 479"/>
                <a:gd name="T44" fmla="*/ 2147483647 w 367"/>
                <a:gd name="T45" fmla="*/ 2147483647 h 479"/>
                <a:gd name="T46" fmla="*/ 2147483647 w 367"/>
                <a:gd name="T47" fmla="*/ 0 h 479"/>
                <a:gd name="T48" fmla="*/ 2147483647 w 367"/>
                <a:gd name="T49" fmla="*/ 2147483647 h 479"/>
                <a:gd name="T50" fmla="*/ 2147483647 w 367"/>
                <a:gd name="T51" fmla="*/ 2147483647 h 479"/>
                <a:gd name="T52" fmla="*/ 2147483647 w 367"/>
                <a:gd name="T53" fmla="*/ 2147483647 h 479"/>
                <a:gd name="T54" fmla="*/ 2147483647 w 367"/>
                <a:gd name="T55" fmla="*/ 2147483647 h 479"/>
                <a:gd name="T56" fmla="*/ 2147483647 w 367"/>
                <a:gd name="T57" fmla="*/ 2147483647 h 479"/>
                <a:gd name="T58" fmla="*/ 2147483647 w 367"/>
                <a:gd name="T59" fmla="*/ 2147483647 h 479"/>
                <a:gd name="T60" fmla="*/ 2147483647 w 367"/>
                <a:gd name="T61" fmla="*/ 2147483647 h 479"/>
                <a:gd name="T62" fmla="*/ 2147483647 w 367"/>
                <a:gd name="T63" fmla="*/ 2147483647 h 479"/>
                <a:gd name="T64" fmla="*/ 2147483647 w 367"/>
                <a:gd name="T65" fmla="*/ 2147483647 h 479"/>
                <a:gd name="T66" fmla="*/ 2147483647 w 367"/>
                <a:gd name="T67" fmla="*/ 2147483647 h 479"/>
                <a:gd name="T68" fmla="*/ 2147483647 w 367"/>
                <a:gd name="T69" fmla="*/ 2147483647 h 479"/>
                <a:gd name="T70" fmla="*/ 2147483647 w 367"/>
                <a:gd name="T71" fmla="*/ 2147483647 h 479"/>
                <a:gd name="T72" fmla="*/ 2147483647 w 367"/>
                <a:gd name="T73" fmla="*/ 2147483647 h 479"/>
                <a:gd name="T74" fmla="*/ 2147483647 w 367"/>
                <a:gd name="T75" fmla="*/ 2147483647 h 479"/>
                <a:gd name="T76" fmla="*/ 2147483647 w 367"/>
                <a:gd name="T77" fmla="*/ 2147483647 h 479"/>
                <a:gd name="T78" fmla="*/ 2147483647 w 367"/>
                <a:gd name="T79" fmla="*/ 2147483647 h 479"/>
                <a:gd name="T80" fmla="*/ 2147483647 w 367"/>
                <a:gd name="T81" fmla="*/ 2147483647 h 479"/>
                <a:gd name="T82" fmla="*/ 2147483647 w 367"/>
                <a:gd name="T83" fmla="*/ 2147483647 h 479"/>
                <a:gd name="T84" fmla="*/ 2147483647 w 367"/>
                <a:gd name="T85" fmla="*/ 2147483647 h 479"/>
                <a:gd name="T86" fmla="*/ 2147483647 w 367"/>
                <a:gd name="T87" fmla="*/ 2147483647 h 479"/>
                <a:gd name="T88" fmla="*/ 2147483647 w 367"/>
                <a:gd name="T89" fmla="*/ 2147483647 h 479"/>
                <a:gd name="T90" fmla="*/ 2147483647 w 367"/>
                <a:gd name="T91" fmla="*/ 2147483647 h 479"/>
                <a:gd name="T92" fmla="*/ 2147483647 w 367"/>
                <a:gd name="T93" fmla="*/ 2147483647 h 479"/>
                <a:gd name="T94" fmla="*/ 2147483647 w 367"/>
                <a:gd name="T95" fmla="*/ 2147483647 h 479"/>
                <a:gd name="T96" fmla="*/ 2147483647 w 367"/>
                <a:gd name="T97" fmla="*/ 2147483647 h 479"/>
                <a:gd name="T98" fmla="*/ 2147483647 w 367"/>
                <a:gd name="T99" fmla="*/ 2147483647 h 479"/>
                <a:gd name="T100" fmla="*/ 2147483647 w 367"/>
                <a:gd name="T101" fmla="*/ 2147483647 h 479"/>
                <a:gd name="T102" fmla="*/ 2147483647 w 367"/>
                <a:gd name="T103" fmla="*/ 2147483647 h 479"/>
                <a:gd name="T104" fmla="*/ 2147483647 w 367"/>
                <a:gd name="T105" fmla="*/ 2147483647 h 479"/>
                <a:gd name="T106" fmla="*/ 2147483647 w 367"/>
                <a:gd name="T107" fmla="*/ 2147483647 h 479"/>
                <a:gd name="T108" fmla="*/ 2147483647 w 367"/>
                <a:gd name="T109" fmla="*/ 2147483647 h 479"/>
                <a:gd name="T110" fmla="*/ 2147483647 w 367"/>
                <a:gd name="T111" fmla="*/ 2147483647 h 479"/>
                <a:gd name="T112" fmla="*/ 2147483647 w 367"/>
                <a:gd name="T113" fmla="*/ 2147483647 h 479"/>
                <a:gd name="T114" fmla="*/ 2147483647 w 367"/>
                <a:gd name="T115" fmla="*/ 2147483647 h 479"/>
                <a:gd name="T116" fmla="*/ 2147483647 w 367"/>
                <a:gd name="T117" fmla="*/ 2147483647 h 479"/>
                <a:gd name="T118" fmla="*/ 2147483647 w 367"/>
                <a:gd name="T119" fmla="*/ 2147483647 h 479"/>
                <a:gd name="T120" fmla="*/ 2147483647 w 367"/>
                <a:gd name="T121" fmla="*/ 2147483647 h 479"/>
                <a:gd name="T122" fmla="*/ 2147483647 w 367"/>
                <a:gd name="T123" fmla="*/ 2147483647 h 479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367" h="479">
                  <a:moveTo>
                    <a:pt x="361" y="394"/>
                  </a:moveTo>
                  <a:lnTo>
                    <a:pt x="261" y="443"/>
                  </a:lnTo>
                  <a:lnTo>
                    <a:pt x="257" y="443"/>
                  </a:lnTo>
                  <a:lnTo>
                    <a:pt x="255" y="443"/>
                  </a:lnTo>
                  <a:lnTo>
                    <a:pt x="251" y="445"/>
                  </a:lnTo>
                  <a:lnTo>
                    <a:pt x="245" y="449"/>
                  </a:lnTo>
                  <a:lnTo>
                    <a:pt x="238" y="451"/>
                  </a:lnTo>
                  <a:lnTo>
                    <a:pt x="230" y="455"/>
                  </a:lnTo>
                  <a:lnTo>
                    <a:pt x="221" y="456"/>
                  </a:lnTo>
                  <a:lnTo>
                    <a:pt x="211" y="462"/>
                  </a:lnTo>
                  <a:lnTo>
                    <a:pt x="200" y="464"/>
                  </a:lnTo>
                  <a:lnTo>
                    <a:pt x="190" y="468"/>
                  </a:lnTo>
                  <a:lnTo>
                    <a:pt x="179" y="470"/>
                  </a:lnTo>
                  <a:lnTo>
                    <a:pt x="169" y="474"/>
                  </a:lnTo>
                  <a:lnTo>
                    <a:pt x="160" y="476"/>
                  </a:lnTo>
                  <a:lnTo>
                    <a:pt x="150" y="477"/>
                  </a:lnTo>
                  <a:lnTo>
                    <a:pt x="141" y="479"/>
                  </a:lnTo>
                  <a:lnTo>
                    <a:pt x="135" y="479"/>
                  </a:lnTo>
                  <a:lnTo>
                    <a:pt x="128" y="479"/>
                  </a:lnTo>
                  <a:lnTo>
                    <a:pt x="122" y="477"/>
                  </a:lnTo>
                  <a:lnTo>
                    <a:pt x="118" y="476"/>
                  </a:lnTo>
                  <a:lnTo>
                    <a:pt x="114" y="474"/>
                  </a:lnTo>
                  <a:lnTo>
                    <a:pt x="110" y="468"/>
                  </a:lnTo>
                  <a:lnTo>
                    <a:pt x="109" y="464"/>
                  </a:lnTo>
                  <a:lnTo>
                    <a:pt x="107" y="458"/>
                  </a:lnTo>
                  <a:lnTo>
                    <a:pt x="105" y="453"/>
                  </a:lnTo>
                  <a:lnTo>
                    <a:pt x="103" y="445"/>
                  </a:lnTo>
                  <a:lnTo>
                    <a:pt x="101" y="437"/>
                  </a:lnTo>
                  <a:lnTo>
                    <a:pt x="99" y="428"/>
                  </a:lnTo>
                  <a:lnTo>
                    <a:pt x="97" y="420"/>
                  </a:lnTo>
                  <a:lnTo>
                    <a:pt x="95" y="411"/>
                  </a:lnTo>
                  <a:lnTo>
                    <a:pt x="93" y="399"/>
                  </a:lnTo>
                  <a:lnTo>
                    <a:pt x="90" y="388"/>
                  </a:lnTo>
                  <a:lnTo>
                    <a:pt x="88" y="377"/>
                  </a:lnTo>
                  <a:lnTo>
                    <a:pt x="80" y="363"/>
                  </a:lnTo>
                  <a:lnTo>
                    <a:pt x="76" y="352"/>
                  </a:lnTo>
                  <a:lnTo>
                    <a:pt x="69" y="339"/>
                  </a:lnTo>
                  <a:lnTo>
                    <a:pt x="63" y="325"/>
                  </a:lnTo>
                  <a:lnTo>
                    <a:pt x="55" y="312"/>
                  </a:lnTo>
                  <a:lnTo>
                    <a:pt x="50" y="299"/>
                  </a:lnTo>
                  <a:lnTo>
                    <a:pt x="42" y="285"/>
                  </a:lnTo>
                  <a:lnTo>
                    <a:pt x="36" y="274"/>
                  </a:lnTo>
                  <a:lnTo>
                    <a:pt x="29" y="263"/>
                  </a:lnTo>
                  <a:lnTo>
                    <a:pt x="23" y="253"/>
                  </a:lnTo>
                  <a:lnTo>
                    <a:pt x="17" y="242"/>
                  </a:lnTo>
                  <a:lnTo>
                    <a:pt x="14" y="234"/>
                  </a:lnTo>
                  <a:lnTo>
                    <a:pt x="8" y="228"/>
                  </a:lnTo>
                  <a:lnTo>
                    <a:pt x="6" y="223"/>
                  </a:lnTo>
                  <a:lnTo>
                    <a:pt x="4" y="221"/>
                  </a:lnTo>
                  <a:lnTo>
                    <a:pt x="4" y="219"/>
                  </a:lnTo>
                  <a:lnTo>
                    <a:pt x="4" y="217"/>
                  </a:lnTo>
                  <a:lnTo>
                    <a:pt x="2" y="211"/>
                  </a:lnTo>
                  <a:lnTo>
                    <a:pt x="2" y="205"/>
                  </a:lnTo>
                  <a:lnTo>
                    <a:pt x="2" y="198"/>
                  </a:lnTo>
                  <a:lnTo>
                    <a:pt x="2" y="192"/>
                  </a:lnTo>
                  <a:lnTo>
                    <a:pt x="2" y="183"/>
                  </a:lnTo>
                  <a:lnTo>
                    <a:pt x="2" y="173"/>
                  </a:lnTo>
                  <a:lnTo>
                    <a:pt x="0" y="166"/>
                  </a:lnTo>
                  <a:lnTo>
                    <a:pt x="0" y="156"/>
                  </a:lnTo>
                  <a:lnTo>
                    <a:pt x="2" y="147"/>
                  </a:lnTo>
                  <a:lnTo>
                    <a:pt x="2" y="139"/>
                  </a:lnTo>
                  <a:lnTo>
                    <a:pt x="4" y="131"/>
                  </a:lnTo>
                  <a:lnTo>
                    <a:pt x="6" y="124"/>
                  </a:lnTo>
                  <a:lnTo>
                    <a:pt x="10" y="118"/>
                  </a:lnTo>
                  <a:lnTo>
                    <a:pt x="14" y="114"/>
                  </a:lnTo>
                  <a:lnTo>
                    <a:pt x="21" y="108"/>
                  </a:lnTo>
                  <a:lnTo>
                    <a:pt x="33" y="105"/>
                  </a:lnTo>
                  <a:lnTo>
                    <a:pt x="38" y="101"/>
                  </a:lnTo>
                  <a:lnTo>
                    <a:pt x="44" y="99"/>
                  </a:lnTo>
                  <a:lnTo>
                    <a:pt x="52" y="97"/>
                  </a:lnTo>
                  <a:lnTo>
                    <a:pt x="57" y="95"/>
                  </a:lnTo>
                  <a:lnTo>
                    <a:pt x="65" y="93"/>
                  </a:lnTo>
                  <a:lnTo>
                    <a:pt x="72" y="89"/>
                  </a:lnTo>
                  <a:lnTo>
                    <a:pt x="80" y="88"/>
                  </a:lnTo>
                  <a:lnTo>
                    <a:pt x="88" y="86"/>
                  </a:lnTo>
                  <a:lnTo>
                    <a:pt x="95" y="82"/>
                  </a:lnTo>
                  <a:lnTo>
                    <a:pt x="105" y="80"/>
                  </a:lnTo>
                  <a:lnTo>
                    <a:pt x="114" y="76"/>
                  </a:lnTo>
                  <a:lnTo>
                    <a:pt x="124" y="72"/>
                  </a:lnTo>
                  <a:lnTo>
                    <a:pt x="131" y="67"/>
                  </a:lnTo>
                  <a:lnTo>
                    <a:pt x="141" y="61"/>
                  </a:lnTo>
                  <a:lnTo>
                    <a:pt x="150" y="57"/>
                  </a:lnTo>
                  <a:lnTo>
                    <a:pt x="160" y="51"/>
                  </a:lnTo>
                  <a:lnTo>
                    <a:pt x="169" y="46"/>
                  </a:lnTo>
                  <a:lnTo>
                    <a:pt x="179" y="38"/>
                  </a:lnTo>
                  <a:lnTo>
                    <a:pt x="188" y="34"/>
                  </a:lnTo>
                  <a:lnTo>
                    <a:pt x="196" y="29"/>
                  </a:lnTo>
                  <a:lnTo>
                    <a:pt x="206" y="23"/>
                  </a:lnTo>
                  <a:lnTo>
                    <a:pt x="215" y="17"/>
                  </a:lnTo>
                  <a:lnTo>
                    <a:pt x="223" y="12"/>
                  </a:lnTo>
                  <a:lnTo>
                    <a:pt x="230" y="10"/>
                  </a:lnTo>
                  <a:lnTo>
                    <a:pt x="238" y="6"/>
                  </a:lnTo>
                  <a:lnTo>
                    <a:pt x="245" y="2"/>
                  </a:lnTo>
                  <a:lnTo>
                    <a:pt x="253" y="0"/>
                  </a:lnTo>
                  <a:lnTo>
                    <a:pt x="261" y="0"/>
                  </a:lnTo>
                  <a:lnTo>
                    <a:pt x="268" y="0"/>
                  </a:lnTo>
                  <a:lnTo>
                    <a:pt x="278" y="4"/>
                  </a:lnTo>
                  <a:lnTo>
                    <a:pt x="280" y="8"/>
                  </a:lnTo>
                  <a:lnTo>
                    <a:pt x="283" y="12"/>
                  </a:lnTo>
                  <a:lnTo>
                    <a:pt x="287" y="17"/>
                  </a:lnTo>
                  <a:lnTo>
                    <a:pt x="289" y="23"/>
                  </a:lnTo>
                  <a:lnTo>
                    <a:pt x="291" y="29"/>
                  </a:lnTo>
                  <a:lnTo>
                    <a:pt x="293" y="36"/>
                  </a:lnTo>
                  <a:lnTo>
                    <a:pt x="297" y="46"/>
                  </a:lnTo>
                  <a:lnTo>
                    <a:pt x="301" y="55"/>
                  </a:lnTo>
                  <a:lnTo>
                    <a:pt x="302" y="63"/>
                  </a:lnTo>
                  <a:lnTo>
                    <a:pt x="304" y="72"/>
                  </a:lnTo>
                  <a:lnTo>
                    <a:pt x="308" y="82"/>
                  </a:lnTo>
                  <a:lnTo>
                    <a:pt x="312" y="93"/>
                  </a:lnTo>
                  <a:lnTo>
                    <a:pt x="314" y="103"/>
                  </a:lnTo>
                  <a:lnTo>
                    <a:pt x="316" y="114"/>
                  </a:lnTo>
                  <a:lnTo>
                    <a:pt x="320" y="124"/>
                  </a:lnTo>
                  <a:lnTo>
                    <a:pt x="325" y="135"/>
                  </a:lnTo>
                  <a:lnTo>
                    <a:pt x="327" y="145"/>
                  </a:lnTo>
                  <a:lnTo>
                    <a:pt x="331" y="156"/>
                  </a:lnTo>
                  <a:lnTo>
                    <a:pt x="337" y="166"/>
                  </a:lnTo>
                  <a:lnTo>
                    <a:pt x="340" y="177"/>
                  </a:lnTo>
                  <a:lnTo>
                    <a:pt x="344" y="186"/>
                  </a:lnTo>
                  <a:lnTo>
                    <a:pt x="348" y="196"/>
                  </a:lnTo>
                  <a:lnTo>
                    <a:pt x="352" y="204"/>
                  </a:lnTo>
                  <a:lnTo>
                    <a:pt x="356" y="213"/>
                  </a:lnTo>
                  <a:lnTo>
                    <a:pt x="358" y="221"/>
                  </a:lnTo>
                  <a:lnTo>
                    <a:pt x="359" y="228"/>
                  </a:lnTo>
                  <a:lnTo>
                    <a:pt x="363" y="232"/>
                  </a:lnTo>
                  <a:lnTo>
                    <a:pt x="367" y="240"/>
                  </a:lnTo>
                  <a:lnTo>
                    <a:pt x="365" y="240"/>
                  </a:lnTo>
                  <a:lnTo>
                    <a:pt x="361" y="240"/>
                  </a:lnTo>
                  <a:lnTo>
                    <a:pt x="356" y="242"/>
                  </a:lnTo>
                  <a:lnTo>
                    <a:pt x="352" y="242"/>
                  </a:lnTo>
                  <a:lnTo>
                    <a:pt x="342" y="242"/>
                  </a:lnTo>
                  <a:lnTo>
                    <a:pt x="335" y="238"/>
                  </a:lnTo>
                  <a:lnTo>
                    <a:pt x="325" y="232"/>
                  </a:lnTo>
                  <a:lnTo>
                    <a:pt x="318" y="226"/>
                  </a:lnTo>
                  <a:lnTo>
                    <a:pt x="312" y="219"/>
                  </a:lnTo>
                  <a:lnTo>
                    <a:pt x="306" y="213"/>
                  </a:lnTo>
                  <a:lnTo>
                    <a:pt x="302" y="207"/>
                  </a:lnTo>
                  <a:lnTo>
                    <a:pt x="299" y="200"/>
                  </a:lnTo>
                  <a:lnTo>
                    <a:pt x="293" y="194"/>
                  </a:lnTo>
                  <a:lnTo>
                    <a:pt x="289" y="186"/>
                  </a:lnTo>
                  <a:lnTo>
                    <a:pt x="283" y="181"/>
                  </a:lnTo>
                  <a:lnTo>
                    <a:pt x="280" y="175"/>
                  </a:lnTo>
                  <a:lnTo>
                    <a:pt x="276" y="169"/>
                  </a:lnTo>
                  <a:lnTo>
                    <a:pt x="270" y="162"/>
                  </a:lnTo>
                  <a:lnTo>
                    <a:pt x="266" y="156"/>
                  </a:lnTo>
                  <a:lnTo>
                    <a:pt x="263" y="150"/>
                  </a:lnTo>
                  <a:lnTo>
                    <a:pt x="253" y="141"/>
                  </a:lnTo>
                  <a:lnTo>
                    <a:pt x="244" y="133"/>
                  </a:lnTo>
                  <a:lnTo>
                    <a:pt x="238" y="129"/>
                  </a:lnTo>
                  <a:lnTo>
                    <a:pt x="232" y="126"/>
                  </a:lnTo>
                  <a:lnTo>
                    <a:pt x="226" y="124"/>
                  </a:lnTo>
                  <a:lnTo>
                    <a:pt x="221" y="122"/>
                  </a:lnTo>
                  <a:lnTo>
                    <a:pt x="215" y="120"/>
                  </a:lnTo>
                  <a:lnTo>
                    <a:pt x="207" y="120"/>
                  </a:lnTo>
                  <a:lnTo>
                    <a:pt x="202" y="120"/>
                  </a:lnTo>
                  <a:lnTo>
                    <a:pt x="196" y="120"/>
                  </a:lnTo>
                  <a:lnTo>
                    <a:pt x="190" y="120"/>
                  </a:lnTo>
                  <a:lnTo>
                    <a:pt x="183" y="120"/>
                  </a:lnTo>
                  <a:lnTo>
                    <a:pt x="177" y="120"/>
                  </a:lnTo>
                  <a:lnTo>
                    <a:pt x="171" y="122"/>
                  </a:lnTo>
                  <a:lnTo>
                    <a:pt x="164" y="122"/>
                  </a:lnTo>
                  <a:lnTo>
                    <a:pt x="158" y="124"/>
                  </a:lnTo>
                  <a:lnTo>
                    <a:pt x="150" y="124"/>
                  </a:lnTo>
                  <a:lnTo>
                    <a:pt x="145" y="126"/>
                  </a:lnTo>
                  <a:lnTo>
                    <a:pt x="137" y="126"/>
                  </a:lnTo>
                  <a:lnTo>
                    <a:pt x="129" y="128"/>
                  </a:lnTo>
                  <a:lnTo>
                    <a:pt x="122" y="129"/>
                  </a:lnTo>
                  <a:lnTo>
                    <a:pt x="116" y="129"/>
                  </a:lnTo>
                  <a:lnTo>
                    <a:pt x="109" y="131"/>
                  </a:lnTo>
                  <a:lnTo>
                    <a:pt x="103" y="131"/>
                  </a:lnTo>
                  <a:lnTo>
                    <a:pt x="97" y="133"/>
                  </a:lnTo>
                  <a:lnTo>
                    <a:pt x="91" y="135"/>
                  </a:lnTo>
                  <a:lnTo>
                    <a:pt x="84" y="135"/>
                  </a:lnTo>
                  <a:lnTo>
                    <a:pt x="78" y="137"/>
                  </a:lnTo>
                  <a:lnTo>
                    <a:pt x="74" y="137"/>
                  </a:lnTo>
                  <a:lnTo>
                    <a:pt x="69" y="141"/>
                  </a:lnTo>
                  <a:lnTo>
                    <a:pt x="59" y="143"/>
                  </a:lnTo>
                  <a:lnTo>
                    <a:pt x="53" y="145"/>
                  </a:lnTo>
                  <a:lnTo>
                    <a:pt x="48" y="147"/>
                  </a:lnTo>
                  <a:lnTo>
                    <a:pt x="44" y="150"/>
                  </a:lnTo>
                  <a:lnTo>
                    <a:pt x="42" y="154"/>
                  </a:lnTo>
                  <a:lnTo>
                    <a:pt x="44" y="158"/>
                  </a:lnTo>
                  <a:lnTo>
                    <a:pt x="46" y="164"/>
                  </a:lnTo>
                  <a:lnTo>
                    <a:pt x="50" y="173"/>
                  </a:lnTo>
                  <a:lnTo>
                    <a:pt x="52" y="177"/>
                  </a:lnTo>
                  <a:lnTo>
                    <a:pt x="53" y="183"/>
                  </a:lnTo>
                  <a:lnTo>
                    <a:pt x="57" y="188"/>
                  </a:lnTo>
                  <a:lnTo>
                    <a:pt x="61" y="196"/>
                  </a:lnTo>
                  <a:lnTo>
                    <a:pt x="65" y="204"/>
                  </a:lnTo>
                  <a:lnTo>
                    <a:pt x="67" y="213"/>
                  </a:lnTo>
                  <a:lnTo>
                    <a:pt x="71" y="223"/>
                  </a:lnTo>
                  <a:lnTo>
                    <a:pt x="76" y="232"/>
                  </a:lnTo>
                  <a:lnTo>
                    <a:pt x="80" y="244"/>
                  </a:lnTo>
                  <a:lnTo>
                    <a:pt x="84" y="255"/>
                  </a:lnTo>
                  <a:lnTo>
                    <a:pt x="90" y="264"/>
                  </a:lnTo>
                  <a:lnTo>
                    <a:pt x="93" y="278"/>
                  </a:lnTo>
                  <a:lnTo>
                    <a:pt x="97" y="287"/>
                  </a:lnTo>
                  <a:lnTo>
                    <a:pt x="103" y="299"/>
                  </a:lnTo>
                  <a:lnTo>
                    <a:pt x="105" y="308"/>
                  </a:lnTo>
                  <a:lnTo>
                    <a:pt x="110" y="320"/>
                  </a:lnTo>
                  <a:lnTo>
                    <a:pt x="114" y="329"/>
                  </a:lnTo>
                  <a:lnTo>
                    <a:pt x="118" y="340"/>
                  </a:lnTo>
                  <a:lnTo>
                    <a:pt x="122" y="350"/>
                  </a:lnTo>
                  <a:lnTo>
                    <a:pt x="126" y="358"/>
                  </a:lnTo>
                  <a:lnTo>
                    <a:pt x="128" y="365"/>
                  </a:lnTo>
                  <a:lnTo>
                    <a:pt x="129" y="371"/>
                  </a:lnTo>
                  <a:lnTo>
                    <a:pt x="131" y="377"/>
                  </a:lnTo>
                  <a:lnTo>
                    <a:pt x="133" y="382"/>
                  </a:lnTo>
                  <a:lnTo>
                    <a:pt x="137" y="392"/>
                  </a:lnTo>
                  <a:lnTo>
                    <a:pt x="141" y="398"/>
                  </a:lnTo>
                  <a:lnTo>
                    <a:pt x="145" y="403"/>
                  </a:lnTo>
                  <a:lnTo>
                    <a:pt x="150" y="405"/>
                  </a:lnTo>
                  <a:lnTo>
                    <a:pt x="154" y="407"/>
                  </a:lnTo>
                  <a:lnTo>
                    <a:pt x="162" y="411"/>
                  </a:lnTo>
                  <a:lnTo>
                    <a:pt x="169" y="411"/>
                  </a:lnTo>
                  <a:lnTo>
                    <a:pt x="179" y="413"/>
                  </a:lnTo>
                  <a:lnTo>
                    <a:pt x="185" y="413"/>
                  </a:lnTo>
                  <a:lnTo>
                    <a:pt x="190" y="413"/>
                  </a:lnTo>
                  <a:lnTo>
                    <a:pt x="196" y="413"/>
                  </a:lnTo>
                  <a:lnTo>
                    <a:pt x="204" y="413"/>
                  </a:lnTo>
                  <a:lnTo>
                    <a:pt x="209" y="411"/>
                  </a:lnTo>
                  <a:lnTo>
                    <a:pt x="215" y="411"/>
                  </a:lnTo>
                  <a:lnTo>
                    <a:pt x="221" y="409"/>
                  </a:lnTo>
                  <a:lnTo>
                    <a:pt x="228" y="409"/>
                  </a:lnTo>
                  <a:lnTo>
                    <a:pt x="234" y="407"/>
                  </a:lnTo>
                  <a:lnTo>
                    <a:pt x="242" y="407"/>
                  </a:lnTo>
                  <a:lnTo>
                    <a:pt x="247" y="405"/>
                  </a:lnTo>
                  <a:lnTo>
                    <a:pt x="255" y="405"/>
                  </a:lnTo>
                  <a:lnTo>
                    <a:pt x="261" y="401"/>
                  </a:lnTo>
                  <a:lnTo>
                    <a:pt x="266" y="399"/>
                  </a:lnTo>
                  <a:lnTo>
                    <a:pt x="270" y="398"/>
                  </a:lnTo>
                  <a:lnTo>
                    <a:pt x="278" y="396"/>
                  </a:lnTo>
                  <a:lnTo>
                    <a:pt x="287" y="390"/>
                  </a:lnTo>
                  <a:lnTo>
                    <a:pt x="299" y="384"/>
                  </a:lnTo>
                  <a:lnTo>
                    <a:pt x="306" y="379"/>
                  </a:lnTo>
                  <a:lnTo>
                    <a:pt x="316" y="373"/>
                  </a:lnTo>
                  <a:lnTo>
                    <a:pt x="323" y="367"/>
                  </a:lnTo>
                  <a:lnTo>
                    <a:pt x="331" y="363"/>
                  </a:lnTo>
                  <a:lnTo>
                    <a:pt x="339" y="358"/>
                  </a:lnTo>
                  <a:lnTo>
                    <a:pt x="344" y="356"/>
                  </a:lnTo>
                  <a:lnTo>
                    <a:pt x="350" y="354"/>
                  </a:lnTo>
                  <a:lnTo>
                    <a:pt x="354" y="354"/>
                  </a:lnTo>
                  <a:lnTo>
                    <a:pt x="359" y="354"/>
                  </a:lnTo>
                  <a:lnTo>
                    <a:pt x="365" y="360"/>
                  </a:lnTo>
                  <a:lnTo>
                    <a:pt x="365" y="363"/>
                  </a:lnTo>
                  <a:lnTo>
                    <a:pt x="365" y="369"/>
                  </a:lnTo>
                  <a:lnTo>
                    <a:pt x="363" y="375"/>
                  </a:lnTo>
                  <a:lnTo>
                    <a:pt x="363" y="380"/>
                  </a:lnTo>
                  <a:lnTo>
                    <a:pt x="361" y="390"/>
                  </a:lnTo>
                  <a:lnTo>
                    <a:pt x="361" y="3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5" name="Freeform 219"/>
            <p:cNvSpPr>
              <a:spLocks/>
            </p:cNvSpPr>
            <p:nvPr/>
          </p:nvSpPr>
          <p:spPr bwMode="auto">
            <a:xfrm>
              <a:off x="3137606" y="2577369"/>
              <a:ext cx="153455" cy="44453"/>
            </a:xfrm>
            <a:custGeom>
              <a:avLst/>
              <a:gdLst>
                <a:gd name="T0" fmla="*/ 2147483647 w 1010"/>
                <a:gd name="T1" fmla="*/ 2147483647 h 291"/>
                <a:gd name="T2" fmla="*/ 2147483647 w 1010"/>
                <a:gd name="T3" fmla="*/ 2147483647 h 291"/>
                <a:gd name="T4" fmla="*/ 2147483647 w 1010"/>
                <a:gd name="T5" fmla="*/ 2147483647 h 291"/>
                <a:gd name="T6" fmla="*/ 2147483647 w 1010"/>
                <a:gd name="T7" fmla="*/ 2147483647 h 291"/>
                <a:gd name="T8" fmla="*/ 2147483647 w 1010"/>
                <a:gd name="T9" fmla="*/ 2147483647 h 291"/>
                <a:gd name="T10" fmla="*/ 2147483647 w 1010"/>
                <a:gd name="T11" fmla="*/ 2147483647 h 291"/>
                <a:gd name="T12" fmla="*/ 2147483647 w 1010"/>
                <a:gd name="T13" fmla="*/ 2147483647 h 291"/>
                <a:gd name="T14" fmla="*/ 2147483647 w 1010"/>
                <a:gd name="T15" fmla="*/ 2147483647 h 291"/>
                <a:gd name="T16" fmla="*/ 2147483647 w 1010"/>
                <a:gd name="T17" fmla="*/ 2147483647 h 291"/>
                <a:gd name="T18" fmla="*/ 2147483647 w 1010"/>
                <a:gd name="T19" fmla="*/ 2147483647 h 291"/>
                <a:gd name="T20" fmla="*/ 2147483647 w 1010"/>
                <a:gd name="T21" fmla="*/ 2147483647 h 291"/>
                <a:gd name="T22" fmla="*/ 2147483647 w 1010"/>
                <a:gd name="T23" fmla="*/ 2147483647 h 291"/>
                <a:gd name="T24" fmla="*/ 2147483647 w 1010"/>
                <a:gd name="T25" fmla="*/ 2147483647 h 291"/>
                <a:gd name="T26" fmla="*/ 2147483647 w 1010"/>
                <a:gd name="T27" fmla="*/ 2147483647 h 291"/>
                <a:gd name="T28" fmla="*/ 2147483647 w 1010"/>
                <a:gd name="T29" fmla="*/ 2147483647 h 291"/>
                <a:gd name="T30" fmla="*/ 2147483647 w 1010"/>
                <a:gd name="T31" fmla="*/ 2147483647 h 291"/>
                <a:gd name="T32" fmla="*/ 2147483647 w 1010"/>
                <a:gd name="T33" fmla="*/ 2147483647 h 291"/>
                <a:gd name="T34" fmla="*/ 2147483647 w 1010"/>
                <a:gd name="T35" fmla="*/ 2147483647 h 291"/>
                <a:gd name="T36" fmla="*/ 2147483647 w 1010"/>
                <a:gd name="T37" fmla="*/ 2147483647 h 291"/>
                <a:gd name="T38" fmla="*/ 2147483647 w 1010"/>
                <a:gd name="T39" fmla="*/ 2147483647 h 291"/>
                <a:gd name="T40" fmla="*/ 2147483647 w 1010"/>
                <a:gd name="T41" fmla="*/ 2147483647 h 291"/>
                <a:gd name="T42" fmla="*/ 2147483647 w 1010"/>
                <a:gd name="T43" fmla="*/ 2147483647 h 291"/>
                <a:gd name="T44" fmla="*/ 2147483647 w 1010"/>
                <a:gd name="T45" fmla="*/ 2147483647 h 291"/>
                <a:gd name="T46" fmla="*/ 2147483647 w 1010"/>
                <a:gd name="T47" fmla="*/ 2147483647 h 291"/>
                <a:gd name="T48" fmla="*/ 2147483647 w 1010"/>
                <a:gd name="T49" fmla="*/ 2147483647 h 291"/>
                <a:gd name="T50" fmla="*/ 2147483647 w 1010"/>
                <a:gd name="T51" fmla="*/ 2147483647 h 291"/>
                <a:gd name="T52" fmla="*/ 2147483647 w 1010"/>
                <a:gd name="T53" fmla="*/ 2147483647 h 291"/>
                <a:gd name="T54" fmla="*/ 2147483647 w 1010"/>
                <a:gd name="T55" fmla="*/ 2147483647 h 291"/>
                <a:gd name="T56" fmla="*/ 2147483647 w 1010"/>
                <a:gd name="T57" fmla="*/ 2147483647 h 291"/>
                <a:gd name="T58" fmla="*/ 2147483647 w 1010"/>
                <a:gd name="T59" fmla="*/ 2147483647 h 291"/>
                <a:gd name="T60" fmla="*/ 2147483647 w 1010"/>
                <a:gd name="T61" fmla="*/ 2147483647 h 291"/>
                <a:gd name="T62" fmla="*/ 2147483647 w 1010"/>
                <a:gd name="T63" fmla="*/ 2147483647 h 291"/>
                <a:gd name="T64" fmla="*/ 2147483647 w 1010"/>
                <a:gd name="T65" fmla="*/ 2147483647 h 291"/>
                <a:gd name="T66" fmla="*/ 2147483647 w 1010"/>
                <a:gd name="T67" fmla="*/ 2147483647 h 291"/>
                <a:gd name="T68" fmla="*/ 2147483647 w 1010"/>
                <a:gd name="T69" fmla="*/ 2147483647 h 291"/>
                <a:gd name="T70" fmla="*/ 2147483647 w 1010"/>
                <a:gd name="T71" fmla="*/ 2147483647 h 291"/>
                <a:gd name="T72" fmla="*/ 2147483647 w 1010"/>
                <a:gd name="T73" fmla="*/ 2147483647 h 291"/>
                <a:gd name="T74" fmla="*/ 2147483647 w 1010"/>
                <a:gd name="T75" fmla="*/ 2147483647 h 291"/>
                <a:gd name="T76" fmla="*/ 2147483647 w 1010"/>
                <a:gd name="T77" fmla="*/ 0 h 291"/>
                <a:gd name="T78" fmla="*/ 2147483647 w 1010"/>
                <a:gd name="T79" fmla="*/ 2147483647 h 291"/>
                <a:gd name="T80" fmla="*/ 2147483647 w 1010"/>
                <a:gd name="T81" fmla="*/ 2147483647 h 291"/>
                <a:gd name="T82" fmla="*/ 0 w 1010"/>
                <a:gd name="T83" fmla="*/ 2147483647 h 291"/>
                <a:gd name="T84" fmla="*/ 2147483647 w 1010"/>
                <a:gd name="T85" fmla="*/ 2147483647 h 291"/>
                <a:gd name="T86" fmla="*/ 2147483647 w 1010"/>
                <a:gd name="T87" fmla="*/ 2147483647 h 291"/>
                <a:gd name="T88" fmla="*/ 2147483647 w 1010"/>
                <a:gd name="T89" fmla="*/ 2147483647 h 29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010" h="291">
                  <a:moveTo>
                    <a:pt x="18" y="101"/>
                  </a:moveTo>
                  <a:lnTo>
                    <a:pt x="18" y="101"/>
                  </a:lnTo>
                  <a:lnTo>
                    <a:pt x="25" y="105"/>
                  </a:lnTo>
                  <a:lnTo>
                    <a:pt x="35" y="110"/>
                  </a:lnTo>
                  <a:lnTo>
                    <a:pt x="48" y="118"/>
                  </a:lnTo>
                  <a:lnTo>
                    <a:pt x="63" y="124"/>
                  </a:lnTo>
                  <a:lnTo>
                    <a:pt x="84" y="133"/>
                  </a:lnTo>
                  <a:lnTo>
                    <a:pt x="103" y="145"/>
                  </a:lnTo>
                  <a:lnTo>
                    <a:pt x="128" y="156"/>
                  </a:lnTo>
                  <a:lnTo>
                    <a:pt x="152" y="167"/>
                  </a:lnTo>
                  <a:lnTo>
                    <a:pt x="179" y="181"/>
                  </a:lnTo>
                  <a:lnTo>
                    <a:pt x="208" y="194"/>
                  </a:lnTo>
                  <a:lnTo>
                    <a:pt x="234" y="207"/>
                  </a:lnTo>
                  <a:lnTo>
                    <a:pt x="263" y="219"/>
                  </a:lnTo>
                  <a:lnTo>
                    <a:pt x="291" y="232"/>
                  </a:lnTo>
                  <a:lnTo>
                    <a:pt x="320" y="243"/>
                  </a:lnTo>
                  <a:lnTo>
                    <a:pt x="346" y="257"/>
                  </a:lnTo>
                  <a:lnTo>
                    <a:pt x="371" y="266"/>
                  </a:lnTo>
                  <a:lnTo>
                    <a:pt x="398" y="274"/>
                  </a:lnTo>
                  <a:lnTo>
                    <a:pt x="422" y="280"/>
                  </a:lnTo>
                  <a:lnTo>
                    <a:pt x="449" y="285"/>
                  </a:lnTo>
                  <a:lnTo>
                    <a:pt x="474" y="289"/>
                  </a:lnTo>
                  <a:lnTo>
                    <a:pt x="500" y="291"/>
                  </a:lnTo>
                  <a:lnTo>
                    <a:pt x="525" y="291"/>
                  </a:lnTo>
                  <a:lnTo>
                    <a:pt x="552" y="291"/>
                  </a:lnTo>
                  <a:lnTo>
                    <a:pt x="576" y="287"/>
                  </a:lnTo>
                  <a:lnTo>
                    <a:pt x="601" y="283"/>
                  </a:lnTo>
                  <a:lnTo>
                    <a:pt x="626" y="278"/>
                  </a:lnTo>
                  <a:lnTo>
                    <a:pt x="652" y="272"/>
                  </a:lnTo>
                  <a:lnTo>
                    <a:pt x="677" y="264"/>
                  </a:lnTo>
                  <a:lnTo>
                    <a:pt x="702" y="257"/>
                  </a:lnTo>
                  <a:lnTo>
                    <a:pt x="727" y="247"/>
                  </a:lnTo>
                  <a:lnTo>
                    <a:pt x="751" y="238"/>
                  </a:lnTo>
                  <a:lnTo>
                    <a:pt x="776" y="226"/>
                  </a:lnTo>
                  <a:lnTo>
                    <a:pt x="801" y="215"/>
                  </a:lnTo>
                  <a:lnTo>
                    <a:pt x="823" y="202"/>
                  </a:lnTo>
                  <a:lnTo>
                    <a:pt x="846" y="188"/>
                  </a:lnTo>
                  <a:lnTo>
                    <a:pt x="865" y="173"/>
                  </a:lnTo>
                  <a:lnTo>
                    <a:pt x="888" y="162"/>
                  </a:lnTo>
                  <a:lnTo>
                    <a:pt x="907" y="148"/>
                  </a:lnTo>
                  <a:lnTo>
                    <a:pt x="924" y="135"/>
                  </a:lnTo>
                  <a:lnTo>
                    <a:pt x="939" y="122"/>
                  </a:lnTo>
                  <a:lnTo>
                    <a:pt x="955" y="110"/>
                  </a:lnTo>
                  <a:lnTo>
                    <a:pt x="968" y="101"/>
                  </a:lnTo>
                  <a:lnTo>
                    <a:pt x="979" y="93"/>
                  </a:lnTo>
                  <a:lnTo>
                    <a:pt x="987" y="86"/>
                  </a:lnTo>
                  <a:lnTo>
                    <a:pt x="995" y="80"/>
                  </a:lnTo>
                  <a:lnTo>
                    <a:pt x="998" y="76"/>
                  </a:lnTo>
                  <a:lnTo>
                    <a:pt x="1000" y="76"/>
                  </a:lnTo>
                  <a:lnTo>
                    <a:pt x="1000" y="72"/>
                  </a:lnTo>
                  <a:lnTo>
                    <a:pt x="1004" y="65"/>
                  </a:lnTo>
                  <a:lnTo>
                    <a:pt x="1006" y="59"/>
                  </a:lnTo>
                  <a:lnTo>
                    <a:pt x="1008" y="53"/>
                  </a:lnTo>
                  <a:lnTo>
                    <a:pt x="1008" y="48"/>
                  </a:lnTo>
                  <a:lnTo>
                    <a:pt x="1010" y="44"/>
                  </a:lnTo>
                  <a:lnTo>
                    <a:pt x="1008" y="32"/>
                  </a:lnTo>
                  <a:lnTo>
                    <a:pt x="1002" y="29"/>
                  </a:lnTo>
                  <a:lnTo>
                    <a:pt x="996" y="25"/>
                  </a:lnTo>
                  <a:lnTo>
                    <a:pt x="989" y="27"/>
                  </a:lnTo>
                  <a:lnTo>
                    <a:pt x="981" y="29"/>
                  </a:lnTo>
                  <a:lnTo>
                    <a:pt x="970" y="34"/>
                  </a:lnTo>
                  <a:lnTo>
                    <a:pt x="957" y="38"/>
                  </a:lnTo>
                  <a:lnTo>
                    <a:pt x="941" y="46"/>
                  </a:lnTo>
                  <a:lnTo>
                    <a:pt x="926" y="51"/>
                  </a:lnTo>
                  <a:lnTo>
                    <a:pt x="913" y="59"/>
                  </a:lnTo>
                  <a:lnTo>
                    <a:pt x="896" y="67"/>
                  </a:lnTo>
                  <a:lnTo>
                    <a:pt x="881" y="74"/>
                  </a:lnTo>
                  <a:lnTo>
                    <a:pt x="863" y="82"/>
                  </a:lnTo>
                  <a:lnTo>
                    <a:pt x="846" y="91"/>
                  </a:lnTo>
                  <a:lnTo>
                    <a:pt x="827" y="99"/>
                  </a:lnTo>
                  <a:lnTo>
                    <a:pt x="810" y="108"/>
                  </a:lnTo>
                  <a:lnTo>
                    <a:pt x="791" y="116"/>
                  </a:lnTo>
                  <a:lnTo>
                    <a:pt x="772" y="125"/>
                  </a:lnTo>
                  <a:lnTo>
                    <a:pt x="753" y="133"/>
                  </a:lnTo>
                  <a:lnTo>
                    <a:pt x="734" y="143"/>
                  </a:lnTo>
                  <a:lnTo>
                    <a:pt x="713" y="152"/>
                  </a:lnTo>
                  <a:lnTo>
                    <a:pt x="694" y="160"/>
                  </a:lnTo>
                  <a:lnTo>
                    <a:pt x="673" y="167"/>
                  </a:lnTo>
                  <a:lnTo>
                    <a:pt x="652" y="173"/>
                  </a:lnTo>
                  <a:lnTo>
                    <a:pt x="633" y="179"/>
                  </a:lnTo>
                  <a:lnTo>
                    <a:pt x="614" y="184"/>
                  </a:lnTo>
                  <a:lnTo>
                    <a:pt x="597" y="188"/>
                  </a:lnTo>
                  <a:lnTo>
                    <a:pt x="578" y="192"/>
                  </a:lnTo>
                  <a:lnTo>
                    <a:pt x="559" y="194"/>
                  </a:lnTo>
                  <a:lnTo>
                    <a:pt x="540" y="196"/>
                  </a:lnTo>
                  <a:lnTo>
                    <a:pt x="521" y="196"/>
                  </a:lnTo>
                  <a:lnTo>
                    <a:pt x="502" y="196"/>
                  </a:lnTo>
                  <a:lnTo>
                    <a:pt x="483" y="194"/>
                  </a:lnTo>
                  <a:lnTo>
                    <a:pt x="464" y="192"/>
                  </a:lnTo>
                  <a:lnTo>
                    <a:pt x="445" y="188"/>
                  </a:lnTo>
                  <a:lnTo>
                    <a:pt x="426" y="183"/>
                  </a:lnTo>
                  <a:lnTo>
                    <a:pt x="405" y="177"/>
                  </a:lnTo>
                  <a:lnTo>
                    <a:pt x="386" y="171"/>
                  </a:lnTo>
                  <a:lnTo>
                    <a:pt x="363" y="164"/>
                  </a:lnTo>
                  <a:lnTo>
                    <a:pt x="343" y="156"/>
                  </a:lnTo>
                  <a:lnTo>
                    <a:pt x="320" y="146"/>
                  </a:lnTo>
                  <a:lnTo>
                    <a:pt x="299" y="139"/>
                  </a:lnTo>
                  <a:lnTo>
                    <a:pt x="276" y="129"/>
                  </a:lnTo>
                  <a:lnTo>
                    <a:pt x="253" y="120"/>
                  </a:lnTo>
                  <a:lnTo>
                    <a:pt x="232" y="110"/>
                  </a:lnTo>
                  <a:lnTo>
                    <a:pt x="211" y="101"/>
                  </a:lnTo>
                  <a:lnTo>
                    <a:pt x="191" y="91"/>
                  </a:lnTo>
                  <a:lnTo>
                    <a:pt x="172" y="80"/>
                  </a:lnTo>
                  <a:lnTo>
                    <a:pt x="151" y="70"/>
                  </a:lnTo>
                  <a:lnTo>
                    <a:pt x="133" y="61"/>
                  </a:lnTo>
                  <a:lnTo>
                    <a:pt x="114" y="53"/>
                  </a:lnTo>
                  <a:lnTo>
                    <a:pt x="99" y="44"/>
                  </a:lnTo>
                  <a:lnTo>
                    <a:pt x="86" y="34"/>
                  </a:lnTo>
                  <a:lnTo>
                    <a:pt x="73" y="29"/>
                  </a:lnTo>
                  <a:lnTo>
                    <a:pt x="59" y="19"/>
                  </a:lnTo>
                  <a:lnTo>
                    <a:pt x="50" y="13"/>
                  </a:lnTo>
                  <a:lnTo>
                    <a:pt x="42" y="8"/>
                  </a:lnTo>
                  <a:lnTo>
                    <a:pt x="37" y="6"/>
                  </a:lnTo>
                  <a:lnTo>
                    <a:pt x="31" y="2"/>
                  </a:lnTo>
                  <a:lnTo>
                    <a:pt x="27" y="0"/>
                  </a:lnTo>
                  <a:lnTo>
                    <a:pt x="25" y="0"/>
                  </a:lnTo>
                  <a:lnTo>
                    <a:pt x="23" y="0"/>
                  </a:lnTo>
                  <a:lnTo>
                    <a:pt x="19" y="2"/>
                  </a:lnTo>
                  <a:lnTo>
                    <a:pt x="18" y="6"/>
                  </a:lnTo>
                  <a:lnTo>
                    <a:pt x="16" y="9"/>
                  </a:lnTo>
                  <a:lnTo>
                    <a:pt x="10" y="15"/>
                  </a:lnTo>
                  <a:lnTo>
                    <a:pt x="4" y="17"/>
                  </a:lnTo>
                  <a:lnTo>
                    <a:pt x="2" y="23"/>
                  </a:lnTo>
                  <a:lnTo>
                    <a:pt x="0" y="29"/>
                  </a:lnTo>
                  <a:lnTo>
                    <a:pt x="0" y="34"/>
                  </a:lnTo>
                  <a:lnTo>
                    <a:pt x="0" y="40"/>
                  </a:lnTo>
                  <a:lnTo>
                    <a:pt x="0" y="48"/>
                  </a:lnTo>
                  <a:lnTo>
                    <a:pt x="2" y="55"/>
                  </a:lnTo>
                  <a:lnTo>
                    <a:pt x="4" y="63"/>
                  </a:lnTo>
                  <a:lnTo>
                    <a:pt x="4" y="70"/>
                  </a:lnTo>
                  <a:lnTo>
                    <a:pt x="6" y="78"/>
                  </a:lnTo>
                  <a:lnTo>
                    <a:pt x="10" y="84"/>
                  </a:lnTo>
                  <a:lnTo>
                    <a:pt x="12" y="89"/>
                  </a:lnTo>
                  <a:lnTo>
                    <a:pt x="16" y="97"/>
                  </a:lnTo>
                  <a:lnTo>
                    <a:pt x="18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6" name="Freeform 220"/>
            <p:cNvSpPr>
              <a:spLocks/>
            </p:cNvSpPr>
            <p:nvPr/>
          </p:nvSpPr>
          <p:spPr bwMode="auto">
            <a:xfrm>
              <a:off x="3096197" y="2247625"/>
              <a:ext cx="118136" cy="39886"/>
            </a:xfrm>
            <a:custGeom>
              <a:avLst/>
              <a:gdLst>
                <a:gd name="T0" fmla="*/ 2147483647 w 775"/>
                <a:gd name="T1" fmla="*/ 2147483647 h 263"/>
                <a:gd name="T2" fmla="*/ 2147483647 w 775"/>
                <a:gd name="T3" fmla="*/ 2147483647 h 263"/>
                <a:gd name="T4" fmla="*/ 2147483647 w 775"/>
                <a:gd name="T5" fmla="*/ 2147483647 h 263"/>
                <a:gd name="T6" fmla="*/ 2147483647 w 775"/>
                <a:gd name="T7" fmla="*/ 2147483647 h 263"/>
                <a:gd name="T8" fmla="*/ 2147483647 w 775"/>
                <a:gd name="T9" fmla="*/ 2147483647 h 263"/>
                <a:gd name="T10" fmla="*/ 2147483647 w 775"/>
                <a:gd name="T11" fmla="*/ 2147483647 h 263"/>
                <a:gd name="T12" fmla="*/ 2147483647 w 775"/>
                <a:gd name="T13" fmla="*/ 2147483647 h 263"/>
                <a:gd name="T14" fmla="*/ 2147483647 w 775"/>
                <a:gd name="T15" fmla="*/ 2147483647 h 263"/>
                <a:gd name="T16" fmla="*/ 2147483647 w 775"/>
                <a:gd name="T17" fmla="*/ 2147483647 h 263"/>
                <a:gd name="T18" fmla="*/ 2147483647 w 775"/>
                <a:gd name="T19" fmla="*/ 2147483647 h 263"/>
                <a:gd name="T20" fmla="*/ 2147483647 w 775"/>
                <a:gd name="T21" fmla="*/ 2147483647 h 263"/>
                <a:gd name="T22" fmla="*/ 2147483647 w 775"/>
                <a:gd name="T23" fmla="*/ 2147483647 h 263"/>
                <a:gd name="T24" fmla="*/ 2147483647 w 775"/>
                <a:gd name="T25" fmla="*/ 2147483647 h 263"/>
                <a:gd name="T26" fmla="*/ 2147483647 w 775"/>
                <a:gd name="T27" fmla="*/ 2147483647 h 263"/>
                <a:gd name="T28" fmla="*/ 2147483647 w 775"/>
                <a:gd name="T29" fmla="*/ 2147483647 h 263"/>
                <a:gd name="T30" fmla="*/ 2147483647 w 775"/>
                <a:gd name="T31" fmla="*/ 2147483647 h 263"/>
                <a:gd name="T32" fmla="*/ 2147483647 w 775"/>
                <a:gd name="T33" fmla="*/ 2147483647 h 263"/>
                <a:gd name="T34" fmla="*/ 2147483647 w 775"/>
                <a:gd name="T35" fmla="*/ 2147483647 h 263"/>
                <a:gd name="T36" fmla="*/ 2147483647 w 775"/>
                <a:gd name="T37" fmla="*/ 2147483647 h 263"/>
                <a:gd name="T38" fmla="*/ 2147483647 w 775"/>
                <a:gd name="T39" fmla="*/ 2147483647 h 263"/>
                <a:gd name="T40" fmla="*/ 2147483647 w 775"/>
                <a:gd name="T41" fmla="*/ 2147483647 h 263"/>
                <a:gd name="T42" fmla="*/ 2147483647 w 775"/>
                <a:gd name="T43" fmla="*/ 2147483647 h 263"/>
                <a:gd name="T44" fmla="*/ 2147483647 w 775"/>
                <a:gd name="T45" fmla="*/ 2147483647 h 263"/>
                <a:gd name="T46" fmla="*/ 2147483647 w 775"/>
                <a:gd name="T47" fmla="*/ 2147483647 h 263"/>
                <a:gd name="T48" fmla="*/ 2147483647 w 775"/>
                <a:gd name="T49" fmla="*/ 2147483647 h 263"/>
                <a:gd name="T50" fmla="*/ 2147483647 w 775"/>
                <a:gd name="T51" fmla="*/ 2147483647 h 263"/>
                <a:gd name="T52" fmla="*/ 2147483647 w 775"/>
                <a:gd name="T53" fmla="*/ 2147483647 h 263"/>
                <a:gd name="T54" fmla="*/ 2147483647 w 775"/>
                <a:gd name="T55" fmla="*/ 2147483647 h 263"/>
                <a:gd name="T56" fmla="*/ 2147483647 w 775"/>
                <a:gd name="T57" fmla="*/ 2147483647 h 263"/>
                <a:gd name="T58" fmla="*/ 2147483647 w 775"/>
                <a:gd name="T59" fmla="*/ 2147483647 h 263"/>
                <a:gd name="T60" fmla="*/ 2147483647 w 775"/>
                <a:gd name="T61" fmla="*/ 2147483647 h 263"/>
                <a:gd name="T62" fmla="*/ 2147483647 w 775"/>
                <a:gd name="T63" fmla="*/ 2147483647 h 263"/>
                <a:gd name="T64" fmla="*/ 2147483647 w 775"/>
                <a:gd name="T65" fmla="*/ 2147483647 h 263"/>
                <a:gd name="T66" fmla="*/ 2147483647 w 775"/>
                <a:gd name="T67" fmla="*/ 0 h 263"/>
                <a:gd name="T68" fmla="*/ 2147483647 w 775"/>
                <a:gd name="T69" fmla="*/ 0 h 263"/>
                <a:gd name="T70" fmla="*/ 2147483647 w 775"/>
                <a:gd name="T71" fmla="*/ 0 h 263"/>
                <a:gd name="T72" fmla="*/ 2147483647 w 775"/>
                <a:gd name="T73" fmla="*/ 0 h 263"/>
                <a:gd name="T74" fmla="*/ 2147483647 w 775"/>
                <a:gd name="T75" fmla="*/ 2147483647 h 263"/>
                <a:gd name="T76" fmla="*/ 2147483647 w 775"/>
                <a:gd name="T77" fmla="*/ 2147483647 h 263"/>
                <a:gd name="T78" fmla="*/ 2147483647 w 775"/>
                <a:gd name="T79" fmla="*/ 2147483647 h 263"/>
                <a:gd name="T80" fmla="*/ 2147483647 w 775"/>
                <a:gd name="T81" fmla="*/ 2147483647 h 263"/>
                <a:gd name="T82" fmla="*/ 2147483647 w 775"/>
                <a:gd name="T83" fmla="*/ 2147483647 h 263"/>
                <a:gd name="T84" fmla="*/ 2147483647 w 775"/>
                <a:gd name="T85" fmla="*/ 2147483647 h 263"/>
                <a:gd name="T86" fmla="*/ 2147483647 w 775"/>
                <a:gd name="T87" fmla="*/ 2147483647 h 263"/>
                <a:gd name="T88" fmla="*/ 2147483647 w 775"/>
                <a:gd name="T89" fmla="*/ 2147483647 h 263"/>
                <a:gd name="T90" fmla="*/ 2147483647 w 775"/>
                <a:gd name="T91" fmla="*/ 2147483647 h 26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775" h="263">
                  <a:moveTo>
                    <a:pt x="775" y="63"/>
                  </a:moveTo>
                  <a:lnTo>
                    <a:pt x="773" y="61"/>
                  </a:lnTo>
                  <a:lnTo>
                    <a:pt x="766" y="61"/>
                  </a:lnTo>
                  <a:lnTo>
                    <a:pt x="752" y="61"/>
                  </a:lnTo>
                  <a:lnTo>
                    <a:pt x="735" y="61"/>
                  </a:lnTo>
                  <a:lnTo>
                    <a:pt x="712" y="59"/>
                  </a:lnTo>
                  <a:lnTo>
                    <a:pt x="688" y="59"/>
                  </a:lnTo>
                  <a:lnTo>
                    <a:pt x="661" y="59"/>
                  </a:lnTo>
                  <a:lnTo>
                    <a:pt x="633" y="61"/>
                  </a:lnTo>
                  <a:lnTo>
                    <a:pt x="598" y="61"/>
                  </a:lnTo>
                  <a:lnTo>
                    <a:pt x="566" y="63"/>
                  </a:lnTo>
                  <a:lnTo>
                    <a:pt x="530" y="65"/>
                  </a:lnTo>
                  <a:lnTo>
                    <a:pt x="496" y="69"/>
                  </a:lnTo>
                  <a:lnTo>
                    <a:pt x="460" y="72"/>
                  </a:lnTo>
                  <a:lnTo>
                    <a:pt x="423" y="78"/>
                  </a:lnTo>
                  <a:lnTo>
                    <a:pt x="387" y="86"/>
                  </a:lnTo>
                  <a:lnTo>
                    <a:pt x="355" y="95"/>
                  </a:lnTo>
                  <a:lnTo>
                    <a:pt x="323" y="105"/>
                  </a:lnTo>
                  <a:lnTo>
                    <a:pt x="292" y="116"/>
                  </a:lnTo>
                  <a:lnTo>
                    <a:pt x="262" y="128"/>
                  </a:lnTo>
                  <a:lnTo>
                    <a:pt x="235" y="143"/>
                  </a:lnTo>
                  <a:lnTo>
                    <a:pt x="211" y="154"/>
                  </a:lnTo>
                  <a:lnTo>
                    <a:pt x="186" y="169"/>
                  </a:lnTo>
                  <a:lnTo>
                    <a:pt x="165" y="185"/>
                  </a:lnTo>
                  <a:lnTo>
                    <a:pt x="146" y="198"/>
                  </a:lnTo>
                  <a:lnTo>
                    <a:pt x="127" y="209"/>
                  </a:lnTo>
                  <a:lnTo>
                    <a:pt x="114" y="223"/>
                  </a:lnTo>
                  <a:lnTo>
                    <a:pt x="100" y="234"/>
                  </a:lnTo>
                  <a:lnTo>
                    <a:pt x="89" y="244"/>
                  </a:lnTo>
                  <a:lnTo>
                    <a:pt x="81" y="251"/>
                  </a:lnTo>
                  <a:lnTo>
                    <a:pt x="74" y="257"/>
                  </a:lnTo>
                  <a:lnTo>
                    <a:pt x="70" y="261"/>
                  </a:lnTo>
                  <a:lnTo>
                    <a:pt x="70" y="263"/>
                  </a:lnTo>
                  <a:lnTo>
                    <a:pt x="68" y="261"/>
                  </a:lnTo>
                  <a:lnTo>
                    <a:pt x="60" y="255"/>
                  </a:lnTo>
                  <a:lnTo>
                    <a:pt x="57" y="249"/>
                  </a:lnTo>
                  <a:lnTo>
                    <a:pt x="51" y="245"/>
                  </a:lnTo>
                  <a:lnTo>
                    <a:pt x="47" y="238"/>
                  </a:lnTo>
                  <a:lnTo>
                    <a:pt x="43" y="234"/>
                  </a:lnTo>
                  <a:lnTo>
                    <a:pt x="36" y="226"/>
                  </a:lnTo>
                  <a:lnTo>
                    <a:pt x="30" y="221"/>
                  </a:lnTo>
                  <a:lnTo>
                    <a:pt x="24" y="215"/>
                  </a:lnTo>
                  <a:lnTo>
                    <a:pt x="19" y="209"/>
                  </a:lnTo>
                  <a:lnTo>
                    <a:pt x="7" y="198"/>
                  </a:lnTo>
                  <a:lnTo>
                    <a:pt x="0" y="190"/>
                  </a:lnTo>
                  <a:lnTo>
                    <a:pt x="2" y="188"/>
                  </a:lnTo>
                  <a:lnTo>
                    <a:pt x="7" y="186"/>
                  </a:lnTo>
                  <a:lnTo>
                    <a:pt x="17" y="181"/>
                  </a:lnTo>
                  <a:lnTo>
                    <a:pt x="30" y="175"/>
                  </a:lnTo>
                  <a:lnTo>
                    <a:pt x="45" y="166"/>
                  </a:lnTo>
                  <a:lnTo>
                    <a:pt x="64" y="158"/>
                  </a:lnTo>
                  <a:lnTo>
                    <a:pt x="85" y="147"/>
                  </a:lnTo>
                  <a:lnTo>
                    <a:pt x="110" y="137"/>
                  </a:lnTo>
                  <a:lnTo>
                    <a:pt x="133" y="124"/>
                  </a:lnTo>
                  <a:lnTo>
                    <a:pt x="159" y="112"/>
                  </a:lnTo>
                  <a:lnTo>
                    <a:pt x="186" y="99"/>
                  </a:lnTo>
                  <a:lnTo>
                    <a:pt x="214" y="88"/>
                  </a:lnTo>
                  <a:lnTo>
                    <a:pt x="243" y="76"/>
                  </a:lnTo>
                  <a:lnTo>
                    <a:pt x="271" y="63"/>
                  </a:lnTo>
                  <a:lnTo>
                    <a:pt x="298" y="51"/>
                  </a:lnTo>
                  <a:lnTo>
                    <a:pt x="327" y="42"/>
                  </a:lnTo>
                  <a:lnTo>
                    <a:pt x="351" y="31"/>
                  </a:lnTo>
                  <a:lnTo>
                    <a:pt x="376" y="23"/>
                  </a:lnTo>
                  <a:lnTo>
                    <a:pt x="397" y="15"/>
                  </a:lnTo>
                  <a:lnTo>
                    <a:pt x="418" y="12"/>
                  </a:lnTo>
                  <a:lnTo>
                    <a:pt x="437" y="6"/>
                  </a:lnTo>
                  <a:lnTo>
                    <a:pt x="456" y="4"/>
                  </a:lnTo>
                  <a:lnTo>
                    <a:pt x="473" y="0"/>
                  </a:lnTo>
                  <a:lnTo>
                    <a:pt x="490" y="0"/>
                  </a:lnTo>
                  <a:lnTo>
                    <a:pt x="507" y="0"/>
                  </a:lnTo>
                  <a:lnTo>
                    <a:pt x="522" y="0"/>
                  </a:lnTo>
                  <a:lnTo>
                    <a:pt x="541" y="0"/>
                  </a:lnTo>
                  <a:lnTo>
                    <a:pt x="558" y="0"/>
                  </a:lnTo>
                  <a:lnTo>
                    <a:pt x="577" y="0"/>
                  </a:lnTo>
                  <a:lnTo>
                    <a:pt x="598" y="2"/>
                  </a:lnTo>
                  <a:lnTo>
                    <a:pt x="619" y="2"/>
                  </a:lnTo>
                  <a:lnTo>
                    <a:pt x="644" y="4"/>
                  </a:lnTo>
                  <a:lnTo>
                    <a:pt x="665" y="4"/>
                  </a:lnTo>
                  <a:lnTo>
                    <a:pt x="684" y="6"/>
                  </a:lnTo>
                  <a:lnTo>
                    <a:pt x="703" y="10"/>
                  </a:lnTo>
                  <a:lnTo>
                    <a:pt x="718" y="13"/>
                  </a:lnTo>
                  <a:lnTo>
                    <a:pt x="730" y="17"/>
                  </a:lnTo>
                  <a:lnTo>
                    <a:pt x="741" y="23"/>
                  </a:lnTo>
                  <a:lnTo>
                    <a:pt x="749" y="27"/>
                  </a:lnTo>
                  <a:lnTo>
                    <a:pt x="758" y="32"/>
                  </a:lnTo>
                  <a:lnTo>
                    <a:pt x="762" y="38"/>
                  </a:lnTo>
                  <a:lnTo>
                    <a:pt x="768" y="44"/>
                  </a:lnTo>
                  <a:lnTo>
                    <a:pt x="769" y="48"/>
                  </a:lnTo>
                  <a:lnTo>
                    <a:pt x="773" y="53"/>
                  </a:lnTo>
                  <a:lnTo>
                    <a:pt x="775" y="59"/>
                  </a:lnTo>
                  <a:lnTo>
                    <a:pt x="775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7" name="Freeform 221"/>
            <p:cNvSpPr>
              <a:spLocks/>
            </p:cNvSpPr>
            <p:nvPr/>
          </p:nvSpPr>
          <p:spPr bwMode="auto">
            <a:xfrm>
              <a:off x="3346779" y="2262544"/>
              <a:ext cx="52065" cy="59677"/>
            </a:xfrm>
            <a:custGeom>
              <a:avLst/>
              <a:gdLst>
                <a:gd name="T0" fmla="*/ 0 w 342"/>
                <a:gd name="T1" fmla="*/ 2147483647 h 392"/>
                <a:gd name="T2" fmla="*/ 2147483647 w 342"/>
                <a:gd name="T3" fmla="*/ 2147483647 h 392"/>
                <a:gd name="T4" fmla="*/ 2147483647 w 342"/>
                <a:gd name="T5" fmla="*/ 0 h 392"/>
                <a:gd name="T6" fmla="*/ 2147483647 w 342"/>
                <a:gd name="T7" fmla="*/ 2147483647 h 392"/>
                <a:gd name="T8" fmla="*/ 2147483647 w 342"/>
                <a:gd name="T9" fmla="*/ 2147483647 h 392"/>
                <a:gd name="T10" fmla="*/ 0 w 342"/>
                <a:gd name="T11" fmla="*/ 2147483647 h 392"/>
                <a:gd name="T12" fmla="*/ 0 w 342"/>
                <a:gd name="T13" fmla="*/ 2147483647 h 39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2" h="392">
                  <a:moveTo>
                    <a:pt x="0" y="392"/>
                  </a:moveTo>
                  <a:lnTo>
                    <a:pt x="188" y="325"/>
                  </a:lnTo>
                  <a:lnTo>
                    <a:pt x="310" y="0"/>
                  </a:lnTo>
                  <a:lnTo>
                    <a:pt x="342" y="70"/>
                  </a:lnTo>
                  <a:lnTo>
                    <a:pt x="228" y="342"/>
                  </a:lnTo>
                  <a:lnTo>
                    <a:pt x="0" y="3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pic>
        <p:nvPicPr>
          <p:cNvPr id="168" name="Picture 242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8565681" y="4366140"/>
            <a:ext cx="228600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69" name="Picture 105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387" y="4733312"/>
            <a:ext cx="229210" cy="532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0" name="Picture 106"/>
          <p:cNvPicPr>
            <a:picLocks noChangeAspect="1" noChangeArrowheads="1"/>
          </p:cNvPicPr>
          <p:nvPr/>
        </p:nvPicPr>
        <p:blipFill>
          <a:blip r:embed="rId2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266" y="4901738"/>
            <a:ext cx="229210" cy="532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1" name="Picture 107"/>
          <p:cNvPicPr>
            <a:picLocks noChangeAspect="1" noChangeArrowheads="1"/>
          </p:cNvPicPr>
          <p:nvPr/>
        </p:nvPicPr>
        <p:blipFill>
          <a:blip r:embed="rId2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9002" y="4900267"/>
            <a:ext cx="229210" cy="532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2" name="Group 46"/>
          <p:cNvGrpSpPr>
            <a:grpSpLocks noChangeAspect="1"/>
          </p:cNvGrpSpPr>
          <p:nvPr/>
        </p:nvGrpSpPr>
        <p:grpSpPr bwMode="auto">
          <a:xfrm>
            <a:off x="7547893" y="4903231"/>
            <a:ext cx="228600" cy="536575"/>
            <a:chOff x="2613" y="562"/>
            <a:chExt cx="434" cy="1154"/>
          </a:xfrm>
        </p:grpSpPr>
        <p:sp>
          <p:nvSpPr>
            <p:cNvPr id="173" name="AutoShape 45"/>
            <p:cNvSpPr>
              <a:spLocks noChangeAspect="1" noChangeArrowheads="1" noTextEdit="1"/>
            </p:cNvSpPr>
            <p:nvPr/>
          </p:nvSpPr>
          <p:spPr bwMode="auto">
            <a:xfrm>
              <a:off x="2613" y="562"/>
              <a:ext cx="434" cy="1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4" name="Freeform 48"/>
            <p:cNvSpPr>
              <a:spLocks/>
            </p:cNvSpPr>
            <p:nvPr/>
          </p:nvSpPr>
          <p:spPr bwMode="auto">
            <a:xfrm>
              <a:off x="2613" y="576"/>
              <a:ext cx="382" cy="1134"/>
            </a:xfrm>
            <a:custGeom>
              <a:avLst/>
              <a:gdLst>
                <a:gd name="T0" fmla="*/ 2 w 763"/>
                <a:gd name="T1" fmla="*/ 1 h 2267"/>
                <a:gd name="T2" fmla="*/ 2 w 763"/>
                <a:gd name="T3" fmla="*/ 1 h 2267"/>
                <a:gd name="T4" fmla="*/ 2 w 763"/>
                <a:gd name="T5" fmla="*/ 1 h 2267"/>
                <a:gd name="T6" fmla="*/ 2 w 763"/>
                <a:gd name="T7" fmla="*/ 0 h 2267"/>
                <a:gd name="T8" fmla="*/ 2 w 763"/>
                <a:gd name="T9" fmla="*/ 1 h 2267"/>
                <a:gd name="T10" fmla="*/ 2 w 763"/>
                <a:gd name="T11" fmla="*/ 1 h 2267"/>
                <a:gd name="T12" fmla="*/ 2 w 763"/>
                <a:gd name="T13" fmla="*/ 1 h 2267"/>
                <a:gd name="T14" fmla="*/ 2 w 763"/>
                <a:gd name="T15" fmla="*/ 1 h 2267"/>
                <a:gd name="T16" fmla="*/ 3 w 763"/>
                <a:gd name="T17" fmla="*/ 1 h 2267"/>
                <a:gd name="T18" fmla="*/ 2 w 763"/>
                <a:gd name="T19" fmla="*/ 1 h 2267"/>
                <a:gd name="T20" fmla="*/ 3 w 763"/>
                <a:gd name="T21" fmla="*/ 1 h 2267"/>
                <a:gd name="T22" fmla="*/ 2 w 763"/>
                <a:gd name="T23" fmla="*/ 2 h 2267"/>
                <a:gd name="T24" fmla="*/ 3 w 763"/>
                <a:gd name="T25" fmla="*/ 2 h 2267"/>
                <a:gd name="T26" fmla="*/ 3 w 763"/>
                <a:gd name="T27" fmla="*/ 2 h 2267"/>
                <a:gd name="T28" fmla="*/ 3 w 763"/>
                <a:gd name="T29" fmla="*/ 2 h 2267"/>
                <a:gd name="T30" fmla="*/ 3 w 763"/>
                <a:gd name="T31" fmla="*/ 2 h 2267"/>
                <a:gd name="T32" fmla="*/ 3 w 763"/>
                <a:gd name="T33" fmla="*/ 3 h 2267"/>
                <a:gd name="T34" fmla="*/ 3 w 763"/>
                <a:gd name="T35" fmla="*/ 3 h 2267"/>
                <a:gd name="T36" fmla="*/ 3 w 763"/>
                <a:gd name="T37" fmla="*/ 3 h 2267"/>
                <a:gd name="T38" fmla="*/ 3 w 763"/>
                <a:gd name="T39" fmla="*/ 3 h 2267"/>
                <a:gd name="T40" fmla="*/ 3 w 763"/>
                <a:gd name="T41" fmla="*/ 9 h 2267"/>
                <a:gd name="T42" fmla="*/ 3 w 763"/>
                <a:gd name="T43" fmla="*/ 9 h 2267"/>
                <a:gd name="T44" fmla="*/ 3 w 763"/>
                <a:gd name="T45" fmla="*/ 9 h 2267"/>
                <a:gd name="T46" fmla="*/ 3 w 763"/>
                <a:gd name="T47" fmla="*/ 9 h 2267"/>
                <a:gd name="T48" fmla="*/ 3 w 763"/>
                <a:gd name="T49" fmla="*/ 9 h 2267"/>
                <a:gd name="T50" fmla="*/ 2 w 763"/>
                <a:gd name="T51" fmla="*/ 9 h 2267"/>
                <a:gd name="T52" fmla="*/ 2 w 763"/>
                <a:gd name="T53" fmla="*/ 9 h 2267"/>
                <a:gd name="T54" fmla="*/ 2 w 763"/>
                <a:gd name="T55" fmla="*/ 9 h 2267"/>
                <a:gd name="T56" fmla="*/ 2 w 763"/>
                <a:gd name="T57" fmla="*/ 9 h 2267"/>
                <a:gd name="T58" fmla="*/ 1 w 763"/>
                <a:gd name="T59" fmla="*/ 9 h 2267"/>
                <a:gd name="T60" fmla="*/ 1 w 763"/>
                <a:gd name="T61" fmla="*/ 9 h 2267"/>
                <a:gd name="T62" fmla="*/ 1 w 763"/>
                <a:gd name="T63" fmla="*/ 9 h 2267"/>
                <a:gd name="T64" fmla="*/ 1 w 763"/>
                <a:gd name="T65" fmla="*/ 9 h 2267"/>
                <a:gd name="T66" fmla="*/ 1 w 763"/>
                <a:gd name="T67" fmla="*/ 9 h 2267"/>
                <a:gd name="T68" fmla="*/ 1 w 763"/>
                <a:gd name="T69" fmla="*/ 9 h 2267"/>
                <a:gd name="T70" fmla="*/ 1 w 763"/>
                <a:gd name="T71" fmla="*/ 9 h 2267"/>
                <a:gd name="T72" fmla="*/ 1 w 763"/>
                <a:gd name="T73" fmla="*/ 9 h 2267"/>
                <a:gd name="T74" fmla="*/ 1 w 763"/>
                <a:gd name="T75" fmla="*/ 9 h 2267"/>
                <a:gd name="T76" fmla="*/ 0 w 763"/>
                <a:gd name="T77" fmla="*/ 8 h 2267"/>
                <a:gd name="T78" fmla="*/ 1 w 763"/>
                <a:gd name="T79" fmla="*/ 3 h 2267"/>
                <a:gd name="T80" fmla="*/ 1 w 763"/>
                <a:gd name="T81" fmla="*/ 3 h 2267"/>
                <a:gd name="T82" fmla="*/ 1 w 763"/>
                <a:gd name="T83" fmla="*/ 3 h 2267"/>
                <a:gd name="T84" fmla="*/ 1 w 763"/>
                <a:gd name="T85" fmla="*/ 2 h 2267"/>
                <a:gd name="T86" fmla="*/ 1 w 763"/>
                <a:gd name="T87" fmla="*/ 2 h 2267"/>
                <a:gd name="T88" fmla="*/ 1 w 763"/>
                <a:gd name="T89" fmla="*/ 2 h 2267"/>
                <a:gd name="T90" fmla="*/ 1 w 763"/>
                <a:gd name="T91" fmla="*/ 2 h 2267"/>
                <a:gd name="T92" fmla="*/ 1 w 763"/>
                <a:gd name="T93" fmla="*/ 2 h 2267"/>
                <a:gd name="T94" fmla="*/ 2 w 763"/>
                <a:gd name="T95" fmla="*/ 1 h 2267"/>
                <a:gd name="T96" fmla="*/ 1 w 763"/>
                <a:gd name="T97" fmla="*/ 1 h 2267"/>
                <a:gd name="T98" fmla="*/ 2 w 763"/>
                <a:gd name="T99" fmla="*/ 1 h 2267"/>
                <a:gd name="T100" fmla="*/ 2 w 763"/>
                <a:gd name="T101" fmla="*/ 1 h 2267"/>
                <a:gd name="T102" fmla="*/ 1 w 763"/>
                <a:gd name="T103" fmla="*/ 1 h 226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763" h="2267">
                  <a:moveTo>
                    <a:pt x="254" y="16"/>
                  </a:moveTo>
                  <a:lnTo>
                    <a:pt x="261" y="12"/>
                  </a:lnTo>
                  <a:lnTo>
                    <a:pt x="273" y="9"/>
                  </a:lnTo>
                  <a:lnTo>
                    <a:pt x="288" y="6"/>
                  </a:lnTo>
                  <a:lnTo>
                    <a:pt x="304" y="3"/>
                  </a:lnTo>
                  <a:lnTo>
                    <a:pt x="323" y="2"/>
                  </a:lnTo>
                  <a:lnTo>
                    <a:pt x="344" y="1"/>
                  </a:lnTo>
                  <a:lnTo>
                    <a:pt x="366" y="0"/>
                  </a:lnTo>
                  <a:lnTo>
                    <a:pt x="388" y="0"/>
                  </a:lnTo>
                  <a:lnTo>
                    <a:pt x="410" y="1"/>
                  </a:lnTo>
                  <a:lnTo>
                    <a:pt x="431" y="1"/>
                  </a:lnTo>
                  <a:lnTo>
                    <a:pt x="451" y="3"/>
                  </a:lnTo>
                  <a:lnTo>
                    <a:pt x="470" y="4"/>
                  </a:lnTo>
                  <a:lnTo>
                    <a:pt x="486" y="7"/>
                  </a:lnTo>
                  <a:lnTo>
                    <a:pt x="500" y="9"/>
                  </a:lnTo>
                  <a:lnTo>
                    <a:pt x="510" y="11"/>
                  </a:lnTo>
                  <a:lnTo>
                    <a:pt x="516" y="15"/>
                  </a:lnTo>
                  <a:lnTo>
                    <a:pt x="516" y="183"/>
                  </a:lnTo>
                  <a:lnTo>
                    <a:pt x="502" y="188"/>
                  </a:lnTo>
                  <a:lnTo>
                    <a:pt x="502" y="202"/>
                  </a:lnTo>
                  <a:lnTo>
                    <a:pt x="527" y="205"/>
                  </a:lnTo>
                  <a:lnTo>
                    <a:pt x="527" y="250"/>
                  </a:lnTo>
                  <a:lnTo>
                    <a:pt x="502" y="249"/>
                  </a:lnTo>
                  <a:lnTo>
                    <a:pt x="502" y="300"/>
                  </a:lnTo>
                  <a:lnTo>
                    <a:pt x="523" y="318"/>
                  </a:lnTo>
                  <a:lnTo>
                    <a:pt x="543" y="336"/>
                  </a:lnTo>
                  <a:lnTo>
                    <a:pt x="564" y="355"/>
                  </a:lnTo>
                  <a:lnTo>
                    <a:pt x="585" y="375"/>
                  </a:lnTo>
                  <a:lnTo>
                    <a:pt x="607" y="396"/>
                  </a:lnTo>
                  <a:lnTo>
                    <a:pt x="627" y="418"/>
                  </a:lnTo>
                  <a:lnTo>
                    <a:pt x="647" y="441"/>
                  </a:lnTo>
                  <a:lnTo>
                    <a:pt x="667" y="465"/>
                  </a:lnTo>
                  <a:lnTo>
                    <a:pt x="685" y="490"/>
                  </a:lnTo>
                  <a:lnTo>
                    <a:pt x="701" y="517"/>
                  </a:lnTo>
                  <a:lnTo>
                    <a:pt x="716" y="545"/>
                  </a:lnTo>
                  <a:lnTo>
                    <a:pt x="730" y="574"/>
                  </a:lnTo>
                  <a:lnTo>
                    <a:pt x="741" y="606"/>
                  </a:lnTo>
                  <a:lnTo>
                    <a:pt x="751" y="638"/>
                  </a:lnTo>
                  <a:lnTo>
                    <a:pt x="757" y="672"/>
                  </a:lnTo>
                  <a:lnTo>
                    <a:pt x="761" y="708"/>
                  </a:lnTo>
                  <a:lnTo>
                    <a:pt x="763" y="1796"/>
                  </a:lnTo>
                  <a:lnTo>
                    <a:pt x="762" y="2059"/>
                  </a:lnTo>
                  <a:lnTo>
                    <a:pt x="754" y="2082"/>
                  </a:lnTo>
                  <a:lnTo>
                    <a:pt x="741" y="2109"/>
                  </a:lnTo>
                  <a:lnTo>
                    <a:pt x="726" y="2136"/>
                  </a:lnTo>
                  <a:lnTo>
                    <a:pt x="708" y="2165"/>
                  </a:lnTo>
                  <a:lnTo>
                    <a:pt x="684" y="2191"/>
                  </a:lnTo>
                  <a:lnTo>
                    <a:pt x="656" y="2213"/>
                  </a:lnTo>
                  <a:lnTo>
                    <a:pt x="624" y="2231"/>
                  </a:lnTo>
                  <a:lnTo>
                    <a:pt x="587" y="2240"/>
                  </a:lnTo>
                  <a:lnTo>
                    <a:pt x="508" y="2213"/>
                  </a:lnTo>
                  <a:lnTo>
                    <a:pt x="464" y="2178"/>
                  </a:lnTo>
                  <a:lnTo>
                    <a:pt x="411" y="2178"/>
                  </a:lnTo>
                  <a:lnTo>
                    <a:pt x="349" y="2258"/>
                  </a:lnTo>
                  <a:lnTo>
                    <a:pt x="328" y="2261"/>
                  </a:lnTo>
                  <a:lnTo>
                    <a:pt x="310" y="2264"/>
                  </a:lnTo>
                  <a:lnTo>
                    <a:pt x="292" y="2265"/>
                  </a:lnTo>
                  <a:lnTo>
                    <a:pt x="277" y="2267"/>
                  </a:lnTo>
                  <a:lnTo>
                    <a:pt x="265" y="2267"/>
                  </a:lnTo>
                  <a:lnTo>
                    <a:pt x="252" y="2267"/>
                  </a:lnTo>
                  <a:lnTo>
                    <a:pt x="241" y="2266"/>
                  </a:lnTo>
                  <a:lnTo>
                    <a:pt x="229" y="2264"/>
                  </a:lnTo>
                  <a:lnTo>
                    <a:pt x="219" y="2261"/>
                  </a:lnTo>
                  <a:lnTo>
                    <a:pt x="207" y="2256"/>
                  </a:lnTo>
                  <a:lnTo>
                    <a:pt x="197" y="2250"/>
                  </a:lnTo>
                  <a:lnTo>
                    <a:pt x="185" y="2243"/>
                  </a:lnTo>
                  <a:lnTo>
                    <a:pt x="173" y="2234"/>
                  </a:lnTo>
                  <a:lnTo>
                    <a:pt x="159" y="2224"/>
                  </a:lnTo>
                  <a:lnTo>
                    <a:pt x="144" y="2211"/>
                  </a:lnTo>
                  <a:lnTo>
                    <a:pt x="128" y="2196"/>
                  </a:lnTo>
                  <a:lnTo>
                    <a:pt x="96" y="2183"/>
                  </a:lnTo>
                  <a:lnTo>
                    <a:pt x="71" y="2170"/>
                  </a:lnTo>
                  <a:lnTo>
                    <a:pt x="52" y="2152"/>
                  </a:lnTo>
                  <a:lnTo>
                    <a:pt x="37" y="2133"/>
                  </a:lnTo>
                  <a:lnTo>
                    <a:pt x="24" y="2110"/>
                  </a:lnTo>
                  <a:lnTo>
                    <a:pt x="15" y="2083"/>
                  </a:lnTo>
                  <a:lnTo>
                    <a:pt x="8" y="2053"/>
                  </a:lnTo>
                  <a:lnTo>
                    <a:pt x="0" y="2018"/>
                  </a:lnTo>
                  <a:lnTo>
                    <a:pt x="1" y="685"/>
                  </a:lnTo>
                  <a:lnTo>
                    <a:pt x="7" y="648"/>
                  </a:lnTo>
                  <a:lnTo>
                    <a:pt x="15" y="612"/>
                  </a:lnTo>
                  <a:lnTo>
                    <a:pt x="25" y="580"/>
                  </a:lnTo>
                  <a:lnTo>
                    <a:pt x="37" y="549"/>
                  </a:lnTo>
                  <a:lnTo>
                    <a:pt x="50" y="519"/>
                  </a:lnTo>
                  <a:lnTo>
                    <a:pt x="64" y="493"/>
                  </a:lnTo>
                  <a:lnTo>
                    <a:pt x="81" y="466"/>
                  </a:lnTo>
                  <a:lnTo>
                    <a:pt x="98" y="443"/>
                  </a:lnTo>
                  <a:lnTo>
                    <a:pt x="116" y="420"/>
                  </a:lnTo>
                  <a:lnTo>
                    <a:pt x="136" y="399"/>
                  </a:lnTo>
                  <a:lnTo>
                    <a:pt x="157" y="379"/>
                  </a:lnTo>
                  <a:lnTo>
                    <a:pt x="178" y="360"/>
                  </a:lnTo>
                  <a:lnTo>
                    <a:pt x="200" y="343"/>
                  </a:lnTo>
                  <a:lnTo>
                    <a:pt x="223" y="326"/>
                  </a:lnTo>
                  <a:lnTo>
                    <a:pt x="246" y="310"/>
                  </a:lnTo>
                  <a:lnTo>
                    <a:pt x="269" y="295"/>
                  </a:lnTo>
                  <a:lnTo>
                    <a:pt x="272" y="250"/>
                  </a:lnTo>
                  <a:lnTo>
                    <a:pt x="238" y="250"/>
                  </a:lnTo>
                  <a:lnTo>
                    <a:pt x="239" y="208"/>
                  </a:lnTo>
                  <a:lnTo>
                    <a:pt x="273" y="207"/>
                  </a:lnTo>
                  <a:lnTo>
                    <a:pt x="273" y="191"/>
                  </a:lnTo>
                  <a:lnTo>
                    <a:pt x="268" y="190"/>
                  </a:lnTo>
                  <a:lnTo>
                    <a:pt x="265" y="189"/>
                  </a:lnTo>
                  <a:lnTo>
                    <a:pt x="260" y="188"/>
                  </a:lnTo>
                  <a:lnTo>
                    <a:pt x="256" y="186"/>
                  </a:lnTo>
                  <a:lnTo>
                    <a:pt x="254" y="16"/>
                  </a:lnTo>
                  <a:close/>
                </a:path>
              </a:pathLst>
            </a:custGeom>
            <a:solidFill>
              <a:srgbClr val="0033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5" name="Freeform 49"/>
            <p:cNvSpPr>
              <a:spLocks/>
            </p:cNvSpPr>
            <p:nvPr/>
          </p:nvSpPr>
          <p:spPr bwMode="auto">
            <a:xfrm>
              <a:off x="2673" y="702"/>
              <a:ext cx="259" cy="113"/>
            </a:xfrm>
            <a:custGeom>
              <a:avLst/>
              <a:gdLst>
                <a:gd name="T0" fmla="*/ 1 w 518"/>
                <a:gd name="T1" fmla="*/ 0 h 226"/>
                <a:gd name="T2" fmla="*/ 1 w 518"/>
                <a:gd name="T3" fmla="*/ 1 h 226"/>
                <a:gd name="T4" fmla="*/ 1 w 518"/>
                <a:gd name="T5" fmla="*/ 1 h 226"/>
                <a:gd name="T6" fmla="*/ 1 w 518"/>
                <a:gd name="T7" fmla="*/ 1 h 226"/>
                <a:gd name="T8" fmla="*/ 1 w 518"/>
                <a:gd name="T9" fmla="*/ 1 h 226"/>
                <a:gd name="T10" fmla="*/ 1 w 518"/>
                <a:gd name="T11" fmla="*/ 1 h 226"/>
                <a:gd name="T12" fmla="*/ 1 w 518"/>
                <a:gd name="T13" fmla="*/ 1 h 226"/>
                <a:gd name="T14" fmla="*/ 1 w 518"/>
                <a:gd name="T15" fmla="*/ 1 h 226"/>
                <a:gd name="T16" fmla="*/ 1 w 518"/>
                <a:gd name="T17" fmla="*/ 1 h 226"/>
                <a:gd name="T18" fmla="*/ 1 w 518"/>
                <a:gd name="T19" fmla="*/ 1 h 226"/>
                <a:gd name="T20" fmla="*/ 1 w 518"/>
                <a:gd name="T21" fmla="*/ 1 h 226"/>
                <a:gd name="T22" fmla="*/ 1 w 518"/>
                <a:gd name="T23" fmla="*/ 1 h 226"/>
                <a:gd name="T24" fmla="*/ 1 w 518"/>
                <a:gd name="T25" fmla="*/ 1 h 226"/>
                <a:gd name="T26" fmla="*/ 1 w 518"/>
                <a:gd name="T27" fmla="*/ 1 h 226"/>
                <a:gd name="T28" fmla="*/ 1 w 518"/>
                <a:gd name="T29" fmla="*/ 1 h 226"/>
                <a:gd name="T30" fmla="*/ 1 w 518"/>
                <a:gd name="T31" fmla="*/ 1 h 226"/>
                <a:gd name="T32" fmla="*/ 1 w 518"/>
                <a:gd name="T33" fmla="*/ 1 h 226"/>
                <a:gd name="T34" fmla="*/ 0 w 518"/>
                <a:gd name="T35" fmla="*/ 1 h 226"/>
                <a:gd name="T36" fmla="*/ 1 w 518"/>
                <a:gd name="T37" fmla="*/ 1 h 226"/>
                <a:gd name="T38" fmla="*/ 1 w 518"/>
                <a:gd name="T39" fmla="*/ 1 h 226"/>
                <a:gd name="T40" fmla="*/ 1 w 518"/>
                <a:gd name="T41" fmla="*/ 1 h 226"/>
                <a:gd name="T42" fmla="*/ 1 w 518"/>
                <a:gd name="T43" fmla="*/ 1 h 226"/>
                <a:gd name="T44" fmla="*/ 1 w 518"/>
                <a:gd name="T45" fmla="*/ 1 h 226"/>
                <a:gd name="T46" fmla="*/ 1 w 518"/>
                <a:gd name="T47" fmla="*/ 1 h 226"/>
                <a:gd name="T48" fmla="*/ 1 w 518"/>
                <a:gd name="T49" fmla="*/ 1 h 226"/>
                <a:gd name="T50" fmla="*/ 2 w 518"/>
                <a:gd name="T51" fmla="*/ 1 h 226"/>
                <a:gd name="T52" fmla="*/ 2 w 518"/>
                <a:gd name="T53" fmla="*/ 1 h 226"/>
                <a:gd name="T54" fmla="*/ 2 w 518"/>
                <a:gd name="T55" fmla="*/ 1 h 226"/>
                <a:gd name="T56" fmla="*/ 2 w 518"/>
                <a:gd name="T57" fmla="*/ 1 h 226"/>
                <a:gd name="T58" fmla="*/ 2 w 518"/>
                <a:gd name="T59" fmla="*/ 1 h 226"/>
                <a:gd name="T60" fmla="*/ 2 w 518"/>
                <a:gd name="T61" fmla="*/ 1 h 226"/>
                <a:gd name="T62" fmla="*/ 2 w 518"/>
                <a:gd name="T63" fmla="*/ 1 h 226"/>
                <a:gd name="T64" fmla="*/ 2 w 518"/>
                <a:gd name="T65" fmla="*/ 1 h 226"/>
                <a:gd name="T66" fmla="*/ 3 w 518"/>
                <a:gd name="T67" fmla="*/ 1 h 226"/>
                <a:gd name="T68" fmla="*/ 2 w 518"/>
                <a:gd name="T69" fmla="*/ 1 h 226"/>
                <a:gd name="T70" fmla="*/ 2 w 518"/>
                <a:gd name="T71" fmla="*/ 1 h 226"/>
                <a:gd name="T72" fmla="*/ 2 w 518"/>
                <a:gd name="T73" fmla="*/ 1 h 226"/>
                <a:gd name="T74" fmla="*/ 2 w 518"/>
                <a:gd name="T75" fmla="*/ 1 h 226"/>
                <a:gd name="T76" fmla="*/ 2 w 518"/>
                <a:gd name="T77" fmla="*/ 1 h 226"/>
                <a:gd name="T78" fmla="*/ 2 w 518"/>
                <a:gd name="T79" fmla="*/ 1 h 226"/>
                <a:gd name="T80" fmla="*/ 2 w 518"/>
                <a:gd name="T81" fmla="*/ 1 h 226"/>
                <a:gd name="T82" fmla="*/ 2 w 518"/>
                <a:gd name="T83" fmla="*/ 1 h 226"/>
                <a:gd name="T84" fmla="*/ 2 w 518"/>
                <a:gd name="T85" fmla="*/ 1 h 226"/>
                <a:gd name="T86" fmla="*/ 2 w 518"/>
                <a:gd name="T87" fmla="*/ 1 h 226"/>
                <a:gd name="T88" fmla="*/ 2 w 518"/>
                <a:gd name="T89" fmla="*/ 1 h 226"/>
                <a:gd name="T90" fmla="*/ 2 w 518"/>
                <a:gd name="T91" fmla="*/ 1 h 226"/>
                <a:gd name="T92" fmla="*/ 2 w 518"/>
                <a:gd name="T93" fmla="*/ 1 h 226"/>
                <a:gd name="T94" fmla="*/ 1 w 518"/>
                <a:gd name="T95" fmla="*/ 1 h 226"/>
                <a:gd name="T96" fmla="*/ 1 w 518"/>
                <a:gd name="T97" fmla="*/ 1 h 226"/>
                <a:gd name="T98" fmla="*/ 1 w 518"/>
                <a:gd name="T99" fmla="*/ 1 h 226"/>
                <a:gd name="T100" fmla="*/ 1 w 518"/>
                <a:gd name="T101" fmla="*/ 0 h 22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518" h="226">
                  <a:moveTo>
                    <a:pt x="185" y="0"/>
                  </a:moveTo>
                  <a:lnTo>
                    <a:pt x="185" y="52"/>
                  </a:lnTo>
                  <a:lnTo>
                    <a:pt x="175" y="59"/>
                  </a:lnTo>
                  <a:lnTo>
                    <a:pt x="162" y="68"/>
                  </a:lnTo>
                  <a:lnTo>
                    <a:pt x="151" y="77"/>
                  </a:lnTo>
                  <a:lnTo>
                    <a:pt x="138" y="86"/>
                  </a:lnTo>
                  <a:lnTo>
                    <a:pt x="124" y="97"/>
                  </a:lnTo>
                  <a:lnTo>
                    <a:pt x="110" y="108"/>
                  </a:lnTo>
                  <a:lnTo>
                    <a:pt x="98" y="120"/>
                  </a:lnTo>
                  <a:lnTo>
                    <a:pt x="84" y="131"/>
                  </a:lnTo>
                  <a:lnTo>
                    <a:pt x="71" y="144"/>
                  </a:lnTo>
                  <a:lnTo>
                    <a:pt x="59" y="155"/>
                  </a:lnTo>
                  <a:lnTo>
                    <a:pt x="46" y="168"/>
                  </a:lnTo>
                  <a:lnTo>
                    <a:pt x="34" y="180"/>
                  </a:lnTo>
                  <a:lnTo>
                    <a:pt x="24" y="192"/>
                  </a:lnTo>
                  <a:lnTo>
                    <a:pt x="15" y="204"/>
                  </a:lnTo>
                  <a:lnTo>
                    <a:pt x="7" y="215"/>
                  </a:lnTo>
                  <a:lnTo>
                    <a:pt x="0" y="226"/>
                  </a:lnTo>
                  <a:lnTo>
                    <a:pt x="28" y="221"/>
                  </a:lnTo>
                  <a:lnTo>
                    <a:pt x="59" y="218"/>
                  </a:lnTo>
                  <a:lnTo>
                    <a:pt x="92" y="214"/>
                  </a:lnTo>
                  <a:lnTo>
                    <a:pt x="128" y="212"/>
                  </a:lnTo>
                  <a:lnTo>
                    <a:pt x="166" y="209"/>
                  </a:lnTo>
                  <a:lnTo>
                    <a:pt x="204" y="208"/>
                  </a:lnTo>
                  <a:lnTo>
                    <a:pt x="243" y="207"/>
                  </a:lnTo>
                  <a:lnTo>
                    <a:pt x="282" y="207"/>
                  </a:lnTo>
                  <a:lnTo>
                    <a:pt x="320" y="207"/>
                  </a:lnTo>
                  <a:lnTo>
                    <a:pt x="357" y="208"/>
                  </a:lnTo>
                  <a:lnTo>
                    <a:pt x="391" y="209"/>
                  </a:lnTo>
                  <a:lnTo>
                    <a:pt x="425" y="212"/>
                  </a:lnTo>
                  <a:lnTo>
                    <a:pt x="453" y="214"/>
                  </a:lnTo>
                  <a:lnTo>
                    <a:pt x="480" y="218"/>
                  </a:lnTo>
                  <a:lnTo>
                    <a:pt x="501" y="221"/>
                  </a:lnTo>
                  <a:lnTo>
                    <a:pt x="518" y="224"/>
                  </a:lnTo>
                  <a:lnTo>
                    <a:pt x="498" y="200"/>
                  </a:lnTo>
                  <a:lnTo>
                    <a:pt x="479" y="177"/>
                  </a:lnTo>
                  <a:lnTo>
                    <a:pt x="458" y="156"/>
                  </a:lnTo>
                  <a:lnTo>
                    <a:pt x="437" y="137"/>
                  </a:lnTo>
                  <a:lnTo>
                    <a:pt x="417" y="118"/>
                  </a:lnTo>
                  <a:lnTo>
                    <a:pt x="395" y="100"/>
                  </a:lnTo>
                  <a:lnTo>
                    <a:pt x="373" y="82"/>
                  </a:lnTo>
                  <a:lnTo>
                    <a:pt x="349" y="63"/>
                  </a:lnTo>
                  <a:lnTo>
                    <a:pt x="349" y="6"/>
                  </a:lnTo>
                  <a:lnTo>
                    <a:pt x="342" y="6"/>
                  </a:lnTo>
                  <a:lnTo>
                    <a:pt x="323" y="6"/>
                  </a:lnTo>
                  <a:lnTo>
                    <a:pt x="297" y="6"/>
                  </a:lnTo>
                  <a:lnTo>
                    <a:pt x="266" y="4"/>
                  </a:lnTo>
                  <a:lnTo>
                    <a:pt x="236" y="4"/>
                  </a:lnTo>
                  <a:lnTo>
                    <a:pt x="209" y="3"/>
                  </a:lnTo>
                  <a:lnTo>
                    <a:pt x="192" y="2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B76B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6" name="Freeform 50"/>
            <p:cNvSpPr>
              <a:spLocks/>
            </p:cNvSpPr>
            <p:nvPr/>
          </p:nvSpPr>
          <p:spPr bwMode="auto">
            <a:xfrm>
              <a:off x="2633" y="834"/>
              <a:ext cx="344" cy="853"/>
            </a:xfrm>
            <a:custGeom>
              <a:avLst/>
              <a:gdLst>
                <a:gd name="T0" fmla="*/ 0 w 689"/>
                <a:gd name="T1" fmla="*/ 0 h 1706"/>
                <a:gd name="T2" fmla="*/ 0 w 689"/>
                <a:gd name="T3" fmla="*/ 1 h 1706"/>
                <a:gd name="T4" fmla="*/ 0 w 689"/>
                <a:gd name="T5" fmla="*/ 1 h 1706"/>
                <a:gd name="T6" fmla="*/ 0 w 689"/>
                <a:gd name="T7" fmla="*/ 1 h 1706"/>
                <a:gd name="T8" fmla="*/ 0 w 689"/>
                <a:gd name="T9" fmla="*/ 1 h 1706"/>
                <a:gd name="T10" fmla="*/ 0 w 689"/>
                <a:gd name="T11" fmla="*/ 1 h 1706"/>
                <a:gd name="T12" fmla="*/ 1 w 689"/>
                <a:gd name="T13" fmla="*/ 1 h 1706"/>
                <a:gd name="T14" fmla="*/ 1 w 689"/>
                <a:gd name="T15" fmla="*/ 1 h 1706"/>
                <a:gd name="T16" fmla="*/ 1 w 689"/>
                <a:gd name="T17" fmla="*/ 1 h 1706"/>
                <a:gd name="T18" fmla="*/ 1 w 689"/>
                <a:gd name="T19" fmla="*/ 1 h 1706"/>
                <a:gd name="T20" fmla="*/ 1 w 689"/>
                <a:gd name="T21" fmla="*/ 1 h 1706"/>
                <a:gd name="T22" fmla="*/ 1 w 689"/>
                <a:gd name="T23" fmla="*/ 1 h 1706"/>
                <a:gd name="T24" fmla="*/ 1 w 689"/>
                <a:gd name="T25" fmla="*/ 1 h 1706"/>
                <a:gd name="T26" fmla="*/ 1 w 689"/>
                <a:gd name="T27" fmla="*/ 1 h 1706"/>
                <a:gd name="T28" fmla="*/ 2 w 689"/>
                <a:gd name="T29" fmla="*/ 1 h 1706"/>
                <a:gd name="T30" fmla="*/ 2 w 689"/>
                <a:gd name="T31" fmla="*/ 1 h 1706"/>
                <a:gd name="T32" fmla="*/ 2 w 689"/>
                <a:gd name="T33" fmla="*/ 1 h 1706"/>
                <a:gd name="T34" fmla="*/ 2 w 689"/>
                <a:gd name="T35" fmla="*/ 1 h 1706"/>
                <a:gd name="T36" fmla="*/ 2 w 689"/>
                <a:gd name="T37" fmla="*/ 1 h 1706"/>
                <a:gd name="T38" fmla="*/ 2 w 689"/>
                <a:gd name="T39" fmla="*/ 6 h 1706"/>
                <a:gd name="T40" fmla="*/ 2 w 689"/>
                <a:gd name="T41" fmla="*/ 7 h 1706"/>
                <a:gd name="T42" fmla="*/ 2 w 689"/>
                <a:gd name="T43" fmla="*/ 7 h 1706"/>
                <a:gd name="T44" fmla="*/ 2 w 689"/>
                <a:gd name="T45" fmla="*/ 7 h 1706"/>
                <a:gd name="T46" fmla="*/ 2 w 689"/>
                <a:gd name="T47" fmla="*/ 7 h 1706"/>
                <a:gd name="T48" fmla="*/ 2 w 689"/>
                <a:gd name="T49" fmla="*/ 7 h 1706"/>
                <a:gd name="T50" fmla="*/ 2 w 689"/>
                <a:gd name="T51" fmla="*/ 7 h 1706"/>
                <a:gd name="T52" fmla="*/ 2 w 689"/>
                <a:gd name="T53" fmla="*/ 7 h 1706"/>
                <a:gd name="T54" fmla="*/ 2 w 689"/>
                <a:gd name="T55" fmla="*/ 7 h 1706"/>
                <a:gd name="T56" fmla="*/ 2 w 689"/>
                <a:gd name="T57" fmla="*/ 7 h 1706"/>
                <a:gd name="T58" fmla="*/ 1 w 689"/>
                <a:gd name="T59" fmla="*/ 7 h 1706"/>
                <a:gd name="T60" fmla="*/ 1 w 689"/>
                <a:gd name="T61" fmla="*/ 7 h 1706"/>
                <a:gd name="T62" fmla="*/ 1 w 689"/>
                <a:gd name="T63" fmla="*/ 7 h 1706"/>
                <a:gd name="T64" fmla="*/ 1 w 689"/>
                <a:gd name="T65" fmla="*/ 7 h 1706"/>
                <a:gd name="T66" fmla="*/ 1 w 689"/>
                <a:gd name="T67" fmla="*/ 7 h 1706"/>
                <a:gd name="T68" fmla="*/ 1 w 689"/>
                <a:gd name="T69" fmla="*/ 7 h 1706"/>
                <a:gd name="T70" fmla="*/ 1 w 689"/>
                <a:gd name="T71" fmla="*/ 7 h 1706"/>
                <a:gd name="T72" fmla="*/ 1 w 689"/>
                <a:gd name="T73" fmla="*/ 7 h 1706"/>
                <a:gd name="T74" fmla="*/ 1 w 689"/>
                <a:gd name="T75" fmla="*/ 7 h 1706"/>
                <a:gd name="T76" fmla="*/ 1 w 689"/>
                <a:gd name="T77" fmla="*/ 7 h 1706"/>
                <a:gd name="T78" fmla="*/ 1 w 689"/>
                <a:gd name="T79" fmla="*/ 7 h 1706"/>
                <a:gd name="T80" fmla="*/ 1 w 689"/>
                <a:gd name="T81" fmla="*/ 7 h 1706"/>
                <a:gd name="T82" fmla="*/ 1 w 689"/>
                <a:gd name="T83" fmla="*/ 7 h 1706"/>
                <a:gd name="T84" fmla="*/ 1 w 689"/>
                <a:gd name="T85" fmla="*/ 7 h 1706"/>
                <a:gd name="T86" fmla="*/ 1 w 689"/>
                <a:gd name="T87" fmla="*/ 7 h 1706"/>
                <a:gd name="T88" fmla="*/ 1 w 689"/>
                <a:gd name="T89" fmla="*/ 7 h 1706"/>
                <a:gd name="T90" fmla="*/ 1 w 689"/>
                <a:gd name="T91" fmla="*/ 7 h 1706"/>
                <a:gd name="T92" fmla="*/ 0 w 689"/>
                <a:gd name="T93" fmla="*/ 7 h 1706"/>
                <a:gd name="T94" fmla="*/ 0 w 689"/>
                <a:gd name="T95" fmla="*/ 7 h 1706"/>
                <a:gd name="T96" fmla="*/ 0 w 689"/>
                <a:gd name="T97" fmla="*/ 7 h 1706"/>
                <a:gd name="T98" fmla="*/ 0 w 689"/>
                <a:gd name="T99" fmla="*/ 7 h 1706"/>
                <a:gd name="T100" fmla="*/ 0 w 689"/>
                <a:gd name="T101" fmla="*/ 7 h 1706"/>
                <a:gd name="T102" fmla="*/ 0 w 689"/>
                <a:gd name="T103" fmla="*/ 7 h 1706"/>
                <a:gd name="T104" fmla="*/ 0 w 689"/>
                <a:gd name="T105" fmla="*/ 7 h 1706"/>
                <a:gd name="T106" fmla="*/ 0 w 689"/>
                <a:gd name="T107" fmla="*/ 7 h 1706"/>
                <a:gd name="T108" fmla="*/ 0 w 689"/>
                <a:gd name="T109" fmla="*/ 7 h 1706"/>
                <a:gd name="T110" fmla="*/ 0 w 689"/>
                <a:gd name="T111" fmla="*/ 6 h 1706"/>
                <a:gd name="T112" fmla="*/ 0 w 689"/>
                <a:gd name="T113" fmla="*/ 6 h 1706"/>
                <a:gd name="T114" fmla="*/ 0 w 689"/>
                <a:gd name="T115" fmla="*/ 7 h 1706"/>
                <a:gd name="T116" fmla="*/ 0 w 689"/>
                <a:gd name="T117" fmla="*/ 7 h 1706"/>
                <a:gd name="T118" fmla="*/ 0 w 689"/>
                <a:gd name="T119" fmla="*/ 6 h 1706"/>
                <a:gd name="T120" fmla="*/ 0 w 689"/>
                <a:gd name="T121" fmla="*/ 1 h 1706"/>
                <a:gd name="T122" fmla="*/ 0 w 689"/>
                <a:gd name="T123" fmla="*/ 0 h 170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689" h="1706">
                  <a:moveTo>
                    <a:pt x="53" y="0"/>
                  </a:moveTo>
                  <a:lnTo>
                    <a:pt x="88" y="8"/>
                  </a:lnTo>
                  <a:lnTo>
                    <a:pt x="121" y="16"/>
                  </a:lnTo>
                  <a:lnTo>
                    <a:pt x="155" y="21"/>
                  </a:lnTo>
                  <a:lnTo>
                    <a:pt x="188" y="26"/>
                  </a:lnTo>
                  <a:lnTo>
                    <a:pt x="221" y="30"/>
                  </a:lnTo>
                  <a:lnTo>
                    <a:pt x="256" y="33"/>
                  </a:lnTo>
                  <a:lnTo>
                    <a:pt x="289" y="34"/>
                  </a:lnTo>
                  <a:lnTo>
                    <a:pt x="324" y="35"/>
                  </a:lnTo>
                  <a:lnTo>
                    <a:pt x="358" y="35"/>
                  </a:lnTo>
                  <a:lnTo>
                    <a:pt x="393" y="34"/>
                  </a:lnTo>
                  <a:lnTo>
                    <a:pt x="429" y="32"/>
                  </a:lnTo>
                  <a:lnTo>
                    <a:pt x="465" y="30"/>
                  </a:lnTo>
                  <a:lnTo>
                    <a:pt x="502" y="26"/>
                  </a:lnTo>
                  <a:lnTo>
                    <a:pt x="539" y="21"/>
                  </a:lnTo>
                  <a:lnTo>
                    <a:pt x="578" y="17"/>
                  </a:lnTo>
                  <a:lnTo>
                    <a:pt x="617" y="11"/>
                  </a:lnTo>
                  <a:lnTo>
                    <a:pt x="671" y="100"/>
                  </a:lnTo>
                  <a:lnTo>
                    <a:pt x="689" y="206"/>
                  </a:lnTo>
                  <a:lnTo>
                    <a:pt x="671" y="1529"/>
                  </a:lnTo>
                  <a:lnTo>
                    <a:pt x="617" y="1610"/>
                  </a:lnTo>
                  <a:lnTo>
                    <a:pt x="604" y="1627"/>
                  </a:lnTo>
                  <a:lnTo>
                    <a:pt x="591" y="1642"/>
                  </a:lnTo>
                  <a:lnTo>
                    <a:pt x="579" y="1653"/>
                  </a:lnTo>
                  <a:lnTo>
                    <a:pt x="567" y="1663"/>
                  </a:lnTo>
                  <a:lnTo>
                    <a:pt x="555" y="1668"/>
                  </a:lnTo>
                  <a:lnTo>
                    <a:pt x="544" y="1672"/>
                  </a:lnTo>
                  <a:lnTo>
                    <a:pt x="532" y="1673"/>
                  </a:lnTo>
                  <a:lnTo>
                    <a:pt x="519" y="1672"/>
                  </a:lnTo>
                  <a:lnTo>
                    <a:pt x="508" y="1668"/>
                  </a:lnTo>
                  <a:lnTo>
                    <a:pt x="496" y="1663"/>
                  </a:lnTo>
                  <a:lnTo>
                    <a:pt x="484" y="1656"/>
                  </a:lnTo>
                  <a:lnTo>
                    <a:pt x="471" y="1648"/>
                  </a:lnTo>
                  <a:lnTo>
                    <a:pt x="458" y="1637"/>
                  </a:lnTo>
                  <a:lnTo>
                    <a:pt x="445" y="1626"/>
                  </a:lnTo>
                  <a:lnTo>
                    <a:pt x="430" y="1614"/>
                  </a:lnTo>
                  <a:lnTo>
                    <a:pt x="415" y="1600"/>
                  </a:lnTo>
                  <a:lnTo>
                    <a:pt x="344" y="1627"/>
                  </a:lnTo>
                  <a:lnTo>
                    <a:pt x="333" y="1645"/>
                  </a:lnTo>
                  <a:lnTo>
                    <a:pt x="321" y="1660"/>
                  </a:lnTo>
                  <a:lnTo>
                    <a:pt x="311" y="1673"/>
                  </a:lnTo>
                  <a:lnTo>
                    <a:pt x="302" y="1683"/>
                  </a:lnTo>
                  <a:lnTo>
                    <a:pt x="293" y="1693"/>
                  </a:lnTo>
                  <a:lnTo>
                    <a:pt x="282" y="1698"/>
                  </a:lnTo>
                  <a:lnTo>
                    <a:pt x="273" y="1703"/>
                  </a:lnTo>
                  <a:lnTo>
                    <a:pt x="263" y="1705"/>
                  </a:lnTo>
                  <a:lnTo>
                    <a:pt x="252" y="1706"/>
                  </a:lnTo>
                  <a:lnTo>
                    <a:pt x="241" y="1705"/>
                  </a:lnTo>
                  <a:lnTo>
                    <a:pt x="229" y="1703"/>
                  </a:lnTo>
                  <a:lnTo>
                    <a:pt x="216" y="1700"/>
                  </a:lnTo>
                  <a:lnTo>
                    <a:pt x="202" y="1694"/>
                  </a:lnTo>
                  <a:lnTo>
                    <a:pt x="186" y="1688"/>
                  </a:lnTo>
                  <a:lnTo>
                    <a:pt x="168" y="1680"/>
                  </a:lnTo>
                  <a:lnTo>
                    <a:pt x="150" y="1672"/>
                  </a:lnTo>
                  <a:lnTo>
                    <a:pt x="88" y="1627"/>
                  </a:lnTo>
                  <a:lnTo>
                    <a:pt x="53" y="1521"/>
                  </a:lnTo>
                  <a:lnTo>
                    <a:pt x="35" y="1514"/>
                  </a:lnTo>
                  <a:lnTo>
                    <a:pt x="53" y="1600"/>
                  </a:lnTo>
                  <a:lnTo>
                    <a:pt x="8" y="1559"/>
                  </a:lnTo>
                  <a:lnTo>
                    <a:pt x="0" y="1408"/>
                  </a:lnTo>
                  <a:lnTo>
                    <a:pt x="3" y="149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8C4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7" name="Freeform 51"/>
            <p:cNvSpPr>
              <a:spLocks/>
            </p:cNvSpPr>
            <p:nvPr/>
          </p:nvSpPr>
          <p:spPr bwMode="auto">
            <a:xfrm>
              <a:off x="2616" y="1004"/>
              <a:ext cx="366" cy="471"/>
            </a:xfrm>
            <a:custGeom>
              <a:avLst/>
              <a:gdLst>
                <a:gd name="T0" fmla="*/ 1 w 731"/>
                <a:gd name="T1" fmla="*/ 0 h 944"/>
                <a:gd name="T2" fmla="*/ 1 w 731"/>
                <a:gd name="T3" fmla="*/ 0 h 944"/>
                <a:gd name="T4" fmla="*/ 1 w 731"/>
                <a:gd name="T5" fmla="*/ 0 h 944"/>
                <a:gd name="T6" fmla="*/ 1 w 731"/>
                <a:gd name="T7" fmla="*/ 0 h 944"/>
                <a:gd name="T8" fmla="*/ 2 w 731"/>
                <a:gd name="T9" fmla="*/ 0 h 944"/>
                <a:gd name="T10" fmla="*/ 2 w 731"/>
                <a:gd name="T11" fmla="*/ 0 h 944"/>
                <a:gd name="T12" fmla="*/ 2 w 731"/>
                <a:gd name="T13" fmla="*/ 0 h 944"/>
                <a:gd name="T14" fmla="*/ 2 w 731"/>
                <a:gd name="T15" fmla="*/ 0 h 944"/>
                <a:gd name="T16" fmla="*/ 2 w 731"/>
                <a:gd name="T17" fmla="*/ 0 h 944"/>
                <a:gd name="T18" fmla="*/ 3 w 731"/>
                <a:gd name="T19" fmla="*/ 0 h 944"/>
                <a:gd name="T20" fmla="*/ 3 w 731"/>
                <a:gd name="T21" fmla="*/ 0 h 944"/>
                <a:gd name="T22" fmla="*/ 3 w 731"/>
                <a:gd name="T23" fmla="*/ 0 h 944"/>
                <a:gd name="T24" fmla="*/ 3 w 731"/>
                <a:gd name="T25" fmla="*/ 0 h 944"/>
                <a:gd name="T26" fmla="*/ 3 w 731"/>
                <a:gd name="T27" fmla="*/ 0 h 944"/>
                <a:gd name="T28" fmla="*/ 3 w 731"/>
                <a:gd name="T29" fmla="*/ 0 h 944"/>
                <a:gd name="T30" fmla="*/ 3 w 731"/>
                <a:gd name="T31" fmla="*/ 0 h 944"/>
                <a:gd name="T32" fmla="*/ 3 w 731"/>
                <a:gd name="T33" fmla="*/ 0 h 944"/>
                <a:gd name="T34" fmla="*/ 3 w 731"/>
                <a:gd name="T35" fmla="*/ 3 h 944"/>
                <a:gd name="T36" fmla="*/ 3 w 731"/>
                <a:gd name="T37" fmla="*/ 3 h 944"/>
                <a:gd name="T38" fmla="*/ 3 w 731"/>
                <a:gd name="T39" fmla="*/ 3 h 944"/>
                <a:gd name="T40" fmla="*/ 3 w 731"/>
                <a:gd name="T41" fmla="*/ 3 h 944"/>
                <a:gd name="T42" fmla="*/ 3 w 731"/>
                <a:gd name="T43" fmla="*/ 3 h 944"/>
                <a:gd name="T44" fmla="*/ 2 w 731"/>
                <a:gd name="T45" fmla="*/ 3 h 944"/>
                <a:gd name="T46" fmla="*/ 2 w 731"/>
                <a:gd name="T47" fmla="*/ 3 h 944"/>
                <a:gd name="T48" fmla="*/ 2 w 731"/>
                <a:gd name="T49" fmla="*/ 3 h 944"/>
                <a:gd name="T50" fmla="*/ 2 w 731"/>
                <a:gd name="T51" fmla="*/ 3 h 944"/>
                <a:gd name="T52" fmla="*/ 2 w 731"/>
                <a:gd name="T53" fmla="*/ 3 h 944"/>
                <a:gd name="T54" fmla="*/ 2 w 731"/>
                <a:gd name="T55" fmla="*/ 3 h 944"/>
                <a:gd name="T56" fmla="*/ 1 w 731"/>
                <a:gd name="T57" fmla="*/ 3 h 944"/>
                <a:gd name="T58" fmla="*/ 1 w 731"/>
                <a:gd name="T59" fmla="*/ 3 h 944"/>
                <a:gd name="T60" fmla="*/ 1 w 731"/>
                <a:gd name="T61" fmla="*/ 3 h 944"/>
                <a:gd name="T62" fmla="*/ 1 w 731"/>
                <a:gd name="T63" fmla="*/ 3 h 944"/>
                <a:gd name="T64" fmla="*/ 1 w 731"/>
                <a:gd name="T65" fmla="*/ 3 h 944"/>
                <a:gd name="T66" fmla="*/ 0 w 731"/>
                <a:gd name="T67" fmla="*/ 3 h 944"/>
                <a:gd name="T68" fmla="*/ 1 w 731"/>
                <a:gd name="T69" fmla="*/ 0 h 94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731" h="944">
                  <a:moveTo>
                    <a:pt x="14" y="0"/>
                  </a:moveTo>
                  <a:lnTo>
                    <a:pt x="105" y="12"/>
                  </a:lnTo>
                  <a:lnTo>
                    <a:pt x="184" y="21"/>
                  </a:lnTo>
                  <a:lnTo>
                    <a:pt x="254" y="28"/>
                  </a:lnTo>
                  <a:lnTo>
                    <a:pt x="316" y="33"/>
                  </a:lnTo>
                  <a:lnTo>
                    <a:pt x="371" y="35"/>
                  </a:lnTo>
                  <a:lnTo>
                    <a:pt x="418" y="36"/>
                  </a:lnTo>
                  <a:lnTo>
                    <a:pt x="459" y="36"/>
                  </a:lnTo>
                  <a:lnTo>
                    <a:pt x="496" y="34"/>
                  </a:lnTo>
                  <a:lnTo>
                    <a:pt x="529" y="31"/>
                  </a:lnTo>
                  <a:lnTo>
                    <a:pt x="559" y="28"/>
                  </a:lnTo>
                  <a:lnTo>
                    <a:pt x="587" y="23"/>
                  </a:lnTo>
                  <a:lnTo>
                    <a:pt x="613" y="19"/>
                  </a:lnTo>
                  <a:lnTo>
                    <a:pt x="641" y="14"/>
                  </a:lnTo>
                  <a:lnTo>
                    <a:pt x="669" y="8"/>
                  </a:lnTo>
                  <a:lnTo>
                    <a:pt x="699" y="4"/>
                  </a:lnTo>
                  <a:lnTo>
                    <a:pt x="731" y="0"/>
                  </a:lnTo>
                  <a:lnTo>
                    <a:pt x="722" y="915"/>
                  </a:lnTo>
                  <a:lnTo>
                    <a:pt x="677" y="923"/>
                  </a:lnTo>
                  <a:lnTo>
                    <a:pt x="632" y="929"/>
                  </a:lnTo>
                  <a:lnTo>
                    <a:pt x="586" y="934"/>
                  </a:lnTo>
                  <a:lnTo>
                    <a:pt x="541" y="939"/>
                  </a:lnTo>
                  <a:lnTo>
                    <a:pt x="495" y="941"/>
                  </a:lnTo>
                  <a:lnTo>
                    <a:pt x="449" y="944"/>
                  </a:lnTo>
                  <a:lnTo>
                    <a:pt x="403" y="944"/>
                  </a:lnTo>
                  <a:lnTo>
                    <a:pt x="357" y="942"/>
                  </a:lnTo>
                  <a:lnTo>
                    <a:pt x="311" y="940"/>
                  </a:lnTo>
                  <a:lnTo>
                    <a:pt x="266" y="937"/>
                  </a:lnTo>
                  <a:lnTo>
                    <a:pt x="220" y="931"/>
                  </a:lnTo>
                  <a:lnTo>
                    <a:pt x="175" y="924"/>
                  </a:lnTo>
                  <a:lnTo>
                    <a:pt x="131" y="916"/>
                  </a:lnTo>
                  <a:lnTo>
                    <a:pt x="86" y="906"/>
                  </a:lnTo>
                  <a:lnTo>
                    <a:pt x="43" y="894"/>
                  </a:lnTo>
                  <a:lnTo>
                    <a:pt x="0" y="88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33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8" name="Freeform 52"/>
            <p:cNvSpPr>
              <a:spLocks/>
            </p:cNvSpPr>
            <p:nvPr/>
          </p:nvSpPr>
          <p:spPr bwMode="auto">
            <a:xfrm>
              <a:off x="2631" y="1007"/>
              <a:ext cx="335" cy="466"/>
            </a:xfrm>
            <a:custGeom>
              <a:avLst/>
              <a:gdLst>
                <a:gd name="T0" fmla="*/ 1 w 670"/>
                <a:gd name="T1" fmla="*/ 0 h 933"/>
                <a:gd name="T2" fmla="*/ 1 w 670"/>
                <a:gd name="T3" fmla="*/ 0 h 933"/>
                <a:gd name="T4" fmla="*/ 1 w 670"/>
                <a:gd name="T5" fmla="*/ 0 h 933"/>
                <a:gd name="T6" fmla="*/ 1 w 670"/>
                <a:gd name="T7" fmla="*/ 0 h 933"/>
                <a:gd name="T8" fmla="*/ 2 w 670"/>
                <a:gd name="T9" fmla="*/ 0 h 933"/>
                <a:gd name="T10" fmla="*/ 2 w 670"/>
                <a:gd name="T11" fmla="*/ 0 h 933"/>
                <a:gd name="T12" fmla="*/ 2 w 670"/>
                <a:gd name="T13" fmla="*/ 0 h 933"/>
                <a:gd name="T14" fmla="*/ 2 w 670"/>
                <a:gd name="T15" fmla="*/ 0 h 933"/>
                <a:gd name="T16" fmla="*/ 2 w 670"/>
                <a:gd name="T17" fmla="*/ 0 h 933"/>
                <a:gd name="T18" fmla="*/ 2 w 670"/>
                <a:gd name="T19" fmla="*/ 0 h 933"/>
                <a:gd name="T20" fmla="*/ 2 w 670"/>
                <a:gd name="T21" fmla="*/ 0 h 933"/>
                <a:gd name="T22" fmla="*/ 3 w 670"/>
                <a:gd name="T23" fmla="*/ 0 h 933"/>
                <a:gd name="T24" fmla="*/ 3 w 670"/>
                <a:gd name="T25" fmla="*/ 0 h 933"/>
                <a:gd name="T26" fmla="*/ 3 w 670"/>
                <a:gd name="T27" fmla="*/ 0 h 933"/>
                <a:gd name="T28" fmla="*/ 3 w 670"/>
                <a:gd name="T29" fmla="*/ 0 h 933"/>
                <a:gd name="T30" fmla="*/ 3 w 670"/>
                <a:gd name="T31" fmla="*/ 0 h 933"/>
                <a:gd name="T32" fmla="*/ 3 w 670"/>
                <a:gd name="T33" fmla="*/ 0 h 933"/>
                <a:gd name="T34" fmla="*/ 3 w 670"/>
                <a:gd name="T35" fmla="*/ 0 h 933"/>
                <a:gd name="T36" fmla="*/ 3 w 670"/>
                <a:gd name="T37" fmla="*/ 1 h 933"/>
                <a:gd name="T38" fmla="*/ 3 w 670"/>
                <a:gd name="T39" fmla="*/ 2 h 933"/>
                <a:gd name="T40" fmla="*/ 3 w 670"/>
                <a:gd name="T41" fmla="*/ 3 h 933"/>
                <a:gd name="T42" fmla="*/ 3 w 670"/>
                <a:gd name="T43" fmla="*/ 3 h 933"/>
                <a:gd name="T44" fmla="*/ 3 w 670"/>
                <a:gd name="T45" fmla="*/ 3 h 933"/>
                <a:gd name="T46" fmla="*/ 3 w 670"/>
                <a:gd name="T47" fmla="*/ 3 h 933"/>
                <a:gd name="T48" fmla="*/ 2 w 670"/>
                <a:gd name="T49" fmla="*/ 3 h 933"/>
                <a:gd name="T50" fmla="*/ 2 w 670"/>
                <a:gd name="T51" fmla="*/ 3 h 933"/>
                <a:gd name="T52" fmla="*/ 2 w 670"/>
                <a:gd name="T53" fmla="*/ 3 h 933"/>
                <a:gd name="T54" fmla="*/ 2 w 670"/>
                <a:gd name="T55" fmla="*/ 3 h 933"/>
                <a:gd name="T56" fmla="*/ 2 w 670"/>
                <a:gd name="T57" fmla="*/ 3 h 933"/>
                <a:gd name="T58" fmla="*/ 2 w 670"/>
                <a:gd name="T59" fmla="*/ 3 h 933"/>
                <a:gd name="T60" fmla="*/ 1 w 670"/>
                <a:gd name="T61" fmla="*/ 3 h 933"/>
                <a:gd name="T62" fmla="*/ 1 w 670"/>
                <a:gd name="T63" fmla="*/ 3 h 933"/>
                <a:gd name="T64" fmla="*/ 1 w 670"/>
                <a:gd name="T65" fmla="*/ 3 h 933"/>
                <a:gd name="T66" fmla="*/ 1 w 670"/>
                <a:gd name="T67" fmla="*/ 3 h 933"/>
                <a:gd name="T68" fmla="*/ 1 w 670"/>
                <a:gd name="T69" fmla="*/ 3 h 933"/>
                <a:gd name="T70" fmla="*/ 1 w 670"/>
                <a:gd name="T71" fmla="*/ 3 h 933"/>
                <a:gd name="T72" fmla="*/ 0 w 670"/>
                <a:gd name="T73" fmla="*/ 3 h 933"/>
                <a:gd name="T74" fmla="*/ 1 w 670"/>
                <a:gd name="T75" fmla="*/ 2 h 933"/>
                <a:gd name="T76" fmla="*/ 1 w 670"/>
                <a:gd name="T77" fmla="*/ 1 h 933"/>
                <a:gd name="T78" fmla="*/ 1 w 670"/>
                <a:gd name="T79" fmla="*/ 0 h 933"/>
                <a:gd name="T80" fmla="*/ 1 w 670"/>
                <a:gd name="T81" fmla="*/ 0 h 93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670" h="933">
                  <a:moveTo>
                    <a:pt x="14" y="1"/>
                  </a:moveTo>
                  <a:lnTo>
                    <a:pt x="97" y="12"/>
                  </a:lnTo>
                  <a:lnTo>
                    <a:pt x="169" y="21"/>
                  </a:lnTo>
                  <a:lnTo>
                    <a:pt x="234" y="27"/>
                  </a:lnTo>
                  <a:lnTo>
                    <a:pt x="290" y="31"/>
                  </a:lnTo>
                  <a:lnTo>
                    <a:pt x="339" y="34"/>
                  </a:lnTo>
                  <a:lnTo>
                    <a:pt x="382" y="35"/>
                  </a:lnTo>
                  <a:lnTo>
                    <a:pt x="420" y="34"/>
                  </a:lnTo>
                  <a:lnTo>
                    <a:pt x="455" y="32"/>
                  </a:lnTo>
                  <a:lnTo>
                    <a:pt x="484" y="30"/>
                  </a:lnTo>
                  <a:lnTo>
                    <a:pt x="512" y="27"/>
                  </a:lnTo>
                  <a:lnTo>
                    <a:pt x="537" y="22"/>
                  </a:lnTo>
                  <a:lnTo>
                    <a:pt x="562" y="17"/>
                  </a:lnTo>
                  <a:lnTo>
                    <a:pt x="587" y="13"/>
                  </a:lnTo>
                  <a:lnTo>
                    <a:pt x="612" y="8"/>
                  </a:lnTo>
                  <a:lnTo>
                    <a:pt x="640" y="4"/>
                  </a:lnTo>
                  <a:lnTo>
                    <a:pt x="670" y="0"/>
                  </a:lnTo>
                  <a:lnTo>
                    <a:pt x="668" y="226"/>
                  </a:lnTo>
                  <a:lnTo>
                    <a:pt x="666" y="452"/>
                  </a:lnTo>
                  <a:lnTo>
                    <a:pt x="664" y="677"/>
                  </a:lnTo>
                  <a:lnTo>
                    <a:pt x="662" y="903"/>
                  </a:lnTo>
                  <a:lnTo>
                    <a:pt x="620" y="911"/>
                  </a:lnTo>
                  <a:lnTo>
                    <a:pt x="579" y="917"/>
                  </a:lnTo>
                  <a:lnTo>
                    <a:pt x="537" y="923"/>
                  </a:lnTo>
                  <a:lnTo>
                    <a:pt x="496" y="927"/>
                  </a:lnTo>
                  <a:lnTo>
                    <a:pt x="453" y="931"/>
                  </a:lnTo>
                  <a:lnTo>
                    <a:pt x="412" y="932"/>
                  </a:lnTo>
                  <a:lnTo>
                    <a:pt x="369" y="933"/>
                  </a:lnTo>
                  <a:lnTo>
                    <a:pt x="328" y="932"/>
                  </a:lnTo>
                  <a:lnTo>
                    <a:pt x="285" y="930"/>
                  </a:lnTo>
                  <a:lnTo>
                    <a:pt x="244" y="926"/>
                  </a:lnTo>
                  <a:lnTo>
                    <a:pt x="202" y="921"/>
                  </a:lnTo>
                  <a:lnTo>
                    <a:pt x="161" y="915"/>
                  </a:lnTo>
                  <a:lnTo>
                    <a:pt x="120" y="906"/>
                  </a:lnTo>
                  <a:lnTo>
                    <a:pt x="79" y="896"/>
                  </a:lnTo>
                  <a:lnTo>
                    <a:pt x="39" y="885"/>
                  </a:lnTo>
                  <a:lnTo>
                    <a:pt x="0" y="872"/>
                  </a:lnTo>
                  <a:lnTo>
                    <a:pt x="3" y="654"/>
                  </a:lnTo>
                  <a:lnTo>
                    <a:pt x="7" y="437"/>
                  </a:lnTo>
                  <a:lnTo>
                    <a:pt x="10" y="219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0033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9" name="Freeform 53"/>
            <p:cNvSpPr>
              <a:spLocks/>
            </p:cNvSpPr>
            <p:nvPr/>
          </p:nvSpPr>
          <p:spPr bwMode="auto">
            <a:xfrm>
              <a:off x="2646" y="1009"/>
              <a:ext cx="305" cy="462"/>
            </a:xfrm>
            <a:custGeom>
              <a:avLst/>
              <a:gdLst>
                <a:gd name="T0" fmla="*/ 1 w 610"/>
                <a:gd name="T1" fmla="*/ 1 h 922"/>
                <a:gd name="T2" fmla="*/ 1 w 610"/>
                <a:gd name="T3" fmla="*/ 1 h 922"/>
                <a:gd name="T4" fmla="*/ 1 w 610"/>
                <a:gd name="T5" fmla="*/ 1 h 922"/>
                <a:gd name="T6" fmla="*/ 1 w 610"/>
                <a:gd name="T7" fmla="*/ 1 h 922"/>
                <a:gd name="T8" fmla="*/ 2 w 610"/>
                <a:gd name="T9" fmla="*/ 1 h 922"/>
                <a:gd name="T10" fmla="*/ 2 w 610"/>
                <a:gd name="T11" fmla="*/ 1 h 922"/>
                <a:gd name="T12" fmla="*/ 2 w 610"/>
                <a:gd name="T13" fmla="*/ 1 h 922"/>
                <a:gd name="T14" fmla="*/ 2 w 610"/>
                <a:gd name="T15" fmla="*/ 1 h 922"/>
                <a:gd name="T16" fmla="*/ 2 w 610"/>
                <a:gd name="T17" fmla="*/ 1 h 922"/>
                <a:gd name="T18" fmla="*/ 2 w 610"/>
                <a:gd name="T19" fmla="*/ 1 h 922"/>
                <a:gd name="T20" fmla="*/ 2 w 610"/>
                <a:gd name="T21" fmla="*/ 1 h 922"/>
                <a:gd name="T22" fmla="*/ 2 w 610"/>
                <a:gd name="T23" fmla="*/ 1 h 922"/>
                <a:gd name="T24" fmla="*/ 2 w 610"/>
                <a:gd name="T25" fmla="*/ 1 h 922"/>
                <a:gd name="T26" fmla="*/ 3 w 610"/>
                <a:gd name="T27" fmla="*/ 1 h 922"/>
                <a:gd name="T28" fmla="*/ 3 w 610"/>
                <a:gd name="T29" fmla="*/ 1 h 922"/>
                <a:gd name="T30" fmla="*/ 3 w 610"/>
                <a:gd name="T31" fmla="*/ 1 h 922"/>
                <a:gd name="T32" fmla="*/ 3 w 610"/>
                <a:gd name="T33" fmla="*/ 0 h 922"/>
                <a:gd name="T34" fmla="*/ 3 w 610"/>
                <a:gd name="T35" fmla="*/ 1 h 922"/>
                <a:gd name="T36" fmla="*/ 3 w 610"/>
                <a:gd name="T37" fmla="*/ 2 h 922"/>
                <a:gd name="T38" fmla="*/ 3 w 610"/>
                <a:gd name="T39" fmla="*/ 3 h 922"/>
                <a:gd name="T40" fmla="*/ 3 w 610"/>
                <a:gd name="T41" fmla="*/ 4 h 922"/>
                <a:gd name="T42" fmla="*/ 3 w 610"/>
                <a:gd name="T43" fmla="*/ 4 h 922"/>
                <a:gd name="T44" fmla="*/ 3 w 610"/>
                <a:gd name="T45" fmla="*/ 4 h 922"/>
                <a:gd name="T46" fmla="*/ 2 w 610"/>
                <a:gd name="T47" fmla="*/ 4 h 922"/>
                <a:gd name="T48" fmla="*/ 2 w 610"/>
                <a:gd name="T49" fmla="*/ 4 h 922"/>
                <a:gd name="T50" fmla="*/ 2 w 610"/>
                <a:gd name="T51" fmla="*/ 4 h 922"/>
                <a:gd name="T52" fmla="*/ 2 w 610"/>
                <a:gd name="T53" fmla="*/ 4 h 922"/>
                <a:gd name="T54" fmla="*/ 2 w 610"/>
                <a:gd name="T55" fmla="*/ 4 h 922"/>
                <a:gd name="T56" fmla="*/ 2 w 610"/>
                <a:gd name="T57" fmla="*/ 4 h 922"/>
                <a:gd name="T58" fmla="*/ 2 w 610"/>
                <a:gd name="T59" fmla="*/ 4 h 922"/>
                <a:gd name="T60" fmla="*/ 1 w 610"/>
                <a:gd name="T61" fmla="*/ 4 h 922"/>
                <a:gd name="T62" fmla="*/ 1 w 610"/>
                <a:gd name="T63" fmla="*/ 4 h 922"/>
                <a:gd name="T64" fmla="*/ 1 w 610"/>
                <a:gd name="T65" fmla="*/ 4 h 922"/>
                <a:gd name="T66" fmla="*/ 1 w 610"/>
                <a:gd name="T67" fmla="*/ 4 h 922"/>
                <a:gd name="T68" fmla="*/ 1 w 610"/>
                <a:gd name="T69" fmla="*/ 4 h 922"/>
                <a:gd name="T70" fmla="*/ 1 w 610"/>
                <a:gd name="T71" fmla="*/ 4 h 922"/>
                <a:gd name="T72" fmla="*/ 0 w 610"/>
                <a:gd name="T73" fmla="*/ 4 h 922"/>
                <a:gd name="T74" fmla="*/ 1 w 610"/>
                <a:gd name="T75" fmla="*/ 3 h 922"/>
                <a:gd name="T76" fmla="*/ 1 w 610"/>
                <a:gd name="T77" fmla="*/ 2 h 922"/>
                <a:gd name="T78" fmla="*/ 1 w 610"/>
                <a:gd name="T79" fmla="*/ 1 h 922"/>
                <a:gd name="T80" fmla="*/ 1 w 610"/>
                <a:gd name="T81" fmla="*/ 1 h 92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610" h="922">
                  <a:moveTo>
                    <a:pt x="12" y="1"/>
                  </a:moveTo>
                  <a:lnTo>
                    <a:pt x="87" y="11"/>
                  </a:lnTo>
                  <a:lnTo>
                    <a:pt x="153" y="19"/>
                  </a:lnTo>
                  <a:lnTo>
                    <a:pt x="212" y="25"/>
                  </a:lnTo>
                  <a:lnTo>
                    <a:pt x="262" y="29"/>
                  </a:lnTo>
                  <a:lnTo>
                    <a:pt x="307" y="31"/>
                  </a:lnTo>
                  <a:lnTo>
                    <a:pt x="347" y="32"/>
                  </a:lnTo>
                  <a:lnTo>
                    <a:pt x="382" y="31"/>
                  </a:lnTo>
                  <a:lnTo>
                    <a:pt x="413" y="30"/>
                  </a:lnTo>
                  <a:lnTo>
                    <a:pt x="441" y="28"/>
                  </a:lnTo>
                  <a:lnTo>
                    <a:pt x="466" y="24"/>
                  </a:lnTo>
                  <a:lnTo>
                    <a:pt x="489" y="21"/>
                  </a:lnTo>
                  <a:lnTo>
                    <a:pt x="512" y="16"/>
                  </a:lnTo>
                  <a:lnTo>
                    <a:pt x="535" y="11"/>
                  </a:lnTo>
                  <a:lnTo>
                    <a:pt x="558" y="8"/>
                  </a:lnTo>
                  <a:lnTo>
                    <a:pt x="582" y="3"/>
                  </a:lnTo>
                  <a:lnTo>
                    <a:pt x="610" y="0"/>
                  </a:lnTo>
                  <a:lnTo>
                    <a:pt x="608" y="222"/>
                  </a:lnTo>
                  <a:lnTo>
                    <a:pt x="605" y="446"/>
                  </a:lnTo>
                  <a:lnTo>
                    <a:pt x="604" y="668"/>
                  </a:lnTo>
                  <a:lnTo>
                    <a:pt x="602" y="891"/>
                  </a:lnTo>
                  <a:lnTo>
                    <a:pt x="565" y="899"/>
                  </a:lnTo>
                  <a:lnTo>
                    <a:pt x="527" y="905"/>
                  </a:lnTo>
                  <a:lnTo>
                    <a:pt x="489" y="911"/>
                  </a:lnTo>
                  <a:lnTo>
                    <a:pt x="451" y="915"/>
                  </a:lnTo>
                  <a:lnTo>
                    <a:pt x="413" y="919"/>
                  </a:lnTo>
                  <a:lnTo>
                    <a:pt x="375" y="921"/>
                  </a:lnTo>
                  <a:lnTo>
                    <a:pt x="336" y="922"/>
                  </a:lnTo>
                  <a:lnTo>
                    <a:pt x="298" y="921"/>
                  </a:lnTo>
                  <a:lnTo>
                    <a:pt x="260" y="920"/>
                  </a:lnTo>
                  <a:lnTo>
                    <a:pt x="222" y="917"/>
                  </a:lnTo>
                  <a:lnTo>
                    <a:pt x="184" y="912"/>
                  </a:lnTo>
                  <a:lnTo>
                    <a:pt x="147" y="905"/>
                  </a:lnTo>
                  <a:lnTo>
                    <a:pt x="109" y="898"/>
                  </a:lnTo>
                  <a:lnTo>
                    <a:pt x="72" y="888"/>
                  </a:lnTo>
                  <a:lnTo>
                    <a:pt x="35" y="876"/>
                  </a:lnTo>
                  <a:lnTo>
                    <a:pt x="0" y="864"/>
                  </a:lnTo>
                  <a:lnTo>
                    <a:pt x="3" y="648"/>
                  </a:lnTo>
                  <a:lnTo>
                    <a:pt x="7" y="432"/>
                  </a:lnTo>
                  <a:lnTo>
                    <a:pt x="9" y="216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0035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0" name="Freeform 54"/>
            <p:cNvSpPr>
              <a:spLocks/>
            </p:cNvSpPr>
            <p:nvPr/>
          </p:nvSpPr>
          <p:spPr bwMode="auto">
            <a:xfrm>
              <a:off x="2662" y="1012"/>
              <a:ext cx="274" cy="456"/>
            </a:xfrm>
            <a:custGeom>
              <a:avLst/>
              <a:gdLst>
                <a:gd name="T0" fmla="*/ 1 w 548"/>
                <a:gd name="T1" fmla="*/ 1 h 911"/>
                <a:gd name="T2" fmla="*/ 1 w 548"/>
                <a:gd name="T3" fmla="*/ 1 h 911"/>
                <a:gd name="T4" fmla="*/ 1 w 548"/>
                <a:gd name="T5" fmla="*/ 1 h 911"/>
                <a:gd name="T6" fmla="*/ 1 w 548"/>
                <a:gd name="T7" fmla="*/ 1 h 911"/>
                <a:gd name="T8" fmla="*/ 1 w 548"/>
                <a:gd name="T9" fmla="*/ 1 h 911"/>
                <a:gd name="T10" fmla="*/ 2 w 548"/>
                <a:gd name="T11" fmla="*/ 1 h 911"/>
                <a:gd name="T12" fmla="*/ 2 w 548"/>
                <a:gd name="T13" fmla="*/ 1 h 911"/>
                <a:gd name="T14" fmla="*/ 2 w 548"/>
                <a:gd name="T15" fmla="*/ 1 h 911"/>
                <a:gd name="T16" fmla="*/ 2 w 548"/>
                <a:gd name="T17" fmla="*/ 1 h 911"/>
                <a:gd name="T18" fmla="*/ 2 w 548"/>
                <a:gd name="T19" fmla="*/ 1 h 911"/>
                <a:gd name="T20" fmla="*/ 2 w 548"/>
                <a:gd name="T21" fmla="*/ 1 h 911"/>
                <a:gd name="T22" fmla="*/ 2 w 548"/>
                <a:gd name="T23" fmla="*/ 1 h 911"/>
                <a:gd name="T24" fmla="*/ 2 w 548"/>
                <a:gd name="T25" fmla="*/ 1 h 911"/>
                <a:gd name="T26" fmla="*/ 2 w 548"/>
                <a:gd name="T27" fmla="*/ 1 h 911"/>
                <a:gd name="T28" fmla="*/ 2 w 548"/>
                <a:gd name="T29" fmla="*/ 1 h 911"/>
                <a:gd name="T30" fmla="*/ 3 w 548"/>
                <a:gd name="T31" fmla="*/ 1 h 911"/>
                <a:gd name="T32" fmla="*/ 3 w 548"/>
                <a:gd name="T33" fmla="*/ 0 h 911"/>
                <a:gd name="T34" fmla="*/ 3 w 548"/>
                <a:gd name="T35" fmla="*/ 1 h 911"/>
                <a:gd name="T36" fmla="*/ 3 w 548"/>
                <a:gd name="T37" fmla="*/ 2 h 911"/>
                <a:gd name="T38" fmla="*/ 3 w 548"/>
                <a:gd name="T39" fmla="*/ 3 h 911"/>
                <a:gd name="T40" fmla="*/ 3 w 548"/>
                <a:gd name="T41" fmla="*/ 4 h 911"/>
                <a:gd name="T42" fmla="*/ 2 w 548"/>
                <a:gd name="T43" fmla="*/ 4 h 911"/>
                <a:gd name="T44" fmla="*/ 2 w 548"/>
                <a:gd name="T45" fmla="*/ 4 h 911"/>
                <a:gd name="T46" fmla="*/ 2 w 548"/>
                <a:gd name="T47" fmla="*/ 4 h 911"/>
                <a:gd name="T48" fmla="*/ 2 w 548"/>
                <a:gd name="T49" fmla="*/ 4 h 911"/>
                <a:gd name="T50" fmla="*/ 2 w 548"/>
                <a:gd name="T51" fmla="*/ 4 h 911"/>
                <a:gd name="T52" fmla="*/ 2 w 548"/>
                <a:gd name="T53" fmla="*/ 4 h 911"/>
                <a:gd name="T54" fmla="*/ 2 w 548"/>
                <a:gd name="T55" fmla="*/ 4 h 911"/>
                <a:gd name="T56" fmla="*/ 2 w 548"/>
                <a:gd name="T57" fmla="*/ 4 h 911"/>
                <a:gd name="T58" fmla="*/ 1 w 548"/>
                <a:gd name="T59" fmla="*/ 4 h 911"/>
                <a:gd name="T60" fmla="*/ 1 w 548"/>
                <a:gd name="T61" fmla="*/ 4 h 911"/>
                <a:gd name="T62" fmla="*/ 1 w 548"/>
                <a:gd name="T63" fmla="*/ 4 h 911"/>
                <a:gd name="T64" fmla="*/ 1 w 548"/>
                <a:gd name="T65" fmla="*/ 4 h 911"/>
                <a:gd name="T66" fmla="*/ 1 w 548"/>
                <a:gd name="T67" fmla="*/ 4 h 911"/>
                <a:gd name="T68" fmla="*/ 1 w 548"/>
                <a:gd name="T69" fmla="*/ 4 h 911"/>
                <a:gd name="T70" fmla="*/ 1 w 548"/>
                <a:gd name="T71" fmla="*/ 4 h 911"/>
                <a:gd name="T72" fmla="*/ 0 w 548"/>
                <a:gd name="T73" fmla="*/ 4 h 911"/>
                <a:gd name="T74" fmla="*/ 1 w 548"/>
                <a:gd name="T75" fmla="*/ 3 h 911"/>
                <a:gd name="T76" fmla="*/ 1 w 548"/>
                <a:gd name="T77" fmla="*/ 2 h 911"/>
                <a:gd name="T78" fmla="*/ 1 w 548"/>
                <a:gd name="T79" fmla="*/ 1 h 911"/>
                <a:gd name="T80" fmla="*/ 1 w 548"/>
                <a:gd name="T81" fmla="*/ 1 h 91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548" h="911">
                  <a:moveTo>
                    <a:pt x="10" y="2"/>
                  </a:moveTo>
                  <a:lnTo>
                    <a:pt x="77" y="11"/>
                  </a:lnTo>
                  <a:lnTo>
                    <a:pt x="136" y="18"/>
                  </a:lnTo>
                  <a:lnTo>
                    <a:pt x="189" y="23"/>
                  </a:lnTo>
                  <a:lnTo>
                    <a:pt x="235" y="26"/>
                  </a:lnTo>
                  <a:lnTo>
                    <a:pt x="275" y="28"/>
                  </a:lnTo>
                  <a:lnTo>
                    <a:pt x="311" y="30"/>
                  </a:lnTo>
                  <a:lnTo>
                    <a:pt x="342" y="28"/>
                  </a:lnTo>
                  <a:lnTo>
                    <a:pt x="369" y="27"/>
                  </a:lnTo>
                  <a:lnTo>
                    <a:pt x="395" y="25"/>
                  </a:lnTo>
                  <a:lnTo>
                    <a:pt x="417" y="23"/>
                  </a:lnTo>
                  <a:lnTo>
                    <a:pt x="438" y="19"/>
                  </a:lnTo>
                  <a:lnTo>
                    <a:pt x="459" y="16"/>
                  </a:lnTo>
                  <a:lnTo>
                    <a:pt x="480" y="11"/>
                  </a:lnTo>
                  <a:lnTo>
                    <a:pt x="501" y="8"/>
                  </a:lnTo>
                  <a:lnTo>
                    <a:pt x="524" y="3"/>
                  </a:lnTo>
                  <a:lnTo>
                    <a:pt x="548" y="0"/>
                  </a:lnTo>
                  <a:lnTo>
                    <a:pt x="547" y="220"/>
                  </a:lnTo>
                  <a:lnTo>
                    <a:pt x="544" y="438"/>
                  </a:lnTo>
                  <a:lnTo>
                    <a:pt x="543" y="658"/>
                  </a:lnTo>
                  <a:lnTo>
                    <a:pt x="541" y="880"/>
                  </a:lnTo>
                  <a:lnTo>
                    <a:pt x="508" y="886"/>
                  </a:lnTo>
                  <a:lnTo>
                    <a:pt x="473" y="893"/>
                  </a:lnTo>
                  <a:lnTo>
                    <a:pt x="440" y="899"/>
                  </a:lnTo>
                  <a:lnTo>
                    <a:pt x="405" y="904"/>
                  </a:lnTo>
                  <a:lnTo>
                    <a:pt x="371" y="907"/>
                  </a:lnTo>
                  <a:lnTo>
                    <a:pt x="336" y="909"/>
                  </a:lnTo>
                  <a:lnTo>
                    <a:pt x="303" y="911"/>
                  </a:lnTo>
                  <a:lnTo>
                    <a:pt x="268" y="911"/>
                  </a:lnTo>
                  <a:lnTo>
                    <a:pt x="234" y="909"/>
                  </a:lnTo>
                  <a:lnTo>
                    <a:pt x="199" y="906"/>
                  </a:lnTo>
                  <a:lnTo>
                    <a:pt x="166" y="901"/>
                  </a:lnTo>
                  <a:lnTo>
                    <a:pt x="132" y="896"/>
                  </a:lnTo>
                  <a:lnTo>
                    <a:pt x="98" y="889"/>
                  </a:lnTo>
                  <a:lnTo>
                    <a:pt x="65" y="880"/>
                  </a:lnTo>
                  <a:lnTo>
                    <a:pt x="32" y="868"/>
                  </a:lnTo>
                  <a:lnTo>
                    <a:pt x="0" y="855"/>
                  </a:lnTo>
                  <a:lnTo>
                    <a:pt x="2" y="642"/>
                  </a:lnTo>
                  <a:lnTo>
                    <a:pt x="6" y="428"/>
                  </a:lnTo>
                  <a:lnTo>
                    <a:pt x="8" y="215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0038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1" name="Freeform 55"/>
            <p:cNvSpPr>
              <a:spLocks/>
            </p:cNvSpPr>
            <p:nvPr/>
          </p:nvSpPr>
          <p:spPr bwMode="auto">
            <a:xfrm>
              <a:off x="2677" y="1015"/>
              <a:ext cx="244" cy="451"/>
            </a:xfrm>
            <a:custGeom>
              <a:avLst/>
              <a:gdLst>
                <a:gd name="T0" fmla="*/ 1 w 488"/>
                <a:gd name="T1" fmla="*/ 1 h 901"/>
                <a:gd name="T2" fmla="*/ 1 w 488"/>
                <a:gd name="T3" fmla="*/ 1 h 901"/>
                <a:gd name="T4" fmla="*/ 1 w 488"/>
                <a:gd name="T5" fmla="*/ 1 h 901"/>
                <a:gd name="T6" fmla="*/ 1 w 488"/>
                <a:gd name="T7" fmla="*/ 1 h 901"/>
                <a:gd name="T8" fmla="*/ 1 w 488"/>
                <a:gd name="T9" fmla="*/ 1 h 901"/>
                <a:gd name="T10" fmla="*/ 1 w 488"/>
                <a:gd name="T11" fmla="*/ 1 h 901"/>
                <a:gd name="T12" fmla="*/ 2 w 488"/>
                <a:gd name="T13" fmla="*/ 1 h 901"/>
                <a:gd name="T14" fmla="*/ 2 w 488"/>
                <a:gd name="T15" fmla="*/ 1 h 901"/>
                <a:gd name="T16" fmla="*/ 2 w 488"/>
                <a:gd name="T17" fmla="*/ 1 h 901"/>
                <a:gd name="T18" fmla="*/ 2 w 488"/>
                <a:gd name="T19" fmla="*/ 1 h 901"/>
                <a:gd name="T20" fmla="*/ 2 w 488"/>
                <a:gd name="T21" fmla="*/ 1 h 901"/>
                <a:gd name="T22" fmla="*/ 2 w 488"/>
                <a:gd name="T23" fmla="*/ 1 h 901"/>
                <a:gd name="T24" fmla="*/ 2 w 488"/>
                <a:gd name="T25" fmla="*/ 1 h 901"/>
                <a:gd name="T26" fmla="*/ 2 w 488"/>
                <a:gd name="T27" fmla="*/ 1 h 901"/>
                <a:gd name="T28" fmla="*/ 2 w 488"/>
                <a:gd name="T29" fmla="*/ 1 h 901"/>
                <a:gd name="T30" fmla="*/ 2 w 488"/>
                <a:gd name="T31" fmla="*/ 1 h 901"/>
                <a:gd name="T32" fmla="*/ 2 w 488"/>
                <a:gd name="T33" fmla="*/ 0 h 901"/>
                <a:gd name="T34" fmla="*/ 2 w 488"/>
                <a:gd name="T35" fmla="*/ 1 h 901"/>
                <a:gd name="T36" fmla="*/ 2 w 488"/>
                <a:gd name="T37" fmla="*/ 2 h 901"/>
                <a:gd name="T38" fmla="*/ 2 w 488"/>
                <a:gd name="T39" fmla="*/ 3 h 901"/>
                <a:gd name="T40" fmla="*/ 2 w 488"/>
                <a:gd name="T41" fmla="*/ 4 h 901"/>
                <a:gd name="T42" fmla="*/ 2 w 488"/>
                <a:gd name="T43" fmla="*/ 4 h 901"/>
                <a:gd name="T44" fmla="*/ 2 w 488"/>
                <a:gd name="T45" fmla="*/ 4 h 901"/>
                <a:gd name="T46" fmla="*/ 2 w 488"/>
                <a:gd name="T47" fmla="*/ 4 h 901"/>
                <a:gd name="T48" fmla="*/ 2 w 488"/>
                <a:gd name="T49" fmla="*/ 4 h 901"/>
                <a:gd name="T50" fmla="*/ 2 w 488"/>
                <a:gd name="T51" fmla="*/ 4 h 901"/>
                <a:gd name="T52" fmla="*/ 2 w 488"/>
                <a:gd name="T53" fmla="*/ 4 h 901"/>
                <a:gd name="T54" fmla="*/ 2 w 488"/>
                <a:gd name="T55" fmla="*/ 4 h 901"/>
                <a:gd name="T56" fmla="*/ 1 w 488"/>
                <a:gd name="T57" fmla="*/ 4 h 901"/>
                <a:gd name="T58" fmla="*/ 1 w 488"/>
                <a:gd name="T59" fmla="*/ 4 h 901"/>
                <a:gd name="T60" fmla="*/ 1 w 488"/>
                <a:gd name="T61" fmla="*/ 4 h 901"/>
                <a:gd name="T62" fmla="*/ 1 w 488"/>
                <a:gd name="T63" fmla="*/ 4 h 901"/>
                <a:gd name="T64" fmla="*/ 1 w 488"/>
                <a:gd name="T65" fmla="*/ 4 h 901"/>
                <a:gd name="T66" fmla="*/ 1 w 488"/>
                <a:gd name="T67" fmla="*/ 4 h 901"/>
                <a:gd name="T68" fmla="*/ 1 w 488"/>
                <a:gd name="T69" fmla="*/ 4 h 901"/>
                <a:gd name="T70" fmla="*/ 1 w 488"/>
                <a:gd name="T71" fmla="*/ 4 h 901"/>
                <a:gd name="T72" fmla="*/ 0 w 488"/>
                <a:gd name="T73" fmla="*/ 4 h 901"/>
                <a:gd name="T74" fmla="*/ 1 w 488"/>
                <a:gd name="T75" fmla="*/ 3 h 901"/>
                <a:gd name="T76" fmla="*/ 1 w 488"/>
                <a:gd name="T77" fmla="*/ 2 h 901"/>
                <a:gd name="T78" fmla="*/ 1 w 488"/>
                <a:gd name="T79" fmla="*/ 1 h 901"/>
                <a:gd name="T80" fmla="*/ 1 w 488"/>
                <a:gd name="T81" fmla="*/ 1 h 90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488" h="901">
                  <a:moveTo>
                    <a:pt x="9" y="3"/>
                  </a:moveTo>
                  <a:lnTo>
                    <a:pt x="68" y="11"/>
                  </a:lnTo>
                  <a:lnTo>
                    <a:pt x="121" y="17"/>
                  </a:lnTo>
                  <a:lnTo>
                    <a:pt x="167" y="21"/>
                  </a:lnTo>
                  <a:lnTo>
                    <a:pt x="207" y="25"/>
                  </a:lnTo>
                  <a:lnTo>
                    <a:pt x="243" y="27"/>
                  </a:lnTo>
                  <a:lnTo>
                    <a:pt x="275" y="28"/>
                  </a:lnTo>
                  <a:lnTo>
                    <a:pt x="303" y="27"/>
                  </a:lnTo>
                  <a:lnTo>
                    <a:pt x="328" y="26"/>
                  </a:lnTo>
                  <a:lnTo>
                    <a:pt x="350" y="25"/>
                  </a:lnTo>
                  <a:lnTo>
                    <a:pt x="370" y="21"/>
                  </a:lnTo>
                  <a:lnTo>
                    <a:pt x="390" y="19"/>
                  </a:lnTo>
                  <a:lnTo>
                    <a:pt x="408" y="15"/>
                  </a:lnTo>
                  <a:lnTo>
                    <a:pt x="427" y="12"/>
                  </a:lnTo>
                  <a:lnTo>
                    <a:pt x="446" y="7"/>
                  </a:lnTo>
                  <a:lnTo>
                    <a:pt x="466" y="4"/>
                  </a:lnTo>
                  <a:lnTo>
                    <a:pt x="488" y="0"/>
                  </a:lnTo>
                  <a:lnTo>
                    <a:pt x="487" y="217"/>
                  </a:lnTo>
                  <a:lnTo>
                    <a:pt x="484" y="435"/>
                  </a:lnTo>
                  <a:lnTo>
                    <a:pt x="483" y="651"/>
                  </a:lnTo>
                  <a:lnTo>
                    <a:pt x="481" y="868"/>
                  </a:lnTo>
                  <a:lnTo>
                    <a:pt x="451" y="876"/>
                  </a:lnTo>
                  <a:lnTo>
                    <a:pt x="421" y="881"/>
                  </a:lnTo>
                  <a:lnTo>
                    <a:pt x="390" y="888"/>
                  </a:lnTo>
                  <a:lnTo>
                    <a:pt x="360" y="893"/>
                  </a:lnTo>
                  <a:lnTo>
                    <a:pt x="329" y="896"/>
                  </a:lnTo>
                  <a:lnTo>
                    <a:pt x="299" y="899"/>
                  </a:lnTo>
                  <a:lnTo>
                    <a:pt x="268" y="901"/>
                  </a:lnTo>
                  <a:lnTo>
                    <a:pt x="238" y="901"/>
                  </a:lnTo>
                  <a:lnTo>
                    <a:pt x="207" y="900"/>
                  </a:lnTo>
                  <a:lnTo>
                    <a:pt x="177" y="898"/>
                  </a:lnTo>
                  <a:lnTo>
                    <a:pt x="147" y="893"/>
                  </a:lnTo>
                  <a:lnTo>
                    <a:pt x="117" y="887"/>
                  </a:lnTo>
                  <a:lnTo>
                    <a:pt x="87" y="880"/>
                  </a:lnTo>
                  <a:lnTo>
                    <a:pt x="57" y="871"/>
                  </a:lnTo>
                  <a:lnTo>
                    <a:pt x="29" y="861"/>
                  </a:lnTo>
                  <a:lnTo>
                    <a:pt x="0" y="848"/>
                  </a:lnTo>
                  <a:lnTo>
                    <a:pt x="2" y="637"/>
                  </a:lnTo>
                  <a:lnTo>
                    <a:pt x="4" y="425"/>
                  </a:lnTo>
                  <a:lnTo>
                    <a:pt x="7" y="215"/>
                  </a:lnTo>
                  <a:lnTo>
                    <a:pt x="9" y="3"/>
                  </a:lnTo>
                  <a:close/>
                </a:path>
              </a:pathLst>
            </a:custGeom>
            <a:solidFill>
              <a:srgbClr val="113A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2" name="Freeform 56"/>
            <p:cNvSpPr>
              <a:spLocks/>
            </p:cNvSpPr>
            <p:nvPr/>
          </p:nvSpPr>
          <p:spPr bwMode="auto">
            <a:xfrm>
              <a:off x="2692" y="1017"/>
              <a:ext cx="213" cy="446"/>
            </a:xfrm>
            <a:custGeom>
              <a:avLst/>
              <a:gdLst>
                <a:gd name="T0" fmla="*/ 0 w 427"/>
                <a:gd name="T1" fmla="*/ 1 h 892"/>
                <a:gd name="T2" fmla="*/ 0 w 427"/>
                <a:gd name="T3" fmla="*/ 1 h 892"/>
                <a:gd name="T4" fmla="*/ 0 w 427"/>
                <a:gd name="T5" fmla="*/ 1 h 892"/>
                <a:gd name="T6" fmla="*/ 0 w 427"/>
                <a:gd name="T7" fmla="*/ 1 h 892"/>
                <a:gd name="T8" fmla="*/ 0 w 427"/>
                <a:gd name="T9" fmla="*/ 1 h 892"/>
                <a:gd name="T10" fmla="*/ 0 w 427"/>
                <a:gd name="T11" fmla="*/ 1 h 892"/>
                <a:gd name="T12" fmla="*/ 0 w 427"/>
                <a:gd name="T13" fmla="*/ 1 h 892"/>
                <a:gd name="T14" fmla="*/ 1 w 427"/>
                <a:gd name="T15" fmla="*/ 1 h 892"/>
                <a:gd name="T16" fmla="*/ 1 w 427"/>
                <a:gd name="T17" fmla="*/ 1 h 892"/>
                <a:gd name="T18" fmla="*/ 1 w 427"/>
                <a:gd name="T19" fmla="*/ 1 h 892"/>
                <a:gd name="T20" fmla="*/ 1 w 427"/>
                <a:gd name="T21" fmla="*/ 1 h 892"/>
                <a:gd name="T22" fmla="*/ 1 w 427"/>
                <a:gd name="T23" fmla="*/ 1 h 892"/>
                <a:gd name="T24" fmla="*/ 1 w 427"/>
                <a:gd name="T25" fmla="*/ 1 h 892"/>
                <a:gd name="T26" fmla="*/ 1 w 427"/>
                <a:gd name="T27" fmla="*/ 1 h 892"/>
                <a:gd name="T28" fmla="*/ 1 w 427"/>
                <a:gd name="T29" fmla="*/ 1 h 892"/>
                <a:gd name="T30" fmla="*/ 1 w 427"/>
                <a:gd name="T31" fmla="*/ 1 h 892"/>
                <a:gd name="T32" fmla="*/ 1 w 427"/>
                <a:gd name="T33" fmla="*/ 0 h 892"/>
                <a:gd name="T34" fmla="*/ 1 w 427"/>
                <a:gd name="T35" fmla="*/ 1 h 892"/>
                <a:gd name="T36" fmla="*/ 1 w 427"/>
                <a:gd name="T37" fmla="*/ 2 h 892"/>
                <a:gd name="T38" fmla="*/ 1 w 427"/>
                <a:gd name="T39" fmla="*/ 3 h 892"/>
                <a:gd name="T40" fmla="*/ 1 w 427"/>
                <a:gd name="T41" fmla="*/ 4 h 892"/>
                <a:gd name="T42" fmla="*/ 1 w 427"/>
                <a:gd name="T43" fmla="*/ 4 h 892"/>
                <a:gd name="T44" fmla="*/ 1 w 427"/>
                <a:gd name="T45" fmla="*/ 4 h 892"/>
                <a:gd name="T46" fmla="*/ 1 w 427"/>
                <a:gd name="T47" fmla="*/ 4 h 892"/>
                <a:gd name="T48" fmla="*/ 1 w 427"/>
                <a:gd name="T49" fmla="*/ 4 h 892"/>
                <a:gd name="T50" fmla="*/ 1 w 427"/>
                <a:gd name="T51" fmla="*/ 4 h 892"/>
                <a:gd name="T52" fmla="*/ 1 w 427"/>
                <a:gd name="T53" fmla="*/ 4 h 892"/>
                <a:gd name="T54" fmla="*/ 0 w 427"/>
                <a:gd name="T55" fmla="*/ 4 h 892"/>
                <a:gd name="T56" fmla="*/ 0 w 427"/>
                <a:gd name="T57" fmla="*/ 4 h 892"/>
                <a:gd name="T58" fmla="*/ 0 w 427"/>
                <a:gd name="T59" fmla="*/ 4 h 892"/>
                <a:gd name="T60" fmla="*/ 0 w 427"/>
                <a:gd name="T61" fmla="*/ 4 h 892"/>
                <a:gd name="T62" fmla="*/ 0 w 427"/>
                <a:gd name="T63" fmla="*/ 4 h 892"/>
                <a:gd name="T64" fmla="*/ 0 w 427"/>
                <a:gd name="T65" fmla="*/ 4 h 892"/>
                <a:gd name="T66" fmla="*/ 0 w 427"/>
                <a:gd name="T67" fmla="*/ 4 h 892"/>
                <a:gd name="T68" fmla="*/ 0 w 427"/>
                <a:gd name="T69" fmla="*/ 4 h 892"/>
                <a:gd name="T70" fmla="*/ 0 w 427"/>
                <a:gd name="T71" fmla="*/ 4 h 892"/>
                <a:gd name="T72" fmla="*/ 0 w 427"/>
                <a:gd name="T73" fmla="*/ 4 h 892"/>
                <a:gd name="T74" fmla="*/ 0 w 427"/>
                <a:gd name="T75" fmla="*/ 3 h 892"/>
                <a:gd name="T76" fmla="*/ 0 w 427"/>
                <a:gd name="T77" fmla="*/ 2 h 892"/>
                <a:gd name="T78" fmla="*/ 0 w 427"/>
                <a:gd name="T79" fmla="*/ 1 h 892"/>
                <a:gd name="T80" fmla="*/ 0 w 427"/>
                <a:gd name="T81" fmla="*/ 1 h 89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427" h="892">
                  <a:moveTo>
                    <a:pt x="9" y="6"/>
                  </a:moveTo>
                  <a:lnTo>
                    <a:pt x="60" y="13"/>
                  </a:lnTo>
                  <a:lnTo>
                    <a:pt x="106" y="18"/>
                  </a:lnTo>
                  <a:lnTo>
                    <a:pt x="145" y="22"/>
                  </a:lnTo>
                  <a:lnTo>
                    <a:pt x="180" y="24"/>
                  </a:lnTo>
                  <a:lnTo>
                    <a:pt x="212" y="26"/>
                  </a:lnTo>
                  <a:lnTo>
                    <a:pt x="239" y="26"/>
                  </a:lnTo>
                  <a:lnTo>
                    <a:pt x="263" y="26"/>
                  </a:lnTo>
                  <a:lnTo>
                    <a:pt x="285" y="25"/>
                  </a:lnTo>
                  <a:lnTo>
                    <a:pt x="305" y="23"/>
                  </a:lnTo>
                  <a:lnTo>
                    <a:pt x="323" y="21"/>
                  </a:lnTo>
                  <a:lnTo>
                    <a:pt x="340" y="18"/>
                  </a:lnTo>
                  <a:lnTo>
                    <a:pt x="357" y="15"/>
                  </a:lnTo>
                  <a:lnTo>
                    <a:pt x="373" y="11"/>
                  </a:lnTo>
                  <a:lnTo>
                    <a:pt x="390" y="8"/>
                  </a:lnTo>
                  <a:lnTo>
                    <a:pt x="407" y="3"/>
                  </a:lnTo>
                  <a:lnTo>
                    <a:pt x="427" y="0"/>
                  </a:lnTo>
                  <a:lnTo>
                    <a:pt x="426" y="215"/>
                  </a:lnTo>
                  <a:lnTo>
                    <a:pt x="425" y="431"/>
                  </a:lnTo>
                  <a:lnTo>
                    <a:pt x="423" y="645"/>
                  </a:lnTo>
                  <a:lnTo>
                    <a:pt x="422" y="859"/>
                  </a:lnTo>
                  <a:lnTo>
                    <a:pt x="396" y="866"/>
                  </a:lnTo>
                  <a:lnTo>
                    <a:pt x="369" y="873"/>
                  </a:lnTo>
                  <a:lnTo>
                    <a:pt x="343" y="879"/>
                  </a:lnTo>
                  <a:lnTo>
                    <a:pt x="316" y="883"/>
                  </a:lnTo>
                  <a:lnTo>
                    <a:pt x="290" y="888"/>
                  </a:lnTo>
                  <a:lnTo>
                    <a:pt x="262" y="890"/>
                  </a:lnTo>
                  <a:lnTo>
                    <a:pt x="236" y="891"/>
                  </a:lnTo>
                  <a:lnTo>
                    <a:pt x="209" y="892"/>
                  </a:lnTo>
                  <a:lnTo>
                    <a:pt x="182" y="891"/>
                  </a:lnTo>
                  <a:lnTo>
                    <a:pt x="155" y="889"/>
                  </a:lnTo>
                  <a:lnTo>
                    <a:pt x="129" y="885"/>
                  </a:lnTo>
                  <a:lnTo>
                    <a:pt x="102" y="880"/>
                  </a:lnTo>
                  <a:lnTo>
                    <a:pt x="77" y="873"/>
                  </a:lnTo>
                  <a:lnTo>
                    <a:pt x="50" y="865"/>
                  </a:lnTo>
                  <a:lnTo>
                    <a:pt x="25" y="854"/>
                  </a:lnTo>
                  <a:lnTo>
                    <a:pt x="0" y="842"/>
                  </a:lnTo>
                  <a:lnTo>
                    <a:pt x="2" y="632"/>
                  </a:lnTo>
                  <a:lnTo>
                    <a:pt x="4" y="424"/>
                  </a:lnTo>
                  <a:lnTo>
                    <a:pt x="7" y="214"/>
                  </a:lnTo>
                  <a:lnTo>
                    <a:pt x="9" y="6"/>
                  </a:lnTo>
                  <a:close/>
                </a:path>
              </a:pathLst>
            </a:custGeom>
            <a:solidFill>
              <a:srgbClr val="233A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3" name="Freeform 57"/>
            <p:cNvSpPr>
              <a:spLocks/>
            </p:cNvSpPr>
            <p:nvPr/>
          </p:nvSpPr>
          <p:spPr bwMode="auto">
            <a:xfrm>
              <a:off x="2708" y="1020"/>
              <a:ext cx="182" cy="441"/>
            </a:xfrm>
            <a:custGeom>
              <a:avLst/>
              <a:gdLst>
                <a:gd name="T0" fmla="*/ 0 w 365"/>
                <a:gd name="T1" fmla="*/ 1 h 881"/>
                <a:gd name="T2" fmla="*/ 0 w 365"/>
                <a:gd name="T3" fmla="*/ 1 h 881"/>
                <a:gd name="T4" fmla="*/ 0 w 365"/>
                <a:gd name="T5" fmla="*/ 1 h 881"/>
                <a:gd name="T6" fmla="*/ 0 w 365"/>
                <a:gd name="T7" fmla="*/ 1 h 881"/>
                <a:gd name="T8" fmla="*/ 0 w 365"/>
                <a:gd name="T9" fmla="*/ 1 h 881"/>
                <a:gd name="T10" fmla="*/ 0 w 365"/>
                <a:gd name="T11" fmla="*/ 1 h 881"/>
                <a:gd name="T12" fmla="*/ 0 w 365"/>
                <a:gd name="T13" fmla="*/ 1 h 881"/>
                <a:gd name="T14" fmla="*/ 0 w 365"/>
                <a:gd name="T15" fmla="*/ 1 h 881"/>
                <a:gd name="T16" fmla="*/ 0 w 365"/>
                <a:gd name="T17" fmla="*/ 1 h 881"/>
                <a:gd name="T18" fmla="*/ 1 w 365"/>
                <a:gd name="T19" fmla="*/ 1 h 881"/>
                <a:gd name="T20" fmla="*/ 1 w 365"/>
                <a:gd name="T21" fmla="*/ 1 h 881"/>
                <a:gd name="T22" fmla="*/ 1 w 365"/>
                <a:gd name="T23" fmla="*/ 1 h 881"/>
                <a:gd name="T24" fmla="*/ 1 w 365"/>
                <a:gd name="T25" fmla="*/ 1 h 881"/>
                <a:gd name="T26" fmla="*/ 1 w 365"/>
                <a:gd name="T27" fmla="*/ 1 h 881"/>
                <a:gd name="T28" fmla="*/ 1 w 365"/>
                <a:gd name="T29" fmla="*/ 1 h 881"/>
                <a:gd name="T30" fmla="*/ 1 w 365"/>
                <a:gd name="T31" fmla="*/ 1 h 881"/>
                <a:gd name="T32" fmla="*/ 1 w 365"/>
                <a:gd name="T33" fmla="*/ 0 h 881"/>
                <a:gd name="T34" fmla="*/ 1 w 365"/>
                <a:gd name="T35" fmla="*/ 1 h 881"/>
                <a:gd name="T36" fmla="*/ 1 w 365"/>
                <a:gd name="T37" fmla="*/ 2 h 881"/>
                <a:gd name="T38" fmla="*/ 1 w 365"/>
                <a:gd name="T39" fmla="*/ 3 h 881"/>
                <a:gd name="T40" fmla="*/ 1 w 365"/>
                <a:gd name="T41" fmla="*/ 4 h 881"/>
                <a:gd name="T42" fmla="*/ 1 w 365"/>
                <a:gd name="T43" fmla="*/ 4 h 881"/>
                <a:gd name="T44" fmla="*/ 1 w 365"/>
                <a:gd name="T45" fmla="*/ 4 h 881"/>
                <a:gd name="T46" fmla="*/ 1 w 365"/>
                <a:gd name="T47" fmla="*/ 4 h 881"/>
                <a:gd name="T48" fmla="*/ 1 w 365"/>
                <a:gd name="T49" fmla="*/ 4 h 881"/>
                <a:gd name="T50" fmla="*/ 0 w 365"/>
                <a:gd name="T51" fmla="*/ 4 h 881"/>
                <a:gd name="T52" fmla="*/ 0 w 365"/>
                <a:gd name="T53" fmla="*/ 4 h 881"/>
                <a:gd name="T54" fmla="*/ 0 w 365"/>
                <a:gd name="T55" fmla="*/ 4 h 881"/>
                <a:gd name="T56" fmla="*/ 0 w 365"/>
                <a:gd name="T57" fmla="*/ 4 h 881"/>
                <a:gd name="T58" fmla="*/ 0 w 365"/>
                <a:gd name="T59" fmla="*/ 4 h 881"/>
                <a:gd name="T60" fmla="*/ 0 w 365"/>
                <a:gd name="T61" fmla="*/ 4 h 881"/>
                <a:gd name="T62" fmla="*/ 0 w 365"/>
                <a:gd name="T63" fmla="*/ 4 h 881"/>
                <a:gd name="T64" fmla="*/ 0 w 365"/>
                <a:gd name="T65" fmla="*/ 4 h 881"/>
                <a:gd name="T66" fmla="*/ 0 w 365"/>
                <a:gd name="T67" fmla="*/ 4 h 881"/>
                <a:gd name="T68" fmla="*/ 0 w 365"/>
                <a:gd name="T69" fmla="*/ 4 h 881"/>
                <a:gd name="T70" fmla="*/ 0 w 365"/>
                <a:gd name="T71" fmla="*/ 4 h 881"/>
                <a:gd name="T72" fmla="*/ 0 w 365"/>
                <a:gd name="T73" fmla="*/ 4 h 881"/>
                <a:gd name="T74" fmla="*/ 0 w 365"/>
                <a:gd name="T75" fmla="*/ 3 h 881"/>
                <a:gd name="T76" fmla="*/ 0 w 365"/>
                <a:gd name="T77" fmla="*/ 2 h 881"/>
                <a:gd name="T78" fmla="*/ 0 w 365"/>
                <a:gd name="T79" fmla="*/ 1 h 881"/>
                <a:gd name="T80" fmla="*/ 0 w 365"/>
                <a:gd name="T81" fmla="*/ 1 h 88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365" h="881">
                  <a:moveTo>
                    <a:pt x="6" y="6"/>
                  </a:moveTo>
                  <a:lnTo>
                    <a:pt x="48" y="11"/>
                  </a:lnTo>
                  <a:lnTo>
                    <a:pt x="86" y="16"/>
                  </a:lnTo>
                  <a:lnTo>
                    <a:pt x="121" y="19"/>
                  </a:lnTo>
                  <a:lnTo>
                    <a:pt x="151" y="23"/>
                  </a:lnTo>
                  <a:lnTo>
                    <a:pt x="177" y="24"/>
                  </a:lnTo>
                  <a:lnTo>
                    <a:pt x="201" y="24"/>
                  </a:lnTo>
                  <a:lnTo>
                    <a:pt x="222" y="24"/>
                  </a:lnTo>
                  <a:lnTo>
                    <a:pt x="242" y="23"/>
                  </a:lnTo>
                  <a:lnTo>
                    <a:pt x="259" y="22"/>
                  </a:lnTo>
                  <a:lnTo>
                    <a:pt x="274" y="19"/>
                  </a:lnTo>
                  <a:lnTo>
                    <a:pt x="289" y="16"/>
                  </a:lnTo>
                  <a:lnTo>
                    <a:pt x="304" y="14"/>
                  </a:lnTo>
                  <a:lnTo>
                    <a:pt x="318" y="10"/>
                  </a:lnTo>
                  <a:lnTo>
                    <a:pt x="333" y="7"/>
                  </a:lnTo>
                  <a:lnTo>
                    <a:pt x="349" y="3"/>
                  </a:lnTo>
                  <a:lnTo>
                    <a:pt x="365" y="0"/>
                  </a:lnTo>
                  <a:lnTo>
                    <a:pt x="364" y="211"/>
                  </a:lnTo>
                  <a:lnTo>
                    <a:pt x="363" y="422"/>
                  </a:lnTo>
                  <a:lnTo>
                    <a:pt x="361" y="634"/>
                  </a:lnTo>
                  <a:lnTo>
                    <a:pt x="360" y="846"/>
                  </a:lnTo>
                  <a:lnTo>
                    <a:pt x="337" y="853"/>
                  </a:lnTo>
                  <a:lnTo>
                    <a:pt x="315" y="860"/>
                  </a:lnTo>
                  <a:lnTo>
                    <a:pt x="292" y="866"/>
                  </a:lnTo>
                  <a:lnTo>
                    <a:pt x="269" y="870"/>
                  </a:lnTo>
                  <a:lnTo>
                    <a:pt x="246" y="875"/>
                  </a:lnTo>
                  <a:lnTo>
                    <a:pt x="223" y="878"/>
                  </a:lnTo>
                  <a:lnTo>
                    <a:pt x="200" y="880"/>
                  </a:lnTo>
                  <a:lnTo>
                    <a:pt x="177" y="881"/>
                  </a:lnTo>
                  <a:lnTo>
                    <a:pt x="154" y="881"/>
                  </a:lnTo>
                  <a:lnTo>
                    <a:pt x="132" y="878"/>
                  </a:lnTo>
                  <a:lnTo>
                    <a:pt x="109" y="875"/>
                  </a:lnTo>
                  <a:lnTo>
                    <a:pt x="87" y="870"/>
                  </a:lnTo>
                  <a:lnTo>
                    <a:pt x="64" y="864"/>
                  </a:lnTo>
                  <a:lnTo>
                    <a:pt x="43" y="855"/>
                  </a:lnTo>
                  <a:lnTo>
                    <a:pt x="22" y="845"/>
                  </a:lnTo>
                  <a:lnTo>
                    <a:pt x="0" y="834"/>
                  </a:lnTo>
                  <a:lnTo>
                    <a:pt x="1" y="626"/>
                  </a:lnTo>
                  <a:lnTo>
                    <a:pt x="2" y="419"/>
                  </a:lnTo>
                  <a:lnTo>
                    <a:pt x="5" y="212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353D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4" name="Freeform 58"/>
            <p:cNvSpPr>
              <a:spLocks/>
            </p:cNvSpPr>
            <p:nvPr/>
          </p:nvSpPr>
          <p:spPr bwMode="auto">
            <a:xfrm>
              <a:off x="2722" y="1023"/>
              <a:ext cx="153" cy="436"/>
            </a:xfrm>
            <a:custGeom>
              <a:avLst/>
              <a:gdLst>
                <a:gd name="T0" fmla="*/ 1 w 306"/>
                <a:gd name="T1" fmla="*/ 1 h 870"/>
                <a:gd name="T2" fmla="*/ 1 w 306"/>
                <a:gd name="T3" fmla="*/ 1 h 870"/>
                <a:gd name="T4" fmla="*/ 1 w 306"/>
                <a:gd name="T5" fmla="*/ 1 h 870"/>
                <a:gd name="T6" fmla="*/ 1 w 306"/>
                <a:gd name="T7" fmla="*/ 1 h 870"/>
                <a:gd name="T8" fmla="*/ 1 w 306"/>
                <a:gd name="T9" fmla="*/ 1 h 870"/>
                <a:gd name="T10" fmla="*/ 1 w 306"/>
                <a:gd name="T11" fmla="*/ 1 h 870"/>
                <a:gd name="T12" fmla="*/ 1 w 306"/>
                <a:gd name="T13" fmla="*/ 1 h 870"/>
                <a:gd name="T14" fmla="*/ 1 w 306"/>
                <a:gd name="T15" fmla="*/ 1 h 870"/>
                <a:gd name="T16" fmla="*/ 1 w 306"/>
                <a:gd name="T17" fmla="*/ 1 h 870"/>
                <a:gd name="T18" fmla="*/ 1 w 306"/>
                <a:gd name="T19" fmla="*/ 1 h 870"/>
                <a:gd name="T20" fmla="*/ 1 w 306"/>
                <a:gd name="T21" fmla="*/ 1 h 870"/>
                <a:gd name="T22" fmla="*/ 1 w 306"/>
                <a:gd name="T23" fmla="*/ 1 h 870"/>
                <a:gd name="T24" fmla="*/ 1 w 306"/>
                <a:gd name="T25" fmla="*/ 1 h 870"/>
                <a:gd name="T26" fmla="*/ 2 w 306"/>
                <a:gd name="T27" fmla="*/ 1 h 870"/>
                <a:gd name="T28" fmla="*/ 2 w 306"/>
                <a:gd name="T29" fmla="*/ 1 h 870"/>
                <a:gd name="T30" fmla="*/ 2 w 306"/>
                <a:gd name="T31" fmla="*/ 1 h 870"/>
                <a:gd name="T32" fmla="*/ 2 w 306"/>
                <a:gd name="T33" fmla="*/ 0 h 870"/>
                <a:gd name="T34" fmla="*/ 2 w 306"/>
                <a:gd name="T35" fmla="*/ 1 h 870"/>
                <a:gd name="T36" fmla="*/ 2 w 306"/>
                <a:gd name="T37" fmla="*/ 2 h 870"/>
                <a:gd name="T38" fmla="*/ 2 w 306"/>
                <a:gd name="T39" fmla="*/ 3 h 870"/>
                <a:gd name="T40" fmla="*/ 2 w 306"/>
                <a:gd name="T41" fmla="*/ 4 h 870"/>
                <a:gd name="T42" fmla="*/ 2 w 306"/>
                <a:gd name="T43" fmla="*/ 4 h 870"/>
                <a:gd name="T44" fmla="*/ 2 w 306"/>
                <a:gd name="T45" fmla="*/ 4 h 870"/>
                <a:gd name="T46" fmla="*/ 1 w 306"/>
                <a:gd name="T47" fmla="*/ 4 h 870"/>
                <a:gd name="T48" fmla="*/ 1 w 306"/>
                <a:gd name="T49" fmla="*/ 4 h 870"/>
                <a:gd name="T50" fmla="*/ 1 w 306"/>
                <a:gd name="T51" fmla="*/ 4 h 870"/>
                <a:gd name="T52" fmla="*/ 1 w 306"/>
                <a:gd name="T53" fmla="*/ 4 h 870"/>
                <a:gd name="T54" fmla="*/ 1 w 306"/>
                <a:gd name="T55" fmla="*/ 4 h 870"/>
                <a:gd name="T56" fmla="*/ 1 w 306"/>
                <a:gd name="T57" fmla="*/ 4 h 870"/>
                <a:gd name="T58" fmla="*/ 1 w 306"/>
                <a:gd name="T59" fmla="*/ 4 h 870"/>
                <a:gd name="T60" fmla="*/ 1 w 306"/>
                <a:gd name="T61" fmla="*/ 4 h 870"/>
                <a:gd name="T62" fmla="*/ 1 w 306"/>
                <a:gd name="T63" fmla="*/ 4 h 870"/>
                <a:gd name="T64" fmla="*/ 1 w 306"/>
                <a:gd name="T65" fmla="*/ 4 h 870"/>
                <a:gd name="T66" fmla="*/ 1 w 306"/>
                <a:gd name="T67" fmla="*/ 4 h 870"/>
                <a:gd name="T68" fmla="*/ 1 w 306"/>
                <a:gd name="T69" fmla="*/ 4 h 870"/>
                <a:gd name="T70" fmla="*/ 1 w 306"/>
                <a:gd name="T71" fmla="*/ 4 h 870"/>
                <a:gd name="T72" fmla="*/ 0 w 306"/>
                <a:gd name="T73" fmla="*/ 4 h 870"/>
                <a:gd name="T74" fmla="*/ 1 w 306"/>
                <a:gd name="T75" fmla="*/ 3 h 870"/>
                <a:gd name="T76" fmla="*/ 1 w 306"/>
                <a:gd name="T77" fmla="*/ 2 h 870"/>
                <a:gd name="T78" fmla="*/ 1 w 306"/>
                <a:gd name="T79" fmla="*/ 1 h 870"/>
                <a:gd name="T80" fmla="*/ 1 w 306"/>
                <a:gd name="T81" fmla="*/ 1 h 87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306" h="870">
                  <a:moveTo>
                    <a:pt x="5" y="5"/>
                  </a:moveTo>
                  <a:lnTo>
                    <a:pt x="40" y="10"/>
                  </a:lnTo>
                  <a:lnTo>
                    <a:pt x="72" y="14"/>
                  </a:lnTo>
                  <a:lnTo>
                    <a:pt x="100" y="18"/>
                  </a:lnTo>
                  <a:lnTo>
                    <a:pt x="125" y="19"/>
                  </a:lnTo>
                  <a:lnTo>
                    <a:pt x="147" y="21"/>
                  </a:lnTo>
                  <a:lnTo>
                    <a:pt x="167" y="21"/>
                  </a:lnTo>
                  <a:lnTo>
                    <a:pt x="185" y="21"/>
                  </a:lnTo>
                  <a:lnTo>
                    <a:pt x="201" y="20"/>
                  </a:lnTo>
                  <a:lnTo>
                    <a:pt x="215" y="19"/>
                  </a:lnTo>
                  <a:lnTo>
                    <a:pt x="229" y="17"/>
                  </a:lnTo>
                  <a:lnTo>
                    <a:pt x="241" y="14"/>
                  </a:lnTo>
                  <a:lnTo>
                    <a:pt x="254" y="12"/>
                  </a:lnTo>
                  <a:lnTo>
                    <a:pt x="267" y="10"/>
                  </a:lnTo>
                  <a:lnTo>
                    <a:pt x="279" y="6"/>
                  </a:lnTo>
                  <a:lnTo>
                    <a:pt x="292" y="3"/>
                  </a:lnTo>
                  <a:lnTo>
                    <a:pt x="306" y="0"/>
                  </a:lnTo>
                  <a:lnTo>
                    <a:pt x="305" y="208"/>
                  </a:lnTo>
                  <a:lnTo>
                    <a:pt x="304" y="416"/>
                  </a:lnTo>
                  <a:lnTo>
                    <a:pt x="302" y="626"/>
                  </a:lnTo>
                  <a:lnTo>
                    <a:pt x="301" y="834"/>
                  </a:lnTo>
                  <a:lnTo>
                    <a:pt x="283" y="841"/>
                  </a:lnTo>
                  <a:lnTo>
                    <a:pt x="263" y="848"/>
                  </a:lnTo>
                  <a:lnTo>
                    <a:pt x="245" y="854"/>
                  </a:lnTo>
                  <a:lnTo>
                    <a:pt x="225" y="860"/>
                  </a:lnTo>
                  <a:lnTo>
                    <a:pt x="207" y="863"/>
                  </a:lnTo>
                  <a:lnTo>
                    <a:pt x="187" y="867"/>
                  </a:lnTo>
                  <a:lnTo>
                    <a:pt x="169" y="869"/>
                  </a:lnTo>
                  <a:lnTo>
                    <a:pt x="149" y="870"/>
                  </a:lnTo>
                  <a:lnTo>
                    <a:pt x="130" y="870"/>
                  </a:lnTo>
                  <a:lnTo>
                    <a:pt x="111" y="869"/>
                  </a:lnTo>
                  <a:lnTo>
                    <a:pt x="92" y="866"/>
                  </a:lnTo>
                  <a:lnTo>
                    <a:pt x="73" y="861"/>
                  </a:lnTo>
                  <a:lnTo>
                    <a:pt x="55" y="855"/>
                  </a:lnTo>
                  <a:lnTo>
                    <a:pt x="37" y="847"/>
                  </a:lnTo>
                  <a:lnTo>
                    <a:pt x="18" y="837"/>
                  </a:lnTo>
                  <a:lnTo>
                    <a:pt x="0" y="825"/>
                  </a:lnTo>
                  <a:lnTo>
                    <a:pt x="1" y="620"/>
                  </a:lnTo>
                  <a:lnTo>
                    <a:pt x="3" y="415"/>
                  </a:lnTo>
                  <a:lnTo>
                    <a:pt x="4" y="210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473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5" name="Freeform 59"/>
            <p:cNvSpPr>
              <a:spLocks/>
            </p:cNvSpPr>
            <p:nvPr/>
          </p:nvSpPr>
          <p:spPr bwMode="auto">
            <a:xfrm>
              <a:off x="2737" y="1026"/>
              <a:ext cx="123" cy="431"/>
            </a:xfrm>
            <a:custGeom>
              <a:avLst/>
              <a:gdLst>
                <a:gd name="T0" fmla="*/ 1 w 245"/>
                <a:gd name="T1" fmla="*/ 1 h 862"/>
                <a:gd name="T2" fmla="*/ 1 w 245"/>
                <a:gd name="T3" fmla="*/ 1 h 862"/>
                <a:gd name="T4" fmla="*/ 1 w 245"/>
                <a:gd name="T5" fmla="*/ 1 h 862"/>
                <a:gd name="T6" fmla="*/ 1 w 245"/>
                <a:gd name="T7" fmla="*/ 1 h 862"/>
                <a:gd name="T8" fmla="*/ 1 w 245"/>
                <a:gd name="T9" fmla="*/ 1 h 862"/>
                <a:gd name="T10" fmla="*/ 1 w 245"/>
                <a:gd name="T11" fmla="*/ 1 h 862"/>
                <a:gd name="T12" fmla="*/ 1 w 245"/>
                <a:gd name="T13" fmla="*/ 1 h 862"/>
                <a:gd name="T14" fmla="*/ 1 w 245"/>
                <a:gd name="T15" fmla="*/ 1 h 862"/>
                <a:gd name="T16" fmla="*/ 1 w 245"/>
                <a:gd name="T17" fmla="*/ 1 h 862"/>
                <a:gd name="T18" fmla="*/ 1 w 245"/>
                <a:gd name="T19" fmla="*/ 1 h 862"/>
                <a:gd name="T20" fmla="*/ 1 w 245"/>
                <a:gd name="T21" fmla="*/ 1 h 862"/>
                <a:gd name="T22" fmla="*/ 1 w 245"/>
                <a:gd name="T23" fmla="*/ 1 h 862"/>
                <a:gd name="T24" fmla="*/ 1 w 245"/>
                <a:gd name="T25" fmla="*/ 1 h 862"/>
                <a:gd name="T26" fmla="*/ 1 w 245"/>
                <a:gd name="T27" fmla="*/ 1 h 862"/>
                <a:gd name="T28" fmla="*/ 1 w 245"/>
                <a:gd name="T29" fmla="*/ 1 h 862"/>
                <a:gd name="T30" fmla="*/ 1 w 245"/>
                <a:gd name="T31" fmla="*/ 1 h 862"/>
                <a:gd name="T32" fmla="*/ 1 w 245"/>
                <a:gd name="T33" fmla="*/ 0 h 862"/>
                <a:gd name="T34" fmla="*/ 1 w 245"/>
                <a:gd name="T35" fmla="*/ 1 h 862"/>
                <a:gd name="T36" fmla="*/ 1 w 245"/>
                <a:gd name="T37" fmla="*/ 2 h 862"/>
                <a:gd name="T38" fmla="*/ 1 w 245"/>
                <a:gd name="T39" fmla="*/ 3 h 862"/>
                <a:gd name="T40" fmla="*/ 1 w 245"/>
                <a:gd name="T41" fmla="*/ 4 h 862"/>
                <a:gd name="T42" fmla="*/ 1 w 245"/>
                <a:gd name="T43" fmla="*/ 4 h 862"/>
                <a:gd name="T44" fmla="*/ 1 w 245"/>
                <a:gd name="T45" fmla="*/ 4 h 862"/>
                <a:gd name="T46" fmla="*/ 1 w 245"/>
                <a:gd name="T47" fmla="*/ 4 h 862"/>
                <a:gd name="T48" fmla="*/ 1 w 245"/>
                <a:gd name="T49" fmla="*/ 4 h 862"/>
                <a:gd name="T50" fmla="*/ 1 w 245"/>
                <a:gd name="T51" fmla="*/ 4 h 862"/>
                <a:gd name="T52" fmla="*/ 1 w 245"/>
                <a:gd name="T53" fmla="*/ 4 h 862"/>
                <a:gd name="T54" fmla="*/ 1 w 245"/>
                <a:gd name="T55" fmla="*/ 4 h 862"/>
                <a:gd name="T56" fmla="*/ 1 w 245"/>
                <a:gd name="T57" fmla="*/ 4 h 862"/>
                <a:gd name="T58" fmla="*/ 1 w 245"/>
                <a:gd name="T59" fmla="*/ 4 h 862"/>
                <a:gd name="T60" fmla="*/ 1 w 245"/>
                <a:gd name="T61" fmla="*/ 4 h 862"/>
                <a:gd name="T62" fmla="*/ 1 w 245"/>
                <a:gd name="T63" fmla="*/ 4 h 862"/>
                <a:gd name="T64" fmla="*/ 1 w 245"/>
                <a:gd name="T65" fmla="*/ 4 h 862"/>
                <a:gd name="T66" fmla="*/ 1 w 245"/>
                <a:gd name="T67" fmla="*/ 4 h 862"/>
                <a:gd name="T68" fmla="*/ 1 w 245"/>
                <a:gd name="T69" fmla="*/ 4 h 862"/>
                <a:gd name="T70" fmla="*/ 1 w 245"/>
                <a:gd name="T71" fmla="*/ 4 h 862"/>
                <a:gd name="T72" fmla="*/ 0 w 245"/>
                <a:gd name="T73" fmla="*/ 4 h 862"/>
                <a:gd name="T74" fmla="*/ 1 w 245"/>
                <a:gd name="T75" fmla="*/ 3 h 862"/>
                <a:gd name="T76" fmla="*/ 1 w 245"/>
                <a:gd name="T77" fmla="*/ 2 h 862"/>
                <a:gd name="T78" fmla="*/ 1 w 245"/>
                <a:gd name="T79" fmla="*/ 1 h 862"/>
                <a:gd name="T80" fmla="*/ 1 w 245"/>
                <a:gd name="T81" fmla="*/ 1 h 86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45" h="862">
                  <a:moveTo>
                    <a:pt x="4" y="7"/>
                  </a:moveTo>
                  <a:lnTo>
                    <a:pt x="32" y="11"/>
                  </a:lnTo>
                  <a:lnTo>
                    <a:pt x="56" y="14"/>
                  </a:lnTo>
                  <a:lnTo>
                    <a:pt x="78" y="16"/>
                  </a:lnTo>
                  <a:lnTo>
                    <a:pt x="98" y="19"/>
                  </a:lnTo>
                  <a:lnTo>
                    <a:pt x="116" y="20"/>
                  </a:lnTo>
                  <a:lnTo>
                    <a:pt x="132" y="20"/>
                  </a:lnTo>
                  <a:lnTo>
                    <a:pt x="146" y="20"/>
                  </a:lnTo>
                  <a:lnTo>
                    <a:pt x="160" y="19"/>
                  </a:lnTo>
                  <a:lnTo>
                    <a:pt x="171" y="19"/>
                  </a:lnTo>
                  <a:lnTo>
                    <a:pt x="183" y="16"/>
                  </a:lnTo>
                  <a:lnTo>
                    <a:pt x="193" y="15"/>
                  </a:lnTo>
                  <a:lnTo>
                    <a:pt x="203" y="12"/>
                  </a:lnTo>
                  <a:lnTo>
                    <a:pt x="213" y="9"/>
                  </a:lnTo>
                  <a:lnTo>
                    <a:pt x="223" y="7"/>
                  </a:lnTo>
                  <a:lnTo>
                    <a:pt x="233" y="4"/>
                  </a:lnTo>
                  <a:lnTo>
                    <a:pt x="245" y="0"/>
                  </a:lnTo>
                  <a:lnTo>
                    <a:pt x="244" y="206"/>
                  </a:lnTo>
                  <a:lnTo>
                    <a:pt x="244" y="411"/>
                  </a:lnTo>
                  <a:lnTo>
                    <a:pt x="243" y="618"/>
                  </a:lnTo>
                  <a:lnTo>
                    <a:pt x="241" y="824"/>
                  </a:lnTo>
                  <a:lnTo>
                    <a:pt x="226" y="831"/>
                  </a:lnTo>
                  <a:lnTo>
                    <a:pt x="211" y="838"/>
                  </a:lnTo>
                  <a:lnTo>
                    <a:pt x="197" y="843"/>
                  </a:lnTo>
                  <a:lnTo>
                    <a:pt x="182" y="849"/>
                  </a:lnTo>
                  <a:lnTo>
                    <a:pt x="165" y="854"/>
                  </a:lnTo>
                  <a:lnTo>
                    <a:pt x="150" y="857"/>
                  </a:lnTo>
                  <a:lnTo>
                    <a:pt x="135" y="859"/>
                  </a:lnTo>
                  <a:lnTo>
                    <a:pt x="119" y="861"/>
                  </a:lnTo>
                  <a:lnTo>
                    <a:pt x="104" y="862"/>
                  </a:lnTo>
                  <a:lnTo>
                    <a:pt x="89" y="859"/>
                  </a:lnTo>
                  <a:lnTo>
                    <a:pt x="73" y="857"/>
                  </a:lnTo>
                  <a:lnTo>
                    <a:pt x="58" y="853"/>
                  </a:lnTo>
                  <a:lnTo>
                    <a:pt x="43" y="847"/>
                  </a:lnTo>
                  <a:lnTo>
                    <a:pt x="28" y="840"/>
                  </a:lnTo>
                  <a:lnTo>
                    <a:pt x="15" y="829"/>
                  </a:lnTo>
                  <a:lnTo>
                    <a:pt x="0" y="818"/>
                  </a:lnTo>
                  <a:lnTo>
                    <a:pt x="1" y="615"/>
                  </a:lnTo>
                  <a:lnTo>
                    <a:pt x="2" y="413"/>
                  </a:lnTo>
                  <a:lnTo>
                    <a:pt x="3" y="210"/>
                  </a:lnTo>
                  <a:lnTo>
                    <a:pt x="4" y="7"/>
                  </a:lnTo>
                  <a:close/>
                </a:path>
              </a:pathLst>
            </a:custGeom>
            <a:solidFill>
              <a:srgbClr val="593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6" name="Freeform 60"/>
            <p:cNvSpPr>
              <a:spLocks/>
            </p:cNvSpPr>
            <p:nvPr/>
          </p:nvSpPr>
          <p:spPr bwMode="auto">
            <a:xfrm>
              <a:off x="2753" y="1029"/>
              <a:ext cx="91" cy="425"/>
            </a:xfrm>
            <a:custGeom>
              <a:avLst/>
              <a:gdLst>
                <a:gd name="T0" fmla="*/ 0 w 183"/>
                <a:gd name="T1" fmla="*/ 1 h 850"/>
                <a:gd name="T2" fmla="*/ 0 w 183"/>
                <a:gd name="T3" fmla="*/ 1 h 850"/>
                <a:gd name="T4" fmla="*/ 0 w 183"/>
                <a:gd name="T5" fmla="*/ 1 h 850"/>
                <a:gd name="T6" fmla="*/ 0 w 183"/>
                <a:gd name="T7" fmla="*/ 1 h 850"/>
                <a:gd name="T8" fmla="*/ 0 w 183"/>
                <a:gd name="T9" fmla="*/ 1 h 850"/>
                <a:gd name="T10" fmla="*/ 0 w 183"/>
                <a:gd name="T11" fmla="*/ 1 h 850"/>
                <a:gd name="T12" fmla="*/ 0 w 183"/>
                <a:gd name="T13" fmla="*/ 1 h 850"/>
                <a:gd name="T14" fmla="*/ 0 w 183"/>
                <a:gd name="T15" fmla="*/ 1 h 850"/>
                <a:gd name="T16" fmla="*/ 0 w 183"/>
                <a:gd name="T17" fmla="*/ 0 h 850"/>
                <a:gd name="T18" fmla="*/ 0 w 183"/>
                <a:gd name="T19" fmla="*/ 1 h 850"/>
                <a:gd name="T20" fmla="*/ 0 w 183"/>
                <a:gd name="T21" fmla="*/ 2 h 850"/>
                <a:gd name="T22" fmla="*/ 0 w 183"/>
                <a:gd name="T23" fmla="*/ 3 h 850"/>
                <a:gd name="T24" fmla="*/ 0 w 183"/>
                <a:gd name="T25" fmla="*/ 4 h 850"/>
                <a:gd name="T26" fmla="*/ 0 w 183"/>
                <a:gd name="T27" fmla="*/ 4 h 850"/>
                <a:gd name="T28" fmla="*/ 0 w 183"/>
                <a:gd name="T29" fmla="*/ 4 h 850"/>
                <a:gd name="T30" fmla="*/ 0 w 183"/>
                <a:gd name="T31" fmla="*/ 4 h 850"/>
                <a:gd name="T32" fmla="*/ 0 w 183"/>
                <a:gd name="T33" fmla="*/ 4 h 850"/>
                <a:gd name="T34" fmla="*/ 0 w 183"/>
                <a:gd name="T35" fmla="*/ 4 h 850"/>
                <a:gd name="T36" fmla="*/ 0 w 183"/>
                <a:gd name="T37" fmla="*/ 4 h 850"/>
                <a:gd name="T38" fmla="*/ 0 w 183"/>
                <a:gd name="T39" fmla="*/ 4 h 850"/>
                <a:gd name="T40" fmla="*/ 0 w 183"/>
                <a:gd name="T41" fmla="*/ 4 h 850"/>
                <a:gd name="T42" fmla="*/ 0 w 183"/>
                <a:gd name="T43" fmla="*/ 3 h 850"/>
                <a:gd name="T44" fmla="*/ 0 w 183"/>
                <a:gd name="T45" fmla="*/ 2 h 850"/>
                <a:gd name="T46" fmla="*/ 0 w 183"/>
                <a:gd name="T47" fmla="*/ 1 h 850"/>
                <a:gd name="T48" fmla="*/ 0 w 183"/>
                <a:gd name="T49" fmla="*/ 1 h 85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83" h="850">
                  <a:moveTo>
                    <a:pt x="2" y="7"/>
                  </a:moveTo>
                  <a:lnTo>
                    <a:pt x="39" y="13"/>
                  </a:lnTo>
                  <a:lnTo>
                    <a:pt x="70" y="16"/>
                  </a:lnTo>
                  <a:lnTo>
                    <a:pt x="94" y="17"/>
                  </a:lnTo>
                  <a:lnTo>
                    <a:pt x="116" y="17"/>
                  </a:lnTo>
                  <a:lnTo>
                    <a:pt x="134" y="15"/>
                  </a:lnTo>
                  <a:lnTo>
                    <a:pt x="151" y="12"/>
                  </a:lnTo>
                  <a:lnTo>
                    <a:pt x="167" y="6"/>
                  </a:lnTo>
                  <a:lnTo>
                    <a:pt x="183" y="0"/>
                  </a:lnTo>
                  <a:lnTo>
                    <a:pt x="182" y="203"/>
                  </a:lnTo>
                  <a:lnTo>
                    <a:pt x="182" y="405"/>
                  </a:lnTo>
                  <a:lnTo>
                    <a:pt x="182" y="609"/>
                  </a:lnTo>
                  <a:lnTo>
                    <a:pt x="180" y="812"/>
                  </a:lnTo>
                  <a:lnTo>
                    <a:pt x="157" y="826"/>
                  </a:lnTo>
                  <a:lnTo>
                    <a:pt x="134" y="837"/>
                  </a:lnTo>
                  <a:lnTo>
                    <a:pt x="111" y="845"/>
                  </a:lnTo>
                  <a:lnTo>
                    <a:pt x="88" y="850"/>
                  </a:lnTo>
                  <a:lnTo>
                    <a:pt x="65" y="850"/>
                  </a:lnTo>
                  <a:lnTo>
                    <a:pt x="43" y="844"/>
                  </a:lnTo>
                  <a:lnTo>
                    <a:pt x="22" y="830"/>
                  </a:lnTo>
                  <a:lnTo>
                    <a:pt x="0" y="810"/>
                  </a:lnTo>
                  <a:lnTo>
                    <a:pt x="1" y="609"/>
                  </a:lnTo>
                  <a:lnTo>
                    <a:pt x="1" y="409"/>
                  </a:lnTo>
                  <a:lnTo>
                    <a:pt x="2" y="208"/>
                  </a:lnTo>
                  <a:lnTo>
                    <a:pt x="2" y="7"/>
                  </a:lnTo>
                  <a:close/>
                </a:path>
              </a:pathLst>
            </a:custGeom>
            <a:solidFill>
              <a:srgbClr val="68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7" name="Freeform 61"/>
            <p:cNvSpPr>
              <a:spLocks/>
            </p:cNvSpPr>
            <p:nvPr/>
          </p:nvSpPr>
          <p:spPr bwMode="auto">
            <a:xfrm>
              <a:off x="2768" y="1032"/>
              <a:ext cx="61" cy="420"/>
            </a:xfrm>
            <a:custGeom>
              <a:avLst/>
              <a:gdLst>
                <a:gd name="T0" fmla="*/ 1 w 122"/>
                <a:gd name="T1" fmla="*/ 0 h 841"/>
                <a:gd name="T2" fmla="*/ 1 w 122"/>
                <a:gd name="T3" fmla="*/ 0 h 841"/>
                <a:gd name="T4" fmla="*/ 1 w 122"/>
                <a:gd name="T5" fmla="*/ 0 h 841"/>
                <a:gd name="T6" fmla="*/ 1 w 122"/>
                <a:gd name="T7" fmla="*/ 0 h 841"/>
                <a:gd name="T8" fmla="*/ 1 w 122"/>
                <a:gd name="T9" fmla="*/ 0 h 841"/>
                <a:gd name="T10" fmla="*/ 1 w 122"/>
                <a:gd name="T11" fmla="*/ 0 h 841"/>
                <a:gd name="T12" fmla="*/ 1 w 122"/>
                <a:gd name="T13" fmla="*/ 0 h 841"/>
                <a:gd name="T14" fmla="*/ 1 w 122"/>
                <a:gd name="T15" fmla="*/ 0 h 841"/>
                <a:gd name="T16" fmla="*/ 1 w 122"/>
                <a:gd name="T17" fmla="*/ 0 h 841"/>
                <a:gd name="T18" fmla="*/ 1 w 122"/>
                <a:gd name="T19" fmla="*/ 0 h 841"/>
                <a:gd name="T20" fmla="*/ 1 w 122"/>
                <a:gd name="T21" fmla="*/ 1 h 841"/>
                <a:gd name="T22" fmla="*/ 1 w 122"/>
                <a:gd name="T23" fmla="*/ 2 h 841"/>
                <a:gd name="T24" fmla="*/ 1 w 122"/>
                <a:gd name="T25" fmla="*/ 3 h 841"/>
                <a:gd name="T26" fmla="*/ 1 w 122"/>
                <a:gd name="T27" fmla="*/ 3 h 841"/>
                <a:gd name="T28" fmla="*/ 1 w 122"/>
                <a:gd name="T29" fmla="*/ 3 h 841"/>
                <a:gd name="T30" fmla="*/ 1 w 122"/>
                <a:gd name="T31" fmla="*/ 3 h 841"/>
                <a:gd name="T32" fmla="*/ 1 w 122"/>
                <a:gd name="T33" fmla="*/ 3 h 841"/>
                <a:gd name="T34" fmla="*/ 1 w 122"/>
                <a:gd name="T35" fmla="*/ 3 h 841"/>
                <a:gd name="T36" fmla="*/ 1 w 122"/>
                <a:gd name="T37" fmla="*/ 3 h 841"/>
                <a:gd name="T38" fmla="*/ 1 w 122"/>
                <a:gd name="T39" fmla="*/ 3 h 841"/>
                <a:gd name="T40" fmla="*/ 0 w 122"/>
                <a:gd name="T41" fmla="*/ 3 h 841"/>
                <a:gd name="T42" fmla="*/ 0 w 122"/>
                <a:gd name="T43" fmla="*/ 2 h 841"/>
                <a:gd name="T44" fmla="*/ 0 w 122"/>
                <a:gd name="T45" fmla="*/ 1 h 841"/>
                <a:gd name="T46" fmla="*/ 0 w 122"/>
                <a:gd name="T47" fmla="*/ 0 h 841"/>
                <a:gd name="T48" fmla="*/ 1 w 122"/>
                <a:gd name="T49" fmla="*/ 0 h 84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22" h="841">
                  <a:moveTo>
                    <a:pt x="1" y="8"/>
                  </a:moveTo>
                  <a:lnTo>
                    <a:pt x="23" y="11"/>
                  </a:lnTo>
                  <a:lnTo>
                    <a:pt x="41" y="14"/>
                  </a:lnTo>
                  <a:lnTo>
                    <a:pt x="59" y="15"/>
                  </a:lnTo>
                  <a:lnTo>
                    <a:pt x="73" y="14"/>
                  </a:lnTo>
                  <a:lnTo>
                    <a:pt x="86" y="12"/>
                  </a:lnTo>
                  <a:lnTo>
                    <a:pt x="99" y="9"/>
                  </a:lnTo>
                  <a:lnTo>
                    <a:pt x="110" y="6"/>
                  </a:lnTo>
                  <a:lnTo>
                    <a:pt x="122" y="0"/>
                  </a:lnTo>
                  <a:lnTo>
                    <a:pt x="121" y="200"/>
                  </a:lnTo>
                  <a:lnTo>
                    <a:pt x="121" y="399"/>
                  </a:lnTo>
                  <a:lnTo>
                    <a:pt x="121" y="600"/>
                  </a:lnTo>
                  <a:lnTo>
                    <a:pt x="120" y="800"/>
                  </a:lnTo>
                  <a:lnTo>
                    <a:pt x="105" y="814"/>
                  </a:lnTo>
                  <a:lnTo>
                    <a:pt x="90" y="826"/>
                  </a:lnTo>
                  <a:lnTo>
                    <a:pt x="75" y="835"/>
                  </a:lnTo>
                  <a:lnTo>
                    <a:pt x="59" y="841"/>
                  </a:lnTo>
                  <a:lnTo>
                    <a:pt x="44" y="841"/>
                  </a:lnTo>
                  <a:lnTo>
                    <a:pt x="29" y="835"/>
                  </a:lnTo>
                  <a:lnTo>
                    <a:pt x="14" y="822"/>
                  </a:lnTo>
                  <a:lnTo>
                    <a:pt x="0" y="801"/>
                  </a:lnTo>
                  <a:lnTo>
                    <a:pt x="0" y="603"/>
                  </a:lnTo>
                  <a:lnTo>
                    <a:pt x="0" y="405"/>
                  </a:lnTo>
                  <a:lnTo>
                    <a:pt x="0" y="206"/>
                  </a:lnTo>
                  <a:lnTo>
                    <a:pt x="1" y="8"/>
                  </a:lnTo>
                  <a:close/>
                </a:path>
              </a:pathLst>
            </a:custGeom>
            <a:solidFill>
              <a:srgbClr val="7C4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8" name="Freeform 62"/>
            <p:cNvSpPr>
              <a:spLocks/>
            </p:cNvSpPr>
            <p:nvPr/>
          </p:nvSpPr>
          <p:spPr bwMode="auto">
            <a:xfrm>
              <a:off x="2783" y="1035"/>
              <a:ext cx="31" cy="415"/>
            </a:xfrm>
            <a:custGeom>
              <a:avLst/>
              <a:gdLst>
                <a:gd name="T0" fmla="*/ 1 w 62"/>
                <a:gd name="T1" fmla="*/ 1 h 830"/>
                <a:gd name="T2" fmla="*/ 1 w 62"/>
                <a:gd name="T3" fmla="*/ 1 h 830"/>
                <a:gd name="T4" fmla="*/ 1 w 62"/>
                <a:gd name="T5" fmla="*/ 1 h 830"/>
                <a:gd name="T6" fmla="*/ 1 w 62"/>
                <a:gd name="T7" fmla="*/ 1 h 830"/>
                <a:gd name="T8" fmla="*/ 1 w 62"/>
                <a:gd name="T9" fmla="*/ 1 h 830"/>
                <a:gd name="T10" fmla="*/ 1 w 62"/>
                <a:gd name="T11" fmla="*/ 1 h 830"/>
                <a:gd name="T12" fmla="*/ 1 w 62"/>
                <a:gd name="T13" fmla="*/ 1 h 830"/>
                <a:gd name="T14" fmla="*/ 1 w 62"/>
                <a:gd name="T15" fmla="*/ 1 h 830"/>
                <a:gd name="T16" fmla="*/ 1 w 62"/>
                <a:gd name="T17" fmla="*/ 0 h 830"/>
                <a:gd name="T18" fmla="*/ 1 w 62"/>
                <a:gd name="T19" fmla="*/ 4 h 830"/>
                <a:gd name="T20" fmla="*/ 1 w 62"/>
                <a:gd name="T21" fmla="*/ 4 h 830"/>
                <a:gd name="T22" fmla="*/ 1 w 62"/>
                <a:gd name="T23" fmla="*/ 4 h 830"/>
                <a:gd name="T24" fmla="*/ 1 w 62"/>
                <a:gd name="T25" fmla="*/ 4 h 830"/>
                <a:gd name="T26" fmla="*/ 1 w 62"/>
                <a:gd name="T27" fmla="*/ 4 h 830"/>
                <a:gd name="T28" fmla="*/ 1 w 62"/>
                <a:gd name="T29" fmla="*/ 4 h 830"/>
                <a:gd name="T30" fmla="*/ 1 w 62"/>
                <a:gd name="T31" fmla="*/ 4 h 830"/>
                <a:gd name="T32" fmla="*/ 1 w 62"/>
                <a:gd name="T33" fmla="*/ 4 h 830"/>
                <a:gd name="T34" fmla="*/ 0 w 62"/>
                <a:gd name="T35" fmla="*/ 4 h 830"/>
                <a:gd name="T36" fmla="*/ 1 w 62"/>
                <a:gd name="T37" fmla="*/ 1 h 83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2" h="830">
                  <a:moveTo>
                    <a:pt x="1" y="9"/>
                  </a:moveTo>
                  <a:lnTo>
                    <a:pt x="8" y="11"/>
                  </a:lnTo>
                  <a:lnTo>
                    <a:pt x="16" y="12"/>
                  </a:lnTo>
                  <a:lnTo>
                    <a:pt x="24" y="13"/>
                  </a:lnTo>
                  <a:lnTo>
                    <a:pt x="32" y="13"/>
                  </a:lnTo>
                  <a:lnTo>
                    <a:pt x="40" y="12"/>
                  </a:lnTo>
                  <a:lnTo>
                    <a:pt x="48" y="9"/>
                  </a:lnTo>
                  <a:lnTo>
                    <a:pt x="56" y="5"/>
                  </a:lnTo>
                  <a:lnTo>
                    <a:pt x="62" y="0"/>
                  </a:lnTo>
                  <a:lnTo>
                    <a:pt x="61" y="788"/>
                  </a:lnTo>
                  <a:lnTo>
                    <a:pt x="54" y="801"/>
                  </a:lnTo>
                  <a:lnTo>
                    <a:pt x="46" y="814"/>
                  </a:lnTo>
                  <a:lnTo>
                    <a:pt x="38" y="823"/>
                  </a:lnTo>
                  <a:lnTo>
                    <a:pt x="31" y="829"/>
                  </a:lnTo>
                  <a:lnTo>
                    <a:pt x="23" y="830"/>
                  </a:lnTo>
                  <a:lnTo>
                    <a:pt x="15" y="825"/>
                  </a:lnTo>
                  <a:lnTo>
                    <a:pt x="7" y="814"/>
                  </a:lnTo>
                  <a:lnTo>
                    <a:pt x="0" y="794"/>
                  </a:lnTo>
                  <a:lnTo>
                    <a:pt x="1" y="9"/>
                  </a:lnTo>
                  <a:close/>
                </a:path>
              </a:pathLst>
            </a:custGeom>
            <a:solidFill>
              <a:srgbClr val="8C4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9" name="Freeform 63"/>
            <p:cNvSpPr>
              <a:spLocks/>
            </p:cNvSpPr>
            <p:nvPr/>
          </p:nvSpPr>
          <p:spPr bwMode="auto">
            <a:xfrm>
              <a:off x="2690" y="1492"/>
              <a:ext cx="146" cy="139"/>
            </a:xfrm>
            <a:custGeom>
              <a:avLst/>
              <a:gdLst>
                <a:gd name="T0" fmla="*/ 2 w 292"/>
                <a:gd name="T1" fmla="*/ 1 h 278"/>
                <a:gd name="T2" fmla="*/ 2 w 292"/>
                <a:gd name="T3" fmla="*/ 1 h 278"/>
                <a:gd name="T4" fmla="*/ 1 w 292"/>
                <a:gd name="T5" fmla="*/ 1 h 278"/>
                <a:gd name="T6" fmla="*/ 1 w 292"/>
                <a:gd name="T7" fmla="*/ 2 h 278"/>
                <a:gd name="T8" fmla="*/ 1 w 292"/>
                <a:gd name="T9" fmla="*/ 2 h 278"/>
                <a:gd name="T10" fmla="*/ 1 w 292"/>
                <a:gd name="T11" fmla="*/ 2 h 278"/>
                <a:gd name="T12" fmla="*/ 1 w 292"/>
                <a:gd name="T13" fmla="*/ 2 h 278"/>
                <a:gd name="T14" fmla="*/ 1 w 292"/>
                <a:gd name="T15" fmla="*/ 2 h 278"/>
                <a:gd name="T16" fmla="*/ 1 w 292"/>
                <a:gd name="T17" fmla="*/ 2 h 278"/>
                <a:gd name="T18" fmla="*/ 1 w 292"/>
                <a:gd name="T19" fmla="*/ 2 h 278"/>
                <a:gd name="T20" fmla="*/ 1 w 292"/>
                <a:gd name="T21" fmla="*/ 2 h 278"/>
                <a:gd name="T22" fmla="*/ 1 w 292"/>
                <a:gd name="T23" fmla="*/ 2 h 278"/>
                <a:gd name="T24" fmla="*/ 1 w 292"/>
                <a:gd name="T25" fmla="*/ 2 h 278"/>
                <a:gd name="T26" fmla="*/ 1 w 292"/>
                <a:gd name="T27" fmla="*/ 1 h 278"/>
                <a:gd name="T28" fmla="*/ 1 w 292"/>
                <a:gd name="T29" fmla="*/ 1 h 278"/>
                <a:gd name="T30" fmla="*/ 1 w 292"/>
                <a:gd name="T31" fmla="*/ 1 h 278"/>
                <a:gd name="T32" fmla="*/ 1 w 292"/>
                <a:gd name="T33" fmla="*/ 1 h 278"/>
                <a:gd name="T34" fmla="*/ 1 w 292"/>
                <a:gd name="T35" fmla="*/ 1 h 278"/>
                <a:gd name="T36" fmla="*/ 1 w 292"/>
                <a:gd name="T37" fmla="*/ 1 h 278"/>
                <a:gd name="T38" fmla="*/ 0 w 292"/>
                <a:gd name="T39" fmla="*/ 0 h 278"/>
                <a:gd name="T40" fmla="*/ 1 w 292"/>
                <a:gd name="T41" fmla="*/ 1 h 278"/>
                <a:gd name="T42" fmla="*/ 1 w 292"/>
                <a:gd name="T43" fmla="*/ 1 h 278"/>
                <a:gd name="T44" fmla="*/ 1 w 292"/>
                <a:gd name="T45" fmla="*/ 1 h 278"/>
                <a:gd name="T46" fmla="*/ 1 w 292"/>
                <a:gd name="T47" fmla="*/ 1 h 278"/>
                <a:gd name="T48" fmla="*/ 1 w 292"/>
                <a:gd name="T49" fmla="*/ 1 h 278"/>
                <a:gd name="T50" fmla="*/ 1 w 292"/>
                <a:gd name="T51" fmla="*/ 1 h 278"/>
                <a:gd name="T52" fmla="*/ 1 w 292"/>
                <a:gd name="T53" fmla="*/ 1 h 278"/>
                <a:gd name="T54" fmla="*/ 1 w 292"/>
                <a:gd name="T55" fmla="*/ 1 h 278"/>
                <a:gd name="T56" fmla="*/ 1 w 292"/>
                <a:gd name="T57" fmla="*/ 1 h 278"/>
                <a:gd name="T58" fmla="*/ 1 w 292"/>
                <a:gd name="T59" fmla="*/ 1 h 278"/>
                <a:gd name="T60" fmla="*/ 1 w 292"/>
                <a:gd name="T61" fmla="*/ 1 h 278"/>
                <a:gd name="T62" fmla="*/ 1 w 292"/>
                <a:gd name="T63" fmla="*/ 1 h 278"/>
                <a:gd name="T64" fmla="*/ 1 w 292"/>
                <a:gd name="T65" fmla="*/ 1 h 278"/>
                <a:gd name="T66" fmla="*/ 1 w 292"/>
                <a:gd name="T67" fmla="*/ 1 h 278"/>
                <a:gd name="T68" fmla="*/ 2 w 292"/>
                <a:gd name="T69" fmla="*/ 1 h 278"/>
                <a:gd name="T70" fmla="*/ 2 w 292"/>
                <a:gd name="T71" fmla="*/ 1 h 27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92" h="278">
                  <a:moveTo>
                    <a:pt x="292" y="36"/>
                  </a:moveTo>
                  <a:lnTo>
                    <a:pt x="283" y="143"/>
                  </a:lnTo>
                  <a:lnTo>
                    <a:pt x="230" y="248"/>
                  </a:lnTo>
                  <a:lnTo>
                    <a:pt x="210" y="258"/>
                  </a:lnTo>
                  <a:lnTo>
                    <a:pt x="190" y="266"/>
                  </a:lnTo>
                  <a:lnTo>
                    <a:pt x="174" y="272"/>
                  </a:lnTo>
                  <a:lnTo>
                    <a:pt x="160" y="276"/>
                  </a:lnTo>
                  <a:lnTo>
                    <a:pt x="148" y="278"/>
                  </a:lnTo>
                  <a:lnTo>
                    <a:pt x="136" y="278"/>
                  </a:lnTo>
                  <a:lnTo>
                    <a:pt x="126" y="275"/>
                  </a:lnTo>
                  <a:lnTo>
                    <a:pt x="115" y="272"/>
                  </a:lnTo>
                  <a:lnTo>
                    <a:pt x="106" y="266"/>
                  </a:lnTo>
                  <a:lnTo>
                    <a:pt x="96" y="259"/>
                  </a:lnTo>
                  <a:lnTo>
                    <a:pt x="87" y="251"/>
                  </a:lnTo>
                  <a:lnTo>
                    <a:pt x="75" y="241"/>
                  </a:lnTo>
                  <a:lnTo>
                    <a:pt x="64" y="229"/>
                  </a:lnTo>
                  <a:lnTo>
                    <a:pt x="51" y="215"/>
                  </a:lnTo>
                  <a:lnTo>
                    <a:pt x="36" y="202"/>
                  </a:lnTo>
                  <a:lnTo>
                    <a:pt x="19" y="187"/>
                  </a:lnTo>
                  <a:lnTo>
                    <a:pt x="0" y="0"/>
                  </a:lnTo>
                  <a:lnTo>
                    <a:pt x="18" y="5"/>
                  </a:lnTo>
                  <a:lnTo>
                    <a:pt x="35" y="8"/>
                  </a:lnTo>
                  <a:lnTo>
                    <a:pt x="52" y="12"/>
                  </a:lnTo>
                  <a:lnTo>
                    <a:pt x="70" y="14"/>
                  </a:lnTo>
                  <a:lnTo>
                    <a:pt x="89" y="17"/>
                  </a:lnTo>
                  <a:lnTo>
                    <a:pt x="107" y="20"/>
                  </a:lnTo>
                  <a:lnTo>
                    <a:pt x="126" y="22"/>
                  </a:lnTo>
                  <a:lnTo>
                    <a:pt x="144" y="23"/>
                  </a:lnTo>
                  <a:lnTo>
                    <a:pt x="164" y="25"/>
                  </a:lnTo>
                  <a:lnTo>
                    <a:pt x="182" y="26"/>
                  </a:lnTo>
                  <a:lnTo>
                    <a:pt x="201" y="29"/>
                  </a:lnTo>
                  <a:lnTo>
                    <a:pt x="220" y="30"/>
                  </a:lnTo>
                  <a:lnTo>
                    <a:pt x="239" y="31"/>
                  </a:lnTo>
                  <a:lnTo>
                    <a:pt x="256" y="32"/>
                  </a:lnTo>
                  <a:lnTo>
                    <a:pt x="274" y="35"/>
                  </a:lnTo>
                  <a:lnTo>
                    <a:pt x="292" y="36"/>
                  </a:lnTo>
                  <a:close/>
                </a:path>
              </a:pathLst>
            </a:custGeom>
            <a:solidFill>
              <a:srgbClr val="8C4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0" name="Freeform 64"/>
            <p:cNvSpPr>
              <a:spLocks/>
            </p:cNvSpPr>
            <p:nvPr/>
          </p:nvSpPr>
          <p:spPr bwMode="auto">
            <a:xfrm>
              <a:off x="2694" y="1497"/>
              <a:ext cx="137" cy="131"/>
            </a:xfrm>
            <a:custGeom>
              <a:avLst/>
              <a:gdLst>
                <a:gd name="T0" fmla="*/ 2 w 274"/>
                <a:gd name="T1" fmla="*/ 0 h 264"/>
                <a:gd name="T2" fmla="*/ 2 w 274"/>
                <a:gd name="T3" fmla="*/ 0 h 264"/>
                <a:gd name="T4" fmla="*/ 2 w 274"/>
                <a:gd name="T5" fmla="*/ 0 h 264"/>
                <a:gd name="T6" fmla="*/ 2 w 274"/>
                <a:gd name="T7" fmla="*/ 0 h 264"/>
                <a:gd name="T8" fmla="*/ 2 w 274"/>
                <a:gd name="T9" fmla="*/ 0 h 264"/>
                <a:gd name="T10" fmla="*/ 2 w 274"/>
                <a:gd name="T11" fmla="*/ 0 h 264"/>
                <a:gd name="T12" fmla="*/ 1 w 274"/>
                <a:gd name="T13" fmla="*/ 0 h 264"/>
                <a:gd name="T14" fmla="*/ 1 w 274"/>
                <a:gd name="T15" fmla="*/ 0 h 264"/>
                <a:gd name="T16" fmla="*/ 1 w 274"/>
                <a:gd name="T17" fmla="*/ 0 h 264"/>
                <a:gd name="T18" fmla="*/ 1 w 274"/>
                <a:gd name="T19" fmla="*/ 0 h 264"/>
                <a:gd name="T20" fmla="*/ 1 w 274"/>
                <a:gd name="T21" fmla="*/ 0 h 264"/>
                <a:gd name="T22" fmla="*/ 1 w 274"/>
                <a:gd name="T23" fmla="*/ 0 h 264"/>
                <a:gd name="T24" fmla="*/ 1 w 274"/>
                <a:gd name="T25" fmla="*/ 0 h 264"/>
                <a:gd name="T26" fmla="*/ 1 w 274"/>
                <a:gd name="T27" fmla="*/ 0 h 264"/>
                <a:gd name="T28" fmla="*/ 1 w 274"/>
                <a:gd name="T29" fmla="*/ 0 h 264"/>
                <a:gd name="T30" fmla="*/ 1 w 274"/>
                <a:gd name="T31" fmla="*/ 1 h 264"/>
                <a:gd name="T32" fmla="*/ 1 w 274"/>
                <a:gd name="T33" fmla="*/ 1 h 264"/>
                <a:gd name="T34" fmla="*/ 1 w 274"/>
                <a:gd name="T35" fmla="*/ 1 h 264"/>
                <a:gd name="T36" fmla="*/ 1 w 274"/>
                <a:gd name="T37" fmla="*/ 1 h 264"/>
                <a:gd name="T38" fmla="*/ 1 w 274"/>
                <a:gd name="T39" fmla="*/ 1 h 264"/>
                <a:gd name="T40" fmla="*/ 1 w 274"/>
                <a:gd name="T41" fmla="*/ 1 h 264"/>
                <a:gd name="T42" fmla="*/ 1 w 274"/>
                <a:gd name="T43" fmla="*/ 0 h 264"/>
                <a:gd name="T44" fmla="*/ 1 w 274"/>
                <a:gd name="T45" fmla="*/ 0 h 264"/>
                <a:gd name="T46" fmla="*/ 1 w 274"/>
                <a:gd name="T47" fmla="*/ 0 h 264"/>
                <a:gd name="T48" fmla="*/ 1 w 274"/>
                <a:gd name="T49" fmla="*/ 0 h 264"/>
                <a:gd name="T50" fmla="*/ 1 w 274"/>
                <a:gd name="T51" fmla="*/ 0 h 264"/>
                <a:gd name="T52" fmla="*/ 1 w 274"/>
                <a:gd name="T53" fmla="*/ 0 h 264"/>
                <a:gd name="T54" fmla="*/ 1 w 274"/>
                <a:gd name="T55" fmla="*/ 0 h 264"/>
                <a:gd name="T56" fmla="*/ 1 w 274"/>
                <a:gd name="T57" fmla="*/ 0 h 264"/>
                <a:gd name="T58" fmla="*/ 1 w 274"/>
                <a:gd name="T59" fmla="*/ 0 h 264"/>
                <a:gd name="T60" fmla="*/ 1 w 274"/>
                <a:gd name="T61" fmla="*/ 0 h 264"/>
                <a:gd name="T62" fmla="*/ 1 w 274"/>
                <a:gd name="T63" fmla="*/ 0 h 264"/>
                <a:gd name="T64" fmla="*/ 0 w 274"/>
                <a:gd name="T65" fmla="*/ 0 h 264"/>
                <a:gd name="T66" fmla="*/ 1 w 274"/>
                <a:gd name="T67" fmla="*/ 0 h 264"/>
                <a:gd name="T68" fmla="*/ 1 w 274"/>
                <a:gd name="T69" fmla="*/ 0 h 264"/>
                <a:gd name="T70" fmla="*/ 1 w 274"/>
                <a:gd name="T71" fmla="*/ 0 h 264"/>
                <a:gd name="T72" fmla="*/ 1 w 274"/>
                <a:gd name="T73" fmla="*/ 0 h 264"/>
                <a:gd name="T74" fmla="*/ 1 w 274"/>
                <a:gd name="T75" fmla="*/ 0 h 264"/>
                <a:gd name="T76" fmla="*/ 1 w 274"/>
                <a:gd name="T77" fmla="*/ 0 h 264"/>
                <a:gd name="T78" fmla="*/ 1 w 274"/>
                <a:gd name="T79" fmla="*/ 0 h 264"/>
                <a:gd name="T80" fmla="*/ 1 w 274"/>
                <a:gd name="T81" fmla="*/ 0 h 264"/>
                <a:gd name="T82" fmla="*/ 1 w 274"/>
                <a:gd name="T83" fmla="*/ 0 h 264"/>
                <a:gd name="T84" fmla="*/ 1 w 274"/>
                <a:gd name="T85" fmla="*/ 0 h 264"/>
                <a:gd name="T86" fmla="*/ 1 w 274"/>
                <a:gd name="T87" fmla="*/ 0 h 264"/>
                <a:gd name="T88" fmla="*/ 1 w 274"/>
                <a:gd name="T89" fmla="*/ 0 h 264"/>
                <a:gd name="T90" fmla="*/ 1 w 274"/>
                <a:gd name="T91" fmla="*/ 0 h 264"/>
                <a:gd name="T92" fmla="*/ 1 w 274"/>
                <a:gd name="T93" fmla="*/ 0 h 264"/>
                <a:gd name="T94" fmla="*/ 2 w 274"/>
                <a:gd name="T95" fmla="*/ 0 h 264"/>
                <a:gd name="T96" fmla="*/ 2 w 274"/>
                <a:gd name="T97" fmla="*/ 0 h 26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74" h="264">
                  <a:moveTo>
                    <a:pt x="274" y="35"/>
                  </a:moveTo>
                  <a:lnTo>
                    <a:pt x="272" y="60"/>
                  </a:lnTo>
                  <a:lnTo>
                    <a:pt x="271" y="84"/>
                  </a:lnTo>
                  <a:lnTo>
                    <a:pt x="269" y="110"/>
                  </a:lnTo>
                  <a:lnTo>
                    <a:pt x="266" y="135"/>
                  </a:lnTo>
                  <a:lnTo>
                    <a:pt x="259" y="148"/>
                  </a:lnTo>
                  <a:lnTo>
                    <a:pt x="254" y="160"/>
                  </a:lnTo>
                  <a:lnTo>
                    <a:pt x="247" y="173"/>
                  </a:lnTo>
                  <a:lnTo>
                    <a:pt x="241" y="186"/>
                  </a:lnTo>
                  <a:lnTo>
                    <a:pt x="235" y="198"/>
                  </a:lnTo>
                  <a:lnTo>
                    <a:pt x="228" y="211"/>
                  </a:lnTo>
                  <a:lnTo>
                    <a:pt x="222" y="224"/>
                  </a:lnTo>
                  <a:lnTo>
                    <a:pt x="216" y="236"/>
                  </a:lnTo>
                  <a:lnTo>
                    <a:pt x="196" y="246"/>
                  </a:lnTo>
                  <a:lnTo>
                    <a:pt x="178" y="254"/>
                  </a:lnTo>
                  <a:lnTo>
                    <a:pt x="163" y="259"/>
                  </a:lnTo>
                  <a:lnTo>
                    <a:pt x="149" y="263"/>
                  </a:lnTo>
                  <a:lnTo>
                    <a:pt x="137" y="264"/>
                  </a:lnTo>
                  <a:lnTo>
                    <a:pt x="127" y="264"/>
                  </a:lnTo>
                  <a:lnTo>
                    <a:pt x="117" y="262"/>
                  </a:lnTo>
                  <a:lnTo>
                    <a:pt x="107" y="258"/>
                  </a:lnTo>
                  <a:lnTo>
                    <a:pt x="99" y="252"/>
                  </a:lnTo>
                  <a:lnTo>
                    <a:pt x="90" y="246"/>
                  </a:lnTo>
                  <a:lnTo>
                    <a:pt x="81" y="237"/>
                  </a:lnTo>
                  <a:lnTo>
                    <a:pt x="71" y="228"/>
                  </a:lnTo>
                  <a:lnTo>
                    <a:pt x="59" y="217"/>
                  </a:lnTo>
                  <a:lnTo>
                    <a:pt x="46" y="205"/>
                  </a:lnTo>
                  <a:lnTo>
                    <a:pt x="33" y="191"/>
                  </a:lnTo>
                  <a:lnTo>
                    <a:pt x="16" y="178"/>
                  </a:lnTo>
                  <a:lnTo>
                    <a:pt x="12" y="134"/>
                  </a:lnTo>
                  <a:lnTo>
                    <a:pt x="8" y="89"/>
                  </a:lnTo>
                  <a:lnTo>
                    <a:pt x="4" y="45"/>
                  </a:lnTo>
                  <a:lnTo>
                    <a:pt x="0" y="0"/>
                  </a:lnTo>
                  <a:lnTo>
                    <a:pt x="16" y="5"/>
                  </a:lnTo>
                  <a:lnTo>
                    <a:pt x="33" y="8"/>
                  </a:lnTo>
                  <a:lnTo>
                    <a:pt x="49" y="12"/>
                  </a:lnTo>
                  <a:lnTo>
                    <a:pt x="66" y="14"/>
                  </a:lnTo>
                  <a:lnTo>
                    <a:pt x="83" y="17"/>
                  </a:lnTo>
                  <a:lnTo>
                    <a:pt x="100" y="20"/>
                  </a:lnTo>
                  <a:lnTo>
                    <a:pt x="118" y="22"/>
                  </a:lnTo>
                  <a:lnTo>
                    <a:pt x="136" y="23"/>
                  </a:lnTo>
                  <a:lnTo>
                    <a:pt x="153" y="26"/>
                  </a:lnTo>
                  <a:lnTo>
                    <a:pt x="171" y="27"/>
                  </a:lnTo>
                  <a:lnTo>
                    <a:pt x="189" y="28"/>
                  </a:lnTo>
                  <a:lnTo>
                    <a:pt x="206" y="30"/>
                  </a:lnTo>
                  <a:lnTo>
                    <a:pt x="224" y="31"/>
                  </a:lnTo>
                  <a:lnTo>
                    <a:pt x="241" y="32"/>
                  </a:lnTo>
                  <a:lnTo>
                    <a:pt x="258" y="34"/>
                  </a:lnTo>
                  <a:lnTo>
                    <a:pt x="274" y="35"/>
                  </a:lnTo>
                  <a:close/>
                </a:path>
              </a:pathLst>
            </a:custGeom>
            <a:solidFill>
              <a:srgbClr val="914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1" name="Freeform 65"/>
            <p:cNvSpPr>
              <a:spLocks/>
            </p:cNvSpPr>
            <p:nvPr/>
          </p:nvSpPr>
          <p:spPr bwMode="auto">
            <a:xfrm>
              <a:off x="2698" y="1502"/>
              <a:ext cx="129" cy="123"/>
            </a:xfrm>
            <a:custGeom>
              <a:avLst/>
              <a:gdLst>
                <a:gd name="T0" fmla="*/ 2 w 258"/>
                <a:gd name="T1" fmla="*/ 1 h 245"/>
                <a:gd name="T2" fmla="*/ 1 w 258"/>
                <a:gd name="T3" fmla="*/ 1 h 245"/>
                <a:gd name="T4" fmla="*/ 1 w 258"/>
                <a:gd name="T5" fmla="*/ 1 h 245"/>
                <a:gd name="T6" fmla="*/ 1 w 258"/>
                <a:gd name="T7" fmla="*/ 1 h 245"/>
                <a:gd name="T8" fmla="*/ 1 w 258"/>
                <a:gd name="T9" fmla="*/ 1 h 245"/>
                <a:gd name="T10" fmla="*/ 1 w 258"/>
                <a:gd name="T11" fmla="*/ 1 h 245"/>
                <a:gd name="T12" fmla="*/ 1 w 258"/>
                <a:gd name="T13" fmla="*/ 1 h 245"/>
                <a:gd name="T14" fmla="*/ 1 w 258"/>
                <a:gd name="T15" fmla="*/ 1 h 245"/>
                <a:gd name="T16" fmla="*/ 1 w 258"/>
                <a:gd name="T17" fmla="*/ 1 h 245"/>
                <a:gd name="T18" fmla="*/ 1 w 258"/>
                <a:gd name="T19" fmla="*/ 1 h 245"/>
                <a:gd name="T20" fmla="*/ 1 w 258"/>
                <a:gd name="T21" fmla="*/ 1 h 245"/>
                <a:gd name="T22" fmla="*/ 1 w 258"/>
                <a:gd name="T23" fmla="*/ 1 h 245"/>
                <a:gd name="T24" fmla="*/ 1 w 258"/>
                <a:gd name="T25" fmla="*/ 1 h 245"/>
                <a:gd name="T26" fmla="*/ 1 w 258"/>
                <a:gd name="T27" fmla="*/ 1 h 245"/>
                <a:gd name="T28" fmla="*/ 1 w 258"/>
                <a:gd name="T29" fmla="*/ 1 h 245"/>
                <a:gd name="T30" fmla="*/ 1 w 258"/>
                <a:gd name="T31" fmla="*/ 1 h 245"/>
                <a:gd name="T32" fmla="*/ 1 w 258"/>
                <a:gd name="T33" fmla="*/ 1 h 245"/>
                <a:gd name="T34" fmla="*/ 1 w 258"/>
                <a:gd name="T35" fmla="*/ 1 h 245"/>
                <a:gd name="T36" fmla="*/ 1 w 258"/>
                <a:gd name="T37" fmla="*/ 1 h 245"/>
                <a:gd name="T38" fmla="*/ 1 w 258"/>
                <a:gd name="T39" fmla="*/ 1 h 245"/>
                <a:gd name="T40" fmla="*/ 1 w 258"/>
                <a:gd name="T41" fmla="*/ 1 h 245"/>
                <a:gd name="T42" fmla="*/ 1 w 258"/>
                <a:gd name="T43" fmla="*/ 1 h 245"/>
                <a:gd name="T44" fmla="*/ 1 w 258"/>
                <a:gd name="T45" fmla="*/ 1 h 245"/>
                <a:gd name="T46" fmla="*/ 1 w 258"/>
                <a:gd name="T47" fmla="*/ 1 h 245"/>
                <a:gd name="T48" fmla="*/ 1 w 258"/>
                <a:gd name="T49" fmla="*/ 1 h 245"/>
                <a:gd name="T50" fmla="*/ 1 w 258"/>
                <a:gd name="T51" fmla="*/ 1 h 245"/>
                <a:gd name="T52" fmla="*/ 1 w 258"/>
                <a:gd name="T53" fmla="*/ 1 h 245"/>
                <a:gd name="T54" fmla="*/ 1 w 258"/>
                <a:gd name="T55" fmla="*/ 1 h 245"/>
                <a:gd name="T56" fmla="*/ 1 w 258"/>
                <a:gd name="T57" fmla="*/ 1 h 245"/>
                <a:gd name="T58" fmla="*/ 1 w 258"/>
                <a:gd name="T59" fmla="*/ 1 h 245"/>
                <a:gd name="T60" fmla="*/ 1 w 258"/>
                <a:gd name="T61" fmla="*/ 1 h 245"/>
                <a:gd name="T62" fmla="*/ 1 w 258"/>
                <a:gd name="T63" fmla="*/ 1 h 245"/>
                <a:gd name="T64" fmla="*/ 0 w 258"/>
                <a:gd name="T65" fmla="*/ 0 h 245"/>
                <a:gd name="T66" fmla="*/ 1 w 258"/>
                <a:gd name="T67" fmla="*/ 1 h 245"/>
                <a:gd name="T68" fmla="*/ 1 w 258"/>
                <a:gd name="T69" fmla="*/ 1 h 245"/>
                <a:gd name="T70" fmla="*/ 1 w 258"/>
                <a:gd name="T71" fmla="*/ 1 h 245"/>
                <a:gd name="T72" fmla="*/ 1 w 258"/>
                <a:gd name="T73" fmla="*/ 1 h 245"/>
                <a:gd name="T74" fmla="*/ 1 w 258"/>
                <a:gd name="T75" fmla="*/ 1 h 245"/>
                <a:gd name="T76" fmla="*/ 1 w 258"/>
                <a:gd name="T77" fmla="*/ 1 h 245"/>
                <a:gd name="T78" fmla="*/ 1 w 258"/>
                <a:gd name="T79" fmla="*/ 1 h 245"/>
                <a:gd name="T80" fmla="*/ 1 w 258"/>
                <a:gd name="T81" fmla="*/ 1 h 245"/>
                <a:gd name="T82" fmla="*/ 1 w 258"/>
                <a:gd name="T83" fmla="*/ 1 h 245"/>
                <a:gd name="T84" fmla="*/ 1 w 258"/>
                <a:gd name="T85" fmla="*/ 1 h 245"/>
                <a:gd name="T86" fmla="*/ 1 w 258"/>
                <a:gd name="T87" fmla="*/ 1 h 245"/>
                <a:gd name="T88" fmla="*/ 1 w 258"/>
                <a:gd name="T89" fmla="*/ 1 h 245"/>
                <a:gd name="T90" fmla="*/ 1 w 258"/>
                <a:gd name="T91" fmla="*/ 1 h 245"/>
                <a:gd name="T92" fmla="*/ 1 w 258"/>
                <a:gd name="T93" fmla="*/ 1 h 245"/>
                <a:gd name="T94" fmla="*/ 1 w 258"/>
                <a:gd name="T95" fmla="*/ 1 h 245"/>
                <a:gd name="T96" fmla="*/ 2 w 258"/>
                <a:gd name="T97" fmla="*/ 1 h 24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58" h="245">
                  <a:moveTo>
                    <a:pt x="258" y="31"/>
                  </a:moveTo>
                  <a:lnTo>
                    <a:pt x="256" y="55"/>
                  </a:lnTo>
                  <a:lnTo>
                    <a:pt x="253" y="78"/>
                  </a:lnTo>
                  <a:lnTo>
                    <a:pt x="252" y="102"/>
                  </a:lnTo>
                  <a:lnTo>
                    <a:pt x="250" y="125"/>
                  </a:lnTo>
                  <a:lnTo>
                    <a:pt x="244" y="137"/>
                  </a:lnTo>
                  <a:lnTo>
                    <a:pt x="239" y="148"/>
                  </a:lnTo>
                  <a:lnTo>
                    <a:pt x="233" y="161"/>
                  </a:lnTo>
                  <a:lnTo>
                    <a:pt x="227" y="172"/>
                  </a:lnTo>
                  <a:lnTo>
                    <a:pt x="220" y="184"/>
                  </a:lnTo>
                  <a:lnTo>
                    <a:pt x="214" y="197"/>
                  </a:lnTo>
                  <a:lnTo>
                    <a:pt x="209" y="208"/>
                  </a:lnTo>
                  <a:lnTo>
                    <a:pt x="203" y="220"/>
                  </a:lnTo>
                  <a:lnTo>
                    <a:pt x="184" y="229"/>
                  </a:lnTo>
                  <a:lnTo>
                    <a:pt x="167" y="236"/>
                  </a:lnTo>
                  <a:lnTo>
                    <a:pt x="153" y="240"/>
                  </a:lnTo>
                  <a:lnTo>
                    <a:pt x="141" y="244"/>
                  </a:lnTo>
                  <a:lnTo>
                    <a:pt x="129" y="245"/>
                  </a:lnTo>
                  <a:lnTo>
                    <a:pt x="119" y="245"/>
                  </a:lnTo>
                  <a:lnTo>
                    <a:pt x="110" y="244"/>
                  </a:lnTo>
                  <a:lnTo>
                    <a:pt x="102" y="240"/>
                  </a:lnTo>
                  <a:lnTo>
                    <a:pt x="93" y="235"/>
                  </a:lnTo>
                  <a:lnTo>
                    <a:pt x="84" y="229"/>
                  </a:lnTo>
                  <a:lnTo>
                    <a:pt x="76" y="221"/>
                  </a:lnTo>
                  <a:lnTo>
                    <a:pt x="66" y="212"/>
                  </a:lnTo>
                  <a:lnTo>
                    <a:pt x="55" y="202"/>
                  </a:lnTo>
                  <a:lnTo>
                    <a:pt x="44" y="191"/>
                  </a:lnTo>
                  <a:lnTo>
                    <a:pt x="31" y="178"/>
                  </a:lnTo>
                  <a:lnTo>
                    <a:pt x="16" y="164"/>
                  </a:lnTo>
                  <a:lnTo>
                    <a:pt x="12" y="123"/>
                  </a:lnTo>
                  <a:lnTo>
                    <a:pt x="8" y="81"/>
                  </a:lnTo>
                  <a:lnTo>
                    <a:pt x="5" y="41"/>
                  </a:lnTo>
                  <a:lnTo>
                    <a:pt x="0" y="0"/>
                  </a:lnTo>
                  <a:lnTo>
                    <a:pt x="15" y="3"/>
                  </a:lnTo>
                  <a:lnTo>
                    <a:pt x="30" y="7"/>
                  </a:lnTo>
                  <a:lnTo>
                    <a:pt x="46" y="9"/>
                  </a:lnTo>
                  <a:lnTo>
                    <a:pt x="62" y="12"/>
                  </a:lnTo>
                  <a:lnTo>
                    <a:pt x="79" y="15"/>
                  </a:lnTo>
                  <a:lnTo>
                    <a:pt x="95" y="16"/>
                  </a:lnTo>
                  <a:lnTo>
                    <a:pt x="111" y="18"/>
                  </a:lnTo>
                  <a:lnTo>
                    <a:pt x="128" y="20"/>
                  </a:lnTo>
                  <a:lnTo>
                    <a:pt x="144" y="22"/>
                  </a:lnTo>
                  <a:lnTo>
                    <a:pt x="160" y="23"/>
                  </a:lnTo>
                  <a:lnTo>
                    <a:pt x="178" y="25"/>
                  </a:lnTo>
                  <a:lnTo>
                    <a:pt x="194" y="26"/>
                  </a:lnTo>
                  <a:lnTo>
                    <a:pt x="210" y="27"/>
                  </a:lnTo>
                  <a:lnTo>
                    <a:pt x="226" y="29"/>
                  </a:lnTo>
                  <a:lnTo>
                    <a:pt x="242" y="30"/>
                  </a:lnTo>
                  <a:lnTo>
                    <a:pt x="258" y="31"/>
                  </a:lnTo>
                  <a:close/>
                </a:path>
              </a:pathLst>
            </a:custGeom>
            <a:solidFill>
              <a:srgbClr val="934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2" name="Freeform 66"/>
            <p:cNvSpPr>
              <a:spLocks/>
            </p:cNvSpPr>
            <p:nvPr/>
          </p:nvSpPr>
          <p:spPr bwMode="auto">
            <a:xfrm>
              <a:off x="2701" y="1508"/>
              <a:ext cx="120" cy="114"/>
            </a:xfrm>
            <a:custGeom>
              <a:avLst/>
              <a:gdLst>
                <a:gd name="T0" fmla="*/ 0 w 241"/>
                <a:gd name="T1" fmla="*/ 0 h 229"/>
                <a:gd name="T2" fmla="*/ 0 w 241"/>
                <a:gd name="T3" fmla="*/ 0 h 229"/>
                <a:gd name="T4" fmla="*/ 0 w 241"/>
                <a:gd name="T5" fmla="*/ 0 h 229"/>
                <a:gd name="T6" fmla="*/ 0 w 241"/>
                <a:gd name="T7" fmla="*/ 0 h 229"/>
                <a:gd name="T8" fmla="*/ 0 w 241"/>
                <a:gd name="T9" fmla="*/ 0 h 229"/>
                <a:gd name="T10" fmla="*/ 0 w 241"/>
                <a:gd name="T11" fmla="*/ 0 h 229"/>
                <a:gd name="T12" fmla="*/ 0 w 241"/>
                <a:gd name="T13" fmla="*/ 0 h 229"/>
                <a:gd name="T14" fmla="*/ 0 w 241"/>
                <a:gd name="T15" fmla="*/ 0 h 229"/>
                <a:gd name="T16" fmla="*/ 0 w 241"/>
                <a:gd name="T17" fmla="*/ 0 h 229"/>
                <a:gd name="T18" fmla="*/ 0 w 241"/>
                <a:gd name="T19" fmla="*/ 0 h 229"/>
                <a:gd name="T20" fmla="*/ 0 w 241"/>
                <a:gd name="T21" fmla="*/ 0 h 229"/>
                <a:gd name="T22" fmla="*/ 0 w 241"/>
                <a:gd name="T23" fmla="*/ 0 h 229"/>
                <a:gd name="T24" fmla="*/ 0 w 241"/>
                <a:gd name="T25" fmla="*/ 0 h 229"/>
                <a:gd name="T26" fmla="*/ 0 w 241"/>
                <a:gd name="T27" fmla="*/ 0 h 229"/>
                <a:gd name="T28" fmla="*/ 0 w 241"/>
                <a:gd name="T29" fmla="*/ 0 h 229"/>
                <a:gd name="T30" fmla="*/ 0 w 241"/>
                <a:gd name="T31" fmla="*/ 0 h 229"/>
                <a:gd name="T32" fmla="*/ 0 w 241"/>
                <a:gd name="T33" fmla="*/ 0 h 229"/>
                <a:gd name="T34" fmla="*/ 0 w 241"/>
                <a:gd name="T35" fmla="*/ 0 h 229"/>
                <a:gd name="T36" fmla="*/ 0 w 241"/>
                <a:gd name="T37" fmla="*/ 0 h 229"/>
                <a:gd name="T38" fmla="*/ 0 w 241"/>
                <a:gd name="T39" fmla="*/ 0 h 229"/>
                <a:gd name="T40" fmla="*/ 0 w 241"/>
                <a:gd name="T41" fmla="*/ 0 h 229"/>
                <a:gd name="T42" fmla="*/ 0 w 241"/>
                <a:gd name="T43" fmla="*/ 0 h 229"/>
                <a:gd name="T44" fmla="*/ 0 w 241"/>
                <a:gd name="T45" fmla="*/ 0 h 229"/>
                <a:gd name="T46" fmla="*/ 0 w 241"/>
                <a:gd name="T47" fmla="*/ 0 h 229"/>
                <a:gd name="T48" fmla="*/ 0 w 241"/>
                <a:gd name="T49" fmla="*/ 0 h 229"/>
                <a:gd name="T50" fmla="*/ 0 w 241"/>
                <a:gd name="T51" fmla="*/ 0 h 229"/>
                <a:gd name="T52" fmla="*/ 0 w 241"/>
                <a:gd name="T53" fmla="*/ 0 h 229"/>
                <a:gd name="T54" fmla="*/ 0 w 241"/>
                <a:gd name="T55" fmla="*/ 0 h 229"/>
                <a:gd name="T56" fmla="*/ 0 w 241"/>
                <a:gd name="T57" fmla="*/ 0 h 229"/>
                <a:gd name="T58" fmla="*/ 0 w 241"/>
                <a:gd name="T59" fmla="*/ 0 h 229"/>
                <a:gd name="T60" fmla="*/ 0 w 241"/>
                <a:gd name="T61" fmla="*/ 0 h 229"/>
                <a:gd name="T62" fmla="*/ 0 w 241"/>
                <a:gd name="T63" fmla="*/ 0 h 229"/>
                <a:gd name="T64" fmla="*/ 0 w 241"/>
                <a:gd name="T65" fmla="*/ 0 h 229"/>
                <a:gd name="T66" fmla="*/ 0 w 241"/>
                <a:gd name="T67" fmla="*/ 0 h 229"/>
                <a:gd name="T68" fmla="*/ 0 w 241"/>
                <a:gd name="T69" fmla="*/ 0 h 229"/>
                <a:gd name="T70" fmla="*/ 0 w 241"/>
                <a:gd name="T71" fmla="*/ 0 h 229"/>
                <a:gd name="T72" fmla="*/ 0 w 241"/>
                <a:gd name="T73" fmla="*/ 0 h 229"/>
                <a:gd name="T74" fmla="*/ 0 w 241"/>
                <a:gd name="T75" fmla="*/ 0 h 229"/>
                <a:gd name="T76" fmla="*/ 0 w 241"/>
                <a:gd name="T77" fmla="*/ 0 h 229"/>
                <a:gd name="T78" fmla="*/ 0 w 241"/>
                <a:gd name="T79" fmla="*/ 0 h 229"/>
                <a:gd name="T80" fmla="*/ 0 w 241"/>
                <a:gd name="T81" fmla="*/ 0 h 22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41" h="229">
                  <a:moveTo>
                    <a:pt x="241" y="29"/>
                  </a:moveTo>
                  <a:lnTo>
                    <a:pt x="240" y="51"/>
                  </a:lnTo>
                  <a:lnTo>
                    <a:pt x="237" y="73"/>
                  </a:lnTo>
                  <a:lnTo>
                    <a:pt x="236" y="96"/>
                  </a:lnTo>
                  <a:lnTo>
                    <a:pt x="234" y="118"/>
                  </a:lnTo>
                  <a:lnTo>
                    <a:pt x="228" y="128"/>
                  </a:lnTo>
                  <a:lnTo>
                    <a:pt x="222" y="139"/>
                  </a:lnTo>
                  <a:lnTo>
                    <a:pt x="218" y="150"/>
                  </a:lnTo>
                  <a:lnTo>
                    <a:pt x="212" y="161"/>
                  </a:lnTo>
                  <a:lnTo>
                    <a:pt x="206" y="173"/>
                  </a:lnTo>
                  <a:lnTo>
                    <a:pt x="202" y="183"/>
                  </a:lnTo>
                  <a:lnTo>
                    <a:pt x="196" y="195"/>
                  </a:lnTo>
                  <a:lnTo>
                    <a:pt x="190" y="205"/>
                  </a:lnTo>
                  <a:lnTo>
                    <a:pt x="157" y="220"/>
                  </a:lnTo>
                  <a:lnTo>
                    <a:pt x="131" y="228"/>
                  </a:lnTo>
                  <a:lnTo>
                    <a:pt x="112" y="229"/>
                  </a:lnTo>
                  <a:lnTo>
                    <a:pt x="96" y="225"/>
                  </a:lnTo>
                  <a:lnTo>
                    <a:pt x="80" y="214"/>
                  </a:lnTo>
                  <a:lnTo>
                    <a:pt x="62" y="198"/>
                  </a:lnTo>
                  <a:lnTo>
                    <a:pt x="42" y="179"/>
                  </a:lnTo>
                  <a:lnTo>
                    <a:pt x="15" y="154"/>
                  </a:lnTo>
                  <a:lnTo>
                    <a:pt x="12" y="115"/>
                  </a:lnTo>
                  <a:lnTo>
                    <a:pt x="8" y="77"/>
                  </a:lnTo>
                  <a:lnTo>
                    <a:pt x="5" y="39"/>
                  </a:lnTo>
                  <a:lnTo>
                    <a:pt x="0" y="0"/>
                  </a:lnTo>
                  <a:lnTo>
                    <a:pt x="14" y="4"/>
                  </a:lnTo>
                  <a:lnTo>
                    <a:pt x="29" y="6"/>
                  </a:lnTo>
                  <a:lnTo>
                    <a:pt x="43" y="9"/>
                  </a:lnTo>
                  <a:lnTo>
                    <a:pt x="58" y="12"/>
                  </a:lnTo>
                  <a:lnTo>
                    <a:pt x="74" y="14"/>
                  </a:lnTo>
                  <a:lnTo>
                    <a:pt x="89" y="16"/>
                  </a:lnTo>
                  <a:lnTo>
                    <a:pt x="104" y="17"/>
                  </a:lnTo>
                  <a:lnTo>
                    <a:pt x="120" y="20"/>
                  </a:lnTo>
                  <a:lnTo>
                    <a:pt x="135" y="21"/>
                  </a:lnTo>
                  <a:lnTo>
                    <a:pt x="151" y="22"/>
                  </a:lnTo>
                  <a:lnTo>
                    <a:pt x="166" y="23"/>
                  </a:lnTo>
                  <a:lnTo>
                    <a:pt x="182" y="24"/>
                  </a:lnTo>
                  <a:lnTo>
                    <a:pt x="197" y="25"/>
                  </a:lnTo>
                  <a:lnTo>
                    <a:pt x="212" y="27"/>
                  </a:lnTo>
                  <a:lnTo>
                    <a:pt x="226" y="28"/>
                  </a:lnTo>
                  <a:lnTo>
                    <a:pt x="241" y="29"/>
                  </a:lnTo>
                  <a:close/>
                </a:path>
              </a:pathLst>
            </a:custGeom>
            <a:solidFill>
              <a:srgbClr val="994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3" name="Freeform 67"/>
            <p:cNvSpPr>
              <a:spLocks/>
            </p:cNvSpPr>
            <p:nvPr/>
          </p:nvSpPr>
          <p:spPr bwMode="auto">
            <a:xfrm>
              <a:off x="2705" y="1513"/>
              <a:ext cx="112" cy="106"/>
            </a:xfrm>
            <a:custGeom>
              <a:avLst/>
              <a:gdLst>
                <a:gd name="T0" fmla="*/ 1 w 224"/>
                <a:gd name="T1" fmla="*/ 0 h 214"/>
                <a:gd name="T2" fmla="*/ 1 w 224"/>
                <a:gd name="T3" fmla="*/ 0 h 214"/>
                <a:gd name="T4" fmla="*/ 1 w 224"/>
                <a:gd name="T5" fmla="*/ 0 h 214"/>
                <a:gd name="T6" fmla="*/ 1 w 224"/>
                <a:gd name="T7" fmla="*/ 0 h 214"/>
                <a:gd name="T8" fmla="*/ 1 w 224"/>
                <a:gd name="T9" fmla="*/ 0 h 214"/>
                <a:gd name="T10" fmla="*/ 1 w 224"/>
                <a:gd name="T11" fmla="*/ 0 h 214"/>
                <a:gd name="T12" fmla="*/ 1 w 224"/>
                <a:gd name="T13" fmla="*/ 0 h 214"/>
                <a:gd name="T14" fmla="*/ 1 w 224"/>
                <a:gd name="T15" fmla="*/ 0 h 214"/>
                <a:gd name="T16" fmla="*/ 1 w 224"/>
                <a:gd name="T17" fmla="*/ 0 h 214"/>
                <a:gd name="T18" fmla="*/ 1 w 224"/>
                <a:gd name="T19" fmla="*/ 0 h 214"/>
                <a:gd name="T20" fmla="*/ 1 w 224"/>
                <a:gd name="T21" fmla="*/ 0 h 214"/>
                <a:gd name="T22" fmla="*/ 1 w 224"/>
                <a:gd name="T23" fmla="*/ 0 h 214"/>
                <a:gd name="T24" fmla="*/ 1 w 224"/>
                <a:gd name="T25" fmla="*/ 0 h 214"/>
                <a:gd name="T26" fmla="*/ 1 w 224"/>
                <a:gd name="T27" fmla="*/ 0 h 214"/>
                <a:gd name="T28" fmla="*/ 1 w 224"/>
                <a:gd name="T29" fmla="*/ 0 h 214"/>
                <a:gd name="T30" fmla="*/ 1 w 224"/>
                <a:gd name="T31" fmla="*/ 0 h 214"/>
                <a:gd name="T32" fmla="*/ 1 w 224"/>
                <a:gd name="T33" fmla="*/ 0 h 214"/>
                <a:gd name="T34" fmla="*/ 1 w 224"/>
                <a:gd name="T35" fmla="*/ 0 h 214"/>
                <a:gd name="T36" fmla="*/ 1 w 224"/>
                <a:gd name="T37" fmla="*/ 0 h 214"/>
                <a:gd name="T38" fmla="*/ 1 w 224"/>
                <a:gd name="T39" fmla="*/ 0 h 214"/>
                <a:gd name="T40" fmla="*/ 1 w 224"/>
                <a:gd name="T41" fmla="*/ 0 h 214"/>
                <a:gd name="T42" fmla="*/ 1 w 224"/>
                <a:gd name="T43" fmla="*/ 0 h 214"/>
                <a:gd name="T44" fmla="*/ 1 w 224"/>
                <a:gd name="T45" fmla="*/ 0 h 214"/>
                <a:gd name="T46" fmla="*/ 1 w 224"/>
                <a:gd name="T47" fmla="*/ 0 h 214"/>
                <a:gd name="T48" fmla="*/ 0 w 224"/>
                <a:gd name="T49" fmla="*/ 0 h 214"/>
                <a:gd name="T50" fmla="*/ 1 w 224"/>
                <a:gd name="T51" fmla="*/ 0 h 214"/>
                <a:gd name="T52" fmla="*/ 1 w 224"/>
                <a:gd name="T53" fmla="*/ 0 h 214"/>
                <a:gd name="T54" fmla="*/ 1 w 224"/>
                <a:gd name="T55" fmla="*/ 0 h 214"/>
                <a:gd name="T56" fmla="*/ 1 w 224"/>
                <a:gd name="T57" fmla="*/ 0 h 214"/>
                <a:gd name="T58" fmla="*/ 1 w 224"/>
                <a:gd name="T59" fmla="*/ 0 h 214"/>
                <a:gd name="T60" fmla="*/ 1 w 224"/>
                <a:gd name="T61" fmla="*/ 0 h 214"/>
                <a:gd name="T62" fmla="*/ 1 w 224"/>
                <a:gd name="T63" fmla="*/ 0 h 214"/>
                <a:gd name="T64" fmla="*/ 1 w 224"/>
                <a:gd name="T65" fmla="*/ 0 h 214"/>
                <a:gd name="T66" fmla="*/ 1 w 224"/>
                <a:gd name="T67" fmla="*/ 0 h 214"/>
                <a:gd name="T68" fmla="*/ 1 w 224"/>
                <a:gd name="T69" fmla="*/ 0 h 214"/>
                <a:gd name="T70" fmla="*/ 1 w 224"/>
                <a:gd name="T71" fmla="*/ 0 h 214"/>
                <a:gd name="T72" fmla="*/ 1 w 224"/>
                <a:gd name="T73" fmla="*/ 0 h 214"/>
                <a:gd name="T74" fmla="*/ 1 w 224"/>
                <a:gd name="T75" fmla="*/ 0 h 214"/>
                <a:gd name="T76" fmla="*/ 1 w 224"/>
                <a:gd name="T77" fmla="*/ 0 h 214"/>
                <a:gd name="T78" fmla="*/ 1 w 224"/>
                <a:gd name="T79" fmla="*/ 0 h 214"/>
                <a:gd name="T80" fmla="*/ 1 w 224"/>
                <a:gd name="T81" fmla="*/ 0 h 21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24" h="214">
                  <a:moveTo>
                    <a:pt x="224" y="27"/>
                  </a:moveTo>
                  <a:lnTo>
                    <a:pt x="222" y="48"/>
                  </a:lnTo>
                  <a:lnTo>
                    <a:pt x="220" y="68"/>
                  </a:lnTo>
                  <a:lnTo>
                    <a:pt x="219" y="89"/>
                  </a:lnTo>
                  <a:lnTo>
                    <a:pt x="217" y="109"/>
                  </a:lnTo>
                  <a:lnTo>
                    <a:pt x="212" y="119"/>
                  </a:lnTo>
                  <a:lnTo>
                    <a:pt x="206" y="129"/>
                  </a:lnTo>
                  <a:lnTo>
                    <a:pt x="202" y="140"/>
                  </a:lnTo>
                  <a:lnTo>
                    <a:pt x="197" y="150"/>
                  </a:lnTo>
                  <a:lnTo>
                    <a:pt x="191" y="161"/>
                  </a:lnTo>
                  <a:lnTo>
                    <a:pt x="187" y="171"/>
                  </a:lnTo>
                  <a:lnTo>
                    <a:pt x="181" y="180"/>
                  </a:lnTo>
                  <a:lnTo>
                    <a:pt x="176" y="190"/>
                  </a:lnTo>
                  <a:lnTo>
                    <a:pt x="145" y="204"/>
                  </a:lnTo>
                  <a:lnTo>
                    <a:pt x="122" y="212"/>
                  </a:lnTo>
                  <a:lnTo>
                    <a:pt x="104" y="214"/>
                  </a:lnTo>
                  <a:lnTo>
                    <a:pt x="89" y="208"/>
                  </a:lnTo>
                  <a:lnTo>
                    <a:pt x="74" y="199"/>
                  </a:lnTo>
                  <a:lnTo>
                    <a:pt x="58" y="184"/>
                  </a:lnTo>
                  <a:lnTo>
                    <a:pt x="38" y="165"/>
                  </a:lnTo>
                  <a:lnTo>
                    <a:pt x="14" y="143"/>
                  </a:lnTo>
                  <a:lnTo>
                    <a:pt x="11" y="108"/>
                  </a:lnTo>
                  <a:lnTo>
                    <a:pt x="7" y="72"/>
                  </a:lnTo>
                  <a:lnTo>
                    <a:pt x="4" y="36"/>
                  </a:lnTo>
                  <a:lnTo>
                    <a:pt x="0" y="0"/>
                  </a:lnTo>
                  <a:lnTo>
                    <a:pt x="13" y="4"/>
                  </a:lnTo>
                  <a:lnTo>
                    <a:pt x="27" y="6"/>
                  </a:lnTo>
                  <a:lnTo>
                    <a:pt x="39" y="9"/>
                  </a:lnTo>
                  <a:lnTo>
                    <a:pt x="53" y="11"/>
                  </a:lnTo>
                  <a:lnTo>
                    <a:pt x="68" y="13"/>
                  </a:lnTo>
                  <a:lnTo>
                    <a:pt x="82" y="14"/>
                  </a:lnTo>
                  <a:lnTo>
                    <a:pt x="96" y="17"/>
                  </a:lnTo>
                  <a:lnTo>
                    <a:pt x="111" y="18"/>
                  </a:lnTo>
                  <a:lnTo>
                    <a:pt x="125" y="19"/>
                  </a:lnTo>
                  <a:lnTo>
                    <a:pt x="139" y="20"/>
                  </a:lnTo>
                  <a:lnTo>
                    <a:pt x="153" y="21"/>
                  </a:lnTo>
                  <a:lnTo>
                    <a:pt x="168" y="22"/>
                  </a:lnTo>
                  <a:lnTo>
                    <a:pt x="182" y="23"/>
                  </a:lnTo>
                  <a:lnTo>
                    <a:pt x="196" y="25"/>
                  </a:lnTo>
                  <a:lnTo>
                    <a:pt x="210" y="26"/>
                  </a:lnTo>
                  <a:lnTo>
                    <a:pt x="224" y="27"/>
                  </a:lnTo>
                  <a:close/>
                </a:path>
              </a:pathLst>
            </a:custGeom>
            <a:solidFill>
              <a:srgbClr val="9B5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4" name="Freeform 68"/>
            <p:cNvSpPr>
              <a:spLocks/>
            </p:cNvSpPr>
            <p:nvPr/>
          </p:nvSpPr>
          <p:spPr bwMode="auto">
            <a:xfrm>
              <a:off x="2709" y="1518"/>
              <a:ext cx="103" cy="98"/>
            </a:xfrm>
            <a:custGeom>
              <a:avLst/>
              <a:gdLst>
                <a:gd name="T0" fmla="*/ 0 w 207"/>
                <a:gd name="T1" fmla="*/ 0 h 197"/>
                <a:gd name="T2" fmla="*/ 0 w 207"/>
                <a:gd name="T3" fmla="*/ 0 h 197"/>
                <a:gd name="T4" fmla="*/ 0 w 207"/>
                <a:gd name="T5" fmla="*/ 0 h 197"/>
                <a:gd name="T6" fmla="*/ 0 w 207"/>
                <a:gd name="T7" fmla="*/ 0 h 197"/>
                <a:gd name="T8" fmla="*/ 0 w 207"/>
                <a:gd name="T9" fmla="*/ 0 h 197"/>
                <a:gd name="T10" fmla="*/ 0 w 207"/>
                <a:gd name="T11" fmla="*/ 0 h 197"/>
                <a:gd name="T12" fmla="*/ 0 w 207"/>
                <a:gd name="T13" fmla="*/ 0 h 197"/>
                <a:gd name="T14" fmla="*/ 0 w 207"/>
                <a:gd name="T15" fmla="*/ 0 h 197"/>
                <a:gd name="T16" fmla="*/ 0 w 207"/>
                <a:gd name="T17" fmla="*/ 0 h 197"/>
                <a:gd name="T18" fmla="*/ 0 w 207"/>
                <a:gd name="T19" fmla="*/ 0 h 197"/>
                <a:gd name="T20" fmla="*/ 0 w 207"/>
                <a:gd name="T21" fmla="*/ 0 h 197"/>
                <a:gd name="T22" fmla="*/ 0 w 207"/>
                <a:gd name="T23" fmla="*/ 0 h 197"/>
                <a:gd name="T24" fmla="*/ 0 w 207"/>
                <a:gd name="T25" fmla="*/ 0 h 197"/>
                <a:gd name="T26" fmla="*/ 0 w 207"/>
                <a:gd name="T27" fmla="*/ 0 h 197"/>
                <a:gd name="T28" fmla="*/ 0 w 207"/>
                <a:gd name="T29" fmla="*/ 0 h 197"/>
                <a:gd name="T30" fmla="*/ 0 w 207"/>
                <a:gd name="T31" fmla="*/ 0 h 197"/>
                <a:gd name="T32" fmla="*/ 0 w 207"/>
                <a:gd name="T33" fmla="*/ 0 h 197"/>
                <a:gd name="T34" fmla="*/ 0 w 207"/>
                <a:gd name="T35" fmla="*/ 0 h 197"/>
                <a:gd name="T36" fmla="*/ 0 w 207"/>
                <a:gd name="T37" fmla="*/ 0 h 197"/>
                <a:gd name="T38" fmla="*/ 0 w 207"/>
                <a:gd name="T39" fmla="*/ 0 h 197"/>
                <a:gd name="T40" fmla="*/ 0 w 207"/>
                <a:gd name="T41" fmla="*/ 0 h 197"/>
                <a:gd name="T42" fmla="*/ 0 w 207"/>
                <a:gd name="T43" fmla="*/ 0 h 197"/>
                <a:gd name="T44" fmla="*/ 0 w 207"/>
                <a:gd name="T45" fmla="*/ 0 h 197"/>
                <a:gd name="T46" fmla="*/ 0 w 207"/>
                <a:gd name="T47" fmla="*/ 0 h 197"/>
                <a:gd name="T48" fmla="*/ 0 w 207"/>
                <a:gd name="T49" fmla="*/ 0 h 197"/>
                <a:gd name="T50" fmla="*/ 0 w 207"/>
                <a:gd name="T51" fmla="*/ 0 h 197"/>
                <a:gd name="T52" fmla="*/ 0 w 207"/>
                <a:gd name="T53" fmla="*/ 0 h 197"/>
                <a:gd name="T54" fmla="*/ 0 w 207"/>
                <a:gd name="T55" fmla="*/ 0 h 197"/>
                <a:gd name="T56" fmla="*/ 0 w 207"/>
                <a:gd name="T57" fmla="*/ 0 h 197"/>
                <a:gd name="T58" fmla="*/ 0 w 207"/>
                <a:gd name="T59" fmla="*/ 0 h 197"/>
                <a:gd name="T60" fmla="*/ 0 w 207"/>
                <a:gd name="T61" fmla="*/ 0 h 197"/>
                <a:gd name="T62" fmla="*/ 0 w 207"/>
                <a:gd name="T63" fmla="*/ 0 h 197"/>
                <a:gd name="T64" fmla="*/ 0 w 207"/>
                <a:gd name="T65" fmla="*/ 0 h 197"/>
                <a:gd name="T66" fmla="*/ 0 w 207"/>
                <a:gd name="T67" fmla="*/ 0 h 197"/>
                <a:gd name="T68" fmla="*/ 0 w 207"/>
                <a:gd name="T69" fmla="*/ 0 h 197"/>
                <a:gd name="T70" fmla="*/ 0 w 207"/>
                <a:gd name="T71" fmla="*/ 0 h 197"/>
                <a:gd name="T72" fmla="*/ 0 w 207"/>
                <a:gd name="T73" fmla="*/ 0 h 197"/>
                <a:gd name="T74" fmla="*/ 0 w 207"/>
                <a:gd name="T75" fmla="*/ 0 h 197"/>
                <a:gd name="T76" fmla="*/ 0 w 207"/>
                <a:gd name="T77" fmla="*/ 0 h 197"/>
                <a:gd name="T78" fmla="*/ 0 w 207"/>
                <a:gd name="T79" fmla="*/ 0 h 197"/>
                <a:gd name="T80" fmla="*/ 0 w 207"/>
                <a:gd name="T81" fmla="*/ 0 h 19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07" h="197">
                  <a:moveTo>
                    <a:pt x="207" y="25"/>
                  </a:moveTo>
                  <a:lnTo>
                    <a:pt x="206" y="44"/>
                  </a:lnTo>
                  <a:lnTo>
                    <a:pt x="204" y="62"/>
                  </a:lnTo>
                  <a:lnTo>
                    <a:pt x="203" y="82"/>
                  </a:lnTo>
                  <a:lnTo>
                    <a:pt x="200" y="100"/>
                  </a:lnTo>
                  <a:lnTo>
                    <a:pt x="196" y="109"/>
                  </a:lnTo>
                  <a:lnTo>
                    <a:pt x="191" y="118"/>
                  </a:lnTo>
                  <a:lnTo>
                    <a:pt x="187" y="128"/>
                  </a:lnTo>
                  <a:lnTo>
                    <a:pt x="182" y="138"/>
                  </a:lnTo>
                  <a:lnTo>
                    <a:pt x="177" y="147"/>
                  </a:lnTo>
                  <a:lnTo>
                    <a:pt x="173" y="156"/>
                  </a:lnTo>
                  <a:lnTo>
                    <a:pt x="168" y="166"/>
                  </a:lnTo>
                  <a:lnTo>
                    <a:pt x="164" y="176"/>
                  </a:lnTo>
                  <a:lnTo>
                    <a:pt x="135" y="189"/>
                  </a:lnTo>
                  <a:lnTo>
                    <a:pt x="113" y="196"/>
                  </a:lnTo>
                  <a:lnTo>
                    <a:pt x="96" y="197"/>
                  </a:lnTo>
                  <a:lnTo>
                    <a:pt x="82" y="192"/>
                  </a:lnTo>
                  <a:lnTo>
                    <a:pt x="68" y="183"/>
                  </a:lnTo>
                  <a:lnTo>
                    <a:pt x="53" y="169"/>
                  </a:lnTo>
                  <a:lnTo>
                    <a:pt x="36" y="152"/>
                  </a:lnTo>
                  <a:lnTo>
                    <a:pt x="13" y="131"/>
                  </a:lnTo>
                  <a:lnTo>
                    <a:pt x="10" y="98"/>
                  </a:lnTo>
                  <a:lnTo>
                    <a:pt x="7" y="65"/>
                  </a:lnTo>
                  <a:lnTo>
                    <a:pt x="4" y="32"/>
                  </a:lnTo>
                  <a:lnTo>
                    <a:pt x="0" y="0"/>
                  </a:lnTo>
                  <a:lnTo>
                    <a:pt x="12" y="2"/>
                  </a:lnTo>
                  <a:lnTo>
                    <a:pt x="24" y="4"/>
                  </a:lnTo>
                  <a:lnTo>
                    <a:pt x="37" y="7"/>
                  </a:lnTo>
                  <a:lnTo>
                    <a:pt x="50" y="9"/>
                  </a:lnTo>
                  <a:lnTo>
                    <a:pt x="62" y="11"/>
                  </a:lnTo>
                  <a:lnTo>
                    <a:pt x="76" y="12"/>
                  </a:lnTo>
                  <a:lnTo>
                    <a:pt x="89" y="15"/>
                  </a:lnTo>
                  <a:lnTo>
                    <a:pt x="103" y="16"/>
                  </a:lnTo>
                  <a:lnTo>
                    <a:pt x="115" y="17"/>
                  </a:lnTo>
                  <a:lnTo>
                    <a:pt x="129" y="18"/>
                  </a:lnTo>
                  <a:lnTo>
                    <a:pt x="143" y="19"/>
                  </a:lnTo>
                  <a:lnTo>
                    <a:pt x="156" y="21"/>
                  </a:lnTo>
                  <a:lnTo>
                    <a:pt x="169" y="22"/>
                  </a:lnTo>
                  <a:lnTo>
                    <a:pt x="182" y="23"/>
                  </a:lnTo>
                  <a:lnTo>
                    <a:pt x="195" y="24"/>
                  </a:lnTo>
                  <a:lnTo>
                    <a:pt x="207" y="25"/>
                  </a:lnTo>
                  <a:close/>
                </a:path>
              </a:pathLst>
            </a:custGeom>
            <a:solidFill>
              <a:srgbClr val="A05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5" name="Freeform 69"/>
            <p:cNvSpPr>
              <a:spLocks/>
            </p:cNvSpPr>
            <p:nvPr/>
          </p:nvSpPr>
          <p:spPr bwMode="auto">
            <a:xfrm>
              <a:off x="2713" y="1523"/>
              <a:ext cx="94" cy="90"/>
            </a:xfrm>
            <a:custGeom>
              <a:avLst/>
              <a:gdLst>
                <a:gd name="T0" fmla="*/ 0 w 189"/>
                <a:gd name="T1" fmla="*/ 1 h 180"/>
                <a:gd name="T2" fmla="*/ 0 w 189"/>
                <a:gd name="T3" fmla="*/ 1 h 180"/>
                <a:gd name="T4" fmla="*/ 0 w 189"/>
                <a:gd name="T5" fmla="*/ 1 h 180"/>
                <a:gd name="T6" fmla="*/ 0 w 189"/>
                <a:gd name="T7" fmla="*/ 1 h 180"/>
                <a:gd name="T8" fmla="*/ 0 w 189"/>
                <a:gd name="T9" fmla="*/ 1 h 180"/>
                <a:gd name="T10" fmla="*/ 0 w 189"/>
                <a:gd name="T11" fmla="*/ 1 h 180"/>
                <a:gd name="T12" fmla="*/ 0 w 189"/>
                <a:gd name="T13" fmla="*/ 1 h 180"/>
                <a:gd name="T14" fmla="*/ 0 w 189"/>
                <a:gd name="T15" fmla="*/ 1 h 180"/>
                <a:gd name="T16" fmla="*/ 0 w 189"/>
                <a:gd name="T17" fmla="*/ 1 h 180"/>
                <a:gd name="T18" fmla="*/ 0 w 189"/>
                <a:gd name="T19" fmla="*/ 1 h 180"/>
                <a:gd name="T20" fmla="*/ 0 w 189"/>
                <a:gd name="T21" fmla="*/ 1 h 180"/>
                <a:gd name="T22" fmla="*/ 0 w 189"/>
                <a:gd name="T23" fmla="*/ 1 h 180"/>
                <a:gd name="T24" fmla="*/ 0 w 189"/>
                <a:gd name="T25" fmla="*/ 1 h 180"/>
                <a:gd name="T26" fmla="*/ 0 w 189"/>
                <a:gd name="T27" fmla="*/ 1 h 180"/>
                <a:gd name="T28" fmla="*/ 0 w 189"/>
                <a:gd name="T29" fmla="*/ 1 h 180"/>
                <a:gd name="T30" fmla="*/ 0 w 189"/>
                <a:gd name="T31" fmla="*/ 1 h 180"/>
                <a:gd name="T32" fmla="*/ 0 w 189"/>
                <a:gd name="T33" fmla="*/ 1 h 180"/>
                <a:gd name="T34" fmla="*/ 0 w 189"/>
                <a:gd name="T35" fmla="*/ 1 h 180"/>
                <a:gd name="T36" fmla="*/ 0 w 189"/>
                <a:gd name="T37" fmla="*/ 1 h 180"/>
                <a:gd name="T38" fmla="*/ 0 w 189"/>
                <a:gd name="T39" fmla="*/ 1 h 180"/>
                <a:gd name="T40" fmla="*/ 0 w 189"/>
                <a:gd name="T41" fmla="*/ 1 h 180"/>
                <a:gd name="T42" fmla="*/ 0 w 189"/>
                <a:gd name="T43" fmla="*/ 1 h 180"/>
                <a:gd name="T44" fmla="*/ 0 w 189"/>
                <a:gd name="T45" fmla="*/ 1 h 180"/>
                <a:gd name="T46" fmla="*/ 0 w 189"/>
                <a:gd name="T47" fmla="*/ 1 h 180"/>
                <a:gd name="T48" fmla="*/ 0 w 189"/>
                <a:gd name="T49" fmla="*/ 0 h 180"/>
                <a:gd name="T50" fmla="*/ 0 w 189"/>
                <a:gd name="T51" fmla="*/ 1 h 180"/>
                <a:gd name="T52" fmla="*/ 0 w 189"/>
                <a:gd name="T53" fmla="*/ 1 h 180"/>
                <a:gd name="T54" fmla="*/ 0 w 189"/>
                <a:gd name="T55" fmla="*/ 1 h 180"/>
                <a:gd name="T56" fmla="*/ 0 w 189"/>
                <a:gd name="T57" fmla="*/ 1 h 180"/>
                <a:gd name="T58" fmla="*/ 0 w 189"/>
                <a:gd name="T59" fmla="*/ 1 h 180"/>
                <a:gd name="T60" fmla="*/ 0 w 189"/>
                <a:gd name="T61" fmla="*/ 1 h 180"/>
                <a:gd name="T62" fmla="*/ 0 w 189"/>
                <a:gd name="T63" fmla="*/ 1 h 180"/>
                <a:gd name="T64" fmla="*/ 0 w 189"/>
                <a:gd name="T65" fmla="*/ 1 h 180"/>
                <a:gd name="T66" fmla="*/ 0 w 189"/>
                <a:gd name="T67" fmla="*/ 1 h 180"/>
                <a:gd name="T68" fmla="*/ 0 w 189"/>
                <a:gd name="T69" fmla="*/ 1 h 180"/>
                <a:gd name="T70" fmla="*/ 0 w 189"/>
                <a:gd name="T71" fmla="*/ 1 h 180"/>
                <a:gd name="T72" fmla="*/ 0 w 189"/>
                <a:gd name="T73" fmla="*/ 1 h 180"/>
                <a:gd name="T74" fmla="*/ 0 w 189"/>
                <a:gd name="T75" fmla="*/ 1 h 180"/>
                <a:gd name="T76" fmla="*/ 0 w 189"/>
                <a:gd name="T77" fmla="*/ 1 h 180"/>
                <a:gd name="T78" fmla="*/ 0 w 189"/>
                <a:gd name="T79" fmla="*/ 1 h 180"/>
                <a:gd name="T80" fmla="*/ 0 w 189"/>
                <a:gd name="T81" fmla="*/ 1 h 18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89" h="180">
                  <a:moveTo>
                    <a:pt x="189" y="23"/>
                  </a:moveTo>
                  <a:lnTo>
                    <a:pt x="188" y="40"/>
                  </a:lnTo>
                  <a:lnTo>
                    <a:pt x="187" y="57"/>
                  </a:lnTo>
                  <a:lnTo>
                    <a:pt x="184" y="74"/>
                  </a:lnTo>
                  <a:lnTo>
                    <a:pt x="183" y="91"/>
                  </a:lnTo>
                  <a:lnTo>
                    <a:pt x="179" y="100"/>
                  </a:lnTo>
                  <a:lnTo>
                    <a:pt x="175" y="110"/>
                  </a:lnTo>
                  <a:lnTo>
                    <a:pt x="171" y="118"/>
                  </a:lnTo>
                  <a:lnTo>
                    <a:pt x="166" y="127"/>
                  </a:lnTo>
                  <a:lnTo>
                    <a:pt x="161" y="135"/>
                  </a:lnTo>
                  <a:lnTo>
                    <a:pt x="158" y="144"/>
                  </a:lnTo>
                  <a:lnTo>
                    <a:pt x="153" y="152"/>
                  </a:lnTo>
                  <a:lnTo>
                    <a:pt x="149" y="161"/>
                  </a:lnTo>
                  <a:lnTo>
                    <a:pt x="123" y="173"/>
                  </a:lnTo>
                  <a:lnTo>
                    <a:pt x="103" y="179"/>
                  </a:lnTo>
                  <a:lnTo>
                    <a:pt x="88" y="180"/>
                  </a:lnTo>
                  <a:lnTo>
                    <a:pt x="75" y="176"/>
                  </a:lnTo>
                  <a:lnTo>
                    <a:pt x="62" y="168"/>
                  </a:lnTo>
                  <a:lnTo>
                    <a:pt x="49" y="156"/>
                  </a:lnTo>
                  <a:lnTo>
                    <a:pt x="32" y="140"/>
                  </a:lnTo>
                  <a:lnTo>
                    <a:pt x="12" y="121"/>
                  </a:lnTo>
                  <a:lnTo>
                    <a:pt x="8" y="91"/>
                  </a:lnTo>
                  <a:lnTo>
                    <a:pt x="6" y="60"/>
                  </a:lnTo>
                  <a:lnTo>
                    <a:pt x="2" y="30"/>
                  </a:lnTo>
                  <a:lnTo>
                    <a:pt x="0" y="0"/>
                  </a:lnTo>
                  <a:lnTo>
                    <a:pt x="12" y="2"/>
                  </a:lnTo>
                  <a:lnTo>
                    <a:pt x="22" y="5"/>
                  </a:lnTo>
                  <a:lnTo>
                    <a:pt x="34" y="7"/>
                  </a:lnTo>
                  <a:lnTo>
                    <a:pt x="45" y="8"/>
                  </a:lnTo>
                  <a:lnTo>
                    <a:pt x="58" y="11"/>
                  </a:lnTo>
                  <a:lnTo>
                    <a:pt x="69" y="12"/>
                  </a:lnTo>
                  <a:lnTo>
                    <a:pt x="82" y="14"/>
                  </a:lnTo>
                  <a:lnTo>
                    <a:pt x="93" y="15"/>
                  </a:lnTo>
                  <a:lnTo>
                    <a:pt x="106" y="16"/>
                  </a:lnTo>
                  <a:lnTo>
                    <a:pt x="118" y="17"/>
                  </a:lnTo>
                  <a:lnTo>
                    <a:pt x="130" y="19"/>
                  </a:lnTo>
                  <a:lnTo>
                    <a:pt x="142" y="19"/>
                  </a:lnTo>
                  <a:lnTo>
                    <a:pt x="154" y="20"/>
                  </a:lnTo>
                  <a:lnTo>
                    <a:pt x="166" y="21"/>
                  </a:lnTo>
                  <a:lnTo>
                    <a:pt x="177" y="22"/>
                  </a:lnTo>
                  <a:lnTo>
                    <a:pt x="189" y="23"/>
                  </a:lnTo>
                  <a:close/>
                </a:path>
              </a:pathLst>
            </a:custGeom>
            <a:solidFill>
              <a:srgbClr val="A35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6" name="Freeform 70"/>
            <p:cNvSpPr>
              <a:spLocks/>
            </p:cNvSpPr>
            <p:nvPr/>
          </p:nvSpPr>
          <p:spPr bwMode="auto">
            <a:xfrm>
              <a:off x="2716" y="1528"/>
              <a:ext cx="86" cy="82"/>
            </a:xfrm>
            <a:custGeom>
              <a:avLst/>
              <a:gdLst>
                <a:gd name="T0" fmla="*/ 0 w 173"/>
                <a:gd name="T1" fmla="*/ 0 h 165"/>
                <a:gd name="T2" fmla="*/ 0 w 173"/>
                <a:gd name="T3" fmla="*/ 0 h 165"/>
                <a:gd name="T4" fmla="*/ 0 w 173"/>
                <a:gd name="T5" fmla="*/ 0 h 165"/>
                <a:gd name="T6" fmla="*/ 0 w 173"/>
                <a:gd name="T7" fmla="*/ 0 h 165"/>
                <a:gd name="T8" fmla="*/ 0 w 173"/>
                <a:gd name="T9" fmla="*/ 0 h 165"/>
                <a:gd name="T10" fmla="*/ 0 w 173"/>
                <a:gd name="T11" fmla="*/ 0 h 165"/>
                <a:gd name="T12" fmla="*/ 0 w 173"/>
                <a:gd name="T13" fmla="*/ 0 h 165"/>
                <a:gd name="T14" fmla="*/ 0 w 173"/>
                <a:gd name="T15" fmla="*/ 0 h 165"/>
                <a:gd name="T16" fmla="*/ 0 w 173"/>
                <a:gd name="T17" fmla="*/ 0 h 165"/>
                <a:gd name="T18" fmla="*/ 0 w 173"/>
                <a:gd name="T19" fmla="*/ 0 h 165"/>
                <a:gd name="T20" fmla="*/ 0 w 173"/>
                <a:gd name="T21" fmla="*/ 0 h 165"/>
                <a:gd name="T22" fmla="*/ 0 w 173"/>
                <a:gd name="T23" fmla="*/ 0 h 165"/>
                <a:gd name="T24" fmla="*/ 0 w 173"/>
                <a:gd name="T25" fmla="*/ 0 h 165"/>
                <a:gd name="T26" fmla="*/ 0 w 173"/>
                <a:gd name="T27" fmla="*/ 0 h 165"/>
                <a:gd name="T28" fmla="*/ 0 w 173"/>
                <a:gd name="T29" fmla="*/ 0 h 165"/>
                <a:gd name="T30" fmla="*/ 0 w 173"/>
                <a:gd name="T31" fmla="*/ 0 h 165"/>
                <a:gd name="T32" fmla="*/ 0 w 173"/>
                <a:gd name="T33" fmla="*/ 0 h 165"/>
                <a:gd name="T34" fmla="*/ 0 w 173"/>
                <a:gd name="T35" fmla="*/ 0 h 165"/>
                <a:gd name="T36" fmla="*/ 0 w 173"/>
                <a:gd name="T37" fmla="*/ 0 h 165"/>
                <a:gd name="T38" fmla="*/ 0 w 173"/>
                <a:gd name="T39" fmla="*/ 0 h 165"/>
                <a:gd name="T40" fmla="*/ 0 w 173"/>
                <a:gd name="T41" fmla="*/ 0 h 165"/>
                <a:gd name="T42" fmla="*/ 0 w 173"/>
                <a:gd name="T43" fmla="*/ 0 h 165"/>
                <a:gd name="T44" fmla="*/ 0 w 173"/>
                <a:gd name="T45" fmla="*/ 0 h 165"/>
                <a:gd name="T46" fmla="*/ 0 w 173"/>
                <a:gd name="T47" fmla="*/ 0 h 165"/>
                <a:gd name="T48" fmla="*/ 0 w 173"/>
                <a:gd name="T49" fmla="*/ 0 h 165"/>
                <a:gd name="T50" fmla="*/ 0 w 173"/>
                <a:gd name="T51" fmla="*/ 0 h 165"/>
                <a:gd name="T52" fmla="*/ 0 w 173"/>
                <a:gd name="T53" fmla="*/ 0 h 165"/>
                <a:gd name="T54" fmla="*/ 0 w 173"/>
                <a:gd name="T55" fmla="*/ 0 h 165"/>
                <a:gd name="T56" fmla="*/ 0 w 173"/>
                <a:gd name="T57" fmla="*/ 0 h 16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73" h="165">
                  <a:moveTo>
                    <a:pt x="173" y="22"/>
                  </a:moveTo>
                  <a:lnTo>
                    <a:pt x="172" y="37"/>
                  </a:lnTo>
                  <a:lnTo>
                    <a:pt x="170" y="53"/>
                  </a:lnTo>
                  <a:lnTo>
                    <a:pt x="168" y="68"/>
                  </a:lnTo>
                  <a:lnTo>
                    <a:pt x="167" y="84"/>
                  </a:lnTo>
                  <a:lnTo>
                    <a:pt x="159" y="101"/>
                  </a:lnTo>
                  <a:lnTo>
                    <a:pt x="152" y="117"/>
                  </a:lnTo>
                  <a:lnTo>
                    <a:pt x="144" y="132"/>
                  </a:lnTo>
                  <a:lnTo>
                    <a:pt x="136" y="148"/>
                  </a:lnTo>
                  <a:lnTo>
                    <a:pt x="113" y="159"/>
                  </a:lnTo>
                  <a:lnTo>
                    <a:pt x="94" y="165"/>
                  </a:lnTo>
                  <a:lnTo>
                    <a:pt x="79" y="165"/>
                  </a:lnTo>
                  <a:lnTo>
                    <a:pt x="68" y="162"/>
                  </a:lnTo>
                  <a:lnTo>
                    <a:pt x="56" y="154"/>
                  </a:lnTo>
                  <a:lnTo>
                    <a:pt x="44" y="143"/>
                  </a:lnTo>
                  <a:lnTo>
                    <a:pt x="29" y="128"/>
                  </a:lnTo>
                  <a:lnTo>
                    <a:pt x="10" y="111"/>
                  </a:lnTo>
                  <a:lnTo>
                    <a:pt x="8" y="83"/>
                  </a:lnTo>
                  <a:lnTo>
                    <a:pt x="6" y="56"/>
                  </a:lnTo>
                  <a:lnTo>
                    <a:pt x="2" y="28"/>
                  </a:lnTo>
                  <a:lnTo>
                    <a:pt x="0" y="0"/>
                  </a:lnTo>
                  <a:lnTo>
                    <a:pt x="21" y="5"/>
                  </a:lnTo>
                  <a:lnTo>
                    <a:pt x="42" y="8"/>
                  </a:lnTo>
                  <a:lnTo>
                    <a:pt x="63" y="12"/>
                  </a:lnTo>
                  <a:lnTo>
                    <a:pt x="85" y="14"/>
                  </a:lnTo>
                  <a:lnTo>
                    <a:pt x="108" y="17"/>
                  </a:lnTo>
                  <a:lnTo>
                    <a:pt x="130" y="19"/>
                  </a:lnTo>
                  <a:lnTo>
                    <a:pt x="152" y="21"/>
                  </a:lnTo>
                  <a:lnTo>
                    <a:pt x="173" y="22"/>
                  </a:lnTo>
                  <a:close/>
                </a:path>
              </a:pathLst>
            </a:custGeom>
            <a:solidFill>
              <a:srgbClr val="A85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7" name="Freeform 71"/>
            <p:cNvSpPr>
              <a:spLocks/>
            </p:cNvSpPr>
            <p:nvPr/>
          </p:nvSpPr>
          <p:spPr bwMode="auto">
            <a:xfrm>
              <a:off x="2720" y="1533"/>
              <a:ext cx="78" cy="74"/>
            </a:xfrm>
            <a:custGeom>
              <a:avLst/>
              <a:gdLst>
                <a:gd name="T0" fmla="*/ 1 w 156"/>
                <a:gd name="T1" fmla="*/ 1 h 148"/>
                <a:gd name="T2" fmla="*/ 1 w 156"/>
                <a:gd name="T3" fmla="*/ 1 h 148"/>
                <a:gd name="T4" fmla="*/ 1 w 156"/>
                <a:gd name="T5" fmla="*/ 1 h 148"/>
                <a:gd name="T6" fmla="*/ 1 w 156"/>
                <a:gd name="T7" fmla="*/ 1 h 148"/>
                <a:gd name="T8" fmla="*/ 1 w 156"/>
                <a:gd name="T9" fmla="*/ 1 h 148"/>
                <a:gd name="T10" fmla="*/ 1 w 156"/>
                <a:gd name="T11" fmla="*/ 1 h 148"/>
                <a:gd name="T12" fmla="*/ 1 w 156"/>
                <a:gd name="T13" fmla="*/ 1 h 148"/>
                <a:gd name="T14" fmla="*/ 1 w 156"/>
                <a:gd name="T15" fmla="*/ 1 h 148"/>
                <a:gd name="T16" fmla="*/ 1 w 156"/>
                <a:gd name="T17" fmla="*/ 1 h 148"/>
                <a:gd name="T18" fmla="*/ 1 w 156"/>
                <a:gd name="T19" fmla="*/ 1 h 148"/>
                <a:gd name="T20" fmla="*/ 1 w 156"/>
                <a:gd name="T21" fmla="*/ 1 h 148"/>
                <a:gd name="T22" fmla="*/ 1 w 156"/>
                <a:gd name="T23" fmla="*/ 1 h 148"/>
                <a:gd name="T24" fmla="*/ 1 w 156"/>
                <a:gd name="T25" fmla="*/ 1 h 148"/>
                <a:gd name="T26" fmla="*/ 1 w 156"/>
                <a:gd name="T27" fmla="*/ 1 h 148"/>
                <a:gd name="T28" fmla="*/ 1 w 156"/>
                <a:gd name="T29" fmla="*/ 1 h 148"/>
                <a:gd name="T30" fmla="*/ 1 w 156"/>
                <a:gd name="T31" fmla="*/ 1 h 148"/>
                <a:gd name="T32" fmla="*/ 1 w 156"/>
                <a:gd name="T33" fmla="*/ 1 h 148"/>
                <a:gd name="T34" fmla="*/ 1 w 156"/>
                <a:gd name="T35" fmla="*/ 1 h 148"/>
                <a:gd name="T36" fmla="*/ 1 w 156"/>
                <a:gd name="T37" fmla="*/ 1 h 148"/>
                <a:gd name="T38" fmla="*/ 1 w 156"/>
                <a:gd name="T39" fmla="*/ 1 h 148"/>
                <a:gd name="T40" fmla="*/ 0 w 156"/>
                <a:gd name="T41" fmla="*/ 0 h 148"/>
                <a:gd name="T42" fmla="*/ 1 w 156"/>
                <a:gd name="T43" fmla="*/ 1 h 148"/>
                <a:gd name="T44" fmla="*/ 1 w 156"/>
                <a:gd name="T45" fmla="*/ 1 h 148"/>
                <a:gd name="T46" fmla="*/ 1 w 156"/>
                <a:gd name="T47" fmla="*/ 1 h 148"/>
                <a:gd name="T48" fmla="*/ 1 w 156"/>
                <a:gd name="T49" fmla="*/ 1 h 148"/>
                <a:gd name="T50" fmla="*/ 1 w 156"/>
                <a:gd name="T51" fmla="*/ 1 h 148"/>
                <a:gd name="T52" fmla="*/ 1 w 156"/>
                <a:gd name="T53" fmla="*/ 1 h 148"/>
                <a:gd name="T54" fmla="*/ 1 w 156"/>
                <a:gd name="T55" fmla="*/ 1 h 148"/>
                <a:gd name="T56" fmla="*/ 1 w 156"/>
                <a:gd name="T57" fmla="*/ 1 h 148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56" h="148">
                  <a:moveTo>
                    <a:pt x="156" y="19"/>
                  </a:moveTo>
                  <a:lnTo>
                    <a:pt x="154" y="33"/>
                  </a:lnTo>
                  <a:lnTo>
                    <a:pt x="153" y="47"/>
                  </a:lnTo>
                  <a:lnTo>
                    <a:pt x="151" y="61"/>
                  </a:lnTo>
                  <a:lnTo>
                    <a:pt x="150" y="75"/>
                  </a:lnTo>
                  <a:lnTo>
                    <a:pt x="143" y="90"/>
                  </a:lnTo>
                  <a:lnTo>
                    <a:pt x="136" y="105"/>
                  </a:lnTo>
                  <a:lnTo>
                    <a:pt x="129" y="118"/>
                  </a:lnTo>
                  <a:lnTo>
                    <a:pt x="122" y="132"/>
                  </a:lnTo>
                  <a:lnTo>
                    <a:pt x="101" y="143"/>
                  </a:lnTo>
                  <a:lnTo>
                    <a:pt x="84" y="147"/>
                  </a:lnTo>
                  <a:lnTo>
                    <a:pt x="71" y="148"/>
                  </a:lnTo>
                  <a:lnTo>
                    <a:pt x="61" y="145"/>
                  </a:lnTo>
                  <a:lnTo>
                    <a:pt x="51" y="139"/>
                  </a:lnTo>
                  <a:lnTo>
                    <a:pt x="39" y="129"/>
                  </a:lnTo>
                  <a:lnTo>
                    <a:pt x="27" y="116"/>
                  </a:lnTo>
                  <a:lnTo>
                    <a:pt x="9" y="100"/>
                  </a:lnTo>
                  <a:lnTo>
                    <a:pt x="7" y="75"/>
                  </a:lnTo>
                  <a:lnTo>
                    <a:pt x="5" y="49"/>
                  </a:lnTo>
                  <a:lnTo>
                    <a:pt x="2" y="25"/>
                  </a:lnTo>
                  <a:lnTo>
                    <a:pt x="0" y="0"/>
                  </a:lnTo>
                  <a:lnTo>
                    <a:pt x="19" y="4"/>
                  </a:lnTo>
                  <a:lnTo>
                    <a:pt x="37" y="8"/>
                  </a:lnTo>
                  <a:lnTo>
                    <a:pt x="57" y="10"/>
                  </a:lnTo>
                  <a:lnTo>
                    <a:pt x="77" y="12"/>
                  </a:lnTo>
                  <a:lnTo>
                    <a:pt x="97" y="15"/>
                  </a:lnTo>
                  <a:lnTo>
                    <a:pt x="118" y="16"/>
                  </a:lnTo>
                  <a:lnTo>
                    <a:pt x="137" y="18"/>
                  </a:lnTo>
                  <a:lnTo>
                    <a:pt x="156" y="19"/>
                  </a:lnTo>
                  <a:close/>
                </a:path>
              </a:pathLst>
            </a:custGeom>
            <a:solidFill>
              <a:srgbClr val="AA6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8" name="Freeform 72"/>
            <p:cNvSpPr>
              <a:spLocks/>
            </p:cNvSpPr>
            <p:nvPr/>
          </p:nvSpPr>
          <p:spPr bwMode="auto">
            <a:xfrm>
              <a:off x="2724" y="1538"/>
              <a:ext cx="69" cy="66"/>
            </a:xfrm>
            <a:custGeom>
              <a:avLst/>
              <a:gdLst>
                <a:gd name="T0" fmla="*/ 1 w 138"/>
                <a:gd name="T1" fmla="*/ 0 h 133"/>
                <a:gd name="T2" fmla="*/ 1 w 138"/>
                <a:gd name="T3" fmla="*/ 0 h 133"/>
                <a:gd name="T4" fmla="*/ 1 w 138"/>
                <a:gd name="T5" fmla="*/ 0 h 133"/>
                <a:gd name="T6" fmla="*/ 1 w 138"/>
                <a:gd name="T7" fmla="*/ 0 h 133"/>
                <a:gd name="T8" fmla="*/ 1 w 138"/>
                <a:gd name="T9" fmla="*/ 0 h 133"/>
                <a:gd name="T10" fmla="*/ 1 w 138"/>
                <a:gd name="T11" fmla="*/ 0 h 133"/>
                <a:gd name="T12" fmla="*/ 1 w 138"/>
                <a:gd name="T13" fmla="*/ 0 h 133"/>
                <a:gd name="T14" fmla="*/ 1 w 138"/>
                <a:gd name="T15" fmla="*/ 0 h 133"/>
                <a:gd name="T16" fmla="*/ 1 w 138"/>
                <a:gd name="T17" fmla="*/ 0 h 133"/>
                <a:gd name="T18" fmla="*/ 1 w 138"/>
                <a:gd name="T19" fmla="*/ 0 h 133"/>
                <a:gd name="T20" fmla="*/ 1 w 138"/>
                <a:gd name="T21" fmla="*/ 0 h 133"/>
                <a:gd name="T22" fmla="*/ 1 w 138"/>
                <a:gd name="T23" fmla="*/ 0 h 133"/>
                <a:gd name="T24" fmla="*/ 1 w 138"/>
                <a:gd name="T25" fmla="*/ 0 h 133"/>
                <a:gd name="T26" fmla="*/ 1 w 138"/>
                <a:gd name="T27" fmla="*/ 0 h 133"/>
                <a:gd name="T28" fmla="*/ 1 w 138"/>
                <a:gd name="T29" fmla="*/ 0 h 133"/>
                <a:gd name="T30" fmla="*/ 1 w 138"/>
                <a:gd name="T31" fmla="*/ 0 h 133"/>
                <a:gd name="T32" fmla="*/ 1 w 138"/>
                <a:gd name="T33" fmla="*/ 0 h 133"/>
                <a:gd name="T34" fmla="*/ 1 w 138"/>
                <a:gd name="T35" fmla="*/ 0 h 133"/>
                <a:gd name="T36" fmla="*/ 1 w 138"/>
                <a:gd name="T37" fmla="*/ 0 h 133"/>
                <a:gd name="T38" fmla="*/ 1 w 138"/>
                <a:gd name="T39" fmla="*/ 0 h 133"/>
                <a:gd name="T40" fmla="*/ 0 w 138"/>
                <a:gd name="T41" fmla="*/ 0 h 133"/>
                <a:gd name="T42" fmla="*/ 1 w 138"/>
                <a:gd name="T43" fmla="*/ 0 h 133"/>
                <a:gd name="T44" fmla="*/ 1 w 138"/>
                <a:gd name="T45" fmla="*/ 0 h 133"/>
                <a:gd name="T46" fmla="*/ 1 w 138"/>
                <a:gd name="T47" fmla="*/ 0 h 133"/>
                <a:gd name="T48" fmla="*/ 1 w 138"/>
                <a:gd name="T49" fmla="*/ 0 h 133"/>
                <a:gd name="T50" fmla="*/ 1 w 138"/>
                <a:gd name="T51" fmla="*/ 0 h 133"/>
                <a:gd name="T52" fmla="*/ 1 w 138"/>
                <a:gd name="T53" fmla="*/ 0 h 133"/>
                <a:gd name="T54" fmla="*/ 1 w 138"/>
                <a:gd name="T55" fmla="*/ 0 h 133"/>
                <a:gd name="T56" fmla="*/ 1 w 138"/>
                <a:gd name="T57" fmla="*/ 0 h 133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38" h="133">
                  <a:moveTo>
                    <a:pt x="138" y="17"/>
                  </a:moveTo>
                  <a:lnTo>
                    <a:pt x="137" y="30"/>
                  </a:lnTo>
                  <a:lnTo>
                    <a:pt x="137" y="43"/>
                  </a:lnTo>
                  <a:lnTo>
                    <a:pt x="137" y="55"/>
                  </a:lnTo>
                  <a:lnTo>
                    <a:pt x="136" y="68"/>
                  </a:lnTo>
                  <a:lnTo>
                    <a:pt x="129" y="81"/>
                  </a:lnTo>
                  <a:lnTo>
                    <a:pt x="122" y="93"/>
                  </a:lnTo>
                  <a:lnTo>
                    <a:pt x="115" y="106"/>
                  </a:lnTo>
                  <a:lnTo>
                    <a:pt x="109" y="119"/>
                  </a:lnTo>
                  <a:lnTo>
                    <a:pt x="91" y="127"/>
                  </a:lnTo>
                  <a:lnTo>
                    <a:pt x="76" y="131"/>
                  </a:lnTo>
                  <a:lnTo>
                    <a:pt x="64" y="133"/>
                  </a:lnTo>
                  <a:lnTo>
                    <a:pt x="55" y="129"/>
                  </a:lnTo>
                  <a:lnTo>
                    <a:pt x="46" y="123"/>
                  </a:lnTo>
                  <a:lnTo>
                    <a:pt x="36" y="114"/>
                  </a:lnTo>
                  <a:lnTo>
                    <a:pt x="24" y="103"/>
                  </a:lnTo>
                  <a:lnTo>
                    <a:pt x="8" y="89"/>
                  </a:lnTo>
                  <a:lnTo>
                    <a:pt x="6" y="66"/>
                  </a:lnTo>
                  <a:lnTo>
                    <a:pt x="5" y="44"/>
                  </a:lnTo>
                  <a:lnTo>
                    <a:pt x="2" y="22"/>
                  </a:lnTo>
                  <a:lnTo>
                    <a:pt x="0" y="0"/>
                  </a:lnTo>
                  <a:lnTo>
                    <a:pt x="16" y="4"/>
                  </a:lnTo>
                  <a:lnTo>
                    <a:pt x="33" y="7"/>
                  </a:lnTo>
                  <a:lnTo>
                    <a:pt x="51" y="9"/>
                  </a:lnTo>
                  <a:lnTo>
                    <a:pt x="69" y="12"/>
                  </a:lnTo>
                  <a:lnTo>
                    <a:pt x="86" y="13"/>
                  </a:lnTo>
                  <a:lnTo>
                    <a:pt x="104" y="15"/>
                  </a:lnTo>
                  <a:lnTo>
                    <a:pt x="121" y="16"/>
                  </a:lnTo>
                  <a:lnTo>
                    <a:pt x="138" y="17"/>
                  </a:lnTo>
                  <a:close/>
                </a:path>
              </a:pathLst>
            </a:custGeom>
            <a:solidFill>
              <a:srgbClr val="AF6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9" name="Freeform 73"/>
            <p:cNvSpPr>
              <a:spLocks/>
            </p:cNvSpPr>
            <p:nvPr/>
          </p:nvSpPr>
          <p:spPr bwMode="auto">
            <a:xfrm>
              <a:off x="2727" y="1543"/>
              <a:ext cx="61" cy="58"/>
            </a:xfrm>
            <a:custGeom>
              <a:avLst/>
              <a:gdLst>
                <a:gd name="T0" fmla="*/ 1 w 122"/>
                <a:gd name="T1" fmla="*/ 0 h 117"/>
                <a:gd name="T2" fmla="*/ 1 w 122"/>
                <a:gd name="T3" fmla="*/ 0 h 117"/>
                <a:gd name="T4" fmla="*/ 1 w 122"/>
                <a:gd name="T5" fmla="*/ 0 h 117"/>
                <a:gd name="T6" fmla="*/ 1 w 122"/>
                <a:gd name="T7" fmla="*/ 0 h 117"/>
                <a:gd name="T8" fmla="*/ 1 w 122"/>
                <a:gd name="T9" fmla="*/ 0 h 117"/>
                <a:gd name="T10" fmla="*/ 1 w 122"/>
                <a:gd name="T11" fmla="*/ 0 h 117"/>
                <a:gd name="T12" fmla="*/ 1 w 122"/>
                <a:gd name="T13" fmla="*/ 0 h 117"/>
                <a:gd name="T14" fmla="*/ 1 w 122"/>
                <a:gd name="T15" fmla="*/ 0 h 117"/>
                <a:gd name="T16" fmla="*/ 1 w 122"/>
                <a:gd name="T17" fmla="*/ 0 h 117"/>
                <a:gd name="T18" fmla="*/ 1 w 122"/>
                <a:gd name="T19" fmla="*/ 0 h 117"/>
                <a:gd name="T20" fmla="*/ 1 w 122"/>
                <a:gd name="T21" fmla="*/ 0 h 117"/>
                <a:gd name="T22" fmla="*/ 1 w 122"/>
                <a:gd name="T23" fmla="*/ 0 h 117"/>
                <a:gd name="T24" fmla="*/ 1 w 122"/>
                <a:gd name="T25" fmla="*/ 0 h 117"/>
                <a:gd name="T26" fmla="*/ 1 w 122"/>
                <a:gd name="T27" fmla="*/ 0 h 117"/>
                <a:gd name="T28" fmla="*/ 1 w 122"/>
                <a:gd name="T29" fmla="*/ 0 h 117"/>
                <a:gd name="T30" fmla="*/ 1 w 122"/>
                <a:gd name="T31" fmla="*/ 0 h 117"/>
                <a:gd name="T32" fmla="*/ 1 w 122"/>
                <a:gd name="T33" fmla="*/ 0 h 117"/>
                <a:gd name="T34" fmla="*/ 1 w 122"/>
                <a:gd name="T35" fmla="*/ 0 h 117"/>
                <a:gd name="T36" fmla="*/ 1 w 122"/>
                <a:gd name="T37" fmla="*/ 0 h 117"/>
                <a:gd name="T38" fmla="*/ 1 w 122"/>
                <a:gd name="T39" fmla="*/ 0 h 117"/>
                <a:gd name="T40" fmla="*/ 0 w 122"/>
                <a:gd name="T41" fmla="*/ 0 h 117"/>
                <a:gd name="T42" fmla="*/ 1 w 122"/>
                <a:gd name="T43" fmla="*/ 0 h 117"/>
                <a:gd name="T44" fmla="*/ 1 w 122"/>
                <a:gd name="T45" fmla="*/ 0 h 117"/>
                <a:gd name="T46" fmla="*/ 1 w 122"/>
                <a:gd name="T47" fmla="*/ 0 h 117"/>
                <a:gd name="T48" fmla="*/ 1 w 122"/>
                <a:gd name="T49" fmla="*/ 0 h 117"/>
                <a:gd name="T50" fmla="*/ 1 w 122"/>
                <a:gd name="T51" fmla="*/ 0 h 117"/>
                <a:gd name="T52" fmla="*/ 1 w 122"/>
                <a:gd name="T53" fmla="*/ 0 h 117"/>
                <a:gd name="T54" fmla="*/ 1 w 122"/>
                <a:gd name="T55" fmla="*/ 0 h 117"/>
                <a:gd name="T56" fmla="*/ 1 w 122"/>
                <a:gd name="T57" fmla="*/ 0 h 11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22" h="117">
                  <a:moveTo>
                    <a:pt x="122" y="15"/>
                  </a:moveTo>
                  <a:lnTo>
                    <a:pt x="121" y="27"/>
                  </a:lnTo>
                  <a:lnTo>
                    <a:pt x="121" y="37"/>
                  </a:lnTo>
                  <a:lnTo>
                    <a:pt x="120" y="49"/>
                  </a:lnTo>
                  <a:lnTo>
                    <a:pt x="119" y="59"/>
                  </a:lnTo>
                  <a:lnTo>
                    <a:pt x="113" y="71"/>
                  </a:lnTo>
                  <a:lnTo>
                    <a:pt x="107" y="81"/>
                  </a:lnTo>
                  <a:lnTo>
                    <a:pt x="102" y="93"/>
                  </a:lnTo>
                  <a:lnTo>
                    <a:pt x="97" y="104"/>
                  </a:lnTo>
                  <a:lnTo>
                    <a:pt x="79" y="112"/>
                  </a:lnTo>
                  <a:lnTo>
                    <a:pt x="67" y="116"/>
                  </a:lnTo>
                  <a:lnTo>
                    <a:pt x="57" y="117"/>
                  </a:lnTo>
                  <a:lnTo>
                    <a:pt x="48" y="113"/>
                  </a:lnTo>
                  <a:lnTo>
                    <a:pt x="40" y="109"/>
                  </a:lnTo>
                  <a:lnTo>
                    <a:pt x="32" y="101"/>
                  </a:lnTo>
                  <a:lnTo>
                    <a:pt x="22" y="90"/>
                  </a:lnTo>
                  <a:lnTo>
                    <a:pt x="9" y="79"/>
                  </a:lnTo>
                  <a:lnTo>
                    <a:pt x="7" y="58"/>
                  </a:lnTo>
                  <a:lnTo>
                    <a:pt x="5" y="40"/>
                  </a:lnTo>
                  <a:lnTo>
                    <a:pt x="2" y="20"/>
                  </a:lnTo>
                  <a:lnTo>
                    <a:pt x="0" y="0"/>
                  </a:lnTo>
                  <a:lnTo>
                    <a:pt x="15" y="4"/>
                  </a:lnTo>
                  <a:lnTo>
                    <a:pt x="30" y="6"/>
                  </a:lnTo>
                  <a:lnTo>
                    <a:pt x="45" y="9"/>
                  </a:lnTo>
                  <a:lnTo>
                    <a:pt x="61" y="10"/>
                  </a:lnTo>
                  <a:lnTo>
                    <a:pt x="76" y="12"/>
                  </a:lnTo>
                  <a:lnTo>
                    <a:pt x="92" y="13"/>
                  </a:lnTo>
                  <a:lnTo>
                    <a:pt x="107" y="14"/>
                  </a:lnTo>
                  <a:lnTo>
                    <a:pt x="122" y="15"/>
                  </a:lnTo>
                  <a:close/>
                </a:path>
              </a:pathLst>
            </a:custGeom>
            <a:solidFill>
              <a:srgbClr val="B2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0" name="Freeform 74"/>
            <p:cNvSpPr>
              <a:spLocks/>
            </p:cNvSpPr>
            <p:nvPr/>
          </p:nvSpPr>
          <p:spPr bwMode="auto">
            <a:xfrm>
              <a:off x="2732" y="1548"/>
              <a:ext cx="51" cy="50"/>
            </a:xfrm>
            <a:custGeom>
              <a:avLst/>
              <a:gdLst>
                <a:gd name="T0" fmla="*/ 0 w 104"/>
                <a:gd name="T1" fmla="*/ 1 h 99"/>
                <a:gd name="T2" fmla="*/ 0 w 104"/>
                <a:gd name="T3" fmla="*/ 1 h 99"/>
                <a:gd name="T4" fmla="*/ 0 w 104"/>
                <a:gd name="T5" fmla="*/ 1 h 99"/>
                <a:gd name="T6" fmla="*/ 0 w 104"/>
                <a:gd name="T7" fmla="*/ 1 h 99"/>
                <a:gd name="T8" fmla="*/ 0 w 104"/>
                <a:gd name="T9" fmla="*/ 1 h 99"/>
                <a:gd name="T10" fmla="*/ 0 w 104"/>
                <a:gd name="T11" fmla="*/ 1 h 99"/>
                <a:gd name="T12" fmla="*/ 0 w 104"/>
                <a:gd name="T13" fmla="*/ 1 h 99"/>
                <a:gd name="T14" fmla="*/ 0 w 104"/>
                <a:gd name="T15" fmla="*/ 1 h 99"/>
                <a:gd name="T16" fmla="*/ 0 w 104"/>
                <a:gd name="T17" fmla="*/ 1 h 99"/>
                <a:gd name="T18" fmla="*/ 0 w 104"/>
                <a:gd name="T19" fmla="*/ 1 h 99"/>
                <a:gd name="T20" fmla="*/ 0 w 104"/>
                <a:gd name="T21" fmla="*/ 1 h 99"/>
                <a:gd name="T22" fmla="*/ 0 w 104"/>
                <a:gd name="T23" fmla="*/ 0 h 99"/>
                <a:gd name="T24" fmla="*/ 0 w 104"/>
                <a:gd name="T25" fmla="*/ 1 h 99"/>
                <a:gd name="T26" fmla="*/ 0 w 104"/>
                <a:gd name="T27" fmla="*/ 1 h 99"/>
                <a:gd name="T28" fmla="*/ 0 w 104"/>
                <a:gd name="T29" fmla="*/ 1 h 99"/>
                <a:gd name="T30" fmla="*/ 0 w 104"/>
                <a:gd name="T31" fmla="*/ 1 h 99"/>
                <a:gd name="T32" fmla="*/ 0 w 104"/>
                <a:gd name="T33" fmla="*/ 1 h 99"/>
                <a:gd name="T34" fmla="*/ 0 w 104"/>
                <a:gd name="T35" fmla="*/ 1 h 99"/>
                <a:gd name="T36" fmla="*/ 0 w 104"/>
                <a:gd name="T37" fmla="*/ 1 h 99"/>
                <a:gd name="T38" fmla="*/ 0 w 104"/>
                <a:gd name="T39" fmla="*/ 1 h 9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04" h="99">
                  <a:moveTo>
                    <a:pt x="104" y="13"/>
                  </a:moveTo>
                  <a:lnTo>
                    <a:pt x="100" y="51"/>
                  </a:lnTo>
                  <a:lnTo>
                    <a:pt x="81" y="89"/>
                  </a:lnTo>
                  <a:lnTo>
                    <a:pt x="67" y="95"/>
                  </a:lnTo>
                  <a:lnTo>
                    <a:pt x="55" y="99"/>
                  </a:lnTo>
                  <a:lnTo>
                    <a:pt x="47" y="99"/>
                  </a:lnTo>
                  <a:lnTo>
                    <a:pt x="39" y="97"/>
                  </a:lnTo>
                  <a:lnTo>
                    <a:pt x="32" y="92"/>
                  </a:lnTo>
                  <a:lnTo>
                    <a:pt x="25" y="86"/>
                  </a:lnTo>
                  <a:lnTo>
                    <a:pt x="16" y="77"/>
                  </a:lnTo>
                  <a:lnTo>
                    <a:pt x="5" y="67"/>
                  </a:lnTo>
                  <a:lnTo>
                    <a:pt x="0" y="0"/>
                  </a:lnTo>
                  <a:lnTo>
                    <a:pt x="12" y="2"/>
                  </a:lnTo>
                  <a:lnTo>
                    <a:pt x="24" y="4"/>
                  </a:lnTo>
                  <a:lnTo>
                    <a:pt x="38" y="7"/>
                  </a:lnTo>
                  <a:lnTo>
                    <a:pt x="51" y="8"/>
                  </a:lnTo>
                  <a:lnTo>
                    <a:pt x="65" y="9"/>
                  </a:lnTo>
                  <a:lnTo>
                    <a:pt x="78" y="10"/>
                  </a:lnTo>
                  <a:lnTo>
                    <a:pt x="91" y="11"/>
                  </a:lnTo>
                  <a:lnTo>
                    <a:pt x="104" y="13"/>
                  </a:lnTo>
                  <a:close/>
                </a:path>
              </a:pathLst>
            </a:custGeom>
            <a:solidFill>
              <a:srgbClr val="B76B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1" name="Freeform 75"/>
            <p:cNvSpPr>
              <a:spLocks/>
            </p:cNvSpPr>
            <p:nvPr/>
          </p:nvSpPr>
          <p:spPr bwMode="auto">
            <a:xfrm>
              <a:off x="2831" y="1491"/>
              <a:ext cx="129" cy="150"/>
            </a:xfrm>
            <a:custGeom>
              <a:avLst/>
              <a:gdLst>
                <a:gd name="T0" fmla="*/ 0 w 258"/>
                <a:gd name="T1" fmla="*/ 1 h 298"/>
                <a:gd name="T2" fmla="*/ 1 w 258"/>
                <a:gd name="T3" fmla="*/ 1 h 298"/>
                <a:gd name="T4" fmla="*/ 1 w 258"/>
                <a:gd name="T5" fmla="*/ 1 h 298"/>
                <a:gd name="T6" fmla="*/ 1 w 258"/>
                <a:gd name="T7" fmla="*/ 1 h 298"/>
                <a:gd name="T8" fmla="*/ 1 w 258"/>
                <a:gd name="T9" fmla="*/ 1 h 298"/>
                <a:gd name="T10" fmla="*/ 1 w 258"/>
                <a:gd name="T11" fmla="*/ 1 h 298"/>
                <a:gd name="T12" fmla="*/ 1 w 258"/>
                <a:gd name="T13" fmla="*/ 1 h 298"/>
                <a:gd name="T14" fmla="*/ 1 w 258"/>
                <a:gd name="T15" fmla="*/ 1 h 298"/>
                <a:gd name="T16" fmla="*/ 1 w 258"/>
                <a:gd name="T17" fmla="*/ 0 h 298"/>
                <a:gd name="T18" fmla="*/ 2 w 258"/>
                <a:gd name="T19" fmla="*/ 1 h 298"/>
                <a:gd name="T20" fmla="*/ 2 w 258"/>
                <a:gd name="T21" fmla="*/ 1 h 298"/>
                <a:gd name="T22" fmla="*/ 1 w 258"/>
                <a:gd name="T23" fmla="*/ 1 h 298"/>
                <a:gd name="T24" fmla="*/ 1 w 258"/>
                <a:gd name="T25" fmla="*/ 1 h 298"/>
                <a:gd name="T26" fmla="*/ 1 w 258"/>
                <a:gd name="T27" fmla="*/ 1 h 298"/>
                <a:gd name="T28" fmla="*/ 1 w 258"/>
                <a:gd name="T29" fmla="*/ 1 h 298"/>
                <a:gd name="T30" fmla="*/ 1 w 258"/>
                <a:gd name="T31" fmla="*/ 1 h 298"/>
                <a:gd name="T32" fmla="*/ 1 w 258"/>
                <a:gd name="T33" fmla="*/ 2 h 298"/>
                <a:gd name="T34" fmla="*/ 1 w 258"/>
                <a:gd name="T35" fmla="*/ 2 h 298"/>
                <a:gd name="T36" fmla="*/ 1 w 258"/>
                <a:gd name="T37" fmla="*/ 1 h 298"/>
                <a:gd name="T38" fmla="*/ 0 w 258"/>
                <a:gd name="T39" fmla="*/ 1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58" h="298">
                  <a:moveTo>
                    <a:pt x="0" y="251"/>
                  </a:moveTo>
                  <a:lnTo>
                    <a:pt x="11" y="219"/>
                  </a:lnTo>
                  <a:lnTo>
                    <a:pt x="21" y="188"/>
                  </a:lnTo>
                  <a:lnTo>
                    <a:pt x="33" y="156"/>
                  </a:lnTo>
                  <a:lnTo>
                    <a:pt x="43" y="125"/>
                  </a:lnTo>
                  <a:lnTo>
                    <a:pt x="54" y="95"/>
                  </a:lnTo>
                  <a:lnTo>
                    <a:pt x="65" y="64"/>
                  </a:lnTo>
                  <a:lnTo>
                    <a:pt x="75" y="32"/>
                  </a:lnTo>
                  <a:lnTo>
                    <a:pt x="84" y="0"/>
                  </a:lnTo>
                  <a:lnTo>
                    <a:pt x="258" y="37"/>
                  </a:lnTo>
                  <a:lnTo>
                    <a:pt x="257" y="77"/>
                  </a:lnTo>
                  <a:lnTo>
                    <a:pt x="256" y="112"/>
                  </a:lnTo>
                  <a:lnTo>
                    <a:pt x="251" y="141"/>
                  </a:lnTo>
                  <a:lnTo>
                    <a:pt x="247" y="170"/>
                  </a:lnTo>
                  <a:lnTo>
                    <a:pt x="239" y="198"/>
                  </a:lnTo>
                  <a:lnTo>
                    <a:pt x="231" y="228"/>
                  </a:lnTo>
                  <a:lnTo>
                    <a:pt x="219" y="260"/>
                  </a:lnTo>
                  <a:lnTo>
                    <a:pt x="205" y="298"/>
                  </a:lnTo>
                  <a:lnTo>
                    <a:pt x="98" y="232"/>
                  </a:lnTo>
                  <a:lnTo>
                    <a:pt x="0" y="251"/>
                  </a:lnTo>
                  <a:close/>
                </a:path>
              </a:pathLst>
            </a:custGeom>
            <a:solidFill>
              <a:srgbClr val="8C4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2" name="Freeform 76"/>
            <p:cNvSpPr>
              <a:spLocks/>
            </p:cNvSpPr>
            <p:nvPr/>
          </p:nvSpPr>
          <p:spPr bwMode="auto">
            <a:xfrm>
              <a:off x="2835" y="1496"/>
              <a:ext cx="120" cy="141"/>
            </a:xfrm>
            <a:custGeom>
              <a:avLst/>
              <a:gdLst>
                <a:gd name="T0" fmla="*/ 0 w 242"/>
                <a:gd name="T1" fmla="*/ 1 h 282"/>
                <a:gd name="T2" fmla="*/ 0 w 242"/>
                <a:gd name="T3" fmla="*/ 1 h 282"/>
                <a:gd name="T4" fmla="*/ 0 w 242"/>
                <a:gd name="T5" fmla="*/ 1 h 282"/>
                <a:gd name="T6" fmla="*/ 0 w 242"/>
                <a:gd name="T7" fmla="*/ 1 h 282"/>
                <a:gd name="T8" fmla="*/ 0 w 242"/>
                <a:gd name="T9" fmla="*/ 1 h 282"/>
                <a:gd name="T10" fmla="*/ 0 w 242"/>
                <a:gd name="T11" fmla="*/ 1 h 282"/>
                <a:gd name="T12" fmla="*/ 0 w 242"/>
                <a:gd name="T13" fmla="*/ 1 h 282"/>
                <a:gd name="T14" fmla="*/ 0 w 242"/>
                <a:gd name="T15" fmla="*/ 1 h 282"/>
                <a:gd name="T16" fmla="*/ 0 w 242"/>
                <a:gd name="T17" fmla="*/ 0 h 282"/>
                <a:gd name="T18" fmla="*/ 0 w 242"/>
                <a:gd name="T19" fmla="*/ 1 h 282"/>
                <a:gd name="T20" fmla="*/ 0 w 242"/>
                <a:gd name="T21" fmla="*/ 1 h 282"/>
                <a:gd name="T22" fmla="*/ 0 w 242"/>
                <a:gd name="T23" fmla="*/ 1 h 282"/>
                <a:gd name="T24" fmla="*/ 0 w 242"/>
                <a:gd name="T25" fmla="*/ 1 h 282"/>
                <a:gd name="T26" fmla="*/ 0 w 242"/>
                <a:gd name="T27" fmla="*/ 1 h 282"/>
                <a:gd name="T28" fmla="*/ 0 w 242"/>
                <a:gd name="T29" fmla="*/ 1 h 282"/>
                <a:gd name="T30" fmla="*/ 0 w 242"/>
                <a:gd name="T31" fmla="*/ 1 h 282"/>
                <a:gd name="T32" fmla="*/ 0 w 242"/>
                <a:gd name="T33" fmla="*/ 1 h 282"/>
                <a:gd name="T34" fmla="*/ 0 w 242"/>
                <a:gd name="T35" fmla="*/ 1 h 282"/>
                <a:gd name="T36" fmla="*/ 0 w 242"/>
                <a:gd name="T37" fmla="*/ 1 h 282"/>
                <a:gd name="T38" fmla="*/ 0 w 242"/>
                <a:gd name="T39" fmla="*/ 1 h 282"/>
                <a:gd name="T40" fmla="*/ 0 w 242"/>
                <a:gd name="T41" fmla="*/ 1 h 282"/>
                <a:gd name="T42" fmla="*/ 0 w 242"/>
                <a:gd name="T43" fmla="*/ 1 h 282"/>
                <a:gd name="T44" fmla="*/ 0 w 242"/>
                <a:gd name="T45" fmla="*/ 1 h 282"/>
                <a:gd name="T46" fmla="*/ 0 w 242"/>
                <a:gd name="T47" fmla="*/ 1 h 282"/>
                <a:gd name="T48" fmla="*/ 0 w 242"/>
                <a:gd name="T49" fmla="*/ 2 h 282"/>
                <a:gd name="T50" fmla="*/ 0 w 242"/>
                <a:gd name="T51" fmla="*/ 2 h 282"/>
                <a:gd name="T52" fmla="*/ 0 w 242"/>
                <a:gd name="T53" fmla="*/ 2 h 282"/>
                <a:gd name="T54" fmla="*/ 0 w 242"/>
                <a:gd name="T55" fmla="*/ 2 h 282"/>
                <a:gd name="T56" fmla="*/ 0 w 242"/>
                <a:gd name="T57" fmla="*/ 1 h 282"/>
                <a:gd name="T58" fmla="*/ 0 w 242"/>
                <a:gd name="T59" fmla="*/ 1 h 282"/>
                <a:gd name="T60" fmla="*/ 0 w 242"/>
                <a:gd name="T61" fmla="*/ 1 h 282"/>
                <a:gd name="T62" fmla="*/ 0 w 242"/>
                <a:gd name="T63" fmla="*/ 1 h 282"/>
                <a:gd name="T64" fmla="*/ 0 w 242"/>
                <a:gd name="T65" fmla="*/ 1 h 282"/>
                <a:gd name="T66" fmla="*/ 0 w 242"/>
                <a:gd name="T67" fmla="*/ 1 h 282"/>
                <a:gd name="T68" fmla="*/ 0 w 242"/>
                <a:gd name="T69" fmla="*/ 1 h 282"/>
                <a:gd name="T70" fmla="*/ 0 w 242"/>
                <a:gd name="T71" fmla="*/ 1 h 282"/>
                <a:gd name="T72" fmla="*/ 0 w 242"/>
                <a:gd name="T73" fmla="*/ 1 h 282"/>
                <a:gd name="T74" fmla="*/ 0 w 242"/>
                <a:gd name="T75" fmla="*/ 1 h 282"/>
                <a:gd name="T76" fmla="*/ 0 w 242"/>
                <a:gd name="T77" fmla="*/ 1 h 282"/>
                <a:gd name="T78" fmla="*/ 0 w 242"/>
                <a:gd name="T79" fmla="*/ 1 h 282"/>
                <a:gd name="T80" fmla="*/ 0 w 242"/>
                <a:gd name="T81" fmla="*/ 1 h 28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42" h="282">
                  <a:moveTo>
                    <a:pt x="0" y="236"/>
                  </a:moveTo>
                  <a:lnTo>
                    <a:pt x="11" y="206"/>
                  </a:lnTo>
                  <a:lnTo>
                    <a:pt x="20" y="176"/>
                  </a:lnTo>
                  <a:lnTo>
                    <a:pt x="30" y="147"/>
                  </a:lnTo>
                  <a:lnTo>
                    <a:pt x="42" y="119"/>
                  </a:lnTo>
                  <a:lnTo>
                    <a:pt x="51" y="90"/>
                  </a:lnTo>
                  <a:lnTo>
                    <a:pt x="61" y="61"/>
                  </a:lnTo>
                  <a:lnTo>
                    <a:pt x="70" y="31"/>
                  </a:lnTo>
                  <a:lnTo>
                    <a:pt x="78" y="0"/>
                  </a:lnTo>
                  <a:lnTo>
                    <a:pt x="99" y="5"/>
                  </a:lnTo>
                  <a:lnTo>
                    <a:pt x="120" y="9"/>
                  </a:lnTo>
                  <a:lnTo>
                    <a:pt x="141" y="14"/>
                  </a:lnTo>
                  <a:lnTo>
                    <a:pt x="160" y="18"/>
                  </a:lnTo>
                  <a:lnTo>
                    <a:pt x="181" y="23"/>
                  </a:lnTo>
                  <a:lnTo>
                    <a:pt x="202" y="27"/>
                  </a:lnTo>
                  <a:lnTo>
                    <a:pt x="221" y="31"/>
                  </a:lnTo>
                  <a:lnTo>
                    <a:pt x="242" y="36"/>
                  </a:lnTo>
                  <a:lnTo>
                    <a:pt x="241" y="74"/>
                  </a:lnTo>
                  <a:lnTo>
                    <a:pt x="240" y="106"/>
                  </a:lnTo>
                  <a:lnTo>
                    <a:pt x="236" y="135"/>
                  </a:lnTo>
                  <a:lnTo>
                    <a:pt x="232" y="161"/>
                  </a:lnTo>
                  <a:lnTo>
                    <a:pt x="225" y="188"/>
                  </a:lnTo>
                  <a:lnTo>
                    <a:pt x="215" y="215"/>
                  </a:lnTo>
                  <a:lnTo>
                    <a:pt x="205" y="247"/>
                  </a:lnTo>
                  <a:lnTo>
                    <a:pt x="192" y="282"/>
                  </a:lnTo>
                  <a:lnTo>
                    <a:pt x="180" y="274"/>
                  </a:lnTo>
                  <a:lnTo>
                    <a:pt x="167" y="266"/>
                  </a:lnTo>
                  <a:lnTo>
                    <a:pt x="154" y="258"/>
                  </a:lnTo>
                  <a:lnTo>
                    <a:pt x="143" y="251"/>
                  </a:lnTo>
                  <a:lnTo>
                    <a:pt x="130" y="243"/>
                  </a:lnTo>
                  <a:lnTo>
                    <a:pt x="118" y="235"/>
                  </a:lnTo>
                  <a:lnTo>
                    <a:pt x="105" y="227"/>
                  </a:lnTo>
                  <a:lnTo>
                    <a:pt x="92" y="220"/>
                  </a:lnTo>
                  <a:lnTo>
                    <a:pt x="81" y="222"/>
                  </a:lnTo>
                  <a:lnTo>
                    <a:pt x="69" y="223"/>
                  </a:lnTo>
                  <a:lnTo>
                    <a:pt x="58" y="226"/>
                  </a:lnTo>
                  <a:lnTo>
                    <a:pt x="46" y="228"/>
                  </a:lnTo>
                  <a:lnTo>
                    <a:pt x="35" y="229"/>
                  </a:lnTo>
                  <a:lnTo>
                    <a:pt x="23" y="232"/>
                  </a:lnTo>
                  <a:lnTo>
                    <a:pt x="12" y="234"/>
                  </a:lnTo>
                  <a:lnTo>
                    <a:pt x="0" y="236"/>
                  </a:lnTo>
                  <a:close/>
                </a:path>
              </a:pathLst>
            </a:custGeom>
            <a:solidFill>
              <a:srgbClr val="914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3" name="Freeform 77"/>
            <p:cNvSpPr>
              <a:spLocks/>
            </p:cNvSpPr>
            <p:nvPr/>
          </p:nvSpPr>
          <p:spPr bwMode="auto">
            <a:xfrm>
              <a:off x="2838" y="1502"/>
              <a:ext cx="113" cy="131"/>
            </a:xfrm>
            <a:custGeom>
              <a:avLst/>
              <a:gdLst>
                <a:gd name="T0" fmla="*/ 0 w 227"/>
                <a:gd name="T1" fmla="*/ 1 h 262"/>
                <a:gd name="T2" fmla="*/ 0 w 227"/>
                <a:gd name="T3" fmla="*/ 1 h 262"/>
                <a:gd name="T4" fmla="*/ 0 w 227"/>
                <a:gd name="T5" fmla="*/ 1 h 262"/>
                <a:gd name="T6" fmla="*/ 0 w 227"/>
                <a:gd name="T7" fmla="*/ 1 h 262"/>
                <a:gd name="T8" fmla="*/ 0 w 227"/>
                <a:gd name="T9" fmla="*/ 1 h 262"/>
                <a:gd name="T10" fmla="*/ 0 w 227"/>
                <a:gd name="T11" fmla="*/ 1 h 262"/>
                <a:gd name="T12" fmla="*/ 0 w 227"/>
                <a:gd name="T13" fmla="*/ 1 h 262"/>
                <a:gd name="T14" fmla="*/ 0 w 227"/>
                <a:gd name="T15" fmla="*/ 1 h 262"/>
                <a:gd name="T16" fmla="*/ 0 w 227"/>
                <a:gd name="T17" fmla="*/ 0 h 262"/>
                <a:gd name="T18" fmla="*/ 0 w 227"/>
                <a:gd name="T19" fmla="*/ 1 h 262"/>
                <a:gd name="T20" fmla="*/ 0 w 227"/>
                <a:gd name="T21" fmla="*/ 1 h 262"/>
                <a:gd name="T22" fmla="*/ 0 w 227"/>
                <a:gd name="T23" fmla="*/ 1 h 262"/>
                <a:gd name="T24" fmla="*/ 0 w 227"/>
                <a:gd name="T25" fmla="*/ 1 h 262"/>
                <a:gd name="T26" fmla="*/ 0 w 227"/>
                <a:gd name="T27" fmla="*/ 1 h 262"/>
                <a:gd name="T28" fmla="*/ 0 w 227"/>
                <a:gd name="T29" fmla="*/ 1 h 262"/>
                <a:gd name="T30" fmla="*/ 0 w 227"/>
                <a:gd name="T31" fmla="*/ 1 h 262"/>
                <a:gd name="T32" fmla="*/ 0 w 227"/>
                <a:gd name="T33" fmla="*/ 1 h 262"/>
                <a:gd name="T34" fmla="*/ 0 w 227"/>
                <a:gd name="T35" fmla="*/ 1 h 262"/>
                <a:gd name="T36" fmla="*/ 0 w 227"/>
                <a:gd name="T37" fmla="*/ 1 h 262"/>
                <a:gd name="T38" fmla="*/ 0 w 227"/>
                <a:gd name="T39" fmla="*/ 1 h 262"/>
                <a:gd name="T40" fmla="*/ 0 w 227"/>
                <a:gd name="T41" fmla="*/ 1 h 262"/>
                <a:gd name="T42" fmla="*/ 0 w 227"/>
                <a:gd name="T43" fmla="*/ 1 h 262"/>
                <a:gd name="T44" fmla="*/ 0 w 227"/>
                <a:gd name="T45" fmla="*/ 1 h 262"/>
                <a:gd name="T46" fmla="*/ 0 w 227"/>
                <a:gd name="T47" fmla="*/ 1 h 262"/>
                <a:gd name="T48" fmla="*/ 0 w 227"/>
                <a:gd name="T49" fmla="*/ 2 h 262"/>
                <a:gd name="T50" fmla="*/ 0 w 227"/>
                <a:gd name="T51" fmla="*/ 1 h 262"/>
                <a:gd name="T52" fmla="*/ 0 w 227"/>
                <a:gd name="T53" fmla="*/ 1 h 262"/>
                <a:gd name="T54" fmla="*/ 0 w 227"/>
                <a:gd name="T55" fmla="*/ 1 h 262"/>
                <a:gd name="T56" fmla="*/ 0 w 227"/>
                <a:gd name="T57" fmla="*/ 1 h 262"/>
                <a:gd name="T58" fmla="*/ 0 w 227"/>
                <a:gd name="T59" fmla="*/ 1 h 262"/>
                <a:gd name="T60" fmla="*/ 0 w 227"/>
                <a:gd name="T61" fmla="*/ 1 h 262"/>
                <a:gd name="T62" fmla="*/ 0 w 227"/>
                <a:gd name="T63" fmla="*/ 1 h 262"/>
                <a:gd name="T64" fmla="*/ 0 w 227"/>
                <a:gd name="T65" fmla="*/ 1 h 262"/>
                <a:gd name="T66" fmla="*/ 0 w 227"/>
                <a:gd name="T67" fmla="*/ 1 h 262"/>
                <a:gd name="T68" fmla="*/ 0 w 227"/>
                <a:gd name="T69" fmla="*/ 1 h 262"/>
                <a:gd name="T70" fmla="*/ 0 w 227"/>
                <a:gd name="T71" fmla="*/ 1 h 262"/>
                <a:gd name="T72" fmla="*/ 0 w 227"/>
                <a:gd name="T73" fmla="*/ 1 h 262"/>
                <a:gd name="T74" fmla="*/ 0 w 227"/>
                <a:gd name="T75" fmla="*/ 1 h 262"/>
                <a:gd name="T76" fmla="*/ 0 w 227"/>
                <a:gd name="T77" fmla="*/ 1 h 262"/>
                <a:gd name="T78" fmla="*/ 0 w 227"/>
                <a:gd name="T79" fmla="*/ 1 h 262"/>
                <a:gd name="T80" fmla="*/ 0 w 227"/>
                <a:gd name="T81" fmla="*/ 1 h 26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27" h="262">
                  <a:moveTo>
                    <a:pt x="0" y="220"/>
                  </a:moveTo>
                  <a:lnTo>
                    <a:pt x="9" y="191"/>
                  </a:lnTo>
                  <a:lnTo>
                    <a:pt x="19" y="163"/>
                  </a:lnTo>
                  <a:lnTo>
                    <a:pt x="29" y="137"/>
                  </a:lnTo>
                  <a:lnTo>
                    <a:pt x="38" y="109"/>
                  </a:lnTo>
                  <a:lnTo>
                    <a:pt x="48" y="82"/>
                  </a:lnTo>
                  <a:lnTo>
                    <a:pt x="58" y="56"/>
                  </a:lnTo>
                  <a:lnTo>
                    <a:pt x="67" y="28"/>
                  </a:lnTo>
                  <a:lnTo>
                    <a:pt x="75" y="0"/>
                  </a:lnTo>
                  <a:lnTo>
                    <a:pt x="93" y="3"/>
                  </a:lnTo>
                  <a:lnTo>
                    <a:pt x="113" y="8"/>
                  </a:lnTo>
                  <a:lnTo>
                    <a:pt x="131" y="11"/>
                  </a:lnTo>
                  <a:lnTo>
                    <a:pt x="151" y="15"/>
                  </a:lnTo>
                  <a:lnTo>
                    <a:pt x="169" y="19"/>
                  </a:lnTo>
                  <a:lnTo>
                    <a:pt x="189" y="23"/>
                  </a:lnTo>
                  <a:lnTo>
                    <a:pt x="207" y="27"/>
                  </a:lnTo>
                  <a:lnTo>
                    <a:pt x="227" y="31"/>
                  </a:lnTo>
                  <a:lnTo>
                    <a:pt x="226" y="66"/>
                  </a:lnTo>
                  <a:lnTo>
                    <a:pt x="225" y="96"/>
                  </a:lnTo>
                  <a:lnTo>
                    <a:pt x="221" y="124"/>
                  </a:lnTo>
                  <a:lnTo>
                    <a:pt x="217" y="148"/>
                  </a:lnTo>
                  <a:lnTo>
                    <a:pt x="210" y="173"/>
                  </a:lnTo>
                  <a:lnTo>
                    <a:pt x="202" y="200"/>
                  </a:lnTo>
                  <a:lnTo>
                    <a:pt x="191" y="229"/>
                  </a:lnTo>
                  <a:lnTo>
                    <a:pt x="180" y="262"/>
                  </a:lnTo>
                  <a:lnTo>
                    <a:pt x="168" y="255"/>
                  </a:lnTo>
                  <a:lnTo>
                    <a:pt x="157" y="247"/>
                  </a:lnTo>
                  <a:lnTo>
                    <a:pt x="145" y="240"/>
                  </a:lnTo>
                  <a:lnTo>
                    <a:pt x="134" y="232"/>
                  </a:lnTo>
                  <a:lnTo>
                    <a:pt x="121" y="225"/>
                  </a:lnTo>
                  <a:lnTo>
                    <a:pt x="109" y="218"/>
                  </a:lnTo>
                  <a:lnTo>
                    <a:pt x="98" y="210"/>
                  </a:lnTo>
                  <a:lnTo>
                    <a:pt x="86" y="203"/>
                  </a:lnTo>
                  <a:lnTo>
                    <a:pt x="76" y="206"/>
                  </a:lnTo>
                  <a:lnTo>
                    <a:pt x="65" y="208"/>
                  </a:lnTo>
                  <a:lnTo>
                    <a:pt x="54" y="209"/>
                  </a:lnTo>
                  <a:lnTo>
                    <a:pt x="44" y="211"/>
                  </a:lnTo>
                  <a:lnTo>
                    <a:pt x="32" y="214"/>
                  </a:lnTo>
                  <a:lnTo>
                    <a:pt x="22" y="215"/>
                  </a:lnTo>
                  <a:lnTo>
                    <a:pt x="10" y="217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934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4" name="Freeform 78"/>
            <p:cNvSpPr>
              <a:spLocks/>
            </p:cNvSpPr>
            <p:nvPr/>
          </p:nvSpPr>
          <p:spPr bwMode="auto">
            <a:xfrm>
              <a:off x="2842" y="1506"/>
              <a:ext cx="105" cy="123"/>
            </a:xfrm>
            <a:custGeom>
              <a:avLst/>
              <a:gdLst>
                <a:gd name="T0" fmla="*/ 0 w 212"/>
                <a:gd name="T1" fmla="*/ 1 h 245"/>
                <a:gd name="T2" fmla="*/ 0 w 212"/>
                <a:gd name="T3" fmla="*/ 1 h 245"/>
                <a:gd name="T4" fmla="*/ 0 w 212"/>
                <a:gd name="T5" fmla="*/ 1 h 245"/>
                <a:gd name="T6" fmla="*/ 0 w 212"/>
                <a:gd name="T7" fmla="*/ 1 h 245"/>
                <a:gd name="T8" fmla="*/ 0 w 212"/>
                <a:gd name="T9" fmla="*/ 1 h 245"/>
                <a:gd name="T10" fmla="*/ 0 w 212"/>
                <a:gd name="T11" fmla="*/ 1 h 245"/>
                <a:gd name="T12" fmla="*/ 0 w 212"/>
                <a:gd name="T13" fmla="*/ 1 h 245"/>
                <a:gd name="T14" fmla="*/ 0 w 212"/>
                <a:gd name="T15" fmla="*/ 1 h 245"/>
                <a:gd name="T16" fmla="*/ 0 w 212"/>
                <a:gd name="T17" fmla="*/ 0 h 245"/>
                <a:gd name="T18" fmla="*/ 0 w 212"/>
                <a:gd name="T19" fmla="*/ 1 h 245"/>
                <a:gd name="T20" fmla="*/ 0 w 212"/>
                <a:gd name="T21" fmla="*/ 1 h 245"/>
                <a:gd name="T22" fmla="*/ 0 w 212"/>
                <a:gd name="T23" fmla="*/ 1 h 245"/>
                <a:gd name="T24" fmla="*/ 0 w 212"/>
                <a:gd name="T25" fmla="*/ 1 h 245"/>
                <a:gd name="T26" fmla="*/ 0 w 212"/>
                <a:gd name="T27" fmla="*/ 1 h 245"/>
                <a:gd name="T28" fmla="*/ 0 w 212"/>
                <a:gd name="T29" fmla="*/ 1 h 245"/>
                <a:gd name="T30" fmla="*/ 0 w 212"/>
                <a:gd name="T31" fmla="*/ 1 h 245"/>
                <a:gd name="T32" fmla="*/ 0 w 212"/>
                <a:gd name="T33" fmla="*/ 1 h 245"/>
                <a:gd name="T34" fmla="*/ 0 w 212"/>
                <a:gd name="T35" fmla="*/ 1 h 245"/>
                <a:gd name="T36" fmla="*/ 0 w 212"/>
                <a:gd name="T37" fmla="*/ 1 h 245"/>
                <a:gd name="T38" fmla="*/ 0 w 212"/>
                <a:gd name="T39" fmla="*/ 1 h 245"/>
                <a:gd name="T40" fmla="*/ 0 w 212"/>
                <a:gd name="T41" fmla="*/ 1 h 245"/>
                <a:gd name="T42" fmla="*/ 0 w 212"/>
                <a:gd name="T43" fmla="*/ 1 h 245"/>
                <a:gd name="T44" fmla="*/ 0 w 212"/>
                <a:gd name="T45" fmla="*/ 1 h 245"/>
                <a:gd name="T46" fmla="*/ 0 w 212"/>
                <a:gd name="T47" fmla="*/ 1 h 245"/>
                <a:gd name="T48" fmla="*/ 0 w 212"/>
                <a:gd name="T49" fmla="*/ 1 h 245"/>
                <a:gd name="T50" fmla="*/ 0 w 212"/>
                <a:gd name="T51" fmla="*/ 1 h 245"/>
                <a:gd name="T52" fmla="*/ 0 w 212"/>
                <a:gd name="T53" fmla="*/ 1 h 245"/>
                <a:gd name="T54" fmla="*/ 0 w 212"/>
                <a:gd name="T55" fmla="*/ 1 h 245"/>
                <a:gd name="T56" fmla="*/ 0 w 212"/>
                <a:gd name="T57" fmla="*/ 1 h 245"/>
                <a:gd name="T58" fmla="*/ 0 w 212"/>
                <a:gd name="T59" fmla="*/ 1 h 245"/>
                <a:gd name="T60" fmla="*/ 0 w 212"/>
                <a:gd name="T61" fmla="*/ 1 h 245"/>
                <a:gd name="T62" fmla="*/ 0 w 212"/>
                <a:gd name="T63" fmla="*/ 1 h 245"/>
                <a:gd name="T64" fmla="*/ 0 w 212"/>
                <a:gd name="T65" fmla="*/ 1 h 245"/>
                <a:gd name="T66" fmla="*/ 0 w 212"/>
                <a:gd name="T67" fmla="*/ 1 h 245"/>
                <a:gd name="T68" fmla="*/ 0 w 212"/>
                <a:gd name="T69" fmla="*/ 1 h 245"/>
                <a:gd name="T70" fmla="*/ 0 w 212"/>
                <a:gd name="T71" fmla="*/ 1 h 245"/>
                <a:gd name="T72" fmla="*/ 0 w 212"/>
                <a:gd name="T73" fmla="*/ 1 h 245"/>
                <a:gd name="T74" fmla="*/ 0 w 212"/>
                <a:gd name="T75" fmla="*/ 1 h 245"/>
                <a:gd name="T76" fmla="*/ 0 w 212"/>
                <a:gd name="T77" fmla="*/ 1 h 245"/>
                <a:gd name="T78" fmla="*/ 0 w 212"/>
                <a:gd name="T79" fmla="*/ 1 h 245"/>
                <a:gd name="T80" fmla="*/ 0 w 212"/>
                <a:gd name="T81" fmla="*/ 1 h 24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12" h="245">
                  <a:moveTo>
                    <a:pt x="0" y="205"/>
                  </a:moveTo>
                  <a:lnTo>
                    <a:pt x="8" y="178"/>
                  </a:lnTo>
                  <a:lnTo>
                    <a:pt x="17" y="153"/>
                  </a:lnTo>
                  <a:lnTo>
                    <a:pt x="27" y="128"/>
                  </a:lnTo>
                  <a:lnTo>
                    <a:pt x="36" y="102"/>
                  </a:lnTo>
                  <a:lnTo>
                    <a:pt x="45" y="78"/>
                  </a:lnTo>
                  <a:lnTo>
                    <a:pt x="53" y="53"/>
                  </a:lnTo>
                  <a:lnTo>
                    <a:pt x="61" y="26"/>
                  </a:lnTo>
                  <a:lnTo>
                    <a:pt x="69" y="0"/>
                  </a:lnTo>
                  <a:lnTo>
                    <a:pt x="88" y="3"/>
                  </a:lnTo>
                  <a:lnTo>
                    <a:pt x="105" y="8"/>
                  </a:lnTo>
                  <a:lnTo>
                    <a:pt x="123" y="11"/>
                  </a:lnTo>
                  <a:lnTo>
                    <a:pt x="140" y="15"/>
                  </a:lnTo>
                  <a:lnTo>
                    <a:pt x="159" y="18"/>
                  </a:lnTo>
                  <a:lnTo>
                    <a:pt x="176" y="22"/>
                  </a:lnTo>
                  <a:lnTo>
                    <a:pt x="195" y="25"/>
                  </a:lnTo>
                  <a:lnTo>
                    <a:pt x="212" y="29"/>
                  </a:lnTo>
                  <a:lnTo>
                    <a:pt x="212" y="62"/>
                  </a:lnTo>
                  <a:lnTo>
                    <a:pt x="210" y="90"/>
                  </a:lnTo>
                  <a:lnTo>
                    <a:pt x="206" y="115"/>
                  </a:lnTo>
                  <a:lnTo>
                    <a:pt x="203" y="139"/>
                  </a:lnTo>
                  <a:lnTo>
                    <a:pt x="196" y="162"/>
                  </a:lnTo>
                  <a:lnTo>
                    <a:pt x="189" y="186"/>
                  </a:lnTo>
                  <a:lnTo>
                    <a:pt x="180" y="214"/>
                  </a:lnTo>
                  <a:lnTo>
                    <a:pt x="168" y="245"/>
                  </a:lnTo>
                  <a:lnTo>
                    <a:pt x="157" y="238"/>
                  </a:lnTo>
                  <a:lnTo>
                    <a:pt x="146" y="232"/>
                  </a:lnTo>
                  <a:lnTo>
                    <a:pt x="135" y="226"/>
                  </a:lnTo>
                  <a:lnTo>
                    <a:pt x="124" y="219"/>
                  </a:lnTo>
                  <a:lnTo>
                    <a:pt x="113" y="212"/>
                  </a:lnTo>
                  <a:lnTo>
                    <a:pt x="101" y="205"/>
                  </a:lnTo>
                  <a:lnTo>
                    <a:pt x="91" y="198"/>
                  </a:lnTo>
                  <a:lnTo>
                    <a:pt x="79" y="191"/>
                  </a:lnTo>
                  <a:lnTo>
                    <a:pt x="69" y="192"/>
                  </a:lnTo>
                  <a:lnTo>
                    <a:pt x="60" y="194"/>
                  </a:lnTo>
                  <a:lnTo>
                    <a:pt x="50" y="196"/>
                  </a:lnTo>
                  <a:lnTo>
                    <a:pt x="40" y="198"/>
                  </a:lnTo>
                  <a:lnTo>
                    <a:pt x="30" y="199"/>
                  </a:lnTo>
                  <a:lnTo>
                    <a:pt x="20" y="201"/>
                  </a:lnTo>
                  <a:lnTo>
                    <a:pt x="10" y="202"/>
                  </a:lnTo>
                  <a:lnTo>
                    <a:pt x="0" y="205"/>
                  </a:lnTo>
                  <a:close/>
                </a:path>
              </a:pathLst>
            </a:custGeom>
            <a:solidFill>
              <a:srgbClr val="994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5" name="Freeform 79"/>
            <p:cNvSpPr>
              <a:spLocks/>
            </p:cNvSpPr>
            <p:nvPr/>
          </p:nvSpPr>
          <p:spPr bwMode="auto">
            <a:xfrm>
              <a:off x="2845" y="1512"/>
              <a:ext cx="98" cy="114"/>
            </a:xfrm>
            <a:custGeom>
              <a:avLst/>
              <a:gdLst>
                <a:gd name="T0" fmla="*/ 0 w 196"/>
                <a:gd name="T1" fmla="*/ 1 h 228"/>
                <a:gd name="T2" fmla="*/ 1 w 196"/>
                <a:gd name="T3" fmla="*/ 1 h 228"/>
                <a:gd name="T4" fmla="*/ 1 w 196"/>
                <a:gd name="T5" fmla="*/ 1 h 228"/>
                <a:gd name="T6" fmla="*/ 1 w 196"/>
                <a:gd name="T7" fmla="*/ 1 h 228"/>
                <a:gd name="T8" fmla="*/ 1 w 196"/>
                <a:gd name="T9" fmla="*/ 1 h 228"/>
                <a:gd name="T10" fmla="*/ 1 w 196"/>
                <a:gd name="T11" fmla="*/ 1 h 228"/>
                <a:gd name="T12" fmla="*/ 1 w 196"/>
                <a:gd name="T13" fmla="*/ 1 h 228"/>
                <a:gd name="T14" fmla="*/ 1 w 196"/>
                <a:gd name="T15" fmla="*/ 1 h 228"/>
                <a:gd name="T16" fmla="*/ 1 w 196"/>
                <a:gd name="T17" fmla="*/ 0 h 228"/>
                <a:gd name="T18" fmla="*/ 1 w 196"/>
                <a:gd name="T19" fmla="*/ 1 h 228"/>
                <a:gd name="T20" fmla="*/ 1 w 196"/>
                <a:gd name="T21" fmla="*/ 1 h 228"/>
                <a:gd name="T22" fmla="*/ 1 w 196"/>
                <a:gd name="T23" fmla="*/ 1 h 228"/>
                <a:gd name="T24" fmla="*/ 1 w 196"/>
                <a:gd name="T25" fmla="*/ 1 h 228"/>
                <a:gd name="T26" fmla="*/ 1 w 196"/>
                <a:gd name="T27" fmla="*/ 1 h 228"/>
                <a:gd name="T28" fmla="*/ 1 w 196"/>
                <a:gd name="T29" fmla="*/ 1 h 228"/>
                <a:gd name="T30" fmla="*/ 1 w 196"/>
                <a:gd name="T31" fmla="*/ 1 h 228"/>
                <a:gd name="T32" fmla="*/ 1 w 196"/>
                <a:gd name="T33" fmla="*/ 1 h 228"/>
                <a:gd name="T34" fmla="*/ 1 w 196"/>
                <a:gd name="T35" fmla="*/ 1 h 228"/>
                <a:gd name="T36" fmla="*/ 1 w 196"/>
                <a:gd name="T37" fmla="*/ 1 h 228"/>
                <a:gd name="T38" fmla="*/ 1 w 196"/>
                <a:gd name="T39" fmla="*/ 1 h 228"/>
                <a:gd name="T40" fmla="*/ 1 w 196"/>
                <a:gd name="T41" fmla="*/ 1 h 228"/>
                <a:gd name="T42" fmla="*/ 1 w 196"/>
                <a:gd name="T43" fmla="*/ 1 h 228"/>
                <a:gd name="T44" fmla="*/ 1 w 196"/>
                <a:gd name="T45" fmla="*/ 1 h 228"/>
                <a:gd name="T46" fmla="*/ 1 w 196"/>
                <a:gd name="T47" fmla="*/ 1 h 228"/>
                <a:gd name="T48" fmla="*/ 1 w 196"/>
                <a:gd name="T49" fmla="*/ 1 h 228"/>
                <a:gd name="T50" fmla="*/ 1 w 196"/>
                <a:gd name="T51" fmla="*/ 1 h 228"/>
                <a:gd name="T52" fmla="*/ 1 w 196"/>
                <a:gd name="T53" fmla="*/ 1 h 228"/>
                <a:gd name="T54" fmla="*/ 1 w 196"/>
                <a:gd name="T55" fmla="*/ 1 h 228"/>
                <a:gd name="T56" fmla="*/ 1 w 196"/>
                <a:gd name="T57" fmla="*/ 1 h 228"/>
                <a:gd name="T58" fmla="*/ 1 w 196"/>
                <a:gd name="T59" fmla="*/ 1 h 228"/>
                <a:gd name="T60" fmla="*/ 1 w 196"/>
                <a:gd name="T61" fmla="*/ 1 h 228"/>
                <a:gd name="T62" fmla="*/ 1 w 196"/>
                <a:gd name="T63" fmla="*/ 1 h 228"/>
                <a:gd name="T64" fmla="*/ 1 w 196"/>
                <a:gd name="T65" fmla="*/ 1 h 228"/>
                <a:gd name="T66" fmla="*/ 1 w 196"/>
                <a:gd name="T67" fmla="*/ 1 h 228"/>
                <a:gd name="T68" fmla="*/ 1 w 196"/>
                <a:gd name="T69" fmla="*/ 1 h 228"/>
                <a:gd name="T70" fmla="*/ 1 w 196"/>
                <a:gd name="T71" fmla="*/ 1 h 228"/>
                <a:gd name="T72" fmla="*/ 1 w 196"/>
                <a:gd name="T73" fmla="*/ 1 h 228"/>
                <a:gd name="T74" fmla="*/ 1 w 196"/>
                <a:gd name="T75" fmla="*/ 1 h 228"/>
                <a:gd name="T76" fmla="*/ 1 w 196"/>
                <a:gd name="T77" fmla="*/ 1 h 228"/>
                <a:gd name="T78" fmla="*/ 1 w 196"/>
                <a:gd name="T79" fmla="*/ 1 h 228"/>
                <a:gd name="T80" fmla="*/ 0 w 196"/>
                <a:gd name="T81" fmla="*/ 1 h 22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6" h="228">
                  <a:moveTo>
                    <a:pt x="0" y="190"/>
                  </a:moveTo>
                  <a:lnTo>
                    <a:pt x="8" y="166"/>
                  </a:lnTo>
                  <a:lnTo>
                    <a:pt x="16" y="142"/>
                  </a:lnTo>
                  <a:lnTo>
                    <a:pt x="24" y="119"/>
                  </a:lnTo>
                  <a:lnTo>
                    <a:pt x="33" y="95"/>
                  </a:lnTo>
                  <a:lnTo>
                    <a:pt x="41" y="72"/>
                  </a:lnTo>
                  <a:lnTo>
                    <a:pt x="49" y="49"/>
                  </a:lnTo>
                  <a:lnTo>
                    <a:pt x="56" y="24"/>
                  </a:lnTo>
                  <a:lnTo>
                    <a:pt x="63" y="0"/>
                  </a:lnTo>
                  <a:lnTo>
                    <a:pt x="81" y="4"/>
                  </a:lnTo>
                  <a:lnTo>
                    <a:pt x="97" y="7"/>
                  </a:lnTo>
                  <a:lnTo>
                    <a:pt x="114" y="11"/>
                  </a:lnTo>
                  <a:lnTo>
                    <a:pt x="130" y="14"/>
                  </a:lnTo>
                  <a:lnTo>
                    <a:pt x="146" y="17"/>
                  </a:lnTo>
                  <a:lnTo>
                    <a:pt x="162" y="21"/>
                  </a:lnTo>
                  <a:lnTo>
                    <a:pt x="180" y="24"/>
                  </a:lnTo>
                  <a:lnTo>
                    <a:pt x="196" y="28"/>
                  </a:lnTo>
                  <a:lnTo>
                    <a:pt x="196" y="59"/>
                  </a:lnTo>
                  <a:lnTo>
                    <a:pt x="193" y="84"/>
                  </a:lnTo>
                  <a:lnTo>
                    <a:pt x="191" y="108"/>
                  </a:lnTo>
                  <a:lnTo>
                    <a:pt x="186" y="129"/>
                  </a:lnTo>
                  <a:lnTo>
                    <a:pt x="182" y="151"/>
                  </a:lnTo>
                  <a:lnTo>
                    <a:pt x="174" y="174"/>
                  </a:lnTo>
                  <a:lnTo>
                    <a:pt x="166" y="199"/>
                  </a:lnTo>
                  <a:lnTo>
                    <a:pt x="155" y="228"/>
                  </a:lnTo>
                  <a:lnTo>
                    <a:pt x="145" y="221"/>
                  </a:lnTo>
                  <a:lnTo>
                    <a:pt x="136" y="216"/>
                  </a:lnTo>
                  <a:lnTo>
                    <a:pt x="125" y="209"/>
                  </a:lnTo>
                  <a:lnTo>
                    <a:pt x="115" y="202"/>
                  </a:lnTo>
                  <a:lnTo>
                    <a:pt x="105" y="196"/>
                  </a:lnTo>
                  <a:lnTo>
                    <a:pt x="94" y="189"/>
                  </a:lnTo>
                  <a:lnTo>
                    <a:pt x="84" y="183"/>
                  </a:lnTo>
                  <a:lnTo>
                    <a:pt x="74" y="176"/>
                  </a:lnTo>
                  <a:lnTo>
                    <a:pt x="64" y="178"/>
                  </a:lnTo>
                  <a:lnTo>
                    <a:pt x="55" y="180"/>
                  </a:lnTo>
                  <a:lnTo>
                    <a:pt x="46" y="181"/>
                  </a:lnTo>
                  <a:lnTo>
                    <a:pt x="37" y="183"/>
                  </a:lnTo>
                  <a:lnTo>
                    <a:pt x="28" y="184"/>
                  </a:lnTo>
                  <a:lnTo>
                    <a:pt x="18" y="187"/>
                  </a:lnTo>
                  <a:lnTo>
                    <a:pt x="9" y="188"/>
                  </a:lnTo>
                  <a:lnTo>
                    <a:pt x="0" y="190"/>
                  </a:lnTo>
                  <a:close/>
                </a:path>
              </a:pathLst>
            </a:custGeom>
            <a:solidFill>
              <a:srgbClr val="9B5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6" name="Freeform 80"/>
            <p:cNvSpPr>
              <a:spLocks/>
            </p:cNvSpPr>
            <p:nvPr/>
          </p:nvSpPr>
          <p:spPr bwMode="auto">
            <a:xfrm>
              <a:off x="2848" y="1516"/>
              <a:ext cx="91" cy="106"/>
            </a:xfrm>
            <a:custGeom>
              <a:avLst/>
              <a:gdLst>
                <a:gd name="T0" fmla="*/ 0 w 181"/>
                <a:gd name="T1" fmla="*/ 1 h 211"/>
                <a:gd name="T2" fmla="*/ 1 w 181"/>
                <a:gd name="T3" fmla="*/ 1 h 211"/>
                <a:gd name="T4" fmla="*/ 1 w 181"/>
                <a:gd name="T5" fmla="*/ 1 h 211"/>
                <a:gd name="T6" fmla="*/ 1 w 181"/>
                <a:gd name="T7" fmla="*/ 1 h 211"/>
                <a:gd name="T8" fmla="*/ 1 w 181"/>
                <a:gd name="T9" fmla="*/ 1 h 211"/>
                <a:gd name="T10" fmla="*/ 1 w 181"/>
                <a:gd name="T11" fmla="*/ 1 h 211"/>
                <a:gd name="T12" fmla="*/ 1 w 181"/>
                <a:gd name="T13" fmla="*/ 1 h 211"/>
                <a:gd name="T14" fmla="*/ 1 w 181"/>
                <a:gd name="T15" fmla="*/ 1 h 211"/>
                <a:gd name="T16" fmla="*/ 1 w 181"/>
                <a:gd name="T17" fmla="*/ 0 h 211"/>
                <a:gd name="T18" fmla="*/ 1 w 181"/>
                <a:gd name="T19" fmla="*/ 1 h 211"/>
                <a:gd name="T20" fmla="*/ 1 w 181"/>
                <a:gd name="T21" fmla="*/ 1 h 211"/>
                <a:gd name="T22" fmla="*/ 1 w 181"/>
                <a:gd name="T23" fmla="*/ 1 h 211"/>
                <a:gd name="T24" fmla="*/ 1 w 181"/>
                <a:gd name="T25" fmla="*/ 1 h 211"/>
                <a:gd name="T26" fmla="*/ 1 w 181"/>
                <a:gd name="T27" fmla="*/ 1 h 211"/>
                <a:gd name="T28" fmla="*/ 1 w 181"/>
                <a:gd name="T29" fmla="*/ 1 h 211"/>
                <a:gd name="T30" fmla="*/ 1 w 181"/>
                <a:gd name="T31" fmla="*/ 1 h 211"/>
                <a:gd name="T32" fmla="*/ 1 w 181"/>
                <a:gd name="T33" fmla="*/ 1 h 211"/>
                <a:gd name="T34" fmla="*/ 1 w 181"/>
                <a:gd name="T35" fmla="*/ 1 h 211"/>
                <a:gd name="T36" fmla="*/ 1 w 181"/>
                <a:gd name="T37" fmla="*/ 1 h 211"/>
                <a:gd name="T38" fmla="*/ 1 w 181"/>
                <a:gd name="T39" fmla="*/ 1 h 211"/>
                <a:gd name="T40" fmla="*/ 1 w 181"/>
                <a:gd name="T41" fmla="*/ 1 h 211"/>
                <a:gd name="T42" fmla="*/ 1 w 181"/>
                <a:gd name="T43" fmla="*/ 1 h 211"/>
                <a:gd name="T44" fmla="*/ 1 w 181"/>
                <a:gd name="T45" fmla="*/ 1 h 211"/>
                <a:gd name="T46" fmla="*/ 1 w 181"/>
                <a:gd name="T47" fmla="*/ 1 h 211"/>
                <a:gd name="T48" fmla="*/ 1 w 181"/>
                <a:gd name="T49" fmla="*/ 1 h 211"/>
                <a:gd name="T50" fmla="*/ 1 w 181"/>
                <a:gd name="T51" fmla="*/ 1 h 211"/>
                <a:gd name="T52" fmla="*/ 1 w 181"/>
                <a:gd name="T53" fmla="*/ 1 h 211"/>
                <a:gd name="T54" fmla="*/ 1 w 181"/>
                <a:gd name="T55" fmla="*/ 1 h 211"/>
                <a:gd name="T56" fmla="*/ 1 w 181"/>
                <a:gd name="T57" fmla="*/ 1 h 211"/>
                <a:gd name="T58" fmla="*/ 1 w 181"/>
                <a:gd name="T59" fmla="*/ 1 h 211"/>
                <a:gd name="T60" fmla="*/ 1 w 181"/>
                <a:gd name="T61" fmla="*/ 1 h 211"/>
                <a:gd name="T62" fmla="*/ 1 w 181"/>
                <a:gd name="T63" fmla="*/ 1 h 211"/>
                <a:gd name="T64" fmla="*/ 1 w 181"/>
                <a:gd name="T65" fmla="*/ 1 h 211"/>
                <a:gd name="T66" fmla="*/ 1 w 181"/>
                <a:gd name="T67" fmla="*/ 1 h 211"/>
                <a:gd name="T68" fmla="*/ 1 w 181"/>
                <a:gd name="T69" fmla="*/ 1 h 211"/>
                <a:gd name="T70" fmla="*/ 1 w 181"/>
                <a:gd name="T71" fmla="*/ 1 h 211"/>
                <a:gd name="T72" fmla="*/ 1 w 181"/>
                <a:gd name="T73" fmla="*/ 1 h 211"/>
                <a:gd name="T74" fmla="*/ 1 w 181"/>
                <a:gd name="T75" fmla="*/ 1 h 211"/>
                <a:gd name="T76" fmla="*/ 1 w 181"/>
                <a:gd name="T77" fmla="*/ 1 h 211"/>
                <a:gd name="T78" fmla="*/ 1 w 181"/>
                <a:gd name="T79" fmla="*/ 1 h 211"/>
                <a:gd name="T80" fmla="*/ 0 w 181"/>
                <a:gd name="T81" fmla="*/ 1 h 21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81" h="211">
                  <a:moveTo>
                    <a:pt x="0" y="175"/>
                  </a:moveTo>
                  <a:lnTo>
                    <a:pt x="7" y="154"/>
                  </a:lnTo>
                  <a:lnTo>
                    <a:pt x="15" y="132"/>
                  </a:lnTo>
                  <a:lnTo>
                    <a:pt x="22" y="110"/>
                  </a:lnTo>
                  <a:lnTo>
                    <a:pt x="30" y="89"/>
                  </a:lnTo>
                  <a:lnTo>
                    <a:pt x="37" y="67"/>
                  </a:lnTo>
                  <a:lnTo>
                    <a:pt x="45" y="45"/>
                  </a:lnTo>
                  <a:lnTo>
                    <a:pt x="52" y="23"/>
                  </a:lnTo>
                  <a:lnTo>
                    <a:pt x="59" y="0"/>
                  </a:lnTo>
                  <a:lnTo>
                    <a:pt x="74" y="4"/>
                  </a:lnTo>
                  <a:lnTo>
                    <a:pt x="88" y="7"/>
                  </a:lnTo>
                  <a:lnTo>
                    <a:pt x="103" y="11"/>
                  </a:lnTo>
                  <a:lnTo>
                    <a:pt x="120" y="13"/>
                  </a:lnTo>
                  <a:lnTo>
                    <a:pt x="135" y="16"/>
                  </a:lnTo>
                  <a:lnTo>
                    <a:pt x="149" y="20"/>
                  </a:lnTo>
                  <a:lnTo>
                    <a:pt x="166" y="23"/>
                  </a:lnTo>
                  <a:lnTo>
                    <a:pt x="181" y="27"/>
                  </a:lnTo>
                  <a:lnTo>
                    <a:pt x="181" y="54"/>
                  </a:lnTo>
                  <a:lnTo>
                    <a:pt x="178" y="79"/>
                  </a:lnTo>
                  <a:lnTo>
                    <a:pt x="176" y="101"/>
                  </a:lnTo>
                  <a:lnTo>
                    <a:pt x="173" y="120"/>
                  </a:lnTo>
                  <a:lnTo>
                    <a:pt x="167" y="140"/>
                  </a:lnTo>
                  <a:lnTo>
                    <a:pt x="160" y="162"/>
                  </a:lnTo>
                  <a:lnTo>
                    <a:pt x="152" y="185"/>
                  </a:lnTo>
                  <a:lnTo>
                    <a:pt x="143" y="211"/>
                  </a:lnTo>
                  <a:lnTo>
                    <a:pt x="133" y="205"/>
                  </a:lnTo>
                  <a:lnTo>
                    <a:pt x="124" y="200"/>
                  </a:lnTo>
                  <a:lnTo>
                    <a:pt x="115" y="193"/>
                  </a:lnTo>
                  <a:lnTo>
                    <a:pt x="106" y="187"/>
                  </a:lnTo>
                  <a:lnTo>
                    <a:pt x="97" y="181"/>
                  </a:lnTo>
                  <a:lnTo>
                    <a:pt x="86" y="175"/>
                  </a:lnTo>
                  <a:lnTo>
                    <a:pt x="77" y="170"/>
                  </a:lnTo>
                  <a:lnTo>
                    <a:pt x="68" y="164"/>
                  </a:lnTo>
                  <a:lnTo>
                    <a:pt x="60" y="165"/>
                  </a:lnTo>
                  <a:lnTo>
                    <a:pt x="50" y="166"/>
                  </a:lnTo>
                  <a:lnTo>
                    <a:pt x="42" y="169"/>
                  </a:lnTo>
                  <a:lnTo>
                    <a:pt x="34" y="170"/>
                  </a:lnTo>
                  <a:lnTo>
                    <a:pt x="25" y="171"/>
                  </a:lnTo>
                  <a:lnTo>
                    <a:pt x="17" y="173"/>
                  </a:lnTo>
                  <a:lnTo>
                    <a:pt x="8" y="174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rgbClr val="A05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7" name="Freeform 81"/>
            <p:cNvSpPr>
              <a:spLocks/>
            </p:cNvSpPr>
            <p:nvPr/>
          </p:nvSpPr>
          <p:spPr bwMode="auto">
            <a:xfrm>
              <a:off x="2852" y="1521"/>
              <a:ext cx="82" cy="96"/>
            </a:xfrm>
            <a:custGeom>
              <a:avLst/>
              <a:gdLst>
                <a:gd name="T0" fmla="*/ 0 w 164"/>
                <a:gd name="T1" fmla="*/ 1 h 192"/>
                <a:gd name="T2" fmla="*/ 1 w 164"/>
                <a:gd name="T3" fmla="*/ 1 h 192"/>
                <a:gd name="T4" fmla="*/ 1 w 164"/>
                <a:gd name="T5" fmla="*/ 1 h 192"/>
                <a:gd name="T6" fmla="*/ 1 w 164"/>
                <a:gd name="T7" fmla="*/ 1 h 192"/>
                <a:gd name="T8" fmla="*/ 1 w 164"/>
                <a:gd name="T9" fmla="*/ 1 h 192"/>
                <a:gd name="T10" fmla="*/ 1 w 164"/>
                <a:gd name="T11" fmla="*/ 1 h 192"/>
                <a:gd name="T12" fmla="*/ 1 w 164"/>
                <a:gd name="T13" fmla="*/ 1 h 192"/>
                <a:gd name="T14" fmla="*/ 1 w 164"/>
                <a:gd name="T15" fmla="*/ 1 h 192"/>
                <a:gd name="T16" fmla="*/ 1 w 164"/>
                <a:gd name="T17" fmla="*/ 0 h 192"/>
                <a:gd name="T18" fmla="*/ 1 w 164"/>
                <a:gd name="T19" fmla="*/ 1 h 192"/>
                <a:gd name="T20" fmla="*/ 1 w 164"/>
                <a:gd name="T21" fmla="*/ 1 h 192"/>
                <a:gd name="T22" fmla="*/ 1 w 164"/>
                <a:gd name="T23" fmla="*/ 1 h 192"/>
                <a:gd name="T24" fmla="*/ 1 w 164"/>
                <a:gd name="T25" fmla="*/ 1 h 192"/>
                <a:gd name="T26" fmla="*/ 1 w 164"/>
                <a:gd name="T27" fmla="*/ 1 h 192"/>
                <a:gd name="T28" fmla="*/ 1 w 164"/>
                <a:gd name="T29" fmla="*/ 1 h 192"/>
                <a:gd name="T30" fmla="*/ 1 w 164"/>
                <a:gd name="T31" fmla="*/ 1 h 192"/>
                <a:gd name="T32" fmla="*/ 1 w 164"/>
                <a:gd name="T33" fmla="*/ 1 h 192"/>
                <a:gd name="T34" fmla="*/ 1 w 164"/>
                <a:gd name="T35" fmla="*/ 1 h 192"/>
                <a:gd name="T36" fmla="*/ 1 w 164"/>
                <a:gd name="T37" fmla="*/ 1 h 192"/>
                <a:gd name="T38" fmla="*/ 1 w 164"/>
                <a:gd name="T39" fmla="*/ 1 h 192"/>
                <a:gd name="T40" fmla="*/ 1 w 164"/>
                <a:gd name="T41" fmla="*/ 1 h 192"/>
                <a:gd name="T42" fmla="*/ 1 w 164"/>
                <a:gd name="T43" fmla="*/ 1 h 192"/>
                <a:gd name="T44" fmla="*/ 1 w 164"/>
                <a:gd name="T45" fmla="*/ 1 h 192"/>
                <a:gd name="T46" fmla="*/ 1 w 164"/>
                <a:gd name="T47" fmla="*/ 1 h 192"/>
                <a:gd name="T48" fmla="*/ 1 w 164"/>
                <a:gd name="T49" fmla="*/ 1 h 192"/>
                <a:gd name="T50" fmla="*/ 1 w 164"/>
                <a:gd name="T51" fmla="*/ 1 h 192"/>
                <a:gd name="T52" fmla="*/ 1 w 164"/>
                <a:gd name="T53" fmla="*/ 1 h 192"/>
                <a:gd name="T54" fmla="*/ 1 w 164"/>
                <a:gd name="T55" fmla="*/ 1 h 192"/>
                <a:gd name="T56" fmla="*/ 1 w 164"/>
                <a:gd name="T57" fmla="*/ 1 h 192"/>
                <a:gd name="T58" fmla="*/ 1 w 164"/>
                <a:gd name="T59" fmla="*/ 1 h 192"/>
                <a:gd name="T60" fmla="*/ 1 w 164"/>
                <a:gd name="T61" fmla="*/ 1 h 192"/>
                <a:gd name="T62" fmla="*/ 1 w 164"/>
                <a:gd name="T63" fmla="*/ 1 h 192"/>
                <a:gd name="T64" fmla="*/ 1 w 164"/>
                <a:gd name="T65" fmla="*/ 1 h 192"/>
                <a:gd name="T66" fmla="*/ 1 w 164"/>
                <a:gd name="T67" fmla="*/ 1 h 192"/>
                <a:gd name="T68" fmla="*/ 1 w 164"/>
                <a:gd name="T69" fmla="*/ 1 h 192"/>
                <a:gd name="T70" fmla="*/ 1 w 164"/>
                <a:gd name="T71" fmla="*/ 1 h 192"/>
                <a:gd name="T72" fmla="*/ 0 w 164"/>
                <a:gd name="T73" fmla="*/ 1 h 19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64" h="192">
                  <a:moveTo>
                    <a:pt x="0" y="161"/>
                  </a:moveTo>
                  <a:lnTo>
                    <a:pt x="7" y="140"/>
                  </a:lnTo>
                  <a:lnTo>
                    <a:pt x="14" y="121"/>
                  </a:lnTo>
                  <a:lnTo>
                    <a:pt x="20" y="101"/>
                  </a:lnTo>
                  <a:lnTo>
                    <a:pt x="27" y="81"/>
                  </a:lnTo>
                  <a:lnTo>
                    <a:pt x="34" y="62"/>
                  </a:lnTo>
                  <a:lnTo>
                    <a:pt x="41" y="41"/>
                  </a:lnTo>
                  <a:lnTo>
                    <a:pt x="48" y="20"/>
                  </a:lnTo>
                  <a:lnTo>
                    <a:pt x="54" y="0"/>
                  </a:lnTo>
                  <a:lnTo>
                    <a:pt x="68" y="3"/>
                  </a:lnTo>
                  <a:lnTo>
                    <a:pt x="81" y="6"/>
                  </a:lnTo>
                  <a:lnTo>
                    <a:pt x="95" y="9"/>
                  </a:lnTo>
                  <a:lnTo>
                    <a:pt x="109" y="12"/>
                  </a:lnTo>
                  <a:lnTo>
                    <a:pt x="123" y="15"/>
                  </a:lnTo>
                  <a:lnTo>
                    <a:pt x="137" y="18"/>
                  </a:lnTo>
                  <a:lnTo>
                    <a:pt x="151" y="20"/>
                  </a:lnTo>
                  <a:lnTo>
                    <a:pt x="164" y="24"/>
                  </a:lnTo>
                  <a:lnTo>
                    <a:pt x="162" y="71"/>
                  </a:lnTo>
                  <a:lnTo>
                    <a:pt x="156" y="109"/>
                  </a:lnTo>
                  <a:lnTo>
                    <a:pt x="146" y="146"/>
                  </a:lnTo>
                  <a:lnTo>
                    <a:pt x="131" y="192"/>
                  </a:lnTo>
                  <a:lnTo>
                    <a:pt x="123" y="186"/>
                  </a:lnTo>
                  <a:lnTo>
                    <a:pt x="114" y="182"/>
                  </a:lnTo>
                  <a:lnTo>
                    <a:pt x="106" y="176"/>
                  </a:lnTo>
                  <a:lnTo>
                    <a:pt x="96" y="171"/>
                  </a:lnTo>
                  <a:lnTo>
                    <a:pt x="88" y="165"/>
                  </a:lnTo>
                  <a:lnTo>
                    <a:pt x="79" y="161"/>
                  </a:lnTo>
                  <a:lnTo>
                    <a:pt x="71" y="155"/>
                  </a:lnTo>
                  <a:lnTo>
                    <a:pt x="62" y="149"/>
                  </a:lnTo>
                  <a:lnTo>
                    <a:pt x="54" y="150"/>
                  </a:lnTo>
                  <a:lnTo>
                    <a:pt x="47" y="152"/>
                  </a:lnTo>
                  <a:lnTo>
                    <a:pt x="39" y="154"/>
                  </a:lnTo>
                  <a:lnTo>
                    <a:pt x="31" y="155"/>
                  </a:lnTo>
                  <a:lnTo>
                    <a:pt x="23" y="156"/>
                  </a:lnTo>
                  <a:lnTo>
                    <a:pt x="16" y="159"/>
                  </a:lnTo>
                  <a:lnTo>
                    <a:pt x="8" y="16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A35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8" name="Freeform 82"/>
            <p:cNvSpPr>
              <a:spLocks/>
            </p:cNvSpPr>
            <p:nvPr/>
          </p:nvSpPr>
          <p:spPr bwMode="auto">
            <a:xfrm>
              <a:off x="2855" y="1527"/>
              <a:ext cx="75" cy="86"/>
            </a:xfrm>
            <a:custGeom>
              <a:avLst/>
              <a:gdLst>
                <a:gd name="T0" fmla="*/ 0 w 149"/>
                <a:gd name="T1" fmla="*/ 0 h 174"/>
                <a:gd name="T2" fmla="*/ 1 w 149"/>
                <a:gd name="T3" fmla="*/ 0 h 174"/>
                <a:gd name="T4" fmla="*/ 1 w 149"/>
                <a:gd name="T5" fmla="*/ 0 h 174"/>
                <a:gd name="T6" fmla="*/ 1 w 149"/>
                <a:gd name="T7" fmla="*/ 0 h 174"/>
                <a:gd name="T8" fmla="*/ 1 w 149"/>
                <a:gd name="T9" fmla="*/ 0 h 174"/>
                <a:gd name="T10" fmla="*/ 1 w 149"/>
                <a:gd name="T11" fmla="*/ 0 h 174"/>
                <a:gd name="T12" fmla="*/ 1 w 149"/>
                <a:gd name="T13" fmla="*/ 0 h 174"/>
                <a:gd name="T14" fmla="*/ 1 w 149"/>
                <a:gd name="T15" fmla="*/ 0 h 174"/>
                <a:gd name="T16" fmla="*/ 1 w 149"/>
                <a:gd name="T17" fmla="*/ 0 h 174"/>
                <a:gd name="T18" fmla="*/ 1 w 149"/>
                <a:gd name="T19" fmla="*/ 0 h 174"/>
                <a:gd name="T20" fmla="*/ 1 w 149"/>
                <a:gd name="T21" fmla="*/ 0 h 174"/>
                <a:gd name="T22" fmla="*/ 1 w 149"/>
                <a:gd name="T23" fmla="*/ 0 h 174"/>
                <a:gd name="T24" fmla="*/ 1 w 149"/>
                <a:gd name="T25" fmla="*/ 0 h 174"/>
                <a:gd name="T26" fmla="*/ 1 w 149"/>
                <a:gd name="T27" fmla="*/ 0 h 174"/>
                <a:gd name="T28" fmla="*/ 1 w 149"/>
                <a:gd name="T29" fmla="*/ 0 h 174"/>
                <a:gd name="T30" fmla="*/ 1 w 149"/>
                <a:gd name="T31" fmla="*/ 0 h 174"/>
                <a:gd name="T32" fmla="*/ 1 w 149"/>
                <a:gd name="T33" fmla="*/ 0 h 174"/>
                <a:gd name="T34" fmla="*/ 1 w 149"/>
                <a:gd name="T35" fmla="*/ 0 h 174"/>
                <a:gd name="T36" fmla="*/ 1 w 149"/>
                <a:gd name="T37" fmla="*/ 0 h 174"/>
                <a:gd name="T38" fmla="*/ 1 w 149"/>
                <a:gd name="T39" fmla="*/ 0 h 174"/>
                <a:gd name="T40" fmla="*/ 1 w 149"/>
                <a:gd name="T41" fmla="*/ 0 h 174"/>
                <a:gd name="T42" fmla="*/ 1 w 149"/>
                <a:gd name="T43" fmla="*/ 0 h 174"/>
                <a:gd name="T44" fmla="*/ 1 w 149"/>
                <a:gd name="T45" fmla="*/ 0 h 174"/>
                <a:gd name="T46" fmla="*/ 1 w 149"/>
                <a:gd name="T47" fmla="*/ 0 h 174"/>
                <a:gd name="T48" fmla="*/ 1 w 149"/>
                <a:gd name="T49" fmla="*/ 0 h 174"/>
                <a:gd name="T50" fmla="*/ 1 w 149"/>
                <a:gd name="T51" fmla="*/ 0 h 174"/>
                <a:gd name="T52" fmla="*/ 1 w 149"/>
                <a:gd name="T53" fmla="*/ 0 h 174"/>
                <a:gd name="T54" fmla="*/ 1 w 149"/>
                <a:gd name="T55" fmla="*/ 0 h 174"/>
                <a:gd name="T56" fmla="*/ 1 w 149"/>
                <a:gd name="T57" fmla="*/ 0 h 174"/>
                <a:gd name="T58" fmla="*/ 1 w 149"/>
                <a:gd name="T59" fmla="*/ 0 h 174"/>
                <a:gd name="T60" fmla="*/ 1 w 149"/>
                <a:gd name="T61" fmla="*/ 0 h 174"/>
                <a:gd name="T62" fmla="*/ 1 w 149"/>
                <a:gd name="T63" fmla="*/ 0 h 174"/>
                <a:gd name="T64" fmla="*/ 1 w 149"/>
                <a:gd name="T65" fmla="*/ 0 h 174"/>
                <a:gd name="T66" fmla="*/ 1 w 149"/>
                <a:gd name="T67" fmla="*/ 0 h 174"/>
                <a:gd name="T68" fmla="*/ 1 w 149"/>
                <a:gd name="T69" fmla="*/ 0 h 174"/>
                <a:gd name="T70" fmla="*/ 1 w 149"/>
                <a:gd name="T71" fmla="*/ 0 h 174"/>
                <a:gd name="T72" fmla="*/ 0 w 149"/>
                <a:gd name="T73" fmla="*/ 0 h 17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49" h="174">
                  <a:moveTo>
                    <a:pt x="0" y="145"/>
                  </a:moveTo>
                  <a:lnTo>
                    <a:pt x="5" y="127"/>
                  </a:lnTo>
                  <a:lnTo>
                    <a:pt x="12" y="108"/>
                  </a:lnTo>
                  <a:lnTo>
                    <a:pt x="18" y="90"/>
                  </a:lnTo>
                  <a:lnTo>
                    <a:pt x="25" y="73"/>
                  </a:lnTo>
                  <a:lnTo>
                    <a:pt x="31" y="55"/>
                  </a:lnTo>
                  <a:lnTo>
                    <a:pt x="36" y="37"/>
                  </a:lnTo>
                  <a:lnTo>
                    <a:pt x="42" y="19"/>
                  </a:lnTo>
                  <a:lnTo>
                    <a:pt x="48" y="0"/>
                  </a:lnTo>
                  <a:lnTo>
                    <a:pt x="61" y="2"/>
                  </a:lnTo>
                  <a:lnTo>
                    <a:pt x="73" y="5"/>
                  </a:lnTo>
                  <a:lnTo>
                    <a:pt x="86" y="8"/>
                  </a:lnTo>
                  <a:lnTo>
                    <a:pt x="99" y="10"/>
                  </a:lnTo>
                  <a:lnTo>
                    <a:pt x="111" y="13"/>
                  </a:lnTo>
                  <a:lnTo>
                    <a:pt x="124" y="15"/>
                  </a:lnTo>
                  <a:lnTo>
                    <a:pt x="137" y="19"/>
                  </a:lnTo>
                  <a:lnTo>
                    <a:pt x="149" y="21"/>
                  </a:lnTo>
                  <a:lnTo>
                    <a:pt x="148" y="63"/>
                  </a:lnTo>
                  <a:lnTo>
                    <a:pt x="142" y="98"/>
                  </a:lnTo>
                  <a:lnTo>
                    <a:pt x="133" y="133"/>
                  </a:lnTo>
                  <a:lnTo>
                    <a:pt x="118" y="174"/>
                  </a:lnTo>
                  <a:lnTo>
                    <a:pt x="110" y="169"/>
                  </a:lnTo>
                  <a:lnTo>
                    <a:pt x="103" y="164"/>
                  </a:lnTo>
                  <a:lnTo>
                    <a:pt x="95" y="159"/>
                  </a:lnTo>
                  <a:lnTo>
                    <a:pt x="87" y="154"/>
                  </a:lnTo>
                  <a:lnTo>
                    <a:pt x="79" y="149"/>
                  </a:lnTo>
                  <a:lnTo>
                    <a:pt x="72" y="144"/>
                  </a:lnTo>
                  <a:lnTo>
                    <a:pt x="64" y="139"/>
                  </a:lnTo>
                  <a:lnTo>
                    <a:pt x="56" y="135"/>
                  </a:lnTo>
                  <a:lnTo>
                    <a:pt x="49" y="136"/>
                  </a:lnTo>
                  <a:lnTo>
                    <a:pt x="42" y="137"/>
                  </a:lnTo>
                  <a:lnTo>
                    <a:pt x="35" y="138"/>
                  </a:lnTo>
                  <a:lnTo>
                    <a:pt x="28" y="139"/>
                  </a:lnTo>
                  <a:lnTo>
                    <a:pt x="20" y="142"/>
                  </a:lnTo>
                  <a:lnTo>
                    <a:pt x="13" y="143"/>
                  </a:lnTo>
                  <a:lnTo>
                    <a:pt x="7" y="144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A85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9" name="Freeform 83"/>
            <p:cNvSpPr>
              <a:spLocks/>
            </p:cNvSpPr>
            <p:nvPr/>
          </p:nvSpPr>
          <p:spPr bwMode="auto">
            <a:xfrm>
              <a:off x="2859" y="1531"/>
              <a:ext cx="67" cy="78"/>
            </a:xfrm>
            <a:custGeom>
              <a:avLst/>
              <a:gdLst>
                <a:gd name="T0" fmla="*/ 0 w 133"/>
                <a:gd name="T1" fmla="*/ 0 h 157"/>
                <a:gd name="T2" fmla="*/ 1 w 133"/>
                <a:gd name="T3" fmla="*/ 0 h 157"/>
                <a:gd name="T4" fmla="*/ 1 w 133"/>
                <a:gd name="T5" fmla="*/ 0 h 157"/>
                <a:gd name="T6" fmla="*/ 1 w 133"/>
                <a:gd name="T7" fmla="*/ 0 h 157"/>
                <a:gd name="T8" fmla="*/ 1 w 133"/>
                <a:gd name="T9" fmla="*/ 0 h 157"/>
                <a:gd name="T10" fmla="*/ 1 w 133"/>
                <a:gd name="T11" fmla="*/ 0 h 157"/>
                <a:gd name="T12" fmla="*/ 1 w 133"/>
                <a:gd name="T13" fmla="*/ 0 h 157"/>
                <a:gd name="T14" fmla="*/ 1 w 133"/>
                <a:gd name="T15" fmla="*/ 0 h 157"/>
                <a:gd name="T16" fmla="*/ 1 w 133"/>
                <a:gd name="T17" fmla="*/ 0 h 157"/>
                <a:gd name="T18" fmla="*/ 1 w 133"/>
                <a:gd name="T19" fmla="*/ 0 h 157"/>
                <a:gd name="T20" fmla="*/ 1 w 133"/>
                <a:gd name="T21" fmla="*/ 0 h 157"/>
                <a:gd name="T22" fmla="*/ 1 w 133"/>
                <a:gd name="T23" fmla="*/ 0 h 157"/>
                <a:gd name="T24" fmla="*/ 1 w 133"/>
                <a:gd name="T25" fmla="*/ 0 h 157"/>
                <a:gd name="T26" fmla="*/ 1 w 133"/>
                <a:gd name="T27" fmla="*/ 0 h 157"/>
                <a:gd name="T28" fmla="*/ 1 w 133"/>
                <a:gd name="T29" fmla="*/ 0 h 157"/>
                <a:gd name="T30" fmla="*/ 1 w 133"/>
                <a:gd name="T31" fmla="*/ 0 h 157"/>
                <a:gd name="T32" fmla="*/ 1 w 133"/>
                <a:gd name="T33" fmla="*/ 0 h 157"/>
                <a:gd name="T34" fmla="*/ 1 w 133"/>
                <a:gd name="T35" fmla="*/ 0 h 157"/>
                <a:gd name="T36" fmla="*/ 1 w 133"/>
                <a:gd name="T37" fmla="*/ 0 h 157"/>
                <a:gd name="T38" fmla="*/ 1 w 133"/>
                <a:gd name="T39" fmla="*/ 0 h 157"/>
                <a:gd name="T40" fmla="*/ 1 w 133"/>
                <a:gd name="T41" fmla="*/ 0 h 157"/>
                <a:gd name="T42" fmla="*/ 1 w 133"/>
                <a:gd name="T43" fmla="*/ 0 h 157"/>
                <a:gd name="T44" fmla="*/ 1 w 133"/>
                <a:gd name="T45" fmla="*/ 0 h 157"/>
                <a:gd name="T46" fmla="*/ 1 w 133"/>
                <a:gd name="T47" fmla="*/ 0 h 157"/>
                <a:gd name="T48" fmla="*/ 1 w 133"/>
                <a:gd name="T49" fmla="*/ 0 h 157"/>
                <a:gd name="T50" fmla="*/ 1 w 133"/>
                <a:gd name="T51" fmla="*/ 0 h 157"/>
                <a:gd name="T52" fmla="*/ 1 w 133"/>
                <a:gd name="T53" fmla="*/ 0 h 157"/>
                <a:gd name="T54" fmla="*/ 1 w 133"/>
                <a:gd name="T55" fmla="*/ 0 h 157"/>
                <a:gd name="T56" fmla="*/ 1 w 133"/>
                <a:gd name="T57" fmla="*/ 0 h 157"/>
                <a:gd name="T58" fmla="*/ 1 w 133"/>
                <a:gd name="T59" fmla="*/ 0 h 157"/>
                <a:gd name="T60" fmla="*/ 1 w 133"/>
                <a:gd name="T61" fmla="*/ 0 h 157"/>
                <a:gd name="T62" fmla="*/ 1 w 133"/>
                <a:gd name="T63" fmla="*/ 0 h 157"/>
                <a:gd name="T64" fmla="*/ 1 w 133"/>
                <a:gd name="T65" fmla="*/ 0 h 157"/>
                <a:gd name="T66" fmla="*/ 1 w 133"/>
                <a:gd name="T67" fmla="*/ 0 h 157"/>
                <a:gd name="T68" fmla="*/ 1 w 133"/>
                <a:gd name="T69" fmla="*/ 0 h 157"/>
                <a:gd name="T70" fmla="*/ 1 w 133"/>
                <a:gd name="T71" fmla="*/ 0 h 157"/>
                <a:gd name="T72" fmla="*/ 0 w 133"/>
                <a:gd name="T73" fmla="*/ 0 h 15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33" h="157">
                  <a:moveTo>
                    <a:pt x="0" y="130"/>
                  </a:moveTo>
                  <a:lnTo>
                    <a:pt x="5" y="114"/>
                  </a:lnTo>
                  <a:lnTo>
                    <a:pt x="10" y="98"/>
                  </a:lnTo>
                  <a:lnTo>
                    <a:pt x="16" y="82"/>
                  </a:lnTo>
                  <a:lnTo>
                    <a:pt x="21" y="66"/>
                  </a:lnTo>
                  <a:lnTo>
                    <a:pt x="27" y="50"/>
                  </a:lnTo>
                  <a:lnTo>
                    <a:pt x="33" y="34"/>
                  </a:lnTo>
                  <a:lnTo>
                    <a:pt x="39" y="18"/>
                  </a:lnTo>
                  <a:lnTo>
                    <a:pt x="43" y="0"/>
                  </a:lnTo>
                  <a:lnTo>
                    <a:pt x="55" y="3"/>
                  </a:lnTo>
                  <a:lnTo>
                    <a:pt x="66" y="5"/>
                  </a:lnTo>
                  <a:lnTo>
                    <a:pt x="77" y="7"/>
                  </a:lnTo>
                  <a:lnTo>
                    <a:pt x="88" y="10"/>
                  </a:lnTo>
                  <a:lnTo>
                    <a:pt x="100" y="13"/>
                  </a:lnTo>
                  <a:lnTo>
                    <a:pt x="111" y="15"/>
                  </a:lnTo>
                  <a:lnTo>
                    <a:pt x="122" y="18"/>
                  </a:lnTo>
                  <a:lnTo>
                    <a:pt x="133" y="20"/>
                  </a:lnTo>
                  <a:lnTo>
                    <a:pt x="132" y="59"/>
                  </a:lnTo>
                  <a:lnTo>
                    <a:pt x="127" y="90"/>
                  </a:lnTo>
                  <a:lnTo>
                    <a:pt x="119" y="120"/>
                  </a:lnTo>
                  <a:lnTo>
                    <a:pt x="107" y="157"/>
                  </a:lnTo>
                  <a:lnTo>
                    <a:pt x="100" y="152"/>
                  </a:lnTo>
                  <a:lnTo>
                    <a:pt x="92" y="148"/>
                  </a:lnTo>
                  <a:lnTo>
                    <a:pt x="85" y="143"/>
                  </a:lnTo>
                  <a:lnTo>
                    <a:pt x="78" y="139"/>
                  </a:lnTo>
                  <a:lnTo>
                    <a:pt x="71" y="134"/>
                  </a:lnTo>
                  <a:lnTo>
                    <a:pt x="64" y="129"/>
                  </a:lnTo>
                  <a:lnTo>
                    <a:pt x="57" y="125"/>
                  </a:lnTo>
                  <a:lnTo>
                    <a:pt x="50" y="120"/>
                  </a:lnTo>
                  <a:lnTo>
                    <a:pt x="43" y="121"/>
                  </a:lnTo>
                  <a:lnTo>
                    <a:pt x="38" y="122"/>
                  </a:lnTo>
                  <a:lnTo>
                    <a:pt x="31" y="125"/>
                  </a:lnTo>
                  <a:lnTo>
                    <a:pt x="25" y="126"/>
                  </a:lnTo>
                  <a:lnTo>
                    <a:pt x="18" y="127"/>
                  </a:lnTo>
                  <a:lnTo>
                    <a:pt x="12" y="128"/>
                  </a:lnTo>
                  <a:lnTo>
                    <a:pt x="5" y="129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AA6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0" name="Freeform 84"/>
            <p:cNvSpPr>
              <a:spLocks/>
            </p:cNvSpPr>
            <p:nvPr/>
          </p:nvSpPr>
          <p:spPr bwMode="auto">
            <a:xfrm>
              <a:off x="2862" y="1536"/>
              <a:ext cx="60" cy="69"/>
            </a:xfrm>
            <a:custGeom>
              <a:avLst/>
              <a:gdLst>
                <a:gd name="T0" fmla="*/ 0 w 119"/>
                <a:gd name="T1" fmla="*/ 1 h 138"/>
                <a:gd name="T2" fmla="*/ 1 w 119"/>
                <a:gd name="T3" fmla="*/ 1 h 138"/>
                <a:gd name="T4" fmla="*/ 1 w 119"/>
                <a:gd name="T5" fmla="*/ 1 h 138"/>
                <a:gd name="T6" fmla="*/ 1 w 119"/>
                <a:gd name="T7" fmla="*/ 1 h 138"/>
                <a:gd name="T8" fmla="*/ 1 w 119"/>
                <a:gd name="T9" fmla="*/ 1 h 138"/>
                <a:gd name="T10" fmla="*/ 1 w 119"/>
                <a:gd name="T11" fmla="*/ 1 h 138"/>
                <a:gd name="T12" fmla="*/ 1 w 119"/>
                <a:gd name="T13" fmla="*/ 1 h 138"/>
                <a:gd name="T14" fmla="*/ 1 w 119"/>
                <a:gd name="T15" fmla="*/ 1 h 138"/>
                <a:gd name="T16" fmla="*/ 1 w 119"/>
                <a:gd name="T17" fmla="*/ 0 h 138"/>
                <a:gd name="T18" fmla="*/ 1 w 119"/>
                <a:gd name="T19" fmla="*/ 1 h 138"/>
                <a:gd name="T20" fmla="*/ 1 w 119"/>
                <a:gd name="T21" fmla="*/ 1 h 138"/>
                <a:gd name="T22" fmla="*/ 1 w 119"/>
                <a:gd name="T23" fmla="*/ 1 h 138"/>
                <a:gd name="T24" fmla="*/ 1 w 119"/>
                <a:gd name="T25" fmla="*/ 1 h 138"/>
                <a:gd name="T26" fmla="*/ 1 w 119"/>
                <a:gd name="T27" fmla="*/ 1 h 138"/>
                <a:gd name="T28" fmla="*/ 1 w 119"/>
                <a:gd name="T29" fmla="*/ 1 h 138"/>
                <a:gd name="T30" fmla="*/ 1 w 119"/>
                <a:gd name="T31" fmla="*/ 1 h 138"/>
                <a:gd name="T32" fmla="*/ 1 w 119"/>
                <a:gd name="T33" fmla="*/ 1 h 138"/>
                <a:gd name="T34" fmla="*/ 1 w 119"/>
                <a:gd name="T35" fmla="*/ 1 h 138"/>
                <a:gd name="T36" fmla="*/ 1 w 119"/>
                <a:gd name="T37" fmla="*/ 1 h 138"/>
                <a:gd name="T38" fmla="*/ 1 w 119"/>
                <a:gd name="T39" fmla="*/ 1 h 138"/>
                <a:gd name="T40" fmla="*/ 1 w 119"/>
                <a:gd name="T41" fmla="*/ 1 h 138"/>
                <a:gd name="T42" fmla="*/ 1 w 119"/>
                <a:gd name="T43" fmla="*/ 1 h 138"/>
                <a:gd name="T44" fmla="*/ 1 w 119"/>
                <a:gd name="T45" fmla="*/ 1 h 138"/>
                <a:gd name="T46" fmla="*/ 1 w 119"/>
                <a:gd name="T47" fmla="*/ 1 h 138"/>
                <a:gd name="T48" fmla="*/ 1 w 119"/>
                <a:gd name="T49" fmla="*/ 1 h 138"/>
                <a:gd name="T50" fmla="*/ 1 w 119"/>
                <a:gd name="T51" fmla="*/ 1 h 138"/>
                <a:gd name="T52" fmla="*/ 1 w 119"/>
                <a:gd name="T53" fmla="*/ 1 h 138"/>
                <a:gd name="T54" fmla="*/ 1 w 119"/>
                <a:gd name="T55" fmla="*/ 1 h 138"/>
                <a:gd name="T56" fmla="*/ 1 w 119"/>
                <a:gd name="T57" fmla="*/ 1 h 138"/>
                <a:gd name="T58" fmla="*/ 1 w 119"/>
                <a:gd name="T59" fmla="*/ 1 h 138"/>
                <a:gd name="T60" fmla="*/ 1 w 119"/>
                <a:gd name="T61" fmla="*/ 1 h 138"/>
                <a:gd name="T62" fmla="*/ 1 w 119"/>
                <a:gd name="T63" fmla="*/ 1 h 138"/>
                <a:gd name="T64" fmla="*/ 1 w 119"/>
                <a:gd name="T65" fmla="*/ 1 h 138"/>
                <a:gd name="T66" fmla="*/ 1 w 119"/>
                <a:gd name="T67" fmla="*/ 1 h 138"/>
                <a:gd name="T68" fmla="*/ 1 w 119"/>
                <a:gd name="T69" fmla="*/ 1 h 138"/>
                <a:gd name="T70" fmla="*/ 1 w 119"/>
                <a:gd name="T71" fmla="*/ 1 h 138"/>
                <a:gd name="T72" fmla="*/ 0 w 119"/>
                <a:gd name="T73" fmla="*/ 1 h 13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19" h="138">
                  <a:moveTo>
                    <a:pt x="0" y="115"/>
                  </a:moveTo>
                  <a:lnTo>
                    <a:pt x="5" y="100"/>
                  </a:lnTo>
                  <a:lnTo>
                    <a:pt x="11" y="86"/>
                  </a:lnTo>
                  <a:lnTo>
                    <a:pt x="15" y="71"/>
                  </a:lnTo>
                  <a:lnTo>
                    <a:pt x="20" y="57"/>
                  </a:lnTo>
                  <a:lnTo>
                    <a:pt x="26" y="43"/>
                  </a:lnTo>
                  <a:lnTo>
                    <a:pt x="30" y="28"/>
                  </a:lnTo>
                  <a:lnTo>
                    <a:pt x="34" y="15"/>
                  </a:lnTo>
                  <a:lnTo>
                    <a:pt x="38" y="0"/>
                  </a:lnTo>
                  <a:lnTo>
                    <a:pt x="49" y="2"/>
                  </a:lnTo>
                  <a:lnTo>
                    <a:pt x="59" y="4"/>
                  </a:lnTo>
                  <a:lnTo>
                    <a:pt x="70" y="7"/>
                  </a:lnTo>
                  <a:lnTo>
                    <a:pt x="79" y="8"/>
                  </a:lnTo>
                  <a:lnTo>
                    <a:pt x="89" y="10"/>
                  </a:lnTo>
                  <a:lnTo>
                    <a:pt x="99" y="11"/>
                  </a:lnTo>
                  <a:lnTo>
                    <a:pt x="109" y="13"/>
                  </a:lnTo>
                  <a:lnTo>
                    <a:pt x="119" y="15"/>
                  </a:lnTo>
                  <a:lnTo>
                    <a:pt x="118" y="50"/>
                  </a:lnTo>
                  <a:lnTo>
                    <a:pt x="113" y="78"/>
                  </a:lnTo>
                  <a:lnTo>
                    <a:pt x="106" y="104"/>
                  </a:lnTo>
                  <a:lnTo>
                    <a:pt x="95" y="138"/>
                  </a:lnTo>
                  <a:lnTo>
                    <a:pt x="89" y="134"/>
                  </a:lnTo>
                  <a:lnTo>
                    <a:pt x="82" y="130"/>
                  </a:lnTo>
                  <a:lnTo>
                    <a:pt x="76" y="126"/>
                  </a:lnTo>
                  <a:lnTo>
                    <a:pt x="71" y="122"/>
                  </a:lnTo>
                  <a:lnTo>
                    <a:pt x="64" y="118"/>
                  </a:lnTo>
                  <a:lnTo>
                    <a:pt x="58" y="115"/>
                  </a:lnTo>
                  <a:lnTo>
                    <a:pt x="51" y="110"/>
                  </a:lnTo>
                  <a:lnTo>
                    <a:pt x="45" y="107"/>
                  </a:lnTo>
                  <a:lnTo>
                    <a:pt x="40" y="108"/>
                  </a:lnTo>
                  <a:lnTo>
                    <a:pt x="34" y="109"/>
                  </a:lnTo>
                  <a:lnTo>
                    <a:pt x="28" y="109"/>
                  </a:lnTo>
                  <a:lnTo>
                    <a:pt x="23" y="110"/>
                  </a:lnTo>
                  <a:lnTo>
                    <a:pt x="18" y="111"/>
                  </a:lnTo>
                  <a:lnTo>
                    <a:pt x="12" y="113"/>
                  </a:lnTo>
                  <a:lnTo>
                    <a:pt x="6" y="114"/>
                  </a:lnTo>
                  <a:lnTo>
                    <a:pt x="0" y="115"/>
                  </a:lnTo>
                  <a:close/>
                </a:path>
              </a:pathLst>
            </a:custGeom>
            <a:solidFill>
              <a:srgbClr val="AF6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1" name="Freeform 85"/>
            <p:cNvSpPr>
              <a:spLocks/>
            </p:cNvSpPr>
            <p:nvPr/>
          </p:nvSpPr>
          <p:spPr bwMode="auto">
            <a:xfrm>
              <a:off x="2866" y="1541"/>
              <a:ext cx="51" cy="60"/>
            </a:xfrm>
            <a:custGeom>
              <a:avLst/>
              <a:gdLst>
                <a:gd name="T0" fmla="*/ 0 w 104"/>
                <a:gd name="T1" fmla="*/ 0 h 121"/>
                <a:gd name="T2" fmla="*/ 0 w 104"/>
                <a:gd name="T3" fmla="*/ 0 h 121"/>
                <a:gd name="T4" fmla="*/ 0 w 104"/>
                <a:gd name="T5" fmla="*/ 0 h 121"/>
                <a:gd name="T6" fmla="*/ 0 w 104"/>
                <a:gd name="T7" fmla="*/ 0 h 121"/>
                <a:gd name="T8" fmla="*/ 0 w 104"/>
                <a:gd name="T9" fmla="*/ 0 h 121"/>
                <a:gd name="T10" fmla="*/ 0 w 104"/>
                <a:gd name="T11" fmla="*/ 0 h 121"/>
                <a:gd name="T12" fmla="*/ 0 w 104"/>
                <a:gd name="T13" fmla="*/ 0 h 121"/>
                <a:gd name="T14" fmla="*/ 0 w 104"/>
                <a:gd name="T15" fmla="*/ 0 h 121"/>
                <a:gd name="T16" fmla="*/ 0 w 104"/>
                <a:gd name="T17" fmla="*/ 0 h 121"/>
                <a:gd name="T18" fmla="*/ 0 w 104"/>
                <a:gd name="T19" fmla="*/ 0 h 121"/>
                <a:gd name="T20" fmla="*/ 0 w 104"/>
                <a:gd name="T21" fmla="*/ 0 h 121"/>
                <a:gd name="T22" fmla="*/ 0 w 104"/>
                <a:gd name="T23" fmla="*/ 0 h 121"/>
                <a:gd name="T24" fmla="*/ 0 w 104"/>
                <a:gd name="T25" fmla="*/ 0 h 121"/>
                <a:gd name="T26" fmla="*/ 0 w 104"/>
                <a:gd name="T27" fmla="*/ 0 h 121"/>
                <a:gd name="T28" fmla="*/ 0 w 104"/>
                <a:gd name="T29" fmla="*/ 0 h 121"/>
                <a:gd name="T30" fmla="*/ 0 w 104"/>
                <a:gd name="T31" fmla="*/ 0 h 121"/>
                <a:gd name="T32" fmla="*/ 0 w 104"/>
                <a:gd name="T33" fmla="*/ 0 h 121"/>
                <a:gd name="T34" fmla="*/ 0 w 104"/>
                <a:gd name="T35" fmla="*/ 0 h 121"/>
                <a:gd name="T36" fmla="*/ 0 w 104"/>
                <a:gd name="T37" fmla="*/ 0 h 121"/>
                <a:gd name="T38" fmla="*/ 0 w 104"/>
                <a:gd name="T39" fmla="*/ 0 h 121"/>
                <a:gd name="T40" fmla="*/ 0 w 104"/>
                <a:gd name="T41" fmla="*/ 0 h 121"/>
                <a:gd name="T42" fmla="*/ 0 w 104"/>
                <a:gd name="T43" fmla="*/ 0 h 121"/>
                <a:gd name="T44" fmla="*/ 0 w 104"/>
                <a:gd name="T45" fmla="*/ 0 h 121"/>
                <a:gd name="T46" fmla="*/ 0 w 104"/>
                <a:gd name="T47" fmla="*/ 0 h 121"/>
                <a:gd name="T48" fmla="*/ 0 w 104"/>
                <a:gd name="T49" fmla="*/ 0 h 121"/>
                <a:gd name="T50" fmla="*/ 0 w 104"/>
                <a:gd name="T51" fmla="*/ 0 h 121"/>
                <a:gd name="T52" fmla="*/ 0 w 104"/>
                <a:gd name="T53" fmla="*/ 0 h 121"/>
                <a:gd name="T54" fmla="*/ 0 w 104"/>
                <a:gd name="T55" fmla="*/ 0 h 121"/>
                <a:gd name="T56" fmla="*/ 0 w 104"/>
                <a:gd name="T57" fmla="*/ 0 h 121"/>
                <a:gd name="T58" fmla="*/ 0 w 104"/>
                <a:gd name="T59" fmla="*/ 0 h 121"/>
                <a:gd name="T60" fmla="*/ 0 w 104"/>
                <a:gd name="T61" fmla="*/ 0 h 121"/>
                <a:gd name="T62" fmla="*/ 0 w 104"/>
                <a:gd name="T63" fmla="*/ 0 h 121"/>
                <a:gd name="T64" fmla="*/ 0 w 104"/>
                <a:gd name="T65" fmla="*/ 0 h 12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04" h="121">
                  <a:moveTo>
                    <a:pt x="0" y="100"/>
                  </a:moveTo>
                  <a:lnTo>
                    <a:pt x="8" y="75"/>
                  </a:lnTo>
                  <a:lnTo>
                    <a:pt x="18" y="51"/>
                  </a:lnTo>
                  <a:lnTo>
                    <a:pt x="26" y="25"/>
                  </a:lnTo>
                  <a:lnTo>
                    <a:pt x="34" y="0"/>
                  </a:lnTo>
                  <a:lnTo>
                    <a:pt x="43" y="2"/>
                  </a:lnTo>
                  <a:lnTo>
                    <a:pt x="51" y="3"/>
                  </a:lnTo>
                  <a:lnTo>
                    <a:pt x="60" y="6"/>
                  </a:lnTo>
                  <a:lnTo>
                    <a:pt x="68" y="7"/>
                  </a:lnTo>
                  <a:lnTo>
                    <a:pt x="78" y="9"/>
                  </a:lnTo>
                  <a:lnTo>
                    <a:pt x="86" y="11"/>
                  </a:lnTo>
                  <a:lnTo>
                    <a:pt x="95" y="13"/>
                  </a:lnTo>
                  <a:lnTo>
                    <a:pt x="104" y="15"/>
                  </a:lnTo>
                  <a:lnTo>
                    <a:pt x="103" y="45"/>
                  </a:lnTo>
                  <a:lnTo>
                    <a:pt x="98" y="69"/>
                  </a:lnTo>
                  <a:lnTo>
                    <a:pt x="92" y="92"/>
                  </a:lnTo>
                  <a:lnTo>
                    <a:pt x="82" y="121"/>
                  </a:lnTo>
                  <a:lnTo>
                    <a:pt x="78" y="117"/>
                  </a:lnTo>
                  <a:lnTo>
                    <a:pt x="72" y="114"/>
                  </a:lnTo>
                  <a:lnTo>
                    <a:pt x="67" y="110"/>
                  </a:lnTo>
                  <a:lnTo>
                    <a:pt x="61" y="107"/>
                  </a:lnTo>
                  <a:lnTo>
                    <a:pt x="56" y="104"/>
                  </a:lnTo>
                  <a:lnTo>
                    <a:pt x="50" y="100"/>
                  </a:lnTo>
                  <a:lnTo>
                    <a:pt x="45" y="97"/>
                  </a:lnTo>
                  <a:lnTo>
                    <a:pt x="40" y="93"/>
                  </a:lnTo>
                  <a:lnTo>
                    <a:pt x="35" y="94"/>
                  </a:lnTo>
                  <a:lnTo>
                    <a:pt x="29" y="94"/>
                  </a:lnTo>
                  <a:lnTo>
                    <a:pt x="25" y="95"/>
                  </a:lnTo>
                  <a:lnTo>
                    <a:pt x="20" y="97"/>
                  </a:lnTo>
                  <a:lnTo>
                    <a:pt x="14" y="98"/>
                  </a:lnTo>
                  <a:lnTo>
                    <a:pt x="10" y="98"/>
                  </a:lnTo>
                  <a:lnTo>
                    <a:pt x="5" y="99"/>
                  </a:lnTo>
                  <a:lnTo>
                    <a:pt x="0" y="100"/>
                  </a:lnTo>
                  <a:close/>
                </a:path>
              </a:pathLst>
            </a:custGeom>
            <a:solidFill>
              <a:srgbClr val="B2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2" name="Freeform 86"/>
            <p:cNvSpPr>
              <a:spLocks/>
            </p:cNvSpPr>
            <p:nvPr/>
          </p:nvSpPr>
          <p:spPr bwMode="auto">
            <a:xfrm>
              <a:off x="2869" y="1546"/>
              <a:ext cx="44" cy="51"/>
            </a:xfrm>
            <a:custGeom>
              <a:avLst/>
              <a:gdLst>
                <a:gd name="T0" fmla="*/ 0 w 88"/>
                <a:gd name="T1" fmla="*/ 0 h 104"/>
                <a:gd name="T2" fmla="*/ 1 w 88"/>
                <a:gd name="T3" fmla="*/ 0 h 104"/>
                <a:gd name="T4" fmla="*/ 1 w 88"/>
                <a:gd name="T5" fmla="*/ 0 h 104"/>
                <a:gd name="T6" fmla="*/ 1 w 88"/>
                <a:gd name="T7" fmla="*/ 0 h 104"/>
                <a:gd name="T8" fmla="*/ 1 w 88"/>
                <a:gd name="T9" fmla="*/ 0 h 104"/>
                <a:gd name="T10" fmla="*/ 1 w 88"/>
                <a:gd name="T11" fmla="*/ 0 h 104"/>
                <a:gd name="T12" fmla="*/ 1 w 88"/>
                <a:gd name="T13" fmla="*/ 0 h 104"/>
                <a:gd name="T14" fmla="*/ 1 w 88"/>
                <a:gd name="T15" fmla="*/ 0 h 104"/>
                <a:gd name="T16" fmla="*/ 1 w 88"/>
                <a:gd name="T17" fmla="*/ 0 h 104"/>
                <a:gd name="T18" fmla="*/ 1 w 88"/>
                <a:gd name="T19" fmla="*/ 0 h 104"/>
                <a:gd name="T20" fmla="*/ 1 w 88"/>
                <a:gd name="T21" fmla="*/ 0 h 104"/>
                <a:gd name="T22" fmla="*/ 0 w 88"/>
                <a:gd name="T23" fmla="*/ 0 h 10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8" h="104">
                  <a:moveTo>
                    <a:pt x="0" y="86"/>
                  </a:moveTo>
                  <a:lnTo>
                    <a:pt x="7" y="65"/>
                  </a:lnTo>
                  <a:lnTo>
                    <a:pt x="15" y="44"/>
                  </a:lnTo>
                  <a:lnTo>
                    <a:pt x="22" y="22"/>
                  </a:lnTo>
                  <a:lnTo>
                    <a:pt x="29" y="0"/>
                  </a:lnTo>
                  <a:lnTo>
                    <a:pt x="88" y="14"/>
                  </a:lnTo>
                  <a:lnTo>
                    <a:pt x="87" y="39"/>
                  </a:lnTo>
                  <a:lnTo>
                    <a:pt x="84" y="59"/>
                  </a:lnTo>
                  <a:lnTo>
                    <a:pt x="79" y="80"/>
                  </a:lnTo>
                  <a:lnTo>
                    <a:pt x="69" y="104"/>
                  </a:lnTo>
                  <a:lnTo>
                    <a:pt x="34" y="81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B76B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3" name="Freeform 87"/>
            <p:cNvSpPr>
              <a:spLocks/>
            </p:cNvSpPr>
            <p:nvPr/>
          </p:nvSpPr>
          <p:spPr bwMode="auto">
            <a:xfrm>
              <a:off x="2668" y="751"/>
              <a:ext cx="115" cy="226"/>
            </a:xfrm>
            <a:custGeom>
              <a:avLst/>
              <a:gdLst>
                <a:gd name="T0" fmla="*/ 0 w 231"/>
                <a:gd name="T1" fmla="*/ 0 h 451"/>
                <a:gd name="T2" fmla="*/ 0 w 231"/>
                <a:gd name="T3" fmla="*/ 1 h 451"/>
                <a:gd name="T4" fmla="*/ 0 w 231"/>
                <a:gd name="T5" fmla="*/ 1 h 451"/>
                <a:gd name="T6" fmla="*/ 0 w 231"/>
                <a:gd name="T7" fmla="*/ 1 h 451"/>
                <a:gd name="T8" fmla="*/ 0 w 231"/>
                <a:gd name="T9" fmla="*/ 1 h 451"/>
                <a:gd name="T10" fmla="*/ 0 w 231"/>
                <a:gd name="T11" fmla="*/ 1 h 451"/>
                <a:gd name="T12" fmla="*/ 0 w 231"/>
                <a:gd name="T13" fmla="*/ 1 h 451"/>
                <a:gd name="T14" fmla="*/ 0 w 231"/>
                <a:gd name="T15" fmla="*/ 2 h 451"/>
                <a:gd name="T16" fmla="*/ 0 w 231"/>
                <a:gd name="T17" fmla="*/ 2 h 451"/>
                <a:gd name="T18" fmla="*/ 0 w 231"/>
                <a:gd name="T19" fmla="*/ 2 h 451"/>
                <a:gd name="T20" fmla="*/ 0 w 231"/>
                <a:gd name="T21" fmla="*/ 2 h 451"/>
                <a:gd name="T22" fmla="*/ 0 w 231"/>
                <a:gd name="T23" fmla="*/ 2 h 451"/>
                <a:gd name="T24" fmla="*/ 0 w 231"/>
                <a:gd name="T25" fmla="*/ 2 h 451"/>
                <a:gd name="T26" fmla="*/ 0 w 231"/>
                <a:gd name="T27" fmla="*/ 2 h 451"/>
                <a:gd name="T28" fmla="*/ 0 w 231"/>
                <a:gd name="T29" fmla="*/ 2 h 451"/>
                <a:gd name="T30" fmla="*/ 0 w 231"/>
                <a:gd name="T31" fmla="*/ 2 h 451"/>
                <a:gd name="T32" fmla="*/ 0 w 231"/>
                <a:gd name="T33" fmla="*/ 2 h 451"/>
                <a:gd name="T34" fmla="*/ 0 w 231"/>
                <a:gd name="T35" fmla="*/ 2 h 451"/>
                <a:gd name="T36" fmla="*/ 0 w 231"/>
                <a:gd name="T37" fmla="*/ 1 h 451"/>
                <a:gd name="T38" fmla="*/ 0 w 231"/>
                <a:gd name="T39" fmla="*/ 1 h 451"/>
                <a:gd name="T40" fmla="*/ 0 w 231"/>
                <a:gd name="T41" fmla="*/ 1 h 451"/>
                <a:gd name="T42" fmla="*/ 0 w 231"/>
                <a:gd name="T43" fmla="*/ 1 h 451"/>
                <a:gd name="T44" fmla="*/ 0 w 231"/>
                <a:gd name="T45" fmla="*/ 1 h 451"/>
                <a:gd name="T46" fmla="*/ 0 w 231"/>
                <a:gd name="T47" fmla="*/ 1 h 451"/>
                <a:gd name="T48" fmla="*/ 0 w 231"/>
                <a:gd name="T49" fmla="*/ 1 h 451"/>
                <a:gd name="T50" fmla="*/ 0 w 231"/>
                <a:gd name="T51" fmla="*/ 0 h 45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31" h="451">
                  <a:moveTo>
                    <a:pt x="173" y="0"/>
                  </a:moveTo>
                  <a:lnTo>
                    <a:pt x="125" y="41"/>
                  </a:lnTo>
                  <a:lnTo>
                    <a:pt x="88" y="77"/>
                  </a:lnTo>
                  <a:lnTo>
                    <a:pt x="59" y="109"/>
                  </a:lnTo>
                  <a:lnTo>
                    <a:pt x="38" y="142"/>
                  </a:lnTo>
                  <a:lnTo>
                    <a:pt x="23" y="177"/>
                  </a:lnTo>
                  <a:lnTo>
                    <a:pt x="13" y="219"/>
                  </a:lnTo>
                  <a:lnTo>
                    <a:pt x="6" y="271"/>
                  </a:lnTo>
                  <a:lnTo>
                    <a:pt x="2" y="335"/>
                  </a:lnTo>
                  <a:lnTo>
                    <a:pt x="0" y="388"/>
                  </a:lnTo>
                  <a:lnTo>
                    <a:pt x="6" y="425"/>
                  </a:lnTo>
                  <a:lnTo>
                    <a:pt x="15" y="446"/>
                  </a:lnTo>
                  <a:lnTo>
                    <a:pt x="28" y="451"/>
                  </a:lnTo>
                  <a:lnTo>
                    <a:pt x="41" y="443"/>
                  </a:lnTo>
                  <a:lnTo>
                    <a:pt x="52" y="423"/>
                  </a:lnTo>
                  <a:lnTo>
                    <a:pt x="60" y="389"/>
                  </a:lnTo>
                  <a:lnTo>
                    <a:pt x="64" y="344"/>
                  </a:lnTo>
                  <a:lnTo>
                    <a:pt x="73" y="289"/>
                  </a:lnTo>
                  <a:lnTo>
                    <a:pt x="82" y="242"/>
                  </a:lnTo>
                  <a:lnTo>
                    <a:pt x="92" y="198"/>
                  </a:lnTo>
                  <a:lnTo>
                    <a:pt x="107" y="160"/>
                  </a:lnTo>
                  <a:lnTo>
                    <a:pt x="126" y="124"/>
                  </a:lnTo>
                  <a:lnTo>
                    <a:pt x="152" y="90"/>
                  </a:lnTo>
                  <a:lnTo>
                    <a:pt x="186" y="57"/>
                  </a:lnTo>
                  <a:lnTo>
                    <a:pt x="231" y="24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B76B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4" name="Freeform 88"/>
            <p:cNvSpPr>
              <a:spLocks/>
            </p:cNvSpPr>
            <p:nvPr/>
          </p:nvSpPr>
          <p:spPr bwMode="auto">
            <a:xfrm>
              <a:off x="2678" y="743"/>
              <a:ext cx="96" cy="103"/>
            </a:xfrm>
            <a:custGeom>
              <a:avLst/>
              <a:gdLst>
                <a:gd name="T0" fmla="*/ 1 w 192"/>
                <a:gd name="T1" fmla="*/ 1 h 206"/>
                <a:gd name="T2" fmla="*/ 1 w 192"/>
                <a:gd name="T3" fmla="*/ 1 h 206"/>
                <a:gd name="T4" fmla="*/ 1 w 192"/>
                <a:gd name="T5" fmla="*/ 1 h 206"/>
                <a:gd name="T6" fmla="*/ 1 w 192"/>
                <a:gd name="T7" fmla="*/ 1 h 206"/>
                <a:gd name="T8" fmla="*/ 1 w 192"/>
                <a:gd name="T9" fmla="*/ 1 h 206"/>
                <a:gd name="T10" fmla="*/ 1 w 192"/>
                <a:gd name="T11" fmla="*/ 1 h 206"/>
                <a:gd name="T12" fmla="*/ 1 w 192"/>
                <a:gd name="T13" fmla="*/ 1 h 206"/>
                <a:gd name="T14" fmla="*/ 1 w 192"/>
                <a:gd name="T15" fmla="*/ 1 h 206"/>
                <a:gd name="T16" fmla="*/ 0 w 192"/>
                <a:gd name="T17" fmla="*/ 1 h 206"/>
                <a:gd name="T18" fmla="*/ 1 w 192"/>
                <a:gd name="T19" fmla="*/ 1 h 206"/>
                <a:gd name="T20" fmla="*/ 1 w 192"/>
                <a:gd name="T21" fmla="*/ 1 h 206"/>
                <a:gd name="T22" fmla="*/ 1 w 192"/>
                <a:gd name="T23" fmla="*/ 1 h 206"/>
                <a:gd name="T24" fmla="*/ 1 w 192"/>
                <a:gd name="T25" fmla="*/ 1 h 206"/>
                <a:gd name="T26" fmla="*/ 1 w 192"/>
                <a:gd name="T27" fmla="*/ 1 h 206"/>
                <a:gd name="T28" fmla="*/ 1 w 192"/>
                <a:gd name="T29" fmla="*/ 1 h 206"/>
                <a:gd name="T30" fmla="*/ 1 w 192"/>
                <a:gd name="T31" fmla="*/ 1 h 206"/>
                <a:gd name="T32" fmla="*/ 1 w 192"/>
                <a:gd name="T33" fmla="*/ 1 h 206"/>
                <a:gd name="T34" fmla="*/ 1 w 192"/>
                <a:gd name="T35" fmla="*/ 1 h 206"/>
                <a:gd name="T36" fmla="*/ 1 w 192"/>
                <a:gd name="T37" fmla="*/ 1 h 206"/>
                <a:gd name="T38" fmla="*/ 1 w 192"/>
                <a:gd name="T39" fmla="*/ 1 h 206"/>
                <a:gd name="T40" fmla="*/ 1 w 192"/>
                <a:gd name="T41" fmla="*/ 1 h 206"/>
                <a:gd name="T42" fmla="*/ 1 w 192"/>
                <a:gd name="T43" fmla="*/ 1 h 206"/>
                <a:gd name="T44" fmla="*/ 1 w 192"/>
                <a:gd name="T45" fmla="*/ 1 h 206"/>
                <a:gd name="T46" fmla="*/ 1 w 192"/>
                <a:gd name="T47" fmla="*/ 1 h 206"/>
                <a:gd name="T48" fmla="*/ 1 w 192"/>
                <a:gd name="T49" fmla="*/ 0 h 206"/>
                <a:gd name="T50" fmla="*/ 1 w 192"/>
                <a:gd name="T51" fmla="*/ 1 h 206"/>
                <a:gd name="T52" fmla="*/ 1 w 192"/>
                <a:gd name="T53" fmla="*/ 1 h 20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92" h="206">
                  <a:moveTo>
                    <a:pt x="158" y="4"/>
                  </a:moveTo>
                  <a:lnTo>
                    <a:pt x="127" y="26"/>
                  </a:lnTo>
                  <a:lnTo>
                    <a:pt x="101" y="47"/>
                  </a:lnTo>
                  <a:lnTo>
                    <a:pt x="80" y="68"/>
                  </a:lnTo>
                  <a:lnTo>
                    <a:pt x="62" y="88"/>
                  </a:lnTo>
                  <a:lnTo>
                    <a:pt x="45" y="111"/>
                  </a:lnTo>
                  <a:lnTo>
                    <a:pt x="30" y="138"/>
                  </a:lnTo>
                  <a:lnTo>
                    <a:pt x="16" y="167"/>
                  </a:lnTo>
                  <a:lnTo>
                    <a:pt x="0" y="201"/>
                  </a:lnTo>
                  <a:lnTo>
                    <a:pt x="37" y="206"/>
                  </a:lnTo>
                  <a:lnTo>
                    <a:pt x="71" y="206"/>
                  </a:lnTo>
                  <a:lnTo>
                    <a:pt x="85" y="183"/>
                  </a:lnTo>
                  <a:lnTo>
                    <a:pt x="98" y="160"/>
                  </a:lnTo>
                  <a:lnTo>
                    <a:pt x="112" y="138"/>
                  </a:lnTo>
                  <a:lnTo>
                    <a:pt x="126" y="116"/>
                  </a:lnTo>
                  <a:lnTo>
                    <a:pt x="141" y="95"/>
                  </a:lnTo>
                  <a:lnTo>
                    <a:pt x="155" y="74"/>
                  </a:lnTo>
                  <a:lnTo>
                    <a:pt x="172" y="54"/>
                  </a:lnTo>
                  <a:lnTo>
                    <a:pt x="189" y="33"/>
                  </a:lnTo>
                  <a:lnTo>
                    <a:pt x="192" y="23"/>
                  </a:lnTo>
                  <a:lnTo>
                    <a:pt x="191" y="15"/>
                  </a:lnTo>
                  <a:lnTo>
                    <a:pt x="187" y="8"/>
                  </a:lnTo>
                  <a:lnTo>
                    <a:pt x="180" y="3"/>
                  </a:lnTo>
                  <a:lnTo>
                    <a:pt x="172" y="1"/>
                  </a:lnTo>
                  <a:lnTo>
                    <a:pt x="165" y="0"/>
                  </a:lnTo>
                  <a:lnTo>
                    <a:pt x="160" y="1"/>
                  </a:lnTo>
                  <a:lnTo>
                    <a:pt x="158" y="4"/>
                  </a:lnTo>
                  <a:close/>
                </a:path>
              </a:pathLst>
            </a:custGeom>
            <a:solidFill>
              <a:srgbClr val="D18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5" name="Freeform 89"/>
            <p:cNvSpPr>
              <a:spLocks/>
            </p:cNvSpPr>
            <p:nvPr/>
          </p:nvSpPr>
          <p:spPr bwMode="auto">
            <a:xfrm>
              <a:off x="2677" y="845"/>
              <a:ext cx="23" cy="96"/>
            </a:xfrm>
            <a:custGeom>
              <a:avLst/>
              <a:gdLst>
                <a:gd name="T0" fmla="*/ 0 w 47"/>
                <a:gd name="T1" fmla="*/ 0 h 193"/>
                <a:gd name="T2" fmla="*/ 0 w 47"/>
                <a:gd name="T3" fmla="*/ 0 h 193"/>
                <a:gd name="T4" fmla="*/ 0 w 47"/>
                <a:gd name="T5" fmla="*/ 0 h 193"/>
                <a:gd name="T6" fmla="*/ 0 w 47"/>
                <a:gd name="T7" fmla="*/ 0 h 193"/>
                <a:gd name="T8" fmla="*/ 0 w 47"/>
                <a:gd name="T9" fmla="*/ 0 h 193"/>
                <a:gd name="T10" fmla="*/ 0 w 47"/>
                <a:gd name="T11" fmla="*/ 0 h 193"/>
                <a:gd name="T12" fmla="*/ 0 w 47"/>
                <a:gd name="T13" fmla="*/ 0 h 193"/>
                <a:gd name="T14" fmla="*/ 0 w 47"/>
                <a:gd name="T15" fmla="*/ 0 h 19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7" h="193">
                  <a:moveTo>
                    <a:pt x="16" y="5"/>
                  </a:moveTo>
                  <a:lnTo>
                    <a:pt x="7" y="75"/>
                  </a:lnTo>
                  <a:lnTo>
                    <a:pt x="0" y="142"/>
                  </a:lnTo>
                  <a:lnTo>
                    <a:pt x="0" y="193"/>
                  </a:lnTo>
                  <a:lnTo>
                    <a:pt x="16" y="182"/>
                  </a:lnTo>
                  <a:lnTo>
                    <a:pt x="23" y="144"/>
                  </a:lnTo>
                  <a:lnTo>
                    <a:pt x="47" y="0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18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6" name="Freeform 90"/>
            <p:cNvSpPr>
              <a:spLocks/>
            </p:cNvSpPr>
            <p:nvPr/>
          </p:nvSpPr>
          <p:spPr bwMode="auto">
            <a:xfrm>
              <a:off x="2686" y="765"/>
              <a:ext cx="58" cy="81"/>
            </a:xfrm>
            <a:custGeom>
              <a:avLst/>
              <a:gdLst>
                <a:gd name="T0" fmla="*/ 0 w 115"/>
                <a:gd name="T1" fmla="*/ 1 h 161"/>
                <a:gd name="T2" fmla="*/ 1 w 115"/>
                <a:gd name="T3" fmla="*/ 1 h 161"/>
                <a:gd name="T4" fmla="*/ 1 w 115"/>
                <a:gd name="T5" fmla="*/ 1 h 161"/>
                <a:gd name="T6" fmla="*/ 1 w 115"/>
                <a:gd name="T7" fmla="*/ 0 h 161"/>
                <a:gd name="T8" fmla="*/ 1 w 115"/>
                <a:gd name="T9" fmla="*/ 1 h 161"/>
                <a:gd name="T10" fmla="*/ 1 w 115"/>
                <a:gd name="T11" fmla="*/ 1 h 161"/>
                <a:gd name="T12" fmla="*/ 1 w 115"/>
                <a:gd name="T13" fmla="*/ 1 h 161"/>
                <a:gd name="T14" fmla="*/ 1 w 115"/>
                <a:gd name="T15" fmla="*/ 1 h 161"/>
                <a:gd name="T16" fmla="*/ 0 w 115"/>
                <a:gd name="T17" fmla="*/ 1 h 1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5" h="161">
                  <a:moveTo>
                    <a:pt x="0" y="158"/>
                  </a:moveTo>
                  <a:lnTo>
                    <a:pt x="31" y="88"/>
                  </a:lnTo>
                  <a:lnTo>
                    <a:pt x="69" y="39"/>
                  </a:lnTo>
                  <a:lnTo>
                    <a:pt x="113" y="0"/>
                  </a:lnTo>
                  <a:lnTo>
                    <a:pt x="115" y="23"/>
                  </a:lnTo>
                  <a:lnTo>
                    <a:pt x="87" y="55"/>
                  </a:lnTo>
                  <a:lnTo>
                    <a:pt x="36" y="127"/>
                  </a:lnTo>
                  <a:lnTo>
                    <a:pt x="22" y="161"/>
                  </a:lnTo>
                  <a:lnTo>
                    <a:pt x="0" y="158"/>
                  </a:lnTo>
                  <a:close/>
                </a:path>
              </a:pathLst>
            </a:custGeom>
            <a:solidFill>
              <a:srgbClr val="EFA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7" name="Freeform 91"/>
            <p:cNvSpPr>
              <a:spLocks/>
            </p:cNvSpPr>
            <p:nvPr/>
          </p:nvSpPr>
          <p:spPr bwMode="auto">
            <a:xfrm>
              <a:off x="2823" y="764"/>
              <a:ext cx="67" cy="191"/>
            </a:xfrm>
            <a:custGeom>
              <a:avLst/>
              <a:gdLst>
                <a:gd name="T0" fmla="*/ 0 w 135"/>
                <a:gd name="T1" fmla="*/ 0 h 382"/>
                <a:gd name="T2" fmla="*/ 0 w 135"/>
                <a:gd name="T3" fmla="*/ 1 h 382"/>
                <a:gd name="T4" fmla="*/ 0 w 135"/>
                <a:gd name="T5" fmla="*/ 1 h 382"/>
                <a:gd name="T6" fmla="*/ 0 w 135"/>
                <a:gd name="T7" fmla="*/ 1 h 382"/>
                <a:gd name="T8" fmla="*/ 0 w 135"/>
                <a:gd name="T9" fmla="*/ 1 h 382"/>
                <a:gd name="T10" fmla="*/ 0 w 135"/>
                <a:gd name="T11" fmla="*/ 1 h 382"/>
                <a:gd name="T12" fmla="*/ 0 w 135"/>
                <a:gd name="T13" fmla="*/ 2 h 382"/>
                <a:gd name="T14" fmla="*/ 0 w 135"/>
                <a:gd name="T15" fmla="*/ 2 h 382"/>
                <a:gd name="T16" fmla="*/ 0 w 135"/>
                <a:gd name="T17" fmla="*/ 2 h 382"/>
                <a:gd name="T18" fmla="*/ 0 w 135"/>
                <a:gd name="T19" fmla="*/ 2 h 382"/>
                <a:gd name="T20" fmla="*/ 0 w 135"/>
                <a:gd name="T21" fmla="*/ 2 h 382"/>
                <a:gd name="T22" fmla="*/ 0 w 135"/>
                <a:gd name="T23" fmla="*/ 2 h 382"/>
                <a:gd name="T24" fmla="*/ 0 w 135"/>
                <a:gd name="T25" fmla="*/ 1 h 382"/>
                <a:gd name="T26" fmla="*/ 0 w 135"/>
                <a:gd name="T27" fmla="*/ 1 h 382"/>
                <a:gd name="T28" fmla="*/ 0 w 135"/>
                <a:gd name="T29" fmla="*/ 1 h 382"/>
                <a:gd name="T30" fmla="*/ 0 w 135"/>
                <a:gd name="T31" fmla="*/ 1 h 382"/>
                <a:gd name="T32" fmla="*/ 0 w 135"/>
                <a:gd name="T33" fmla="*/ 1 h 382"/>
                <a:gd name="T34" fmla="*/ 0 w 135"/>
                <a:gd name="T35" fmla="*/ 0 h 38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35" h="382">
                  <a:moveTo>
                    <a:pt x="0" y="0"/>
                  </a:moveTo>
                  <a:lnTo>
                    <a:pt x="24" y="55"/>
                  </a:lnTo>
                  <a:lnTo>
                    <a:pt x="44" y="104"/>
                  </a:lnTo>
                  <a:lnTo>
                    <a:pt x="60" y="146"/>
                  </a:lnTo>
                  <a:lnTo>
                    <a:pt x="71" y="188"/>
                  </a:lnTo>
                  <a:lnTo>
                    <a:pt x="79" y="229"/>
                  </a:lnTo>
                  <a:lnTo>
                    <a:pt x="85" y="274"/>
                  </a:lnTo>
                  <a:lnTo>
                    <a:pt x="88" y="324"/>
                  </a:lnTo>
                  <a:lnTo>
                    <a:pt x="89" y="382"/>
                  </a:lnTo>
                  <a:lnTo>
                    <a:pt x="132" y="332"/>
                  </a:lnTo>
                  <a:lnTo>
                    <a:pt x="134" y="313"/>
                  </a:lnTo>
                  <a:lnTo>
                    <a:pt x="135" y="277"/>
                  </a:lnTo>
                  <a:lnTo>
                    <a:pt x="134" y="228"/>
                  </a:lnTo>
                  <a:lnTo>
                    <a:pt x="128" y="174"/>
                  </a:lnTo>
                  <a:lnTo>
                    <a:pt x="114" y="118"/>
                  </a:lnTo>
                  <a:lnTo>
                    <a:pt x="90" y="67"/>
                  </a:lnTo>
                  <a:lnTo>
                    <a:pt x="53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76B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8" name="Freeform 92"/>
            <p:cNvSpPr>
              <a:spLocks/>
            </p:cNvSpPr>
            <p:nvPr/>
          </p:nvSpPr>
          <p:spPr bwMode="auto">
            <a:xfrm>
              <a:off x="2843" y="793"/>
              <a:ext cx="37" cy="125"/>
            </a:xfrm>
            <a:custGeom>
              <a:avLst/>
              <a:gdLst>
                <a:gd name="T0" fmla="*/ 0 w 74"/>
                <a:gd name="T1" fmla="*/ 0 h 249"/>
                <a:gd name="T2" fmla="*/ 1 w 74"/>
                <a:gd name="T3" fmla="*/ 1 h 249"/>
                <a:gd name="T4" fmla="*/ 1 w 74"/>
                <a:gd name="T5" fmla="*/ 1 h 249"/>
                <a:gd name="T6" fmla="*/ 1 w 74"/>
                <a:gd name="T7" fmla="*/ 1 h 249"/>
                <a:gd name="T8" fmla="*/ 1 w 74"/>
                <a:gd name="T9" fmla="*/ 1 h 249"/>
                <a:gd name="T10" fmla="*/ 1 w 74"/>
                <a:gd name="T11" fmla="*/ 1 h 249"/>
                <a:gd name="T12" fmla="*/ 1 w 74"/>
                <a:gd name="T13" fmla="*/ 1 h 249"/>
                <a:gd name="T14" fmla="*/ 1 w 74"/>
                <a:gd name="T15" fmla="*/ 1 h 249"/>
                <a:gd name="T16" fmla="*/ 1 w 74"/>
                <a:gd name="T17" fmla="*/ 1 h 249"/>
                <a:gd name="T18" fmla="*/ 1 w 74"/>
                <a:gd name="T19" fmla="*/ 1 h 249"/>
                <a:gd name="T20" fmla="*/ 1 w 74"/>
                <a:gd name="T21" fmla="*/ 1 h 249"/>
                <a:gd name="T22" fmla="*/ 1 w 74"/>
                <a:gd name="T23" fmla="*/ 1 h 249"/>
                <a:gd name="T24" fmla="*/ 1 w 74"/>
                <a:gd name="T25" fmla="*/ 1 h 249"/>
                <a:gd name="T26" fmla="*/ 1 w 74"/>
                <a:gd name="T27" fmla="*/ 1 h 249"/>
                <a:gd name="T28" fmla="*/ 1 w 74"/>
                <a:gd name="T29" fmla="*/ 1 h 249"/>
                <a:gd name="T30" fmla="*/ 1 w 74"/>
                <a:gd name="T31" fmla="*/ 1 h 249"/>
                <a:gd name="T32" fmla="*/ 0 w 74"/>
                <a:gd name="T33" fmla="*/ 0 h 24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4" h="249">
                  <a:moveTo>
                    <a:pt x="0" y="0"/>
                  </a:moveTo>
                  <a:lnTo>
                    <a:pt x="20" y="30"/>
                  </a:lnTo>
                  <a:lnTo>
                    <a:pt x="35" y="60"/>
                  </a:lnTo>
                  <a:lnTo>
                    <a:pt x="45" y="89"/>
                  </a:lnTo>
                  <a:lnTo>
                    <a:pt x="52" y="117"/>
                  </a:lnTo>
                  <a:lnTo>
                    <a:pt x="57" y="147"/>
                  </a:lnTo>
                  <a:lnTo>
                    <a:pt x="59" y="178"/>
                  </a:lnTo>
                  <a:lnTo>
                    <a:pt x="61" y="212"/>
                  </a:lnTo>
                  <a:lnTo>
                    <a:pt x="64" y="249"/>
                  </a:lnTo>
                  <a:lnTo>
                    <a:pt x="69" y="212"/>
                  </a:lnTo>
                  <a:lnTo>
                    <a:pt x="73" y="177"/>
                  </a:lnTo>
                  <a:lnTo>
                    <a:pt x="74" y="146"/>
                  </a:lnTo>
                  <a:lnTo>
                    <a:pt x="71" y="116"/>
                  </a:lnTo>
                  <a:lnTo>
                    <a:pt x="62" y="88"/>
                  </a:lnTo>
                  <a:lnTo>
                    <a:pt x="50" y="59"/>
                  </a:lnTo>
                  <a:lnTo>
                    <a:pt x="29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A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9" name="Freeform 93"/>
            <p:cNvSpPr>
              <a:spLocks/>
            </p:cNvSpPr>
            <p:nvPr/>
          </p:nvSpPr>
          <p:spPr bwMode="auto">
            <a:xfrm>
              <a:off x="2747" y="586"/>
              <a:ext cx="118" cy="81"/>
            </a:xfrm>
            <a:custGeom>
              <a:avLst/>
              <a:gdLst>
                <a:gd name="T0" fmla="*/ 1 w 235"/>
                <a:gd name="T1" fmla="*/ 0 h 163"/>
                <a:gd name="T2" fmla="*/ 1 w 235"/>
                <a:gd name="T3" fmla="*/ 0 h 163"/>
                <a:gd name="T4" fmla="*/ 1 w 235"/>
                <a:gd name="T5" fmla="*/ 0 h 163"/>
                <a:gd name="T6" fmla="*/ 1 w 235"/>
                <a:gd name="T7" fmla="*/ 0 h 163"/>
                <a:gd name="T8" fmla="*/ 1 w 235"/>
                <a:gd name="T9" fmla="*/ 0 h 163"/>
                <a:gd name="T10" fmla="*/ 1 w 235"/>
                <a:gd name="T11" fmla="*/ 0 h 163"/>
                <a:gd name="T12" fmla="*/ 1 w 235"/>
                <a:gd name="T13" fmla="*/ 0 h 163"/>
                <a:gd name="T14" fmla="*/ 1 w 235"/>
                <a:gd name="T15" fmla="*/ 0 h 163"/>
                <a:gd name="T16" fmla="*/ 1 w 235"/>
                <a:gd name="T17" fmla="*/ 0 h 163"/>
                <a:gd name="T18" fmla="*/ 1 w 235"/>
                <a:gd name="T19" fmla="*/ 0 h 163"/>
                <a:gd name="T20" fmla="*/ 1 w 235"/>
                <a:gd name="T21" fmla="*/ 0 h 163"/>
                <a:gd name="T22" fmla="*/ 1 w 235"/>
                <a:gd name="T23" fmla="*/ 0 h 163"/>
                <a:gd name="T24" fmla="*/ 1 w 235"/>
                <a:gd name="T25" fmla="*/ 0 h 163"/>
                <a:gd name="T26" fmla="*/ 1 w 235"/>
                <a:gd name="T27" fmla="*/ 0 h 163"/>
                <a:gd name="T28" fmla="*/ 1 w 235"/>
                <a:gd name="T29" fmla="*/ 0 h 163"/>
                <a:gd name="T30" fmla="*/ 1 w 235"/>
                <a:gd name="T31" fmla="*/ 0 h 163"/>
                <a:gd name="T32" fmla="*/ 1 w 235"/>
                <a:gd name="T33" fmla="*/ 0 h 163"/>
                <a:gd name="T34" fmla="*/ 1 w 235"/>
                <a:gd name="T35" fmla="*/ 0 h 163"/>
                <a:gd name="T36" fmla="*/ 1 w 235"/>
                <a:gd name="T37" fmla="*/ 0 h 163"/>
                <a:gd name="T38" fmla="*/ 1 w 235"/>
                <a:gd name="T39" fmla="*/ 0 h 163"/>
                <a:gd name="T40" fmla="*/ 1 w 235"/>
                <a:gd name="T41" fmla="*/ 0 h 163"/>
                <a:gd name="T42" fmla="*/ 1 w 235"/>
                <a:gd name="T43" fmla="*/ 0 h 163"/>
                <a:gd name="T44" fmla="*/ 1 w 235"/>
                <a:gd name="T45" fmla="*/ 0 h 163"/>
                <a:gd name="T46" fmla="*/ 1 w 235"/>
                <a:gd name="T47" fmla="*/ 0 h 163"/>
                <a:gd name="T48" fmla="*/ 1 w 235"/>
                <a:gd name="T49" fmla="*/ 0 h 163"/>
                <a:gd name="T50" fmla="*/ 1 w 235"/>
                <a:gd name="T51" fmla="*/ 0 h 163"/>
                <a:gd name="T52" fmla="*/ 1 w 235"/>
                <a:gd name="T53" fmla="*/ 0 h 163"/>
                <a:gd name="T54" fmla="*/ 1 w 235"/>
                <a:gd name="T55" fmla="*/ 0 h 163"/>
                <a:gd name="T56" fmla="*/ 1 w 235"/>
                <a:gd name="T57" fmla="*/ 0 h 163"/>
                <a:gd name="T58" fmla="*/ 1 w 235"/>
                <a:gd name="T59" fmla="*/ 0 h 163"/>
                <a:gd name="T60" fmla="*/ 1 w 235"/>
                <a:gd name="T61" fmla="*/ 0 h 163"/>
                <a:gd name="T62" fmla="*/ 1 w 235"/>
                <a:gd name="T63" fmla="*/ 0 h 163"/>
                <a:gd name="T64" fmla="*/ 1 w 235"/>
                <a:gd name="T65" fmla="*/ 0 h 163"/>
                <a:gd name="T66" fmla="*/ 0 w 235"/>
                <a:gd name="T67" fmla="*/ 0 h 163"/>
                <a:gd name="T68" fmla="*/ 1 w 235"/>
                <a:gd name="T69" fmla="*/ 0 h 16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35" h="163">
                  <a:moveTo>
                    <a:pt x="3" y="2"/>
                  </a:moveTo>
                  <a:lnTo>
                    <a:pt x="17" y="2"/>
                  </a:lnTo>
                  <a:lnTo>
                    <a:pt x="31" y="2"/>
                  </a:lnTo>
                  <a:lnTo>
                    <a:pt x="46" y="3"/>
                  </a:lnTo>
                  <a:lnTo>
                    <a:pt x="61" y="3"/>
                  </a:lnTo>
                  <a:lnTo>
                    <a:pt x="75" y="3"/>
                  </a:lnTo>
                  <a:lnTo>
                    <a:pt x="90" y="3"/>
                  </a:lnTo>
                  <a:lnTo>
                    <a:pt x="104" y="3"/>
                  </a:lnTo>
                  <a:lnTo>
                    <a:pt x="119" y="3"/>
                  </a:lnTo>
                  <a:lnTo>
                    <a:pt x="134" y="3"/>
                  </a:lnTo>
                  <a:lnTo>
                    <a:pt x="148" y="3"/>
                  </a:lnTo>
                  <a:lnTo>
                    <a:pt x="163" y="3"/>
                  </a:lnTo>
                  <a:lnTo>
                    <a:pt x="176" y="3"/>
                  </a:lnTo>
                  <a:lnTo>
                    <a:pt x="191" y="3"/>
                  </a:lnTo>
                  <a:lnTo>
                    <a:pt x="206" y="2"/>
                  </a:lnTo>
                  <a:lnTo>
                    <a:pt x="220" y="2"/>
                  </a:lnTo>
                  <a:lnTo>
                    <a:pt x="235" y="0"/>
                  </a:lnTo>
                  <a:lnTo>
                    <a:pt x="234" y="158"/>
                  </a:lnTo>
                  <a:lnTo>
                    <a:pt x="219" y="159"/>
                  </a:lnTo>
                  <a:lnTo>
                    <a:pt x="205" y="160"/>
                  </a:lnTo>
                  <a:lnTo>
                    <a:pt x="190" y="162"/>
                  </a:lnTo>
                  <a:lnTo>
                    <a:pt x="176" y="163"/>
                  </a:lnTo>
                  <a:lnTo>
                    <a:pt x="161" y="163"/>
                  </a:lnTo>
                  <a:lnTo>
                    <a:pt x="146" y="163"/>
                  </a:lnTo>
                  <a:lnTo>
                    <a:pt x="133" y="163"/>
                  </a:lnTo>
                  <a:lnTo>
                    <a:pt x="118" y="163"/>
                  </a:lnTo>
                  <a:lnTo>
                    <a:pt x="103" y="163"/>
                  </a:lnTo>
                  <a:lnTo>
                    <a:pt x="88" y="163"/>
                  </a:lnTo>
                  <a:lnTo>
                    <a:pt x="74" y="163"/>
                  </a:lnTo>
                  <a:lnTo>
                    <a:pt x="59" y="163"/>
                  </a:lnTo>
                  <a:lnTo>
                    <a:pt x="44" y="162"/>
                  </a:lnTo>
                  <a:lnTo>
                    <a:pt x="29" y="162"/>
                  </a:lnTo>
                  <a:lnTo>
                    <a:pt x="15" y="160"/>
                  </a:lnTo>
                  <a:lnTo>
                    <a:pt x="0" y="160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0033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0" name="Freeform 94"/>
            <p:cNvSpPr>
              <a:spLocks/>
            </p:cNvSpPr>
            <p:nvPr/>
          </p:nvSpPr>
          <p:spPr bwMode="auto">
            <a:xfrm>
              <a:off x="2752" y="586"/>
              <a:ext cx="108" cy="81"/>
            </a:xfrm>
            <a:custGeom>
              <a:avLst/>
              <a:gdLst>
                <a:gd name="T0" fmla="*/ 0 w 217"/>
                <a:gd name="T1" fmla="*/ 0 h 163"/>
                <a:gd name="T2" fmla="*/ 0 w 217"/>
                <a:gd name="T3" fmla="*/ 0 h 163"/>
                <a:gd name="T4" fmla="*/ 0 w 217"/>
                <a:gd name="T5" fmla="*/ 0 h 163"/>
                <a:gd name="T6" fmla="*/ 0 w 217"/>
                <a:gd name="T7" fmla="*/ 0 h 163"/>
                <a:gd name="T8" fmla="*/ 0 w 217"/>
                <a:gd name="T9" fmla="*/ 0 h 163"/>
                <a:gd name="T10" fmla="*/ 0 w 217"/>
                <a:gd name="T11" fmla="*/ 0 h 163"/>
                <a:gd name="T12" fmla="*/ 0 w 217"/>
                <a:gd name="T13" fmla="*/ 0 h 163"/>
                <a:gd name="T14" fmla="*/ 0 w 217"/>
                <a:gd name="T15" fmla="*/ 0 h 163"/>
                <a:gd name="T16" fmla="*/ 0 w 217"/>
                <a:gd name="T17" fmla="*/ 0 h 163"/>
                <a:gd name="T18" fmla="*/ 0 w 217"/>
                <a:gd name="T19" fmla="*/ 0 h 163"/>
                <a:gd name="T20" fmla="*/ 0 w 217"/>
                <a:gd name="T21" fmla="*/ 0 h 163"/>
                <a:gd name="T22" fmla="*/ 0 w 217"/>
                <a:gd name="T23" fmla="*/ 0 h 163"/>
                <a:gd name="T24" fmla="*/ 0 w 217"/>
                <a:gd name="T25" fmla="*/ 0 h 163"/>
                <a:gd name="T26" fmla="*/ 0 w 217"/>
                <a:gd name="T27" fmla="*/ 0 h 163"/>
                <a:gd name="T28" fmla="*/ 0 w 217"/>
                <a:gd name="T29" fmla="*/ 0 h 163"/>
                <a:gd name="T30" fmla="*/ 0 w 217"/>
                <a:gd name="T31" fmla="*/ 0 h 163"/>
                <a:gd name="T32" fmla="*/ 0 w 217"/>
                <a:gd name="T33" fmla="*/ 0 h 163"/>
                <a:gd name="T34" fmla="*/ 0 w 217"/>
                <a:gd name="T35" fmla="*/ 0 h 163"/>
                <a:gd name="T36" fmla="*/ 0 w 217"/>
                <a:gd name="T37" fmla="*/ 0 h 163"/>
                <a:gd name="T38" fmla="*/ 0 w 217"/>
                <a:gd name="T39" fmla="*/ 0 h 163"/>
                <a:gd name="T40" fmla="*/ 0 w 217"/>
                <a:gd name="T41" fmla="*/ 0 h 163"/>
                <a:gd name="T42" fmla="*/ 0 w 217"/>
                <a:gd name="T43" fmla="*/ 0 h 163"/>
                <a:gd name="T44" fmla="*/ 0 w 217"/>
                <a:gd name="T45" fmla="*/ 0 h 163"/>
                <a:gd name="T46" fmla="*/ 0 w 217"/>
                <a:gd name="T47" fmla="*/ 0 h 163"/>
                <a:gd name="T48" fmla="*/ 0 w 217"/>
                <a:gd name="T49" fmla="*/ 0 h 163"/>
                <a:gd name="T50" fmla="*/ 0 w 217"/>
                <a:gd name="T51" fmla="*/ 0 h 163"/>
                <a:gd name="T52" fmla="*/ 0 w 217"/>
                <a:gd name="T53" fmla="*/ 0 h 163"/>
                <a:gd name="T54" fmla="*/ 0 w 217"/>
                <a:gd name="T55" fmla="*/ 0 h 163"/>
                <a:gd name="T56" fmla="*/ 0 w 217"/>
                <a:gd name="T57" fmla="*/ 0 h 163"/>
                <a:gd name="T58" fmla="*/ 0 w 217"/>
                <a:gd name="T59" fmla="*/ 0 h 163"/>
                <a:gd name="T60" fmla="*/ 0 w 217"/>
                <a:gd name="T61" fmla="*/ 0 h 163"/>
                <a:gd name="T62" fmla="*/ 0 w 217"/>
                <a:gd name="T63" fmla="*/ 0 h 163"/>
                <a:gd name="T64" fmla="*/ 0 w 217"/>
                <a:gd name="T65" fmla="*/ 0 h 163"/>
                <a:gd name="T66" fmla="*/ 0 w 217"/>
                <a:gd name="T67" fmla="*/ 0 h 163"/>
                <a:gd name="T68" fmla="*/ 0 w 217"/>
                <a:gd name="T69" fmla="*/ 0 h 163"/>
                <a:gd name="T70" fmla="*/ 0 w 217"/>
                <a:gd name="T71" fmla="*/ 0 h 163"/>
                <a:gd name="T72" fmla="*/ 0 w 217"/>
                <a:gd name="T73" fmla="*/ 0 h 163"/>
                <a:gd name="T74" fmla="*/ 0 w 217"/>
                <a:gd name="T75" fmla="*/ 0 h 163"/>
                <a:gd name="T76" fmla="*/ 0 w 217"/>
                <a:gd name="T77" fmla="*/ 0 h 163"/>
                <a:gd name="T78" fmla="*/ 0 w 217"/>
                <a:gd name="T79" fmla="*/ 0 h 163"/>
                <a:gd name="T80" fmla="*/ 0 w 217"/>
                <a:gd name="T81" fmla="*/ 0 h 16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17" h="163">
                  <a:moveTo>
                    <a:pt x="2" y="2"/>
                  </a:moveTo>
                  <a:lnTo>
                    <a:pt x="15" y="2"/>
                  </a:lnTo>
                  <a:lnTo>
                    <a:pt x="29" y="2"/>
                  </a:lnTo>
                  <a:lnTo>
                    <a:pt x="42" y="3"/>
                  </a:lnTo>
                  <a:lnTo>
                    <a:pt x="56" y="3"/>
                  </a:lnTo>
                  <a:lnTo>
                    <a:pt x="70" y="3"/>
                  </a:lnTo>
                  <a:lnTo>
                    <a:pt x="83" y="3"/>
                  </a:lnTo>
                  <a:lnTo>
                    <a:pt x="96" y="3"/>
                  </a:lnTo>
                  <a:lnTo>
                    <a:pt x="110" y="3"/>
                  </a:lnTo>
                  <a:lnTo>
                    <a:pt x="124" y="3"/>
                  </a:lnTo>
                  <a:lnTo>
                    <a:pt x="136" y="3"/>
                  </a:lnTo>
                  <a:lnTo>
                    <a:pt x="150" y="3"/>
                  </a:lnTo>
                  <a:lnTo>
                    <a:pt x="163" y="3"/>
                  </a:lnTo>
                  <a:lnTo>
                    <a:pt x="177" y="3"/>
                  </a:lnTo>
                  <a:lnTo>
                    <a:pt x="190" y="2"/>
                  </a:lnTo>
                  <a:lnTo>
                    <a:pt x="203" y="2"/>
                  </a:lnTo>
                  <a:lnTo>
                    <a:pt x="217" y="0"/>
                  </a:lnTo>
                  <a:lnTo>
                    <a:pt x="217" y="40"/>
                  </a:lnTo>
                  <a:lnTo>
                    <a:pt x="217" y="79"/>
                  </a:lnTo>
                  <a:lnTo>
                    <a:pt x="217" y="119"/>
                  </a:lnTo>
                  <a:lnTo>
                    <a:pt x="216" y="158"/>
                  </a:lnTo>
                  <a:lnTo>
                    <a:pt x="202" y="159"/>
                  </a:lnTo>
                  <a:lnTo>
                    <a:pt x="189" y="160"/>
                  </a:lnTo>
                  <a:lnTo>
                    <a:pt x="175" y="162"/>
                  </a:lnTo>
                  <a:lnTo>
                    <a:pt x="162" y="163"/>
                  </a:lnTo>
                  <a:lnTo>
                    <a:pt x="149" y="163"/>
                  </a:lnTo>
                  <a:lnTo>
                    <a:pt x="135" y="163"/>
                  </a:lnTo>
                  <a:lnTo>
                    <a:pt x="121" y="163"/>
                  </a:lnTo>
                  <a:lnTo>
                    <a:pt x="109" y="163"/>
                  </a:lnTo>
                  <a:lnTo>
                    <a:pt x="95" y="163"/>
                  </a:lnTo>
                  <a:lnTo>
                    <a:pt x="81" y="163"/>
                  </a:lnTo>
                  <a:lnTo>
                    <a:pt x="67" y="163"/>
                  </a:lnTo>
                  <a:lnTo>
                    <a:pt x="55" y="163"/>
                  </a:lnTo>
                  <a:lnTo>
                    <a:pt x="41" y="162"/>
                  </a:lnTo>
                  <a:lnTo>
                    <a:pt x="27" y="162"/>
                  </a:lnTo>
                  <a:lnTo>
                    <a:pt x="14" y="160"/>
                  </a:lnTo>
                  <a:lnTo>
                    <a:pt x="0" y="160"/>
                  </a:lnTo>
                  <a:lnTo>
                    <a:pt x="0" y="120"/>
                  </a:lnTo>
                  <a:lnTo>
                    <a:pt x="2" y="81"/>
                  </a:lnTo>
                  <a:lnTo>
                    <a:pt x="2" y="41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0033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1" name="Freeform 95"/>
            <p:cNvSpPr>
              <a:spLocks/>
            </p:cNvSpPr>
            <p:nvPr/>
          </p:nvSpPr>
          <p:spPr bwMode="auto">
            <a:xfrm>
              <a:off x="2756" y="586"/>
              <a:ext cx="100" cy="81"/>
            </a:xfrm>
            <a:custGeom>
              <a:avLst/>
              <a:gdLst>
                <a:gd name="T0" fmla="*/ 1 w 199"/>
                <a:gd name="T1" fmla="*/ 0 h 163"/>
                <a:gd name="T2" fmla="*/ 1 w 199"/>
                <a:gd name="T3" fmla="*/ 0 h 163"/>
                <a:gd name="T4" fmla="*/ 1 w 199"/>
                <a:gd name="T5" fmla="*/ 0 h 163"/>
                <a:gd name="T6" fmla="*/ 1 w 199"/>
                <a:gd name="T7" fmla="*/ 0 h 163"/>
                <a:gd name="T8" fmla="*/ 1 w 199"/>
                <a:gd name="T9" fmla="*/ 0 h 163"/>
                <a:gd name="T10" fmla="*/ 1 w 199"/>
                <a:gd name="T11" fmla="*/ 0 h 163"/>
                <a:gd name="T12" fmla="*/ 1 w 199"/>
                <a:gd name="T13" fmla="*/ 0 h 163"/>
                <a:gd name="T14" fmla="*/ 1 w 199"/>
                <a:gd name="T15" fmla="*/ 0 h 163"/>
                <a:gd name="T16" fmla="*/ 1 w 199"/>
                <a:gd name="T17" fmla="*/ 0 h 163"/>
                <a:gd name="T18" fmla="*/ 1 w 199"/>
                <a:gd name="T19" fmla="*/ 0 h 163"/>
                <a:gd name="T20" fmla="*/ 1 w 199"/>
                <a:gd name="T21" fmla="*/ 0 h 163"/>
                <a:gd name="T22" fmla="*/ 1 w 199"/>
                <a:gd name="T23" fmla="*/ 0 h 163"/>
                <a:gd name="T24" fmla="*/ 1 w 199"/>
                <a:gd name="T25" fmla="*/ 0 h 163"/>
                <a:gd name="T26" fmla="*/ 1 w 199"/>
                <a:gd name="T27" fmla="*/ 0 h 163"/>
                <a:gd name="T28" fmla="*/ 1 w 199"/>
                <a:gd name="T29" fmla="*/ 0 h 163"/>
                <a:gd name="T30" fmla="*/ 1 w 199"/>
                <a:gd name="T31" fmla="*/ 0 h 163"/>
                <a:gd name="T32" fmla="*/ 1 w 199"/>
                <a:gd name="T33" fmla="*/ 0 h 163"/>
                <a:gd name="T34" fmla="*/ 1 w 199"/>
                <a:gd name="T35" fmla="*/ 0 h 163"/>
                <a:gd name="T36" fmla="*/ 1 w 199"/>
                <a:gd name="T37" fmla="*/ 0 h 163"/>
                <a:gd name="T38" fmla="*/ 1 w 199"/>
                <a:gd name="T39" fmla="*/ 0 h 163"/>
                <a:gd name="T40" fmla="*/ 1 w 199"/>
                <a:gd name="T41" fmla="*/ 0 h 163"/>
                <a:gd name="T42" fmla="*/ 1 w 199"/>
                <a:gd name="T43" fmla="*/ 0 h 163"/>
                <a:gd name="T44" fmla="*/ 1 w 199"/>
                <a:gd name="T45" fmla="*/ 0 h 163"/>
                <a:gd name="T46" fmla="*/ 1 w 199"/>
                <a:gd name="T47" fmla="*/ 0 h 163"/>
                <a:gd name="T48" fmla="*/ 1 w 199"/>
                <a:gd name="T49" fmla="*/ 0 h 163"/>
                <a:gd name="T50" fmla="*/ 1 w 199"/>
                <a:gd name="T51" fmla="*/ 0 h 163"/>
                <a:gd name="T52" fmla="*/ 1 w 199"/>
                <a:gd name="T53" fmla="*/ 0 h 163"/>
                <a:gd name="T54" fmla="*/ 1 w 199"/>
                <a:gd name="T55" fmla="*/ 0 h 163"/>
                <a:gd name="T56" fmla="*/ 1 w 199"/>
                <a:gd name="T57" fmla="*/ 0 h 163"/>
                <a:gd name="T58" fmla="*/ 1 w 199"/>
                <a:gd name="T59" fmla="*/ 0 h 163"/>
                <a:gd name="T60" fmla="*/ 1 w 199"/>
                <a:gd name="T61" fmla="*/ 0 h 163"/>
                <a:gd name="T62" fmla="*/ 1 w 199"/>
                <a:gd name="T63" fmla="*/ 0 h 163"/>
                <a:gd name="T64" fmla="*/ 1 w 199"/>
                <a:gd name="T65" fmla="*/ 0 h 163"/>
                <a:gd name="T66" fmla="*/ 1 w 199"/>
                <a:gd name="T67" fmla="*/ 0 h 163"/>
                <a:gd name="T68" fmla="*/ 1 w 199"/>
                <a:gd name="T69" fmla="*/ 0 h 163"/>
                <a:gd name="T70" fmla="*/ 1 w 199"/>
                <a:gd name="T71" fmla="*/ 0 h 163"/>
                <a:gd name="T72" fmla="*/ 0 w 199"/>
                <a:gd name="T73" fmla="*/ 0 h 163"/>
                <a:gd name="T74" fmla="*/ 0 w 199"/>
                <a:gd name="T75" fmla="*/ 0 h 163"/>
                <a:gd name="T76" fmla="*/ 0 w 199"/>
                <a:gd name="T77" fmla="*/ 0 h 163"/>
                <a:gd name="T78" fmla="*/ 0 w 199"/>
                <a:gd name="T79" fmla="*/ 0 h 163"/>
                <a:gd name="T80" fmla="*/ 1 w 199"/>
                <a:gd name="T81" fmla="*/ 0 h 16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9" h="163">
                  <a:moveTo>
                    <a:pt x="1" y="2"/>
                  </a:moveTo>
                  <a:lnTo>
                    <a:pt x="13" y="2"/>
                  </a:lnTo>
                  <a:lnTo>
                    <a:pt x="26" y="2"/>
                  </a:lnTo>
                  <a:lnTo>
                    <a:pt x="38" y="3"/>
                  </a:lnTo>
                  <a:lnTo>
                    <a:pt x="50" y="3"/>
                  </a:lnTo>
                  <a:lnTo>
                    <a:pt x="63" y="3"/>
                  </a:lnTo>
                  <a:lnTo>
                    <a:pt x="76" y="3"/>
                  </a:lnTo>
                  <a:lnTo>
                    <a:pt x="87" y="3"/>
                  </a:lnTo>
                  <a:lnTo>
                    <a:pt x="100" y="3"/>
                  </a:lnTo>
                  <a:lnTo>
                    <a:pt x="112" y="3"/>
                  </a:lnTo>
                  <a:lnTo>
                    <a:pt x="124" y="3"/>
                  </a:lnTo>
                  <a:lnTo>
                    <a:pt x="137" y="3"/>
                  </a:lnTo>
                  <a:lnTo>
                    <a:pt x="149" y="3"/>
                  </a:lnTo>
                  <a:lnTo>
                    <a:pt x="162" y="3"/>
                  </a:lnTo>
                  <a:lnTo>
                    <a:pt x="173" y="2"/>
                  </a:lnTo>
                  <a:lnTo>
                    <a:pt x="186" y="2"/>
                  </a:lnTo>
                  <a:lnTo>
                    <a:pt x="199" y="0"/>
                  </a:lnTo>
                  <a:lnTo>
                    <a:pt x="198" y="40"/>
                  </a:lnTo>
                  <a:lnTo>
                    <a:pt x="198" y="79"/>
                  </a:lnTo>
                  <a:lnTo>
                    <a:pt x="198" y="119"/>
                  </a:lnTo>
                  <a:lnTo>
                    <a:pt x="198" y="158"/>
                  </a:lnTo>
                  <a:lnTo>
                    <a:pt x="185" y="159"/>
                  </a:lnTo>
                  <a:lnTo>
                    <a:pt x="172" y="160"/>
                  </a:lnTo>
                  <a:lnTo>
                    <a:pt x="160" y="162"/>
                  </a:lnTo>
                  <a:lnTo>
                    <a:pt x="148" y="163"/>
                  </a:lnTo>
                  <a:lnTo>
                    <a:pt x="135" y="163"/>
                  </a:lnTo>
                  <a:lnTo>
                    <a:pt x="123" y="163"/>
                  </a:lnTo>
                  <a:lnTo>
                    <a:pt x="110" y="163"/>
                  </a:lnTo>
                  <a:lnTo>
                    <a:pt x="99" y="163"/>
                  </a:lnTo>
                  <a:lnTo>
                    <a:pt x="86" y="163"/>
                  </a:lnTo>
                  <a:lnTo>
                    <a:pt x="73" y="163"/>
                  </a:lnTo>
                  <a:lnTo>
                    <a:pt x="61" y="163"/>
                  </a:lnTo>
                  <a:lnTo>
                    <a:pt x="49" y="163"/>
                  </a:lnTo>
                  <a:lnTo>
                    <a:pt x="36" y="162"/>
                  </a:lnTo>
                  <a:lnTo>
                    <a:pt x="24" y="162"/>
                  </a:lnTo>
                  <a:lnTo>
                    <a:pt x="12" y="160"/>
                  </a:lnTo>
                  <a:lnTo>
                    <a:pt x="0" y="160"/>
                  </a:lnTo>
                  <a:lnTo>
                    <a:pt x="0" y="120"/>
                  </a:lnTo>
                  <a:lnTo>
                    <a:pt x="0" y="81"/>
                  </a:lnTo>
                  <a:lnTo>
                    <a:pt x="0" y="41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0035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2" name="Freeform 96"/>
            <p:cNvSpPr>
              <a:spLocks/>
            </p:cNvSpPr>
            <p:nvPr/>
          </p:nvSpPr>
          <p:spPr bwMode="auto">
            <a:xfrm>
              <a:off x="2760" y="586"/>
              <a:ext cx="92" cy="81"/>
            </a:xfrm>
            <a:custGeom>
              <a:avLst/>
              <a:gdLst>
                <a:gd name="T0" fmla="*/ 1 w 183"/>
                <a:gd name="T1" fmla="*/ 0 h 163"/>
                <a:gd name="T2" fmla="*/ 1 w 183"/>
                <a:gd name="T3" fmla="*/ 0 h 163"/>
                <a:gd name="T4" fmla="*/ 1 w 183"/>
                <a:gd name="T5" fmla="*/ 0 h 163"/>
                <a:gd name="T6" fmla="*/ 1 w 183"/>
                <a:gd name="T7" fmla="*/ 0 h 163"/>
                <a:gd name="T8" fmla="*/ 1 w 183"/>
                <a:gd name="T9" fmla="*/ 0 h 163"/>
                <a:gd name="T10" fmla="*/ 1 w 183"/>
                <a:gd name="T11" fmla="*/ 0 h 163"/>
                <a:gd name="T12" fmla="*/ 1 w 183"/>
                <a:gd name="T13" fmla="*/ 0 h 163"/>
                <a:gd name="T14" fmla="*/ 1 w 183"/>
                <a:gd name="T15" fmla="*/ 0 h 163"/>
                <a:gd name="T16" fmla="*/ 1 w 183"/>
                <a:gd name="T17" fmla="*/ 0 h 163"/>
                <a:gd name="T18" fmla="*/ 1 w 183"/>
                <a:gd name="T19" fmla="*/ 0 h 163"/>
                <a:gd name="T20" fmla="*/ 1 w 183"/>
                <a:gd name="T21" fmla="*/ 0 h 163"/>
                <a:gd name="T22" fmla="*/ 1 w 183"/>
                <a:gd name="T23" fmla="*/ 0 h 163"/>
                <a:gd name="T24" fmla="*/ 1 w 183"/>
                <a:gd name="T25" fmla="*/ 0 h 163"/>
                <a:gd name="T26" fmla="*/ 1 w 183"/>
                <a:gd name="T27" fmla="*/ 0 h 163"/>
                <a:gd name="T28" fmla="*/ 1 w 183"/>
                <a:gd name="T29" fmla="*/ 0 h 163"/>
                <a:gd name="T30" fmla="*/ 1 w 183"/>
                <a:gd name="T31" fmla="*/ 0 h 163"/>
                <a:gd name="T32" fmla="*/ 1 w 183"/>
                <a:gd name="T33" fmla="*/ 0 h 163"/>
                <a:gd name="T34" fmla="*/ 1 w 183"/>
                <a:gd name="T35" fmla="*/ 0 h 163"/>
                <a:gd name="T36" fmla="*/ 1 w 183"/>
                <a:gd name="T37" fmla="*/ 0 h 163"/>
                <a:gd name="T38" fmla="*/ 1 w 183"/>
                <a:gd name="T39" fmla="*/ 0 h 163"/>
                <a:gd name="T40" fmla="*/ 0 w 183"/>
                <a:gd name="T41" fmla="*/ 0 h 163"/>
                <a:gd name="T42" fmla="*/ 0 w 183"/>
                <a:gd name="T43" fmla="*/ 0 h 163"/>
                <a:gd name="T44" fmla="*/ 1 w 183"/>
                <a:gd name="T45" fmla="*/ 0 h 163"/>
                <a:gd name="T46" fmla="*/ 1 w 183"/>
                <a:gd name="T47" fmla="*/ 0 h 163"/>
                <a:gd name="T48" fmla="*/ 1 w 183"/>
                <a:gd name="T49" fmla="*/ 0 h 16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83" h="163">
                  <a:moveTo>
                    <a:pt x="1" y="2"/>
                  </a:moveTo>
                  <a:lnTo>
                    <a:pt x="24" y="2"/>
                  </a:lnTo>
                  <a:lnTo>
                    <a:pt x="47" y="3"/>
                  </a:lnTo>
                  <a:lnTo>
                    <a:pt x="69" y="3"/>
                  </a:lnTo>
                  <a:lnTo>
                    <a:pt x="92" y="3"/>
                  </a:lnTo>
                  <a:lnTo>
                    <a:pt x="115" y="3"/>
                  </a:lnTo>
                  <a:lnTo>
                    <a:pt x="137" y="3"/>
                  </a:lnTo>
                  <a:lnTo>
                    <a:pt x="160" y="2"/>
                  </a:lnTo>
                  <a:lnTo>
                    <a:pt x="183" y="0"/>
                  </a:lnTo>
                  <a:lnTo>
                    <a:pt x="182" y="40"/>
                  </a:lnTo>
                  <a:lnTo>
                    <a:pt x="180" y="79"/>
                  </a:lnTo>
                  <a:lnTo>
                    <a:pt x="180" y="119"/>
                  </a:lnTo>
                  <a:lnTo>
                    <a:pt x="180" y="158"/>
                  </a:lnTo>
                  <a:lnTo>
                    <a:pt x="157" y="160"/>
                  </a:lnTo>
                  <a:lnTo>
                    <a:pt x="134" y="163"/>
                  </a:lnTo>
                  <a:lnTo>
                    <a:pt x="113" y="163"/>
                  </a:lnTo>
                  <a:lnTo>
                    <a:pt x="89" y="163"/>
                  </a:lnTo>
                  <a:lnTo>
                    <a:pt x="68" y="163"/>
                  </a:lnTo>
                  <a:lnTo>
                    <a:pt x="45" y="163"/>
                  </a:lnTo>
                  <a:lnTo>
                    <a:pt x="23" y="162"/>
                  </a:lnTo>
                  <a:lnTo>
                    <a:pt x="0" y="160"/>
                  </a:lnTo>
                  <a:lnTo>
                    <a:pt x="0" y="120"/>
                  </a:lnTo>
                  <a:lnTo>
                    <a:pt x="1" y="81"/>
                  </a:lnTo>
                  <a:lnTo>
                    <a:pt x="1" y="41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0038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3" name="Freeform 97"/>
            <p:cNvSpPr>
              <a:spLocks/>
            </p:cNvSpPr>
            <p:nvPr/>
          </p:nvSpPr>
          <p:spPr bwMode="auto">
            <a:xfrm>
              <a:off x="2764" y="586"/>
              <a:ext cx="83" cy="81"/>
            </a:xfrm>
            <a:custGeom>
              <a:avLst/>
              <a:gdLst>
                <a:gd name="T0" fmla="*/ 1 w 164"/>
                <a:gd name="T1" fmla="*/ 0 h 163"/>
                <a:gd name="T2" fmla="*/ 1 w 164"/>
                <a:gd name="T3" fmla="*/ 0 h 163"/>
                <a:gd name="T4" fmla="*/ 1 w 164"/>
                <a:gd name="T5" fmla="*/ 0 h 163"/>
                <a:gd name="T6" fmla="*/ 1 w 164"/>
                <a:gd name="T7" fmla="*/ 0 h 163"/>
                <a:gd name="T8" fmla="*/ 1 w 164"/>
                <a:gd name="T9" fmla="*/ 0 h 163"/>
                <a:gd name="T10" fmla="*/ 1 w 164"/>
                <a:gd name="T11" fmla="*/ 0 h 163"/>
                <a:gd name="T12" fmla="*/ 1 w 164"/>
                <a:gd name="T13" fmla="*/ 0 h 163"/>
                <a:gd name="T14" fmla="*/ 1 w 164"/>
                <a:gd name="T15" fmla="*/ 0 h 163"/>
                <a:gd name="T16" fmla="*/ 1 w 164"/>
                <a:gd name="T17" fmla="*/ 0 h 163"/>
                <a:gd name="T18" fmla="*/ 1 w 164"/>
                <a:gd name="T19" fmla="*/ 0 h 163"/>
                <a:gd name="T20" fmla="*/ 1 w 164"/>
                <a:gd name="T21" fmla="*/ 0 h 163"/>
                <a:gd name="T22" fmla="*/ 1 w 164"/>
                <a:gd name="T23" fmla="*/ 0 h 163"/>
                <a:gd name="T24" fmla="*/ 1 w 164"/>
                <a:gd name="T25" fmla="*/ 0 h 163"/>
                <a:gd name="T26" fmla="*/ 1 w 164"/>
                <a:gd name="T27" fmla="*/ 0 h 163"/>
                <a:gd name="T28" fmla="*/ 1 w 164"/>
                <a:gd name="T29" fmla="*/ 0 h 163"/>
                <a:gd name="T30" fmla="*/ 1 w 164"/>
                <a:gd name="T31" fmla="*/ 0 h 163"/>
                <a:gd name="T32" fmla="*/ 1 w 164"/>
                <a:gd name="T33" fmla="*/ 0 h 163"/>
                <a:gd name="T34" fmla="*/ 1 w 164"/>
                <a:gd name="T35" fmla="*/ 0 h 163"/>
                <a:gd name="T36" fmla="*/ 1 w 164"/>
                <a:gd name="T37" fmla="*/ 0 h 163"/>
                <a:gd name="T38" fmla="*/ 1 w 164"/>
                <a:gd name="T39" fmla="*/ 0 h 163"/>
                <a:gd name="T40" fmla="*/ 0 w 164"/>
                <a:gd name="T41" fmla="*/ 0 h 163"/>
                <a:gd name="T42" fmla="*/ 0 w 164"/>
                <a:gd name="T43" fmla="*/ 0 h 163"/>
                <a:gd name="T44" fmla="*/ 1 w 164"/>
                <a:gd name="T45" fmla="*/ 0 h 163"/>
                <a:gd name="T46" fmla="*/ 1 w 164"/>
                <a:gd name="T47" fmla="*/ 0 h 163"/>
                <a:gd name="T48" fmla="*/ 1 w 164"/>
                <a:gd name="T49" fmla="*/ 0 h 16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64" h="163">
                  <a:moveTo>
                    <a:pt x="1" y="2"/>
                  </a:moveTo>
                  <a:lnTo>
                    <a:pt x="22" y="2"/>
                  </a:lnTo>
                  <a:lnTo>
                    <a:pt x="42" y="3"/>
                  </a:lnTo>
                  <a:lnTo>
                    <a:pt x="62" y="3"/>
                  </a:lnTo>
                  <a:lnTo>
                    <a:pt x="83" y="3"/>
                  </a:lnTo>
                  <a:lnTo>
                    <a:pt x="103" y="3"/>
                  </a:lnTo>
                  <a:lnTo>
                    <a:pt x="123" y="3"/>
                  </a:lnTo>
                  <a:lnTo>
                    <a:pt x="144" y="2"/>
                  </a:lnTo>
                  <a:lnTo>
                    <a:pt x="164" y="0"/>
                  </a:lnTo>
                  <a:lnTo>
                    <a:pt x="164" y="40"/>
                  </a:lnTo>
                  <a:lnTo>
                    <a:pt x="164" y="79"/>
                  </a:lnTo>
                  <a:lnTo>
                    <a:pt x="163" y="119"/>
                  </a:lnTo>
                  <a:lnTo>
                    <a:pt x="163" y="158"/>
                  </a:lnTo>
                  <a:lnTo>
                    <a:pt x="143" y="160"/>
                  </a:lnTo>
                  <a:lnTo>
                    <a:pt x="123" y="163"/>
                  </a:lnTo>
                  <a:lnTo>
                    <a:pt x="102" y="163"/>
                  </a:lnTo>
                  <a:lnTo>
                    <a:pt x="81" y="163"/>
                  </a:lnTo>
                  <a:lnTo>
                    <a:pt x="62" y="163"/>
                  </a:lnTo>
                  <a:lnTo>
                    <a:pt x="41" y="163"/>
                  </a:lnTo>
                  <a:lnTo>
                    <a:pt x="20" y="162"/>
                  </a:lnTo>
                  <a:lnTo>
                    <a:pt x="0" y="160"/>
                  </a:lnTo>
                  <a:lnTo>
                    <a:pt x="0" y="120"/>
                  </a:lnTo>
                  <a:lnTo>
                    <a:pt x="1" y="81"/>
                  </a:lnTo>
                  <a:lnTo>
                    <a:pt x="1" y="41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113A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4" name="Freeform 98"/>
            <p:cNvSpPr>
              <a:spLocks/>
            </p:cNvSpPr>
            <p:nvPr/>
          </p:nvSpPr>
          <p:spPr bwMode="auto">
            <a:xfrm>
              <a:off x="2769" y="586"/>
              <a:ext cx="73" cy="81"/>
            </a:xfrm>
            <a:custGeom>
              <a:avLst/>
              <a:gdLst>
                <a:gd name="T0" fmla="*/ 1 w 146"/>
                <a:gd name="T1" fmla="*/ 0 h 163"/>
                <a:gd name="T2" fmla="*/ 1 w 146"/>
                <a:gd name="T3" fmla="*/ 0 h 163"/>
                <a:gd name="T4" fmla="*/ 1 w 146"/>
                <a:gd name="T5" fmla="*/ 0 h 163"/>
                <a:gd name="T6" fmla="*/ 1 w 146"/>
                <a:gd name="T7" fmla="*/ 0 h 163"/>
                <a:gd name="T8" fmla="*/ 1 w 146"/>
                <a:gd name="T9" fmla="*/ 0 h 163"/>
                <a:gd name="T10" fmla="*/ 1 w 146"/>
                <a:gd name="T11" fmla="*/ 0 h 163"/>
                <a:gd name="T12" fmla="*/ 1 w 146"/>
                <a:gd name="T13" fmla="*/ 0 h 163"/>
                <a:gd name="T14" fmla="*/ 1 w 146"/>
                <a:gd name="T15" fmla="*/ 0 h 163"/>
                <a:gd name="T16" fmla="*/ 1 w 146"/>
                <a:gd name="T17" fmla="*/ 0 h 163"/>
                <a:gd name="T18" fmla="*/ 1 w 146"/>
                <a:gd name="T19" fmla="*/ 0 h 163"/>
                <a:gd name="T20" fmla="*/ 1 w 146"/>
                <a:gd name="T21" fmla="*/ 0 h 163"/>
                <a:gd name="T22" fmla="*/ 1 w 146"/>
                <a:gd name="T23" fmla="*/ 0 h 163"/>
                <a:gd name="T24" fmla="*/ 1 w 146"/>
                <a:gd name="T25" fmla="*/ 0 h 163"/>
                <a:gd name="T26" fmla="*/ 1 w 146"/>
                <a:gd name="T27" fmla="*/ 0 h 163"/>
                <a:gd name="T28" fmla="*/ 1 w 146"/>
                <a:gd name="T29" fmla="*/ 0 h 163"/>
                <a:gd name="T30" fmla="*/ 1 w 146"/>
                <a:gd name="T31" fmla="*/ 0 h 163"/>
                <a:gd name="T32" fmla="*/ 1 w 146"/>
                <a:gd name="T33" fmla="*/ 0 h 163"/>
                <a:gd name="T34" fmla="*/ 1 w 146"/>
                <a:gd name="T35" fmla="*/ 0 h 163"/>
                <a:gd name="T36" fmla="*/ 1 w 146"/>
                <a:gd name="T37" fmla="*/ 0 h 163"/>
                <a:gd name="T38" fmla="*/ 1 w 146"/>
                <a:gd name="T39" fmla="*/ 0 h 163"/>
                <a:gd name="T40" fmla="*/ 0 w 146"/>
                <a:gd name="T41" fmla="*/ 0 h 163"/>
                <a:gd name="T42" fmla="*/ 0 w 146"/>
                <a:gd name="T43" fmla="*/ 0 h 163"/>
                <a:gd name="T44" fmla="*/ 0 w 146"/>
                <a:gd name="T45" fmla="*/ 0 h 163"/>
                <a:gd name="T46" fmla="*/ 0 w 146"/>
                <a:gd name="T47" fmla="*/ 0 h 163"/>
                <a:gd name="T48" fmla="*/ 1 w 146"/>
                <a:gd name="T49" fmla="*/ 0 h 16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46" h="163">
                  <a:moveTo>
                    <a:pt x="1" y="2"/>
                  </a:moveTo>
                  <a:lnTo>
                    <a:pt x="20" y="2"/>
                  </a:lnTo>
                  <a:lnTo>
                    <a:pt x="38" y="3"/>
                  </a:lnTo>
                  <a:lnTo>
                    <a:pt x="55" y="3"/>
                  </a:lnTo>
                  <a:lnTo>
                    <a:pt x="74" y="3"/>
                  </a:lnTo>
                  <a:lnTo>
                    <a:pt x="92" y="3"/>
                  </a:lnTo>
                  <a:lnTo>
                    <a:pt x="110" y="3"/>
                  </a:lnTo>
                  <a:lnTo>
                    <a:pt x="128" y="2"/>
                  </a:lnTo>
                  <a:lnTo>
                    <a:pt x="146" y="0"/>
                  </a:lnTo>
                  <a:lnTo>
                    <a:pt x="146" y="40"/>
                  </a:lnTo>
                  <a:lnTo>
                    <a:pt x="146" y="79"/>
                  </a:lnTo>
                  <a:lnTo>
                    <a:pt x="146" y="119"/>
                  </a:lnTo>
                  <a:lnTo>
                    <a:pt x="145" y="158"/>
                  </a:lnTo>
                  <a:lnTo>
                    <a:pt x="127" y="160"/>
                  </a:lnTo>
                  <a:lnTo>
                    <a:pt x="109" y="163"/>
                  </a:lnTo>
                  <a:lnTo>
                    <a:pt x="91" y="163"/>
                  </a:lnTo>
                  <a:lnTo>
                    <a:pt x="72" y="163"/>
                  </a:lnTo>
                  <a:lnTo>
                    <a:pt x="54" y="163"/>
                  </a:lnTo>
                  <a:lnTo>
                    <a:pt x="37" y="163"/>
                  </a:lnTo>
                  <a:lnTo>
                    <a:pt x="18" y="162"/>
                  </a:lnTo>
                  <a:lnTo>
                    <a:pt x="0" y="160"/>
                  </a:lnTo>
                  <a:lnTo>
                    <a:pt x="0" y="120"/>
                  </a:lnTo>
                  <a:lnTo>
                    <a:pt x="0" y="81"/>
                  </a:lnTo>
                  <a:lnTo>
                    <a:pt x="0" y="41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233A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5" name="Freeform 99"/>
            <p:cNvSpPr>
              <a:spLocks/>
            </p:cNvSpPr>
            <p:nvPr/>
          </p:nvSpPr>
          <p:spPr bwMode="auto">
            <a:xfrm>
              <a:off x="2773" y="586"/>
              <a:ext cx="64" cy="81"/>
            </a:xfrm>
            <a:custGeom>
              <a:avLst/>
              <a:gdLst>
                <a:gd name="T0" fmla="*/ 0 w 129"/>
                <a:gd name="T1" fmla="*/ 0 h 163"/>
                <a:gd name="T2" fmla="*/ 0 w 129"/>
                <a:gd name="T3" fmla="*/ 0 h 163"/>
                <a:gd name="T4" fmla="*/ 0 w 129"/>
                <a:gd name="T5" fmla="*/ 0 h 163"/>
                <a:gd name="T6" fmla="*/ 0 w 129"/>
                <a:gd name="T7" fmla="*/ 0 h 163"/>
                <a:gd name="T8" fmla="*/ 0 w 129"/>
                <a:gd name="T9" fmla="*/ 0 h 163"/>
                <a:gd name="T10" fmla="*/ 0 w 129"/>
                <a:gd name="T11" fmla="*/ 0 h 163"/>
                <a:gd name="T12" fmla="*/ 0 w 129"/>
                <a:gd name="T13" fmla="*/ 0 h 163"/>
                <a:gd name="T14" fmla="*/ 0 w 129"/>
                <a:gd name="T15" fmla="*/ 0 h 163"/>
                <a:gd name="T16" fmla="*/ 0 w 129"/>
                <a:gd name="T17" fmla="*/ 0 h 163"/>
                <a:gd name="T18" fmla="*/ 0 w 129"/>
                <a:gd name="T19" fmla="*/ 0 h 163"/>
                <a:gd name="T20" fmla="*/ 0 w 129"/>
                <a:gd name="T21" fmla="*/ 0 h 163"/>
                <a:gd name="T22" fmla="*/ 0 w 129"/>
                <a:gd name="T23" fmla="*/ 0 h 163"/>
                <a:gd name="T24" fmla="*/ 0 w 129"/>
                <a:gd name="T25" fmla="*/ 0 h 163"/>
                <a:gd name="T26" fmla="*/ 0 w 129"/>
                <a:gd name="T27" fmla="*/ 0 h 163"/>
                <a:gd name="T28" fmla="*/ 0 w 129"/>
                <a:gd name="T29" fmla="*/ 0 h 163"/>
                <a:gd name="T30" fmla="*/ 0 w 129"/>
                <a:gd name="T31" fmla="*/ 0 h 163"/>
                <a:gd name="T32" fmla="*/ 0 w 129"/>
                <a:gd name="T33" fmla="*/ 0 h 163"/>
                <a:gd name="T34" fmla="*/ 0 w 129"/>
                <a:gd name="T35" fmla="*/ 0 h 163"/>
                <a:gd name="T36" fmla="*/ 0 w 129"/>
                <a:gd name="T37" fmla="*/ 0 h 163"/>
                <a:gd name="T38" fmla="*/ 0 w 129"/>
                <a:gd name="T39" fmla="*/ 0 h 163"/>
                <a:gd name="T40" fmla="*/ 0 w 129"/>
                <a:gd name="T41" fmla="*/ 0 h 163"/>
                <a:gd name="T42" fmla="*/ 0 w 129"/>
                <a:gd name="T43" fmla="*/ 0 h 163"/>
                <a:gd name="T44" fmla="*/ 0 w 129"/>
                <a:gd name="T45" fmla="*/ 0 h 163"/>
                <a:gd name="T46" fmla="*/ 0 w 129"/>
                <a:gd name="T47" fmla="*/ 0 h 163"/>
                <a:gd name="T48" fmla="*/ 0 w 129"/>
                <a:gd name="T49" fmla="*/ 0 h 16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29" h="163">
                  <a:moveTo>
                    <a:pt x="1" y="2"/>
                  </a:moveTo>
                  <a:lnTo>
                    <a:pt x="17" y="2"/>
                  </a:lnTo>
                  <a:lnTo>
                    <a:pt x="33" y="3"/>
                  </a:lnTo>
                  <a:lnTo>
                    <a:pt x="50" y="3"/>
                  </a:lnTo>
                  <a:lnTo>
                    <a:pt x="66" y="3"/>
                  </a:lnTo>
                  <a:lnTo>
                    <a:pt x="81" y="3"/>
                  </a:lnTo>
                  <a:lnTo>
                    <a:pt x="97" y="3"/>
                  </a:lnTo>
                  <a:lnTo>
                    <a:pt x="113" y="2"/>
                  </a:lnTo>
                  <a:lnTo>
                    <a:pt x="129" y="0"/>
                  </a:lnTo>
                  <a:lnTo>
                    <a:pt x="129" y="40"/>
                  </a:lnTo>
                  <a:lnTo>
                    <a:pt x="129" y="79"/>
                  </a:lnTo>
                  <a:lnTo>
                    <a:pt x="129" y="119"/>
                  </a:lnTo>
                  <a:lnTo>
                    <a:pt x="129" y="158"/>
                  </a:lnTo>
                  <a:lnTo>
                    <a:pt x="113" y="160"/>
                  </a:lnTo>
                  <a:lnTo>
                    <a:pt x="97" y="163"/>
                  </a:lnTo>
                  <a:lnTo>
                    <a:pt x="81" y="163"/>
                  </a:lnTo>
                  <a:lnTo>
                    <a:pt x="64" y="163"/>
                  </a:lnTo>
                  <a:lnTo>
                    <a:pt x="48" y="163"/>
                  </a:lnTo>
                  <a:lnTo>
                    <a:pt x="32" y="163"/>
                  </a:lnTo>
                  <a:lnTo>
                    <a:pt x="16" y="162"/>
                  </a:lnTo>
                  <a:lnTo>
                    <a:pt x="0" y="160"/>
                  </a:lnTo>
                  <a:lnTo>
                    <a:pt x="0" y="120"/>
                  </a:lnTo>
                  <a:lnTo>
                    <a:pt x="1" y="81"/>
                  </a:lnTo>
                  <a:lnTo>
                    <a:pt x="1" y="41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353D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6" name="Freeform 100"/>
            <p:cNvSpPr>
              <a:spLocks/>
            </p:cNvSpPr>
            <p:nvPr/>
          </p:nvSpPr>
          <p:spPr bwMode="auto">
            <a:xfrm>
              <a:off x="2778" y="586"/>
              <a:ext cx="55" cy="81"/>
            </a:xfrm>
            <a:custGeom>
              <a:avLst/>
              <a:gdLst>
                <a:gd name="T0" fmla="*/ 0 w 111"/>
                <a:gd name="T1" fmla="*/ 0 h 163"/>
                <a:gd name="T2" fmla="*/ 0 w 111"/>
                <a:gd name="T3" fmla="*/ 0 h 163"/>
                <a:gd name="T4" fmla="*/ 0 w 111"/>
                <a:gd name="T5" fmla="*/ 0 h 163"/>
                <a:gd name="T6" fmla="*/ 0 w 111"/>
                <a:gd name="T7" fmla="*/ 0 h 163"/>
                <a:gd name="T8" fmla="*/ 0 w 111"/>
                <a:gd name="T9" fmla="*/ 0 h 163"/>
                <a:gd name="T10" fmla="*/ 0 w 111"/>
                <a:gd name="T11" fmla="*/ 0 h 163"/>
                <a:gd name="T12" fmla="*/ 0 w 111"/>
                <a:gd name="T13" fmla="*/ 0 h 163"/>
                <a:gd name="T14" fmla="*/ 0 w 111"/>
                <a:gd name="T15" fmla="*/ 0 h 163"/>
                <a:gd name="T16" fmla="*/ 0 w 111"/>
                <a:gd name="T17" fmla="*/ 0 h 163"/>
                <a:gd name="T18" fmla="*/ 0 w 111"/>
                <a:gd name="T19" fmla="*/ 0 h 163"/>
                <a:gd name="T20" fmla="*/ 0 w 111"/>
                <a:gd name="T21" fmla="*/ 0 h 163"/>
                <a:gd name="T22" fmla="*/ 0 w 111"/>
                <a:gd name="T23" fmla="*/ 0 h 163"/>
                <a:gd name="T24" fmla="*/ 0 w 111"/>
                <a:gd name="T25" fmla="*/ 0 h 163"/>
                <a:gd name="T26" fmla="*/ 0 w 111"/>
                <a:gd name="T27" fmla="*/ 0 h 163"/>
                <a:gd name="T28" fmla="*/ 0 w 111"/>
                <a:gd name="T29" fmla="*/ 0 h 163"/>
                <a:gd name="T30" fmla="*/ 0 w 111"/>
                <a:gd name="T31" fmla="*/ 0 h 163"/>
                <a:gd name="T32" fmla="*/ 0 w 111"/>
                <a:gd name="T33" fmla="*/ 0 h 163"/>
                <a:gd name="T34" fmla="*/ 0 w 111"/>
                <a:gd name="T35" fmla="*/ 0 h 163"/>
                <a:gd name="T36" fmla="*/ 0 w 111"/>
                <a:gd name="T37" fmla="*/ 0 h 163"/>
                <a:gd name="T38" fmla="*/ 0 w 111"/>
                <a:gd name="T39" fmla="*/ 0 h 163"/>
                <a:gd name="T40" fmla="*/ 0 w 111"/>
                <a:gd name="T41" fmla="*/ 0 h 163"/>
                <a:gd name="T42" fmla="*/ 0 w 111"/>
                <a:gd name="T43" fmla="*/ 0 h 163"/>
                <a:gd name="T44" fmla="*/ 0 w 111"/>
                <a:gd name="T45" fmla="*/ 0 h 163"/>
                <a:gd name="T46" fmla="*/ 0 w 111"/>
                <a:gd name="T47" fmla="*/ 0 h 163"/>
                <a:gd name="T48" fmla="*/ 0 w 111"/>
                <a:gd name="T49" fmla="*/ 0 h 16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1" h="163">
                  <a:moveTo>
                    <a:pt x="0" y="2"/>
                  </a:moveTo>
                  <a:lnTo>
                    <a:pt x="14" y="2"/>
                  </a:lnTo>
                  <a:lnTo>
                    <a:pt x="28" y="3"/>
                  </a:lnTo>
                  <a:lnTo>
                    <a:pt x="42" y="3"/>
                  </a:lnTo>
                  <a:lnTo>
                    <a:pt x="55" y="3"/>
                  </a:lnTo>
                  <a:lnTo>
                    <a:pt x="69" y="3"/>
                  </a:lnTo>
                  <a:lnTo>
                    <a:pt x="83" y="3"/>
                  </a:lnTo>
                  <a:lnTo>
                    <a:pt x="97" y="2"/>
                  </a:lnTo>
                  <a:lnTo>
                    <a:pt x="111" y="0"/>
                  </a:lnTo>
                  <a:lnTo>
                    <a:pt x="111" y="40"/>
                  </a:lnTo>
                  <a:lnTo>
                    <a:pt x="111" y="79"/>
                  </a:lnTo>
                  <a:lnTo>
                    <a:pt x="111" y="119"/>
                  </a:lnTo>
                  <a:lnTo>
                    <a:pt x="111" y="158"/>
                  </a:lnTo>
                  <a:lnTo>
                    <a:pt x="97" y="160"/>
                  </a:lnTo>
                  <a:lnTo>
                    <a:pt x="83" y="163"/>
                  </a:lnTo>
                  <a:lnTo>
                    <a:pt x="69" y="163"/>
                  </a:lnTo>
                  <a:lnTo>
                    <a:pt x="55" y="163"/>
                  </a:lnTo>
                  <a:lnTo>
                    <a:pt x="42" y="163"/>
                  </a:lnTo>
                  <a:lnTo>
                    <a:pt x="28" y="163"/>
                  </a:lnTo>
                  <a:lnTo>
                    <a:pt x="14" y="162"/>
                  </a:lnTo>
                  <a:lnTo>
                    <a:pt x="0" y="160"/>
                  </a:lnTo>
                  <a:lnTo>
                    <a:pt x="0" y="120"/>
                  </a:lnTo>
                  <a:lnTo>
                    <a:pt x="0" y="81"/>
                  </a:lnTo>
                  <a:lnTo>
                    <a:pt x="0" y="4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473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7" name="Freeform 101"/>
            <p:cNvSpPr>
              <a:spLocks/>
            </p:cNvSpPr>
            <p:nvPr/>
          </p:nvSpPr>
          <p:spPr bwMode="auto">
            <a:xfrm>
              <a:off x="2782" y="586"/>
              <a:ext cx="46" cy="81"/>
            </a:xfrm>
            <a:custGeom>
              <a:avLst/>
              <a:gdLst>
                <a:gd name="T0" fmla="*/ 0 w 94"/>
                <a:gd name="T1" fmla="*/ 0 h 163"/>
                <a:gd name="T2" fmla="*/ 0 w 94"/>
                <a:gd name="T3" fmla="*/ 0 h 163"/>
                <a:gd name="T4" fmla="*/ 0 w 94"/>
                <a:gd name="T5" fmla="*/ 0 h 163"/>
                <a:gd name="T6" fmla="*/ 0 w 94"/>
                <a:gd name="T7" fmla="*/ 0 h 163"/>
                <a:gd name="T8" fmla="*/ 0 w 94"/>
                <a:gd name="T9" fmla="*/ 0 h 163"/>
                <a:gd name="T10" fmla="*/ 0 w 94"/>
                <a:gd name="T11" fmla="*/ 0 h 163"/>
                <a:gd name="T12" fmla="*/ 0 w 94"/>
                <a:gd name="T13" fmla="*/ 0 h 163"/>
                <a:gd name="T14" fmla="*/ 0 w 94"/>
                <a:gd name="T15" fmla="*/ 0 h 163"/>
                <a:gd name="T16" fmla="*/ 0 w 94"/>
                <a:gd name="T17" fmla="*/ 0 h 163"/>
                <a:gd name="T18" fmla="*/ 0 w 94"/>
                <a:gd name="T19" fmla="*/ 0 h 163"/>
                <a:gd name="T20" fmla="*/ 0 w 94"/>
                <a:gd name="T21" fmla="*/ 0 h 163"/>
                <a:gd name="T22" fmla="*/ 0 w 94"/>
                <a:gd name="T23" fmla="*/ 0 h 163"/>
                <a:gd name="T24" fmla="*/ 0 w 94"/>
                <a:gd name="T25" fmla="*/ 0 h 163"/>
                <a:gd name="T26" fmla="*/ 0 w 94"/>
                <a:gd name="T27" fmla="*/ 0 h 163"/>
                <a:gd name="T28" fmla="*/ 0 w 94"/>
                <a:gd name="T29" fmla="*/ 0 h 163"/>
                <a:gd name="T30" fmla="*/ 0 w 94"/>
                <a:gd name="T31" fmla="*/ 0 h 163"/>
                <a:gd name="T32" fmla="*/ 0 w 94"/>
                <a:gd name="T33" fmla="*/ 0 h 163"/>
                <a:gd name="T34" fmla="*/ 0 w 94"/>
                <a:gd name="T35" fmla="*/ 0 h 163"/>
                <a:gd name="T36" fmla="*/ 0 w 94"/>
                <a:gd name="T37" fmla="*/ 0 h 163"/>
                <a:gd name="T38" fmla="*/ 0 w 94"/>
                <a:gd name="T39" fmla="*/ 0 h 163"/>
                <a:gd name="T40" fmla="*/ 0 w 94"/>
                <a:gd name="T41" fmla="*/ 0 h 163"/>
                <a:gd name="T42" fmla="*/ 0 w 94"/>
                <a:gd name="T43" fmla="*/ 0 h 163"/>
                <a:gd name="T44" fmla="*/ 0 w 94"/>
                <a:gd name="T45" fmla="*/ 0 h 163"/>
                <a:gd name="T46" fmla="*/ 0 w 94"/>
                <a:gd name="T47" fmla="*/ 0 h 163"/>
                <a:gd name="T48" fmla="*/ 0 w 94"/>
                <a:gd name="T49" fmla="*/ 0 h 16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94" h="163">
                  <a:moveTo>
                    <a:pt x="1" y="2"/>
                  </a:moveTo>
                  <a:lnTo>
                    <a:pt x="13" y="2"/>
                  </a:lnTo>
                  <a:lnTo>
                    <a:pt x="24" y="3"/>
                  </a:lnTo>
                  <a:lnTo>
                    <a:pt x="36" y="3"/>
                  </a:lnTo>
                  <a:lnTo>
                    <a:pt x="47" y="3"/>
                  </a:lnTo>
                  <a:lnTo>
                    <a:pt x="59" y="3"/>
                  </a:lnTo>
                  <a:lnTo>
                    <a:pt x="71" y="3"/>
                  </a:lnTo>
                  <a:lnTo>
                    <a:pt x="82" y="2"/>
                  </a:lnTo>
                  <a:lnTo>
                    <a:pt x="94" y="0"/>
                  </a:lnTo>
                  <a:lnTo>
                    <a:pt x="94" y="40"/>
                  </a:lnTo>
                  <a:lnTo>
                    <a:pt x="94" y="79"/>
                  </a:lnTo>
                  <a:lnTo>
                    <a:pt x="94" y="119"/>
                  </a:lnTo>
                  <a:lnTo>
                    <a:pt x="94" y="158"/>
                  </a:lnTo>
                  <a:lnTo>
                    <a:pt x="82" y="160"/>
                  </a:lnTo>
                  <a:lnTo>
                    <a:pt x="71" y="163"/>
                  </a:lnTo>
                  <a:lnTo>
                    <a:pt x="59" y="163"/>
                  </a:lnTo>
                  <a:lnTo>
                    <a:pt x="47" y="163"/>
                  </a:lnTo>
                  <a:lnTo>
                    <a:pt x="35" y="163"/>
                  </a:lnTo>
                  <a:lnTo>
                    <a:pt x="23" y="163"/>
                  </a:lnTo>
                  <a:lnTo>
                    <a:pt x="12" y="162"/>
                  </a:lnTo>
                  <a:lnTo>
                    <a:pt x="0" y="160"/>
                  </a:lnTo>
                  <a:lnTo>
                    <a:pt x="0" y="120"/>
                  </a:lnTo>
                  <a:lnTo>
                    <a:pt x="1" y="81"/>
                  </a:lnTo>
                  <a:lnTo>
                    <a:pt x="1" y="41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593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8" name="Freeform 102"/>
            <p:cNvSpPr>
              <a:spLocks/>
            </p:cNvSpPr>
            <p:nvPr/>
          </p:nvSpPr>
          <p:spPr bwMode="auto">
            <a:xfrm>
              <a:off x="2786" y="586"/>
              <a:ext cx="38" cy="81"/>
            </a:xfrm>
            <a:custGeom>
              <a:avLst/>
              <a:gdLst>
                <a:gd name="T0" fmla="*/ 0 w 75"/>
                <a:gd name="T1" fmla="*/ 0 h 163"/>
                <a:gd name="T2" fmla="*/ 1 w 75"/>
                <a:gd name="T3" fmla="*/ 0 h 163"/>
                <a:gd name="T4" fmla="*/ 1 w 75"/>
                <a:gd name="T5" fmla="*/ 0 h 163"/>
                <a:gd name="T6" fmla="*/ 1 w 75"/>
                <a:gd name="T7" fmla="*/ 0 h 163"/>
                <a:gd name="T8" fmla="*/ 1 w 75"/>
                <a:gd name="T9" fmla="*/ 0 h 163"/>
                <a:gd name="T10" fmla="*/ 1 w 75"/>
                <a:gd name="T11" fmla="*/ 0 h 163"/>
                <a:gd name="T12" fmla="*/ 1 w 75"/>
                <a:gd name="T13" fmla="*/ 0 h 163"/>
                <a:gd name="T14" fmla="*/ 1 w 75"/>
                <a:gd name="T15" fmla="*/ 0 h 163"/>
                <a:gd name="T16" fmla="*/ 1 w 75"/>
                <a:gd name="T17" fmla="*/ 0 h 163"/>
                <a:gd name="T18" fmla="*/ 1 w 75"/>
                <a:gd name="T19" fmla="*/ 0 h 163"/>
                <a:gd name="T20" fmla="*/ 1 w 75"/>
                <a:gd name="T21" fmla="*/ 0 h 163"/>
                <a:gd name="T22" fmla="*/ 1 w 75"/>
                <a:gd name="T23" fmla="*/ 0 h 163"/>
                <a:gd name="T24" fmla="*/ 1 w 75"/>
                <a:gd name="T25" fmla="*/ 0 h 163"/>
                <a:gd name="T26" fmla="*/ 1 w 75"/>
                <a:gd name="T27" fmla="*/ 0 h 163"/>
                <a:gd name="T28" fmla="*/ 1 w 75"/>
                <a:gd name="T29" fmla="*/ 0 h 163"/>
                <a:gd name="T30" fmla="*/ 1 w 75"/>
                <a:gd name="T31" fmla="*/ 0 h 163"/>
                <a:gd name="T32" fmla="*/ 1 w 75"/>
                <a:gd name="T33" fmla="*/ 0 h 163"/>
                <a:gd name="T34" fmla="*/ 1 w 75"/>
                <a:gd name="T35" fmla="*/ 0 h 163"/>
                <a:gd name="T36" fmla="*/ 1 w 75"/>
                <a:gd name="T37" fmla="*/ 0 h 163"/>
                <a:gd name="T38" fmla="*/ 1 w 75"/>
                <a:gd name="T39" fmla="*/ 0 h 163"/>
                <a:gd name="T40" fmla="*/ 0 w 75"/>
                <a:gd name="T41" fmla="*/ 0 h 163"/>
                <a:gd name="T42" fmla="*/ 0 w 75"/>
                <a:gd name="T43" fmla="*/ 0 h 163"/>
                <a:gd name="T44" fmla="*/ 0 w 75"/>
                <a:gd name="T45" fmla="*/ 0 h 163"/>
                <a:gd name="T46" fmla="*/ 0 w 75"/>
                <a:gd name="T47" fmla="*/ 0 h 163"/>
                <a:gd name="T48" fmla="*/ 0 w 75"/>
                <a:gd name="T49" fmla="*/ 0 h 16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5" h="163">
                  <a:moveTo>
                    <a:pt x="0" y="2"/>
                  </a:moveTo>
                  <a:lnTo>
                    <a:pt x="9" y="2"/>
                  </a:lnTo>
                  <a:lnTo>
                    <a:pt x="19" y="3"/>
                  </a:lnTo>
                  <a:lnTo>
                    <a:pt x="28" y="3"/>
                  </a:lnTo>
                  <a:lnTo>
                    <a:pt x="37" y="3"/>
                  </a:lnTo>
                  <a:lnTo>
                    <a:pt x="47" y="3"/>
                  </a:lnTo>
                  <a:lnTo>
                    <a:pt x="57" y="3"/>
                  </a:lnTo>
                  <a:lnTo>
                    <a:pt x="66" y="2"/>
                  </a:lnTo>
                  <a:lnTo>
                    <a:pt x="75" y="0"/>
                  </a:lnTo>
                  <a:lnTo>
                    <a:pt x="74" y="40"/>
                  </a:lnTo>
                  <a:lnTo>
                    <a:pt x="74" y="79"/>
                  </a:lnTo>
                  <a:lnTo>
                    <a:pt x="74" y="119"/>
                  </a:lnTo>
                  <a:lnTo>
                    <a:pt x="74" y="158"/>
                  </a:lnTo>
                  <a:lnTo>
                    <a:pt x="65" y="160"/>
                  </a:lnTo>
                  <a:lnTo>
                    <a:pt x="56" y="163"/>
                  </a:lnTo>
                  <a:lnTo>
                    <a:pt x="46" y="163"/>
                  </a:lnTo>
                  <a:lnTo>
                    <a:pt x="36" y="163"/>
                  </a:lnTo>
                  <a:lnTo>
                    <a:pt x="27" y="163"/>
                  </a:lnTo>
                  <a:lnTo>
                    <a:pt x="18" y="163"/>
                  </a:lnTo>
                  <a:lnTo>
                    <a:pt x="9" y="162"/>
                  </a:lnTo>
                  <a:lnTo>
                    <a:pt x="0" y="160"/>
                  </a:lnTo>
                  <a:lnTo>
                    <a:pt x="0" y="120"/>
                  </a:lnTo>
                  <a:lnTo>
                    <a:pt x="0" y="81"/>
                  </a:lnTo>
                  <a:lnTo>
                    <a:pt x="0" y="4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68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9" name="Freeform 103"/>
            <p:cNvSpPr>
              <a:spLocks/>
            </p:cNvSpPr>
            <p:nvPr/>
          </p:nvSpPr>
          <p:spPr bwMode="auto">
            <a:xfrm>
              <a:off x="2790" y="586"/>
              <a:ext cx="30" cy="81"/>
            </a:xfrm>
            <a:custGeom>
              <a:avLst/>
              <a:gdLst>
                <a:gd name="T0" fmla="*/ 1 w 58"/>
                <a:gd name="T1" fmla="*/ 0 h 163"/>
                <a:gd name="T2" fmla="*/ 1 w 58"/>
                <a:gd name="T3" fmla="*/ 0 h 163"/>
                <a:gd name="T4" fmla="*/ 1 w 58"/>
                <a:gd name="T5" fmla="*/ 0 h 163"/>
                <a:gd name="T6" fmla="*/ 1 w 58"/>
                <a:gd name="T7" fmla="*/ 0 h 163"/>
                <a:gd name="T8" fmla="*/ 1 w 58"/>
                <a:gd name="T9" fmla="*/ 0 h 163"/>
                <a:gd name="T10" fmla="*/ 1 w 58"/>
                <a:gd name="T11" fmla="*/ 0 h 163"/>
                <a:gd name="T12" fmla="*/ 1 w 58"/>
                <a:gd name="T13" fmla="*/ 0 h 163"/>
                <a:gd name="T14" fmla="*/ 1 w 58"/>
                <a:gd name="T15" fmla="*/ 0 h 163"/>
                <a:gd name="T16" fmla="*/ 1 w 58"/>
                <a:gd name="T17" fmla="*/ 0 h 163"/>
                <a:gd name="T18" fmla="*/ 1 w 58"/>
                <a:gd name="T19" fmla="*/ 0 h 163"/>
                <a:gd name="T20" fmla="*/ 1 w 58"/>
                <a:gd name="T21" fmla="*/ 0 h 163"/>
                <a:gd name="T22" fmla="*/ 1 w 58"/>
                <a:gd name="T23" fmla="*/ 0 h 163"/>
                <a:gd name="T24" fmla="*/ 1 w 58"/>
                <a:gd name="T25" fmla="*/ 0 h 163"/>
                <a:gd name="T26" fmla="*/ 1 w 58"/>
                <a:gd name="T27" fmla="*/ 0 h 163"/>
                <a:gd name="T28" fmla="*/ 1 w 58"/>
                <a:gd name="T29" fmla="*/ 0 h 163"/>
                <a:gd name="T30" fmla="*/ 1 w 58"/>
                <a:gd name="T31" fmla="*/ 0 h 163"/>
                <a:gd name="T32" fmla="*/ 1 w 58"/>
                <a:gd name="T33" fmla="*/ 0 h 163"/>
                <a:gd name="T34" fmla="*/ 1 w 58"/>
                <a:gd name="T35" fmla="*/ 0 h 163"/>
                <a:gd name="T36" fmla="*/ 1 w 58"/>
                <a:gd name="T37" fmla="*/ 0 h 163"/>
                <a:gd name="T38" fmla="*/ 1 w 58"/>
                <a:gd name="T39" fmla="*/ 0 h 163"/>
                <a:gd name="T40" fmla="*/ 0 w 58"/>
                <a:gd name="T41" fmla="*/ 0 h 163"/>
                <a:gd name="T42" fmla="*/ 0 w 58"/>
                <a:gd name="T43" fmla="*/ 0 h 163"/>
                <a:gd name="T44" fmla="*/ 0 w 58"/>
                <a:gd name="T45" fmla="*/ 0 h 163"/>
                <a:gd name="T46" fmla="*/ 1 w 58"/>
                <a:gd name="T47" fmla="*/ 0 h 163"/>
                <a:gd name="T48" fmla="*/ 1 w 58"/>
                <a:gd name="T49" fmla="*/ 0 h 16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58" h="163">
                  <a:moveTo>
                    <a:pt x="2" y="2"/>
                  </a:moveTo>
                  <a:lnTo>
                    <a:pt x="9" y="2"/>
                  </a:lnTo>
                  <a:lnTo>
                    <a:pt x="16" y="3"/>
                  </a:lnTo>
                  <a:lnTo>
                    <a:pt x="23" y="3"/>
                  </a:lnTo>
                  <a:lnTo>
                    <a:pt x="29" y="3"/>
                  </a:lnTo>
                  <a:lnTo>
                    <a:pt x="36" y="3"/>
                  </a:lnTo>
                  <a:lnTo>
                    <a:pt x="43" y="3"/>
                  </a:lnTo>
                  <a:lnTo>
                    <a:pt x="51" y="2"/>
                  </a:lnTo>
                  <a:lnTo>
                    <a:pt x="58" y="0"/>
                  </a:lnTo>
                  <a:lnTo>
                    <a:pt x="58" y="40"/>
                  </a:lnTo>
                  <a:lnTo>
                    <a:pt x="58" y="79"/>
                  </a:lnTo>
                  <a:lnTo>
                    <a:pt x="58" y="119"/>
                  </a:lnTo>
                  <a:lnTo>
                    <a:pt x="57" y="158"/>
                  </a:lnTo>
                  <a:lnTo>
                    <a:pt x="50" y="160"/>
                  </a:lnTo>
                  <a:lnTo>
                    <a:pt x="43" y="163"/>
                  </a:lnTo>
                  <a:lnTo>
                    <a:pt x="36" y="163"/>
                  </a:lnTo>
                  <a:lnTo>
                    <a:pt x="28" y="163"/>
                  </a:lnTo>
                  <a:lnTo>
                    <a:pt x="21" y="163"/>
                  </a:lnTo>
                  <a:lnTo>
                    <a:pt x="15" y="163"/>
                  </a:lnTo>
                  <a:lnTo>
                    <a:pt x="6" y="162"/>
                  </a:lnTo>
                  <a:lnTo>
                    <a:pt x="0" y="160"/>
                  </a:lnTo>
                  <a:lnTo>
                    <a:pt x="0" y="120"/>
                  </a:lnTo>
                  <a:lnTo>
                    <a:pt x="0" y="81"/>
                  </a:lnTo>
                  <a:lnTo>
                    <a:pt x="1" y="41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7C4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0" name="Freeform 104"/>
            <p:cNvSpPr>
              <a:spLocks/>
            </p:cNvSpPr>
            <p:nvPr/>
          </p:nvSpPr>
          <p:spPr bwMode="auto">
            <a:xfrm>
              <a:off x="2795" y="586"/>
              <a:ext cx="20" cy="81"/>
            </a:xfrm>
            <a:custGeom>
              <a:avLst/>
              <a:gdLst>
                <a:gd name="T0" fmla="*/ 0 w 40"/>
                <a:gd name="T1" fmla="*/ 0 h 163"/>
                <a:gd name="T2" fmla="*/ 1 w 40"/>
                <a:gd name="T3" fmla="*/ 0 h 163"/>
                <a:gd name="T4" fmla="*/ 1 w 40"/>
                <a:gd name="T5" fmla="*/ 0 h 163"/>
                <a:gd name="T6" fmla="*/ 1 w 40"/>
                <a:gd name="T7" fmla="*/ 0 h 163"/>
                <a:gd name="T8" fmla="*/ 1 w 40"/>
                <a:gd name="T9" fmla="*/ 0 h 163"/>
                <a:gd name="T10" fmla="*/ 1 w 40"/>
                <a:gd name="T11" fmla="*/ 0 h 163"/>
                <a:gd name="T12" fmla="*/ 1 w 40"/>
                <a:gd name="T13" fmla="*/ 0 h 163"/>
                <a:gd name="T14" fmla="*/ 1 w 40"/>
                <a:gd name="T15" fmla="*/ 0 h 163"/>
                <a:gd name="T16" fmla="*/ 1 w 40"/>
                <a:gd name="T17" fmla="*/ 0 h 163"/>
                <a:gd name="T18" fmla="*/ 1 w 40"/>
                <a:gd name="T19" fmla="*/ 0 h 163"/>
                <a:gd name="T20" fmla="*/ 1 w 40"/>
                <a:gd name="T21" fmla="*/ 0 h 163"/>
                <a:gd name="T22" fmla="*/ 1 w 40"/>
                <a:gd name="T23" fmla="*/ 0 h 163"/>
                <a:gd name="T24" fmla="*/ 1 w 40"/>
                <a:gd name="T25" fmla="*/ 0 h 163"/>
                <a:gd name="T26" fmla="*/ 1 w 40"/>
                <a:gd name="T27" fmla="*/ 0 h 163"/>
                <a:gd name="T28" fmla="*/ 1 w 40"/>
                <a:gd name="T29" fmla="*/ 0 h 163"/>
                <a:gd name="T30" fmla="*/ 1 w 40"/>
                <a:gd name="T31" fmla="*/ 0 h 163"/>
                <a:gd name="T32" fmla="*/ 1 w 40"/>
                <a:gd name="T33" fmla="*/ 0 h 163"/>
                <a:gd name="T34" fmla="*/ 0 w 40"/>
                <a:gd name="T35" fmla="*/ 0 h 163"/>
                <a:gd name="T36" fmla="*/ 0 w 40"/>
                <a:gd name="T37" fmla="*/ 0 h 16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40" h="163">
                  <a:moveTo>
                    <a:pt x="0" y="2"/>
                  </a:moveTo>
                  <a:lnTo>
                    <a:pt x="4" y="2"/>
                  </a:lnTo>
                  <a:lnTo>
                    <a:pt x="10" y="3"/>
                  </a:lnTo>
                  <a:lnTo>
                    <a:pt x="15" y="3"/>
                  </a:lnTo>
                  <a:lnTo>
                    <a:pt x="20" y="3"/>
                  </a:lnTo>
                  <a:lnTo>
                    <a:pt x="25" y="3"/>
                  </a:lnTo>
                  <a:lnTo>
                    <a:pt x="30" y="3"/>
                  </a:lnTo>
                  <a:lnTo>
                    <a:pt x="35" y="2"/>
                  </a:lnTo>
                  <a:lnTo>
                    <a:pt x="40" y="0"/>
                  </a:lnTo>
                  <a:lnTo>
                    <a:pt x="40" y="158"/>
                  </a:lnTo>
                  <a:lnTo>
                    <a:pt x="35" y="160"/>
                  </a:lnTo>
                  <a:lnTo>
                    <a:pt x="30" y="163"/>
                  </a:lnTo>
                  <a:lnTo>
                    <a:pt x="25" y="163"/>
                  </a:lnTo>
                  <a:lnTo>
                    <a:pt x="19" y="163"/>
                  </a:lnTo>
                  <a:lnTo>
                    <a:pt x="15" y="163"/>
                  </a:lnTo>
                  <a:lnTo>
                    <a:pt x="9" y="163"/>
                  </a:lnTo>
                  <a:lnTo>
                    <a:pt x="4" y="162"/>
                  </a:lnTo>
                  <a:lnTo>
                    <a:pt x="0" y="16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8C4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pic>
        <p:nvPicPr>
          <p:cNvPr id="231" name="Picture 222" descr="C:\Users\Iwasaki\AppData\Local\Microsoft\Windows\Temporary Internet Files\Content.IE5\MW1VUJZU\MC900433913[1]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592" y="3780563"/>
            <a:ext cx="496888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2" name="グループ化 231"/>
          <p:cNvGrpSpPr>
            <a:grpSpLocks/>
          </p:cNvGrpSpPr>
          <p:nvPr/>
        </p:nvGrpSpPr>
        <p:grpSpPr bwMode="auto">
          <a:xfrm>
            <a:off x="9294039" y="3501833"/>
            <a:ext cx="365125" cy="331788"/>
            <a:chOff x="4257655" y="2293610"/>
            <a:chExt cx="360957" cy="342332"/>
          </a:xfrm>
        </p:grpSpPr>
        <p:sp>
          <p:nvSpPr>
            <p:cNvPr id="233" name="Freeform 274"/>
            <p:cNvSpPr>
              <a:spLocks/>
            </p:cNvSpPr>
            <p:nvPr/>
          </p:nvSpPr>
          <p:spPr bwMode="auto">
            <a:xfrm>
              <a:off x="4257655" y="2293610"/>
              <a:ext cx="360957" cy="342328"/>
            </a:xfrm>
            <a:custGeom>
              <a:avLst/>
              <a:gdLst>
                <a:gd name="T0" fmla="*/ 2147483647 w 310"/>
                <a:gd name="T1" fmla="*/ 2147483647 h 294"/>
                <a:gd name="T2" fmla="*/ 2147483647 w 310"/>
                <a:gd name="T3" fmla="*/ 2147483647 h 294"/>
                <a:gd name="T4" fmla="*/ 2147483647 w 310"/>
                <a:gd name="T5" fmla="*/ 2147483647 h 294"/>
                <a:gd name="T6" fmla="*/ 2147483647 w 310"/>
                <a:gd name="T7" fmla="*/ 2147483647 h 294"/>
                <a:gd name="T8" fmla="*/ 2147483647 w 310"/>
                <a:gd name="T9" fmla="*/ 0 h 294"/>
                <a:gd name="T10" fmla="*/ 2147483647 w 310"/>
                <a:gd name="T11" fmla="*/ 2147483647 h 294"/>
                <a:gd name="T12" fmla="*/ 2147483647 w 310"/>
                <a:gd name="T13" fmla="*/ 2147483647 h 294"/>
                <a:gd name="T14" fmla="*/ 2147483647 w 310"/>
                <a:gd name="T15" fmla="*/ 2147483647 h 294"/>
                <a:gd name="T16" fmla="*/ 2147483647 w 310"/>
                <a:gd name="T17" fmla="*/ 2147483647 h 294"/>
                <a:gd name="T18" fmla="*/ 2147483647 w 310"/>
                <a:gd name="T19" fmla="*/ 2147483647 h 294"/>
                <a:gd name="T20" fmla="*/ 2147483647 w 310"/>
                <a:gd name="T21" fmla="*/ 2147483647 h 294"/>
                <a:gd name="T22" fmla="*/ 2147483647 w 310"/>
                <a:gd name="T23" fmla="*/ 2147483647 h 294"/>
                <a:gd name="T24" fmla="*/ 2147483647 w 310"/>
                <a:gd name="T25" fmla="*/ 2147483647 h 294"/>
                <a:gd name="T26" fmla="*/ 2147483647 w 310"/>
                <a:gd name="T27" fmla="*/ 2147483647 h 294"/>
                <a:gd name="T28" fmla="*/ 0 w 310"/>
                <a:gd name="T29" fmla="*/ 2147483647 h 294"/>
                <a:gd name="T30" fmla="*/ 0 w 310"/>
                <a:gd name="T31" fmla="*/ 2147483647 h 294"/>
                <a:gd name="T32" fmla="*/ 0 w 310"/>
                <a:gd name="T33" fmla="*/ 2147483647 h 294"/>
                <a:gd name="T34" fmla="*/ 0 w 310"/>
                <a:gd name="T35" fmla="*/ 2147483647 h 294"/>
                <a:gd name="T36" fmla="*/ 2147483647 w 310"/>
                <a:gd name="T37" fmla="*/ 2147483647 h 294"/>
                <a:gd name="T38" fmla="*/ 2147483647 w 310"/>
                <a:gd name="T39" fmla="*/ 2147483647 h 294"/>
                <a:gd name="T40" fmla="*/ 2147483647 w 310"/>
                <a:gd name="T41" fmla="*/ 2147483647 h 294"/>
                <a:gd name="T42" fmla="*/ 2147483647 w 310"/>
                <a:gd name="T43" fmla="*/ 2147483647 h 294"/>
                <a:gd name="T44" fmla="*/ 2147483647 w 310"/>
                <a:gd name="T45" fmla="*/ 2147483647 h 294"/>
                <a:gd name="T46" fmla="*/ 2147483647 w 310"/>
                <a:gd name="T47" fmla="*/ 2147483647 h 294"/>
                <a:gd name="T48" fmla="*/ 2147483647 w 310"/>
                <a:gd name="T49" fmla="*/ 2147483647 h 294"/>
                <a:gd name="T50" fmla="*/ 2147483647 w 310"/>
                <a:gd name="T51" fmla="*/ 2147483647 h 294"/>
                <a:gd name="T52" fmla="*/ 2147483647 w 310"/>
                <a:gd name="T53" fmla="*/ 2147483647 h 294"/>
                <a:gd name="T54" fmla="*/ 2147483647 w 310"/>
                <a:gd name="T55" fmla="*/ 2147483647 h 294"/>
                <a:gd name="T56" fmla="*/ 2147483647 w 310"/>
                <a:gd name="T57" fmla="*/ 2147483647 h 294"/>
                <a:gd name="T58" fmla="*/ 2147483647 w 310"/>
                <a:gd name="T59" fmla="*/ 2147483647 h 294"/>
                <a:gd name="T60" fmla="*/ 2147483647 w 310"/>
                <a:gd name="T61" fmla="*/ 2147483647 h 294"/>
                <a:gd name="T62" fmla="*/ 2147483647 w 310"/>
                <a:gd name="T63" fmla="*/ 2147483647 h 294"/>
                <a:gd name="T64" fmla="*/ 2147483647 w 310"/>
                <a:gd name="T65" fmla="*/ 2147483647 h 294"/>
                <a:gd name="T66" fmla="*/ 2147483647 w 310"/>
                <a:gd name="T67" fmla="*/ 2147483647 h 294"/>
                <a:gd name="T68" fmla="*/ 2147483647 w 310"/>
                <a:gd name="T69" fmla="*/ 2147483647 h 294"/>
                <a:gd name="T70" fmla="*/ 2147483647 w 310"/>
                <a:gd name="T71" fmla="*/ 2147483647 h 294"/>
                <a:gd name="T72" fmla="*/ 2147483647 w 310"/>
                <a:gd name="T73" fmla="*/ 2147483647 h 294"/>
                <a:gd name="T74" fmla="*/ 2147483647 w 310"/>
                <a:gd name="T75" fmla="*/ 2147483647 h 294"/>
                <a:gd name="T76" fmla="*/ 2147483647 w 310"/>
                <a:gd name="T77" fmla="*/ 2147483647 h 294"/>
                <a:gd name="T78" fmla="*/ 2147483647 w 310"/>
                <a:gd name="T79" fmla="*/ 2147483647 h 294"/>
                <a:gd name="T80" fmla="*/ 2147483647 w 310"/>
                <a:gd name="T81" fmla="*/ 2147483647 h 294"/>
                <a:gd name="T82" fmla="*/ 2147483647 w 310"/>
                <a:gd name="T83" fmla="*/ 2147483647 h 294"/>
                <a:gd name="T84" fmla="*/ 2147483647 w 310"/>
                <a:gd name="T85" fmla="*/ 2147483647 h 294"/>
                <a:gd name="T86" fmla="*/ 2147483647 w 310"/>
                <a:gd name="T87" fmla="*/ 2147483647 h 294"/>
                <a:gd name="T88" fmla="*/ 2147483647 w 310"/>
                <a:gd name="T89" fmla="*/ 2147483647 h 294"/>
                <a:gd name="T90" fmla="*/ 2147483647 w 310"/>
                <a:gd name="T91" fmla="*/ 2147483647 h 294"/>
                <a:gd name="T92" fmla="*/ 2147483647 w 310"/>
                <a:gd name="T93" fmla="*/ 2147483647 h 294"/>
                <a:gd name="T94" fmla="*/ 2147483647 w 310"/>
                <a:gd name="T95" fmla="*/ 2147483647 h 294"/>
                <a:gd name="T96" fmla="*/ 2147483647 w 310"/>
                <a:gd name="T97" fmla="*/ 2147483647 h 294"/>
                <a:gd name="T98" fmla="*/ 2147483647 w 310"/>
                <a:gd name="T99" fmla="*/ 2147483647 h 294"/>
                <a:gd name="T100" fmla="*/ 2147483647 w 310"/>
                <a:gd name="T101" fmla="*/ 2147483647 h 294"/>
                <a:gd name="T102" fmla="*/ 2147483647 w 310"/>
                <a:gd name="T103" fmla="*/ 2147483647 h 294"/>
                <a:gd name="T104" fmla="*/ 2147483647 w 310"/>
                <a:gd name="T105" fmla="*/ 2147483647 h 294"/>
                <a:gd name="T106" fmla="*/ 2147483647 w 310"/>
                <a:gd name="T107" fmla="*/ 2147483647 h 294"/>
                <a:gd name="T108" fmla="*/ 2147483647 w 310"/>
                <a:gd name="T109" fmla="*/ 2147483647 h 294"/>
                <a:gd name="T110" fmla="*/ 2147483647 w 310"/>
                <a:gd name="T111" fmla="*/ 2147483647 h 294"/>
                <a:gd name="T112" fmla="*/ 2147483647 w 310"/>
                <a:gd name="T113" fmla="*/ 2147483647 h 294"/>
                <a:gd name="T114" fmla="*/ 2147483647 w 310"/>
                <a:gd name="T115" fmla="*/ 2147483647 h 294"/>
                <a:gd name="T116" fmla="*/ 2147483647 w 310"/>
                <a:gd name="T117" fmla="*/ 2147483647 h 29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10" h="294">
                  <a:moveTo>
                    <a:pt x="244" y="10"/>
                  </a:moveTo>
                  <a:lnTo>
                    <a:pt x="244" y="10"/>
                  </a:lnTo>
                  <a:lnTo>
                    <a:pt x="212" y="4"/>
                  </a:lnTo>
                  <a:lnTo>
                    <a:pt x="188" y="2"/>
                  </a:lnTo>
                  <a:lnTo>
                    <a:pt x="160" y="0"/>
                  </a:lnTo>
                  <a:lnTo>
                    <a:pt x="130" y="2"/>
                  </a:lnTo>
                  <a:lnTo>
                    <a:pt x="98" y="4"/>
                  </a:lnTo>
                  <a:lnTo>
                    <a:pt x="64" y="12"/>
                  </a:lnTo>
                  <a:lnTo>
                    <a:pt x="30" y="22"/>
                  </a:lnTo>
                  <a:lnTo>
                    <a:pt x="16" y="28"/>
                  </a:lnTo>
                  <a:lnTo>
                    <a:pt x="12" y="32"/>
                  </a:lnTo>
                  <a:lnTo>
                    <a:pt x="6" y="38"/>
                  </a:lnTo>
                  <a:lnTo>
                    <a:pt x="4" y="44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0" y="70"/>
                  </a:lnTo>
                  <a:lnTo>
                    <a:pt x="2" y="110"/>
                  </a:lnTo>
                  <a:lnTo>
                    <a:pt x="4" y="130"/>
                  </a:lnTo>
                  <a:lnTo>
                    <a:pt x="8" y="150"/>
                  </a:lnTo>
                  <a:lnTo>
                    <a:pt x="14" y="170"/>
                  </a:lnTo>
                  <a:lnTo>
                    <a:pt x="20" y="188"/>
                  </a:lnTo>
                  <a:lnTo>
                    <a:pt x="28" y="206"/>
                  </a:lnTo>
                  <a:lnTo>
                    <a:pt x="38" y="224"/>
                  </a:lnTo>
                  <a:lnTo>
                    <a:pt x="48" y="238"/>
                  </a:lnTo>
                  <a:lnTo>
                    <a:pt x="60" y="252"/>
                  </a:lnTo>
                  <a:lnTo>
                    <a:pt x="72" y="266"/>
                  </a:lnTo>
                  <a:lnTo>
                    <a:pt x="86" y="276"/>
                  </a:lnTo>
                  <a:lnTo>
                    <a:pt x="102" y="284"/>
                  </a:lnTo>
                  <a:lnTo>
                    <a:pt x="120" y="290"/>
                  </a:lnTo>
                  <a:lnTo>
                    <a:pt x="138" y="294"/>
                  </a:lnTo>
                  <a:lnTo>
                    <a:pt x="158" y="294"/>
                  </a:lnTo>
                  <a:lnTo>
                    <a:pt x="178" y="292"/>
                  </a:lnTo>
                  <a:lnTo>
                    <a:pt x="196" y="288"/>
                  </a:lnTo>
                  <a:lnTo>
                    <a:pt x="212" y="282"/>
                  </a:lnTo>
                  <a:lnTo>
                    <a:pt x="228" y="274"/>
                  </a:lnTo>
                  <a:lnTo>
                    <a:pt x="240" y="264"/>
                  </a:lnTo>
                  <a:lnTo>
                    <a:pt x="254" y="252"/>
                  </a:lnTo>
                  <a:lnTo>
                    <a:pt x="264" y="238"/>
                  </a:lnTo>
                  <a:lnTo>
                    <a:pt x="274" y="222"/>
                  </a:lnTo>
                  <a:lnTo>
                    <a:pt x="284" y="206"/>
                  </a:lnTo>
                  <a:lnTo>
                    <a:pt x="292" y="188"/>
                  </a:lnTo>
                  <a:lnTo>
                    <a:pt x="298" y="170"/>
                  </a:lnTo>
                  <a:lnTo>
                    <a:pt x="302" y="150"/>
                  </a:lnTo>
                  <a:lnTo>
                    <a:pt x="306" y="130"/>
                  </a:lnTo>
                  <a:lnTo>
                    <a:pt x="308" y="108"/>
                  </a:lnTo>
                  <a:lnTo>
                    <a:pt x="310" y="86"/>
                  </a:lnTo>
                  <a:lnTo>
                    <a:pt x="310" y="64"/>
                  </a:lnTo>
                  <a:lnTo>
                    <a:pt x="310" y="54"/>
                  </a:lnTo>
                  <a:lnTo>
                    <a:pt x="308" y="48"/>
                  </a:lnTo>
                  <a:lnTo>
                    <a:pt x="304" y="40"/>
                  </a:lnTo>
                  <a:lnTo>
                    <a:pt x="298" y="32"/>
                  </a:lnTo>
                  <a:lnTo>
                    <a:pt x="286" y="24"/>
                  </a:lnTo>
                  <a:lnTo>
                    <a:pt x="268" y="16"/>
                  </a:lnTo>
                  <a:lnTo>
                    <a:pt x="244" y="10"/>
                  </a:lnTo>
                  <a:close/>
                </a:path>
              </a:pathLst>
            </a:custGeom>
            <a:solidFill>
              <a:srgbClr val="E1E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4" name="Freeform 275"/>
            <p:cNvSpPr>
              <a:spLocks/>
            </p:cNvSpPr>
            <p:nvPr/>
          </p:nvSpPr>
          <p:spPr bwMode="auto">
            <a:xfrm>
              <a:off x="4278614" y="2319226"/>
              <a:ext cx="319039" cy="86164"/>
            </a:xfrm>
            <a:custGeom>
              <a:avLst/>
              <a:gdLst>
                <a:gd name="T0" fmla="*/ 2147483647 w 274"/>
                <a:gd name="T1" fmla="*/ 2147483647 h 74"/>
                <a:gd name="T2" fmla="*/ 2147483647 w 274"/>
                <a:gd name="T3" fmla="*/ 2147483647 h 74"/>
                <a:gd name="T4" fmla="*/ 2147483647 w 274"/>
                <a:gd name="T5" fmla="*/ 2147483647 h 74"/>
                <a:gd name="T6" fmla="*/ 2147483647 w 274"/>
                <a:gd name="T7" fmla="*/ 2147483647 h 74"/>
                <a:gd name="T8" fmla="*/ 2147483647 w 274"/>
                <a:gd name="T9" fmla="*/ 2147483647 h 74"/>
                <a:gd name="T10" fmla="*/ 2147483647 w 274"/>
                <a:gd name="T11" fmla="*/ 2147483647 h 74"/>
                <a:gd name="T12" fmla="*/ 2147483647 w 274"/>
                <a:gd name="T13" fmla="*/ 2147483647 h 74"/>
                <a:gd name="T14" fmla="*/ 2147483647 w 274"/>
                <a:gd name="T15" fmla="*/ 2147483647 h 74"/>
                <a:gd name="T16" fmla="*/ 2147483647 w 274"/>
                <a:gd name="T17" fmla="*/ 2147483647 h 74"/>
                <a:gd name="T18" fmla="*/ 2147483647 w 274"/>
                <a:gd name="T19" fmla="*/ 2147483647 h 74"/>
                <a:gd name="T20" fmla="*/ 2147483647 w 274"/>
                <a:gd name="T21" fmla="*/ 2147483647 h 74"/>
                <a:gd name="T22" fmla="*/ 2147483647 w 274"/>
                <a:gd name="T23" fmla="*/ 2147483647 h 74"/>
                <a:gd name="T24" fmla="*/ 2147483647 w 274"/>
                <a:gd name="T25" fmla="*/ 2147483647 h 74"/>
                <a:gd name="T26" fmla="*/ 2147483647 w 274"/>
                <a:gd name="T27" fmla="*/ 2147483647 h 74"/>
                <a:gd name="T28" fmla="*/ 2147483647 w 274"/>
                <a:gd name="T29" fmla="*/ 2147483647 h 74"/>
                <a:gd name="T30" fmla="*/ 2147483647 w 274"/>
                <a:gd name="T31" fmla="*/ 2147483647 h 74"/>
                <a:gd name="T32" fmla="*/ 2147483647 w 274"/>
                <a:gd name="T33" fmla="*/ 2147483647 h 74"/>
                <a:gd name="T34" fmla="*/ 2147483647 w 274"/>
                <a:gd name="T35" fmla="*/ 2147483647 h 74"/>
                <a:gd name="T36" fmla="*/ 2147483647 w 274"/>
                <a:gd name="T37" fmla="*/ 2147483647 h 74"/>
                <a:gd name="T38" fmla="*/ 2147483647 w 274"/>
                <a:gd name="T39" fmla="*/ 2147483647 h 74"/>
                <a:gd name="T40" fmla="*/ 0 w 274"/>
                <a:gd name="T41" fmla="*/ 2147483647 h 74"/>
                <a:gd name="T42" fmla="*/ 0 w 274"/>
                <a:gd name="T43" fmla="*/ 2147483647 h 74"/>
                <a:gd name="T44" fmla="*/ 2147483647 w 274"/>
                <a:gd name="T45" fmla="*/ 2147483647 h 74"/>
                <a:gd name="T46" fmla="*/ 2147483647 w 274"/>
                <a:gd name="T47" fmla="*/ 2147483647 h 74"/>
                <a:gd name="T48" fmla="*/ 2147483647 w 274"/>
                <a:gd name="T49" fmla="*/ 2147483647 h 74"/>
                <a:gd name="T50" fmla="*/ 2147483647 w 274"/>
                <a:gd name="T51" fmla="*/ 2147483647 h 74"/>
                <a:gd name="T52" fmla="*/ 2147483647 w 274"/>
                <a:gd name="T53" fmla="*/ 2147483647 h 74"/>
                <a:gd name="T54" fmla="*/ 2147483647 w 274"/>
                <a:gd name="T55" fmla="*/ 2147483647 h 74"/>
                <a:gd name="T56" fmla="*/ 2147483647 w 274"/>
                <a:gd name="T57" fmla="*/ 2147483647 h 74"/>
                <a:gd name="T58" fmla="*/ 2147483647 w 274"/>
                <a:gd name="T59" fmla="*/ 0 h 74"/>
                <a:gd name="T60" fmla="*/ 2147483647 w 274"/>
                <a:gd name="T61" fmla="*/ 0 h 74"/>
                <a:gd name="T62" fmla="*/ 2147483647 w 274"/>
                <a:gd name="T63" fmla="*/ 0 h 74"/>
                <a:gd name="T64" fmla="*/ 2147483647 w 274"/>
                <a:gd name="T65" fmla="*/ 0 h 74"/>
                <a:gd name="T66" fmla="*/ 2147483647 w 274"/>
                <a:gd name="T67" fmla="*/ 2147483647 h 74"/>
                <a:gd name="T68" fmla="*/ 2147483647 w 274"/>
                <a:gd name="T69" fmla="*/ 2147483647 h 74"/>
                <a:gd name="T70" fmla="*/ 2147483647 w 274"/>
                <a:gd name="T71" fmla="*/ 2147483647 h 74"/>
                <a:gd name="T72" fmla="*/ 2147483647 w 274"/>
                <a:gd name="T73" fmla="*/ 2147483647 h 74"/>
                <a:gd name="T74" fmla="*/ 2147483647 w 274"/>
                <a:gd name="T75" fmla="*/ 2147483647 h 74"/>
                <a:gd name="T76" fmla="*/ 2147483647 w 274"/>
                <a:gd name="T77" fmla="*/ 2147483647 h 74"/>
                <a:gd name="T78" fmla="*/ 2147483647 w 274"/>
                <a:gd name="T79" fmla="*/ 2147483647 h 74"/>
                <a:gd name="T80" fmla="*/ 2147483647 w 274"/>
                <a:gd name="T81" fmla="*/ 2147483647 h 74"/>
                <a:gd name="T82" fmla="*/ 2147483647 w 274"/>
                <a:gd name="T83" fmla="*/ 2147483647 h 7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74" h="74">
                  <a:moveTo>
                    <a:pt x="274" y="34"/>
                  </a:moveTo>
                  <a:lnTo>
                    <a:pt x="274" y="34"/>
                  </a:lnTo>
                  <a:lnTo>
                    <a:pt x="272" y="38"/>
                  </a:lnTo>
                  <a:lnTo>
                    <a:pt x="270" y="42"/>
                  </a:lnTo>
                  <a:lnTo>
                    <a:pt x="262" y="50"/>
                  </a:lnTo>
                  <a:lnTo>
                    <a:pt x="250" y="56"/>
                  </a:lnTo>
                  <a:lnTo>
                    <a:pt x="234" y="62"/>
                  </a:lnTo>
                  <a:lnTo>
                    <a:pt x="214" y="66"/>
                  </a:lnTo>
                  <a:lnTo>
                    <a:pt x="190" y="70"/>
                  </a:lnTo>
                  <a:lnTo>
                    <a:pt x="164" y="72"/>
                  </a:lnTo>
                  <a:lnTo>
                    <a:pt x="138" y="74"/>
                  </a:lnTo>
                  <a:lnTo>
                    <a:pt x="110" y="74"/>
                  </a:lnTo>
                  <a:lnTo>
                    <a:pt x="84" y="72"/>
                  </a:lnTo>
                  <a:lnTo>
                    <a:pt x="60" y="68"/>
                  </a:lnTo>
                  <a:lnTo>
                    <a:pt x="40" y="64"/>
                  </a:lnTo>
                  <a:lnTo>
                    <a:pt x="24" y="60"/>
                  </a:lnTo>
                  <a:lnTo>
                    <a:pt x="12" y="52"/>
                  </a:lnTo>
                  <a:lnTo>
                    <a:pt x="4" y="46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2" y="34"/>
                  </a:lnTo>
                  <a:lnTo>
                    <a:pt x="4" y="32"/>
                  </a:lnTo>
                  <a:lnTo>
                    <a:pt x="10" y="24"/>
                  </a:lnTo>
                  <a:lnTo>
                    <a:pt x="24" y="18"/>
                  </a:lnTo>
                  <a:lnTo>
                    <a:pt x="40" y="12"/>
                  </a:lnTo>
                  <a:lnTo>
                    <a:pt x="60" y="6"/>
                  </a:lnTo>
                  <a:lnTo>
                    <a:pt x="84" y="4"/>
                  </a:lnTo>
                  <a:lnTo>
                    <a:pt x="108" y="0"/>
                  </a:lnTo>
                  <a:lnTo>
                    <a:pt x="136" y="0"/>
                  </a:lnTo>
                  <a:lnTo>
                    <a:pt x="164" y="0"/>
                  </a:lnTo>
                  <a:lnTo>
                    <a:pt x="190" y="2"/>
                  </a:lnTo>
                  <a:lnTo>
                    <a:pt x="212" y="4"/>
                  </a:lnTo>
                  <a:lnTo>
                    <a:pt x="232" y="8"/>
                  </a:lnTo>
                  <a:lnTo>
                    <a:pt x="250" y="14"/>
                  </a:lnTo>
                  <a:lnTo>
                    <a:pt x="262" y="20"/>
                  </a:lnTo>
                  <a:lnTo>
                    <a:pt x="270" y="28"/>
                  </a:lnTo>
                  <a:lnTo>
                    <a:pt x="272" y="30"/>
                  </a:lnTo>
                  <a:lnTo>
                    <a:pt x="274" y="34"/>
                  </a:lnTo>
                  <a:close/>
                </a:path>
              </a:pathLst>
            </a:custGeom>
            <a:solidFill>
              <a:srgbClr val="C8C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5" name="Freeform 276"/>
            <p:cNvSpPr>
              <a:spLocks/>
            </p:cNvSpPr>
            <p:nvPr/>
          </p:nvSpPr>
          <p:spPr bwMode="auto">
            <a:xfrm>
              <a:off x="4455595" y="2370464"/>
              <a:ext cx="163013" cy="265478"/>
            </a:xfrm>
            <a:custGeom>
              <a:avLst/>
              <a:gdLst>
                <a:gd name="T0" fmla="*/ 2147483647 w 140"/>
                <a:gd name="T1" fmla="*/ 2147483647 h 228"/>
                <a:gd name="T2" fmla="*/ 2147483647 w 140"/>
                <a:gd name="T3" fmla="*/ 2147483647 h 228"/>
                <a:gd name="T4" fmla="*/ 2147483647 w 140"/>
                <a:gd name="T5" fmla="*/ 2147483647 h 228"/>
                <a:gd name="T6" fmla="*/ 2147483647 w 140"/>
                <a:gd name="T7" fmla="*/ 2147483647 h 228"/>
                <a:gd name="T8" fmla="*/ 2147483647 w 140"/>
                <a:gd name="T9" fmla="*/ 2147483647 h 228"/>
                <a:gd name="T10" fmla="*/ 2147483647 w 140"/>
                <a:gd name="T11" fmla="*/ 2147483647 h 228"/>
                <a:gd name="T12" fmla="*/ 2147483647 w 140"/>
                <a:gd name="T13" fmla="*/ 2147483647 h 228"/>
                <a:gd name="T14" fmla="*/ 2147483647 w 140"/>
                <a:gd name="T15" fmla="*/ 2147483647 h 228"/>
                <a:gd name="T16" fmla="*/ 2147483647 w 140"/>
                <a:gd name="T17" fmla="*/ 2147483647 h 228"/>
                <a:gd name="T18" fmla="*/ 2147483647 w 140"/>
                <a:gd name="T19" fmla="*/ 2147483647 h 228"/>
                <a:gd name="T20" fmla="*/ 2147483647 w 140"/>
                <a:gd name="T21" fmla="*/ 2147483647 h 228"/>
                <a:gd name="T22" fmla="*/ 0 w 140"/>
                <a:gd name="T23" fmla="*/ 2147483647 h 228"/>
                <a:gd name="T24" fmla="*/ 0 w 140"/>
                <a:gd name="T25" fmla="*/ 2147483647 h 228"/>
                <a:gd name="T26" fmla="*/ 2147483647 w 140"/>
                <a:gd name="T27" fmla="*/ 2147483647 h 228"/>
                <a:gd name="T28" fmla="*/ 2147483647 w 140"/>
                <a:gd name="T29" fmla="*/ 2147483647 h 228"/>
                <a:gd name="T30" fmla="*/ 2147483647 w 140"/>
                <a:gd name="T31" fmla="*/ 2147483647 h 228"/>
                <a:gd name="T32" fmla="*/ 2147483647 w 140"/>
                <a:gd name="T33" fmla="*/ 2147483647 h 228"/>
                <a:gd name="T34" fmla="*/ 2147483647 w 140"/>
                <a:gd name="T35" fmla="*/ 2147483647 h 228"/>
                <a:gd name="T36" fmla="*/ 2147483647 w 140"/>
                <a:gd name="T37" fmla="*/ 2147483647 h 228"/>
                <a:gd name="T38" fmla="*/ 2147483647 w 140"/>
                <a:gd name="T39" fmla="*/ 2147483647 h 228"/>
                <a:gd name="T40" fmla="*/ 2147483647 w 140"/>
                <a:gd name="T41" fmla="*/ 2147483647 h 228"/>
                <a:gd name="T42" fmla="*/ 2147483647 w 140"/>
                <a:gd name="T43" fmla="*/ 2147483647 h 228"/>
                <a:gd name="T44" fmla="*/ 2147483647 w 140"/>
                <a:gd name="T45" fmla="*/ 2147483647 h 228"/>
                <a:gd name="T46" fmla="*/ 2147483647 w 140"/>
                <a:gd name="T47" fmla="*/ 2147483647 h 228"/>
                <a:gd name="T48" fmla="*/ 2147483647 w 140"/>
                <a:gd name="T49" fmla="*/ 2147483647 h 228"/>
                <a:gd name="T50" fmla="*/ 2147483647 w 140"/>
                <a:gd name="T51" fmla="*/ 2147483647 h 228"/>
                <a:gd name="T52" fmla="*/ 2147483647 w 140"/>
                <a:gd name="T53" fmla="*/ 2147483647 h 228"/>
                <a:gd name="T54" fmla="*/ 2147483647 w 140"/>
                <a:gd name="T55" fmla="*/ 0 h 228"/>
                <a:gd name="T56" fmla="*/ 2147483647 w 140"/>
                <a:gd name="T57" fmla="*/ 0 h 228"/>
                <a:gd name="T58" fmla="*/ 2147483647 w 140"/>
                <a:gd name="T59" fmla="*/ 2147483647 h 228"/>
                <a:gd name="T60" fmla="*/ 2147483647 w 140"/>
                <a:gd name="T61" fmla="*/ 2147483647 h 228"/>
                <a:gd name="T62" fmla="*/ 2147483647 w 140"/>
                <a:gd name="T63" fmla="*/ 2147483647 h 228"/>
                <a:gd name="T64" fmla="*/ 2147483647 w 140"/>
                <a:gd name="T65" fmla="*/ 2147483647 h 228"/>
                <a:gd name="T66" fmla="*/ 2147483647 w 140"/>
                <a:gd name="T67" fmla="*/ 2147483647 h 22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40" h="228">
                  <a:moveTo>
                    <a:pt x="60" y="36"/>
                  </a:moveTo>
                  <a:lnTo>
                    <a:pt x="60" y="36"/>
                  </a:lnTo>
                  <a:lnTo>
                    <a:pt x="56" y="72"/>
                  </a:lnTo>
                  <a:lnTo>
                    <a:pt x="52" y="110"/>
                  </a:lnTo>
                  <a:lnTo>
                    <a:pt x="42" y="148"/>
                  </a:lnTo>
                  <a:lnTo>
                    <a:pt x="36" y="166"/>
                  </a:lnTo>
                  <a:lnTo>
                    <a:pt x="30" y="182"/>
                  </a:lnTo>
                  <a:lnTo>
                    <a:pt x="20" y="198"/>
                  </a:lnTo>
                  <a:lnTo>
                    <a:pt x="10" y="214"/>
                  </a:lnTo>
                  <a:lnTo>
                    <a:pt x="0" y="228"/>
                  </a:lnTo>
                  <a:lnTo>
                    <a:pt x="16" y="224"/>
                  </a:lnTo>
                  <a:lnTo>
                    <a:pt x="34" y="220"/>
                  </a:lnTo>
                  <a:lnTo>
                    <a:pt x="48" y="212"/>
                  </a:lnTo>
                  <a:lnTo>
                    <a:pt x="62" y="204"/>
                  </a:lnTo>
                  <a:lnTo>
                    <a:pt x="76" y="194"/>
                  </a:lnTo>
                  <a:lnTo>
                    <a:pt x="88" y="182"/>
                  </a:lnTo>
                  <a:lnTo>
                    <a:pt x="98" y="168"/>
                  </a:lnTo>
                  <a:lnTo>
                    <a:pt x="106" y="152"/>
                  </a:lnTo>
                  <a:lnTo>
                    <a:pt x="116" y="136"/>
                  </a:lnTo>
                  <a:lnTo>
                    <a:pt x="122" y="120"/>
                  </a:lnTo>
                  <a:lnTo>
                    <a:pt x="128" y="102"/>
                  </a:lnTo>
                  <a:lnTo>
                    <a:pt x="132" y="82"/>
                  </a:lnTo>
                  <a:lnTo>
                    <a:pt x="136" y="62"/>
                  </a:lnTo>
                  <a:lnTo>
                    <a:pt x="138" y="42"/>
                  </a:lnTo>
                  <a:lnTo>
                    <a:pt x="140" y="0"/>
                  </a:lnTo>
                  <a:lnTo>
                    <a:pt x="122" y="14"/>
                  </a:lnTo>
                  <a:lnTo>
                    <a:pt x="102" y="24"/>
                  </a:lnTo>
                  <a:lnTo>
                    <a:pt x="82" y="32"/>
                  </a:lnTo>
                  <a:lnTo>
                    <a:pt x="60" y="36"/>
                  </a:lnTo>
                  <a:close/>
                </a:path>
              </a:pathLst>
            </a:custGeom>
            <a:solidFill>
              <a:srgbClr val="D6E2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6" name="Freeform 277"/>
            <p:cNvSpPr>
              <a:spLocks/>
            </p:cNvSpPr>
            <p:nvPr/>
          </p:nvSpPr>
          <p:spPr bwMode="auto">
            <a:xfrm>
              <a:off x="4278599" y="2319237"/>
              <a:ext cx="121095" cy="67534"/>
            </a:xfrm>
            <a:custGeom>
              <a:avLst/>
              <a:gdLst>
                <a:gd name="T0" fmla="*/ 2147483647 w 104"/>
                <a:gd name="T1" fmla="*/ 2147483647 h 58"/>
                <a:gd name="T2" fmla="*/ 2147483647 w 104"/>
                <a:gd name="T3" fmla="*/ 2147483647 h 58"/>
                <a:gd name="T4" fmla="*/ 2147483647 w 104"/>
                <a:gd name="T5" fmla="*/ 2147483647 h 58"/>
                <a:gd name="T6" fmla="*/ 2147483647 w 104"/>
                <a:gd name="T7" fmla="*/ 2147483647 h 58"/>
                <a:gd name="T8" fmla="*/ 2147483647 w 104"/>
                <a:gd name="T9" fmla="*/ 2147483647 h 58"/>
                <a:gd name="T10" fmla="*/ 2147483647 w 104"/>
                <a:gd name="T11" fmla="*/ 0 h 58"/>
                <a:gd name="T12" fmla="*/ 2147483647 w 104"/>
                <a:gd name="T13" fmla="*/ 0 h 58"/>
                <a:gd name="T14" fmla="*/ 2147483647 w 104"/>
                <a:gd name="T15" fmla="*/ 2147483647 h 58"/>
                <a:gd name="T16" fmla="*/ 2147483647 w 104"/>
                <a:gd name="T17" fmla="*/ 2147483647 h 58"/>
                <a:gd name="T18" fmla="*/ 2147483647 w 104"/>
                <a:gd name="T19" fmla="*/ 2147483647 h 58"/>
                <a:gd name="T20" fmla="*/ 2147483647 w 104"/>
                <a:gd name="T21" fmla="*/ 2147483647 h 58"/>
                <a:gd name="T22" fmla="*/ 2147483647 w 104"/>
                <a:gd name="T23" fmla="*/ 2147483647 h 58"/>
                <a:gd name="T24" fmla="*/ 2147483647 w 104"/>
                <a:gd name="T25" fmla="*/ 2147483647 h 58"/>
                <a:gd name="T26" fmla="*/ 0 w 104"/>
                <a:gd name="T27" fmla="*/ 2147483647 h 58"/>
                <a:gd name="T28" fmla="*/ 0 w 104"/>
                <a:gd name="T29" fmla="*/ 2147483647 h 58"/>
                <a:gd name="T30" fmla="*/ 2147483647 w 104"/>
                <a:gd name="T31" fmla="*/ 2147483647 h 58"/>
                <a:gd name="T32" fmla="*/ 2147483647 w 104"/>
                <a:gd name="T33" fmla="*/ 2147483647 h 58"/>
                <a:gd name="T34" fmla="*/ 2147483647 w 104"/>
                <a:gd name="T35" fmla="*/ 2147483647 h 58"/>
                <a:gd name="T36" fmla="*/ 2147483647 w 104"/>
                <a:gd name="T37" fmla="*/ 2147483647 h 58"/>
                <a:gd name="T38" fmla="*/ 2147483647 w 104"/>
                <a:gd name="T39" fmla="*/ 2147483647 h 5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04" h="58">
                  <a:moveTo>
                    <a:pt x="20" y="58"/>
                  </a:moveTo>
                  <a:lnTo>
                    <a:pt x="20" y="58"/>
                  </a:lnTo>
                  <a:lnTo>
                    <a:pt x="38" y="40"/>
                  </a:lnTo>
                  <a:lnTo>
                    <a:pt x="60" y="24"/>
                  </a:lnTo>
                  <a:lnTo>
                    <a:pt x="82" y="12"/>
                  </a:lnTo>
                  <a:lnTo>
                    <a:pt x="104" y="0"/>
                  </a:lnTo>
                  <a:lnTo>
                    <a:pt x="62" y="6"/>
                  </a:lnTo>
                  <a:lnTo>
                    <a:pt x="44" y="10"/>
                  </a:lnTo>
                  <a:lnTo>
                    <a:pt x="30" y="14"/>
                  </a:lnTo>
                  <a:lnTo>
                    <a:pt x="18" y="20"/>
                  </a:lnTo>
                  <a:lnTo>
                    <a:pt x="8" y="26"/>
                  </a:lnTo>
                  <a:lnTo>
                    <a:pt x="2" y="32"/>
                  </a:lnTo>
                  <a:lnTo>
                    <a:pt x="0" y="38"/>
                  </a:lnTo>
                  <a:lnTo>
                    <a:pt x="2" y="44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20" y="58"/>
                  </a:lnTo>
                  <a:close/>
                </a:path>
              </a:pathLst>
            </a:custGeom>
            <a:solidFill>
              <a:srgbClr val="AFC4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pic>
        <p:nvPicPr>
          <p:cNvPr id="237" name="Picture 18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395" y="3417805"/>
            <a:ext cx="384175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38" name="グループ化 237"/>
          <p:cNvGrpSpPr>
            <a:grpSpLocks/>
          </p:cNvGrpSpPr>
          <p:nvPr/>
        </p:nvGrpSpPr>
        <p:grpSpPr bwMode="auto">
          <a:xfrm>
            <a:off x="8286068" y="2519797"/>
            <a:ext cx="465137" cy="411162"/>
            <a:chOff x="2984151" y="2191906"/>
            <a:chExt cx="460973" cy="459146"/>
          </a:xfrm>
        </p:grpSpPr>
        <p:sp>
          <p:nvSpPr>
            <p:cNvPr id="239" name="AutoShape 111"/>
            <p:cNvSpPr>
              <a:spLocks noChangeAspect="1" noChangeArrowheads="1" noTextEdit="1"/>
            </p:cNvSpPr>
            <p:nvPr/>
          </p:nvSpPr>
          <p:spPr bwMode="auto">
            <a:xfrm>
              <a:off x="2984151" y="2191906"/>
              <a:ext cx="460973" cy="459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0" name="Freeform 114"/>
            <p:cNvSpPr>
              <a:spLocks/>
            </p:cNvSpPr>
            <p:nvPr/>
          </p:nvSpPr>
          <p:spPr bwMode="auto">
            <a:xfrm>
              <a:off x="3268225" y="2206825"/>
              <a:ext cx="102608" cy="115395"/>
            </a:xfrm>
            <a:custGeom>
              <a:avLst/>
              <a:gdLst>
                <a:gd name="T0" fmla="*/ 2147483647 w 672"/>
                <a:gd name="T1" fmla="*/ 2147483647 h 757"/>
                <a:gd name="T2" fmla="*/ 2147483647 w 672"/>
                <a:gd name="T3" fmla="*/ 0 h 757"/>
                <a:gd name="T4" fmla="*/ 0 w 672"/>
                <a:gd name="T5" fmla="*/ 2147483647 h 757"/>
                <a:gd name="T6" fmla="*/ 2147483647 w 672"/>
                <a:gd name="T7" fmla="*/ 2147483647 h 757"/>
                <a:gd name="T8" fmla="*/ 2147483647 w 672"/>
                <a:gd name="T9" fmla="*/ 2147483647 h 757"/>
                <a:gd name="T10" fmla="*/ 2147483647 w 672"/>
                <a:gd name="T11" fmla="*/ 2147483647 h 757"/>
                <a:gd name="T12" fmla="*/ 2147483647 w 672"/>
                <a:gd name="T13" fmla="*/ 2147483647 h 757"/>
                <a:gd name="T14" fmla="*/ 2147483647 w 672"/>
                <a:gd name="T15" fmla="*/ 2147483647 h 757"/>
                <a:gd name="T16" fmla="*/ 2147483647 w 672"/>
                <a:gd name="T17" fmla="*/ 2147483647 h 757"/>
                <a:gd name="T18" fmla="*/ 2147483647 w 672"/>
                <a:gd name="T19" fmla="*/ 2147483647 h 757"/>
                <a:gd name="T20" fmla="*/ 2147483647 w 672"/>
                <a:gd name="T21" fmla="*/ 2147483647 h 757"/>
                <a:gd name="T22" fmla="*/ 2147483647 w 672"/>
                <a:gd name="T23" fmla="*/ 2147483647 h 757"/>
                <a:gd name="T24" fmla="*/ 2147483647 w 672"/>
                <a:gd name="T25" fmla="*/ 2147483647 h 75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72" h="757">
                  <a:moveTo>
                    <a:pt x="378" y="27"/>
                  </a:moveTo>
                  <a:lnTo>
                    <a:pt x="199" y="0"/>
                  </a:lnTo>
                  <a:lnTo>
                    <a:pt x="0" y="336"/>
                  </a:lnTo>
                  <a:lnTo>
                    <a:pt x="174" y="694"/>
                  </a:lnTo>
                  <a:lnTo>
                    <a:pt x="264" y="626"/>
                  </a:lnTo>
                  <a:lnTo>
                    <a:pt x="296" y="745"/>
                  </a:lnTo>
                  <a:lnTo>
                    <a:pt x="385" y="757"/>
                  </a:lnTo>
                  <a:lnTo>
                    <a:pt x="562" y="717"/>
                  </a:lnTo>
                  <a:lnTo>
                    <a:pt x="672" y="572"/>
                  </a:lnTo>
                  <a:lnTo>
                    <a:pt x="652" y="226"/>
                  </a:lnTo>
                  <a:lnTo>
                    <a:pt x="486" y="68"/>
                  </a:lnTo>
                  <a:lnTo>
                    <a:pt x="378" y="27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1" name="Freeform 115"/>
            <p:cNvSpPr>
              <a:spLocks/>
            </p:cNvSpPr>
            <p:nvPr/>
          </p:nvSpPr>
          <p:spPr bwMode="auto">
            <a:xfrm>
              <a:off x="3310547" y="2204085"/>
              <a:ext cx="73987" cy="110219"/>
            </a:xfrm>
            <a:custGeom>
              <a:avLst/>
              <a:gdLst>
                <a:gd name="T0" fmla="*/ 2147483647 w 487"/>
                <a:gd name="T1" fmla="*/ 2147483647 h 724"/>
                <a:gd name="T2" fmla="*/ 2147483647 w 487"/>
                <a:gd name="T3" fmla="*/ 2147483647 h 724"/>
                <a:gd name="T4" fmla="*/ 2147483647 w 487"/>
                <a:gd name="T5" fmla="*/ 2147483647 h 724"/>
                <a:gd name="T6" fmla="*/ 2147483647 w 487"/>
                <a:gd name="T7" fmla="*/ 2147483647 h 724"/>
                <a:gd name="T8" fmla="*/ 2147483647 w 487"/>
                <a:gd name="T9" fmla="*/ 2147483647 h 724"/>
                <a:gd name="T10" fmla="*/ 2147483647 w 487"/>
                <a:gd name="T11" fmla="*/ 2147483647 h 724"/>
                <a:gd name="T12" fmla="*/ 2147483647 w 487"/>
                <a:gd name="T13" fmla="*/ 2147483647 h 724"/>
                <a:gd name="T14" fmla="*/ 2147483647 w 487"/>
                <a:gd name="T15" fmla="*/ 2147483647 h 724"/>
                <a:gd name="T16" fmla="*/ 2147483647 w 487"/>
                <a:gd name="T17" fmla="*/ 2147483647 h 724"/>
                <a:gd name="T18" fmla="*/ 2147483647 w 487"/>
                <a:gd name="T19" fmla="*/ 2147483647 h 724"/>
                <a:gd name="T20" fmla="*/ 2147483647 w 487"/>
                <a:gd name="T21" fmla="*/ 2147483647 h 724"/>
                <a:gd name="T22" fmla="*/ 2147483647 w 487"/>
                <a:gd name="T23" fmla="*/ 2147483647 h 724"/>
                <a:gd name="T24" fmla="*/ 2147483647 w 487"/>
                <a:gd name="T25" fmla="*/ 2147483647 h 724"/>
                <a:gd name="T26" fmla="*/ 2147483647 w 487"/>
                <a:gd name="T27" fmla="*/ 2147483647 h 724"/>
                <a:gd name="T28" fmla="*/ 2147483647 w 487"/>
                <a:gd name="T29" fmla="*/ 2147483647 h 724"/>
                <a:gd name="T30" fmla="*/ 2147483647 w 487"/>
                <a:gd name="T31" fmla="*/ 2147483647 h 724"/>
                <a:gd name="T32" fmla="*/ 2147483647 w 487"/>
                <a:gd name="T33" fmla="*/ 2147483647 h 724"/>
                <a:gd name="T34" fmla="*/ 2147483647 w 487"/>
                <a:gd name="T35" fmla="*/ 2147483647 h 724"/>
                <a:gd name="T36" fmla="*/ 2147483647 w 487"/>
                <a:gd name="T37" fmla="*/ 2147483647 h 724"/>
                <a:gd name="T38" fmla="*/ 2147483647 w 487"/>
                <a:gd name="T39" fmla="*/ 2147483647 h 724"/>
                <a:gd name="T40" fmla="*/ 2147483647 w 487"/>
                <a:gd name="T41" fmla="*/ 2147483647 h 724"/>
                <a:gd name="T42" fmla="*/ 2147483647 w 487"/>
                <a:gd name="T43" fmla="*/ 2147483647 h 724"/>
                <a:gd name="T44" fmla="*/ 2147483647 w 487"/>
                <a:gd name="T45" fmla="*/ 2147483647 h 724"/>
                <a:gd name="T46" fmla="*/ 2147483647 w 487"/>
                <a:gd name="T47" fmla="*/ 2147483647 h 724"/>
                <a:gd name="T48" fmla="*/ 2147483647 w 487"/>
                <a:gd name="T49" fmla="*/ 2147483647 h 724"/>
                <a:gd name="T50" fmla="*/ 2147483647 w 487"/>
                <a:gd name="T51" fmla="*/ 2147483647 h 724"/>
                <a:gd name="T52" fmla="*/ 2147483647 w 487"/>
                <a:gd name="T53" fmla="*/ 2147483647 h 724"/>
                <a:gd name="T54" fmla="*/ 2147483647 w 487"/>
                <a:gd name="T55" fmla="*/ 2147483647 h 724"/>
                <a:gd name="T56" fmla="*/ 2147483647 w 487"/>
                <a:gd name="T57" fmla="*/ 2147483647 h 724"/>
                <a:gd name="T58" fmla="*/ 2147483647 w 487"/>
                <a:gd name="T59" fmla="*/ 2147483647 h 724"/>
                <a:gd name="T60" fmla="*/ 2147483647 w 487"/>
                <a:gd name="T61" fmla="*/ 2147483647 h 724"/>
                <a:gd name="T62" fmla="*/ 2147483647 w 487"/>
                <a:gd name="T63" fmla="*/ 2147483647 h 724"/>
                <a:gd name="T64" fmla="*/ 2147483647 w 487"/>
                <a:gd name="T65" fmla="*/ 2147483647 h 724"/>
                <a:gd name="T66" fmla="*/ 2147483647 w 487"/>
                <a:gd name="T67" fmla="*/ 2147483647 h 724"/>
                <a:gd name="T68" fmla="*/ 2147483647 w 487"/>
                <a:gd name="T69" fmla="*/ 2147483647 h 724"/>
                <a:gd name="T70" fmla="*/ 2147483647 w 487"/>
                <a:gd name="T71" fmla="*/ 2147483647 h 724"/>
                <a:gd name="T72" fmla="*/ 2147483647 w 487"/>
                <a:gd name="T73" fmla="*/ 2147483647 h 724"/>
                <a:gd name="T74" fmla="*/ 2147483647 w 487"/>
                <a:gd name="T75" fmla="*/ 2147483647 h 724"/>
                <a:gd name="T76" fmla="*/ 2147483647 w 487"/>
                <a:gd name="T77" fmla="*/ 2147483647 h 724"/>
                <a:gd name="T78" fmla="*/ 2147483647 w 487"/>
                <a:gd name="T79" fmla="*/ 2147483647 h 724"/>
                <a:gd name="T80" fmla="*/ 2147483647 w 487"/>
                <a:gd name="T81" fmla="*/ 2147483647 h 724"/>
                <a:gd name="T82" fmla="*/ 2147483647 w 487"/>
                <a:gd name="T83" fmla="*/ 2147483647 h 724"/>
                <a:gd name="T84" fmla="*/ 2147483647 w 487"/>
                <a:gd name="T85" fmla="*/ 2147483647 h 724"/>
                <a:gd name="T86" fmla="*/ 2147483647 w 487"/>
                <a:gd name="T87" fmla="*/ 2147483647 h 724"/>
                <a:gd name="T88" fmla="*/ 2147483647 w 487"/>
                <a:gd name="T89" fmla="*/ 2147483647 h 724"/>
                <a:gd name="T90" fmla="*/ 2147483647 w 487"/>
                <a:gd name="T91" fmla="*/ 2147483647 h 724"/>
                <a:gd name="T92" fmla="*/ 2147483647 w 487"/>
                <a:gd name="T93" fmla="*/ 2147483647 h 724"/>
                <a:gd name="T94" fmla="*/ 2147483647 w 487"/>
                <a:gd name="T95" fmla="*/ 2147483647 h 724"/>
                <a:gd name="T96" fmla="*/ 2147483647 w 487"/>
                <a:gd name="T97" fmla="*/ 2147483647 h 724"/>
                <a:gd name="T98" fmla="*/ 2147483647 w 487"/>
                <a:gd name="T99" fmla="*/ 2147483647 h 724"/>
                <a:gd name="T100" fmla="*/ 2147483647 w 487"/>
                <a:gd name="T101" fmla="*/ 2147483647 h 724"/>
                <a:gd name="T102" fmla="*/ 2147483647 w 487"/>
                <a:gd name="T103" fmla="*/ 2147483647 h 724"/>
                <a:gd name="T104" fmla="*/ 2147483647 w 487"/>
                <a:gd name="T105" fmla="*/ 2147483647 h 724"/>
                <a:gd name="T106" fmla="*/ 2147483647 w 487"/>
                <a:gd name="T107" fmla="*/ 2147483647 h 724"/>
                <a:gd name="T108" fmla="*/ 2147483647 w 487"/>
                <a:gd name="T109" fmla="*/ 2147483647 h 724"/>
                <a:gd name="T110" fmla="*/ 2147483647 w 487"/>
                <a:gd name="T111" fmla="*/ 2147483647 h 724"/>
                <a:gd name="T112" fmla="*/ 2147483647 w 487"/>
                <a:gd name="T113" fmla="*/ 2147483647 h 724"/>
                <a:gd name="T114" fmla="*/ 2147483647 w 487"/>
                <a:gd name="T115" fmla="*/ 0 h 724"/>
                <a:gd name="T116" fmla="*/ 0 w 487"/>
                <a:gd name="T117" fmla="*/ 2147483647 h 72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487" h="724">
                  <a:moveTo>
                    <a:pt x="0" y="34"/>
                  </a:moveTo>
                  <a:lnTo>
                    <a:pt x="4" y="34"/>
                  </a:lnTo>
                  <a:lnTo>
                    <a:pt x="8" y="34"/>
                  </a:lnTo>
                  <a:lnTo>
                    <a:pt x="13" y="36"/>
                  </a:lnTo>
                  <a:lnTo>
                    <a:pt x="21" y="38"/>
                  </a:lnTo>
                  <a:lnTo>
                    <a:pt x="27" y="40"/>
                  </a:lnTo>
                  <a:lnTo>
                    <a:pt x="36" y="42"/>
                  </a:lnTo>
                  <a:lnTo>
                    <a:pt x="46" y="46"/>
                  </a:lnTo>
                  <a:lnTo>
                    <a:pt x="53" y="49"/>
                  </a:lnTo>
                  <a:lnTo>
                    <a:pt x="61" y="53"/>
                  </a:lnTo>
                  <a:lnTo>
                    <a:pt x="69" y="59"/>
                  </a:lnTo>
                  <a:lnTo>
                    <a:pt x="76" y="65"/>
                  </a:lnTo>
                  <a:lnTo>
                    <a:pt x="82" y="70"/>
                  </a:lnTo>
                  <a:lnTo>
                    <a:pt x="86" y="78"/>
                  </a:lnTo>
                  <a:lnTo>
                    <a:pt x="88" y="85"/>
                  </a:lnTo>
                  <a:lnTo>
                    <a:pt x="91" y="95"/>
                  </a:lnTo>
                  <a:lnTo>
                    <a:pt x="89" y="103"/>
                  </a:lnTo>
                  <a:lnTo>
                    <a:pt x="88" y="112"/>
                  </a:lnTo>
                  <a:lnTo>
                    <a:pt x="82" y="123"/>
                  </a:lnTo>
                  <a:lnTo>
                    <a:pt x="76" y="133"/>
                  </a:lnTo>
                  <a:lnTo>
                    <a:pt x="70" y="144"/>
                  </a:lnTo>
                  <a:lnTo>
                    <a:pt x="63" y="156"/>
                  </a:lnTo>
                  <a:lnTo>
                    <a:pt x="57" y="167"/>
                  </a:lnTo>
                  <a:lnTo>
                    <a:pt x="50" y="181"/>
                  </a:lnTo>
                  <a:lnTo>
                    <a:pt x="44" y="192"/>
                  </a:lnTo>
                  <a:lnTo>
                    <a:pt x="36" y="203"/>
                  </a:lnTo>
                  <a:lnTo>
                    <a:pt x="32" y="213"/>
                  </a:lnTo>
                  <a:lnTo>
                    <a:pt x="29" y="224"/>
                  </a:lnTo>
                  <a:lnTo>
                    <a:pt x="27" y="234"/>
                  </a:lnTo>
                  <a:lnTo>
                    <a:pt x="27" y="245"/>
                  </a:lnTo>
                  <a:lnTo>
                    <a:pt x="29" y="253"/>
                  </a:lnTo>
                  <a:lnTo>
                    <a:pt x="34" y="260"/>
                  </a:lnTo>
                  <a:lnTo>
                    <a:pt x="40" y="266"/>
                  </a:lnTo>
                  <a:lnTo>
                    <a:pt x="50" y="274"/>
                  </a:lnTo>
                  <a:lnTo>
                    <a:pt x="61" y="278"/>
                  </a:lnTo>
                  <a:lnTo>
                    <a:pt x="74" y="283"/>
                  </a:lnTo>
                  <a:lnTo>
                    <a:pt x="88" y="287"/>
                  </a:lnTo>
                  <a:lnTo>
                    <a:pt x="103" y="289"/>
                  </a:lnTo>
                  <a:lnTo>
                    <a:pt x="120" y="293"/>
                  </a:lnTo>
                  <a:lnTo>
                    <a:pt x="135" y="297"/>
                  </a:lnTo>
                  <a:lnTo>
                    <a:pt x="150" y="298"/>
                  </a:lnTo>
                  <a:lnTo>
                    <a:pt x="165" y="300"/>
                  </a:lnTo>
                  <a:lnTo>
                    <a:pt x="181" y="304"/>
                  </a:lnTo>
                  <a:lnTo>
                    <a:pt x="194" y="308"/>
                  </a:lnTo>
                  <a:lnTo>
                    <a:pt x="205" y="310"/>
                  </a:lnTo>
                  <a:lnTo>
                    <a:pt x="213" y="312"/>
                  </a:lnTo>
                  <a:lnTo>
                    <a:pt x="221" y="316"/>
                  </a:lnTo>
                  <a:lnTo>
                    <a:pt x="224" y="321"/>
                  </a:lnTo>
                  <a:lnTo>
                    <a:pt x="224" y="325"/>
                  </a:lnTo>
                  <a:lnTo>
                    <a:pt x="223" y="331"/>
                  </a:lnTo>
                  <a:lnTo>
                    <a:pt x="217" y="335"/>
                  </a:lnTo>
                  <a:lnTo>
                    <a:pt x="211" y="340"/>
                  </a:lnTo>
                  <a:lnTo>
                    <a:pt x="202" y="346"/>
                  </a:lnTo>
                  <a:lnTo>
                    <a:pt x="192" y="352"/>
                  </a:lnTo>
                  <a:lnTo>
                    <a:pt x="181" y="359"/>
                  </a:lnTo>
                  <a:lnTo>
                    <a:pt x="171" y="367"/>
                  </a:lnTo>
                  <a:lnTo>
                    <a:pt x="158" y="373"/>
                  </a:lnTo>
                  <a:lnTo>
                    <a:pt x="146" y="380"/>
                  </a:lnTo>
                  <a:lnTo>
                    <a:pt x="135" y="388"/>
                  </a:lnTo>
                  <a:lnTo>
                    <a:pt x="126" y="395"/>
                  </a:lnTo>
                  <a:lnTo>
                    <a:pt x="118" y="401"/>
                  </a:lnTo>
                  <a:lnTo>
                    <a:pt x="110" y="409"/>
                  </a:lnTo>
                  <a:lnTo>
                    <a:pt x="105" y="416"/>
                  </a:lnTo>
                  <a:lnTo>
                    <a:pt x="103" y="422"/>
                  </a:lnTo>
                  <a:lnTo>
                    <a:pt x="103" y="428"/>
                  </a:lnTo>
                  <a:lnTo>
                    <a:pt x="107" y="433"/>
                  </a:lnTo>
                  <a:lnTo>
                    <a:pt x="110" y="437"/>
                  </a:lnTo>
                  <a:lnTo>
                    <a:pt x="118" y="445"/>
                  </a:lnTo>
                  <a:lnTo>
                    <a:pt x="124" y="449"/>
                  </a:lnTo>
                  <a:lnTo>
                    <a:pt x="133" y="454"/>
                  </a:lnTo>
                  <a:lnTo>
                    <a:pt x="145" y="460"/>
                  </a:lnTo>
                  <a:lnTo>
                    <a:pt x="156" y="466"/>
                  </a:lnTo>
                  <a:lnTo>
                    <a:pt x="165" y="471"/>
                  </a:lnTo>
                  <a:lnTo>
                    <a:pt x="175" y="475"/>
                  </a:lnTo>
                  <a:lnTo>
                    <a:pt x="184" y="483"/>
                  </a:lnTo>
                  <a:lnTo>
                    <a:pt x="196" y="489"/>
                  </a:lnTo>
                  <a:lnTo>
                    <a:pt x="202" y="494"/>
                  </a:lnTo>
                  <a:lnTo>
                    <a:pt x="209" y="500"/>
                  </a:lnTo>
                  <a:lnTo>
                    <a:pt x="215" y="508"/>
                  </a:lnTo>
                  <a:lnTo>
                    <a:pt x="219" y="515"/>
                  </a:lnTo>
                  <a:lnTo>
                    <a:pt x="217" y="521"/>
                  </a:lnTo>
                  <a:lnTo>
                    <a:pt x="213" y="530"/>
                  </a:lnTo>
                  <a:lnTo>
                    <a:pt x="209" y="538"/>
                  </a:lnTo>
                  <a:lnTo>
                    <a:pt x="205" y="548"/>
                  </a:lnTo>
                  <a:lnTo>
                    <a:pt x="196" y="555"/>
                  </a:lnTo>
                  <a:lnTo>
                    <a:pt x="188" y="565"/>
                  </a:lnTo>
                  <a:lnTo>
                    <a:pt x="181" y="574"/>
                  </a:lnTo>
                  <a:lnTo>
                    <a:pt x="171" y="584"/>
                  </a:lnTo>
                  <a:lnTo>
                    <a:pt x="162" y="591"/>
                  </a:lnTo>
                  <a:lnTo>
                    <a:pt x="154" y="601"/>
                  </a:lnTo>
                  <a:lnTo>
                    <a:pt x="145" y="608"/>
                  </a:lnTo>
                  <a:lnTo>
                    <a:pt x="137" y="618"/>
                  </a:lnTo>
                  <a:lnTo>
                    <a:pt x="131" y="627"/>
                  </a:lnTo>
                  <a:lnTo>
                    <a:pt x="126" y="635"/>
                  </a:lnTo>
                  <a:lnTo>
                    <a:pt x="122" y="643"/>
                  </a:lnTo>
                  <a:lnTo>
                    <a:pt x="122" y="652"/>
                  </a:lnTo>
                  <a:lnTo>
                    <a:pt x="122" y="658"/>
                  </a:lnTo>
                  <a:lnTo>
                    <a:pt x="126" y="665"/>
                  </a:lnTo>
                  <a:lnTo>
                    <a:pt x="131" y="671"/>
                  </a:lnTo>
                  <a:lnTo>
                    <a:pt x="137" y="679"/>
                  </a:lnTo>
                  <a:lnTo>
                    <a:pt x="145" y="683"/>
                  </a:lnTo>
                  <a:lnTo>
                    <a:pt x="156" y="690"/>
                  </a:lnTo>
                  <a:lnTo>
                    <a:pt x="164" y="694"/>
                  </a:lnTo>
                  <a:lnTo>
                    <a:pt x="177" y="700"/>
                  </a:lnTo>
                  <a:lnTo>
                    <a:pt x="186" y="703"/>
                  </a:lnTo>
                  <a:lnTo>
                    <a:pt x="200" y="707"/>
                  </a:lnTo>
                  <a:lnTo>
                    <a:pt x="211" y="711"/>
                  </a:lnTo>
                  <a:lnTo>
                    <a:pt x="223" y="715"/>
                  </a:lnTo>
                  <a:lnTo>
                    <a:pt x="232" y="717"/>
                  </a:lnTo>
                  <a:lnTo>
                    <a:pt x="242" y="719"/>
                  </a:lnTo>
                  <a:lnTo>
                    <a:pt x="249" y="721"/>
                  </a:lnTo>
                  <a:lnTo>
                    <a:pt x="259" y="724"/>
                  </a:lnTo>
                  <a:lnTo>
                    <a:pt x="401" y="686"/>
                  </a:lnTo>
                  <a:lnTo>
                    <a:pt x="470" y="506"/>
                  </a:lnTo>
                  <a:lnTo>
                    <a:pt x="487" y="304"/>
                  </a:lnTo>
                  <a:lnTo>
                    <a:pt x="323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2" name="Freeform 116"/>
            <p:cNvSpPr>
              <a:spLocks/>
            </p:cNvSpPr>
            <p:nvPr/>
          </p:nvSpPr>
          <p:spPr bwMode="auto">
            <a:xfrm>
              <a:off x="3300195" y="2279594"/>
              <a:ext cx="21922" cy="10048"/>
            </a:xfrm>
            <a:custGeom>
              <a:avLst/>
              <a:gdLst>
                <a:gd name="T0" fmla="*/ 0 w 144"/>
                <a:gd name="T1" fmla="*/ 0 h 67"/>
                <a:gd name="T2" fmla="*/ 2147483647 w 144"/>
                <a:gd name="T3" fmla="*/ 2147483647 h 67"/>
                <a:gd name="T4" fmla="*/ 2147483647 w 144"/>
                <a:gd name="T5" fmla="*/ 2147483647 h 67"/>
                <a:gd name="T6" fmla="*/ 2147483647 w 144"/>
                <a:gd name="T7" fmla="*/ 2147483647 h 67"/>
                <a:gd name="T8" fmla="*/ 2147483647 w 144"/>
                <a:gd name="T9" fmla="*/ 2147483647 h 67"/>
                <a:gd name="T10" fmla="*/ 2147483647 w 144"/>
                <a:gd name="T11" fmla="*/ 2147483647 h 67"/>
                <a:gd name="T12" fmla="*/ 2147483647 w 144"/>
                <a:gd name="T13" fmla="*/ 2147483647 h 67"/>
                <a:gd name="T14" fmla="*/ 2147483647 w 144"/>
                <a:gd name="T15" fmla="*/ 2147483647 h 67"/>
                <a:gd name="T16" fmla="*/ 2147483647 w 144"/>
                <a:gd name="T17" fmla="*/ 2147483647 h 67"/>
                <a:gd name="T18" fmla="*/ 2147483647 w 144"/>
                <a:gd name="T19" fmla="*/ 2147483647 h 67"/>
                <a:gd name="T20" fmla="*/ 2147483647 w 144"/>
                <a:gd name="T21" fmla="*/ 2147483647 h 67"/>
                <a:gd name="T22" fmla="*/ 2147483647 w 144"/>
                <a:gd name="T23" fmla="*/ 2147483647 h 67"/>
                <a:gd name="T24" fmla="*/ 2147483647 w 144"/>
                <a:gd name="T25" fmla="*/ 2147483647 h 67"/>
                <a:gd name="T26" fmla="*/ 2147483647 w 144"/>
                <a:gd name="T27" fmla="*/ 2147483647 h 67"/>
                <a:gd name="T28" fmla="*/ 2147483647 w 144"/>
                <a:gd name="T29" fmla="*/ 2147483647 h 67"/>
                <a:gd name="T30" fmla="*/ 2147483647 w 144"/>
                <a:gd name="T31" fmla="*/ 2147483647 h 67"/>
                <a:gd name="T32" fmla="*/ 2147483647 w 144"/>
                <a:gd name="T33" fmla="*/ 2147483647 h 67"/>
                <a:gd name="T34" fmla="*/ 2147483647 w 144"/>
                <a:gd name="T35" fmla="*/ 2147483647 h 67"/>
                <a:gd name="T36" fmla="*/ 2147483647 w 144"/>
                <a:gd name="T37" fmla="*/ 2147483647 h 67"/>
                <a:gd name="T38" fmla="*/ 2147483647 w 144"/>
                <a:gd name="T39" fmla="*/ 2147483647 h 67"/>
                <a:gd name="T40" fmla="*/ 2147483647 w 144"/>
                <a:gd name="T41" fmla="*/ 2147483647 h 67"/>
                <a:gd name="T42" fmla="*/ 2147483647 w 144"/>
                <a:gd name="T43" fmla="*/ 2147483647 h 67"/>
                <a:gd name="T44" fmla="*/ 2147483647 w 144"/>
                <a:gd name="T45" fmla="*/ 2147483647 h 67"/>
                <a:gd name="T46" fmla="*/ 2147483647 w 144"/>
                <a:gd name="T47" fmla="*/ 2147483647 h 67"/>
                <a:gd name="T48" fmla="*/ 2147483647 w 144"/>
                <a:gd name="T49" fmla="*/ 2147483647 h 67"/>
                <a:gd name="T50" fmla="*/ 2147483647 w 144"/>
                <a:gd name="T51" fmla="*/ 0 h 67"/>
                <a:gd name="T52" fmla="*/ 2147483647 w 144"/>
                <a:gd name="T53" fmla="*/ 2147483647 h 67"/>
                <a:gd name="T54" fmla="*/ 0 w 144"/>
                <a:gd name="T55" fmla="*/ 0 h 67"/>
                <a:gd name="T56" fmla="*/ 0 w 144"/>
                <a:gd name="T57" fmla="*/ 0 h 6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44" h="67">
                  <a:moveTo>
                    <a:pt x="0" y="0"/>
                  </a:moveTo>
                  <a:lnTo>
                    <a:pt x="2" y="2"/>
                  </a:lnTo>
                  <a:lnTo>
                    <a:pt x="11" y="10"/>
                  </a:lnTo>
                  <a:lnTo>
                    <a:pt x="21" y="17"/>
                  </a:lnTo>
                  <a:lnTo>
                    <a:pt x="26" y="27"/>
                  </a:lnTo>
                  <a:lnTo>
                    <a:pt x="24" y="36"/>
                  </a:lnTo>
                  <a:lnTo>
                    <a:pt x="21" y="46"/>
                  </a:lnTo>
                  <a:lnTo>
                    <a:pt x="17" y="53"/>
                  </a:lnTo>
                  <a:lnTo>
                    <a:pt x="19" y="61"/>
                  </a:lnTo>
                  <a:lnTo>
                    <a:pt x="23" y="63"/>
                  </a:lnTo>
                  <a:lnTo>
                    <a:pt x="30" y="65"/>
                  </a:lnTo>
                  <a:lnTo>
                    <a:pt x="38" y="65"/>
                  </a:lnTo>
                  <a:lnTo>
                    <a:pt x="45" y="67"/>
                  </a:lnTo>
                  <a:lnTo>
                    <a:pt x="55" y="67"/>
                  </a:lnTo>
                  <a:lnTo>
                    <a:pt x="66" y="67"/>
                  </a:lnTo>
                  <a:lnTo>
                    <a:pt x="76" y="65"/>
                  </a:lnTo>
                  <a:lnTo>
                    <a:pt x="87" y="63"/>
                  </a:lnTo>
                  <a:lnTo>
                    <a:pt x="97" y="59"/>
                  </a:lnTo>
                  <a:lnTo>
                    <a:pt x="106" y="55"/>
                  </a:lnTo>
                  <a:lnTo>
                    <a:pt x="116" y="50"/>
                  </a:lnTo>
                  <a:lnTo>
                    <a:pt x="125" y="48"/>
                  </a:lnTo>
                  <a:lnTo>
                    <a:pt x="133" y="44"/>
                  </a:lnTo>
                  <a:lnTo>
                    <a:pt x="138" y="40"/>
                  </a:lnTo>
                  <a:lnTo>
                    <a:pt x="142" y="38"/>
                  </a:lnTo>
                  <a:lnTo>
                    <a:pt x="144" y="38"/>
                  </a:lnTo>
                  <a:lnTo>
                    <a:pt x="106" y="0"/>
                  </a:lnTo>
                  <a:lnTo>
                    <a:pt x="59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3" name="Freeform 117"/>
            <p:cNvSpPr>
              <a:spLocks/>
            </p:cNvSpPr>
            <p:nvPr/>
          </p:nvSpPr>
          <p:spPr bwMode="auto">
            <a:xfrm>
              <a:off x="3293496" y="2224789"/>
              <a:ext cx="24053" cy="50847"/>
            </a:xfrm>
            <a:custGeom>
              <a:avLst/>
              <a:gdLst>
                <a:gd name="T0" fmla="*/ 2147483647 w 158"/>
                <a:gd name="T1" fmla="*/ 2147483647 h 333"/>
                <a:gd name="T2" fmla="*/ 2147483647 w 158"/>
                <a:gd name="T3" fmla="*/ 2147483647 h 333"/>
                <a:gd name="T4" fmla="*/ 2147483647 w 158"/>
                <a:gd name="T5" fmla="*/ 2147483647 h 333"/>
                <a:gd name="T6" fmla="*/ 2147483647 w 158"/>
                <a:gd name="T7" fmla="*/ 2147483647 h 333"/>
                <a:gd name="T8" fmla="*/ 2147483647 w 158"/>
                <a:gd name="T9" fmla="*/ 2147483647 h 333"/>
                <a:gd name="T10" fmla="*/ 2147483647 w 158"/>
                <a:gd name="T11" fmla="*/ 2147483647 h 333"/>
                <a:gd name="T12" fmla="*/ 2147483647 w 158"/>
                <a:gd name="T13" fmla="*/ 2147483647 h 333"/>
                <a:gd name="T14" fmla="*/ 2147483647 w 158"/>
                <a:gd name="T15" fmla="*/ 2147483647 h 333"/>
                <a:gd name="T16" fmla="*/ 2147483647 w 158"/>
                <a:gd name="T17" fmla="*/ 2147483647 h 333"/>
                <a:gd name="T18" fmla="*/ 2147483647 w 158"/>
                <a:gd name="T19" fmla="*/ 2147483647 h 333"/>
                <a:gd name="T20" fmla="*/ 2147483647 w 158"/>
                <a:gd name="T21" fmla="*/ 2147483647 h 333"/>
                <a:gd name="T22" fmla="*/ 2147483647 w 158"/>
                <a:gd name="T23" fmla="*/ 2147483647 h 333"/>
                <a:gd name="T24" fmla="*/ 2147483647 w 158"/>
                <a:gd name="T25" fmla="*/ 2147483647 h 333"/>
                <a:gd name="T26" fmla="*/ 2147483647 w 158"/>
                <a:gd name="T27" fmla="*/ 2147483647 h 333"/>
                <a:gd name="T28" fmla="*/ 2147483647 w 158"/>
                <a:gd name="T29" fmla="*/ 2147483647 h 333"/>
                <a:gd name="T30" fmla="*/ 2147483647 w 158"/>
                <a:gd name="T31" fmla="*/ 2147483647 h 333"/>
                <a:gd name="T32" fmla="*/ 2147483647 w 158"/>
                <a:gd name="T33" fmla="*/ 2147483647 h 333"/>
                <a:gd name="T34" fmla="*/ 2147483647 w 158"/>
                <a:gd name="T35" fmla="*/ 2147483647 h 333"/>
                <a:gd name="T36" fmla="*/ 2147483647 w 158"/>
                <a:gd name="T37" fmla="*/ 2147483647 h 333"/>
                <a:gd name="T38" fmla="*/ 2147483647 w 158"/>
                <a:gd name="T39" fmla="*/ 2147483647 h 333"/>
                <a:gd name="T40" fmla="*/ 2147483647 w 158"/>
                <a:gd name="T41" fmla="*/ 2147483647 h 333"/>
                <a:gd name="T42" fmla="*/ 2147483647 w 158"/>
                <a:gd name="T43" fmla="*/ 2147483647 h 333"/>
                <a:gd name="T44" fmla="*/ 2147483647 w 158"/>
                <a:gd name="T45" fmla="*/ 2147483647 h 333"/>
                <a:gd name="T46" fmla="*/ 2147483647 w 158"/>
                <a:gd name="T47" fmla="*/ 2147483647 h 333"/>
                <a:gd name="T48" fmla="*/ 2147483647 w 158"/>
                <a:gd name="T49" fmla="*/ 2147483647 h 333"/>
                <a:gd name="T50" fmla="*/ 2147483647 w 158"/>
                <a:gd name="T51" fmla="*/ 2147483647 h 333"/>
                <a:gd name="T52" fmla="*/ 2147483647 w 158"/>
                <a:gd name="T53" fmla="*/ 2147483647 h 333"/>
                <a:gd name="T54" fmla="*/ 2147483647 w 158"/>
                <a:gd name="T55" fmla="*/ 2147483647 h 333"/>
                <a:gd name="T56" fmla="*/ 2147483647 w 158"/>
                <a:gd name="T57" fmla="*/ 2147483647 h 333"/>
                <a:gd name="T58" fmla="*/ 2147483647 w 158"/>
                <a:gd name="T59" fmla="*/ 2147483647 h 333"/>
                <a:gd name="T60" fmla="*/ 2147483647 w 158"/>
                <a:gd name="T61" fmla="*/ 2147483647 h 333"/>
                <a:gd name="T62" fmla="*/ 2147483647 w 158"/>
                <a:gd name="T63" fmla="*/ 2147483647 h 333"/>
                <a:gd name="T64" fmla="*/ 2147483647 w 158"/>
                <a:gd name="T65" fmla="*/ 2147483647 h 333"/>
                <a:gd name="T66" fmla="*/ 2147483647 w 158"/>
                <a:gd name="T67" fmla="*/ 2147483647 h 333"/>
                <a:gd name="T68" fmla="*/ 2147483647 w 158"/>
                <a:gd name="T69" fmla="*/ 2147483647 h 333"/>
                <a:gd name="T70" fmla="*/ 2147483647 w 158"/>
                <a:gd name="T71" fmla="*/ 2147483647 h 333"/>
                <a:gd name="T72" fmla="*/ 2147483647 w 158"/>
                <a:gd name="T73" fmla="*/ 2147483647 h 333"/>
                <a:gd name="T74" fmla="*/ 2147483647 w 158"/>
                <a:gd name="T75" fmla="*/ 2147483647 h 333"/>
                <a:gd name="T76" fmla="*/ 2147483647 w 158"/>
                <a:gd name="T77" fmla="*/ 2147483647 h 333"/>
                <a:gd name="T78" fmla="*/ 2147483647 w 158"/>
                <a:gd name="T79" fmla="*/ 2147483647 h 333"/>
                <a:gd name="T80" fmla="*/ 2147483647 w 158"/>
                <a:gd name="T81" fmla="*/ 2147483647 h 333"/>
                <a:gd name="T82" fmla="*/ 2147483647 w 158"/>
                <a:gd name="T83" fmla="*/ 2147483647 h 333"/>
                <a:gd name="T84" fmla="*/ 2147483647 w 158"/>
                <a:gd name="T85" fmla="*/ 2147483647 h 333"/>
                <a:gd name="T86" fmla="*/ 2147483647 w 158"/>
                <a:gd name="T87" fmla="*/ 2147483647 h 333"/>
                <a:gd name="T88" fmla="*/ 2147483647 w 158"/>
                <a:gd name="T89" fmla="*/ 2147483647 h 333"/>
                <a:gd name="T90" fmla="*/ 2147483647 w 158"/>
                <a:gd name="T91" fmla="*/ 2147483647 h 333"/>
                <a:gd name="T92" fmla="*/ 2147483647 w 158"/>
                <a:gd name="T93" fmla="*/ 2147483647 h 333"/>
                <a:gd name="T94" fmla="*/ 2147483647 w 158"/>
                <a:gd name="T95" fmla="*/ 2147483647 h 333"/>
                <a:gd name="T96" fmla="*/ 2147483647 w 158"/>
                <a:gd name="T97" fmla="*/ 2147483647 h 333"/>
                <a:gd name="T98" fmla="*/ 2147483647 w 158"/>
                <a:gd name="T99" fmla="*/ 0 h 333"/>
                <a:gd name="T100" fmla="*/ 0 w 158"/>
                <a:gd name="T101" fmla="*/ 2147483647 h 333"/>
                <a:gd name="T102" fmla="*/ 2147483647 w 158"/>
                <a:gd name="T103" fmla="*/ 2147483647 h 333"/>
                <a:gd name="T104" fmla="*/ 2147483647 w 158"/>
                <a:gd name="T105" fmla="*/ 2147483647 h 33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158" h="333">
                  <a:moveTo>
                    <a:pt x="11" y="108"/>
                  </a:moveTo>
                  <a:lnTo>
                    <a:pt x="13" y="108"/>
                  </a:lnTo>
                  <a:lnTo>
                    <a:pt x="19" y="112"/>
                  </a:lnTo>
                  <a:lnTo>
                    <a:pt x="25" y="116"/>
                  </a:lnTo>
                  <a:lnTo>
                    <a:pt x="32" y="125"/>
                  </a:lnTo>
                  <a:lnTo>
                    <a:pt x="40" y="133"/>
                  </a:lnTo>
                  <a:lnTo>
                    <a:pt x="47" y="141"/>
                  </a:lnTo>
                  <a:lnTo>
                    <a:pt x="51" y="150"/>
                  </a:lnTo>
                  <a:lnTo>
                    <a:pt x="55" y="160"/>
                  </a:lnTo>
                  <a:lnTo>
                    <a:pt x="51" y="165"/>
                  </a:lnTo>
                  <a:lnTo>
                    <a:pt x="46" y="173"/>
                  </a:lnTo>
                  <a:lnTo>
                    <a:pt x="38" y="177"/>
                  </a:lnTo>
                  <a:lnTo>
                    <a:pt x="32" y="182"/>
                  </a:lnTo>
                  <a:lnTo>
                    <a:pt x="23" y="186"/>
                  </a:lnTo>
                  <a:lnTo>
                    <a:pt x="17" y="190"/>
                  </a:lnTo>
                  <a:lnTo>
                    <a:pt x="11" y="196"/>
                  </a:lnTo>
                  <a:lnTo>
                    <a:pt x="11" y="199"/>
                  </a:lnTo>
                  <a:lnTo>
                    <a:pt x="13" y="201"/>
                  </a:lnTo>
                  <a:lnTo>
                    <a:pt x="21" y="205"/>
                  </a:lnTo>
                  <a:lnTo>
                    <a:pt x="28" y="209"/>
                  </a:lnTo>
                  <a:lnTo>
                    <a:pt x="40" y="213"/>
                  </a:lnTo>
                  <a:lnTo>
                    <a:pt x="49" y="217"/>
                  </a:lnTo>
                  <a:lnTo>
                    <a:pt x="61" y="222"/>
                  </a:lnTo>
                  <a:lnTo>
                    <a:pt x="68" y="228"/>
                  </a:lnTo>
                  <a:lnTo>
                    <a:pt x="76" y="234"/>
                  </a:lnTo>
                  <a:lnTo>
                    <a:pt x="76" y="239"/>
                  </a:lnTo>
                  <a:lnTo>
                    <a:pt x="76" y="247"/>
                  </a:lnTo>
                  <a:lnTo>
                    <a:pt x="74" y="255"/>
                  </a:lnTo>
                  <a:lnTo>
                    <a:pt x="74" y="264"/>
                  </a:lnTo>
                  <a:lnTo>
                    <a:pt x="70" y="272"/>
                  </a:lnTo>
                  <a:lnTo>
                    <a:pt x="70" y="281"/>
                  </a:lnTo>
                  <a:lnTo>
                    <a:pt x="72" y="289"/>
                  </a:lnTo>
                  <a:lnTo>
                    <a:pt x="78" y="296"/>
                  </a:lnTo>
                  <a:lnTo>
                    <a:pt x="82" y="300"/>
                  </a:lnTo>
                  <a:lnTo>
                    <a:pt x="86" y="302"/>
                  </a:lnTo>
                  <a:lnTo>
                    <a:pt x="91" y="306"/>
                  </a:lnTo>
                  <a:lnTo>
                    <a:pt x="97" y="310"/>
                  </a:lnTo>
                  <a:lnTo>
                    <a:pt x="103" y="312"/>
                  </a:lnTo>
                  <a:lnTo>
                    <a:pt x="110" y="314"/>
                  </a:lnTo>
                  <a:lnTo>
                    <a:pt x="118" y="317"/>
                  </a:lnTo>
                  <a:lnTo>
                    <a:pt x="124" y="321"/>
                  </a:lnTo>
                  <a:lnTo>
                    <a:pt x="129" y="323"/>
                  </a:lnTo>
                  <a:lnTo>
                    <a:pt x="135" y="325"/>
                  </a:lnTo>
                  <a:lnTo>
                    <a:pt x="141" y="327"/>
                  </a:lnTo>
                  <a:lnTo>
                    <a:pt x="146" y="329"/>
                  </a:lnTo>
                  <a:lnTo>
                    <a:pt x="154" y="331"/>
                  </a:lnTo>
                  <a:lnTo>
                    <a:pt x="158" y="333"/>
                  </a:lnTo>
                  <a:lnTo>
                    <a:pt x="120" y="218"/>
                  </a:lnTo>
                  <a:lnTo>
                    <a:pt x="86" y="80"/>
                  </a:lnTo>
                  <a:lnTo>
                    <a:pt x="61" y="0"/>
                  </a:lnTo>
                  <a:lnTo>
                    <a:pt x="0" y="91"/>
                  </a:lnTo>
                  <a:lnTo>
                    <a:pt x="11" y="108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4" name="Freeform 118"/>
            <p:cNvSpPr>
              <a:spLocks/>
            </p:cNvSpPr>
            <p:nvPr/>
          </p:nvSpPr>
          <p:spPr bwMode="auto">
            <a:xfrm>
              <a:off x="3356827" y="2277159"/>
              <a:ext cx="14006" cy="12483"/>
            </a:xfrm>
            <a:custGeom>
              <a:avLst/>
              <a:gdLst>
                <a:gd name="T0" fmla="*/ 2147483647 w 91"/>
                <a:gd name="T1" fmla="*/ 0 h 84"/>
                <a:gd name="T2" fmla="*/ 2147483647 w 91"/>
                <a:gd name="T3" fmla="*/ 2147483647 h 84"/>
                <a:gd name="T4" fmla="*/ 2147483647 w 91"/>
                <a:gd name="T5" fmla="*/ 2147483647 h 84"/>
                <a:gd name="T6" fmla="*/ 2147483647 w 91"/>
                <a:gd name="T7" fmla="*/ 2147483647 h 84"/>
                <a:gd name="T8" fmla="*/ 2147483647 w 91"/>
                <a:gd name="T9" fmla="*/ 2147483647 h 84"/>
                <a:gd name="T10" fmla="*/ 2147483647 w 91"/>
                <a:gd name="T11" fmla="*/ 2147483647 h 84"/>
                <a:gd name="T12" fmla="*/ 2147483647 w 91"/>
                <a:gd name="T13" fmla="*/ 2147483647 h 84"/>
                <a:gd name="T14" fmla="*/ 2147483647 w 91"/>
                <a:gd name="T15" fmla="*/ 2147483647 h 84"/>
                <a:gd name="T16" fmla="*/ 2147483647 w 91"/>
                <a:gd name="T17" fmla="*/ 2147483647 h 84"/>
                <a:gd name="T18" fmla="*/ 0 w 91"/>
                <a:gd name="T19" fmla="*/ 2147483647 h 84"/>
                <a:gd name="T20" fmla="*/ 2147483647 w 91"/>
                <a:gd name="T21" fmla="*/ 2147483647 h 84"/>
                <a:gd name="T22" fmla="*/ 2147483647 w 91"/>
                <a:gd name="T23" fmla="*/ 2147483647 h 84"/>
                <a:gd name="T24" fmla="*/ 2147483647 w 91"/>
                <a:gd name="T25" fmla="*/ 2147483647 h 84"/>
                <a:gd name="T26" fmla="*/ 2147483647 w 91"/>
                <a:gd name="T27" fmla="*/ 2147483647 h 84"/>
                <a:gd name="T28" fmla="*/ 2147483647 w 91"/>
                <a:gd name="T29" fmla="*/ 2147483647 h 84"/>
                <a:gd name="T30" fmla="*/ 2147483647 w 91"/>
                <a:gd name="T31" fmla="*/ 2147483647 h 84"/>
                <a:gd name="T32" fmla="*/ 2147483647 w 91"/>
                <a:gd name="T33" fmla="*/ 2147483647 h 84"/>
                <a:gd name="T34" fmla="*/ 2147483647 w 91"/>
                <a:gd name="T35" fmla="*/ 2147483647 h 84"/>
                <a:gd name="T36" fmla="*/ 2147483647 w 91"/>
                <a:gd name="T37" fmla="*/ 2147483647 h 84"/>
                <a:gd name="T38" fmla="*/ 2147483647 w 91"/>
                <a:gd name="T39" fmla="*/ 2147483647 h 84"/>
                <a:gd name="T40" fmla="*/ 2147483647 w 91"/>
                <a:gd name="T41" fmla="*/ 0 h 84"/>
                <a:gd name="T42" fmla="*/ 2147483647 w 91"/>
                <a:gd name="T43" fmla="*/ 0 h 8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91" h="84">
                  <a:moveTo>
                    <a:pt x="10" y="0"/>
                  </a:moveTo>
                  <a:lnTo>
                    <a:pt x="10" y="2"/>
                  </a:lnTo>
                  <a:lnTo>
                    <a:pt x="12" y="10"/>
                  </a:lnTo>
                  <a:lnTo>
                    <a:pt x="12" y="13"/>
                  </a:lnTo>
                  <a:lnTo>
                    <a:pt x="12" y="19"/>
                  </a:lnTo>
                  <a:lnTo>
                    <a:pt x="12" y="25"/>
                  </a:lnTo>
                  <a:lnTo>
                    <a:pt x="12" y="31"/>
                  </a:lnTo>
                  <a:lnTo>
                    <a:pt x="6" y="38"/>
                  </a:lnTo>
                  <a:lnTo>
                    <a:pt x="2" y="44"/>
                  </a:lnTo>
                  <a:lnTo>
                    <a:pt x="0" y="51"/>
                  </a:lnTo>
                  <a:lnTo>
                    <a:pt x="4" y="57"/>
                  </a:lnTo>
                  <a:lnTo>
                    <a:pt x="8" y="61"/>
                  </a:lnTo>
                  <a:lnTo>
                    <a:pt x="15" y="67"/>
                  </a:lnTo>
                  <a:lnTo>
                    <a:pt x="21" y="69"/>
                  </a:lnTo>
                  <a:lnTo>
                    <a:pt x="29" y="74"/>
                  </a:lnTo>
                  <a:lnTo>
                    <a:pt x="34" y="78"/>
                  </a:lnTo>
                  <a:lnTo>
                    <a:pt x="40" y="80"/>
                  </a:lnTo>
                  <a:lnTo>
                    <a:pt x="44" y="82"/>
                  </a:lnTo>
                  <a:lnTo>
                    <a:pt x="46" y="84"/>
                  </a:lnTo>
                  <a:lnTo>
                    <a:pt x="91" y="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5" name="Freeform 119"/>
            <p:cNvSpPr>
              <a:spLocks/>
            </p:cNvSpPr>
            <p:nvPr/>
          </p:nvSpPr>
          <p:spPr bwMode="auto">
            <a:xfrm>
              <a:off x="3334905" y="2275636"/>
              <a:ext cx="15224" cy="26489"/>
            </a:xfrm>
            <a:custGeom>
              <a:avLst/>
              <a:gdLst>
                <a:gd name="T0" fmla="*/ 2147483647 w 101"/>
                <a:gd name="T1" fmla="*/ 0 h 175"/>
                <a:gd name="T2" fmla="*/ 0 w 101"/>
                <a:gd name="T3" fmla="*/ 2147483647 h 175"/>
                <a:gd name="T4" fmla="*/ 2147483647 w 101"/>
                <a:gd name="T5" fmla="*/ 2147483647 h 175"/>
                <a:gd name="T6" fmla="*/ 2147483647 w 101"/>
                <a:gd name="T7" fmla="*/ 2147483647 h 175"/>
                <a:gd name="T8" fmla="*/ 2147483647 w 101"/>
                <a:gd name="T9" fmla="*/ 2147483647 h 175"/>
                <a:gd name="T10" fmla="*/ 2147483647 w 101"/>
                <a:gd name="T11" fmla="*/ 2147483647 h 175"/>
                <a:gd name="T12" fmla="*/ 2147483647 w 101"/>
                <a:gd name="T13" fmla="*/ 2147483647 h 175"/>
                <a:gd name="T14" fmla="*/ 2147483647 w 101"/>
                <a:gd name="T15" fmla="*/ 2147483647 h 175"/>
                <a:gd name="T16" fmla="*/ 2147483647 w 101"/>
                <a:gd name="T17" fmla="*/ 2147483647 h 175"/>
                <a:gd name="T18" fmla="*/ 2147483647 w 101"/>
                <a:gd name="T19" fmla="*/ 2147483647 h 175"/>
                <a:gd name="T20" fmla="*/ 2147483647 w 101"/>
                <a:gd name="T21" fmla="*/ 2147483647 h 175"/>
                <a:gd name="T22" fmla="*/ 2147483647 w 101"/>
                <a:gd name="T23" fmla="*/ 2147483647 h 175"/>
                <a:gd name="T24" fmla="*/ 2147483647 w 101"/>
                <a:gd name="T25" fmla="*/ 2147483647 h 175"/>
                <a:gd name="T26" fmla="*/ 2147483647 w 101"/>
                <a:gd name="T27" fmla="*/ 2147483647 h 175"/>
                <a:gd name="T28" fmla="*/ 2147483647 w 101"/>
                <a:gd name="T29" fmla="*/ 2147483647 h 175"/>
                <a:gd name="T30" fmla="*/ 2147483647 w 101"/>
                <a:gd name="T31" fmla="*/ 2147483647 h 175"/>
                <a:gd name="T32" fmla="*/ 2147483647 w 101"/>
                <a:gd name="T33" fmla="*/ 2147483647 h 175"/>
                <a:gd name="T34" fmla="*/ 2147483647 w 101"/>
                <a:gd name="T35" fmla="*/ 2147483647 h 175"/>
                <a:gd name="T36" fmla="*/ 2147483647 w 101"/>
                <a:gd name="T37" fmla="*/ 2147483647 h 175"/>
                <a:gd name="T38" fmla="*/ 2147483647 w 101"/>
                <a:gd name="T39" fmla="*/ 2147483647 h 175"/>
                <a:gd name="T40" fmla="*/ 2147483647 w 101"/>
                <a:gd name="T41" fmla="*/ 2147483647 h 175"/>
                <a:gd name="T42" fmla="*/ 2147483647 w 101"/>
                <a:gd name="T43" fmla="*/ 2147483647 h 175"/>
                <a:gd name="T44" fmla="*/ 2147483647 w 101"/>
                <a:gd name="T45" fmla="*/ 2147483647 h 175"/>
                <a:gd name="T46" fmla="*/ 2147483647 w 101"/>
                <a:gd name="T47" fmla="*/ 2147483647 h 175"/>
                <a:gd name="T48" fmla="*/ 2147483647 w 101"/>
                <a:gd name="T49" fmla="*/ 2147483647 h 175"/>
                <a:gd name="T50" fmla="*/ 2147483647 w 101"/>
                <a:gd name="T51" fmla="*/ 2147483647 h 175"/>
                <a:gd name="T52" fmla="*/ 2147483647 w 101"/>
                <a:gd name="T53" fmla="*/ 2147483647 h 175"/>
                <a:gd name="T54" fmla="*/ 2147483647 w 101"/>
                <a:gd name="T55" fmla="*/ 2147483647 h 175"/>
                <a:gd name="T56" fmla="*/ 2147483647 w 101"/>
                <a:gd name="T57" fmla="*/ 2147483647 h 175"/>
                <a:gd name="T58" fmla="*/ 2147483647 w 101"/>
                <a:gd name="T59" fmla="*/ 2147483647 h 175"/>
                <a:gd name="T60" fmla="*/ 2147483647 w 101"/>
                <a:gd name="T61" fmla="*/ 2147483647 h 175"/>
                <a:gd name="T62" fmla="*/ 2147483647 w 101"/>
                <a:gd name="T63" fmla="*/ 2147483647 h 175"/>
                <a:gd name="T64" fmla="*/ 2147483647 w 101"/>
                <a:gd name="T65" fmla="*/ 0 h 175"/>
                <a:gd name="T66" fmla="*/ 2147483647 w 101"/>
                <a:gd name="T67" fmla="*/ 0 h 17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1" h="175">
                  <a:moveTo>
                    <a:pt x="2" y="0"/>
                  </a:moveTo>
                  <a:lnTo>
                    <a:pt x="0" y="64"/>
                  </a:lnTo>
                  <a:lnTo>
                    <a:pt x="4" y="70"/>
                  </a:lnTo>
                  <a:lnTo>
                    <a:pt x="9" y="74"/>
                  </a:lnTo>
                  <a:lnTo>
                    <a:pt x="15" y="79"/>
                  </a:lnTo>
                  <a:lnTo>
                    <a:pt x="23" y="87"/>
                  </a:lnTo>
                  <a:lnTo>
                    <a:pt x="28" y="95"/>
                  </a:lnTo>
                  <a:lnTo>
                    <a:pt x="34" y="102"/>
                  </a:lnTo>
                  <a:lnTo>
                    <a:pt x="40" y="110"/>
                  </a:lnTo>
                  <a:lnTo>
                    <a:pt x="40" y="117"/>
                  </a:lnTo>
                  <a:lnTo>
                    <a:pt x="36" y="125"/>
                  </a:lnTo>
                  <a:lnTo>
                    <a:pt x="26" y="131"/>
                  </a:lnTo>
                  <a:lnTo>
                    <a:pt x="17" y="138"/>
                  </a:lnTo>
                  <a:lnTo>
                    <a:pt x="11" y="146"/>
                  </a:lnTo>
                  <a:lnTo>
                    <a:pt x="9" y="157"/>
                  </a:lnTo>
                  <a:lnTo>
                    <a:pt x="9" y="161"/>
                  </a:lnTo>
                  <a:lnTo>
                    <a:pt x="11" y="165"/>
                  </a:lnTo>
                  <a:lnTo>
                    <a:pt x="15" y="169"/>
                  </a:lnTo>
                  <a:lnTo>
                    <a:pt x="23" y="173"/>
                  </a:lnTo>
                  <a:lnTo>
                    <a:pt x="32" y="173"/>
                  </a:lnTo>
                  <a:lnTo>
                    <a:pt x="42" y="175"/>
                  </a:lnTo>
                  <a:lnTo>
                    <a:pt x="47" y="175"/>
                  </a:lnTo>
                  <a:lnTo>
                    <a:pt x="53" y="175"/>
                  </a:lnTo>
                  <a:lnTo>
                    <a:pt x="61" y="175"/>
                  </a:lnTo>
                  <a:lnTo>
                    <a:pt x="66" y="175"/>
                  </a:lnTo>
                  <a:lnTo>
                    <a:pt x="76" y="173"/>
                  </a:lnTo>
                  <a:lnTo>
                    <a:pt x="85" y="173"/>
                  </a:lnTo>
                  <a:lnTo>
                    <a:pt x="89" y="173"/>
                  </a:lnTo>
                  <a:lnTo>
                    <a:pt x="93" y="173"/>
                  </a:lnTo>
                  <a:lnTo>
                    <a:pt x="101" y="146"/>
                  </a:lnTo>
                  <a:lnTo>
                    <a:pt x="78" y="89"/>
                  </a:lnTo>
                  <a:lnTo>
                    <a:pt x="34" y="2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6" name="Freeform 120"/>
            <p:cNvSpPr>
              <a:spLocks/>
            </p:cNvSpPr>
            <p:nvPr/>
          </p:nvSpPr>
          <p:spPr bwMode="auto">
            <a:xfrm>
              <a:off x="3360785" y="2241535"/>
              <a:ext cx="13092" cy="21922"/>
            </a:xfrm>
            <a:custGeom>
              <a:avLst/>
              <a:gdLst>
                <a:gd name="T0" fmla="*/ 2147483647 w 85"/>
                <a:gd name="T1" fmla="*/ 2147483647 h 145"/>
                <a:gd name="T2" fmla="*/ 2147483647 w 85"/>
                <a:gd name="T3" fmla="*/ 2147483647 h 145"/>
                <a:gd name="T4" fmla="*/ 2147483647 w 85"/>
                <a:gd name="T5" fmla="*/ 2147483647 h 145"/>
                <a:gd name="T6" fmla="*/ 2147483647 w 85"/>
                <a:gd name="T7" fmla="*/ 2147483647 h 145"/>
                <a:gd name="T8" fmla="*/ 2147483647 w 85"/>
                <a:gd name="T9" fmla="*/ 2147483647 h 145"/>
                <a:gd name="T10" fmla="*/ 0 w 85"/>
                <a:gd name="T11" fmla="*/ 2147483647 h 145"/>
                <a:gd name="T12" fmla="*/ 0 w 85"/>
                <a:gd name="T13" fmla="*/ 2147483647 h 145"/>
                <a:gd name="T14" fmla="*/ 0 w 85"/>
                <a:gd name="T15" fmla="*/ 2147483647 h 145"/>
                <a:gd name="T16" fmla="*/ 2147483647 w 85"/>
                <a:gd name="T17" fmla="*/ 2147483647 h 145"/>
                <a:gd name="T18" fmla="*/ 2147483647 w 85"/>
                <a:gd name="T19" fmla="*/ 2147483647 h 145"/>
                <a:gd name="T20" fmla="*/ 2147483647 w 85"/>
                <a:gd name="T21" fmla="*/ 2147483647 h 145"/>
                <a:gd name="T22" fmla="*/ 2147483647 w 85"/>
                <a:gd name="T23" fmla="*/ 2147483647 h 145"/>
                <a:gd name="T24" fmla="*/ 2147483647 w 85"/>
                <a:gd name="T25" fmla="*/ 2147483647 h 145"/>
                <a:gd name="T26" fmla="*/ 2147483647 w 85"/>
                <a:gd name="T27" fmla="*/ 2147483647 h 145"/>
                <a:gd name="T28" fmla="*/ 2147483647 w 85"/>
                <a:gd name="T29" fmla="*/ 2147483647 h 145"/>
                <a:gd name="T30" fmla="*/ 2147483647 w 85"/>
                <a:gd name="T31" fmla="*/ 2147483647 h 145"/>
                <a:gd name="T32" fmla="*/ 2147483647 w 85"/>
                <a:gd name="T33" fmla="*/ 2147483647 h 145"/>
                <a:gd name="T34" fmla="*/ 2147483647 w 85"/>
                <a:gd name="T35" fmla="*/ 2147483647 h 145"/>
                <a:gd name="T36" fmla="*/ 2147483647 w 85"/>
                <a:gd name="T37" fmla="*/ 2147483647 h 145"/>
                <a:gd name="T38" fmla="*/ 2147483647 w 85"/>
                <a:gd name="T39" fmla="*/ 2147483647 h 145"/>
                <a:gd name="T40" fmla="*/ 2147483647 w 85"/>
                <a:gd name="T41" fmla="*/ 2147483647 h 145"/>
                <a:gd name="T42" fmla="*/ 2147483647 w 85"/>
                <a:gd name="T43" fmla="*/ 2147483647 h 145"/>
                <a:gd name="T44" fmla="*/ 2147483647 w 85"/>
                <a:gd name="T45" fmla="*/ 2147483647 h 145"/>
                <a:gd name="T46" fmla="*/ 2147483647 w 85"/>
                <a:gd name="T47" fmla="*/ 2147483647 h 145"/>
                <a:gd name="T48" fmla="*/ 2147483647 w 85"/>
                <a:gd name="T49" fmla="*/ 2147483647 h 145"/>
                <a:gd name="T50" fmla="*/ 2147483647 w 85"/>
                <a:gd name="T51" fmla="*/ 0 h 145"/>
                <a:gd name="T52" fmla="*/ 2147483647 w 85"/>
                <a:gd name="T53" fmla="*/ 2147483647 h 145"/>
                <a:gd name="T54" fmla="*/ 2147483647 w 85"/>
                <a:gd name="T55" fmla="*/ 2147483647 h 145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85" h="145">
                  <a:moveTo>
                    <a:pt x="6" y="53"/>
                  </a:moveTo>
                  <a:lnTo>
                    <a:pt x="6" y="53"/>
                  </a:lnTo>
                  <a:lnTo>
                    <a:pt x="4" y="57"/>
                  </a:lnTo>
                  <a:lnTo>
                    <a:pt x="2" y="63"/>
                  </a:lnTo>
                  <a:lnTo>
                    <a:pt x="2" y="71"/>
                  </a:lnTo>
                  <a:lnTo>
                    <a:pt x="0" y="78"/>
                  </a:lnTo>
                  <a:lnTo>
                    <a:pt x="0" y="88"/>
                  </a:lnTo>
                  <a:lnTo>
                    <a:pt x="0" y="93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11" y="103"/>
                  </a:lnTo>
                  <a:lnTo>
                    <a:pt x="15" y="103"/>
                  </a:lnTo>
                  <a:lnTo>
                    <a:pt x="21" y="103"/>
                  </a:lnTo>
                  <a:lnTo>
                    <a:pt x="30" y="103"/>
                  </a:lnTo>
                  <a:lnTo>
                    <a:pt x="34" y="107"/>
                  </a:lnTo>
                  <a:lnTo>
                    <a:pt x="30" y="110"/>
                  </a:lnTo>
                  <a:lnTo>
                    <a:pt x="28" y="116"/>
                  </a:lnTo>
                  <a:lnTo>
                    <a:pt x="21" y="120"/>
                  </a:lnTo>
                  <a:lnTo>
                    <a:pt x="17" y="128"/>
                  </a:lnTo>
                  <a:lnTo>
                    <a:pt x="11" y="133"/>
                  </a:lnTo>
                  <a:lnTo>
                    <a:pt x="6" y="139"/>
                  </a:lnTo>
                  <a:lnTo>
                    <a:pt x="2" y="143"/>
                  </a:lnTo>
                  <a:lnTo>
                    <a:pt x="2" y="145"/>
                  </a:lnTo>
                  <a:lnTo>
                    <a:pt x="85" y="120"/>
                  </a:lnTo>
                  <a:lnTo>
                    <a:pt x="70" y="42"/>
                  </a:lnTo>
                  <a:lnTo>
                    <a:pt x="44" y="0"/>
                  </a:lnTo>
                  <a:lnTo>
                    <a:pt x="6" y="5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7" name="Freeform 121"/>
            <p:cNvSpPr>
              <a:spLocks/>
            </p:cNvSpPr>
            <p:nvPr/>
          </p:nvSpPr>
          <p:spPr bwMode="auto">
            <a:xfrm>
              <a:off x="3329120" y="2228443"/>
              <a:ext cx="18573" cy="33492"/>
            </a:xfrm>
            <a:custGeom>
              <a:avLst/>
              <a:gdLst>
                <a:gd name="T0" fmla="*/ 0 w 121"/>
                <a:gd name="T1" fmla="*/ 0 h 220"/>
                <a:gd name="T2" fmla="*/ 0 w 121"/>
                <a:gd name="T3" fmla="*/ 2147483647 h 220"/>
                <a:gd name="T4" fmla="*/ 0 w 121"/>
                <a:gd name="T5" fmla="*/ 2147483647 h 220"/>
                <a:gd name="T6" fmla="*/ 2147483647 w 121"/>
                <a:gd name="T7" fmla="*/ 2147483647 h 220"/>
                <a:gd name="T8" fmla="*/ 2147483647 w 121"/>
                <a:gd name="T9" fmla="*/ 2147483647 h 220"/>
                <a:gd name="T10" fmla="*/ 2147483647 w 121"/>
                <a:gd name="T11" fmla="*/ 2147483647 h 220"/>
                <a:gd name="T12" fmla="*/ 2147483647 w 121"/>
                <a:gd name="T13" fmla="*/ 2147483647 h 220"/>
                <a:gd name="T14" fmla="*/ 2147483647 w 121"/>
                <a:gd name="T15" fmla="*/ 2147483647 h 220"/>
                <a:gd name="T16" fmla="*/ 2147483647 w 121"/>
                <a:gd name="T17" fmla="*/ 2147483647 h 220"/>
                <a:gd name="T18" fmla="*/ 2147483647 w 121"/>
                <a:gd name="T19" fmla="*/ 2147483647 h 220"/>
                <a:gd name="T20" fmla="*/ 2147483647 w 121"/>
                <a:gd name="T21" fmla="*/ 2147483647 h 220"/>
                <a:gd name="T22" fmla="*/ 2147483647 w 121"/>
                <a:gd name="T23" fmla="*/ 2147483647 h 220"/>
                <a:gd name="T24" fmla="*/ 2147483647 w 121"/>
                <a:gd name="T25" fmla="*/ 2147483647 h 220"/>
                <a:gd name="T26" fmla="*/ 2147483647 w 121"/>
                <a:gd name="T27" fmla="*/ 2147483647 h 220"/>
                <a:gd name="T28" fmla="*/ 2147483647 w 121"/>
                <a:gd name="T29" fmla="*/ 2147483647 h 220"/>
                <a:gd name="T30" fmla="*/ 2147483647 w 121"/>
                <a:gd name="T31" fmla="*/ 2147483647 h 220"/>
                <a:gd name="T32" fmla="*/ 2147483647 w 121"/>
                <a:gd name="T33" fmla="*/ 2147483647 h 220"/>
                <a:gd name="T34" fmla="*/ 2147483647 w 121"/>
                <a:gd name="T35" fmla="*/ 2147483647 h 220"/>
                <a:gd name="T36" fmla="*/ 2147483647 w 121"/>
                <a:gd name="T37" fmla="*/ 2147483647 h 220"/>
                <a:gd name="T38" fmla="*/ 2147483647 w 121"/>
                <a:gd name="T39" fmla="*/ 2147483647 h 220"/>
                <a:gd name="T40" fmla="*/ 2147483647 w 121"/>
                <a:gd name="T41" fmla="*/ 2147483647 h 220"/>
                <a:gd name="T42" fmla="*/ 2147483647 w 121"/>
                <a:gd name="T43" fmla="*/ 2147483647 h 220"/>
                <a:gd name="T44" fmla="*/ 2147483647 w 121"/>
                <a:gd name="T45" fmla="*/ 2147483647 h 220"/>
                <a:gd name="T46" fmla="*/ 2147483647 w 121"/>
                <a:gd name="T47" fmla="*/ 2147483647 h 220"/>
                <a:gd name="T48" fmla="*/ 2147483647 w 121"/>
                <a:gd name="T49" fmla="*/ 2147483647 h 220"/>
                <a:gd name="T50" fmla="*/ 2147483647 w 121"/>
                <a:gd name="T51" fmla="*/ 2147483647 h 220"/>
                <a:gd name="T52" fmla="*/ 2147483647 w 121"/>
                <a:gd name="T53" fmla="*/ 2147483647 h 220"/>
                <a:gd name="T54" fmla="*/ 2147483647 w 121"/>
                <a:gd name="T55" fmla="*/ 2147483647 h 220"/>
                <a:gd name="T56" fmla="*/ 2147483647 w 121"/>
                <a:gd name="T57" fmla="*/ 2147483647 h 220"/>
                <a:gd name="T58" fmla="*/ 2147483647 w 121"/>
                <a:gd name="T59" fmla="*/ 2147483647 h 220"/>
                <a:gd name="T60" fmla="*/ 2147483647 w 121"/>
                <a:gd name="T61" fmla="*/ 2147483647 h 220"/>
                <a:gd name="T62" fmla="*/ 2147483647 w 121"/>
                <a:gd name="T63" fmla="*/ 2147483647 h 220"/>
                <a:gd name="T64" fmla="*/ 2147483647 w 121"/>
                <a:gd name="T65" fmla="*/ 2147483647 h 220"/>
                <a:gd name="T66" fmla="*/ 2147483647 w 121"/>
                <a:gd name="T67" fmla="*/ 2147483647 h 220"/>
                <a:gd name="T68" fmla="*/ 2147483647 w 121"/>
                <a:gd name="T69" fmla="*/ 2147483647 h 220"/>
                <a:gd name="T70" fmla="*/ 2147483647 w 121"/>
                <a:gd name="T71" fmla="*/ 2147483647 h 220"/>
                <a:gd name="T72" fmla="*/ 0 w 121"/>
                <a:gd name="T73" fmla="*/ 0 h 220"/>
                <a:gd name="T74" fmla="*/ 0 w 121"/>
                <a:gd name="T75" fmla="*/ 0 h 22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1" h="220">
                  <a:moveTo>
                    <a:pt x="0" y="0"/>
                  </a:moveTo>
                  <a:lnTo>
                    <a:pt x="0" y="2"/>
                  </a:lnTo>
                  <a:lnTo>
                    <a:pt x="0" y="5"/>
                  </a:lnTo>
                  <a:lnTo>
                    <a:pt x="2" y="11"/>
                  </a:lnTo>
                  <a:lnTo>
                    <a:pt x="4" y="19"/>
                  </a:lnTo>
                  <a:lnTo>
                    <a:pt x="5" y="28"/>
                  </a:lnTo>
                  <a:lnTo>
                    <a:pt x="9" y="38"/>
                  </a:lnTo>
                  <a:lnTo>
                    <a:pt x="11" y="45"/>
                  </a:lnTo>
                  <a:lnTo>
                    <a:pt x="17" y="55"/>
                  </a:lnTo>
                  <a:lnTo>
                    <a:pt x="19" y="59"/>
                  </a:lnTo>
                  <a:lnTo>
                    <a:pt x="24" y="66"/>
                  </a:lnTo>
                  <a:lnTo>
                    <a:pt x="30" y="72"/>
                  </a:lnTo>
                  <a:lnTo>
                    <a:pt x="36" y="76"/>
                  </a:lnTo>
                  <a:lnTo>
                    <a:pt x="40" y="79"/>
                  </a:lnTo>
                  <a:lnTo>
                    <a:pt x="45" y="85"/>
                  </a:lnTo>
                  <a:lnTo>
                    <a:pt x="47" y="89"/>
                  </a:lnTo>
                  <a:lnTo>
                    <a:pt x="49" y="95"/>
                  </a:lnTo>
                  <a:lnTo>
                    <a:pt x="47" y="102"/>
                  </a:lnTo>
                  <a:lnTo>
                    <a:pt x="45" y="110"/>
                  </a:lnTo>
                  <a:lnTo>
                    <a:pt x="42" y="116"/>
                  </a:lnTo>
                  <a:lnTo>
                    <a:pt x="38" y="125"/>
                  </a:lnTo>
                  <a:lnTo>
                    <a:pt x="34" y="135"/>
                  </a:lnTo>
                  <a:lnTo>
                    <a:pt x="28" y="142"/>
                  </a:lnTo>
                  <a:lnTo>
                    <a:pt x="26" y="152"/>
                  </a:lnTo>
                  <a:lnTo>
                    <a:pt x="24" y="161"/>
                  </a:lnTo>
                  <a:lnTo>
                    <a:pt x="23" y="167"/>
                  </a:lnTo>
                  <a:lnTo>
                    <a:pt x="23" y="175"/>
                  </a:lnTo>
                  <a:lnTo>
                    <a:pt x="23" y="180"/>
                  </a:lnTo>
                  <a:lnTo>
                    <a:pt x="24" y="188"/>
                  </a:lnTo>
                  <a:lnTo>
                    <a:pt x="30" y="197"/>
                  </a:lnTo>
                  <a:lnTo>
                    <a:pt x="38" y="205"/>
                  </a:lnTo>
                  <a:lnTo>
                    <a:pt x="45" y="211"/>
                  </a:lnTo>
                  <a:lnTo>
                    <a:pt x="55" y="216"/>
                  </a:lnTo>
                  <a:lnTo>
                    <a:pt x="61" y="218"/>
                  </a:lnTo>
                  <a:lnTo>
                    <a:pt x="64" y="220"/>
                  </a:lnTo>
                  <a:lnTo>
                    <a:pt x="121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8" name="Freeform 122"/>
            <p:cNvSpPr>
              <a:spLocks/>
            </p:cNvSpPr>
            <p:nvPr/>
          </p:nvSpPr>
          <p:spPr bwMode="auto">
            <a:xfrm>
              <a:off x="3238082" y="2306388"/>
              <a:ext cx="76727" cy="59677"/>
            </a:xfrm>
            <a:custGeom>
              <a:avLst/>
              <a:gdLst>
                <a:gd name="T0" fmla="*/ 2147483647 w 504"/>
                <a:gd name="T1" fmla="*/ 2147483647 h 394"/>
                <a:gd name="T2" fmla="*/ 0 w 504"/>
                <a:gd name="T3" fmla="*/ 2147483647 h 394"/>
                <a:gd name="T4" fmla="*/ 2147483647 w 504"/>
                <a:gd name="T5" fmla="*/ 2147483647 h 394"/>
                <a:gd name="T6" fmla="*/ 2147483647 w 504"/>
                <a:gd name="T7" fmla="*/ 2147483647 h 394"/>
                <a:gd name="T8" fmla="*/ 2147483647 w 504"/>
                <a:gd name="T9" fmla="*/ 0 h 394"/>
                <a:gd name="T10" fmla="*/ 2147483647 w 504"/>
                <a:gd name="T11" fmla="*/ 2147483647 h 394"/>
                <a:gd name="T12" fmla="*/ 2147483647 w 504"/>
                <a:gd name="T13" fmla="*/ 2147483647 h 394"/>
                <a:gd name="T14" fmla="*/ 2147483647 w 504"/>
                <a:gd name="T15" fmla="*/ 2147483647 h 39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04" h="394">
                  <a:moveTo>
                    <a:pt x="21" y="126"/>
                  </a:moveTo>
                  <a:lnTo>
                    <a:pt x="0" y="230"/>
                  </a:lnTo>
                  <a:lnTo>
                    <a:pt x="487" y="394"/>
                  </a:lnTo>
                  <a:lnTo>
                    <a:pt x="504" y="34"/>
                  </a:lnTo>
                  <a:lnTo>
                    <a:pt x="481" y="0"/>
                  </a:lnTo>
                  <a:lnTo>
                    <a:pt x="182" y="38"/>
                  </a:lnTo>
                  <a:lnTo>
                    <a:pt x="21" y="126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9" name="Freeform 123"/>
            <p:cNvSpPr>
              <a:spLocks/>
            </p:cNvSpPr>
            <p:nvPr/>
          </p:nvSpPr>
          <p:spPr bwMode="auto">
            <a:xfrm>
              <a:off x="3121469" y="2302125"/>
              <a:ext cx="119963" cy="75205"/>
            </a:xfrm>
            <a:custGeom>
              <a:avLst/>
              <a:gdLst>
                <a:gd name="T0" fmla="*/ 0 w 787"/>
                <a:gd name="T1" fmla="*/ 2147483647 h 492"/>
                <a:gd name="T2" fmla="*/ 2147483647 w 787"/>
                <a:gd name="T3" fmla="*/ 2147483647 h 492"/>
                <a:gd name="T4" fmla="*/ 2147483647 w 787"/>
                <a:gd name="T5" fmla="*/ 2147483647 h 492"/>
                <a:gd name="T6" fmla="*/ 2147483647 w 787"/>
                <a:gd name="T7" fmla="*/ 2147483647 h 492"/>
                <a:gd name="T8" fmla="*/ 2147483647 w 787"/>
                <a:gd name="T9" fmla="*/ 0 h 492"/>
                <a:gd name="T10" fmla="*/ 0 w 787"/>
                <a:gd name="T11" fmla="*/ 2147483647 h 492"/>
                <a:gd name="T12" fmla="*/ 0 w 787"/>
                <a:gd name="T13" fmla="*/ 2147483647 h 49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87" h="492">
                  <a:moveTo>
                    <a:pt x="0" y="60"/>
                  </a:moveTo>
                  <a:lnTo>
                    <a:pt x="4" y="420"/>
                  </a:lnTo>
                  <a:lnTo>
                    <a:pt x="756" y="492"/>
                  </a:lnTo>
                  <a:lnTo>
                    <a:pt x="787" y="152"/>
                  </a:lnTo>
                  <a:lnTo>
                    <a:pt x="321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0" name="Freeform 124"/>
            <p:cNvSpPr>
              <a:spLocks/>
            </p:cNvSpPr>
            <p:nvPr/>
          </p:nvSpPr>
          <p:spPr bwMode="auto">
            <a:xfrm>
              <a:off x="3120251" y="2277768"/>
              <a:ext cx="136100" cy="52369"/>
            </a:xfrm>
            <a:custGeom>
              <a:avLst/>
              <a:gdLst>
                <a:gd name="T0" fmla="*/ 2147483647 w 896"/>
                <a:gd name="T1" fmla="*/ 0 h 342"/>
                <a:gd name="T2" fmla="*/ 2147483647 w 896"/>
                <a:gd name="T3" fmla="*/ 2147483647 h 342"/>
                <a:gd name="T4" fmla="*/ 0 w 896"/>
                <a:gd name="T5" fmla="*/ 2147483647 h 342"/>
                <a:gd name="T6" fmla="*/ 2147483647 w 896"/>
                <a:gd name="T7" fmla="*/ 2147483647 h 342"/>
                <a:gd name="T8" fmla="*/ 2147483647 w 896"/>
                <a:gd name="T9" fmla="*/ 2147483647 h 342"/>
                <a:gd name="T10" fmla="*/ 2147483647 w 896"/>
                <a:gd name="T11" fmla="*/ 2147483647 h 342"/>
                <a:gd name="T12" fmla="*/ 2147483647 w 896"/>
                <a:gd name="T13" fmla="*/ 2147483647 h 342"/>
                <a:gd name="T14" fmla="*/ 2147483647 w 896"/>
                <a:gd name="T15" fmla="*/ 2147483647 h 342"/>
                <a:gd name="T16" fmla="*/ 2147483647 w 896"/>
                <a:gd name="T17" fmla="*/ 0 h 342"/>
                <a:gd name="T18" fmla="*/ 2147483647 w 896"/>
                <a:gd name="T19" fmla="*/ 0 h 342"/>
                <a:gd name="T20" fmla="*/ 2147483647 w 896"/>
                <a:gd name="T21" fmla="*/ 0 h 3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96" h="342">
                  <a:moveTo>
                    <a:pt x="533" y="0"/>
                  </a:moveTo>
                  <a:lnTo>
                    <a:pt x="272" y="21"/>
                  </a:lnTo>
                  <a:lnTo>
                    <a:pt x="0" y="169"/>
                  </a:lnTo>
                  <a:lnTo>
                    <a:pt x="23" y="302"/>
                  </a:lnTo>
                  <a:lnTo>
                    <a:pt x="386" y="342"/>
                  </a:lnTo>
                  <a:lnTo>
                    <a:pt x="643" y="342"/>
                  </a:lnTo>
                  <a:lnTo>
                    <a:pt x="896" y="319"/>
                  </a:lnTo>
                  <a:lnTo>
                    <a:pt x="879" y="57"/>
                  </a:lnTo>
                  <a:lnTo>
                    <a:pt x="846" y="0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1" name="Freeform 125"/>
            <p:cNvSpPr>
              <a:spLocks/>
            </p:cNvSpPr>
            <p:nvPr/>
          </p:nvSpPr>
          <p:spPr bwMode="auto">
            <a:xfrm>
              <a:off x="3201241" y="2272896"/>
              <a:ext cx="89515" cy="52369"/>
            </a:xfrm>
            <a:custGeom>
              <a:avLst/>
              <a:gdLst>
                <a:gd name="T0" fmla="*/ 2147483647 w 589"/>
                <a:gd name="T1" fmla="*/ 2147483647 h 345"/>
                <a:gd name="T2" fmla="*/ 2147483647 w 589"/>
                <a:gd name="T3" fmla="*/ 2147483647 h 345"/>
                <a:gd name="T4" fmla="*/ 2147483647 w 589"/>
                <a:gd name="T5" fmla="*/ 2147483647 h 345"/>
                <a:gd name="T6" fmla="*/ 2147483647 w 589"/>
                <a:gd name="T7" fmla="*/ 2147483647 h 345"/>
                <a:gd name="T8" fmla="*/ 2147483647 w 589"/>
                <a:gd name="T9" fmla="*/ 2147483647 h 345"/>
                <a:gd name="T10" fmla="*/ 2147483647 w 589"/>
                <a:gd name="T11" fmla="*/ 2147483647 h 345"/>
                <a:gd name="T12" fmla="*/ 2147483647 w 589"/>
                <a:gd name="T13" fmla="*/ 2147483647 h 345"/>
                <a:gd name="T14" fmla="*/ 2147483647 w 589"/>
                <a:gd name="T15" fmla="*/ 2147483647 h 345"/>
                <a:gd name="T16" fmla="*/ 2147483647 w 589"/>
                <a:gd name="T17" fmla="*/ 2147483647 h 345"/>
                <a:gd name="T18" fmla="*/ 2147483647 w 589"/>
                <a:gd name="T19" fmla="*/ 2147483647 h 345"/>
                <a:gd name="T20" fmla="*/ 2147483647 w 589"/>
                <a:gd name="T21" fmla="*/ 2147483647 h 345"/>
                <a:gd name="T22" fmla="*/ 2147483647 w 589"/>
                <a:gd name="T23" fmla="*/ 2147483647 h 345"/>
                <a:gd name="T24" fmla="*/ 2147483647 w 589"/>
                <a:gd name="T25" fmla="*/ 2147483647 h 345"/>
                <a:gd name="T26" fmla="*/ 2147483647 w 589"/>
                <a:gd name="T27" fmla="*/ 2147483647 h 345"/>
                <a:gd name="T28" fmla="*/ 2147483647 w 589"/>
                <a:gd name="T29" fmla="*/ 2147483647 h 345"/>
                <a:gd name="T30" fmla="*/ 2147483647 w 589"/>
                <a:gd name="T31" fmla="*/ 2147483647 h 345"/>
                <a:gd name="T32" fmla="*/ 2147483647 w 589"/>
                <a:gd name="T33" fmla="*/ 2147483647 h 345"/>
                <a:gd name="T34" fmla="*/ 2147483647 w 589"/>
                <a:gd name="T35" fmla="*/ 2147483647 h 345"/>
                <a:gd name="T36" fmla="*/ 2147483647 w 589"/>
                <a:gd name="T37" fmla="*/ 2147483647 h 345"/>
                <a:gd name="T38" fmla="*/ 2147483647 w 589"/>
                <a:gd name="T39" fmla="*/ 2147483647 h 345"/>
                <a:gd name="T40" fmla="*/ 2147483647 w 589"/>
                <a:gd name="T41" fmla="*/ 2147483647 h 345"/>
                <a:gd name="T42" fmla="*/ 2147483647 w 589"/>
                <a:gd name="T43" fmla="*/ 2147483647 h 345"/>
                <a:gd name="T44" fmla="*/ 2147483647 w 589"/>
                <a:gd name="T45" fmla="*/ 2147483647 h 345"/>
                <a:gd name="T46" fmla="*/ 2147483647 w 589"/>
                <a:gd name="T47" fmla="*/ 2147483647 h 345"/>
                <a:gd name="T48" fmla="*/ 2147483647 w 589"/>
                <a:gd name="T49" fmla="*/ 2147483647 h 345"/>
                <a:gd name="T50" fmla="*/ 2147483647 w 589"/>
                <a:gd name="T51" fmla="*/ 2147483647 h 345"/>
                <a:gd name="T52" fmla="*/ 2147483647 w 589"/>
                <a:gd name="T53" fmla="*/ 2147483647 h 345"/>
                <a:gd name="T54" fmla="*/ 2147483647 w 589"/>
                <a:gd name="T55" fmla="*/ 2147483647 h 345"/>
                <a:gd name="T56" fmla="*/ 2147483647 w 589"/>
                <a:gd name="T57" fmla="*/ 2147483647 h 345"/>
                <a:gd name="T58" fmla="*/ 2147483647 w 589"/>
                <a:gd name="T59" fmla="*/ 2147483647 h 345"/>
                <a:gd name="T60" fmla="*/ 2147483647 w 589"/>
                <a:gd name="T61" fmla="*/ 2147483647 h 345"/>
                <a:gd name="T62" fmla="*/ 2147483647 w 589"/>
                <a:gd name="T63" fmla="*/ 2147483647 h 345"/>
                <a:gd name="T64" fmla="*/ 2147483647 w 589"/>
                <a:gd name="T65" fmla="*/ 2147483647 h 345"/>
                <a:gd name="T66" fmla="*/ 2147483647 w 589"/>
                <a:gd name="T67" fmla="*/ 2147483647 h 345"/>
                <a:gd name="T68" fmla="*/ 2147483647 w 589"/>
                <a:gd name="T69" fmla="*/ 2147483647 h 345"/>
                <a:gd name="T70" fmla="*/ 2147483647 w 589"/>
                <a:gd name="T71" fmla="*/ 2147483647 h 345"/>
                <a:gd name="T72" fmla="*/ 2147483647 w 589"/>
                <a:gd name="T73" fmla="*/ 2147483647 h 345"/>
                <a:gd name="T74" fmla="*/ 2147483647 w 589"/>
                <a:gd name="T75" fmla="*/ 2147483647 h 345"/>
                <a:gd name="T76" fmla="*/ 2147483647 w 589"/>
                <a:gd name="T77" fmla="*/ 2147483647 h 345"/>
                <a:gd name="T78" fmla="*/ 2147483647 w 589"/>
                <a:gd name="T79" fmla="*/ 2147483647 h 345"/>
                <a:gd name="T80" fmla="*/ 2147483647 w 589"/>
                <a:gd name="T81" fmla="*/ 2147483647 h 345"/>
                <a:gd name="T82" fmla="*/ 2147483647 w 589"/>
                <a:gd name="T83" fmla="*/ 0 h 345"/>
                <a:gd name="T84" fmla="*/ 0 w 589"/>
                <a:gd name="T85" fmla="*/ 2147483647 h 34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589" h="345">
                  <a:moveTo>
                    <a:pt x="0" y="33"/>
                  </a:moveTo>
                  <a:lnTo>
                    <a:pt x="2" y="33"/>
                  </a:lnTo>
                  <a:lnTo>
                    <a:pt x="7" y="33"/>
                  </a:lnTo>
                  <a:lnTo>
                    <a:pt x="17" y="33"/>
                  </a:lnTo>
                  <a:lnTo>
                    <a:pt x="30" y="33"/>
                  </a:lnTo>
                  <a:lnTo>
                    <a:pt x="45" y="33"/>
                  </a:lnTo>
                  <a:lnTo>
                    <a:pt x="64" y="35"/>
                  </a:lnTo>
                  <a:lnTo>
                    <a:pt x="83" y="37"/>
                  </a:lnTo>
                  <a:lnTo>
                    <a:pt x="104" y="40"/>
                  </a:lnTo>
                  <a:lnTo>
                    <a:pt x="125" y="40"/>
                  </a:lnTo>
                  <a:lnTo>
                    <a:pt x="144" y="44"/>
                  </a:lnTo>
                  <a:lnTo>
                    <a:pt x="165" y="46"/>
                  </a:lnTo>
                  <a:lnTo>
                    <a:pt x="184" y="52"/>
                  </a:lnTo>
                  <a:lnTo>
                    <a:pt x="201" y="56"/>
                  </a:lnTo>
                  <a:lnTo>
                    <a:pt x="216" y="63"/>
                  </a:lnTo>
                  <a:lnTo>
                    <a:pt x="228" y="69"/>
                  </a:lnTo>
                  <a:lnTo>
                    <a:pt x="237" y="78"/>
                  </a:lnTo>
                  <a:lnTo>
                    <a:pt x="241" y="84"/>
                  </a:lnTo>
                  <a:lnTo>
                    <a:pt x="243" y="96"/>
                  </a:lnTo>
                  <a:lnTo>
                    <a:pt x="243" y="105"/>
                  </a:lnTo>
                  <a:lnTo>
                    <a:pt x="239" y="116"/>
                  </a:lnTo>
                  <a:lnTo>
                    <a:pt x="233" y="128"/>
                  </a:lnTo>
                  <a:lnTo>
                    <a:pt x="226" y="139"/>
                  </a:lnTo>
                  <a:lnTo>
                    <a:pt x="216" y="151"/>
                  </a:lnTo>
                  <a:lnTo>
                    <a:pt x="209" y="164"/>
                  </a:lnTo>
                  <a:lnTo>
                    <a:pt x="197" y="175"/>
                  </a:lnTo>
                  <a:lnTo>
                    <a:pt x="188" y="187"/>
                  </a:lnTo>
                  <a:lnTo>
                    <a:pt x="178" y="196"/>
                  </a:lnTo>
                  <a:lnTo>
                    <a:pt x="171" y="208"/>
                  </a:lnTo>
                  <a:lnTo>
                    <a:pt x="163" y="217"/>
                  </a:lnTo>
                  <a:lnTo>
                    <a:pt x="157" y="227"/>
                  </a:lnTo>
                  <a:lnTo>
                    <a:pt x="154" y="234"/>
                  </a:lnTo>
                  <a:lnTo>
                    <a:pt x="154" y="242"/>
                  </a:lnTo>
                  <a:lnTo>
                    <a:pt x="155" y="248"/>
                  </a:lnTo>
                  <a:lnTo>
                    <a:pt x="159" y="251"/>
                  </a:lnTo>
                  <a:lnTo>
                    <a:pt x="165" y="253"/>
                  </a:lnTo>
                  <a:lnTo>
                    <a:pt x="176" y="257"/>
                  </a:lnTo>
                  <a:lnTo>
                    <a:pt x="184" y="257"/>
                  </a:lnTo>
                  <a:lnTo>
                    <a:pt x="195" y="259"/>
                  </a:lnTo>
                  <a:lnTo>
                    <a:pt x="209" y="261"/>
                  </a:lnTo>
                  <a:lnTo>
                    <a:pt x="222" y="261"/>
                  </a:lnTo>
                  <a:lnTo>
                    <a:pt x="233" y="261"/>
                  </a:lnTo>
                  <a:lnTo>
                    <a:pt x="247" y="261"/>
                  </a:lnTo>
                  <a:lnTo>
                    <a:pt x="258" y="261"/>
                  </a:lnTo>
                  <a:lnTo>
                    <a:pt x="270" y="263"/>
                  </a:lnTo>
                  <a:lnTo>
                    <a:pt x="277" y="263"/>
                  </a:lnTo>
                  <a:lnTo>
                    <a:pt x="285" y="265"/>
                  </a:lnTo>
                  <a:lnTo>
                    <a:pt x="292" y="267"/>
                  </a:lnTo>
                  <a:lnTo>
                    <a:pt x="296" y="272"/>
                  </a:lnTo>
                  <a:lnTo>
                    <a:pt x="296" y="274"/>
                  </a:lnTo>
                  <a:lnTo>
                    <a:pt x="294" y="278"/>
                  </a:lnTo>
                  <a:lnTo>
                    <a:pt x="290" y="284"/>
                  </a:lnTo>
                  <a:lnTo>
                    <a:pt x="285" y="290"/>
                  </a:lnTo>
                  <a:lnTo>
                    <a:pt x="277" y="295"/>
                  </a:lnTo>
                  <a:lnTo>
                    <a:pt x="271" y="303"/>
                  </a:lnTo>
                  <a:lnTo>
                    <a:pt x="264" y="309"/>
                  </a:lnTo>
                  <a:lnTo>
                    <a:pt x="258" y="316"/>
                  </a:lnTo>
                  <a:lnTo>
                    <a:pt x="251" y="320"/>
                  </a:lnTo>
                  <a:lnTo>
                    <a:pt x="245" y="328"/>
                  </a:lnTo>
                  <a:lnTo>
                    <a:pt x="241" y="331"/>
                  </a:lnTo>
                  <a:lnTo>
                    <a:pt x="241" y="337"/>
                  </a:lnTo>
                  <a:lnTo>
                    <a:pt x="241" y="339"/>
                  </a:lnTo>
                  <a:lnTo>
                    <a:pt x="245" y="341"/>
                  </a:lnTo>
                  <a:lnTo>
                    <a:pt x="251" y="343"/>
                  </a:lnTo>
                  <a:lnTo>
                    <a:pt x="264" y="345"/>
                  </a:lnTo>
                  <a:lnTo>
                    <a:pt x="277" y="341"/>
                  </a:lnTo>
                  <a:lnTo>
                    <a:pt x="294" y="339"/>
                  </a:lnTo>
                  <a:lnTo>
                    <a:pt x="315" y="335"/>
                  </a:lnTo>
                  <a:lnTo>
                    <a:pt x="340" y="329"/>
                  </a:lnTo>
                  <a:lnTo>
                    <a:pt x="365" y="324"/>
                  </a:lnTo>
                  <a:lnTo>
                    <a:pt x="391" y="318"/>
                  </a:lnTo>
                  <a:lnTo>
                    <a:pt x="418" y="312"/>
                  </a:lnTo>
                  <a:lnTo>
                    <a:pt x="446" y="307"/>
                  </a:lnTo>
                  <a:lnTo>
                    <a:pt x="471" y="301"/>
                  </a:lnTo>
                  <a:lnTo>
                    <a:pt x="496" y="293"/>
                  </a:lnTo>
                  <a:lnTo>
                    <a:pt x="519" y="288"/>
                  </a:lnTo>
                  <a:lnTo>
                    <a:pt x="539" y="284"/>
                  </a:lnTo>
                  <a:lnTo>
                    <a:pt x="555" y="278"/>
                  </a:lnTo>
                  <a:lnTo>
                    <a:pt x="568" y="276"/>
                  </a:lnTo>
                  <a:lnTo>
                    <a:pt x="576" y="274"/>
                  </a:lnTo>
                  <a:lnTo>
                    <a:pt x="579" y="274"/>
                  </a:lnTo>
                  <a:lnTo>
                    <a:pt x="589" y="179"/>
                  </a:lnTo>
                  <a:lnTo>
                    <a:pt x="500" y="0"/>
                  </a:lnTo>
                  <a:lnTo>
                    <a:pt x="302" y="0"/>
                  </a:lnTo>
                  <a:lnTo>
                    <a:pt x="110" y="6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2" name="Freeform 126"/>
            <p:cNvSpPr>
              <a:spLocks/>
            </p:cNvSpPr>
            <p:nvPr/>
          </p:nvSpPr>
          <p:spPr bwMode="auto">
            <a:xfrm>
              <a:off x="3122078" y="2366065"/>
              <a:ext cx="169896" cy="274331"/>
            </a:xfrm>
            <a:custGeom>
              <a:avLst/>
              <a:gdLst>
                <a:gd name="T0" fmla="*/ 2147483647 w 1115"/>
                <a:gd name="T1" fmla="*/ 2147483647 h 1801"/>
                <a:gd name="T2" fmla="*/ 2147483647 w 1115"/>
                <a:gd name="T3" fmla="*/ 2147483647 h 1801"/>
                <a:gd name="T4" fmla="*/ 2147483647 w 1115"/>
                <a:gd name="T5" fmla="*/ 2147483647 h 1801"/>
                <a:gd name="T6" fmla="*/ 2147483647 w 1115"/>
                <a:gd name="T7" fmla="*/ 2147483647 h 1801"/>
                <a:gd name="T8" fmla="*/ 2147483647 w 1115"/>
                <a:gd name="T9" fmla="*/ 2147483647 h 1801"/>
                <a:gd name="T10" fmla="*/ 2147483647 w 1115"/>
                <a:gd name="T11" fmla="*/ 2147483647 h 1801"/>
                <a:gd name="T12" fmla="*/ 2147483647 w 1115"/>
                <a:gd name="T13" fmla="*/ 2147483647 h 1801"/>
                <a:gd name="T14" fmla="*/ 2147483647 w 1115"/>
                <a:gd name="T15" fmla="*/ 2147483647 h 1801"/>
                <a:gd name="T16" fmla="*/ 2147483647 w 1115"/>
                <a:gd name="T17" fmla="*/ 2147483647 h 1801"/>
                <a:gd name="T18" fmla="*/ 2147483647 w 1115"/>
                <a:gd name="T19" fmla="*/ 2147483647 h 1801"/>
                <a:gd name="T20" fmla="*/ 2147483647 w 1115"/>
                <a:gd name="T21" fmla="*/ 2147483647 h 1801"/>
                <a:gd name="T22" fmla="*/ 2147483647 w 1115"/>
                <a:gd name="T23" fmla="*/ 2147483647 h 1801"/>
                <a:gd name="T24" fmla="*/ 2147483647 w 1115"/>
                <a:gd name="T25" fmla="*/ 2147483647 h 1801"/>
                <a:gd name="T26" fmla="*/ 2147483647 w 1115"/>
                <a:gd name="T27" fmla="*/ 2147483647 h 1801"/>
                <a:gd name="T28" fmla="*/ 2147483647 w 1115"/>
                <a:gd name="T29" fmla="*/ 2147483647 h 1801"/>
                <a:gd name="T30" fmla="*/ 2147483647 w 1115"/>
                <a:gd name="T31" fmla="*/ 2147483647 h 1801"/>
                <a:gd name="T32" fmla="*/ 2147483647 w 1115"/>
                <a:gd name="T33" fmla="*/ 2147483647 h 1801"/>
                <a:gd name="T34" fmla="*/ 2147483647 w 1115"/>
                <a:gd name="T35" fmla="*/ 2147483647 h 1801"/>
                <a:gd name="T36" fmla="*/ 0 w 1115"/>
                <a:gd name="T37" fmla="*/ 0 h 1801"/>
                <a:gd name="T38" fmla="*/ 2147483647 w 1115"/>
                <a:gd name="T39" fmla="*/ 2147483647 h 1801"/>
                <a:gd name="T40" fmla="*/ 2147483647 w 1115"/>
                <a:gd name="T41" fmla="*/ 2147483647 h 1801"/>
                <a:gd name="T42" fmla="*/ 2147483647 w 1115"/>
                <a:gd name="T43" fmla="*/ 2147483647 h 1801"/>
                <a:gd name="T44" fmla="*/ 2147483647 w 1115"/>
                <a:gd name="T45" fmla="*/ 2147483647 h 1801"/>
                <a:gd name="T46" fmla="*/ 2147483647 w 1115"/>
                <a:gd name="T47" fmla="*/ 2147483647 h 1801"/>
                <a:gd name="T48" fmla="*/ 2147483647 w 1115"/>
                <a:gd name="T49" fmla="*/ 2147483647 h 1801"/>
                <a:gd name="T50" fmla="*/ 2147483647 w 1115"/>
                <a:gd name="T51" fmla="*/ 2147483647 h 1801"/>
                <a:gd name="T52" fmla="*/ 2147483647 w 1115"/>
                <a:gd name="T53" fmla="*/ 2147483647 h 1801"/>
                <a:gd name="T54" fmla="*/ 2147483647 w 1115"/>
                <a:gd name="T55" fmla="*/ 2147483647 h 1801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15" h="1801">
                  <a:moveTo>
                    <a:pt x="735" y="116"/>
                  </a:moveTo>
                  <a:lnTo>
                    <a:pt x="722" y="114"/>
                  </a:lnTo>
                  <a:lnTo>
                    <a:pt x="703" y="112"/>
                  </a:lnTo>
                  <a:lnTo>
                    <a:pt x="674" y="112"/>
                  </a:lnTo>
                  <a:lnTo>
                    <a:pt x="646" y="110"/>
                  </a:lnTo>
                  <a:lnTo>
                    <a:pt x="610" y="108"/>
                  </a:lnTo>
                  <a:lnTo>
                    <a:pt x="570" y="106"/>
                  </a:lnTo>
                  <a:lnTo>
                    <a:pt x="530" y="104"/>
                  </a:lnTo>
                  <a:lnTo>
                    <a:pt x="490" y="104"/>
                  </a:lnTo>
                  <a:lnTo>
                    <a:pt x="448" y="101"/>
                  </a:lnTo>
                  <a:lnTo>
                    <a:pt x="410" y="99"/>
                  </a:lnTo>
                  <a:lnTo>
                    <a:pt x="374" y="97"/>
                  </a:lnTo>
                  <a:lnTo>
                    <a:pt x="342" y="97"/>
                  </a:lnTo>
                  <a:lnTo>
                    <a:pt x="315" y="95"/>
                  </a:lnTo>
                  <a:lnTo>
                    <a:pt x="296" y="93"/>
                  </a:lnTo>
                  <a:lnTo>
                    <a:pt x="283" y="93"/>
                  </a:lnTo>
                  <a:lnTo>
                    <a:pt x="277" y="93"/>
                  </a:lnTo>
                  <a:lnTo>
                    <a:pt x="138" y="5"/>
                  </a:lnTo>
                  <a:lnTo>
                    <a:pt x="0" y="0"/>
                  </a:lnTo>
                  <a:lnTo>
                    <a:pt x="123" y="1597"/>
                  </a:lnTo>
                  <a:lnTo>
                    <a:pt x="372" y="1721"/>
                  </a:lnTo>
                  <a:lnTo>
                    <a:pt x="648" y="1801"/>
                  </a:lnTo>
                  <a:lnTo>
                    <a:pt x="806" y="1787"/>
                  </a:lnTo>
                  <a:lnTo>
                    <a:pt x="1115" y="1390"/>
                  </a:lnTo>
                  <a:lnTo>
                    <a:pt x="1019" y="730"/>
                  </a:lnTo>
                  <a:lnTo>
                    <a:pt x="935" y="277"/>
                  </a:lnTo>
                  <a:lnTo>
                    <a:pt x="735" y="116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3" name="Freeform 127"/>
            <p:cNvSpPr>
              <a:spLocks/>
            </p:cNvSpPr>
            <p:nvPr/>
          </p:nvSpPr>
          <p:spPr bwMode="auto">
            <a:xfrm>
              <a:off x="3179623" y="2342316"/>
              <a:ext cx="137622" cy="294121"/>
            </a:xfrm>
            <a:custGeom>
              <a:avLst/>
              <a:gdLst>
                <a:gd name="T0" fmla="*/ 2147483647 w 905"/>
                <a:gd name="T1" fmla="*/ 2147483647 h 1932"/>
                <a:gd name="T2" fmla="*/ 2147483647 w 905"/>
                <a:gd name="T3" fmla="*/ 2147483647 h 1932"/>
                <a:gd name="T4" fmla="*/ 2147483647 w 905"/>
                <a:gd name="T5" fmla="*/ 2147483647 h 1932"/>
                <a:gd name="T6" fmla="*/ 2147483647 w 905"/>
                <a:gd name="T7" fmla="*/ 2147483647 h 1932"/>
                <a:gd name="T8" fmla="*/ 2147483647 w 905"/>
                <a:gd name="T9" fmla="*/ 2147483647 h 1932"/>
                <a:gd name="T10" fmla="*/ 2147483647 w 905"/>
                <a:gd name="T11" fmla="*/ 2147483647 h 1932"/>
                <a:gd name="T12" fmla="*/ 2147483647 w 905"/>
                <a:gd name="T13" fmla="*/ 2147483647 h 1932"/>
                <a:gd name="T14" fmla="*/ 2147483647 w 905"/>
                <a:gd name="T15" fmla="*/ 2147483647 h 1932"/>
                <a:gd name="T16" fmla="*/ 2147483647 w 905"/>
                <a:gd name="T17" fmla="*/ 2147483647 h 1932"/>
                <a:gd name="T18" fmla="*/ 2147483647 w 905"/>
                <a:gd name="T19" fmla="*/ 2147483647 h 1932"/>
                <a:gd name="T20" fmla="*/ 2147483647 w 905"/>
                <a:gd name="T21" fmla="*/ 2147483647 h 1932"/>
                <a:gd name="T22" fmla="*/ 2147483647 w 905"/>
                <a:gd name="T23" fmla="*/ 2147483647 h 1932"/>
                <a:gd name="T24" fmla="*/ 2147483647 w 905"/>
                <a:gd name="T25" fmla="*/ 2147483647 h 1932"/>
                <a:gd name="T26" fmla="*/ 2147483647 w 905"/>
                <a:gd name="T27" fmla="*/ 2147483647 h 1932"/>
                <a:gd name="T28" fmla="*/ 2147483647 w 905"/>
                <a:gd name="T29" fmla="*/ 2147483647 h 1932"/>
                <a:gd name="T30" fmla="*/ 2147483647 w 905"/>
                <a:gd name="T31" fmla="*/ 2147483647 h 1932"/>
                <a:gd name="T32" fmla="*/ 0 w 905"/>
                <a:gd name="T33" fmla="*/ 2147483647 h 1932"/>
                <a:gd name="T34" fmla="*/ 2147483647 w 905"/>
                <a:gd name="T35" fmla="*/ 2147483647 h 1932"/>
                <a:gd name="T36" fmla="*/ 2147483647 w 905"/>
                <a:gd name="T37" fmla="*/ 2147483647 h 1932"/>
                <a:gd name="T38" fmla="*/ 2147483647 w 905"/>
                <a:gd name="T39" fmla="*/ 2147483647 h 1932"/>
                <a:gd name="T40" fmla="*/ 2147483647 w 905"/>
                <a:gd name="T41" fmla="*/ 2147483647 h 1932"/>
                <a:gd name="T42" fmla="*/ 2147483647 w 905"/>
                <a:gd name="T43" fmla="*/ 2147483647 h 1932"/>
                <a:gd name="T44" fmla="*/ 2147483647 w 905"/>
                <a:gd name="T45" fmla="*/ 2147483647 h 1932"/>
                <a:gd name="T46" fmla="*/ 2147483647 w 905"/>
                <a:gd name="T47" fmla="*/ 2147483647 h 1932"/>
                <a:gd name="T48" fmla="*/ 2147483647 w 905"/>
                <a:gd name="T49" fmla="*/ 2147483647 h 1932"/>
                <a:gd name="T50" fmla="*/ 2147483647 w 905"/>
                <a:gd name="T51" fmla="*/ 2147483647 h 1932"/>
                <a:gd name="T52" fmla="*/ 2147483647 w 905"/>
                <a:gd name="T53" fmla="*/ 2147483647 h 1932"/>
                <a:gd name="T54" fmla="*/ 2147483647 w 905"/>
                <a:gd name="T55" fmla="*/ 2147483647 h 1932"/>
                <a:gd name="T56" fmla="*/ 2147483647 w 905"/>
                <a:gd name="T57" fmla="*/ 2147483647 h 1932"/>
                <a:gd name="T58" fmla="*/ 2147483647 w 905"/>
                <a:gd name="T59" fmla="*/ 2147483647 h 1932"/>
                <a:gd name="T60" fmla="*/ 2147483647 w 905"/>
                <a:gd name="T61" fmla="*/ 2147483647 h 1932"/>
                <a:gd name="T62" fmla="*/ 2147483647 w 905"/>
                <a:gd name="T63" fmla="*/ 2147483647 h 1932"/>
                <a:gd name="T64" fmla="*/ 2147483647 w 905"/>
                <a:gd name="T65" fmla="*/ 2147483647 h 1932"/>
                <a:gd name="T66" fmla="*/ 2147483647 w 905"/>
                <a:gd name="T67" fmla="*/ 2147483647 h 1932"/>
                <a:gd name="T68" fmla="*/ 2147483647 w 905"/>
                <a:gd name="T69" fmla="*/ 2147483647 h 1932"/>
                <a:gd name="T70" fmla="*/ 2147483647 w 905"/>
                <a:gd name="T71" fmla="*/ 2147483647 h 1932"/>
                <a:gd name="T72" fmla="*/ 2147483647 w 905"/>
                <a:gd name="T73" fmla="*/ 2147483647 h 1932"/>
                <a:gd name="T74" fmla="*/ 2147483647 w 905"/>
                <a:gd name="T75" fmla="*/ 2147483647 h 1932"/>
                <a:gd name="T76" fmla="*/ 2147483647 w 905"/>
                <a:gd name="T77" fmla="*/ 2147483647 h 1932"/>
                <a:gd name="T78" fmla="*/ 2147483647 w 905"/>
                <a:gd name="T79" fmla="*/ 2147483647 h 1932"/>
                <a:gd name="T80" fmla="*/ 2147483647 w 905"/>
                <a:gd name="T81" fmla="*/ 2147483647 h 1932"/>
                <a:gd name="T82" fmla="*/ 2147483647 w 905"/>
                <a:gd name="T83" fmla="*/ 2147483647 h 1932"/>
                <a:gd name="T84" fmla="*/ 2147483647 w 905"/>
                <a:gd name="T85" fmla="*/ 2147483647 h 1932"/>
                <a:gd name="T86" fmla="*/ 2147483647 w 905"/>
                <a:gd name="T87" fmla="*/ 2147483647 h 1932"/>
                <a:gd name="T88" fmla="*/ 2147483647 w 905"/>
                <a:gd name="T89" fmla="*/ 2147483647 h 1932"/>
                <a:gd name="T90" fmla="*/ 2147483647 w 905"/>
                <a:gd name="T91" fmla="*/ 2147483647 h 1932"/>
                <a:gd name="T92" fmla="*/ 2147483647 w 905"/>
                <a:gd name="T93" fmla="*/ 2147483647 h 1932"/>
                <a:gd name="T94" fmla="*/ 2147483647 w 905"/>
                <a:gd name="T95" fmla="*/ 2147483647 h 1932"/>
                <a:gd name="T96" fmla="*/ 2147483647 w 905"/>
                <a:gd name="T97" fmla="*/ 2147483647 h 1932"/>
                <a:gd name="T98" fmla="*/ 2147483647 w 905"/>
                <a:gd name="T99" fmla="*/ 2147483647 h 1932"/>
                <a:gd name="T100" fmla="*/ 2147483647 w 905"/>
                <a:gd name="T101" fmla="*/ 2147483647 h 1932"/>
                <a:gd name="T102" fmla="*/ 2147483647 w 905"/>
                <a:gd name="T103" fmla="*/ 2147483647 h 1932"/>
                <a:gd name="T104" fmla="*/ 2147483647 w 905"/>
                <a:gd name="T105" fmla="*/ 2147483647 h 1932"/>
                <a:gd name="T106" fmla="*/ 2147483647 w 905"/>
                <a:gd name="T107" fmla="*/ 2147483647 h 1932"/>
                <a:gd name="T108" fmla="*/ 2147483647 w 905"/>
                <a:gd name="T109" fmla="*/ 2147483647 h 1932"/>
                <a:gd name="T110" fmla="*/ 2147483647 w 905"/>
                <a:gd name="T111" fmla="*/ 2147483647 h 193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905" h="1932">
                  <a:moveTo>
                    <a:pt x="281" y="321"/>
                  </a:moveTo>
                  <a:lnTo>
                    <a:pt x="281" y="321"/>
                  </a:lnTo>
                  <a:lnTo>
                    <a:pt x="287" y="321"/>
                  </a:lnTo>
                  <a:lnTo>
                    <a:pt x="295" y="321"/>
                  </a:lnTo>
                  <a:lnTo>
                    <a:pt x="304" y="325"/>
                  </a:lnTo>
                  <a:lnTo>
                    <a:pt x="316" y="327"/>
                  </a:lnTo>
                  <a:lnTo>
                    <a:pt x="327" y="331"/>
                  </a:lnTo>
                  <a:lnTo>
                    <a:pt x="340" y="335"/>
                  </a:lnTo>
                  <a:lnTo>
                    <a:pt x="357" y="340"/>
                  </a:lnTo>
                  <a:lnTo>
                    <a:pt x="371" y="344"/>
                  </a:lnTo>
                  <a:lnTo>
                    <a:pt x="384" y="350"/>
                  </a:lnTo>
                  <a:lnTo>
                    <a:pt x="395" y="355"/>
                  </a:lnTo>
                  <a:lnTo>
                    <a:pt x="409" y="363"/>
                  </a:lnTo>
                  <a:lnTo>
                    <a:pt x="416" y="369"/>
                  </a:lnTo>
                  <a:lnTo>
                    <a:pt x="424" y="376"/>
                  </a:lnTo>
                  <a:lnTo>
                    <a:pt x="428" y="386"/>
                  </a:lnTo>
                  <a:lnTo>
                    <a:pt x="430" y="395"/>
                  </a:lnTo>
                  <a:lnTo>
                    <a:pt x="426" y="401"/>
                  </a:lnTo>
                  <a:lnTo>
                    <a:pt x="420" y="411"/>
                  </a:lnTo>
                  <a:lnTo>
                    <a:pt x="413" y="420"/>
                  </a:lnTo>
                  <a:lnTo>
                    <a:pt x="401" y="430"/>
                  </a:lnTo>
                  <a:lnTo>
                    <a:pt x="388" y="439"/>
                  </a:lnTo>
                  <a:lnTo>
                    <a:pt x="376" y="449"/>
                  </a:lnTo>
                  <a:lnTo>
                    <a:pt x="361" y="458"/>
                  </a:lnTo>
                  <a:lnTo>
                    <a:pt x="348" y="468"/>
                  </a:lnTo>
                  <a:lnTo>
                    <a:pt x="333" y="477"/>
                  </a:lnTo>
                  <a:lnTo>
                    <a:pt x="319" y="487"/>
                  </a:lnTo>
                  <a:lnTo>
                    <a:pt x="306" y="496"/>
                  </a:lnTo>
                  <a:lnTo>
                    <a:pt x="295" y="506"/>
                  </a:lnTo>
                  <a:lnTo>
                    <a:pt x="285" y="513"/>
                  </a:lnTo>
                  <a:lnTo>
                    <a:pt x="278" y="521"/>
                  </a:lnTo>
                  <a:lnTo>
                    <a:pt x="274" y="530"/>
                  </a:lnTo>
                  <a:lnTo>
                    <a:pt x="276" y="538"/>
                  </a:lnTo>
                  <a:lnTo>
                    <a:pt x="278" y="544"/>
                  </a:lnTo>
                  <a:lnTo>
                    <a:pt x="287" y="549"/>
                  </a:lnTo>
                  <a:lnTo>
                    <a:pt x="297" y="555"/>
                  </a:lnTo>
                  <a:lnTo>
                    <a:pt x="310" y="561"/>
                  </a:lnTo>
                  <a:lnTo>
                    <a:pt x="323" y="567"/>
                  </a:lnTo>
                  <a:lnTo>
                    <a:pt x="336" y="572"/>
                  </a:lnTo>
                  <a:lnTo>
                    <a:pt x="352" y="576"/>
                  </a:lnTo>
                  <a:lnTo>
                    <a:pt x="369" y="582"/>
                  </a:lnTo>
                  <a:lnTo>
                    <a:pt x="382" y="586"/>
                  </a:lnTo>
                  <a:lnTo>
                    <a:pt x="395" y="591"/>
                  </a:lnTo>
                  <a:lnTo>
                    <a:pt x="409" y="597"/>
                  </a:lnTo>
                  <a:lnTo>
                    <a:pt x="418" y="603"/>
                  </a:lnTo>
                  <a:lnTo>
                    <a:pt x="424" y="608"/>
                  </a:lnTo>
                  <a:lnTo>
                    <a:pt x="426" y="616"/>
                  </a:lnTo>
                  <a:lnTo>
                    <a:pt x="424" y="622"/>
                  </a:lnTo>
                  <a:lnTo>
                    <a:pt x="420" y="631"/>
                  </a:lnTo>
                  <a:lnTo>
                    <a:pt x="409" y="639"/>
                  </a:lnTo>
                  <a:lnTo>
                    <a:pt x="392" y="648"/>
                  </a:lnTo>
                  <a:lnTo>
                    <a:pt x="371" y="658"/>
                  </a:lnTo>
                  <a:lnTo>
                    <a:pt x="348" y="669"/>
                  </a:lnTo>
                  <a:lnTo>
                    <a:pt x="321" y="681"/>
                  </a:lnTo>
                  <a:lnTo>
                    <a:pt x="295" y="694"/>
                  </a:lnTo>
                  <a:lnTo>
                    <a:pt x="262" y="705"/>
                  </a:lnTo>
                  <a:lnTo>
                    <a:pt x="234" y="721"/>
                  </a:lnTo>
                  <a:lnTo>
                    <a:pt x="200" y="734"/>
                  </a:lnTo>
                  <a:lnTo>
                    <a:pt x="169" y="751"/>
                  </a:lnTo>
                  <a:lnTo>
                    <a:pt x="139" y="766"/>
                  </a:lnTo>
                  <a:lnTo>
                    <a:pt x="110" y="783"/>
                  </a:lnTo>
                  <a:lnTo>
                    <a:pt x="84" y="802"/>
                  </a:lnTo>
                  <a:lnTo>
                    <a:pt x="59" y="821"/>
                  </a:lnTo>
                  <a:lnTo>
                    <a:pt x="38" y="840"/>
                  </a:lnTo>
                  <a:lnTo>
                    <a:pt x="23" y="863"/>
                  </a:lnTo>
                  <a:lnTo>
                    <a:pt x="11" y="882"/>
                  </a:lnTo>
                  <a:lnTo>
                    <a:pt x="4" y="905"/>
                  </a:lnTo>
                  <a:lnTo>
                    <a:pt x="0" y="928"/>
                  </a:lnTo>
                  <a:lnTo>
                    <a:pt x="0" y="951"/>
                  </a:lnTo>
                  <a:lnTo>
                    <a:pt x="4" y="973"/>
                  </a:lnTo>
                  <a:lnTo>
                    <a:pt x="11" y="996"/>
                  </a:lnTo>
                  <a:lnTo>
                    <a:pt x="23" y="1019"/>
                  </a:lnTo>
                  <a:lnTo>
                    <a:pt x="38" y="1042"/>
                  </a:lnTo>
                  <a:lnTo>
                    <a:pt x="55" y="1063"/>
                  </a:lnTo>
                  <a:lnTo>
                    <a:pt x="74" y="1082"/>
                  </a:lnTo>
                  <a:lnTo>
                    <a:pt x="97" y="1101"/>
                  </a:lnTo>
                  <a:lnTo>
                    <a:pt x="122" y="1120"/>
                  </a:lnTo>
                  <a:lnTo>
                    <a:pt x="146" y="1133"/>
                  </a:lnTo>
                  <a:lnTo>
                    <a:pt x="175" y="1148"/>
                  </a:lnTo>
                  <a:lnTo>
                    <a:pt x="205" y="1160"/>
                  </a:lnTo>
                  <a:lnTo>
                    <a:pt x="236" y="1169"/>
                  </a:lnTo>
                  <a:lnTo>
                    <a:pt x="268" y="1175"/>
                  </a:lnTo>
                  <a:lnTo>
                    <a:pt x="300" y="1179"/>
                  </a:lnTo>
                  <a:lnTo>
                    <a:pt x="335" y="1181"/>
                  </a:lnTo>
                  <a:lnTo>
                    <a:pt x="369" y="1183"/>
                  </a:lnTo>
                  <a:lnTo>
                    <a:pt x="399" y="1183"/>
                  </a:lnTo>
                  <a:lnTo>
                    <a:pt x="432" y="1183"/>
                  </a:lnTo>
                  <a:lnTo>
                    <a:pt x="462" y="1183"/>
                  </a:lnTo>
                  <a:lnTo>
                    <a:pt x="492" y="1183"/>
                  </a:lnTo>
                  <a:lnTo>
                    <a:pt x="515" y="1181"/>
                  </a:lnTo>
                  <a:lnTo>
                    <a:pt x="540" y="1181"/>
                  </a:lnTo>
                  <a:lnTo>
                    <a:pt x="561" y="1181"/>
                  </a:lnTo>
                  <a:lnTo>
                    <a:pt x="576" y="1183"/>
                  </a:lnTo>
                  <a:lnTo>
                    <a:pt x="587" y="1185"/>
                  </a:lnTo>
                  <a:lnTo>
                    <a:pt x="597" y="1192"/>
                  </a:lnTo>
                  <a:lnTo>
                    <a:pt x="599" y="1200"/>
                  </a:lnTo>
                  <a:lnTo>
                    <a:pt x="597" y="1211"/>
                  </a:lnTo>
                  <a:lnTo>
                    <a:pt x="587" y="1223"/>
                  </a:lnTo>
                  <a:lnTo>
                    <a:pt x="574" y="1238"/>
                  </a:lnTo>
                  <a:lnTo>
                    <a:pt x="555" y="1257"/>
                  </a:lnTo>
                  <a:lnTo>
                    <a:pt x="534" y="1276"/>
                  </a:lnTo>
                  <a:lnTo>
                    <a:pt x="509" y="1297"/>
                  </a:lnTo>
                  <a:lnTo>
                    <a:pt x="483" y="1321"/>
                  </a:lnTo>
                  <a:lnTo>
                    <a:pt x="452" y="1344"/>
                  </a:lnTo>
                  <a:lnTo>
                    <a:pt x="424" y="1371"/>
                  </a:lnTo>
                  <a:lnTo>
                    <a:pt x="394" y="1396"/>
                  </a:lnTo>
                  <a:lnTo>
                    <a:pt x="363" y="1420"/>
                  </a:lnTo>
                  <a:lnTo>
                    <a:pt x="336" y="1445"/>
                  </a:lnTo>
                  <a:lnTo>
                    <a:pt x="310" y="1470"/>
                  </a:lnTo>
                  <a:lnTo>
                    <a:pt x="287" y="1493"/>
                  </a:lnTo>
                  <a:lnTo>
                    <a:pt x="268" y="1514"/>
                  </a:lnTo>
                  <a:lnTo>
                    <a:pt x="251" y="1534"/>
                  </a:lnTo>
                  <a:lnTo>
                    <a:pt x="243" y="1553"/>
                  </a:lnTo>
                  <a:lnTo>
                    <a:pt x="236" y="1567"/>
                  </a:lnTo>
                  <a:lnTo>
                    <a:pt x="236" y="1580"/>
                  </a:lnTo>
                  <a:lnTo>
                    <a:pt x="240" y="1590"/>
                  </a:lnTo>
                  <a:lnTo>
                    <a:pt x="247" y="1599"/>
                  </a:lnTo>
                  <a:lnTo>
                    <a:pt x="259" y="1605"/>
                  </a:lnTo>
                  <a:lnTo>
                    <a:pt x="272" y="1612"/>
                  </a:lnTo>
                  <a:lnTo>
                    <a:pt x="287" y="1616"/>
                  </a:lnTo>
                  <a:lnTo>
                    <a:pt x="306" y="1622"/>
                  </a:lnTo>
                  <a:lnTo>
                    <a:pt x="323" y="1622"/>
                  </a:lnTo>
                  <a:lnTo>
                    <a:pt x="342" y="1624"/>
                  </a:lnTo>
                  <a:lnTo>
                    <a:pt x="359" y="1626"/>
                  </a:lnTo>
                  <a:lnTo>
                    <a:pt x="378" y="1628"/>
                  </a:lnTo>
                  <a:lnTo>
                    <a:pt x="394" y="1630"/>
                  </a:lnTo>
                  <a:lnTo>
                    <a:pt x="407" y="1631"/>
                  </a:lnTo>
                  <a:lnTo>
                    <a:pt x="418" y="1633"/>
                  </a:lnTo>
                  <a:lnTo>
                    <a:pt x="426" y="1637"/>
                  </a:lnTo>
                  <a:lnTo>
                    <a:pt x="428" y="1639"/>
                  </a:lnTo>
                  <a:lnTo>
                    <a:pt x="428" y="1643"/>
                  </a:lnTo>
                  <a:lnTo>
                    <a:pt x="424" y="1645"/>
                  </a:lnTo>
                  <a:lnTo>
                    <a:pt x="418" y="1652"/>
                  </a:lnTo>
                  <a:lnTo>
                    <a:pt x="409" y="1656"/>
                  </a:lnTo>
                  <a:lnTo>
                    <a:pt x="399" y="1662"/>
                  </a:lnTo>
                  <a:lnTo>
                    <a:pt x="386" y="1668"/>
                  </a:lnTo>
                  <a:lnTo>
                    <a:pt x="373" y="1675"/>
                  </a:lnTo>
                  <a:lnTo>
                    <a:pt x="357" y="1681"/>
                  </a:lnTo>
                  <a:lnTo>
                    <a:pt x="342" y="1687"/>
                  </a:lnTo>
                  <a:lnTo>
                    <a:pt x="327" y="1692"/>
                  </a:lnTo>
                  <a:lnTo>
                    <a:pt x="312" y="1700"/>
                  </a:lnTo>
                  <a:lnTo>
                    <a:pt x="297" y="1706"/>
                  </a:lnTo>
                  <a:lnTo>
                    <a:pt x="281" y="1713"/>
                  </a:lnTo>
                  <a:lnTo>
                    <a:pt x="268" y="1719"/>
                  </a:lnTo>
                  <a:lnTo>
                    <a:pt x="257" y="1727"/>
                  </a:lnTo>
                  <a:lnTo>
                    <a:pt x="245" y="1730"/>
                  </a:lnTo>
                  <a:lnTo>
                    <a:pt x="238" y="1734"/>
                  </a:lnTo>
                  <a:lnTo>
                    <a:pt x="230" y="1738"/>
                  </a:lnTo>
                  <a:lnTo>
                    <a:pt x="226" y="1744"/>
                  </a:lnTo>
                  <a:lnTo>
                    <a:pt x="221" y="1751"/>
                  </a:lnTo>
                  <a:lnTo>
                    <a:pt x="221" y="1761"/>
                  </a:lnTo>
                  <a:lnTo>
                    <a:pt x="224" y="1770"/>
                  </a:lnTo>
                  <a:lnTo>
                    <a:pt x="232" y="1780"/>
                  </a:lnTo>
                  <a:lnTo>
                    <a:pt x="236" y="1785"/>
                  </a:lnTo>
                  <a:lnTo>
                    <a:pt x="240" y="1793"/>
                  </a:lnTo>
                  <a:lnTo>
                    <a:pt x="247" y="1801"/>
                  </a:lnTo>
                  <a:lnTo>
                    <a:pt x="253" y="1810"/>
                  </a:lnTo>
                  <a:lnTo>
                    <a:pt x="257" y="1816"/>
                  </a:lnTo>
                  <a:lnTo>
                    <a:pt x="262" y="1825"/>
                  </a:lnTo>
                  <a:lnTo>
                    <a:pt x="268" y="1837"/>
                  </a:lnTo>
                  <a:lnTo>
                    <a:pt x="274" y="1846"/>
                  </a:lnTo>
                  <a:lnTo>
                    <a:pt x="278" y="1856"/>
                  </a:lnTo>
                  <a:lnTo>
                    <a:pt x="283" y="1867"/>
                  </a:lnTo>
                  <a:lnTo>
                    <a:pt x="289" y="1877"/>
                  </a:lnTo>
                  <a:lnTo>
                    <a:pt x="295" y="1886"/>
                  </a:lnTo>
                  <a:lnTo>
                    <a:pt x="298" y="1896"/>
                  </a:lnTo>
                  <a:lnTo>
                    <a:pt x="302" y="1903"/>
                  </a:lnTo>
                  <a:lnTo>
                    <a:pt x="306" y="1911"/>
                  </a:lnTo>
                  <a:lnTo>
                    <a:pt x="310" y="1919"/>
                  </a:lnTo>
                  <a:lnTo>
                    <a:pt x="312" y="1922"/>
                  </a:lnTo>
                  <a:lnTo>
                    <a:pt x="314" y="1926"/>
                  </a:lnTo>
                  <a:lnTo>
                    <a:pt x="314" y="1930"/>
                  </a:lnTo>
                  <a:lnTo>
                    <a:pt x="316" y="1932"/>
                  </a:lnTo>
                  <a:lnTo>
                    <a:pt x="696" y="1820"/>
                  </a:lnTo>
                  <a:lnTo>
                    <a:pt x="840" y="1719"/>
                  </a:lnTo>
                  <a:lnTo>
                    <a:pt x="846" y="1620"/>
                  </a:lnTo>
                  <a:lnTo>
                    <a:pt x="869" y="781"/>
                  </a:lnTo>
                  <a:lnTo>
                    <a:pt x="905" y="220"/>
                  </a:lnTo>
                  <a:lnTo>
                    <a:pt x="886" y="99"/>
                  </a:lnTo>
                  <a:lnTo>
                    <a:pt x="884" y="97"/>
                  </a:lnTo>
                  <a:lnTo>
                    <a:pt x="882" y="97"/>
                  </a:lnTo>
                  <a:lnTo>
                    <a:pt x="876" y="95"/>
                  </a:lnTo>
                  <a:lnTo>
                    <a:pt x="871" y="93"/>
                  </a:lnTo>
                  <a:lnTo>
                    <a:pt x="863" y="91"/>
                  </a:lnTo>
                  <a:lnTo>
                    <a:pt x="857" y="89"/>
                  </a:lnTo>
                  <a:lnTo>
                    <a:pt x="848" y="87"/>
                  </a:lnTo>
                  <a:lnTo>
                    <a:pt x="840" y="84"/>
                  </a:lnTo>
                  <a:lnTo>
                    <a:pt x="829" y="80"/>
                  </a:lnTo>
                  <a:lnTo>
                    <a:pt x="817" y="76"/>
                  </a:lnTo>
                  <a:lnTo>
                    <a:pt x="802" y="70"/>
                  </a:lnTo>
                  <a:lnTo>
                    <a:pt x="787" y="65"/>
                  </a:lnTo>
                  <a:lnTo>
                    <a:pt x="768" y="57"/>
                  </a:lnTo>
                  <a:lnTo>
                    <a:pt x="749" y="49"/>
                  </a:lnTo>
                  <a:lnTo>
                    <a:pt x="726" y="42"/>
                  </a:lnTo>
                  <a:lnTo>
                    <a:pt x="707" y="34"/>
                  </a:lnTo>
                  <a:lnTo>
                    <a:pt x="682" y="26"/>
                  </a:lnTo>
                  <a:lnTo>
                    <a:pt x="658" y="19"/>
                  </a:lnTo>
                  <a:lnTo>
                    <a:pt x="633" y="13"/>
                  </a:lnTo>
                  <a:lnTo>
                    <a:pt x="610" y="7"/>
                  </a:lnTo>
                  <a:lnTo>
                    <a:pt x="584" y="4"/>
                  </a:lnTo>
                  <a:lnTo>
                    <a:pt x="559" y="0"/>
                  </a:lnTo>
                  <a:lnTo>
                    <a:pt x="532" y="0"/>
                  </a:lnTo>
                  <a:lnTo>
                    <a:pt x="509" y="2"/>
                  </a:lnTo>
                  <a:lnTo>
                    <a:pt x="485" y="4"/>
                  </a:lnTo>
                  <a:lnTo>
                    <a:pt x="462" y="9"/>
                  </a:lnTo>
                  <a:lnTo>
                    <a:pt x="439" y="19"/>
                  </a:lnTo>
                  <a:lnTo>
                    <a:pt x="420" y="32"/>
                  </a:lnTo>
                  <a:lnTo>
                    <a:pt x="401" y="45"/>
                  </a:lnTo>
                  <a:lnTo>
                    <a:pt x="384" y="65"/>
                  </a:lnTo>
                  <a:lnTo>
                    <a:pt x="367" y="84"/>
                  </a:lnTo>
                  <a:lnTo>
                    <a:pt x="354" y="106"/>
                  </a:lnTo>
                  <a:lnTo>
                    <a:pt x="340" y="129"/>
                  </a:lnTo>
                  <a:lnTo>
                    <a:pt x="329" y="154"/>
                  </a:lnTo>
                  <a:lnTo>
                    <a:pt x="319" y="179"/>
                  </a:lnTo>
                  <a:lnTo>
                    <a:pt x="310" y="203"/>
                  </a:lnTo>
                  <a:lnTo>
                    <a:pt x="302" y="224"/>
                  </a:lnTo>
                  <a:lnTo>
                    <a:pt x="297" y="247"/>
                  </a:lnTo>
                  <a:lnTo>
                    <a:pt x="289" y="266"/>
                  </a:lnTo>
                  <a:lnTo>
                    <a:pt x="287" y="285"/>
                  </a:lnTo>
                  <a:lnTo>
                    <a:pt x="283" y="298"/>
                  </a:lnTo>
                  <a:lnTo>
                    <a:pt x="281" y="310"/>
                  </a:lnTo>
                  <a:lnTo>
                    <a:pt x="281" y="317"/>
                  </a:lnTo>
                  <a:lnTo>
                    <a:pt x="281" y="32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4" name="Freeform 128"/>
            <p:cNvSpPr>
              <a:spLocks/>
            </p:cNvSpPr>
            <p:nvPr/>
          </p:nvSpPr>
          <p:spPr bwMode="auto">
            <a:xfrm>
              <a:off x="3142173" y="2337749"/>
              <a:ext cx="99867" cy="52978"/>
            </a:xfrm>
            <a:custGeom>
              <a:avLst/>
              <a:gdLst>
                <a:gd name="T0" fmla="*/ 2147483647 w 656"/>
                <a:gd name="T1" fmla="*/ 0 h 348"/>
                <a:gd name="T2" fmla="*/ 2147483647 w 656"/>
                <a:gd name="T3" fmla="*/ 2147483647 h 348"/>
                <a:gd name="T4" fmla="*/ 2147483647 w 656"/>
                <a:gd name="T5" fmla="*/ 2147483647 h 348"/>
                <a:gd name="T6" fmla="*/ 0 w 656"/>
                <a:gd name="T7" fmla="*/ 2147483647 h 348"/>
                <a:gd name="T8" fmla="*/ 0 w 656"/>
                <a:gd name="T9" fmla="*/ 2147483647 h 348"/>
                <a:gd name="T10" fmla="*/ 2147483647 w 656"/>
                <a:gd name="T11" fmla="*/ 2147483647 h 348"/>
                <a:gd name="T12" fmla="*/ 2147483647 w 656"/>
                <a:gd name="T13" fmla="*/ 2147483647 h 348"/>
                <a:gd name="T14" fmla="*/ 2147483647 w 656"/>
                <a:gd name="T15" fmla="*/ 2147483647 h 348"/>
                <a:gd name="T16" fmla="*/ 2147483647 w 656"/>
                <a:gd name="T17" fmla="*/ 2147483647 h 348"/>
                <a:gd name="T18" fmla="*/ 2147483647 w 656"/>
                <a:gd name="T19" fmla="*/ 2147483647 h 348"/>
                <a:gd name="T20" fmla="*/ 2147483647 w 656"/>
                <a:gd name="T21" fmla="*/ 2147483647 h 348"/>
                <a:gd name="T22" fmla="*/ 2147483647 w 656"/>
                <a:gd name="T23" fmla="*/ 2147483647 h 348"/>
                <a:gd name="T24" fmla="*/ 2147483647 w 656"/>
                <a:gd name="T25" fmla="*/ 2147483647 h 348"/>
                <a:gd name="T26" fmla="*/ 2147483647 w 656"/>
                <a:gd name="T27" fmla="*/ 2147483647 h 348"/>
                <a:gd name="T28" fmla="*/ 2147483647 w 656"/>
                <a:gd name="T29" fmla="*/ 2147483647 h 348"/>
                <a:gd name="T30" fmla="*/ 2147483647 w 656"/>
                <a:gd name="T31" fmla="*/ 2147483647 h 348"/>
                <a:gd name="T32" fmla="*/ 2147483647 w 656"/>
                <a:gd name="T33" fmla="*/ 2147483647 h 348"/>
                <a:gd name="T34" fmla="*/ 2147483647 w 656"/>
                <a:gd name="T35" fmla="*/ 2147483647 h 348"/>
                <a:gd name="T36" fmla="*/ 2147483647 w 656"/>
                <a:gd name="T37" fmla="*/ 2147483647 h 348"/>
                <a:gd name="T38" fmla="*/ 2147483647 w 656"/>
                <a:gd name="T39" fmla="*/ 2147483647 h 348"/>
                <a:gd name="T40" fmla="*/ 2147483647 w 656"/>
                <a:gd name="T41" fmla="*/ 2147483647 h 348"/>
                <a:gd name="T42" fmla="*/ 2147483647 w 656"/>
                <a:gd name="T43" fmla="*/ 2147483647 h 348"/>
                <a:gd name="T44" fmla="*/ 2147483647 w 656"/>
                <a:gd name="T45" fmla="*/ 2147483647 h 348"/>
                <a:gd name="T46" fmla="*/ 2147483647 w 656"/>
                <a:gd name="T47" fmla="*/ 2147483647 h 348"/>
                <a:gd name="T48" fmla="*/ 2147483647 w 656"/>
                <a:gd name="T49" fmla="*/ 2147483647 h 348"/>
                <a:gd name="T50" fmla="*/ 2147483647 w 656"/>
                <a:gd name="T51" fmla="*/ 2147483647 h 348"/>
                <a:gd name="T52" fmla="*/ 2147483647 w 656"/>
                <a:gd name="T53" fmla="*/ 2147483647 h 348"/>
                <a:gd name="T54" fmla="*/ 2147483647 w 656"/>
                <a:gd name="T55" fmla="*/ 2147483647 h 348"/>
                <a:gd name="T56" fmla="*/ 2147483647 w 656"/>
                <a:gd name="T57" fmla="*/ 2147483647 h 348"/>
                <a:gd name="T58" fmla="*/ 2147483647 w 656"/>
                <a:gd name="T59" fmla="*/ 2147483647 h 348"/>
                <a:gd name="T60" fmla="*/ 2147483647 w 656"/>
                <a:gd name="T61" fmla="*/ 2147483647 h 348"/>
                <a:gd name="T62" fmla="*/ 2147483647 w 656"/>
                <a:gd name="T63" fmla="*/ 2147483647 h 348"/>
                <a:gd name="T64" fmla="*/ 2147483647 w 656"/>
                <a:gd name="T65" fmla="*/ 2147483647 h 348"/>
                <a:gd name="T66" fmla="*/ 2147483647 w 656"/>
                <a:gd name="T67" fmla="*/ 2147483647 h 348"/>
                <a:gd name="T68" fmla="*/ 2147483647 w 656"/>
                <a:gd name="T69" fmla="*/ 2147483647 h 348"/>
                <a:gd name="T70" fmla="*/ 2147483647 w 656"/>
                <a:gd name="T71" fmla="*/ 2147483647 h 348"/>
                <a:gd name="T72" fmla="*/ 2147483647 w 656"/>
                <a:gd name="T73" fmla="*/ 2147483647 h 348"/>
                <a:gd name="T74" fmla="*/ 2147483647 w 656"/>
                <a:gd name="T75" fmla="*/ 2147483647 h 348"/>
                <a:gd name="T76" fmla="*/ 2147483647 w 656"/>
                <a:gd name="T77" fmla="*/ 0 h 348"/>
                <a:gd name="T78" fmla="*/ 2147483647 w 656"/>
                <a:gd name="T79" fmla="*/ 0 h 348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656" h="348">
                  <a:moveTo>
                    <a:pt x="631" y="0"/>
                  </a:moveTo>
                  <a:lnTo>
                    <a:pt x="376" y="27"/>
                  </a:lnTo>
                  <a:lnTo>
                    <a:pt x="121" y="86"/>
                  </a:lnTo>
                  <a:lnTo>
                    <a:pt x="0" y="156"/>
                  </a:lnTo>
                  <a:lnTo>
                    <a:pt x="0" y="158"/>
                  </a:lnTo>
                  <a:lnTo>
                    <a:pt x="4" y="162"/>
                  </a:lnTo>
                  <a:lnTo>
                    <a:pt x="6" y="168"/>
                  </a:lnTo>
                  <a:lnTo>
                    <a:pt x="11" y="179"/>
                  </a:lnTo>
                  <a:lnTo>
                    <a:pt x="19" y="189"/>
                  </a:lnTo>
                  <a:lnTo>
                    <a:pt x="26" y="200"/>
                  </a:lnTo>
                  <a:lnTo>
                    <a:pt x="34" y="213"/>
                  </a:lnTo>
                  <a:lnTo>
                    <a:pt x="44" y="227"/>
                  </a:lnTo>
                  <a:lnTo>
                    <a:pt x="53" y="240"/>
                  </a:lnTo>
                  <a:lnTo>
                    <a:pt x="61" y="251"/>
                  </a:lnTo>
                  <a:lnTo>
                    <a:pt x="68" y="263"/>
                  </a:lnTo>
                  <a:lnTo>
                    <a:pt x="78" y="274"/>
                  </a:lnTo>
                  <a:lnTo>
                    <a:pt x="85" y="282"/>
                  </a:lnTo>
                  <a:lnTo>
                    <a:pt x="93" y="289"/>
                  </a:lnTo>
                  <a:lnTo>
                    <a:pt x="97" y="295"/>
                  </a:lnTo>
                  <a:lnTo>
                    <a:pt x="102" y="297"/>
                  </a:lnTo>
                  <a:lnTo>
                    <a:pt x="108" y="297"/>
                  </a:lnTo>
                  <a:lnTo>
                    <a:pt x="121" y="299"/>
                  </a:lnTo>
                  <a:lnTo>
                    <a:pt x="139" y="301"/>
                  </a:lnTo>
                  <a:lnTo>
                    <a:pt x="161" y="305"/>
                  </a:lnTo>
                  <a:lnTo>
                    <a:pt x="186" y="307"/>
                  </a:lnTo>
                  <a:lnTo>
                    <a:pt x="215" y="312"/>
                  </a:lnTo>
                  <a:lnTo>
                    <a:pt x="245" y="316"/>
                  </a:lnTo>
                  <a:lnTo>
                    <a:pt x="277" y="322"/>
                  </a:lnTo>
                  <a:lnTo>
                    <a:pt x="306" y="328"/>
                  </a:lnTo>
                  <a:lnTo>
                    <a:pt x="336" y="331"/>
                  </a:lnTo>
                  <a:lnTo>
                    <a:pt x="363" y="335"/>
                  </a:lnTo>
                  <a:lnTo>
                    <a:pt x="390" y="341"/>
                  </a:lnTo>
                  <a:lnTo>
                    <a:pt x="409" y="343"/>
                  </a:lnTo>
                  <a:lnTo>
                    <a:pt x="424" y="345"/>
                  </a:lnTo>
                  <a:lnTo>
                    <a:pt x="435" y="347"/>
                  </a:lnTo>
                  <a:lnTo>
                    <a:pt x="439" y="348"/>
                  </a:lnTo>
                  <a:lnTo>
                    <a:pt x="656" y="232"/>
                  </a:lnTo>
                  <a:lnTo>
                    <a:pt x="602" y="57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5" name="Freeform 129"/>
            <p:cNvSpPr>
              <a:spLocks/>
            </p:cNvSpPr>
            <p:nvPr/>
          </p:nvSpPr>
          <p:spPr bwMode="auto">
            <a:xfrm>
              <a:off x="3184495" y="2336531"/>
              <a:ext cx="114787" cy="49629"/>
            </a:xfrm>
            <a:custGeom>
              <a:avLst/>
              <a:gdLst>
                <a:gd name="T0" fmla="*/ 2147483647 w 755"/>
                <a:gd name="T1" fmla="*/ 2147483647 h 325"/>
                <a:gd name="T2" fmla="*/ 2147483647 w 755"/>
                <a:gd name="T3" fmla="*/ 2147483647 h 325"/>
                <a:gd name="T4" fmla="*/ 2147483647 w 755"/>
                <a:gd name="T5" fmla="*/ 2147483647 h 325"/>
                <a:gd name="T6" fmla="*/ 2147483647 w 755"/>
                <a:gd name="T7" fmla="*/ 2147483647 h 325"/>
                <a:gd name="T8" fmla="*/ 2147483647 w 755"/>
                <a:gd name="T9" fmla="*/ 2147483647 h 325"/>
                <a:gd name="T10" fmla="*/ 2147483647 w 755"/>
                <a:gd name="T11" fmla="*/ 2147483647 h 325"/>
                <a:gd name="T12" fmla="*/ 2147483647 w 755"/>
                <a:gd name="T13" fmla="*/ 2147483647 h 325"/>
                <a:gd name="T14" fmla="*/ 2147483647 w 755"/>
                <a:gd name="T15" fmla="*/ 2147483647 h 325"/>
                <a:gd name="T16" fmla="*/ 2147483647 w 755"/>
                <a:gd name="T17" fmla="*/ 2147483647 h 325"/>
                <a:gd name="T18" fmla="*/ 2147483647 w 755"/>
                <a:gd name="T19" fmla="*/ 2147483647 h 325"/>
                <a:gd name="T20" fmla="*/ 2147483647 w 755"/>
                <a:gd name="T21" fmla="*/ 2147483647 h 325"/>
                <a:gd name="T22" fmla="*/ 2147483647 w 755"/>
                <a:gd name="T23" fmla="*/ 2147483647 h 325"/>
                <a:gd name="T24" fmla="*/ 2147483647 w 755"/>
                <a:gd name="T25" fmla="*/ 2147483647 h 325"/>
                <a:gd name="T26" fmla="*/ 2147483647 w 755"/>
                <a:gd name="T27" fmla="*/ 2147483647 h 325"/>
                <a:gd name="T28" fmla="*/ 2147483647 w 755"/>
                <a:gd name="T29" fmla="*/ 2147483647 h 325"/>
                <a:gd name="T30" fmla="*/ 2147483647 w 755"/>
                <a:gd name="T31" fmla="*/ 2147483647 h 325"/>
                <a:gd name="T32" fmla="*/ 2147483647 w 755"/>
                <a:gd name="T33" fmla="*/ 2147483647 h 325"/>
                <a:gd name="T34" fmla="*/ 2147483647 w 755"/>
                <a:gd name="T35" fmla="*/ 2147483647 h 325"/>
                <a:gd name="T36" fmla="*/ 2147483647 w 755"/>
                <a:gd name="T37" fmla="*/ 2147483647 h 325"/>
                <a:gd name="T38" fmla="*/ 2147483647 w 755"/>
                <a:gd name="T39" fmla="*/ 2147483647 h 325"/>
                <a:gd name="T40" fmla="*/ 2147483647 w 755"/>
                <a:gd name="T41" fmla="*/ 2147483647 h 325"/>
                <a:gd name="T42" fmla="*/ 2147483647 w 755"/>
                <a:gd name="T43" fmla="*/ 2147483647 h 325"/>
                <a:gd name="T44" fmla="*/ 2147483647 w 755"/>
                <a:gd name="T45" fmla="*/ 2147483647 h 325"/>
                <a:gd name="T46" fmla="*/ 2147483647 w 755"/>
                <a:gd name="T47" fmla="*/ 2147483647 h 325"/>
                <a:gd name="T48" fmla="*/ 2147483647 w 755"/>
                <a:gd name="T49" fmla="*/ 2147483647 h 325"/>
                <a:gd name="T50" fmla="*/ 2147483647 w 755"/>
                <a:gd name="T51" fmla="*/ 2147483647 h 325"/>
                <a:gd name="T52" fmla="*/ 2147483647 w 755"/>
                <a:gd name="T53" fmla="*/ 2147483647 h 325"/>
                <a:gd name="T54" fmla="*/ 2147483647 w 755"/>
                <a:gd name="T55" fmla="*/ 2147483647 h 325"/>
                <a:gd name="T56" fmla="*/ 2147483647 w 755"/>
                <a:gd name="T57" fmla="*/ 2147483647 h 325"/>
                <a:gd name="T58" fmla="*/ 2147483647 w 755"/>
                <a:gd name="T59" fmla="*/ 2147483647 h 325"/>
                <a:gd name="T60" fmla="*/ 2147483647 w 755"/>
                <a:gd name="T61" fmla="*/ 2147483647 h 325"/>
                <a:gd name="T62" fmla="*/ 2147483647 w 755"/>
                <a:gd name="T63" fmla="*/ 2147483647 h 325"/>
                <a:gd name="T64" fmla="*/ 2147483647 w 755"/>
                <a:gd name="T65" fmla="*/ 2147483647 h 325"/>
                <a:gd name="T66" fmla="*/ 2147483647 w 755"/>
                <a:gd name="T67" fmla="*/ 2147483647 h 325"/>
                <a:gd name="T68" fmla="*/ 0 w 755"/>
                <a:gd name="T69" fmla="*/ 2147483647 h 325"/>
                <a:gd name="T70" fmla="*/ 0 w 755"/>
                <a:gd name="T71" fmla="*/ 2147483647 h 325"/>
                <a:gd name="T72" fmla="*/ 2147483647 w 755"/>
                <a:gd name="T73" fmla="*/ 2147483647 h 325"/>
                <a:gd name="T74" fmla="*/ 2147483647 w 755"/>
                <a:gd name="T75" fmla="*/ 2147483647 h 325"/>
                <a:gd name="T76" fmla="*/ 2147483647 w 755"/>
                <a:gd name="T77" fmla="*/ 2147483647 h 325"/>
                <a:gd name="T78" fmla="*/ 2147483647 w 755"/>
                <a:gd name="T79" fmla="*/ 2147483647 h 325"/>
                <a:gd name="T80" fmla="*/ 2147483647 w 755"/>
                <a:gd name="T81" fmla="*/ 2147483647 h 325"/>
                <a:gd name="T82" fmla="*/ 2147483647 w 755"/>
                <a:gd name="T83" fmla="*/ 2147483647 h 325"/>
                <a:gd name="T84" fmla="*/ 2147483647 w 755"/>
                <a:gd name="T85" fmla="*/ 2147483647 h 32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755" h="325">
                  <a:moveTo>
                    <a:pt x="354" y="7"/>
                  </a:moveTo>
                  <a:lnTo>
                    <a:pt x="352" y="7"/>
                  </a:lnTo>
                  <a:lnTo>
                    <a:pt x="346" y="7"/>
                  </a:lnTo>
                  <a:lnTo>
                    <a:pt x="337" y="9"/>
                  </a:lnTo>
                  <a:lnTo>
                    <a:pt x="327" y="13"/>
                  </a:lnTo>
                  <a:lnTo>
                    <a:pt x="312" y="15"/>
                  </a:lnTo>
                  <a:lnTo>
                    <a:pt x="297" y="19"/>
                  </a:lnTo>
                  <a:lnTo>
                    <a:pt x="282" y="23"/>
                  </a:lnTo>
                  <a:lnTo>
                    <a:pt x="265" y="28"/>
                  </a:lnTo>
                  <a:lnTo>
                    <a:pt x="246" y="32"/>
                  </a:lnTo>
                  <a:lnTo>
                    <a:pt x="228" y="38"/>
                  </a:lnTo>
                  <a:lnTo>
                    <a:pt x="211" y="42"/>
                  </a:lnTo>
                  <a:lnTo>
                    <a:pt x="194" y="47"/>
                  </a:lnTo>
                  <a:lnTo>
                    <a:pt x="179" y="53"/>
                  </a:lnTo>
                  <a:lnTo>
                    <a:pt x="166" y="59"/>
                  </a:lnTo>
                  <a:lnTo>
                    <a:pt x="152" y="64"/>
                  </a:lnTo>
                  <a:lnTo>
                    <a:pt x="143" y="70"/>
                  </a:lnTo>
                  <a:lnTo>
                    <a:pt x="135" y="74"/>
                  </a:lnTo>
                  <a:lnTo>
                    <a:pt x="130" y="78"/>
                  </a:lnTo>
                  <a:lnTo>
                    <a:pt x="128" y="82"/>
                  </a:lnTo>
                  <a:lnTo>
                    <a:pt x="128" y="85"/>
                  </a:lnTo>
                  <a:lnTo>
                    <a:pt x="128" y="89"/>
                  </a:lnTo>
                  <a:lnTo>
                    <a:pt x="132" y="93"/>
                  </a:lnTo>
                  <a:lnTo>
                    <a:pt x="135" y="97"/>
                  </a:lnTo>
                  <a:lnTo>
                    <a:pt x="143" y="101"/>
                  </a:lnTo>
                  <a:lnTo>
                    <a:pt x="149" y="104"/>
                  </a:lnTo>
                  <a:lnTo>
                    <a:pt x="158" y="106"/>
                  </a:lnTo>
                  <a:lnTo>
                    <a:pt x="168" y="112"/>
                  </a:lnTo>
                  <a:lnTo>
                    <a:pt x="177" y="116"/>
                  </a:lnTo>
                  <a:lnTo>
                    <a:pt x="189" y="120"/>
                  </a:lnTo>
                  <a:lnTo>
                    <a:pt x="200" y="125"/>
                  </a:lnTo>
                  <a:lnTo>
                    <a:pt x="211" y="129"/>
                  </a:lnTo>
                  <a:lnTo>
                    <a:pt x="223" y="137"/>
                  </a:lnTo>
                  <a:lnTo>
                    <a:pt x="232" y="141"/>
                  </a:lnTo>
                  <a:lnTo>
                    <a:pt x="244" y="146"/>
                  </a:lnTo>
                  <a:lnTo>
                    <a:pt x="253" y="152"/>
                  </a:lnTo>
                  <a:lnTo>
                    <a:pt x="263" y="160"/>
                  </a:lnTo>
                  <a:lnTo>
                    <a:pt x="270" y="165"/>
                  </a:lnTo>
                  <a:lnTo>
                    <a:pt x="278" y="171"/>
                  </a:lnTo>
                  <a:lnTo>
                    <a:pt x="285" y="179"/>
                  </a:lnTo>
                  <a:lnTo>
                    <a:pt x="291" y="186"/>
                  </a:lnTo>
                  <a:lnTo>
                    <a:pt x="295" y="190"/>
                  </a:lnTo>
                  <a:lnTo>
                    <a:pt x="297" y="198"/>
                  </a:lnTo>
                  <a:lnTo>
                    <a:pt x="299" y="201"/>
                  </a:lnTo>
                  <a:lnTo>
                    <a:pt x="301" y="207"/>
                  </a:lnTo>
                  <a:lnTo>
                    <a:pt x="297" y="213"/>
                  </a:lnTo>
                  <a:lnTo>
                    <a:pt x="293" y="217"/>
                  </a:lnTo>
                  <a:lnTo>
                    <a:pt x="287" y="220"/>
                  </a:lnTo>
                  <a:lnTo>
                    <a:pt x="282" y="224"/>
                  </a:lnTo>
                  <a:lnTo>
                    <a:pt x="270" y="226"/>
                  </a:lnTo>
                  <a:lnTo>
                    <a:pt x="257" y="228"/>
                  </a:lnTo>
                  <a:lnTo>
                    <a:pt x="244" y="228"/>
                  </a:lnTo>
                  <a:lnTo>
                    <a:pt x="228" y="230"/>
                  </a:lnTo>
                  <a:lnTo>
                    <a:pt x="211" y="228"/>
                  </a:lnTo>
                  <a:lnTo>
                    <a:pt x="192" y="228"/>
                  </a:lnTo>
                  <a:lnTo>
                    <a:pt x="175" y="228"/>
                  </a:lnTo>
                  <a:lnTo>
                    <a:pt x="156" y="228"/>
                  </a:lnTo>
                  <a:lnTo>
                    <a:pt x="137" y="228"/>
                  </a:lnTo>
                  <a:lnTo>
                    <a:pt x="118" y="228"/>
                  </a:lnTo>
                  <a:lnTo>
                    <a:pt x="101" y="228"/>
                  </a:lnTo>
                  <a:lnTo>
                    <a:pt x="84" y="228"/>
                  </a:lnTo>
                  <a:lnTo>
                    <a:pt x="67" y="228"/>
                  </a:lnTo>
                  <a:lnTo>
                    <a:pt x="52" y="230"/>
                  </a:lnTo>
                  <a:lnTo>
                    <a:pt x="38" y="232"/>
                  </a:lnTo>
                  <a:lnTo>
                    <a:pt x="29" y="238"/>
                  </a:lnTo>
                  <a:lnTo>
                    <a:pt x="17" y="239"/>
                  </a:lnTo>
                  <a:lnTo>
                    <a:pt x="12" y="243"/>
                  </a:lnTo>
                  <a:lnTo>
                    <a:pt x="6" y="249"/>
                  </a:lnTo>
                  <a:lnTo>
                    <a:pt x="2" y="255"/>
                  </a:lnTo>
                  <a:lnTo>
                    <a:pt x="0" y="260"/>
                  </a:lnTo>
                  <a:lnTo>
                    <a:pt x="0" y="266"/>
                  </a:lnTo>
                  <a:lnTo>
                    <a:pt x="0" y="272"/>
                  </a:lnTo>
                  <a:lnTo>
                    <a:pt x="2" y="277"/>
                  </a:lnTo>
                  <a:lnTo>
                    <a:pt x="2" y="283"/>
                  </a:lnTo>
                  <a:lnTo>
                    <a:pt x="4" y="289"/>
                  </a:lnTo>
                  <a:lnTo>
                    <a:pt x="6" y="295"/>
                  </a:lnTo>
                  <a:lnTo>
                    <a:pt x="8" y="300"/>
                  </a:lnTo>
                  <a:lnTo>
                    <a:pt x="14" y="306"/>
                  </a:lnTo>
                  <a:lnTo>
                    <a:pt x="16" y="310"/>
                  </a:lnTo>
                  <a:lnTo>
                    <a:pt x="223" y="325"/>
                  </a:lnTo>
                  <a:lnTo>
                    <a:pt x="515" y="264"/>
                  </a:lnTo>
                  <a:lnTo>
                    <a:pt x="707" y="169"/>
                  </a:lnTo>
                  <a:lnTo>
                    <a:pt x="755" y="103"/>
                  </a:lnTo>
                  <a:lnTo>
                    <a:pt x="626" y="34"/>
                  </a:lnTo>
                  <a:lnTo>
                    <a:pt x="419" y="0"/>
                  </a:lnTo>
                  <a:lnTo>
                    <a:pt x="354" y="7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6" name="Freeform 130"/>
            <p:cNvSpPr>
              <a:spLocks/>
            </p:cNvSpPr>
            <p:nvPr/>
          </p:nvSpPr>
          <p:spPr bwMode="auto">
            <a:xfrm>
              <a:off x="3145826" y="2534134"/>
              <a:ext cx="36537" cy="45367"/>
            </a:xfrm>
            <a:custGeom>
              <a:avLst/>
              <a:gdLst>
                <a:gd name="T0" fmla="*/ 2147483647 w 239"/>
                <a:gd name="T1" fmla="*/ 0 h 298"/>
                <a:gd name="T2" fmla="*/ 0 w 239"/>
                <a:gd name="T3" fmla="*/ 2147483647 h 298"/>
                <a:gd name="T4" fmla="*/ 2147483647 w 239"/>
                <a:gd name="T5" fmla="*/ 2147483647 h 298"/>
                <a:gd name="T6" fmla="*/ 2147483647 w 239"/>
                <a:gd name="T7" fmla="*/ 2147483647 h 298"/>
                <a:gd name="T8" fmla="*/ 2147483647 w 239"/>
                <a:gd name="T9" fmla="*/ 2147483647 h 298"/>
                <a:gd name="T10" fmla="*/ 2147483647 w 239"/>
                <a:gd name="T11" fmla="*/ 2147483647 h 298"/>
                <a:gd name="T12" fmla="*/ 2147483647 w 239"/>
                <a:gd name="T13" fmla="*/ 2147483647 h 298"/>
                <a:gd name="T14" fmla="*/ 2147483647 w 239"/>
                <a:gd name="T15" fmla="*/ 0 h 298"/>
                <a:gd name="T16" fmla="*/ 2147483647 w 239"/>
                <a:gd name="T17" fmla="*/ 0 h 29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39" h="298">
                  <a:moveTo>
                    <a:pt x="28" y="0"/>
                  </a:moveTo>
                  <a:lnTo>
                    <a:pt x="0" y="118"/>
                  </a:lnTo>
                  <a:lnTo>
                    <a:pt x="49" y="298"/>
                  </a:lnTo>
                  <a:lnTo>
                    <a:pt x="209" y="256"/>
                  </a:lnTo>
                  <a:lnTo>
                    <a:pt x="239" y="188"/>
                  </a:lnTo>
                  <a:lnTo>
                    <a:pt x="157" y="123"/>
                  </a:lnTo>
                  <a:lnTo>
                    <a:pt x="77" y="64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7" name="Freeform 131"/>
            <p:cNvSpPr>
              <a:spLocks/>
            </p:cNvSpPr>
            <p:nvPr/>
          </p:nvSpPr>
          <p:spPr bwMode="auto">
            <a:xfrm>
              <a:off x="3147653" y="2536570"/>
              <a:ext cx="44758" cy="35014"/>
            </a:xfrm>
            <a:custGeom>
              <a:avLst/>
              <a:gdLst>
                <a:gd name="T0" fmla="*/ 2147483647 w 295"/>
                <a:gd name="T1" fmla="*/ 2147483647 h 230"/>
                <a:gd name="T2" fmla="*/ 2147483647 w 295"/>
                <a:gd name="T3" fmla="*/ 2147483647 h 230"/>
                <a:gd name="T4" fmla="*/ 2147483647 w 295"/>
                <a:gd name="T5" fmla="*/ 2147483647 h 230"/>
                <a:gd name="T6" fmla="*/ 2147483647 w 295"/>
                <a:gd name="T7" fmla="*/ 2147483647 h 230"/>
                <a:gd name="T8" fmla="*/ 2147483647 w 295"/>
                <a:gd name="T9" fmla="*/ 2147483647 h 230"/>
                <a:gd name="T10" fmla="*/ 2147483647 w 295"/>
                <a:gd name="T11" fmla="*/ 2147483647 h 230"/>
                <a:gd name="T12" fmla="*/ 2147483647 w 295"/>
                <a:gd name="T13" fmla="*/ 2147483647 h 230"/>
                <a:gd name="T14" fmla="*/ 2147483647 w 295"/>
                <a:gd name="T15" fmla="*/ 2147483647 h 230"/>
                <a:gd name="T16" fmla="*/ 2147483647 w 295"/>
                <a:gd name="T17" fmla="*/ 2147483647 h 230"/>
                <a:gd name="T18" fmla="*/ 2147483647 w 295"/>
                <a:gd name="T19" fmla="*/ 2147483647 h 230"/>
                <a:gd name="T20" fmla="*/ 2147483647 w 295"/>
                <a:gd name="T21" fmla="*/ 2147483647 h 230"/>
                <a:gd name="T22" fmla="*/ 2147483647 w 295"/>
                <a:gd name="T23" fmla="*/ 2147483647 h 230"/>
                <a:gd name="T24" fmla="*/ 2147483647 w 295"/>
                <a:gd name="T25" fmla="*/ 2147483647 h 230"/>
                <a:gd name="T26" fmla="*/ 2147483647 w 295"/>
                <a:gd name="T27" fmla="*/ 2147483647 h 230"/>
                <a:gd name="T28" fmla="*/ 2147483647 w 295"/>
                <a:gd name="T29" fmla="*/ 2147483647 h 230"/>
                <a:gd name="T30" fmla="*/ 2147483647 w 295"/>
                <a:gd name="T31" fmla="*/ 2147483647 h 230"/>
                <a:gd name="T32" fmla="*/ 2147483647 w 295"/>
                <a:gd name="T33" fmla="*/ 2147483647 h 230"/>
                <a:gd name="T34" fmla="*/ 2147483647 w 295"/>
                <a:gd name="T35" fmla="*/ 2147483647 h 230"/>
                <a:gd name="T36" fmla="*/ 2147483647 w 295"/>
                <a:gd name="T37" fmla="*/ 2147483647 h 230"/>
                <a:gd name="T38" fmla="*/ 2147483647 w 295"/>
                <a:gd name="T39" fmla="*/ 2147483647 h 230"/>
                <a:gd name="T40" fmla="*/ 2147483647 w 295"/>
                <a:gd name="T41" fmla="*/ 2147483647 h 230"/>
                <a:gd name="T42" fmla="*/ 2147483647 w 295"/>
                <a:gd name="T43" fmla="*/ 2147483647 h 230"/>
                <a:gd name="T44" fmla="*/ 2147483647 w 295"/>
                <a:gd name="T45" fmla="*/ 2147483647 h 230"/>
                <a:gd name="T46" fmla="*/ 2147483647 w 295"/>
                <a:gd name="T47" fmla="*/ 2147483647 h 230"/>
                <a:gd name="T48" fmla="*/ 2147483647 w 295"/>
                <a:gd name="T49" fmla="*/ 2147483647 h 230"/>
                <a:gd name="T50" fmla="*/ 2147483647 w 295"/>
                <a:gd name="T51" fmla="*/ 2147483647 h 230"/>
                <a:gd name="T52" fmla="*/ 2147483647 w 295"/>
                <a:gd name="T53" fmla="*/ 2147483647 h 230"/>
                <a:gd name="T54" fmla="*/ 2147483647 w 295"/>
                <a:gd name="T55" fmla="*/ 2147483647 h 230"/>
                <a:gd name="T56" fmla="*/ 2147483647 w 295"/>
                <a:gd name="T57" fmla="*/ 2147483647 h 230"/>
                <a:gd name="T58" fmla="*/ 2147483647 w 295"/>
                <a:gd name="T59" fmla="*/ 2147483647 h 230"/>
                <a:gd name="T60" fmla="*/ 2147483647 w 295"/>
                <a:gd name="T61" fmla="*/ 2147483647 h 230"/>
                <a:gd name="T62" fmla="*/ 2147483647 w 295"/>
                <a:gd name="T63" fmla="*/ 2147483647 h 230"/>
                <a:gd name="T64" fmla="*/ 2147483647 w 295"/>
                <a:gd name="T65" fmla="*/ 2147483647 h 230"/>
                <a:gd name="T66" fmla="*/ 2147483647 w 295"/>
                <a:gd name="T67" fmla="*/ 2147483647 h 230"/>
                <a:gd name="T68" fmla="*/ 2147483647 w 295"/>
                <a:gd name="T69" fmla="*/ 2147483647 h 230"/>
                <a:gd name="T70" fmla="*/ 0 w 295"/>
                <a:gd name="T71" fmla="*/ 0 h 230"/>
                <a:gd name="T72" fmla="*/ 2147483647 w 295"/>
                <a:gd name="T73" fmla="*/ 2147483647 h 23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95" h="230">
                  <a:moveTo>
                    <a:pt x="8" y="21"/>
                  </a:moveTo>
                  <a:lnTo>
                    <a:pt x="8" y="23"/>
                  </a:lnTo>
                  <a:lnTo>
                    <a:pt x="8" y="30"/>
                  </a:lnTo>
                  <a:lnTo>
                    <a:pt x="9" y="38"/>
                  </a:lnTo>
                  <a:lnTo>
                    <a:pt x="11" y="49"/>
                  </a:lnTo>
                  <a:lnTo>
                    <a:pt x="13" y="55"/>
                  </a:lnTo>
                  <a:lnTo>
                    <a:pt x="15" y="61"/>
                  </a:lnTo>
                  <a:lnTo>
                    <a:pt x="17" y="66"/>
                  </a:lnTo>
                  <a:lnTo>
                    <a:pt x="19" y="72"/>
                  </a:lnTo>
                  <a:lnTo>
                    <a:pt x="21" y="82"/>
                  </a:lnTo>
                  <a:lnTo>
                    <a:pt x="27" y="89"/>
                  </a:lnTo>
                  <a:lnTo>
                    <a:pt x="36" y="93"/>
                  </a:lnTo>
                  <a:lnTo>
                    <a:pt x="46" y="91"/>
                  </a:lnTo>
                  <a:lnTo>
                    <a:pt x="55" y="87"/>
                  </a:lnTo>
                  <a:lnTo>
                    <a:pt x="59" y="91"/>
                  </a:lnTo>
                  <a:lnTo>
                    <a:pt x="61" y="95"/>
                  </a:lnTo>
                  <a:lnTo>
                    <a:pt x="61" y="104"/>
                  </a:lnTo>
                  <a:lnTo>
                    <a:pt x="61" y="114"/>
                  </a:lnTo>
                  <a:lnTo>
                    <a:pt x="63" y="123"/>
                  </a:lnTo>
                  <a:lnTo>
                    <a:pt x="65" y="135"/>
                  </a:lnTo>
                  <a:lnTo>
                    <a:pt x="68" y="144"/>
                  </a:lnTo>
                  <a:lnTo>
                    <a:pt x="74" y="154"/>
                  </a:lnTo>
                  <a:lnTo>
                    <a:pt x="84" y="161"/>
                  </a:lnTo>
                  <a:lnTo>
                    <a:pt x="87" y="163"/>
                  </a:lnTo>
                  <a:lnTo>
                    <a:pt x="93" y="165"/>
                  </a:lnTo>
                  <a:lnTo>
                    <a:pt x="101" y="165"/>
                  </a:lnTo>
                  <a:lnTo>
                    <a:pt x="108" y="165"/>
                  </a:lnTo>
                  <a:lnTo>
                    <a:pt x="116" y="165"/>
                  </a:lnTo>
                  <a:lnTo>
                    <a:pt x="124" y="165"/>
                  </a:lnTo>
                  <a:lnTo>
                    <a:pt x="131" y="165"/>
                  </a:lnTo>
                  <a:lnTo>
                    <a:pt x="141" y="165"/>
                  </a:lnTo>
                  <a:lnTo>
                    <a:pt x="146" y="163"/>
                  </a:lnTo>
                  <a:lnTo>
                    <a:pt x="154" y="161"/>
                  </a:lnTo>
                  <a:lnTo>
                    <a:pt x="160" y="161"/>
                  </a:lnTo>
                  <a:lnTo>
                    <a:pt x="167" y="161"/>
                  </a:lnTo>
                  <a:lnTo>
                    <a:pt x="171" y="160"/>
                  </a:lnTo>
                  <a:lnTo>
                    <a:pt x="175" y="160"/>
                  </a:lnTo>
                  <a:lnTo>
                    <a:pt x="179" y="160"/>
                  </a:lnTo>
                  <a:lnTo>
                    <a:pt x="182" y="161"/>
                  </a:lnTo>
                  <a:lnTo>
                    <a:pt x="184" y="165"/>
                  </a:lnTo>
                  <a:lnTo>
                    <a:pt x="182" y="171"/>
                  </a:lnTo>
                  <a:lnTo>
                    <a:pt x="177" y="177"/>
                  </a:lnTo>
                  <a:lnTo>
                    <a:pt x="171" y="186"/>
                  </a:lnTo>
                  <a:lnTo>
                    <a:pt x="165" y="194"/>
                  </a:lnTo>
                  <a:lnTo>
                    <a:pt x="160" y="203"/>
                  </a:lnTo>
                  <a:lnTo>
                    <a:pt x="158" y="211"/>
                  </a:lnTo>
                  <a:lnTo>
                    <a:pt x="160" y="219"/>
                  </a:lnTo>
                  <a:lnTo>
                    <a:pt x="165" y="222"/>
                  </a:lnTo>
                  <a:lnTo>
                    <a:pt x="175" y="226"/>
                  </a:lnTo>
                  <a:lnTo>
                    <a:pt x="182" y="228"/>
                  </a:lnTo>
                  <a:lnTo>
                    <a:pt x="190" y="228"/>
                  </a:lnTo>
                  <a:lnTo>
                    <a:pt x="196" y="230"/>
                  </a:lnTo>
                  <a:lnTo>
                    <a:pt x="205" y="230"/>
                  </a:lnTo>
                  <a:lnTo>
                    <a:pt x="211" y="230"/>
                  </a:lnTo>
                  <a:lnTo>
                    <a:pt x="220" y="230"/>
                  </a:lnTo>
                  <a:lnTo>
                    <a:pt x="228" y="230"/>
                  </a:lnTo>
                  <a:lnTo>
                    <a:pt x="236" y="230"/>
                  </a:lnTo>
                  <a:lnTo>
                    <a:pt x="243" y="228"/>
                  </a:lnTo>
                  <a:lnTo>
                    <a:pt x="251" y="228"/>
                  </a:lnTo>
                  <a:lnTo>
                    <a:pt x="258" y="228"/>
                  </a:lnTo>
                  <a:lnTo>
                    <a:pt x="266" y="228"/>
                  </a:lnTo>
                  <a:lnTo>
                    <a:pt x="274" y="224"/>
                  </a:lnTo>
                  <a:lnTo>
                    <a:pt x="281" y="222"/>
                  </a:lnTo>
                  <a:lnTo>
                    <a:pt x="287" y="220"/>
                  </a:lnTo>
                  <a:lnTo>
                    <a:pt x="291" y="219"/>
                  </a:lnTo>
                  <a:lnTo>
                    <a:pt x="295" y="215"/>
                  </a:lnTo>
                  <a:lnTo>
                    <a:pt x="295" y="213"/>
                  </a:lnTo>
                  <a:lnTo>
                    <a:pt x="291" y="158"/>
                  </a:lnTo>
                  <a:lnTo>
                    <a:pt x="257" y="95"/>
                  </a:lnTo>
                  <a:lnTo>
                    <a:pt x="82" y="49"/>
                  </a:lnTo>
                  <a:lnTo>
                    <a:pt x="46" y="0"/>
                  </a:lnTo>
                  <a:lnTo>
                    <a:pt x="0" y="0"/>
                  </a:lnTo>
                  <a:lnTo>
                    <a:pt x="8" y="2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8" name="Freeform 132"/>
            <p:cNvSpPr>
              <a:spLocks/>
            </p:cNvSpPr>
            <p:nvPr/>
          </p:nvSpPr>
          <p:spPr bwMode="auto">
            <a:xfrm>
              <a:off x="3138215" y="2441879"/>
              <a:ext cx="41408" cy="49629"/>
            </a:xfrm>
            <a:custGeom>
              <a:avLst/>
              <a:gdLst>
                <a:gd name="T0" fmla="*/ 2147483647 w 274"/>
                <a:gd name="T1" fmla="*/ 0 h 327"/>
                <a:gd name="T2" fmla="*/ 0 w 274"/>
                <a:gd name="T3" fmla="*/ 2147483647 h 327"/>
                <a:gd name="T4" fmla="*/ 2147483647 w 274"/>
                <a:gd name="T5" fmla="*/ 2147483647 h 327"/>
                <a:gd name="T6" fmla="*/ 2147483647 w 274"/>
                <a:gd name="T7" fmla="*/ 2147483647 h 327"/>
                <a:gd name="T8" fmla="*/ 2147483647 w 274"/>
                <a:gd name="T9" fmla="*/ 2147483647 h 327"/>
                <a:gd name="T10" fmla="*/ 2147483647 w 274"/>
                <a:gd name="T11" fmla="*/ 2147483647 h 327"/>
                <a:gd name="T12" fmla="*/ 2147483647 w 274"/>
                <a:gd name="T13" fmla="*/ 2147483647 h 327"/>
                <a:gd name="T14" fmla="*/ 2147483647 w 274"/>
                <a:gd name="T15" fmla="*/ 0 h 327"/>
                <a:gd name="T16" fmla="*/ 2147483647 w 274"/>
                <a:gd name="T17" fmla="*/ 0 h 3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74" h="327">
                  <a:moveTo>
                    <a:pt x="36" y="0"/>
                  </a:moveTo>
                  <a:lnTo>
                    <a:pt x="0" y="164"/>
                  </a:lnTo>
                  <a:lnTo>
                    <a:pt x="150" y="327"/>
                  </a:lnTo>
                  <a:lnTo>
                    <a:pt x="219" y="327"/>
                  </a:lnTo>
                  <a:lnTo>
                    <a:pt x="225" y="272"/>
                  </a:lnTo>
                  <a:lnTo>
                    <a:pt x="274" y="173"/>
                  </a:lnTo>
                  <a:lnTo>
                    <a:pt x="168" y="7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9" name="Freeform 133"/>
            <p:cNvSpPr>
              <a:spLocks/>
            </p:cNvSpPr>
            <p:nvPr/>
          </p:nvSpPr>
          <p:spPr bwMode="auto">
            <a:xfrm>
              <a:off x="3146435" y="2437007"/>
              <a:ext cx="34710" cy="40495"/>
            </a:xfrm>
            <a:custGeom>
              <a:avLst/>
              <a:gdLst>
                <a:gd name="T0" fmla="*/ 0 w 228"/>
                <a:gd name="T1" fmla="*/ 2147483647 h 264"/>
                <a:gd name="T2" fmla="*/ 0 w 228"/>
                <a:gd name="T3" fmla="*/ 2147483647 h 264"/>
                <a:gd name="T4" fmla="*/ 2147483647 w 228"/>
                <a:gd name="T5" fmla="*/ 2147483647 h 264"/>
                <a:gd name="T6" fmla="*/ 2147483647 w 228"/>
                <a:gd name="T7" fmla="*/ 2147483647 h 264"/>
                <a:gd name="T8" fmla="*/ 2147483647 w 228"/>
                <a:gd name="T9" fmla="*/ 2147483647 h 264"/>
                <a:gd name="T10" fmla="*/ 2147483647 w 228"/>
                <a:gd name="T11" fmla="*/ 2147483647 h 264"/>
                <a:gd name="T12" fmla="*/ 2147483647 w 228"/>
                <a:gd name="T13" fmla="*/ 2147483647 h 264"/>
                <a:gd name="T14" fmla="*/ 2147483647 w 228"/>
                <a:gd name="T15" fmla="*/ 2147483647 h 264"/>
                <a:gd name="T16" fmla="*/ 2147483647 w 228"/>
                <a:gd name="T17" fmla="*/ 2147483647 h 264"/>
                <a:gd name="T18" fmla="*/ 2147483647 w 228"/>
                <a:gd name="T19" fmla="*/ 2147483647 h 264"/>
                <a:gd name="T20" fmla="*/ 2147483647 w 228"/>
                <a:gd name="T21" fmla="*/ 2147483647 h 264"/>
                <a:gd name="T22" fmla="*/ 2147483647 w 228"/>
                <a:gd name="T23" fmla="*/ 2147483647 h 264"/>
                <a:gd name="T24" fmla="*/ 2147483647 w 228"/>
                <a:gd name="T25" fmla="*/ 2147483647 h 264"/>
                <a:gd name="T26" fmla="*/ 2147483647 w 228"/>
                <a:gd name="T27" fmla="*/ 2147483647 h 264"/>
                <a:gd name="T28" fmla="*/ 2147483647 w 228"/>
                <a:gd name="T29" fmla="*/ 2147483647 h 264"/>
                <a:gd name="T30" fmla="*/ 2147483647 w 228"/>
                <a:gd name="T31" fmla="*/ 2147483647 h 264"/>
                <a:gd name="T32" fmla="*/ 2147483647 w 228"/>
                <a:gd name="T33" fmla="*/ 2147483647 h 264"/>
                <a:gd name="T34" fmla="*/ 2147483647 w 228"/>
                <a:gd name="T35" fmla="*/ 2147483647 h 264"/>
                <a:gd name="T36" fmla="*/ 2147483647 w 228"/>
                <a:gd name="T37" fmla="*/ 2147483647 h 264"/>
                <a:gd name="T38" fmla="*/ 2147483647 w 228"/>
                <a:gd name="T39" fmla="*/ 2147483647 h 264"/>
                <a:gd name="T40" fmla="*/ 2147483647 w 228"/>
                <a:gd name="T41" fmla="*/ 2147483647 h 264"/>
                <a:gd name="T42" fmla="*/ 2147483647 w 228"/>
                <a:gd name="T43" fmla="*/ 2147483647 h 264"/>
                <a:gd name="T44" fmla="*/ 2147483647 w 228"/>
                <a:gd name="T45" fmla="*/ 2147483647 h 264"/>
                <a:gd name="T46" fmla="*/ 2147483647 w 228"/>
                <a:gd name="T47" fmla="*/ 2147483647 h 264"/>
                <a:gd name="T48" fmla="*/ 2147483647 w 228"/>
                <a:gd name="T49" fmla="*/ 2147483647 h 264"/>
                <a:gd name="T50" fmla="*/ 2147483647 w 228"/>
                <a:gd name="T51" fmla="*/ 2147483647 h 264"/>
                <a:gd name="T52" fmla="*/ 2147483647 w 228"/>
                <a:gd name="T53" fmla="*/ 2147483647 h 264"/>
                <a:gd name="T54" fmla="*/ 2147483647 w 228"/>
                <a:gd name="T55" fmla="*/ 2147483647 h 264"/>
                <a:gd name="T56" fmla="*/ 2147483647 w 228"/>
                <a:gd name="T57" fmla="*/ 2147483647 h 264"/>
                <a:gd name="T58" fmla="*/ 2147483647 w 228"/>
                <a:gd name="T59" fmla="*/ 2147483647 h 264"/>
                <a:gd name="T60" fmla="*/ 2147483647 w 228"/>
                <a:gd name="T61" fmla="*/ 2147483647 h 264"/>
                <a:gd name="T62" fmla="*/ 0 w 228"/>
                <a:gd name="T63" fmla="*/ 2147483647 h 26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28" h="264">
                  <a:moveTo>
                    <a:pt x="0" y="49"/>
                  </a:moveTo>
                  <a:lnTo>
                    <a:pt x="0" y="51"/>
                  </a:lnTo>
                  <a:lnTo>
                    <a:pt x="0" y="57"/>
                  </a:lnTo>
                  <a:lnTo>
                    <a:pt x="0" y="61"/>
                  </a:lnTo>
                  <a:lnTo>
                    <a:pt x="2" y="66"/>
                  </a:lnTo>
                  <a:lnTo>
                    <a:pt x="2" y="72"/>
                  </a:lnTo>
                  <a:lnTo>
                    <a:pt x="4" y="78"/>
                  </a:lnTo>
                  <a:lnTo>
                    <a:pt x="4" y="83"/>
                  </a:lnTo>
                  <a:lnTo>
                    <a:pt x="6" y="87"/>
                  </a:lnTo>
                  <a:lnTo>
                    <a:pt x="8" y="93"/>
                  </a:lnTo>
                  <a:lnTo>
                    <a:pt x="12" y="99"/>
                  </a:lnTo>
                  <a:lnTo>
                    <a:pt x="16" y="108"/>
                  </a:lnTo>
                  <a:lnTo>
                    <a:pt x="21" y="116"/>
                  </a:lnTo>
                  <a:lnTo>
                    <a:pt x="29" y="114"/>
                  </a:lnTo>
                  <a:lnTo>
                    <a:pt x="40" y="108"/>
                  </a:lnTo>
                  <a:lnTo>
                    <a:pt x="44" y="104"/>
                  </a:lnTo>
                  <a:lnTo>
                    <a:pt x="50" y="102"/>
                  </a:lnTo>
                  <a:lnTo>
                    <a:pt x="52" y="104"/>
                  </a:lnTo>
                  <a:lnTo>
                    <a:pt x="55" y="108"/>
                  </a:lnTo>
                  <a:lnTo>
                    <a:pt x="55" y="110"/>
                  </a:lnTo>
                  <a:lnTo>
                    <a:pt x="55" y="116"/>
                  </a:lnTo>
                  <a:lnTo>
                    <a:pt x="55" y="121"/>
                  </a:lnTo>
                  <a:lnTo>
                    <a:pt x="55" y="129"/>
                  </a:lnTo>
                  <a:lnTo>
                    <a:pt x="55" y="135"/>
                  </a:lnTo>
                  <a:lnTo>
                    <a:pt x="55" y="142"/>
                  </a:lnTo>
                  <a:lnTo>
                    <a:pt x="55" y="150"/>
                  </a:lnTo>
                  <a:lnTo>
                    <a:pt x="55" y="158"/>
                  </a:lnTo>
                  <a:lnTo>
                    <a:pt x="55" y="165"/>
                  </a:lnTo>
                  <a:lnTo>
                    <a:pt x="55" y="173"/>
                  </a:lnTo>
                  <a:lnTo>
                    <a:pt x="55" y="180"/>
                  </a:lnTo>
                  <a:lnTo>
                    <a:pt x="57" y="188"/>
                  </a:lnTo>
                  <a:lnTo>
                    <a:pt x="57" y="194"/>
                  </a:lnTo>
                  <a:lnTo>
                    <a:pt x="59" y="199"/>
                  </a:lnTo>
                  <a:lnTo>
                    <a:pt x="63" y="203"/>
                  </a:lnTo>
                  <a:lnTo>
                    <a:pt x="67" y="207"/>
                  </a:lnTo>
                  <a:lnTo>
                    <a:pt x="74" y="209"/>
                  </a:lnTo>
                  <a:lnTo>
                    <a:pt x="86" y="209"/>
                  </a:lnTo>
                  <a:lnTo>
                    <a:pt x="90" y="207"/>
                  </a:lnTo>
                  <a:lnTo>
                    <a:pt x="95" y="205"/>
                  </a:lnTo>
                  <a:lnTo>
                    <a:pt x="101" y="201"/>
                  </a:lnTo>
                  <a:lnTo>
                    <a:pt x="107" y="199"/>
                  </a:lnTo>
                  <a:lnTo>
                    <a:pt x="118" y="192"/>
                  </a:lnTo>
                  <a:lnTo>
                    <a:pt x="128" y="186"/>
                  </a:lnTo>
                  <a:lnTo>
                    <a:pt x="135" y="182"/>
                  </a:lnTo>
                  <a:lnTo>
                    <a:pt x="141" y="182"/>
                  </a:lnTo>
                  <a:lnTo>
                    <a:pt x="141" y="184"/>
                  </a:lnTo>
                  <a:lnTo>
                    <a:pt x="141" y="190"/>
                  </a:lnTo>
                  <a:lnTo>
                    <a:pt x="137" y="197"/>
                  </a:lnTo>
                  <a:lnTo>
                    <a:pt x="133" y="209"/>
                  </a:lnTo>
                  <a:lnTo>
                    <a:pt x="128" y="218"/>
                  </a:lnTo>
                  <a:lnTo>
                    <a:pt x="124" y="230"/>
                  </a:lnTo>
                  <a:lnTo>
                    <a:pt x="120" y="241"/>
                  </a:lnTo>
                  <a:lnTo>
                    <a:pt x="120" y="251"/>
                  </a:lnTo>
                  <a:lnTo>
                    <a:pt x="124" y="255"/>
                  </a:lnTo>
                  <a:lnTo>
                    <a:pt x="130" y="258"/>
                  </a:lnTo>
                  <a:lnTo>
                    <a:pt x="135" y="260"/>
                  </a:lnTo>
                  <a:lnTo>
                    <a:pt x="145" y="264"/>
                  </a:lnTo>
                  <a:lnTo>
                    <a:pt x="152" y="264"/>
                  </a:lnTo>
                  <a:lnTo>
                    <a:pt x="162" y="264"/>
                  </a:lnTo>
                  <a:lnTo>
                    <a:pt x="170" y="262"/>
                  </a:lnTo>
                  <a:lnTo>
                    <a:pt x="175" y="262"/>
                  </a:lnTo>
                  <a:lnTo>
                    <a:pt x="228" y="154"/>
                  </a:lnTo>
                  <a:lnTo>
                    <a:pt x="55" y="0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0" name="Freeform 134"/>
            <p:cNvSpPr>
              <a:spLocks/>
            </p:cNvSpPr>
            <p:nvPr/>
          </p:nvSpPr>
          <p:spPr bwMode="auto">
            <a:xfrm>
              <a:off x="3147653" y="2427264"/>
              <a:ext cx="50238" cy="38668"/>
            </a:xfrm>
            <a:custGeom>
              <a:avLst/>
              <a:gdLst>
                <a:gd name="T0" fmla="*/ 2147483647 w 331"/>
                <a:gd name="T1" fmla="*/ 2147483647 h 255"/>
                <a:gd name="T2" fmla="*/ 2147483647 w 331"/>
                <a:gd name="T3" fmla="*/ 2147483647 h 255"/>
                <a:gd name="T4" fmla="*/ 2147483647 w 331"/>
                <a:gd name="T5" fmla="*/ 2147483647 h 255"/>
                <a:gd name="T6" fmla="*/ 0 w 331"/>
                <a:gd name="T7" fmla="*/ 2147483647 h 255"/>
                <a:gd name="T8" fmla="*/ 2147483647 w 331"/>
                <a:gd name="T9" fmla="*/ 0 h 255"/>
                <a:gd name="T10" fmla="*/ 2147483647 w 331"/>
                <a:gd name="T11" fmla="*/ 2147483647 h 255"/>
                <a:gd name="T12" fmla="*/ 2147483647 w 331"/>
                <a:gd name="T13" fmla="*/ 2147483647 h 255"/>
                <a:gd name="T14" fmla="*/ 2147483647 w 331"/>
                <a:gd name="T15" fmla="*/ 2147483647 h 255"/>
                <a:gd name="T16" fmla="*/ 2147483647 w 331"/>
                <a:gd name="T17" fmla="*/ 2147483647 h 255"/>
                <a:gd name="T18" fmla="*/ 2147483647 w 331"/>
                <a:gd name="T19" fmla="*/ 2147483647 h 255"/>
                <a:gd name="T20" fmla="*/ 2147483647 w 331"/>
                <a:gd name="T21" fmla="*/ 2147483647 h 255"/>
                <a:gd name="T22" fmla="*/ 2147483647 w 331"/>
                <a:gd name="T23" fmla="*/ 2147483647 h 255"/>
                <a:gd name="T24" fmla="*/ 2147483647 w 331"/>
                <a:gd name="T25" fmla="*/ 2147483647 h 255"/>
                <a:gd name="T26" fmla="*/ 2147483647 w 331"/>
                <a:gd name="T27" fmla="*/ 2147483647 h 255"/>
                <a:gd name="T28" fmla="*/ 2147483647 w 331"/>
                <a:gd name="T29" fmla="*/ 2147483647 h 255"/>
                <a:gd name="T30" fmla="*/ 2147483647 w 331"/>
                <a:gd name="T31" fmla="*/ 2147483647 h 255"/>
                <a:gd name="T32" fmla="*/ 2147483647 w 331"/>
                <a:gd name="T33" fmla="*/ 2147483647 h 255"/>
                <a:gd name="T34" fmla="*/ 2147483647 w 331"/>
                <a:gd name="T35" fmla="*/ 2147483647 h 255"/>
                <a:gd name="T36" fmla="*/ 2147483647 w 331"/>
                <a:gd name="T37" fmla="*/ 2147483647 h 255"/>
                <a:gd name="T38" fmla="*/ 2147483647 w 331"/>
                <a:gd name="T39" fmla="*/ 2147483647 h 255"/>
                <a:gd name="T40" fmla="*/ 2147483647 w 331"/>
                <a:gd name="T41" fmla="*/ 2147483647 h 255"/>
                <a:gd name="T42" fmla="*/ 2147483647 w 331"/>
                <a:gd name="T43" fmla="*/ 2147483647 h 255"/>
                <a:gd name="T44" fmla="*/ 2147483647 w 331"/>
                <a:gd name="T45" fmla="*/ 2147483647 h 255"/>
                <a:gd name="T46" fmla="*/ 2147483647 w 331"/>
                <a:gd name="T47" fmla="*/ 2147483647 h 255"/>
                <a:gd name="T48" fmla="*/ 2147483647 w 331"/>
                <a:gd name="T49" fmla="*/ 2147483647 h 255"/>
                <a:gd name="T50" fmla="*/ 2147483647 w 331"/>
                <a:gd name="T51" fmla="*/ 2147483647 h 255"/>
                <a:gd name="T52" fmla="*/ 2147483647 w 331"/>
                <a:gd name="T53" fmla="*/ 2147483647 h 255"/>
                <a:gd name="T54" fmla="*/ 2147483647 w 331"/>
                <a:gd name="T55" fmla="*/ 2147483647 h 255"/>
                <a:gd name="T56" fmla="*/ 2147483647 w 331"/>
                <a:gd name="T57" fmla="*/ 2147483647 h 2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31" h="255">
                  <a:moveTo>
                    <a:pt x="325" y="183"/>
                  </a:moveTo>
                  <a:lnTo>
                    <a:pt x="219" y="255"/>
                  </a:lnTo>
                  <a:lnTo>
                    <a:pt x="133" y="131"/>
                  </a:lnTo>
                  <a:lnTo>
                    <a:pt x="0" y="15"/>
                  </a:lnTo>
                  <a:lnTo>
                    <a:pt x="190" y="0"/>
                  </a:lnTo>
                  <a:lnTo>
                    <a:pt x="291" y="48"/>
                  </a:lnTo>
                  <a:lnTo>
                    <a:pt x="293" y="49"/>
                  </a:lnTo>
                  <a:lnTo>
                    <a:pt x="296" y="55"/>
                  </a:lnTo>
                  <a:lnTo>
                    <a:pt x="300" y="59"/>
                  </a:lnTo>
                  <a:lnTo>
                    <a:pt x="304" y="63"/>
                  </a:lnTo>
                  <a:lnTo>
                    <a:pt x="308" y="70"/>
                  </a:lnTo>
                  <a:lnTo>
                    <a:pt x="312" y="76"/>
                  </a:lnTo>
                  <a:lnTo>
                    <a:pt x="315" y="82"/>
                  </a:lnTo>
                  <a:lnTo>
                    <a:pt x="319" y="88"/>
                  </a:lnTo>
                  <a:lnTo>
                    <a:pt x="321" y="95"/>
                  </a:lnTo>
                  <a:lnTo>
                    <a:pt x="325" y="103"/>
                  </a:lnTo>
                  <a:lnTo>
                    <a:pt x="327" y="112"/>
                  </a:lnTo>
                  <a:lnTo>
                    <a:pt x="329" y="120"/>
                  </a:lnTo>
                  <a:lnTo>
                    <a:pt x="329" y="127"/>
                  </a:lnTo>
                  <a:lnTo>
                    <a:pt x="331" y="137"/>
                  </a:lnTo>
                  <a:lnTo>
                    <a:pt x="329" y="145"/>
                  </a:lnTo>
                  <a:lnTo>
                    <a:pt x="329" y="150"/>
                  </a:lnTo>
                  <a:lnTo>
                    <a:pt x="327" y="156"/>
                  </a:lnTo>
                  <a:lnTo>
                    <a:pt x="327" y="162"/>
                  </a:lnTo>
                  <a:lnTo>
                    <a:pt x="325" y="169"/>
                  </a:lnTo>
                  <a:lnTo>
                    <a:pt x="325" y="175"/>
                  </a:lnTo>
                  <a:lnTo>
                    <a:pt x="325" y="181"/>
                  </a:lnTo>
                  <a:lnTo>
                    <a:pt x="325" y="18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1" name="Freeform 135"/>
            <p:cNvSpPr>
              <a:spLocks/>
            </p:cNvSpPr>
            <p:nvPr/>
          </p:nvSpPr>
          <p:spPr bwMode="auto">
            <a:xfrm>
              <a:off x="3162268" y="2423306"/>
              <a:ext cx="40495" cy="31970"/>
            </a:xfrm>
            <a:custGeom>
              <a:avLst/>
              <a:gdLst>
                <a:gd name="T0" fmla="*/ 2147483647 w 266"/>
                <a:gd name="T1" fmla="*/ 2147483647 h 211"/>
                <a:gd name="T2" fmla="*/ 2147483647 w 266"/>
                <a:gd name="T3" fmla="*/ 2147483647 h 211"/>
                <a:gd name="T4" fmla="*/ 2147483647 w 266"/>
                <a:gd name="T5" fmla="*/ 2147483647 h 211"/>
                <a:gd name="T6" fmla="*/ 2147483647 w 266"/>
                <a:gd name="T7" fmla="*/ 2147483647 h 211"/>
                <a:gd name="T8" fmla="*/ 2147483647 w 266"/>
                <a:gd name="T9" fmla="*/ 2147483647 h 211"/>
                <a:gd name="T10" fmla="*/ 2147483647 w 266"/>
                <a:gd name="T11" fmla="*/ 2147483647 h 211"/>
                <a:gd name="T12" fmla="*/ 2147483647 w 266"/>
                <a:gd name="T13" fmla="*/ 2147483647 h 211"/>
                <a:gd name="T14" fmla="*/ 2147483647 w 266"/>
                <a:gd name="T15" fmla="*/ 2147483647 h 211"/>
                <a:gd name="T16" fmla="*/ 2147483647 w 266"/>
                <a:gd name="T17" fmla="*/ 2147483647 h 211"/>
                <a:gd name="T18" fmla="*/ 2147483647 w 266"/>
                <a:gd name="T19" fmla="*/ 2147483647 h 211"/>
                <a:gd name="T20" fmla="*/ 2147483647 w 266"/>
                <a:gd name="T21" fmla="*/ 2147483647 h 211"/>
                <a:gd name="T22" fmla="*/ 2147483647 w 266"/>
                <a:gd name="T23" fmla="*/ 2147483647 h 211"/>
                <a:gd name="T24" fmla="*/ 2147483647 w 266"/>
                <a:gd name="T25" fmla="*/ 2147483647 h 211"/>
                <a:gd name="T26" fmla="*/ 2147483647 w 266"/>
                <a:gd name="T27" fmla="*/ 2147483647 h 211"/>
                <a:gd name="T28" fmla="*/ 2147483647 w 266"/>
                <a:gd name="T29" fmla="*/ 2147483647 h 211"/>
                <a:gd name="T30" fmla="*/ 2147483647 w 266"/>
                <a:gd name="T31" fmla="*/ 2147483647 h 211"/>
                <a:gd name="T32" fmla="*/ 2147483647 w 266"/>
                <a:gd name="T33" fmla="*/ 2147483647 h 211"/>
                <a:gd name="T34" fmla="*/ 2147483647 w 266"/>
                <a:gd name="T35" fmla="*/ 2147483647 h 211"/>
                <a:gd name="T36" fmla="*/ 2147483647 w 266"/>
                <a:gd name="T37" fmla="*/ 2147483647 h 211"/>
                <a:gd name="T38" fmla="*/ 2147483647 w 266"/>
                <a:gd name="T39" fmla="*/ 2147483647 h 211"/>
                <a:gd name="T40" fmla="*/ 2147483647 w 266"/>
                <a:gd name="T41" fmla="*/ 2147483647 h 211"/>
                <a:gd name="T42" fmla="*/ 2147483647 w 266"/>
                <a:gd name="T43" fmla="*/ 2147483647 h 211"/>
                <a:gd name="T44" fmla="*/ 2147483647 w 266"/>
                <a:gd name="T45" fmla="*/ 2147483647 h 211"/>
                <a:gd name="T46" fmla="*/ 2147483647 w 266"/>
                <a:gd name="T47" fmla="*/ 2147483647 h 211"/>
                <a:gd name="T48" fmla="*/ 2147483647 w 266"/>
                <a:gd name="T49" fmla="*/ 2147483647 h 211"/>
                <a:gd name="T50" fmla="*/ 2147483647 w 266"/>
                <a:gd name="T51" fmla="*/ 2147483647 h 211"/>
                <a:gd name="T52" fmla="*/ 2147483647 w 266"/>
                <a:gd name="T53" fmla="*/ 2147483647 h 211"/>
                <a:gd name="T54" fmla="*/ 2147483647 w 266"/>
                <a:gd name="T55" fmla="*/ 2147483647 h 211"/>
                <a:gd name="T56" fmla="*/ 2147483647 w 266"/>
                <a:gd name="T57" fmla="*/ 2147483647 h 211"/>
                <a:gd name="T58" fmla="*/ 2147483647 w 266"/>
                <a:gd name="T59" fmla="*/ 2147483647 h 211"/>
                <a:gd name="T60" fmla="*/ 2147483647 w 266"/>
                <a:gd name="T61" fmla="*/ 2147483647 h 211"/>
                <a:gd name="T62" fmla="*/ 2147483647 w 266"/>
                <a:gd name="T63" fmla="*/ 2147483647 h 211"/>
                <a:gd name="T64" fmla="*/ 2147483647 w 266"/>
                <a:gd name="T65" fmla="*/ 0 h 211"/>
                <a:gd name="T66" fmla="*/ 0 w 266"/>
                <a:gd name="T67" fmla="*/ 2147483647 h 21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66" h="211">
                  <a:moveTo>
                    <a:pt x="0" y="29"/>
                  </a:moveTo>
                  <a:lnTo>
                    <a:pt x="2" y="29"/>
                  </a:lnTo>
                  <a:lnTo>
                    <a:pt x="10" y="31"/>
                  </a:lnTo>
                  <a:lnTo>
                    <a:pt x="15" y="33"/>
                  </a:lnTo>
                  <a:lnTo>
                    <a:pt x="23" y="35"/>
                  </a:lnTo>
                  <a:lnTo>
                    <a:pt x="29" y="38"/>
                  </a:lnTo>
                  <a:lnTo>
                    <a:pt x="38" y="40"/>
                  </a:lnTo>
                  <a:lnTo>
                    <a:pt x="48" y="42"/>
                  </a:lnTo>
                  <a:lnTo>
                    <a:pt x="55" y="46"/>
                  </a:lnTo>
                  <a:lnTo>
                    <a:pt x="65" y="50"/>
                  </a:lnTo>
                  <a:lnTo>
                    <a:pt x="74" y="52"/>
                  </a:lnTo>
                  <a:lnTo>
                    <a:pt x="84" y="56"/>
                  </a:lnTo>
                  <a:lnTo>
                    <a:pt x="93" y="59"/>
                  </a:lnTo>
                  <a:lnTo>
                    <a:pt x="103" y="61"/>
                  </a:lnTo>
                  <a:lnTo>
                    <a:pt x="112" y="65"/>
                  </a:lnTo>
                  <a:lnTo>
                    <a:pt x="118" y="67"/>
                  </a:lnTo>
                  <a:lnTo>
                    <a:pt x="125" y="69"/>
                  </a:lnTo>
                  <a:lnTo>
                    <a:pt x="133" y="73"/>
                  </a:lnTo>
                  <a:lnTo>
                    <a:pt x="141" y="75"/>
                  </a:lnTo>
                  <a:lnTo>
                    <a:pt x="146" y="76"/>
                  </a:lnTo>
                  <a:lnTo>
                    <a:pt x="152" y="78"/>
                  </a:lnTo>
                  <a:lnTo>
                    <a:pt x="158" y="80"/>
                  </a:lnTo>
                  <a:lnTo>
                    <a:pt x="162" y="84"/>
                  </a:lnTo>
                  <a:lnTo>
                    <a:pt x="167" y="88"/>
                  </a:lnTo>
                  <a:lnTo>
                    <a:pt x="175" y="94"/>
                  </a:lnTo>
                  <a:lnTo>
                    <a:pt x="177" y="99"/>
                  </a:lnTo>
                  <a:lnTo>
                    <a:pt x="179" y="109"/>
                  </a:lnTo>
                  <a:lnTo>
                    <a:pt x="177" y="115"/>
                  </a:lnTo>
                  <a:lnTo>
                    <a:pt x="177" y="124"/>
                  </a:lnTo>
                  <a:lnTo>
                    <a:pt x="173" y="132"/>
                  </a:lnTo>
                  <a:lnTo>
                    <a:pt x="171" y="139"/>
                  </a:lnTo>
                  <a:lnTo>
                    <a:pt x="167" y="147"/>
                  </a:lnTo>
                  <a:lnTo>
                    <a:pt x="165" y="154"/>
                  </a:lnTo>
                  <a:lnTo>
                    <a:pt x="165" y="160"/>
                  </a:lnTo>
                  <a:lnTo>
                    <a:pt x="167" y="166"/>
                  </a:lnTo>
                  <a:lnTo>
                    <a:pt x="171" y="168"/>
                  </a:lnTo>
                  <a:lnTo>
                    <a:pt x="177" y="168"/>
                  </a:lnTo>
                  <a:lnTo>
                    <a:pt x="184" y="168"/>
                  </a:lnTo>
                  <a:lnTo>
                    <a:pt x="192" y="168"/>
                  </a:lnTo>
                  <a:lnTo>
                    <a:pt x="200" y="168"/>
                  </a:lnTo>
                  <a:lnTo>
                    <a:pt x="209" y="168"/>
                  </a:lnTo>
                  <a:lnTo>
                    <a:pt x="215" y="172"/>
                  </a:lnTo>
                  <a:lnTo>
                    <a:pt x="222" y="175"/>
                  </a:lnTo>
                  <a:lnTo>
                    <a:pt x="224" y="179"/>
                  </a:lnTo>
                  <a:lnTo>
                    <a:pt x="226" y="187"/>
                  </a:lnTo>
                  <a:lnTo>
                    <a:pt x="226" y="194"/>
                  </a:lnTo>
                  <a:lnTo>
                    <a:pt x="226" y="202"/>
                  </a:lnTo>
                  <a:lnTo>
                    <a:pt x="226" y="208"/>
                  </a:lnTo>
                  <a:lnTo>
                    <a:pt x="226" y="211"/>
                  </a:lnTo>
                  <a:lnTo>
                    <a:pt x="230" y="210"/>
                  </a:lnTo>
                  <a:lnTo>
                    <a:pt x="230" y="204"/>
                  </a:lnTo>
                  <a:lnTo>
                    <a:pt x="234" y="200"/>
                  </a:lnTo>
                  <a:lnTo>
                    <a:pt x="236" y="192"/>
                  </a:lnTo>
                  <a:lnTo>
                    <a:pt x="240" y="187"/>
                  </a:lnTo>
                  <a:lnTo>
                    <a:pt x="241" y="179"/>
                  </a:lnTo>
                  <a:lnTo>
                    <a:pt x="245" y="172"/>
                  </a:lnTo>
                  <a:lnTo>
                    <a:pt x="247" y="164"/>
                  </a:lnTo>
                  <a:lnTo>
                    <a:pt x="251" y="156"/>
                  </a:lnTo>
                  <a:lnTo>
                    <a:pt x="253" y="149"/>
                  </a:lnTo>
                  <a:lnTo>
                    <a:pt x="255" y="141"/>
                  </a:lnTo>
                  <a:lnTo>
                    <a:pt x="259" y="134"/>
                  </a:lnTo>
                  <a:lnTo>
                    <a:pt x="260" y="128"/>
                  </a:lnTo>
                  <a:lnTo>
                    <a:pt x="264" y="118"/>
                  </a:lnTo>
                  <a:lnTo>
                    <a:pt x="266" y="116"/>
                  </a:lnTo>
                  <a:lnTo>
                    <a:pt x="205" y="21"/>
                  </a:lnTo>
                  <a:lnTo>
                    <a:pt x="99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2" name="Freeform 136"/>
            <p:cNvSpPr>
              <a:spLocks/>
            </p:cNvSpPr>
            <p:nvPr/>
          </p:nvSpPr>
          <p:spPr bwMode="auto">
            <a:xfrm>
              <a:off x="3154656" y="2491508"/>
              <a:ext cx="51152" cy="63330"/>
            </a:xfrm>
            <a:custGeom>
              <a:avLst/>
              <a:gdLst>
                <a:gd name="T0" fmla="*/ 2147483647 w 336"/>
                <a:gd name="T1" fmla="*/ 0 h 417"/>
                <a:gd name="T2" fmla="*/ 2147483647 w 336"/>
                <a:gd name="T3" fmla="*/ 2147483647 h 417"/>
                <a:gd name="T4" fmla="*/ 0 w 336"/>
                <a:gd name="T5" fmla="*/ 2147483647 h 417"/>
                <a:gd name="T6" fmla="*/ 2147483647 w 336"/>
                <a:gd name="T7" fmla="*/ 2147483647 h 417"/>
                <a:gd name="T8" fmla="*/ 2147483647 w 336"/>
                <a:gd name="T9" fmla="*/ 2147483647 h 417"/>
                <a:gd name="T10" fmla="*/ 2147483647 w 336"/>
                <a:gd name="T11" fmla="*/ 2147483647 h 417"/>
                <a:gd name="T12" fmla="*/ 2147483647 w 336"/>
                <a:gd name="T13" fmla="*/ 2147483647 h 417"/>
                <a:gd name="T14" fmla="*/ 2147483647 w 336"/>
                <a:gd name="T15" fmla="*/ 2147483647 h 417"/>
                <a:gd name="T16" fmla="*/ 2147483647 w 336"/>
                <a:gd name="T17" fmla="*/ 0 h 417"/>
                <a:gd name="T18" fmla="*/ 2147483647 w 336"/>
                <a:gd name="T19" fmla="*/ 0 h 4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36" h="417">
                  <a:moveTo>
                    <a:pt x="211" y="0"/>
                  </a:moveTo>
                  <a:lnTo>
                    <a:pt x="38" y="12"/>
                  </a:lnTo>
                  <a:lnTo>
                    <a:pt x="0" y="103"/>
                  </a:lnTo>
                  <a:lnTo>
                    <a:pt x="32" y="306"/>
                  </a:lnTo>
                  <a:lnTo>
                    <a:pt x="125" y="369"/>
                  </a:lnTo>
                  <a:lnTo>
                    <a:pt x="321" y="417"/>
                  </a:lnTo>
                  <a:lnTo>
                    <a:pt x="336" y="308"/>
                  </a:lnTo>
                  <a:lnTo>
                    <a:pt x="279" y="107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3" name="Freeform 137"/>
            <p:cNvSpPr>
              <a:spLocks/>
            </p:cNvSpPr>
            <p:nvPr/>
          </p:nvSpPr>
          <p:spPr bwMode="auto">
            <a:xfrm>
              <a:off x="3177492" y="2489377"/>
              <a:ext cx="34710" cy="65766"/>
            </a:xfrm>
            <a:custGeom>
              <a:avLst/>
              <a:gdLst>
                <a:gd name="T0" fmla="*/ 2147483647 w 228"/>
                <a:gd name="T1" fmla="*/ 2147483647 h 432"/>
                <a:gd name="T2" fmla="*/ 2147483647 w 228"/>
                <a:gd name="T3" fmla="*/ 2147483647 h 432"/>
                <a:gd name="T4" fmla="*/ 2147483647 w 228"/>
                <a:gd name="T5" fmla="*/ 2147483647 h 432"/>
                <a:gd name="T6" fmla="*/ 2147483647 w 228"/>
                <a:gd name="T7" fmla="*/ 2147483647 h 432"/>
                <a:gd name="T8" fmla="*/ 2147483647 w 228"/>
                <a:gd name="T9" fmla="*/ 2147483647 h 432"/>
                <a:gd name="T10" fmla="*/ 2147483647 w 228"/>
                <a:gd name="T11" fmla="*/ 2147483647 h 432"/>
                <a:gd name="T12" fmla="*/ 2147483647 w 228"/>
                <a:gd name="T13" fmla="*/ 2147483647 h 432"/>
                <a:gd name="T14" fmla="*/ 2147483647 w 228"/>
                <a:gd name="T15" fmla="*/ 2147483647 h 432"/>
                <a:gd name="T16" fmla="*/ 2147483647 w 228"/>
                <a:gd name="T17" fmla="*/ 2147483647 h 432"/>
                <a:gd name="T18" fmla="*/ 2147483647 w 228"/>
                <a:gd name="T19" fmla="*/ 2147483647 h 432"/>
                <a:gd name="T20" fmla="*/ 2147483647 w 228"/>
                <a:gd name="T21" fmla="*/ 2147483647 h 432"/>
                <a:gd name="T22" fmla="*/ 2147483647 w 228"/>
                <a:gd name="T23" fmla="*/ 2147483647 h 432"/>
                <a:gd name="T24" fmla="*/ 2147483647 w 228"/>
                <a:gd name="T25" fmla="*/ 2147483647 h 432"/>
                <a:gd name="T26" fmla="*/ 2147483647 w 228"/>
                <a:gd name="T27" fmla="*/ 2147483647 h 432"/>
                <a:gd name="T28" fmla="*/ 2147483647 w 228"/>
                <a:gd name="T29" fmla="*/ 2147483647 h 432"/>
                <a:gd name="T30" fmla="*/ 2147483647 w 228"/>
                <a:gd name="T31" fmla="*/ 2147483647 h 432"/>
                <a:gd name="T32" fmla="*/ 2147483647 w 228"/>
                <a:gd name="T33" fmla="*/ 2147483647 h 432"/>
                <a:gd name="T34" fmla="*/ 2147483647 w 228"/>
                <a:gd name="T35" fmla="*/ 2147483647 h 432"/>
                <a:gd name="T36" fmla="*/ 2147483647 w 228"/>
                <a:gd name="T37" fmla="*/ 2147483647 h 432"/>
                <a:gd name="T38" fmla="*/ 2147483647 w 228"/>
                <a:gd name="T39" fmla="*/ 2147483647 h 432"/>
                <a:gd name="T40" fmla="*/ 2147483647 w 228"/>
                <a:gd name="T41" fmla="*/ 2147483647 h 432"/>
                <a:gd name="T42" fmla="*/ 2147483647 w 228"/>
                <a:gd name="T43" fmla="*/ 2147483647 h 432"/>
                <a:gd name="T44" fmla="*/ 2147483647 w 228"/>
                <a:gd name="T45" fmla="*/ 2147483647 h 432"/>
                <a:gd name="T46" fmla="*/ 2147483647 w 228"/>
                <a:gd name="T47" fmla="*/ 2147483647 h 432"/>
                <a:gd name="T48" fmla="*/ 2147483647 w 228"/>
                <a:gd name="T49" fmla="*/ 2147483647 h 432"/>
                <a:gd name="T50" fmla="*/ 2147483647 w 228"/>
                <a:gd name="T51" fmla="*/ 2147483647 h 432"/>
                <a:gd name="T52" fmla="*/ 2147483647 w 228"/>
                <a:gd name="T53" fmla="*/ 2147483647 h 432"/>
                <a:gd name="T54" fmla="*/ 2147483647 w 228"/>
                <a:gd name="T55" fmla="*/ 2147483647 h 432"/>
                <a:gd name="T56" fmla="*/ 2147483647 w 228"/>
                <a:gd name="T57" fmla="*/ 2147483647 h 432"/>
                <a:gd name="T58" fmla="*/ 2147483647 w 228"/>
                <a:gd name="T59" fmla="*/ 2147483647 h 432"/>
                <a:gd name="T60" fmla="*/ 2147483647 w 228"/>
                <a:gd name="T61" fmla="*/ 2147483647 h 432"/>
                <a:gd name="T62" fmla="*/ 2147483647 w 228"/>
                <a:gd name="T63" fmla="*/ 2147483647 h 432"/>
                <a:gd name="T64" fmla="*/ 2147483647 w 228"/>
                <a:gd name="T65" fmla="*/ 2147483647 h 432"/>
                <a:gd name="T66" fmla="*/ 2147483647 w 228"/>
                <a:gd name="T67" fmla="*/ 2147483647 h 432"/>
                <a:gd name="T68" fmla="*/ 2147483647 w 228"/>
                <a:gd name="T69" fmla="*/ 2147483647 h 432"/>
                <a:gd name="T70" fmla="*/ 2147483647 w 228"/>
                <a:gd name="T71" fmla="*/ 2147483647 h 432"/>
                <a:gd name="T72" fmla="*/ 2147483647 w 228"/>
                <a:gd name="T73" fmla="*/ 2147483647 h 432"/>
                <a:gd name="T74" fmla="*/ 2147483647 w 228"/>
                <a:gd name="T75" fmla="*/ 2147483647 h 432"/>
                <a:gd name="T76" fmla="*/ 2147483647 w 228"/>
                <a:gd name="T77" fmla="*/ 2147483647 h 432"/>
                <a:gd name="T78" fmla="*/ 2147483647 w 228"/>
                <a:gd name="T79" fmla="*/ 2147483647 h 432"/>
                <a:gd name="T80" fmla="*/ 2147483647 w 228"/>
                <a:gd name="T81" fmla="*/ 2147483647 h 432"/>
                <a:gd name="T82" fmla="*/ 2147483647 w 228"/>
                <a:gd name="T83" fmla="*/ 2147483647 h 432"/>
                <a:gd name="T84" fmla="*/ 2147483647 w 228"/>
                <a:gd name="T85" fmla="*/ 2147483647 h 432"/>
                <a:gd name="T86" fmla="*/ 2147483647 w 228"/>
                <a:gd name="T87" fmla="*/ 2147483647 h 432"/>
                <a:gd name="T88" fmla="*/ 2147483647 w 228"/>
                <a:gd name="T89" fmla="*/ 2147483647 h 432"/>
                <a:gd name="T90" fmla="*/ 2147483647 w 228"/>
                <a:gd name="T91" fmla="*/ 2147483647 h 432"/>
                <a:gd name="T92" fmla="*/ 2147483647 w 228"/>
                <a:gd name="T93" fmla="*/ 2147483647 h 432"/>
                <a:gd name="T94" fmla="*/ 2147483647 w 228"/>
                <a:gd name="T95" fmla="*/ 2147483647 h 432"/>
                <a:gd name="T96" fmla="*/ 2147483647 w 228"/>
                <a:gd name="T97" fmla="*/ 2147483647 h 432"/>
                <a:gd name="T98" fmla="*/ 2147483647 w 228"/>
                <a:gd name="T99" fmla="*/ 2147483647 h 432"/>
                <a:gd name="T100" fmla="*/ 2147483647 w 228"/>
                <a:gd name="T101" fmla="*/ 2147483647 h 432"/>
                <a:gd name="T102" fmla="*/ 2147483647 w 228"/>
                <a:gd name="T103" fmla="*/ 0 h 43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28" h="432">
                  <a:moveTo>
                    <a:pt x="0" y="19"/>
                  </a:moveTo>
                  <a:lnTo>
                    <a:pt x="0" y="21"/>
                  </a:lnTo>
                  <a:lnTo>
                    <a:pt x="2" y="27"/>
                  </a:lnTo>
                  <a:lnTo>
                    <a:pt x="4" y="30"/>
                  </a:lnTo>
                  <a:lnTo>
                    <a:pt x="5" y="36"/>
                  </a:lnTo>
                  <a:lnTo>
                    <a:pt x="9" y="42"/>
                  </a:lnTo>
                  <a:lnTo>
                    <a:pt x="11" y="49"/>
                  </a:lnTo>
                  <a:lnTo>
                    <a:pt x="15" y="55"/>
                  </a:lnTo>
                  <a:lnTo>
                    <a:pt x="17" y="61"/>
                  </a:lnTo>
                  <a:lnTo>
                    <a:pt x="21" y="68"/>
                  </a:lnTo>
                  <a:lnTo>
                    <a:pt x="26" y="74"/>
                  </a:lnTo>
                  <a:lnTo>
                    <a:pt x="28" y="80"/>
                  </a:lnTo>
                  <a:lnTo>
                    <a:pt x="34" y="85"/>
                  </a:lnTo>
                  <a:lnTo>
                    <a:pt x="40" y="91"/>
                  </a:lnTo>
                  <a:lnTo>
                    <a:pt x="45" y="95"/>
                  </a:lnTo>
                  <a:lnTo>
                    <a:pt x="55" y="101"/>
                  </a:lnTo>
                  <a:lnTo>
                    <a:pt x="64" y="104"/>
                  </a:lnTo>
                  <a:lnTo>
                    <a:pt x="72" y="106"/>
                  </a:lnTo>
                  <a:lnTo>
                    <a:pt x="81" y="108"/>
                  </a:lnTo>
                  <a:lnTo>
                    <a:pt x="87" y="106"/>
                  </a:lnTo>
                  <a:lnTo>
                    <a:pt x="91" y="108"/>
                  </a:lnTo>
                  <a:lnTo>
                    <a:pt x="87" y="112"/>
                  </a:lnTo>
                  <a:lnTo>
                    <a:pt x="83" y="112"/>
                  </a:lnTo>
                  <a:lnTo>
                    <a:pt x="78" y="116"/>
                  </a:lnTo>
                  <a:lnTo>
                    <a:pt x="72" y="118"/>
                  </a:lnTo>
                  <a:lnTo>
                    <a:pt x="66" y="122"/>
                  </a:lnTo>
                  <a:lnTo>
                    <a:pt x="61" y="125"/>
                  </a:lnTo>
                  <a:lnTo>
                    <a:pt x="53" y="129"/>
                  </a:lnTo>
                  <a:lnTo>
                    <a:pt x="47" y="133"/>
                  </a:lnTo>
                  <a:lnTo>
                    <a:pt x="42" y="141"/>
                  </a:lnTo>
                  <a:lnTo>
                    <a:pt x="34" y="144"/>
                  </a:lnTo>
                  <a:lnTo>
                    <a:pt x="28" y="148"/>
                  </a:lnTo>
                  <a:lnTo>
                    <a:pt x="24" y="154"/>
                  </a:lnTo>
                  <a:lnTo>
                    <a:pt x="21" y="160"/>
                  </a:lnTo>
                  <a:lnTo>
                    <a:pt x="17" y="165"/>
                  </a:lnTo>
                  <a:lnTo>
                    <a:pt x="17" y="171"/>
                  </a:lnTo>
                  <a:lnTo>
                    <a:pt x="17" y="177"/>
                  </a:lnTo>
                  <a:lnTo>
                    <a:pt x="21" y="182"/>
                  </a:lnTo>
                  <a:lnTo>
                    <a:pt x="23" y="186"/>
                  </a:lnTo>
                  <a:lnTo>
                    <a:pt x="28" y="190"/>
                  </a:lnTo>
                  <a:lnTo>
                    <a:pt x="36" y="194"/>
                  </a:lnTo>
                  <a:lnTo>
                    <a:pt x="45" y="200"/>
                  </a:lnTo>
                  <a:lnTo>
                    <a:pt x="53" y="203"/>
                  </a:lnTo>
                  <a:lnTo>
                    <a:pt x="62" y="209"/>
                  </a:lnTo>
                  <a:lnTo>
                    <a:pt x="72" y="213"/>
                  </a:lnTo>
                  <a:lnTo>
                    <a:pt x="83" y="219"/>
                  </a:lnTo>
                  <a:lnTo>
                    <a:pt x="93" y="220"/>
                  </a:lnTo>
                  <a:lnTo>
                    <a:pt x="102" y="226"/>
                  </a:lnTo>
                  <a:lnTo>
                    <a:pt x="110" y="230"/>
                  </a:lnTo>
                  <a:lnTo>
                    <a:pt x="119" y="234"/>
                  </a:lnTo>
                  <a:lnTo>
                    <a:pt x="123" y="238"/>
                  </a:lnTo>
                  <a:lnTo>
                    <a:pt x="127" y="241"/>
                  </a:lnTo>
                  <a:lnTo>
                    <a:pt x="131" y="245"/>
                  </a:lnTo>
                  <a:lnTo>
                    <a:pt x="133" y="249"/>
                  </a:lnTo>
                  <a:lnTo>
                    <a:pt x="129" y="253"/>
                  </a:lnTo>
                  <a:lnTo>
                    <a:pt x="123" y="255"/>
                  </a:lnTo>
                  <a:lnTo>
                    <a:pt x="118" y="257"/>
                  </a:lnTo>
                  <a:lnTo>
                    <a:pt x="110" y="260"/>
                  </a:lnTo>
                  <a:lnTo>
                    <a:pt x="100" y="262"/>
                  </a:lnTo>
                  <a:lnTo>
                    <a:pt x="91" y="266"/>
                  </a:lnTo>
                  <a:lnTo>
                    <a:pt x="80" y="268"/>
                  </a:lnTo>
                  <a:lnTo>
                    <a:pt x="72" y="272"/>
                  </a:lnTo>
                  <a:lnTo>
                    <a:pt x="61" y="274"/>
                  </a:lnTo>
                  <a:lnTo>
                    <a:pt x="51" y="278"/>
                  </a:lnTo>
                  <a:lnTo>
                    <a:pt x="42" y="279"/>
                  </a:lnTo>
                  <a:lnTo>
                    <a:pt x="34" y="281"/>
                  </a:lnTo>
                  <a:lnTo>
                    <a:pt x="26" y="285"/>
                  </a:lnTo>
                  <a:lnTo>
                    <a:pt x="23" y="289"/>
                  </a:lnTo>
                  <a:lnTo>
                    <a:pt x="19" y="291"/>
                  </a:lnTo>
                  <a:lnTo>
                    <a:pt x="21" y="295"/>
                  </a:lnTo>
                  <a:lnTo>
                    <a:pt x="21" y="297"/>
                  </a:lnTo>
                  <a:lnTo>
                    <a:pt x="26" y="300"/>
                  </a:lnTo>
                  <a:lnTo>
                    <a:pt x="32" y="302"/>
                  </a:lnTo>
                  <a:lnTo>
                    <a:pt x="40" y="306"/>
                  </a:lnTo>
                  <a:lnTo>
                    <a:pt x="49" y="308"/>
                  </a:lnTo>
                  <a:lnTo>
                    <a:pt x="61" y="312"/>
                  </a:lnTo>
                  <a:lnTo>
                    <a:pt x="74" y="316"/>
                  </a:lnTo>
                  <a:lnTo>
                    <a:pt x="85" y="319"/>
                  </a:lnTo>
                  <a:lnTo>
                    <a:pt x="97" y="321"/>
                  </a:lnTo>
                  <a:lnTo>
                    <a:pt x="108" y="327"/>
                  </a:lnTo>
                  <a:lnTo>
                    <a:pt x="119" y="331"/>
                  </a:lnTo>
                  <a:lnTo>
                    <a:pt x="131" y="335"/>
                  </a:lnTo>
                  <a:lnTo>
                    <a:pt x="139" y="338"/>
                  </a:lnTo>
                  <a:lnTo>
                    <a:pt x="148" y="342"/>
                  </a:lnTo>
                  <a:lnTo>
                    <a:pt x="154" y="346"/>
                  </a:lnTo>
                  <a:lnTo>
                    <a:pt x="159" y="350"/>
                  </a:lnTo>
                  <a:lnTo>
                    <a:pt x="161" y="355"/>
                  </a:lnTo>
                  <a:lnTo>
                    <a:pt x="156" y="365"/>
                  </a:lnTo>
                  <a:lnTo>
                    <a:pt x="150" y="367"/>
                  </a:lnTo>
                  <a:lnTo>
                    <a:pt x="144" y="371"/>
                  </a:lnTo>
                  <a:lnTo>
                    <a:pt x="139" y="376"/>
                  </a:lnTo>
                  <a:lnTo>
                    <a:pt x="133" y="380"/>
                  </a:lnTo>
                  <a:lnTo>
                    <a:pt x="123" y="382"/>
                  </a:lnTo>
                  <a:lnTo>
                    <a:pt x="118" y="386"/>
                  </a:lnTo>
                  <a:lnTo>
                    <a:pt x="110" y="390"/>
                  </a:lnTo>
                  <a:lnTo>
                    <a:pt x="106" y="394"/>
                  </a:lnTo>
                  <a:lnTo>
                    <a:pt x="97" y="399"/>
                  </a:lnTo>
                  <a:lnTo>
                    <a:pt x="93" y="405"/>
                  </a:lnTo>
                  <a:lnTo>
                    <a:pt x="97" y="407"/>
                  </a:lnTo>
                  <a:lnTo>
                    <a:pt x="100" y="409"/>
                  </a:lnTo>
                  <a:lnTo>
                    <a:pt x="108" y="411"/>
                  </a:lnTo>
                  <a:lnTo>
                    <a:pt x="114" y="411"/>
                  </a:lnTo>
                  <a:lnTo>
                    <a:pt x="121" y="413"/>
                  </a:lnTo>
                  <a:lnTo>
                    <a:pt x="127" y="413"/>
                  </a:lnTo>
                  <a:lnTo>
                    <a:pt x="137" y="414"/>
                  </a:lnTo>
                  <a:lnTo>
                    <a:pt x="144" y="414"/>
                  </a:lnTo>
                  <a:lnTo>
                    <a:pt x="152" y="416"/>
                  </a:lnTo>
                  <a:lnTo>
                    <a:pt x="159" y="416"/>
                  </a:lnTo>
                  <a:lnTo>
                    <a:pt x="167" y="416"/>
                  </a:lnTo>
                  <a:lnTo>
                    <a:pt x="173" y="416"/>
                  </a:lnTo>
                  <a:lnTo>
                    <a:pt x="177" y="416"/>
                  </a:lnTo>
                  <a:lnTo>
                    <a:pt x="178" y="416"/>
                  </a:lnTo>
                  <a:lnTo>
                    <a:pt x="182" y="418"/>
                  </a:lnTo>
                  <a:lnTo>
                    <a:pt x="186" y="420"/>
                  </a:lnTo>
                  <a:lnTo>
                    <a:pt x="192" y="424"/>
                  </a:lnTo>
                  <a:lnTo>
                    <a:pt x="201" y="428"/>
                  </a:lnTo>
                  <a:lnTo>
                    <a:pt x="209" y="430"/>
                  </a:lnTo>
                  <a:lnTo>
                    <a:pt x="215" y="432"/>
                  </a:lnTo>
                  <a:lnTo>
                    <a:pt x="220" y="432"/>
                  </a:lnTo>
                  <a:lnTo>
                    <a:pt x="224" y="430"/>
                  </a:lnTo>
                  <a:lnTo>
                    <a:pt x="224" y="426"/>
                  </a:lnTo>
                  <a:lnTo>
                    <a:pt x="224" y="424"/>
                  </a:lnTo>
                  <a:lnTo>
                    <a:pt x="224" y="416"/>
                  </a:lnTo>
                  <a:lnTo>
                    <a:pt x="224" y="413"/>
                  </a:lnTo>
                  <a:lnTo>
                    <a:pt x="224" y="405"/>
                  </a:lnTo>
                  <a:lnTo>
                    <a:pt x="224" y="397"/>
                  </a:lnTo>
                  <a:lnTo>
                    <a:pt x="224" y="390"/>
                  </a:lnTo>
                  <a:lnTo>
                    <a:pt x="226" y="382"/>
                  </a:lnTo>
                  <a:lnTo>
                    <a:pt x="226" y="373"/>
                  </a:lnTo>
                  <a:lnTo>
                    <a:pt x="226" y="365"/>
                  </a:lnTo>
                  <a:lnTo>
                    <a:pt x="226" y="357"/>
                  </a:lnTo>
                  <a:lnTo>
                    <a:pt x="226" y="352"/>
                  </a:lnTo>
                  <a:lnTo>
                    <a:pt x="226" y="344"/>
                  </a:lnTo>
                  <a:lnTo>
                    <a:pt x="226" y="340"/>
                  </a:lnTo>
                  <a:lnTo>
                    <a:pt x="226" y="336"/>
                  </a:lnTo>
                  <a:lnTo>
                    <a:pt x="228" y="335"/>
                  </a:lnTo>
                  <a:lnTo>
                    <a:pt x="226" y="331"/>
                  </a:lnTo>
                  <a:lnTo>
                    <a:pt x="226" y="325"/>
                  </a:lnTo>
                  <a:lnTo>
                    <a:pt x="226" y="316"/>
                  </a:lnTo>
                  <a:lnTo>
                    <a:pt x="226" y="306"/>
                  </a:lnTo>
                  <a:lnTo>
                    <a:pt x="226" y="293"/>
                  </a:lnTo>
                  <a:lnTo>
                    <a:pt x="226" y="279"/>
                  </a:lnTo>
                  <a:lnTo>
                    <a:pt x="226" y="266"/>
                  </a:lnTo>
                  <a:lnTo>
                    <a:pt x="226" y="253"/>
                  </a:lnTo>
                  <a:lnTo>
                    <a:pt x="224" y="239"/>
                  </a:lnTo>
                  <a:lnTo>
                    <a:pt x="224" y="226"/>
                  </a:lnTo>
                  <a:lnTo>
                    <a:pt x="224" y="213"/>
                  </a:lnTo>
                  <a:lnTo>
                    <a:pt x="224" y="203"/>
                  </a:lnTo>
                  <a:lnTo>
                    <a:pt x="224" y="192"/>
                  </a:lnTo>
                  <a:lnTo>
                    <a:pt x="224" y="184"/>
                  </a:lnTo>
                  <a:lnTo>
                    <a:pt x="224" y="181"/>
                  </a:lnTo>
                  <a:lnTo>
                    <a:pt x="159" y="23"/>
                  </a:lnTo>
                  <a:lnTo>
                    <a:pt x="66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4" name="Freeform 138"/>
            <p:cNvSpPr>
              <a:spLocks/>
            </p:cNvSpPr>
            <p:nvPr/>
          </p:nvSpPr>
          <p:spPr bwMode="auto">
            <a:xfrm>
              <a:off x="3194238" y="2445532"/>
              <a:ext cx="53283" cy="52369"/>
            </a:xfrm>
            <a:custGeom>
              <a:avLst/>
              <a:gdLst>
                <a:gd name="T0" fmla="*/ 2147483647 w 350"/>
                <a:gd name="T1" fmla="*/ 0 h 344"/>
                <a:gd name="T2" fmla="*/ 2147483647 w 350"/>
                <a:gd name="T3" fmla="*/ 2147483647 h 344"/>
                <a:gd name="T4" fmla="*/ 0 w 350"/>
                <a:gd name="T5" fmla="*/ 2147483647 h 344"/>
                <a:gd name="T6" fmla="*/ 2147483647 w 350"/>
                <a:gd name="T7" fmla="*/ 2147483647 h 344"/>
                <a:gd name="T8" fmla="*/ 2147483647 w 350"/>
                <a:gd name="T9" fmla="*/ 2147483647 h 344"/>
                <a:gd name="T10" fmla="*/ 2147483647 w 350"/>
                <a:gd name="T11" fmla="*/ 2147483647 h 344"/>
                <a:gd name="T12" fmla="*/ 2147483647 w 350"/>
                <a:gd name="T13" fmla="*/ 2147483647 h 344"/>
                <a:gd name="T14" fmla="*/ 2147483647 w 350"/>
                <a:gd name="T15" fmla="*/ 2147483647 h 344"/>
                <a:gd name="T16" fmla="*/ 2147483647 w 350"/>
                <a:gd name="T17" fmla="*/ 0 h 344"/>
                <a:gd name="T18" fmla="*/ 2147483647 w 350"/>
                <a:gd name="T19" fmla="*/ 0 h 3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50" h="344">
                  <a:moveTo>
                    <a:pt x="247" y="0"/>
                  </a:moveTo>
                  <a:lnTo>
                    <a:pt x="67" y="66"/>
                  </a:lnTo>
                  <a:lnTo>
                    <a:pt x="0" y="209"/>
                  </a:lnTo>
                  <a:lnTo>
                    <a:pt x="9" y="241"/>
                  </a:lnTo>
                  <a:lnTo>
                    <a:pt x="61" y="281"/>
                  </a:lnTo>
                  <a:lnTo>
                    <a:pt x="156" y="340"/>
                  </a:lnTo>
                  <a:lnTo>
                    <a:pt x="255" y="344"/>
                  </a:lnTo>
                  <a:lnTo>
                    <a:pt x="350" y="64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5" name="Freeform 139"/>
            <p:cNvSpPr>
              <a:spLocks/>
            </p:cNvSpPr>
            <p:nvPr/>
          </p:nvSpPr>
          <p:spPr bwMode="auto">
            <a:xfrm>
              <a:off x="3216464" y="2446141"/>
              <a:ext cx="35319" cy="56632"/>
            </a:xfrm>
            <a:custGeom>
              <a:avLst/>
              <a:gdLst>
                <a:gd name="T0" fmla="*/ 2147483647 w 232"/>
                <a:gd name="T1" fmla="*/ 2147483647 h 372"/>
                <a:gd name="T2" fmla="*/ 2147483647 w 232"/>
                <a:gd name="T3" fmla="*/ 2147483647 h 372"/>
                <a:gd name="T4" fmla="*/ 2147483647 w 232"/>
                <a:gd name="T5" fmla="*/ 2147483647 h 372"/>
                <a:gd name="T6" fmla="*/ 2147483647 w 232"/>
                <a:gd name="T7" fmla="*/ 2147483647 h 372"/>
                <a:gd name="T8" fmla="*/ 2147483647 w 232"/>
                <a:gd name="T9" fmla="*/ 2147483647 h 372"/>
                <a:gd name="T10" fmla="*/ 2147483647 w 232"/>
                <a:gd name="T11" fmla="*/ 2147483647 h 372"/>
                <a:gd name="T12" fmla="*/ 2147483647 w 232"/>
                <a:gd name="T13" fmla="*/ 2147483647 h 372"/>
                <a:gd name="T14" fmla="*/ 2147483647 w 232"/>
                <a:gd name="T15" fmla="*/ 2147483647 h 372"/>
                <a:gd name="T16" fmla="*/ 2147483647 w 232"/>
                <a:gd name="T17" fmla="*/ 2147483647 h 372"/>
                <a:gd name="T18" fmla="*/ 2147483647 w 232"/>
                <a:gd name="T19" fmla="*/ 2147483647 h 372"/>
                <a:gd name="T20" fmla="*/ 2147483647 w 232"/>
                <a:gd name="T21" fmla="*/ 2147483647 h 372"/>
                <a:gd name="T22" fmla="*/ 2147483647 w 232"/>
                <a:gd name="T23" fmla="*/ 2147483647 h 372"/>
                <a:gd name="T24" fmla="*/ 2147483647 w 232"/>
                <a:gd name="T25" fmla="*/ 2147483647 h 372"/>
                <a:gd name="T26" fmla="*/ 2147483647 w 232"/>
                <a:gd name="T27" fmla="*/ 2147483647 h 372"/>
                <a:gd name="T28" fmla="*/ 2147483647 w 232"/>
                <a:gd name="T29" fmla="*/ 2147483647 h 372"/>
                <a:gd name="T30" fmla="*/ 2147483647 w 232"/>
                <a:gd name="T31" fmla="*/ 2147483647 h 372"/>
                <a:gd name="T32" fmla="*/ 2147483647 w 232"/>
                <a:gd name="T33" fmla="*/ 2147483647 h 372"/>
                <a:gd name="T34" fmla="*/ 2147483647 w 232"/>
                <a:gd name="T35" fmla="*/ 2147483647 h 372"/>
                <a:gd name="T36" fmla="*/ 2147483647 w 232"/>
                <a:gd name="T37" fmla="*/ 2147483647 h 372"/>
                <a:gd name="T38" fmla="*/ 2147483647 w 232"/>
                <a:gd name="T39" fmla="*/ 2147483647 h 372"/>
                <a:gd name="T40" fmla="*/ 2147483647 w 232"/>
                <a:gd name="T41" fmla="*/ 2147483647 h 372"/>
                <a:gd name="T42" fmla="*/ 2147483647 w 232"/>
                <a:gd name="T43" fmla="*/ 2147483647 h 372"/>
                <a:gd name="T44" fmla="*/ 2147483647 w 232"/>
                <a:gd name="T45" fmla="*/ 2147483647 h 372"/>
                <a:gd name="T46" fmla="*/ 2147483647 w 232"/>
                <a:gd name="T47" fmla="*/ 2147483647 h 372"/>
                <a:gd name="T48" fmla="*/ 2147483647 w 232"/>
                <a:gd name="T49" fmla="*/ 2147483647 h 372"/>
                <a:gd name="T50" fmla="*/ 2147483647 w 232"/>
                <a:gd name="T51" fmla="*/ 2147483647 h 372"/>
                <a:gd name="T52" fmla="*/ 2147483647 w 232"/>
                <a:gd name="T53" fmla="*/ 2147483647 h 372"/>
                <a:gd name="T54" fmla="*/ 2147483647 w 232"/>
                <a:gd name="T55" fmla="*/ 2147483647 h 372"/>
                <a:gd name="T56" fmla="*/ 2147483647 w 232"/>
                <a:gd name="T57" fmla="*/ 2147483647 h 372"/>
                <a:gd name="T58" fmla="*/ 2147483647 w 232"/>
                <a:gd name="T59" fmla="*/ 2147483647 h 372"/>
                <a:gd name="T60" fmla="*/ 2147483647 w 232"/>
                <a:gd name="T61" fmla="*/ 2147483647 h 372"/>
                <a:gd name="T62" fmla="*/ 2147483647 w 232"/>
                <a:gd name="T63" fmla="*/ 2147483647 h 372"/>
                <a:gd name="T64" fmla="*/ 2147483647 w 232"/>
                <a:gd name="T65" fmla="*/ 2147483647 h 372"/>
                <a:gd name="T66" fmla="*/ 2147483647 w 232"/>
                <a:gd name="T67" fmla="*/ 2147483647 h 372"/>
                <a:gd name="T68" fmla="*/ 2147483647 w 232"/>
                <a:gd name="T69" fmla="*/ 2147483647 h 372"/>
                <a:gd name="T70" fmla="*/ 2147483647 w 232"/>
                <a:gd name="T71" fmla="*/ 0 h 372"/>
                <a:gd name="T72" fmla="*/ 2147483647 w 232"/>
                <a:gd name="T73" fmla="*/ 2147483647 h 37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32" h="372">
                  <a:moveTo>
                    <a:pt x="54" y="21"/>
                  </a:moveTo>
                  <a:lnTo>
                    <a:pt x="55" y="21"/>
                  </a:lnTo>
                  <a:lnTo>
                    <a:pt x="61" y="24"/>
                  </a:lnTo>
                  <a:lnTo>
                    <a:pt x="69" y="32"/>
                  </a:lnTo>
                  <a:lnTo>
                    <a:pt x="78" y="40"/>
                  </a:lnTo>
                  <a:lnTo>
                    <a:pt x="86" y="47"/>
                  </a:lnTo>
                  <a:lnTo>
                    <a:pt x="95" y="59"/>
                  </a:lnTo>
                  <a:lnTo>
                    <a:pt x="99" y="64"/>
                  </a:lnTo>
                  <a:lnTo>
                    <a:pt x="103" y="72"/>
                  </a:lnTo>
                  <a:lnTo>
                    <a:pt x="105" y="78"/>
                  </a:lnTo>
                  <a:lnTo>
                    <a:pt x="107" y="83"/>
                  </a:lnTo>
                  <a:lnTo>
                    <a:pt x="107" y="89"/>
                  </a:lnTo>
                  <a:lnTo>
                    <a:pt x="107" y="95"/>
                  </a:lnTo>
                  <a:lnTo>
                    <a:pt x="105" y="100"/>
                  </a:lnTo>
                  <a:lnTo>
                    <a:pt x="103" y="108"/>
                  </a:lnTo>
                  <a:lnTo>
                    <a:pt x="101" y="112"/>
                  </a:lnTo>
                  <a:lnTo>
                    <a:pt x="97" y="119"/>
                  </a:lnTo>
                  <a:lnTo>
                    <a:pt x="93" y="123"/>
                  </a:lnTo>
                  <a:lnTo>
                    <a:pt x="92" y="131"/>
                  </a:lnTo>
                  <a:lnTo>
                    <a:pt x="82" y="138"/>
                  </a:lnTo>
                  <a:lnTo>
                    <a:pt x="78" y="150"/>
                  </a:lnTo>
                  <a:lnTo>
                    <a:pt x="73" y="159"/>
                  </a:lnTo>
                  <a:lnTo>
                    <a:pt x="71" y="167"/>
                  </a:lnTo>
                  <a:lnTo>
                    <a:pt x="71" y="173"/>
                  </a:lnTo>
                  <a:lnTo>
                    <a:pt x="74" y="178"/>
                  </a:lnTo>
                  <a:lnTo>
                    <a:pt x="78" y="182"/>
                  </a:lnTo>
                  <a:lnTo>
                    <a:pt x="82" y="188"/>
                  </a:lnTo>
                  <a:lnTo>
                    <a:pt x="90" y="194"/>
                  </a:lnTo>
                  <a:lnTo>
                    <a:pt x="90" y="199"/>
                  </a:lnTo>
                  <a:lnTo>
                    <a:pt x="84" y="199"/>
                  </a:lnTo>
                  <a:lnTo>
                    <a:pt x="80" y="201"/>
                  </a:lnTo>
                  <a:lnTo>
                    <a:pt x="74" y="203"/>
                  </a:lnTo>
                  <a:lnTo>
                    <a:pt x="69" y="205"/>
                  </a:lnTo>
                  <a:lnTo>
                    <a:pt x="61" y="207"/>
                  </a:lnTo>
                  <a:lnTo>
                    <a:pt x="54" y="209"/>
                  </a:lnTo>
                  <a:lnTo>
                    <a:pt x="46" y="209"/>
                  </a:lnTo>
                  <a:lnTo>
                    <a:pt x="40" y="213"/>
                  </a:lnTo>
                  <a:lnTo>
                    <a:pt x="33" y="213"/>
                  </a:lnTo>
                  <a:lnTo>
                    <a:pt x="27" y="216"/>
                  </a:lnTo>
                  <a:lnTo>
                    <a:pt x="19" y="218"/>
                  </a:lnTo>
                  <a:lnTo>
                    <a:pt x="16" y="220"/>
                  </a:lnTo>
                  <a:lnTo>
                    <a:pt x="6" y="226"/>
                  </a:lnTo>
                  <a:lnTo>
                    <a:pt x="4" y="234"/>
                  </a:lnTo>
                  <a:lnTo>
                    <a:pt x="6" y="239"/>
                  </a:lnTo>
                  <a:lnTo>
                    <a:pt x="14" y="247"/>
                  </a:lnTo>
                  <a:lnTo>
                    <a:pt x="17" y="251"/>
                  </a:lnTo>
                  <a:lnTo>
                    <a:pt x="25" y="254"/>
                  </a:lnTo>
                  <a:lnTo>
                    <a:pt x="31" y="258"/>
                  </a:lnTo>
                  <a:lnTo>
                    <a:pt x="36" y="264"/>
                  </a:lnTo>
                  <a:lnTo>
                    <a:pt x="42" y="268"/>
                  </a:lnTo>
                  <a:lnTo>
                    <a:pt x="48" y="272"/>
                  </a:lnTo>
                  <a:lnTo>
                    <a:pt x="54" y="277"/>
                  </a:lnTo>
                  <a:lnTo>
                    <a:pt x="57" y="281"/>
                  </a:lnTo>
                  <a:lnTo>
                    <a:pt x="65" y="291"/>
                  </a:lnTo>
                  <a:lnTo>
                    <a:pt x="67" y="298"/>
                  </a:lnTo>
                  <a:lnTo>
                    <a:pt x="63" y="306"/>
                  </a:lnTo>
                  <a:lnTo>
                    <a:pt x="55" y="312"/>
                  </a:lnTo>
                  <a:lnTo>
                    <a:pt x="50" y="315"/>
                  </a:lnTo>
                  <a:lnTo>
                    <a:pt x="44" y="317"/>
                  </a:lnTo>
                  <a:lnTo>
                    <a:pt x="38" y="321"/>
                  </a:lnTo>
                  <a:lnTo>
                    <a:pt x="33" y="323"/>
                  </a:lnTo>
                  <a:lnTo>
                    <a:pt x="27" y="325"/>
                  </a:lnTo>
                  <a:lnTo>
                    <a:pt x="19" y="327"/>
                  </a:lnTo>
                  <a:lnTo>
                    <a:pt x="14" y="329"/>
                  </a:lnTo>
                  <a:lnTo>
                    <a:pt x="10" y="331"/>
                  </a:lnTo>
                  <a:lnTo>
                    <a:pt x="2" y="332"/>
                  </a:lnTo>
                  <a:lnTo>
                    <a:pt x="0" y="334"/>
                  </a:lnTo>
                  <a:lnTo>
                    <a:pt x="95" y="372"/>
                  </a:lnTo>
                  <a:lnTo>
                    <a:pt x="154" y="304"/>
                  </a:lnTo>
                  <a:lnTo>
                    <a:pt x="232" y="184"/>
                  </a:lnTo>
                  <a:lnTo>
                    <a:pt x="219" y="59"/>
                  </a:lnTo>
                  <a:lnTo>
                    <a:pt x="114" y="0"/>
                  </a:lnTo>
                  <a:lnTo>
                    <a:pt x="54" y="2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6" name="Freeform 140"/>
            <p:cNvSpPr>
              <a:spLocks/>
            </p:cNvSpPr>
            <p:nvPr/>
          </p:nvSpPr>
          <p:spPr bwMode="auto">
            <a:xfrm>
              <a:off x="3224381" y="2517388"/>
              <a:ext cx="38364" cy="56328"/>
            </a:xfrm>
            <a:custGeom>
              <a:avLst/>
              <a:gdLst>
                <a:gd name="T0" fmla="*/ 2147483647 w 252"/>
                <a:gd name="T1" fmla="*/ 0 h 371"/>
                <a:gd name="T2" fmla="*/ 0 w 252"/>
                <a:gd name="T3" fmla="*/ 2147483647 h 371"/>
                <a:gd name="T4" fmla="*/ 2147483647 w 252"/>
                <a:gd name="T5" fmla="*/ 2147483647 h 371"/>
                <a:gd name="T6" fmla="*/ 2147483647 w 252"/>
                <a:gd name="T7" fmla="*/ 2147483647 h 371"/>
                <a:gd name="T8" fmla="*/ 2147483647 w 252"/>
                <a:gd name="T9" fmla="*/ 2147483647 h 371"/>
                <a:gd name="T10" fmla="*/ 2147483647 w 252"/>
                <a:gd name="T11" fmla="*/ 2147483647 h 371"/>
                <a:gd name="T12" fmla="*/ 2147483647 w 252"/>
                <a:gd name="T13" fmla="*/ 2147483647 h 371"/>
                <a:gd name="T14" fmla="*/ 2147483647 w 252"/>
                <a:gd name="T15" fmla="*/ 0 h 371"/>
                <a:gd name="T16" fmla="*/ 2147483647 w 252"/>
                <a:gd name="T17" fmla="*/ 0 h 37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2" h="371">
                  <a:moveTo>
                    <a:pt x="108" y="0"/>
                  </a:moveTo>
                  <a:lnTo>
                    <a:pt x="0" y="21"/>
                  </a:lnTo>
                  <a:lnTo>
                    <a:pt x="19" y="248"/>
                  </a:lnTo>
                  <a:lnTo>
                    <a:pt x="55" y="371"/>
                  </a:lnTo>
                  <a:lnTo>
                    <a:pt x="252" y="331"/>
                  </a:lnTo>
                  <a:lnTo>
                    <a:pt x="230" y="139"/>
                  </a:lnTo>
                  <a:lnTo>
                    <a:pt x="237" y="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7" name="Freeform 141"/>
            <p:cNvSpPr>
              <a:spLocks/>
            </p:cNvSpPr>
            <p:nvPr/>
          </p:nvSpPr>
          <p:spPr bwMode="auto">
            <a:xfrm>
              <a:off x="3236560" y="2516475"/>
              <a:ext cx="37146" cy="58459"/>
            </a:xfrm>
            <a:custGeom>
              <a:avLst/>
              <a:gdLst>
                <a:gd name="T0" fmla="*/ 2147483647 w 245"/>
                <a:gd name="T1" fmla="*/ 2147483647 h 384"/>
                <a:gd name="T2" fmla="*/ 2147483647 w 245"/>
                <a:gd name="T3" fmla="*/ 2147483647 h 384"/>
                <a:gd name="T4" fmla="*/ 2147483647 w 245"/>
                <a:gd name="T5" fmla="*/ 2147483647 h 384"/>
                <a:gd name="T6" fmla="*/ 2147483647 w 245"/>
                <a:gd name="T7" fmla="*/ 2147483647 h 384"/>
                <a:gd name="T8" fmla="*/ 2147483647 w 245"/>
                <a:gd name="T9" fmla="*/ 2147483647 h 384"/>
                <a:gd name="T10" fmla="*/ 2147483647 w 245"/>
                <a:gd name="T11" fmla="*/ 2147483647 h 384"/>
                <a:gd name="T12" fmla="*/ 2147483647 w 245"/>
                <a:gd name="T13" fmla="*/ 2147483647 h 384"/>
                <a:gd name="T14" fmla="*/ 2147483647 w 245"/>
                <a:gd name="T15" fmla="*/ 2147483647 h 384"/>
                <a:gd name="T16" fmla="*/ 2147483647 w 245"/>
                <a:gd name="T17" fmla="*/ 2147483647 h 384"/>
                <a:gd name="T18" fmla="*/ 2147483647 w 245"/>
                <a:gd name="T19" fmla="*/ 2147483647 h 384"/>
                <a:gd name="T20" fmla="*/ 2147483647 w 245"/>
                <a:gd name="T21" fmla="*/ 2147483647 h 384"/>
                <a:gd name="T22" fmla="*/ 2147483647 w 245"/>
                <a:gd name="T23" fmla="*/ 2147483647 h 384"/>
                <a:gd name="T24" fmla="*/ 2147483647 w 245"/>
                <a:gd name="T25" fmla="*/ 2147483647 h 384"/>
                <a:gd name="T26" fmla="*/ 2147483647 w 245"/>
                <a:gd name="T27" fmla="*/ 2147483647 h 384"/>
                <a:gd name="T28" fmla="*/ 2147483647 w 245"/>
                <a:gd name="T29" fmla="*/ 2147483647 h 384"/>
                <a:gd name="T30" fmla="*/ 2147483647 w 245"/>
                <a:gd name="T31" fmla="*/ 2147483647 h 384"/>
                <a:gd name="T32" fmla="*/ 2147483647 w 245"/>
                <a:gd name="T33" fmla="*/ 2147483647 h 384"/>
                <a:gd name="T34" fmla="*/ 2147483647 w 245"/>
                <a:gd name="T35" fmla="*/ 2147483647 h 384"/>
                <a:gd name="T36" fmla="*/ 2147483647 w 245"/>
                <a:gd name="T37" fmla="*/ 2147483647 h 384"/>
                <a:gd name="T38" fmla="*/ 2147483647 w 245"/>
                <a:gd name="T39" fmla="*/ 2147483647 h 384"/>
                <a:gd name="T40" fmla="*/ 2147483647 w 245"/>
                <a:gd name="T41" fmla="*/ 2147483647 h 384"/>
                <a:gd name="T42" fmla="*/ 2147483647 w 245"/>
                <a:gd name="T43" fmla="*/ 2147483647 h 384"/>
                <a:gd name="T44" fmla="*/ 2147483647 w 245"/>
                <a:gd name="T45" fmla="*/ 2147483647 h 384"/>
                <a:gd name="T46" fmla="*/ 2147483647 w 245"/>
                <a:gd name="T47" fmla="*/ 2147483647 h 384"/>
                <a:gd name="T48" fmla="*/ 2147483647 w 245"/>
                <a:gd name="T49" fmla="*/ 2147483647 h 384"/>
                <a:gd name="T50" fmla="*/ 2147483647 w 245"/>
                <a:gd name="T51" fmla="*/ 2147483647 h 384"/>
                <a:gd name="T52" fmla="*/ 2147483647 w 245"/>
                <a:gd name="T53" fmla="*/ 2147483647 h 384"/>
                <a:gd name="T54" fmla="*/ 2147483647 w 245"/>
                <a:gd name="T55" fmla="*/ 2147483647 h 384"/>
                <a:gd name="T56" fmla="*/ 2147483647 w 245"/>
                <a:gd name="T57" fmla="*/ 2147483647 h 384"/>
                <a:gd name="T58" fmla="*/ 2147483647 w 245"/>
                <a:gd name="T59" fmla="*/ 2147483647 h 384"/>
                <a:gd name="T60" fmla="*/ 2147483647 w 245"/>
                <a:gd name="T61" fmla="*/ 2147483647 h 384"/>
                <a:gd name="T62" fmla="*/ 2147483647 w 245"/>
                <a:gd name="T63" fmla="*/ 2147483647 h 384"/>
                <a:gd name="T64" fmla="*/ 2147483647 w 245"/>
                <a:gd name="T65" fmla="*/ 2147483647 h 384"/>
                <a:gd name="T66" fmla="*/ 2147483647 w 245"/>
                <a:gd name="T67" fmla="*/ 2147483647 h 384"/>
                <a:gd name="T68" fmla="*/ 2147483647 w 245"/>
                <a:gd name="T69" fmla="*/ 2147483647 h 384"/>
                <a:gd name="T70" fmla="*/ 2147483647 w 245"/>
                <a:gd name="T71" fmla="*/ 2147483647 h 384"/>
                <a:gd name="T72" fmla="*/ 2147483647 w 245"/>
                <a:gd name="T73" fmla="*/ 2147483647 h 384"/>
                <a:gd name="T74" fmla="*/ 2147483647 w 245"/>
                <a:gd name="T75" fmla="*/ 2147483647 h 384"/>
                <a:gd name="T76" fmla="*/ 2147483647 w 245"/>
                <a:gd name="T77" fmla="*/ 2147483647 h 384"/>
                <a:gd name="T78" fmla="*/ 2147483647 w 245"/>
                <a:gd name="T79" fmla="*/ 2147483647 h 384"/>
                <a:gd name="T80" fmla="*/ 2147483647 w 245"/>
                <a:gd name="T81" fmla="*/ 2147483647 h 384"/>
                <a:gd name="T82" fmla="*/ 2147483647 w 245"/>
                <a:gd name="T83" fmla="*/ 2147483647 h 384"/>
                <a:gd name="T84" fmla="*/ 2147483647 w 245"/>
                <a:gd name="T85" fmla="*/ 2147483647 h 384"/>
                <a:gd name="T86" fmla="*/ 0 w 245"/>
                <a:gd name="T87" fmla="*/ 2147483647 h 384"/>
                <a:gd name="T88" fmla="*/ 2147483647 w 245"/>
                <a:gd name="T89" fmla="*/ 2147483647 h 384"/>
                <a:gd name="T90" fmla="*/ 2147483647 w 245"/>
                <a:gd name="T91" fmla="*/ 0 h 38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45" h="384">
                  <a:moveTo>
                    <a:pt x="62" y="0"/>
                  </a:moveTo>
                  <a:lnTo>
                    <a:pt x="70" y="4"/>
                  </a:lnTo>
                  <a:lnTo>
                    <a:pt x="72" y="5"/>
                  </a:lnTo>
                  <a:lnTo>
                    <a:pt x="77" y="9"/>
                  </a:lnTo>
                  <a:lnTo>
                    <a:pt x="83" y="13"/>
                  </a:lnTo>
                  <a:lnTo>
                    <a:pt x="89" y="17"/>
                  </a:lnTo>
                  <a:lnTo>
                    <a:pt x="98" y="26"/>
                  </a:lnTo>
                  <a:lnTo>
                    <a:pt x="108" y="36"/>
                  </a:lnTo>
                  <a:lnTo>
                    <a:pt x="110" y="42"/>
                  </a:lnTo>
                  <a:lnTo>
                    <a:pt x="112" y="45"/>
                  </a:lnTo>
                  <a:lnTo>
                    <a:pt x="112" y="53"/>
                  </a:lnTo>
                  <a:lnTo>
                    <a:pt x="112" y="59"/>
                  </a:lnTo>
                  <a:lnTo>
                    <a:pt x="108" y="62"/>
                  </a:lnTo>
                  <a:lnTo>
                    <a:pt x="102" y="68"/>
                  </a:lnTo>
                  <a:lnTo>
                    <a:pt x="96" y="72"/>
                  </a:lnTo>
                  <a:lnTo>
                    <a:pt x="89" y="80"/>
                  </a:lnTo>
                  <a:lnTo>
                    <a:pt x="81" y="83"/>
                  </a:lnTo>
                  <a:lnTo>
                    <a:pt x="74" y="89"/>
                  </a:lnTo>
                  <a:lnTo>
                    <a:pt x="64" y="93"/>
                  </a:lnTo>
                  <a:lnTo>
                    <a:pt x="58" y="101"/>
                  </a:lnTo>
                  <a:lnTo>
                    <a:pt x="49" y="104"/>
                  </a:lnTo>
                  <a:lnTo>
                    <a:pt x="41" y="110"/>
                  </a:lnTo>
                  <a:lnTo>
                    <a:pt x="36" y="114"/>
                  </a:lnTo>
                  <a:lnTo>
                    <a:pt x="30" y="120"/>
                  </a:lnTo>
                  <a:lnTo>
                    <a:pt x="22" y="127"/>
                  </a:lnTo>
                  <a:lnTo>
                    <a:pt x="24" y="137"/>
                  </a:lnTo>
                  <a:lnTo>
                    <a:pt x="26" y="139"/>
                  </a:lnTo>
                  <a:lnTo>
                    <a:pt x="32" y="140"/>
                  </a:lnTo>
                  <a:lnTo>
                    <a:pt x="39" y="142"/>
                  </a:lnTo>
                  <a:lnTo>
                    <a:pt x="49" y="146"/>
                  </a:lnTo>
                  <a:lnTo>
                    <a:pt x="58" y="148"/>
                  </a:lnTo>
                  <a:lnTo>
                    <a:pt x="68" y="152"/>
                  </a:lnTo>
                  <a:lnTo>
                    <a:pt x="79" y="154"/>
                  </a:lnTo>
                  <a:lnTo>
                    <a:pt x="93" y="158"/>
                  </a:lnTo>
                  <a:lnTo>
                    <a:pt x="102" y="159"/>
                  </a:lnTo>
                  <a:lnTo>
                    <a:pt x="114" y="161"/>
                  </a:lnTo>
                  <a:lnTo>
                    <a:pt x="123" y="165"/>
                  </a:lnTo>
                  <a:lnTo>
                    <a:pt x="133" y="167"/>
                  </a:lnTo>
                  <a:lnTo>
                    <a:pt x="140" y="171"/>
                  </a:lnTo>
                  <a:lnTo>
                    <a:pt x="146" y="175"/>
                  </a:lnTo>
                  <a:lnTo>
                    <a:pt x="150" y="178"/>
                  </a:lnTo>
                  <a:lnTo>
                    <a:pt x="152" y="182"/>
                  </a:lnTo>
                  <a:lnTo>
                    <a:pt x="150" y="186"/>
                  </a:lnTo>
                  <a:lnTo>
                    <a:pt x="148" y="190"/>
                  </a:lnTo>
                  <a:lnTo>
                    <a:pt x="142" y="194"/>
                  </a:lnTo>
                  <a:lnTo>
                    <a:pt x="136" y="199"/>
                  </a:lnTo>
                  <a:lnTo>
                    <a:pt x="127" y="203"/>
                  </a:lnTo>
                  <a:lnTo>
                    <a:pt x="119" y="209"/>
                  </a:lnTo>
                  <a:lnTo>
                    <a:pt x="108" y="215"/>
                  </a:lnTo>
                  <a:lnTo>
                    <a:pt x="98" y="218"/>
                  </a:lnTo>
                  <a:lnTo>
                    <a:pt x="87" y="224"/>
                  </a:lnTo>
                  <a:lnTo>
                    <a:pt x="76" y="228"/>
                  </a:lnTo>
                  <a:lnTo>
                    <a:pt x="64" y="232"/>
                  </a:lnTo>
                  <a:lnTo>
                    <a:pt x="57" y="236"/>
                  </a:lnTo>
                  <a:lnTo>
                    <a:pt x="47" y="239"/>
                  </a:lnTo>
                  <a:lnTo>
                    <a:pt x="39" y="241"/>
                  </a:lnTo>
                  <a:lnTo>
                    <a:pt x="34" y="245"/>
                  </a:lnTo>
                  <a:lnTo>
                    <a:pt x="32" y="249"/>
                  </a:lnTo>
                  <a:lnTo>
                    <a:pt x="30" y="249"/>
                  </a:lnTo>
                  <a:lnTo>
                    <a:pt x="38" y="251"/>
                  </a:lnTo>
                  <a:lnTo>
                    <a:pt x="41" y="251"/>
                  </a:lnTo>
                  <a:lnTo>
                    <a:pt x="47" y="251"/>
                  </a:lnTo>
                  <a:lnTo>
                    <a:pt x="55" y="251"/>
                  </a:lnTo>
                  <a:lnTo>
                    <a:pt x="62" y="251"/>
                  </a:lnTo>
                  <a:lnTo>
                    <a:pt x="68" y="251"/>
                  </a:lnTo>
                  <a:lnTo>
                    <a:pt x="76" y="251"/>
                  </a:lnTo>
                  <a:lnTo>
                    <a:pt x="81" y="253"/>
                  </a:lnTo>
                  <a:lnTo>
                    <a:pt x="87" y="255"/>
                  </a:lnTo>
                  <a:lnTo>
                    <a:pt x="93" y="256"/>
                  </a:lnTo>
                  <a:lnTo>
                    <a:pt x="96" y="262"/>
                  </a:lnTo>
                  <a:lnTo>
                    <a:pt x="98" y="266"/>
                  </a:lnTo>
                  <a:lnTo>
                    <a:pt x="98" y="272"/>
                  </a:lnTo>
                  <a:lnTo>
                    <a:pt x="96" y="277"/>
                  </a:lnTo>
                  <a:lnTo>
                    <a:pt x="93" y="285"/>
                  </a:lnTo>
                  <a:lnTo>
                    <a:pt x="87" y="293"/>
                  </a:lnTo>
                  <a:lnTo>
                    <a:pt x="81" y="302"/>
                  </a:lnTo>
                  <a:lnTo>
                    <a:pt x="72" y="312"/>
                  </a:lnTo>
                  <a:lnTo>
                    <a:pt x="64" y="321"/>
                  </a:lnTo>
                  <a:lnTo>
                    <a:pt x="57" y="331"/>
                  </a:lnTo>
                  <a:lnTo>
                    <a:pt x="47" y="340"/>
                  </a:lnTo>
                  <a:lnTo>
                    <a:pt x="38" y="348"/>
                  </a:lnTo>
                  <a:lnTo>
                    <a:pt x="28" y="357"/>
                  </a:lnTo>
                  <a:lnTo>
                    <a:pt x="20" y="363"/>
                  </a:lnTo>
                  <a:lnTo>
                    <a:pt x="13" y="371"/>
                  </a:lnTo>
                  <a:lnTo>
                    <a:pt x="7" y="376"/>
                  </a:lnTo>
                  <a:lnTo>
                    <a:pt x="1" y="380"/>
                  </a:lnTo>
                  <a:lnTo>
                    <a:pt x="0" y="382"/>
                  </a:lnTo>
                  <a:lnTo>
                    <a:pt x="0" y="384"/>
                  </a:lnTo>
                  <a:lnTo>
                    <a:pt x="245" y="323"/>
                  </a:lnTo>
                  <a:lnTo>
                    <a:pt x="222" y="68"/>
                  </a:lnTo>
                  <a:lnTo>
                    <a:pt x="195" y="13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8" name="Freeform 142"/>
            <p:cNvSpPr>
              <a:spLocks/>
            </p:cNvSpPr>
            <p:nvPr/>
          </p:nvSpPr>
          <p:spPr bwMode="auto">
            <a:xfrm>
              <a:off x="3253001" y="2457407"/>
              <a:ext cx="46889" cy="56632"/>
            </a:xfrm>
            <a:custGeom>
              <a:avLst/>
              <a:gdLst>
                <a:gd name="T0" fmla="*/ 2147483647 w 308"/>
                <a:gd name="T1" fmla="*/ 0 h 373"/>
                <a:gd name="T2" fmla="*/ 0 w 308"/>
                <a:gd name="T3" fmla="*/ 2147483647 h 373"/>
                <a:gd name="T4" fmla="*/ 2147483647 w 308"/>
                <a:gd name="T5" fmla="*/ 2147483647 h 373"/>
                <a:gd name="T6" fmla="*/ 2147483647 w 308"/>
                <a:gd name="T7" fmla="*/ 2147483647 h 373"/>
                <a:gd name="T8" fmla="*/ 2147483647 w 308"/>
                <a:gd name="T9" fmla="*/ 2147483647 h 373"/>
                <a:gd name="T10" fmla="*/ 2147483647 w 308"/>
                <a:gd name="T11" fmla="*/ 2147483647 h 373"/>
                <a:gd name="T12" fmla="*/ 2147483647 w 308"/>
                <a:gd name="T13" fmla="*/ 0 h 373"/>
                <a:gd name="T14" fmla="*/ 2147483647 w 308"/>
                <a:gd name="T15" fmla="*/ 0 h 37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08" h="373">
                  <a:moveTo>
                    <a:pt x="215" y="0"/>
                  </a:moveTo>
                  <a:lnTo>
                    <a:pt x="0" y="49"/>
                  </a:lnTo>
                  <a:lnTo>
                    <a:pt x="139" y="373"/>
                  </a:lnTo>
                  <a:lnTo>
                    <a:pt x="308" y="304"/>
                  </a:lnTo>
                  <a:lnTo>
                    <a:pt x="304" y="211"/>
                  </a:lnTo>
                  <a:lnTo>
                    <a:pt x="300" y="61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9" name="Freeform 143"/>
            <p:cNvSpPr>
              <a:spLocks/>
            </p:cNvSpPr>
            <p:nvPr/>
          </p:nvSpPr>
          <p:spPr bwMode="auto">
            <a:xfrm>
              <a:off x="3272487" y="2457407"/>
              <a:ext cx="31665" cy="52978"/>
            </a:xfrm>
            <a:custGeom>
              <a:avLst/>
              <a:gdLst>
                <a:gd name="T0" fmla="*/ 2147483647 w 209"/>
                <a:gd name="T1" fmla="*/ 2147483647 h 348"/>
                <a:gd name="T2" fmla="*/ 2147483647 w 209"/>
                <a:gd name="T3" fmla="*/ 2147483647 h 348"/>
                <a:gd name="T4" fmla="*/ 2147483647 w 209"/>
                <a:gd name="T5" fmla="*/ 2147483647 h 348"/>
                <a:gd name="T6" fmla="*/ 2147483647 w 209"/>
                <a:gd name="T7" fmla="*/ 2147483647 h 348"/>
                <a:gd name="T8" fmla="*/ 2147483647 w 209"/>
                <a:gd name="T9" fmla="*/ 2147483647 h 348"/>
                <a:gd name="T10" fmla="*/ 2147483647 w 209"/>
                <a:gd name="T11" fmla="*/ 2147483647 h 348"/>
                <a:gd name="T12" fmla="*/ 2147483647 w 209"/>
                <a:gd name="T13" fmla="*/ 2147483647 h 348"/>
                <a:gd name="T14" fmla="*/ 2147483647 w 209"/>
                <a:gd name="T15" fmla="*/ 2147483647 h 348"/>
                <a:gd name="T16" fmla="*/ 2147483647 w 209"/>
                <a:gd name="T17" fmla="*/ 2147483647 h 348"/>
                <a:gd name="T18" fmla="*/ 2147483647 w 209"/>
                <a:gd name="T19" fmla="*/ 2147483647 h 348"/>
                <a:gd name="T20" fmla="*/ 2147483647 w 209"/>
                <a:gd name="T21" fmla="*/ 2147483647 h 348"/>
                <a:gd name="T22" fmla="*/ 2147483647 w 209"/>
                <a:gd name="T23" fmla="*/ 2147483647 h 348"/>
                <a:gd name="T24" fmla="*/ 2147483647 w 209"/>
                <a:gd name="T25" fmla="*/ 2147483647 h 348"/>
                <a:gd name="T26" fmla="*/ 2147483647 w 209"/>
                <a:gd name="T27" fmla="*/ 2147483647 h 348"/>
                <a:gd name="T28" fmla="*/ 2147483647 w 209"/>
                <a:gd name="T29" fmla="*/ 2147483647 h 348"/>
                <a:gd name="T30" fmla="*/ 2147483647 w 209"/>
                <a:gd name="T31" fmla="*/ 2147483647 h 348"/>
                <a:gd name="T32" fmla="*/ 2147483647 w 209"/>
                <a:gd name="T33" fmla="*/ 2147483647 h 348"/>
                <a:gd name="T34" fmla="*/ 2147483647 w 209"/>
                <a:gd name="T35" fmla="*/ 2147483647 h 348"/>
                <a:gd name="T36" fmla="*/ 2147483647 w 209"/>
                <a:gd name="T37" fmla="*/ 2147483647 h 348"/>
                <a:gd name="T38" fmla="*/ 2147483647 w 209"/>
                <a:gd name="T39" fmla="*/ 2147483647 h 348"/>
                <a:gd name="T40" fmla="*/ 2147483647 w 209"/>
                <a:gd name="T41" fmla="*/ 2147483647 h 348"/>
                <a:gd name="T42" fmla="*/ 2147483647 w 209"/>
                <a:gd name="T43" fmla="*/ 2147483647 h 348"/>
                <a:gd name="T44" fmla="*/ 2147483647 w 209"/>
                <a:gd name="T45" fmla="*/ 2147483647 h 348"/>
                <a:gd name="T46" fmla="*/ 2147483647 w 209"/>
                <a:gd name="T47" fmla="*/ 2147483647 h 348"/>
                <a:gd name="T48" fmla="*/ 2147483647 w 209"/>
                <a:gd name="T49" fmla="*/ 2147483647 h 348"/>
                <a:gd name="T50" fmla="*/ 2147483647 w 209"/>
                <a:gd name="T51" fmla="*/ 2147483647 h 348"/>
                <a:gd name="T52" fmla="*/ 2147483647 w 209"/>
                <a:gd name="T53" fmla="*/ 2147483647 h 348"/>
                <a:gd name="T54" fmla="*/ 2147483647 w 209"/>
                <a:gd name="T55" fmla="*/ 2147483647 h 348"/>
                <a:gd name="T56" fmla="*/ 2147483647 w 209"/>
                <a:gd name="T57" fmla="*/ 2147483647 h 348"/>
                <a:gd name="T58" fmla="*/ 2147483647 w 209"/>
                <a:gd name="T59" fmla="*/ 2147483647 h 348"/>
                <a:gd name="T60" fmla="*/ 2147483647 w 209"/>
                <a:gd name="T61" fmla="*/ 2147483647 h 348"/>
                <a:gd name="T62" fmla="*/ 2147483647 w 209"/>
                <a:gd name="T63" fmla="*/ 2147483647 h 348"/>
                <a:gd name="T64" fmla="*/ 2147483647 w 209"/>
                <a:gd name="T65" fmla="*/ 2147483647 h 348"/>
                <a:gd name="T66" fmla="*/ 2147483647 w 209"/>
                <a:gd name="T67" fmla="*/ 2147483647 h 348"/>
                <a:gd name="T68" fmla="*/ 2147483647 w 209"/>
                <a:gd name="T69" fmla="*/ 2147483647 h 348"/>
                <a:gd name="T70" fmla="*/ 2147483647 w 209"/>
                <a:gd name="T71" fmla="*/ 2147483647 h 348"/>
                <a:gd name="T72" fmla="*/ 2147483647 w 209"/>
                <a:gd name="T73" fmla="*/ 2147483647 h 348"/>
                <a:gd name="T74" fmla="*/ 2147483647 w 209"/>
                <a:gd name="T75" fmla="*/ 2147483647 h 348"/>
                <a:gd name="T76" fmla="*/ 2147483647 w 209"/>
                <a:gd name="T77" fmla="*/ 2147483647 h 348"/>
                <a:gd name="T78" fmla="*/ 2147483647 w 209"/>
                <a:gd name="T79" fmla="*/ 2147483647 h 348"/>
                <a:gd name="T80" fmla="*/ 2147483647 w 209"/>
                <a:gd name="T81" fmla="*/ 2147483647 h 348"/>
                <a:gd name="T82" fmla="*/ 2147483647 w 209"/>
                <a:gd name="T83" fmla="*/ 2147483647 h 348"/>
                <a:gd name="T84" fmla="*/ 2147483647 w 209"/>
                <a:gd name="T85" fmla="*/ 2147483647 h 348"/>
                <a:gd name="T86" fmla="*/ 2147483647 w 209"/>
                <a:gd name="T87" fmla="*/ 2147483647 h 348"/>
                <a:gd name="T88" fmla="*/ 2147483647 w 209"/>
                <a:gd name="T89" fmla="*/ 2147483647 h 348"/>
                <a:gd name="T90" fmla="*/ 2147483647 w 209"/>
                <a:gd name="T91" fmla="*/ 2147483647 h 348"/>
                <a:gd name="T92" fmla="*/ 2147483647 w 209"/>
                <a:gd name="T93" fmla="*/ 0 h 348"/>
                <a:gd name="T94" fmla="*/ 0 w 209"/>
                <a:gd name="T95" fmla="*/ 2147483647 h 34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9" h="348">
                  <a:moveTo>
                    <a:pt x="0" y="19"/>
                  </a:moveTo>
                  <a:lnTo>
                    <a:pt x="2" y="19"/>
                  </a:lnTo>
                  <a:lnTo>
                    <a:pt x="10" y="19"/>
                  </a:lnTo>
                  <a:lnTo>
                    <a:pt x="14" y="19"/>
                  </a:lnTo>
                  <a:lnTo>
                    <a:pt x="19" y="21"/>
                  </a:lnTo>
                  <a:lnTo>
                    <a:pt x="25" y="21"/>
                  </a:lnTo>
                  <a:lnTo>
                    <a:pt x="33" y="23"/>
                  </a:lnTo>
                  <a:lnTo>
                    <a:pt x="36" y="25"/>
                  </a:lnTo>
                  <a:lnTo>
                    <a:pt x="42" y="26"/>
                  </a:lnTo>
                  <a:lnTo>
                    <a:pt x="50" y="28"/>
                  </a:lnTo>
                  <a:lnTo>
                    <a:pt x="55" y="32"/>
                  </a:lnTo>
                  <a:lnTo>
                    <a:pt x="63" y="38"/>
                  </a:lnTo>
                  <a:lnTo>
                    <a:pt x="71" y="49"/>
                  </a:lnTo>
                  <a:lnTo>
                    <a:pt x="71" y="53"/>
                  </a:lnTo>
                  <a:lnTo>
                    <a:pt x="71" y="61"/>
                  </a:lnTo>
                  <a:lnTo>
                    <a:pt x="69" y="66"/>
                  </a:lnTo>
                  <a:lnTo>
                    <a:pt x="67" y="74"/>
                  </a:lnTo>
                  <a:lnTo>
                    <a:pt x="63" y="80"/>
                  </a:lnTo>
                  <a:lnTo>
                    <a:pt x="61" y="87"/>
                  </a:lnTo>
                  <a:lnTo>
                    <a:pt x="59" y="95"/>
                  </a:lnTo>
                  <a:lnTo>
                    <a:pt x="55" y="104"/>
                  </a:lnTo>
                  <a:lnTo>
                    <a:pt x="52" y="110"/>
                  </a:lnTo>
                  <a:lnTo>
                    <a:pt x="48" y="118"/>
                  </a:lnTo>
                  <a:lnTo>
                    <a:pt x="46" y="123"/>
                  </a:lnTo>
                  <a:lnTo>
                    <a:pt x="44" y="131"/>
                  </a:lnTo>
                  <a:lnTo>
                    <a:pt x="40" y="137"/>
                  </a:lnTo>
                  <a:lnTo>
                    <a:pt x="40" y="144"/>
                  </a:lnTo>
                  <a:lnTo>
                    <a:pt x="40" y="148"/>
                  </a:lnTo>
                  <a:lnTo>
                    <a:pt x="44" y="156"/>
                  </a:lnTo>
                  <a:lnTo>
                    <a:pt x="46" y="158"/>
                  </a:lnTo>
                  <a:lnTo>
                    <a:pt x="50" y="161"/>
                  </a:lnTo>
                  <a:lnTo>
                    <a:pt x="53" y="163"/>
                  </a:lnTo>
                  <a:lnTo>
                    <a:pt x="59" y="167"/>
                  </a:lnTo>
                  <a:lnTo>
                    <a:pt x="65" y="167"/>
                  </a:lnTo>
                  <a:lnTo>
                    <a:pt x="71" y="169"/>
                  </a:lnTo>
                  <a:lnTo>
                    <a:pt x="78" y="171"/>
                  </a:lnTo>
                  <a:lnTo>
                    <a:pt x="86" y="173"/>
                  </a:lnTo>
                  <a:lnTo>
                    <a:pt x="91" y="173"/>
                  </a:lnTo>
                  <a:lnTo>
                    <a:pt x="97" y="173"/>
                  </a:lnTo>
                  <a:lnTo>
                    <a:pt x="103" y="175"/>
                  </a:lnTo>
                  <a:lnTo>
                    <a:pt x="109" y="177"/>
                  </a:lnTo>
                  <a:lnTo>
                    <a:pt x="116" y="180"/>
                  </a:lnTo>
                  <a:lnTo>
                    <a:pt x="120" y="184"/>
                  </a:lnTo>
                  <a:lnTo>
                    <a:pt x="114" y="188"/>
                  </a:lnTo>
                  <a:lnTo>
                    <a:pt x="109" y="196"/>
                  </a:lnTo>
                  <a:lnTo>
                    <a:pt x="101" y="199"/>
                  </a:lnTo>
                  <a:lnTo>
                    <a:pt x="95" y="203"/>
                  </a:lnTo>
                  <a:lnTo>
                    <a:pt x="90" y="207"/>
                  </a:lnTo>
                  <a:lnTo>
                    <a:pt x="84" y="213"/>
                  </a:lnTo>
                  <a:lnTo>
                    <a:pt x="78" y="217"/>
                  </a:lnTo>
                  <a:lnTo>
                    <a:pt x="72" y="220"/>
                  </a:lnTo>
                  <a:lnTo>
                    <a:pt x="65" y="224"/>
                  </a:lnTo>
                  <a:lnTo>
                    <a:pt x="63" y="230"/>
                  </a:lnTo>
                  <a:lnTo>
                    <a:pt x="59" y="236"/>
                  </a:lnTo>
                  <a:lnTo>
                    <a:pt x="61" y="243"/>
                  </a:lnTo>
                  <a:lnTo>
                    <a:pt x="63" y="245"/>
                  </a:lnTo>
                  <a:lnTo>
                    <a:pt x="69" y="247"/>
                  </a:lnTo>
                  <a:lnTo>
                    <a:pt x="74" y="247"/>
                  </a:lnTo>
                  <a:lnTo>
                    <a:pt x="82" y="249"/>
                  </a:lnTo>
                  <a:lnTo>
                    <a:pt x="90" y="251"/>
                  </a:lnTo>
                  <a:lnTo>
                    <a:pt x="99" y="253"/>
                  </a:lnTo>
                  <a:lnTo>
                    <a:pt x="110" y="253"/>
                  </a:lnTo>
                  <a:lnTo>
                    <a:pt x="120" y="255"/>
                  </a:lnTo>
                  <a:lnTo>
                    <a:pt x="128" y="255"/>
                  </a:lnTo>
                  <a:lnTo>
                    <a:pt x="137" y="257"/>
                  </a:lnTo>
                  <a:lnTo>
                    <a:pt x="147" y="258"/>
                  </a:lnTo>
                  <a:lnTo>
                    <a:pt x="154" y="260"/>
                  </a:lnTo>
                  <a:lnTo>
                    <a:pt x="160" y="262"/>
                  </a:lnTo>
                  <a:lnTo>
                    <a:pt x="164" y="266"/>
                  </a:lnTo>
                  <a:lnTo>
                    <a:pt x="166" y="268"/>
                  </a:lnTo>
                  <a:lnTo>
                    <a:pt x="167" y="274"/>
                  </a:lnTo>
                  <a:lnTo>
                    <a:pt x="164" y="276"/>
                  </a:lnTo>
                  <a:lnTo>
                    <a:pt x="160" y="281"/>
                  </a:lnTo>
                  <a:lnTo>
                    <a:pt x="152" y="289"/>
                  </a:lnTo>
                  <a:lnTo>
                    <a:pt x="147" y="295"/>
                  </a:lnTo>
                  <a:lnTo>
                    <a:pt x="135" y="300"/>
                  </a:lnTo>
                  <a:lnTo>
                    <a:pt x="126" y="306"/>
                  </a:lnTo>
                  <a:lnTo>
                    <a:pt x="116" y="314"/>
                  </a:lnTo>
                  <a:lnTo>
                    <a:pt x="107" y="319"/>
                  </a:lnTo>
                  <a:lnTo>
                    <a:pt x="97" y="325"/>
                  </a:lnTo>
                  <a:lnTo>
                    <a:pt x="86" y="331"/>
                  </a:lnTo>
                  <a:lnTo>
                    <a:pt x="76" y="334"/>
                  </a:lnTo>
                  <a:lnTo>
                    <a:pt x="71" y="340"/>
                  </a:lnTo>
                  <a:lnTo>
                    <a:pt x="63" y="342"/>
                  </a:lnTo>
                  <a:lnTo>
                    <a:pt x="57" y="346"/>
                  </a:lnTo>
                  <a:lnTo>
                    <a:pt x="53" y="348"/>
                  </a:lnTo>
                  <a:lnTo>
                    <a:pt x="200" y="295"/>
                  </a:lnTo>
                  <a:lnTo>
                    <a:pt x="206" y="270"/>
                  </a:lnTo>
                  <a:lnTo>
                    <a:pt x="209" y="234"/>
                  </a:lnTo>
                  <a:lnTo>
                    <a:pt x="200" y="161"/>
                  </a:lnTo>
                  <a:lnTo>
                    <a:pt x="169" y="99"/>
                  </a:lnTo>
                  <a:lnTo>
                    <a:pt x="114" y="0"/>
                  </a:lnTo>
                  <a:lnTo>
                    <a:pt x="61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0" name="Freeform 144"/>
            <p:cNvSpPr>
              <a:spLocks/>
            </p:cNvSpPr>
            <p:nvPr/>
          </p:nvSpPr>
          <p:spPr bwMode="auto">
            <a:xfrm>
              <a:off x="3114770" y="2269547"/>
              <a:ext cx="199735" cy="65157"/>
            </a:xfrm>
            <a:custGeom>
              <a:avLst/>
              <a:gdLst>
                <a:gd name="T0" fmla="*/ 2147483647 w 1314"/>
                <a:gd name="T1" fmla="*/ 2147483647 h 428"/>
                <a:gd name="T2" fmla="*/ 2147483647 w 1314"/>
                <a:gd name="T3" fmla="*/ 2147483647 h 428"/>
                <a:gd name="T4" fmla="*/ 2147483647 w 1314"/>
                <a:gd name="T5" fmla="*/ 0 h 428"/>
                <a:gd name="T6" fmla="*/ 2147483647 w 1314"/>
                <a:gd name="T7" fmla="*/ 2147483647 h 428"/>
                <a:gd name="T8" fmla="*/ 2147483647 w 1314"/>
                <a:gd name="T9" fmla="*/ 2147483647 h 428"/>
                <a:gd name="T10" fmla="*/ 2147483647 w 1314"/>
                <a:gd name="T11" fmla="*/ 2147483647 h 428"/>
                <a:gd name="T12" fmla="*/ 2147483647 w 1314"/>
                <a:gd name="T13" fmla="*/ 2147483647 h 428"/>
                <a:gd name="T14" fmla="*/ 2147483647 w 1314"/>
                <a:gd name="T15" fmla="*/ 2147483647 h 428"/>
                <a:gd name="T16" fmla="*/ 2147483647 w 1314"/>
                <a:gd name="T17" fmla="*/ 2147483647 h 428"/>
                <a:gd name="T18" fmla="*/ 2147483647 w 1314"/>
                <a:gd name="T19" fmla="*/ 2147483647 h 428"/>
                <a:gd name="T20" fmla="*/ 2147483647 w 1314"/>
                <a:gd name="T21" fmla="*/ 2147483647 h 428"/>
                <a:gd name="T22" fmla="*/ 0 w 1314"/>
                <a:gd name="T23" fmla="*/ 2147483647 h 428"/>
                <a:gd name="T24" fmla="*/ 2147483647 w 1314"/>
                <a:gd name="T25" fmla="*/ 2147483647 h 428"/>
                <a:gd name="T26" fmla="*/ 2147483647 w 1314"/>
                <a:gd name="T27" fmla="*/ 2147483647 h 428"/>
                <a:gd name="T28" fmla="*/ 2147483647 w 1314"/>
                <a:gd name="T29" fmla="*/ 2147483647 h 428"/>
                <a:gd name="T30" fmla="*/ 2147483647 w 1314"/>
                <a:gd name="T31" fmla="*/ 2147483647 h 428"/>
                <a:gd name="T32" fmla="*/ 2147483647 w 1314"/>
                <a:gd name="T33" fmla="*/ 2147483647 h 428"/>
                <a:gd name="T34" fmla="*/ 2147483647 w 1314"/>
                <a:gd name="T35" fmla="*/ 2147483647 h 428"/>
                <a:gd name="T36" fmla="*/ 2147483647 w 1314"/>
                <a:gd name="T37" fmla="*/ 2147483647 h 428"/>
                <a:gd name="T38" fmla="*/ 2147483647 w 1314"/>
                <a:gd name="T39" fmla="*/ 2147483647 h 428"/>
                <a:gd name="T40" fmla="*/ 2147483647 w 1314"/>
                <a:gd name="T41" fmla="*/ 2147483647 h 428"/>
                <a:gd name="T42" fmla="*/ 2147483647 w 1314"/>
                <a:gd name="T43" fmla="*/ 2147483647 h 428"/>
                <a:gd name="T44" fmla="*/ 2147483647 w 1314"/>
                <a:gd name="T45" fmla="*/ 2147483647 h 428"/>
                <a:gd name="T46" fmla="*/ 2147483647 w 1314"/>
                <a:gd name="T47" fmla="*/ 2147483647 h 428"/>
                <a:gd name="T48" fmla="*/ 2147483647 w 1314"/>
                <a:gd name="T49" fmla="*/ 2147483647 h 428"/>
                <a:gd name="T50" fmla="*/ 2147483647 w 1314"/>
                <a:gd name="T51" fmla="*/ 2147483647 h 428"/>
                <a:gd name="T52" fmla="*/ 2147483647 w 1314"/>
                <a:gd name="T53" fmla="*/ 2147483647 h 428"/>
                <a:gd name="T54" fmla="*/ 2147483647 w 1314"/>
                <a:gd name="T55" fmla="*/ 2147483647 h 428"/>
                <a:gd name="T56" fmla="*/ 2147483647 w 1314"/>
                <a:gd name="T57" fmla="*/ 2147483647 h 428"/>
                <a:gd name="T58" fmla="*/ 2147483647 w 1314"/>
                <a:gd name="T59" fmla="*/ 2147483647 h 428"/>
                <a:gd name="T60" fmla="*/ 2147483647 w 1314"/>
                <a:gd name="T61" fmla="*/ 2147483647 h 428"/>
                <a:gd name="T62" fmla="*/ 2147483647 w 1314"/>
                <a:gd name="T63" fmla="*/ 2147483647 h 428"/>
                <a:gd name="T64" fmla="*/ 2147483647 w 1314"/>
                <a:gd name="T65" fmla="*/ 2147483647 h 428"/>
                <a:gd name="T66" fmla="*/ 2147483647 w 1314"/>
                <a:gd name="T67" fmla="*/ 2147483647 h 428"/>
                <a:gd name="T68" fmla="*/ 2147483647 w 1314"/>
                <a:gd name="T69" fmla="*/ 2147483647 h 428"/>
                <a:gd name="T70" fmla="*/ 2147483647 w 1314"/>
                <a:gd name="T71" fmla="*/ 2147483647 h 428"/>
                <a:gd name="T72" fmla="*/ 2147483647 w 1314"/>
                <a:gd name="T73" fmla="*/ 2147483647 h 428"/>
                <a:gd name="T74" fmla="*/ 2147483647 w 1314"/>
                <a:gd name="T75" fmla="*/ 2147483647 h 428"/>
                <a:gd name="T76" fmla="*/ 2147483647 w 1314"/>
                <a:gd name="T77" fmla="*/ 2147483647 h 428"/>
                <a:gd name="T78" fmla="*/ 2147483647 w 1314"/>
                <a:gd name="T79" fmla="*/ 2147483647 h 428"/>
                <a:gd name="T80" fmla="*/ 2147483647 w 1314"/>
                <a:gd name="T81" fmla="*/ 2147483647 h 428"/>
                <a:gd name="T82" fmla="*/ 2147483647 w 1314"/>
                <a:gd name="T83" fmla="*/ 2147483647 h 428"/>
                <a:gd name="T84" fmla="*/ 2147483647 w 1314"/>
                <a:gd name="T85" fmla="*/ 2147483647 h 428"/>
                <a:gd name="T86" fmla="*/ 2147483647 w 1314"/>
                <a:gd name="T87" fmla="*/ 2147483647 h 428"/>
                <a:gd name="T88" fmla="*/ 2147483647 w 1314"/>
                <a:gd name="T89" fmla="*/ 2147483647 h 428"/>
                <a:gd name="T90" fmla="*/ 2147483647 w 1314"/>
                <a:gd name="T91" fmla="*/ 2147483647 h 428"/>
                <a:gd name="T92" fmla="*/ 2147483647 w 1314"/>
                <a:gd name="T93" fmla="*/ 2147483647 h 428"/>
                <a:gd name="T94" fmla="*/ 2147483647 w 1314"/>
                <a:gd name="T95" fmla="*/ 2147483647 h 428"/>
                <a:gd name="T96" fmla="*/ 2147483647 w 1314"/>
                <a:gd name="T97" fmla="*/ 2147483647 h 428"/>
                <a:gd name="T98" fmla="*/ 2147483647 w 1314"/>
                <a:gd name="T99" fmla="*/ 2147483647 h 428"/>
                <a:gd name="T100" fmla="*/ 2147483647 w 1314"/>
                <a:gd name="T101" fmla="*/ 2147483647 h 428"/>
                <a:gd name="T102" fmla="*/ 2147483647 w 1314"/>
                <a:gd name="T103" fmla="*/ 2147483647 h 428"/>
                <a:gd name="T104" fmla="*/ 2147483647 w 1314"/>
                <a:gd name="T105" fmla="*/ 2147483647 h 428"/>
                <a:gd name="T106" fmla="*/ 2147483647 w 1314"/>
                <a:gd name="T107" fmla="*/ 2147483647 h 428"/>
                <a:gd name="T108" fmla="*/ 2147483647 w 1314"/>
                <a:gd name="T109" fmla="*/ 2147483647 h 428"/>
                <a:gd name="T110" fmla="*/ 2147483647 w 1314"/>
                <a:gd name="T111" fmla="*/ 2147483647 h 428"/>
                <a:gd name="T112" fmla="*/ 2147483647 w 1314"/>
                <a:gd name="T113" fmla="*/ 2147483647 h 42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314" h="428">
                  <a:moveTo>
                    <a:pt x="970" y="11"/>
                  </a:moveTo>
                  <a:lnTo>
                    <a:pt x="966" y="9"/>
                  </a:lnTo>
                  <a:lnTo>
                    <a:pt x="958" y="9"/>
                  </a:lnTo>
                  <a:lnTo>
                    <a:pt x="945" y="7"/>
                  </a:lnTo>
                  <a:lnTo>
                    <a:pt x="926" y="7"/>
                  </a:lnTo>
                  <a:lnTo>
                    <a:pt x="903" y="5"/>
                  </a:lnTo>
                  <a:lnTo>
                    <a:pt x="878" y="5"/>
                  </a:lnTo>
                  <a:lnTo>
                    <a:pt x="848" y="3"/>
                  </a:lnTo>
                  <a:lnTo>
                    <a:pt x="818" y="3"/>
                  </a:lnTo>
                  <a:lnTo>
                    <a:pt x="783" y="2"/>
                  </a:lnTo>
                  <a:lnTo>
                    <a:pt x="747" y="0"/>
                  </a:lnTo>
                  <a:lnTo>
                    <a:pt x="709" y="0"/>
                  </a:lnTo>
                  <a:lnTo>
                    <a:pt x="671" y="2"/>
                  </a:lnTo>
                  <a:lnTo>
                    <a:pt x="631" y="2"/>
                  </a:lnTo>
                  <a:lnTo>
                    <a:pt x="591" y="3"/>
                  </a:lnTo>
                  <a:lnTo>
                    <a:pt x="552" y="5"/>
                  </a:lnTo>
                  <a:lnTo>
                    <a:pt x="515" y="11"/>
                  </a:lnTo>
                  <a:lnTo>
                    <a:pt x="477" y="15"/>
                  </a:lnTo>
                  <a:lnTo>
                    <a:pt x="441" y="21"/>
                  </a:lnTo>
                  <a:lnTo>
                    <a:pt x="407" y="26"/>
                  </a:lnTo>
                  <a:lnTo>
                    <a:pt x="375" y="34"/>
                  </a:lnTo>
                  <a:lnTo>
                    <a:pt x="342" y="41"/>
                  </a:lnTo>
                  <a:lnTo>
                    <a:pt x="312" y="51"/>
                  </a:lnTo>
                  <a:lnTo>
                    <a:pt x="283" y="59"/>
                  </a:lnTo>
                  <a:lnTo>
                    <a:pt x="255" y="68"/>
                  </a:lnTo>
                  <a:lnTo>
                    <a:pt x="228" y="78"/>
                  </a:lnTo>
                  <a:lnTo>
                    <a:pt x="204" y="87"/>
                  </a:lnTo>
                  <a:lnTo>
                    <a:pt x="181" y="95"/>
                  </a:lnTo>
                  <a:lnTo>
                    <a:pt x="160" y="104"/>
                  </a:lnTo>
                  <a:lnTo>
                    <a:pt x="139" y="114"/>
                  </a:lnTo>
                  <a:lnTo>
                    <a:pt x="122" y="123"/>
                  </a:lnTo>
                  <a:lnTo>
                    <a:pt x="105" y="131"/>
                  </a:lnTo>
                  <a:lnTo>
                    <a:pt x="90" y="140"/>
                  </a:lnTo>
                  <a:lnTo>
                    <a:pt x="76" y="146"/>
                  </a:lnTo>
                  <a:lnTo>
                    <a:pt x="63" y="154"/>
                  </a:lnTo>
                  <a:lnTo>
                    <a:pt x="52" y="159"/>
                  </a:lnTo>
                  <a:lnTo>
                    <a:pt x="44" y="167"/>
                  </a:lnTo>
                  <a:lnTo>
                    <a:pt x="34" y="173"/>
                  </a:lnTo>
                  <a:lnTo>
                    <a:pt x="29" y="178"/>
                  </a:lnTo>
                  <a:lnTo>
                    <a:pt x="23" y="184"/>
                  </a:lnTo>
                  <a:lnTo>
                    <a:pt x="17" y="190"/>
                  </a:lnTo>
                  <a:lnTo>
                    <a:pt x="10" y="199"/>
                  </a:lnTo>
                  <a:lnTo>
                    <a:pt x="4" y="211"/>
                  </a:lnTo>
                  <a:lnTo>
                    <a:pt x="2" y="216"/>
                  </a:lnTo>
                  <a:lnTo>
                    <a:pt x="2" y="224"/>
                  </a:lnTo>
                  <a:lnTo>
                    <a:pt x="0" y="230"/>
                  </a:lnTo>
                  <a:lnTo>
                    <a:pt x="0" y="239"/>
                  </a:lnTo>
                  <a:lnTo>
                    <a:pt x="0" y="247"/>
                  </a:lnTo>
                  <a:lnTo>
                    <a:pt x="0" y="254"/>
                  </a:lnTo>
                  <a:lnTo>
                    <a:pt x="0" y="262"/>
                  </a:lnTo>
                  <a:lnTo>
                    <a:pt x="2" y="272"/>
                  </a:lnTo>
                  <a:lnTo>
                    <a:pt x="2" y="279"/>
                  </a:lnTo>
                  <a:lnTo>
                    <a:pt x="4" y="287"/>
                  </a:lnTo>
                  <a:lnTo>
                    <a:pt x="6" y="294"/>
                  </a:lnTo>
                  <a:lnTo>
                    <a:pt x="10" y="302"/>
                  </a:lnTo>
                  <a:lnTo>
                    <a:pt x="10" y="308"/>
                  </a:lnTo>
                  <a:lnTo>
                    <a:pt x="12" y="313"/>
                  </a:lnTo>
                  <a:lnTo>
                    <a:pt x="14" y="319"/>
                  </a:lnTo>
                  <a:lnTo>
                    <a:pt x="15" y="325"/>
                  </a:lnTo>
                  <a:lnTo>
                    <a:pt x="17" y="331"/>
                  </a:lnTo>
                  <a:lnTo>
                    <a:pt x="19" y="334"/>
                  </a:lnTo>
                  <a:lnTo>
                    <a:pt x="21" y="336"/>
                  </a:lnTo>
                  <a:lnTo>
                    <a:pt x="27" y="346"/>
                  </a:lnTo>
                  <a:lnTo>
                    <a:pt x="29" y="350"/>
                  </a:lnTo>
                  <a:lnTo>
                    <a:pt x="36" y="357"/>
                  </a:lnTo>
                  <a:lnTo>
                    <a:pt x="44" y="365"/>
                  </a:lnTo>
                  <a:lnTo>
                    <a:pt x="53" y="372"/>
                  </a:lnTo>
                  <a:lnTo>
                    <a:pt x="65" y="380"/>
                  </a:lnTo>
                  <a:lnTo>
                    <a:pt x="80" y="388"/>
                  </a:lnTo>
                  <a:lnTo>
                    <a:pt x="97" y="395"/>
                  </a:lnTo>
                  <a:lnTo>
                    <a:pt x="118" y="403"/>
                  </a:lnTo>
                  <a:lnTo>
                    <a:pt x="141" y="408"/>
                  </a:lnTo>
                  <a:lnTo>
                    <a:pt x="168" y="414"/>
                  </a:lnTo>
                  <a:lnTo>
                    <a:pt x="198" y="418"/>
                  </a:lnTo>
                  <a:lnTo>
                    <a:pt x="232" y="422"/>
                  </a:lnTo>
                  <a:lnTo>
                    <a:pt x="268" y="424"/>
                  </a:lnTo>
                  <a:lnTo>
                    <a:pt x="310" y="426"/>
                  </a:lnTo>
                  <a:lnTo>
                    <a:pt x="354" y="426"/>
                  </a:lnTo>
                  <a:lnTo>
                    <a:pt x="401" y="428"/>
                  </a:lnTo>
                  <a:lnTo>
                    <a:pt x="449" y="428"/>
                  </a:lnTo>
                  <a:lnTo>
                    <a:pt x="500" y="428"/>
                  </a:lnTo>
                  <a:lnTo>
                    <a:pt x="552" y="426"/>
                  </a:lnTo>
                  <a:lnTo>
                    <a:pt x="603" y="426"/>
                  </a:lnTo>
                  <a:lnTo>
                    <a:pt x="654" y="422"/>
                  </a:lnTo>
                  <a:lnTo>
                    <a:pt x="707" y="420"/>
                  </a:lnTo>
                  <a:lnTo>
                    <a:pt x="759" y="414"/>
                  </a:lnTo>
                  <a:lnTo>
                    <a:pt x="810" y="410"/>
                  </a:lnTo>
                  <a:lnTo>
                    <a:pt x="858" y="405"/>
                  </a:lnTo>
                  <a:lnTo>
                    <a:pt x="907" y="399"/>
                  </a:lnTo>
                  <a:lnTo>
                    <a:pt x="951" y="389"/>
                  </a:lnTo>
                  <a:lnTo>
                    <a:pt x="994" y="384"/>
                  </a:lnTo>
                  <a:lnTo>
                    <a:pt x="1032" y="372"/>
                  </a:lnTo>
                  <a:lnTo>
                    <a:pt x="1069" y="363"/>
                  </a:lnTo>
                  <a:lnTo>
                    <a:pt x="1101" y="350"/>
                  </a:lnTo>
                  <a:lnTo>
                    <a:pt x="1131" y="338"/>
                  </a:lnTo>
                  <a:lnTo>
                    <a:pt x="1158" y="327"/>
                  </a:lnTo>
                  <a:lnTo>
                    <a:pt x="1183" y="313"/>
                  </a:lnTo>
                  <a:lnTo>
                    <a:pt x="1205" y="302"/>
                  </a:lnTo>
                  <a:lnTo>
                    <a:pt x="1226" y="289"/>
                  </a:lnTo>
                  <a:lnTo>
                    <a:pt x="1243" y="275"/>
                  </a:lnTo>
                  <a:lnTo>
                    <a:pt x="1259" y="264"/>
                  </a:lnTo>
                  <a:lnTo>
                    <a:pt x="1272" y="251"/>
                  </a:lnTo>
                  <a:lnTo>
                    <a:pt x="1283" y="241"/>
                  </a:lnTo>
                  <a:lnTo>
                    <a:pt x="1293" y="230"/>
                  </a:lnTo>
                  <a:lnTo>
                    <a:pt x="1300" y="220"/>
                  </a:lnTo>
                  <a:lnTo>
                    <a:pt x="1306" y="211"/>
                  </a:lnTo>
                  <a:lnTo>
                    <a:pt x="1312" y="205"/>
                  </a:lnTo>
                  <a:lnTo>
                    <a:pt x="1314" y="197"/>
                  </a:lnTo>
                  <a:lnTo>
                    <a:pt x="1314" y="192"/>
                  </a:lnTo>
                  <a:lnTo>
                    <a:pt x="1314" y="188"/>
                  </a:lnTo>
                  <a:lnTo>
                    <a:pt x="1312" y="186"/>
                  </a:lnTo>
                  <a:lnTo>
                    <a:pt x="1308" y="184"/>
                  </a:lnTo>
                  <a:lnTo>
                    <a:pt x="1300" y="184"/>
                  </a:lnTo>
                  <a:lnTo>
                    <a:pt x="1291" y="184"/>
                  </a:lnTo>
                  <a:lnTo>
                    <a:pt x="1281" y="188"/>
                  </a:lnTo>
                  <a:lnTo>
                    <a:pt x="1272" y="192"/>
                  </a:lnTo>
                  <a:lnTo>
                    <a:pt x="1266" y="196"/>
                  </a:lnTo>
                  <a:lnTo>
                    <a:pt x="1264" y="196"/>
                  </a:lnTo>
                  <a:lnTo>
                    <a:pt x="1259" y="199"/>
                  </a:lnTo>
                  <a:lnTo>
                    <a:pt x="1249" y="203"/>
                  </a:lnTo>
                  <a:lnTo>
                    <a:pt x="1240" y="211"/>
                  </a:lnTo>
                  <a:lnTo>
                    <a:pt x="1226" y="218"/>
                  </a:lnTo>
                  <a:lnTo>
                    <a:pt x="1211" y="228"/>
                  </a:lnTo>
                  <a:lnTo>
                    <a:pt x="1192" y="237"/>
                  </a:lnTo>
                  <a:lnTo>
                    <a:pt x="1173" y="249"/>
                  </a:lnTo>
                  <a:lnTo>
                    <a:pt x="1150" y="258"/>
                  </a:lnTo>
                  <a:lnTo>
                    <a:pt x="1127" y="270"/>
                  </a:lnTo>
                  <a:lnTo>
                    <a:pt x="1105" y="279"/>
                  </a:lnTo>
                  <a:lnTo>
                    <a:pt x="1080" y="291"/>
                  </a:lnTo>
                  <a:lnTo>
                    <a:pt x="1053" y="300"/>
                  </a:lnTo>
                  <a:lnTo>
                    <a:pt x="1027" y="312"/>
                  </a:lnTo>
                  <a:lnTo>
                    <a:pt x="1000" y="321"/>
                  </a:lnTo>
                  <a:lnTo>
                    <a:pt x="975" y="329"/>
                  </a:lnTo>
                  <a:lnTo>
                    <a:pt x="947" y="334"/>
                  </a:lnTo>
                  <a:lnTo>
                    <a:pt x="918" y="340"/>
                  </a:lnTo>
                  <a:lnTo>
                    <a:pt x="888" y="346"/>
                  </a:lnTo>
                  <a:lnTo>
                    <a:pt x="859" y="351"/>
                  </a:lnTo>
                  <a:lnTo>
                    <a:pt x="829" y="355"/>
                  </a:lnTo>
                  <a:lnTo>
                    <a:pt x="799" y="359"/>
                  </a:lnTo>
                  <a:lnTo>
                    <a:pt x="766" y="363"/>
                  </a:lnTo>
                  <a:lnTo>
                    <a:pt x="738" y="365"/>
                  </a:lnTo>
                  <a:lnTo>
                    <a:pt x="705" y="367"/>
                  </a:lnTo>
                  <a:lnTo>
                    <a:pt x="675" y="369"/>
                  </a:lnTo>
                  <a:lnTo>
                    <a:pt x="645" y="370"/>
                  </a:lnTo>
                  <a:lnTo>
                    <a:pt x="614" y="372"/>
                  </a:lnTo>
                  <a:lnTo>
                    <a:pt x="584" y="372"/>
                  </a:lnTo>
                  <a:lnTo>
                    <a:pt x="555" y="372"/>
                  </a:lnTo>
                  <a:lnTo>
                    <a:pt x="527" y="372"/>
                  </a:lnTo>
                  <a:lnTo>
                    <a:pt x="500" y="374"/>
                  </a:lnTo>
                  <a:lnTo>
                    <a:pt x="474" y="372"/>
                  </a:lnTo>
                  <a:lnTo>
                    <a:pt x="449" y="370"/>
                  </a:lnTo>
                  <a:lnTo>
                    <a:pt x="424" y="369"/>
                  </a:lnTo>
                  <a:lnTo>
                    <a:pt x="401" y="369"/>
                  </a:lnTo>
                  <a:lnTo>
                    <a:pt x="379" y="365"/>
                  </a:lnTo>
                  <a:lnTo>
                    <a:pt x="360" y="363"/>
                  </a:lnTo>
                  <a:lnTo>
                    <a:pt x="339" y="361"/>
                  </a:lnTo>
                  <a:lnTo>
                    <a:pt x="322" y="359"/>
                  </a:lnTo>
                  <a:lnTo>
                    <a:pt x="301" y="355"/>
                  </a:lnTo>
                  <a:lnTo>
                    <a:pt x="283" y="351"/>
                  </a:lnTo>
                  <a:lnTo>
                    <a:pt x="266" y="348"/>
                  </a:lnTo>
                  <a:lnTo>
                    <a:pt x="251" y="346"/>
                  </a:lnTo>
                  <a:lnTo>
                    <a:pt x="236" y="340"/>
                  </a:lnTo>
                  <a:lnTo>
                    <a:pt x="221" y="336"/>
                  </a:lnTo>
                  <a:lnTo>
                    <a:pt x="206" y="332"/>
                  </a:lnTo>
                  <a:lnTo>
                    <a:pt x="192" y="329"/>
                  </a:lnTo>
                  <a:lnTo>
                    <a:pt x="179" y="323"/>
                  </a:lnTo>
                  <a:lnTo>
                    <a:pt x="166" y="317"/>
                  </a:lnTo>
                  <a:lnTo>
                    <a:pt x="154" y="312"/>
                  </a:lnTo>
                  <a:lnTo>
                    <a:pt x="143" y="308"/>
                  </a:lnTo>
                  <a:lnTo>
                    <a:pt x="131" y="300"/>
                  </a:lnTo>
                  <a:lnTo>
                    <a:pt x="124" y="294"/>
                  </a:lnTo>
                  <a:lnTo>
                    <a:pt x="114" y="289"/>
                  </a:lnTo>
                  <a:lnTo>
                    <a:pt x="109" y="283"/>
                  </a:lnTo>
                  <a:lnTo>
                    <a:pt x="101" y="275"/>
                  </a:lnTo>
                  <a:lnTo>
                    <a:pt x="97" y="270"/>
                  </a:lnTo>
                  <a:lnTo>
                    <a:pt x="92" y="262"/>
                  </a:lnTo>
                  <a:lnTo>
                    <a:pt x="90" y="256"/>
                  </a:lnTo>
                  <a:lnTo>
                    <a:pt x="88" y="249"/>
                  </a:lnTo>
                  <a:lnTo>
                    <a:pt x="90" y="241"/>
                  </a:lnTo>
                  <a:lnTo>
                    <a:pt x="90" y="235"/>
                  </a:lnTo>
                  <a:lnTo>
                    <a:pt x="93" y="228"/>
                  </a:lnTo>
                  <a:lnTo>
                    <a:pt x="99" y="220"/>
                  </a:lnTo>
                  <a:lnTo>
                    <a:pt x="105" y="215"/>
                  </a:lnTo>
                  <a:lnTo>
                    <a:pt x="112" y="205"/>
                  </a:lnTo>
                  <a:lnTo>
                    <a:pt x="124" y="199"/>
                  </a:lnTo>
                  <a:lnTo>
                    <a:pt x="133" y="192"/>
                  </a:lnTo>
                  <a:lnTo>
                    <a:pt x="147" y="186"/>
                  </a:lnTo>
                  <a:lnTo>
                    <a:pt x="158" y="178"/>
                  </a:lnTo>
                  <a:lnTo>
                    <a:pt x="173" y="173"/>
                  </a:lnTo>
                  <a:lnTo>
                    <a:pt x="187" y="165"/>
                  </a:lnTo>
                  <a:lnTo>
                    <a:pt x="202" y="157"/>
                  </a:lnTo>
                  <a:lnTo>
                    <a:pt x="217" y="150"/>
                  </a:lnTo>
                  <a:lnTo>
                    <a:pt x="234" y="144"/>
                  </a:lnTo>
                  <a:lnTo>
                    <a:pt x="249" y="138"/>
                  </a:lnTo>
                  <a:lnTo>
                    <a:pt x="266" y="131"/>
                  </a:lnTo>
                  <a:lnTo>
                    <a:pt x="285" y="125"/>
                  </a:lnTo>
                  <a:lnTo>
                    <a:pt x="302" y="119"/>
                  </a:lnTo>
                  <a:lnTo>
                    <a:pt x="318" y="114"/>
                  </a:lnTo>
                  <a:lnTo>
                    <a:pt x="337" y="108"/>
                  </a:lnTo>
                  <a:lnTo>
                    <a:pt x="352" y="102"/>
                  </a:lnTo>
                  <a:lnTo>
                    <a:pt x="371" y="99"/>
                  </a:lnTo>
                  <a:lnTo>
                    <a:pt x="388" y="93"/>
                  </a:lnTo>
                  <a:lnTo>
                    <a:pt x="407" y="89"/>
                  </a:lnTo>
                  <a:lnTo>
                    <a:pt x="424" y="83"/>
                  </a:lnTo>
                  <a:lnTo>
                    <a:pt x="445" y="80"/>
                  </a:lnTo>
                  <a:lnTo>
                    <a:pt x="464" y="76"/>
                  </a:lnTo>
                  <a:lnTo>
                    <a:pt x="485" y="72"/>
                  </a:lnTo>
                  <a:lnTo>
                    <a:pt x="506" y="68"/>
                  </a:lnTo>
                  <a:lnTo>
                    <a:pt x="529" y="66"/>
                  </a:lnTo>
                  <a:lnTo>
                    <a:pt x="552" y="62"/>
                  </a:lnTo>
                  <a:lnTo>
                    <a:pt x="576" y="59"/>
                  </a:lnTo>
                  <a:lnTo>
                    <a:pt x="601" y="57"/>
                  </a:lnTo>
                  <a:lnTo>
                    <a:pt x="629" y="55"/>
                  </a:lnTo>
                  <a:lnTo>
                    <a:pt x="656" y="53"/>
                  </a:lnTo>
                  <a:lnTo>
                    <a:pt x="685" y="51"/>
                  </a:lnTo>
                  <a:lnTo>
                    <a:pt x="713" y="49"/>
                  </a:lnTo>
                  <a:lnTo>
                    <a:pt x="743" y="49"/>
                  </a:lnTo>
                  <a:lnTo>
                    <a:pt x="772" y="49"/>
                  </a:lnTo>
                  <a:lnTo>
                    <a:pt x="801" y="47"/>
                  </a:lnTo>
                  <a:lnTo>
                    <a:pt x="827" y="47"/>
                  </a:lnTo>
                  <a:lnTo>
                    <a:pt x="856" y="47"/>
                  </a:lnTo>
                  <a:lnTo>
                    <a:pt x="878" y="45"/>
                  </a:lnTo>
                  <a:lnTo>
                    <a:pt x="903" y="45"/>
                  </a:lnTo>
                  <a:lnTo>
                    <a:pt x="922" y="45"/>
                  </a:lnTo>
                  <a:lnTo>
                    <a:pt x="941" y="45"/>
                  </a:lnTo>
                  <a:lnTo>
                    <a:pt x="954" y="45"/>
                  </a:lnTo>
                  <a:lnTo>
                    <a:pt x="966" y="45"/>
                  </a:lnTo>
                  <a:lnTo>
                    <a:pt x="972" y="45"/>
                  </a:lnTo>
                  <a:lnTo>
                    <a:pt x="975" y="45"/>
                  </a:lnTo>
                  <a:lnTo>
                    <a:pt x="970" y="1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1" name="Freeform 145"/>
            <p:cNvSpPr>
              <a:spLocks/>
            </p:cNvSpPr>
            <p:nvPr/>
          </p:nvSpPr>
          <p:spPr bwMode="auto">
            <a:xfrm>
              <a:off x="3114770" y="2306084"/>
              <a:ext cx="192732" cy="339183"/>
            </a:xfrm>
            <a:custGeom>
              <a:avLst/>
              <a:gdLst>
                <a:gd name="T0" fmla="*/ 2147483647 w 1266"/>
                <a:gd name="T1" fmla="*/ 2147483647 h 2229"/>
                <a:gd name="T2" fmla="*/ 2147483647 w 1266"/>
                <a:gd name="T3" fmla="*/ 2147483647 h 2229"/>
                <a:gd name="T4" fmla="*/ 2147483647 w 1266"/>
                <a:gd name="T5" fmla="*/ 2147483647 h 2229"/>
                <a:gd name="T6" fmla="*/ 2147483647 w 1266"/>
                <a:gd name="T7" fmla="*/ 2147483647 h 2229"/>
                <a:gd name="T8" fmla="*/ 2147483647 w 1266"/>
                <a:gd name="T9" fmla="*/ 2147483647 h 2229"/>
                <a:gd name="T10" fmla="*/ 2147483647 w 1266"/>
                <a:gd name="T11" fmla="*/ 2147483647 h 2229"/>
                <a:gd name="T12" fmla="*/ 2147483647 w 1266"/>
                <a:gd name="T13" fmla="*/ 2147483647 h 2229"/>
                <a:gd name="T14" fmla="*/ 2147483647 w 1266"/>
                <a:gd name="T15" fmla="*/ 2147483647 h 2229"/>
                <a:gd name="T16" fmla="*/ 2147483647 w 1266"/>
                <a:gd name="T17" fmla="*/ 2147483647 h 2229"/>
                <a:gd name="T18" fmla="*/ 2147483647 w 1266"/>
                <a:gd name="T19" fmla="*/ 2147483647 h 2229"/>
                <a:gd name="T20" fmla="*/ 2147483647 w 1266"/>
                <a:gd name="T21" fmla="*/ 2147483647 h 2229"/>
                <a:gd name="T22" fmla="*/ 2147483647 w 1266"/>
                <a:gd name="T23" fmla="*/ 2147483647 h 2229"/>
                <a:gd name="T24" fmla="*/ 2147483647 w 1266"/>
                <a:gd name="T25" fmla="*/ 2147483647 h 2229"/>
                <a:gd name="T26" fmla="*/ 2147483647 w 1266"/>
                <a:gd name="T27" fmla="*/ 2147483647 h 2229"/>
                <a:gd name="T28" fmla="*/ 2147483647 w 1266"/>
                <a:gd name="T29" fmla="*/ 2147483647 h 2229"/>
                <a:gd name="T30" fmla="*/ 2147483647 w 1266"/>
                <a:gd name="T31" fmla="*/ 2147483647 h 2229"/>
                <a:gd name="T32" fmla="*/ 2147483647 w 1266"/>
                <a:gd name="T33" fmla="*/ 2147483647 h 2229"/>
                <a:gd name="T34" fmla="*/ 2147483647 w 1266"/>
                <a:gd name="T35" fmla="*/ 2147483647 h 2229"/>
                <a:gd name="T36" fmla="*/ 2147483647 w 1266"/>
                <a:gd name="T37" fmla="*/ 2147483647 h 2229"/>
                <a:gd name="T38" fmla="*/ 2147483647 w 1266"/>
                <a:gd name="T39" fmla="*/ 2147483647 h 2229"/>
                <a:gd name="T40" fmla="*/ 2147483647 w 1266"/>
                <a:gd name="T41" fmla="*/ 2147483647 h 2229"/>
                <a:gd name="T42" fmla="*/ 2147483647 w 1266"/>
                <a:gd name="T43" fmla="*/ 2147483647 h 2229"/>
                <a:gd name="T44" fmla="*/ 2147483647 w 1266"/>
                <a:gd name="T45" fmla="*/ 2147483647 h 2229"/>
                <a:gd name="T46" fmla="*/ 2147483647 w 1266"/>
                <a:gd name="T47" fmla="*/ 2147483647 h 2229"/>
                <a:gd name="T48" fmla="*/ 2147483647 w 1266"/>
                <a:gd name="T49" fmla="*/ 2147483647 h 2229"/>
                <a:gd name="T50" fmla="*/ 2147483647 w 1266"/>
                <a:gd name="T51" fmla="*/ 2147483647 h 2229"/>
                <a:gd name="T52" fmla="*/ 2147483647 w 1266"/>
                <a:gd name="T53" fmla="*/ 2147483647 h 2229"/>
                <a:gd name="T54" fmla="*/ 2147483647 w 1266"/>
                <a:gd name="T55" fmla="*/ 2147483647 h 2229"/>
                <a:gd name="T56" fmla="*/ 2147483647 w 1266"/>
                <a:gd name="T57" fmla="*/ 2147483647 h 2229"/>
                <a:gd name="T58" fmla="*/ 2147483647 w 1266"/>
                <a:gd name="T59" fmla="*/ 2147483647 h 2229"/>
                <a:gd name="T60" fmla="*/ 2147483647 w 1266"/>
                <a:gd name="T61" fmla="*/ 2147483647 h 2229"/>
                <a:gd name="T62" fmla="*/ 2147483647 w 1266"/>
                <a:gd name="T63" fmla="*/ 2147483647 h 2229"/>
                <a:gd name="T64" fmla="*/ 2147483647 w 1266"/>
                <a:gd name="T65" fmla="*/ 2147483647 h 2229"/>
                <a:gd name="T66" fmla="*/ 2147483647 w 1266"/>
                <a:gd name="T67" fmla="*/ 2147483647 h 2229"/>
                <a:gd name="T68" fmla="*/ 2147483647 w 1266"/>
                <a:gd name="T69" fmla="*/ 2147483647 h 2229"/>
                <a:gd name="T70" fmla="*/ 2147483647 w 1266"/>
                <a:gd name="T71" fmla="*/ 2147483647 h 2229"/>
                <a:gd name="T72" fmla="*/ 2147483647 w 1266"/>
                <a:gd name="T73" fmla="*/ 2147483647 h 2229"/>
                <a:gd name="T74" fmla="*/ 2147483647 w 1266"/>
                <a:gd name="T75" fmla="*/ 2147483647 h 2229"/>
                <a:gd name="T76" fmla="*/ 2147483647 w 1266"/>
                <a:gd name="T77" fmla="*/ 2147483647 h 2229"/>
                <a:gd name="T78" fmla="*/ 2147483647 w 1266"/>
                <a:gd name="T79" fmla="*/ 2147483647 h 2229"/>
                <a:gd name="T80" fmla="*/ 2147483647 w 1266"/>
                <a:gd name="T81" fmla="*/ 2147483647 h 2229"/>
                <a:gd name="T82" fmla="*/ 2147483647 w 1266"/>
                <a:gd name="T83" fmla="*/ 2147483647 h 2229"/>
                <a:gd name="T84" fmla="*/ 2147483647 w 1266"/>
                <a:gd name="T85" fmla="*/ 2147483647 h 2229"/>
                <a:gd name="T86" fmla="*/ 2147483647 w 1266"/>
                <a:gd name="T87" fmla="*/ 2147483647 h 2229"/>
                <a:gd name="T88" fmla="*/ 2147483647 w 1266"/>
                <a:gd name="T89" fmla="*/ 2147483647 h 2229"/>
                <a:gd name="T90" fmla="*/ 2147483647 w 1266"/>
                <a:gd name="T91" fmla="*/ 2147483647 h 2229"/>
                <a:gd name="T92" fmla="*/ 2147483647 w 1266"/>
                <a:gd name="T93" fmla="*/ 2147483647 h 2229"/>
                <a:gd name="T94" fmla="*/ 2147483647 w 1266"/>
                <a:gd name="T95" fmla="*/ 2147483647 h 2229"/>
                <a:gd name="T96" fmla="*/ 2147483647 w 1266"/>
                <a:gd name="T97" fmla="*/ 2147483647 h 2229"/>
                <a:gd name="T98" fmla="*/ 2147483647 w 1266"/>
                <a:gd name="T99" fmla="*/ 2147483647 h 2229"/>
                <a:gd name="T100" fmla="*/ 0 w 1266"/>
                <a:gd name="T101" fmla="*/ 0 h 222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266" h="2229">
                  <a:moveTo>
                    <a:pt x="0" y="0"/>
                  </a:moveTo>
                  <a:lnTo>
                    <a:pt x="0" y="8"/>
                  </a:lnTo>
                  <a:lnTo>
                    <a:pt x="2" y="31"/>
                  </a:lnTo>
                  <a:lnTo>
                    <a:pt x="2" y="63"/>
                  </a:lnTo>
                  <a:lnTo>
                    <a:pt x="6" y="111"/>
                  </a:lnTo>
                  <a:lnTo>
                    <a:pt x="8" y="168"/>
                  </a:lnTo>
                  <a:lnTo>
                    <a:pt x="12" y="232"/>
                  </a:lnTo>
                  <a:lnTo>
                    <a:pt x="15" y="306"/>
                  </a:lnTo>
                  <a:lnTo>
                    <a:pt x="19" y="384"/>
                  </a:lnTo>
                  <a:lnTo>
                    <a:pt x="23" y="468"/>
                  </a:lnTo>
                  <a:lnTo>
                    <a:pt x="29" y="556"/>
                  </a:lnTo>
                  <a:lnTo>
                    <a:pt x="33" y="645"/>
                  </a:lnTo>
                  <a:lnTo>
                    <a:pt x="38" y="736"/>
                  </a:lnTo>
                  <a:lnTo>
                    <a:pt x="42" y="824"/>
                  </a:lnTo>
                  <a:lnTo>
                    <a:pt x="48" y="911"/>
                  </a:lnTo>
                  <a:lnTo>
                    <a:pt x="53" y="995"/>
                  </a:lnTo>
                  <a:lnTo>
                    <a:pt x="59" y="1075"/>
                  </a:lnTo>
                  <a:lnTo>
                    <a:pt x="63" y="1147"/>
                  </a:lnTo>
                  <a:lnTo>
                    <a:pt x="69" y="1213"/>
                  </a:lnTo>
                  <a:lnTo>
                    <a:pt x="74" y="1274"/>
                  </a:lnTo>
                  <a:lnTo>
                    <a:pt x="78" y="1331"/>
                  </a:lnTo>
                  <a:lnTo>
                    <a:pt x="84" y="1383"/>
                  </a:lnTo>
                  <a:lnTo>
                    <a:pt x="88" y="1428"/>
                  </a:lnTo>
                  <a:lnTo>
                    <a:pt x="92" y="1472"/>
                  </a:lnTo>
                  <a:lnTo>
                    <a:pt x="97" y="1512"/>
                  </a:lnTo>
                  <a:lnTo>
                    <a:pt x="99" y="1548"/>
                  </a:lnTo>
                  <a:lnTo>
                    <a:pt x="103" y="1582"/>
                  </a:lnTo>
                  <a:lnTo>
                    <a:pt x="109" y="1611"/>
                  </a:lnTo>
                  <a:lnTo>
                    <a:pt x="112" y="1639"/>
                  </a:lnTo>
                  <a:lnTo>
                    <a:pt x="114" y="1666"/>
                  </a:lnTo>
                  <a:lnTo>
                    <a:pt x="118" y="1693"/>
                  </a:lnTo>
                  <a:lnTo>
                    <a:pt x="122" y="1717"/>
                  </a:lnTo>
                  <a:lnTo>
                    <a:pt x="126" y="1742"/>
                  </a:lnTo>
                  <a:lnTo>
                    <a:pt x="126" y="1765"/>
                  </a:lnTo>
                  <a:lnTo>
                    <a:pt x="130" y="1786"/>
                  </a:lnTo>
                  <a:lnTo>
                    <a:pt x="130" y="1809"/>
                  </a:lnTo>
                  <a:lnTo>
                    <a:pt x="133" y="1832"/>
                  </a:lnTo>
                  <a:lnTo>
                    <a:pt x="135" y="1852"/>
                  </a:lnTo>
                  <a:lnTo>
                    <a:pt x="135" y="1871"/>
                  </a:lnTo>
                  <a:lnTo>
                    <a:pt x="137" y="1890"/>
                  </a:lnTo>
                  <a:lnTo>
                    <a:pt x="139" y="1911"/>
                  </a:lnTo>
                  <a:lnTo>
                    <a:pt x="139" y="1927"/>
                  </a:lnTo>
                  <a:lnTo>
                    <a:pt x="139" y="1944"/>
                  </a:lnTo>
                  <a:lnTo>
                    <a:pt x="141" y="1959"/>
                  </a:lnTo>
                  <a:lnTo>
                    <a:pt x="141" y="1974"/>
                  </a:lnTo>
                  <a:lnTo>
                    <a:pt x="141" y="1986"/>
                  </a:lnTo>
                  <a:lnTo>
                    <a:pt x="143" y="1997"/>
                  </a:lnTo>
                  <a:lnTo>
                    <a:pt x="143" y="2005"/>
                  </a:lnTo>
                  <a:lnTo>
                    <a:pt x="143" y="2014"/>
                  </a:lnTo>
                  <a:lnTo>
                    <a:pt x="147" y="2016"/>
                  </a:lnTo>
                  <a:lnTo>
                    <a:pt x="154" y="2022"/>
                  </a:lnTo>
                  <a:lnTo>
                    <a:pt x="168" y="2027"/>
                  </a:lnTo>
                  <a:lnTo>
                    <a:pt x="188" y="2039"/>
                  </a:lnTo>
                  <a:lnTo>
                    <a:pt x="209" y="2050"/>
                  </a:lnTo>
                  <a:lnTo>
                    <a:pt x="238" y="2065"/>
                  </a:lnTo>
                  <a:lnTo>
                    <a:pt x="266" y="2083"/>
                  </a:lnTo>
                  <a:lnTo>
                    <a:pt x="301" y="2100"/>
                  </a:lnTo>
                  <a:lnTo>
                    <a:pt x="337" y="2115"/>
                  </a:lnTo>
                  <a:lnTo>
                    <a:pt x="375" y="2134"/>
                  </a:lnTo>
                  <a:lnTo>
                    <a:pt x="413" y="2149"/>
                  </a:lnTo>
                  <a:lnTo>
                    <a:pt x="455" y="2166"/>
                  </a:lnTo>
                  <a:lnTo>
                    <a:pt x="494" y="2181"/>
                  </a:lnTo>
                  <a:lnTo>
                    <a:pt x="536" y="2195"/>
                  </a:lnTo>
                  <a:lnTo>
                    <a:pt x="576" y="2206"/>
                  </a:lnTo>
                  <a:lnTo>
                    <a:pt x="618" y="2216"/>
                  </a:lnTo>
                  <a:lnTo>
                    <a:pt x="656" y="2221"/>
                  </a:lnTo>
                  <a:lnTo>
                    <a:pt x="694" y="2227"/>
                  </a:lnTo>
                  <a:lnTo>
                    <a:pt x="730" y="2227"/>
                  </a:lnTo>
                  <a:lnTo>
                    <a:pt x="764" y="2229"/>
                  </a:lnTo>
                  <a:lnTo>
                    <a:pt x="799" y="2225"/>
                  </a:lnTo>
                  <a:lnTo>
                    <a:pt x="831" y="2221"/>
                  </a:lnTo>
                  <a:lnTo>
                    <a:pt x="861" y="2216"/>
                  </a:lnTo>
                  <a:lnTo>
                    <a:pt x="894" y="2210"/>
                  </a:lnTo>
                  <a:lnTo>
                    <a:pt x="920" y="2199"/>
                  </a:lnTo>
                  <a:lnTo>
                    <a:pt x="949" y="2189"/>
                  </a:lnTo>
                  <a:lnTo>
                    <a:pt x="975" y="2178"/>
                  </a:lnTo>
                  <a:lnTo>
                    <a:pt x="1000" y="2166"/>
                  </a:lnTo>
                  <a:lnTo>
                    <a:pt x="1025" y="2153"/>
                  </a:lnTo>
                  <a:lnTo>
                    <a:pt x="1048" y="2140"/>
                  </a:lnTo>
                  <a:lnTo>
                    <a:pt x="1069" y="2126"/>
                  </a:lnTo>
                  <a:lnTo>
                    <a:pt x="1091" y="2113"/>
                  </a:lnTo>
                  <a:lnTo>
                    <a:pt x="1110" y="2098"/>
                  </a:lnTo>
                  <a:lnTo>
                    <a:pt x="1131" y="2084"/>
                  </a:lnTo>
                  <a:lnTo>
                    <a:pt x="1148" y="2069"/>
                  </a:lnTo>
                  <a:lnTo>
                    <a:pt x="1165" y="2056"/>
                  </a:lnTo>
                  <a:lnTo>
                    <a:pt x="1181" y="2043"/>
                  </a:lnTo>
                  <a:lnTo>
                    <a:pt x="1196" y="2029"/>
                  </a:lnTo>
                  <a:lnTo>
                    <a:pt x="1207" y="2018"/>
                  </a:lnTo>
                  <a:lnTo>
                    <a:pt x="1221" y="2006"/>
                  </a:lnTo>
                  <a:lnTo>
                    <a:pt x="1230" y="1997"/>
                  </a:lnTo>
                  <a:lnTo>
                    <a:pt x="1238" y="1987"/>
                  </a:lnTo>
                  <a:lnTo>
                    <a:pt x="1247" y="1978"/>
                  </a:lnTo>
                  <a:lnTo>
                    <a:pt x="1255" y="1972"/>
                  </a:lnTo>
                  <a:lnTo>
                    <a:pt x="1259" y="1965"/>
                  </a:lnTo>
                  <a:lnTo>
                    <a:pt x="1262" y="1963"/>
                  </a:lnTo>
                  <a:lnTo>
                    <a:pt x="1264" y="1959"/>
                  </a:lnTo>
                  <a:lnTo>
                    <a:pt x="1266" y="1959"/>
                  </a:lnTo>
                  <a:lnTo>
                    <a:pt x="1264" y="1957"/>
                  </a:lnTo>
                  <a:lnTo>
                    <a:pt x="1264" y="1951"/>
                  </a:lnTo>
                  <a:lnTo>
                    <a:pt x="1262" y="1946"/>
                  </a:lnTo>
                  <a:lnTo>
                    <a:pt x="1261" y="1940"/>
                  </a:lnTo>
                  <a:lnTo>
                    <a:pt x="1255" y="1932"/>
                  </a:lnTo>
                  <a:lnTo>
                    <a:pt x="1249" y="1929"/>
                  </a:lnTo>
                  <a:lnTo>
                    <a:pt x="1240" y="1927"/>
                  </a:lnTo>
                  <a:lnTo>
                    <a:pt x="1232" y="1930"/>
                  </a:lnTo>
                  <a:lnTo>
                    <a:pt x="1224" y="1932"/>
                  </a:lnTo>
                  <a:lnTo>
                    <a:pt x="1217" y="1936"/>
                  </a:lnTo>
                  <a:lnTo>
                    <a:pt x="1209" y="1942"/>
                  </a:lnTo>
                  <a:lnTo>
                    <a:pt x="1202" y="1949"/>
                  </a:lnTo>
                  <a:lnTo>
                    <a:pt x="1192" y="1955"/>
                  </a:lnTo>
                  <a:lnTo>
                    <a:pt x="1183" y="1963"/>
                  </a:lnTo>
                  <a:lnTo>
                    <a:pt x="1173" y="1970"/>
                  </a:lnTo>
                  <a:lnTo>
                    <a:pt x="1162" y="1982"/>
                  </a:lnTo>
                  <a:lnTo>
                    <a:pt x="1150" y="1991"/>
                  </a:lnTo>
                  <a:lnTo>
                    <a:pt x="1137" y="2001"/>
                  </a:lnTo>
                  <a:lnTo>
                    <a:pt x="1124" y="2010"/>
                  </a:lnTo>
                  <a:lnTo>
                    <a:pt x="1110" y="2022"/>
                  </a:lnTo>
                  <a:lnTo>
                    <a:pt x="1095" y="2031"/>
                  </a:lnTo>
                  <a:lnTo>
                    <a:pt x="1080" y="2043"/>
                  </a:lnTo>
                  <a:lnTo>
                    <a:pt x="1063" y="2052"/>
                  </a:lnTo>
                  <a:lnTo>
                    <a:pt x="1048" y="2064"/>
                  </a:lnTo>
                  <a:lnTo>
                    <a:pt x="1027" y="2073"/>
                  </a:lnTo>
                  <a:lnTo>
                    <a:pt x="1008" y="2083"/>
                  </a:lnTo>
                  <a:lnTo>
                    <a:pt x="985" y="2092"/>
                  </a:lnTo>
                  <a:lnTo>
                    <a:pt x="962" y="2102"/>
                  </a:lnTo>
                  <a:lnTo>
                    <a:pt x="937" y="2109"/>
                  </a:lnTo>
                  <a:lnTo>
                    <a:pt x="913" y="2117"/>
                  </a:lnTo>
                  <a:lnTo>
                    <a:pt x="884" y="2124"/>
                  </a:lnTo>
                  <a:lnTo>
                    <a:pt x="858" y="2130"/>
                  </a:lnTo>
                  <a:lnTo>
                    <a:pt x="827" y="2136"/>
                  </a:lnTo>
                  <a:lnTo>
                    <a:pt x="797" y="2140"/>
                  </a:lnTo>
                  <a:lnTo>
                    <a:pt x="764" y="2140"/>
                  </a:lnTo>
                  <a:lnTo>
                    <a:pt x="734" y="2141"/>
                  </a:lnTo>
                  <a:lnTo>
                    <a:pt x="700" y="2140"/>
                  </a:lnTo>
                  <a:lnTo>
                    <a:pt x="666" y="2138"/>
                  </a:lnTo>
                  <a:lnTo>
                    <a:pt x="633" y="2134"/>
                  </a:lnTo>
                  <a:lnTo>
                    <a:pt x="599" y="2126"/>
                  </a:lnTo>
                  <a:lnTo>
                    <a:pt x="563" y="2117"/>
                  </a:lnTo>
                  <a:lnTo>
                    <a:pt x="527" y="2107"/>
                  </a:lnTo>
                  <a:lnTo>
                    <a:pt x="491" y="2096"/>
                  </a:lnTo>
                  <a:lnTo>
                    <a:pt x="458" y="2083"/>
                  </a:lnTo>
                  <a:lnTo>
                    <a:pt x="424" y="2067"/>
                  </a:lnTo>
                  <a:lnTo>
                    <a:pt x="392" y="2052"/>
                  </a:lnTo>
                  <a:lnTo>
                    <a:pt x="361" y="2037"/>
                  </a:lnTo>
                  <a:lnTo>
                    <a:pt x="333" y="2024"/>
                  </a:lnTo>
                  <a:lnTo>
                    <a:pt x="304" y="2006"/>
                  </a:lnTo>
                  <a:lnTo>
                    <a:pt x="282" y="1993"/>
                  </a:lnTo>
                  <a:lnTo>
                    <a:pt x="261" y="1982"/>
                  </a:lnTo>
                  <a:lnTo>
                    <a:pt x="242" y="1970"/>
                  </a:lnTo>
                  <a:lnTo>
                    <a:pt x="226" y="1961"/>
                  </a:lnTo>
                  <a:lnTo>
                    <a:pt x="217" y="1955"/>
                  </a:lnTo>
                  <a:lnTo>
                    <a:pt x="211" y="1951"/>
                  </a:lnTo>
                  <a:lnTo>
                    <a:pt x="209" y="1949"/>
                  </a:lnTo>
                  <a:lnTo>
                    <a:pt x="207" y="1948"/>
                  </a:lnTo>
                  <a:lnTo>
                    <a:pt x="206" y="1946"/>
                  </a:lnTo>
                  <a:lnTo>
                    <a:pt x="204" y="1940"/>
                  </a:lnTo>
                  <a:lnTo>
                    <a:pt x="204" y="1934"/>
                  </a:lnTo>
                  <a:lnTo>
                    <a:pt x="200" y="1925"/>
                  </a:lnTo>
                  <a:lnTo>
                    <a:pt x="198" y="1915"/>
                  </a:lnTo>
                  <a:lnTo>
                    <a:pt x="196" y="1904"/>
                  </a:lnTo>
                  <a:lnTo>
                    <a:pt x="192" y="1890"/>
                  </a:lnTo>
                  <a:lnTo>
                    <a:pt x="188" y="1875"/>
                  </a:lnTo>
                  <a:lnTo>
                    <a:pt x="185" y="1858"/>
                  </a:lnTo>
                  <a:lnTo>
                    <a:pt x="183" y="1839"/>
                  </a:lnTo>
                  <a:lnTo>
                    <a:pt x="179" y="1820"/>
                  </a:lnTo>
                  <a:lnTo>
                    <a:pt x="175" y="1797"/>
                  </a:lnTo>
                  <a:lnTo>
                    <a:pt x="171" y="1776"/>
                  </a:lnTo>
                  <a:lnTo>
                    <a:pt x="168" y="1752"/>
                  </a:lnTo>
                  <a:lnTo>
                    <a:pt x="164" y="1727"/>
                  </a:lnTo>
                  <a:lnTo>
                    <a:pt x="160" y="1698"/>
                  </a:lnTo>
                  <a:lnTo>
                    <a:pt x="156" y="1672"/>
                  </a:lnTo>
                  <a:lnTo>
                    <a:pt x="154" y="1639"/>
                  </a:lnTo>
                  <a:lnTo>
                    <a:pt x="150" y="1609"/>
                  </a:lnTo>
                  <a:lnTo>
                    <a:pt x="149" y="1575"/>
                  </a:lnTo>
                  <a:lnTo>
                    <a:pt x="147" y="1539"/>
                  </a:lnTo>
                  <a:lnTo>
                    <a:pt x="143" y="1501"/>
                  </a:lnTo>
                  <a:lnTo>
                    <a:pt x="141" y="1461"/>
                  </a:lnTo>
                  <a:lnTo>
                    <a:pt x="137" y="1417"/>
                  </a:lnTo>
                  <a:lnTo>
                    <a:pt x="135" y="1371"/>
                  </a:lnTo>
                  <a:lnTo>
                    <a:pt x="131" y="1322"/>
                  </a:lnTo>
                  <a:lnTo>
                    <a:pt x="130" y="1269"/>
                  </a:lnTo>
                  <a:lnTo>
                    <a:pt x="126" y="1213"/>
                  </a:lnTo>
                  <a:lnTo>
                    <a:pt x="122" y="1155"/>
                  </a:lnTo>
                  <a:lnTo>
                    <a:pt x="118" y="1092"/>
                  </a:lnTo>
                  <a:lnTo>
                    <a:pt x="116" y="1025"/>
                  </a:lnTo>
                  <a:lnTo>
                    <a:pt x="111" y="953"/>
                  </a:lnTo>
                  <a:lnTo>
                    <a:pt x="105" y="879"/>
                  </a:lnTo>
                  <a:lnTo>
                    <a:pt x="101" y="803"/>
                  </a:lnTo>
                  <a:lnTo>
                    <a:pt x="97" y="727"/>
                  </a:lnTo>
                  <a:lnTo>
                    <a:pt x="90" y="651"/>
                  </a:lnTo>
                  <a:lnTo>
                    <a:pt x="86" y="575"/>
                  </a:lnTo>
                  <a:lnTo>
                    <a:pt x="80" y="502"/>
                  </a:lnTo>
                  <a:lnTo>
                    <a:pt x="78" y="432"/>
                  </a:lnTo>
                  <a:lnTo>
                    <a:pt x="74" y="367"/>
                  </a:lnTo>
                  <a:lnTo>
                    <a:pt x="71" y="306"/>
                  </a:lnTo>
                  <a:lnTo>
                    <a:pt x="67" y="253"/>
                  </a:lnTo>
                  <a:lnTo>
                    <a:pt x="65" y="208"/>
                  </a:lnTo>
                  <a:lnTo>
                    <a:pt x="61" y="169"/>
                  </a:lnTo>
                  <a:lnTo>
                    <a:pt x="61" y="141"/>
                  </a:lnTo>
                  <a:lnTo>
                    <a:pt x="59" y="124"/>
                  </a:lnTo>
                  <a:lnTo>
                    <a:pt x="59" y="118"/>
                  </a:lnTo>
                  <a:lnTo>
                    <a:pt x="46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2" name="Freeform 146"/>
            <p:cNvSpPr>
              <a:spLocks/>
            </p:cNvSpPr>
            <p:nvPr/>
          </p:nvSpPr>
          <p:spPr bwMode="auto">
            <a:xfrm>
              <a:off x="3306589" y="2302734"/>
              <a:ext cx="14006" cy="291990"/>
            </a:xfrm>
            <a:custGeom>
              <a:avLst/>
              <a:gdLst>
                <a:gd name="T0" fmla="*/ 0 w 93"/>
                <a:gd name="T1" fmla="*/ 2147483647 h 1917"/>
                <a:gd name="T2" fmla="*/ 0 w 93"/>
                <a:gd name="T3" fmla="*/ 2147483647 h 1917"/>
                <a:gd name="T4" fmla="*/ 2147483647 w 93"/>
                <a:gd name="T5" fmla="*/ 2147483647 h 1917"/>
                <a:gd name="T6" fmla="*/ 2147483647 w 93"/>
                <a:gd name="T7" fmla="*/ 2147483647 h 1917"/>
                <a:gd name="T8" fmla="*/ 2147483647 w 93"/>
                <a:gd name="T9" fmla="*/ 2147483647 h 1917"/>
                <a:gd name="T10" fmla="*/ 2147483647 w 93"/>
                <a:gd name="T11" fmla="*/ 2147483647 h 1917"/>
                <a:gd name="T12" fmla="*/ 2147483647 w 93"/>
                <a:gd name="T13" fmla="*/ 2147483647 h 1917"/>
                <a:gd name="T14" fmla="*/ 2147483647 w 93"/>
                <a:gd name="T15" fmla="*/ 2147483647 h 1917"/>
                <a:gd name="T16" fmla="*/ 2147483647 w 93"/>
                <a:gd name="T17" fmla="*/ 2147483647 h 1917"/>
                <a:gd name="T18" fmla="*/ 2147483647 w 93"/>
                <a:gd name="T19" fmla="*/ 2147483647 h 1917"/>
                <a:gd name="T20" fmla="*/ 2147483647 w 93"/>
                <a:gd name="T21" fmla="*/ 2147483647 h 1917"/>
                <a:gd name="T22" fmla="*/ 2147483647 w 93"/>
                <a:gd name="T23" fmla="*/ 2147483647 h 1917"/>
                <a:gd name="T24" fmla="*/ 2147483647 w 93"/>
                <a:gd name="T25" fmla="*/ 2147483647 h 1917"/>
                <a:gd name="T26" fmla="*/ 2147483647 w 93"/>
                <a:gd name="T27" fmla="*/ 2147483647 h 1917"/>
                <a:gd name="T28" fmla="*/ 2147483647 w 93"/>
                <a:gd name="T29" fmla="*/ 2147483647 h 1917"/>
                <a:gd name="T30" fmla="*/ 2147483647 w 93"/>
                <a:gd name="T31" fmla="*/ 2147483647 h 1917"/>
                <a:gd name="T32" fmla="*/ 2147483647 w 93"/>
                <a:gd name="T33" fmla="*/ 2147483647 h 1917"/>
                <a:gd name="T34" fmla="*/ 2147483647 w 93"/>
                <a:gd name="T35" fmla="*/ 2147483647 h 1917"/>
                <a:gd name="T36" fmla="*/ 2147483647 w 93"/>
                <a:gd name="T37" fmla="*/ 2147483647 h 1917"/>
                <a:gd name="T38" fmla="*/ 2147483647 w 93"/>
                <a:gd name="T39" fmla="*/ 2147483647 h 1917"/>
                <a:gd name="T40" fmla="*/ 2147483647 w 93"/>
                <a:gd name="T41" fmla="*/ 2147483647 h 1917"/>
                <a:gd name="T42" fmla="*/ 2147483647 w 93"/>
                <a:gd name="T43" fmla="*/ 0 h 1917"/>
                <a:gd name="T44" fmla="*/ 2147483647 w 93"/>
                <a:gd name="T45" fmla="*/ 0 h 1917"/>
                <a:gd name="T46" fmla="*/ 2147483647 w 93"/>
                <a:gd name="T47" fmla="*/ 2147483647 h 1917"/>
                <a:gd name="T48" fmla="*/ 2147483647 w 93"/>
                <a:gd name="T49" fmla="*/ 2147483647 h 1917"/>
                <a:gd name="T50" fmla="*/ 2147483647 w 93"/>
                <a:gd name="T51" fmla="*/ 2147483647 h 1917"/>
                <a:gd name="T52" fmla="*/ 2147483647 w 93"/>
                <a:gd name="T53" fmla="*/ 2147483647 h 1917"/>
                <a:gd name="T54" fmla="*/ 2147483647 w 93"/>
                <a:gd name="T55" fmla="*/ 2147483647 h 1917"/>
                <a:gd name="T56" fmla="*/ 2147483647 w 93"/>
                <a:gd name="T57" fmla="*/ 2147483647 h 1917"/>
                <a:gd name="T58" fmla="*/ 2147483647 w 93"/>
                <a:gd name="T59" fmla="*/ 2147483647 h 1917"/>
                <a:gd name="T60" fmla="*/ 2147483647 w 93"/>
                <a:gd name="T61" fmla="*/ 2147483647 h 1917"/>
                <a:gd name="T62" fmla="*/ 2147483647 w 93"/>
                <a:gd name="T63" fmla="*/ 2147483647 h 1917"/>
                <a:gd name="T64" fmla="*/ 2147483647 w 93"/>
                <a:gd name="T65" fmla="*/ 2147483647 h 1917"/>
                <a:gd name="T66" fmla="*/ 2147483647 w 93"/>
                <a:gd name="T67" fmla="*/ 2147483647 h 1917"/>
                <a:gd name="T68" fmla="*/ 2147483647 w 93"/>
                <a:gd name="T69" fmla="*/ 2147483647 h 1917"/>
                <a:gd name="T70" fmla="*/ 2147483647 w 93"/>
                <a:gd name="T71" fmla="*/ 2147483647 h 1917"/>
                <a:gd name="T72" fmla="*/ 2147483647 w 93"/>
                <a:gd name="T73" fmla="*/ 2147483647 h 1917"/>
                <a:gd name="T74" fmla="*/ 2147483647 w 93"/>
                <a:gd name="T75" fmla="*/ 2147483647 h 1917"/>
                <a:gd name="T76" fmla="*/ 2147483647 w 93"/>
                <a:gd name="T77" fmla="*/ 2147483647 h 1917"/>
                <a:gd name="T78" fmla="*/ 2147483647 w 93"/>
                <a:gd name="T79" fmla="*/ 2147483647 h 1917"/>
                <a:gd name="T80" fmla="*/ 2147483647 w 93"/>
                <a:gd name="T81" fmla="*/ 2147483647 h 1917"/>
                <a:gd name="T82" fmla="*/ 2147483647 w 93"/>
                <a:gd name="T83" fmla="*/ 2147483647 h 1917"/>
                <a:gd name="T84" fmla="*/ 2147483647 w 93"/>
                <a:gd name="T85" fmla="*/ 2147483647 h 1917"/>
                <a:gd name="T86" fmla="*/ 2147483647 w 93"/>
                <a:gd name="T87" fmla="*/ 2147483647 h 1917"/>
                <a:gd name="T88" fmla="*/ 2147483647 w 93"/>
                <a:gd name="T89" fmla="*/ 2147483647 h 1917"/>
                <a:gd name="T90" fmla="*/ 2147483647 w 93"/>
                <a:gd name="T91" fmla="*/ 2147483647 h 1917"/>
                <a:gd name="T92" fmla="*/ 2147483647 w 93"/>
                <a:gd name="T93" fmla="*/ 2147483647 h 1917"/>
                <a:gd name="T94" fmla="*/ 2147483647 w 93"/>
                <a:gd name="T95" fmla="*/ 2147483647 h 1917"/>
                <a:gd name="T96" fmla="*/ 2147483647 w 93"/>
                <a:gd name="T97" fmla="*/ 2147483647 h 1917"/>
                <a:gd name="T98" fmla="*/ 2147483647 w 93"/>
                <a:gd name="T99" fmla="*/ 2147483647 h 1917"/>
                <a:gd name="T100" fmla="*/ 2147483647 w 93"/>
                <a:gd name="T101" fmla="*/ 2147483647 h 1917"/>
                <a:gd name="T102" fmla="*/ 2147483647 w 93"/>
                <a:gd name="T103" fmla="*/ 2147483647 h 1917"/>
                <a:gd name="T104" fmla="*/ 0 w 93"/>
                <a:gd name="T105" fmla="*/ 2147483647 h 1917"/>
                <a:gd name="T106" fmla="*/ 0 w 93"/>
                <a:gd name="T107" fmla="*/ 2147483647 h 191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93" h="1917">
                  <a:moveTo>
                    <a:pt x="0" y="1906"/>
                  </a:moveTo>
                  <a:lnTo>
                    <a:pt x="0" y="1898"/>
                  </a:lnTo>
                  <a:lnTo>
                    <a:pt x="0" y="1877"/>
                  </a:lnTo>
                  <a:lnTo>
                    <a:pt x="0" y="1841"/>
                  </a:lnTo>
                  <a:lnTo>
                    <a:pt x="1" y="1795"/>
                  </a:lnTo>
                  <a:lnTo>
                    <a:pt x="3" y="1738"/>
                  </a:lnTo>
                  <a:lnTo>
                    <a:pt x="5" y="1672"/>
                  </a:lnTo>
                  <a:lnTo>
                    <a:pt x="7" y="1598"/>
                  </a:lnTo>
                  <a:lnTo>
                    <a:pt x="9" y="1518"/>
                  </a:lnTo>
                  <a:lnTo>
                    <a:pt x="11" y="1430"/>
                  </a:lnTo>
                  <a:lnTo>
                    <a:pt x="13" y="1339"/>
                  </a:lnTo>
                  <a:lnTo>
                    <a:pt x="15" y="1246"/>
                  </a:lnTo>
                  <a:lnTo>
                    <a:pt x="17" y="1153"/>
                  </a:lnTo>
                  <a:lnTo>
                    <a:pt x="19" y="1056"/>
                  </a:lnTo>
                  <a:lnTo>
                    <a:pt x="20" y="964"/>
                  </a:lnTo>
                  <a:lnTo>
                    <a:pt x="22" y="871"/>
                  </a:lnTo>
                  <a:lnTo>
                    <a:pt x="24" y="784"/>
                  </a:lnTo>
                  <a:lnTo>
                    <a:pt x="24" y="700"/>
                  </a:lnTo>
                  <a:lnTo>
                    <a:pt x="24" y="620"/>
                  </a:lnTo>
                  <a:lnTo>
                    <a:pt x="24" y="546"/>
                  </a:lnTo>
                  <a:lnTo>
                    <a:pt x="24" y="478"/>
                  </a:lnTo>
                  <a:lnTo>
                    <a:pt x="24" y="413"/>
                  </a:lnTo>
                  <a:lnTo>
                    <a:pt x="24" y="354"/>
                  </a:lnTo>
                  <a:lnTo>
                    <a:pt x="24" y="301"/>
                  </a:lnTo>
                  <a:lnTo>
                    <a:pt x="24" y="255"/>
                  </a:lnTo>
                  <a:lnTo>
                    <a:pt x="22" y="211"/>
                  </a:lnTo>
                  <a:lnTo>
                    <a:pt x="22" y="175"/>
                  </a:lnTo>
                  <a:lnTo>
                    <a:pt x="20" y="143"/>
                  </a:lnTo>
                  <a:lnTo>
                    <a:pt x="20" y="118"/>
                  </a:lnTo>
                  <a:lnTo>
                    <a:pt x="20" y="97"/>
                  </a:lnTo>
                  <a:lnTo>
                    <a:pt x="20" y="82"/>
                  </a:lnTo>
                  <a:lnTo>
                    <a:pt x="20" y="73"/>
                  </a:lnTo>
                  <a:lnTo>
                    <a:pt x="20" y="71"/>
                  </a:lnTo>
                  <a:lnTo>
                    <a:pt x="20" y="69"/>
                  </a:lnTo>
                  <a:lnTo>
                    <a:pt x="22" y="65"/>
                  </a:lnTo>
                  <a:lnTo>
                    <a:pt x="24" y="59"/>
                  </a:lnTo>
                  <a:lnTo>
                    <a:pt x="28" y="54"/>
                  </a:lnTo>
                  <a:lnTo>
                    <a:pt x="32" y="44"/>
                  </a:lnTo>
                  <a:lnTo>
                    <a:pt x="36" y="35"/>
                  </a:lnTo>
                  <a:lnTo>
                    <a:pt x="41" y="25"/>
                  </a:lnTo>
                  <a:lnTo>
                    <a:pt x="49" y="19"/>
                  </a:lnTo>
                  <a:lnTo>
                    <a:pt x="53" y="10"/>
                  </a:lnTo>
                  <a:lnTo>
                    <a:pt x="60" y="4"/>
                  </a:lnTo>
                  <a:lnTo>
                    <a:pt x="64" y="0"/>
                  </a:lnTo>
                  <a:lnTo>
                    <a:pt x="72" y="0"/>
                  </a:lnTo>
                  <a:lnTo>
                    <a:pt x="76" y="0"/>
                  </a:lnTo>
                  <a:lnTo>
                    <a:pt x="81" y="8"/>
                  </a:lnTo>
                  <a:lnTo>
                    <a:pt x="83" y="17"/>
                  </a:lnTo>
                  <a:lnTo>
                    <a:pt x="87" y="31"/>
                  </a:lnTo>
                  <a:lnTo>
                    <a:pt x="89" y="48"/>
                  </a:lnTo>
                  <a:lnTo>
                    <a:pt x="91" y="67"/>
                  </a:lnTo>
                  <a:lnTo>
                    <a:pt x="91" y="90"/>
                  </a:lnTo>
                  <a:lnTo>
                    <a:pt x="93" y="114"/>
                  </a:lnTo>
                  <a:lnTo>
                    <a:pt x="93" y="141"/>
                  </a:lnTo>
                  <a:lnTo>
                    <a:pt x="93" y="170"/>
                  </a:lnTo>
                  <a:lnTo>
                    <a:pt x="91" y="200"/>
                  </a:lnTo>
                  <a:lnTo>
                    <a:pt x="91" y="234"/>
                  </a:lnTo>
                  <a:lnTo>
                    <a:pt x="89" y="268"/>
                  </a:lnTo>
                  <a:lnTo>
                    <a:pt x="87" y="305"/>
                  </a:lnTo>
                  <a:lnTo>
                    <a:pt x="85" y="343"/>
                  </a:lnTo>
                  <a:lnTo>
                    <a:pt x="85" y="384"/>
                  </a:lnTo>
                  <a:lnTo>
                    <a:pt x="83" y="426"/>
                  </a:lnTo>
                  <a:lnTo>
                    <a:pt x="81" y="470"/>
                  </a:lnTo>
                  <a:lnTo>
                    <a:pt x="79" y="514"/>
                  </a:lnTo>
                  <a:lnTo>
                    <a:pt x="77" y="559"/>
                  </a:lnTo>
                  <a:lnTo>
                    <a:pt x="76" y="607"/>
                  </a:lnTo>
                  <a:lnTo>
                    <a:pt x="76" y="654"/>
                  </a:lnTo>
                  <a:lnTo>
                    <a:pt x="74" y="704"/>
                  </a:lnTo>
                  <a:lnTo>
                    <a:pt x="74" y="755"/>
                  </a:lnTo>
                  <a:lnTo>
                    <a:pt x="72" y="805"/>
                  </a:lnTo>
                  <a:lnTo>
                    <a:pt x="72" y="856"/>
                  </a:lnTo>
                  <a:lnTo>
                    <a:pt x="72" y="907"/>
                  </a:lnTo>
                  <a:lnTo>
                    <a:pt x="72" y="961"/>
                  </a:lnTo>
                  <a:lnTo>
                    <a:pt x="70" y="1012"/>
                  </a:lnTo>
                  <a:lnTo>
                    <a:pt x="70" y="1063"/>
                  </a:lnTo>
                  <a:lnTo>
                    <a:pt x="70" y="1113"/>
                  </a:lnTo>
                  <a:lnTo>
                    <a:pt x="70" y="1164"/>
                  </a:lnTo>
                  <a:lnTo>
                    <a:pt x="70" y="1212"/>
                  </a:lnTo>
                  <a:lnTo>
                    <a:pt x="70" y="1261"/>
                  </a:lnTo>
                  <a:lnTo>
                    <a:pt x="70" y="1307"/>
                  </a:lnTo>
                  <a:lnTo>
                    <a:pt x="70" y="1352"/>
                  </a:lnTo>
                  <a:lnTo>
                    <a:pt x="68" y="1396"/>
                  </a:lnTo>
                  <a:lnTo>
                    <a:pt x="68" y="1438"/>
                  </a:lnTo>
                  <a:lnTo>
                    <a:pt x="68" y="1480"/>
                  </a:lnTo>
                  <a:lnTo>
                    <a:pt x="68" y="1522"/>
                  </a:lnTo>
                  <a:lnTo>
                    <a:pt x="66" y="1560"/>
                  </a:lnTo>
                  <a:lnTo>
                    <a:pt x="64" y="1598"/>
                  </a:lnTo>
                  <a:lnTo>
                    <a:pt x="64" y="1634"/>
                  </a:lnTo>
                  <a:lnTo>
                    <a:pt x="64" y="1670"/>
                  </a:lnTo>
                  <a:lnTo>
                    <a:pt x="62" y="1702"/>
                  </a:lnTo>
                  <a:lnTo>
                    <a:pt x="60" y="1733"/>
                  </a:lnTo>
                  <a:lnTo>
                    <a:pt x="58" y="1761"/>
                  </a:lnTo>
                  <a:lnTo>
                    <a:pt x="57" y="1788"/>
                  </a:lnTo>
                  <a:lnTo>
                    <a:pt x="55" y="1811"/>
                  </a:lnTo>
                  <a:lnTo>
                    <a:pt x="53" y="1834"/>
                  </a:lnTo>
                  <a:lnTo>
                    <a:pt x="49" y="1853"/>
                  </a:lnTo>
                  <a:lnTo>
                    <a:pt x="47" y="1870"/>
                  </a:lnTo>
                  <a:lnTo>
                    <a:pt x="43" y="1883"/>
                  </a:lnTo>
                  <a:lnTo>
                    <a:pt x="39" y="1892"/>
                  </a:lnTo>
                  <a:lnTo>
                    <a:pt x="36" y="1900"/>
                  </a:lnTo>
                  <a:lnTo>
                    <a:pt x="32" y="1908"/>
                  </a:lnTo>
                  <a:lnTo>
                    <a:pt x="22" y="1915"/>
                  </a:lnTo>
                  <a:lnTo>
                    <a:pt x="15" y="1917"/>
                  </a:lnTo>
                  <a:lnTo>
                    <a:pt x="9" y="1915"/>
                  </a:lnTo>
                  <a:lnTo>
                    <a:pt x="3" y="1911"/>
                  </a:lnTo>
                  <a:lnTo>
                    <a:pt x="0" y="1908"/>
                  </a:lnTo>
                  <a:lnTo>
                    <a:pt x="0" y="1906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3" name="Freeform 147"/>
            <p:cNvSpPr>
              <a:spLocks/>
            </p:cNvSpPr>
            <p:nvPr/>
          </p:nvSpPr>
          <p:spPr bwMode="auto">
            <a:xfrm>
              <a:off x="3133343" y="2335922"/>
              <a:ext cx="170810" cy="55719"/>
            </a:xfrm>
            <a:custGeom>
              <a:avLst/>
              <a:gdLst>
                <a:gd name="T0" fmla="*/ 2147483647 w 1121"/>
                <a:gd name="T1" fmla="*/ 2147483647 h 367"/>
                <a:gd name="T2" fmla="*/ 2147483647 w 1121"/>
                <a:gd name="T3" fmla="*/ 2147483647 h 367"/>
                <a:gd name="T4" fmla="*/ 2147483647 w 1121"/>
                <a:gd name="T5" fmla="*/ 2147483647 h 367"/>
                <a:gd name="T6" fmla="*/ 2147483647 w 1121"/>
                <a:gd name="T7" fmla="*/ 2147483647 h 367"/>
                <a:gd name="T8" fmla="*/ 2147483647 w 1121"/>
                <a:gd name="T9" fmla="*/ 2147483647 h 367"/>
                <a:gd name="T10" fmla="*/ 2147483647 w 1121"/>
                <a:gd name="T11" fmla="*/ 2147483647 h 367"/>
                <a:gd name="T12" fmla="*/ 0 w 1121"/>
                <a:gd name="T13" fmla="*/ 2147483647 h 367"/>
                <a:gd name="T14" fmla="*/ 2147483647 w 1121"/>
                <a:gd name="T15" fmla="*/ 2147483647 h 367"/>
                <a:gd name="T16" fmla="*/ 2147483647 w 1121"/>
                <a:gd name="T17" fmla="*/ 2147483647 h 367"/>
                <a:gd name="T18" fmla="*/ 2147483647 w 1121"/>
                <a:gd name="T19" fmla="*/ 2147483647 h 367"/>
                <a:gd name="T20" fmla="*/ 2147483647 w 1121"/>
                <a:gd name="T21" fmla="*/ 2147483647 h 367"/>
                <a:gd name="T22" fmla="*/ 2147483647 w 1121"/>
                <a:gd name="T23" fmla="*/ 2147483647 h 367"/>
                <a:gd name="T24" fmla="*/ 2147483647 w 1121"/>
                <a:gd name="T25" fmla="*/ 2147483647 h 367"/>
                <a:gd name="T26" fmla="*/ 2147483647 w 1121"/>
                <a:gd name="T27" fmla="*/ 2147483647 h 367"/>
                <a:gd name="T28" fmla="*/ 2147483647 w 1121"/>
                <a:gd name="T29" fmla="*/ 2147483647 h 367"/>
                <a:gd name="T30" fmla="*/ 2147483647 w 1121"/>
                <a:gd name="T31" fmla="*/ 2147483647 h 367"/>
                <a:gd name="T32" fmla="*/ 2147483647 w 1121"/>
                <a:gd name="T33" fmla="*/ 2147483647 h 367"/>
                <a:gd name="T34" fmla="*/ 2147483647 w 1121"/>
                <a:gd name="T35" fmla="*/ 2147483647 h 367"/>
                <a:gd name="T36" fmla="*/ 2147483647 w 1121"/>
                <a:gd name="T37" fmla="*/ 2147483647 h 367"/>
                <a:gd name="T38" fmla="*/ 2147483647 w 1121"/>
                <a:gd name="T39" fmla="*/ 2147483647 h 367"/>
                <a:gd name="T40" fmla="*/ 2147483647 w 1121"/>
                <a:gd name="T41" fmla="*/ 2147483647 h 367"/>
                <a:gd name="T42" fmla="*/ 2147483647 w 1121"/>
                <a:gd name="T43" fmla="*/ 2147483647 h 367"/>
                <a:gd name="T44" fmla="*/ 2147483647 w 1121"/>
                <a:gd name="T45" fmla="*/ 2147483647 h 367"/>
                <a:gd name="T46" fmla="*/ 2147483647 w 1121"/>
                <a:gd name="T47" fmla="*/ 0 h 367"/>
                <a:gd name="T48" fmla="*/ 2147483647 w 1121"/>
                <a:gd name="T49" fmla="*/ 2147483647 h 367"/>
                <a:gd name="T50" fmla="*/ 2147483647 w 1121"/>
                <a:gd name="T51" fmla="*/ 2147483647 h 367"/>
                <a:gd name="T52" fmla="*/ 2147483647 w 1121"/>
                <a:gd name="T53" fmla="*/ 2147483647 h 367"/>
                <a:gd name="T54" fmla="*/ 2147483647 w 1121"/>
                <a:gd name="T55" fmla="*/ 2147483647 h 367"/>
                <a:gd name="T56" fmla="*/ 2147483647 w 1121"/>
                <a:gd name="T57" fmla="*/ 2147483647 h 367"/>
                <a:gd name="T58" fmla="*/ 2147483647 w 1121"/>
                <a:gd name="T59" fmla="*/ 2147483647 h 367"/>
                <a:gd name="T60" fmla="*/ 2147483647 w 1121"/>
                <a:gd name="T61" fmla="*/ 2147483647 h 367"/>
                <a:gd name="T62" fmla="*/ 2147483647 w 1121"/>
                <a:gd name="T63" fmla="*/ 2147483647 h 367"/>
                <a:gd name="T64" fmla="*/ 2147483647 w 1121"/>
                <a:gd name="T65" fmla="*/ 2147483647 h 367"/>
                <a:gd name="T66" fmla="*/ 2147483647 w 1121"/>
                <a:gd name="T67" fmla="*/ 2147483647 h 367"/>
                <a:gd name="T68" fmla="*/ 2147483647 w 1121"/>
                <a:gd name="T69" fmla="*/ 2147483647 h 367"/>
                <a:gd name="T70" fmla="*/ 2147483647 w 1121"/>
                <a:gd name="T71" fmla="*/ 2147483647 h 367"/>
                <a:gd name="T72" fmla="*/ 2147483647 w 1121"/>
                <a:gd name="T73" fmla="*/ 2147483647 h 367"/>
                <a:gd name="T74" fmla="*/ 2147483647 w 1121"/>
                <a:gd name="T75" fmla="*/ 2147483647 h 367"/>
                <a:gd name="T76" fmla="*/ 2147483647 w 1121"/>
                <a:gd name="T77" fmla="*/ 2147483647 h 367"/>
                <a:gd name="T78" fmla="*/ 2147483647 w 1121"/>
                <a:gd name="T79" fmla="*/ 2147483647 h 367"/>
                <a:gd name="T80" fmla="*/ 2147483647 w 1121"/>
                <a:gd name="T81" fmla="*/ 2147483647 h 367"/>
                <a:gd name="T82" fmla="*/ 2147483647 w 1121"/>
                <a:gd name="T83" fmla="*/ 2147483647 h 367"/>
                <a:gd name="T84" fmla="*/ 2147483647 w 1121"/>
                <a:gd name="T85" fmla="*/ 2147483647 h 367"/>
                <a:gd name="T86" fmla="*/ 2147483647 w 1121"/>
                <a:gd name="T87" fmla="*/ 2147483647 h 367"/>
                <a:gd name="T88" fmla="*/ 2147483647 w 1121"/>
                <a:gd name="T89" fmla="*/ 2147483647 h 367"/>
                <a:gd name="T90" fmla="*/ 2147483647 w 1121"/>
                <a:gd name="T91" fmla="*/ 2147483647 h 367"/>
                <a:gd name="T92" fmla="*/ 2147483647 w 1121"/>
                <a:gd name="T93" fmla="*/ 2147483647 h 367"/>
                <a:gd name="T94" fmla="*/ 2147483647 w 1121"/>
                <a:gd name="T95" fmla="*/ 2147483647 h 367"/>
                <a:gd name="T96" fmla="*/ 2147483647 w 1121"/>
                <a:gd name="T97" fmla="*/ 2147483647 h 367"/>
                <a:gd name="T98" fmla="*/ 2147483647 w 1121"/>
                <a:gd name="T99" fmla="*/ 2147483647 h 367"/>
                <a:gd name="T100" fmla="*/ 2147483647 w 1121"/>
                <a:gd name="T101" fmla="*/ 2147483647 h 36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121" h="367">
                  <a:moveTo>
                    <a:pt x="429" y="32"/>
                  </a:moveTo>
                  <a:lnTo>
                    <a:pt x="428" y="32"/>
                  </a:lnTo>
                  <a:lnTo>
                    <a:pt x="424" y="32"/>
                  </a:lnTo>
                  <a:lnTo>
                    <a:pt x="414" y="32"/>
                  </a:lnTo>
                  <a:lnTo>
                    <a:pt x="405" y="34"/>
                  </a:lnTo>
                  <a:lnTo>
                    <a:pt x="389" y="36"/>
                  </a:lnTo>
                  <a:lnTo>
                    <a:pt x="376" y="38"/>
                  </a:lnTo>
                  <a:lnTo>
                    <a:pt x="359" y="42"/>
                  </a:lnTo>
                  <a:lnTo>
                    <a:pt x="340" y="46"/>
                  </a:lnTo>
                  <a:lnTo>
                    <a:pt x="321" y="48"/>
                  </a:lnTo>
                  <a:lnTo>
                    <a:pt x="298" y="51"/>
                  </a:lnTo>
                  <a:lnTo>
                    <a:pt x="275" y="53"/>
                  </a:lnTo>
                  <a:lnTo>
                    <a:pt x="255" y="59"/>
                  </a:lnTo>
                  <a:lnTo>
                    <a:pt x="230" y="63"/>
                  </a:lnTo>
                  <a:lnTo>
                    <a:pt x="209" y="67"/>
                  </a:lnTo>
                  <a:lnTo>
                    <a:pt x="186" y="70"/>
                  </a:lnTo>
                  <a:lnTo>
                    <a:pt x="165" y="76"/>
                  </a:lnTo>
                  <a:lnTo>
                    <a:pt x="142" y="78"/>
                  </a:lnTo>
                  <a:lnTo>
                    <a:pt x="123" y="84"/>
                  </a:lnTo>
                  <a:lnTo>
                    <a:pt x="104" y="88"/>
                  </a:lnTo>
                  <a:lnTo>
                    <a:pt x="89" y="93"/>
                  </a:lnTo>
                  <a:lnTo>
                    <a:pt x="74" y="97"/>
                  </a:lnTo>
                  <a:lnTo>
                    <a:pt x="61" y="103"/>
                  </a:lnTo>
                  <a:lnTo>
                    <a:pt x="49" y="107"/>
                  </a:lnTo>
                  <a:lnTo>
                    <a:pt x="40" y="112"/>
                  </a:lnTo>
                  <a:lnTo>
                    <a:pt x="28" y="118"/>
                  </a:lnTo>
                  <a:lnTo>
                    <a:pt x="23" y="124"/>
                  </a:lnTo>
                  <a:lnTo>
                    <a:pt x="15" y="129"/>
                  </a:lnTo>
                  <a:lnTo>
                    <a:pt x="11" y="135"/>
                  </a:lnTo>
                  <a:lnTo>
                    <a:pt x="6" y="143"/>
                  </a:lnTo>
                  <a:lnTo>
                    <a:pt x="4" y="148"/>
                  </a:lnTo>
                  <a:lnTo>
                    <a:pt x="2" y="156"/>
                  </a:lnTo>
                  <a:lnTo>
                    <a:pt x="2" y="166"/>
                  </a:lnTo>
                  <a:lnTo>
                    <a:pt x="0" y="173"/>
                  </a:lnTo>
                  <a:lnTo>
                    <a:pt x="0" y="181"/>
                  </a:lnTo>
                  <a:lnTo>
                    <a:pt x="0" y="188"/>
                  </a:lnTo>
                  <a:lnTo>
                    <a:pt x="2" y="198"/>
                  </a:lnTo>
                  <a:lnTo>
                    <a:pt x="4" y="207"/>
                  </a:lnTo>
                  <a:lnTo>
                    <a:pt x="7" y="217"/>
                  </a:lnTo>
                  <a:lnTo>
                    <a:pt x="15" y="226"/>
                  </a:lnTo>
                  <a:lnTo>
                    <a:pt x="23" y="236"/>
                  </a:lnTo>
                  <a:lnTo>
                    <a:pt x="28" y="245"/>
                  </a:lnTo>
                  <a:lnTo>
                    <a:pt x="38" y="255"/>
                  </a:lnTo>
                  <a:lnTo>
                    <a:pt x="49" y="264"/>
                  </a:lnTo>
                  <a:lnTo>
                    <a:pt x="63" y="272"/>
                  </a:lnTo>
                  <a:lnTo>
                    <a:pt x="76" y="282"/>
                  </a:lnTo>
                  <a:lnTo>
                    <a:pt x="91" y="291"/>
                  </a:lnTo>
                  <a:lnTo>
                    <a:pt x="110" y="299"/>
                  </a:lnTo>
                  <a:lnTo>
                    <a:pt x="129" y="308"/>
                  </a:lnTo>
                  <a:lnTo>
                    <a:pt x="150" y="316"/>
                  </a:lnTo>
                  <a:lnTo>
                    <a:pt x="173" y="321"/>
                  </a:lnTo>
                  <a:lnTo>
                    <a:pt x="198" y="329"/>
                  </a:lnTo>
                  <a:lnTo>
                    <a:pt x="222" y="337"/>
                  </a:lnTo>
                  <a:lnTo>
                    <a:pt x="249" y="342"/>
                  </a:lnTo>
                  <a:lnTo>
                    <a:pt x="277" y="346"/>
                  </a:lnTo>
                  <a:lnTo>
                    <a:pt x="304" y="352"/>
                  </a:lnTo>
                  <a:lnTo>
                    <a:pt x="336" y="356"/>
                  </a:lnTo>
                  <a:lnTo>
                    <a:pt x="365" y="360"/>
                  </a:lnTo>
                  <a:lnTo>
                    <a:pt x="397" y="363"/>
                  </a:lnTo>
                  <a:lnTo>
                    <a:pt x="428" y="363"/>
                  </a:lnTo>
                  <a:lnTo>
                    <a:pt x="460" y="365"/>
                  </a:lnTo>
                  <a:lnTo>
                    <a:pt x="490" y="365"/>
                  </a:lnTo>
                  <a:lnTo>
                    <a:pt x="521" y="367"/>
                  </a:lnTo>
                  <a:lnTo>
                    <a:pt x="551" y="365"/>
                  </a:lnTo>
                  <a:lnTo>
                    <a:pt x="583" y="365"/>
                  </a:lnTo>
                  <a:lnTo>
                    <a:pt x="612" y="360"/>
                  </a:lnTo>
                  <a:lnTo>
                    <a:pt x="640" y="356"/>
                  </a:lnTo>
                  <a:lnTo>
                    <a:pt x="669" y="352"/>
                  </a:lnTo>
                  <a:lnTo>
                    <a:pt x="697" y="346"/>
                  </a:lnTo>
                  <a:lnTo>
                    <a:pt x="724" y="341"/>
                  </a:lnTo>
                  <a:lnTo>
                    <a:pt x="751" y="335"/>
                  </a:lnTo>
                  <a:lnTo>
                    <a:pt x="777" y="327"/>
                  </a:lnTo>
                  <a:lnTo>
                    <a:pt x="802" y="320"/>
                  </a:lnTo>
                  <a:lnTo>
                    <a:pt x="827" y="312"/>
                  </a:lnTo>
                  <a:lnTo>
                    <a:pt x="851" y="304"/>
                  </a:lnTo>
                  <a:lnTo>
                    <a:pt x="874" y="295"/>
                  </a:lnTo>
                  <a:lnTo>
                    <a:pt x="897" y="285"/>
                  </a:lnTo>
                  <a:lnTo>
                    <a:pt x="918" y="276"/>
                  </a:lnTo>
                  <a:lnTo>
                    <a:pt x="939" y="268"/>
                  </a:lnTo>
                  <a:lnTo>
                    <a:pt x="960" y="259"/>
                  </a:lnTo>
                  <a:lnTo>
                    <a:pt x="981" y="249"/>
                  </a:lnTo>
                  <a:lnTo>
                    <a:pt x="996" y="238"/>
                  </a:lnTo>
                  <a:lnTo>
                    <a:pt x="1013" y="230"/>
                  </a:lnTo>
                  <a:lnTo>
                    <a:pt x="1028" y="219"/>
                  </a:lnTo>
                  <a:lnTo>
                    <a:pt x="1045" y="209"/>
                  </a:lnTo>
                  <a:lnTo>
                    <a:pt x="1059" y="200"/>
                  </a:lnTo>
                  <a:lnTo>
                    <a:pt x="1072" y="192"/>
                  </a:lnTo>
                  <a:lnTo>
                    <a:pt x="1083" y="183"/>
                  </a:lnTo>
                  <a:lnTo>
                    <a:pt x="1095" y="173"/>
                  </a:lnTo>
                  <a:lnTo>
                    <a:pt x="1102" y="164"/>
                  </a:lnTo>
                  <a:lnTo>
                    <a:pt x="1110" y="154"/>
                  </a:lnTo>
                  <a:lnTo>
                    <a:pt x="1114" y="145"/>
                  </a:lnTo>
                  <a:lnTo>
                    <a:pt x="1119" y="135"/>
                  </a:lnTo>
                  <a:lnTo>
                    <a:pt x="1121" y="126"/>
                  </a:lnTo>
                  <a:lnTo>
                    <a:pt x="1121" y="118"/>
                  </a:lnTo>
                  <a:lnTo>
                    <a:pt x="1121" y="110"/>
                  </a:lnTo>
                  <a:lnTo>
                    <a:pt x="1118" y="101"/>
                  </a:lnTo>
                  <a:lnTo>
                    <a:pt x="1110" y="91"/>
                  </a:lnTo>
                  <a:lnTo>
                    <a:pt x="1102" y="84"/>
                  </a:lnTo>
                  <a:lnTo>
                    <a:pt x="1093" y="76"/>
                  </a:lnTo>
                  <a:lnTo>
                    <a:pt x="1081" y="69"/>
                  </a:lnTo>
                  <a:lnTo>
                    <a:pt x="1068" y="61"/>
                  </a:lnTo>
                  <a:lnTo>
                    <a:pt x="1053" y="53"/>
                  </a:lnTo>
                  <a:lnTo>
                    <a:pt x="1038" y="48"/>
                  </a:lnTo>
                  <a:lnTo>
                    <a:pt x="1022" y="42"/>
                  </a:lnTo>
                  <a:lnTo>
                    <a:pt x="1002" y="36"/>
                  </a:lnTo>
                  <a:lnTo>
                    <a:pt x="984" y="29"/>
                  </a:lnTo>
                  <a:lnTo>
                    <a:pt x="964" y="25"/>
                  </a:lnTo>
                  <a:lnTo>
                    <a:pt x="945" y="21"/>
                  </a:lnTo>
                  <a:lnTo>
                    <a:pt x="922" y="15"/>
                  </a:lnTo>
                  <a:lnTo>
                    <a:pt x="901" y="12"/>
                  </a:lnTo>
                  <a:lnTo>
                    <a:pt x="882" y="8"/>
                  </a:lnTo>
                  <a:lnTo>
                    <a:pt x="861" y="6"/>
                  </a:lnTo>
                  <a:lnTo>
                    <a:pt x="838" y="2"/>
                  </a:lnTo>
                  <a:lnTo>
                    <a:pt x="817" y="2"/>
                  </a:lnTo>
                  <a:lnTo>
                    <a:pt x="796" y="0"/>
                  </a:lnTo>
                  <a:lnTo>
                    <a:pt x="775" y="0"/>
                  </a:lnTo>
                  <a:lnTo>
                    <a:pt x="754" y="0"/>
                  </a:lnTo>
                  <a:lnTo>
                    <a:pt x="737" y="0"/>
                  </a:lnTo>
                  <a:lnTo>
                    <a:pt x="720" y="0"/>
                  </a:lnTo>
                  <a:lnTo>
                    <a:pt x="703" y="0"/>
                  </a:lnTo>
                  <a:lnTo>
                    <a:pt x="688" y="0"/>
                  </a:lnTo>
                  <a:lnTo>
                    <a:pt x="675" y="2"/>
                  </a:lnTo>
                  <a:lnTo>
                    <a:pt x="661" y="2"/>
                  </a:lnTo>
                  <a:lnTo>
                    <a:pt x="652" y="4"/>
                  </a:lnTo>
                  <a:lnTo>
                    <a:pt x="642" y="4"/>
                  </a:lnTo>
                  <a:lnTo>
                    <a:pt x="638" y="4"/>
                  </a:lnTo>
                  <a:lnTo>
                    <a:pt x="635" y="4"/>
                  </a:lnTo>
                  <a:lnTo>
                    <a:pt x="635" y="6"/>
                  </a:lnTo>
                  <a:lnTo>
                    <a:pt x="640" y="6"/>
                  </a:lnTo>
                  <a:lnTo>
                    <a:pt x="648" y="8"/>
                  </a:lnTo>
                  <a:lnTo>
                    <a:pt x="659" y="8"/>
                  </a:lnTo>
                  <a:lnTo>
                    <a:pt x="671" y="10"/>
                  </a:lnTo>
                  <a:lnTo>
                    <a:pt x="688" y="12"/>
                  </a:lnTo>
                  <a:lnTo>
                    <a:pt x="705" y="13"/>
                  </a:lnTo>
                  <a:lnTo>
                    <a:pt x="724" y="17"/>
                  </a:lnTo>
                  <a:lnTo>
                    <a:pt x="743" y="19"/>
                  </a:lnTo>
                  <a:lnTo>
                    <a:pt x="764" y="21"/>
                  </a:lnTo>
                  <a:lnTo>
                    <a:pt x="787" y="25"/>
                  </a:lnTo>
                  <a:lnTo>
                    <a:pt x="810" y="27"/>
                  </a:lnTo>
                  <a:lnTo>
                    <a:pt x="830" y="31"/>
                  </a:lnTo>
                  <a:lnTo>
                    <a:pt x="853" y="34"/>
                  </a:lnTo>
                  <a:lnTo>
                    <a:pt x="874" y="36"/>
                  </a:lnTo>
                  <a:lnTo>
                    <a:pt x="895" y="40"/>
                  </a:lnTo>
                  <a:lnTo>
                    <a:pt x="912" y="44"/>
                  </a:lnTo>
                  <a:lnTo>
                    <a:pt x="931" y="48"/>
                  </a:lnTo>
                  <a:lnTo>
                    <a:pt x="948" y="51"/>
                  </a:lnTo>
                  <a:lnTo>
                    <a:pt x="965" y="55"/>
                  </a:lnTo>
                  <a:lnTo>
                    <a:pt x="981" y="59"/>
                  </a:lnTo>
                  <a:lnTo>
                    <a:pt x="994" y="63"/>
                  </a:lnTo>
                  <a:lnTo>
                    <a:pt x="1005" y="69"/>
                  </a:lnTo>
                  <a:lnTo>
                    <a:pt x="1017" y="74"/>
                  </a:lnTo>
                  <a:lnTo>
                    <a:pt x="1024" y="78"/>
                  </a:lnTo>
                  <a:lnTo>
                    <a:pt x="1032" y="84"/>
                  </a:lnTo>
                  <a:lnTo>
                    <a:pt x="1036" y="89"/>
                  </a:lnTo>
                  <a:lnTo>
                    <a:pt x="1040" y="97"/>
                  </a:lnTo>
                  <a:lnTo>
                    <a:pt x="1040" y="103"/>
                  </a:lnTo>
                  <a:lnTo>
                    <a:pt x="1040" y="109"/>
                  </a:lnTo>
                  <a:lnTo>
                    <a:pt x="1038" y="116"/>
                  </a:lnTo>
                  <a:lnTo>
                    <a:pt x="1034" y="126"/>
                  </a:lnTo>
                  <a:lnTo>
                    <a:pt x="1024" y="133"/>
                  </a:lnTo>
                  <a:lnTo>
                    <a:pt x="1015" y="141"/>
                  </a:lnTo>
                  <a:lnTo>
                    <a:pt x="1002" y="148"/>
                  </a:lnTo>
                  <a:lnTo>
                    <a:pt x="990" y="158"/>
                  </a:lnTo>
                  <a:lnTo>
                    <a:pt x="975" y="167"/>
                  </a:lnTo>
                  <a:lnTo>
                    <a:pt x="960" y="175"/>
                  </a:lnTo>
                  <a:lnTo>
                    <a:pt x="941" y="185"/>
                  </a:lnTo>
                  <a:lnTo>
                    <a:pt x="924" y="194"/>
                  </a:lnTo>
                  <a:lnTo>
                    <a:pt x="905" y="202"/>
                  </a:lnTo>
                  <a:lnTo>
                    <a:pt x="886" y="209"/>
                  </a:lnTo>
                  <a:lnTo>
                    <a:pt x="865" y="217"/>
                  </a:lnTo>
                  <a:lnTo>
                    <a:pt x="846" y="225"/>
                  </a:lnTo>
                  <a:lnTo>
                    <a:pt x="827" y="232"/>
                  </a:lnTo>
                  <a:lnTo>
                    <a:pt x="808" y="238"/>
                  </a:lnTo>
                  <a:lnTo>
                    <a:pt x="789" y="244"/>
                  </a:lnTo>
                  <a:lnTo>
                    <a:pt x="772" y="249"/>
                  </a:lnTo>
                  <a:lnTo>
                    <a:pt x="753" y="253"/>
                  </a:lnTo>
                  <a:lnTo>
                    <a:pt x="737" y="255"/>
                  </a:lnTo>
                  <a:lnTo>
                    <a:pt x="722" y="259"/>
                  </a:lnTo>
                  <a:lnTo>
                    <a:pt x="707" y="263"/>
                  </a:lnTo>
                  <a:lnTo>
                    <a:pt x="692" y="264"/>
                  </a:lnTo>
                  <a:lnTo>
                    <a:pt x="677" y="266"/>
                  </a:lnTo>
                  <a:lnTo>
                    <a:pt x="663" y="268"/>
                  </a:lnTo>
                  <a:lnTo>
                    <a:pt x="652" y="270"/>
                  </a:lnTo>
                  <a:lnTo>
                    <a:pt x="638" y="272"/>
                  </a:lnTo>
                  <a:lnTo>
                    <a:pt x="625" y="272"/>
                  </a:lnTo>
                  <a:lnTo>
                    <a:pt x="612" y="274"/>
                  </a:lnTo>
                  <a:lnTo>
                    <a:pt x="600" y="274"/>
                  </a:lnTo>
                  <a:lnTo>
                    <a:pt x="587" y="274"/>
                  </a:lnTo>
                  <a:lnTo>
                    <a:pt x="574" y="276"/>
                  </a:lnTo>
                  <a:lnTo>
                    <a:pt x="562" y="276"/>
                  </a:lnTo>
                  <a:lnTo>
                    <a:pt x="549" y="278"/>
                  </a:lnTo>
                  <a:lnTo>
                    <a:pt x="536" y="276"/>
                  </a:lnTo>
                  <a:lnTo>
                    <a:pt x="523" y="276"/>
                  </a:lnTo>
                  <a:lnTo>
                    <a:pt x="509" y="276"/>
                  </a:lnTo>
                  <a:lnTo>
                    <a:pt x="496" y="276"/>
                  </a:lnTo>
                  <a:lnTo>
                    <a:pt x="479" y="276"/>
                  </a:lnTo>
                  <a:lnTo>
                    <a:pt x="466" y="276"/>
                  </a:lnTo>
                  <a:lnTo>
                    <a:pt x="450" y="274"/>
                  </a:lnTo>
                  <a:lnTo>
                    <a:pt x="437" y="274"/>
                  </a:lnTo>
                  <a:lnTo>
                    <a:pt x="422" y="272"/>
                  </a:lnTo>
                  <a:lnTo>
                    <a:pt x="407" y="272"/>
                  </a:lnTo>
                  <a:lnTo>
                    <a:pt x="391" y="270"/>
                  </a:lnTo>
                  <a:lnTo>
                    <a:pt x="376" y="270"/>
                  </a:lnTo>
                  <a:lnTo>
                    <a:pt x="359" y="268"/>
                  </a:lnTo>
                  <a:lnTo>
                    <a:pt x="344" y="266"/>
                  </a:lnTo>
                  <a:lnTo>
                    <a:pt x="327" y="264"/>
                  </a:lnTo>
                  <a:lnTo>
                    <a:pt x="312" y="264"/>
                  </a:lnTo>
                  <a:lnTo>
                    <a:pt x="294" y="261"/>
                  </a:lnTo>
                  <a:lnTo>
                    <a:pt x="277" y="257"/>
                  </a:lnTo>
                  <a:lnTo>
                    <a:pt x="260" y="253"/>
                  </a:lnTo>
                  <a:lnTo>
                    <a:pt x="245" y="249"/>
                  </a:lnTo>
                  <a:lnTo>
                    <a:pt x="228" y="245"/>
                  </a:lnTo>
                  <a:lnTo>
                    <a:pt x="213" y="242"/>
                  </a:lnTo>
                  <a:lnTo>
                    <a:pt x="199" y="238"/>
                  </a:lnTo>
                  <a:lnTo>
                    <a:pt x="186" y="234"/>
                  </a:lnTo>
                  <a:lnTo>
                    <a:pt x="171" y="228"/>
                  </a:lnTo>
                  <a:lnTo>
                    <a:pt x="159" y="223"/>
                  </a:lnTo>
                  <a:lnTo>
                    <a:pt x="146" y="217"/>
                  </a:lnTo>
                  <a:lnTo>
                    <a:pt x="137" y="211"/>
                  </a:lnTo>
                  <a:lnTo>
                    <a:pt x="125" y="205"/>
                  </a:lnTo>
                  <a:lnTo>
                    <a:pt x="116" y="200"/>
                  </a:lnTo>
                  <a:lnTo>
                    <a:pt x="110" y="196"/>
                  </a:lnTo>
                  <a:lnTo>
                    <a:pt x="104" y="192"/>
                  </a:lnTo>
                  <a:lnTo>
                    <a:pt x="99" y="185"/>
                  </a:lnTo>
                  <a:lnTo>
                    <a:pt x="95" y="181"/>
                  </a:lnTo>
                  <a:lnTo>
                    <a:pt x="91" y="175"/>
                  </a:lnTo>
                  <a:lnTo>
                    <a:pt x="91" y="171"/>
                  </a:lnTo>
                  <a:lnTo>
                    <a:pt x="93" y="162"/>
                  </a:lnTo>
                  <a:lnTo>
                    <a:pt x="101" y="152"/>
                  </a:lnTo>
                  <a:lnTo>
                    <a:pt x="106" y="148"/>
                  </a:lnTo>
                  <a:lnTo>
                    <a:pt x="112" y="145"/>
                  </a:lnTo>
                  <a:lnTo>
                    <a:pt x="120" y="139"/>
                  </a:lnTo>
                  <a:lnTo>
                    <a:pt x="131" y="137"/>
                  </a:lnTo>
                  <a:lnTo>
                    <a:pt x="140" y="133"/>
                  </a:lnTo>
                  <a:lnTo>
                    <a:pt x="154" y="128"/>
                  </a:lnTo>
                  <a:lnTo>
                    <a:pt x="167" y="124"/>
                  </a:lnTo>
                  <a:lnTo>
                    <a:pt x="184" y="122"/>
                  </a:lnTo>
                  <a:lnTo>
                    <a:pt x="199" y="116"/>
                  </a:lnTo>
                  <a:lnTo>
                    <a:pt x="215" y="112"/>
                  </a:lnTo>
                  <a:lnTo>
                    <a:pt x="230" y="109"/>
                  </a:lnTo>
                  <a:lnTo>
                    <a:pt x="247" y="105"/>
                  </a:lnTo>
                  <a:lnTo>
                    <a:pt x="264" y="101"/>
                  </a:lnTo>
                  <a:lnTo>
                    <a:pt x="281" y="97"/>
                  </a:lnTo>
                  <a:lnTo>
                    <a:pt x="298" y="91"/>
                  </a:lnTo>
                  <a:lnTo>
                    <a:pt x="315" y="89"/>
                  </a:lnTo>
                  <a:lnTo>
                    <a:pt x="331" y="86"/>
                  </a:lnTo>
                  <a:lnTo>
                    <a:pt x="348" y="82"/>
                  </a:lnTo>
                  <a:lnTo>
                    <a:pt x="363" y="78"/>
                  </a:lnTo>
                  <a:lnTo>
                    <a:pt x="378" y="74"/>
                  </a:lnTo>
                  <a:lnTo>
                    <a:pt x="395" y="72"/>
                  </a:lnTo>
                  <a:lnTo>
                    <a:pt x="410" y="69"/>
                  </a:lnTo>
                  <a:lnTo>
                    <a:pt x="424" y="65"/>
                  </a:lnTo>
                  <a:lnTo>
                    <a:pt x="437" y="65"/>
                  </a:lnTo>
                  <a:lnTo>
                    <a:pt x="542" y="27"/>
                  </a:lnTo>
                  <a:lnTo>
                    <a:pt x="429" y="3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4" name="Freeform 148"/>
            <p:cNvSpPr>
              <a:spLocks/>
            </p:cNvSpPr>
            <p:nvPr/>
          </p:nvSpPr>
          <p:spPr bwMode="auto">
            <a:xfrm>
              <a:off x="3263049" y="2202563"/>
              <a:ext cx="134273" cy="119658"/>
            </a:xfrm>
            <a:custGeom>
              <a:avLst/>
              <a:gdLst>
                <a:gd name="T0" fmla="*/ 2147483647 w 882"/>
                <a:gd name="T1" fmla="*/ 2147483647 h 786"/>
                <a:gd name="T2" fmla="*/ 0 w 882"/>
                <a:gd name="T3" fmla="*/ 2147483647 h 786"/>
                <a:gd name="T4" fmla="*/ 2147483647 w 882"/>
                <a:gd name="T5" fmla="*/ 0 h 786"/>
                <a:gd name="T6" fmla="*/ 2147483647 w 882"/>
                <a:gd name="T7" fmla="*/ 2147483647 h 786"/>
                <a:gd name="T8" fmla="*/ 2147483647 w 882"/>
                <a:gd name="T9" fmla="*/ 2147483647 h 786"/>
                <a:gd name="T10" fmla="*/ 2147483647 w 882"/>
                <a:gd name="T11" fmla="*/ 2147483647 h 786"/>
                <a:gd name="T12" fmla="*/ 2147483647 w 882"/>
                <a:gd name="T13" fmla="*/ 2147483647 h 786"/>
                <a:gd name="T14" fmla="*/ 2147483647 w 882"/>
                <a:gd name="T15" fmla="*/ 2147483647 h 786"/>
                <a:gd name="T16" fmla="*/ 2147483647 w 882"/>
                <a:gd name="T17" fmla="*/ 2147483647 h 786"/>
                <a:gd name="T18" fmla="*/ 2147483647 w 882"/>
                <a:gd name="T19" fmla="*/ 2147483647 h 786"/>
                <a:gd name="T20" fmla="*/ 2147483647 w 882"/>
                <a:gd name="T21" fmla="*/ 2147483647 h 786"/>
                <a:gd name="T22" fmla="*/ 2147483647 w 882"/>
                <a:gd name="T23" fmla="*/ 2147483647 h 786"/>
                <a:gd name="T24" fmla="*/ 2147483647 w 882"/>
                <a:gd name="T25" fmla="*/ 2147483647 h 786"/>
                <a:gd name="T26" fmla="*/ 2147483647 w 882"/>
                <a:gd name="T27" fmla="*/ 2147483647 h 786"/>
                <a:gd name="T28" fmla="*/ 2147483647 w 882"/>
                <a:gd name="T29" fmla="*/ 2147483647 h 78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82" h="786">
                  <a:moveTo>
                    <a:pt x="173" y="736"/>
                  </a:moveTo>
                  <a:lnTo>
                    <a:pt x="0" y="350"/>
                  </a:lnTo>
                  <a:lnTo>
                    <a:pt x="211" y="0"/>
                  </a:lnTo>
                  <a:lnTo>
                    <a:pt x="677" y="10"/>
                  </a:lnTo>
                  <a:lnTo>
                    <a:pt x="882" y="390"/>
                  </a:lnTo>
                  <a:lnTo>
                    <a:pt x="749" y="727"/>
                  </a:lnTo>
                  <a:lnTo>
                    <a:pt x="420" y="786"/>
                  </a:lnTo>
                  <a:lnTo>
                    <a:pt x="730" y="647"/>
                  </a:lnTo>
                  <a:lnTo>
                    <a:pt x="793" y="381"/>
                  </a:lnTo>
                  <a:lnTo>
                    <a:pt x="647" y="63"/>
                  </a:lnTo>
                  <a:lnTo>
                    <a:pt x="261" y="78"/>
                  </a:lnTo>
                  <a:lnTo>
                    <a:pt x="73" y="356"/>
                  </a:lnTo>
                  <a:lnTo>
                    <a:pt x="242" y="687"/>
                  </a:lnTo>
                  <a:lnTo>
                    <a:pt x="173" y="736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5" name="Freeform 149"/>
            <p:cNvSpPr>
              <a:spLocks/>
            </p:cNvSpPr>
            <p:nvPr/>
          </p:nvSpPr>
          <p:spPr bwMode="auto">
            <a:xfrm>
              <a:off x="3281317" y="2222049"/>
              <a:ext cx="42931" cy="57545"/>
            </a:xfrm>
            <a:custGeom>
              <a:avLst/>
              <a:gdLst>
                <a:gd name="T0" fmla="*/ 0 w 281"/>
                <a:gd name="T1" fmla="*/ 2147483647 h 378"/>
                <a:gd name="T2" fmla="*/ 2147483647 w 281"/>
                <a:gd name="T3" fmla="*/ 2147483647 h 378"/>
                <a:gd name="T4" fmla="*/ 2147483647 w 281"/>
                <a:gd name="T5" fmla="*/ 2147483647 h 378"/>
                <a:gd name="T6" fmla="*/ 2147483647 w 281"/>
                <a:gd name="T7" fmla="*/ 2147483647 h 378"/>
                <a:gd name="T8" fmla="*/ 2147483647 w 281"/>
                <a:gd name="T9" fmla="*/ 2147483647 h 378"/>
                <a:gd name="T10" fmla="*/ 2147483647 w 281"/>
                <a:gd name="T11" fmla="*/ 2147483647 h 378"/>
                <a:gd name="T12" fmla="*/ 2147483647 w 281"/>
                <a:gd name="T13" fmla="*/ 2147483647 h 378"/>
                <a:gd name="T14" fmla="*/ 2147483647 w 281"/>
                <a:gd name="T15" fmla="*/ 2147483647 h 378"/>
                <a:gd name="T16" fmla="*/ 2147483647 w 281"/>
                <a:gd name="T17" fmla="*/ 2147483647 h 378"/>
                <a:gd name="T18" fmla="*/ 2147483647 w 281"/>
                <a:gd name="T19" fmla="*/ 2147483647 h 378"/>
                <a:gd name="T20" fmla="*/ 2147483647 w 281"/>
                <a:gd name="T21" fmla="*/ 2147483647 h 378"/>
                <a:gd name="T22" fmla="*/ 2147483647 w 281"/>
                <a:gd name="T23" fmla="*/ 2147483647 h 378"/>
                <a:gd name="T24" fmla="*/ 2147483647 w 281"/>
                <a:gd name="T25" fmla="*/ 2147483647 h 378"/>
                <a:gd name="T26" fmla="*/ 2147483647 w 281"/>
                <a:gd name="T27" fmla="*/ 2147483647 h 378"/>
                <a:gd name="T28" fmla="*/ 2147483647 w 281"/>
                <a:gd name="T29" fmla="*/ 2147483647 h 378"/>
                <a:gd name="T30" fmla="*/ 2147483647 w 281"/>
                <a:gd name="T31" fmla="*/ 2147483647 h 378"/>
                <a:gd name="T32" fmla="*/ 2147483647 w 281"/>
                <a:gd name="T33" fmla="*/ 2147483647 h 378"/>
                <a:gd name="T34" fmla="*/ 2147483647 w 281"/>
                <a:gd name="T35" fmla="*/ 2147483647 h 378"/>
                <a:gd name="T36" fmla="*/ 2147483647 w 281"/>
                <a:gd name="T37" fmla="*/ 2147483647 h 378"/>
                <a:gd name="T38" fmla="*/ 2147483647 w 281"/>
                <a:gd name="T39" fmla="*/ 2147483647 h 378"/>
                <a:gd name="T40" fmla="*/ 2147483647 w 281"/>
                <a:gd name="T41" fmla="*/ 2147483647 h 378"/>
                <a:gd name="T42" fmla="*/ 2147483647 w 281"/>
                <a:gd name="T43" fmla="*/ 2147483647 h 378"/>
                <a:gd name="T44" fmla="*/ 2147483647 w 281"/>
                <a:gd name="T45" fmla="*/ 2147483647 h 378"/>
                <a:gd name="T46" fmla="*/ 2147483647 w 281"/>
                <a:gd name="T47" fmla="*/ 2147483647 h 378"/>
                <a:gd name="T48" fmla="*/ 2147483647 w 281"/>
                <a:gd name="T49" fmla="*/ 2147483647 h 378"/>
                <a:gd name="T50" fmla="*/ 2147483647 w 281"/>
                <a:gd name="T51" fmla="*/ 2147483647 h 378"/>
                <a:gd name="T52" fmla="*/ 2147483647 w 281"/>
                <a:gd name="T53" fmla="*/ 2147483647 h 378"/>
                <a:gd name="T54" fmla="*/ 2147483647 w 281"/>
                <a:gd name="T55" fmla="*/ 2147483647 h 378"/>
                <a:gd name="T56" fmla="*/ 2147483647 w 281"/>
                <a:gd name="T57" fmla="*/ 2147483647 h 378"/>
                <a:gd name="T58" fmla="*/ 2147483647 w 281"/>
                <a:gd name="T59" fmla="*/ 2147483647 h 378"/>
                <a:gd name="T60" fmla="*/ 2147483647 w 281"/>
                <a:gd name="T61" fmla="*/ 2147483647 h 378"/>
                <a:gd name="T62" fmla="*/ 2147483647 w 281"/>
                <a:gd name="T63" fmla="*/ 2147483647 h 378"/>
                <a:gd name="T64" fmla="*/ 2147483647 w 281"/>
                <a:gd name="T65" fmla="*/ 2147483647 h 378"/>
                <a:gd name="T66" fmla="*/ 2147483647 w 281"/>
                <a:gd name="T67" fmla="*/ 2147483647 h 378"/>
                <a:gd name="T68" fmla="*/ 2147483647 w 281"/>
                <a:gd name="T69" fmla="*/ 2147483647 h 378"/>
                <a:gd name="T70" fmla="*/ 2147483647 w 281"/>
                <a:gd name="T71" fmla="*/ 2147483647 h 378"/>
                <a:gd name="T72" fmla="*/ 2147483647 w 281"/>
                <a:gd name="T73" fmla="*/ 2147483647 h 378"/>
                <a:gd name="T74" fmla="*/ 2147483647 w 281"/>
                <a:gd name="T75" fmla="*/ 2147483647 h 378"/>
                <a:gd name="T76" fmla="*/ 2147483647 w 281"/>
                <a:gd name="T77" fmla="*/ 2147483647 h 378"/>
                <a:gd name="T78" fmla="*/ 2147483647 w 281"/>
                <a:gd name="T79" fmla="*/ 2147483647 h 378"/>
                <a:gd name="T80" fmla="*/ 2147483647 w 281"/>
                <a:gd name="T81" fmla="*/ 2147483647 h 378"/>
                <a:gd name="T82" fmla="*/ 2147483647 w 281"/>
                <a:gd name="T83" fmla="*/ 2147483647 h 378"/>
                <a:gd name="T84" fmla="*/ 2147483647 w 281"/>
                <a:gd name="T85" fmla="*/ 2147483647 h 378"/>
                <a:gd name="T86" fmla="*/ 2147483647 w 281"/>
                <a:gd name="T87" fmla="*/ 2147483647 h 378"/>
                <a:gd name="T88" fmla="*/ 2147483647 w 281"/>
                <a:gd name="T89" fmla="*/ 0 h 3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81" h="378">
                  <a:moveTo>
                    <a:pt x="148" y="0"/>
                  </a:moveTo>
                  <a:lnTo>
                    <a:pt x="0" y="245"/>
                  </a:lnTo>
                  <a:lnTo>
                    <a:pt x="4" y="247"/>
                  </a:lnTo>
                  <a:lnTo>
                    <a:pt x="10" y="251"/>
                  </a:lnTo>
                  <a:lnTo>
                    <a:pt x="17" y="256"/>
                  </a:lnTo>
                  <a:lnTo>
                    <a:pt x="25" y="262"/>
                  </a:lnTo>
                  <a:lnTo>
                    <a:pt x="36" y="270"/>
                  </a:lnTo>
                  <a:lnTo>
                    <a:pt x="48" y="277"/>
                  </a:lnTo>
                  <a:lnTo>
                    <a:pt x="63" y="285"/>
                  </a:lnTo>
                  <a:lnTo>
                    <a:pt x="76" y="293"/>
                  </a:lnTo>
                  <a:lnTo>
                    <a:pt x="91" y="302"/>
                  </a:lnTo>
                  <a:lnTo>
                    <a:pt x="107" y="312"/>
                  </a:lnTo>
                  <a:lnTo>
                    <a:pt x="122" y="319"/>
                  </a:lnTo>
                  <a:lnTo>
                    <a:pt x="137" y="329"/>
                  </a:lnTo>
                  <a:lnTo>
                    <a:pt x="152" y="336"/>
                  </a:lnTo>
                  <a:lnTo>
                    <a:pt x="166" y="344"/>
                  </a:lnTo>
                  <a:lnTo>
                    <a:pt x="181" y="352"/>
                  </a:lnTo>
                  <a:lnTo>
                    <a:pt x="192" y="355"/>
                  </a:lnTo>
                  <a:lnTo>
                    <a:pt x="205" y="361"/>
                  </a:lnTo>
                  <a:lnTo>
                    <a:pt x="215" y="365"/>
                  </a:lnTo>
                  <a:lnTo>
                    <a:pt x="226" y="369"/>
                  </a:lnTo>
                  <a:lnTo>
                    <a:pt x="234" y="371"/>
                  </a:lnTo>
                  <a:lnTo>
                    <a:pt x="243" y="372"/>
                  </a:lnTo>
                  <a:lnTo>
                    <a:pt x="251" y="374"/>
                  </a:lnTo>
                  <a:lnTo>
                    <a:pt x="257" y="376"/>
                  </a:lnTo>
                  <a:lnTo>
                    <a:pt x="266" y="378"/>
                  </a:lnTo>
                  <a:lnTo>
                    <a:pt x="276" y="378"/>
                  </a:lnTo>
                  <a:lnTo>
                    <a:pt x="280" y="378"/>
                  </a:lnTo>
                  <a:lnTo>
                    <a:pt x="281" y="378"/>
                  </a:lnTo>
                  <a:lnTo>
                    <a:pt x="278" y="376"/>
                  </a:lnTo>
                  <a:lnTo>
                    <a:pt x="274" y="369"/>
                  </a:lnTo>
                  <a:lnTo>
                    <a:pt x="268" y="365"/>
                  </a:lnTo>
                  <a:lnTo>
                    <a:pt x="264" y="359"/>
                  </a:lnTo>
                  <a:lnTo>
                    <a:pt x="259" y="353"/>
                  </a:lnTo>
                  <a:lnTo>
                    <a:pt x="253" y="348"/>
                  </a:lnTo>
                  <a:lnTo>
                    <a:pt x="245" y="340"/>
                  </a:lnTo>
                  <a:lnTo>
                    <a:pt x="238" y="333"/>
                  </a:lnTo>
                  <a:lnTo>
                    <a:pt x="230" y="327"/>
                  </a:lnTo>
                  <a:lnTo>
                    <a:pt x="223" y="319"/>
                  </a:lnTo>
                  <a:lnTo>
                    <a:pt x="213" y="314"/>
                  </a:lnTo>
                  <a:lnTo>
                    <a:pt x="204" y="306"/>
                  </a:lnTo>
                  <a:lnTo>
                    <a:pt x="194" y="300"/>
                  </a:lnTo>
                  <a:lnTo>
                    <a:pt x="186" y="295"/>
                  </a:lnTo>
                  <a:lnTo>
                    <a:pt x="175" y="289"/>
                  </a:lnTo>
                  <a:lnTo>
                    <a:pt x="164" y="283"/>
                  </a:lnTo>
                  <a:lnTo>
                    <a:pt x="154" y="277"/>
                  </a:lnTo>
                  <a:lnTo>
                    <a:pt x="143" y="274"/>
                  </a:lnTo>
                  <a:lnTo>
                    <a:pt x="133" y="268"/>
                  </a:lnTo>
                  <a:lnTo>
                    <a:pt x="124" y="264"/>
                  </a:lnTo>
                  <a:lnTo>
                    <a:pt x="114" y="260"/>
                  </a:lnTo>
                  <a:lnTo>
                    <a:pt x="105" y="256"/>
                  </a:lnTo>
                  <a:lnTo>
                    <a:pt x="95" y="253"/>
                  </a:lnTo>
                  <a:lnTo>
                    <a:pt x="88" y="249"/>
                  </a:lnTo>
                  <a:lnTo>
                    <a:pt x="80" y="245"/>
                  </a:lnTo>
                  <a:lnTo>
                    <a:pt x="74" y="241"/>
                  </a:lnTo>
                  <a:lnTo>
                    <a:pt x="69" y="237"/>
                  </a:lnTo>
                  <a:lnTo>
                    <a:pt x="65" y="234"/>
                  </a:lnTo>
                  <a:lnTo>
                    <a:pt x="61" y="230"/>
                  </a:lnTo>
                  <a:lnTo>
                    <a:pt x="61" y="228"/>
                  </a:lnTo>
                  <a:lnTo>
                    <a:pt x="57" y="222"/>
                  </a:lnTo>
                  <a:lnTo>
                    <a:pt x="59" y="217"/>
                  </a:lnTo>
                  <a:lnTo>
                    <a:pt x="61" y="211"/>
                  </a:lnTo>
                  <a:lnTo>
                    <a:pt x="63" y="205"/>
                  </a:lnTo>
                  <a:lnTo>
                    <a:pt x="67" y="199"/>
                  </a:lnTo>
                  <a:lnTo>
                    <a:pt x="70" y="194"/>
                  </a:lnTo>
                  <a:lnTo>
                    <a:pt x="76" y="186"/>
                  </a:lnTo>
                  <a:lnTo>
                    <a:pt x="82" y="180"/>
                  </a:lnTo>
                  <a:lnTo>
                    <a:pt x="88" y="173"/>
                  </a:lnTo>
                  <a:lnTo>
                    <a:pt x="93" y="167"/>
                  </a:lnTo>
                  <a:lnTo>
                    <a:pt x="101" y="158"/>
                  </a:lnTo>
                  <a:lnTo>
                    <a:pt x="107" y="152"/>
                  </a:lnTo>
                  <a:lnTo>
                    <a:pt x="112" y="142"/>
                  </a:lnTo>
                  <a:lnTo>
                    <a:pt x="118" y="135"/>
                  </a:lnTo>
                  <a:lnTo>
                    <a:pt x="124" y="125"/>
                  </a:lnTo>
                  <a:lnTo>
                    <a:pt x="129" y="118"/>
                  </a:lnTo>
                  <a:lnTo>
                    <a:pt x="133" y="106"/>
                  </a:lnTo>
                  <a:lnTo>
                    <a:pt x="137" y="97"/>
                  </a:lnTo>
                  <a:lnTo>
                    <a:pt x="139" y="85"/>
                  </a:lnTo>
                  <a:lnTo>
                    <a:pt x="141" y="76"/>
                  </a:lnTo>
                  <a:lnTo>
                    <a:pt x="143" y="66"/>
                  </a:lnTo>
                  <a:lnTo>
                    <a:pt x="145" y="57"/>
                  </a:lnTo>
                  <a:lnTo>
                    <a:pt x="145" y="47"/>
                  </a:lnTo>
                  <a:lnTo>
                    <a:pt x="148" y="38"/>
                  </a:lnTo>
                  <a:lnTo>
                    <a:pt x="148" y="30"/>
                  </a:lnTo>
                  <a:lnTo>
                    <a:pt x="148" y="23"/>
                  </a:lnTo>
                  <a:lnTo>
                    <a:pt x="148" y="15"/>
                  </a:lnTo>
                  <a:lnTo>
                    <a:pt x="148" y="11"/>
                  </a:lnTo>
                  <a:lnTo>
                    <a:pt x="148" y="2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6" name="Freeform 150"/>
            <p:cNvSpPr>
              <a:spLocks/>
            </p:cNvSpPr>
            <p:nvPr/>
          </p:nvSpPr>
          <p:spPr bwMode="auto">
            <a:xfrm>
              <a:off x="3317550" y="2222049"/>
              <a:ext cx="39582" cy="52674"/>
            </a:xfrm>
            <a:custGeom>
              <a:avLst/>
              <a:gdLst>
                <a:gd name="T0" fmla="*/ 2147483647 w 260"/>
                <a:gd name="T1" fmla="*/ 2147483647 h 346"/>
                <a:gd name="T2" fmla="*/ 2147483647 w 260"/>
                <a:gd name="T3" fmla="*/ 2147483647 h 346"/>
                <a:gd name="T4" fmla="*/ 2147483647 w 260"/>
                <a:gd name="T5" fmla="*/ 2147483647 h 346"/>
                <a:gd name="T6" fmla="*/ 2147483647 w 260"/>
                <a:gd name="T7" fmla="*/ 2147483647 h 346"/>
                <a:gd name="T8" fmla="*/ 2147483647 w 260"/>
                <a:gd name="T9" fmla="*/ 2147483647 h 346"/>
                <a:gd name="T10" fmla="*/ 2147483647 w 260"/>
                <a:gd name="T11" fmla="*/ 2147483647 h 346"/>
                <a:gd name="T12" fmla="*/ 2147483647 w 260"/>
                <a:gd name="T13" fmla="*/ 2147483647 h 346"/>
                <a:gd name="T14" fmla="*/ 2147483647 w 260"/>
                <a:gd name="T15" fmla="*/ 2147483647 h 346"/>
                <a:gd name="T16" fmla="*/ 2147483647 w 260"/>
                <a:gd name="T17" fmla="*/ 2147483647 h 346"/>
                <a:gd name="T18" fmla="*/ 0 w 260"/>
                <a:gd name="T19" fmla="*/ 2147483647 h 346"/>
                <a:gd name="T20" fmla="*/ 2147483647 w 260"/>
                <a:gd name="T21" fmla="*/ 0 h 346"/>
                <a:gd name="T22" fmla="*/ 2147483647 w 260"/>
                <a:gd name="T23" fmla="*/ 0 h 346"/>
                <a:gd name="T24" fmla="*/ 2147483647 w 260"/>
                <a:gd name="T25" fmla="*/ 2147483647 h 346"/>
                <a:gd name="T26" fmla="*/ 2147483647 w 260"/>
                <a:gd name="T27" fmla="*/ 2147483647 h 346"/>
                <a:gd name="T28" fmla="*/ 2147483647 w 260"/>
                <a:gd name="T29" fmla="*/ 2147483647 h 346"/>
                <a:gd name="T30" fmla="*/ 2147483647 w 260"/>
                <a:gd name="T31" fmla="*/ 2147483647 h 346"/>
                <a:gd name="T32" fmla="*/ 2147483647 w 260"/>
                <a:gd name="T33" fmla="*/ 2147483647 h 346"/>
                <a:gd name="T34" fmla="*/ 2147483647 w 260"/>
                <a:gd name="T35" fmla="*/ 2147483647 h 346"/>
                <a:gd name="T36" fmla="*/ 2147483647 w 260"/>
                <a:gd name="T37" fmla="*/ 2147483647 h 346"/>
                <a:gd name="T38" fmla="*/ 2147483647 w 260"/>
                <a:gd name="T39" fmla="*/ 2147483647 h 346"/>
                <a:gd name="T40" fmla="*/ 2147483647 w 260"/>
                <a:gd name="T41" fmla="*/ 2147483647 h 346"/>
                <a:gd name="T42" fmla="*/ 2147483647 w 260"/>
                <a:gd name="T43" fmla="*/ 2147483647 h 346"/>
                <a:gd name="T44" fmla="*/ 2147483647 w 260"/>
                <a:gd name="T45" fmla="*/ 2147483647 h 346"/>
                <a:gd name="T46" fmla="*/ 2147483647 w 260"/>
                <a:gd name="T47" fmla="*/ 2147483647 h 346"/>
                <a:gd name="T48" fmla="*/ 2147483647 w 260"/>
                <a:gd name="T49" fmla="*/ 2147483647 h 346"/>
                <a:gd name="T50" fmla="*/ 2147483647 w 260"/>
                <a:gd name="T51" fmla="*/ 2147483647 h 346"/>
                <a:gd name="T52" fmla="*/ 2147483647 w 260"/>
                <a:gd name="T53" fmla="*/ 2147483647 h 346"/>
                <a:gd name="T54" fmla="*/ 2147483647 w 260"/>
                <a:gd name="T55" fmla="*/ 2147483647 h 346"/>
                <a:gd name="T56" fmla="*/ 2147483647 w 260"/>
                <a:gd name="T57" fmla="*/ 2147483647 h 346"/>
                <a:gd name="T58" fmla="*/ 2147483647 w 260"/>
                <a:gd name="T59" fmla="*/ 2147483647 h 346"/>
                <a:gd name="T60" fmla="*/ 2147483647 w 260"/>
                <a:gd name="T61" fmla="*/ 2147483647 h 346"/>
                <a:gd name="T62" fmla="*/ 2147483647 w 260"/>
                <a:gd name="T63" fmla="*/ 2147483647 h 346"/>
                <a:gd name="T64" fmla="*/ 2147483647 w 260"/>
                <a:gd name="T65" fmla="*/ 2147483647 h 346"/>
                <a:gd name="T66" fmla="*/ 2147483647 w 260"/>
                <a:gd name="T67" fmla="*/ 2147483647 h 346"/>
                <a:gd name="T68" fmla="*/ 2147483647 w 260"/>
                <a:gd name="T69" fmla="*/ 2147483647 h 346"/>
                <a:gd name="T70" fmla="*/ 2147483647 w 260"/>
                <a:gd name="T71" fmla="*/ 2147483647 h 346"/>
                <a:gd name="T72" fmla="*/ 2147483647 w 260"/>
                <a:gd name="T73" fmla="*/ 2147483647 h 346"/>
                <a:gd name="T74" fmla="*/ 2147483647 w 260"/>
                <a:gd name="T75" fmla="*/ 2147483647 h 346"/>
                <a:gd name="T76" fmla="*/ 2147483647 w 260"/>
                <a:gd name="T77" fmla="*/ 2147483647 h 346"/>
                <a:gd name="T78" fmla="*/ 2147483647 w 260"/>
                <a:gd name="T79" fmla="*/ 2147483647 h 346"/>
                <a:gd name="T80" fmla="*/ 2147483647 w 260"/>
                <a:gd name="T81" fmla="*/ 2147483647 h 346"/>
                <a:gd name="T82" fmla="*/ 2147483647 w 260"/>
                <a:gd name="T83" fmla="*/ 2147483647 h 346"/>
                <a:gd name="T84" fmla="*/ 2147483647 w 260"/>
                <a:gd name="T85" fmla="*/ 2147483647 h 346"/>
                <a:gd name="T86" fmla="*/ 2147483647 w 260"/>
                <a:gd name="T87" fmla="*/ 2147483647 h 346"/>
                <a:gd name="T88" fmla="*/ 2147483647 w 260"/>
                <a:gd name="T89" fmla="*/ 2147483647 h 346"/>
                <a:gd name="T90" fmla="*/ 2147483647 w 260"/>
                <a:gd name="T91" fmla="*/ 2147483647 h 346"/>
                <a:gd name="T92" fmla="*/ 2147483647 w 260"/>
                <a:gd name="T93" fmla="*/ 2147483647 h 346"/>
                <a:gd name="T94" fmla="*/ 2147483647 w 260"/>
                <a:gd name="T95" fmla="*/ 2147483647 h 346"/>
                <a:gd name="T96" fmla="*/ 2147483647 w 260"/>
                <a:gd name="T97" fmla="*/ 2147483647 h 346"/>
                <a:gd name="T98" fmla="*/ 2147483647 w 260"/>
                <a:gd name="T99" fmla="*/ 2147483647 h 346"/>
                <a:gd name="T100" fmla="*/ 2147483647 w 260"/>
                <a:gd name="T101" fmla="*/ 2147483647 h 346"/>
                <a:gd name="T102" fmla="*/ 2147483647 w 260"/>
                <a:gd name="T103" fmla="*/ 2147483647 h 346"/>
                <a:gd name="T104" fmla="*/ 2147483647 w 260"/>
                <a:gd name="T105" fmla="*/ 2147483647 h 346"/>
                <a:gd name="T106" fmla="*/ 2147483647 w 260"/>
                <a:gd name="T107" fmla="*/ 2147483647 h 346"/>
                <a:gd name="T108" fmla="*/ 2147483647 w 260"/>
                <a:gd name="T109" fmla="*/ 2147483647 h 346"/>
                <a:gd name="T110" fmla="*/ 2147483647 w 260"/>
                <a:gd name="T111" fmla="*/ 2147483647 h 346"/>
                <a:gd name="T112" fmla="*/ 2147483647 w 260"/>
                <a:gd name="T113" fmla="*/ 2147483647 h 34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60" h="346">
                  <a:moveTo>
                    <a:pt x="55" y="346"/>
                  </a:moveTo>
                  <a:lnTo>
                    <a:pt x="55" y="342"/>
                  </a:lnTo>
                  <a:lnTo>
                    <a:pt x="57" y="334"/>
                  </a:lnTo>
                  <a:lnTo>
                    <a:pt x="57" y="327"/>
                  </a:lnTo>
                  <a:lnTo>
                    <a:pt x="59" y="321"/>
                  </a:lnTo>
                  <a:lnTo>
                    <a:pt x="59" y="314"/>
                  </a:lnTo>
                  <a:lnTo>
                    <a:pt x="61" y="304"/>
                  </a:lnTo>
                  <a:lnTo>
                    <a:pt x="61" y="295"/>
                  </a:lnTo>
                  <a:lnTo>
                    <a:pt x="61" y="283"/>
                  </a:lnTo>
                  <a:lnTo>
                    <a:pt x="61" y="272"/>
                  </a:lnTo>
                  <a:lnTo>
                    <a:pt x="61" y="260"/>
                  </a:lnTo>
                  <a:lnTo>
                    <a:pt x="61" y="247"/>
                  </a:lnTo>
                  <a:lnTo>
                    <a:pt x="59" y="236"/>
                  </a:lnTo>
                  <a:lnTo>
                    <a:pt x="57" y="222"/>
                  </a:lnTo>
                  <a:lnTo>
                    <a:pt x="55" y="209"/>
                  </a:lnTo>
                  <a:lnTo>
                    <a:pt x="51" y="194"/>
                  </a:lnTo>
                  <a:lnTo>
                    <a:pt x="49" y="179"/>
                  </a:lnTo>
                  <a:lnTo>
                    <a:pt x="43" y="161"/>
                  </a:lnTo>
                  <a:lnTo>
                    <a:pt x="40" y="148"/>
                  </a:lnTo>
                  <a:lnTo>
                    <a:pt x="34" y="133"/>
                  </a:lnTo>
                  <a:lnTo>
                    <a:pt x="30" y="118"/>
                  </a:lnTo>
                  <a:lnTo>
                    <a:pt x="24" y="104"/>
                  </a:lnTo>
                  <a:lnTo>
                    <a:pt x="21" y="91"/>
                  </a:lnTo>
                  <a:lnTo>
                    <a:pt x="15" y="76"/>
                  </a:lnTo>
                  <a:lnTo>
                    <a:pt x="11" y="64"/>
                  </a:lnTo>
                  <a:lnTo>
                    <a:pt x="7" y="53"/>
                  </a:lnTo>
                  <a:lnTo>
                    <a:pt x="4" y="44"/>
                  </a:lnTo>
                  <a:lnTo>
                    <a:pt x="2" y="32"/>
                  </a:lnTo>
                  <a:lnTo>
                    <a:pt x="0" y="24"/>
                  </a:lnTo>
                  <a:lnTo>
                    <a:pt x="0" y="17"/>
                  </a:lnTo>
                  <a:lnTo>
                    <a:pt x="2" y="11"/>
                  </a:lnTo>
                  <a:lnTo>
                    <a:pt x="5" y="2"/>
                  </a:lnTo>
                  <a:lnTo>
                    <a:pt x="15" y="0"/>
                  </a:lnTo>
                  <a:lnTo>
                    <a:pt x="19" y="0"/>
                  </a:lnTo>
                  <a:lnTo>
                    <a:pt x="26" y="0"/>
                  </a:lnTo>
                  <a:lnTo>
                    <a:pt x="36" y="0"/>
                  </a:lnTo>
                  <a:lnTo>
                    <a:pt x="43" y="4"/>
                  </a:lnTo>
                  <a:lnTo>
                    <a:pt x="53" y="5"/>
                  </a:lnTo>
                  <a:lnTo>
                    <a:pt x="62" y="7"/>
                  </a:lnTo>
                  <a:lnTo>
                    <a:pt x="72" y="9"/>
                  </a:lnTo>
                  <a:lnTo>
                    <a:pt x="83" y="13"/>
                  </a:lnTo>
                  <a:lnTo>
                    <a:pt x="93" y="15"/>
                  </a:lnTo>
                  <a:lnTo>
                    <a:pt x="104" y="17"/>
                  </a:lnTo>
                  <a:lnTo>
                    <a:pt x="118" y="19"/>
                  </a:lnTo>
                  <a:lnTo>
                    <a:pt x="129" y="21"/>
                  </a:lnTo>
                  <a:lnTo>
                    <a:pt x="140" y="21"/>
                  </a:lnTo>
                  <a:lnTo>
                    <a:pt x="152" y="21"/>
                  </a:lnTo>
                  <a:lnTo>
                    <a:pt x="163" y="21"/>
                  </a:lnTo>
                  <a:lnTo>
                    <a:pt x="177" y="21"/>
                  </a:lnTo>
                  <a:lnTo>
                    <a:pt x="186" y="19"/>
                  </a:lnTo>
                  <a:lnTo>
                    <a:pt x="197" y="19"/>
                  </a:lnTo>
                  <a:lnTo>
                    <a:pt x="207" y="17"/>
                  </a:lnTo>
                  <a:lnTo>
                    <a:pt x="218" y="15"/>
                  </a:lnTo>
                  <a:lnTo>
                    <a:pt x="226" y="13"/>
                  </a:lnTo>
                  <a:lnTo>
                    <a:pt x="235" y="11"/>
                  </a:lnTo>
                  <a:lnTo>
                    <a:pt x="241" y="9"/>
                  </a:lnTo>
                  <a:lnTo>
                    <a:pt x="249" y="9"/>
                  </a:lnTo>
                  <a:lnTo>
                    <a:pt x="256" y="7"/>
                  </a:lnTo>
                  <a:lnTo>
                    <a:pt x="260" y="7"/>
                  </a:lnTo>
                  <a:lnTo>
                    <a:pt x="258" y="9"/>
                  </a:lnTo>
                  <a:lnTo>
                    <a:pt x="254" y="13"/>
                  </a:lnTo>
                  <a:lnTo>
                    <a:pt x="253" y="21"/>
                  </a:lnTo>
                  <a:lnTo>
                    <a:pt x="249" y="28"/>
                  </a:lnTo>
                  <a:lnTo>
                    <a:pt x="243" y="36"/>
                  </a:lnTo>
                  <a:lnTo>
                    <a:pt x="239" y="45"/>
                  </a:lnTo>
                  <a:lnTo>
                    <a:pt x="235" y="57"/>
                  </a:lnTo>
                  <a:lnTo>
                    <a:pt x="228" y="68"/>
                  </a:lnTo>
                  <a:lnTo>
                    <a:pt x="224" y="80"/>
                  </a:lnTo>
                  <a:lnTo>
                    <a:pt x="216" y="93"/>
                  </a:lnTo>
                  <a:lnTo>
                    <a:pt x="213" y="104"/>
                  </a:lnTo>
                  <a:lnTo>
                    <a:pt x="205" y="118"/>
                  </a:lnTo>
                  <a:lnTo>
                    <a:pt x="201" y="129"/>
                  </a:lnTo>
                  <a:lnTo>
                    <a:pt x="196" y="142"/>
                  </a:lnTo>
                  <a:lnTo>
                    <a:pt x="192" y="154"/>
                  </a:lnTo>
                  <a:lnTo>
                    <a:pt x="186" y="165"/>
                  </a:lnTo>
                  <a:lnTo>
                    <a:pt x="182" y="177"/>
                  </a:lnTo>
                  <a:lnTo>
                    <a:pt x="178" y="186"/>
                  </a:lnTo>
                  <a:lnTo>
                    <a:pt x="177" y="196"/>
                  </a:lnTo>
                  <a:lnTo>
                    <a:pt x="173" y="205"/>
                  </a:lnTo>
                  <a:lnTo>
                    <a:pt x="171" y="215"/>
                  </a:lnTo>
                  <a:lnTo>
                    <a:pt x="169" y="220"/>
                  </a:lnTo>
                  <a:lnTo>
                    <a:pt x="169" y="230"/>
                  </a:lnTo>
                  <a:lnTo>
                    <a:pt x="167" y="236"/>
                  </a:lnTo>
                  <a:lnTo>
                    <a:pt x="165" y="241"/>
                  </a:lnTo>
                  <a:lnTo>
                    <a:pt x="165" y="247"/>
                  </a:lnTo>
                  <a:lnTo>
                    <a:pt x="165" y="253"/>
                  </a:lnTo>
                  <a:lnTo>
                    <a:pt x="165" y="260"/>
                  </a:lnTo>
                  <a:lnTo>
                    <a:pt x="165" y="266"/>
                  </a:lnTo>
                  <a:lnTo>
                    <a:pt x="163" y="266"/>
                  </a:lnTo>
                  <a:lnTo>
                    <a:pt x="159" y="270"/>
                  </a:lnTo>
                  <a:lnTo>
                    <a:pt x="154" y="272"/>
                  </a:lnTo>
                  <a:lnTo>
                    <a:pt x="148" y="276"/>
                  </a:lnTo>
                  <a:lnTo>
                    <a:pt x="142" y="276"/>
                  </a:lnTo>
                  <a:lnTo>
                    <a:pt x="137" y="276"/>
                  </a:lnTo>
                  <a:lnTo>
                    <a:pt x="135" y="272"/>
                  </a:lnTo>
                  <a:lnTo>
                    <a:pt x="133" y="268"/>
                  </a:lnTo>
                  <a:lnTo>
                    <a:pt x="131" y="264"/>
                  </a:lnTo>
                  <a:lnTo>
                    <a:pt x="131" y="258"/>
                  </a:lnTo>
                  <a:lnTo>
                    <a:pt x="131" y="251"/>
                  </a:lnTo>
                  <a:lnTo>
                    <a:pt x="133" y="243"/>
                  </a:lnTo>
                  <a:lnTo>
                    <a:pt x="135" y="232"/>
                  </a:lnTo>
                  <a:lnTo>
                    <a:pt x="138" y="222"/>
                  </a:lnTo>
                  <a:lnTo>
                    <a:pt x="140" y="213"/>
                  </a:lnTo>
                  <a:lnTo>
                    <a:pt x="144" y="199"/>
                  </a:lnTo>
                  <a:lnTo>
                    <a:pt x="148" y="188"/>
                  </a:lnTo>
                  <a:lnTo>
                    <a:pt x="152" y="179"/>
                  </a:lnTo>
                  <a:lnTo>
                    <a:pt x="154" y="167"/>
                  </a:lnTo>
                  <a:lnTo>
                    <a:pt x="158" y="158"/>
                  </a:lnTo>
                  <a:lnTo>
                    <a:pt x="161" y="146"/>
                  </a:lnTo>
                  <a:lnTo>
                    <a:pt x="163" y="140"/>
                  </a:lnTo>
                  <a:lnTo>
                    <a:pt x="165" y="133"/>
                  </a:lnTo>
                  <a:lnTo>
                    <a:pt x="167" y="129"/>
                  </a:lnTo>
                  <a:lnTo>
                    <a:pt x="169" y="123"/>
                  </a:lnTo>
                  <a:lnTo>
                    <a:pt x="169" y="121"/>
                  </a:lnTo>
                  <a:lnTo>
                    <a:pt x="173" y="120"/>
                  </a:lnTo>
                  <a:lnTo>
                    <a:pt x="173" y="114"/>
                  </a:lnTo>
                  <a:lnTo>
                    <a:pt x="175" y="108"/>
                  </a:lnTo>
                  <a:lnTo>
                    <a:pt x="175" y="102"/>
                  </a:lnTo>
                  <a:lnTo>
                    <a:pt x="175" y="97"/>
                  </a:lnTo>
                  <a:lnTo>
                    <a:pt x="173" y="93"/>
                  </a:lnTo>
                  <a:lnTo>
                    <a:pt x="167" y="91"/>
                  </a:lnTo>
                  <a:lnTo>
                    <a:pt x="158" y="87"/>
                  </a:lnTo>
                  <a:lnTo>
                    <a:pt x="150" y="85"/>
                  </a:lnTo>
                  <a:lnTo>
                    <a:pt x="138" y="83"/>
                  </a:lnTo>
                  <a:lnTo>
                    <a:pt x="129" y="82"/>
                  </a:lnTo>
                  <a:lnTo>
                    <a:pt x="118" y="78"/>
                  </a:lnTo>
                  <a:lnTo>
                    <a:pt x="108" y="78"/>
                  </a:lnTo>
                  <a:lnTo>
                    <a:pt x="99" y="78"/>
                  </a:lnTo>
                  <a:lnTo>
                    <a:pt x="91" y="82"/>
                  </a:lnTo>
                  <a:lnTo>
                    <a:pt x="83" y="85"/>
                  </a:lnTo>
                  <a:lnTo>
                    <a:pt x="78" y="93"/>
                  </a:lnTo>
                  <a:lnTo>
                    <a:pt x="76" y="95"/>
                  </a:lnTo>
                  <a:lnTo>
                    <a:pt x="76" y="101"/>
                  </a:lnTo>
                  <a:lnTo>
                    <a:pt x="74" y="106"/>
                  </a:lnTo>
                  <a:lnTo>
                    <a:pt x="74" y="112"/>
                  </a:lnTo>
                  <a:lnTo>
                    <a:pt x="74" y="118"/>
                  </a:lnTo>
                  <a:lnTo>
                    <a:pt x="74" y="123"/>
                  </a:lnTo>
                  <a:lnTo>
                    <a:pt x="74" y="129"/>
                  </a:lnTo>
                  <a:lnTo>
                    <a:pt x="74" y="137"/>
                  </a:lnTo>
                  <a:lnTo>
                    <a:pt x="74" y="142"/>
                  </a:lnTo>
                  <a:lnTo>
                    <a:pt x="76" y="152"/>
                  </a:lnTo>
                  <a:lnTo>
                    <a:pt x="78" y="160"/>
                  </a:lnTo>
                  <a:lnTo>
                    <a:pt x="80" y="169"/>
                  </a:lnTo>
                  <a:lnTo>
                    <a:pt x="81" y="177"/>
                  </a:lnTo>
                  <a:lnTo>
                    <a:pt x="83" y="184"/>
                  </a:lnTo>
                  <a:lnTo>
                    <a:pt x="85" y="194"/>
                  </a:lnTo>
                  <a:lnTo>
                    <a:pt x="89" y="203"/>
                  </a:lnTo>
                  <a:lnTo>
                    <a:pt x="91" y="213"/>
                  </a:lnTo>
                  <a:lnTo>
                    <a:pt x="93" y="220"/>
                  </a:lnTo>
                  <a:lnTo>
                    <a:pt x="95" y="230"/>
                  </a:lnTo>
                  <a:lnTo>
                    <a:pt x="97" y="239"/>
                  </a:lnTo>
                  <a:lnTo>
                    <a:pt x="99" y="247"/>
                  </a:lnTo>
                  <a:lnTo>
                    <a:pt x="99" y="256"/>
                  </a:lnTo>
                  <a:lnTo>
                    <a:pt x="100" y="264"/>
                  </a:lnTo>
                  <a:lnTo>
                    <a:pt x="100" y="272"/>
                  </a:lnTo>
                  <a:lnTo>
                    <a:pt x="100" y="279"/>
                  </a:lnTo>
                  <a:lnTo>
                    <a:pt x="100" y="287"/>
                  </a:lnTo>
                  <a:lnTo>
                    <a:pt x="100" y="295"/>
                  </a:lnTo>
                  <a:lnTo>
                    <a:pt x="100" y="302"/>
                  </a:lnTo>
                  <a:lnTo>
                    <a:pt x="97" y="306"/>
                  </a:lnTo>
                  <a:lnTo>
                    <a:pt x="95" y="312"/>
                  </a:lnTo>
                  <a:lnTo>
                    <a:pt x="91" y="315"/>
                  </a:lnTo>
                  <a:lnTo>
                    <a:pt x="89" y="321"/>
                  </a:lnTo>
                  <a:lnTo>
                    <a:pt x="81" y="329"/>
                  </a:lnTo>
                  <a:lnTo>
                    <a:pt x="74" y="336"/>
                  </a:lnTo>
                  <a:lnTo>
                    <a:pt x="66" y="340"/>
                  </a:lnTo>
                  <a:lnTo>
                    <a:pt x="61" y="342"/>
                  </a:lnTo>
                  <a:lnTo>
                    <a:pt x="57" y="344"/>
                  </a:lnTo>
                  <a:lnTo>
                    <a:pt x="55" y="346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7" name="Freeform 151"/>
            <p:cNvSpPr>
              <a:spLocks/>
            </p:cNvSpPr>
            <p:nvPr/>
          </p:nvSpPr>
          <p:spPr bwMode="auto">
            <a:xfrm>
              <a:off x="3342821" y="2236055"/>
              <a:ext cx="37450" cy="36841"/>
            </a:xfrm>
            <a:custGeom>
              <a:avLst/>
              <a:gdLst>
                <a:gd name="T0" fmla="*/ 2147483647 w 247"/>
                <a:gd name="T1" fmla="*/ 2147483647 h 243"/>
                <a:gd name="T2" fmla="*/ 2147483647 w 247"/>
                <a:gd name="T3" fmla="*/ 2147483647 h 243"/>
                <a:gd name="T4" fmla="*/ 2147483647 w 247"/>
                <a:gd name="T5" fmla="*/ 2147483647 h 243"/>
                <a:gd name="T6" fmla="*/ 2147483647 w 247"/>
                <a:gd name="T7" fmla="*/ 2147483647 h 243"/>
                <a:gd name="T8" fmla="*/ 2147483647 w 247"/>
                <a:gd name="T9" fmla="*/ 2147483647 h 243"/>
                <a:gd name="T10" fmla="*/ 2147483647 w 247"/>
                <a:gd name="T11" fmla="*/ 2147483647 h 243"/>
                <a:gd name="T12" fmla="*/ 2147483647 w 247"/>
                <a:gd name="T13" fmla="*/ 2147483647 h 243"/>
                <a:gd name="T14" fmla="*/ 2147483647 w 247"/>
                <a:gd name="T15" fmla="*/ 2147483647 h 243"/>
                <a:gd name="T16" fmla="*/ 2147483647 w 247"/>
                <a:gd name="T17" fmla="*/ 0 h 243"/>
                <a:gd name="T18" fmla="*/ 2147483647 w 247"/>
                <a:gd name="T19" fmla="*/ 2147483647 h 243"/>
                <a:gd name="T20" fmla="*/ 2147483647 w 247"/>
                <a:gd name="T21" fmla="*/ 2147483647 h 243"/>
                <a:gd name="T22" fmla="*/ 2147483647 w 247"/>
                <a:gd name="T23" fmla="*/ 2147483647 h 243"/>
                <a:gd name="T24" fmla="*/ 2147483647 w 247"/>
                <a:gd name="T25" fmla="*/ 2147483647 h 243"/>
                <a:gd name="T26" fmla="*/ 2147483647 w 247"/>
                <a:gd name="T27" fmla="*/ 2147483647 h 243"/>
                <a:gd name="T28" fmla="*/ 2147483647 w 247"/>
                <a:gd name="T29" fmla="*/ 2147483647 h 243"/>
                <a:gd name="T30" fmla="*/ 2147483647 w 247"/>
                <a:gd name="T31" fmla="*/ 2147483647 h 243"/>
                <a:gd name="T32" fmla="*/ 2147483647 w 247"/>
                <a:gd name="T33" fmla="*/ 2147483647 h 243"/>
                <a:gd name="T34" fmla="*/ 2147483647 w 247"/>
                <a:gd name="T35" fmla="*/ 2147483647 h 243"/>
                <a:gd name="T36" fmla="*/ 2147483647 w 247"/>
                <a:gd name="T37" fmla="*/ 2147483647 h 243"/>
                <a:gd name="T38" fmla="*/ 2147483647 w 247"/>
                <a:gd name="T39" fmla="*/ 2147483647 h 243"/>
                <a:gd name="T40" fmla="*/ 2147483647 w 247"/>
                <a:gd name="T41" fmla="*/ 2147483647 h 243"/>
                <a:gd name="T42" fmla="*/ 2147483647 w 247"/>
                <a:gd name="T43" fmla="*/ 2147483647 h 243"/>
                <a:gd name="T44" fmla="*/ 2147483647 w 247"/>
                <a:gd name="T45" fmla="*/ 2147483647 h 243"/>
                <a:gd name="T46" fmla="*/ 2147483647 w 247"/>
                <a:gd name="T47" fmla="*/ 2147483647 h 243"/>
                <a:gd name="T48" fmla="*/ 2147483647 w 247"/>
                <a:gd name="T49" fmla="*/ 2147483647 h 243"/>
                <a:gd name="T50" fmla="*/ 2147483647 w 247"/>
                <a:gd name="T51" fmla="*/ 2147483647 h 243"/>
                <a:gd name="T52" fmla="*/ 2147483647 w 247"/>
                <a:gd name="T53" fmla="*/ 2147483647 h 243"/>
                <a:gd name="T54" fmla="*/ 2147483647 w 247"/>
                <a:gd name="T55" fmla="*/ 2147483647 h 243"/>
                <a:gd name="T56" fmla="*/ 2147483647 w 247"/>
                <a:gd name="T57" fmla="*/ 2147483647 h 243"/>
                <a:gd name="T58" fmla="*/ 2147483647 w 247"/>
                <a:gd name="T59" fmla="*/ 2147483647 h 243"/>
                <a:gd name="T60" fmla="*/ 2147483647 w 247"/>
                <a:gd name="T61" fmla="*/ 2147483647 h 243"/>
                <a:gd name="T62" fmla="*/ 2147483647 w 247"/>
                <a:gd name="T63" fmla="*/ 2147483647 h 243"/>
                <a:gd name="T64" fmla="*/ 2147483647 w 247"/>
                <a:gd name="T65" fmla="*/ 2147483647 h 243"/>
                <a:gd name="T66" fmla="*/ 2147483647 w 247"/>
                <a:gd name="T67" fmla="*/ 2147483647 h 243"/>
                <a:gd name="T68" fmla="*/ 2147483647 w 247"/>
                <a:gd name="T69" fmla="*/ 2147483647 h 243"/>
                <a:gd name="T70" fmla="*/ 2147483647 w 247"/>
                <a:gd name="T71" fmla="*/ 2147483647 h 243"/>
                <a:gd name="T72" fmla="*/ 2147483647 w 247"/>
                <a:gd name="T73" fmla="*/ 2147483647 h 243"/>
                <a:gd name="T74" fmla="*/ 2147483647 w 247"/>
                <a:gd name="T75" fmla="*/ 2147483647 h 243"/>
                <a:gd name="T76" fmla="*/ 2147483647 w 247"/>
                <a:gd name="T77" fmla="*/ 2147483647 h 243"/>
                <a:gd name="T78" fmla="*/ 2147483647 w 247"/>
                <a:gd name="T79" fmla="*/ 2147483647 h 243"/>
                <a:gd name="T80" fmla="*/ 2147483647 w 247"/>
                <a:gd name="T81" fmla="*/ 2147483647 h 243"/>
                <a:gd name="T82" fmla="*/ 2147483647 w 247"/>
                <a:gd name="T83" fmla="*/ 2147483647 h 243"/>
                <a:gd name="T84" fmla="*/ 2147483647 w 247"/>
                <a:gd name="T85" fmla="*/ 2147483647 h 243"/>
                <a:gd name="T86" fmla="*/ 2147483647 w 247"/>
                <a:gd name="T87" fmla="*/ 2147483647 h 243"/>
                <a:gd name="T88" fmla="*/ 2147483647 w 247"/>
                <a:gd name="T89" fmla="*/ 2147483647 h 243"/>
                <a:gd name="T90" fmla="*/ 2147483647 w 247"/>
                <a:gd name="T91" fmla="*/ 2147483647 h 243"/>
                <a:gd name="T92" fmla="*/ 2147483647 w 247"/>
                <a:gd name="T93" fmla="*/ 2147483647 h 243"/>
                <a:gd name="T94" fmla="*/ 2147483647 w 247"/>
                <a:gd name="T95" fmla="*/ 2147483647 h 243"/>
                <a:gd name="T96" fmla="*/ 2147483647 w 247"/>
                <a:gd name="T97" fmla="*/ 2147483647 h 243"/>
                <a:gd name="T98" fmla="*/ 0 w 247"/>
                <a:gd name="T99" fmla="*/ 2147483647 h 243"/>
                <a:gd name="T100" fmla="*/ 2147483647 w 247"/>
                <a:gd name="T101" fmla="*/ 2147483647 h 243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47" h="243">
                  <a:moveTo>
                    <a:pt x="4" y="215"/>
                  </a:moveTo>
                  <a:lnTo>
                    <a:pt x="4" y="213"/>
                  </a:lnTo>
                  <a:lnTo>
                    <a:pt x="8" y="211"/>
                  </a:lnTo>
                  <a:lnTo>
                    <a:pt x="10" y="205"/>
                  </a:lnTo>
                  <a:lnTo>
                    <a:pt x="15" y="200"/>
                  </a:lnTo>
                  <a:lnTo>
                    <a:pt x="21" y="190"/>
                  </a:lnTo>
                  <a:lnTo>
                    <a:pt x="29" y="181"/>
                  </a:lnTo>
                  <a:lnTo>
                    <a:pt x="36" y="171"/>
                  </a:lnTo>
                  <a:lnTo>
                    <a:pt x="46" y="162"/>
                  </a:lnTo>
                  <a:lnTo>
                    <a:pt x="55" y="148"/>
                  </a:lnTo>
                  <a:lnTo>
                    <a:pt x="63" y="137"/>
                  </a:lnTo>
                  <a:lnTo>
                    <a:pt x="72" y="124"/>
                  </a:lnTo>
                  <a:lnTo>
                    <a:pt x="82" y="110"/>
                  </a:lnTo>
                  <a:lnTo>
                    <a:pt x="91" y="99"/>
                  </a:lnTo>
                  <a:lnTo>
                    <a:pt x="101" y="86"/>
                  </a:lnTo>
                  <a:lnTo>
                    <a:pt x="110" y="74"/>
                  </a:lnTo>
                  <a:lnTo>
                    <a:pt x="120" y="63"/>
                  </a:lnTo>
                  <a:lnTo>
                    <a:pt x="126" y="51"/>
                  </a:lnTo>
                  <a:lnTo>
                    <a:pt x="133" y="44"/>
                  </a:lnTo>
                  <a:lnTo>
                    <a:pt x="139" y="34"/>
                  </a:lnTo>
                  <a:lnTo>
                    <a:pt x="145" y="29"/>
                  </a:lnTo>
                  <a:lnTo>
                    <a:pt x="148" y="21"/>
                  </a:lnTo>
                  <a:lnTo>
                    <a:pt x="154" y="15"/>
                  </a:lnTo>
                  <a:lnTo>
                    <a:pt x="158" y="10"/>
                  </a:lnTo>
                  <a:lnTo>
                    <a:pt x="162" y="6"/>
                  </a:lnTo>
                  <a:lnTo>
                    <a:pt x="167" y="0"/>
                  </a:lnTo>
                  <a:lnTo>
                    <a:pt x="173" y="0"/>
                  </a:lnTo>
                  <a:lnTo>
                    <a:pt x="175" y="0"/>
                  </a:lnTo>
                  <a:lnTo>
                    <a:pt x="179" y="6"/>
                  </a:lnTo>
                  <a:lnTo>
                    <a:pt x="183" y="13"/>
                  </a:lnTo>
                  <a:lnTo>
                    <a:pt x="184" y="25"/>
                  </a:lnTo>
                  <a:lnTo>
                    <a:pt x="186" y="30"/>
                  </a:lnTo>
                  <a:lnTo>
                    <a:pt x="186" y="38"/>
                  </a:lnTo>
                  <a:lnTo>
                    <a:pt x="188" y="44"/>
                  </a:lnTo>
                  <a:lnTo>
                    <a:pt x="190" y="53"/>
                  </a:lnTo>
                  <a:lnTo>
                    <a:pt x="190" y="59"/>
                  </a:lnTo>
                  <a:lnTo>
                    <a:pt x="192" y="67"/>
                  </a:lnTo>
                  <a:lnTo>
                    <a:pt x="194" y="74"/>
                  </a:lnTo>
                  <a:lnTo>
                    <a:pt x="198" y="82"/>
                  </a:lnTo>
                  <a:lnTo>
                    <a:pt x="198" y="89"/>
                  </a:lnTo>
                  <a:lnTo>
                    <a:pt x="202" y="97"/>
                  </a:lnTo>
                  <a:lnTo>
                    <a:pt x="205" y="105"/>
                  </a:lnTo>
                  <a:lnTo>
                    <a:pt x="207" y="112"/>
                  </a:lnTo>
                  <a:lnTo>
                    <a:pt x="211" y="118"/>
                  </a:lnTo>
                  <a:lnTo>
                    <a:pt x="213" y="124"/>
                  </a:lnTo>
                  <a:lnTo>
                    <a:pt x="217" y="127"/>
                  </a:lnTo>
                  <a:lnTo>
                    <a:pt x="221" y="133"/>
                  </a:lnTo>
                  <a:lnTo>
                    <a:pt x="226" y="141"/>
                  </a:lnTo>
                  <a:lnTo>
                    <a:pt x="236" y="148"/>
                  </a:lnTo>
                  <a:lnTo>
                    <a:pt x="240" y="152"/>
                  </a:lnTo>
                  <a:lnTo>
                    <a:pt x="245" y="158"/>
                  </a:lnTo>
                  <a:lnTo>
                    <a:pt x="247" y="162"/>
                  </a:lnTo>
                  <a:lnTo>
                    <a:pt x="247" y="165"/>
                  </a:lnTo>
                  <a:lnTo>
                    <a:pt x="243" y="167"/>
                  </a:lnTo>
                  <a:lnTo>
                    <a:pt x="236" y="169"/>
                  </a:lnTo>
                  <a:lnTo>
                    <a:pt x="230" y="171"/>
                  </a:lnTo>
                  <a:lnTo>
                    <a:pt x="226" y="173"/>
                  </a:lnTo>
                  <a:lnTo>
                    <a:pt x="221" y="175"/>
                  </a:lnTo>
                  <a:lnTo>
                    <a:pt x="215" y="177"/>
                  </a:lnTo>
                  <a:lnTo>
                    <a:pt x="207" y="177"/>
                  </a:lnTo>
                  <a:lnTo>
                    <a:pt x="200" y="179"/>
                  </a:lnTo>
                  <a:lnTo>
                    <a:pt x="192" y="181"/>
                  </a:lnTo>
                  <a:lnTo>
                    <a:pt x="186" y="183"/>
                  </a:lnTo>
                  <a:lnTo>
                    <a:pt x="177" y="185"/>
                  </a:lnTo>
                  <a:lnTo>
                    <a:pt x="169" y="186"/>
                  </a:lnTo>
                  <a:lnTo>
                    <a:pt x="162" y="188"/>
                  </a:lnTo>
                  <a:lnTo>
                    <a:pt x="154" y="192"/>
                  </a:lnTo>
                  <a:lnTo>
                    <a:pt x="145" y="194"/>
                  </a:lnTo>
                  <a:lnTo>
                    <a:pt x="135" y="198"/>
                  </a:lnTo>
                  <a:lnTo>
                    <a:pt x="126" y="202"/>
                  </a:lnTo>
                  <a:lnTo>
                    <a:pt x="116" y="205"/>
                  </a:lnTo>
                  <a:lnTo>
                    <a:pt x="107" y="209"/>
                  </a:lnTo>
                  <a:lnTo>
                    <a:pt x="97" y="211"/>
                  </a:lnTo>
                  <a:lnTo>
                    <a:pt x="89" y="215"/>
                  </a:lnTo>
                  <a:lnTo>
                    <a:pt x="80" y="221"/>
                  </a:lnTo>
                  <a:lnTo>
                    <a:pt x="72" y="223"/>
                  </a:lnTo>
                  <a:lnTo>
                    <a:pt x="65" y="226"/>
                  </a:lnTo>
                  <a:lnTo>
                    <a:pt x="59" y="228"/>
                  </a:lnTo>
                  <a:lnTo>
                    <a:pt x="51" y="234"/>
                  </a:lnTo>
                  <a:lnTo>
                    <a:pt x="46" y="236"/>
                  </a:lnTo>
                  <a:lnTo>
                    <a:pt x="40" y="238"/>
                  </a:lnTo>
                  <a:lnTo>
                    <a:pt x="36" y="240"/>
                  </a:lnTo>
                  <a:lnTo>
                    <a:pt x="32" y="243"/>
                  </a:lnTo>
                  <a:lnTo>
                    <a:pt x="32" y="242"/>
                  </a:lnTo>
                  <a:lnTo>
                    <a:pt x="34" y="238"/>
                  </a:lnTo>
                  <a:lnTo>
                    <a:pt x="36" y="230"/>
                  </a:lnTo>
                  <a:lnTo>
                    <a:pt x="40" y="223"/>
                  </a:lnTo>
                  <a:lnTo>
                    <a:pt x="46" y="213"/>
                  </a:lnTo>
                  <a:lnTo>
                    <a:pt x="67" y="190"/>
                  </a:lnTo>
                  <a:lnTo>
                    <a:pt x="72" y="188"/>
                  </a:lnTo>
                  <a:lnTo>
                    <a:pt x="78" y="185"/>
                  </a:lnTo>
                  <a:lnTo>
                    <a:pt x="84" y="181"/>
                  </a:lnTo>
                  <a:lnTo>
                    <a:pt x="89" y="177"/>
                  </a:lnTo>
                  <a:lnTo>
                    <a:pt x="95" y="175"/>
                  </a:lnTo>
                  <a:lnTo>
                    <a:pt x="101" y="173"/>
                  </a:lnTo>
                  <a:lnTo>
                    <a:pt x="108" y="171"/>
                  </a:lnTo>
                  <a:lnTo>
                    <a:pt x="114" y="169"/>
                  </a:lnTo>
                  <a:lnTo>
                    <a:pt x="120" y="167"/>
                  </a:lnTo>
                  <a:lnTo>
                    <a:pt x="126" y="165"/>
                  </a:lnTo>
                  <a:lnTo>
                    <a:pt x="131" y="165"/>
                  </a:lnTo>
                  <a:lnTo>
                    <a:pt x="137" y="164"/>
                  </a:lnTo>
                  <a:lnTo>
                    <a:pt x="143" y="164"/>
                  </a:lnTo>
                  <a:lnTo>
                    <a:pt x="152" y="164"/>
                  </a:lnTo>
                  <a:lnTo>
                    <a:pt x="164" y="162"/>
                  </a:lnTo>
                  <a:lnTo>
                    <a:pt x="169" y="160"/>
                  </a:lnTo>
                  <a:lnTo>
                    <a:pt x="175" y="156"/>
                  </a:lnTo>
                  <a:lnTo>
                    <a:pt x="179" y="154"/>
                  </a:lnTo>
                  <a:lnTo>
                    <a:pt x="184" y="150"/>
                  </a:lnTo>
                  <a:lnTo>
                    <a:pt x="186" y="146"/>
                  </a:lnTo>
                  <a:lnTo>
                    <a:pt x="186" y="141"/>
                  </a:lnTo>
                  <a:lnTo>
                    <a:pt x="186" y="135"/>
                  </a:lnTo>
                  <a:lnTo>
                    <a:pt x="186" y="129"/>
                  </a:lnTo>
                  <a:lnTo>
                    <a:pt x="184" y="120"/>
                  </a:lnTo>
                  <a:lnTo>
                    <a:pt x="183" y="110"/>
                  </a:lnTo>
                  <a:lnTo>
                    <a:pt x="179" y="101"/>
                  </a:lnTo>
                  <a:lnTo>
                    <a:pt x="177" y="91"/>
                  </a:lnTo>
                  <a:lnTo>
                    <a:pt x="173" y="82"/>
                  </a:lnTo>
                  <a:lnTo>
                    <a:pt x="169" y="76"/>
                  </a:lnTo>
                  <a:lnTo>
                    <a:pt x="167" y="70"/>
                  </a:lnTo>
                  <a:lnTo>
                    <a:pt x="164" y="70"/>
                  </a:lnTo>
                  <a:lnTo>
                    <a:pt x="160" y="69"/>
                  </a:lnTo>
                  <a:lnTo>
                    <a:pt x="154" y="72"/>
                  </a:lnTo>
                  <a:lnTo>
                    <a:pt x="150" y="76"/>
                  </a:lnTo>
                  <a:lnTo>
                    <a:pt x="148" y="84"/>
                  </a:lnTo>
                  <a:lnTo>
                    <a:pt x="145" y="88"/>
                  </a:lnTo>
                  <a:lnTo>
                    <a:pt x="141" y="91"/>
                  </a:lnTo>
                  <a:lnTo>
                    <a:pt x="139" y="99"/>
                  </a:lnTo>
                  <a:lnTo>
                    <a:pt x="135" y="105"/>
                  </a:lnTo>
                  <a:lnTo>
                    <a:pt x="131" y="108"/>
                  </a:lnTo>
                  <a:lnTo>
                    <a:pt x="127" y="116"/>
                  </a:lnTo>
                  <a:lnTo>
                    <a:pt x="124" y="124"/>
                  </a:lnTo>
                  <a:lnTo>
                    <a:pt x="120" y="131"/>
                  </a:lnTo>
                  <a:lnTo>
                    <a:pt x="112" y="137"/>
                  </a:lnTo>
                  <a:lnTo>
                    <a:pt x="107" y="146"/>
                  </a:lnTo>
                  <a:lnTo>
                    <a:pt x="99" y="154"/>
                  </a:lnTo>
                  <a:lnTo>
                    <a:pt x="93" y="162"/>
                  </a:lnTo>
                  <a:lnTo>
                    <a:pt x="84" y="169"/>
                  </a:lnTo>
                  <a:lnTo>
                    <a:pt x="76" y="177"/>
                  </a:lnTo>
                  <a:lnTo>
                    <a:pt x="69" y="186"/>
                  </a:lnTo>
                  <a:lnTo>
                    <a:pt x="55" y="200"/>
                  </a:lnTo>
                  <a:lnTo>
                    <a:pt x="48" y="207"/>
                  </a:lnTo>
                  <a:lnTo>
                    <a:pt x="40" y="213"/>
                  </a:lnTo>
                  <a:lnTo>
                    <a:pt x="34" y="219"/>
                  </a:lnTo>
                  <a:lnTo>
                    <a:pt x="29" y="223"/>
                  </a:lnTo>
                  <a:lnTo>
                    <a:pt x="23" y="228"/>
                  </a:lnTo>
                  <a:lnTo>
                    <a:pt x="17" y="230"/>
                  </a:lnTo>
                  <a:lnTo>
                    <a:pt x="13" y="234"/>
                  </a:lnTo>
                  <a:lnTo>
                    <a:pt x="8" y="236"/>
                  </a:lnTo>
                  <a:lnTo>
                    <a:pt x="2" y="236"/>
                  </a:lnTo>
                  <a:lnTo>
                    <a:pt x="0" y="232"/>
                  </a:lnTo>
                  <a:lnTo>
                    <a:pt x="0" y="228"/>
                  </a:lnTo>
                  <a:lnTo>
                    <a:pt x="2" y="221"/>
                  </a:lnTo>
                  <a:lnTo>
                    <a:pt x="4" y="215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8" name="Freeform 152"/>
            <p:cNvSpPr>
              <a:spLocks/>
            </p:cNvSpPr>
            <p:nvPr/>
          </p:nvSpPr>
          <p:spPr bwMode="auto">
            <a:xfrm>
              <a:off x="3343125" y="2267415"/>
              <a:ext cx="10657" cy="5481"/>
            </a:xfrm>
            <a:custGeom>
              <a:avLst/>
              <a:gdLst>
                <a:gd name="T0" fmla="*/ 0 w 68"/>
                <a:gd name="T1" fmla="*/ 2147483647 h 36"/>
                <a:gd name="T2" fmla="*/ 2147483647 w 68"/>
                <a:gd name="T3" fmla="*/ 2147483647 h 36"/>
                <a:gd name="T4" fmla="*/ 2147483647 w 68"/>
                <a:gd name="T5" fmla="*/ 0 h 36"/>
                <a:gd name="T6" fmla="*/ 2147483647 w 68"/>
                <a:gd name="T7" fmla="*/ 2147483647 h 36"/>
                <a:gd name="T8" fmla="*/ 0 w 68"/>
                <a:gd name="T9" fmla="*/ 2147483647 h 36"/>
                <a:gd name="T10" fmla="*/ 0 w 68"/>
                <a:gd name="T11" fmla="*/ 2147483647 h 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8" h="36">
                  <a:moveTo>
                    <a:pt x="0" y="29"/>
                  </a:moveTo>
                  <a:lnTo>
                    <a:pt x="28" y="36"/>
                  </a:lnTo>
                  <a:lnTo>
                    <a:pt x="68" y="0"/>
                  </a:lnTo>
                  <a:lnTo>
                    <a:pt x="36" y="2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9" name="Freeform 153"/>
            <p:cNvSpPr>
              <a:spLocks/>
            </p:cNvSpPr>
            <p:nvPr/>
          </p:nvSpPr>
          <p:spPr bwMode="auto">
            <a:xfrm>
              <a:off x="3343430" y="2270460"/>
              <a:ext cx="30752" cy="26185"/>
            </a:xfrm>
            <a:custGeom>
              <a:avLst/>
              <a:gdLst>
                <a:gd name="T0" fmla="*/ 2147483647 w 201"/>
                <a:gd name="T1" fmla="*/ 0 h 173"/>
                <a:gd name="T2" fmla="*/ 2147483647 w 201"/>
                <a:gd name="T3" fmla="*/ 2147483647 h 173"/>
                <a:gd name="T4" fmla="*/ 2147483647 w 201"/>
                <a:gd name="T5" fmla="*/ 2147483647 h 173"/>
                <a:gd name="T6" fmla="*/ 2147483647 w 201"/>
                <a:gd name="T7" fmla="*/ 2147483647 h 173"/>
                <a:gd name="T8" fmla="*/ 2147483647 w 201"/>
                <a:gd name="T9" fmla="*/ 2147483647 h 173"/>
                <a:gd name="T10" fmla="*/ 2147483647 w 201"/>
                <a:gd name="T11" fmla="*/ 2147483647 h 173"/>
                <a:gd name="T12" fmla="*/ 2147483647 w 201"/>
                <a:gd name="T13" fmla="*/ 2147483647 h 173"/>
                <a:gd name="T14" fmla="*/ 2147483647 w 201"/>
                <a:gd name="T15" fmla="*/ 2147483647 h 173"/>
                <a:gd name="T16" fmla="*/ 2147483647 w 201"/>
                <a:gd name="T17" fmla="*/ 2147483647 h 173"/>
                <a:gd name="T18" fmla="*/ 2147483647 w 201"/>
                <a:gd name="T19" fmla="*/ 2147483647 h 173"/>
                <a:gd name="T20" fmla="*/ 2147483647 w 201"/>
                <a:gd name="T21" fmla="*/ 2147483647 h 173"/>
                <a:gd name="T22" fmla="*/ 2147483647 w 201"/>
                <a:gd name="T23" fmla="*/ 2147483647 h 173"/>
                <a:gd name="T24" fmla="*/ 0 w 201"/>
                <a:gd name="T25" fmla="*/ 2147483647 h 173"/>
                <a:gd name="T26" fmla="*/ 2147483647 w 201"/>
                <a:gd name="T27" fmla="*/ 2147483647 h 173"/>
                <a:gd name="T28" fmla="*/ 2147483647 w 201"/>
                <a:gd name="T29" fmla="*/ 2147483647 h 173"/>
                <a:gd name="T30" fmla="*/ 2147483647 w 201"/>
                <a:gd name="T31" fmla="*/ 2147483647 h 173"/>
                <a:gd name="T32" fmla="*/ 2147483647 w 201"/>
                <a:gd name="T33" fmla="*/ 2147483647 h 173"/>
                <a:gd name="T34" fmla="*/ 2147483647 w 201"/>
                <a:gd name="T35" fmla="*/ 2147483647 h 173"/>
                <a:gd name="T36" fmla="*/ 2147483647 w 201"/>
                <a:gd name="T37" fmla="*/ 2147483647 h 173"/>
                <a:gd name="T38" fmla="*/ 2147483647 w 201"/>
                <a:gd name="T39" fmla="*/ 2147483647 h 173"/>
                <a:gd name="T40" fmla="*/ 2147483647 w 201"/>
                <a:gd name="T41" fmla="*/ 2147483647 h 173"/>
                <a:gd name="T42" fmla="*/ 2147483647 w 201"/>
                <a:gd name="T43" fmla="*/ 2147483647 h 173"/>
                <a:gd name="T44" fmla="*/ 2147483647 w 201"/>
                <a:gd name="T45" fmla="*/ 2147483647 h 173"/>
                <a:gd name="T46" fmla="*/ 2147483647 w 201"/>
                <a:gd name="T47" fmla="*/ 2147483647 h 173"/>
                <a:gd name="T48" fmla="*/ 2147483647 w 201"/>
                <a:gd name="T49" fmla="*/ 2147483647 h 173"/>
                <a:gd name="T50" fmla="*/ 2147483647 w 201"/>
                <a:gd name="T51" fmla="*/ 2147483647 h 173"/>
                <a:gd name="T52" fmla="*/ 2147483647 w 201"/>
                <a:gd name="T53" fmla="*/ 2147483647 h 173"/>
                <a:gd name="T54" fmla="*/ 2147483647 w 201"/>
                <a:gd name="T55" fmla="*/ 2147483647 h 173"/>
                <a:gd name="T56" fmla="*/ 2147483647 w 201"/>
                <a:gd name="T57" fmla="*/ 2147483647 h 173"/>
                <a:gd name="T58" fmla="*/ 2147483647 w 201"/>
                <a:gd name="T59" fmla="*/ 2147483647 h 173"/>
                <a:gd name="T60" fmla="*/ 2147483647 w 201"/>
                <a:gd name="T61" fmla="*/ 2147483647 h 173"/>
                <a:gd name="T62" fmla="*/ 2147483647 w 201"/>
                <a:gd name="T63" fmla="*/ 2147483647 h 173"/>
                <a:gd name="T64" fmla="*/ 2147483647 w 201"/>
                <a:gd name="T65" fmla="*/ 2147483647 h 173"/>
                <a:gd name="T66" fmla="*/ 2147483647 w 201"/>
                <a:gd name="T67" fmla="*/ 2147483647 h 173"/>
                <a:gd name="T68" fmla="*/ 2147483647 w 201"/>
                <a:gd name="T69" fmla="*/ 2147483647 h 173"/>
                <a:gd name="T70" fmla="*/ 2147483647 w 201"/>
                <a:gd name="T71" fmla="*/ 2147483647 h 173"/>
                <a:gd name="T72" fmla="*/ 2147483647 w 201"/>
                <a:gd name="T73" fmla="*/ 2147483647 h 173"/>
                <a:gd name="T74" fmla="*/ 2147483647 w 201"/>
                <a:gd name="T75" fmla="*/ 2147483647 h 173"/>
                <a:gd name="T76" fmla="*/ 2147483647 w 201"/>
                <a:gd name="T77" fmla="*/ 2147483647 h 173"/>
                <a:gd name="T78" fmla="*/ 2147483647 w 201"/>
                <a:gd name="T79" fmla="*/ 2147483647 h 173"/>
                <a:gd name="T80" fmla="*/ 2147483647 w 201"/>
                <a:gd name="T81" fmla="*/ 2147483647 h 173"/>
                <a:gd name="T82" fmla="*/ 2147483647 w 201"/>
                <a:gd name="T83" fmla="*/ 2147483647 h 173"/>
                <a:gd name="T84" fmla="*/ 2147483647 w 201"/>
                <a:gd name="T85" fmla="*/ 2147483647 h 173"/>
                <a:gd name="T86" fmla="*/ 2147483647 w 201"/>
                <a:gd name="T87" fmla="*/ 2147483647 h 173"/>
                <a:gd name="T88" fmla="*/ 2147483647 w 201"/>
                <a:gd name="T89" fmla="*/ 0 h 17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01" h="173">
                  <a:moveTo>
                    <a:pt x="201" y="0"/>
                  </a:moveTo>
                  <a:lnTo>
                    <a:pt x="197" y="0"/>
                  </a:lnTo>
                  <a:lnTo>
                    <a:pt x="190" y="4"/>
                  </a:lnTo>
                  <a:lnTo>
                    <a:pt x="182" y="8"/>
                  </a:lnTo>
                  <a:lnTo>
                    <a:pt x="177" y="10"/>
                  </a:lnTo>
                  <a:lnTo>
                    <a:pt x="167" y="14"/>
                  </a:lnTo>
                  <a:lnTo>
                    <a:pt x="159" y="16"/>
                  </a:lnTo>
                  <a:lnTo>
                    <a:pt x="148" y="19"/>
                  </a:lnTo>
                  <a:lnTo>
                    <a:pt x="140" y="21"/>
                  </a:lnTo>
                  <a:lnTo>
                    <a:pt x="129" y="25"/>
                  </a:lnTo>
                  <a:lnTo>
                    <a:pt x="120" y="27"/>
                  </a:lnTo>
                  <a:lnTo>
                    <a:pt x="108" y="29"/>
                  </a:lnTo>
                  <a:lnTo>
                    <a:pt x="101" y="33"/>
                  </a:lnTo>
                  <a:lnTo>
                    <a:pt x="89" y="35"/>
                  </a:lnTo>
                  <a:lnTo>
                    <a:pt x="80" y="36"/>
                  </a:lnTo>
                  <a:lnTo>
                    <a:pt x="70" y="36"/>
                  </a:lnTo>
                  <a:lnTo>
                    <a:pt x="61" y="36"/>
                  </a:lnTo>
                  <a:lnTo>
                    <a:pt x="53" y="35"/>
                  </a:lnTo>
                  <a:lnTo>
                    <a:pt x="44" y="35"/>
                  </a:lnTo>
                  <a:lnTo>
                    <a:pt x="36" y="33"/>
                  </a:lnTo>
                  <a:lnTo>
                    <a:pt x="30" y="33"/>
                  </a:lnTo>
                  <a:lnTo>
                    <a:pt x="23" y="31"/>
                  </a:lnTo>
                  <a:lnTo>
                    <a:pt x="19" y="29"/>
                  </a:lnTo>
                  <a:lnTo>
                    <a:pt x="9" y="27"/>
                  </a:lnTo>
                  <a:lnTo>
                    <a:pt x="4" y="27"/>
                  </a:lnTo>
                  <a:lnTo>
                    <a:pt x="0" y="29"/>
                  </a:lnTo>
                  <a:lnTo>
                    <a:pt x="4" y="35"/>
                  </a:lnTo>
                  <a:lnTo>
                    <a:pt x="6" y="40"/>
                  </a:lnTo>
                  <a:lnTo>
                    <a:pt x="15" y="52"/>
                  </a:lnTo>
                  <a:lnTo>
                    <a:pt x="19" y="57"/>
                  </a:lnTo>
                  <a:lnTo>
                    <a:pt x="25" y="63"/>
                  </a:lnTo>
                  <a:lnTo>
                    <a:pt x="30" y="71"/>
                  </a:lnTo>
                  <a:lnTo>
                    <a:pt x="38" y="78"/>
                  </a:lnTo>
                  <a:lnTo>
                    <a:pt x="44" y="84"/>
                  </a:lnTo>
                  <a:lnTo>
                    <a:pt x="51" y="94"/>
                  </a:lnTo>
                  <a:lnTo>
                    <a:pt x="57" y="99"/>
                  </a:lnTo>
                  <a:lnTo>
                    <a:pt x="64" y="109"/>
                  </a:lnTo>
                  <a:lnTo>
                    <a:pt x="70" y="114"/>
                  </a:lnTo>
                  <a:lnTo>
                    <a:pt x="78" y="122"/>
                  </a:lnTo>
                  <a:lnTo>
                    <a:pt x="83" y="128"/>
                  </a:lnTo>
                  <a:lnTo>
                    <a:pt x="91" y="135"/>
                  </a:lnTo>
                  <a:lnTo>
                    <a:pt x="97" y="139"/>
                  </a:lnTo>
                  <a:lnTo>
                    <a:pt x="102" y="145"/>
                  </a:lnTo>
                  <a:lnTo>
                    <a:pt x="108" y="149"/>
                  </a:lnTo>
                  <a:lnTo>
                    <a:pt x="114" y="152"/>
                  </a:lnTo>
                  <a:lnTo>
                    <a:pt x="121" y="160"/>
                  </a:lnTo>
                  <a:lnTo>
                    <a:pt x="129" y="166"/>
                  </a:lnTo>
                  <a:lnTo>
                    <a:pt x="133" y="170"/>
                  </a:lnTo>
                  <a:lnTo>
                    <a:pt x="139" y="171"/>
                  </a:lnTo>
                  <a:lnTo>
                    <a:pt x="140" y="173"/>
                  </a:lnTo>
                  <a:lnTo>
                    <a:pt x="140" y="171"/>
                  </a:lnTo>
                  <a:lnTo>
                    <a:pt x="142" y="170"/>
                  </a:lnTo>
                  <a:lnTo>
                    <a:pt x="144" y="164"/>
                  </a:lnTo>
                  <a:lnTo>
                    <a:pt x="146" y="158"/>
                  </a:lnTo>
                  <a:lnTo>
                    <a:pt x="148" y="151"/>
                  </a:lnTo>
                  <a:lnTo>
                    <a:pt x="152" y="145"/>
                  </a:lnTo>
                  <a:lnTo>
                    <a:pt x="154" y="139"/>
                  </a:lnTo>
                  <a:lnTo>
                    <a:pt x="156" y="135"/>
                  </a:lnTo>
                  <a:lnTo>
                    <a:pt x="154" y="133"/>
                  </a:lnTo>
                  <a:lnTo>
                    <a:pt x="148" y="128"/>
                  </a:lnTo>
                  <a:lnTo>
                    <a:pt x="140" y="122"/>
                  </a:lnTo>
                  <a:lnTo>
                    <a:pt x="131" y="116"/>
                  </a:lnTo>
                  <a:lnTo>
                    <a:pt x="121" y="109"/>
                  </a:lnTo>
                  <a:lnTo>
                    <a:pt x="110" y="99"/>
                  </a:lnTo>
                  <a:lnTo>
                    <a:pt x="101" y="94"/>
                  </a:lnTo>
                  <a:lnTo>
                    <a:pt x="91" y="88"/>
                  </a:lnTo>
                  <a:lnTo>
                    <a:pt x="82" y="82"/>
                  </a:lnTo>
                  <a:lnTo>
                    <a:pt x="74" y="76"/>
                  </a:lnTo>
                  <a:lnTo>
                    <a:pt x="68" y="73"/>
                  </a:lnTo>
                  <a:lnTo>
                    <a:pt x="64" y="69"/>
                  </a:lnTo>
                  <a:lnTo>
                    <a:pt x="57" y="63"/>
                  </a:lnTo>
                  <a:lnTo>
                    <a:pt x="57" y="59"/>
                  </a:lnTo>
                  <a:lnTo>
                    <a:pt x="59" y="59"/>
                  </a:lnTo>
                  <a:lnTo>
                    <a:pt x="64" y="59"/>
                  </a:lnTo>
                  <a:lnTo>
                    <a:pt x="68" y="59"/>
                  </a:lnTo>
                  <a:lnTo>
                    <a:pt x="78" y="61"/>
                  </a:lnTo>
                  <a:lnTo>
                    <a:pt x="87" y="61"/>
                  </a:lnTo>
                  <a:lnTo>
                    <a:pt x="95" y="61"/>
                  </a:lnTo>
                  <a:lnTo>
                    <a:pt x="106" y="61"/>
                  </a:lnTo>
                  <a:lnTo>
                    <a:pt x="118" y="61"/>
                  </a:lnTo>
                  <a:lnTo>
                    <a:pt x="127" y="59"/>
                  </a:lnTo>
                  <a:lnTo>
                    <a:pt x="139" y="57"/>
                  </a:lnTo>
                  <a:lnTo>
                    <a:pt x="148" y="55"/>
                  </a:lnTo>
                  <a:lnTo>
                    <a:pt x="161" y="54"/>
                  </a:lnTo>
                  <a:lnTo>
                    <a:pt x="169" y="50"/>
                  </a:lnTo>
                  <a:lnTo>
                    <a:pt x="177" y="48"/>
                  </a:lnTo>
                  <a:lnTo>
                    <a:pt x="184" y="46"/>
                  </a:lnTo>
                  <a:lnTo>
                    <a:pt x="190" y="46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0" name="Freeform 154"/>
            <p:cNvSpPr>
              <a:spLocks/>
            </p:cNvSpPr>
            <p:nvPr/>
          </p:nvSpPr>
          <p:spPr bwMode="auto">
            <a:xfrm>
              <a:off x="3362003" y="2274723"/>
              <a:ext cx="10352" cy="17355"/>
            </a:xfrm>
            <a:custGeom>
              <a:avLst/>
              <a:gdLst>
                <a:gd name="T0" fmla="*/ 2147483647 w 69"/>
                <a:gd name="T1" fmla="*/ 2147483647 h 114"/>
                <a:gd name="T2" fmla="*/ 2147483647 w 69"/>
                <a:gd name="T3" fmla="*/ 2147483647 h 114"/>
                <a:gd name="T4" fmla="*/ 2147483647 w 69"/>
                <a:gd name="T5" fmla="*/ 2147483647 h 114"/>
                <a:gd name="T6" fmla="*/ 2147483647 w 69"/>
                <a:gd name="T7" fmla="*/ 2147483647 h 114"/>
                <a:gd name="T8" fmla="*/ 2147483647 w 69"/>
                <a:gd name="T9" fmla="*/ 2147483647 h 114"/>
                <a:gd name="T10" fmla="*/ 2147483647 w 69"/>
                <a:gd name="T11" fmla="*/ 2147483647 h 114"/>
                <a:gd name="T12" fmla="*/ 2147483647 w 69"/>
                <a:gd name="T13" fmla="*/ 2147483647 h 114"/>
                <a:gd name="T14" fmla="*/ 2147483647 w 69"/>
                <a:gd name="T15" fmla="*/ 2147483647 h 114"/>
                <a:gd name="T16" fmla="*/ 2147483647 w 69"/>
                <a:gd name="T17" fmla="*/ 2147483647 h 114"/>
                <a:gd name="T18" fmla="*/ 2147483647 w 69"/>
                <a:gd name="T19" fmla="*/ 2147483647 h 114"/>
                <a:gd name="T20" fmla="*/ 2147483647 w 69"/>
                <a:gd name="T21" fmla="*/ 2147483647 h 114"/>
                <a:gd name="T22" fmla="*/ 2147483647 w 69"/>
                <a:gd name="T23" fmla="*/ 2147483647 h 114"/>
                <a:gd name="T24" fmla="*/ 2147483647 w 69"/>
                <a:gd name="T25" fmla="*/ 2147483647 h 114"/>
                <a:gd name="T26" fmla="*/ 2147483647 w 69"/>
                <a:gd name="T27" fmla="*/ 2147483647 h 114"/>
                <a:gd name="T28" fmla="*/ 2147483647 w 69"/>
                <a:gd name="T29" fmla="*/ 2147483647 h 114"/>
                <a:gd name="T30" fmla="*/ 2147483647 w 69"/>
                <a:gd name="T31" fmla="*/ 2147483647 h 114"/>
                <a:gd name="T32" fmla="*/ 2147483647 w 69"/>
                <a:gd name="T33" fmla="*/ 2147483647 h 114"/>
                <a:gd name="T34" fmla="*/ 2147483647 w 69"/>
                <a:gd name="T35" fmla="*/ 2147483647 h 114"/>
                <a:gd name="T36" fmla="*/ 2147483647 w 69"/>
                <a:gd name="T37" fmla="*/ 2147483647 h 114"/>
                <a:gd name="T38" fmla="*/ 2147483647 w 69"/>
                <a:gd name="T39" fmla="*/ 2147483647 h 114"/>
                <a:gd name="T40" fmla="*/ 2147483647 w 69"/>
                <a:gd name="T41" fmla="*/ 2147483647 h 114"/>
                <a:gd name="T42" fmla="*/ 2147483647 w 69"/>
                <a:gd name="T43" fmla="*/ 2147483647 h 114"/>
                <a:gd name="T44" fmla="*/ 2147483647 w 69"/>
                <a:gd name="T45" fmla="*/ 2147483647 h 114"/>
                <a:gd name="T46" fmla="*/ 2147483647 w 69"/>
                <a:gd name="T47" fmla="*/ 2147483647 h 114"/>
                <a:gd name="T48" fmla="*/ 0 w 69"/>
                <a:gd name="T49" fmla="*/ 2147483647 h 114"/>
                <a:gd name="T50" fmla="*/ 0 w 69"/>
                <a:gd name="T51" fmla="*/ 2147483647 h 114"/>
                <a:gd name="T52" fmla="*/ 0 w 69"/>
                <a:gd name="T53" fmla="*/ 2147483647 h 114"/>
                <a:gd name="T54" fmla="*/ 0 w 69"/>
                <a:gd name="T55" fmla="*/ 2147483647 h 114"/>
                <a:gd name="T56" fmla="*/ 2147483647 w 69"/>
                <a:gd name="T57" fmla="*/ 2147483647 h 114"/>
                <a:gd name="T58" fmla="*/ 2147483647 w 69"/>
                <a:gd name="T59" fmla="*/ 2147483647 h 114"/>
                <a:gd name="T60" fmla="*/ 2147483647 w 69"/>
                <a:gd name="T61" fmla="*/ 2147483647 h 114"/>
                <a:gd name="T62" fmla="*/ 2147483647 w 69"/>
                <a:gd name="T63" fmla="*/ 2147483647 h 114"/>
                <a:gd name="T64" fmla="*/ 2147483647 w 69"/>
                <a:gd name="T65" fmla="*/ 2147483647 h 114"/>
                <a:gd name="T66" fmla="*/ 2147483647 w 69"/>
                <a:gd name="T67" fmla="*/ 2147483647 h 114"/>
                <a:gd name="T68" fmla="*/ 2147483647 w 69"/>
                <a:gd name="T69" fmla="*/ 2147483647 h 114"/>
                <a:gd name="T70" fmla="*/ 2147483647 w 69"/>
                <a:gd name="T71" fmla="*/ 2147483647 h 114"/>
                <a:gd name="T72" fmla="*/ 2147483647 w 69"/>
                <a:gd name="T73" fmla="*/ 2147483647 h 114"/>
                <a:gd name="T74" fmla="*/ 2147483647 w 69"/>
                <a:gd name="T75" fmla="*/ 2147483647 h 114"/>
                <a:gd name="T76" fmla="*/ 2147483647 w 69"/>
                <a:gd name="T77" fmla="*/ 2147483647 h 114"/>
                <a:gd name="T78" fmla="*/ 2147483647 w 69"/>
                <a:gd name="T79" fmla="*/ 0 h 114"/>
                <a:gd name="T80" fmla="*/ 2147483647 w 69"/>
                <a:gd name="T81" fmla="*/ 2147483647 h 114"/>
                <a:gd name="T82" fmla="*/ 2147483647 w 69"/>
                <a:gd name="T83" fmla="*/ 2147483647 h 1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69" h="114">
                  <a:moveTo>
                    <a:pt x="69" y="17"/>
                  </a:moveTo>
                  <a:lnTo>
                    <a:pt x="69" y="17"/>
                  </a:lnTo>
                  <a:lnTo>
                    <a:pt x="67" y="23"/>
                  </a:lnTo>
                  <a:lnTo>
                    <a:pt x="65" y="30"/>
                  </a:lnTo>
                  <a:lnTo>
                    <a:pt x="63" y="42"/>
                  </a:lnTo>
                  <a:lnTo>
                    <a:pt x="59" y="51"/>
                  </a:lnTo>
                  <a:lnTo>
                    <a:pt x="57" y="63"/>
                  </a:lnTo>
                  <a:lnTo>
                    <a:pt x="56" y="68"/>
                  </a:lnTo>
                  <a:lnTo>
                    <a:pt x="56" y="74"/>
                  </a:lnTo>
                  <a:lnTo>
                    <a:pt x="52" y="80"/>
                  </a:lnTo>
                  <a:lnTo>
                    <a:pt x="52" y="84"/>
                  </a:lnTo>
                  <a:lnTo>
                    <a:pt x="48" y="91"/>
                  </a:lnTo>
                  <a:lnTo>
                    <a:pt x="46" y="97"/>
                  </a:lnTo>
                  <a:lnTo>
                    <a:pt x="42" y="99"/>
                  </a:lnTo>
                  <a:lnTo>
                    <a:pt x="40" y="104"/>
                  </a:lnTo>
                  <a:lnTo>
                    <a:pt x="37" y="104"/>
                  </a:lnTo>
                  <a:lnTo>
                    <a:pt x="35" y="106"/>
                  </a:lnTo>
                  <a:lnTo>
                    <a:pt x="33" y="106"/>
                  </a:lnTo>
                  <a:lnTo>
                    <a:pt x="29" y="108"/>
                  </a:lnTo>
                  <a:lnTo>
                    <a:pt x="23" y="110"/>
                  </a:lnTo>
                  <a:lnTo>
                    <a:pt x="18" y="112"/>
                  </a:lnTo>
                  <a:lnTo>
                    <a:pt x="12" y="114"/>
                  </a:lnTo>
                  <a:lnTo>
                    <a:pt x="6" y="114"/>
                  </a:lnTo>
                  <a:lnTo>
                    <a:pt x="2" y="110"/>
                  </a:lnTo>
                  <a:lnTo>
                    <a:pt x="0" y="106"/>
                  </a:lnTo>
                  <a:lnTo>
                    <a:pt x="0" y="103"/>
                  </a:lnTo>
                  <a:lnTo>
                    <a:pt x="0" y="97"/>
                  </a:lnTo>
                  <a:lnTo>
                    <a:pt x="0" y="93"/>
                  </a:lnTo>
                  <a:lnTo>
                    <a:pt x="4" y="87"/>
                  </a:lnTo>
                  <a:lnTo>
                    <a:pt x="6" y="82"/>
                  </a:lnTo>
                  <a:lnTo>
                    <a:pt x="8" y="76"/>
                  </a:lnTo>
                  <a:lnTo>
                    <a:pt x="10" y="68"/>
                  </a:lnTo>
                  <a:lnTo>
                    <a:pt x="14" y="65"/>
                  </a:lnTo>
                  <a:lnTo>
                    <a:pt x="18" y="57"/>
                  </a:lnTo>
                  <a:lnTo>
                    <a:pt x="19" y="51"/>
                  </a:lnTo>
                  <a:lnTo>
                    <a:pt x="23" y="46"/>
                  </a:lnTo>
                  <a:lnTo>
                    <a:pt x="25" y="40"/>
                  </a:lnTo>
                  <a:lnTo>
                    <a:pt x="31" y="28"/>
                  </a:lnTo>
                  <a:lnTo>
                    <a:pt x="37" y="21"/>
                  </a:lnTo>
                  <a:lnTo>
                    <a:pt x="61" y="0"/>
                  </a:lnTo>
                  <a:lnTo>
                    <a:pt x="69" y="17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1" name="Freeform 155"/>
            <p:cNvSpPr>
              <a:spLocks/>
            </p:cNvSpPr>
            <p:nvPr/>
          </p:nvSpPr>
          <p:spPr bwMode="auto">
            <a:xfrm>
              <a:off x="3326684" y="2270460"/>
              <a:ext cx="31361" cy="38364"/>
            </a:xfrm>
            <a:custGeom>
              <a:avLst/>
              <a:gdLst>
                <a:gd name="T0" fmla="*/ 2147483647 w 205"/>
                <a:gd name="T1" fmla="*/ 2147483647 h 253"/>
                <a:gd name="T2" fmla="*/ 2147483647 w 205"/>
                <a:gd name="T3" fmla="*/ 2147483647 h 253"/>
                <a:gd name="T4" fmla="*/ 0 w 205"/>
                <a:gd name="T5" fmla="*/ 2147483647 h 253"/>
                <a:gd name="T6" fmla="*/ 0 w 205"/>
                <a:gd name="T7" fmla="*/ 2147483647 h 253"/>
                <a:gd name="T8" fmla="*/ 0 w 205"/>
                <a:gd name="T9" fmla="*/ 2147483647 h 253"/>
                <a:gd name="T10" fmla="*/ 0 w 205"/>
                <a:gd name="T11" fmla="*/ 2147483647 h 253"/>
                <a:gd name="T12" fmla="*/ 2147483647 w 205"/>
                <a:gd name="T13" fmla="*/ 2147483647 h 253"/>
                <a:gd name="T14" fmla="*/ 2147483647 w 205"/>
                <a:gd name="T15" fmla="*/ 2147483647 h 253"/>
                <a:gd name="T16" fmla="*/ 2147483647 w 205"/>
                <a:gd name="T17" fmla="*/ 2147483647 h 253"/>
                <a:gd name="T18" fmla="*/ 2147483647 w 205"/>
                <a:gd name="T19" fmla="*/ 2147483647 h 253"/>
                <a:gd name="T20" fmla="*/ 2147483647 w 205"/>
                <a:gd name="T21" fmla="*/ 2147483647 h 253"/>
                <a:gd name="T22" fmla="*/ 2147483647 w 205"/>
                <a:gd name="T23" fmla="*/ 2147483647 h 253"/>
                <a:gd name="T24" fmla="*/ 2147483647 w 205"/>
                <a:gd name="T25" fmla="*/ 2147483647 h 253"/>
                <a:gd name="T26" fmla="*/ 2147483647 w 205"/>
                <a:gd name="T27" fmla="*/ 2147483647 h 253"/>
                <a:gd name="T28" fmla="*/ 2147483647 w 205"/>
                <a:gd name="T29" fmla="*/ 0 h 253"/>
                <a:gd name="T30" fmla="*/ 2147483647 w 205"/>
                <a:gd name="T31" fmla="*/ 2147483647 h 253"/>
                <a:gd name="T32" fmla="*/ 2147483647 w 205"/>
                <a:gd name="T33" fmla="*/ 2147483647 h 253"/>
                <a:gd name="T34" fmla="*/ 2147483647 w 205"/>
                <a:gd name="T35" fmla="*/ 2147483647 h 253"/>
                <a:gd name="T36" fmla="*/ 2147483647 w 205"/>
                <a:gd name="T37" fmla="*/ 2147483647 h 253"/>
                <a:gd name="T38" fmla="*/ 2147483647 w 205"/>
                <a:gd name="T39" fmla="*/ 2147483647 h 253"/>
                <a:gd name="T40" fmla="*/ 2147483647 w 205"/>
                <a:gd name="T41" fmla="*/ 2147483647 h 253"/>
                <a:gd name="T42" fmla="*/ 2147483647 w 205"/>
                <a:gd name="T43" fmla="*/ 2147483647 h 253"/>
                <a:gd name="T44" fmla="*/ 2147483647 w 205"/>
                <a:gd name="T45" fmla="*/ 2147483647 h 253"/>
                <a:gd name="T46" fmla="*/ 2147483647 w 205"/>
                <a:gd name="T47" fmla="*/ 2147483647 h 253"/>
                <a:gd name="T48" fmla="*/ 2147483647 w 205"/>
                <a:gd name="T49" fmla="*/ 2147483647 h 253"/>
                <a:gd name="T50" fmla="*/ 2147483647 w 205"/>
                <a:gd name="T51" fmla="*/ 2147483647 h 253"/>
                <a:gd name="T52" fmla="*/ 2147483647 w 205"/>
                <a:gd name="T53" fmla="*/ 2147483647 h 253"/>
                <a:gd name="T54" fmla="*/ 2147483647 w 205"/>
                <a:gd name="T55" fmla="*/ 2147483647 h 253"/>
                <a:gd name="T56" fmla="*/ 2147483647 w 205"/>
                <a:gd name="T57" fmla="*/ 2147483647 h 253"/>
                <a:gd name="T58" fmla="*/ 2147483647 w 205"/>
                <a:gd name="T59" fmla="*/ 2147483647 h 253"/>
                <a:gd name="T60" fmla="*/ 2147483647 w 205"/>
                <a:gd name="T61" fmla="*/ 2147483647 h 253"/>
                <a:gd name="T62" fmla="*/ 2147483647 w 205"/>
                <a:gd name="T63" fmla="*/ 2147483647 h 253"/>
                <a:gd name="T64" fmla="*/ 2147483647 w 205"/>
                <a:gd name="T65" fmla="*/ 2147483647 h 253"/>
                <a:gd name="T66" fmla="*/ 2147483647 w 205"/>
                <a:gd name="T67" fmla="*/ 2147483647 h 253"/>
                <a:gd name="T68" fmla="*/ 2147483647 w 205"/>
                <a:gd name="T69" fmla="*/ 2147483647 h 253"/>
                <a:gd name="T70" fmla="*/ 2147483647 w 205"/>
                <a:gd name="T71" fmla="*/ 2147483647 h 253"/>
                <a:gd name="T72" fmla="*/ 2147483647 w 205"/>
                <a:gd name="T73" fmla="*/ 2147483647 h 253"/>
                <a:gd name="T74" fmla="*/ 2147483647 w 205"/>
                <a:gd name="T75" fmla="*/ 2147483647 h 253"/>
                <a:gd name="T76" fmla="*/ 2147483647 w 205"/>
                <a:gd name="T77" fmla="*/ 2147483647 h 253"/>
                <a:gd name="T78" fmla="*/ 2147483647 w 205"/>
                <a:gd name="T79" fmla="*/ 2147483647 h 253"/>
                <a:gd name="T80" fmla="*/ 2147483647 w 205"/>
                <a:gd name="T81" fmla="*/ 2147483647 h 253"/>
                <a:gd name="T82" fmla="*/ 2147483647 w 205"/>
                <a:gd name="T83" fmla="*/ 2147483647 h 253"/>
                <a:gd name="T84" fmla="*/ 2147483647 w 205"/>
                <a:gd name="T85" fmla="*/ 2147483647 h 253"/>
                <a:gd name="T86" fmla="*/ 2147483647 w 205"/>
                <a:gd name="T87" fmla="*/ 2147483647 h 253"/>
                <a:gd name="T88" fmla="*/ 2147483647 w 205"/>
                <a:gd name="T89" fmla="*/ 2147483647 h 253"/>
                <a:gd name="T90" fmla="*/ 2147483647 w 205"/>
                <a:gd name="T91" fmla="*/ 2147483647 h 253"/>
                <a:gd name="T92" fmla="*/ 2147483647 w 205"/>
                <a:gd name="T93" fmla="*/ 2147483647 h 253"/>
                <a:gd name="T94" fmla="*/ 2147483647 w 205"/>
                <a:gd name="T95" fmla="*/ 2147483647 h 253"/>
                <a:gd name="T96" fmla="*/ 2147483647 w 205"/>
                <a:gd name="T97" fmla="*/ 2147483647 h 253"/>
                <a:gd name="T98" fmla="*/ 2147483647 w 205"/>
                <a:gd name="T99" fmla="*/ 2147483647 h 253"/>
                <a:gd name="T100" fmla="*/ 2147483647 w 205"/>
                <a:gd name="T101" fmla="*/ 2147483647 h 253"/>
                <a:gd name="T102" fmla="*/ 2147483647 w 205"/>
                <a:gd name="T103" fmla="*/ 2147483647 h 253"/>
                <a:gd name="T104" fmla="*/ 2147483647 w 205"/>
                <a:gd name="T105" fmla="*/ 2147483647 h 253"/>
                <a:gd name="T106" fmla="*/ 2147483647 w 205"/>
                <a:gd name="T107" fmla="*/ 2147483647 h 253"/>
                <a:gd name="T108" fmla="*/ 2147483647 w 205"/>
                <a:gd name="T109" fmla="*/ 2147483647 h 253"/>
                <a:gd name="T110" fmla="*/ 2147483647 w 205"/>
                <a:gd name="T111" fmla="*/ 2147483647 h 253"/>
                <a:gd name="T112" fmla="*/ 2147483647 w 205"/>
                <a:gd name="T113" fmla="*/ 2147483647 h 253"/>
                <a:gd name="T114" fmla="*/ 2147483647 w 205"/>
                <a:gd name="T115" fmla="*/ 2147483647 h 253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05" h="253">
                  <a:moveTo>
                    <a:pt x="3" y="253"/>
                  </a:moveTo>
                  <a:lnTo>
                    <a:pt x="3" y="249"/>
                  </a:lnTo>
                  <a:lnTo>
                    <a:pt x="1" y="246"/>
                  </a:lnTo>
                  <a:lnTo>
                    <a:pt x="1" y="242"/>
                  </a:lnTo>
                  <a:lnTo>
                    <a:pt x="0" y="236"/>
                  </a:lnTo>
                  <a:lnTo>
                    <a:pt x="0" y="230"/>
                  </a:lnTo>
                  <a:lnTo>
                    <a:pt x="0" y="225"/>
                  </a:lnTo>
                  <a:lnTo>
                    <a:pt x="0" y="217"/>
                  </a:lnTo>
                  <a:lnTo>
                    <a:pt x="0" y="210"/>
                  </a:lnTo>
                  <a:lnTo>
                    <a:pt x="0" y="200"/>
                  </a:lnTo>
                  <a:lnTo>
                    <a:pt x="0" y="192"/>
                  </a:lnTo>
                  <a:lnTo>
                    <a:pt x="0" y="183"/>
                  </a:lnTo>
                  <a:lnTo>
                    <a:pt x="1" y="171"/>
                  </a:lnTo>
                  <a:lnTo>
                    <a:pt x="3" y="160"/>
                  </a:lnTo>
                  <a:lnTo>
                    <a:pt x="5" y="151"/>
                  </a:lnTo>
                  <a:lnTo>
                    <a:pt x="7" y="137"/>
                  </a:lnTo>
                  <a:lnTo>
                    <a:pt x="11" y="124"/>
                  </a:lnTo>
                  <a:lnTo>
                    <a:pt x="13" y="113"/>
                  </a:lnTo>
                  <a:lnTo>
                    <a:pt x="17" y="99"/>
                  </a:lnTo>
                  <a:lnTo>
                    <a:pt x="20" y="86"/>
                  </a:lnTo>
                  <a:lnTo>
                    <a:pt x="24" y="75"/>
                  </a:lnTo>
                  <a:lnTo>
                    <a:pt x="28" y="61"/>
                  </a:lnTo>
                  <a:lnTo>
                    <a:pt x="32" y="52"/>
                  </a:lnTo>
                  <a:lnTo>
                    <a:pt x="34" y="40"/>
                  </a:lnTo>
                  <a:lnTo>
                    <a:pt x="38" y="31"/>
                  </a:lnTo>
                  <a:lnTo>
                    <a:pt x="41" y="21"/>
                  </a:lnTo>
                  <a:lnTo>
                    <a:pt x="43" y="16"/>
                  </a:lnTo>
                  <a:lnTo>
                    <a:pt x="47" y="8"/>
                  </a:lnTo>
                  <a:lnTo>
                    <a:pt x="49" y="4"/>
                  </a:lnTo>
                  <a:lnTo>
                    <a:pt x="49" y="0"/>
                  </a:lnTo>
                  <a:lnTo>
                    <a:pt x="51" y="0"/>
                  </a:lnTo>
                  <a:lnTo>
                    <a:pt x="51" y="2"/>
                  </a:lnTo>
                  <a:lnTo>
                    <a:pt x="57" y="8"/>
                  </a:lnTo>
                  <a:lnTo>
                    <a:pt x="64" y="14"/>
                  </a:lnTo>
                  <a:lnTo>
                    <a:pt x="76" y="25"/>
                  </a:lnTo>
                  <a:lnTo>
                    <a:pt x="79" y="29"/>
                  </a:lnTo>
                  <a:lnTo>
                    <a:pt x="87" y="36"/>
                  </a:lnTo>
                  <a:lnTo>
                    <a:pt x="93" y="44"/>
                  </a:lnTo>
                  <a:lnTo>
                    <a:pt x="100" y="50"/>
                  </a:lnTo>
                  <a:lnTo>
                    <a:pt x="106" y="57"/>
                  </a:lnTo>
                  <a:lnTo>
                    <a:pt x="114" y="65"/>
                  </a:lnTo>
                  <a:lnTo>
                    <a:pt x="119" y="75"/>
                  </a:lnTo>
                  <a:lnTo>
                    <a:pt x="127" y="84"/>
                  </a:lnTo>
                  <a:lnTo>
                    <a:pt x="133" y="90"/>
                  </a:lnTo>
                  <a:lnTo>
                    <a:pt x="140" y="99"/>
                  </a:lnTo>
                  <a:lnTo>
                    <a:pt x="146" y="107"/>
                  </a:lnTo>
                  <a:lnTo>
                    <a:pt x="152" y="114"/>
                  </a:lnTo>
                  <a:lnTo>
                    <a:pt x="157" y="122"/>
                  </a:lnTo>
                  <a:lnTo>
                    <a:pt x="163" y="130"/>
                  </a:lnTo>
                  <a:lnTo>
                    <a:pt x="167" y="137"/>
                  </a:lnTo>
                  <a:lnTo>
                    <a:pt x="174" y="145"/>
                  </a:lnTo>
                  <a:lnTo>
                    <a:pt x="178" y="151"/>
                  </a:lnTo>
                  <a:lnTo>
                    <a:pt x="182" y="158"/>
                  </a:lnTo>
                  <a:lnTo>
                    <a:pt x="186" y="164"/>
                  </a:lnTo>
                  <a:lnTo>
                    <a:pt x="192" y="170"/>
                  </a:lnTo>
                  <a:lnTo>
                    <a:pt x="193" y="175"/>
                  </a:lnTo>
                  <a:lnTo>
                    <a:pt x="199" y="181"/>
                  </a:lnTo>
                  <a:lnTo>
                    <a:pt x="201" y="185"/>
                  </a:lnTo>
                  <a:lnTo>
                    <a:pt x="205" y="189"/>
                  </a:lnTo>
                  <a:lnTo>
                    <a:pt x="176" y="221"/>
                  </a:lnTo>
                  <a:lnTo>
                    <a:pt x="174" y="219"/>
                  </a:lnTo>
                  <a:lnTo>
                    <a:pt x="169" y="211"/>
                  </a:lnTo>
                  <a:lnTo>
                    <a:pt x="165" y="206"/>
                  </a:lnTo>
                  <a:lnTo>
                    <a:pt x="161" y="198"/>
                  </a:lnTo>
                  <a:lnTo>
                    <a:pt x="155" y="192"/>
                  </a:lnTo>
                  <a:lnTo>
                    <a:pt x="150" y="185"/>
                  </a:lnTo>
                  <a:lnTo>
                    <a:pt x="144" y="175"/>
                  </a:lnTo>
                  <a:lnTo>
                    <a:pt x="138" y="168"/>
                  </a:lnTo>
                  <a:lnTo>
                    <a:pt x="131" y="158"/>
                  </a:lnTo>
                  <a:lnTo>
                    <a:pt x="127" y="151"/>
                  </a:lnTo>
                  <a:lnTo>
                    <a:pt x="119" y="141"/>
                  </a:lnTo>
                  <a:lnTo>
                    <a:pt x="114" y="132"/>
                  </a:lnTo>
                  <a:lnTo>
                    <a:pt x="108" y="124"/>
                  </a:lnTo>
                  <a:lnTo>
                    <a:pt x="104" y="114"/>
                  </a:lnTo>
                  <a:lnTo>
                    <a:pt x="98" y="107"/>
                  </a:lnTo>
                  <a:lnTo>
                    <a:pt x="93" y="99"/>
                  </a:lnTo>
                  <a:lnTo>
                    <a:pt x="89" y="94"/>
                  </a:lnTo>
                  <a:lnTo>
                    <a:pt x="85" y="86"/>
                  </a:lnTo>
                  <a:lnTo>
                    <a:pt x="81" y="80"/>
                  </a:lnTo>
                  <a:lnTo>
                    <a:pt x="77" y="75"/>
                  </a:lnTo>
                  <a:lnTo>
                    <a:pt x="76" y="71"/>
                  </a:lnTo>
                  <a:lnTo>
                    <a:pt x="74" y="67"/>
                  </a:lnTo>
                  <a:lnTo>
                    <a:pt x="66" y="59"/>
                  </a:lnTo>
                  <a:lnTo>
                    <a:pt x="64" y="55"/>
                  </a:lnTo>
                  <a:lnTo>
                    <a:pt x="60" y="54"/>
                  </a:lnTo>
                  <a:lnTo>
                    <a:pt x="57" y="57"/>
                  </a:lnTo>
                  <a:lnTo>
                    <a:pt x="53" y="61"/>
                  </a:lnTo>
                  <a:lnTo>
                    <a:pt x="51" y="69"/>
                  </a:lnTo>
                  <a:lnTo>
                    <a:pt x="49" y="73"/>
                  </a:lnTo>
                  <a:lnTo>
                    <a:pt x="49" y="76"/>
                  </a:lnTo>
                  <a:lnTo>
                    <a:pt x="47" y="84"/>
                  </a:lnTo>
                  <a:lnTo>
                    <a:pt x="47" y="90"/>
                  </a:lnTo>
                  <a:lnTo>
                    <a:pt x="43" y="97"/>
                  </a:lnTo>
                  <a:lnTo>
                    <a:pt x="43" y="105"/>
                  </a:lnTo>
                  <a:lnTo>
                    <a:pt x="41" y="113"/>
                  </a:lnTo>
                  <a:lnTo>
                    <a:pt x="41" y="120"/>
                  </a:lnTo>
                  <a:lnTo>
                    <a:pt x="41" y="128"/>
                  </a:lnTo>
                  <a:lnTo>
                    <a:pt x="41" y="137"/>
                  </a:lnTo>
                  <a:lnTo>
                    <a:pt x="41" y="147"/>
                  </a:lnTo>
                  <a:lnTo>
                    <a:pt x="41" y="156"/>
                  </a:lnTo>
                  <a:lnTo>
                    <a:pt x="39" y="164"/>
                  </a:lnTo>
                  <a:lnTo>
                    <a:pt x="39" y="171"/>
                  </a:lnTo>
                  <a:lnTo>
                    <a:pt x="39" y="181"/>
                  </a:lnTo>
                  <a:lnTo>
                    <a:pt x="39" y="189"/>
                  </a:lnTo>
                  <a:lnTo>
                    <a:pt x="39" y="196"/>
                  </a:lnTo>
                  <a:lnTo>
                    <a:pt x="39" y="206"/>
                  </a:lnTo>
                  <a:lnTo>
                    <a:pt x="39" y="211"/>
                  </a:lnTo>
                  <a:lnTo>
                    <a:pt x="39" y="221"/>
                  </a:lnTo>
                  <a:lnTo>
                    <a:pt x="39" y="227"/>
                  </a:lnTo>
                  <a:lnTo>
                    <a:pt x="39" y="232"/>
                  </a:lnTo>
                  <a:lnTo>
                    <a:pt x="39" y="236"/>
                  </a:lnTo>
                  <a:lnTo>
                    <a:pt x="39" y="242"/>
                  </a:lnTo>
                  <a:lnTo>
                    <a:pt x="39" y="248"/>
                  </a:lnTo>
                  <a:lnTo>
                    <a:pt x="39" y="251"/>
                  </a:lnTo>
                  <a:lnTo>
                    <a:pt x="3" y="25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2" name="Freeform 156"/>
            <p:cNvSpPr>
              <a:spLocks/>
            </p:cNvSpPr>
            <p:nvPr/>
          </p:nvSpPr>
          <p:spPr bwMode="auto">
            <a:xfrm>
              <a:off x="3328815" y="2296949"/>
              <a:ext cx="25576" cy="11570"/>
            </a:xfrm>
            <a:custGeom>
              <a:avLst/>
              <a:gdLst>
                <a:gd name="T0" fmla="*/ 2147483647 w 167"/>
                <a:gd name="T1" fmla="*/ 2147483647 h 76"/>
                <a:gd name="T2" fmla="*/ 2147483647 w 167"/>
                <a:gd name="T3" fmla="*/ 2147483647 h 76"/>
                <a:gd name="T4" fmla="*/ 2147483647 w 167"/>
                <a:gd name="T5" fmla="*/ 2147483647 h 76"/>
                <a:gd name="T6" fmla="*/ 2147483647 w 167"/>
                <a:gd name="T7" fmla="*/ 2147483647 h 76"/>
                <a:gd name="T8" fmla="*/ 2147483647 w 167"/>
                <a:gd name="T9" fmla="*/ 2147483647 h 76"/>
                <a:gd name="T10" fmla="*/ 2147483647 w 167"/>
                <a:gd name="T11" fmla="*/ 2147483647 h 76"/>
                <a:gd name="T12" fmla="*/ 2147483647 w 167"/>
                <a:gd name="T13" fmla="*/ 2147483647 h 76"/>
                <a:gd name="T14" fmla="*/ 2147483647 w 167"/>
                <a:gd name="T15" fmla="*/ 2147483647 h 76"/>
                <a:gd name="T16" fmla="*/ 2147483647 w 167"/>
                <a:gd name="T17" fmla="*/ 2147483647 h 76"/>
                <a:gd name="T18" fmla="*/ 2147483647 w 167"/>
                <a:gd name="T19" fmla="*/ 2147483647 h 76"/>
                <a:gd name="T20" fmla="*/ 2147483647 w 167"/>
                <a:gd name="T21" fmla="*/ 2147483647 h 76"/>
                <a:gd name="T22" fmla="*/ 2147483647 w 167"/>
                <a:gd name="T23" fmla="*/ 2147483647 h 76"/>
                <a:gd name="T24" fmla="*/ 2147483647 w 167"/>
                <a:gd name="T25" fmla="*/ 2147483647 h 76"/>
                <a:gd name="T26" fmla="*/ 2147483647 w 167"/>
                <a:gd name="T27" fmla="*/ 2147483647 h 76"/>
                <a:gd name="T28" fmla="*/ 2147483647 w 167"/>
                <a:gd name="T29" fmla="*/ 2147483647 h 76"/>
                <a:gd name="T30" fmla="*/ 2147483647 w 167"/>
                <a:gd name="T31" fmla="*/ 2147483647 h 76"/>
                <a:gd name="T32" fmla="*/ 2147483647 w 167"/>
                <a:gd name="T33" fmla="*/ 0 h 76"/>
                <a:gd name="T34" fmla="*/ 2147483647 w 167"/>
                <a:gd name="T35" fmla="*/ 2147483647 h 76"/>
                <a:gd name="T36" fmla="*/ 2147483647 w 167"/>
                <a:gd name="T37" fmla="*/ 2147483647 h 76"/>
                <a:gd name="T38" fmla="*/ 2147483647 w 167"/>
                <a:gd name="T39" fmla="*/ 2147483647 h 76"/>
                <a:gd name="T40" fmla="*/ 2147483647 w 167"/>
                <a:gd name="T41" fmla="*/ 2147483647 h 76"/>
                <a:gd name="T42" fmla="*/ 2147483647 w 167"/>
                <a:gd name="T43" fmla="*/ 2147483647 h 76"/>
                <a:gd name="T44" fmla="*/ 2147483647 w 167"/>
                <a:gd name="T45" fmla="*/ 2147483647 h 76"/>
                <a:gd name="T46" fmla="*/ 2147483647 w 167"/>
                <a:gd name="T47" fmla="*/ 2147483647 h 76"/>
                <a:gd name="T48" fmla="*/ 2147483647 w 167"/>
                <a:gd name="T49" fmla="*/ 2147483647 h 76"/>
                <a:gd name="T50" fmla="*/ 2147483647 w 167"/>
                <a:gd name="T51" fmla="*/ 2147483647 h 76"/>
                <a:gd name="T52" fmla="*/ 2147483647 w 167"/>
                <a:gd name="T53" fmla="*/ 2147483647 h 76"/>
                <a:gd name="T54" fmla="*/ 2147483647 w 167"/>
                <a:gd name="T55" fmla="*/ 2147483647 h 76"/>
                <a:gd name="T56" fmla="*/ 0 w 167"/>
                <a:gd name="T57" fmla="*/ 2147483647 h 76"/>
                <a:gd name="T58" fmla="*/ 2147483647 w 167"/>
                <a:gd name="T59" fmla="*/ 2147483647 h 76"/>
                <a:gd name="T60" fmla="*/ 2147483647 w 167"/>
                <a:gd name="T61" fmla="*/ 2147483647 h 76"/>
                <a:gd name="T62" fmla="*/ 2147483647 w 167"/>
                <a:gd name="T63" fmla="*/ 2147483647 h 76"/>
                <a:gd name="T64" fmla="*/ 2147483647 w 167"/>
                <a:gd name="T65" fmla="*/ 2147483647 h 7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67" h="76">
                  <a:moveTo>
                    <a:pt x="26" y="76"/>
                  </a:moveTo>
                  <a:lnTo>
                    <a:pt x="26" y="74"/>
                  </a:lnTo>
                  <a:lnTo>
                    <a:pt x="30" y="74"/>
                  </a:lnTo>
                  <a:lnTo>
                    <a:pt x="36" y="73"/>
                  </a:lnTo>
                  <a:lnTo>
                    <a:pt x="42" y="71"/>
                  </a:lnTo>
                  <a:lnTo>
                    <a:pt x="49" y="67"/>
                  </a:lnTo>
                  <a:lnTo>
                    <a:pt x="61" y="65"/>
                  </a:lnTo>
                  <a:lnTo>
                    <a:pt x="64" y="63"/>
                  </a:lnTo>
                  <a:lnTo>
                    <a:pt x="68" y="61"/>
                  </a:lnTo>
                  <a:lnTo>
                    <a:pt x="76" y="59"/>
                  </a:lnTo>
                  <a:lnTo>
                    <a:pt x="82" y="59"/>
                  </a:lnTo>
                  <a:lnTo>
                    <a:pt x="87" y="57"/>
                  </a:lnTo>
                  <a:lnTo>
                    <a:pt x="93" y="57"/>
                  </a:lnTo>
                  <a:lnTo>
                    <a:pt x="99" y="55"/>
                  </a:lnTo>
                  <a:lnTo>
                    <a:pt x="104" y="54"/>
                  </a:lnTo>
                  <a:lnTo>
                    <a:pt x="110" y="54"/>
                  </a:lnTo>
                  <a:lnTo>
                    <a:pt x="116" y="52"/>
                  </a:lnTo>
                  <a:lnTo>
                    <a:pt x="123" y="50"/>
                  </a:lnTo>
                  <a:lnTo>
                    <a:pt x="129" y="50"/>
                  </a:lnTo>
                  <a:lnTo>
                    <a:pt x="139" y="48"/>
                  </a:lnTo>
                  <a:lnTo>
                    <a:pt x="150" y="48"/>
                  </a:lnTo>
                  <a:lnTo>
                    <a:pt x="156" y="46"/>
                  </a:lnTo>
                  <a:lnTo>
                    <a:pt x="163" y="46"/>
                  </a:lnTo>
                  <a:lnTo>
                    <a:pt x="163" y="44"/>
                  </a:lnTo>
                  <a:lnTo>
                    <a:pt x="165" y="42"/>
                  </a:lnTo>
                  <a:lnTo>
                    <a:pt x="165" y="35"/>
                  </a:lnTo>
                  <a:lnTo>
                    <a:pt x="167" y="31"/>
                  </a:lnTo>
                  <a:lnTo>
                    <a:pt x="167" y="23"/>
                  </a:lnTo>
                  <a:lnTo>
                    <a:pt x="167" y="17"/>
                  </a:lnTo>
                  <a:lnTo>
                    <a:pt x="165" y="10"/>
                  </a:lnTo>
                  <a:lnTo>
                    <a:pt x="163" y="6"/>
                  </a:lnTo>
                  <a:lnTo>
                    <a:pt x="160" y="2"/>
                  </a:lnTo>
                  <a:lnTo>
                    <a:pt x="154" y="0"/>
                  </a:lnTo>
                  <a:lnTo>
                    <a:pt x="146" y="0"/>
                  </a:lnTo>
                  <a:lnTo>
                    <a:pt x="139" y="2"/>
                  </a:lnTo>
                  <a:lnTo>
                    <a:pt x="133" y="2"/>
                  </a:lnTo>
                  <a:lnTo>
                    <a:pt x="127" y="4"/>
                  </a:lnTo>
                  <a:lnTo>
                    <a:pt x="122" y="4"/>
                  </a:lnTo>
                  <a:lnTo>
                    <a:pt x="116" y="6"/>
                  </a:lnTo>
                  <a:lnTo>
                    <a:pt x="110" y="6"/>
                  </a:lnTo>
                  <a:lnTo>
                    <a:pt x="104" y="8"/>
                  </a:lnTo>
                  <a:lnTo>
                    <a:pt x="99" y="10"/>
                  </a:lnTo>
                  <a:lnTo>
                    <a:pt x="93" y="12"/>
                  </a:lnTo>
                  <a:lnTo>
                    <a:pt x="85" y="12"/>
                  </a:lnTo>
                  <a:lnTo>
                    <a:pt x="78" y="14"/>
                  </a:lnTo>
                  <a:lnTo>
                    <a:pt x="70" y="14"/>
                  </a:lnTo>
                  <a:lnTo>
                    <a:pt x="63" y="16"/>
                  </a:lnTo>
                  <a:lnTo>
                    <a:pt x="55" y="17"/>
                  </a:lnTo>
                  <a:lnTo>
                    <a:pt x="49" y="19"/>
                  </a:lnTo>
                  <a:lnTo>
                    <a:pt x="42" y="19"/>
                  </a:lnTo>
                  <a:lnTo>
                    <a:pt x="36" y="23"/>
                  </a:lnTo>
                  <a:lnTo>
                    <a:pt x="28" y="23"/>
                  </a:lnTo>
                  <a:lnTo>
                    <a:pt x="23" y="25"/>
                  </a:lnTo>
                  <a:lnTo>
                    <a:pt x="17" y="29"/>
                  </a:lnTo>
                  <a:lnTo>
                    <a:pt x="13" y="31"/>
                  </a:lnTo>
                  <a:lnTo>
                    <a:pt x="6" y="35"/>
                  </a:lnTo>
                  <a:lnTo>
                    <a:pt x="2" y="42"/>
                  </a:lnTo>
                  <a:lnTo>
                    <a:pt x="0" y="46"/>
                  </a:lnTo>
                  <a:lnTo>
                    <a:pt x="2" y="54"/>
                  </a:lnTo>
                  <a:lnTo>
                    <a:pt x="6" y="57"/>
                  </a:lnTo>
                  <a:lnTo>
                    <a:pt x="11" y="63"/>
                  </a:lnTo>
                  <a:lnTo>
                    <a:pt x="15" y="69"/>
                  </a:lnTo>
                  <a:lnTo>
                    <a:pt x="21" y="73"/>
                  </a:lnTo>
                  <a:lnTo>
                    <a:pt x="25" y="74"/>
                  </a:lnTo>
                  <a:lnTo>
                    <a:pt x="26" y="76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3" name="Freeform 157"/>
            <p:cNvSpPr>
              <a:spLocks/>
            </p:cNvSpPr>
            <p:nvPr/>
          </p:nvSpPr>
          <p:spPr bwMode="auto">
            <a:xfrm>
              <a:off x="3286189" y="2269242"/>
              <a:ext cx="36841" cy="28925"/>
            </a:xfrm>
            <a:custGeom>
              <a:avLst/>
              <a:gdLst>
                <a:gd name="T0" fmla="*/ 2147483647 w 242"/>
                <a:gd name="T1" fmla="*/ 2147483647 h 190"/>
                <a:gd name="T2" fmla="*/ 2147483647 w 242"/>
                <a:gd name="T3" fmla="*/ 2147483647 h 190"/>
                <a:gd name="T4" fmla="*/ 2147483647 w 242"/>
                <a:gd name="T5" fmla="*/ 2147483647 h 190"/>
                <a:gd name="T6" fmla="*/ 2147483647 w 242"/>
                <a:gd name="T7" fmla="*/ 2147483647 h 190"/>
                <a:gd name="T8" fmla="*/ 2147483647 w 242"/>
                <a:gd name="T9" fmla="*/ 2147483647 h 190"/>
                <a:gd name="T10" fmla="*/ 2147483647 w 242"/>
                <a:gd name="T11" fmla="*/ 2147483647 h 190"/>
                <a:gd name="T12" fmla="*/ 2147483647 w 242"/>
                <a:gd name="T13" fmla="*/ 2147483647 h 190"/>
                <a:gd name="T14" fmla="*/ 2147483647 w 242"/>
                <a:gd name="T15" fmla="*/ 2147483647 h 190"/>
                <a:gd name="T16" fmla="*/ 2147483647 w 242"/>
                <a:gd name="T17" fmla="*/ 0 h 190"/>
                <a:gd name="T18" fmla="*/ 2147483647 w 242"/>
                <a:gd name="T19" fmla="*/ 2147483647 h 190"/>
                <a:gd name="T20" fmla="*/ 2147483647 w 242"/>
                <a:gd name="T21" fmla="*/ 2147483647 h 190"/>
                <a:gd name="T22" fmla="*/ 2147483647 w 242"/>
                <a:gd name="T23" fmla="*/ 2147483647 h 190"/>
                <a:gd name="T24" fmla="*/ 2147483647 w 242"/>
                <a:gd name="T25" fmla="*/ 2147483647 h 190"/>
                <a:gd name="T26" fmla="*/ 2147483647 w 242"/>
                <a:gd name="T27" fmla="*/ 2147483647 h 190"/>
                <a:gd name="T28" fmla="*/ 2147483647 w 242"/>
                <a:gd name="T29" fmla="*/ 2147483647 h 190"/>
                <a:gd name="T30" fmla="*/ 2147483647 w 242"/>
                <a:gd name="T31" fmla="*/ 2147483647 h 190"/>
                <a:gd name="T32" fmla="*/ 2147483647 w 242"/>
                <a:gd name="T33" fmla="*/ 2147483647 h 190"/>
                <a:gd name="T34" fmla="*/ 2147483647 w 242"/>
                <a:gd name="T35" fmla="*/ 2147483647 h 190"/>
                <a:gd name="T36" fmla="*/ 2147483647 w 242"/>
                <a:gd name="T37" fmla="*/ 2147483647 h 190"/>
                <a:gd name="T38" fmla="*/ 2147483647 w 242"/>
                <a:gd name="T39" fmla="*/ 2147483647 h 190"/>
                <a:gd name="T40" fmla="*/ 2147483647 w 242"/>
                <a:gd name="T41" fmla="*/ 2147483647 h 190"/>
                <a:gd name="T42" fmla="*/ 2147483647 w 242"/>
                <a:gd name="T43" fmla="*/ 2147483647 h 190"/>
                <a:gd name="T44" fmla="*/ 2147483647 w 242"/>
                <a:gd name="T45" fmla="*/ 2147483647 h 190"/>
                <a:gd name="T46" fmla="*/ 2147483647 w 242"/>
                <a:gd name="T47" fmla="*/ 2147483647 h 190"/>
                <a:gd name="T48" fmla="*/ 2147483647 w 242"/>
                <a:gd name="T49" fmla="*/ 2147483647 h 190"/>
                <a:gd name="T50" fmla="*/ 2147483647 w 242"/>
                <a:gd name="T51" fmla="*/ 2147483647 h 190"/>
                <a:gd name="T52" fmla="*/ 2147483647 w 242"/>
                <a:gd name="T53" fmla="*/ 2147483647 h 190"/>
                <a:gd name="T54" fmla="*/ 2147483647 w 242"/>
                <a:gd name="T55" fmla="*/ 2147483647 h 190"/>
                <a:gd name="T56" fmla="*/ 2147483647 w 242"/>
                <a:gd name="T57" fmla="*/ 2147483647 h 190"/>
                <a:gd name="T58" fmla="*/ 2147483647 w 242"/>
                <a:gd name="T59" fmla="*/ 2147483647 h 190"/>
                <a:gd name="T60" fmla="*/ 2147483647 w 242"/>
                <a:gd name="T61" fmla="*/ 2147483647 h 190"/>
                <a:gd name="T62" fmla="*/ 2147483647 w 242"/>
                <a:gd name="T63" fmla="*/ 2147483647 h 190"/>
                <a:gd name="T64" fmla="*/ 2147483647 w 242"/>
                <a:gd name="T65" fmla="*/ 2147483647 h 190"/>
                <a:gd name="T66" fmla="*/ 2147483647 w 242"/>
                <a:gd name="T67" fmla="*/ 2147483647 h 190"/>
                <a:gd name="T68" fmla="*/ 2147483647 w 242"/>
                <a:gd name="T69" fmla="*/ 2147483647 h 190"/>
                <a:gd name="T70" fmla="*/ 2147483647 w 242"/>
                <a:gd name="T71" fmla="*/ 2147483647 h 190"/>
                <a:gd name="T72" fmla="*/ 2147483647 w 242"/>
                <a:gd name="T73" fmla="*/ 2147483647 h 190"/>
                <a:gd name="T74" fmla="*/ 2147483647 w 242"/>
                <a:gd name="T75" fmla="*/ 2147483647 h 190"/>
                <a:gd name="T76" fmla="*/ 2147483647 w 242"/>
                <a:gd name="T77" fmla="*/ 2147483647 h 190"/>
                <a:gd name="T78" fmla="*/ 2147483647 w 242"/>
                <a:gd name="T79" fmla="*/ 2147483647 h 190"/>
                <a:gd name="T80" fmla="*/ 2147483647 w 242"/>
                <a:gd name="T81" fmla="*/ 2147483647 h 190"/>
                <a:gd name="T82" fmla="*/ 2147483647 w 242"/>
                <a:gd name="T83" fmla="*/ 2147483647 h 190"/>
                <a:gd name="T84" fmla="*/ 2147483647 w 242"/>
                <a:gd name="T85" fmla="*/ 2147483647 h 190"/>
                <a:gd name="T86" fmla="*/ 2147483647 w 242"/>
                <a:gd name="T87" fmla="*/ 2147483647 h 190"/>
                <a:gd name="T88" fmla="*/ 2147483647 w 242"/>
                <a:gd name="T89" fmla="*/ 2147483647 h 19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42" h="190">
                  <a:moveTo>
                    <a:pt x="198" y="68"/>
                  </a:moveTo>
                  <a:lnTo>
                    <a:pt x="196" y="68"/>
                  </a:lnTo>
                  <a:lnTo>
                    <a:pt x="194" y="68"/>
                  </a:lnTo>
                  <a:lnTo>
                    <a:pt x="189" y="66"/>
                  </a:lnTo>
                  <a:lnTo>
                    <a:pt x="183" y="66"/>
                  </a:lnTo>
                  <a:lnTo>
                    <a:pt x="175" y="64"/>
                  </a:lnTo>
                  <a:lnTo>
                    <a:pt x="170" y="61"/>
                  </a:lnTo>
                  <a:lnTo>
                    <a:pt x="160" y="59"/>
                  </a:lnTo>
                  <a:lnTo>
                    <a:pt x="151" y="59"/>
                  </a:lnTo>
                  <a:lnTo>
                    <a:pt x="141" y="55"/>
                  </a:lnTo>
                  <a:lnTo>
                    <a:pt x="130" y="53"/>
                  </a:lnTo>
                  <a:lnTo>
                    <a:pt x="120" y="51"/>
                  </a:lnTo>
                  <a:lnTo>
                    <a:pt x="109" y="47"/>
                  </a:lnTo>
                  <a:lnTo>
                    <a:pt x="97" y="43"/>
                  </a:lnTo>
                  <a:lnTo>
                    <a:pt x="88" y="40"/>
                  </a:lnTo>
                  <a:lnTo>
                    <a:pt x="78" y="36"/>
                  </a:lnTo>
                  <a:lnTo>
                    <a:pt x="69" y="34"/>
                  </a:lnTo>
                  <a:lnTo>
                    <a:pt x="59" y="30"/>
                  </a:lnTo>
                  <a:lnTo>
                    <a:pt x="50" y="26"/>
                  </a:lnTo>
                  <a:lnTo>
                    <a:pt x="42" y="21"/>
                  </a:lnTo>
                  <a:lnTo>
                    <a:pt x="37" y="19"/>
                  </a:lnTo>
                  <a:lnTo>
                    <a:pt x="29" y="15"/>
                  </a:lnTo>
                  <a:lnTo>
                    <a:pt x="23" y="11"/>
                  </a:lnTo>
                  <a:lnTo>
                    <a:pt x="18" y="7"/>
                  </a:lnTo>
                  <a:lnTo>
                    <a:pt x="16" y="5"/>
                  </a:lnTo>
                  <a:lnTo>
                    <a:pt x="8" y="2"/>
                  </a:lnTo>
                  <a:lnTo>
                    <a:pt x="4" y="0"/>
                  </a:lnTo>
                  <a:lnTo>
                    <a:pt x="0" y="0"/>
                  </a:lnTo>
                  <a:lnTo>
                    <a:pt x="2" y="5"/>
                  </a:lnTo>
                  <a:lnTo>
                    <a:pt x="2" y="9"/>
                  </a:lnTo>
                  <a:lnTo>
                    <a:pt x="4" y="15"/>
                  </a:lnTo>
                  <a:lnTo>
                    <a:pt x="6" y="19"/>
                  </a:lnTo>
                  <a:lnTo>
                    <a:pt x="8" y="26"/>
                  </a:lnTo>
                  <a:lnTo>
                    <a:pt x="10" y="32"/>
                  </a:lnTo>
                  <a:lnTo>
                    <a:pt x="14" y="42"/>
                  </a:lnTo>
                  <a:lnTo>
                    <a:pt x="18" y="51"/>
                  </a:lnTo>
                  <a:lnTo>
                    <a:pt x="21" y="59"/>
                  </a:lnTo>
                  <a:lnTo>
                    <a:pt x="25" y="68"/>
                  </a:lnTo>
                  <a:lnTo>
                    <a:pt x="29" y="78"/>
                  </a:lnTo>
                  <a:lnTo>
                    <a:pt x="33" y="87"/>
                  </a:lnTo>
                  <a:lnTo>
                    <a:pt x="37" y="97"/>
                  </a:lnTo>
                  <a:lnTo>
                    <a:pt x="38" y="104"/>
                  </a:lnTo>
                  <a:lnTo>
                    <a:pt x="44" y="114"/>
                  </a:lnTo>
                  <a:lnTo>
                    <a:pt x="46" y="121"/>
                  </a:lnTo>
                  <a:lnTo>
                    <a:pt x="50" y="131"/>
                  </a:lnTo>
                  <a:lnTo>
                    <a:pt x="54" y="139"/>
                  </a:lnTo>
                  <a:lnTo>
                    <a:pt x="56" y="144"/>
                  </a:lnTo>
                  <a:lnTo>
                    <a:pt x="57" y="152"/>
                  </a:lnTo>
                  <a:lnTo>
                    <a:pt x="59" y="158"/>
                  </a:lnTo>
                  <a:lnTo>
                    <a:pt x="63" y="169"/>
                  </a:lnTo>
                  <a:lnTo>
                    <a:pt x="69" y="178"/>
                  </a:lnTo>
                  <a:lnTo>
                    <a:pt x="73" y="182"/>
                  </a:lnTo>
                  <a:lnTo>
                    <a:pt x="76" y="188"/>
                  </a:lnTo>
                  <a:lnTo>
                    <a:pt x="84" y="190"/>
                  </a:lnTo>
                  <a:lnTo>
                    <a:pt x="94" y="190"/>
                  </a:lnTo>
                  <a:lnTo>
                    <a:pt x="95" y="188"/>
                  </a:lnTo>
                  <a:lnTo>
                    <a:pt x="101" y="188"/>
                  </a:lnTo>
                  <a:lnTo>
                    <a:pt x="107" y="186"/>
                  </a:lnTo>
                  <a:lnTo>
                    <a:pt x="113" y="184"/>
                  </a:lnTo>
                  <a:lnTo>
                    <a:pt x="120" y="180"/>
                  </a:lnTo>
                  <a:lnTo>
                    <a:pt x="128" y="178"/>
                  </a:lnTo>
                  <a:lnTo>
                    <a:pt x="134" y="177"/>
                  </a:lnTo>
                  <a:lnTo>
                    <a:pt x="141" y="175"/>
                  </a:lnTo>
                  <a:lnTo>
                    <a:pt x="147" y="173"/>
                  </a:lnTo>
                  <a:lnTo>
                    <a:pt x="154" y="169"/>
                  </a:lnTo>
                  <a:lnTo>
                    <a:pt x="162" y="165"/>
                  </a:lnTo>
                  <a:lnTo>
                    <a:pt x="170" y="163"/>
                  </a:lnTo>
                  <a:lnTo>
                    <a:pt x="175" y="159"/>
                  </a:lnTo>
                  <a:lnTo>
                    <a:pt x="183" y="158"/>
                  </a:lnTo>
                  <a:lnTo>
                    <a:pt x="189" y="154"/>
                  </a:lnTo>
                  <a:lnTo>
                    <a:pt x="196" y="154"/>
                  </a:lnTo>
                  <a:lnTo>
                    <a:pt x="206" y="146"/>
                  </a:lnTo>
                  <a:lnTo>
                    <a:pt x="215" y="144"/>
                  </a:lnTo>
                  <a:lnTo>
                    <a:pt x="223" y="140"/>
                  </a:lnTo>
                  <a:lnTo>
                    <a:pt x="230" y="139"/>
                  </a:lnTo>
                  <a:lnTo>
                    <a:pt x="234" y="137"/>
                  </a:lnTo>
                  <a:lnTo>
                    <a:pt x="240" y="137"/>
                  </a:lnTo>
                  <a:lnTo>
                    <a:pt x="242" y="137"/>
                  </a:lnTo>
                  <a:lnTo>
                    <a:pt x="242" y="135"/>
                  </a:lnTo>
                  <a:lnTo>
                    <a:pt x="242" y="131"/>
                  </a:lnTo>
                  <a:lnTo>
                    <a:pt x="240" y="125"/>
                  </a:lnTo>
                  <a:lnTo>
                    <a:pt x="240" y="118"/>
                  </a:lnTo>
                  <a:lnTo>
                    <a:pt x="238" y="110"/>
                  </a:lnTo>
                  <a:lnTo>
                    <a:pt x="236" y="102"/>
                  </a:lnTo>
                  <a:lnTo>
                    <a:pt x="234" y="97"/>
                  </a:lnTo>
                  <a:lnTo>
                    <a:pt x="232" y="95"/>
                  </a:lnTo>
                  <a:lnTo>
                    <a:pt x="229" y="93"/>
                  </a:lnTo>
                  <a:lnTo>
                    <a:pt x="223" y="93"/>
                  </a:lnTo>
                  <a:lnTo>
                    <a:pt x="217" y="95"/>
                  </a:lnTo>
                  <a:lnTo>
                    <a:pt x="210" y="101"/>
                  </a:lnTo>
                  <a:lnTo>
                    <a:pt x="202" y="104"/>
                  </a:lnTo>
                  <a:lnTo>
                    <a:pt x="194" y="112"/>
                  </a:lnTo>
                  <a:lnTo>
                    <a:pt x="185" y="116"/>
                  </a:lnTo>
                  <a:lnTo>
                    <a:pt x="175" y="121"/>
                  </a:lnTo>
                  <a:lnTo>
                    <a:pt x="164" y="127"/>
                  </a:lnTo>
                  <a:lnTo>
                    <a:pt x="154" y="131"/>
                  </a:lnTo>
                  <a:lnTo>
                    <a:pt x="143" y="135"/>
                  </a:lnTo>
                  <a:lnTo>
                    <a:pt x="134" y="140"/>
                  </a:lnTo>
                  <a:lnTo>
                    <a:pt x="124" y="142"/>
                  </a:lnTo>
                  <a:lnTo>
                    <a:pt x="116" y="144"/>
                  </a:lnTo>
                  <a:lnTo>
                    <a:pt x="109" y="146"/>
                  </a:lnTo>
                  <a:lnTo>
                    <a:pt x="105" y="148"/>
                  </a:lnTo>
                  <a:lnTo>
                    <a:pt x="103" y="144"/>
                  </a:lnTo>
                  <a:lnTo>
                    <a:pt x="97" y="135"/>
                  </a:lnTo>
                  <a:lnTo>
                    <a:pt x="92" y="129"/>
                  </a:lnTo>
                  <a:lnTo>
                    <a:pt x="88" y="125"/>
                  </a:lnTo>
                  <a:lnTo>
                    <a:pt x="82" y="118"/>
                  </a:lnTo>
                  <a:lnTo>
                    <a:pt x="76" y="112"/>
                  </a:lnTo>
                  <a:lnTo>
                    <a:pt x="69" y="102"/>
                  </a:lnTo>
                  <a:lnTo>
                    <a:pt x="59" y="95"/>
                  </a:lnTo>
                  <a:lnTo>
                    <a:pt x="54" y="87"/>
                  </a:lnTo>
                  <a:lnTo>
                    <a:pt x="48" y="82"/>
                  </a:lnTo>
                  <a:lnTo>
                    <a:pt x="44" y="74"/>
                  </a:lnTo>
                  <a:lnTo>
                    <a:pt x="42" y="70"/>
                  </a:lnTo>
                  <a:lnTo>
                    <a:pt x="46" y="66"/>
                  </a:lnTo>
                  <a:lnTo>
                    <a:pt x="54" y="66"/>
                  </a:lnTo>
                  <a:lnTo>
                    <a:pt x="57" y="66"/>
                  </a:lnTo>
                  <a:lnTo>
                    <a:pt x="63" y="66"/>
                  </a:lnTo>
                  <a:lnTo>
                    <a:pt x="71" y="66"/>
                  </a:lnTo>
                  <a:lnTo>
                    <a:pt x="76" y="68"/>
                  </a:lnTo>
                  <a:lnTo>
                    <a:pt x="84" y="70"/>
                  </a:lnTo>
                  <a:lnTo>
                    <a:pt x="94" y="72"/>
                  </a:lnTo>
                  <a:lnTo>
                    <a:pt x="101" y="72"/>
                  </a:lnTo>
                  <a:lnTo>
                    <a:pt x="111" y="76"/>
                  </a:lnTo>
                  <a:lnTo>
                    <a:pt x="118" y="78"/>
                  </a:lnTo>
                  <a:lnTo>
                    <a:pt x="124" y="80"/>
                  </a:lnTo>
                  <a:lnTo>
                    <a:pt x="132" y="82"/>
                  </a:lnTo>
                  <a:lnTo>
                    <a:pt x="137" y="83"/>
                  </a:lnTo>
                  <a:lnTo>
                    <a:pt x="143" y="83"/>
                  </a:lnTo>
                  <a:lnTo>
                    <a:pt x="147" y="85"/>
                  </a:lnTo>
                  <a:lnTo>
                    <a:pt x="149" y="87"/>
                  </a:lnTo>
                  <a:lnTo>
                    <a:pt x="151" y="87"/>
                  </a:lnTo>
                  <a:lnTo>
                    <a:pt x="198" y="68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4" name="Freeform 158"/>
            <p:cNvSpPr>
              <a:spLocks/>
            </p:cNvSpPr>
            <p:nvPr/>
          </p:nvSpPr>
          <p:spPr bwMode="auto">
            <a:xfrm>
              <a:off x="3138824" y="2529567"/>
              <a:ext cx="58459" cy="55110"/>
            </a:xfrm>
            <a:custGeom>
              <a:avLst/>
              <a:gdLst>
                <a:gd name="T0" fmla="*/ 2147483647 w 384"/>
                <a:gd name="T1" fmla="*/ 2147483647 h 364"/>
                <a:gd name="T2" fmla="*/ 2147483647 w 384"/>
                <a:gd name="T3" fmla="*/ 2147483647 h 364"/>
                <a:gd name="T4" fmla="*/ 2147483647 w 384"/>
                <a:gd name="T5" fmla="*/ 2147483647 h 364"/>
                <a:gd name="T6" fmla="*/ 2147483647 w 384"/>
                <a:gd name="T7" fmla="*/ 2147483647 h 364"/>
                <a:gd name="T8" fmla="*/ 2147483647 w 384"/>
                <a:gd name="T9" fmla="*/ 2147483647 h 364"/>
                <a:gd name="T10" fmla="*/ 2147483647 w 384"/>
                <a:gd name="T11" fmla="*/ 2147483647 h 364"/>
                <a:gd name="T12" fmla="*/ 2147483647 w 384"/>
                <a:gd name="T13" fmla="*/ 2147483647 h 364"/>
                <a:gd name="T14" fmla="*/ 2147483647 w 384"/>
                <a:gd name="T15" fmla="*/ 2147483647 h 364"/>
                <a:gd name="T16" fmla="*/ 2147483647 w 384"/>
                <a:gd name="T17" fmla="*/ 2147483647 h 364"/>
                <a:gd name="T18" fmla="*/ 2147483647 w 384"/>
                <a:gd name="T19" fmla="*/ 2147483647 h 364"/>
                <a:gd name="T20" fmla="*/ 2147483647 w 384"/>
                <a:gd name="T21" fmla="*/ 2147483647 h 364"/>
                <a:gd name="T22" fmla="*/ 2147483647 w 384"/>
                <a:gd name="T23" fmla="*/ 2147483647 h 364"/>
                <a:gd name="T24" fmla="*/ 2147483647 w 384"/>
                <a:gd name="T25" fmla="*/ 2147483647 h 364"/>
                <a:gd name="T26" fmla="*/ 2147483647 w 384"/>
                <a:gd name="T27" fmla="*/ 2147483647 h 364"/>
                <a:gd name="T28" fmla="*/ 2147483647 w 384"/>
                <a:gd name="T29" fmla="*/ 2147483647 h 364"/>
                <a:gd name="T30" fmla="*/ 2147483647 w 384"/>
                <a:gd name="T31" fmla="*/ 2147483647 h 364"/>
                <a:gd name="T32" fmla="*/ 2147483647 w 384"/>
                <a:gd name="T33" fmla="*/ 2147483647 h 364"/>
                <a:gd name="T34" fmla="*/ 2147483647 w 384"/>
                <a:gd name="T35" fmla="*/ 2147483647 h 364"/>
                <a:gd name="T36" fmla="*/ 2147483647 w 384"/>
                <a:gd name="T37" fmla="*/ 2147483647 h 364"/>
                <a:gd name="T38" fmla="*/ 2147483647 w 384"/>
                <a:gd name="T39" fmla="*/ 2147483647 h 364"/>
                <a:gd name="T40" fmla="*/ 2147483647 w 384"/>
                <a:gd name="T41" fmla="*/ 2147483647 h 364"/>
                <a:gd name="T42" fmla="*/ 2147483647 w 384"/>
                <a:gd name="T43" fmla="*/ 2147483647 h 364"/>
                <a:gd name="T44" fmla="*/ 2147483647 w 384"/>
                <a:gd name="T45" fmla="*/ 2147483647 h 364"/>
                <a:gd name="T46" fmla="*/ 2147483647 w 384"/>
                <a:gd name="T47" fmla="*/ 2147483647 h 364"/>
                <a:gd name="T48" fmla="*/ 2147483647 w 384"/>
                <a:gd name="T49" fmla="*/ 2147483647 h 364"/>
                <a:gd name="T50" fmla="*/ 2147483647 w 384"/>
                <a:gd name="T51" fmla="*/ 2147483647 h 364"/>
                <a:gd name="T52" fmla="*/ 2147483647 w 384"/>
                <a:gd name="T53" fmla="*/ 2147483647 h 364"/>
                <a:gd name="T54" fmla="*/ 2147483647 w 384"/>
                <a:gd name="T55" fmla="*/ 2147483647 h 364"/>
                <a:gd name="T56" fmla="*/ 2147483647 w 384"/>
                <a:gd name="T57" fmla="*/ 2147483647 h 364"/>
                <a:gd name="T58" fmla="*/ 2147483647 w 384"/>
                <a:gd name="T59" fmla="*/ 2147483647 h 364"/>
                <a:gd name="T60" fmla="*/ 2147483647 w 384"/>
                <a:gd name="T61" fmla="*/ 2147483647 h 364"/>
                <a:gd name="T62" fmla="*/ 2147483647 w 384"/>
                <a:gd name="T63" fmla="*/ 2147483647 h 364"/>
                <a:gd name="T64" fmla="*/ 2147483647 w 384"/>
                <a:gd name="T65" fmla="*/ 2147483647 h 364"/>
                <a:gd name="T66" fmla="*/ 2147483647 w 384"/>
                <a:gd name="T67" fmla="*/ 2147483647 h 364"/>
                <a:gd name="T68" fmla="*/ 2147483647 w 384"/>
                <a:gd name="T69" fmla="*/ 2147483647 h 364"/>
                <a:gd name="T70" fmla="*/ 2147483647 w 384"/>
                <a:gd name="T71" fmla="*/ 2147483647 h 364"/>
                <a:gd name="T72" fmla="*/ 2147483647 w 384"/>
                <a:gd name="T73" fmla="*/ 2147483647 h 364"/>
                <a:gd name="T74" fmla="*/ 2147483647 w 384"/>
                <a:gd name="T75" fmla="*/ 2147483647 h 364"/>
                <a:gd name="T76" fmla="*/ 2147483647 w 384"/>
                <a:gd name="T77" fmla="*/ 2147483647 h 364"/>
                <a:gd name="T78" fmla="*/ 2147483647 w 384"/>
                <a:gd name="T79" fmla="*/ 2147483647 h 364"/>
                <a:gd name="T80" fmla="*/ 2147483647 w 384"/>
                <a:gd name="T81" fmla="*/ 2147483647 h 364"/>
                <a:gd name="T82" fmla="*/ 2147483647 w 384"/>
                <a:gd name="T83" fmla="*/ 2147483647 h 364"/>
                <a:gd name="T84" fmla="*/ 2147483647 w 384"/>
                <a:gd name="T85" fmla="*/ 2147483647 h 364"/>
                <a:gd name="T86" fmla="*/ 2147483647 w 384"/>
                <a:gd name="T87" fmla="*/ 2147483647 h 364"/>
                <a:gd name="T88" fmla="*/ 2147483647 w 384"/>
                <a:gd name="T89" fmla="*/ 2147483647 h 364"/>
                <a:gd name="T90" fmla="*/ 2147483647 w 384"/>
                <a:gd name="T91" fmla="*/ 2147483647 h 364"/>
                <a:gd name="T92" fmla="*/ 2147483647 w 384"/>
                <a:gd name="T93" fmla="*/ 2147483647 h 364"/>
                <a:gd name="T94" fmla="*/ 2147483647 w 384"/>
                <a:gd name="T95" fmla="*/ 2147483647 h 364"/>
                <a:gd name="T96" fmla="*/ 2147483647 w 384"/>
                <a:gd name="T97" fmla="*/ 2147483647 h 364"/>
                <a:gd name="T98" fmla="*/ 2147483647 w 384"/>
                <a:gd name="T99" fmla="*/ 2147483647 h 364"/>
                <a:gd name="T100" fmla="*/ 2147483647 w 384"/>
                <a:gd name="T101" fmla="*/ 2147483647 h 364"/>
                <a:gd name="T102" fmla="*/ 2147483647 w 384"/>
                <a:gd name="T103" fmla="*/ 2147483647 h 364"/>
                <a:gd name="T104" fmla="*/ 2147483647 w 384"/>
                <a:gd name="T105" fmla="*/ 2147483647 h 36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84" h="364">
                  <a:moveTo>
                    <a:pt x="84" y="0"/>
                  </a:moveTo>
                  <a:lnTo>
                    <a:pt x="80" y="0"/>
                  </a:lnTo>
                  <a:lnTo>
                    <a:pt x="70" y="2"/>
                  </a:lnTo>
                  <a:lnTo>
                    <a:pt x="65" y="4"/>
                  </a:lnTo>
                  <a:lnTo>
                    <a:pt x="59" y="6"/>
                  </a:lnTo>
                  <a:lnTo>
                    <a:pt x="51" y="10"/>
                  </a:lnTo>
                  <a:lnTo>
                    <a:pt x="46" y="16"/>
                  </a:lnTo>
                  <a:lnTo>
                    <a:pt x="38" y="19"/>
                  </a:lnTo>
                  <a:lnTo>
                    <a:pt x="30" y="27"/>
                  </a:lnTo>
                  <a:lnTo>
                    <a:pt x="25" y="33"/>
                  </a:lnTo>
                  <a:lnTo>
                    <a:pt x="17" y="42"/>
                  </a:lnTo>
                  <a:lnTo>
                    <a:pt x="11" y="50"/>
                  </a:lnTo>
                  <a:lnTo>
                    <a:pt x="8" y="59"/>
                  </a:lnTo>
                  <a:lnTo>
                    <a:pt x="4" y="73"/>
                  </a:lnTo>
                  <a:lnTo>
                    <a:pt x="2" y="86"/>
                  </a:lnTo>
                  <a:lnTo>
                    <a:pt x="0" y="99"/>
                  </a:lnTo>
                  <a:lnTo>
                    <a:pt x="2" y="114"/>
                  </a:lnTo>
                  <a:lnTo>
                    <a:pt x="2" y="130"/>
                  </a:lnTo>
                  <a:lnTo>
                    <a:pt x="6" y="145"/>
                  </a:lnTo>
                  <a:lnTo>
                    <a:pt x="8" y="160"/>
                  </a:lnTo>
                  <a:lnTo>
                    <a:pt x="13" y="177"/>
                  </a:lnTo>
                  <a:lnTo>
                    <a:pt x="17" y="192"/>
                  </a:lnTo>
                  <a:lnTo>
                    <a:pt x="23" y="211"/>
                  </a:lnTo>
                  <a:lnTo>
                    <a:pt x="28" y="225"/>
                  </a:lnTo>
                  <a:lnTo>
                    <a:pt x="34" y="240"/>
                  </a:lnTo>
                  <a:lnTo>
                    <a:pt x="40" y="255"/>
                  </a:lnTo>
                  <a:lnTo>
                    <a:pt x="46" y="272"/>
                  </a:lnTo>
                  <a:lnTo>
                    <a:pt x="51" y="284"/>
                  </a:lnTo>
                  <a:lnTo>
                    <a:pt x="57" y="297"/>
                  </a:lnTo>
                  <a:lnTo>
                    <a:pt x="65" y="308"/>
                  </a:lnTo>
                  <a:lnTo>
                    <a:pt x="70" y="320"/>
                  </a:lnTo>
                  <a:lnTo>
                    <a:pt x="74" y="327"/>
                  </a:lnTo>
                  <a:lnTo>
                    <a:pt x="78" y="337"/>
                  </a:lnTo>
                  <a:lnTo>
                    <a:pt x="82" y="343"/>
                  </a:lnTo>
                  <a:lnTo>
                    <a:pt x="87" y="350"/>
                  </a:lnTo>
                  <a:lnTo>
                    <a:pt x="93" y="358"/>
                  </a:lnTo>
                  <a:lnTo>
                    <a:pt x="101" y="364"/>
                  </a:lnTo>
                  <a:lnTo>
                    <a:pt x="106" y="364"/>
                  </a:lnTo>
                  <a:lnTo>
                    <a:pt x="114" y="362"/>
                  </a:lnTo>
                  <a:lnTo>
                    <a:pt x="120" y="358"/>
                  </a:lnTo>
                  <a:lnTo>
                    <a:pt x="131" y="352"/>
                  </a:lnTo>
                  <a:lnTo>
                    <a:pt x="135" y="348"/>
                  </a:lnTo>
                  <a:lnTo>
                    <a:pt x="141" y="346"/>
                  </a:lnTo>
                  <a:lnTo>
                    <a:pt x="148" y="343"/>
                  </a:lnTo>
                  <a:lnTo>
                    <a:pt x="156" y="339"/>
                  </a:lnTo>
                  <a:lnTo>
                    <a:pt x="163" y="337"/>
                  </a:lnTo>
                  <a:lnTo>
                    <a:pt x="171" y="333"/>
                  </a:lnTo>
                  <a:lnTo>
                    <a:pt x="181" y="331"/>
                  </a:lnTo>
                  <a:lnTo>
                    <a:pt x="190" y="329"/>
                  </a:lnTo>
                  <a:lnTo>
                    <a:pt x="198" y="327"/>
                  </a:lnTo>
                  <a:lnTo>
                    <a:pt x="207" y="325"/>
                  </a:lnTo>
                  <a:lnTo>
                    <a:pt x="217" y="324"/>
                  </a:lnTo>
                  <a:lnTo>
                    <a:pt x="226" y="324"/>
                  </a:lnTo>
                  <a:lnTo>
                    <a:pt x="236" y="322"/>
                  </a:lnTo>
                  <a:lnTo>
                    <a:pt x="245" y="320"/>
                  </a:lnTo>
                  <a:lnTo>
                    <a:pt x="255" y="320"/>
                  </a:lnTo>
                  <a:lnTo>
                    <a:pt x="266" y="320"/>
                  </a:lnTo>
                  <a:lnTo>
                    <a:pt x="276" y="320"/>
                  </a:lnTo>
                  <a:lnTo>
                    <a:pt x="285" y="320"/>
                  </a:lnTo>
                  <a:lnTo>
                    <a:pt x="293" y="320"/>
                  </a:lnTo>
                  <a:lnTo>
                    <a:pt x="304" y="322"/>
                  </a:lnTo>
                  <a:lnTo>
                    <a:pt x="312" y="322"/>
                  </a:lnTo>
                  <a:lnTo>
                    <a:pt x="321" y="322"/>
                  </a:lnTo>
                  <a:lnTo>
                    <a:pt x="329" y="322"/>
                  </a:lnTo>
                  <a:lnTo>
                    <a:pt x="338" y="324"/>
                  </a:lnTo>
                  <a:lnTo>
                    <a:pt x="344" y="322"/>
                  </a:lnTo>
                  <a:lnTo>
                    <a:pt x="352" y="322"/>
                  </a:lnTo>
                  <a:lnTo>
                    <a:pt x="359" y="320"/>
                  </a:lnTo>
                  <a:lnTo>
                    <a:pt x="365" y="318"/>
                  </a:lnTo>
                  <a:lnTo>
                    <a:pt x="374" y="312"/>
                  </a:lnTo>
                  <a:lnTo>
                    <a:pt x="380" y="303"/>
                  </a:lnTo>
                  <a:lnTo>
                    <a:pt x="382" y="297"/>
                  </a:lnTo>
                  <a:lnTo>
                    <a:pt x="384" y="289"/>
                  </a:lnTo>
                  <a:lnTo>
                    <a:pt x="384" y="280"/>
                  </a:lnTo>
                  <a:lnTo>
                    <a:pt x="384" y="274"/>
                  </a:lnTo>
                  <a:lnTo>
                    <a:pt x="382" y="265"/>
                  </a:lnTo>
                  <a:lnTo>
                    <a:pt x="382" y="257"/>
                  </a:lnTo>
                  <a:lnTo>
                    <a:pt x="382" y="248"/>
                  </a:lnTo>
                  <a:lnTo>
                    <a:pt x="380" y="240"/>
                  </a:lnTo>
                  <a:lnTo>
                    <a:pt x="378" y="230"/>
                  </a:lnTo>
                  <a:lnTo>
                    <a:pt x="376" y="225"/>
                  </a:lnTo>
                  <a:lnTo>
                    <a:pt x="374" y="217"/>
                  </a:lnTo>
                  <a:lnTo>
                    <a:pt x="374" y="211"/>
                  </a:lnTo>
                  <a:lnTo>
                    <a:pt x="372" y="202"/>
                  </a:lnTo>
                  <a:lnTo>
                    <a:pt x="372" y="200"/>
                  </a:lnTo>
                  <a:lnTo>
                    <a:pt x="369" y="198"/>
                  </a:lnTo>
                  <a:lnTo>
                    <a:pt x="365" y="192"/>
                  </a:lnTo>
                  <a:lnTo>
                    <a:pt x="359" y="187"/>
                  </a:lnTo>
                  <a:lnTo>
                    <a:pt x="352" y="181"/>
                  </a:lnTo>
                  <a:lnTo>
                    <a:pt x="342" y="175"/>
                  </a:lnTo>
                  <a:lnTo>
                    <a:pt x="336" y="171"/>
                  </a:lnTo>
                  <a:lnTo>
                    <a:pt x="333" y="170"/>
                  </a:lnTo>
                  <a:lnTo>
                    <a:pt x="331" y="175"/>
                  </a:lnTo>
                  <a:lnTo>
                    <a:pt x="331" y="181"/>
                  </a:lnTo>
                  <a:lnTo>
                    <a:pt x="333" y="190"/>
                  </a:lnTo>
                  <a:lnTo>
                    <a:pt x="334" y="194"/>
                  </a:lnTo>
                  <a:lnTo>
                    <a:pt x="336" y="200"/>
                  </a:lnTo>
                  <a:lnTo>
                    <a:pt x="336" y="206"/>
                  </a:lnTo>
                  <a:lnTo>
                    <a:pt x="338" y="213"/>
                  </a:lnTo>
                  <a:lnTo>
                    <a:pt x="338" y="217"/>
                  </a:lnTo>
                  <a:lnTo>
                    <a:pt x="340" y="225"/>
                  </a:lnTo>
                  <a:lnTo>
                    <a:pt x="340" y="229"/>
                  </a:lnTo>
                  <a:lnTo>
                    <a:pt x="340" y="236"/>
                  </a:lnTo>
                  <a:lnTo>
                    <a:pt x="336" y="246"/>
                  </a:lnTo>
                  <a:lnTo>
                    <a:pt x="331" y="255"/>
                  </a:lnTo>
                  <a:lnTo>
                    <a:pt x="327" y="257"/>
                  </a:lnTo>
                  <a:lnTo>
                    <a:pt x="321" y="261"/>
                  </a:lnTo>
                  <a:lnTo>
                    <a:pt x="314" y="263"/>
                  </a:lnTo>
                  <a:lnTo>
                    <a:pt x="308" y="265"/>
                  </a:lnTo>
                  <a:lnTo>
                    <a:pt x="300" y="265"/>
                  </a:lnTo>
                  <a:lnTo>
                    <a:pt x="293" y="265"/>
                  </a:lnTo>
                  <a:lnTo>
                    <a:pt x="285" y="267"/>
                  </a:lnTo>
                  <a:lnTo>
                    <a:pt x="276" y="267"/>
                  </a:lnTo>
                  <a:lnTo>
                    <a:pt x="266" y="267"/>
                  </a:lnTo>
                  <a:lnTo>
                    <a:pt x="257" y="268"/>
                  </a:lnTo>
                  <a:lnTo>
                    <a:pt x="249" y="268"/>
                  </a:lnTo>
                  <a:lnTo>
                    <a:pt x="239" y="268"/>
                  </a:lnTo>
                  <a:lnTo>
                    <a:pt x="230" y="268"/>
                  </a:lnTo>
                  <a:lnTo>
                    <a:pt x="222" y="272"/>
                  </a:lnTo>
                  <a:lnTo>
                    <a:pt x="215" y="272"/>
                  </a:lnTo>
                  <a:lnTo>
                    <a:pt x="207" y="276"/>
                  </a:lnTo>
                  <a:lnTo>
                    <a:pt x="200" y="278"/>
                  </a:lnTo>
                  <a:lnTo>
                    <a:pt x="192" y="280"/>
                  </a:lnTo>
                  <a:lnTo>
                    <a:pt x="186" y="284"/>
                  </a:lnTo>
                  <a:lnTo>
                    <a:pt x="181" y="287"/>
                  </a:lnTo>
                  <a:lnTo>
                    <a:pt x="175" y="289"/>
                  </a:lnTo>
                  <a:lnTo>
                    <a:pt x="167" y="291"/>
                  </a:lnTo>
                  <a:lnTo>
                    <a:pt x="163" y="293"/>
                  </a:lnTo>
                  <a:lnTo>
                    <a:pt x="158" y="297"/>
                  </a:lnTo>
                  <a:lnTo>
                    <a:pt x="146" y="299"/>
                  </a:lnTo>
                  <a:lnTo>
                    <a:pt x="137" y="299"/>
                  </a:lnTo>
                  <a:lnTo>
                    <a:pt x="127" y="297"/>
                  </a:lnTo>
                  <a:lnTo>
                    <a:pt x="118" y="289"/>
                  </a:lnTo>
                  <a:lnTo>
                    <a:pt x="114" y="284"/>
                  </a:lnTo>
                  <a:lnTo>
                    <a:pt x="108" y="278"/>
                  </a:lnTo>
                  <a:lnTo>
                    <a:pt x="103" y="268"/>
                  </a:lnTo>
                  <a:lnTo>
                    <a:pt x="99" y="263"/>
                  </a:lnTo>
                  <a:lnTo>
                    <a:pt x="93" y="253"/>
                  </a:lnTo>
                  <a:lnTo>
                    <a:pt x="89" y="244"/>
                  </a:lnTo>
                  <a:lnTo>
                    <a:pt x="85" y="232"/>
                  </a:lnTo>
                  <a:lnTo>
                    <a:pt x="82" y="223"/>
                  </a:lnTo>
                  <a:lnTo>
                    <a:pt x="78" y="211"/>
                  </a:lnTo>
                  <a:lnTo>
                    <a:pt x="74" y="202"/>
                  </a:lnTo>
                  <a:lnTo>
                    <a:pt x="70" y="190"/>
                  </a:lnTo>
                  <a:lnTo>
                    <a:pt x="68" y="179"/>
                  </a:lnTo>
                  <a:lnTo>
                    <a:pt x="66" y="168"/>
                  </a:lnTo>
                  <a:lnTo>
                    <a:pt x="65" y="158"/>
                  </a:lnTo>
                  <a:lnTo>
                    <a:pt x="65" y="149"/>
                  </a:lnTo>
                  <a:lnTo>
                    <a:pt x="65" y="139"/>
                  </a:lnTo>
                  <a:lnTo>
                    <a:pt x="65" y="130"/>
                  </a:lnTo>
                  <a:lnTo>
                    <a:pt x="66" y="124"/>
                  </a:lnTo>
                  <a:lnTo>
                    <a:pt x="66" y="116"/>
                  </a:lnTo>
                  <a:lnTo>
                    <a:pt x="70" y="111"/>
                  </a:lnTo>
                  <a:lnTo>
                    <a:pt x="76" y="101"/>
                  </a:lnTo>
                  <a:lnTo>
                    <a:pt x="82" y="93"/>
                  </a:lnTo>
                  <a:lnTo>
                    <a:pt x="87" y="88"/>
                  </a:lnTo>
                  <a:lnTo>
                    <a:pt x="93" y="86"/>
                  </a:lnTo>
                  <a:lnTo>
                    <a:pt x="99" y="84"/>
                  </a:lnTo>
                  <a:lnTo>
                    <a:pt x="101" y="8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5" name="Freeform 159"/>
            <p:cNvSpPr>
              <a:spLocks/>
            </p:cNvSpPr>
            <p:nvPr/>
          </p:nvSpPr>
          <p:spPr bwMode="auto">
            <a:xfrm>
              <a:off x="3148262" y="2485723"/>
              <a:ext cx="67593" cy="72769"/>
            </a:xfrm>
            <a:custGeom>
              <a:avLst/>
              <a:gdLst>
                <a:gd name="T0" fmla="*/ 2147483647 w 445"/>
                <a:gd name="T1" fmla="*/ 2147483647 h 477"/>
                <a:gd name="T2" fmla="*/ 2147483647 w 445"/>
                <a:gd name="T3" fmla="*/ 2147483647 h 477"/>
                <a:gd name="T4" fmla="*/ 2147483647 w 445"/>
                <a:gd name="T5" fmla="*/ 2147483647 h 477"/>
                <a:gd name="T6" fmla="*/ 2147483647 w 445"/>
                <a:gd name="T7" fmla="*/ 2147483647 h 477"/>
                <a:gd name="T8" fmla="*/ 2147483647 w 445"/>
                <a:gd name="T9" fmla="*/ 2147483647 h 477"/>
                <a:gd name="T10" fmla="*/ 2147483647 w 445"/>
                <a:gd name="T11" fmla="*/ 2147483647 h 477"/>
                <a:gd name="T12" fmla="*/ 2147483647 w 445"/>
                <a:gd name="T13" fmla="*/ 2147483647 h 477"/>
                <a:gd name="T14" fmla="*/ 0 w 445"/>
                <a:gd name="T15" fmla="*/ 2147483647 h 477"/>
                <a:gd name="T16" fmla="*/ 2147483647 w 445"/>
                <a:gd name="T17" fmla="*/ 2147483647 h 477"/>
                <a:gd name="T18" fmla="*/ 2147483647 w 445"/>
                <a:gd name="T19" fmla="*/ 2147483647 h 477"/>
                <a:gd name="T20" fmla="*/ 2147483647 w 445"/>
                <a:gd name="T21" fmla="*/ 2147483647 h 477"/>
                <a:gd name="T22" fmla="*/ 2147483647 w 445"/>
                <a:gd name="T23" fmla="*/ 0 h 477"/>
                <a:gd name="T24" fmla="*/ 2147483647 w 445"/>
                <a:gd name="T25" fmla="*/ 2147483647 h 477"/>
                <a:gd name="T26" fmla="*/ 2147483647 w 445"/>
                <a:gd name="T27" fmla="*/ 2147483647 h 477"/>
                <a:gd name="T28" fmla="*/ 2147483647 w 445"/>
                <a:gd name="T29" fmla="*/ 2147483647 h 477"/>
                <a:gd name="T30" fmla="*/ 2147483647 w 445"/>
                <a:gd name="T31" fmla="*/ 2147483647 h 477"/>
                <a:gd name="T32" fmla="*/ 2147483647 w 445"/>
                <a:gd name="T33" fmla="*/ 2147483647 h 477"/>
                <a:gd name="T34" fmla="*/ 2147483647 w 445"/>
                <a:gd name="T35" fmla="*/ 2147483647 h 477"/>
                <a:gd name="T36" fmla="*/ 2147483647 w 445"/>
                <a:gd name="T37" fmla="*/ 2147483647 h 477"/>
                <a:gd name="T38" fmla="*/ 2147483647 w 445"/>
                <a:gd name="T39" fmla="*/ 2147483647 h 477"/>
                <a:gd name="T40" fmla="*/ 2147483647 w 445"/>
                <a:gd name="T41" fmla="*/ 2147483647 h 477"/>
                <a:gd name="T42" fmla="*/ 2147483647 w 445"/>
                <a:gd name="T43" fmla="*/ 2147483647 h 477"/>
                <a:gd name="T44" fmla="*/ 2147483647 w 445"/>
                <a:gd name="T45" fmla="*/ 2147483647 h 477"/>
                <a:gd name="T46" fmla="*/ 2147483647 w 445"/>
                <a:gd name="T47" fmla="*/ 2147483647 h 477"/>
                <a:gd name="T48" fmla="*/ 2147483647 w 445"/>
                <a:gd name="T49" fmla="*/ 2147483647 h 477"/>
                <a:gd name="T50" fmla="*/ 2147483647 w 445"/>
                <a:gd name="T51" fmla="*/ 2147483647 h 477"/>
                <a:gd name="T52" fmla="*/ 2147483647 w 445"/>
                <a:gd name="T53" fmla="*/ 2147483647 h 477"/>
                <a:gd name="T54" fmla="*/ 2147483647 w 445"/>
                <a:gd name="T55" fmla="*/ 2147483647 h 477"/>
                <a:gd name="T56" fmla="*/ 2147483647 w 445"/>
                <a:gd name="T57" fmla="*/ 2147483647 h 477"/>
                <a:gd name="T58" fmla="*/ 2147483647 w 445"/>
                <a:gd name="T59" fmla="*/ 2147483647 h 477"/>
                <a:gd name="T60" fmla="*/ 2147483647 w 445"/>
                <a:gd name="T61" fmla="*/ 2147483647 h 477"/>
                <a:gd name="T62" fmla="*/ 2147483647 w 445"/>
                <a:gd name="T63" fmla="*/ 2147483647 h 477"/>
                <a:gd name="T64" fmla="*/ 2147483647 w 445"/>
                <a:gd name="T65" fmla="*/ 2147483647 h 477"/>
                <a:gd name="T66" fmla="*/ 2147483647 w 445"/>
                <a:gd name="T67" fmla="*/ 2147483647 h 477"/>
                <a:gd name="T68" fmla="*/ 2147483647 w 445"/>
                <a:gd name="T69" fmla="*/ 2147483647 h 477"/>
                <a:gd name="T70" fmla="*/ 2147483647 w 445"/>
                <a:gd name="T71" fmla="*/ 2147483647 h 477"/>
                <a:gd name="T72" fmla="*/ 2147483647 w 445"/>
                <a:gd name="T73" fmla="*/ 2147483647 h 477"/>
                <a:gd name="T74" fmla="*/ 2147483647 w 445"/>
                <a:gd name="T75" fmla="*/ 2147483647 h 477"/>
                <a:gd name="T76" fmla="*/ 2147483647 w 445"/>
                <a:gd name="T77" fmla="*/ 2147483647 h 477"/>
                <a:gd name="T78" fmla="*/ 2147483647 w 445"/>
                <a:gd name="T79" fmla="*/ 2147483647 h 477"/>
                <a:gd name="T80" fmla="*/ 2147483647 w 445"/>
                <a:gd name="T81" fmla="*/ 2147483647 h 477"/>
                <a:gd name="T82" fmla="*/ 2147483647 w 445"/>
                <a:gd name="T83" fmla="*/ 2147483647 h 477"/>
                <a:gd name="T84" fmla="*/ 2147483647 w 445"/>
                <a:gd name="T85" fmla="*/ 2147483647 h 477"/>
                <a:gd name="T86" fmla="*/ 2147483647 w 445"/>
                <a:gd name="T87" fmla="*/ 2147483647 h 477"/>
                <a:gd name="T88" fmla="*/ 2147483647 w 445"/>
                <a:gd name="T89" fmla="*/ 2147483647 h 477"/>
                <a:gd name="T90" fmla="*/ 2147483647 w 445"/>
                <a:gd name="T91" fmla="*/ 2147483647 h 477"/>
                <a:gd name="T92" fmla="*/ 2147483647 w 445"/>
                <a:gd name="T93" fmla="*/ 2147483647 h 477"/>
                <a:gd name="T94" fmla="*/ 2147483647 w 445"/>
                <a:gd name="T95" fmla="*/ 2147483647 h 477"/>
                <a:gd name="T96" fmla="*/ 2147483647 w 445"/>
                <a:gd name="T97" fmla="*/ 2147483647 h 477"/>
                <a:gd name="T98" fmla="*/ 2147483647 w 445"/>
                <a:gd name="T99" fmla="*/ 2147483647 h 477"/>
                <a:gd name="T100" fmla="*/ 2147483647 w 445"/>
                <a:gd name="T101" fmla="*/ 2147483647 h 477"/>
                <a:gd name="T102" fmla="*/ 2147483647 w 445"/>
                <a:gd name="T103" fmla="*/ 2147483647 h 477"/>
                <a:gd name="T104" fmla="*/ 2147483647 w 445"/>
                <a:gd name="T105" fmla="*/ 2147483647 h 477"/>
                <a:gd name="T106" fmla="*/ 2147483647 w 445"/>
                <a:gd name="T107" fmla="*/ 2147483647 h 477"/>
                <a:gd name="T108" fmla="*/ 2147483647 w 445"/>
                <a:gd name="T109" fmla="*/ 2147483647 h 477"/>
                <a:gd name="T110" fmla="*/ 2147483647 w 445"/>
                <a:gd name="T111" fmla="*/ 2147483647 h 477"/>
                <a:gd name="T112" fmla="*/ 2147483647 w 445"/>
                <a:gd name="T113" fmla="*/ 2147483647 h 477"/>
                <a:gd name="T114" fmla="*/ 2147483647 w 445"/>
                <a:gd name="T115" fmla="*/ 2147483647 h 477"/>
                <a:gd name="T116" fmla="*/ 2147483647 w 445"/>
                <a:gd name="T117" fmla="*/ 2147483647 h 47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445" h="477">
                  <a:moveTo>
                    <a:pt x="408" y="477"/>
                  </a:moveTo>
                  <a:lnTo>
                    <a:pt x="91" y="405"/>
                  </a:lnTo>
                  <a:lnTo>
                    <a:pt x="87" y="403"/>
                  </a:lnTo>
                  <a:lnTo>
                    <a:pt x="81" y="401"/>
                  </a:lnTo>
                  <a:lnTo>
                    <a:pt x="74" y="396"/>
                  </a:lnTo>
                  <a:lnTo>
                    <a:pt x="66" y="390"/>
                  </a:lnTo>
                  <a:lnTo>
                    <a:pt x="57" y="380"/>
                  </a:lnTo>
                  <a:lnTo>
                    <a:pt x="51" y="371"/>
                  </a:lnTo>
                  <a:lnTo>
                    <a:pt x="45" y="361"/>
                  </a:lnTo>
                  <a:lnTo>
                    <a:pt x="45" y="352"/>
                  </a:lnTo>
                  <a:lnTo>
                    <a:pt x="45" y="344"/>
                  </a:lnTo>
                  <a:lnTo>
                    <a:pt x="45" y="339"/>
                  </a:lnTo>
                  <a:lnTo>
                    <a:pt x="43" y="331"/>
                  </a:lnTo>
                  <a:lnTo>
                    <a:pt x="43" y="322"/>
                  </a:lnTo>
                  <a:lnTo>
                    <a:pt x="40" y="314"/>
                  </a:lnTo>
                  <a:lnTo>
                    <a:pt x="38" y="304"/>
                  </a:lnTo>
                  <a:lnTo>
                    <a:pt x="34" y="293"/>
                  </a:lnTo>
                  <a:lnTo>
                    <a:pt x="32" y="284"/>
                  </a:lnTo>
                  <a:lnTo>
                    <a:pt x="28" y="272"/>
                  </a:lnTo>
                  <a:lnTo>
                    <a:pt x="24" y="261"/>
                  </a:lnTo>
                  <a:lnTo>
                    <a:pt x="21" y="251"/>
                  </a:lnTo>
                  <a:lnTo>
                    <a:pt x="19" y="240"/>
                  </a:lnTo>
                  <a:lnTo>
                    <a:pt x="15" y="226"/>
                  </a:lnTo>
                  <a:lnTo>
                    <a:pt x="11" y="213"/>
                  </a:lnTo>
                  <a:lnTo>
                    <a:pt x="7" y="202"/>
                  </a:lnTo>
                  <a:lnTo>
                    <a:pt x="7" y="188"/>
                  </a:lnTo>
                  <a:lnTo>
                    <a:pt x="4" y="175"/>
                  </a:lnTo>
                  <a:lnTo>
                    <a:pt x="4" y="162"/>
                  </a:lnTo>
                  <a:lnTo>
                    <a:pt x="2" y="148"/>
                  </a:lnTo>
                  <a:lnTo>
                    <a:pt x="2" y="135"/>
                  </a:lnTo>
                  <a:lnTo>
                    <a:pt x="0" y="124"/>
                  </a:lnTo>
                  <a:lnTo>
                    <a:pt x="0" y="110"/>
                  </a:lnTo>
                  <a:lnTo>
                    <a:pt x="0" y="99"/>
                  </a:lnTo>
                  <a:lnTo>
                    <a:pt x="2" y="88"/>
                  </a:lnTo>
                  <a:lnTo>
                    <a:pt x="2" y="74"/>
                  </a:lnTo>
                  <a:lnTo>
                    <a:pt x="4" y="65"/>
                  </a:lnTo>
                  <a:lnTo>
                    <a:pt x="5" y="55"/>
                  </a:lnTo>
                  <a:lnTo>
                    <a:pt x="7" y="46"/>
                  </a:lnTo>
                  <a:lnTo>
                    <a:pt x="9" y="36"/>
                  </a:lnTo>
                  <a:lnTo>
                    <a:pt x="13" y="29"/>
                  </a:lnTo>
                  <a:lnTo>
                    <a:pt x="15" y="23"/>
                  </a:lnTo>
                  <a:lnTo>
                    <a:pt x="19" y="17"/>
                  </a:lnTo>
                  <a:lnTo>
                    <a:pt x="23" y="8"/>
                  </a:lnTo>
                  <a:lnTo>
                    <a:pt x="30" y="2"/>
                  </a:lnTo>
                  <a:lnTo>
                    <a:pt x="34" y="0"/>
                  </a:lnTo>
                  <a:lnTo>
                    <a:pt x="38" y="0"/>
                  </a:lnTo>
                  <a:lnTo>
                    <a:pt x="43" y="0"/>
                  </a:lnTo>
                  <a:lnTo>
                    <a:pt x="49" y="0"/>
                  </a:lnTo>
                  <a:lnTo>
                    <a:pt x="55" y="0"/>
                  </a:lnTo>
                  <a:lnTo>
                    <a:pt x="61" y="2"/>
                  </a:lnTo>
                  <a:lnTo>
                    <a:pt x="66" y="2"/>
                  </a:lnTo>
                  <a:lnTo>
                    <a:pt x="76" y="6"/>
                  </a:lnTo>
                  <a:lnTo>
                    <a:pt x="83" y="6"/>
                  </a:lnTo>
                  <a:lnTo>
                    <a:pt x="95" y="8"/>
                  </a:lnTo>
                  <a:lnTo>
                    <a:pt x="106" y="8"/>
                  </a:lnTo>
                  <a:lnTo>
                    <a:pt x="118" y="10"/>
                  </a:lnTo>
                  <a:lnTo>
                    <a:pt x="131" y="10"/>
                  </a:lnTo>
                  <a:lnTo>
                    <a:pt x="144" y="10"/>
                  </a:lnTo>
                  <a:lnTo>
                    <a:pt x="158" y="10"/>
                  </a:lnTo>
                  <a:lnTo>
                    <a:pt x="173" y="12"/>
                  </a:lnTo>
                  <a:lnTo>
                    <a:pt x="188" y="10"/>
                  </a:lnTo>
                  <a:lnTo>
                    <a:pt x="203" y="10"/>
                  </a:lnTo>
                  <a:lnTo>
                    <a:pt x="216" y="10"/>
                  </a:lnTo>
                  <a:lnTo>
                    <a:pt x="232" y="10"/>
                  </a:lnTo>
                  <a:lnTo>
                    <a:pt x="243" y="10"/>
                  </a:lnTo>
                  <a:lnTo>
                    <a:pt x="256" y="10"/>
                  </a:lnTo>
                  <a:lnTo>
                    <a:pt x="266" y="8"/>
                  </a:lnTo>
                  <a:lnTo>
                    <a:pt x="277" y="8"/>
                  </a:lnTo>
                  <a:lnTo>
                    <a:pt x="283" y="8"/>
                  </a:lnTo>
                  <a:lnTo>
                    <a:pt x="291" y="8"/>
                  </a:lnTo>
                  <a:lnTo>
                    <a:pt x="294" y="8"/>
                  </a:lnTo>
                  <a:lnTo>
                    <a:pt x="296" y="8"/>
                  </a:lnTo>
                  <a:lnTo>
                    <a:pt x="363" y="10"/>
                  </a:lnTo>
                  <a:lnTo>
                    <a:pt x="363" y="12"/>
                  </a:lnTo>
                  <a:lnTo>
                    <a:pt x="363" y="15"/>
                  </a:lnTo>
                  <a:lnTo>
                    <a:pt x="365" y="21"/>
                  </a:lnTo>
                  <a:lnTo>
                    <a:pt x="369" y="31"/>
                  </a:lnTo>
                  <a:lnTo>
                    <a:pt x="370" y="34"/>
                  </a:lnTo>
                  <a:lnTo>
                    <a:pt x="372" y="42"/>
                  </a:lnTo>
                  <a:lnTo>
                    <a:pt x="374" y="48"/>
                  </a:lnTo>
                  <a:lnTo>
                    <a:pt x="378" y="55"/>
                  </a:lnTo>
                  <a:lnTo>
                    <a:pt x="380" y="61"/>
                  </a:lnTo>
                  <a:lnTo>
                    <a:pt x="384" y="69"/>
                  </a:lnTo>
                  <a:lnTo>
                    <a:pt x="388" y="76"/>
                  </a:lnTo>
                  <a:lnTo>
                    <a:pt x="389" y="86"/>
                  </a:lnTo>
                  <a:lnTo>
                    <a:pt x="393" y="93"/>
                  </a:lnTo>
                  <a:lnTo>
                    <a:pt x="395" y="101"/>
                  </a:lnTo>
                  <a:lnTo>
                    <a:pt x="399" y="110"/>
                  </a:lnTo>
                  <a:lnTo>
                    <a:pt x="403" y="120"/>
                  </a:lnTo>
                  <a:lnTo>
                    <a:pt x="407" y="129"/>
                  </a:lnTo>
                  <a:lnTo>
                    <a:pt x="410" y="137"/>
                  </a:lnTo>
                  <a:lnTo>
                    <a:pt x="414" y="148"/>
                  </a:lnTo>
                  <a:lnTo>
                    <a:pt x="418" y="158"/>
                  </a:lnTo>
                  <a:lnTo>
                    <a:pt x="422" y="168"/>
                  </a:lnTo>
                  <a:lnTo>
                    <a:pt x="426" y="177"/>
                  </a:lnTo>
                  <a:lnTo>
                    <a:pt x="427" y="187"/>
                  </a:lnTo>
                  <a:lnTo>
                    <a:pt x="431" y="196"/>
                  </a:lnTo>
                  <a:lnTo>
                    <a:pt x="433" y="204"/>
                  </a:lnTo>
                  <a:lnTo>
                    <a:pt x="437" y="211"/>
                  </a:lnTo>
                  <a:lnTo>
                    <a:pt x="439" y="219"/>
                  </a:lnTo>
                  <a:lnTo>
                    <a:pt x="441" y="228"/>
                  </a:lnTo>
                  <a:lnTo>
                    <a:pt x="443" y="234"/>
                  </a:lnTo>
                  <a:lnTo>
                    <a:pt x="443" y="240"/>
                  </a:lnTo>
                  <a:lnTo>
                    <a:pt x="443" y="245"/>
                  </a:lnTo>
                  <a:lnTo>
                    <a:pt x="445" y="251"/>
                  </a:lnTo>
                  <a:lnTo>
                    <a:pt x="443" y="257"/>
                  </a:lnTo>
                  <a:lnTo>
                    <a:pt x="443" y="264"/>
                  </a:lnTo>
                  <a:lnTo>
                    <a:pt x="439" y="268"/>
                  </a:lnTo>
                  <a:lnTo>
                    <a:pt x="431" y="270"/>
                  </a:lnTo>
                  <a:lnTo>
                    <a:pt x="427" y="268"/>
                  </a:lnTo>
                  <a:lnTo>
                    <a:pt x="424" y="264"/>
                  </a:lnTo>
                  <a:lnTo>
                    <a:pt x="420" y="261"/>
                  </a:lnTo>
                  <a:lnTo>
                    <a:pt x="416" y="255"/>
                  </a:lnTo>
                  <a:lnTo>
                    <a:pt x="412" y="245"/>
                  </a:lnTo>
                  <a:lnTo>
                    <a:pt x="407" y="236"/>
                  </a:lnTo>
                  <a:lnTo>
                    <a:pt x="405" y="230"/>
                  </a:lnTo>
                  <a:lnTo>
                    <a:pt x="403" y="223"/>
                  </a:lnTo>
                  <a:lnTo>
                    <a:pt x="401" y="217"/>
                  </a:lnTo>
                  <a:lnTo>
                    <a:pt x="399" y="209"/>
                  </a:lnTo>
                  <a:lnTo>
                    <a:pt x="395" y="198"/>
                  </a:lnTo>
                  <a:lnTo>
                    <a:pt x="393" y="190"/>
                  </a:lnTo>
                  <a:lnTo>
                    <a:pt x="391" y="179"/>
                  </a:lnTo>
                  <a:lnTo>
                    <a:pt x="389" y="169"/>
                  </a:lnTo>
                  <a:lnTo>
                    <a:pt x="384" y="158"/>
                  </a:lnTo>
                  <a:lnTo>
                    <a:pt x="382" y="147"/>
                  </a:lnTo>
                  <a:lnTo>
                    <a:pt x="378" y="137"/>
                  </a:lnTo>
                  <a:lnTo>
                    <a:pt x="376" y="128"/>
                  </a:lnTo>
                  <a:lnTo>
                    <a:pt x="370" y="116"/>
                  </a:lnTo>
                  <a:lnTo>
                    <a:pt x="367" y="105"/>
                  </a:lnTo>
                  <a:lnTo>
                    <a:pt x="361" y="95"/>
                  </a:lnTo>
                  <a:lnTo>
                    <a:pt x="357" y="88"/>
                  </a:lnTo>
                  <a:lnTo>
                    <a:pt x="351" y="78"/>
                  </a:lnTo>
                  <a:lnTo>
                    <a:pt x="346" y="71"/>
                  </a:lnTo>
                  <a:lnTo>
                    <a:pt x="340" y="65"/>
                  </a:lnTo>
                  <a:lnTo>
                    <a:pt x="332" y="59"/>
                  </a:lnTo>
                  <a:lnTo>
                    <a:pt x="325" y="55"/>
                  </a:lnTo>
                  <a:lnTo>
                    <a:pt x="317" y="52"/>
                  </a:lnTo>
                  <a:lnTo>
                    <a:pt x="310" y="48"/>
                  </a:lnTo>
                  <a:lnTo>
                    <a:pt x="302" y="48"/>
                  </a:lnTo>
                  <a:lnTo>
                    <a:pt x="292" y="46"/>
                  </a:lnTo>
                  <a:lnTo>
                    <a:pt x="283" y="48"/>
                  </a:lnTo>
                  <a:lnTo>
                    <a:pt x="273" y="48"/>
                  </a:lnTo>
                  <a:lnTo>
                    <a:pt x="266" y="50"/>
                  </a:lnTo>
                  <a:lnTo>
                    <a:pt x="254" y="50"/>
                  </a:lnTo>
                  <a:lnTo>
                    <a:pt x="245" y="52"/>
                  </a:lnTo>
                  <a:lnTo>
                    <a:pt x="237" y="53"/>
                  </a:lnTo>
                  <a:lnTo>
                    <a:pt x="228" y="55"/>
                  </a:lnTo>
                  <a:lnTo>
                    <a:pt x="218" y="57"/>
                  </a:lnTo>
                  <a:lnTo>
                    <a:pt x="209" y="59"/>
                  </a:lnTo>
                  <a:lnTo>
                    <a:pt x="199" y="59"/>
                  </a:lnTo>
                  <a:lnTo>
                    <a:pt x="192" y="61"/>
                  </a:lnTo>
                  <a:lnTo>
                    <a:pt x="180" y="61"/>
                  </a:lnTo>
                  <a:lnTo>
                    <a:pt x="171" y="63"/>
                  </a:lnTo>
                  <a:lnTo>
                    <a:pt x="161" y="63"/>
                  </a:lnTo>
                  <a:lnTo>
                    <a:pt x="152" y="63"/>
                  </a:lnTo>
                  <a:lnTo>
                    <a:pt x="142" y="63"/>
                  </a:lnTo>
                  <a:lnTo>
                    <a:pt x="133" y="65"/>
                  </a:lnTo>
                  <a:lnTo>
                    <a:pt x="125" y="67"/>
                  </a:lnTo>
                  <a:lnTo>
                    <a:pt x="118" y="69"/>
                  </a:lnTo>
                  <a:lnTo>
                    <a:pt x="108" y="69"/>
                  </a:lnTo>
                  <a:lnTo>
                    <a:pt x="101" y="71"/>
                  </a:lnTo>
                  <a:lnTo>
                    <a:pt x="95" y="74"/>
                  </a:lnTo>
                  <a:lnTo>
                    <a:pt x="89" y="78"/>
                  </a:lnTo>
                  <a:lnTo>
                    <a:pt x="81" y="82"/>
                  </a:lnTo>
                  <a:lnTo>
                    <a:pt x="80" y="88"/>
                  </a:lnTo>
                  <a:lnTo>
                    <a:pt x="76" y="95"/>
                  </a:lnTo>
                  <a:lnTo>
                    <a:pt x="74" y="105"/>
                  </a:lnTo>
                  <a:lnTo>
                    <a:pt x="70" y="112"/>
                  </a:lnTo>
                  <a:lnTo>
                    <a:pt x="70" y="124"/>
                  </a:lnTo>
                  <a:lnTo>
                    <a:pt x="70" y="135"/>
                  </a:lnTo>
                  <a:lnTo>
                    <a:pt x="72" y="148"/>
                  </a:lnTo>
                  <a:lnTo>
                    <a:pt x="74" y="162"/>
                  </a:lnTo>
                  <a:lnTo>
                    <a:pt x="76" y="175"/>
                  </a:lnTo>
                  <a:lnTo>
                    <a:pt x="78" y="187"/>
                  </a:lnTo>
                  <a:lnTo>
                    <a:pt x="81" y="202"/>
                  </a:lnTo>
                  <a:lnTo>
                    <a:pt x="83" y="211"/>
                  </a:lnTo>
                  <a:lnTo>
                    <a:pt x="87" y="223"/>
                  </a:lnTo>
                  <a:lnTo>
                    <a:pt x="89" y="232"/>
                  </a:lnTo>
                  <a:lnTo>
                    <a:pt x="91" y="244"/>
                  </a:lnTo>
                  <a:lnTo>
                    <a:pt x="93" y="249"/>
                  </a:lnTo>
                  <a:lnTo>
                    <a:pt x="95" y="255"/>
                  </a:lnTo>
                  <a:lnTo>
                    <a:pt x="97" y="259"/>
                  </a:lnTo>
                  <a:lnTo>
                    <a:pt x="97" y="261"/>
                  </a:lnTo>
                  <a:lnTo>
                    <a:pt x="97" y="263"/>
                  </a:lnTo>
                  <a:lnTo>
                    <a:pt x="97" y="272"/>
                  </a:lnTo>
                  <a:lnTo>
                    <a:pt x="97" y="278"/>
                  </a:lnTo>
                  <a:lnTo>
                    <a:pt x="97" y="284"/>
                  </a:lnTo>
                  <a:lnTo>
                    <a:pt x="97" y="291"/>
                  </a:lnTo>
                  <a:lnTo>
                    <a:pt x="99" y="301"/>
                  </a:lnTo>
                  <a:lnTo>
                    <a:pt x="99" y="308"/>
                  </a:lnTo>
                  <a:lnTo>
                    <a:pt x="101" y="318"/>
                  </a:lnTo>
                  <a:lnTo>
                    <a:pt x="104" y="325"/>
                  </a:lnTo>
                  <a:lnTo>
                    <a:pt x="106" y="335"/>
                  </a:lnTo>
                  <a:lnTo>
                    <a:pt x="110" y="342"/>
                  </a:lnTo>
                  <a:lnTo>
                    <a:pt x="114" y="352"/>
                  </a:lnTo>
                  <a:lnTo>
                    <a:pt x="120" y="358"/>
                  </a:lnTo>
                  <a:lnTo>
                    <a:pt x="125" y="365"/>
                  </a:lnTo>
                  <a:lnTo>
                    <a:pt x="131" y="371"/>
                  </a:lnTo>
                  <a:lnTo>
                    <a:pt x="139" y="377"/>
                  </a:lnTo>
                  <a:lnTo>
                    <a:pt x="146" y="379"/>
                  </a:lnTo>
                  <a:lnTo>
                    <a:pt x="156" y="382"/>
                  </a:lnTo>
                  <a:lnTo>
                    <a:pt x="165" y="386"/>
                  </a:lnTo>
                  <a:lnTo>
                    <a:pt x="175" y="388"/>
                  </a:lnTo>
                  <a:lnTo>
                    <a:pt x="184" y="390"/>
                  </a:lnTo>
                  <a:lnTo>
                    <a:pt x="196" y="392"/>
                  </a:lnTo>
                  <a:lnTo>
                    <a:pt x="205" y="392"/>
                  </a:lnTo>
                  <a:lnTo>
                    <a:pt x="216" y="394"/>
                  </a:lnTo>
                  <a:lnTo>
                    <a:pt x="228" y="394"/>
                  </a:lnTo>
                  <a:lnTo>
                    <a:pt x="239" y="396"/>
                  </a:lnTo>
                  <a:lnTo>
                    <a:pt x="251" y="398"/>
                  </a:lnTo>
                  <a:lnTo>
                    <a:pt x="264" y="400"/>
                  </a:lnTo>
                  <a:lnTo>
                    <a:pt x="275" y="401"/>
                  </a:lnTo>
                  <a:lnTo>
                    <a:pt x="287" y="403"/>
                  </a:lnTo>
                  <a:lnTo>
                    <a:pt x="298" y="405"/>
                  </a:lnTo>
                  <a:lnTo>
                    <a:pt x="308" y="407"/>
                  </a:lnTo>
                  <a:lnTo>
                    <a:pt x="319" y="407"/>
                  </a:lnTo>
                  <a:lnTo>
                    <a:pt x="331" y="411"/>
                  </a:lnTo>
                  <a:lnTo>
                    <a:pt x="340" y="413"/>
                  </a:lnTo>
                  <a:lnTo>
                    <a:pt x="350" y="415"/>
                  </a:lnTo>
                  <a:lnTo>
                    <a:pt x="359" y="415"/>
                  </a:lnTo>
                  <a:lnTo>
                    <a:pt x="369" y="419"/>
                  </a:lnTo>
                  <a:lnTo>
                    <a:pt x="376" y="419"/>
                  </a:lnTo>
                  <a:lnTo>
                    <a:pt x="382" y="420"/>
                  </a:lnTo>
                  <a:lnTo>
                    <a:pt x="389" y="424"/>
                  </a:lnTo>
                  <a:lnTo>
                    <a:pt x="395" y="426"/>
                  </a:lnTo>
                  <a:lnTo>
                    <a:pt x="405" y="432"/>
                  </a:lnTo>
                  <a:lnTo>
                    <a:pt x="412" y="439"/>
                  </a:lnTo>
                  <a:lnTo>
                    <a:pt x="414" y="445"/>
                  </a:lnTo>
                  <a:lnTo>
                    <a:pt x="416" y="453"/>
                  </a:lnTo>
                  <a:lnTo>
                    <a:pt x="414" y="458"/>
                  </a:lnTo>
                  <a:lnTo>
                    <a:pt x="414" y="464"/>
                  </a:lnTo>
                  <a:lnTo>
                    <a:pt x="412" y="470"/>
                  </a:lnTo>
                  <a:lnTo>
                    <a:pt x="410" y="474"/>
                  </a:lnTo>
                  <a:lnTo>
                    <a:pt x="408" y="476"/>
                  </a:lnTo>
                  <a:lnTo>
                    <a:pt x="408" y="477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6" name="Freeform 160"/>
            <p:cNvSpPr>
              <a:spLocks/>
            </p:cNvSpPr>
            <p:nvPr/>
          </p:nvSpPr>
          <p:spPr bwMode="auto">
            <a:xfrm>
              <a:off x="3218291" y="2514952"/>
              <a:ext cx="60895" cy="64853"/>
            </a:xfrm>
            <a:custGeom>
              <a:avLst/>
              <a:gdLst>
                <a:gd name="T0" fmla="*/ 0 w 401"/>
                <a:gd name="T1" fmla="*/ 2147483647 h 426"/>
                <a:gd name="T2" fmla="*/ 2147483647 w 401"/>
                <a:gd name="T3" fmla="*/ 2147483647 h 426"/>
                <a:gd name="T4" fmla="*/ 2147483647 w 401"/>
                <a:gd name="T5" fmla="*/ 2147483647 h 426"/>
                <a:gd name="T6" fmla="*/ 2147483647 w 401"/>
                <a:gd name="T7" fmla="*/ 2147483647 h 426"/>
                <a:gd name="T8" fmla="*/ 2147483647 w 401"/>
                <a:gd name="T9" fmla="*/ 2147483647 h 426"/>
                <a:gd name="T10" fmla="*/ 2147483647 w 401"/>
                <a:gd name="T11" fmla="*/ 2147483647 h 426"/>
                <a:gd name="T12" fmla="*/ 2147483647 w 401"/>
                <a:gd name="T13" fmla="*/ 2147483647 h 426"/>
                <a:gd name="T14" fmla="*/ 2147483647 w 401"/>
                <a:gd name="T15" fmla="*/ 2147483647 h 426"/>
                <a:gd name="T16" fmla="*/ 2147483647 w 401"/>
                <a:gd name="T17" fmla="*/ 2147483647 h 426"/>
                <a:gd name="T18" fmla="*/ 2147483647 w 401"/>
                <a:gd name="T19" fmla="*/ 2147483647 h 426"/>
                <a:gd name="T20" fmla="*/ 2147483647 w 401"/>
                <a:gd name="T21" fmla="*/ 2147483647 h 426"/>
                <a:gd name="T22" fmla="*/ 2147483647 w 401"/>
                <a:gd name="T23" fmla="*/ 2147483647 h 426"/>
                <a:gd name="T24" fmla="*/ 2147483647 w 401"/>
                <a:gd name="T25" fmla="*/ 2147483647 h 426"/>
                <a:gd name="T26" fmla="*/ 2147483647 w 401"/>
                <a:gd name="T27" fmla="*/ 2147483647 h 426"/>
                <a:gd name="T28" fmla="*/ 2147483647 w 401"/>
                <a:gd name="T29" fmla="*/ 2147483647 h 426"/>
                <a:gd name="T30" fmla="*/ 2147483647 w 401"/>
                <a:gd name="T31" fmla="*/ 2147483647 h 426"/>
                <a:gd name="T32" fmla="*/ 2147483647 w 401"/>
                <a:gd name="T33" fmla="*/ 2147483647 h 426"/>
                <a:gd name="T34" fmla="*/ 2147483647 w 401"/>
                <a:gd name="T35" fmla="*/ 2147483647 h 426"/>
                <a:gd name="T36" fmla="*/ 2147483647 w 401"/>
                <a:gd name="T37" fmla="*/ 2147483647 h 426"/>
                <a:gd name="T38" fmla="*/ 2147483647 w 401"/>
                <a:gd name="T39" fmla="*/ 2147483647 h 426"/>
                <a:gd name="T40" fmla="*/ 2147483647 w 401"/>
                <a:gd name="T41" fmla="*/ 2147483647 h 426"/>
                <a:gd name="T42" fmla="*/ 2147483647 w 401"/>
                <a:gd name="T43" fmla="*/ 2147483647 h 426"/>
                <a:gd name="T44" fmla="*/ 2147483647 w 401"/>
                <a:gd name="T45" fmla="*/ 2147483647 h 426"/>
                <a:gd name="T46" fmla="*/ 2147483647 w 401"/>
                <a:gd name="T47" fmla="*/ 2147483647 h 426"/>
                <a:gd name="T48" fmla="*/ 2147483647 w 401"/>
                <a:gd name="T49" fmla="*/ 2147483647 h 426"/>
                <a:gd name="T50" fmla="*/ 2147483647 w 401"/>
                <a:gd name="T51" fmla="*/ 2147483647 h 426"/>
                <a:gd name="T52" fmla="*/ 2147483647 w 401"/>
                <a:gd name="T53" fmla="*/ 2147483647 h 426"/>
                <a:gd name="T54" fmla="*/ 2147483647 w 401"/>
                <a:gd name="T55" fmla="*/ 2147483647 h 426"/>
                <a:gd name="T56" fmla="*/ 2147483647 w 401"/>
                <a:gd name="T57" fmla="*/ 2147483647 h 426"/>
                <a:gd name="T58" fmla="*/ 2147483647 w 401"/>
                <a:gd name="T59" fmla="*/ 2147483647 h 426"/>
                <a:gd name="T60" fmla="*/ 2147483647 w 401"/>
                <a:gd name="T61" fmla="*/ 2147483647 h 426"/>
                <a:gd name="T62" fmla="*/ 2147483647 w 401"/>
                <a:gd name="T63" fmla="*/ 2147483647 h 426"/>
                <a:gd name="T64" fmla="*/ 2147483647 w 401"/>
                <a:gd name="T65" fmla="*/ 2147483647 h 426"/>
                <a:gd name="T66" fmla="*/ 2147483647 w 401"/>
                <a:gd name="T67" fmla="*/ 2147483647 h 426"/>
                <a:gd name="T68" fmla="*/ 2147483647 w 401"/>
                <a:gd name="T69" fmla="*/ 2147483647 h 426"/>
                <a:gd name="T70" fmla="*/ 2147483647 w 401"/>
                <a:gd name="T71" fmla="*/ 2147483647 h 426"/>
                <a:gd name="T72" fmla="*/ 2147483647 w 401"/>
                <a:gd name="T73" fmla="*/ 2147483647 h 426"/>
                <a:gd name="T74" fmla="*/ 2147483647 w 401"/>
                <a:gd name="T75" fmla="*/ 2147483647 h 426"/>
                <a:gd name="T76" fmla="*/ 2147483647 w 401"/>
                <a:gd name="T77" fmla="*/ 2147483647 h 426"/>
                <a:gd name="T78" fmla="*/ 2147483647 w 401"/>
                <a:gd name="T79" fmla="*/ 2147483647 h 426"/>
                <a:gd name="T80" fmla="*/ 2147483647 w 401"/>
                <a:gd name="T81" fmla="*/ 2147483647 h 426"/>
                <a:gd name="T82" fmla="*/ 2147483647 w 401"/>
                <a:gd name="T83" fmla="*/ 2147483647 h 426"/>
                <a:gd name="T84" fmla="*/ 2147483647 w 401"/>
                <a:gd name="T85" fmla="*/ 2147483647 h 426"/>
                <a:gd name="T86" fmla="*/ 2147483647 w 401"/>
                <a:gd name="T87" fmla="*/ 2147483647 h 426"/>
                <a:gd name="T88" fmla="*/ 2147483647 w 401"/>
                <a:gd name="T89" fmla="*/ 2147483647 h 426"/>
                <a:gd name="T90" fmla="*/ 2147483647 w 401"/>
                <a:gd name="T91" fmla="*/ 2147483647 h 426"/>
                <a:gd name="T92" fmla="*/ 2147483647 w 401"/>
                <a:gd name="T93" fmla="*/ 2147483647 h 426"/>
                <a:gd name="T94" fmla="*/ 2147483647 w 401"/>
                <a:gd name="T95" fmla="*/ 2147483647 h 426"/>
                <a:gd name="T96" fmla="*/ 2147483647 w 401"/>
                <a:gd name="T97" fmla="*/ 2147483647 h 426"/>
                <a:gd name="T98" fmla="*/ 2147483647 w 401"/>
                <a:gd name="T99" fmla="*/ 0 h 426"/>
                <a:gd name="T100" fmla="*/ 0 w 401"/>
                <a:gd name="T101" fmla="*/ 2147483647 h 42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01" h="426">
                  <a:moveTo>
                    <a:pt x="0" y="6"/>
                  </a:moveTo>
                  <a:lnTo>
                    <a:pt x="0" y="6"/>
                  </a:lnTo>
                  <a:lnTo>
                    <a:pt x="0" y="12"/>
                  </a:lnTo>
                  <a:lnTo>
                    <a:pt x="0" y="19"/>
                  </a:lnTo>
                  <a:lnTo>
                    <a:pt x="2" y="31"/>
                  </a:lnTo>
                  <a:lnTo>
                    <a:pt x="2" y="44"/>
                  </a:lnTo>
                  <a:lnTo>
                    <a:pt x="4" y="61"/>
                  </a:lnTo>
                  <a:lnTo>
                    <a:pt x="5" y="78"/>
                  </a:lnTo>
                  <a:lnTo>
                    <a:pt x="7" y="99"/>
                  </a:lnTo>
                  <a:lnTo>
                    <a:pt x="9" y="118"/>
                  </a:lnTo>
                  <a:lnTo>
                    <a:pt x="11" y="139"/>
                  </a:lnTo>
                  <a:lnTo>
                    <a:pt x="13" y="160"/>
                  </a:lnTo>
                  <a:lnTo>
                    <a:pt x="15" y="183"/>
                  </a:lnTo>
                  <a:lnTo>
                    <a:pt x="17" y="204"/>
                  </a:lnTo>
                  <a:lnTo>
                    <a:pt x="21" y="225"/>
                  </a:lnTo>
                  <a:lnTo>
                    <a:pt x="23" y="246"/>
                  </a:lnTo>
                  <a:lnTo>
                    <a:pt x="26" y="265"/>
                  </a:lnTo>
                  <a:lnTo>
                    <a:pt x="28" y="284"/>
                  </a:lnTo>
                  <a:lnTo>
                    <a:pt x="30" y="299"/>
                  </a:lnTo>
                  <a:lnTo>
                    <a:pt x="32" y="314"/>
                  </a:lnTo>
                  <a:lnTo>
                    <a:pt x="34" y="329"/>
                  </a:lnTo>
                  <a:lnTo>
                    <a:pt x="36" y="341"/>
                  </a:lnTo>
                  <a:lnTo>
                    <a:pt x="38" y="352"/>
                  </a:lnTo>
                  <a:lnTo>
                    <a:pt x="40" y="363"/>
                  </a:lnTo>
                  <a:lnTo>
                    <a:pt x="43" y="375"/>
                  </a:lnTo>
                  <a:lnTo>
                    <a:pt x="43" y="382"/>
                  </a:lnTo>
                  <a:lnTo>
                    <a:pt x="47" y="390"/>
                  </a:lnTo>
                  <a:lnTo>
                    <a:pt x="47" y="396"/>
                  </a:lnTo>
                  <a:lnTo>
                    <a:pt x="51" y="403"/>
                  </a:lnTo>
                  <a:lnTo>
                    <a:pt x="55" y="413"/>
                  </a:lnTo>
                  <a:lnTo>
                    <a:pt x="61" y="420"/>
                  </a:lnTo>
                  <a:lnTo>
                    <a:pt x="64" y="422"/>
                  </a:lnTo>
                  <a:lnTo>
                    <a:pt x="70" y="424"/>
                  </a:lnTo>
                  <a:lnTo>
                    <a:pt x="76" y="424"/>
                  </a:lnTo>
                  <a:lnTo>
                    <a:pt x="83" y="426"/>
                  </a:lnTo>
                  <a:lnTo>
                    <a:pt x="91" y="422"/>
                  </a:lnTo>
                  <a:lnTo>
                    <a:pt x="101" y="420"/>
                  </a:lnTo>
                  <a:lnTo>
                    <a:pt x="104" y="419"/>
                  </a:lnTo>
                  <a:lnTo>
                    <a:pt x="108" y="419"/>
                  </a:lnTo>
                  <a:lnTo>
                    <a:pt x="116" y="417"/>
                  </a:lnTo>
                  <a:lnTo>
                    <a:pt x="121" y="417"/>
                  </a:lnTo>
                  <a:lnTo>
                    <a:pt x="125" y="415"/>
                  </a:lnTo>
                  <a:lnTo>
                    <a:pt x="131" y="413"/>
                  </a:lnTo>
                  <a:lnTo>
                    <a:pt x="139" y="413"/>
                  </a:lnTo>
                  <a:lnTo>
                    <a:pt x="144" y="411"/>
                  </a:lnTo>
                  <a:lnTo>
                    <a:pt x="150" y="409"/>
                  </a:lnTo>
                  <a:lnTo>
                    <a:pt x="156" y="409"/>
                  </a:lnTo>
                  <a:lnTo>
                    <a:pt x="163" y="407"/>
                  </a:lnTo>
                  <a:lnTo>
                    <a:pt x="171" y="407"/>
                  </a:lnTo>
                  <a:lnTo>
                    <a:pt x="177" y="405"/>
                  </a:lnTo>
                  <a:lnTo>
                    <a:pt x="184" y="403"/>
                  </a:lnTo>
                  <a:lnTo>
                    <a:pt x="192" y="400"/>
                  </a:lnTo>
                  <a:lnTo>
                    <a:pt x="201" y="400"/>
                  </a:lnTo>
                  <a:lnTo>
                    <a:pt x="209" y="396"/>
                  </a:lnTo>
                  <a:lnTo>
                    <a:pt x="216" y="394"/>
                  </a:lnTo>
                  <a:lnTo>
                    <a:pt x="226" y="392"/>
                  </a:lnTo>
                  <a:lnTo>
                    <a:pt x="235" y="388"/>
                  </a:lnTo>
                  <a:lnTo>
                    <a:pt x="245" y="386"/>
                  </a:lnTo>
                  <a:lnTo>
                    <a:pt x="254" y="382"/>
                  </a:lnTo>
                  <a:lnTo>
                    <a:pt x="264" y="381"/>
                  </a:lnTo>
                  <a:lnTo>
                    <a:pt x="272" y="377"/>
                  </a:lnTo>
                  <a:lnTo>
                    <a:pt x="281" y="373"/>
                  </a:lnTo>
                  <a:lnTo>
                    <a:pt x="291" y="371"/>
                  </a:lnTo>
                  <a:lnTo>
                    <a:pt x="300" y="367"/>
                  </a:lnTo>
                  <a:lnTo>
                    <a:pt x="310" y="363"/>
                  </a:lnTo>
                  <a:lnTo>
                    <a:pt x="317" y="362"/>
                  </a:lnTo>
                  <a:lnTo>
                    <a:pt x="327" y="358"/>
                  </a:lnTo>
                  <a:lnTo>
                    <a:pt x="334" y="356"/>
                  </a:lnTo>
                  <a:lnTo>
                    <a:pt x="344" y="354"/>
                  </a:lnTo>
                  <a:lnTo>
                    <a:pt x="351" y="352"/>
                  </a:lnTo>
                  <a:lnTo>
                    <a:pt x="357" y="350"/>
                  </a:lnTo>
                  <a:lnTo>
                    <a:pt x="365" y="350"/>
                  </a:lnTo>
                  <a:lnTo>
                    <a:pt x="370" y="350"/>
                  </a:lnTo>
                  <a:lnTo>
                    <a:pt x="380" y="350"/>
                  </a:lnTo>
                  <a:lnTo>
                    <a:pt x="388" y="352"/>
                  </a:lnTo>
                  <a:lnTo>
                    <a:pt x="393" y="354"/>
                  </a:lnTo>
                  <a:lnTo>
                    <a:pt x="397" y="356"/>
                  </a:lnTo>
                  <a:lnTo>
                    <a:pt x="399" y="350"/>
                  </a:lnTo>
                  <a:lnTo>
                    <a:pt x="401" y="344"/>
                  </a:lnTo>
                  <a:lnTo>
                    <a:pt x="399" y="339"/>
                  </a:lnTo>
                  <a:lnTo>
                    <a:pt x="399" y="333"/>
                  </a:lnTo>
                  <a:lnTo>
                    <a:pt x="399" y="324"/>
                  </a:lnTo>
                  <a:lnTo>
                    <a:pt x="399" y="314"/>
                  </a:lnTo>
                  <a:lnTo>
                    <a:pt x="397" y="301"/>
                  </a:lnTo>
                  <a:lnTo>
                    <a:pt x="395" y="285"/>
                  </a:lnTo>
                  <a:lnTo>
                    <a:pt x="393" y="270"/>
                  </a:lnTo>
                  <a:lnTo>
                    <a:pt x="393" y="253"/>
                  </a:lnTo>
                  <a:lnTo>
                    <a:pt x="391" y="234"/>
                  </a:lnTo>
                  <a:lnTo>
                    <a:pt x="389" y="215"/>
                  </a:lnTo>
                  <a:lnTo>
                    <a:pt x="388" y="196"/>
                  </a:lnTo>
                  <a:lnTo>
                    <a:pt x="388" y="177"/>
                  </a:lnTo>
                  <a:lnTo>
                    <a:pt x="384" y="158"/>
                  </a:lnTo>
                  <a:lnTo>
                    <a:pt x="382" y="137"/>
                  </a:lnTo>
                  <a:lnTo>
                    <a:pt x="378" y="120"/>
                  </a:lnTo>
                  <a:lnTo>
                    <a:pt x="376" y="101"/>
                  </a:lnTo>
                  <a:lnTo>
                    <a:pt x="372" y="84"/>
                  </a:lnTo>
                  <a:lnTo>
                    <a:pt x="370" y="69"/>
                  </a:lnTo>
                  <a:lnTo>
                    <a:pt x="369" y="55"/>
                  </a:lnTo>
                  <a:lnTo>
                    <a:pt x="367" y="44"/>
                  </a:lnTo>
                  <a:lnTo>
                    <a:pt x="363" y="34"/>
                  </a:lnTo>
                  <a:lnTo>
                    <a:pt x="359" y="27"/>
                  </a:lnTo>
                  <a:lnTo>
                    <a:pt x="357" y="19"/>
                  </a:lnTo>
                  <a:lnTo>
                    <a:pt x="355" y="17"/>
                  </a:lnTo>
                  <a:lnTo>
                    <a:pt x="350" y="14"/>
                  </a:lnTo>
                  <a:lnTo>
                    <a:pt x="346" y="15"/>
                  </a:lnTo>
                  <a:lnTo>
                    <a:pt x="340" y="19"/>
                  </a:lnTo>
                  <a:lnTo>
                    <a:pt x="336" y="27"/>
                  </a:lnTo>
                  <a:lnTo>
                    <a:pt x="332" y="36"/>
                  </a:lnTo>
                  <a:lnTo>
                    <a:pt x="331" y="44"/>
                  </a:lnTo>
                  <a:lnTo>
                    <a:pt x="329" y="53"/>
                  </a:lnTo>
                  <a:lnTo>
                    <a:pt x="329" y="63"/>
                  </a:lnTo>
                  <a:lnTo>
                    <a:pt x="329" y="72"/>
                  </a:lnTo>
                  <a:lnTo>
                    <a:pt x="331" y="82"/>
                  </a:lnTo>
                  <a:lnTo>
                    <a:pt x="331" y="88"/>
                  </a:lnTo>
                  <a:lnTo>
                    <a:pt x="331" y="95"/>
                  </a:lnTo>
                  <a:lnTo>
                    <a:pt x="332" y="101"/>
                  </a:lnTo>
                  <a:lnTo>
                    <a:pt x="332" y="109"/>
                  </a:lnTo>
                  <a:lnTo>
                    <a:pt x="334" y="114"/>
                  </a:lnTo>
                  <a:lnTo>
                    <a:pt x="334" y="124"/>
                  </a:lnTo>
                  <a:lnTo>
                    <a:pt x="336" y="131"/>
                  </a:lnTo>
                  <a:lnTo>
                    <a:pt x="338" y="141"/>
                  </a:lnTo>
                  <a:lnTo>
                    <a:pt x="338" y="150"/>
                  </a:lnTo>
                  <a:lnTo>
                    <a:pt x="340" y="160"/>
                  </a:lnTo>
                  <a:lnTo>
                    <a:pt x="340" y="171"/>
                  </a:lnTo>
                  <a:lnTo>
                    <a:pt x="340" y="183"/>
                  </a:lnTo>
                  <a:lnTo>
                    <a:pt x="340" y="194"/>
                  </a:lnTo>
                  <a:lnTo>
                    <a:pt x="340" y="206"/>
                  </a:lnTo>
                  <a:lnTo>
                    <a:pt x="340" y="217"/>
                  </a:lnTo>
                  <a:lnTo>
                    <a:pt x="342" y="228"/>
                  </a:lnTo>
                  <a:lnTo>
                    <a:pt x="342" y="240"/>
                  </a:lnTo>
                  <a:lnTo>
                    <a:pt x="342" y="251"/>
                  </a:lnTo>
                  <a:lnTo>
                    <a:pt x="342" y="261"/>
                  </a:lnTo>
                  <a:lnTo>
                    <a:pt x="342" y="272"/>
                  </a:lnTo>
                  <a:lnTo>
                    <a:pt x="342" y="280"/>
                  </a:lnTo>
                  <a:lnTo>
                    <a:pt x="342" y="287"/>
                  </a:lnTo>
                  <a:lnTo>
                    <a:pt x="342" y="295"/>
                  </a:lnTo>
                  <a:lnTo>
                    <a:pt x="342" y="303"/>
                  </a:lnTo>
                  <a:lnTo>
                    <a:pt x="192" y="350"/>
                  </a:lnTo>
                  <a:lnTo>
                    <a:pt x="102" y="363"/>
                  </a:lnTo>
                  <a:lnTo>
                    <a:pt x="78" y="270"/>
                  </a:lnTo>
                  <a:lnTo>
                    <a:pt x="78" y="34"/>
                  </a:lnTo>
                  <a:lnTo>
                    <a:pt x="72" y="27"/>
                  </a:lnTo>
                  <a:lnTo>
                    <a:pt x="68" y="21"/>
                  </a:lnTo>
                  <a:lnTo>
                    <a:pt x="64" y="15"/>
                  </a:lnTo>
                  <a:lnTo>
                    <a:pt x="61" y="14"/>
                  </a:lnTo>
                  <a:lnTo>
                    <a:pt x="51" y="6"/>
                  </a:lnTo>
                  <a:lnTo>
                    <a:pt x="43" y="2"/>
                  </a:lnTo>
                  <a:lnTo>
                    <a:pt x="34" y="0"/>
                  </a:lnTo>
                  <a:lnTo>
                    <a:pt x="23" y="0"/>
                  </a:lnTo>
                  <a:lnTo>
                    <a:pt x="17" y="0"/>
                  </a:lnTo>
                  <a:lnTo>
                    <a:pt x="13" y="2"/>
                  </a:lnTo>
                  <a:lnTo>
                    <a:pt x="5" y="2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7" name="Freeform 161"/>
            <p:cNvSpPr>
              <a:spLocks/>
            </p:cNvSpPr>
            <p:nvPr/>
          </p:nvSpPr>
          <p:spPr bwMode="auto">
            <a:xfrm>
              <a:off x="3231992" y="2508863"/>
              <a:ext cx="35319" cy="12483"/>
            </a:xfrm>
            <a:custGeom>
              <a:avLst/>
              <a:gdLst>
                <a:gd name="T0" fmla="*/ 0 w 234"/>
                <a:gd name="T1" fmla="*/ 2147483647 h 82"/>
                <a:gd name="T2" fmla="*/ 2147483647 w 234"/>
                <a:gd name="T3" fmla="*/ 2147483647 h 82"/>
                <a:gd name="T4" fmla="*/ 2147483647 w 234"/>
                <a:gd name="T5" fmla="*/ 2147483647 h 82"/>
                <a:gd name="T6" fmla="*/ 2147483647 w 234"/>
                <a:gd name="T7" fmla="*/ 2147483647 h 82"/>
                <a:gd name="T8" fmla="*/ 2147483647 w 234"/>
                <a:gd name="T9" fmla="*/ 2147483647 h 82"/>
                <a:gd name="T10" fmla="*/ 2147483647 w 234"/>
                <a:gd name="T11" fmla="*/ 2147483647 h 82"/>
                <a:gd name="T12" fmla="*/ 2147483647 w 234"/>
                <a:gd name="T13" fmla="*/ 2147483647 h 82"/>
                <a:gd name="T14" fmla="*/ 2147483647 w 234"/>
                <a:gd name="T15" fmla="*/ 2147483647 h 82"/>
                <a:gd name="T16" fmla="*/ 2147483647 w 234"/>
                <a:gd name="T17" fmla="*/ 2147483647 h 82"/>
                <a:gd name="T18" fmla="*/ 2147483647 w 234"/>
                <a:gd name="T19" fmla="*/ 2147483647 h 82"/>
                <a:gd name="T20" fmla="*/ 2147483647 w 234"/>
                <a:gd name="T21" fmla="*/ 0 h 82"/>
                <a:gd name="T22" fmla="*/ 2147483647 w 234"/>
                <a:gd name="T23" fmla="*/ 0 h 82"/>
                <a:gd name="T24" fmla="*/ 2147483647 w 234"/>
                <a:gd name="T25" fmla="*/ 2147483647 h 82"/>
                <a:gd name="T26" fmla="*/ 2147483647 w 234"/>
                <a:gd name="T27" fmla="*/ 2147483647 h 82"/>
                <a:gd name="T28" fmla="*/ 2147483647 w 234"/>
                <a:gd name="T29" fmla="*/ 2147483647 h 82"/>
                <a:gd name="T30" fmla="*/ 2147483647 w 234"/>
                <a:gd name="T31" fmla="*/ 2147483647 h 82"/>
                <a:gd name="T32" fmla="*/ 2147483647 w 234"/>
                <a:gd name="T33" fmla="*/ 2147483647 h 82"/>
                <a:gd name="T34" fmla="*/ 2147483647 w 234"/>
                <a:gd name="T35" fmla="*/ 2147483647 h 82"/>
                <a:gd name="T36" fmla="*/ 2147483647 w 234"/>
                <a:gd name="T37" fmla="*/ 2147483647 h 82"/>
                <a:gd name="T38" fmla="*/ 2147483647 w 234"/>
                <a:gd name="T39" fmla="*/ 2147483647 h 82"/>
                <a:gd name="T40" fmla="*/ 2147483647 w 234"/>
                <a:gd name="T41" fmla="*/ 2147483647 h 82"/>
                <a:gd name="T42" fmla="*/ 2147483647 w 234"/>
                <a:gd name="T43" fmla="*/ 2147483647 h 82"/>
                <a:gd name="T44" fmla="*/ 2147483647 w 234"/>
                <a:gd name="T45" fmla="*/ 2147483647 h 82"/>
                <a:gd name="T46" fmla="*/ 2147483647 w 234"/>
                <a:gd name="T47" fmla="*/ 2147483647 h 82"/>
                <a:gd name="T48" fmla="*/ 2147483647 w 234"/>
                <a:gd name="T49" fmla="*/ 2147483647 h 82"/>
                <a:gd name="T50" fmla="*/ 2147483647 w 234"/>
                <a:gd name="T51" fmla="*/ 2147483647 h 82"/>
                <a:gd name="T52" fmla="*/ 2147483647 w 234"/>
                <a:gd name="T53" fmla="*/ 2147483647 h 82"/>
                <a:gd name="T54" fmla="*/ 2147483647 w 234"/>
                <a:gd name="T55" fmla="*/ 2147483647 h 82"/>
                <a:gd name="T56" fmla="*/ 2147483647 w 234"/>
                <a:gd name="T57" fmla="*/ 2147483647 h 82"/>
                <a:gd name="T58" fmla="*/ 2147483647 w 234"/>
                <a:gd name="T59" fmla="*/ 2147483647 h 82"/>
                <a:gd name="T60" fmla="*/ 2147483647 w 234"/>
                <a:gd name="T61" fmla="*/ 2147483647 h 82"/>
                <a:gd name="T62" fmla="*/ 2147483647 w 234"/>
                <a:gd name="T63" fmla="*/ 2147483647 h 82"/>
                <a:gd name="T64" fmla="*/ 2147483647 w 234"/>
                <a:gd name="T65" fmla="*/ 2147483647 h 82"/>
                <a:gd name="T66" fmla="*/ 2147483647 w 234"/>
                <a:gd name="T67" fmla="*/ 2147483647 h 82"/>
                <a:gd name="T68" fmla="*/ 2147483647 w 234"/>
                <a:gd name="T69" fmla="*/ 2147483647 h 82"/>
                <a:gd name="T70" fmla="*/ 2147483647 w 234"/>
                <a:gd name="T71" fmla="*/ 2147483647 h 82"/>
                <a:gd name="T72" fmla="*/ 2147483647 w 234"/>
                <a:gd name="T73" fmla="*/ 2147483647 h 82"/>
                <a:gd name="T74" fmla="*/ 2147483647 w 234"/>
                <a:gd name="T75" fmla="*/ 2147483647 h 82"/>
                <a:gd name="T76" fmla="*/ 2147483647 w 234"/>
                <a:gd name="T77" fmla="*/ 2147483647 h 82"/>
                <a:gd name="T78" fmla="*/ 0 w 234"/>
                <a:gd name="T79" fmla="*/ 2147483647 h 82"/>
                <a:gd name="T80" fmla="*/ 0 w 234"/>
                <a:gd name="T81" fmla="*/ 2147483647 h 8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34" h="82">
                  <a:moveTo>
                    <a:pt x="0" y="36"/>
                  </a:moveTo>
                  <a:lnTo>
                    <a:pt x="0" y="35"/>
                  </a:lnTo>
                  <a:lnTo>
                    <a:pt x="6" y="33"/>
                  </a:lnTo>
                  <a:lnTo>
                    <a:pt x="13" y="31"/>
                  </a:lnTo>
                  <a:lnTo>
                    <a:pt x="23" y="27"/>
                  </a:lnTo>
                  <a:lnTo>
                    <a:pt x="29" y="25"/>
                  </a:lnTo>
                  <a:lnTo>
                    <a:pt x="34" y="23"/>
                  </a:lnTo>
                  <a:lnTo>
                    <a:pt x="40" y="21"/>
                  </a:lnTo>
                  <a:lnTo>
                    <a:pt x="48" y="19"/>
                  </a:lnTo>
                  <a:lnTo>
                    <a:pt x="53" y="17"/>
                  </a:lnTo>
                  <a:lnTo>
                    <a:pt x="63" y="16"/>
                  </a:lnTo>
                  <a:lnTo>
                    <a:pt x="69" y="14"/>
                  </a:lnTo>
                  <a:lnTo>
                    <a:pt x="78" y="14"/>
                  </a:lnTo>
                  <a:lnTo>
                    <a:pt x="86" y="10"/>
                  </a:lnTo>
                  <a:lnTo>
                    <a:pt x="93" y="8"/>
                  </a:lnTo>
                  <a:lnTo>
                    <a:pt x="101" y="6"/>
                  </a:lnTo>
                  <a:lnTo>
                    <a:pt x="110" y="4"/>
                  </a:lnTo>
                  <a:lnTo>
                    <a:pt x="118" y="2"/>
                  </a:lnTo>
                  <a:lnTo>
                    <a:pt x="126" y="2"/>
                  </a:lnTo>
                  <a:lnTo>
                    <a:pt x="133" y="2"/>
                  </a:lnTo>
                  <a:lnTo>
                    <a:pt x="143" y="2"/>
                  </a:lnTo>
                  <a:lnTo>
                    <a:pt x="150" y="0"/>
                  </a:lnTo>
                  <a:lnTo>
                    <a:pt x="158" y="0"/>
                  </a:lnTo>
                  <a:lnTo>
                    <a:pt x="165" y="0"/>
                  </a:lnTo>
                  <a:lnTo>
                    <a:pt x="171" y="2"/>
                  </a:lnTo>
                  <a:lnTo>
                    <a:pt x="179" y="2"/>
                  </a:lnTo>
                  <a:lnTo>
                    <a:pt x="186" y="4"/>
                  </a:lnTo>
                  <a:lnTo>
                    <a:pt x="192" y="6"/>
                  </a:lnTo>
                  <a:lnTo>
                    <a:pt x="198" y="8"/>
                  </a:lnTo>
                  <a:lnTo>
                    <a:pt x="205" y="12"/>
                  </a:lnTo>
                  <a:lnTo>
                    <a:pt x="213" y="17"/>
                  </a:lnTo>
                  <a:lnTo>
                    <a:pt x="219" y="25"/>
                  </a:lnTo>
                  <a:lnTo>
                    <a:pt x="224" y="33"/>
                  </a:lnTo>
                  <a:lnTo>
                    <a:pt x="226" y="40"/>
                  </a:lnTo>
                  <a:lnTo>
                    <a:pt x="230" y="50"/>
                  </a:lnTo>
                  <a:lnTo>
                    <a:pt x="230" y="57"/>
                  </a:lnTo>
                  <a:lnTo>
                    <a:pt x="232" y="65"/>
                  </a:lnTo>
                  <a:lnTo>
                    <a:pt x="232" y="69"/>
                  </a:lnTo>
                  <a:lnTo>
                    <a:pt x="234" y="74"/>
                  </a:lnTo>
                  <a:lnTo>
                    <a:pt x="234" y="76"/>
                  </a:lnTo>
                  <a:lnTo>
                    <a:pt x="232" y="80"/>
                  </a:lnTo>
                  <a:lnTo>
                    <a:pt x="228" y="80"/>
                  </a:lnTo>
                  <a:lnTo>
                    <a:pt x="226" y="82"/>
                  </a:lnTo>
                  <a:lnTo>
                    <a:pt x="219" y="80"/>
                  </a:lnTo>
                  <a:lnTo>
                    <a:pt x="213" y="80"/>
                  </a:lnTo>
                  <a:lnTo>
                    <a:pt x="205" y="78"/>
                  </a:lnTo>
                  <a:lnTo>
                    <a:pt x="202" y="78"/>
                  </a:lnTo>
                  <a:lnTo>
                    <a:pt x="194" y="76"/>
                  </a:lnTo>
                  <a:lnTo>
                    <a:pt x="190" y="74"/>
                  </a:lnTo>
                  <a:lnTo>
                    <a:pt x="183" y="73"/>
                  </a:lnTo>
                  <a:lnTo>
                    <a:pt x="177" y="71"/>
                  </a:lnTo>
                  <a:lnTo>
                    <a:pt x="169" y="69"/>
                  </a:lnTo>
                  <a:lnTo>
                    <a:pt x="164" y="69"/>
                  </a:lnTo>
                  <a:lnTo>
                    <a:pt x="156" y="67"/>
                  </a:lnTo>
                  <a:lnTo>
                    <a:pt x="148" y="65"/>
                  </a:lnTo>
                  <a:lnTo>
                    <a:pt x="141" y="63"/>
                  </a:lnTo>
                  <a:lnTo>
                    <a:pt x="133" y="63"/>
                  </a:lnTo>
                  <a:lnTo>
                    <a:pt x="126" y="61"/>
                  </a:lnTo>
                  <a:lnTo>
                    <a:pt x="118" y="59"/>
                  </a:lnTo>
                  <a:lnTo>
                    <a:pt x="112" y="59"/>
                  </a:lnTo>
                  <a:lnTo>
                    <a:pt x="107" y="59"/>
                  </a:lnTo>
                  <a:lnTo>
                    <a:pt x="101" y="57"/>
                  </a:lnTo>
                  <a:lnTo>
                    <a:pt x="93" y="57"/>
                  </a:lnTo>
                  <a:lnTo>
                    <a:pt x="88" y="57"/>
                  </a:lnTo>
                  <a:lnTo>
                    <a:pt x="84" y="57"/>
                  </a:lnTo>
                  <a:lnTo>
                    <a:pt x="74" y="57"/>
                  </a:lnTo>
                  <a:lnTo>
                    <a:pt x="67" y="59"/>
                  </a:lnTo>
                  <a:lnTo>
                    <a:pt x="57" y="61"/>
                  </a:lnTo>
                  <a:lnTo>
                    <a:pt x="51" y="63"/>
                  </a:lnTo>
                  <a:lnTo>
                    <a:pt x="44" y="67"/>
                  </a:lnTo>
                  <a:lnTo>
                    <a:pt x="42" y="69"/>
                  </a:lnTo>
                  <a:lnTo>
                    <a:pt x="32" y="73"/>
                  </a:lnTo>
                  <a:lnTo>
                    <a:pt x="29" y="76"/>
                  </a:lnTo>
                  <a:lnTo>
                    <a:pt x="23" y="74"/>
                  </a:lnTo>
                  <a:lnTo>
                    <a:pt x="17" y="71"/>
                  </a:lnTo>
                  <a:lnTo>
                    <a:pt x="15" y="67"/>
                  </a:lnTo>
                  <a:lnTo>
                    <a:pt x="12" y="61"/>
                  </a:lnTo>
                  <a:lnTo>
                    <a:pt x="8" y="55"/>
                  </a:lnTo>
                  <a:lnTo>
                    <a:pt x="6" y="50"/>
                  </a:lnTo>
                  <a:lnTo>
                    <a:pt x="0" y="4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8" name="Freeform 162"/>
            <p:cNvSpPr>
              <a:spLocks/>
            </p:cNvSpPr>
            <p:nvPr/>
          </p:nvSpPr>
          <p:spPr bwMode="auto">
            <a:xfrm>
              <a:off x="3132734" y="2418130"/>
              <a:ext cx="72465" cy="72465"/>
            </a:xfrm>
            <a:custGeom>
              <a:avLst/>
              <a:gdLst>
                <a:gd name="T0" fmla="*/ 2147483647 w 477"/>
                <a:gd name="T1" fmla="*/ 2147483647 h 477"/>
                <a:gd name="T2" fmla="*/ 2147483647 w 477"/>
                <a:gd name="T3" fmla="*/ 2147483647 h 477"/>
                <a:gd name="T4" fmla="*/ 2147483647 w 477"/>
                <a:gd name="T5" fmla="*/ 2147483647 h 477"/>
                <a:gd name="T6" fmla="*/ 2147483647 w 477"/>
                <a:gd name="T7" fmla="*/ 2147483647 h 477"/>
                <a:gd name="T8" fmla="*/ 2147483647 w 477"/>
                <a:gd name="T9" fmla="*/ 2147483647 h 477"/>
                <a:gd name="T10" fmla="*/ 2147483647 w 477"/>
                <a:gd name="T11" fmla="*/ 2147483647 h 477"/>
                <a:gd name="T12" fmla="*/ 2147483647 w 477"/>
                <a:gd name="T13" fmla="*/ 2147483647 h 477"/>
                <a:gd name="T14" fmla="*/ 2147483647 w 477"/>
                <a:gd name="T15" fmla="*/ 2147483647 h 477"/>
                <a:gd name="T16" fmla="*/ 2147483647 w 477"/>
                <a:gd name="T17" fmla="*/ 2147483647 h 477"/>
                <a:gd name="T18" fmla="*/ 2147483647 w 477"/>
                <a:gd name="T19" fmla="*/ 2147483647 h 477"/>
                <a:gd name="T20" fmla="*/ 2147483647 w 477"/>
                <a:gd name="T21" fmla="*/ 2147483647 h 477"/>
                <a:gd name="T22" fmla="*/ 2147483647 w 477"/>
                <a:gd name="T23" fmla="*/ 0 h 477"/>
                <a:gd name="T24" fmla="*/ 2147483647 w 477"/>
                <a:gd name="T25" fmla="*/ 2147483647 h 477"/>
                <a:gd name="T26" fmla="*/ 2147483647 w 477"/>
                <a:gd name="T27" fmla="*/ 2147483647 h 477"/>
                <a:gd name="T28" fmla="*/ 2147483647 w 477"/>
                <a:gd name="T29" fmla="*/ 2147483647 h 477"/>
                <a:gd name="T30" fmla="*/ 2147483647 w 477"/>
                <a:gd name="T31" fmla="*/ 2147483647 h 477"/>
                <a:gd name="T32" fmla="*/ 2147483647 w 477"/>
                <a:gd name="T33" fmla="*/ 2147483647 h 477"/>
                <a:gd name="T34" fmla="*/ 2147483647 w 477"/>
                <a:gd name="T35" fmla="*/ 2147483647 h 477"/>
                <a:gd name="T36" fmla="*/ 2147483647 w 477"/>
                <a:gd name="T37" fmla="*/ 2147483647 h 477"/>
                <a:gd name="T38" fmla="*/ 2147483647 w 477"/>
                <a:gd name="T39" fmla="*/ 2147483647 h 477"/>
                <a:gd name="T40" fmla="*/ 2147483647 w 477"/>
                <a:gd name="T41" fmla="*/ 2147483647 h 477"/>
                <a:gd name="T42" fmla="*/ 2147483647 w 477"/>
                <a:gd name="T43" fmla="*/ 2147483647 h 477"/>
                <a:gd name="T44" fmla="*/ 2147483647 w 477"/>
                <a:gd name="T45" fmla="*/ 2147483647 h 477"/>
                <a:gd name="T46" fmla="*/ 2147483647 w 477"/>
                <a:gd name="T47" fmla="*/ 2147483647 h 477"/>
                <a:gd name="T48" fmla="*/ 2147483647 w 477"/>
                <a:gd name="T49" fmla="*/ 2147483647 h 477"/>
                <a:gd name="T50" fmla="*/ 2147483647 w 477"/>
                <a:gd name="T51" fmla="*/ 2147483647 h 477"/>
                <a:gd name="T52" fmla="*/ 2147483647 w 477"/>
                <a:gd name="T53" fmla="*/ 2147483647 h 477"/>
                <a:gd name="T54" fmla="*/ 2147483647 w 477"/>
                <a:gd name="T55" fmla="*/ 2147483647 h 477"/>
                <a:gd name="T56" fmla="*/ 2147483647 w 477"/>
                <a:gd name="T57" fmla="*/ 2147483647 h 477"/>
                <a:gd name="T58" fmla="*/ 2147483647 w 477"/>
                <a:gd name="T59" fmla="*/ 2147483647 h 477"/>
                <a:gd name="T60" fmla="*/ 2147483647 w 477"/>
                <a:gd name="T61" fmla="*/ 2147483647 h 477"/>
                <a:gd name="T62" fmla="*/ 2147483647 w 477"/>
                <a:gd name="T63" fmla="*/ 2147483647 h 477"/>
                <a:gd name="T64" fmla="*/ 2147483647 w 477"/>
                <a:gd name="T65" fmla="*/ 2147483647 h 477"/>
                <a:gd name="T66" fmla="*/ 2147483647 w 477"/>
                <a:gd name="T67" fmla="*/ 2147483647 h 477"/>
                <a:gd name="T68" fmla="*/ 2147483647 w 477"/>
                <a:gd name="T69" fmla="*/ 2147483647 h 477"/>
                <a:gd name="T70" fmla="*/ 2147483647 w 477"/>
                <a:gd name="T71" fmla="*/ 2147483647 h 477"/>
                <a:gd name="T72" fmla="*/ 2147483647 w 477"/>
                <a:gd name="T73" fmla="*/ 2147483647 h 477"/>
                <a:gd name="T74" fmla="*/ 2147483647 w 477"/>
                <a:gd name="T75" fmla="*/ 2147483647 h 477"/>
                <a:gd name="T76" fmla="*/ 2147483647 w 477"/>
                <a:gd name="T77" fmla="*/ 2147483647 h 477"/>
                <a:gd name="T78" fmla="*/ 2147483647 w 477"/>
                <a:gd name="T79" fmla="*/ 2147483647 h 477"/>
                <a:gd name="T80" fmla="*/ 2147483647 w 477"/>
                <a:gd name="T81" fmla="*/ 2147483647 h 477"/>
                <a:gd name="T82" fmla="*/ 2147483647 w 477"/>
                <a:gd name="T83" fmla="*/ 2147483647 h 477"/>
                <a:gd name="T84" fmla="*/ 2147483647 w 477"/>
                <a:gd name="T85" fmla="*/ 2147483647 h 477"/>
                <a:gd name="T86" fmla="*/ 2147483647 w 477"/>
                <a:gd name="T87" fmla="*/ 2147483647 h 477"/>
                <a:gd name="T88" fmla="*/ 2147483647 w 477"/>
                <a:gd name="T89" fmla="*/ 2147483647 h 477"/>
                <a:gd name="T90" fmla="*/ 2147483647 w 477"/>
                <a:gd name="T91" fmla="*/ 2147483647 h 477"/>
                <a:gd name="T92" fmla="*/ 2147483647 w 477"/>
                <a:gd name="T93" fmla="*/ 2147483647 h 477"/>
                <a:gd name="T94" fmla="*/ 2147483647 w 477"/>
                <a:gd name="T95" fmla="*/ 2147483647 h 477"/>
                <a:gd name="T96" fmla="*/ 2147483647 w 477"/>
                <a:gd name="T97" fmla="*/ 2147483647 h 477"/>
                <a:gd name="T98" fmla="*/ 2147483647 w 477"/>
                <a:gd name="T99" fmla="*/ 2147483647 h 477"/>
                <a:gd name="T100" fmla="*/ 2147483647 w 477"/>
                <a:gd name="T101" fmla="*/ 2147483647 h 477"/>
                <a:gd name="T102" fmla="*/ 2147483647 w 477"/>
                <a:gd name="T103" fmla="*/ 2147483647 h 477"/>
                <a:gd name="T104" fmla="*/ 2147483647 w 477"/>
                <a:gd name="T105" fmla="*/ 2147483647 h 477"/>
                <a:gd name="T106" fmla="*/ 2147483647 w 477"/>
                <a:gd name="T107" fmla="*/ 2147483647 h 477"/>
                <a:gd name="T108" fmla="*/ 2147483647 w 477"/>
                <a:gd name="T109" fmla="*/ 2147483647 h 477"/>
                <a:gd name="T110" fmla="*/ 2147483647 w 477"/>
                <a:gd name="T111" fmla="*/ 2147483647 h 477"/>
                <a:gd name="T112" fmla="*/ 2147483647 w 477"/>
                <a:gd name="T113" fmla="*/ 2147483647 h 477"/>
                <a:gd name="T114" fmla="*/ 2147483647 w 477"/>
                <a:gd name="T115" fmla="*/ 2147483647 h 47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477" h="477">
                  <a:moveTo>
                    <a:pt x="148" y="472"/>
                  </a:moveTo>
                  <a:lnTo>
                    <a:pt x="63" y="409"/>
                  </a:lnTo>
                  <a:lnTo>
                    <a:pt x="0" y="331"/>
                  </a:lnTo>
                  <a:lnTo>
                    <a:pt x="0" y="327"/>
                  </a:lnTo>
                  <a:lnTo>
                    <a:pt x="2" y="320"/>
                  </a:lnTo>
                  <a:lnTo>
                    <a:pt x="2" y="312"/>
                  </a:lnTo>
                  <a:lnTo>
                    <a:pt x="4" y="306"/>
                  </a:lnTo>
                  <a:lnTo>
                    <a:pt x="6" y="297"/>
                  </a:lnTo>
                  <a:lnTo>
                    <a:pt x="8" y="291"/>
                  </a:lnTo>
                  <a:lnTo>
                    <a:pt x="8" y="280"/>
                  </a:lnTo>
                  <a:lnTo>
                    <a:pt x="10" y="270"/>
                  </a:lnTo>
                  <a:lnTo>
                    <a:pt x="12" y="261"/>
                  </a:lnTo>
                  <a:lnTo>
                    <a:pt x="13" y="249"/>
                  </a:lnTo>
                  <a:lnTo>
                    <a:pt x="15" y="238"/>
                  </a:lnTo>
                  <a:lnTo>
                    <a:pt x="17" y="228"/>
                  </a:lnTo>
                  <a:lnTo>
                    <a:pt x="19" y="217"/>
                  </a:lnTo>
                  <a:lnTo>
                    <a:pt x="21" y="207"/>
                  </a:lnTo>
                  <a:lnTo>
                    <a:pt x="21" y="196"/>
                  </a:lnTo>
                  <a:lnTo>
                    <a:pt x="21" y="187"/>
                  </a:lnTo>
                  <a:lnTo>
                    <a:pt x="23" y="175"/>
                  </a:lnTo>
                  <a:lnTo>
                    <a:pt x="23" y="164"/>
                  </a:lnTo>
                  <a:lnTo>
                    <a:pt x="23" y="152"/>
                  </a:lnTo>
                  <a:lnTo>
                    <a:pt x="25" y="143"/>
                  </a:lnTo>
                  <a:lnTo>
                    <a:pt x="25" y="131"/>
                  </a:lnTo>
                  <a:lnTo>
                    <a:pt x="29" y="120"/>
                  </a:lnTo>
                  <a:lnTo>
                    <a:pt x="29" y="109"/>
                  </a:lnTo>
                  <a:lnTo>
                    <a:pt x="31" y="99"/>
                  </a:lnTo>
                  <a:lnTo>
                    <a:pt x="31" y="88"/>
                  </a:lnTo>
                  <a:lnTo>
                    <a:pt x="34" y="80"/>
                  </a:lnTo>
                  <a:lnTo>
                    <a:pt x="36" y="71"/>
                  </a:lnTo>
                  <a:lnTo>
                    <a:pt x="40" y="63"/>
                  </a:lnTo>
                  <a:lnTo>
                    <a:pt x="44" y="57"/>
                  </a:lnTo>
                  <a:lnTo>
                    <a:pt x="50" y="52"/>
                  </a:lnTo>
                  <a:lnTo>
                    <a:pt x="53" y="46"/>
                  </a:lnTo>
                  <a:lnTo>
                    <a:pt x="59" y="40"/>
                  </a:lnTo>
                  <a:lnTo>
                    <a:pt x="67" y="36"/>
                  </a:lnTo>
                  <a:lnTo>
                    <a:pt x="72" y="33"/>
                  </a:lnTo>
                  <a:lnTo>
                    <a:pt x="80" y="29"/>
                  </a:lnTo>
                  <a:lnTo>
                    <a:pt x="88" y="29"/>
                  </a:lnTo>
                  <a:lnTo>
                    <a:pt x="97" y="27"/>
                  </a:lnTo>
                  <a:lnTo>
                    <a:pt x="107" y="27"/>
                  </a:lnTo>
                  <a:lnTo>
                    <a:pt x="116" y="25"/>
                  </a:lnTo>
                  <a:lnTo>
                    <a:pt x="126" y="25"/>
                  </a:lnTo>
                  <a:lnTo>
                    <a:pt x="135" y="25"/>
                  </a:lnTo>
                  <a:lnTo>
                    <a:pt x="145" y="25"/>
                  </a:lnTo>
                  <a:lnTo>
                    <a:pt x="154" y="23"/>
                  </a:lnTo>
                  <a:lnTo>
                    <a:pt x="165" y="23"/>
                  </a:lnTo>
                  <a:lnTo>
                    <a:pt x="175" y="23"/>
                  </a:lnTo>
                  <a:lnTo>
                    <a:pt x="186" y="23"/>
                  </a:lnTo>
                  <a:lnTo>
                    <a:pt x="196" y="21"/>
                  </a:lnTo>
                  <a:lnTo>
                    <a:pt x="205" y="17"/>
                  </a:lnTo>
                  <a:lnTo>
                    <a:pt x="215" y="15"/>
                  </a:lnTo>
                  <a:lnTo>
                    <a:pt x="224" y="15"/>
                  </a:lnTo>
                  <a:lnTo>
                    <a:pt x="234" y="12"/>
                  </a:lnTo>
                  <a:lnTo>
                    <a:pt x="243" y="10"/>
                  </a:lnTo>
                  <a:lnTo>
                    <a:pt x="253" y="8"/>
                  </a:lnTo>
                  <a:lnTo>
                    <a:pt x="262" y="8"/>
                  </a:lnTo>
                  <a:lnTo>
                    <a:pt x="272" y="4"/>
                  </a:lnTo>
                  <a:lnTo>
                    <a:pt x="280" y="2"/>
                  </a:lnTo>
                  <a:lnTo>
                    <a:pt x="289" y="0"/>
                  </a:lnTo>
                  <a:lnTo>
                    <a:pt x="297" y="0"/>
                  </a:lnTo>
                  <a:lnTo>
                    <a:pt x="306" y="0"/>
                  </a:lnTo>
                  <a:lnTo>
                    <a:pt x="314" y="0"/>
                  </a:lnTo>
                  <a:lnTo>
                    <a:pt x="321" y="0"/>
                  </a:lnTo>
                  <a:lnTo>
                    <a:pt x="331" y="2"/>
                  </a:lnTo>
                  <a:lnTo>
                    <a:pt x="338" y="2"/>
                  </a:lnTo>
                  <a:lnTo>
                    <a:pt x="346" y="6"/>
                  </a:lnTo>
                  <a:lnTo>
                    <a:pt x="354" y="10"/>
                  </a:lnTo>
                  <a:lnTo>
                    <a:pt x="361" y="13"/>
                  </a:lnTo>
                  <a:lnTo>
                    <a:pt x="369" y="15"/>
                  </a:lnTo>
                  <a:lnTo>
                    <a:pt x="375" y="21"/>
                  </a:lnTo>
                  <a:lnTo>
                    <a:pt x="382" y="27"/>
                  </a:lnTo>
                  <a:lnTo>
                    <a:pt x="390" y="33"/>
                  </a:lnTo>
                  <a:lnTo>
                    <a:pt x="395" y="38"/>
                  </a:lnTo>
                  <a:lnTo>
                    <a:pt x="403" y="44"/>
                  </a:lnTo>
                  <a:lnTo>
                    <a:pt x="409" y="50"/>
                  </a:lnTo>
                  <a:lnTo>
                    <a:pt x="414" y="55"/>
                  </a:lnTo>
                  <a:lnTo>
                    <a:pt x="420" y="61"/>
                  </a:lnTo>
                  <a:lnTo>
                    <a:pt x="424" y="67"/>
                  </a:lnTo>
                  <a:lnTo>
                    <a:pt x="430" y="72"/>
                  </a:lnTo>
                  <a:lnTo>
                    <a:pt x="435" y="78"/>
                  </a:lnTo>
                  <a:lnTo>
                    <a:pt x="445" y="88"/>
                  </a:lnTo>
                  <a:lnTo>
                    <a:pt x="453" y="99"/>
                  </a:lnTo>
                  <a:lnTo>
                    <a:pt x="458" y="109"/>
                  </a:lnTo>
                  <a:lnTo>
                    <a:pt x="466" y="118"/>
                  </a:lnTo>
                  <a:lnTo>
                    <a:pt x="470" y="124"/>
                  </a:lnTo>
                  <a:lnTo>
                    <a:pt x="473" y="131"/>
                  </a:lnTo>
                  <a:lnTo>
                    <a:pt x="475" y="139"/>
                  </a:lnTo>
                  <a:lnTo>
                    <a:pt x="477" y="147"/>
                  </a:lnTo>
                  <a:lnTo>
                    <a:pt x="475" y="152"/>
                  </a:lnTo>
                  <a:lnTo>
                    <a:pt x="473" y="160"/>
                  </a:lnTo>
                  <a:lnTo>
                    <a:pt x="470" y="166"/>
                  </a:lnTo>
                  <a:lnTo>
                    <a:pt x="468" y="171"/>
                  </a:lnTo>
                  <a:lnTo>
                    <a:pt x="462" y="173"/>
                  </a:lnTo>
                  <a:lnTo>
                    <a:pt x="456" y="173"/>
                  </a:lnTo>
                  <a:lnTo>
                    <a:pt x="451" y="171"/>
                  </a:lnTo>
                  <a:lnTo>
                    <a:pt x="445" y="166"/>
                  </a:lnTo>
                  <a:lnTo>
                    <a:pt x="441" y="160"/>
                  </a:lnTo>
                  <a:lnTo>
                    <a:pt x="439" y="156"/>
                  </a:lnTo>
                  <a:lnTo>
                    <a:pt x="435" y="150"/>
                  </a:lnTo>
                  <a:lnTo>
                    <a:pt x="432" y="145"/>
                  </a:lnTo>
                  <a:lnTo>
                    <a:pt x="428" y="137"/>
                  </a:lnTo>
                  <a:lnTo>
                    <a:pt x="424" y="129"/>
                  </a:lnTo>
                  <a:lnTo>
                    <a:pt x="420" y="122"/>
                  </a:lnTo>
                  <a:lnTo>
                    <a:pt x="418" y="116"/>
                  </a:lnTo>
                  <a:lnTo>
                    <a:pt x="413" y="109"/>
                  </a:lnTo>
                  <a:lnTo>
                    <a:pt x="409" y="101"/>
                  </a:lnTo>
                  <a:lnTo>
                    <a:pt x="405" y="93"/>
                  </a:lnTo>
                  <a:lnTo>
                    <a:pt x="401" y="88"/>
                  </a:lnTo>
                  <a:lnTo>
                    <a:pt x="395" y="82"/>
                  </a:lnTo>
                  <a:lnTo>
                    <a:pt x="390" y="76"/>
                  </a:lnTo>
                  <a:lnTo>
                    <a:pt x="384" y="71"/>
                  </a:lnTo>
                  <a:lnTo>
                    <a:pt x="380" y="67"/>
                  </a:lnTo>
                  <a:lnTo>
                    <a:pt x="373" y="63"/>
                  </a:lnTo>
                  <a:lnTo>
                    <a:pt x="367" y="61"/>
                  </a:lnTo>
                  <a:lnTo>
                    <a:pt x="359" y="59"/>
                  </a:lnTo>
                  <a:lnTo>
                    <a:pt x="354" y="59"/>
                  </a:lnTo>
                  <a:lnTo>
                    <a:pt x="346" y="59"/>
                  </a:lnTo>
                  <a:lnTo>
                    <a:pt x="338" y="59"/>
                  </a:lnTo>
                  <a:lnTo>
                    <a:pt x="331" y="61"/>
                  </a:lnTo>
                  <a:lnTo>
                    <a:pt x="323" y="63"/>
                  </a:lnTo>
                  <a:lnTo>
                    <a:pt x="316" y="63"/>
                  </a:lnTo>
                  <a:lnTo>
                    <a:pt x="308" y="65"/>
                  </a:lnTo>
                  <a:lnTo>
                    <a:pt x="300" y="69"/>
                  </a:lnTo>
                  <a:lnTo>
                    <a:pt x="293" y="72"/>
                  </a:lnTo>
                  <a:lnTo>
                    <a:pt x="285" y="74"/>
                  </a:lnTo>
                  <a:lnTo>
                    <a:pt x="278" y="76"/>
                  </a:lnTo>
                  <a:lnTo>
                    <a:pt x="270" y="80"/>
                  </a:lnTo>
                  <a:lnTo>
                    <a:pt x="262" y="84"/>
                  </a:lnTo>
                  <a:lnTo>
                    <a:pt x="255" y="86"/>
                  </a:lnTo>
                  <a:lnTo>
                    <a:pt x="247" y="88"/>
                  </a:lnTo>
                  <a:lnTo>
                    <a:pt x="242" y="90"/>
                  </a:lnTo>
                  <a:lnTo>
                    <a:pt x="234" y="93"/>
                  </a:lnTo>
                  <a:lnTo>
                    <a:pt x="228" y="93"/>
                  </a:lnTo>
                  <a:lnTo>
                    <a:pt x="223" y="95"/>
                  </a:lnTo>
                  <a:lnTo>
                    <a:pt x="217" y="97"/>
                  </a:lnTo>
                  <a:lnTo>
                    <a:pt x="211" y="99"/>
                  </a:lnTo>
                  <a:lnTo>
                    <a:pt x="204" y="101"/>
                  </a:lnTo>
                  <a:lnTo>
                    <a:pt x="196" y="103"/>
                  </a:lnTo>
                  <a:lnTo>
                    <a:pt x="192" y="103"/>
                  </a:lnTo>
                  <a:lnTo>
                    <a:pt x="192" y="105"/>
                  </a:lnTo>
                  <a:lnTo>
                    <a:pt x="194" y="107"/>
                  </a:lnTo>
                  <a:lnTo>
                    <a:pt x="198" y="110"/>
                  </a:lnTo>
                  <a:lnTo>
                    <a:pt x="204" y="116"/>
                  </a:lnTo>
                  <a:lnTo>
                    <a:pt x="209" y="122"/>
                  </a:lnTo>
                  <a:lnTo>
                    <a:pt x="219" y="129"/>
                  </a:lnTo>
                  <a:lnTo>
                    <a:pt x="226" y="137"/>
                  </a:lnTo>
                  <a:lnTo>
                    <a:pt x="236" y="147"/>
                  </a:lnTo>
                  <a:lnTo>
                    <a:pt x="245" y="154"/>
                  </a:lnTo>
                  <a:lnTo>
                    <a:pt x="255" y="164"/>
                  </a:lnTo>
                  <a:lnTo>
                    <a:pt x="264" y="171"/>
                  </a:lnTo>
                  <a:lnTo>
                    <a:pt x="274" y="181"/>
                  </a:lnTo>
                  <a:lnTo>
                    <a:pt x="283" y="188"/>
                  </a:lnTo>
                  <a:lnTo>
                    <a:pt x="293" y="196"/>
                  </a:lnTo>
                  <a:lnTo>
                    <a:pt x="302" y="202"/>
                  </a:lnTo>
                  <a:lnTo>
                    <a:pt x="310" y="209"/>
                  </a:lnTo>
                  <a:lnTo>
                    <a:pt x="318" y="213"/>
                  </a:lnTo>
                  <a:lnTo>
                    <a:pt x="323" y="219"/>
                  </a:lnTo>
                  <a:lnTo>
                    <a:pt x="329" y="223"/>
                  </a:lnTo>
                  <a:lnTo>
                    <a:pt x="335" y="226"/>
                  </a:lnTo>
                  <a:lnTo>
                    <a:pt x="344" y="232"/>
                  </a:lnTo>
                  <a:lnTo>
                    <a:pt x="352" y="238"/>
                  </a:lnTo>
                  <a:lnTo>
                    <a:pt x="357" y="244"/>
                  </a:lnTo>
                  <a:lnTo>
                    <a:pt x="361" y="249"/>
                  </a:lnTo>
                  <a:lnTo>
                    <a:pt x="363" y="255"/>
                  </a:lnTo>
                  <a:lnTo>
                    <a:pt x="365" y="263"/>
                  </a:lnTo>
                  <a:lnTo>
                    <a:pt x="363" y="266"/>
                  </a:lnTo>
                  <a:lnTo>
                    <a:pt x="363" y="272"/>
                  </a:lnTo>
                  <a:lnTo>
                    <a:pt x="361" y="278"/>
                  </a:lnTo>
                  <a:lnTo>
                    <a:pt x="361" y="284"/>
                  </a:lnTo>
                  <a:lnTo>
                    <a:pt x="359" y="287"/>
                  </a:lnTo>
                  <a:lnTo>
                    <a:pt x="357" y="295"/>
                  </a:lnTo>
                  <a:lnTo>
                    <a:pt x="356" y="303"/>
                  </a:lnTo>
                  <a:lnTo>
                    <a:pt x="356" y="308"/>
                  </a:lnTo>
                  <a:lnTo>
                    <a:pt x="352" y="316"/>
                  </a:lnTo>
                  <a:lnTo>
                    <a:pt x="350" y="322"/>
                  </a:lnTo>
                  <a:lnTo>
                    <a:pt x="346" y="329"/>
                  </a:lnTo>
                  <a:lnTo>
                    <a:pt x="344" y="337"/>
                  </a:lnTo>
                  <a:lnTo>
                    <a:pt x="340" y="344"/>
                  </a:lnTo>
                  <a:lnTo>
                    <a:pt x="337" y="352"/>
                  </a:lnTo>
                  <a:lnTo>
                    <a:pt x="335" y="358"/>
                  </a:lnTo>
                  <a:lnTo>
                    <a:pt x="331" y="367"/>
                  </a:lnTo>
                  <a:lnTo>
                    <a:pt x="327" y="373"/>
                  </a:lnTo>
                  <a:lnTo>
                    <a:pt x="323" y="379"/>
                  </a:lnTo>
                  <a:lnTo>
                    <a:pt x="319" y="384"/>
                  </a:lnTo>
                  <a:lnTo>
                    <a:pt x="316" y="392"/>
                  </a:lnTo>
                  <a:lnTo>
                    <a:pt x="310" y="398"/>
                  </a:lnTo>
                  <a:lnTo>
                    <a:pt x="308" y="403"/>
                  </a:lnTo>
                  <a:lnTo>
                    <a:pt x="302" y="409"/>
                  </a:lnTo>
                  <a:lnTo>
                    <a:pt x="299" y="415"/>
                  </a:lnTo>
                  <a:lnTo>
                    <a:pt x="291" y="422"/>
                  </a:lnTo>
                  <a:lnTo>
                    <a:pt x="283" y="432"/>
                  </a:lnTo>
                  <a:lnTo>
                    <a:pt x="274" y="439"/>
                  </a:lnTo>
                  <a:lnTo>
                    <a:pt x="268" y="445"/>
                  </a:lnTo>
                  <a:lnTo>
                    <a:pt x="261" y="451"/>
                  </a:lnTo>
                  <a:lnTo>
                    <a:pt x="255" y="453"/>
                  </a:lnTo>
                  <a:lnTo>
                    <a:pt x="249" y="455"/>
                  </a:lnTo>
                  <a:lnTo>
                    <a:pt x="245" y="455"/>
                  </a:lnTo>
                  <a:lnTo>
                    <a:pt x="242" y="451"/>
                  </a:lnTo>
                  <a:lnTo>
                    <a:pt x="240" y="447"/>
                  </a:lnTo>
                  <a:lnTo>
                    <a:pt x="236" y="443"/>
                  </a:lnTo>
                  <a:lnTo>
                    <a:pt x="236" y="436"/>
                  </a:lnTo>
                  <a:lnTo>
                    <a:pt x="234" y="428"/>
                  </a:lnTo>
                  <a:lnTo>
                    <a:pt x="236" y="419"/>
                  </a:lnTo>
                  <a:lnTo>
                    <a:pt x="240" y="409"/>
                  </a:lnTo>
                  <a:lnTo>
                    <a:pt x="243" y="401"/>
                  </a:lnTo>
                  <a:lnTo>
                    <a:pt x="247" y="390"/>
                  </a:lnTo>
                  <a:lnTo>
                    <a:pt x="253" y="381"/>
                  </a:lnTo>
                  <a:lnTo>
                    <a:pt x="259" y="369"/>
                  </a:lnTo>
                  <a:lnTo>
                    <a:pt x="262" y="360"/>
                  </a:lnTo>
                  <a:lnTo>
                    <a:pt x="264" y="354"/>
                  </a:lnTo>
                  <a:lnTo>
                    <a:pt x="266" y="346"/>
                  </a:lnTo>
                  <a:lnTo>
                    <a:pt x="268" y="341"/>
                  </a:lnTo>
                  <a:lnTo>
                    <a:pt x="270" y="335"/>
                  </a:lnTo>
                  <a:lnTo>
                    <a:pt x="272" y="325"/>
                  </a:lnTo>
                  <a:lnTo>
                    <a:pt x="276" y="316"/>
                  </a:lnTo>
                  <a:lnTo>
                    <a:pt x="276" y="304"/>
                  </a:lnTo>
                  <a:lnTo>
                    <a:pt x="276" y="295"/>
                  </a:lnTo>
                  <a:lnTo>
                    <a:pt x="274" y="287"/>
                  </a:lnTo>
                  <a:lnTo>
                    <a:pt x="272" y="282"/>
                  </a:lnTo>
                  <a:lnTo>
                    <a:pt x="268" y="276"/>
                  </a:lnTo>
                  <a:lnTo>
                    <a:pt x="266" y="270"/>
                  </a:lnTo>
                  <a:lnTo>
                    <a:pt x="261" y="263"/>
                  </a:lnTo>
                  <a:lnTo>
                    <a:pt x="255" y="255"/>
                  </a:lnTo>
                  <a:lnTo>
                    <a:pt x="247" y="245"/>
                  </a:lnTo>
                  <a:lnTo>
                    <a:pt x="242" y="238"/>
                  </a:lnTo>
                  <a:lnTo>
                    <a:pt x="234" y="228"/>
                  </a:lnTo>
                  <a:lnTo>
                    <a:pt x="224" y="221"/>
                  </a:lnTo>
                  <a:lnTo>
                    <a:pt x="217" y="211"/>
                  </a:lnTo>
                  <a:lnTo>
                    <a:pt x="209" y="202"/>
                  </a:lnTo>
                  <a:lnTo>
                    <a:pt x="200" y="194"/>
                  </a:lnTo>
                  <a:lnTo>
                    <a:pt x="190" y="187"/>
                  </a:lnTo>
                  <a:lnTo>
                    <a:pt x="181" y="181"/>
                  </a:lnTo>
                  <a:lnTo>
                    <a:pt x="173" y="175"/>
                  </a:lnTo>
                  <a:lnTo>
                    <a:pt x="165" y="169"/>
                  </a:lnTo>
                  <a:lnTo>
                    <a:pt x="158" y="166"/>
                  </a:lnTo>
                  <a:lnTo>
                    <a:pt x="150" y="164"/>
                  </a:lnTo>
                  <a:lnTo>
                    <a:pt x="145" y="164"/>
                  </a:lnTo>
                  <a:lnTo>
                    <a:pt x="139" y="164"/>
                  </a:lnTo>
                  <a:lnTo>
                    <a:pt x="133" y="166"/>
                  </a:lnTo>
                  <a:lnTo>
                    <a:pt x="127" y="168"/>
                  </a:lnTo>
                  <a:lnTo>
                    <a:pt x="124" y="171"/>
                  </a:lnTo>
                  <a:lnTo>
                    <a:pt x="118" y="175"/>
                  </a:lnTo>
                  <a:lnTo>
                    <a:pt x="116" y="181"/>
                  </a:lnTo>
                  <a:lnTo>
                    <a:pt x="112" y="187"/>
                  </a:lnTo>
                  <a:lnTo>
                    <a:pt x="108" y="192"/>
                  </a:lnTo>
                  <a:lnTo>
                    <a:pt x="107" y="198"/>
                  </a:lnTo>
                  <a:lnTo>
                    <a:pt x="103" y="206"/>
                  </a:lnTo>
                  <a:lnTo>
                    <a:pt x="99" y="211"/>
                  </a:lnTo>
                  <a:lnTo>
                    <a:pt x="97" y="219"/>
                  </a:lnTo>
                  <a:lnTo>
                    <a:pt x="95" y="225"/>
                  </a:lnTo>
                  <a:lnTo>
                    <a:pt x="93" y="232"/>
                  </a:lnTo>
                  <a:lnTo>
                    <a:pt x="91" y="238"/>
                  </a:lnTo>
                  <a:lnTo>
                    <a:pt x="88" y="245"/>
                  </a:lnTo>
                  <a:lnTo>
                    <a:pt x="82" y="255"/>
                  </a:lnTo>
                  <a:lnTo>
                    <a:pt x="74" y="263"/>
                  </a:lnTo>
                  <a:lnTo>
                    <a:pt x="69" y="270"/>
                  </a:lnTo>
                  <a:lnTo>
                    <a:pt x="65" y="278"/>
                  </a:lnTo>
                  <a:lnTo>
                    <a:pt x="57" y="282"/>
                  </a:lnTo>
                  <a:lnTo>
                    <a:pt x="55" y="287"/>
                  </a:lnTo>
                  <a:lnTo>
                    <a:pt x="53" y="293"/>
                  </a:lnTo>
                  <a:lnTo>
                    <a:pt x="53" y="299"/>
                  </a:lnTo>
                  <a:lnTo>
                    <a:pt x="55" y="304"/>
                  </a:lnTo>
                  <a:lnTo>
                    <a:pt x="59" y="312"/>
                  </a:lnTo>
                  <a:lnTo>
                    <a:pt x="63" y="320"/>
                  </a:lnTo>
                  <a:lnTo>
                    <a:pt x="70" y="329"/>
                  </a:lnTo>
                  <a:lnTo>
                    <a:pt x="78" y="337"/>
                  </a:lnTo>
                  <a:lnTo>
                    <a:pt x="86" y="346"/>
                  </a:lnTo>
                  <a:lnTo>
                    <a:pt x="93" y="356"/>
                  </a:lnTo>
                  <a:lnTo>
                    <a:pt x="103" y="365"/>
                  </a:lnTo>
                  <a:lnTo>
                    <a:pt x="110" y="371"/>
                  </a:lnTo>
                  <a:lnTo>
                    <a:pt x="118" y="379"/>
                  </a:lnTo>
                  <a:lnTo>
                    <a:pt x="124" y="384"/>
                  </a:lnTo>
                  <a:lnTo>
                    <a:pt x="133" y="392"/>
                  </a:lnTo>
                  <a:lnTo>
                    <a:pt x="141" y="398"/>
                  </a:lnTo>
                  <a:lnTo>
                    <a:pt x="148" y="405"/>
                  </a:lnTo>
                  <a:lnTo>
                    <a:pt x="154" y="407"/>
                  </a:lnTo>
                  <a:lnTo>
                    <a:pt x="158" y="411"/>
                  </a:lnTo>
                  <a:lnTo>
                    <a:pt x="165" y="417"/>
                  </a:lnTo>
                  <a:lnTo>
                    <a:pt x="171" y="420"/>
                  </a:lnTo>
                  <a:lnTo>
                    <a:pt x="175" y="422"/>
                  </a:lnTo>
                  <a:lnTo>
                    <a:pt x="181" y="428"/>
                  </a:lnTo>
                  <a:lnTo>
                    <a:pt x="186" y="432"/>
                  </a:lnTo>
                  <a:lnTo>
                    <a:pt x="192" y="439"/>
                  </a:lnTo>
                  <a:lnTo>
                    <a:pt x="198" y="443"/>
                  </a:lnTo>
                  <a:lnTo>
                    <a:pt x="204" y="447"/>
                  </a:lnTo>
                  <a:lnTo>
                    <a:pt x="209" y="453"/>
                  </a:lnTo>
                  <a:lnTo>
                    <a:pt x="217" y="457"/>
                  </a:lnTo>
                  <a:lnTo>
                    <a:pt x="224" y="464"/>
                  </a:lnTo>
                  <a:lnTo>
                    <a:pt x="232" y="470"/>
                  </a:lnTo>
                  <a:lnTo>
                    <a:pt x="238" y="476"/>
                  </a:lnTo>
                  <a:lnTo>
                    <a:pt x="242" y="477"/>
                  </a:lnTo>
                  <a:lnTo>
                    <a:pt x="148" y="47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9" name="Freeform 163"/>
            <p:cNvSpPr>
              <a:spLocks/>
            </p:cNvSpPr>
            <p:nvPr/>
          </p:nvSpPr>
          <p:spPr bwMode="auto">
            <a:xfrm>
              <a:off x="3183886" y="2434571"/>
              <a:ext cx="71856" cy="73378"/>
            </a:xfrm>
            <a:custGeom>
              <a:avLst/>
              <a:gdLst>
                <a:gd name="T0" fmla="*/ 2147483647 w 473"/>
                <a:gd name="T1" fmla="*/ 2147483647 h 483"/>
                <a:gd name="T2" fmla="*/ 2147483647 w 473"/>
                <a:gd name="T3" fmla="*/ 2147483647 h 483"/>
                <a:gd name="T4" fmla="*/ 2147483647 w 473"/>
                <a:gd name="T5" fmla="*/ 2147483647 h 483"/>
                <a:gd name="T6" fmla="*/ 2147483647 w 473"/>
                <a:gd name="T7" fmla="*/ 2147483647 h 483"/>
                <a:gd name="T8" fmla="*/ 2147483647 w 473"/>
                <a:gd name="T9" fmla="*/ 2147483647 h 483"/>
                <a:gd name="T10" fmla="*/ 2147483647 w 473"/>
                <a:gd name="T11" fmla="*/ 2147483647 h 483"/>
                <a:gd name="T12" fmla="*/ 2147483647 w 473"/>
                <a:gd name="T13" fmla="*/ 2147483647 h 483"/>
                <a:gd name="T14" fmla="*/ 2147483647 w 473"/>
                <a:gd name="T15" fmla="*/ 2147483647 h 483"/>
                <a:gd name="T16" fmla="*/ 2147483647 w 473"/>
                <a:gd name="T17" fmla="*/ 0 h 483"/>
                <a:gd name="T18" fmla="*/ 2147483647 w 473"/>
                <a:gd name="T19" fmla="*/ 2147483647 h 483"/>
                <a:gd name="T20" fmla="*/ 2147483647 w 473"/>
                <a:gd name="T21" fmla="*/ 2147483647 h 483"/>
                <a:gd name="T22" fmla="*/ 2147483647 w 473"/>
                <a:gd name="T23" fmla="*/ 2147483647 h 483"/>
                <a:gd name="T24" fmla="*/ 2147483647 w 473"/>
                <a:gd name="T25" fmla="*/ 2147483647 h 483"/>
                <a:gd name="T26" fmla="*/ 2147483647 w 473"/>
                <a:gd name="T27" fmla="*/ 2147483647 h 483"/>
                <a:gd name="T28" fmla="*/ 2147483647 w 473"/>
                <a:gd name="T29" fmla="*/ 2147483647 h 483"/>
                <a:gd name="T30" fmla="*/ 2147483647 w 473"/>
                <a:gd name="T31" fmla="*/ 2147483647 h 483"/>
                <a:gd name="T32" fmla="*/ 2147483647 w 473"/>
                <a:gd name="T33" fmla="*/ 2147483647 h 483"/>
                <a:gd name="T34" fmla="*/ 2147483647 w 473"/>
                <a:gd name="T35" fmla="*/ 2147483647 h 483"/>
                <a:gd name="T36" fmla="*/ 2147483647 w 473"/>
                <a:gd name="T37" fmla="*/ 2147483647 h 483"/>
                <a:gd name="T38" fmla="*/ 2147483647 w 473"/>
                <a:gd name="T39" fmla="*/ 2147483647 h 483"/>
                <a:gd name="T40" fmla="*/ 2147483647 w 473"/>
                <a:gd name="T41" fmla="*/ 2147483647 h 483"/>
                <a:gd name="T42" fmla="*/ 2147483647 w 473"/>
                <a:gd name="T43" fmla="*/ 2147483647 h 483"/>
                <a:gd name="T44" fmla="*/ 2147483647 w 473"/>
                <a:gd name="T45" fmla="*/ 2147483647 h 483"/>
                <a:gd name="T46" fmla="*/ 2147483647 w 473"/>
                <a:gd name="T47" fmla="*/ 2147483647 h 483"/>
                <a:gd name="T48" fmla="*/ 2147483647 w 473"/>
                <a:gd name="T49" fmla="*/ 2147483647 h 483"/>
                <a:gd name="T50" fmla="*/ 2147483647 w 473"/>
                <a:gd name="T51" fmla="*/ 2147483647 h 483"/>
                <a:gd name="T52" fmla="*/ 2147483647 w 473"/>
                <a:gd name="T53" fmla="*/ 2147483647 h 483"/>
                <a:gd name="T54" fmla="*/ 2147483647 w 473"/>
                <a:gd name="T55" fmla="*/ 2147483647 h 483"/>
                <a:gd name="T56" fmla="*/ 2147483647 w 473"/>
                <a:gd name="T57" fmla="*/ 2147483647 h 483"/>
                <a:gd name="T58" fmla="*/ 2147483647 w 473"/>
                <a:gd name="T59" fmla="*/ 2147483647 h 483"/>
                <a:gd name="T60" fmla="*/ 2147483647 w 473"/>
                <a:gd name="T61" fmla="*/ 2147483647 h 483"/>
                <a:gd name="T62" fmla="*/ 2147483647 w 473"/>
                <a:gd name="T63" fmla="*/ 2147483647 h 483"/>
                <a:gd name="T64" fmla="*/ 2147483647 w 473"/>
                <a:gd name="T65" fmla="*/ 2147483647 h 483"/>
                <a:gd name="T66" fmla="*/ 2147483647 w 473"/>
                <a:gd name="T67" fmla="*/ 2147483647 h 483"/>
                <a:gd name="T68" fmla="*/ 2147483647 w 473"/>
                <a:gd name="T69" fmla="*/ 2147483647 h 483"/>
                <a:gd name="T70" fmla="*/ 2147483647 w 473"/>
                <a:gd name="T71" fmla="*/ 2147483647 h 483"/>
                <a:gd name="T72" fmla="*/ 2147483647 w 473"/>
                <a:gd name="T73" fmla="*/ 2147483647 h 483"/>
                <a:gd name="T74" fmla="*/ 2147483647 w 473"/>
                <a:gd name="T75" fmla="*/ 2147483647 h 483"/>
                <a:gd name="T76" fmla="*/ 2147483647 w 473"/>
                <a:gd name="T77" fmla="*/ 2147483647 h 483"/>
                <a:gd name="T78" fmla="*/ 2147483647 w 473"/>
                <a:gd name="T79" fmla="*/ 2147483647 h 483"/>
                <a:gd name="T80" fmla="*/ 2147483647 w 473"/>
                <a:gd name="T81" fmla="*/ 2147483647 h 483"/>
                <a:gd name="T82" fmla="*/ 2147483647 w 473"/>
                <a:gd name="T83" fmla="*/ 2147483647 h 483"/>
                <a:gd name="T84" fmla="*/ 2147483647 w 473"/>
                <a:gd name="T85" fmla="*/ 2147483647 h 483"/>
                <a:gd name="T86" fmla="*/ 2147483647 w 473"/>
                <a:gd name="T87" fmla="*/ 2147483647 h 483"/>
                <a:gd name="T88" fmla="*/ 2147483647 w 473"/>
                <a:gd name="T89" fmla="*/ 2147483647 h 483"/>
                <a:gd name="T90" fmla="*/ 2147483647 w 473"/>
                <a:gd name="T91" fmla="*/ 2147483647 h 483"/>
                <a:gd name="T92" fmla="*/ 2147483647 w 473"/>
                <a:gd name="T93" fmla="*/ 2147483647 h 483"/>
                <a:gd name="T94" fmla="*/ 2147483647 w 473"/>
                <a:gd name="T95" fmla="*/ 2147483647 h 483"/>
                <a:gd name="T96" fmla="*/ 2147483647 w 473"/>
                <a:gd name="T97" fmla="*/ 2147483647 h 483"/>
                <a:gd name="T98" fmla="*/ 2147483647 w 473"/>
                <a:gd name="T99" fmla="*/ 2147483647 h 483"/>
                <a:gd name="T100" fmla="*/ 2147483647 w 473"/>
                <a:gd name="T101" fmla="*/ 2147483647 h 483"/>
                <a:gd name="T102" fmla="*/ 2147483647 w 473"/>
                <a:gd name="T103" fmla="*/ 2147483647 h 483"/>
                <a:gd name="T104" fmla="*/ 2147483647 w 473"/>
                <a:gd name="T105" fmla="*/ 2147483647 h 483"/>
                <a:gd name="T106" fmla="*/ 2147483647 w 473"/>
                <a:gd name="T107" fmla="*/ 2147483647 h 483"/>
                <a:gd name="T108" fmla="*/ 2147483647 w 473"/>
                <a:gd name="T109" fmla="*/ 2147483647 h 483"/>
                <a:gd name="T110" fmla="*/ 2147483647 w 473"/>
                <a:gd name="T111" fmla="*/ 2147483647 h 483"/>
                <a:gd name="T112" fmla="*/ 2147483647 w 473"/>
                <a:gd name="T113" fmla="*/ 2147483647 h 483"/>
                <a:gd name="T114" fmla="*/ 2147483647 w 473"/>
                <a:gd name="T115" fmla="*/ 2147483647 h 483"/>
                <a:gd name="T116" fmla="*/ 2147483647 w 473"/>
                <a:gd name="T117" fmla="*/ 2147483647 h 483"/>
                <a:gd name="T118" fmla="*/ 2147483647 w 473"/>
                <a:gd name="T119" fmla="*/ 2147483647 h 483"/>
                <a:gd name="T120" fmla="*/ 2147483647 w 473"/>
                <a:gd name="T121" fmla="*/ 2147483647 h 483"/>
                <a:gd name="T122" fmla="*/ 0 w 473"/>
                <a:gd name="T123" fmla="*/ 2147483647 h 48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473" h="483">
                  <a:moveTo>
                    <a:pt x="0" y="310"/>
                  </a:moveTo>
                  <a:lnTo>
                    <a:pt x="0" y="308"/>
                  </a:lnTo>
                  <a:lnTo>
                    <a:pt x="1" y="304"/>
                  </a:lnTo>
                  <a:lnTo>
                    <a:pt x="3" y="298"/>
                  </a:lnTo>
                  <a:lnTo>
                    <a:pt x="9" y="292"/>
                  </a:lnTo>
                  <a:lnTo>
                    <a:pt x="13" y="283"/>
                  </a:lnTo>
                  <a:lnTo>
                    <a:pt x="20" y="272"/>
                  </a:lnTo>
                  <a:lnTo>
                    <a:pt x="26" y="260"/>
                  </a:lnTo>
                  <a:lnTo>
                    <a:pt x="34" y="249"/>
                  </a:lnTo>
                  <a:lnTo>
                    <a:pt x="41" y="235"/>
                  </a:lnTo>
                  <a:lnTo>
                    <a:pt x="49" y="222"/>
                  </a:lnTo>
                  <a:lnTo>
                    <a:pt x="58" y="207"/>
                  </a:lnTo>
                  <a:lnTo>
                    <a:pt x="68" y="192"/>
                  </a:lnTo>
                  <a:lnTo>
                    <a:pt x="76" y="176"/>
                  </a:lnTo>
                  <a:lnTo>
                    <a:pt x="85" y="161"/>
                  </a:lnTo>
                  <a:lnTo>
                    <a:pt x="93" y="148"/>
                  </a:lnTo>
                  <a:lnTo>
                    <a:pt x="102" y="135"/>
                  </a:lnTo>
                  <a:lnTo>
                    <a:pt x="110" y="117"/>
                  </a:lnTo>
                  <a:lnTo>
                    <a:pt x="117" y="106"/>
                  </a:lnTo>
                  <a:lnTo>
                    <a:pt x="123" y="93"/>
                  </a:lnTo>
                  <a:lnTo>
                    <a:pt x="131" y="83"/>
                  </a:lnTo>
                  <a:lnTo>
                    <a:pt x="136" y="70"/>
                  </a:lnTo>
                  <a:lnTo>
                    <a:pt x="142" y="60"/>
                  </a:lnTo>
                  <a:lnTo>
                    <a:pt x="148" y="51"/>
                  </a:lnTo>
                  <a:lnTo>
                    <a:pt x="155" y="43"/>
                  </a:lnTo>
                  <a:lnTo>
                    <a:pt x="159" y="34"/>
                  </a:lnTo>
                  <a:lnTo>
                    <a:pt x="165" y="28"/>
                  </a:lnTo>
                  <a:lnTo>
                    <a:pt x="171" y="20"/>
                  </a:lnTo>
                  <a:lnTo>
                    <a:pt x="178" y="17"/>
                  </a:lnTo>
                  <a:lnTo>
                    <a:pt x="182" y="11"/>
                  </a:lnTo>
                  <a:lnTo>
                    <a:pt x="188" y="7"/>
                  </a:lnTo>
                  <a:lnTo>
                    <a:pt x="193" y="3"/>
                  </a:lnTo>
                  <a:lnTo>
                    <a:pt x="199" y="3"/>
                  </a:lnTo>
                  <a:lnTo>
                    <a:pt x="207" y="0"/>
                  </a:lnTo>
                  <a:lnTo>
                    <a:pt x="212" y="0"/>
                  </a:lnTo>
                  <a:lnTo>
                    <a:pt x="218" y="0"/>
                  </a:lnTo>
                  <a:lnTo>
                    <a:pt x="226" y="1"/>
                  </a:lnTo>
                  <a:lnTo>
                    <a:pt x="231" y="1"/>
                  </a:lnTo>
                  <a:lnTo>
                    <a:pt x="239" y="5"/>
                  </a:lnTo>
                  <a:lnTo>
                    <a:pt x="247" y="9"/>
                  </a:lnTo>
                  <a:lnTo>
                    <a:pt x="254" y="11"/>
                  </a:lnTo>
                  <a:lnTo>
                    <a:pt x="262" y="15"/>
                  </a:lnTo>
                  <a:lnTo>
                    <a:pt x="269" y="17"/>
                  </a:lnTo>
                  <a:lnTo>
                    <a:pt x="279" y="22"/>
                  </a:lnTo>
                  <a:lnTo>
                    <a:pt x="288" y="26"/>
                  </a:lnTo>
                  <a:lnTo>
                    <a:pt x="296" y="30"/>
                  </a:lnTo>
                  <a:lnTo>
                    <a:pt x="306" y="34"/>
                  </a:lnTo>
                  <a:lnTo>
                    <a:pt x="315" y="38"/>
                  </a:lnTo>
                  <a:lnTo>
                    <a:pt x="327" y="41"/>
                  </a:lnTo>
                  <a:lnTo>
                    <a:pt x="334" y="45"/>
                  </a:lnTo>
                  <a:lnTo>
                    <a:pt x="346" y="49"/>
                  </a:lnTo>
                  <a:lnTo>
                    <a:pt x="355" y="51"/>
                  </a:lnTo>
                  <a:lnTo>
                    <a:pt x="366" y="55"/>
                  </a:lnTo>
                  <a:lnTo>
                    <a:pt x="378" y="57"/>
                  </a:lnTo>
                  <a:lnTo>
                    <a:pt x="387" y="62"/>
                  </a:lnTo>
                  <a:lnTo>
                    <a:pt x="397" y="64"/>
                  </a:lnTo>
                  <a:lnTo>
                    <a:pt x="408" y="70"/>
                  </a:lnTo>
                  <a:lnTo>
                    <a:pt x="418" y="74"/>
                  </a:lnTo>
                  <a:lnTo>
                    <a:pt x="427" y="78"/>
                  </a:lnTo>
                  <a:lnTo>
                    <a:pt x="435" y="85"/>
                  </a:lnTo>
                  <a:lnTo>
                    <a:pt x="444" y="91"/>
                  </a:lnTo>
                  <a:lnTo>
                    <a:pt x="450" y="97"/>
                  </a:lnTo>
                  <a:lnTo>
                    <a:pt x="458" y="106"/>
                  </a:lnTo>
                  <a:lnTo>
                    <a:pt x="463" y="114"/>
                  </a:lnTo>
                  <a:lnTo>
                    <a:pt x="469" y="125"/>
                  </a:lnTo>
                  <a:lnTo>
                    <a:pt x="471" y="135"/>
                  </a:lnTo>
                  <a:lnTo>
                    <a:pt x="473" y="146"/>
                  </a:lnTo>
                  <a:lnTo>
                    <a:pt x="473" y="157"/>
                  </a:lnTo>
                  <a:lnTo>
                    <a:pt x="473" y="171"/>
                  </a:lnTo>
                  <a:lnTo>
                    <a:pt x="473" y="182"/>
                  </a:lnTo>
                  <a:lnTo>
                    <a:pt x="471" y="195"/>
                  </a:lnTo>
                  <a:lnTo>
                    <a:pt x="471" y="207"/>
                  </a:lnTo>
                  <a:lnTo>
                    <a:pt x="469" y="220"/>
                  </a:lnTo>
                  <a:lnTo>
                    <a:pt x="467" y="232"/>
                  </a:lnTo>
                  <a:lnTo>
                    <a:pt x="465" y="241"/>
                  </a:lnTo>
                  <a:lnTo>
                    <a:pt x="463" y="251"/>
                  </a:lnTo>
                  <a:lnTo>
                    <a:pt x="461" y="260"/>
                  </a:lnTo>
                  <a:lnTo>
                    <a:pt x="458" y="266"/>
                  </a:lnTo>
                  <a:lnTo>
                    <a:pt x="458" y="272"/>
                  </a:lnTo>
                  <a:lnTo>
                    <a:pt x="458" y="273"/>
                  </a:lnTo>
                  <a:lnTo>
                    <a:pt x="458" y="275"/>
                  </a:lnTo>
                  <a:lnTo>
                    <a:pt x="456" y="275"/>
                  </a:lnTo>
                  <a:lnTo>
                    <a:pt x="454" y="281"/>
                  </a:lnTo>
                  <a:lnTo>
                    <a:pt x="448" y="287"/>
                  </a:lnTo>
                  <a:lnTo>
                    <a:pt x="444" y="294"/>
                  </a:lnTo>
                  <a:lnTo>
                    <a:pt x="439" y="304"/>
                  </a:lnTo>
                  <a:lnTo>
                    <a:pt x="431" y="315"/>
                  </a:lnTo>
                  <a:lnTo>
                    <a:pt x="423" y="327"/>
                  </a:lnTo>
                  <a:lnTo>
                    <a:pt x="418" y="342"/>
                  </a:lnTo>
                  <a:lnTo>
                    <a:pt x="408" y="353"/>
                  </a:lnTo>
                  <a:lnTo>
                    <a:pt x="401" y="367"/>
                  </a:lnTo>
                  <a:lnTo>
                    <a:pt x="393" y="380"/>
                  </a:lnTo>
                  <a:lnTo>
                    <a:pt x="385" y="393"/>
                  </a:lnTo>
                  <a:lnTo>
                    <a:pt x="378" y="405"/>
                  </a:lnTo>
                  <a:lnTo>
                    <a:pt x="370" y="418"/>
                  </a:lnTo>
                  <a:lnTo>
                    <a:pt x="365" y="426"/>
                  </a:lnTo>
                  <a:lnTo>
                    <a:pt x="361" y="435"/>
                  </a:lnTo>
                  <a:lnTo>
                    <a:pt x="355" y="443"/>
                  </a:lnTo>
                  <a:lnTo>
                    <a:pt x="353" y="448"/>
                  </a:lnTo>
                  <a:lnTo>
                    <a:pt x="349" y="454"/>
                  </a:lnTo>
                  <a:lnTo>
                    <a:pt x="347" y="458"/>
                  </a:lnTo>
                  <a:lnTo>
                    <a:pt x="342" y="467"/>
                  </a:lnTo>
                  <a:lnTo>
                    <a:pt x="340" y="473"/>
                  </a:lnTo>
                  <a:lnTo>
                    <a:pt x="334" y="479"/>
                  </a:lnTo>
                  <a:lnTo>
                    <a:pt x="332" y="481"/>
                  </a:lnTo>
                  <a:lnTo>
                    <a:pt x="327" y="483"/>
                  </a:lnTo>
                  <a:lnTo>
                    <a:pt x="321" y="483"/>
                  </a:lnTo>
                  <a:lnTo>
                    <a:pt x="311" y="479"/>
                  </a:lnTo>
                  <a:lnTo>
                    <a:pt x="304" y="473"/>
                  </a:lnTo>
                  <a:lnTo>
                    <a:pt x="296" y="471"/>
                  </a:lnTo>
                  <a:lnTo>
                    <a:pt x="292" y="469"/>
                  </a:lnTo>
                  <a:lnTo>
                    <a:pt x="285" y="465"/>
                  </a:lnTo>
                  <a:lnTo>
                    <a:pt x="281" y="464"/>
                  </a:lnTo>
                  <a:lnTo>
                    <a:pt x="273" y="460"/>
                  </a:lnTo>
                  <a:lnTo>
                    <a:pt x="268" y="456"/>
                  </a:lnTo>
                  <a:lnTo>
                    <a:pt x="260" y="452"/>
                  </a:lnTo>
                  <a:lnTo>
                    <a:pt x="254" y="448"/>
                  </a:lnTo>
                  <a:lnTo>
                    <a:pt x="249" y="445"/>
                  </a:lnTo>
                  <a:lnTo>
                    <a:pt x="243" y="441"/>
                  </a:lnTo>
                  <a:lnTo>
                    <a:pt x="235" y="435"/>
                  </a:lnTo>
                  <a:lnTo>
                    <a:pt x="230" y="433"/>
                  </a:lnTo>
                  <a:lnTo>
                    <a:pt x="224" y="429"/>
                  </a:lnTo>
                  <a:lnTo>
                    <a:pt x="218" y="424"/>
                  </a:lnTo>
                  <a:lnTo>
                    <a:pt x="211" y="420"/>
                  </a:lnTo>
                  <a:lnTo>
                    <a:pt x="207" y="418"/>
                  </a:lnTo>
                  <a:lnTo>
                    <a:pt x="195" y="410"/>
                  </a:lnTo>
                  <a:lnTo>
                    <a:pt x="190" y="405"/>
                  </a:lnTo>
                  <a:lnTo>
                    <a:pt x="182" y="399"/>
                  </a:lnTo>
                  <a:lnTo>
                    <a:pt x="178" y="395"/>
                  </a:lnTo>
                  <a:lnTo>
                    <a:pt x="176" y="391"/>
                  </a:lnTo>
                  <a:lnTo>
                    <a:pt x="178" y="391"/>
                  </a:lnTo>
                  <a:lnTo>
                    <a:pt x="182" y="389"/>
                  </a:lnTo>
                  <a:lnTo>
                    <a:pt x="192" y="391"/>
                  </a:lnTo>
                  <a:lnTo>
                    <a:pt x="199" y="391"/>
                  </a:lnTo>
                  <a:lnTo>
                    <a:pt x="209" y="395"/>
                  </a:lnTo>
                  <a:lnTo>
                    <a:pt x="218" y="397"/>
                  </a:lnTo>
                  <a:lnTo>
                    <a:pt x="226" y="399"/>
                  </a:lnTo>
                  <a:lnTo>
                    <a:pt x="231" y="399"/>
                  </a:lnTo>
                  <a:lnTo>
                    <a:pt x="233" y="401"/>
                  </a:lnTo>
                  <a:lnTo>
                    <a:pt x="239" y="405"/>
                  </a:lnTo>
                  <a:lnTo>
                    <a:pt x="243" y="408"/>
                  </a:lnTo>
                  <a:lnTo>
                    <a:pt x="252" y="414"/>
                  </a:lnTo>
                  <a:lnTo>
                    <a:pt x="260" y="418"/>
                  </a:lnTo>
                  <a:lnTo>
                    <a:pt x="269" y="424"/>
                  </a:lnTo>
                  <a:lnTo>
                    <a:pt x="279" y="426"/>
                  </a:lnTo>
                  <a:lnTo>
                    <a:pt x="287" y="429"/>
                  </a:lnTo>
                  <a:lnTo>
                    <a:pt x="294" y="427"/>
                  </a:lnTo>
                  <a:lnTo>
                    <a:pt x="302" y="426"/>
                  </a:lnTo>
                  <a:lnTo>
                    <a:pt x="309" y="422"/>
                  </a:lnTo>
                  <a:lnTo>
                    <a:pt x="319" y="418"/>
                  </a:lnTo>
                  <a:lnTo>
                    <a:pt x="328" y="410"/>
                  </a:lnTo>
                  <a:lnTo>
                    <a:pt x="336" y="403"/>
                  </a:lnTo>
                  <a:lnTo>
                    <a:pt x="346" y="393"/>
                  </a:lnTo>
                  <a:lnTo>
                    <a:pt x="357" y="384"/>
                  </a:lnTo>
                  <a:lnTo>
                    <a:pt x="361" y="378"/>
                  </a:lnTo>
                  <a:lnTo>
                    <a:pt x="366" y="370"/>
                  </a:lnTo>
                  <a:lnTo>
                    <a:pt x="370" y="363"/>
                  </a:lnTo>
                  <a:lnTo>
                    <a:pt x="374" y="357"/>
                  </a:lnTo>
                  <a:lnTo>
                    <a:pt x="380" y="348"/>
                  </a:lnTo>
                  <a:lnTo>
                    <a:pt x="384" y="342"/>
                  </a:lnTo>
                  <a:lnTo>
                    <a:pt x="389" y="332"/>
                  </a:lnTo>
                  <a:lnTo>
                    <a:pt x="393" y="325"/>
                  </a:lnTo>
                  <a:lnTo>
                    <a:pt x="397" y="317"/>
                  </a:lnTo>
                  <a:lnTo>
                    <a:pt x="401" y="310"/>
                  </a:lnTo>
                  <a:lnTo>
                    <a:pt x="404" y="302"/>
                  </a:lnTo>
                  <a:lnTo>
                    <a:pt x="408" y="294"/>
                  </a:lnTo>
                  <a:lnTo>
                    <a:pt x="412" y="287"/>
                  </a:lnTo>
                  <a:lnTo>
                    <a:pt x="416" y="279"/>
                  </a:lnTo>
                  <a:lnTo>
                    <a:pt x="418" y="273"/>
                  </a:lnTo>
                  <a:lnTo>
                    <a:pt x="422" y="268"/>
                  </a:lnTo>
                  <a:lnTo>
                    <a:pt x="423" y="260"/>
                  </a:lnTo>
                  <a:lnTo>
                    <a:pt x="427" y="254"/>
                  </a:lnTo>
                  <a:lnTo>
                    <a:pt x="429" y="247"/>
                  </a:lnTo>
                  <a:lnTo>
                    <a:pt x="431" y="241"/>
                  </a:lnTo>
                  <a:lnTo>
                    <a:pt x="433" y="232"/>
                  </a:lnTo>
                  <a:lnTo>
                    <a:pt x="439" y="222"/>
                  </a:lnTo>
                  <a:lnTo>
                    <a:pt x="439" y="213"/>
                  </a:lnTo>
                  <a:lnTo>
                    <a:pt x="441" y="203"/>
                  </a:lnTo>
                  <a:lnTo>
                    <a:pt x="439" y="194"/>
                  </a:lnTo>
                  <a:lnTo>
                    <a:pt x="439" y="186"/>
                  </a:lnTo>
                  <a:lnTo>
                    <a:pt x="433" y="176"/>
                  </a:lnTo>
                  <a:lnTo>
                    <a:pt x="429" y="167"/>
                  </a:lnTo>
                  <a:lnTo>
                    <a:pt x="422" y="157"/>
                  </a:lnTo>
                  <a:lnTo>
                    <a:pt x="416" y="150"/>
                  </a:lnTo>
                  <a:lnTo>
                    <a:pt x="408" y="144"/>
                  </a:lnTo>
                  <a:lnTo>
                    <a:pt x="404" y="140"/>
                  </a:lnTo>
                  <a:lnTo>
                    <a:pt x="397" y="136"/>
                  </a:lnTo>
                  <a:lnTo>
                    <a:pt x="393" y="135"/>
                  </a:lnTo>
                  <a:lnTo>
                    <a:pt x="384" y="131"/>
                  </a:lnTo>
                  <a:lnTo>
                    <a:pt x="378" y="127"/>
                  </a:lnTo>
                  <a:lnTo>
                    <a:pt x="368" y="125"/>
                  </a:lnTo>
                  <a:lnTo>
                    <a:pt x="361" y="125"/>
                  </a:lnTo>
                  <a:lnTo>
                    <a:pt x="351" y="121"/>
                  </a:lnTo>
                  <a:lnTo>
                    <a:pt x="342" y="121"/>
                  </a:lnTo>
                  <a:lnTo>
                    <a:pt x="330" y="117"/>
                  </a:lnTo>
                  <a:lnTo>
                    <a:pt x="321" y="117"/>
                  </a:lnTo>
                  <a:lnTo>
                    <a:pt x="309" y="117"/>
                  </a:lnTo>
                  <a:lnTo>
                    <a:pt x="298" y="117"/>
                  </a:lnTo>
                  <a:lnTo>
                    <a:pt x="287" y="117"/>
                  </a:lnTo>
                  <a:lnTo>
                    <a:pt x="277" y="119"/>
                  </a:lnTo>
                  <a:lnTo>
                    <a:pt x="264" y="119"/>
                  </a:lnTo>
                  <a:lnTo>
                    <a:pt x="252" y="121"/>
                  </a:lnTo>
                  <a:lnTo>
                    <a:pt x="241" y="123"/>
                  </a:lnTo>
                  <a:lnTo>
                    <a:pt x="231" y="127"/>
                  </a:lnTo>
                  <a:lnTo>
                    <a:pt x="220" y="129"/>
                  </a:lnTo>
                  <a:lnTo>
                    <a:pt x="211" y="133"/>
                  </a:lnTo>
                  <a:lnTo>
                    <a:pt x="201" y="136"/>
                  </a:lnTo>
                  <a:lnTo>
                    <a:pt x="193" y="142"/>
                  </a:lnTo>
                  <a:lnTo>
                    <a:pt x="184" y="148"/>
                  </a:lnTo>
                  <a:lnTo>
                    <a:pt x="176" y="152"/>
                  </a:lnTo>
                  <a:lnTo>
                    <a:pt x="169" y="159"/>
                  </a:lnTo>
                  <a:lnTo>
                    <a:pt x="163" y="165"/>
                  </a:lnTo>
                  <a:lnTo>
                    <a:pt x="157" y="171"/>
                  </a:lnTo>
                  <a:lnTo>
                    <a:pt x="152" y="178"/>
                  </a:lnTo>
                  <a:lnTo>
                    <a:pt x="146" y="186"/>
                  </a:lnTo>
                  <a:lnTo>
                    <a:pt x="144" y="194"/>
                  </a:lnTo>
                  <a:lnTo>
                    <a:pt x="138" y="199"/>
                  </a:lnTo>
                  <a:lnTo>
                    <a:pt x="135" y="209"/>
                  </a:lnTo>
                  <a:lnTo>
                    <a:pt x="133" y="214"/>
                  </a:lnTo>
                  <a:lnTo>
                    <a:pt x="129" y="224"/>
                  </a:lnTo>
                  <a:lnTo>
                    <a:pt x="127" y="230"/>
                  </a:lnTo>
                  <a:lnTo>
                    <a:pt x="123" y="237"/>
                  </a:lnTo>
                  <a:lnTo>
                    <a:pt x="119" y="245"/>
                  </a:lnTo>
                  <a:lnTo>
                    <a:pt x="117" y="254"/>
                  </a:lnTo>
                  <a:lnTo>
                    <a:pt x="116" y="260"/>
                  </a:lnTo>
                  <a:lnTo>
                    <a:pt x="112" y="266"/>
                  </a:lnTo>
                  <a:lnTo>
                    <a:pt x="110" y="272"/>
                  </a:lnTo>
                  <a:lnTo>
                    <a:pt x="108" y="277"/>
                  </a:lnTo>
                  <a:lnTo>
                    <a:pt x="106" y="283"/>
                  </a:lnTo>
                  <a:lnTo>
                    <a:pt x="104" y="289"/>
                  </a:lnTo>
                  <a:lnTo>
                    <a:pt x="102" y="294"/>
                  </a:lnTo>
                  <a:lnTo>
                    <a:pt x="100" y="300"/>
                  </a:lnTo>
                  <a:lnTo>
                    <a:pt x="95" y="308"/>
                  </a:lnTo>
                  <a:lnTo>
                    <a:pt x="87" y="315"/>
                  </a:lnTo>
                  <a:lnTo>
                    <a:pt x="79" y="321"/>
                  </a:lnTo>
                  <a:lnTo>
                    <a:pt x="72" y="325"/>
                  </a:lnTo>
                  <a:lnTo>
                    <a:pt x="66" y="325"/>
                  </a:lnTo>
                  <a:lnTo>
                    <a:pt x="60" y="325"/>
                  </a:lnTo>
                  <a:lnTo>
                    <a:pt x="55" y="325"/>
                  </a:lnTo>
                  <a:lnTo>
                    <a:pt x="49" y="325"/>
                  </a:lnTo>
                  <a:lnTo>
                    <a:pt x="43" y="323"/>
                  </a:lnTo>
                  <a:lnTo>
                    <a:pt x="36" y="321"/>
                  </a:lnTo>
                  <a:lnTo>
                    <a:pt x="30" y="319"/>
                  </a:lnTo>
                  <a:lnTo>
                    <a:pt x="24" y="319"/>
                  </a:lnTo>
                  <a:lnTo>
                    <a:pt x="15" y="313"/>
                  </a:lnTo>
                  <a:lnTo>
                    <a:pt x="7" y="311"/>
                  </a:lnTo>
                  <a:lnTo>
                    <a:pt x="0" y="31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0" name="Freeform 164"/>
            <p:cNvSpPr>
              <a:spLocks/>
            </p:cNvSpPr>
            <p:nvPr/>
          </p:nvSpPr>
          <p:spPr bwMode="auto">
            <a:xfrm>
              <a:off x="3250565" y="2443097"/>
              <a:ext cx="56023" cy="73074"/>
            </a:xfrm>
            <a:custGeom>
              <a:avLst/>
              <a:gdLst>
                <a:gd name="T0" fmla="*/ 2147483647 w 367"/>
                <a:gd name="T1" fmla="*/ 2147483647 h 479"/>
                <a:gd name="T2" fmla="*/ 2147483647 w 367"/>
                <a:gd name="T3" fmla="*/ 2147483647 h 479"/>
                <a:gd name="T4" fmla="*/ 2147483647 w 367"/>
                <a:gd name="T5" fmla="*/ 2147483647 h 479"/>
                <a:gd name="T6" fmla="*/ 2147483647 w 367"/>
                <a:gd name="T7" fmla="*/ 2147483647 h 479"/>
                <a:gd name="T8" fmla="*/ 2147483647 w 367"/>
                <a:gd name="T9" fmla="*/ 2147483647 h 479"/>
                <a:gd name="T10" fmla="*/ 2147483647 w 367"/>
                <a:gd name="T11" fmla="*/ 2147483647 h 479"/>
                <a:gd name="T12" fmla="*/ 2147483647 w 367"/>
                <a:gd name="T13" fmla="*/ 2147483647 h 479"/>
                <a:gd name="T14" fmla="*/ 2147483647 w 367"/>
                <a:gd name="T15" fmla="*/ 2147483647 h 479"/>
                <a:gd name="T16" fmla="*/ 2147483647 w 367"/>
                <a:gd name="T17" fmla="*/ 2147483647 h 479"/>
                <a:gd name="T18" fmla="*/ 2147483647 w 367"/>
                <a:gd name="T19" fmla="*/ 2147483647 h 479"/>
                <a:gd name="T20" fmla="*/ 2147483647 w 367"/>
                <a:gd name="T21" fmla="*/ 2147483647 h 479"/>
                <a:gd name="T22" fmla="*/ 2147483647 w 367"/>
                <a:gd name="T23" fmla="*/ 2147483647 h 479"/>
                <a:gd name="T24" fmla="*/ 2147483647 w 367"/>
                <a:gd name="T25" fmla="*/ 2147483647 h 479"/>
                <a:gd name="T26" fmla="*/ 2147483647 w 367"/>
                <a:gd name="T27" fmla="*/ 2147483647 h 479"/>
                <a:gd name="T28" fmla="*/ 2147483647 w 367"/>
                <a:gd name="T29" fmla="*/ 2147483647 h 479"/>
                <a:gd name="T30" fmla="*/ 2147483647 w 367"/>
                <a:gd name="T31" fmla="*/ 2147483647 h 479"/>
                <a:gd name="T32" fmla="*/ 2147483647 w 367"/>
                <a:gd name="T33" fmla="*/ 2147483647 h 479"/>
                <a:gd name="T34" fmla="*/ 2147483647 w 367"/>
                <a:gd name="T35" fmla="*/ 2147483647 h 479"/>
                <a:gd name="T36" fmla="*/ 2147483647 w 367"/>
                <a:gd name="T37" fmla="*/ 2147483647 h 479"/>
                <a:gd name="T38" fmla="*/ 2147483647 w 367"/>
                <a:gd name="T39" fmla="*/ 2147483647 h 479"/>
                <a:gd name="T40" fmla="*/ 2147483647 w 367"/>
                <a:gd name="T41" fmla="*/ 2147483647 h 479"/>
                <a:gd name="T42" fmla="*/ 2147483647 w 367"/>
                <a:gd name="T43" fmla="*/ 2147483647 h 479"/>
                <a:gd name="T44" fmla="*/ 2147483647 w 367"/>
                <a:gd name="T45" fmla="*/ 2147483647 h 479"/>
                <a:gd name="T46" fmla="*/ 2147483647 w 367"/>
                <a:gd name="T47" fmla="*/ 0 h 479"/>
                <a:gd name="T48" fmla="*/ 2147483647 w 367"/>
                <a:gd name="T49" fmla="*/ 2147483647 h 479"/>
                <a:gd name="T50" fmla="*/ 2147483647 w 367"/>
                <a:gd name="T51" fmla="*/ 2147483647 h 479"/>
                <a:gd name="T52" fmla="*/ 2147483647 w 367"/>
                <a:gd name="T53" fmla="*/ 2147483647 h 479"/>
                <a:gd name="T54" fmla="*/ 2147483647 w 367"/>
                <a:gd name="T55" fmla="*/ 2147483647 h 479"/>
                <a:gd name="T56" fmla="*/ 2147483647 w 367"/>
                <a:gd name="T57" fmla="*/ 2147483647 h 479"/>
                <a:gd name="T58" fmla="*/ 2147483647 w 367"/>
                <a:gd name="T59" fmla="*/ 2147483647 h 479"/>
                <a:gd name="T60" fmla="*/ 2147483647 w 367"/>
                <a:gd name="T61" fmla="*/ 2147483647 h 479"/>
                <a:gd name="T62" fmla="*/ 2147483647 w 367"/>
                <a:gd name="T63" fmla="*/ 2147483647 h 479"/>
                <a:gd name="T64" fmla="*/ 2147483647 w 367"/>
                <a:gd name="T65" fmla="*/ 2147483647 h 479"/>
                <a:gd name="T66" fmla="*/ 2147483647 w 367"/>
                <a:gd name="T67" fmla="*/ 2147483647 h 479"/>
                <a:gd name="T68" fmla="*/ 2147483647 w 367"/>
                <a:gd name="T69" fmla="*/ 2147483647 h 479"/>
                <a:gd name="T70" fmla="*/ 2147483647 w 367"/>
                <a:gd name="T71" fmla="*/ 2147483647 h 479"/>
                <a:gd name="T72" fmla="*/ 2147483647 w 367"/>
                <a:gd name="T73" fmla="*/ 2147483647 h 479"/>
                <a:gd name="T74" fmla="*/ 2147483647 w 367"/>
                <a:gd name="T75" fmla="*/ 2147483647 h 479"/>
                <a:gd name="T76" fmla="*/ 2147483647 w 367"/>
                <a:gd name="T77" fmla="*/ 2147483647 h 479"/>
                <a:gd name="T78" fmla="*/ 2147483647 w 367"/>
                <a:gd name="T79" fmla="*/ 2147483647 h 479"/>
                <a:gd name="T80" fmla="*/ 2147483647 w 367"/>
                <a:gd name="T81" fmla="*/ 2147483647 h 479"/>
                <a:gd name="T82" fmla="*/ 2147483647 w 367"/>
                <a:gd name="T83" fmla="*/ 2147483647 h 479"/>
                <a:gd name="T84" fmla="*/ 2147483647 w 367"/>
                <a:gd name="T85" fmla="*/ 2147483647 h 479"/>
                <a:gd name="T86" fmla="*/ 2147483647 w 367"/>
                <a:gd name="T87" fmla="*/ 2147483647 h 479"/>
                <a:gd name="T88" fmla="*/ 2147483647 w 367"/>
                <a:gd name="T89" fmla="*/ 2147483647 h 479"/>
                <a:gd name="T90" fmla="*/ 2147483647 w 367"/>
                <a:gd name="T91" fmla="*/ 2147483647 h 479"/>
                <a:gd name="T92" fmla="*/ 2147483647 w 367"/>
                <a:gd name="T93" fmla="*/ 2147483647 h 479"/>
                <a:gd name="T94" fmla="*/ 2147483647 w 367"/>
                <a:gd name="T95" fmla="*/ 2147483647 h 479"/>
                <a:gd name="T96" fmla="*/ 2147483647 w 367"/>
                <a:gd name="T97" fmla="*/ 2147483647 h 479"/>
                <a:gd name="T98" fmla="*/ 2147483647 w 367"/>
                <a:gd name="T99" fmla="*/ 2147483647 h 479"/>
                <a:gd name="T100" fmla="*/ 2147483647 w 367"/>
                <a:gd name="T101" fmla="*/ 2147483647 h 479"/>
                <a:gd name="T102" fmla="*/ 2147483647 w 367"/>
                <a:gd name="T103" fmla="*/ 2147483647 h 479"/>
                <a:gd name="T104" fmla="*/ 2147483647 w 367"/>
                <a:gd name="T105" fmla="*/ 2147483647 h 479"/>
                <a:gd name="T106" fmla="*/ 2147483647 w 367"/>
                <a:gd name="T107" fmla="*/ 2147483647 h 479"/>
                <a:gd name="T108" fmla="*/ 2147483647 w 367"/>
                <a:gd name="T109" fmla="*/ 2147483647 h 479"/>
                <a:gd name="T110" fmla="*/ 2147483647 w 367"/>
                <a:gd name="T111" fmla="*/ 2147483647 h 479"/>
                <a:gd name="T112" fmla="*/ 2147483647 w 367"/>
                <a:gd name="T113" fmla="*/ 2147483647 h 479"/>
                <a:gd name="T114" fmla="*/ 2147483647 w 367"/>
                <a:gd name="T115" fmla="*/ 2147483647 h 479"/>
                <a:gd name="T116" fmla="*/ 2147483647 w 367"/>
                <a:gd name="T117" fmla="*/ 2147483647 h 479"/>
                <a:gd name="T118" fmla="*/ 2147483647 w 367"/>
                <a:gd name="T119" fmla="*/ 2147483647 h 479"/>
                <a:gd name="T120" fmla="*/ 2147483647 w 367"/>
                <a:gd name="T121" fmla="*/ 2147483647 h 479"/>
                <a:gd name="T122" fmla="*/ 2147483647 w 367"/>
                <a:gd name="T123" fmla="*/ 2147483647 h 479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367" h="479">
                  <a:moveTo>
                    <a:pt x="361" y="391"/>
                  </a:moveTo>
                  <a:lnTo>
                    <a:pt x="258" y="445"/>
                  </a:lnTo>
                  <a:lnTo>
                    <a:pt x="256" y="445"/>
                  </a:lnTo>
                  <a:lnTo>
                    <a:pt x="254" y="445"/>
                  </a:lnTo>
                  <a:lnTo>
                    <a:pt x="249" y="447"/>
                  </a:lnTo>
                  <a:lnTo>
                    <a:pt x="243" y="448"/>
                  </a:lnTo>
                  <a:lnTo>
                    <a:pt x="235" y="450"/>
                  </a:lnTo>
                  <a:lnTo>
                    <a:pt x="228" y="454"/>
                  </a:lnTo>
                  <a:lnTo>
                    <a:pt x="218" y="458"/>
                  </a:lnTo>
                  <a:lnTo>
                    <a:pt x="211" y="462"/>
                  </a:lnTo>
                  <a:lnTo>
                    <a:pt x="197" y="464"/>
                  </a:lnTo>
                  <a:lnTo>
                    <a:pt x="190" y="466"/>
                  </a:lnTo>
                  <a:lnTo>
                    <a:pt x="178" y="469"/>
                  </a:lnTo>
                  <a:lnTo>
                    <a:pt x="169" y="473"/>
                  </a:lnTo>
                  <a:lnTo>
                    <a:pt x="159" y="475"/>
                  </a:lnTo>
                  <a:lnTo>
                    <a:pt x="150" y="477"/>
                  </a:lnTo>
                  <a:lnTo>
                    <a:pt x="140" y="477"/>
                  </a:lnTo>
                  <a:lnTo>
                    <a:pt x="135" y="479"/>
                  </a:lnTo>
                  <a:lnTo>
                    <a:pt x="127" y="477"/>
                  </a:lnTo>
                  <a:lnTo>
                    <a:pt x="121" y="477"/>
                  </a:lnTo>
                  <a:lnTo>
                    <a:pt x="118" y="475"/>
                  </a:lnTo>
                  <a:lnTo>
                    <a:pt x="114" y="473"/>
                  </a:lnTo>
                  <a:lnTo>
                    <a:pt x="110" y="469"/>
                  </a:lnTo>
                  <a:lnTo>
                    <a:pt x="108" y="464"/>
                  </a:lnTo>
                  <a:lnTo>
                    <a:pt x="106" y="458"/>
                  </a:lnTo>
                  <a:lnTo>
                    <a:pt x="104" y="452"/>
                  </a:lnTo>
                  <a:lnTo>
                    <a:pt x="102" y="447"/>
                  </a:lnTo>
                  <a:lnTo>
                    <a:pt x="100" y="439"/>
                  </a:lnTo>
                  <a:lnTo>
                    <a:pt x="98" y="429"/>
                  </a:lnTo>
                  <a:lnTo>
                    <a:pt x="97" y="422"/>
                  </a:lnTo>
                  <a:lnTo>
                    <a:pt x="93" y="410"/>
                  </a:lnTo>
                  <a:lnTo>
                    <a:pt x="91" y="401"/>
                  </a:lnTo>
                  <a:lnTo>
                    <a:pt x="89" y="389"/>
                  </a:lnTo>
                  <a:lnTo>
                    <a:pt x="85" y="378"/>
                  </a:lnTo>
                  <a:lnTo>
                    <a:pt x="79" y="365"/>
                  </a:lnTo>
                  <a:lnTo>
                    <a:pt x="74" y="351"/>
                  </a:lnTo>
                  <a:lnTo>
                    <a:pt x="68" y="338"/>
                  </a:lnTo>
                  <a:lnTo>
                    <a:pt x="62" y="325"/>
                  </a:lnTo>
                  <a:lnTo>
                    <a:pt x="55" y="311"/>
                  </a:lnTo>
                  <a:lnTo>
                    <a:pt x="47" y="298"/>
                  </a:lnTo>
                  <a:lnTo>
                    <a:pt x="41" y="285"/>
                  </a:lnTo>
                  <a:lnTo>
                    <a:pt x="36" y="273"/>
                  </a:lnTo>
                  <a:lnTo>
                    <a:pt x="28" y="262"/>
                  </a:lnTo>
                  <a:lnTo>
                    <a:pt x="22" y="251"/>
                  </a:lnTo>
                  <a:lnTo>
                    <a:pt x="17" y="241"/>
                  </a:lnTo>
                  <a:lnTo>
                    <a:pt x="13" y="234"/>
                  </a:lnTo>
                  <a:lnTo>
                    <a:pt x="7" y="226"/>
                  </a:lnTo>
                  <a:lnTo>
                    <a:pt x="5" y="222"/>
                  </a:lnTo>
                  <a:lnTo>
                    <a:pt x="3" y="218"/>
                  </a:lnTo>
                  <a:lnTo>
                    <a:pt x="3" y="216"/>
                  </a:lnTo>
                  <a:lnTo>
                    <a:pt x="3" y="215"/>
                  </a:lnTo>
                  <a:lnTo>
                    <a:pt x="2" y="211"/>
                  </a:lnTo>
                  <a:lnTo>
                    <a:pt x="2" y="205"/>
                  </a:lnTo>
                  <a:lnTo>
                    <a:pt x="2" y="197"/>
                  </a:lnTo>
                  <a:lnTo>
                    <a:pt x="2" y="190"/>
                  </a:lnTo>
                  <a:lnTo>
                    <a:pt x="2" y="182"/>
                  </a:lnTo>
                  <a:lnTo>
                    <a:pt x="2" y="175"/>
                  </a:lnTo>
                  <a:lnTo>
                    <a:pt x="0" y="165"/>
                  </a:lnTo>
                  <a:lnTo>
                    <a:pt x="0" y="156"/>
                  </a:lnTo>
                  <a:lnTo>
                    <a:pt x="2" y="146"/>
                  </a:lnTo>
                  <a:lnTo>
                    <a:pt x="2" y="140"/>
                  </a:lnTo>
                  <a:lnTo>
                    <a:pt x="3" y="131"/>
                  </a:lnTo>
                  <a:lnTo>
                    <a:pt x="5" y="125"/>
                  </a:lnTo>
                  <a:lnTo>
                    <a:pt x="9" y="119"/>
                  </a:lnTo>
                  <a:lnTo>
                    <a:pt x="13" y="116"/>
                  </a:lnTo>
                  <a:lnTo>
                    <a:pt x="21" y="108"/>
                  </a:lnTo>
                  <a:lnTo>
                    <a:pt x="32" y="104"/>
                  </a:lnTo>
                  <a:lnTo>
                    <a:pt x="38" y="102"/>
                  </a:lnTo>
                  <a:lnTo>
                    <a:pt x="43" y="100"/>
                  </a:lnTo>
                  <a:lnTo>
                    <a:pt x="51" y="97"/>
                  </a:lnTo>
                  <a:lnTo>
                    <a:pt x="59" y="97"/>
                  </a:lnTo>
                  <a:lnTo>
                    <a:pt x="64" y="93"/>
                  </a:lnTo>
                  <a:lnTo>
                    <a:pt x="72" y="91"/>
                  </a:lnTo>
                  <a:lnTo>
                    <a:pt x="79" y="89"/>
                  </a:lnTo>
                  <a:lnTo>
                    <a:pt x="89" y="87"/>
                  </a:lnTo>
                  <a:lnTo>
                    <a:pt x="95" y="83"/>
                  </a:lnTo>
                  <a:lnTo>
                    <a:pt x="104" y="81"/>
                  </a:lnTo>
                  <a:lnTo>
                    <a:pt x="114" y="78"/>
                  </a:lnTo>
                  <a:lnTo>
                    <a:pt x="123" y="76"/>
                  </a:lnTo>
                  <a:lnTo>
                    <a:pt x="131" y="68"/>
                  </a:lnTo>
                  <a:lnTo>
                    <a:pt x="140" y="64"/>
                  </a:lnTo>
                  <a:lnTo>
                    <a:pt x="150" y="59"/>
                  </a:lnTo>
                  <a:lnTo>
                    <a:pt x="159" y="53"/>
                  </a:lnTo>
                  <a:lnTo>
                    <a:pt x="169" y="47"/>
                  </a:lnTo>
                  <a:lnTo>
                    <a:pt x="178" y="41"/>
                  </a:lnTo>
                  <a:lnTo>
                    <a:pt x="188" y="34"/>
                  </a:lnTo>
                  <a:lnTo>
                    <a:pt x="195" y="30"/>
                  </a:lnTo>
                  <a:lnTo>
                    <a:pt x="205" y="22"/>
                  </a:lnTo>
                  <a:lnTo>
                    <a:pt x="214" y="17"/>
                  </a:lnTo>
                  <a:lnTo>
                    <a:pt x="222" y="13"/>
                  </a:lnTo>
                  <a:lnTo>
                    <a:pt x="230" y="9"/>
                  </a:lnTo>
                  <a:lnTo>
                    <a:pt x="237" y="5"/>
                  </a:lnTo>
                  <a:lnTo>
                    <a:pt x="245" y="3"/>
                  </a:lnTo>
                  <a:lnTo>
                    <a:pt x="251" y="0"/>
                  </a:lnTo>
                  <a:lnTo>
                    <a:pt x="258" y="0"/>
                  </a:lnTo>
                  <a:lnTo>
                    <a:pt x="268" y="0"/>
                  </a:lnTo>
                  <a:lnTo>
                    <a:pt x="277" y="5"/>
                  </a:lnTo>
                  <a:lnTo>
                    <a:pt x="279" y="7"/>
                  </a:lnTo>
                  <a:lnTo>
                    <a:pt x="283" y="13"/>
                  </a:lnTo>
                  <a:lnTo>
                    <a:pt x="287" y="19"/>
                  </a:lnTo>
                  <a:lnTo>
                    <a:pt x="289" y="26"/>
                  </a:lnTo>
                  <a:lnTo>
                    <a:pt x="290" y="32"/>
                  </a:lnTo>
                  <a:lnTo>
                    <a:pt x="292" y="40"/>
                  </a:lnTo>
                  <a:lnTo>
                    <a:pt x="294" y="45"/>
                  </a:lnTo>
                  <a:lnTo>
                    <a:pt x="298" y="55"/>
                  </a:lnTo>
                  <a:lnTo>
                    <a:pt x="300" y="64"/>
                  </a:lnTo>
                  <a:lnTo>
                    <a:pt x="304" y="72"/>
                  </a:lnTo>
                  <a:lnTo>
                    <a:pt x="306" y="83"/>
                  </a:lnTo>
                  <a:lnTo>
                    <a:pt x="309" y="93"/>
                  </a:lnTo>
                  <a:lnTo>
                    <a:pt x="313" y="102"/>
                  </a:lnTo>
                  <a:lnTo>
                    <a:pt x="315" y="114"/>
                  </a:lnTo>
                  <a:lnTo>
                    <a:pt x="319" y="125"/>
                  </a:lnTo>
                  <a:lnTo>
                    <a:pt x="323" y="137"/>
                  </a:lnTo>
                  <a:lnTo>
                    <a:pt x="327" y="146"/>
                  </a:lnTo>
                  <a:lnTo>
                    <a:pt x="330" y="157"/>
                  </a:lnTo>
                  <a:lnTo>
                    <a:pt x="336" y="167"/>
                  </a:lnTo>
                  <a:lnTo>
                    <a:pt x="340" y="178"/>
                  </a:lnTo>
                  <a:lnTo>
                    <a:pt x="344" y="188"/>
                  </a:lnTo>
                  <a:lnTo>
                    <a:pt x="348" y="197"/>
                  </a:lnTo>
                  <a:lnTo>
                    <a:pt x="351" y="205"/>
                  </a:lnTo>
                  <a:lnTo>
                    <a:pt x="355" y="215"/>
                  </a:lnTo>
                  <a:lnTo>
                    <a:pt x="357" y="222"/>
                  </a:lnTo>
                  <a:lnTo>
                    <a:pt x="361" y="230"/>
                  </a:lnTo>
                  <a:lnTo>
                    <a:pt x="363" y="235"/>
                  </a:lnTo>
                  <a:lnTo>
                    <a:pt x="367" y="241"/>
                  </a:lnTo>
                  <a:lnTo>
                    <a:pt x="365" y="241"/>
                  </a:lnTo>
                  <a:lnTo>
                    <a:pt x="361" y="241"/>
                  </a:lnTo>
                  <a:lnTo>
                    <a:pt x="355" y="243"/>
                  </a:lnTo>
                  <a:lnTo>
                    <a:pt x="351" y="243"/>
                  </a:lnTo>
                  <a:lnTo>
                    <a:pt x="342" y="243"/>
                  </a:lnTo>
                  <a:lnTo>
                    <a:pt x="334" y="239"/>
                  </a:lnTo>
                  <a:lnTo>
                    <a:pt x="325" y="234"/>
                  </a:lnTo>
                  <a:lnTo>
                    <a:pt x="317" y="226"/>
                  </a:lnTo>
                  <a:lnTo>
                    <a:pt x="311" y="220"/>
                  </a:lnTo>
                  <a:lnTo>
                    <a:pt x="308" y="215"/>
                  </a:lnTo>
                  <a:lnTo>
                    <a:pt x="302" y="207"/>
                  </a:lnTo>
                  <a:lnTo>
                    <a:pt x="298" y="201"/>
                  </a:lnTo>
                  <a:lnTo>
                    <a:pt x="292" y="194"/>
                  </a:lnTo>
                  <a:lnTo>
                    <a:pt x="290" y="188"/>
                  </a:lnTo>
                  <a:lnTo>
                    <a:pt x="285" y="182"/>
                  </a:lnTo>
                  <a:lnTo>
                    <a:pt x="281" y="176"/>
                  </a:lnTo>
                  <a:lnTo>
                    <a:pt x="277" y="169"/>
                  </a:lnTo>
                  <a:lnTo>
                    <a:pt x="271" y="163"/>
                  </a:lnTo>
                  <a:lnTo>
                    <a:pt x="268" y="157"/>
                  </a:lnTo>
                  <a:lnTo>
                    <a:pt x="264" y="152"/>
                  </a:lnTo>
                  <a:lnTo>
                    <a:pt x="254" y="140"/>
                  </a:lnTo>
                  <a:lnTo>
                    <a:pt x="245" y="133"/>
                  </a:lnTo>
                  <a:lnTo>
                    <a:pt x="239" y="129"/>
                  </a:lnTo>
                  <a:lnTo>
                    <a:pt x="232" y="125"/>
                  </a:lnTo>
                  <a:lnTo>
                    <a:pt x="226" y="123"/>
                  </a:lnTo>
                  <a:lnTo>
                    <a:pt x="220" y="121"/>
                  </a:lnTo>
                  <a:lnTo>
                    <a:pt x="214" y="119"/>
                  </a:lnTo>
                  <a:lnTo>
                    <a:pt x="209" y="119"/>
                  </a:lnTo>
                  <a:lnTo>
                    <a:pt x="203" y="119"/>
                  </a:lnTo>
                  <a:lnTo>
                    <a:pt x="197" y="119"/>
                  </a:lnTo>
                  <a:lnTo>
                    <a:pt x="190" y="119"/>
                  </a:lnTo>
                  <a:lnTo>
                    <a:pt x="184" y="119"/>
                  </a:lnTo>
                  <a:lnTo>
                    <a:pt x="176" y="119"/>
                  </a:lnTo>
                  <a:lnTo>
                    <a:pt x="171" y="121"/>
                  </a:lnTo>
                  <a:lnTo>
                    <a:pt x="163" y="121"/>
                  </a:lnTo>
                  <a:lnTo>
                    <a:pt x="157" y="123"/>
                  </a:lnTo>
                  <a:lnTo>
                    <a:pt x="150" y="123"/>
                  </a:lnTo>
                  <a:lnTo>
                    <a:pt x="144" y="125"/>
                  </a:lnTo>
                  <a:lnTo>
                    <a:pt x="137" y="125"/>
                  </a:lnTo>
                  <a:lnTo>
                    <a:pt x="129" y="127"/>
                  </a:lnTo>
                  <a:lnTo>
                    <a:pt x="121" y="129"/>
                  </a:lnTo>
                  <a:lnTo>
                    <a:pt x="116" y="131"/>
                  </a:lnTo>
                  <a:lnTo>
                    <a:pt x="108" y="131"/>
                  </a:lnTo>
                  <a:lnTo>
                    <a:pt x="102" y="133"/>
                  </a:lnTo>
                  <a:lnTo>
                    <a:pt x="97" y="133"/>
                  </a:lnTo>
                  <a:lnTo>
                    <a:pt x="91" y="137"/>
                  </a:lnTo>
                  <a:lnTo>
                    <a:pt x="83" y="137"/>
                  </a:lnTo>
                  <a:lnTo>
                    <a:pt x="78" y="138"/>
                  </a:lnTo>
                  <a:lnTo>
                    <a:pt x="72" y="138"/>
                  </a:lnTo>
                  <a:lnTo>
                    <a:pt x="68" y="140"/>
                  </a:lnTo>
                  <a:lnTo>
                    <a:pt x="59" y="144"/>
                  </a:lnTo>
                  <a:lnTo>
                    <a:pt x="53" y="146"/>
                  </a:lnTo>
                  <a:lnTo>
                    <a:pt x="47" y="148"/>
                  </a:lnTo>
                  <a:lnTo>
                    <a:pt x="43" y="150"/>
                  </a:lnTo>
                  <a:lnTo>
                    <a:pt x="43" y="154"/>
                  </a:lnTo>
                  <a:lnTo>
                    <a:pt x="43" y="157"/>
                  </a:lnTo>
                  <a:lnTo>
                    <a:pt x="45" y="163"/>
                  </a:lnTo>
                  <a:lnTo>
                    <a:pt x="47" y="173"/>
                  </a:lnTo>
                  <a:lnTo>
                    <a:pt x="51" y="176"/>
                  </a:lnTo>
                  <a:lnTo>
                    <a:pt x="53" y="182"/>
                  </a:lnTo>
                  <a:lnTo>
                    <a:pt x="57" y="190"/>
                  </a:lnTo>
                  <a:lnTo>
                    <a:pt x="59" y="199"/>
                  </a:lnTo>
                  <a:lnTo>
                    <a:pt x="62" y="205"/>
                  </a:lnTo>
                  <a:lnTo>
                    <a:pt x="66" y="215"/>
                  </a:lnTo>
                  <a:lnTo>
                    <a:pt x="70" y="224"/>
                  </a:lnTo>
                  <a:lnTo>
                    <a:pt x="76" y="235"/>
                  </a:lnTo>
                  <a:lnTo>
                    <a:pt x="79" y="245"/>
                  </a:lnTo>
                  <a:lnTo>
                    <a:pt x="83" y="256"/>
                  </a:lnTo>
                  <a:lnTo>
                    <a:pt x="89" y="266"/>
                  </a:lnTo>
                  <a:lnTo>
                    <a:pt x="93" y="279"/>
                  </a:lnTo>
                  <a:lnTo>
                    <a:pt x="97" y="289"/>
                  </a:lnTo>
                  <a:lnTo>
                    <a:pt x="102" y="300"/>
                  </a:lnTo>
                  <a:lnTo>
                    <a:pt x="104" y="311"/>
                  </a:lnTo>
                  <a:lnTo>
                    <a:pt x="110" y="323"/>
                  </a:lnTo>
                  <a:lnTo>
                    <a:pt x="114" y="331"/>
                  </a:lnTo>
                  <a:lnTo>
                    <a:pt x="118" y="342"/>
                  </a:lnTo>
                  <a:lnTo>
                    <a:pt x="121" y="350"/>
                  </a:lnTo>
                  <a:lnTo>
                    <a:pt x="125" y="359"/>
                  </a:lnTo>
                  <a:lnTo>
                    <a:pt x="127" y="365"/>
                  </a:lnTo>
                  <a:lnTo>
                    <a:pt x="131" y="372"/>
                  </a:lnTo>
                  <a:lnTo>
                    <a:pt x="133" y="378"/>
                  </a:lnTo>
                  <a:lnTo>
                    <a:pt x="135" y="384"/>
                  </a:lnTo>
                  <a:lnTo>
                    <a:pt x="138" y="391"/>
                  </a:lnTo>
                  <a:lnTo>
                    <a:pt x="142" y="399"/>
                  </a:lnTo>
                  <a:lnTo>
                    <a:pt x="144" y="403"/>
                  </a:lnTo>
                  <a:lnTo>
                    <a:pt x="150" y="407"/>
                  </a:lnTo>
                  <a:lnTo>
                    <a:pt x="156" y="408"/>
                  </a:lnTo>
                  <a:lnTo>
                    <a:pt x="163" y="410"/>
                  </a:lnTo>
                  <a:lnTo>
                    <a:pt x="169" y="410"/>
                  </a:lnTo>
                  <a:lnTo>
                    <a:pt x="178" y="412"/>
                  </a:lnTo>
                  <a:lnTo>
                    <a:pt x="184" y="412"/>
                  </a:lnTo>
                  <a:lnTo>
                    <a:pt x="190" y="412"/>
                  </a:lnTo>
                  <a:lnTo>
                    <a:pt x="195" y="412"/>
                  </a:lnTo>
                  <a:lnTo>
                    <a:pt x="203" y="412"/>
                  </a:lnTo>
                  <a:lnTo>
                    <a:pt x="209" y="412"/>
                  </a:lnTo>
                  <a:lnTo>
                    <a:pt x="214" y="412"/>
                  </a:lnTo>
                  <a:lnTo>
                    <a:pt x="220" y="410"/>
                  </a:lnTo>
                  <a:lnTo>
                    <a:pt x="228" y="410"/>
                  </a:lnTo>
                  <a:lnTo>
                    <a:pt x="233" y="410"/>
                  </a:lnTo>
                  <a:lnTo>
                    <a:pt x="241" y="408"/>
                  </a:lnTo>
                  <a:lnTo>
                    <a:pt x="247" y="408"/>
                  </a:lnTo>
                  <a:lnTo>
                    <a:pt x="254" y="407"/>
                  </a:lnTo>
                  <a:lnTo>
                    <a:pt x="258" y="403"/>
                  </a:lnTo>
                  <a:lnTo>
                    <a:pt x="266" y="401"/>
                  </a:lnTo>
                  <a:lnTo>
                    <a:pt x="270" y="399"/>
                  </a:lnTo>
                  <a:lnTo>
                    <a:pt x="277" y="397"/>
                  </a:lnTo>
                  <a:lnTo>
                    <a:pt x="287" y="391"/>
                  </a:lnTo>
                  <a:lnTo>
                    <a:pt x="298" y="386"/>
                  </a:lnTo>
                  <a:lnTo>
                    <a:pt x="308" y="380"/>
                  </a:lnTo>
                  <a:lnTo>
                    <a:pt x="317" y="374"/>
                  </a:lnTo>
                  <a:lnTo>
                    <a:pt x="325" y="367"/>
                  </a:lnTo>
                  <a:lnTo>
                    <a:pt x="332" y="365"/>
                  </a:lnTo>
                  <a:lnTo>
                    <a:pt x="338" y="359"/>
                  </a:lnTo>
                  <a:lnTo>
                    <a:pt x="344" y="357"/>
                  </a:lnTo>
                  <a:lnTo>
                    <a:pt x="349" y="353"/>
                  </a:lnTo>
                  <a:lnTo>
                    <a:pt x="353" y="353"/>
                  </a:lnTo>
                  <a:lnTo>
                    <a:pt x="361" y="355"/>
                  </a:lnTo>
                  <a:lnTo>
                    <a:pt x="363" y="363"/>
                  </a:lnTo>
                  <a:lnTo>
                    <a:pt x="365" y="369"/>
                  </a:lnTo>
                  <a:lnTo>
                    <a:pt x="363" y="380"/>
                  </a:lnTo>
                  <a:lnTo>
                    <a:pt x="361" y="388"/>
                  </a:lnTo>
                  <a:lnTo>
                    <a:pt x="361" y="39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1" name="Freeform 165"/>
            <p:cNvSpPr>
              <a:spLocks/>
            </p:cNvSpPr>
            <p:nvPr/>
          </p:nvSpPr>
          <p:spPr bwMode="auto">
            <a:xfrm>
              <a:off x="3144913" y="2582241"/>
              <a:ext cx="153759" cy="43844"/>
            </a:xfrm>
            <a:custGeom>
              <a:avLst/>
              <a:gdLst>
                <a:gd name="T0" fmla="*/ 2147483647 w 1009"/>
                <a:gd name="T1" fmla="*/ 2147483647 h 289"/>
                <a:gd name="T2" fmla="*/ 2147483647 w 1009"/>
                <a:gd name="T3" fmla="*/ 2147483647 h 289"/>
                <a:gd name="T4" fmla="*/ 2147483647 w 1009"/>
                <a:gd name="T5" fmla="*/ 2147483647 h 289"/>
                <a:gd name="T6" fmla="*/ 2147483647 w 1009"/>
                <a:gd name="T7" fmla="*/ 2147483647 h 289"/>
                <a:gd name="T8" fmla="*/ 2147483647 w 1009"/>
                <a:gd name="T9" fmla="*/ 2147483647 h 289"/>
                <a:gd name="T10" fmla="*/ 2147483647 w 1009"/>
                <a:gd name="T11" fmla="*/ 2147483647 h 289"/>
                <a:gd name="T12" fmla="*/ 2147483647 w 1009"/>
                <a:gd name="T13" fmla="*/ 2147483647 h 289"/>
                <a:gd name="T14" fmla="*/ 2147483647 w 1009"/>
                <a:gd name="T15" fmla="*/ 2147483647 h 289"/>
                <a:gd name="T16" fmla="*/ 2147483647 w 1009"/>
                <a:gd name="T17" fmla="*/ 2147483647 h 289"/>
                <a:gd name="T18" fmla="*/ 2147483647 w 1009"/>
                <a:gd name="T19" fmla="*/ 2147483647 h 289"/>
                <a:gd name="T20" fmla="*/ 2147483647 w 1009"/>
                <a:gd name="T21" fmla="*/ 2147483647 h 289"/>
                <a:gd name="T22" fmla="*/ 2147483647 w 1009"/>
                <a:gd name="T23" fmla="*/ 2147483647 h 289"/>
                <a:gd name="T24" fmla="*/ 2147483647 w 1009"/>
                <a:gd name="T25" fmla="*/ 2147483647 h 289"/>
                <a:gd name="T26" fmla="*/ 2147483647 w 1009"/>
                <a:gd name="T27" fmla="*/ 2147483647 h 289"/>
                <a:gd name="T28" fmla="*/ 2147483647 w 1009"/>
                <a:gd name="T29" fmla="*/ 2147483647 h 289"/>
                <a:gd name="T30" fmla="*/ 2147483647 w 1009"/>
                <a:gd name="T31" fmla="*/ 2147483647 h 289"/>
                <a:gd name="T32" fmla="*/ 2147483647 w 1009"/>
                <a:gd name="T33" fmla="*/ 2147483647 h 289"/>
                <a:gd name="T34" fmla="*/ 2147483647 w 1009"/>
                <a:gd name="T35" fmla="*/ 2147483647 h 289"/>
                <a:gd name="T36" fmla="*/ 2147483647 w 1009"/>
                <a:gd name="T37" fmla="*/ 2147483647 h 289"/>
                <a:gd name="T38" fmla="*/ 2147483647 w 1009"/>
                <a:gd name="T39" fmla="*/ 2147483647 h 289"/>
                <a:gd name="T40" fmla="*/ 2147483647 w 1009"/>
                <a:gd name="T41" fmla="*/ 2147483647 h 289"/>
                <a:gd name="T42" fmla="*/ 2147483647 w 1009"/>
                <a:gd name="T43" fmla="*/ 2147483647 h 289"/>
                <a:gd name="T44" fmla="*/ 2147483647 w 1009"/>
                <a:gd name="T45" fmla="*/ 2147483647 h 289"/>
                <a:gd name="T46" fmla="*/ 2147483647 w 1009"/>
                <a:gd name="T47" fmla="*/ 2147483647 h 289"/>
                <a:gd name="T48" fmla="*/ 2147483647 w 1009"/>
                <a:gd name="T49" fmla="*/ 2147483647 h 289"/>
                <a:gd name="T50" fmla="*/ 2147483647 w 1009"/>
                <a:gd name="T51" fmla="*/ 2147483647 h 289"/>
                <a:gd name="T52" fmla="*/ 2147483647 w 1009"/>
                <a:gd name="T53" fmla="*/ 2147483647 h 289"/>
                <a:gd name="T54" fmla="*/ 2147483647 w 1009"/>
                <a:gd name="T55" fmla="*/ 2147483647 h 289"/>
                <a:gd name="T56" fmla="*/ 2147483647 w 1009"/>
                <a:gd name="T57" fmla="*/ 2147483647 h 289"/>
                <a:gd name="T58" fmla="*/ 2147483647 w 1009"/>
                <a:gd name="T59" fmla="*/ 2147483647 h 289"/>
                <a:gd name="T60" fmla="*/ 2147483647 w 1009"/>
                <a:gd name="T61" fmla="*/ 2147483647 h 289"/>
                <a:gd name="T62" fmla="*/ 2147483647 w 1009"/>
                <a:gd name="T63" fmla="*/ 2147483647 h 289"/>
                <a:gd name="T64" fmla="*/ 2147483647 w 1009"/>
                <a:gd name="T65" fmla="*/ 2147483647 h 289"/>
                <a:gd name="T66" fmla="*/ 2147483647 w 1009"/>
                <a:gd name="T67" fmla="*/ 2147483647 h 289"/>
                <a:gd name="T68" fmla="*/ 2147483647 w 1009"/>
                <a:gd name="T69" fmla="*/ 2147483647 h 289"/>
                <a:gd name="T70" fmla="*/ 2147483647 w 1009"/>
                <a:gd name="T71" fmla="*/ 2147483647 h 289"/>
                <a:gd name="T72" fmla="*/ 2147483647 w 1009"/>
                <a:gd name="T73" fmla="*/ 2147483647 h 289"/>
                <a:gd name="T74" fmla="*/ 2147483647 w 1009"/>
                <a:gd name="T75" fmla="*/ 0 h 289"/>
                <a:gd name="T76" fmla="*/ 2147483647 w 1009"/>
                <a:gd name="T77" fmla="*/ 2147483647 h 289"/>
                <a:gd name="T78" fmla="*/ 2147483647 w 1009"/>
                <a:gd name="T79" fmla="*/ 2147483647 h 289"/>
                <a:gd name="T80" fmla="*/ 0 w 1009"/>
                <a:gd name="T81" fmla="*/ 2147483647 h 289"/>
                <a:gd name="T82" fmla="*/ 2147483647 w 1009"/>
                <a:gd name="T83" fmla="*/ 2147483647 h 289"/>
                <a:gd name="T84" fmla="*/ 2147483647 w 1009"/>
                <a:gd name="T85" fmla="*/ 2147483647 h 289"/>
                <a:gd name="T86" fmla="*/ 2147483647 w 1009"/>
                <a:gd name="T87" fmla="*/ 2147483647 h 28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009" h="289">
                  <a:moveTo>
                    <a:pt x="15" y="103"/>
                  </a:moveTo>
                  <a:lnTo>
                    <a:pt x="17" y="103"/>
                  </a:lnTo>
                  <a:lnTo>
                    <a:pt x="23" y="105"/>
                  </a:lnTo>
                  <a:lnTo>
                    <a:pt x="34" y="111"/>
                  </a:lnTo>
                  <a:lnTo>
                    <a:pt x="47" y="118"/>
                  </a:lnTo>
                  <a:lnTo>
                    <a:pt x="63" y="126"/>
                  </a:lnTo>
                  <a:lnTo>
                    <a:pt x="83" y="135"/>
                  </a:lnTo>
                  <a:lnTo>
                    <a:pt x="102" y="145"/>
                  </a:lnTo>
                  <a:lnTo>
                    <a:pt x="127" y="156"/>
                  </a:lnTo>
                  <a:lnTo>
                    <a:pt x="152" y="168"/>
                  </a:lnTo>
                  <a:lnTo>
                    <a:pt x="179" y="181"/>
                  </a:lnTo>
                  <a:lnTo>
                    <a:pt x="207" y="194"/>
                  </a:lnTo>
                  <a:lnTo>
                    <a:pt x="234" y="208"/>
                  </a:lnTo>
                  <a:lnTo>
                    <a:pt x="262" y="221"/>
                  </a:lnTo>
                  <a:lnTo>
                    <a:pt x="291" y="232"/>
                  </a:lnTo>
                  <a:lnTo>
                    <a:pt x="317" y="246"/>
                  </a:lnTo>
                  <a:lnTo>
                    <a:pt x="346" y="257"/>
                  </a:lnTo>
                  <a:lnTo>
                    <a:pt x="371" y="265"/>
                  </a:lnTo>
                  <a:lnTo>
                    <a:pt x="397" y="274"/>
                  </a:lnTo>
                  <a:lnTo>
                    <a:pt x="422" y="280"/>
                  </a:lnTo>
                  <a:lnTo>
                    <a:pt x="448" y="286"/>
                  </a:lnTo>
                  <a:lnTo>
                    <a:pt x="473" y="288"/>
                  </a:lnTo>
                  <a:lnTo>
                    <a:pt x="500" y="289"/>
                  </a:lnTo>
                  <a:lnTo>
                    <a:pt x="524" y="289"/>
                  </a:lnTo>
                  <a:lnTo>
                    <a:pt x="551" y="289"/>
                  </a:lnTo>
                  <a:lnTo>
                    <a:pt x="576" y="288"/>
                  </a:lnTo>
                  <a:lnTo>
                    <a:pt x="601" y="284"/>
                  </a:lnTo>
                  <a:lnTo>
                    <a:pt x="625" y="278"/>
                  </a:lnTo>
                  <a:lnTo>
                    <a:pt x="652" y="274"/>
                  </a:lnTo>
                  <a:lnTo>
                    <a:pt x="677" y="265"/>
                  </a:lnTo>
                  <a:lnTo>
                    <a:pt x="701" y="257"/>
                  </a:lnTo>
                  <a:lnTo>
                    <a:pt x="726" y="248"/>
                  </a:lnTo>
                  <a:lnTo>
                    <a:pt x="751" y="238"/>
                  </a:lnTo>
                  <a:lnTo>
                    <a:pt x="775" y="227"/>
                  </a:lnTo>
                  <a:lnTo>
                    <a:pt x="798" y="213"/>
                  </a:lnTo>
                  <a:lnTo>
                    <a:pt x="821" y="200"/>
                  </a:lnTo>
                  <a:lnTo>
                    <a:pt x="844" y="187"/>
                  </a:lnTo>
                  <a:lnTo>
                    <a:pt x="865" y="173"/>
                  </a:lnTo>
                  <a:lnTo>
                    <a:pt x="886" y="160"/>
                  </a:lnTo>
                  <a:lnTo>
                    <a:pt x="905" y="147"/>
                  </a:lnTo>
                  <a:lnTo>
                    <a:pt x="924" y="135"/>
                  </a:lnTo>
                  <a:lnTo>
                    <a:pt x="939" y="122"/>
                  </a:lnTo>
                  <a:lnTo>
                    <a:pt x="954" y="111"/>
                  </a:lnTo>
                  <a:lnTo>
                    <a:pt x="965" y="99"/>
                  </a:lnTo>
                  <a:lnTo>
                    <a:pt x="979" y="92"/>
                  </a:lnTo>
                  <a:lnTo>
                    <a:pt x="986" y="84"/>
                  </a:lnTo>
                  <a:lnTo>
                    <a:pt x="994" y="78"/>
                  </a:lnTo>
                  <a:lnTo>
                    <a:pt x="998" y="75"/>
                  </a:lnTo>
                  <a:lnTo>
                    <a:pt x="1000" y="75"/>
                  </a:lnTo>
                  <a:lnTo>
                    <a:pt x="1000" y="71"/>
                  </a:lnTo>
                  <a:lnTo>
                    <a:pt x="1003" y="63"/>
                  </a:lnTo>
                  <a:lnTo>
                    <a:pt x="1007" y="54"/>
                  </a:lnTo>
                  <a:lnTo>
                    <a:pt x="1009" y="42"/>
                  </a:lnTo>
                  <a:lnTo>
                    <a:pt x="1007" y="33"/>
                  </a:lnTo>
                  <a:lnTo>
                    <a:pt x="1002" y="27"/>
                  </a:lnTo>
                  <a:lnTo>
                    <a:pt x="996" y="25"/>
                  </a:lnTo>
                  <a:lnTo>
                    <a:pt x="988" y="25"/>
                  </a:lnTo>
                  <a:lnTo>
                    <a:pt x="979" y="27"/>
                  </a:lnTo>
                  <a:lnTo>
                    <a:pt x="969" y="33"/>
                  </a:lnTo>
                  <a:lnTo>
                    <a:pt x="954" y="38"/>
                  </a:lnTo>
                  <a:lnTo>
                    <a:pt x="941" y="44"/>
                  </a:lnTo>
                  <a:lnTo>
                    <a:pt x="926" y="50"/>
                  </a:lnTo>
                  <a:lnTo>
                    <a:pt x="910" y="57"/>
                  </a:lnTo>
                  <a:lnTo>
                    <a:pt x="895" y="65"/>
                  </a:lnTo>
                  <a:lnTo>
                    <a:pt x="878" y="75"/>
                  </a:lnTo>
                  <a:lnTo>
                    <a:pt x="861" y="80"/>
                  </a:lnTo>
                  <a:lnTo>
                    <a:pt x="846" y="90"/>
                  </a:lnTo>
                  <a:lnTo>
                    <a:pt x="827" y="99"/>
                  </a:lnTo>
                  <a:lnTo>
                    <a:pt x="808" y="107"/>
                  </a:lnTo>
                  <a:lnTo>
                    <a:pt x="789" y="115"/>
                  </a:lnTo>
                  <a:lnTo>
                    <a:pt x="772" y="124"/>
                  </a:lnTo>
                  <a:lnTo>
                    <a:pt x="751" y="132"/>
                  </a:lnTo>
                  <a:lnTo>
                    <a:pt x="732" y="141"/>
                  </a:lnTo>
                  <a:lnTo>
                    <a:pt x="713" y="151"/>
                  </a:lnTo>
                  <a:lnTo>
                    <a:pt x="694" y="158"/>
                  </a:lnTo>
                  <a:lnTo>
                    <a:pt x="673" y="164"/>
                  </a:lnTo>
                  <a:lnTo>
                    <a:pt x="652" y="172"/>
                  </a:lnTo>
                  <a:lnTo>
                    <a:pt x="633" y="177"/>
                  </a:lnTo>
                  <a:lnTo>
                    <a:pt x="614" y="183"/>
                  </a:lnTo>
                  <a:lnTo>
                    <a:pt x="597" y="187"/>
                  </a:lnTo>
                  <a:lnTo>
                    <a:pt x="578" y="191"/>
                  </a:lnTo>
                  <a:lnTo>
                    <a:pt x="559" y="192"/>
                  </a:lnTo>
                  <a:lnTo>
                    <a:pt x="540" y="194"/>
                  </a:lnTo>
                  <a:lnTo>
                    <a:pt x="521" y="194"/>
                  </a:lnTo>
                  <a:lnTo>
                    <a:pt x="502" y="194"/>
                  </a:lnTo>
                  <a:lnTo>
                    <a:pt x="485" y="192"/>
                  </a:lnTo>
                  <a:lnTo>
                    <a:pt x="466" y="191"/>
                  </a:lnTo>
                  <a:lnTo>
                    <a:pt x="447" y="187"/>
                  </a:lnTo>
                  <a:lnTo>
                    <a:pt x="426" y="185"/>
                  </a:lnTo>
                  <a:lnTo>
                    <a:pt x="407" y="177"/>
                  </a:lnTo>
                  <a:lnTo>
                    <a:pt x="388" y="173"/>
                  </a:lnTo>
                  <a:lnTo>
                    <a:pt x="365" y="164"/>
                  </a:lnTo>
                  <a:lnTo>
                    <a:pt x="342" y="154"/>
                  </a:lnTo>
                  <a:lnTo>
                    <a:pt x="321" y="147"/>
                  </a:lnTo>
                  <a:lnTo>
                    <a:pt x="298" y="137"/>
                  </a:lnTo>
                  <a:lnTo>
                    <a:pt x="275" y="128"/>
                  </a:lnTo>
                  <a:lnTo>
                    <a:pt x="253" y="118"/>
                  </a:lnTo>
                  <a:lnTo>
                    <a:pt x="232" y="111"/>
                  </a:lnTo>
                  <a:lnTo>
                    <a:pt x="211" y="101"/>
                  </a:lnTo>
                  <a:lnTo>
                    <a:pt x="190" y="90"/>
                  </a:lnTo>
                  <a:lnTo>
                    <a:pt x="169" y="80"/>
                  </a:lnTo>
                  <a:lnTo>
                    <a:pt x="150" y="71"/>
                  </a:lnTo>
                  <a:lnTo>
                    <a:pt x="133" y="61"/>
                  </a:lnTo>
                  <a:lnTo>
                    <a:pt x="114" y="52"/>
                  </a:lnTo>
                  <a:lnTo>
                    <a:pt x="99" y="42"/>
                  </a:lnTo>
                  <a:lnTo>
                    <a:pt x="83" y="35"/>
                  </a:lnTo>
                  <a:lnTo>
                    <a:pt x="72" y="27"/>
                  </a:lnTo>
                  <a:lnTo>
                    <a:pt x="59" y="19"/>
                  </a:lnTo>
                  <a:lnTo>
                    <a:pt x="49" y="14"/>
                  </a:lnTo>
                  <a:lnTo>
                    <a:pt x="42" y="8"/>
                  </a:lnTo>
                  <a:lnTo>
                    <a:pt x="36" y="4"/>
                  </a:lnTo>
                  <a:lnTo>
                    <a:pt x="30" y="2"/>
                  </a:lnTo>
                  <a:lnTo>
                    <a:pt x="26" y="0"/>
                  </a:lnTo>
                  <a:lnTo>
                    <a:pt x="25" y="0"/>
                  </a:lnTo>
                  <a:lnTo>
                    <a:pt x="23" y="0"/>
                  </a:lnTo>
                  <a:lnTo>
                    <a:pt x="19" y="2"/>
                  </a:lnTo>
                  <a:lnTo>
                    <a:pt x="17" y="6"/>
                  </a:lnTo>
                  <a:lnTo>
                    <a:pt x="13" y="10"/>
                  </a:lnTo>
                  <a:lnTo>
                    <a:pt x="9" y="16"/>
                  </a:lnTo>
                  <a:lnTo>
                    <a:pt x="4" y="18"/>
                  </a:lnTo>
                  <a:lnTo>
                    <a:pt x="2" y="23"/>
                  </a:lnTo>
                  <a:lnTo>
                    <a:pt x="0" y="29"/>
                  </a:lnTo>
                  <a:lnTo>
                    <a:pt x="0" y="37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2" y="56"/>
                  </a:lnTo>
                  <a:lnTo>
                    <a:pt x="4" y="65"/>
                  </a:lnTo>
                  <a:lnTo>
                    <a:pt x="6" y="71"/>
                  </a:lnTo>
                  <a:lnTo>
                    <a:pt x="7" y="78"/>
                  </a:lnTo>
                  <a:lnTo>
                    <a:pt x="9" y="84"/>
                  </a:lnTo>
                  <a:lnTo>
                    <a:pt x="11" y="90"/>
                  </a:lnTo>
                  <a:lnTo>
                    <a:pt x="13" y="99"/>
                  </a:lnTo>
                  <a:lnTo>
                    <a:pt x="15" y="10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2" name="Freeform 166"/>
            <p:cNvSpPr>
              <a:spLocks/>
            </p:cNvSpPr>
            <p:nvPr/>
          </p:nvSpPr>
          <p:spPr bwMode="auto">
            <a:xfrm>
              <a:off x="3103809" y="2251887"/>
              <a:ext cx="117831" cy="40495"/>
            </a:xfrm>
            <a:custGeom>
              <a:avLst/>
              <a:gdLst>
                <a:gd name="T0" fmla="*/ 2147483647 w 776"/>
                <a:gd name="T1" fmla="*/ 2147483647 h 266"/>
                <a:gd name="T2" fmla="*/ 2147483647 w 776"/>
                <a:gd name="T3" fmla="*/ 2147483647 h 266"/>
                <a:gd name="T4" fmla="*/ 2147483647 w 776"/>
                <a:gd name="T5" fmla="*/ 2147483647 h 266"/>
                <a:gd name="T6" fmla="*/ 2147483647 w 776"/>
                <a:gd name="T7" fmla="*/ 2147483647 h 266"/>
                <a:gd name="T8" fmla="*/ 2147483647 w 776"/>
                <a:gd name="T9" fmla="*/ 2147483647 h 266"/>
                <a:gd name="T10" fmla="*/ 2147483647 w 776"/>
                <a:gd name="T11" fmla="*/ 2147483647 h 266"/>
                <a:gd name="T12" fmla="*/ 2147483647 w 776"/>
                <a:gd name="T13" fmla="*/ 2147483647 h 266"/>
                <a:gd name="T14" fmla="*/ 2147483647 w 776"/>
                <a:gd name="T15" fmla="*/ 2147483647 h 266"/>
                <a:gd name="T16" fmla="*/ 2147483647 w 776"/>
                <a:gd name="T17" fmla="*/ 2147483647 h 266"/>
                <a:gd name="T18" fmla="*/ 2147483647 w 776"/>
                <a:gd name="T19" fmla="*/ 2147483647 h 266"/>
                <a:gd name="T20" fmla="*/ 2147483647 w 776"/>
                <a:gd name="T21" fmla="*/ 2147483647 h 266"/>
                <a:gd name="T22" fmla="*/ 2147483647 w 776"/>
                <a:gd name="T23" fmla="*/ 2147483647 h 266"/>
                <a:gd name="T24" fmla="*/ 2147483647 w 776"/>
                <a:gd name="T25" fmla="*/ 2147483647 h 266"/>
                <a:gd name="T26" fmla="*/ 2147483647 w 776"/>
                <a:gd name="T27" fmla="*/ 2147483647 h 266"/>
                <a:gd name="T28" fmla="*/ 2147483647 w 776"/>
                <a:gd name="T29" fmla="*/ 2147483647 h 266"/>
                <a:gd name="T30" fmla="*/ 2147483647 w 776"/>
                <a:gd name="T31" fmla="*/ 2147483647 h 266"/>
                <a:gd name="T32" fmla="*/ 2147483647 w 776"/>
                <a:gd name="T33" fmla="*/ 2147483647 h 266"/>
                <a:gd name="T34" fmla="*/ 2147483647 w 776"/>
                <a:gd name="T35" fmla="*/ 2147483647 h 266"/>
                <a:gd name="T36" fmla="*/ 2147483647 w 776"/>
                <a:gd name="T37" fmla="*/ 2147483647 h 266"/>
                <a:gd name="T38" fmla="*/ 2147483647 w 776"/>
                <a:gd name="T39" fmla="*/ 2147483647 h 266"/>
                <a:gd name="T40" fmla="*/ 2147483647 w 776"/>
                <a:gd name="T41" fmla="*/ 2147483647 h 266"/>
                <a:gd name="T42" fmla="*/ 2147483647 w 776"/>
                <a:gd name="T43" fmla="*/ 2147483647 h 266"/>
                <a:gd name="T44" fmla="*/ 2147483647 w 776"/>
                <a:gd name="T45" fmla="*/ 2147483647 h 266"/>
                <a:gd name="T46" fmla="*/ 2147483647 w 776"/>
                <a:gd name="T47" fmla="*/ 2147483647 h 266"/>
                <a:gd name="T48" fmla="*/ 2147483647 w 776"/>
                <a:gd name="T49" fmla="*/ 2147483647 h 266"/>
                <a:gd name="T50" fmla="*/ 2147483647 w 776"/>
                <a:gd name="T51" fmla="*/ 2147483647 h 266"/>
                <a:gd name="T52" fmla="*/ 2147483647 w 776"/>
                <a:gd name="T53" fmla="*/ 2147483647 h 266"/>
                <a:gd name="T54" fmla="*/ 2147483647 w 776"/>
                <a:gd name="T55" fmla="*/ 2147483647 h 266"/>
                <a:gd name="T56" fmla="*/ 2147483647 w 776"/>
                <a:gd name="T57" fmla="*/ 2147483647 h 266"/>
                <a:gd name="T58" fmla="*/ 2147483647 w 776"/>
                <a:gd name="T59" fmla="*/ 2147483647 h 266"/>
                <a:gd name="T60" fmla="*/ 2147483647 w 776"/>
                <a:gd name="T61" fmla="*/ 2147483647 h 266"/>
                <a:gd name="T62" fmla="*/ 2147483647 w 776"/>
                <a:gd name="T63" fmla="*/ 2147483647 h 266"/>
                <a:gd name="T64" fmla="*/ 2147483647 w 776"/>
                <a:gd name="T65" fmla="*/ 2147483647 h 266"/>
                <a:gd name="T66" fmla="*/ 2147483647 w 776"/>
                <a:gd name="T67" fmla="*/ 2147483647 h 266"/>
                <a:gd name="T68" fmla="*/ 2147483647 w 776"/>
                <a:gd name="T69" fmla="*/ 0 h 266"/>
                <a:gd name="T70" fmla="*/ 2147483647 w 776"/>
                <a:gd name="T71" fmla="*/ 0 h 266"/>
                <a:gd name="T72" fmla="*/ 2147483647 w 776"/>
                <a:gd name="T73" fmla="*/ 2147483647 h 266"/>
                <a:gd name="T74" fmla="*/ 2147483647 w 776"/>
                <a:gd name="T75" fmla="*/ 2147483647 h 266"/>
                <a:gd name="T76" fmla="*/ 2147483647 w 776"/>
                <a:gd name="T77" fmla="*/ 2147483647 h 266"/>
                <a:gd name="T78" fmla="*/ 2147483647 w 776"/>
                <a:gd name="T79" fmla="*/ 2147483647 h 266"/>
                <a:gd name="T80" fmla="*/ 2147483647 w 776"/>
                <a:gd name="T81" fmla="*/ 2147483647 h 266"/>
                <a:gd name="T82" fmla="*/ 2147483647 w 776"/>
                <a:gd name="T83" fmla="*/ 2147483647 h 266"/>
                <a:gd name="T84" fmla="*/ 2147483647 w 776"/>
                <a:gd name="T85" fmla="*/ 2147483647 h 266"/>
                <a:gd name="T86" fmla="*/ 2147483647 w 776"/>
                <a:gd name="T87" fmla="*/ 2147483647 h 266"/>
                <a:gd name="T88" fmla="*/ 2147483647 w 776"/>
                <a:gd name="T89" fmla="*/ 2147483647 h 266"/>
                <a:gd name="T90" fmla="*/ 2147483647 w 776"/>
                <a:gd name="T91" fmla="*/ 2147483647 h 26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776" h="266">
                  <a:moveTo>
                    <a:pt x="776" y="60"/>
                  </a:moveTo>
                  <a:lnTo>
                    <a:pt x="774" y="60"/>
                  </a:lnTo>
                  <a:lnTo>
                    <a:pt x="766" y="60"/>
                  </a:lnTo>
                  <a:lnTo>
                    <a:pt x="751" y="59"/>
                  </a:lnTo>
                  <a:lnTo>
                    <a:pt x="736" y="59"/>
                  </a:lnTo>
                  <a:lnTo>
                    <a:pt x="713" y="59"/>
                  </a:lnTo>
                  <a:lnTo>
                    <a:pt x="688" y="59"/>
                  </a:lnTo>
                  <a:lnTo>
                    <a:pt x="662" y="59"/>
                  </a:lnTo>
                  <a:lnTo>
                    <a:pt x="633" y="59"/>
                  </a:lnTo>
                  <a:lnTo>
                    <a:pt x="599" y="59"/>
                  </a:lnTo>
                  <a:lnTo>
                    <a:pt x="566" y="60"/>
                  </a:lnTo>
                  <a:lnTo>
                    <a:pt x="532" y="64"/>
                  </a:lnTo>
                  <a:lnTo>
                    <a:pt x="496" y="68"/>
                  </a:lnTo>
                  <a:lnTo>
                    <a:pt x="460" y="72"/>
                  </a:lnTo>
                  <a:lnTo>
                    <a:pt x="426" y="80"/>
                  </a:lnTo>
                  <a:lnTo>
                    <a:pt x="390" y="85"/>
                  </a:lnTo>
                  <a:lnTo>
                    <a:pt x="357" y="97"/>
                  </a:lnTo>
                  <a:lnTo>
                    <a:pt x="325" y="106"/>
                  </a:lnTo>
                  <a:lnTo>
                    <a:pt x="295" y="118"/>
                  </a:lnTo>
                  <a:lnTo>
                    <a:pt x="264" y="131"/>
                  </a:lnTo>
                  <a:lnTo>
                    <a:pt x="238" y="144"/>
                  </a:lnTo>
                  <a:lnTo>
                    <a:pt x="211" y="157"/>
                  </a:lnTo>
                  <a:lnTo>
                    <a:pt x="188" y="171"/>
                  </a:lnTo>
                  <a:lnTo>
                    <a:pt x="165" y="184"/>
                  </a:lnTo>
                  <a:lnTo>
                    <a:pt x="148" y="199"/>
                  </a:lnTo>
                  <a:lnTo>
                    <a:pt x="129" y="211"/>
                  </a:lnTo>
                  <a:lnTo>
                    <a:pt x="114" y="224"/>
                  </a:lnTo>
                  <a:lnTo>
                    <a:pt x="101" y="235"/>
                  </a:lnTo>
                  <a:lnTo>
                    <a:pt x="89" y="245"/>
                  </a:lnTo>
                  <a:lnTo>
                    <a:pt x="82" y="253"/>
                  </a:lnTo>
                  <a:lnTo>
                    <a:pt x="74" y="258"/>
                  </a:lnTo>
                  <a:lnTo>
                    <a:pt x="70" y="264"/>
                  </a:lnTo>
                  <a:lnTo>
                    <a:pt x="70" y="266"/>
                  </a:lnTo>
                  <a:lnTo>
                    <a:pt x="68" y="262"/>
                  </a:lnTo>
                  <a:lnTo>
                    <a:pt x="61" y="256"/>
                  </a:lnTo>
                  <a:lnTo>
                    <a:pt x="57" y="251"/>
                  </a:lnTo>
                  <a:lnTo>
                    <a:pt x="51" y="245"/>
                  </a:lnTo>
                  <a:lnTo>
                    <a:pt x="48" y="239"/>
                  </a:lnTo>
                  <a:lnTo>
                    <a:pt x="42" y="234"/>
                  </a:lnTo>
                  <a:lnTo>
                    <a:pt x="36" y="228"/>
                  </a:lnTo>
                  <a:lnTo>
                    <a:pt x="30" y="220"/>
                  </a:lnTo>
                  <a:lnTo>
                    <a:pt x="25" y="215"/>
                  </a:lnTo>
                  <a:lnTo>
                    <a:pt x="19" y="209"/>
                  </a:lnTo>
                  <a:lnTo>
                    <a:pt x="8" y="197"/>
                  </a:lnTo>
                  <a:lnTo>
                    <a:pt x="0" y="190"/>
                  </a:lnTo>
                  <a:lnTo>
                    <a:pt x="2" y="188"/>
                  </a:lnTo>
                  <a:lnTo>
                    <a:pt x="8" y="184"/>
                  </a:lnTo>
                  <a:lnTo>
                    <a:pt x="17" y="180"/>
                  </a:lnTo>
                  <a:lnTo>
                    <a:pt x="30" y="175"/>
                  </a:lnTo>
                  <a:lnTo>
                    <a:pt x="46" y="167"/>
                  </a:lnTo>
                  <a:lnTo>
                    <a:pt x="65" y="157"/>
                  </a:lnTo>
                  <a:lnTo>
                    <a:pt x="86" y="146"/>
                  </a:lnTo>
                  <a:lnTo>
                    <a:pt x="110" y="137"/>
                  </a:lnTo>
                  <a:lnTo>
                    <a:pt x="133" y="125"/>
                  </a:lnTo>
                  <a:lnTo>
                    <a:pt x="160" y="112"/>
                  </a:lnTo>
                  <a:lnTo>
                    <a:pt x="188" y="100"/>
                  </a:lnTo>
                  <a:lnTo>
                    <a:pt x="215" y="89"/>
                  </a:lnTo>
                  <a:lnTo>
                    <a:pt x="243" y="76"/>
                  </a:lnTo>
                  <a:lnTo>
                    <a:pt x="272" y="64"/>
                  </a:lnTo>
                  <a:lnTo>
                    <a:pt x="298" y="51"/>
                  </a:lnTo>
                  <a:lnTo>
                    <a:pt x="327" y="43"/>
                  </a:lnTo>
                  <a:lnTo>
                    <a:pt x="352" y="32"/>
                  </a:lnTo>
                  <a:lnTo>
                    <a:pt x="376" y="24"/>
                  </a:lnTo>
                  <a:lnTo>
                    <a:pt x="397" y="17"/>
                  </a:lnTo>
                  <a:lnTo>
                    <a:pt x="418" y="13"/>
                  </a:lnTo>
                  <a:lnTo>
                    <a:pt x="435" y="7"/>
                  </a:lnTo>
                  <a:lnTo>
                    <a:pt x="454" y="3"/>
                  </a:lnTo>
                  <a:lnTo>
                    <a:pt x="471" y="2"/>
                  </a:lnTo>
                  <a:lnTo>
                    <a:pt x="489" y="2"/>
                  </a:lnTo>
                  <a:lnTo>
                    <a:pt x="506" y="0"/>
                  </a:lnTo>
                  <a:lnTo>
                    <a:pt x="523" y="0"/>
                  </a:lnTo>
                  <a:lnTo>
                    <a:pt x="540" y="0"/>
                  </a:lnTo>
                  <a:lnTo>
                    <a:pt x="559" y="2"/>
                  </a:lnTo>
                  <a:lnTo>
                    <a:pt x="576" y="2"/>
                  </a:lnTo>
                  <a:lnTo>
                    <a:pt x="597" y="3"/>
                  </a:lnTo>
                  <a:lnTo>
                    <a:pt x="618" y="3"/>
                  </a:lnTo>
                  <a:lnTo>
                    <a:pt x="643" y="5"/>
                  </a:lnTo>
                  <a:lnTo>
                    <a:pt x="663" y="5"/>
                  </a:lnTo>
                  <a:lnTo>
                    <a:pt x="684" y="7"/>
                  </a:lnTo>
                  <a:lnTo>
                    <a:pt x="701" y="11"/>
                  </a:lnTo>
                  <a:lnTo>
                    <a:pt x="717" y="15"/>
                  </a:lnTo>
                  <a:lnTo>
                    <a:pt x="730" y="19"/>
                  </a:lnTo>
                  <a:lnTo>
                    <a:pt x="741" y="22"/>
                  </a:lnTo>
                  <a:lnTo>
                    <a:pt x="749" y="26"/>
                  </a:lnTo>
                  <a:lnTo>
                    <a:pt x="757" y="34"/>
                  </a:lnTo>
                  <a:lnTo>
                    <a:pt x="762" y="38"/>
                  </a:lnTo>
                  <a:lnTo>
                    <a:pt x="766" y="43"/>
                  </a:lnTo>
                  <a:lnTo>
                    <a:pt x="770" y="47"/>
                  </a:lnTo>
                  <a:lnTo>
                    <a:pt x="772" y="51"/>
                  </a:lnTo>
                  <a:lnTo>
                    <a:pt x="776" y="59"/>
                  </a:lnTo>
                  <a:lnTo>
                    <a:pt x="776" y="6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3" name="Freeform 167"/>
            <p:cNvSpPr>
              <a:spLocks/>
            </p:cNvSpPr>
            <p:nvPr/>
          </p:nvSpPr>
          <p:spPr bwMode="auto">
            <a:xfrm>
              <a:off x="3354391" y="2266806"/>
              <a:ext cx="51761" cy="59677"/>
            </a:xfrm>
            <a:custGeom>
              <a:avLst/>
              <a:gdLst>
                <a:gd name="T0" fmla="*/ 0 w 340"/>
                <a:gd name="T1" fmla="*/ 2147483647 h 391"/>
                <a:gd name="T2" fmla="*/ 2147483647 w 340"/>
                <a:gd name="T3" fmla="*/ 2147483647 h 391"/>
                <a:gd name="T4" fmla="*/ 2147483647 w 340"/>
                <a:gd name="T5" fmla="*/ 0 h 391"/>
                <a:gd name="T6" fmla="*/ 2147483647 w 340"/>
                <a:gd name="T7" fmla="*/ 2147483647 h 391"/>
                <a:gd name="T8" fmla="*/ 2147483647 w 340"/>
                <a:gd name="T9" fmla="*/ 2147483647 h 391"/>
                <a:gd name="T10" fmla="*/ 0 w 340"/>
                <a:gd name="T11" fmla="*/ 2147483647 h 391"/>
                <a:gd name="T12" fmla="*/ 0 w 340"/>
                <a:gd name="T13" fmla="*/ 2147483647 h 3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0" h="391">
                  <a:moveTo>
                    <a:pt x="0" y="391"/>
                  </a:moveTo>
                  <a:lnTo>
                    <a:pt x="188" y="327"/>
                  </a:lnTo>
                  <a:lnTo>
                    <a:pt x="310" y="0"/>
                  </a:lnTo>
                  <a:lnTo>
                    <a:pt x="340" y="72"/>
                  </a:lnTo>
                  <a:lnTo>
                    <a:pt x="226" y="342"/>
                  </a:lnTo>
                  <a:lnTo>
                    <a:pt x="0" y="39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4" name="Freeform 168"/>
            <p:cNvSpPr>
              <a:spLocks/>
            </p:cNvSpPr>
            <p:nvPr/>
          </p:nvSpPr>
          <p:spPr bwMode="auto">
            <a:xfrm>
              <a:off x="3260917" y="2202563"/>
              <a:ext cx="102303" cy="115091"/>
            </a:xfrm>
            <a:custGeom>
              <a:avLst/>
              <a:gdLst>
                <a:gd name="T0" fmla="*/ 2147483647 w 673"/>
                <a:gd name="T1" fmla="*/ 2147483647 h 755"/>
                <a:gd name="T2" fmla="*/ 2147483647 w 673"/>
                <a:gd name="T3" fmla="*/ 0 h 755"/>
                <a:gd name="T4" fmla="*/ 0 w 673"/>
                <a:gd name="T5" fmla="*/ 2147483647 h 755"/>
                <a:gd name="T6" fmla="*/ 2147483647 w 673"/>
                <a:gd name="T7" fmla="*/ 2147483647 h 755"/>
                <a:gd name="T8" fmla="*/ 2147483647 w 673"/>
                <a:gd name="T9" fmla="*/ 2147483647 h 755"/>
                <a:gd name="T10" fmla="*/ 2147483647 w 673"/>
                <a:gd name="T11" fmla="*/ 2147483647 h 755"/>
                <a:gd name="T12" fmla="*/ 2147483647 w 673"/>
                <a:gd name="T13" fmla="*/ 2147483647 h 755"/>
                <a:gd name="T14" fmla="*/ 2147483647 w 673"/>
                <a:gd name="T15" fmla="*/ 2147483647 h 755"/>
                <a:gd name="T16" fmla="*/ 2147483647 w 673"/>
                <a:gd name="T17" fmla="*/ 2147483647 h 755"/>
                <a:gd name="T18" fmla="*/ 2147483647 w 673"/>
                <a:gd name="T19" fmla="*/ 2147483647 h 755"/>
                <a:gd name="T20" fmla="*/ 2147483647 w 673"/>
                <a:gd name="T21" fmla="*/ 2147483647 h 755"/>
                <a:gd name="T22" fmla="*/ 2147483647 w 673"/>
                <a:gd name="T23" fmla="*/ 2147483647 h 755"/>
                <a:gd name="T24" fmla="*/ 2147483647 w 673"/>
                <a:gd name="T25" fmla="*/ 2147483647 h 75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73" h="755">
                  <a:moveTo>
                    <a:pt x="378" y="25"/>
                  </a:moveTo>
                  <a:lnTo>
                    <a:pt x="200" y="0"/>
                  </a:lnTo>
                  <a:lnTo>
                    <a:pt x="0" y="337"/>
                  </a:lnTo>
                  <a:lnTo>
                    <a:pt x="175" y="693"/>
                  </a:lnTo>
                  <a:lnTo>
                    <a:pt x="264" y="624"/>
                  </a:lnTo>
                  <a:lnTo>
                    <a:pt x="297" y="742"/>
                  </a:lnTo>
                  <a:lnTo>
                    <a:pt x="384" y="755"/>
                  </a:lnTo>
                  <a:lnTo>
                    <a:pt x="563" y="717"/>
                  </a:lnTo>
                  <a:lnTo>
                    <a:pt x="673" y="569"/>
                  </a:lnTo>
                  <a:lnTo>
                    <a:pt x="652" y="225"/>
                  </a:lnTo>
                  <a:lnTo>
                    <a:pt x="487" y="67"/>
                  </a:lnTo>
                  <a:lnTo>
                    <a:pt x="378" y="25"/>
                  </a:lnTo>
                  <a:close/>
                </a:path>
              </a:pathLst>
            </a:custGeom>
            <a:solidFill>
              <a:srgbClr val="FFF0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5" name="Freeform 169"/>
            <p:cNvSpPr>
              <a:spLocks/>
            </p:cNvSpPr>
            <p:nvPr/>
          </p:nvSpPr>
          <p:spPr bwMode="auto">
            <a:xfrm>
              <a:off x="3302630" y="2199213"/>
              <a:ext cx="74596" cy="110524"/>
            </a:xfrm>
            <a:custGeom>
              <a:avLst/>
              <a:gdLst>
                <a:gd name="T0" fmla="*/ 2147483647 w 488"/>
                <a:gd name="T1" fmla="*/ 2147483647 h 726"/>
                <a:gd name="T2" fmla="*/ 2147483647 w 488"/>
                <a:gd name="T3" fmla="*/ 2147483647 h 726"/>
                <a:gd name="T4" fmla="*/ 2147483647 w 488"/>
                <a:gd name="T5" fmla="*/ 2147483647 h 726"/>
                <a:gd name="T6" fmla="*/ 2147483647 w 488"/>
                <a:gd name="T7" fmla="*/ 2147483647 h 726"/>
                <a:gd name="T8" fmla="*/ 2147483647 w 488"/>
                <a:gd name="T9" fmla="*/ 2147483647 h 726"/>
                <a:gd name="T10" fmla="*/ 2147483647 w 488"/>
                <a:gd name="T11" fmla="*/ 2147483647 h 726"/>
                <a:gd name="T12" fmla="*/ 2147483647 w 488"/>
                <a:gd name="T13" fmla="*/ 2147483647 h 726"/>
                <a:gd name="T14" fmla="*/ 2147483647 w 488"/>
                <a:gd name="T15" fmla="*/ 2147483647 h 726"/>
                <a:gd name="T16" fmla="*/ 2147483647 w 488"/>
                <a:gd name="T17" fmla="*/ 2147483647 h 726"/>
                <a:gd name="T18" fmla="*/ 2147483647 w 488"/>
                <a:gd name="T19" fmla="*/ 2147483647 h 726"/>
                <a:gd name="T20" fmla="*/ 2147483647 w 488"/>
                <a:gd name="T21" fmla="*/ 2147483647 h 726"/>
                <a:gd name="T22" fmla="*/ 2147483647 w 488"/>
                <a:gd name="T23" fmla="*/ 2147483647 h 726"/>
                <a:gd name="T24" fmla="*/ 2147483647 w 488"/>
                <a:gd name="T25" fmla="*/ 2147483647 h 726"/>
                <a:gd name="T26" fmla="*/ 2147483647 w 488"/>
                <a:gd name="T27" fmla="*/ 2147483647 h 726"/>
                <a:gd name="T28" fmla="*/ 2147483647 w 488"/>
                <a:gd name="T29" fmla="*/ 2147483647 h 726"/>
                <a:gd name="T30" fmla="*/ 2147483647 w 488"/>
                <a:gd name="T31" fmla="*/ 2147483647 h 726"/>
                <a:gd name="T32" fmla="*/ 2147483647 w 488"/>
                <a:gd name="T33" fmla="*/ 2147483647 h 726"/>
                <a:gd name="T34" fmla="*/ 2147483647 w 488"/>
                <a:gd name="T35" fmla="*/ 2147483647 h 726"/>
                <a:gd name="T36" fmla="*/ 2147483647 w 488"/>
                <a:gd name="T37" fmla="*/ 2147483647 h 726"/>
                <a:gd name="T38" fmla="*/ 2147483647 w 488"/>
                <a:gd name="T39" fmla="*/ 2147483647 h 726"/>
                <a:gd name="T40" fmla="*/ 2147483647 w 488"/>
                <a:gd name="T41" fmla="*/ 2147483647 h 726"/>
                <a:gd name="T42" fmla="*/ 2147483647 w 488"/>
                <a:gd name="T43" fmla="*/ 2147483647 h 726"/>
                <a:gd name="T44" fmla="*/ 2147483647 w 488"/>
                <a:gd name="T45" fmla="*/ 2147483647 h 726"/>
                <a:gd name="T46" fmla="*/ 2147483647 w 488"/>
                <a:gd name="T47" fmla="*/ 2147483647 h 726"/>
                <a:gd name="T48" fmla="*/ 2147483647 w 488"/>
                <a:gd name="T49" fmla="*/ 2147483647 h 726"/>
                <a:gd name="T50" fmla="*/ 2147483647 w 488"/>
                <a:gd name="T51" fmla="*/ 2147483647 h 726"/>
                <a:gd name="T52" fmla="*/ 2147483647 w 488"/>
                <a:gd name="T53" fmla="*/ 2147483647 h 726"/>
                <a:gd name="T54" fmla="*/ 2147483647 w 488"/>
                <a:gd name="T55" fmla="*/ 2147483647 h 726"/>
                <a:gd name="T56" fmla="*/ 2147483647 w 488"/>
                <a:gd name="T57" fmla="*/ 2147483647 h 726"/>
                <a:gd name="T58" fmla="*/ 2147483647 w 488"/>
                <a:gd name="T59" fmla="*/ 2147483647 h 726"/>
                <a:gd name="T60" fmla="*/ 2147483647 w 488"/>
                <a:gd name="T61" fmla="*/ 2147483647 h 726"/>
                <a:gd name="T62" fmla="*/ 2147483647 w 488"/>
                <a:gd name="T63" fmla="*/ 2147483647 h 726"/>
                <a:gd name="T64" fmla="*/ 2147483647 w 488"/>
                <a:gd name="T65" fmla="*/ 2147483647 h 726"/>
                <a:gd name="T66" fmla="*/ 2147483647 w 488"/>
                <a:gd name="T67" fmla="*/ 2147483647 h 726"/>
                <a:gd name="T68" fmla="*/ 2147483647 w 488"/>
                <a:gd name="T69" fmla="*/ 2147483647 h 726"/>
                <a:gd name="T70" fmla="*/ 2147483647 w 488"/>
                <a:gd name="T71" fmla="*/ 2147483647 h 726"/>
                <a:gd name="T72" fmla="*/ 2147483647 w 488"/>
                <a:gd name="T73" fmla="*/ 2147483647 h 726"/>
                <a:gd name="T74" fmla="*/ 2147483647 w 488"/>
                <a:gd name="T75" fmla="*/ 2147483647 h 726"/>
                <a:gd name="T76" fmla="*/ 2147483647 w 488"/>
                <a:gd name="T77" fmla="*/ 2147483647 h 726"/>
                <a:gd name="T78" fmla="*/ 2147483647 w 488"/>
                <a:gd name="T79" fmla="*/ 2147483647 h 726"/>
                <a:gd name="T80" fmla="*/ 2147483647 w 488"/>
                <a:gd name="T81" fmla="*/ 2147483647 h 726"/>
                <a:gd name="T82" fmla="*/ 2147483647 w 488"/>
                <a:gd name="T83" fmla="*/ 2147483647 h 726"/>
                <a:gd name="T84" fmla="*/ 2147483647 w 488"/>
                <a:gd name="T85" fmla="*/ 2147483647 h 726"/>
                <a:gd name="T86" fmla="*/ 2147483647 w 488"/>
                <a:gd name="T87" fmla="*/ 2147483647 h 726"/>
                <a:gd name="T88" fmla="*/ 2147483647 w 488"/>
                <a:gd name="T89" fmla="*/ 2147483647 h 726"/>
                <a:gd name="T90" fmla="*/ 2147483647 w 488"/>
                <a:gd name="T91" fmla="*/ 2147483647 h 726"/>
                <a:gd name="T92" fmla="*/ 2147483647 w 488"/>
                <a:gd name="T93" fmla="*/ 2147483647 h 726"/>
                <a:gd name="T94" fmla="*/ 2147483647 w 488"/>
                <a:gd name="T95" fmla="*/ 2147483647 h 726"/>
                <a:gd name="T96" fmla="*/ 2147483647 w 488"/>
                <a:gd name="T97" fmla="*/ 2147483647 h 726"/>
                <a:gd name="T98" fmla="*/ 2147483647 w 488"/>
                <a:gd name="T99" fmla="*/ 2147483647 h 726"/>
                <a:gd name="T100" fmla="*/ 2147483647 w 488"/>
                <a:gd name="T101" fmla="*/ 2147483647 h 726"/>
                <a:gd name="T102" fmla="*/ 2147483647 w 488"/>
                <a:gd name="T103" fmla="*/ 2147483647 h 726"/>
                <a:gd name="T104" fmla="*/ 2147483647 w 488"/>
                <a:gd name="T105" fmla="*/ 2147483647 h 726"/>
                <a:gd name="T106" fmla="*/ 2147483647 w 488"/>
                <a:gd name="T107" fmla="*/ 2147483647 h 726"/>
                <a:gd name="T108" fmla="*/ 2147483647 w 488"/>
                <a:gd name="T109" fmla="*/ 2147483647 h 726"/>
                <a:gd name="T110" fmla="*/ 2147483647 w 488"/>
                <a:gd name="T111" fmla="*/ 2147483647 h 726"/>
                <a:gd name="T112" fmla="*/ 2147483647 w 488"/>
                <a:gd name="T113" fmla="*/ 2147483647 h 726"/>
                <a:gd name="T114" fmla="*/ 2147483647 w 488"/>
                <a:gd name="T115" fmla="*/ 0 h 726"/>
                <a:gd name="T116" fmla="*/ 0 w 488"/>
                <a:gd name="T117" fmla="*/ 2147483647 h 72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488" h="726">
                  <a:moveTo>
                    <a:pt x="0" y="36"/>
                  </a:moveTo>
                  <a:lnTo>
                    <a:pt x="4" y="36"/>
                  </a:lnTo>
                  <a:lnTo>
                    <a:pt x="7" y="36"/>
                  </a:lnTo>
                  <a:lnTo>
                    <a:pt x="13" y="38"/>
                  </a:lnTo>
                  <a:lnTo>
                    <a:pt x="21" y="39"/>
                  </a:lnTo>
                  <a:lnTo>
                    <a:pt x="28" y="41"/>
                  </a:lnTo>
                  <a:lnTo>
                    <a:pt x="36" y="45"/>
                  </a:lnTo>
                  <a:lnTo>
                    <a:pt x="45" y="49"/>
                  </a:lnTo>
                  <a:lnTo>
                    <a:pt x="53" y="51"/>
                  </a:lnTo>
                  <a:lnTo>
                    <a:pt x="63" y="57"/>
                  </a:lnTo>
                  <a:lnTo>
                    <a:pt x="70" y="62"/>
                  </a:lnTo>
                  <a:lnTo>
                    <a:pt x="78" y="68"/>
                  </a:lnTo>
                  <a:lnTo>
                    <a:pt x="83" y="74"/>
                  </a:lnTo>
                  <a:lnTo>
                    <a:pt x="89" y="81"/>
                  </a:lnTo>
                  <a:lnTo>
                    <a:pt x="91" y="89"/>
                  </a:lnTo>
                  <a:lnTo>
                    <a:pt x="95" y="98"/>
                  </a:lnTo>
                  <a:lnTo>
                    <a:pt x="93" y="108"/>
                  </a:lnTo>
                  <a:lnTo>
                    <a:pt x="89" y="117"/>
                  </a:lnTo>
                  <a:lnTo>
                    <a:pt x="85" y="127"/>
                  </a:lnTo>
                  <a:lnTo>
                    <a:pt x="80" y="138"/>
                  </a:lnTo>
                  <a:lnTo>
                    <a:pt x="72" y="148"/>
                  </a:lnTo>
                  <a:lnTo>
                    <a:pt x="66" y="159"/>
                  </a:lnTo>
                  <a:lnTo>
                    <a:pt x="59" y="171"/>
                  </a:lnTo>
                  <a:lnTo>
                    <a:pt x="53" y="184"/>
                  </a:lnTo>
                  <a:lnTo>
                    <a:pt x="45" y="194"/>
                  </a:lnTo>
                  <a:lnTo>
                    <a:pt x="40" y="205"/>
                  </a:lnTo>
                  <a:lnTo>
                    <a:pt x="34" y="216"/>
                  </a:lnTo>
                  <a:lnTo>
                    <a:pt x="32" y="226"/>
                  </a:lnTo>
                  <a:lnTo>
                    <a:pt x="28" y="235"/>
                  </a:lnTo>
                  <a:lnTo>
                    <a:pt x="28" y="245"/>
                  </a:lnTo>
                  <a:lnTo>
                    <a:pt x="30" y="254"/>
                  </a:lnTo>
                  <a:lnTo>
                    <a:pt x="36" y="262"/>
                  </a:lnTo>
                  <a:lnTo>
                    <a:pt x="42" y="268"/>
                  </a:lnTo>
                  <a:lnTo>
                    <a:pt x="51" y="273"/>
                  </a:lnTo>
                  <a:lnTo>
                    <a:pt x="63" y="279"/>
                  </a:lnTo>
                  <a:lnTo>
                    <a:pt x="76" y="285"/>
                  </a:lnTo>
                  <a:lnTo>
                    <a:pt x="89" y="287"/>
                  </a:lnTo>
                  <a:lnTo>
                    <a:pt x="106" y="290"/>
                  </a:lnTo>
                  <a:lnTo>
                    <a:pt x="121" y="294"/>
                  </a:lnTo>
                  <a:lnTo>
                    <a:pt x="139" y="298"/>
                  </a:lnTo>
                  <a:lnTo>
                    <a:pt x="152" y="300"/>
                  </a:lnTo>
                  <a:lnTo>
                    <a:pt x="169" y="304"/>
                  </a:lnTo>
                  <a:lnTo>
                    <a:pt x="182" y="306"/>
                  </a:lnTo>
                  <a:lnTo>
                    <a:pt x="196" y="308"/>
                  </a:lnTo>
                  <a:lnTo>
                    <a:pt x="207" y="311"/>
                  </a:lnTo>
                  <a:lnTo>
                    <a:pt x="215" y="315"/>
                  </a:lnTo>
                  <a:lnTo>
                    <a:pt x="222" y="317"/>
                  </a:lnTo>
                  <a:lnTo>
                    <a:pt x="226" y="323"/>
                  </a:lnTo>
                  <a:lnTo>
                    <a:pt x="226" y="327"/>
                  </a:lnTo>
                  <a:lnTo>
                    <a:pt x="224" y="330"/>
                  </a:lnTo>
                  <a:lnTo>
                    <a:pt x="218" y="336"/>
                  </a:lnTo>
                  <a:lnTo>
                    <a:pt x="211" y="342"/>
                  </a:lnTo>
                  <a:lnTo>
                    <a:pt x="201" y="348"/>
                  </a:lnTo>
                  <a:lnTo>
                    <a:pt x="192" y="355"/>
                  </a:lnTo>
                  <a:lnTo>
                    <a:pt x="182" y="361"/>
                  </a:lnTo>
                  <a:lnTo>
                    <a:pt x="171" y="368"/>
                  </a:lnTo>
                  <a:lnTo>
                    <a:pt x="159" y="374"/>
                  </a:lnTo>
                  <a:lnTo>
                    <a:pt x="148" y="382"/>
                  </a:lnTo>
                  <a:lnTo>
                    <a:pt x="137" y="389"/>
                  </a:lnTo>
                  <a:lnTo>
                    <a:pt x="127" y="395"/>
                  </a:lnTo>
                  <a:lnTo>
                    <a:pt x="118" y="403"/>
                  </a:lnTo>
                  <a:lnTo>
                    <a:pt x="112" y="410"/>
                  </a:lnTo>
                  <a:lnTo>
                    <a:pt x="106" y="416"/>
                  </a:lnTo>
                  <a:lnTo>
                    <a:pt x="106" y="424"/>
                  </a:lnTo>
                  <a:lnTo>
                    <a:pt x="104" y="429"/>
                  </a:lnTo>
                  <a:lnTo>
                    <a:pt x="108" y="435"/>
                  </a:lnTo>
                  <a:lnTo>
                    <a:pt x="112" y="441"/>
                  </a:lnTo>
                  <a:lnTo>
                    <a:pt x="120" y="448"/>
                  </a:lnTo>
                  <a:lnTo>
                    <a:pt x="125" y="452"/>
                  </a:lnTo>
                  <a:lnTo>
                    <a:pt x="135" y="458"/>
                  </a:lnTo>
                  <a:lnTo>
                    <a:pt x="146" y="464"/>
                  </a:lnTo>
                  <a:lnTo>
                    <a:pt x="158" y="469"/>
                  </a:lnTo>
                  <a:lnTo>
                    <a:pt x="167" y="475"/>
                  </a:lnTo>
                  <a:lnTo>
                    <a:pt x="177" y="479"/>
                  </a:lnTo>
                  <a:lnTo>
                    <a:pt x="186" y="486"/>
                  </a:lnTo>
                  <a:lnTo>
                    <a:pt x="197" y="492"/>
                  </a:lnTo>
                  <a:lnTo>
                    <a:pt x="205" y="496"/>
                  </a:lnTo>
                  <a:lnTo>
                    <a:pt x="211" y="503"/>
                  </a:lnTo>
                  <a:lnTo>
                    <a:pt x="215" y="511"/>
                  </a:lnTo>
                  <a:lnTo>
                    <a:pt x="218" y="517"/>
                  </a:lnTo>
                  <a:lnTo>
                    <a:pt x="216" y="524"/>
                  </a:lnTo>
                  <a:lnTo>
                    <a:pt x="215" y="532"/>
                  </a:lnTo>
                  <a:lnTo>
                    <a:pt x="211" y="540"/>
                  </a:lnTo>
                  <a:lnTo>
                    <a:pt x="205" y="549"/>
                  </a:lnTo>
                  <a:lnTo>
                    <a:pt x="197" y="557"/>
                  </a:lnTo>
                  <a:lnTo>
                    <a:pt x="190" y="566"/>
                  </a:lnTo>
                  <a:lnTo>
                    <a:pt x="182" y="576"/>
                  </a:lnTo>
                  <a:lnTo>
                    <a:pt x="173" y="585"/>
                  </a:lnTo>
                  <a:lnTo>
                    <a:pt x="163" y="593"/>
                  </a:lnTo>
                  <a:lnTo>
                    <a:pt x="154" y="602"/>
                  </a:lnTo>
                  <a:lnTo>
                    <a:pt x="146" y="612"/>
                  </a:lnTo>
                  <a:lnTo>
                    <a:pt x="139" y="619"/>
                  </a:lnTo>
                  <a:lnTo>
                    <a:pt x="133" y="629"/>
                  </a:lnTo>
                  <a:lnTo>
                    <a:pt x="127" y="638"/>
                  </a:lnTo>
                  <a:lnTo>
                    <a:pt x="123" y="646"/>
                  </a:lnTo>
                  <a:lnTo>
                    <a:pt x="123" y="656"/>
                  </a:lnTo>
                  <a:lnTo>
                    <a:pt x="123" y="661"/>
                  </a:lnTo>
                  <a:lnTo>
                    <a:pt x="127" y="669"/>
                  </a:lnTo>
                  <a:lnTo>
                    <a:pt x="133" y="675"/>
                  </a:lnTo>
                  <a:lnTo>
                    <a:pt x="139" y="680"/>
                  </a:lnTo>
                  <a:lnTo>
                    <a:pt x="146" y="686"/>
                  </a:lnTo>
                  <a:lnTo>
                    <a:pt x="158" y="692"/>
                  </a:lnTo>
                  <a:lnTo>
                    <a:pt x="165" y="697"/>
                  </a:lnTo>
                  <a:lnTo>
                    <a:pt x="178" y="701"/>
                  </a:lnTo>
                  <a:lnTo>
                    <a:pt x="188" y="705"/>
                  </a:lnTo>
                  <a:lnTo>
                    <a:pt x="199" y="709"/>
                  </a:lnTo>
                  <a:lnTo>
                    <a:pt x="211" y="713"/>
                  </a:lnTo>
                  <a:lnTo>
                    <a:pt x="222" y="716"/>
                  </a:lnTo>
                  <a:lnTo>
                    <a:pt x="232" y="718"/>
                  </a:lnTo>
                  <a:lnTo>
                    <a:pt x="241" y="722"/>
                  </a:lnTo>
                  <a:lnTo>
                    <a:pt x="249" y="724"/>
                  </a:lnTo>
                  <a:lnTo>
                    <a:pt x="258" y="726"/>
                  </a:lnTo>
                  <a:lnTo>
                    <a:pt x="405" y="688"/>
                  </a:lnTo>
                  <a:lnTo>
                    <a:pt x="469" y="507"/>
                  </a:lnTo>
                  <a:lnTo>
                    <a:pt x="488" y="310"/>
                  </a:lnTo>
                  <a:lnTo>
                    <a:pt x="325" y="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FDB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6" name="Freeform 170"/>
            <p:cNvSpPr>
              <a:spLocks/>
            </p:cNvSpPr>
            <p:nvPr/>
          </p:nvSpPr>
          <p:spPr bwMode="auto">
            <a:xfrm>
              <a:off x="3292583" y="2275332"/>
              <a:ext cx="21922" cy="10048"/>
            </a:xfrm>
            <a:custGeom>
              <a:avLst/>
              <a:gdLst>
                <a:gd name="T0" fmla="*/ 0 w 145"/>
                <a:gd name="T1" fmla="*/ 0 h 66"/>
                <a:gd name="T2" fmla="*/ 2147483647 w 145"/>
                <a:gd name="T3" fmla="*/ 2147483647 h 66"/>
                <a:gd name="T4" fmla="*/ 2147483647 w 145"/>
                <a:gd name="T5" fmla="*/ 2147483647 h 66"/>
                <a:gd name="T6" fmla="*/ 2147483647 w 145"/>
                <a:gd name="T7" fmla="*/ 2147483647 h 66"/>
                <a:gd name="T8" fmla="*/ 2147483647 w 145"/>
                <a:gd name="T9" fmla="*/ 2147483647 h 66"/>
                <a:gd name="T10" fmla="*/ 2147483647 w 145"/>
                <a:gd name="T11" fmla="*/ 2147483647 h 66"/>
                <a:gd name="T12" fmla="*/ 2147483647 w 145"/>
                <a:gd name="T13" fmla="*/ 2147483647 h 66"/>
                <a:gd name="T14" fmla="*/ 2147483647 w 145"/>
                <a:gd name="T15" fmla="*/ 2147483647 h 66"/>
                <a:gd name="T16" fmla="*/ 2147483647 w 145"/>
                <a:gd name="T17" fmla="*/ 2147483647 h 66"/>
                <a:gd name="T18" fmla="*/ 2147483647 w 145"/>
                <a:gd name="T19" fmla="*/ 2147483647 h 66"/>
                <a:gd name="T20" fmla="*/ 2147483647 w 145"/>
                <a:gd name="T21" fmla="*/ 2147483647 h 66"/>
                <a:gd name="T22" fmla="*/ 2147483647 w 145"/>
                <a:gd name="T23" fmla="*/ 2147483647 h 66"/>
                <a:gd name="T24" fmla="*/ 2147483647 w 145"/>
                <a:gd name="T25" fmla="*/ 2147483647 h 66"/>
                <a:gd name="T26" fmla="*/ 2147483647 w 145"/>
                <a:gd name="T27" fmla="*/ 2147483647 h 66"/>
                <a:gd name="T28" fmla="*/ 2147483647 w 145"/>
                <a:gd name="T29" fmla="*/ 2147483647 h 66"/>
                <a:gd name="T30" fmla="*/ 2147483647 w 145"/>
                <a:gd name="T31" fmla="*/ 2147483647 h 66"/>
                <a:gd name="T32" fmla="*/ 2147483647 w 145"/>
                <a:gd name="T33" fmla="*/ 2147483647 h 66"/>
                <a:gd name="T34" fmla="*/ 2147483647 w 145"/>
                <a:gd name="T35" fmla="*/ 2147483647 h 66"/>
                <a:gd name="T36" fmla="*/ 2147483647 w 145"/>
                <a:gd name="T37" fmla="*/ 2147483647 h 66"/>
                <a:gd name="T38" fmla="*/ 2147483647 w 145"/>
                <a:gd name="T39" fmla="*/ 2147483647 h 66"/>
                <a:gd name="T40" fmla="*/ 2147483647 w 145"/>
                <a:gd name="T41" fmla="*/ 2147483647 h 66"/>
                <a:gd name="T42" fmla="*/ 2147483647 w 145"/>
                <a:gd name="T43" fmla="*/ 2147483647 h 66"/>
                <a:gd name="T44" fmla="*/ 2147483647 w 145"/>
                <a:gd name="T45" fmla="*/ 2147483647 h 66"/>
                <a:gd name="T46" fmla="*/ 2147483647 w 145"/>
                <a:gd name="T47" fmla="*/ 2147483647 h 66"/>
                <a:gd name="T48" fmla="*/ 2147483647 w 145"/>
                <a:gd name="T49" fmla="*/ 2147483647 h 66"/>
                <a:gd name="T50" fmla="*/ 2147483647 w 145"/>
                <a:gd name="T51" fmla="*/ 2147483647 h 66"/>
                <a:gd name="T52" fmla="*/ 2147483647 w 145"/>
                <a:gd name="T53" fmla="*/ 2147483647 h 66"/>
                <a:gd name="T54" fmla="*/ 2147483647 w 145"/>
                <a:gd name="T55" fmla="*/ 2147483647 h 66"/>
                <a:gd name="T56" fmla="*/ 2147483647 w 145"/>
                <a:gd name="T57" fmla="*/ 2147483647 h 66"/>
                <a:gd name="T58" fmla="*/ 0 w 145"/>
                <a:gd name="T59" fmla="*/ 0 h 66"/>
                <a:gd name="T60" fmla="*/ 0 w 145"/>
                <a:gd name="T61" fmla="*/ 0 h 6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45" h="66">
                  <a:moveTo>
                    <a:pt x="0" y="0"/>
                  </a:moveTo>
                  <a:lnTo>
                    <a:pt x="2" y="2"/>
                  </a:lnTo>
                  <a:lnTo>
                    <a:pt x="12" y="7"/>
                  </a:lnTo>
                  <a:lnTo>
                    <a:pt x="19" y="15"/>
                  </a:lnTo>
                  <a:lnTo>
                    <a:pt x="25" y="26"/>
                  </a:lnTo>
                  <a:lnTo>
                    <a:pt x="25" y="36"/>
                  </a:lnTo>
                  <a:lnTo>
                    <a:pt x="21" y="43"/>
                  </a:lnTo>
                  <a:lnTo>
                    <a:pt x="17" y="53"/>
                  </a:lnTo>
                  <a:lnTo>
                    <a:pt x="21" y="61"/>
                  </a:lnTo>
                  <a:lnTo>
                    <a:pt x="23" y="61"/>
                  </a:lnTo>
                  <a:lnTo>
                    <a:pt x="29" y="62"/>
                  </a:lnTo>
                  <a:lnTo>
                    <a:pt x="36" y="64"/>
                  </a:lnTo>
                  <a:lnTo>
                    <a:pt x="46" y="66"/>
                  </a:lnTo>
                  <a:lnTo>
                    <a:pt x="55" y="64"/>
                  </a:lnTo>
                  <a:lnTo>
                    <a:pt x="65" y="64"/>
                  </a:lnTo>
                  <a:lnTo>
                    <a:pt x="71" y="64"/>
                  </a:lnTo>
                  <a:lnTo>
                    <a:pt x="76" y="62"/>
                  </a:lnTo>
                  <a:lnTo>
                    <a:pt x="82" y="62"/>
                  </a:lnTo>
                  <a:lnTo>
                    <a:pt x="88" y="62"/>
                  </a:lnTo>
                  <a:lnTo>
                    <a:pt x="99" y="57"/>
                  </a:lnTo>
                  <a:lnTo>
                    <a:pt x="109" y="53"/>
                  </a:lnTo>
                  <a:lnTo>
                    <a:pt x="118" y="49"/>
                  </a:lnTo>
                  <a:lnTo>
                    <a:pt x="128" y="45"/>
                  </a:lnTo>
                  <a:lnTo>
                    <a:pt x="133" y="42"/>
                  </a:lnTo>
                  <a:lnTo>
                    <a:pt x="139" y="38"/>
                  </a:lnTo>
                  <a:lnTo>
                    <a:pt x="143" y="36"/>
                  </a:lnTo>
                  <a:lnTo>
                    <a:pt x="145" y="36"/>
                  </a:lnTo>
                  <a:lnTo>
                    <a:pt x="107" y="2"/>
                  </a:lnTo>
                  <a:lnTo>
                    <a:pt x="61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7" name="Freeform 171"/>
            <p:cNvSpPr>
              <a:spLocks/>
            </p:cNvSpPr>
            <p:nvPr/>
          </p:nvSpPr>
          <p:spPr bwMode="auto">
            <a:xfrm>
              <a:off x="3285884" y="2220527"/>
              <a:ext cx="24053" cy="50238"/>
            </a:xfrm>
            <a:custGeom>
              <a:avLst/>
              <a:gdLst>
                <a:gd name="T0" fmla="*/ 2147483647 w 157"/>
                <a:gd name="T1" fmla="*/ 2147483647 h 329"/>
                <a:gd name="T2" fmla="*/ 2147483647 w 157"/>
                <a:gd name="T3" fmla="*/ 2147483647 h 329"/>
                <a:gd name="T4" fmla="*/ 2147483647 w 157"/>
                <a:gd name="T5" fmla="*/ 2147483647 h 329"/>
                <a:gd name="T6" fmla="*/ 2147483647 w 157"/>
                <a:gd name="T7" fmla="*/ 2147483647 h 329"/>
                <a:gd name="T8" fmla="*/ 2147483647 w 157"/>
                <a:gd name="T9" fmla="*/ 2147483647 h 329"/>
                <a:gd name="T10" fmla="*/ 2147483647 w 157"/>
                <a:gd name="T11" fmla="*/ 2147483647 h 329"/>
                <a:gd name="T12" fmla="*/ 2147483647 w 157"/>
                <a:gd name="T13" fmla="*/ 2147483647 h 329"/>
                <a:gd name="T14" fmla="*/ 2147483647 w 157"/>
                <a:gd name="T15" fmla="*/ 2147483647 h 329"/>
                <a:gd name="T16" fmla="*/ 2147483647 w 157"/>
                <a:gd name="T17" fmla="*/ 2147483647 h 329"/>
                <a:gd name="T18" fmla="*/ 2147483647 w 157"/>
                <a:gd name="T19" fmla="*/ 2147483647 h 329"/>
                <a:gd name="T20" fmla="*/ 2147483647 w 157"/>
                <a:gd name="T21" fmla="*/ 2147483647 h 329"/>
                <a:gd name="T22" fmla="*/ 2147483647 w 157"/>
                <a:gd name="T23" fmla="*/ 2147483647 h 329"/>
                <a:gd name="T24" fmla="*/ 2147483647 w 157"/>
                <a:gd name="T25" fmla="*/ 2147483647 h 329"/>
                <a:gd name="T26" fmla="*/ 2147483647 w 157"/>
                <a:gd name="T27" fmla="*/ 2147483647 h 329"/>
                <a:gd name="T28" fmla="*/ 2147483647 w 157"/>
                <a:gd name="T29" fmla="*/ 2147483647 h 329"/>
                <a:gd name="T30" fmla="*/ 2147483647 w 157"/>
                <a:gd name="T31" fmla="*/ 2147483647 h 329"/>
                <a:gd name="T32" fmla="*/ 2147483647 w 157"/>
                <a:gd name="T33" fmla="*/ 2147483647 h 329"/>
                <a:gd name="T34" fmla="*/ 2147483647 w 157"/>
                <a:gd name="T35" fmla="*/ 2147483647 h 329"/>
                <a:gd name="T36" fmla="*/ 2147483647 w 157"/>
                <a:gd name="T37" fmla="*/ 2147483647 h 329"/>
                <a:gd name="T38" fmla="*/ 2147483647 w 157"/>
                <a:gd name="T39" fmla="*/ 2147483647 h 329"/>
                <a:gd name="T40" fmla="*/ 2147483647 w 157"/>
                <a:gd name="T41" fmla="*/ 2147483647 h 329"/>
                <a:gd name="T42" fmla="*/ 2147483647 w 157"/>
                <a:gd name="T43" fmla="*/ 2147483647 h 329"/>
                <a:gd name="T44" fmla="*/ 2147483647 w 157"/>
                <a:gd name="T45" fmla="*/ 2147483647 h 329"/>
                <a:gd name="T46" fmla="*/ 2147483647 w 157"/>
                <a:gd name="T47" fmla="*/ 2147483647 h 329"/>
                <a:gd name="T48" fmla="*/ 2147483647 w 157"/>
                <a:gd name="T49" fmla="*/ 2147483647 h 329"/>
                <a:gd name="T50" fmla="*/ 2147483647 w 157"/>
                <a:gd name="T51" fmla="*/ 2147483647 h 329"/>
                <a:gd name="T52" fmla="*/ 2147483647 w 157"/>
                <a:gd name="T53" fmla="*/ 2147483647 h 329"/>
                <a:gd name="T54" fmla="*/ 2147483647 w 157"/>
                <a:gd name="T55" fmla="*/ 2147483647 h 329"/>
                <a:gd name="T56" fmla="*/ 2147483647 w 157"/>
                <a:gd name="T57" fmla="*/ 2147483647 h 329"/>
                <a:gd name="T58" fmla="*/ 2147483647 w 157"/>
                <a:gd name="T59" fmla="*/ 2147483647 h 329"/>
                <a:gd name="T60" fmla="*/ 2147483647 w 157"/>
                <a:gd name="T61" fmla="*/ 2147483647 h 329"/>
                <a:gd name="T62" fmla="*/ 2147483647 w 157"/>
                <a:gd name="T63" fmla="*/ 2147483647 h 329"/>
                <a:gd name="T64" fmla="*/ 2147483647 w 157"/>
                <a:gd name="T65" fmla="*/ 2147483647 h 329"/>
                <a:gd name="T66" fmla="*/ 2147483647 w 157"/>
                <a:gd name="T67" fmla="*/ 2147483647 h 329"/>
                <a:gd name="T68" fmla="*/ 2147483647 w 157"/>
                <a:gd name="T69" fmla="*/ 2147483647 h 329"/>
                <a:gd name="T70" fmla="*/ 2147483647 w 157"/>
                <a:gd name="T71" fmla="*/ 2147483647 h 329"/>
                <a:gd name="T72" fmla="*/ 2147483647 w 157"/>
                <a:gd name="T73" fmla="*/ 2147483647 h 329"/>
                <a:gd name="T74" fmla="*/ 2147483647 w 157"/>
                <a:gd name="T75" fmla="*/ 2147483647 h 329"/>
                <a:gd name="T76" fmla="*/ 2147483647 w 157"/>
                <a:gd name="T77" fmla="*/ 2147483647 h 329"/>
                <a:gd name="T78" fmla="*/ 2147483647 w 157"/>
                <a:gd name="T79" fmla="*/ 2147483647 h 329"/>
                <a:gd name="T80" fmla="*/ 2147483647 w 157"/>
                <a:gd name="T81" fmla="*/ 2147483647 h 329"/>
                <a:gd name="T82" fmla="*/ 2147483647 w 157"/>
                <a:gd name="T83" fmla="*/ 2147483647 h 329"/>
                <a:gd name="T84" fmla="*/ 2147483647 w 157"/>
                <a:gd name="T85" fmla="*/ 2147483647 h 329"/>
                <a:gd name="T86" fmla="*/ 2147483647 w 157"/>
                <a:gd name="T87" fmla="*/ 2147483647 h 329"/>
                <a:gd name="T88" fmla="*/ 2147483647 w 157"/>
                <a:gd name="T89" fmla="*/ 2147483647 h 329"/>
                <a:gd name="T90" fmla="*/ 2147483647 w 157"/>
                <a:gd name="T91" fmla="*/ 2147483647 h 329"/>
                <a:gd name="T92" fmla="*/ 2147483647 w 157"/>
                <a:gd name="T93" fmla="*/ 2147483647 h 329"/>
                <a:gd name="T94" fmla="*/ 2147483647 w 157"/>
                <a:gd name="T95" fmla="*/ 2147483647 h 329"/>
                <a:gd name="T96" fmla="*/ 2147483647 w 157"/>
                <a:gd name="T97" fmla="*/ 2147483647 h 329"/>
                <a:gd name="T98" fmla="*/ 2147483647 w 157"/>
                <a:gd name="T99" fmla="*/ 0 h 329"/>
                <a:gd name="T100" fmla="*/ 0 w 157"/>
                <a:gd name="T101" fmla="*/ 2147483647 h 329"/>
                <a:gd name="T102" fmla="*/ 2147483647 w 157"/>
                <a:gd name="T103" fmla="*/ 2147483647 h 329"/>
                <a:gd name="T104" fmla="*/ 2147483647 w 157"/>
                <a:gd name="T105" fmla="*/ 2147483647 h 329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157" h="329">
                  <a:moveTo>
                    <a:pt x="13" y="107"/>
                  </a:moveTo>
                  <a:lnTo>
                    <a:pt x="13" y="107"/>
                  </a:lnTo>
                  <a:lnTo>
                    <a:pt x="19" y="111"/>
                  </a:lnTo>
                  <a:lnTo>
                    <a:pt x="24" y="116"/>
                  </a:lnTo>
                  <a:lnTo>
                    <a:pt x="34" y="124"/>
                  </a:lnTo>
                  <a:lnTo>
                    <a:pt x="39" y="131"/>
                  </a:lnTo>
                  <a:lnTo>
                    <a:pt x="47" y="141"/>
                  </a:lnTo>
                  <a:lnTo>
                    <a:pt x="53" y="149"/>
                  </a:lnTo>
                  <a:lnTo>
                    <a:pt x="55" y="158"/>
                  </a:lnTo>
                  <a:lnTo>
                    <a:pt x="51" y="164"/>
                  </a:lnTo>
                  <a:lnTo>
                    <a:pt x="45" y="171"/>
                  </a:lnTo>
                  <a:lnTo>
                    <a:pt x="38" y="177"/>
                  </a:lnTo>
                  <a:lnTo>
                    <a:pt x="32" y="183"/>
                  </a:lnTo>
                  <a:lnTo>
                    <a:pt x="22" y="187"/>
                  </a:lnTo>
                  <a:lnTo>
                    <a:pt x="17" y="190"/>
                  </a:lnTo>
                  <a:lnTo>
                    <a:pt x="13" y="194"/>
                  </a:lnTo>
                  <a:lnTo>
                    <a:pt x="13" y="200"/>
                  </a:lnTo>
                  <a:lnTo>
                    <a:pt x="15" y="202"/>
                  </a:lnTo>
                  <a:lnTo>
                    <a:pt x="20" y="206"/>
                  </a:lnTo>
                  <a:lnTo>
                    <a:pt x="30" y="208"/>
                  </a:lnTo>
                  <a:lnTo>
                    <a:pt x="39" y="213"/>
                  </a:lnTo>
                  <a:lnTo>
                    <a:pt x="49" y="215"/>
                  </a:lnTo>
                  <a:lnTo>
                    <a:pt x="60" y="223"/>
                  </a:lnTo>
                  <a:lnTo>
                    <a:pt x="68" y="227"/>
                  </a:lnTo>
                  <a:lnTo>
                    <a:pt x="76" y="234"/>
                  </a:lnTo>
                  <a:lnTo>
                    <a:pt x="76" y="240"/>
                  </a:lnTo>
                  <a:lnTo>
                    <a:pt x="76" y="247"/>
                  </a:lnTo>
                  <a:lnTo>
                    <a:pt x="74" y="253"/>
                  </a:lnTo>
                  <a:lnTo>
                    <a:pt x="72" y="263"/>
                  </a:lnTo>
                  <a:lnTo>
                    <a:pt x="70" y="270"/>
                  </a:lnTo>
                  <a:lnTo>
                    <a:pt x="70" y="278"/>
                  </a:lnTo>
                  <a:lnTo>
                    <a:pt x="72" y="287"/>
                  </a:lnTo>
                  <a:lnTo>
                    <a:pt x="77" y="295"/>
                  </a:lnTo>
                  <a:lnTo>
                    <a:pt x="81" y="299"/>
                  </a:lnTo>
                  <a:lnTo>
                    <a:pt x="85" y="301"/>
                  </a:lnTo>
                  <a:lnTo>
                    <a:pt x="91" y="305"/>
                  </a:lnTo>
                  <a:lnTo>
                    <a:pt x="96" y="308"/>
                  </a:lnTo>
                  <a:lnTo>
                    <a:pt x="104" y="312"/>
                  </a:lnTo>
                  <a:lnTo>
                    <a:pt x="110" y="314"/>
                  </a:lnTo>
                  <a:lnTo>
                    <a:pt x="117" y="316"/>
                  </a:lnTo>
                  <a:lnTo>
                    <a:pt x="123" y="320"/>
                  </a:lnTo>
                  <a:lnTo>
                    <a:pt x="129" y="322"/>
                  </a:lnTo>
                  <a:lnTo>
                    <a:pt x="135" y="324"/>
                  </a:lnTo>
                  <a:lnTo>
                    <a:pt x="140" y="325"/>
                  </a:lnTo>
                  <a:lnTo>
                    <a:pt x="146" y="327"/>
                  </a:lnTo>
                  <a:lnTo>
                    <a:pt x="154" y="329"/>
                  </a:lnTo>
                  <a:lnTo>
                    <a:pt x="157" y="329"/>
                  </a:lnTo>
                  <a:lnTo>
                    <a:pt x="119" y="219"/>
                  </a:lnTo>
                  <a:lnTo>
                    <a:pt x="85" y="78"/>
                  </a:lnTo>
                  <a:lnTo>
                    <a:pt x="60" y="0"/>
                  </a:lnTo>
                  <a:lnTo>
                    <a:pt x="0" y="90"/>
                  </a:lnTo>
                  <a:lnTo>
                    <a:pt x="13" y="107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8" name="Freeform 172"/>
            <p:cNvSpPr>
              <a:spLocks/>
            </p:cNvSpPr>
            <p:nvPr/>
          </p:nvSpPr>
          <p:spPr bwMode="auto">
            <a:xfrm>
              <a:off x="3349519" y="2272287"/>
              <a:ext cx="13701" cy="13092"/>
            </a:xfrm>
            <a:custGeom>
              <a:avLst/>
              <a:gdLst>
                <a:gd name="T0" fmla="*/ 2147483647 w 89"/>
                <a:gd name="T1" fmla="*/ 0 h 85"/>
                <a:gd name="T2" fmla="*/ 2147483647 w 89"/>
                <a:gd name="T3" fmla="*/ 2147483647 h 85"/>
                <a:gd name="T4" fmla="*/ 2147483647 w 89"/>
                <a:gd name="T5" fmla="*/ 2147483647 h 85"/>
                <a:gd name="T6" fmla="*/ 2147483647 w 89"/>
                <a:gd name="T7" fmla="*/ 2147483647 h 85"/>
                <a:gd name="T8" fmla="*/ 2147483647 w 89"/>
                <a:gd name="T9" fmla="*/ 2147483647 h 85"/>
                <a:gd name="T10" fmla="*/ 2147483647 w 89"/>
                <a:gd name="T11" fmla="*/ 2147483647 h 85"/>
                <a:gd name="T12" fmla="*/ 2147483647 w 89"/>
                <a:gd name="T13" fmla="*/ 2147483647 h 85"/>
                <a:gd name="T14" fmla="*/ 0 w 89"/>
                <a:gd name="T15" fmla="*/ 2147483647 h 85"/>
                <a:gd name="T16" fmla="*/ 2147483647 w 89"/>
                <a:gd name="T17" fmla="*/ 2147483647 h 85"/>
                <a:gd name="T18" fmla="*/ 2147483647 w 89"/>
                <a:gd name="T19" fmla="*/ 2147483647 h 85"/>
                <a:gd name="T20" fmla="*/ 2147483647 w 89"/>
                <a:gd name="T21" fmla="*/ 2147483647 h 85"/>
                <a:gd name="T22" fmla="*/ 2147483647 w 89"/>
                <a:gd name="T23" fmla="*/ 2147483647 h 85"/>
                <a:gd name="T24" fmla="*/ 2147483647 w 89"/>
                <a:gd name="T25" fmla="*/ 2147483647 h 85"/>
                <a:gd name="T26" fmla="*/ 2147483647 w 89"/>
                <a:gd name="T27" fmla="*/ 2147483647 h 85"/>
                <a:gd name="T28" fmla="*/ 2147483647 w 89"/>
                <a:gd name="T29" fmla="*/ 2147483647 h 85"/>
                <a:gd name="T30" fmla="*/ 2147483647 w 89"/>
                <a:gd name="T31" fmla="*/ 2147483647 h 85"/>
                <a:gd name="T32" fmla="*/ 2147483647 w 89"/>
                <a:gd name="T33" fmla="*/ 2147483647 h 85"/>
                <a:gd name="T34" fmla="*/ 2147483647 w 89"/>
                <a:gd name="T35" fmla="*/ 2147483647 h 85"/>
                <a:gd name="T36" fmla="*/ 2147483647 w 89"/>
                <a:gd name="T37" fmla="*/ 0 h 85"/>
                <a:gd name="T38" fmla="*/ 2147483647 w 89"/>
                <a:gd name="T39" fmla="*/ 0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7" y="0"/>
                  </a:moveTo>
                  <a:lnTo>
                    <a:pt x="7" y="2"/>
                  </a:lnTo>
                  <a:lnTo>
                    <a:pt x="9" y="9"/>
                  </a:lnTo>
                  <a:lnTo>
                    <a:pt x="11" y="19"/>
                  </a:lnTo>
                  <a:lnTo>
                    <a:pt x="11" y="30"/>
                  </a:lnTo>
                  <a:lnTo>
                    <a:pt x="5" y="38"/>
                  </a:lnTo>
                  <a:lnTo>
                    <a:pt x="2" y="45"/>
                  </a:lnTo>
                  <a:lnTo>
                    <a:pt x="0" y="49"/>
                  </a:lnTo>
                  <a:lnTo>
                    <a:pt x="4" y="57"/>
                  </a:lnTo>
                  <a:lnTo>
                    <a:pt x="5" y="61"/>
                  </a:lnTo>
                  <a:lnTo>
                    <a:pt x="13" y="66"/>
                  </a:lnTo>
                  <a:lnTo>
                    <a:pt x="19" y="70"/>
                  </a:lnTo>
                  <a:lnTo>
                    <a:pt x="26" y="76"/>
                  </a:lnTo>
                  <a:lnTo>
                    <a:pt x="32" y="80"/>
                  </a:lnTo>
                  <a:lnTo>
                    <a:pt x="40" y="83"/>
                  </a:lnTo>
                  <a:lnTo>
                    <a:pt x="43" y="85"/>
                  </a:lnTo>
                  <a:lnTo>
                    <a:pt x="45" y="85"/>
                  </a:lnTo>
                  <a:lnTo>
                    <a:pt x="89" y="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9" name="Freeform 173"/>
            <p:cNvSpPr>
              <a:spLocks/>
            </p:cNvSpPr>
            <p:nvPr/>
          </p:nvSpPr>
          <p:spPr bwMode="auto">
            <a:xfrm>
              <a:off x="3327293" y="2270765"/>
              <a:ext cx="15528" cy="26794"/>
            </a:xfrm>
            <a:custGeom>
              <a:avLst/>
              <a:gdLst>
                <a:gd name="T0" fmla="*/ 2147483647 w 101"/>
                <a:gd name="T1" fmla="*/ 0 h 177"/>
                <a:gd name="T2" fmla="*/ 0 w 101"/>
                <a:gd name="T3" fmla="*/ 2147483647 h 177"/>
                <a:gd name="T4" fmla="*/ 2147483647 w 101"/>
                <a:gd name="T5" fmla="*/ 2147483647 h 177"/>
                <a:gd name="T6" fmla="*/ 2147483647 w 101"/>
                <a:gd name="T7" fmla="*/ 2147483647 h 177"/>
                <a:gd name="T8" fmla="*/ 2147483647 w 101"/>
                <a:gd name="T9" fmla="*/ 2147483647 h 177"/>
                <a:gd name="T10" fmla="*/ 2147483647 w 101"/>
                <a:gd name="T11" fmla="*/ 2147483647 h 177"/>
                <a:gd name="T12" fmla="*/ 2147483647 w 101"/>
                <a:gd name="T13" fmla="*/ 2147483647 h 177"/>
                <a:gd name="T14" fmla="*/ 2147483647 w 101"/>
                <a:gd name="T15" fmla="*/ 2147483647 h 177"/>
                <a:gd name="T16" fmla="*/ 2147483647 w 101"/>
                <a:gd name="T17" fmla="*/ 2147483647 h 177"/>
                <a:gd name="T18" fmla="*/ 2147483647 w 101"/>
                <a:gd name="T19" fmla="*/ 2147483647 h 177"/>
                <a:gd name="T20" fmla="*/ 2147483647 w 101"/>
                <a:gd name="T21" fmla="*/ 2147483647 h 177"/>
                <a:gd name="T22" fmla="*/ 2147483647 w 101"/>
                <a:gd name="T23" fmla="*/ 2147483647 h 177"/>
                <a:gd name="T24" fmla="*/ 2147483647 w 101"/>
                <a:gd name="T25" fmla="*/ 2147483647 h 177"/>
                <a:gd name="T26" fmla="*/ 2147483647 w 101"/>
                <a:gd name="T27" fmla="*/ 2147483647 h 177"/>
                <a:gd name="T28" fmla="*/ 2147483647 w 101"/>
                <a:gd name="T29" fmla="*/ 2147483647 h 177"/>
                <a:gd name="T30" fmla="*/ 2147483647 w 101"/>
                <a:gd name="T31" fmla="*/ 2147483647 h 177"/>
                <a:gd name="T32" fmla="*/ 2147483647 w 101"/>
                <a:gd name="T33" fmla="*/ 2147483647 h 177"/>
                <a:gd name="T34" fmla="*/ 2147483647 w 101"/>
                <a:gd name="T35" fmla="*/ 2147483647 h 177"/>
                <a:gd name="T36" fmla="*/ 2147483647 w 101"/>
                <a:gd name="T37" fmla="*/ 2147483647 h 177"/>
                <a:gd name="T38" fmla="*/ 2147483647 w 101"/>
                <a:gd name="T39" fmla="*/ 2147483647 h 177"/>
                <a:gd name="T40" fmla="*/ 2147483647 w 101"/>
                <a:gd name="T41" fmla="*/ 2147483647 h 177"/>
                <a:gd name="T42" fmla="*/ 2147483647 w 101"/>
                <a:gd name="T43" fmla="*/ 2147483647 h 177"/>
                <a:gd name="T44" fmla="*/ 2147483647 w 101"/>
                <a:gd name="T45" fmla="*/ 2147483647 h 177"/>
                <a:gd name="T46" fmla="*/ 2147483647 w 101"/>
                <a:gd name="T47" fmla="*/ 2147483647 h 177"/>
                <a:gd name="T48" fmla="*/ 2147483647 w 101"/>
                <a:gd name="T49" fmla="*/ 2147483647 h 177"/>
                <a:gd name="T50" fmla="*/ 2147483647 w 101"/>
                <a:gd name="T51" fmla="*/ 2147483647 h 177"/>
                <a:gd name="T52" fmla="*/ 2147483647 w 101"/>
                <a:gd name="T53" fmla="*/ 2147483647 h 177"/>
                <a:gd name="T54" fmla="*/ 2147483647 w 101"/>
                <a:gd name="T55" fmla="*/ 2147483647 h 177"/>
                <a:gd name="T56" fmla="*/ 2147483647 w 101"/>
                <a:gd name="T57" fmla="*/ 2147483647 h 177"/>
                <a:gd name="T58" fmla="*/ 2147483647 w 101"/>
                <a:gd name="T59" fmla="*/ 2147483647 h 177"/>
                <a:gd name="T60" fmla="*/ 2147483647 w 101"/>
                <a:gd name="T61" fmla="*/ 2147483647 h 177"/>
                <a:gd name="T62" fmla="*/ 2147483647 w 101"/>
                <a:gd name="T63" fmla="*/ 2147483647 h 177"/>
                <a:gd name="T64" fmla="*/ 2147483647 w 101"/>
                <a:gd name="T65" fmla="*/ 2147483647 h 177"/>
                <a:gd name="T66" fmla="*/ 2147483647 w 101"/>
                <a:gd name="T67" fmla="*/ 2147483647 h 177"/>
                <a:gd name="T68" fmla="*/ 2147483647 w 101"/>
                <a:gd name="T69" fmla="*/ 2147483647 h 177"/>
                <a:gd name="T70" fmla="*/ 2147483647 w 101"/>
                <a:gd name="T71" fmla="*/ 2147483647 h 177"/>
                <a:gd name="T72" fmla="*/ 2147483647 w 101"/>
                <a:gd name="T73" fmla="*/ 0 h 177"/>
                <a:gd name="T74" fmla="*/ 2147483647 w 101"/>
                <a:gd name="T75" fmla="*/ 0 h 17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01" h="177">
                  <a:moveTo>
                    <a:pt x="2" y="0"/>
                  </a:moveTo>
                  <a:lnTo>
                    <a:pt x="0" y="67"/>
                  </a:lnTo>
                  <a:lnTo>
                    <a:pt x="4" y="71"/>
                  </a:lnTo>
                  <a:lnTo>
                    <a:pt x="10" y="74"/>
                  </a:lnTo>
                  <a:lnTo>
                    <a:pt x="16" y="82"/>
                  </a:lnTo>
                  <a:lnTo>
                    <a:pt x="23" y="88"/>
                  </a:lnTo>
                  <a:lnTo>
                    <a:pt x="29" y="97"/>
                  </a:lnTo>
                  <a:lnTo>
                    <a:pt x="35" y="105"/>
                  </a:lnTo>
                  <a:lnTo>
                    <a:pt x="40" y="111"/>
                  </a:lnTo>
                  <a:lnTo>
                    <a:pt x="40" y="116"/>
                  </a:lnTo>
                  <a:lnTo>
                    <a:pt x="40" y="122"/>
                  </a:lnTo>
                  <a:lnTo>
                    <a:pt x="38" y="124"/>
                  </a:lnTo>
                  <a:lnTo>
                    <a:pt x="36" y="130"/>
                  </a:lnTo>
                  <a:lnTo>
                    <a:pt x="27" y="135"/>
                  </a:lnTo>
                  <a:lnTo>
                    <a:pt x="19" y="143"/>
                  </a:lnTo>
                  <a:lnTo>
                    <a:pt x="12" y="150"/>
                  </a:lnTo>
                  <a:lnTo>
                    <a:pt x="10" y="160"/>
                  </a:lnTo>
                  <a:lnTo>
                    <a:pt x="10" y="166"/>
                  </a:lnTo>
                  <a:lnTo>
                    <a:pt x="12" y="169"/>
                  </a:lnTo>
                  <a:lnTo>
                    <a:pt x="16" y="171"/>
                  </a:lnTo>
                  <a:lnTo>
                    <a:pt x="23" y="173"/>
                  </a:lnTo>
                  <a:lnTo>
                    <a:pt x="27" y="173"/>
                  </a:lnTo>
                  <a:lnTo>
                    <a:pt x="31" y="175"/>
                  </a:lnTo>
                  <a:lnTo>
                    <a:pt x="36" y="175"/>
                  </a:lnTo>
                  <a:lnTo>
                    <a:pt x="44" y="177"/>
                  </a:lnTo>
                  <a:lnTo>
                    <a:pt x="48" y="177"/>
                  </a:lnTo>
                  <a:lnTo>
                    <a:pt x="54" y="177"/>
                  </a:lnTo>
                  <a:lnTo>
                    <a:pt x="59" y="177"/>
                  </a:lnTo>
                  <a:lnTo>
                    <a:pt x="65" y="177"/>
                  </a:lnTo>
                  <a:lnTo>
                    <a:pt x="76" y="175"/>
                  </a:lnTo>
                  <a:lnTo>
                    <a:pt x="86" y="173"/>
                  </a:lnTo>
                  <a:lnTo>
                    <a:pt x="90" y="173"/>
                  </a:lnTo>
                  <a:lnTo>
                    <a:pt x="94" y="173"/>
                  </a:lnTo>
                  <a:lnTo>
                    <a:pt x="101" y="149"/>
                  </a:lnTo>
                  <a:lnTo>
                    <a:pt x="76" y="93"/>
                  </a:lnTo>
                  <a:lnTo>
                    <a:pt x="33" y="2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0" name="Freeform 174"/>
            <p:cNvSpPr>
              <a:spLocks/>
            </p:cNvSpPr>
            <p:nvPr/>
          </p:nvSpPr>
          <p:spPr bwMode="auto">
            <a:xfrm>
              <a:off x="3353782" y="2236664"/>
              <a:ext cx="12483" cy="22227"/>
            </a:xfrm>
            <a:custGeom>
              <a:avLst/>
              <a:gdLst>
                <a:gd name="T0" fmla="*/ 2147483647 w 84"/>
                <a:gd name="T1" fmla="*/ 2147483647 h 144"/>
                <a:gd name="T2" fmla="*/ 2147483647 w 84"/>
                <a:gd name="T3" fmla="*/ 2147483647 h 144"/>
                <a:gd name="T4" fmla="*/ 2147483647 w 84"/>
                <a:gd name="T5" fmla="*/ 2147483647 h 144"/>
                <a:gd name="T6" fmla="*/ 0 w 84"/>
                <a:gd name="T7" fmla="*/ 2147483647 h 144"/>
                <a:gd name="T8" fmla="*/ 0 w 84"/>
                <a:gd name="T9" fmla="*/ 2147483647 h 144"/>
                <a:gd name="T10" fmla="*/ 0 w 84"/>
                <a:gd name="T11" fmla="*/ 2147483647 h 144"/>
                <a:gd name="T12" fmla="*/ 0 w 84"/>
                <a:gd name="T13" fmla="*/ 2147483647 h 144"/>
                <a:gd name="T14" fmla="*/ 0 w 84"/>
                <a:gd name="T15" fmla="*/ 2147483647 h 144"/>
                <a:gd name="T16" fmla="*/ 2147483647 w 84"/>
                <a:gd name="T17" fmla="*/ 2147483647 h 144"/>
                <a:gd name="T18" fmla="*/ 2147483647 w 84"/>
                <a:gd name="T19" fmla="*/ 2147483647 h 144"/>
                <a:gd name="T20" fmla="*/ 2147483647 w 84"/>
                <a:gd name="T21" fmla="*/ 2147483647 h 144"/>
                <a:gd name="T22" fmla="*/ 2147483647 w 84"/>
                <a:gd name="T23" fmla="*/ 2147483647 h 144"/>
                <a:gd name="T24" fmla="*/ 2147483647 w 84"/>
                <a:gd name="T25" fmla="*/ 2147483647 h 144"/>
                <a:gd name="T26" fmla="*/ 2147483647 w 84"/>
                <a:gd name="T27" fmla="*/ 2147483647 h 144"/>
                <a:gd name="T28" fmla="*/ 2147483647 w 84"/>
                <a:gd name="T29" fmla="*/ 2147483647 h 144"/>
                <a:gd name="T30" fmla="*/ 2147483647 w 84"/>
                <a:gd name="T31" fmla="*/ 2147483647 h 144"/>
                <a:gd name="T32" fmla="*/ 2147483647 w 84"/>
                <a:gd name="T33" fmla="*/ 2147483647 h 144"/>
                <a:gd name="T34" fmla="*/ 2147483647 w 84"/>
                <a:gd name="T35" fmla="*/ 2147483647 h 144"/>
                <a:gd name="T36" fmla="*/ 2147483647 w 84"/>
                <a:gd name="T37" fmla="*/ 2147483647 h 144"/>
                <a:gd name="T38" fmla="*/ 2147483647 w 84"/>
                <a:gd name="T39" fmla="*/ 2147483647 h 144"/>
                <a:gd name="T40" fmla="*/ 2147483647 w 84"/>
                <a:gd name="T41" fmla="*/ 2147483647 h 144"/>
                <a:gd name="T42" fmla="*/ 0 w 84"/>
                <a:gd name="T43" fmla="*/ 2147483647 h 144"/>
                <a:gd name="T44" fmla="*/ 0 w 84"/>
                <a:gd name="T45" fmla="*/ 2147483647 h 144"/>
                <a:gd name="T46" fmla="*/ 2147483647 w 84"/>
                <a:gd name="T47" fmla="*/ 2147483647 h 144"/>
                <a:gd name="T48" fmla="*/ 2147483647 w 84"/>
                <a:gd name="T49" fmla="*/ 2147483647 h 144"/>
                <a:gd name="T50" fmla="*/ 2147483647 w 84"/>
                <a:gd name="T51" fmla="*/ 0 h 144"/>
                <a:gd name="T52" fmla="*/ 2147483647 w 84"/>
                <a:gd name="T53" fmla="*/ 2147483647 h 144"/>
                <a:gd name="T54" fmla="*/ 2147483647 w 84"/>
                <a:gd name="T55" fmla="*/ 2147483647 h 14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84" h="144">
                  <a:moveTo>
                    <a:pt x="4" y="53"/>
                  </a:moveTo>
                  <a:lnTo>
                    <a:pt x="4" y="55"/>
                  </a:lnTo>
                  <a:lnTo>
                    <a:pt x="2" y="59"/>
                  </a:lnTo>
                  <a:lnTo>
                    <a:pt x="0" y="63"/>
                  </a:lnTo>
                  <a:lnTo>
                    <a:pt x="0" y="72"/>
                  </a:lnTo>
                  <a:lnTo>
                    <a:pt x="0" y="80"/>
                  </a:lnTo>
                  <a:lnTo>
                    <a:pt x="0" y="87"/>
                  </a:lnTo>
                  <a:lnTo>
                    <a:pt x="0" y="93"/>
                  </a:lnTo>
                  <a:lnTo>
                    <a:pt x="2" y="99"/>
                  </a:lnTo>
                  <a:lnTo>
                    <a:pt x="4" y="102"/>
                  </a:lnTo>
                  <a:lnTo>
                    <a:pt x="10" y="104"/>
                  </a:lnTo>
                  <a:lnTo>
                    <a:pt x="16" y="104"/>
                  </a:lnTo>
                  <a:lnTo>
                    <a:pt x="21" y="104"/>
                  </a:lnTo>
                  <a:lnTo>
                    <a:pt x="29" y="102"/>
                  </a:lnTo>
                  <a:lnTo>
                    <a:pt x="33" y="106"/>
                  </a:lnTo>
                  <a:lnTo>
                    <a:pt x="29" y="110"/>
                  </a:lnTo>
                  <a:lnTo>
                    <a:pt x="27" y="116"/>
                  </a:lnTo>
                  <a:lnTo>
                    <a:pt x="21" y="121"/>
                  </a:lnTo>
                  <a:lnTo>
                    <a:pt x="16" y="129"/>
                  </a:lnTo>
                  <a:lnTo>
                    <a:pt x="8" y="133"/>
                  </a:lnTo>
                  <a:lnTo>
                    <a:pt x="4" y="139"/>
                  </a:lnTo>
                  <a:lnTo>
                    <a:pt x="0" y="142"/>
                  </a:lnTo>
                  <a:lnTo>
                    <a:pt x="0" y="144"/>
                  </a:lnTo>
                  <a:lnTo>
                    <a:pt x="84" y="121"/>
                  </a:lnTo>
                  <a:lnTo>
                    <a:pt x="71" y="40"/>
                  </a:lnTo>
                  <a:lnTo>
                    <a:pt x="42" y="0"/>
                  </a:lnTo>
                  <a:lnTo>
                    <a:pt x="4" y="53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1" name="Freeform 175"/>
            <p:cNvSpPr>
              <a:spLocks/>
            </p:cNvSpPr>
            <p:nvPr/>
          </p:nvSpPr>
          <p:spPr bwMode="auto">
            <a:xfrm>
              <a:off x="3321508" y="2224180"/>
              <a:ext cx="18573" cy="33492"/>
            </a:xfrm>
            <a:custGeom>
              <a:avLst/>
              <a:gdLst>
                <a:gd name="T0" fmla="*/ 0 w 122"/>
                <a:gd name="T1" fmla="*/ 0 h 221"/>
                <a:gd name="T2" fmla="*/ 0 w 122"/>
                <a:gd name="T3" fmla="*/ 2147483647 h 221"/>
                <a:gd name="T4" fmla="*/ 0 w 122"/>
                <a:gd name="T5" fmla="*/ 2147483647 h 221"/>
                <a:gd name="T6" fmla="*/ 2147483647 w 122"/>
                <a:gd name="T7" fmla="*/ 2147483647 h 221"/>
                <a:gd name="T8" fmla="*/ 2147483647 w 122"/>
                <a:gd name="T9" fmla="*/ 2147483647 h 221"/>
                <a:gd name="T10" fmla="*/ 2147483647 w 122"/>
                <a:gd name="T11" fmla="*/ 2147483647 h 221"/>
                <a:gd name="T12" fmla="*/ 2147483647 w 122"/>
                <a:gd name="T13" fmla="*/ 2147483647 h 221"/>
                <a:gd name="T14" fmla="*/ 2147483647 w 122"/>
                <a:gd name="T15" fmla="*/ 2147483647 h 221"/>
                <a:gd name="T16" fmla="*/ 2147483647 w 122"/>
                <a:gd name="T17" fmla="*/ 2147483647 h 221"/>
                <a:gd name="T18" fmla="*/ 2147483647 w 122"/>
                <a:gd name="T19" fmla="*/ 2147483647 h 221"/>
                <a:gd name="T20" fmla="*/ 2147483647 w 122"/>
                <a:gd name="T21" fmla="*/ 2147483647 h 221"/>
                <a:gd name="T22" fmla="*/ 2147483647 w 122"/>
                <a:gd name="T23" fmla="*/ 2147483647 h 221"/>
                <a:gd name="T24" fmla="*/ 2147483647 w 122"/>
                <a:gd name="T25" fmla="*/ 2147483647 h 221"/>
                <a:gd name="T26" fmla="*/ 2147483647 w 122"/>
                <a:gd name="T27" fmla="*/ 2147483647 h 221"/>
                <a:gd name="T28" fmla="*/ 2147483647 w 122"/>
                <a:gd name="T29" fmla="*/ 2147483647 h 221"/>
                <a:gd name="T30" fmla="*/ 2147483647 w 122"/>
                <a:gd name="T31" fmla="*/ 2147483647 h 221"/>
                <a:gd name="T32" fmla="*/ 2147483647 w 122"/>
                <a:gd name="T33" fmla="*/ 2147483647 h 221"/>
                <a:gd name="T34" fmla="*/ 2147483647 w 122"/>
                <a:gd name="T35" fmla="*/ 2147483647 h 221"/>
                <a:gd name="T36" fmla="*/ 2147483647 w 122"/>
                <a:gd name="T37" fmla="*/ 2147483647 h 221"/>
                <a:gd name="T38" fmla="*/ 2147483647 w 122"/>
                <a:gd name="T39" fmla="*/ 2147483647 h 221"/>
                <a:gd name="T40" fmla="*/ 2147483647 w 122"/>
                <a:gd name="T41" fmla="*/ 2147483647 h 221"/>
                <a:gd name="T42" fmla="*/ 2147483647 w 122"/>
                <a:gd name="T43" fmla="*/ 2147483647 h 221"/>
                <a:gd name="T44" fmla="*/ 2147483647 w 122"/>
                <a:gd name="T45" fmla="*/ 2147483647 h 221"/>
                <a:gd name="T46" fmla="*/ 2147483647 w 122"/>
                <a:gd name="T47" fmla="*/ 2147483647 h 221"/>
                <a:gd name="T48" fmla="*/ 2147483647 w 122"/>
                <a:gd name="T49" fmla="*/ 2147483647 h 221"/>
                <a:gd name="T50" fmla="*/ 2147483647 w 122"/>
                <a:gd name="T51" fmla="*/ 2147483647 h 221"/>
                <a:gd name="T52" fmla="*/ 2147483647 w 122"/>
                <a:gd name="T53" fmla="*/ 2147483647 h 221"/>
                <a:gd name="T54" fmla="*/ 2147483647 w 122"/>
                <a:gd name="T55" fmla="*/ 2147483647 h 221"/>
                <a:gd name="T56" fmla="*/ 2147483647 w 122"/>
                <a:gd name="T57" fmla="*/ 2147483647 h 221"/>
                <a:gd name="T58" fmla="*/ 2147483647 w 122"/>
                <a:gd name="T59" fmla="*/ 2147483647 h 221"/>
                <a:gd name="T60" fmla="*/ 2147483647 w 122"/>
                <a:gd name="T61" fmla="*/ 2147483647 h 221"/>
                <a:gd name="T62" fmla="*/ 2147483647 w 122"/>
                <a:gd name="T63" fmla="*/ 2147483647 h 221"/>
                <a:gd name="T64" fmla="*/ 2147483647 w 122"/>
                <a:gd name="T65" fmla="*/ 2147483647 h 221"/>
                <a:gd name="T66" fmla="*/ 2147483647 w 122"/>
                <a:gd name="T67" fmla="*/ 2147483647 h 221"/>
                <a:gd name="T68" fmla="*/ 2147483647 w 122"/>
                <a:gd name="T69" fmla="*/ 2147483647 h 221"/>
                <a:gd name="T70" fmla="*/ 2147483647 w 122"/>
                <a:gd name="T71" fmla="*/ 2147483647 h 221"/>
                <a:gd name="T72" fmla="*/ 0 w 122"/>
                <a:gd name="T73" fmla="*/ 0 h 221"/>
                <a:gd name="T74" fmla="*/ 0 w 122"/>
                <a:gd name="T75" fmla="*/ 0 h 22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2" h="221">
                  <a:moveTo>
                    <a:pt x="0" y="0"/>
                  </a:moveTo>
                  <a:lnTo>
                    <a:pt x="0" y="2"/>
                  </a:lnTo>
                  <a:lnTo>
                    <a:pt x="0" y="6"/>
                  </a:lnTo>
                  <a:lnTo>
                    <a:pt x="2" y="11"/>
                  </a:lnTo>
                  <a:lnTo>
                    <a:pt x="4" y="19"/>
                  </a:lnTo>
                  <a:lnTo>
                    <a:pt x="6" y="27"/>
                  </a:lnTo>
                  <a:lnTo>
                    <a:pt x="10" y="36"/>
                  </a:lnTo>
                  <a:lnTo>
                    <a:pt x="12" y="44"/>
                  </a:lnTo>
                  <a:lnTo>
                    <a:pt x="17" y="53"/>
                  </a:lnTo>
                  <a:lnTo>
                    <a:pt x="21" y="59"/>
                  </a:lnTo>
                  <a:lnTo>
                    <a:pt x="27" y="65"/>
                  </a:lnTo>
                  <a:lnTo>
                    <a:pt x="31" y="70"/>
                  </a:lnTo>
                  <a:lnTo>
                    <a:pt x="36" y="74"/>
                  </a:lnTo>
                  <a:lnTo>
                    <a:pt x="40" y="80"/>
                  </a:lnTo>
                  <a:lnTo>
                    <a:pt x="44" y="84"/>
                  </a:lnTo>
                  <a:lnTo>
                    <a:pt x="46" y="88"/>
                  </a:lnTo>
                  <a:lnTo>
                    <a:pt x="48" y="95"/>
                  </a:lnTo>
                  <a:lnTo>
                    <a:pt x="46" y="101"/>
                  </a:lnTo>
                  <a:lnTo>
                    <a:pt x="44" y="108"/>
                  </a:lnTo>
                  <a:lnTo>
                    <a:pt x="40" y="116"/>
                  </a:lnTo>
                  <a:lnTo>
                    <a:pt x="38" y="126"/>
                  </a:lnTo>
                  <a:lnTo>
                    <a:pt x="33" y="133"/>
                  </a:lnTo>
                  <a:lnTo>
                    <a:pt x="29" y="143"/>
                  </a:lnTo>
                  <a:lnTo>
                    <a:pt x="27" y="150"/>
                  </a:lnTo>
                  <a:lnTo>
                    <a:pt x="25" y="160"/>
                  </a:lnTo>
                  <a:lnTo>
                    <a:pt x="23" y="167"/>
                  </a:lnTo>
                  <a:lnTo>
                    <a:pt x="23" y="173"/>
                  </a:lnTo>
                  <a:lnTo>
                    <a:pt x="23" y="181"/>
                  </a:lnTo>
                  <a:lnTo>
                    <a:pt x="25" y="186"/>
                  </a:lnTo>
                  <a:lnTo>
                    <a:pt x="29" y="196"/>
                  </a:lnTo>
                  <a:lnTo>
                    <a:pt x="38" y="205"/>
                  </a:lnTo>
                  <a:lnTo>
                    <a:pt x="46" y="209"/>
                  </a:lnTo>
                  <a:lnTo>
                    <a:pt x="54" y="215"/>
                  </a:lnTo>
                  <a:lnTo>
                    <a:pt x="61" y="219"/>
                  </a:lnTo>
                  <a:lnTo>
                    <a:pt x="67" y="221"/>
                  </a:lnTo>
                  <a:lnTo>
                    <a:pt x="122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2" name="Freeform 176"/>
            <p:cNvSpPr>
              <a:spLocks/>
            </p:cNvSpPr>
            <p:nvPr/>
          </p:nvSpPr>
          <p:spPr bwMode="auto">
            <a:xfrm>
              <a:off x="3230775" y="2301821"/>
              <a:ext cx="76727" cy="59677"/>
            </a:xfrm>
            <a:custGeom>
              <a:avLst/>
              <a:gdLst>
                <a:gd name="T0" fmla="*/ 2147483647 w 504"/>
                <a:gd name="T1" fmla="*/ 2147483647 h 391"/>
                <a:gd name="T2" fmla="*/ 0 w 504"/>
                <a:gd name="T3" fmla="*/ 2147483647 h 391"/>
                <a:gd name="T4" fmla="*/ 2147483647 w 504"/>
                <a:gd name="T5" fmla="*/ 2147483647 h 391"/>
                <a:gd name="T6" fmla="*/ 2147483647 w 504"/>
                <a:gd name="T7" fmla="*/ 2147483647 h 391"/>
                <a:gd name="T8" fmla="*/ 2147483647 w 504"/>
                <a:gd name="T9" fmla="*/ 0 h 391"/>
                <a:gd name="T10" fmla="*/ 2147483647 w 504"/>
                <a:gd name="T11" fmla="*/ 2147483647 h 391"/>
                <a:gd name="T12" fmla="*/ 2147483647 w 504"/>
                <a:gd name="T13" fmla="*/ 2147483647 h 391"/>
                <a:gd name="T14" fmla="*/ 2147483647 w 504"/>
                <a:gd name="T15" fmla="*/ 2147483647 h 39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04" h="391">
                  <a:moveTo>
                    <a:pt x="21" y="123"/>
                  </a:moveTo>
                  <a:lnTo>
                    <a:pt x="0" y="228"/>
                  </a:lnTo>
                  <a:lnTo>
                    <a:pt x="489" y="391"/>
                  </a:lnTo>
                  <a:lnTo>
                    <a:pt x="504" y="32"/>
                  </a:lnTo>
                  <a:lnTo>
                    <a:pt x="481" y="0"/>
                  </a:lnTo>
                  <a:lnTo>
                    <a:pt x="183" y="36"/>
                  </a:lnTo>
                  <a:lnTo>
                    <a:pt x="21" y="12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3" name="Freeform 177"/>
            <p:cNvSpPr>
              <a:spLocks/>
            </p:cNvSpPr>
            <p:nvPr/>
          </p:nvSpPr>
          <p:spPr bwMode="auto">
            <a:xfrm>
              <a:off x="3114161" y="2297558"/>
              <a:ext cx="119658" cy="75509"/>
            </a:xfrm>
            <a:custGeom>
              <a:avLst/>
              <a:gdLst>
                <a:gd name="T0" fmla="*/ 0 w 787"/>
                <a:gd name="T1" fmla="*/ 2147483647 h 496"/>
                <a:gd name="T2" fmla="*/ 2147483647 w 787"/>
                <a:gd name="T3" fmla="*/ 2147483647 h 496"/>
                <a:gd name="T4" fmla="*/ 2147483647 w 787"/>
                <a:gd name="T5" fmla="*/ 2147483647 h 496"/>
                <a:gd name="T6" fmla="*/ 2147483647 w 787"/>
                <a:gd name="T7" fmla="*/ 2147483647 h 496"/>
                <a:gd name="T8" fmla="*/ 2147483647 w 787"/>
                <a:gd name="T9" fmla="*/ 0 h 496"/>
                <a:gd name="T10" fmla="*/ 0 w 787"/>
                <a:gd name="T11" fmla="*/ 2147483647 h 496"/>
                <a:gd name="T12" fmla="*/ 0 w 787"/>
                <a:gd name="T13" fmla="*/ 2147483647 h 4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87" h="496">
                  <a:moveTo>
                    <a:pt x="0" y="61"/>
                  </a:moveTo>
                  <a:lnTo>
                    <a:pt x="4" y="420"/>
                  </a:lnTo>
                  <a:lnTo>
                    <a:pt x="757" y="496"/>
                  </a:lnTo>
                  <a:lnTo>
                    <a:pt x="787" y="152"/>
                  </a:lnTo>
                  <a:lnTo>
                    <a:pt x="320" y="0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4" name="Freeform 178"/>
            <p:cNvSpPr>
              <a:spLocks/>
            </p:cNvSpPr>
            <p:nvPr/>
          </p:nvSpPr>
          <p:spPr bwMode="auto">
            <a:xfrm>
              <a:off x="3112639" y="2273809"/>
              <a:ext cx="136404" cy="51760"/>
            </a:xfrm>
            <a:custGeom>
              <a:avLst/>
              <a:gdLst>
                <a:gd name="T0" fmla="*/ 2147483647 w 895"/>
                <a:gd name="T1" fmla="*/ 0 h 341"/>
                <a:gd name="T2" fmla="*/ 2147483647 w 895"/>
                <a:gd name="T3" fmla="*/ 2147483647 h 341"/>
                <a:gd name="T4" fmla="*/ 0 w 895"/>
                <a:gd name="T5" fmla="*/ 2147483647 h 341"/>
                <a:gd name="T6" fmla="*/ 2147483647 w 895"/>
                <a:gd name="T7" fmla="*/ 2147483647 h 341"/>
                <a:gd name="T8" fmla="*/ 2147483647 w 895"/>
                <a:gd name="T9" fmla="*/ 2147483647 h 341"/>
                <a:gd name="T10" fmla="*/ 2147483647 w 895"/>
                <a:gd name="T11" fmla="*/ 2147483647 h 341"/>
                <a:gd name="T12" fmla="*/ 2147483647 w 895"/>
                <a:gd name="T13" fmla="*/ 2147483647 h 341"/>
                <a:gd name="T14" fmla="*/ 2147483647 w 895"/>
                <a:gd name="T15" fmla="*/ 2147483647 h 341"/>
                <a:gd name="T16" fmla="*/ 2147483647 w 895"/>
                <a:gd name="T17" fmla="*/ 0 h 341"/>
                <a:gd name="T18" fmla="*/ 2147483647 w 895"/>
                <a:gd name="T19" fmla="*/ 0 h 341"/>
                <a:gd name="T20" fmla="*/ 2147483647 w 895"/>
                <a:gd name="T21" fmla="*/ 0 h 34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95" h="341">
                  <a:moveTo>
                    <a:pt x="532" y="0"/>
                  </a:moveTo>
                  <a:lnTo>
                    <a:pt x="272" y="17"/>
                  </a:lnTo>
                  <a:lnTo>
                    <a:pt x="0" y="168"/>
                  </a:lnTo>
                  <a:lnTo>
                    <a:pt x="23" y="301"/>
                  </a:lnTo>
                  <a:lnTo>
                    <a:pt x="386" y="341"/>
                  </a:lnTo>
                  <a:lnTo>
                    <a:pt x="642" y="341"/>
                  </a:lnTo>
                  <a:lnTo>
                    <a:pt x="895" y="314"/>
                  </a:lnTo>
                  <a:lnTo>
                    <a:pt x="878" y="53"/>
                  </a:lnTo>
                  <a:lnTo>
                    <a:pt x="842" y="0"/>
                  </a:lnTo>
                  <a:lnTo>
                    <a:pt x="532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5" name="Freeform 179"/>
            <p:cNvSpPr>
              <a:spLocks/>
            </p:cNvSpPr>
            <p:nvPr/>
          </p:nvSpPr>
          <p:spPr bwMode="auto">
            <a:xfrm>
              <a:off x="3193629" y="2268329"/>
              <a:ext cx="89820" cy="52369"/>
            </a:xfrm>
            <a:custGeom>
              <a:avLst/>
              <a:gdLst>
                <a:gd name="T0" fmla="*/ 2147483647 w 589"/>
                <a:gd name="T1" fmla="*/ 2147483647 h 344"/>
                <a:gd name="T2" fmla="*/ 2147483647 w 589"/>
                <a:gd name="T3" fmla="*/ 2147483647 h 344"/>
                <a:gd name="T4" fmla="*/ 2147483647 w 589"/>
                <a:gd name="T5" fmla="*/ 2147483647 h 344"/>
                <a:gd name="T6" fmla="*/ 2147483647 w 589"/>
                <a:gd name="T7" fmla="*/ 2147483647 h 344"/>
                <a:gd name="T8" fmla="*/ 2147483647 w 589"/>
                <a:gd name="T9" fmla="*/ 2147483647 h 344"/>
                <a:gd name="T10" fmla="*/ 2147483647 w 589"/>
                <a:gd name="T11" fmla="*/ 2147483647 h 344"/>
                <a:gd name="T12" fmla="*/ 2147483647 w 589"/>
                <a:gd name="T13" fmla="*/ 2147483647 h 344"/>
                <a:gd name="T14" fmla="*/ 2147483647 w 589"/>
                <a:gd name="T15" fmla="*/ 2147483647 h 344"/>
                <a:gd name="T16" fmla="*/ 2147483647 w 589"/>
                <a:gd name="T17" fmla="*/ 2147483647 h 344"/>
                <a:gd name="T18" fmla="*/ 2147483647 w 589"/>
                <a:gd name="T19" fmla="*/ 2147483647 h 344"/>
                <a:gd name="T20" fmla="*/ 2147483647 w 589"/>
                <a:gd name="T21" fmla="*/ 2147483647 h 344"/>
                <a:gd name="T22" fmla="*/ 2147483647 w 589"/>
                <a:gd name="T23" fmla="*/ 2147483647 h 344"/>
                <a:gd name="T24" fmla="*/ 2147483647 w 589"/>
                <a:gd name="T25" fmla="*/ 2147483647 h 344"/>
                <a:gd name="T26" fmla="*/ 2147483647 w 589"/>
                <a:gd name="T27" fmla="*/ 2147483647 h 344"/>
                <a:gd name="T28" fmla="*/ 2147483647 w 589"/>
                <a:gd name="T29" fmla="*/ 2147483647 h 344"/>
                <a:gd name="T30" fmla="*/ 2147483647 w 589"/>
                <a:gd name="T31" fmla="*/ 2147483647 h 344"/>
                <a:gd name="T32" fmla="*/ 2147483647 w 589"/>
                <a:gd name="T33" fmla="*/ 2147483647 h 344"/>
                <a:gd name="T34" fmla="*/ 2147483647 w 589"/>
                <a:gd name="T35" fmla="*/ 2147483647 h 344"/>
                <a:gd name="T36" fmla="*/ 2147483647 w 589"/>
                <a:gd name="T37" fmla="*/ 2147483647 h 344"/>
                <a:gd name="T38" fmla="*/ 2147483647 w 589"/>
                <a:gd name="T39" fmla="*/ 2147483647 h 344"/>
                <a:gd name="T40" fmla="*/ 2147483647 w 589"/>
                <a:gd name="T41" fmla="*/ 2147483647 h 344"/>
                <a:gd name="T42" fmla="*/ 2147483647 w 589"/>
                <a:gd name="T43" fmla="*/ 2147483647 h 344"/>
                <a:gd name="T44" fmla="*/ 2147483647 w 589"/>
                <a:gd name="T45" fmla="*/ 2147483647 h 344"/>
                <a:gd name="T46" fmla="*/ 2147483647 w 589"/>
                <a:gd name="T47" fmla="*/ 2147483647 h 344"/>
                <a:gd name="T48" fmla="*/ 2147483647 w 589"/>
                <a:gd name="T49" fmla="*/ 2147483647 h 344"/>
                <a:gd name="T50" fmla="*/ 2147483647 w 589"/>
                <a:gd name="T51" fmla="*/ 2147483647 h 344"/>
                <a:gd name="T52" fmla="*/ 2147483647 w 589"/>
                <a:gd name="T53" fmla="*/ 2147483647 h 344"/>
                <a:gd name="T54" fmla="*/ 2147483647 w 589"/>
                <a:gd name="T55" fmla="*/ 2147483647 h 344"/>
                <a:gd name="T56" fmla="*/ 2147483647 w 589"/>
                <a:gd name="T57" fmla="*/ 2147483647 h 344"/>
                <a:gd name="T58" fmla="*/ 2147483647 w 589"/>
                <a:gd name="T59" fmla="*/ 2147483647 h 344"/>
                <a:gd name="T60" fmla="*/ 2147483647 w 589"/>
                <a:gd name="T61" fmla="*/ 2147483647 h 344"/>
                <a:gd name="T62" fmla="*/ 2147483647 w 589"/>
                <a:gd name="T63" fmla="*/ 2147483647 h 344"/>
                <a:gd name="T64" fmla="*/ 2147483647 w 589"/>
                <a:gd name="T65" fmla="*/ 2147483647 h 344"/>
                <a:gd name="T66" fmla="*/ 2147483647 w 589"/>
                <a:gd name="T67" fmla="*/ 2147483647 h 344"/>
                <a:gd name="T68" fmla="*/ 2147483647 w 589"/>
                <a:gd name="T69" fmla="*/ 2147483647 h 344"/>
                <a:gd name="T70" fmla="*/ 2147483647 w 589"/>
                <a:gd name="T71" fmla="*/ 2147483647 h 344"/>
                <a:gd name="T72" fmla="*/ 2147483647 w 589"/>
                <a:gd name="T73" fmla="*/ 2147483647 h 344"/>
                <a:gd name="T74" fmla="*/ 2147483647 w 589"/>
                <a:gd name="T75" fmla="*/ 2147483647 h 344"/>
                <a:gd name="T76" fmla="*/ 2147483647 w 589"/>
                <a:gd name="T77" fmla="*/ 2147483647 h 344"/>
                <a:gd name="T78" fmla="*/ 2147483647 w 589"/>
                <a:gd name="T79" fmla="*/ 2147483647 h 344"/>
                <a:gd name="T80" fmla="*/ 2147483647 w 589"/>
                <a:gd name="T81" fmla="*/ 2147483647 h 344"/>
                <a:gd name="T82" fmla="*/ 2147483647 w 589"/>
                <a:gd name="T83" fmla="*/ 0 h 344"/>
                <a:gd name="T84" fmla="*/ 0 w 589"/>
                <a:gd name="T85" fmla="*/ 2147483647 h 34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589" h="344">
                  <a:moveTo>
                    <a:pt x="0" y="36"/>
                  </a:moveTo>
                  <a:lnTo>
                    <a:pt x="2" y="36"/>
                  </a:lnTo>
                  <a:lnTo>
                    <a:pt x="8" y="36"/>
                  </a:lnTo>
                  <a:lnTo>
                    <a:pt x="17" y="36"/>
                  </a:lnTo>
                  <a:lnTo>
                    <a:pt x="31" y="36"/>
                  </a:lnTo>
                  <a:lnTo>
                    <a:pt x="46" y="36"/>
                  </a:lnTo>
                  <a:lnTo>
                    <a:pt x="65" y="36"/>
                  </a:lnTo>
                  <a:lnTo>
                    <a:pt x="84" y="38"/>
                  </a:lnTo>
                  <a:lnTo>
                    <a:pt x="105" y="40"/>
                  </a:lnTo>
                  <a:lnTo>
                    <a:pt x="126" y="42"/>
                  </a:lnTo>
                  <a:lnTo>
                    <a:pt x="145" y="46"/>
                  </a:lnTo>
                  <a:lnTo>
                    <a:pt x="166" y="48"/>
                  </a:lnTo>
                  <a:lnTo>
                    <a:pt x="185" y="53"/>
                  </a:lnTo>
                  <a:lnTo>
                    <a:pt x="202" y="57"/>
                  </a:lnTo>
                  <a:lnTo>
                    <a:pt x="217" y="65"/>
                  </a:lnTo>
                  <a:lnTo>
                    <a:pt x="228" y="70"/>
                  </a:lnTo>
                  <a:lnTo>
                    <a:pt x="240" y="80"/>
                  </a:lnTo>
                  <a:lnTo>
                    <a:pt x="243" y="88"/>
                  </a:lnTo>
                  <a:lnTo>
                    <a:pt x="245" y="97"/>
                  </a:lnTo>
                  <a:lnTo>
                    <a:pt x="243" y="107"/>
                  </a:lnTo>
                  <a:lnTo>
                    <a:pt x="240" y="118"/>
                  </a:lnTo>
                  <a:lnTo>
                    <a:pt x="234" y="127"/>
                  </a:lnTo>
                  <a:lnTo>
                    <a:pt x="226" y="141"/>
                  </a:lnTo>
                  <a:lnTo>
                    <a:pt x="217" y="152"/>
                  </a:lnTo>
                  <a:lnTo>
                    <a:pt x="207" y="164"/>
                  </a:lnTo>
                  <a:lnTo>
                    <a:pt x="196" y="175"/>
                  </a:lnTo>
                  <a:lnTo>
                    <a:pt x="188" y="186"/>
                  </a:lnTo>
                  <a:lnTo>
                    <a:pt x="179" y="198"/>
                  </a:lnTo>
                  <a:lnTo>
                    <a:pt x="169" y="209"/>
                  </a:lnTo>
                  <a:lnTo>
                    <a:pt x="162" y="219"/>
                  </a:lnTo>
                  <a:lnTo>
                    <a:pt x="158" y="228"/>
                  </a:lnTo>
                  <a:lnTo>
                    <a:pt x="154" y="236"/>
                  </a:lnTo>
                  <a:lnTo>
                    <a:pt x="154" y="243"/>
                  </a:lnTo>
                  <a:lnTo>
                    <a:pt x="156" y="247"/>
                  </a:lnTo>
                  <a:lnTo>
                    <a:pt x="160" y="251"/>
                  </a:lnTo>
                  <a:lnTo>
                    <a:pt x="166" y="255"/>
                  </a:lnTo>
                  <a:lnTo>
                    <a:pt x="177" y="259"/>
                  </a:lnTo>
                  <a:lnTo>
                    <a:pt x="185" y="259"/>
                  </a:lnTo>
                  <a:lnTo>
                    <a:pt x="196" y="261"/>
                  </a:lnTo>
                  <a:lnTo>
                    <a:pt x="209" y="262"/>
                  </a:lnTo>
                  <a:lnTo>
                    <a:pt x="223" y="262"/>
                  </a:lnTo>
                  <a:lnTo>
                    <a:pt x="234" y="262"/>
                  </a:lnTo>
                  <a:lnTo>
                    <a:pt x="247" y="262"/>
                  </a:lnTo>
                  <a:lnTo>
                    <a:pt x="259" y="262"/>
                  </a:lnTo>
                  <a:lnTo>
                    <a:pt x="270" y="264"/>
                  </a:lnTo>
                  <a:lnTo>
                    <a:pt x="278" y="264"/>
                  </a:lnTo>
                  <a:lnTo>
                    <a:pt x="287" y="266"/>
                  </a:lnTo>
                  <a:lnTo>
                    <a:pt x="293" y="268"/>
                  </a:lnTo>
                  <a:lnTo>
                    <a:pt x="297" y="272"/>
                  </a:lnTo>
                  <a:lnTo>
                    <a:pt x="297" y="274"/>
                  </a:lnTo>
                  <a:lnTo>
                    <a:pt x="295" y="280"/>
                  </a:lnTo>
                  <a:lnTo>
                    <a:pt x="291" y="283"/>
                  </a:lnTo>
                  <a:lnTo>
                    <a:pt x="285" y="291"/>
                  </a:lnTo>
                  <a:lnTo>
                    <a:pt x="278" y="297"/>
                  </a:lnTo>
                  <a:lnTo>
                    <a:pt x="270" y="302"/>
                  </a:lnTo>
                  <a:lnTo>
                    <a:pt x="264" y="308"/>
                  </a:lnTo>
                  <a:lnTo>
                    <a:pt x="257" y="316"/>
                  </a:lnTo>
                  <a:lnTo>
                    <a:pt x="251" y="321"/>
                  </a:lnTo>
                  <a:lnTo>
                    <a:pt x="245" y="327"/>
                  </a:lnTo>
                  <a:lnTo>
                    <a:pt x="242" y="331"/>
                  </a:lnTo>
                  <a:lnTo>
                    <a:pt x="242" y="337"/>
                  </a:lnTo>
                  <a:lnTo>
                    <a:pt x="242" y="339"/>
                  </a:lnTo>
                  <a:lnTo>
                    <a:pt x="245" y="342"/>
                  </a:lnTo>
                  <a:lnTo>
                    <a:pt x="253" y="342"/>
                  </a:lnTo>
                  <a:lnTo>
                    <a:pt x="264" y="344"/>
                  </a:lnTo>
                  <a:lnTo>
                    <a:pt x="278" y="342"/>
                  </a:lnTo>
                  <a:lnTo>
                    <a:pt x="297" y="339"/>
                  </a:lnTo>
                  <a:lnTo>
                    <a:pt x="318" y="335"/>
                  </a:lnTo>
                  <a:lnTo>
                    <a:pt x="342" y="331"/>
                  </a:lnTo>
                  <a:lnTo>
                    <a:pt x="367" y="323"/>
                  </a:lnTo>
                  <a:lnTo>
                    <a:pt x="394" y="320"/>
                  </a:lnTo>
                  <a:lnTo>
                    <a:pt x="420" y="312"/>
                  </a:lnTo>
                  <a:lnTo>
                    <a:pt x="447" y="306"/>
                  </a:lnTo>
                  <a:lnTo>
                    <a:pt x="472" y="300"/>
                  </a:lnTo>
                  <a:lnTo>
                    <a:pt x="496" y="295"/>
                  </a:lnTo>
                  <a:lnTo>
                    <a:pt x="519" y="287"/>
                  </a:lnTo>
                  <a:lnTo>
                    <a:pt x="540" y="283"/>
                  </a:lnTo>
                  <a:lnTo>
                    <a:pt x="555" y="280"/>
                  </a:lnTo>
                  <a:lnTo>
                    <a:pt x="569" y="276"/>
                  </a:lnTo>
                  <a:lnTo>
                    <a:pt x="576" y="274"/>
                  </a:lnTo>
                  <a:lnTo>
                    <a:pt x="580" y="274"/>
                  </a:lnTo>
                  <a:lnTo>
                    <a:pt x="589" y="179"/>
                  </a:lnTo>
                  <a:lnTo>
                    <a:pt x="500" y="0"/>
                  </a:lnTo>
                  <a:lnTo>
                    <a:pt x="302" y="0"/>
                  </a:lnTo>
                  <a:lnTo>
                    <a:pt x="110" y="4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6" name="Freeform 180"/>
            <p:cNvSpPr>
              <a:spLocks/>
            </p:cNvSpPr>
            <p:nvPr/>
          </p:nvSpPr>
          <p:spPr bwMode="auto">
            <a:xfrm>
              <a:off x="3114770" y="2361498"/>
              <a:ext cx="169896" cy="274331"/>
            </a:xfrm>
            <a:custGeom>
              <a:avLst/>
              <a:gdLst>
                <a:gd name="T0" fmla="*/ 2147483647 w 1118"/>
                <a:gd name="T1" fmla="*/ 2147483647 h 1801"/>
                <a:gd name="T2" fmla="*/ 2147483647 w 1118"/>
                <a:gd name="T3" fmla="*/ 2147483647 h 1801"/>
                <a:gd name="T4" fmla="*/ 2147483647 w 1118"/>
                <a:gd name="T5" fmla="*/ 2147483647 h 1801"/>
                <a:gd name="T6" fmla="*/ 2147483647 w 1118"/>
                <a:gd name="T7" fmla="*/ 2147483647 h 1801"/>
                <a:gd name="T8" fmla="*/ 2147483647 w 1118"/>
                <a:gd name="T9" fmla="*/ 2147483647 h 1801"/>
                <a:gd name="T10" fmla="*/ 2147483647 w 1118"/>
                <a:gd name="T11" fmla="*/ 2147483647 h 1801"/>
                <a:gd name="T12" fmla="*/ 2147483647 w 1118"/>
                <a:gd name="T13" fmla="*/ 2147483647 h 1801"/>
                <a:gd name="T14" fmla="*/ 2147483647 w 1118"/>
                <a:gd name="T15" fmla="*/ 2147483647 h 1801"/>
                <a:gd name="T16" fmla="*/ 2147483647 w 1118"/>
                <a:gd name="T17" fmla="*/ 2147483647 h 1801"/>
                <a:gd name="T18" fmla="*/ 2147483647 w 1118"/>
                <a:gd name="T19" fmla="*/ 2147483647 h 1801"/>
                <a:gd name="T20" fmla="*/ 2147483647 w 1118"/>
                <a:gd name="T21" fmla="*/ 2147483647 h 1801"/>
                <a:gd name="T22" fmla="*/ 2147483647 w 1118"/>
                <a:gd name="T23" fmla="*/ 2147483647 h 1801"/>
                <a:gd name="T24" fmla="*/ 2147483647 w 1118"/>
                <a:gd name="T25" fmla="*/ 2147483647 h 1801"/>
                <a:gd name="T26" fmla="*/ 2147483647 w 1118"/>
                <a:gd name="T27" fmla="*/ 2147483647 h 1801"/>
                <a:gd name="T28" fmla="*/ 2147483647 w 1118"/>
                <a:gd name="T29" fmla="*/ 2147483647 h 1801"/>
                <a:gd name="T30" fmla="*/ 2147483647 w 1118"/>
                <a:gd name="T31" fmla="*/ 2147483647 h 1801"/>
                <a:gd name="T32" fmla="*/ 2147483647 w 1118"/>
                <a:gd name="T33" fmla="*/ 2147483647 h 1801"/>
                <a:gd name="T34" fmla="*/ 2147483647 w 1118"/>
                <a:gd name="T35" fmla="*/ 2147483647 h 1801"/>
                <a:gd name="T36" fmla="*/ 0 w 1118"/>
                <a:gd name="T37" fmla="*/ 0 h 1801"/>
                <a:gd name="T38" fmla="*/ 2147483647 w 1118"/>
                <a:gd name="T39" fmla="*/ 2147483647 h 1801"/>
                <a:gd name="T40" fmla="*/ 2147483647 w 1118"/>
                <a:gd name="T41" fmla="*/ 2147483647 h 1801"/>
                <a:gd name="T42" fmla="*/ 2147483647 w 1118"/>
                <a:gd name="T43" fmla="*/ 2147483647 h 1801"/>
                <a:gd name="T44" fmla="*/ 2147483647 w 1118"/>
                <a:gd name="T45" fmla="*/ 2147483647 h 1801"/>
                <a:gd name="T46" fmla="*/ 2147483647 w 1118"/>
                <a:gd name="T47" fmla="*/ 2147483647 h 1801"/>
                <a:gd name="T48" fmla="*/ 2147483647 w 1118"/>
                <a:gd name="T49" fmla="*/ 2147483647 h 1801"/>
                <a:gd name="T50" fmla="*/ 2147483647 w 1118"/>
                <a:gd name="T51" fmla="*/ 2147483647 h 1801"/>
                <a:gd name="T52" fmla="*/ 2147483647 w 1118"/>
                <a:gd name="T53" fmla="*/ 2147483647 h 1801"/>
                <a:gd name="T54" fmla="*/ 2147483647 w 1118"/>
                <a:gd name="T55" fmla="*/ 2147483647 h 1801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18" h="1801">
                  <a:moveTo>
                    <a:pt x="736" y="114"/>
                  </a:moveTo>
                  <a:lnTo>
                    <a:pt x="723" y="114"/>
                  </a:lnTo>
                  <a:lnTo>
                    <a:pt x="702" y="113"/>
                  </a:lnTo>
                  <a:lnTo>
                    <a:pt x="675" y="113"/>
                  </a:lnTo>
                  <a:lnTo>
                    <a:pt x="645" y="111"/>
                  </a:lnTo>
                  <a:lnTo>
                    <a:pt x="609" y="109"/>
                  </a:lnTo>
                  <a:lnTo>
                    <a:pt x="571" y="107"/>
                  </a:lnTo>
                  <a:lnTo>
                    <a:pt x="529" y="105"/>
                  </a:lnTo>
                  <a:lnTo>
                    <a:pt x="489" y="105"/>
                  </a:lnTo>
                  <a:lnTo>
                    <a:pt x="449" y="101"/>
                  </a:lnTo>
                  <a:lnTo>
                    <a:pt x="409" y="101"/>
                  </a:lnTo>
                  <a:lnTo>
                    <a:pt x="373" y="99"/>
                  </a:lnTo>
                  <a:lnTo>
                    <a:pt x="341" y="97"/>
                  </a:lnTo>
                  <a:lnTo>
                    <a:pt x="314" y="95"/>
                  </a:lnTo>
                  <a:lnTo>
                    <a:pt x="295" y="95"/>
                  </a:lnTo>
                  <a:lnTo>
                    <a:pt x="280" y="95"/>
                  </a:lnTo>
                  <a:lnTo>
                    <a:pt x="276" y="95"/>
                  </a:lnTo>
                  <a:lnTo>
                    <a:pt x="139" y="6"/>
                  </a:lnTo>
                  <a:lnTo>
                    <a:pt x="0" y="0"/>
                  </a:lnTo>
                  <a:lnTo>
                    <a:pt x="126" y="1602"/>
                  </a:lnTo>
                  <a:lnTo>
                    <a:pt x="373" y="1723"/>
                  </a:lnTo>
                  <a:lnTo>
                    <a:pt x="648" y="1801"/>
                  </a:lnTo>
                  <a:lnTo>
                    <a:pt x="806" y="1788"/>
                  </a:lnTo>
                  <a:lnTo>
                    <a:pt x="1118" y="1392"/>
                  </a:lnTo>
                  <a:lnTo>
                    <a:pt x="1019" y="731"/>
                  </a:lnTo>
                  <a:lnTo>
                    <a:pt x="935" y="280"/>
                  </a:lnTo>
                  <a:lnTo>
                    <a:pt x="736" y="114"/>
                  </a:ln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7" name="Freeform 181"/>
            <p:cNvSpPr>
              <a:spLocks/>
            </p:cNvSpPr>
            <p:nvPr/>
          </p:nvSpPr>
          <p:spPr bwMode="auto">
            <a:xfrm>
              <a:off x="3171707" y="2337749"/>
              <a:ext cx="137927" cy="294426"/>
            </a:xfrm>
            <a:custGeom>
              <a:avLst/>
              <a:gdLst>
                <a:gd name="T0" fmla="*/ 2147483647 w 906"/>
                <a:gd name="T1" fmla="*/ 2147483647 h 1934"/>
                <a:gd name="T2" fmla="*/ 2147483647 w 906"/>
                <a:gd name="T3" fmla="*/ 2147483647 h 1934"/>
                <a:gd name="T4" fmla="*/ 2147483647 w 906"/>
                <a:gd name="T5" fmla="*/ 2147483647 h 1934"/>
                <a:gd name="T6" fmla="*/ 2147483647 w 906"/>
                <a:gd name="T7" fmla="*/ 2147483647 h 1934"/>
                <a:gd name="T8" fmla="*/ 2147483647 w 906"/>
                <a:gd name="T9" fmla="*/ 2147483647 h 1934"/>
                <a:gd name="T10" fmla="*/ 2147483647 w 906"/>
                <a:gd name="T11" fmla="*/ 2147483647 h 1934"/>
                <a:gd name="T12" fmla="*/ 2147483647 w 906"/>
                <a:gd name="T13" fmla="*/ 2147483647 h 1934"/>
                <a:gd name="T14" fmla="*/ 2147483647 w 906"/>
                <a:gd name="T15" fmla="*/ 2147483647 h 1934"/>
                <a:gd name="T16" fmla="*/ 2147483647 w 906"/>
                <a:gd name="T17" fmla="*/ 2147483647 h 1934"/>
                <a:gd name="T18" fmla="*/ 2147483647 w 906"/>
                <a:gd name="T19" fmla="*/ 2147483647 h 1934"/>
                <a:gd name="T20" fmla="*/ 2147483647 w 906"/>
                <a:gd name="T21" fmla="*/ 2147483647 h 1934"/>
                <a:gd name="T22" fmla="*/ 2147483647 w 906"/>
                <a:gd name="T23" fmla="*/ 2147483647 h 1934"/>
                <a:gd name="T24" fmla="*/ 2147483647 w 906"/>
                <a:gd name="T25" fmla="*/ 2147483647 h 1934"/>
                <a:gd name="T26" fmla="*/ 2147483647 w 906"/>
                <a:gd name="T27" fmla="*/ 2147483647 h 1934"/>
                <a:gd name="T28" fmla="*/ 2147483647 w 906"/>
                <a:gd name="T29" fmla="*/ 2147483647 h 1934"/>
                <a:gd name="T30" fmla="*/ 2147483647 w 906"/>
                <a:gd name="T31" fmla="*/ 2147483647 h 1934"/>
                <a:gd name="T32" fmla="*/ 0 w 906"/>
                <a:gd name="T33" fmla="*/ 2147483647 h 1934"/>
                <a:gd name="T34" fmla="*/ 2147483647 w 906"/>
                <a:gd name="T35" fmla="*/ 2147483647 h 1934"/>
                <a:gd name="T36" fmla="*/ 2147483647 w 906"/>
                <a:gd name="T37" fmla="*/ 2147483647 h 1934"/>
                <a:gd name="T38" fmla="*/ 2147483647 w 906"/>
                <a:gd name="T39" fmla="*/ 2147483647 h 1934"/>
                <a:gd name="T40" fmla="*/ 2147483647 w 906"/>
                <a:gd name="T41" fmla="*/ 2147483647 h 1934"/>
                <a:gd name="T42" fmla="*/ 2147483647 w 906"/>
                <a:gd name="T43" fmla="*/ 2147483647 h 1934"/>
                <a:gd name="T44" fmla="*/ 2147483647 w 906"/>
                <a:gd name="T45" fmla="*/ 2147483647 h 1934"/>
                <a:gd name="T46" fmla="*/ 2147483647 w 906"/>
                <a:gd name="T47" fmla="*/ 2147483647 h 1934"/>
                <a:gd name="T48" fmla="*/ 2147483647 w 906"/>
                <a:gd name="T49" fmla="*/ 2147483647 h 1934"/>
                <a:gd name="T50" fmla="*/ 2147483647 w 906"/>
                <a:gd name="T51" fmla="*/ 2147483647 h 1934"/>
                <a:gd name="T52" fmla="*/ 2147483647 w 906"/>
                <a:gd name="T53" fmla="*/ 2147483647 h 1934"/>
                <a:gd name="T54" fmla="*/ 2147483647 w 906"/>
                <a:gd name="T55" fmla="*/ 2147483647 h 1934"/>
                <a:gd name="T56" fmla="*/ 2147483647 w 906"/>
                <a:gd name="T57" fmla="*/ 2147483647 h 1934"/>
                <a:gd name="T58" fmla="*/ 2147483647 w 906"/>
                <a:gd name="T59" fmla="*/ 2147483647 h 1934"/>
                <a:gd name="T60" fmla="*/ 2147483647 w 906"/>
                <a:gd name="T61" fmla="*/ 2147483647 h 1934"/>
                <a:gd name="T62" fmla="*/ 2147483647 w 906"/>
                <a:gd name="T63" fmla="*/ 2147483647 h 1934"/>
                <a:gd name="T64" fmla="*/ 2147483647 w 906"/>
                <a:gd name="T65" fmla="*/ 2147483647 h 1934"/>
                <a:gd name="T66" fmla="*/ 2147483647 w 906"/>
                <a:gd name="T67" fmla="*/ 2147483647 h 1934"/>
                <a:gd name="T68" fmla="*/ 2147483647 w 906"/>
                <a:gd name="T69" fmla="*/ 2147483647 h 1934"/>
                <a:gd name="T70" fmla="*/ 2147483647 w 906"/>
                <a:gd name="T71" fmla="*/ 2147483647 h 1934"/>
                <a:gd name="T72" fmla="*/ 2147483647 w 906"/>
                <a:gd name="T73" fmla="*/ 2147483647 h 1934"/>
                <a:gd name="T74" fmla="*/ 2147483647 w 906"/>
                <a:gd name="T75" fmla="*/ 2147483647 h 1934"/>
                <a:gd name="T76" fmla="*/ 2147483647 w 906"/>
                <a:gd name="T77" fmla="*/ 2147483647 h 1934"/>
                <a:gd name="T78" fmla="*/ 2147483647 w 906"/>
                <a:gd name="T79" fmla="*/ 2147483647 h 1934"/>
                <a:gd name="T80" fmla="*/ 2147483647 w 906"/>
                <a:gd name="T81" fmla="*/ 2147483647 h 1934"/>
                <a:gd name="T82" fmla="*/ 2147483647 w 906"/>
                <a:gd name="T83" fmla="*/ 2147483647 h 1934"/>
                <a:gd name="T84" fmla="*/ 2147483647 w 906"/>
                <a:gd name="T85" fmla="*/ 2147483647 h 1934"/>
                <a:gd name="T86" fmla="*/ 2147483647 w 906"/>
                <a:gd name="T87" fmla="*/ 2147483647 h 1934"/>
                <a:gd name="T88" fmla="*/ 2147483647 w 906"/>
                <a:gd name="T89" fmla="*/ 2147483647 h 1934"/>
                <a:gd name="T90" fmla="*/ 2147483647 w 906"/>
                <a:gd name="T91" fmla="*/ 2147483647 h 1934"/>
                <a:gd name="T92" fmla="*/ 2147483647 w 906"/>
                <a:gd name="T93" fmla="*/ 2147483647 h 1934"/>
                <a:gd name="T94" fmla="*/ 2147483647 w 906"/>
                <a:gd name="T95" fmla="*/ 2147483647 h 1934"/>
                <a:gd name="T96" fmla="*/ 2147483647 w 906"/>
                <a:gd name="T97" fmla="*/ 2147483647 h 1934"/>
                <a:gd name="T98" fmla="*/ 2147483647 w 906"/>
                <a:gd name="T99" fmla="*/ 2147483647 h 1934"/>
                <a:gd name="T100" fmla="*/ 2147483647 w 906"/>
                <a:gd name="T101" fmla="*/ 0 h 1934"/>
                <a:gd name="T102" fmla="*/ 2147483647 w 906"/>
                <a:gd name="T103" fmla="*/ 2147483647 h 1934"/>
                <a:gd name="T104" fmla="*/ 2147483647 w 906"/>
                <a:gd name="T105" fmla="*/ 2147483647 h 1934"/>
                <a:gd name="T106" fmla="*/ 2147483647 w 906"/>
                <a:gd name="T107" fmla="*/ 2147483647 h 1934"/>
                <a:gd name="T108" fmla="*/ 2147483647 w 906"/>
                <a:gd name="T109" fmla="*/ 2147483647 h 1934"/>
                <a:gd name="T110" fmla="*/ 2147483647 w 906"/>
                <a:gd name="T111" fmla="*/ 2147483647 h 193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906" h="1934">
                  <a:moveTo>
                    <a:pt x="283" y="320"/>
                  </a:moveTo>
                  <a:lnTo>
                    <a:pt x="283" y="320"/>
                  </a:lnTo>
                  <a:lnTo>
                    <a:pt x="289" y="322"/>
                  </a:lnTo>
                  <a:lnTo>
                    <a:pt x="296" y="322"/>
                  </a:lnTo>
                  <a:lnTo>
                    <a:pt x="306" y="326"/>
                  </a:lnTo>
                  <a:lnTo>
                    <a:pt x="317" y="328"/>
                  </a:lnTo>
                  <a:lnTo>
                    <a:pt x="329" y="331"/>
                  </a:lnTo>
                  <a:lnTo>
                    <a:pt x="342" y="335"/>
                  </a:lnTo>
                  <a:lnTo>
                    <a:pt x="359" y="341"/>
                  </a:lnTo>
                  <a:lnTo>
                    <a:pt x="372" y="345"/>
                  </a:lnTo>
                  <a:lnTo>
                    <a:pt x="386" y="352"/>
                  </a:lnTo>
                  <a:lnTo>
                    <a:pt x="397" y="358"/>
                  </a:lnTo>
                  <a:lnTo>
                    <a:pt x="410" y="366"/>
                  </a:lnTo>
                  <a:lnTo>
                    <a:pt x="418" y="371"/>
                  </a:lnTo>
                  <a:lnTo>
                    <a:pt x="426" y="379"/>
                  </a:lnTo>
                  <a:lnTo>
                    <a:pt x="429" y="386"/>
                  </a:lnTo>
                  <a:lnTo>
                    <a:pt x="431" y="396"/>
                  </a:lnTo>
                  <a:lnTo>
                    <a:pt x="427" y="404"/>
                  </a:lnTo>
                  <a:lnTo>
                    <a:pt x="422" y="413"/>
                  </a:lnTo>
                  <a:lnTo>
                    <a:pt x="414" y="421"/>
                  </a:lnTo>
                  <a:lnTo>
                    <a:pt x="403" y="430"/>
                  </a:lnTo>
                  <a:lnTo>
                    <a:pt x="389" y="440"/>
                  </a:lnTo>
                  <a:lnTo>
                    <a:pt x="378" y="449"/>
                  </a:lnTo>
                  <a:lnTo>
                    <a:pt x="363" y="459"/>
                  </a:lnTo>
                  <a:lnTo>
                    <a:pt x="349" y="468"/>
                  </a:lnTo>
                  <a:lnTo>
                    <a:pt x="334" y="478"/>
                  </a:lnTo>
                  <a:lnTo>
                    <a:pt x="321" y="487"/>
                  </a:lnTo>
                  <a:lnTo>
                    <a:pt x="308" y="497"/>
                  </a:lnTo>
                  <a:lnTo>
                    <a:pt x="296" y="506"/>
                  </a:lnTo>
                  <a:lnTo>
                    <a:pt x="287" y="514"/>
                  </a:lnTo>
                  <a:lnTo>
                    <a:pt x="281" y="523"/>
                  </a:lnTo>
                  <a:lnTo>
                    <a:pt x="277" y="529"/>
                  </a:lnTo>
                  <a:lnTo>
                    <a:pt x="277" y="539"/>
                  </a:lnTo>
                  <a:lnTo>
                    <a:pt x="281" y="544"/>
                  </a:lnTo>
                  <a:lnTo>
                    <a:pt x="289" y="550"/>
                  </a:lnTo>
                  <a:lnTo>
                    <a:pt x="298" y="556"/>
                  </a:lnTo>
                  <a:lnTo>
                    <a:pt x="311" y="561"/>
                  </a:lnTo>
                  <a:lnTo>
                    <a:pt x="325" y="565"/>
                  </a:lnTo>
                  <a:lnTo>
                    <a:pt x="338" y="573"/>
                  </a:lnTo>
                  <a:lnTo>
                    <a:pt x="353" y="577"/>
                  </a:lnTo>
                  <a:lnTo>
                    <a:pt x="370" y="582"/>
                  </a:lnTo>
                  <a:lnTo>
                    <a:pt x="384" y="586"/>
                  </a:lnTo>
                  <a:lnTo>
                    <a:pt x="397" y="592"/>
                  </a:lnTo>
                  <a:lnTo>
                    <a:pt x="410" y="598"/>
                  </a:lnTo>
                  <a:lnTo>
                    <a:pt x="420" y="603"/>
                  </a:lnTo>
                  <a:lnTo>
                    <a:pt x="426" y="609"/>
                  </a:lnTo>
                  <a:lnTo>
                    <a:pt x="427" y="617"/>
                  </a:lnTo>
                  <a:lnTo>
                    <a:pt x="426" y="622"/>
                  </a:lnTo>
                  <a:lnTo>
                    <a:pt x="422" y="632"/>
                  </a:lnTo>
                  <a:lnTo>
                    <a:pt x="410" y="639"/>
                  </a:lnTo>
                  <a:lnTo>
                    <a:pt x="393" y="649"/>
                  </a:lnTo>
                  <a:lnTo>
                    <a:pt x="372" y="658"/>
                  </a:lnTo>
                  <a:lnTo>
                    <a:pt x="349" y="670"/>
                  </a:lnTo>
                  <a:lnTo>
                    <a:pt x="323" y="681"/>
                  </a:lnTo>
                  <a:lnTo>
                    <a:pt x="296" y="693"/>
                  </a:lnTo>
                  <a:lnTo>
                    <a:pt x="264" y="706"/>
                  </a:lnTo>
                  <a:lnTo>
                    <a:pt x="235" y="721"/>
                  </a:lnTo>
                  <a:lnTo>
                    <a:pt x="201" y="736"/>
                  </a:lnTo>
                  <a:lnTo>
                    <a:pt x="171" y="752"/>
                  </a:lnTo>
                  <a:lnTo>
                    <a:pt x="140" y="767"/>
                  </a:lnTo>
                  <a:lnTo>
                    <a:pt x="112" y="786"/>
                  </a:lnTo>
                  <a:lnTo>
                    <a:pt x="85" y="803"/>
                  </a:lnTo>
                  <a:lnTo>
                    <a:pt x="61" y="822"/>
                  </a:lnTo>
                  <a:lnTo>
                    <a:pt x="40" y="843"/>
                  </a:lnTo>
                  <a:lnTo>
                    <a:pt x="24" y="864"/>
                  </a:lnTo>
                  <a:lnTo>
                    <a:pt x="11" y="885"/>
                  </a:lnTo>
                  <a:lnTo>
                    <a:pt x="4" y="906"/>
                  </a:lnTo>
                  <a:lnTo>
                    <a:pt x="0" y="928"/>
                  </a:lnTo>
                  <a:lnTo>
                    <a:pt x="2" y="953"/>
                  </a:lnTo>
                  <a:lnTo>
                    <a:pt x="4" y="974"/>
                  </a:lnTo>
                  <a:lnTo>
                    <a:pt x="13" y="997"/>
                  </a:lnTo>
                  <a:lnTo>
                    <a:pt x="24" y="1020"/>
                  </a:lnTo>
                  <a:lnTo>
                    <a:pt x="38" y="1043"/>
                  </a:lnTo>
                  <a:lnTo>
                    <a:pt x="55" y="1062"/>
                  </a:lnTo>
                  <a:lnTo>
                    <a:pt x="74" y="1082"/>
                  </a:lnTo>
                  <a:lnTo>
                    <a:pt x="97" y="1101"/>
                  </a:lnTo>
                  <a:lnTo>
                    <a:pt x="121" y="1119"/>
                  </a:lnTo>
                  <a:lnTo>
                    <a:pt x="148" y="1134"/>
                  </a:lnTo>
                  <a:lnTo>
                    <a:pt x="177" y="1147"/>
                  </a:lnTo>
                  <a:lnTo>
                    <a:pt x="207" y="1159"/>
                  </a:lnTo>
                  <a:lnTo>
                    <a:pt x="237" y="1170"/>
                  </a:lnTo>
                  <a:lnTo>
                    <a:pt x="270" y="1176"/>
                  </a:lnTo>
                  <a:lnTo>
                    <a:pt x="302" y="1179"/>
                  </a:lnTo>
                  <a:lnTo>
                    <a:pt x="336" y="1183"/>
                  </a:lnTo>
                  <a:lnTo>
                    <a:pt x="370" y="1185"/>
                  </a:lnTo>
                  <a:lnTo>
                    <a:pt x="403" y="1183"/>
                  </a:lnTo>
                  <a:lnTo>
                    <a:pt x="435" y="1183"/>
                  </a:lnTo>
                  <a:lnTo>
                    <a:pt x="464" y="1183"/>
                  </a:lnTo>
                  <a:lnTo>
                    <a:pt x="494" y="1183"/>
                  </a:lnTo>
                  <a:lnTo>
                    <a:pt x="519" y="1181"/>
                  </a:lnTo>
                  <a:lnTo>
                    <a:pt x="543" y="1181"/>
                  </a:lnTo>
                  <a:lnTo>
                    <a:pt x="562" y="1181"/>
                  </a:lnTo>
                  <a:lnTo>
                    <a:pt x="579" y="1183"/>
                  </a:lnTo>
                  <a:lnTo>
                    <a:pt x="591" y="1187"/>
                  </a:lnTo>
                  <a:lnTo>
                    <a:pt x="598" y="1193"/>
                  </a:lnTo>
                  <a:lnTo>
                    <a:pt x="602" y="1200"/>
                  </a:lnTo>
                  <a:lnTo>
                    <a:pt x="600" y="1212"/>
                  </a:lnTo>
                  <a:lnTo>
                    <a:pt x="591" y="1225"/>
                  </a:lnTo>
                  <a:lnTo>
                    <a:pt x="576" y="1240"/>
                  </a:lnTo>
                  <a:lnTo>
                    <a:pt x="559" y="1259"/>
                  </a:lnTo>
                  <a:lnTo>
                    <a:pt x="538" y="1278"/>
                  </a:lnTo>
                  <a:lnTo>
                    <a:pt x="511" y="1299"/>
                  </a:lnTo>
                  <a:lnTo>
                    <a:pt x="484" y="1324"/>
                  </a:lnTo>
                  <a:lnTo>
                    <a:pt x="454" y="1349"/>
                  </a:lnTo>
                  <a:lnTo>
                    <a:pt x="426" y="1373"/>
                  </a:lnTo>
                  <a:lnTo>
                    <a:pt x="395" y="1398"/>
                  </a:lnTo>
                  <a:lnTo>
                    <a:pt x="365" y="1423"/>
                  </a:lnTo>
                  <a:lnTo>
                    <a:pt x="338" y="1448"/>
                  </a:lnTo>
                  <a:lnTo>
                    <a:pt x="311" y="1472"/>
                  </a:lnTo>
                  <a:lnTo>
                    <a:pt x="289" y="1493"/>
                  </a:lnTo>
                  <a:lnTo>
                    <a:pt x="270" y="1514"/>
                  </a:lnTo>
                  <a:lnTo>
                    <a:pt x="253" y="1535"/>
                  </a:lnTo>
                  <a:lnTo>
                    <a:pt x="243" y="1552"/>
                  </a:lnTo>
                  <a:lnTo>
                    <a:pt x="235" y="1567"/>
                  </a:lnTo>
                  <a:lnTo>
                    <a:pt x="235" y="1581"/>
                  </a:lnTo>
                  <a:lnTo>
                    <a:pt x="239" y="1590"/>
                  </a:lnTo>
                  <a:lnTo>
                    <a:pt x="249" y="1600"/>
                  </a:lnTo>
                  <a:lnTo>
                    <a:pt x="258" y="1607"/>
                  </a:lnTo>
                  <a:lnTo>
                    <a:pt x="273" y="1613"/>
                  </a:lnTo>
                  <a:lnTo>
                    <a:pt x="289" y="1619"/>
                  </a:lnTo>
                  <a:lnTo>
                    <a:pt x="308" y="1623"/>
                  </a:lnTo>
                  <a:lnTo>
                    <a:pt x="325" y="1624"/>
                  </a:lnTo>
                  <a:lnTo>
                    <a:pt x="342" y="1626"/>
                  </a:lnTo>
                  <a:lnTo>
                    <a:pt x="361" y="1628"/>
                  </a:lnTo>
                  <a:lnTo>
                    <a:pt x="378" y="1630"/>
                  </a:lnTo>
                  <a:lnTo>
                    <a:pt x="395" y="1630"/>
                  </a:lnTo>
                  <a:lnTo>
                    <a:pt x="408" y="1632"/>
                  </a:lnTo>
                  <a:lnTo>
                    <a:pt x="420" y="1634"/>
                  </a:lnTo>
                  <a:lnTo>
                    <a:pt x="427" y="1638"/>
                  </a:lnTo>
                  <a:lnTo>
                    <a:pt x="429" y="1640"/>
                  </a:lnTo>
                  <a:lnTo>
                    <a:pt x="429" y="1643"/>
                  </a:lnTo>
                  <a:lnTo>
                    <a:pt x="426" y="1647"/>
                  </a:lnTo>
                  <a:lnTo>
                    <a:pt x="420" y="1653"/>
                  </a:lnTo>
                  <a:lnTo>
                    <a:pt x="410" y="1657"/>
                  </a:lnTo>
                  <a:lnTo>
                    <a:pt x="399" y="1662"/>
                  </a:lnTo>
                  <a:lnTo>
                    <a:pt x="387" y="1670"/>
                  </a:lnTo>
                  <a:lnTo>
                    <a:pt x="374" y="1676"/>
                  </a:lnTo>
                  <a:lnTo>
                    <a:pt x="359" y="1681"/>
                  </a:lnTo>
                  <a:lnTo>
                    <a:pt x="342" y="1689"/>
                  </a:lnTo>
                  <a:lnTo>
                    <a:pt x="327" y="1695"/>
                  </a:lnTo>
                  <a:lnTo>
                    <a:pt x="311" y="1702"/>
                  </a:lnTo>
                  <a:lnTo>
                    <a:pt x="296" y="1708"/>
                  </a:lnTo>
                  <a:lnTo>
                    <a:pt x="283" y="1714"/>
                  </a:lnTo>
                  <a:lnTo>
                    <a:pt x="270" y="1720"/>
                  </a:lnTo>
                  <a:lnTo>
                    <a:pt x="258" y="1727"/>
                  </a:lnTo>
                  <a:lnTo>
                    <a:pt x="249" y="1731"/>
                  </a:lnTo>
                  <a:lnTo>
                    <a:pt x="239" y="1735"/>
                  </a:lnTo>
                  <a:lnTo>
                    <a:pt x="234" y="1739"/>
                  </a:lnTo>
                  <a:lnTo>
                    <a:pt x="228" y="1744"/>
                  </a:lnTo>
                  <a:lnTo>
                    <a:pt x="222" y="1754"/>
                  </a:lnTo>
                  <a:lnTo>
                    <a:pt x="222" y="1761"/>
                  </a:lnTo>
                  <a:lnTo>
                    <a:pt x="222" y="1765"/>
                  </a:lnTo>
                  <a:lnTo>
                    <a:pt x="226" y="1771"/>
                  </a:lnTo>
                  <a:lnTo>
                    <a:pt x="228" y="1777"/>
                  </a:lnTo>
                  <a:lnTo>
                    <a:pt x="234" y="1782"/>
                  </a:lnTo>
                  <a:lnTo>
                    <a:pt x="237" y="1788"/>
                  </a:lnTo>
                  <a:lnTo>
                    <a:pt x="241" y="1794"/>
                  </a:lnTo>
                  <a:lnTo>
                    <a:pt x="249" y="1801"/>
                  </a:lnTo>
                  <a:lnTo>
                    <a:pt x="254" y="1811"/>
                  </a:lnTo>
                  <a:lnTo>
                    <a:pt x="258" y="1818"/>
                  </a:lnTo>
                  <a:lnTo>
                    <a:pt x="264" y="1828"/>
                  </a:lnTo>
                  <a:lnTo>
                    <a:pt x="270" y="1837"/>
                  </a:lnTo>
                  <a:lnTo>
                    <a:pt x="275" y="1847"/>
                  </a:lnTo>
                  <a:lnTo>
                    <a:pt x="279" y="1856"/>
                  </a:lnTo>
                  <a:lnTo>
                    <a:pt x="285" y="1868"/>
                  </a:lnTo>
                  <a:lnTo>
                    <a:pt x="291" y="1877"/>
                  </a:lnTo>
                  <a:lnTo>
                    <a:pt x="296" y="1889"/>
                  </a:lnTo>
                  <a:lnTo>
                    <a:pt x="300" y="1898"/>
                  </a:lnTo>
                  <a:lnTo>
                    <a:pt x="304" y="1906"/>
                  </a:lnTo>
                  <a:lnTo>
                    <a:pt x="308" y="1913"/>
                  </a:lnTo>
                  <a:lnTo>
                    <a:pt x="311" y="1921"/>
                  </a:lnTo>
                  <a:lnTo>
                    <a:pt x="313" y="1927"/>
                  </a:lnTo>
                  <a:lnTo>
                    <a:pt x="315" y="1931"/>
                  </a:lnTo>
                  <a:lnTo>
                    <a:pt x="315" y="1932"/>
                  </a:lnTo>
                  <a:lnTo>
                    <a:pt x="317" y="1934"/>
                  </a:lnTo>
                  <a:lnTo>
                    <a:pt x="697" y="1820"/>
                  </a:lnTo>
                  <a:lnTo>
                    <a:pt x="842" y="1721"/>
                  </a:lnTo>
                  <a:lnTo>
                    <a:pt x="847" y="1621"/>
                  </a:lnTo>
                  <a:lnTo>
                    <a:pt x="870" y="782"/>
                  </a:lnTo>
                  <a:lnTo>
                    <a:pt x="906" y="223"/>
                  </a:lnTo>
                  <a:lnTo>
                    <a:pt x="886" y="97"/>
                  </a:lnTo>
                  <a:lnTo>
                    <a:pt x="884" y="97"/>
                  </a:lnTo>
                  <a:lnTo>
                    <a:pt x="882" y="97"/>
                  </a:lnTo>
                  <a:lnTo>
                    <a:pt x="878" y="96"/>
                  </a:lnTo>
                  <a:lnTo>
                    <a:pt x="870" y="96"/>
                  </a:lnTo>
                  <a:lnTo>
                    <a:pt x="865" y="94"/>
                  </a:lnTo>
                  <a:lnTo>
                    <a:pt x="859" y="92"/>
                  </a:lnTo>
                  <a:lnTo>
                    <a:pt x="849" y="88"/>
                  </a:lnTo>
                  <a:lnTo>
                    <a:pt x="842" y="84"/>
                  </a:lnTo>
                  <a:lnTo>
                    <a:pt x="830" y="80"/>
                  </a:lnTo>
                  <a:lnTo>
                    <a:pt x="819" y="76"/>
                  </a:lnTo>
                  <a:lnTo>
                    <a:pt x="806" y="71"/>
                  </a:lnTo>
                  <a:lnTo>
                    <a:pt x="789" y="65"/>
                  </a:lnTo>
                  <a:lnTo>
                    <a:pt x="770" y="59"/>
                  </a:lnTo>
                  <a:lnTo>
                    <a:pt x="751" y="52"/>
                  </a:lnTo>
                  <a:lnTo>
                    <a:pt x="730" y="44"/>
                  </a:lnTo>
                  <a:lnTo>
                    <a:pt x="707" y="37"/>
                  </a:lnTo>
                  <a:lnTo>
                    <a:pt x="682" y="27"/>
                  </a:lnTo>
                  <a:lnTo>
                    <a:pt x="659" y="21"/>
                  </a:lnTo>
                  <a:lnTo>
                    <a:pt x="635" y="14"/>
                  </a:lnTo>
                  <a:lnTo>
                    <a:pt x="610" y="10"/>
                  </a:lnTo>
                  <a:lnTo>
                    <a:pt x="583" y="4"/>
                  </a:lnTo>
                  <a:lnTo>
                    <a:pt x="559" y="2"/>
                  </a:lnTo>
                  <a:lnTo>
                    <a:pt x="534" y="0"/>
                  </a:lnTo>
                  <a:lnTo>
                    <a:pt x="509" y="2"/>
                  </a:lnTo>
                  <a:lnTo>
                    <a:pt x="484" y="6"/>
                  </a:lnTo>
                  <a:lnTo>
                    <a:pt x="464" y="12"/>
                  </a:lnTo>
                  <a:lnTo>
                    <a:pt x="441" y="21"/>
                  </a:lnTo>
                  <a:lnTo>
                    <a:pt x="422" y="33"/>
                  </a:lnTo>
                  <a:lnTo>
                    <a:pt x="403" y="48"/>
                  </a:lnTo>
                  <a:lnTo>
                    <a:pt x="386" y="65"/>
                  </a:lnTo>
                  <a:lnTo>
                    <a:pt x="368" y="84"/>
                  </a:lnTo>
                  <a:lnTo>
                    <a:pt x="355" y="107"/>
                  </a:lnTo>
                  <a:lnTo>
                    <a:pt x="342" y="130"/>
                  </a:lnTo>
                  <a:lnTo>
                    <a:pt x="330" y="154"/>
                  </a:lnTo>
                  <a:lnTo>
                    <a:pt x="321" y="179"/>
                  </a:lnTo>
                  <a:lnTo>
                    <a:pt x="311" y="204"/>
                  </a:lnTo>
                  <a:lnTo>
                    <a:pt x="304" y="225"/>
                  </a:lnTo>
                  <a:lnTo>
                    <a:pt x="298" y="248"/>
                  </a:lnTo>
                  <a:lnTo>
                    <a:pt x="291" y="267"/>
                  </a:lnTo>
                  <a:lnTo>
                    <a:pt x="289" y="284"/>
                  </a:lnTo>
                  <a:lnTo>
                    <a:pt x="285" y="299"/>
                  </a:lnTo>
                  <a:lnTo>
                    <a:pt x="283" y="310"/>
                  </a:lnTo>
                  <a:lnTo>
                    <a:pt x="283" y="318"/>
                  </a:lnTo>
                  <a:lnTo>
                    <a:pt x="283" y="32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8" name="Freeform 182"/>
            <p:cNvSpPr>
              <a:spLocks/>
            </p:cNvSpPr>
            <p:nvPr/>
          </p:nvSpPr>
          <p:spPr bwMode="auto">
            <a:xfrm>
              <a:off x="3134561" y="2333182"/>
              <a:ext cx="99563" cy="52978"/>
            </a:xfrm>
            <a:custGeom>
              <a:avLst/>
              <a:gdLst>
                <a:gd name="T0" fmla="*/ 2147483647 w 654"/>
                <a:gd name="T1" fmla="*/ 0 h 348"/>
                <a:gd name="T2" fmla="*/ 2147483647 w 654"/>
                <a:gd name="T3" fmla="*/ 2147483647 h 348"/>
                <a:gd name="T4" fmla="*/ 2147483647 w 654"/>
                <a:gd name="T5" fmla="*/ 2147483647 h 348"/>
                <a:gd name="T6" fmla="*/ 0 w 654"/>
                <a:gd name="T7" fmla="*/ 2147483647 h 348"/>
                <a:gd name="T8" fmla="*/ 0 w 654"/>
                <a:gd name="T9" fmla="*/ 2147483647 h 348"/>
                <a:gd name="T10" fmla="*/ 2147483647 w 654"/>
                <a:gd name="T11" fmla="*/ 2147483647 h 348"/>
                <a:gd name="T12" fmla="*/ 2147483647 w 654"/>
                <a:gd name="T13" fmla="*/ 2147483647 h 348"/>
                <a:gd name="T14" fmla="*/ 2147483647 w 654"/>
                <a:gd name="T15" fmla="*/ 2147483647 h 348"/>
                <a:gd name="T16" fmla="*/ 2147483647 w 654"/>
                <a:gd name="T17" fmla="*/ 2147483647 h 348"/>
                <a:gd name="T18" fmla="*/ 2147483647 w 654"/>
                <a:gd name="T19" fmla="*/ 2147483647 h 348"/>
                <a:gd name="T20" fmla="*/ 2147483647 w 654"/>
                <a:gd name="T21" fmla="*/ 2147483647 h 348"/>
                <a:gd name="T22" fmla="*/ 2147483647 w 654"/>
                <a:gd name="T23" fmla="*/ 2147483647 h 348"/>
                <a:gd name="T24" fmla="*/ 2147483647 w 654"/>
                <a:gd name="T25" fmla="*/ 2147483647 h 348"/>
                <a:gd name="T26" fmla="*/ 2147483647 w 654"/>
                <a:gd name="T27" fmla="*/ 2147483647 h 348"/>
                <a:gd name="T28" fmla="*/ 2147483647 w 654"/>
                <a:gd name="T29" fmla="*/ 2147483647 h 348"/>
                <a:gd name="T30" fmla="*/ 2147483647 w 654"/>
                <a:gd name="T31" fmla="*/ 2147483647 h 348"/>
                <a:gd name="T32" fmla="*/ 2147483647 w 654"/>
                <a:gd name="T33" fmla="*/ 2147483647 h 348"/>
                <a:gd name="T34" fmla="*/ 2147483647 w 654"/>
                <a:gd name="T35" fmla="*/ 2147483647 h 348"/>
                <a:gd name="T36" fmla="*/ 2147483647 w 654"/>
                <a:gd name="T37" fmla="*/ 2147483647 h 348"/>
                <a:gd name="T38" fmla="*/ 2147483647 w 654"/>
                <a:gd name="T39" fmla="*/ 2147483647 h 348"/>
                <a:gd name="T40" fmla="*/ 2147483647 w 654"/>
                <a:gd name="T41" fmla="*/ 2147483647 h 348"/>
                <a:gd name="T42" fmla="*/ 2147483647 w 654"/>
                <a:gd name="T43" fmla="*/ 2147483647 h 348"/>
                <a:gd name="T44" fmla="*/ 2147483647 w 654"/>
                <a:gd name="T45" fmla="*/ 2147483647 h 348"/>
                <a:gd name="T46" fmla="*/ 2147483647 w 654"/>
                <a:gd name="T47" fmla="*/ 2147483647 h 348"/>
                <a:gd name="T48" fmla="*/ 2147483647 w 654"/>
                <a:gd name="T49" fmla="*/ 2147483647 h 348"/>
                <a:gd name="T50" fmla="*/ 2147483647 w 654"/>
                <a:gd name="T51" fmla="*/ 2147483647 h 348"/>
                <a:gd name="T52" fmla="*/ 2147483647 w 654"/>
                <a:gd name="T53" fmla="*/ 2147483647 h 348"/>
                <a:gd name="T54" fmla="*/ 2147483647 w 654"/>
                <a:gd name="T55" fmla="*/ 2147483647 h 348"/>
                <a:gd name="T56" fmla="*/ 2147483647 w 654"/>
                <a:gd name="T57" fmla="*/ 2147483647 h 348"/>
                <a:gd name="T58" fmla="*/ 2147483647 w 654"/>
                <a:gd name="T59" fmla="*/ 2147483647 h 348"/>
                <a:gd name="T60" fmla="*/ 2147483647 w 654"/>
                <a:gd name="T61" fmla="*/ 2147483647 h 348"/>
                <a:gd name="T62" fmla="*/ 2147483647 w 654"/>
                <a:gd name="T63" fmla="*/ 2147483647 h 348"/>
                <a:gd name="T64" fmla="*/ 2147483647 w 654"/>
                <a:gd name="T65" fmla="*/ 2147483647 h 348"/>
                <a:gd name="T66" fmla="*/ 2147483647 w 654"/>
                <a:gd name="T67" fmla="*/ 2147483647 h 348"/>
                <a:gd name="T68" fmla="*/ 2147483647 w 654"/>
                <a:gd name="T69" fmla="*/ 2147483647 h 348"/>
                <a:gd name="T70" fmla="*/ 2147483647 w 654"/>
                <a:gd name="T71" fmla="*/ 2147483647 h 348"/>
                <a:gd name="T72" fmla="*/ 2147483647 w 654"/>
                <a:gd name="T73" fmla="*/ 2147483647 h 348"/>
                <a:gd name="T74" fmla="*/ 2147483647 w 654"/>
                <a:gd name="T75" fmla="*/ 2147483647 h 348"/>
                <a:gd name="T76" fmla="*/ 2147483647 w 654"/>
                <a:gd name="T77" fmla="*/ 0 h 348"/>
                <a:gd name="T78" fmla="*/ 2147483647 w 654"/>
                <a:gd name="T79" fmla="*/ 0 h 348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654" h="348">
                  <a:moveTo>
                    <a:pt x="631" y="0"/>
                  </a:moveTo>
                  <a:lnTo>
                    <a:pt x="377" y="30"/>
                  </a:lnTo>
                  <a:lnTo>
                    <a:pt x="122" y="87"/>
                  </a:lnTo>
                  <a:lnTo>
                    <a:pt x="0" y="160"/>
                  </a:lnTo>
                  <a:lnTo>
                    <a:pt x="4" y="164"/>
                  </a:lnTo>
                  <a:lnTo>
                    <a:pt x="8" y="169"/>
                  </a:lnTo>
                  <a:lnTo>
                    <a:pt x="14" y="179"/>
                  </a:lnTo>
                  <a:lnTo>
                    <a:pt x="19" y="190"/>
                  </a:lnTo>
                  <a:lnTo>
                    <a:pt x="27" y="202"/>
                  </a:lnTo>
                  <a:lnTo>
                    <a:pt x="35" y="215"/>
                  </a:lnTo>
                  <a:lnTo>
                    <a:pt x="44" y="228"/>
                  </a:lnTo>
                  <a:lnTo>
                    <a:pt x="54" y="240"/>
                  </a:lnTo>
                  <a:lnTo>
                    <a:pt x="61" y="253"/>
                  </a:lnTo>
                  <a:lnTo>
                    <a:pt x="69" y="262"/>
                  </a:lnTo>
                  <a:lnTo>
                    <a:pt x="78" y="274"/>
                  </a:lnTo>
                  <a:lnTo>
                    <a:pt x="84" y="283"/>
                  </a:lnTo>
                  <a:lnTo>
                    <a:pt x="92" y="289"/>
                  </a:lnTo>
                  <a:lnTo>
                    <a:pt x="95" y="295"/>
                  </a:lnTo>
                  <a:lnTo>
                    <a:pt x="101" y="297"/>
                  </a:lnTo>
                  <a:lnTo>
                    <a:pt x="107" y="297"/>
                  </a:lnTo>
                  <a:lnTo>
                    <a:pt x="120" y="299"/>
                  </a:lnTo>
                  <a:lnTo>
                    <a:pt x="137" y="300"/>
                  </a:lnTo>
                  <a:lnTo>
                    <a:pt x="160" y="304"/>
                  </a:lnTo>
                  <a:lnTo>
                    <a:pt x="187" y="308"/>
                  </a:lnTo>
                  <a:lnTo>
                    <a:pt x="215" y="312"/>
                  </a:lnTo>
                  <a:lnTo>
                    <a:pt x="246" y="316"/>
                  </a:lnTo>
                  <a:lnTo>
                    <a:pt x="278" y="323"/>
                  </a:lnTo>
                  <a:lnTo>
                    <a:pt x="306" y="327"/>
                  </a:lnTo>
                  <a:lnTo>
                    <a:pt x="337" y="331"/>
                  </a:lnTo>
                  <a:lnTo>
                    <a:pt x="363" y="335"/>
                  </a:lnTo>
                  <a:lnTo>
                    <a:pt x="390" y="340"/>
                  </a:lnTo>
                  <a:lnTo>
                    <a:pt x="409" y="342"/>
                  </a:lnTo>
                  <a:lnTo>
                    <a:pt x="426" y="346"/>
                  </a:lnTo>
                  <a:lnTo>
                    <a:pt x="436" y="348"/>
                  </a:lnTo>
                  <a:lnTo>
                    <a:pt x="440" y="348"/>
                  </a:lnTo>
                  <a:lnTo>
                    <a:pt x="654" y="230"/>
                  </a:lnTo>
                  <a:lnTo>
                    <a:pt x="603" y="55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FFA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9" name="Freeform 183"/>
            <p:cNvSpPr>
              <a:spLocks/>
            </p:cNvSpPr>
            <p:nvPr/>
          </p:nvSpPr>
          <p:spPr bwMode="auto">
            <a:xfrm>
              <a:off x="3176883" y="2332268"/>
              <a:ext cx="114787" cy="49325"/>
            </a:xfrm>
            <a:custGeom>
              <a:avLst/>
              <a:gdLst>
                <a:gd name="T0" fmla="*/ 2147483647 w 755"/>
                <a:gd name="T1" fmla="*/ 2147483647 h 324"/>
                <a:gd name="T2" fmla="*/ 2147483647 w 755"/>
                <a:gd name="T3" fmla="*/ 2147483647 h 324"/>
                <a:gd name="T4" fmla="*/ 2147483647 w 755"/>
                <a:gd name="T5" fmla="*/ 2147483647 h 324"/>
                <a:gd name="T6" fmla="*/ 2147483647 w 755"/>
                <a:gd name="T7" fmla="*/ 2147483647 h 324"/>
                <a:gd name="T8" fmla="*/ 2147483647 w 755"/>
                <a:gd name="T9" fmla="*/ 2147483647 h 324"/>
                <a:gd name="T10" fmla="*/ 2147483647 w 755"/>
                <a:gd name="T11" fmla="*/ 2147483647 h 324"/>
                <a:gd name="T12" fmla="*/ 2147483647 w 755"/>
                <a:gd name="T13" fmla="*/ 2147483647 h 324"/>
                <a:gd name="T14" fmla="*/ 2147483647 w 755"/>
                <a:gd name="T15" fmla="*/ 2147483647 h 324"/>
                <a:gd name="T16" fmla="*/ 2147483647 w 755"/>
                <a:gd name="T17" fmla="*/ 2147483647 h 324"/>
                <a:gd name="T18" fmla="*/ 2147483647 w 755"/>
                <a:gd name="T19" fmla="*/ 2147483647 h 324"/>
                <a:gd name="T20" fmla="*/ 2147483647 w 755"/>
                <a:gd name="T21" fmla="*/ 2147483647 h 324"/>
                <a:gd name="T22" fmla="*/ 2147483647 w 755"/>
                <a:gd name="T23" fmla="*/ 2147483647 h 324"/>
                <a:gd name="T24" fmla="*/ 2147483647 w 755"/>
                <a:gd name="T25" fmla="*/ 2147483647 h 324"/>
                <a:gd name="T26" fmla="*/ 2147483647 w 755"/>
                <a:gd name="T27" fmla="*/ 2147483647 h 324"/>
                <a:gd name="T28" fmla="*/ 2147483647 w 755"/>
                <a:gd name="T29" fmla="*/ 2147483647 h 324"/>
                <a:gd name="T30" fmla="*/ 2147483647 w 755"/>
                <a:gd name="T31" fmla="*/ 2147483647 h 324"/>
                <a:gd name="T32" fmla="*/ 2147483647 w 755"/>
                <a:gd name="T33" fmla="*/ 2147483647 h 324"/>
                <a:gd name="T34" fmla="*/ 2147483647 w 755"/>
                <a:gd name="T35" fmla="*/ 2147483647 h 324"/>
                <a:gd name="T36" fmla="*/ 2147483647 w 755"/>
                <a:gd name="T37" fmla="*/ 2147483647 h 324"/>
                <a:gd name="T38" fmla="*/ 2147483647 w 755"/>
                <a:gd name="T39" fmla="*/ 2147483647 h 324"/>
                <a:gd name="T40" fmla="*/ 2147483647 w 755"/>
                <a:gd name="T41" fmla="*/ 2147483647 h 324"/>
                <a:gd name="T42" fmla="*/ 2147483647 w 755"/>
                <a:gd name="T43" fmla="*/ 2147483647 h 324"/>
                <a:gd name="T44" fmla="*/ 2147483647 w 755"/>
                <a:gd name="T45" fmla="*/ 2147483647 h 324"/>
                <a:gd name="T46" fmla="*/ 2147483647 w 755"/>
                <a:gd name="T47" fmla="*/ 2147483647 h 324"/>
                <a:gd name="T48" fmla="*/ 2147483647 w 755"/>
                <a:gd name="T49" fmla="*/ 2147483647 h 324"/>
                <a:gd name="T50" fmla="*/ 2147483647 w 755"/>
                <a:gd name="T51" fmla="*/ 2147483647 h 324"/>
                <a:gd name="T52" fmla="*/ 2147483647 w 755"/>
                <a:gd name="T53" fmla="*/ 2147483647 h 324"/>
                <a:gd name="T54" fmla="*/ 2147483647 w 755"/>
                <a:gd name="T55" fmla="*/ 2147483647 h 324"/>
                <a:gd name="T56" fmla="*/ 2147483647 w 755"/>
                <a:gd name="T57" fmla="*/ 2147483647 h 324"/>
                <a:gd name="T58" fmla="*/ 2147483647 w 755"/>
                <a:gd name="T59" fmla="*/ 2147483647 h 324"/>
                <a:gd name="T60" fmla="*/ 2147483647 w 755"/>
                <a:gd name="T61" fmla="*/ 2147483647 h 324"/>
                <a:gd name="T62" fmla="*/ 2147483647 w 755"/>
                <a:gd name="T63" fmla="*/ 2147483647 h 324"/>
                <a:gd name="T64" fmla="*/ 2147483647 w 755"/>
                <a:gd name="T65" fmla="*/ 2147483647 h 324"/>
                <a:gd name="T66" fmla="*/ 2147483647 w 755"/>
                <a:gd name="T67" fmla="*/ 2147483647 h 324"/>
                <a:gd name="T68" fmla="*/ 0 w 755"/>
                <a:gd name="T69" fmla="*/ 2147483647 h 324"/>
                <a:gd name="T70" fmla="*/ 0 w 755"/>
                <a:gd name="T71" fmla="*/ 2147483647 h 324"/>
                <a:gd name="T72" fmla="*/ 2147483647 w 755"/>
                <a:gd name="T73" fmla="*/ 2147483647 h 324"/>
                <a:gd name="T74" fmla="*/ 2147483647 w 755"/>
                <a:gd name="T75" fmla="*/ 2147483647 h 324"/>
                <a:gd name="T76" fmla="*/ 2147483647 w 755"/>
                <a:gd name="T77" fmla="*/ 2147483647 h 324"/>
                <a:gd name="T78" fmla="*/ 2147483647 w 755"/>
                <a:gd name="T79" fmla="*/ 2147483647 h 324"/>
                <a:gd name="T80" fmla="*/ 2147483647 w 755"/>
                <a:gd name="T81" fmla="*/ 2147483647 h 324"/>
                <a:gd name="T82" fmla="*/ 2147483647 w 755"/>
                <a:gd name="T83" fmla="*/ 2147483647 h 324"/>
                <a:gd name="T84" fmla="*/ 2147483647 w 755"/>
                <a:gd name="T85" fmla="*/ 2147483647 h 3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755" h="324">
                  <a:moveTo>
                    <a:pt x="353" y="6"/>
                  </a:moveTo>
                  <a:lnTo>
                    <a:pt x="352" y="6"/>
                  </a:lnTo>
                  <a:lnTo>
                    <a:pt x="346" y="8"/>
                  </a:lnTo>
                  <a:lnTo>
                    <a:pt x="336" y="10"/>
                  </a:lnTo>
                  <a:lnTo>
                    <a:pt x="327" y="12"/>
                  </a:lnTo>
                  <a:lnTo>
                    <a:pt x="312" y="14"/>
                  </a:lnTo>
                  <a:lnTo>
                    <a:pt x="298" y="19"/>
                  </a:lnTo>
                  <a:lnTo>
                    <a:pt x="281" y="23"/>
                  </a:lnTo>
                  <a:lnTo>
                    <a:pt x="264" y="27"/>
                  </a:lnTo>
                  <a:lnTo>
                    <a:pt x="245" y="33"/>
                  </a:lnTo>
                  <a:lnTo>
                    <a:pt x="228" y="36"/>
                  </a:lnTo>
                  <a:lnTo>
                    <a:pt x="211" y="42"/>
                  </a:lnTo>
                  <a:lnTo>
                    <a:pt x="194" y="48"/>
                  </a:lnTo>
                  <a:lnTo>
                    <a:pt x="179" y="54"/>
                  </a:lnTo>
                  <a:lnTo>
                    <a:pt x="165" y="59"/>
                  </a:lnTo>
                  <a:lnTo>
                    <a:pt x="152" y="63"/>
                  </a:lnTo>
                  <a:lnTo>
                    <a:pt x="143" y="69"/>
                  </a:lnTo>
                  <a:lnTo>
                    <a:pt x="135" y="73"/>
                  </a:lnTo>
                  <a:lnTo>
                    <a:pt x="129" y="76"/>
                  </a:lnTo>
                  <a:lnTo>
                    <a:pt x="127" y="82"/>
                  </a:lnTo>
                  <a:lnTo>
                    <a:pt x="127" y="86"/>
                  </a:lnTo>
                  <a:lnTo>
                    <a:pt x="127" y="88"/>
                  </a:lnTo>
                  <a:lnTo>
                    <a:pt x="131" y="93"/>
                  </a:lnTo>
                  <a:lnTo>
                    <a:pt x="137" y="95"/>
                  </a:lnTo>
                  <a:lnTo>
                    <a:pt x="143" y="99"/>
                  </a:lnTo>
                  <a:lnTo>
                    <a:pt x="150" y="103"/>
                  </a:lnTo>
                  <a:lnTo>
                    <a:pt x="158" y="107"/>
                  </a:lnTo>
                  <a:lnTo>
                    <a:pt x="167" y="111"/>
                  </a:lnTo>
                  <a:lnTo>
                    <a:pt x="179" y="114"/>
                  </a:lnTo>
                  <a:lnTo>
                    <a:pt x="188" y="118"/>
                  </a:lnTo>
                  <a:lnTo>
                    <a:pt x="200" y="124"/>
                  </a:lnTo>
                  <a:lnTo>
                    <a:pt x="211" y="128"/>
                  </a:lnTo>
                  <a:lnTo>
                    <a:pt x="222" y="133"/>
                  </a:lnTo>
                  <a:lnTo>
                    <a:pt x="232" y="139"/>
                  </a:lnTo>
                  <a:lnTo>
                    <a:pt x="243" y="145"/>
                  </a:lnTo>
                  <a:lnTo>
                    <a:pt x="253" y="151"/>
                  </a:lnTo>
                  <a:lnTo>
                    <a:pt x="262" y="158"/>
                  </a:lnTo>
                  <a:lnTo>
                    <a:pt x="270" y="164"/>
                  </a:lnTo>
                  <a:lnTo>
                    <a:pt x="277" y="170"/>
                  </a:lnTo>
                  <a:lnTo>
                    <a:pt x="285" y="175"/>
                  </a:lnTo>
                  <a:lnTo>
                    <a:pt x="291" y="183"/>
                  </a:lnTo>
                  <a:lnTo>
                    <a:pt x="295" y="189"/>
                  </a:lnTo>
                  <a:lnTo>
                    <a:pt x="298" y="194"/>
                  </a:lnTo>
                  <a:lnTo>
                    <a:pt x="300" y="200"/>
                  </a:lnTo>
                  <a:lnTo>
                    <a:pt x="300" y="208"/>
                  </a:lnTo>
                  <a:lnTo>
                    <a:pt x="298" y="211"/>
                  </a:lnTo>
                  <a:lnTo>
                    <a:pt x="295" y="217"/>
                  </a:lnTo>
                  <a:lnTo>
                    <a:pt x="289" y="219"/>
                  </a:lnTo>
                  <a:lnTo>
                    <a:pt x="281" y="223"/>
                  </a:lnTo>
                  <a:lnTo>
                    <a:pt x="270" y="225"/>
                  </a:lnTo>
                  <a:lnTo>
                    <a:pt x="257" y="227"/>
                  </a:lnTo>
                  <a:lnTo>
                    <a:pt x="241" y="227"/>
                  </a:lnTo>
                  <a:lnTo>
                    <a:pt x="228" y="228"/>
                  </a:lnTo>
                  <a:lnTo>
                    <a:pt x="211" y="228"/>
                  </a:lnTo>
                  <a:lnTo>
                    <a:pt x="192" y="228"/>
                  </a:lnTo>
                  <a:lnTo>
                    <a:pt x="175" y="228"/>
                  </a:lnTo>
                  <a:lnTo>
                    <a:pt x="156" y="228"/>
                  </a:lnTo>
                  <a:lnTo>
                    <a:pt x="137" y="227"/>
                  </a:lnTo>
                  <a:lnTo>
                    <a:pt x="118" y="227"/>
                  </a:lnTo>
                  <a:lnTo>
                    <a:pt x="101" y="227"/>
                  </a:lnTo>
                  <a:lnTo>
                    <a:pt x="84" y="228"/>
                  </a:lnTo>
                  <a:lnTo>
                    <a:pt x="66" y="228"/>
                  </a:lnTo>
                  <a:lnTo>
                    <a:pt x="53" y="230"/>
                  </a:lnTo>
                  <a:lnTo>
                    <a:pt x="40" y="232"/>
                  </a:lnTo>
                  <a:lnTo>
                    <a:pt x="28" y="234"/>
                  </a:lnTo>
                  <a:lnTo>
                    <a:pt x="19" y="238"/>
                  </a:lnTo>
                  <a:lnTo>
                    <a:pt x="13" y="242"/>
                  </a:lnTo>
                  <a:lnTo>
                    <a:pt x="6" y="248"/>
                  </a:lnTo>
                  <a:lnTo>
                    <a:pt x="4" y="253"/>
                  </a:lnTo>
                  <a:lnTo>
                    <a:pt x="0" y="259"/>
                  </a:lnTo>
                  <a:lnTo>
                    <a:pt x="0" y="265"/>
                  </a:lnTo>
                  <a:lnTo>
                    <a:pt x="0" y="270"/>
                  </a:lnTo>
                  <a:lnTo>
                    <a:pt x="2" y="278"/>
                  </a:lnTo>
                  <a:lnTo>
                    <a:pt x="2" y="282"/>
                  </a:lnTo>
                  <a:lnTo>
                    <a:pt x="4" y="289"/>
                  </a:lnTo>
                  <a:lnTo>
                    <a:pt x="6" y="293"/>
                  </a:lnTo>
                  <a:lnTo>
                    <a:pt x="8" y="297"/>
                  </a:lnTo>
                  <a:lnTo>
                    <a:pt x="13" y="305"/>
                  </a:lnTo>
                  <a:lnTo>
                    <a:pt x="15" y="306"/>
                  </a:lnTo>
                  <a:lnTo>
                    <a:pt x="222" y="324"/>
                  </a:lnTo>
                  <a:lnTo>
                    <a:pt x="515" y="263"/>
                  </a:lnTo>
                  <a:lnTo>
                    <a:pt x="709" y="170"/>
                  </a:lnTo>
                  <a:lnTo>
                    <a:pt x="755" y="101"/>
                  </a:lnTo>
                  <a:lnTo>
                    <a:pt x="627" y="36"/>
                  </a:lnTo>
                  <a:lnTo>
                    <a:pt x="418" y="0"/>
                  </a:lnTo>
                  <a:lnTo>
                    <a:pt x="353" y="6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0" name="Freeform 184"/>
            <p:cNvSpPr>
              <a:spLocks/>
            </p:cNvSpPr>
            <p:nvPr/>
          </p:nvSpPr>
          <p:spPr bwMode="auto">
            <a:xfrm>
              <a:off x="3138519" y="2529872"/>
              <a:ext cx="36232" cy="45062"/>
            </a:xfrm>
            <a:custGeom>
              <a:avLst/>
              <a:gdLst>
                <a:gd name="T0" fmla="*/ 2147483647 w 240"/>
                <a:gd name="T1" fmla="*/ 0 h 297"/>
                <a:gd name="T2" fmla="*/ 0 w 240"/>
                <a:gd name="T3" fmla="*/ 2147483647 h 297"/>
                <a:gd name="T4" fmla="*/ 2147483647 w 240"/>
                <a:gd name="T5" fmla="*/ 2147483647 h 297"/>
                <a:gd name="T6" fmla="*/ 2147483647 w 240"/>
                <a:gd name="T7" fmla="*/ 2147483647 h 297"/>
                <a:gd name="T8" fmla="*/ 2147483647 w 240"/>
                <a:gd name="T9" fmla="*/ 2147483647 h 297"/>
                <a:gd name="T10" fmla="*/ 2147483647 w 240"/>
                <a:gd name="T11" fmla="*/ 2147483647 h 297"/>
                <a:gd name="T12" fmla="*/ 2147483647 w 240"/>
                <a:gd name="T13" fmla="*/ 2147483647 h 297"/>
                <a:gd name="T14" fmla="*/ 2147483647 w 240"/>
                <a:gd name="T15" fmla="*/ 0 h 297"/>
                <a:gd name="T16" fmla="*/ 2147483647 w 240"/>
                <a:gd name="T17" fmla="*/ 0 h 29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40" h="297">
                  <a:moveTo>
                    <a:pt x="31" y="0"/>
                  </a:moveTo>
                  <a:lnTo>
                    <a:pt x="0" y="116"/>
                  </a:lnTo>
                  <a:lnTo>
                    <a:pt x="50" y="297"/>
                  </a:lnTo>
                  <a:lnTo>
                    <a:pt x="207" y="257"/>
                  </a:lnTo>
                  <a:lnTo>
                    <a:pt x="240" y="187"/>
                  </a:lnTo>
                  <a:lnTo>
                    <a:pt x="158" y="122"/>
                  </a:lnTo>
                  <a:lnTo>
                    <a:pt x="76" y="65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EBF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1" name="Freeform 185"/>
            <p:cNvSpPr>
              <a:spLocks/>
            </p:cNvSpPr>
            <p:nvPr/>
          </p:nvSpPr>
          <p:spPr bwMode="auto">
            <a:xfrm>
              <a:off x="3140346" y="2532003"/>
              <a:ext cx="45062" cy="35014"/>
            </a:xfrm>
            <a:custGeom>
              <a:avLst/>
              <a:gdLst>
                <a:gd name="T0" fmla="*/ 2147483647 w 295"/>
                <a:gd name="T1" fmla="*/ 2147483647 h 231"/>
                <a:gd name="T2" fmla="*/ 2147483647 w 295"/>
                <a:gd name="T3" fmla="*/ 2147483647 h 231"/>
                <a:gd name="T4" fmla="*/ 2147483647 w 295"/>
                <a:gd name="T5" fmla="*/ 2147483647 h 231"/>
                <a:gd name="T6" fmla="*/ 2147483647 w 295"/>
                <a:gd name="T7" fmla="*/ 2147483647 h 231"/>
                <a:gd name="T8" fmla="*/ 2147483647 w 295"/>
                <a:gd name="T9" fmla="*/ 2147483647 h 231"/>
                <a:gd name="T10" fmla="*/ 2147483647 w 295"/>
                <a:gd name="T11" fmla="*/ 2147483647 h 231"/>
                <a:gd name="T12" fmla="*/ 2147483647 w 295"/>
                <a:gd name="T13" fmla="*/ 2147483647 h 231"/>
                <a:gd name="T14" fmla="*/ 2147483647 w 295"/>
                <a:gd name="T15" fmla="*/ 2147483647 h 231"/>
                <a:gd name="T16" fmla="*/ 2147483647 w 295"/>
                <a:gd name="T17" fmla="*/ 2147483647 h 231"/>
                <a:gd name="T18" fmla="*/ 2147483647 w 295"/>
                <a:gd name="T19" fmla="*/ 2147483647 h 231"/>
                <a:gd name="T20" fmla="*/ 2147483647 w 295"/>
                <a:gd name="T21" fmla="*/ 2147483647 h 231"/>
                <a:gd name="T22" fmla="*/ 2147483647 w 295"/>
                <a:gd name="T23" fmla="*/ 2147483647 h 231"/>
                <a:gd name="T24" fmla="*/ 2147483647 w 295"/>
                <a:gd name="T25" fmla="*/ 2147483647 h 231"/>
                <a:gd name="T26" fmla="*/ 2147483647 w 295"/>
                <a:gd name="T27" fmla="*/ 2147483647 h 231"/>
                <a:gd name="T28" fmla="*/ 2147483647 w 295"/>
                <a:gd name="T29" fmla="*/ 2147483647 h 231"/>
                <a:gd name="T30" fmla="*/ 2147483647 w 295"/>
                <a:gd name="T31" fmla="*/ 2147483647 h 231"/>
                <a:gd name="T32" fmla="*/ 2147483647 w 295"/>
                <a:gd name="T33" fmla="*/ 2147483647 h 231"/>
                <a:gd name="T34" fmla="*/ 2147483647 w 295"/>
                <a:gd name="T35" fmla="*/ 2147483647 h 231"/>
                <a:gd name="T36" fmla="*/ 2147483647 w 295"/>
                <a:gd name="T37" fmla="*/ 2147483647 h 231"/>
                <a:gd name="T38" fmla="*/ 2147483647 w 295"/>
                <a:gd name="T39" fmla="*/ 2147483647 h 231"/>
                <a:gd name="T40" fmla="*/ 2147483647 w 295"/>
                <a:gd name="T41" fmla="*/ 2147483647 h 231"/>
                <a:gd name="T42" fmla="*/ 2147483647 w 295"/>
                <a:gd name="T43" fmla="*/ 2147483647 h 231"/>
                <a:gd name="T44" fmla="*/ 2147483647 w 295"/>
                <a:gd name="T45" fmla="*/ 2147483647 h 231"/>
                <a:gd name="T46" fmla="*/ 2147483647 w 295"/>
                <a:gd name="T47" fmla="*/ 2147483647 h 231"/>
                <a:gd name="T48" fmla="*/ 2147483647 w 295"/>
                <a:gd name="T49" fmla="*/ 2147483647 h 231"/>
                <a:gd name="T50" fmla="*/ 2147483647 w 295"/>
                <a:gd name="T51" fmla="*/ 2147483647 h 231"/>
                <a:gd name="T52" fmla="*/ 2147483647 w 295"/>
                <a:gd name="T53" fmla="*/ 2147483647 h 231"/>
                <a:gd name="T54" fmla="*/ 2147483647 w 295"/>
                <a:gd name="T55" fmla="*/ 2147483647 h 231"/>
                <a:gd name="T56" fmla="*/ 2147483647 w 295"/>
                <a:gd name="T57" fmla="*/ 2147483647 h 231"/>
                <a:gd name="T58" fmla="*/ 2147483647 w 295"/>
                <a:gd name="T59" fmla="*/ 2147483647 h 231"/>
                <a:gd name="T60" fmla="*/ 2147483647 w 295"/>
                <a:gd name="T61" fmla="*/ 2147483647 h 231"/>
                <a:gd name="T62" fmla="*/ 2147483647 w 295"/>
                <a:gd name="T63" fmla="*/ 2147483647 h 231"/>
                <a:gd name="T64" fmla="*/ 2147483647 w 295"/>
                <a:gd name="T65" fmla="*/ 2147483647 h 231"/>
                <a:gd name="T66" fmla="*/ 2147483647 w 295"/>
                <a:gd name="T67" fmla="*/ 2147483647 h 231"/>
                <a:gd name="T68" fmla="*/ 2147483647 w 295"/>
                <a:gd name="T69" fmla="*/ 2147483647 h 231"/>
                <a:gd name="T70" fmla="*/ 2147483647 w 295"/>
                <a:gd name="T71" fmla="*/ 2147483647 h 231"/>
                <a:gd name="T72" fmla="*/ 2147483647 w 295"/>
                <a:gd name="T73" fmla="*/ 2147483647 h 231"/>
                <a:gd name="T74" fmla="*/ 2147483647 w 295"/>
                <a:gd name="T75" fmla="*/ 2147483647 h 231"/>
                <a:gd name="T76" fmla="*/ 0 w 295"/>
                <a:gd name="T77" fmla="*/ 0 h 231"/>
                <a:gd name="T78" fmla="*/ 2147483647 w 295"/>
                <a:gd name="T79" fmla="*/ 2147483647 h 23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295" h="231">
                  <a:moveTo>
                    <a:pt x="8" y="23"/>
                  </a:moveTo>
                  <a:lnTo>
                    <a:pt x="8" y="25"/>
                  </a:lnTo>
                  <a:lnTo>
                    <a:pt x="8" y="31"/>
                  </a:lnTo>
                  <a:lnTo>
                    <a:pt x="8" y="35"/>
                  </a:lnTo>
                  <a:lnTo>
                    <a:pt x="8" y="38"/>
                  </a:lnTo>
                  <a:lnTo>
                    <a:pt x="10" y="46"/>
                  </a:lnTo>
                  <a:lnTo>
                    <a:pt x="12" y="52"/>
                  </a:lnTo>
                  <a:lnTo>
                    <a:pt x="12" y="56"/>
                  </a:lnTo>
                  <a:lnTo>
                    <a:pt x="14" y="63"/>
                  </a:lnTo>
                  <a:lnTo>
                    <a:pt x="16" y="67"/>
                  </a:lnTo>
                  <a:lnTo>
                    <a:pt x="18" y="75"/>
                  </a:lnTo>
                  <a:lnTo>
                    <a:pt x="21" y="84"/>
                  </a:lnTo>
                  <a:lnTo>
                    <a:pt x="27" y="92"/>
                  </a:lnTo>
                  <a:lnTo>
                    <a:pt x="35" y="96"/>
                  </a:lnTo>
                  <a:lnTo>
                    <a:pt x="44" y="92"/>
                  </a:lnTo>
                  <a:lnTo>
                    <a:pt x="54" y="88"/>
                  </a:lnTo>
                  <a:lnTo>
                    <a:pt x="59" y="92"/>
                  </a:lnTo>
                  <a:lnTo>
                    <a:pt x="59" y="97"/>
                  </a:lnTo>
                  <a:lnTo>
                    <a:pt x="59" y="107"/>
                  </a:lnTo>
                  <a:lnTo>
                    <a:pt x="59" y="111"/>
                  </a:lnTo>
                  <a:lnTo>
                    <a:pt x="59" y="115"/>
                  </a:lnTo>
                  <a:lnTo>
                    <a:pt x="61" y="122"/>
                  </a:lnTo>
                  <a:lnTo>
                    <a:pt x="61" y="128"/>
                  </a:lnTo>
                  <a:lnTo>
                    <a:pt x="63" y="137"/>
                  </a:lnTo>
                  <a:lnTo>
                    <a:pt x="67" y="149"/>
                  </a:lnTo>
                  <a:lnTo>
                    <a:pt x="73" y="156"/>
                  </a:lnTo>
                  <a:lnTo>
                    <a:pt x="82" y="162"/>
                  </a:lnTo>
                  <a:lnTo>
                    <a:pt x="86" y="164"/>
                  </a:lnTo>
                  <a:lnTo>
                    <a:pt x="92" y="166"/>
                  </a:lnTo>
                  <a:lnTo>
                    <a:pt x="99" y="166"/>
                  </a:lnTo>
                  <a:lnTo>
                    <a:pt x="107" y="168"/>
                  </a:lnTo>
                  <a:lnTo>
                    <a:pt x="114" y="166"/>
                  </a:lnTo>
                  <a:lnTo>
                    <a:pt x="122" y="166"/>
                  </a:lnTo>
                  <a:lnTo>
                    <a:pt x="130" y="164"/>
                  </a:lnTo>
                  <a:lnTo>
                    <a:pt x="137" y="164"/>
                  </a:lnTo>
                  <a:lnTo>
                    <a:pt x="145" y="162"/>
                  </a:lnTo>
                  <a:lnTo>
                    <a:pt x="153" y="162"/>
                  </a:lnTo>
                  <a:lnTo>
                    <a:pt x="158" y="160"/>
                  </a:lnTo>
                  <a:lnTo>
                    <a:pt x="166" y="160"/>
                  </a:lnTo>
                  <a:lnTo>
                    <a:pt x="170" y="160"/>
                  </a:lnTo>
                  <a:lnTo>
                    <a:pt x="175" y="160"/>
                  </a:lnTo>
                  <a:lnTo>
                    <a:pt x="179" y="160"/>
                  </a:lnTo>
                  <a:lnTo>
                    <a:pt x="183" y="162"/>
                  </a:lnTo>
                  <a:lnTo>
                    <a:pt x="183" y="164"/>
                  </a:lnTo>
                  <a:lnTo>
                    <a:pt x="181" y="172"/>
                  </a:lnTo>
                  <a:lnTo>
                    <a:pt x="175" y="177"/>
                  </a:lnTo>
                  <a:lnTo>
                    <a:pt x="170" y="187"/>
                  </a:lnTo>
                  <a:lnTo>
                    <a:pt x="164" y="194"/>
                  </a:lnTo>
                  <a:lnTo>
                    <a:pt x="158" y="202"/>
                  </a:lnTo>
                  <a:lnTo>
                    <a:pt x="156" y="212"/>
                  </a:lnTo>
                  <a:lnTo>
                    <a:pt x="158" y="219"/>
                  </a:lnTo>
                  <a:lnTo>
                    <a:pt x="160" y="221"/>
                  </a:lnTo>
                  <a:lnTo>
                    <a:pt x="164" y="223"/>
                  </a:lnTo>
                  <a:lnTo>
                    <a:pt x="168" y="225"/>
                  </a:lnTo>
                  <a:lnTo>
                    <a:pt x="173" y="227"/>
                  </a:lnTo>
                  <a:lnTo>
                    <a:pt x="179" y="229"/>
                  </a:lnTo>
                  <a:lnTo>
                    <a:pt x="187" y="229"/>
                  </a:lnTo>
                  <a:lnTo>
                    <a:pt x="194" y="231"/>
                  </a:lnTo>
                  <a:lnTo>
                    <a:pt x="202" y="231"/>
                  </a:lnTo>
                  <a:lnTo>
                    <a:pt x="210" y="231"/>
                  </a:lnTo>
                  <a:lnTo>
                    <a:pt x="217" y="231"/>
                  </a:lnTo>
                  <a:lnTo>
                    <a:pt x="227" y="231"/>
                  </a:lnTo>
                  <a:lnTo>
                    <a:pt x="234" y="231"/>
                  </a:lnTo>
                  <a:lnTo>
                    <a:pt x="242" y="229"/>
                  </a:lnTo>
                  <a:lnTo>
                    <a:pt x="249" y="229"/>
                  </a:lnTo>
                  <a:lnTo>
                    <a:pt x="257" y="229"/>
                  </a:lnTo>
                  <a:lnTo>
                    <a:pt x="265" y="229"/>
                  </a:lnTo>
                  <a:lnTo>
                    <a:pt x="272" y="225"/>
                  </a:lnTo>
                  <a:lnTo>
                    <a:pt x="282" y="223"/>
                  </a:lnTo>
                  <a:lnTo>
                    <a:pt x="286" y="221"/>
                  </a:lnTo>
                  <a:lnTo>
                    <a:pt x="291" y="219"/>
                  </a:lnTo>
                  <a:lnTo>
                    <a:pt x="293" y="215"/>
                  </a:lnTo>
                  <a:lnTo>
                    <a:pt x="295" y="213"/>
                  </a:lnTo>
                  <a:lnTo>
                    <a:pt x="289" y="160"/>
                  </a:lnTo>
                  <a:lnTo>
                    <a:pt x="255" y="97"/>
                  </a:lnTo>
                  <a:lnTo>
                    <a:pt x="80" y="5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8" y="23"/>
                  </a:lnTo>
                  <a:close/>
                </a:path>
              </a:pathLst>
            </a:custGeom>
            <a:solidFill>
              <a:srgbClr val="C7E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2" name="Freeform 186"/>
            <p:cNvSpPr>
              <a:spLocks/>
            </p:cNvSpPr>
            <p:nvPr/>
          </p:nvSpPr>
          <p:spPr bwMode="auto">
            <a:xfrm>
              <a:off x="3130298" y="2437007"/>
              <a:ext cx="42017" cy="50238"/>
            </a:xfrm>
            <a:custGeom>
              <a:avLst/>
              <a:gdLst>
                <a:gd name="T0" fmla="*/ 2147483647 w 276"/>
                <a:gd name="T1" fmla="*/ 0 h 329"/>
                <a:gd name="T2" fmla="*/ 0 w 276"/>
                <a:gd name="T3" fmla="*/ 2147483647 h 329"/>
                <a:gd name="T4" fmla="*/ 2147483647 w 276"/>
                <a:gd name="T5" fmla="*/ 2147483647 h 329"/>
                <a:gd name="T6" fmla="*/ 2147483647 w 276"/>
                <a:gd name="T7" fmla="*/ 2147483647 h 329"/>
                <a:gd name="T8" fmla="*/ 2147483647 w 276"/>
                <a:gd name="T9" fmla="*/ 2147483647 h 329"/>
                <a:gd name="T10" fmla="*/ 2147483647 w 276"/>
                <a:gd name="T11" fmla="*/ 2147483647 h 329"/>
                <a:gd name="T12" fmla="*/ 2147483647 w 276"/>
                <a:gd name="T13" fmla="*/ 2147483647 h 329"/>
                <a:gd name="T14" fmla="*/ 2147483647 w 276"/>
                <a:gd name="T15" fmla="*/ 0 h 329"/>
                <a:gd name="T16" fmla="*/ 2147483647 w 276"/>
                <a:gd name="T17" fmla="*/ 0 h 3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76" h="329">
                  <a:moveTo>
                    <a:pt x="38" y="0"/>
                  </a:moveTo>
                  <a:lnTo>
                    <a:pt x="0" y="165"/>
                  </a:lnTo>
                  <a:lnTo>
                    <a:pt x="150" y="329"/>
                  </a:lnTo>
                  <a:lnTo>
                    <a:pt x="219" y="329"/>
                  </a:lnTo>
                  <a:lnTo>
                    <a:pt x="226" y="272"/>
                  </a:lnTo>
                  <a:lnTo>
                    <a:pt x="276" y="173"/>
                  </a:lnTo>
                  <a:lnTo>
                    <a:pt x="169" y="74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EBF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3" name="Freeform 187"/>
            <p:cNvSpPr>
              <a:spLocks/>
            </p:cNvSpPr>
            <p:nvPr/>
          </p:nvSpPr>
          <p:spPr bwMode="auto">
            <a:xfrm>
              <a:off x="3138824" y="2432745"/>
              <a:ext cx="35014" cy="39886"/>
            </a:xfrm>
            <a:custGeom>
              <a:avLst/>
              <a:gdLst>
                <a:gd name="T0" fmla="*/ 0 w 228"/>
                <a:gd name="T1" fmla="*/ 2147483647 h 263"/>
                <a:gd name="T2" fmla="*/ 0 w 228"/>
                <a:gd name="T3" fmla="*/ 2147483647 h 263"/>
                <a:gd name="T4" fmla="*/ 2147483647 w 228"/>
                <a:gd name="T5" fmla="*/ 2147483647 h 263"/>
                <a:gd name="T6" fmla="*/ 2147483647 w 228"/>
                <a:gd name="T7" fmla="*/ 2147483647 h 263"/>
                <a:gd name="T8" fmla="*/ 2147483647 w 228"/>
                <a:gd name="T9" fmla="*/ 2147483647 h 263"/>
                <a:gd name="T10" fmla="*/ 2147483647 w 228"/>
                <a:gd name="T11" fmla="*/ 2147483647 h 263"/>
                <a:gd name="T12" fmla="*/ 2147483647 w 228"/>
                <a:gd name="T13" fmla="*/ 2147483647 h 263"/>
                <a:gd name="T14" fmla="*/ 2147483647 w 228"/>
                <a:gd name="T15" fmla="*/ 2147483647 h 263"/>
                <a:gd name="T16" fmla="*/ 2147483647 w 228"/>
                <a:gd name="T17" fmla="*/ 2147483647 h 263"/>
                <a:gd name="T18" fmla="*/ 2147483647 w 228"/>
                <a:gd name="T19" fmla="*/ 2147483647 h 263"/>
                <a:gd name="T20" fmla="*/ 2147483647 w 228"/>
                <a:gd name="T21" fmla="*/ 2147483647 h 263"/>
                <a:gd name="T22" fmla="*/ 2147483647 w 228"/>
                <a:gd name="T23" fmla="*/ 2147483647 h 263"/>
                <a:gd name="T24" fmla="*/ 2147483647 w 228"/>
                <a:gd name="T25" fmla="*/ 2147483647 h 263"/>
                <a:gd name="T26" fmla="*/ 2147483647 w 228"/>
                <a:gd name="T27" fmla="*/ 2147483647 h 263"/>
                <a:gd name="T28" fmla="*/ 2147483647 w 228"/>
                <a:gd name="T29" fmla="*/ 2147483647 h 263"/>
                <a:gd name="T30" fmla="*/ 2147483647 w 228"/>
                <a:gd name="T31" fmla="*/ 2147483647 h 263"/>
                <a:gd name="T32" fmla="*/ 2147483647 w 228"/>
                <a:gd name="T33" fmla="*/ 2147483647 h 263"/>
                <a:gd name="T34" fmla="*/ 2147483647 w 228"/>
                <a:gd name="T35" fmla="*/ 2147483647 h 263"/>
                <a:gd name="T36" fmla="*/ 2147483647 w 228"/>
                <a:gd name="T37" fmla="*/ 2147483647 h 263"/>
                <a:gd name="T38" fmla="*/ 2147483647 w 228"/>
                <a:gd name="T39" fmla="*/ 2147483647 h 263"/>
                <a:gd name="T40" fmla="*/ 2147483647 w 228"/>
                <a:gd name="T41" fmla="*/ 2147483647 h 263"/>
                <a:gd name="T42" fmla="*/ 2147483647 w 228"/>
                <a:gd name="T43" fmla="*/ 2147483647 h 263"/>
                <a:gd name="T44" fmla="*/ 2147483647 w 228"/>
                <a:gd name="T45" fmla="*/ 2147483647 h 263"/>
                <a:gd name="T46" fmla="*/ 2147483647 w 228"/>
                <a:gd name="T47" fmla="*/ 2147483647 h 263"/>
                <a:gd name="T48" fmla="*/ 2147483647 w 228"/>
                <a:gd name="T49" fmla="*/ 2147483647 h 263"/>
                <a:gd name="T50" fmla="*/ 2147483647 w 228"/>
                <a:gd name="T51" fmla="*/ 2147483647 h 263"/>
                <a:gd name="T52" fmla="*/ 2147483647 w 228"/>
                <a:gd name="T53" fmla="*/ 2147483647 h 263"/>
                <a:gd name="T54" fmla="*/ 2147483647 w 228"/>
                <a:gd name="T55" fmla="*/ 2147483647 h 263"/>
                <a:gd name="T56" fmla="*/ 2147483647 w 228"/>
                <a:gd name="T57" fmla="*/ 2147483647 h 263"/>
                <a:gd name="T58" fmla="*/ 2147483647 w 228"/>
                <a:gd name="T59" fmla="*/ 2147483647 h 263"/>
                <a:gd name="T60" fmla="*/ 2147483647 w 228"/>
                <a:gd name="T61" fmla="*/ 2147483647 h 263"/>
                <a:gd name="T62" fmla="*/ 2147483647 w 228"/>
                <a:gd name="T63" fmla="*/ 2147483647 h 263"/>
                <a:gd name="T64" fmla="*/ 2147483647 w 228"/>
                <a:gd name="T65" fmla="*/ 2147483647 h 263"/>
                <a:gd name="T66" fmla="*/ 2147483647 w 228"/>
                <a:gd name="T67" fmla="*/ 2147483647 h 263"/>
                <a:gd name="T68" fmla="*/ 2147483647 w 228"/>
                <a:gd name="T69" fmla="*/ 2147483647 h 263"/>
                <a:gd name="T70" fmla="*/ 2147483647 w 228"/>
                <a:gd name="T71" fmla="*/ 2147483647 h 263"/>
                <a:gd name="T72" fmla="*/ 2147483647 w 228"/>
                <a:gd name="T73" fmla="*/ 2147483647 h 263"/>
                <a:gd name="T74" fmla="*/ 2147483647 w 228"/>
                <a:gd name="T75" fmla="*/ 2147483647 h 263"/>
                <a:gd name="T76" fmla="*/ 2147483647 w 228"/>
                <a:gd name="T77" fmla="*/ 2147483647 h 263"/>
                <a:gd name="T78" fmla="*/ 2147483647 w 228"/>
                <a:gd name="T79" fmla="*/ 2147483647 h 263"/>
                <a:gd name="T80" fmla="*/ 2147483647 w 228"/>
                <a:gd name="T81" fmla="*/ 2147483647 h 263"/>
                <a:gd name="T82" fmla="*/ 2147483647 w 228"/>
                <a:gd name="T83" fmla="*/ 2147483647 h 263"/>
                <a:gd name="T84" fmla="*/ 2147483647 w 228"/>
                <a:gd name="T85" fmla="*/ 2147483647 h 263"/>
                <a:gd name="T86" fmla="*/ 2147483647 w 228"/>
                <a:gd name="T87" fmla="*/ 2147483647 h 263"/>
                <a:gd name="T88" fmla="*/ 2147483647 w 228"/>
                <a:gd name="T89" fmla="*/ 2147483647 h 263"/>
                <a:gd name="T90" fmla="*/ 2147483647 w 228"/>
                <a:gd name="T91" fmla="*/ 2147483647 h 263"/>
                <a:gd name="T92" fmla="*/ 2147483647 w 228"/>
                <a:gd name="T93" fmla="*/ 2147483647 h 263"/>
                <a:gd name="T94" fmla="*/ 2147483647 w 228"/>
                <a:gd name="T95" fmla="*/ 2147483647 h 263"/>
                <a:gd name="T96" fmla="*/ 2147483647 w 228"/>
                <a:gd name="T97" fmla="*/ 2147483647 h 263"/>
                <a:gd name="T98" fmla="*/ 2147483647 w 228"/>
                <a:gd name="T99" fmla="*/ 2147483647 h 263"/>
                <a:gd name="T100" fmla="*/ 2147483647 w 228"/>
                <a:gd name="T101" fmla="*/ 2147483647 h 263"/>
                <a:gd name="T102" fmla="*/ 2147483647 w 228"/>
                <a:gd name="T103" fmla="*/ 2147483647 h 263"/>
                <a:gd name="T104" fmla="*/ 2147483647 w 228"/>
                <a:gd name="T105" fmla="*/ 2147483647 h 263"/>
                <a:gd name="T106" fmla="*/ 2147483647 w 228"/>
                <a:gd name="T107" fmla="*/ 2147483647 h 263"/>
                <a:gd name="T108" fmla="*/ 2147483647 w 228"/>
                <a:gd name="T109" fmla="*/ 2147483647 h 263"/>
                <a:gd name="T110" fmla="*/ 2147483647 w 228"/>
                <a:gd name="T111" fmla="*/ 2147483647 h 263"/>
                <a:gd name="T112" fmla="*/ 2147483647 w 228"/>
                <a:gd name="T113" fmla="*/ 2147483647 h 263"/>
                <a:gd name="T114" fmla="*/ 2147483647 w 228"/>
                <a:gd name="T115" fmla="*/ 2147483647 h 263"/>
                <a:gd name="T116" fmla="*/ 2147483647 w 228"/>
                <a:gd name="T117" fmla="*/ 2147483647 h 263"/>
                <a:gd name="T118" fmla="*/ 2147483647 w 228"/>
                <a:gd name="T119" fmla="*/ 2147483647 h 263"/>
                <a:gd name="T120" fmla="*/ 2147483647 w 228"/>
                <a:gd name="T121" fmla="*/ 0 h 263"/>
                <a:gd name="T122" fmla="*/ 0 w 228"/>
                <a:gd name="T123" fmla="*/ 2147483647 h 263"/>
                <a:gd name="T124" fmla="*/ 0 w 228"/>
                <a:gd name="T125" fmla="*/ 2147483647 h 26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8" h="263">
                  <a:moveTo>
                    <a:pt x="0" y="48"/>
                  </a:moveTo>
                  <a:lnTo>
                    <a:pt x="0" y="50"/>
                  </a:lnTo>
                  <a:lnTo>
                    <a:pt x="2" y="55"/>
                  </a:lnTo>
                  <a:lnTo>
                    <a:pt x="2" y="59"/>
                  </a:lnTo>
                  <a:lnTo>
                    <a:pt x="2" y="65"/>
                  </a:lnTo>
                  <a:lnTo>
                    <a:pt x="4" y="71"/>
                  </a:lnTo>
                  <a:lnTo>
                    <a:pt x="6" y="76"/>
                  </a:lnTo>
                  <a:lnTo>
                    <a:pt x="8" y="88"/>
                  </a:lnTo>
                  <a:lnTo>
                    <a:pt x="11" y="97"/>
                  </a:lnTo>
                  <a:lnTo>
                    <a:pt x="15" y="107"/>
                  </a:lnTo>
                  <a:lnTo>
                    <a:pt x="21" y="112"/>
                  </a:lnTo>
                  <a:lnTo>
                    <a:pt x="30" y="112"/>
                  </a:lnTo>
                  <a:lnTo>
                    <a:pt x="40" y="107"/>
                  </a:lnTo>
                  <a:lnTo>
                    <a:pt x="44" y="103"/>
                  </a:lnTo>
                  <a:lnTo>
                    <a:pt x="49" y="101"/>
                  </a:lnTo>
                  <a:lnTo>
                    <a:pt x="51" y="101"/>
                  </a:lnTo>
                  <a:lnTo>
                    <a:pt x="53" y="105"/>
                  </a:lnTo>
                  <a:lnTo>
                    <a:pt x="53" y="109"/>
                  </a:lnTo>
                  <a:lnTo>
                    <a:pt x="53" y="114"/>
                  </a:lnTo>
                  <a:lnTo>
                    <a:pt x="53" y="120"/>
                  </a:lnTo>
                  <a:lnTo>
                    <a:pt x="53" y="126"/>
                  </a:lnTo>
                  <a:lnTo>
                    <a:pt x="53" y="133"/>
                  </a:lnTo>
                  <a:lnTo>
                    <a:pt x="53" y="139"/>
                  </a:lnTo>
                  <a:lnTo>
                    <a:pt x="53" y="148"/>
                  </a:lnTo>
                  <a:lnTo>
                    <a:pt x="55" y="156"/>
                  </a:lnTo>
                  <a:lnTo>
                    <a:pt x="55" y="164"/>
                  </a:lnTo>
                  <a:lnTo>
                    <a:pt x="55" y="171"/>
                  </a:lnTo>
                  <a:lnTo>
                    <a:pt x="55" y="179"/>
                  </a:lnTo>
                  <a:lnTo>
                    <a:pt x="57" y="187"/>
                  </a:lnTo>
                  <a:lnTo>
                    <a:pt x="59" y="190"/>
                  </a:lnTo>
                  <a:lnTo>
                    <a:pt x="61" y="198"/>
                  </a:lnTo>
                  <a:lnTo>
                    <a:pt x="65" y="202"/>
                  </a:lnTo>
                  <a:lnTo>
                    <a:pt x="68" y="207"/>
                  </a:lnTo>
                  <a:lnTo>
                    <a:pt x="76" y="209"/>
                  </a:lnTo>
                  <a:lnTo>
                    <a:pt x="85" y="207"/>
                  </a:lnTo>
                  <a:lnTo>
                    <a:pt x="91" y="206"/>
                  </a:lnTo>
                  <a:lnTo>
                    <a:pt x="95" y="204"/>
                  </a:lnTo>
                  <a:lnTo>
                    <a:pt x="103" y="200"/>
                  </a:lnTo>
                  <a:lnTo>
                    <a:pt x="108" y="198"/>
                  </a:lnTo>
                  <a:lnTo>
                    <a:pt x="118" y="190"/>
                  </a:lnTo>
                  <a:lnTo>
                    <a:pt x="127" y="187"/>
                  </a:lnTo>
                  <a:lnTo>
                    <a:pt x="135" y="183"/>
                  </a:lnTo>
                  <a:lnTo>
                    <a:pt x="141" y="181"/>
                  </a:lnTo>
                  <a:lnTo>
                    <a:pt x="141" y="183"/>
                  </a:lnTo>
                  <a:lnTo>
                    <a:pt x="139" y="188"/>
                  </a:lnTo>
                  <a:lnTo>
                    <a:pt x="135" y="196"/>
                  </a:lnTo>
                  <a:lnTo>
                    <a:pt x="131" y="207"/>
                  </a:lnTo>
                  <a:lnTo>
                    <a:pt x="125" y="217"/>
                  </a:lnTo>
                  <a:lnTo>
                    <a:pt x="123" y="228"/>
                  </a:lnTo>
                  <a:lnTo>
                    <a:pt x="120" y="238"/>
                  </a:lnTo>
                  <a:lnTo>
                    <a:pt x="122" y="249"/>
                  </a:lnTo>
                  <a:lnTo>
                    <a:pt x="123" y="255"/>
                  </a:lnTo>
                  <a:lnTo>
                    <a:pt x="129" y="259"/>
                  </a:lnTo>
                  <a:lnTo>
                    <a:pt x="137" y="261"/>
                  </a:lnTo>
                  <a:lnTo>
                    <a:pt x="144" y="263"/>
                  </a:lnTo>
                  <a:lnTo>
                    <a:pt x="154" y="263"/>
                  </a:lnTo>
                  <a:lnTo>
                    <a:pt x="162" y="263"/>
                  </a:lnTo>
                  <a:lnTo>
                    <a:pt x="169" y="263"/>
                  </a:lnTo>
                  <a:lnTo>
                    <a:pt x="175" y="263"/>
                  </a:lnTo>
                  <a:lnTo>
                    <a:pt x="228" y="152"/>
                  </a:lnTo>
                  <a:lnTo>
                    <a:pt x="55" y="0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C7E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4" name="Freeform 188"/>
            <p:cNvSpPr>
              <a:spLocks/>
            </p:cNvSpPr>
            <p:nvPr/>
          </p:nvSpPr>
          <p:spPr bwMode="auto">
            <a:xfrm>
              <a:off x="3140041" y="2422392"/>
              <a:ext cx="50543" cy="39277"/>
            </a:xfrm>
            <a:custGeom>
              <a:avLst/>
              <a:gdLst>
                <a:gd name="T0" fmla="*/ 2147483647 w 330"/>
                <a:gd name="T1" fmla="*/ 2147483647 h 258"/>
                <a:gd name="T2" fmla="*/ 2147483647 w 330"/>
                <a:gd name="T3" fmla="*/ 2147483647 h 258"/>
                <a:gd name="T4" fmla="*/ 2147483647 w 330"/>
                <a:gd name="T5" fmla="*/ 2147483647 h 258"/>
                <a:gd name="T6" fmla="*/ 0 w 330"/>
                <a:gd name="T7" fmla="*/ 2147483647 h 258"/>
                <a:gd name="T8" fmla="*/ 2147483647 w 330"/>
                <a:gd name="T9" fmla="*/ 0 h 258"/>
                <a:gd name="T10" fmla="*/ 2147483647 w 330"/>
                <a:gd name="T11" fmla="*/ 2147483647 h 258"/>
                <a:gd name="T12" fmla="*/ 2147483647 w 330"/>
                <a:gd name="T13" fmla="*/ 2147483647 h 258"/>
                <a:gd name="T14" fmla="*/ 2147483647 w 330"/>
                <a:gd name="T15" fmla="*/ 2147483647 h 258"/>
                <a:gd name="T16" fmla="*/ 2147483647 w 330"/>
                <a:gd name="T17" fmla="*/ 2147483647 h 258"/>
                <a:gd name="T18" fmla="*/ 2147483647 w 330"/>
                <a:gd name="T19" fmla="*/ 2147483647 h 258"/>
                <a:gd name="T20" fmla="*/ 2147483647 w 330"/>
                <a:gd name="T21" fmla="*/ 2147483647 h 258"/>
                <a:gd name="T22" fmla="*/ 2147483647 w 330"/>
                <a:gd name="T23" fmla="*/ 2147483647 h 258"/>
                <a:gd name="T24" fmla="*/ 2147483647 w 330"/>
                <a:gd name="T25" fmla="*/ 2147483647 h 258"/>
                <a:gd name="T26" fmla="*/ 2147483647 w 330"/>
                <a:gd name="T27" fmla="*/ 2147483647 h 258"/>
                <a:gd name="T28" fmla="*/ 2147483647 w 330"/>
                <a:gd name="T29" fmla="*/ 2147483647 h 258"/>
                <a:gd name="T30" fmla="*/ 2147483647 w 330"/>
                <a:gd name="T31" fmla="*/ 2147483647 h 258"/>
                <a:gd name="T32" fmla="*/ 2147483647 w 330"/>
                <a:gd name="T33" fmla="*/ 2147483647 h 258"/>
                <a:gd name="T34" fmla="*/ 2147483647 w 330"/>
                <a:gd name="T35" fmla="*/ 2147483647 h 258"/>
                <a:gd name="T36" fmla="*/ 2147483647 w 330"/>
                <a:gd name="T37" fmla="*/ 2147483647 h 258"/>
                <a:gd name="T38" fmla="*/ 2147483647 w 330"/>
                <a:gd name="T39" fmla="*/ 2147483647 h 258"/>
                <a:gd name="T40" fmla="*/ 2147483647 w 330"/>
                <a:gd name="T41" fmla="*/ 2147483647 h 258"/>
                <a:gd name="T42" fmla="*/ 2147483647 w 330"/>
                <a:gd name="T43" fmla="*/ 2147483647 h 258"/>
                <a:gd name="T44" fmla="*/ 2147483647 w 330"/>
                <a:gd name="T45" fmla="*/ 2147483647 h 258"/>
                <a:gd name="T46" fmla="*/ 2147483647 w 330"/>
                <a:gd name="T47" fmla="*/ 2147483647 h 258"/>
                <a:gd name="T48" fmla="*/ 2147483647 w 330"/>
                <a:gd name="T49" fmla="*/ 2147483647 h 258"/>
                <a:gd name="T50" fmla="*/ 2147483647 w 330"/>
                <a:gd name="T51" fmla="*/ 2147483647 h 258"/>
                <a:gd name="T52" fmla="*/ 2147483647 w 330"/>
                <a:gd name="T53" fmla="*/ 2147483647 h 258"/>
                <a:gd name="T54" fmla="*/ 2147483647 w 330"/>
                <a:gd name="T55" fmla="*/ 2147483647 h 258"/>
                <a:gd name="T56" fmla="*/ 2147483647 w 330"/>
                <a:gd name="T57" fmla="*/ 2147483647 h 258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30" h="258">
                  <a:moveTo>
                    <a:pt x="323" y="182"/>
                  </a:moveTo>
                  <a:lnTo>
                    <a:pt x="218" y="258"/>
                  </a:lnTo>
                  <a:lnTo>
                    <a:pt x="133" y="135"/>
                  </a:lnTo>
                  <a:lnTo>
                    <a:pt x="0" y="17"/>
                  </a:lnTo>
                  <a:lnTo>
                    <a:pt x="192" y="0"/>
                  </a:lnTo>
                  <a:lnTo>
                    <a:pt x="290" y="53"/>
                  </a:lnTo>
                  <a:lnTo>
                    <a:pt x="292" y="53"/>
                  </a:lnTo>
                  <a:lnTo>
                    <a:pt x="296" y="59"/>
                  </a:lnTo>
                  <a:lnTo>
                    <a:pt x="300" y="61"/>
                  </a:lnTo>
                  <a:lnTo>
                    <a:pt x="304" y="66"/>
                  </a:lnTo>
                  <a:lnTo>
                    <a:pt x="307" y="72"/>
                  </a:lnTo>
                  <a:lnTo>
                    <a:pt x="311" y="78"/>
                  </a:lnTo>
                  <a:lnTo>
                    <a:pt x="315" y="83"/>
                  </a:lnTo>
                  <a:lnTo>
                    <a:pt x="319" y="91"/>
                  </a:lnTo>
                  <a:lnTo>
                    <a:pt x="323" y="97"/>
                  </a:lnTo>
                  <a:lnTo>
                    <a:pt x="325" y="106"/>
                  </a:lnTo>
                  <a:lnTo>
                    <a:pt x="328" y="114"/>
                  </a:lnTo>
                  <a:lnTo>
                    <a:pt x="330" y="121"/>
                  </a:lnTo>
                  <a:lnTo>
                    <a:pt x="330" y="129"/>
                  </a:lnTo>
                  <a:lnTo>
                    <a:pt x="330" y="139"/>
                  </a:lnTo>
                  <a:lnTo>
                    <a:pt x="328" y="144"/>
                  </a:lnTo>
                  <a:lnTo>
                    <a:pt x="328" y="152"/>
                  </a:lnTo>
                  <a:lnTo>
                    <a:pt x="325" y="158"/>
                  </a:lnTo>
                  <a:lnTo>
                    <a:pt x="325" y="163"/>
                  </a:lnTo>
                  <a:lnTo>
                    <a:pt x="323" y="171"/>
                  </a:lnTo>
                  <a:lnTo>
                    <a:pt x="323" y="177"/>
                  </a:lnTo>
                  <a:lnTo>
                    <a:pt x="323" y="182"/>
                  </a:lnTo>
                  <a:close/>
                </a:path>
              </a:pathLst>
            </a:custGeom>
            <a:solidFill>
              <a:srgbClr val="EBF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5" name="Freeform 189"/>
            <p:cNvSpPr>
              <a:spLocks/>
            </p:cNvSpPr>
            <p:nvPr/>
          </p:nvSpPr>
          <p:spPr bwMode="auto">
            <a:xfrm>
              <a:off x="3154656" y="2419043"/>
              <a:ext cx="40495" cy="31970"/>
            </a:xfrm>
            <a:custGeom>
              <a:avLst/>
              <a:gdLst>
                <a:gd name="T0" fmla="*/ 2147483647 w 266"/>
                <a:gd name="T1" fmla="*/ 2147483647 h 209"/>
                <a:gd name="T2" fmla="*/ 2147483647 w 266"/>
                <a:gd name="T3" fmla="*/ 2147483647 h 209"/>
                <a:gd name="T4" fmla="*/ 2147483647 w 266"/>
                <a:gd name="T5" fmla="*/ 2147483647 h 209"/>
                <a:gd name="T6" fmla="*/ 2147483647 w 266"/>
                <a:gd name="T7" fmla="*/ 2147483647 h 209"/>
                <a:gd name="T8" fmla="*/ 2147483647 w 266"/>
                <a:gd name="T9" fmla="*/ 2147483647 h 209"/>
                <a:gd name="T10" fmla="*/ 2147483647 w 266"/>
                <a:gd name="T11" fmla="*/ 2147483647 h 209"/>
                <a:gd name="T12" fmla="*/ 2147483647 w 266"/>
                <a:gd name="T13" fmla="*/ 2147483647 h 209"/>
                <a:gd name="T14" fmla="*/ 2147483647 w 266"/>
                <a:gd name="T15" fmla="*/ 2147483647 h 209"/>
                <a:gd name="T16" fmla="*/ 2147483647 w 266"/>
                <a:gd name="T17" fmla="*/ 2147483647 h 209"/>
                <a:gd name="T18" fmla="*/ 2147483647 w 266"/>
                <a:gd name="T19" fmla="*/ 2147483647 h 209"/>
                <a:gd name="T20" fmla="*/ 2147483647 w 266"/>
                <a:gd name="T21" fmla="*/ 2147483647 h 209"/>
                <a:gd name="T22" fmla="*/ 2147483647 w 266"/>
                <a:gd name="T23" fmla="*/ 2147483647 h 209"/>
                <a:gd name="T24" fmla="*/ 2147483647 w 266"/>
                <a:gd name="T25" fmla="*/ 2147483647 h 209"/>
                <a:gd name="T26" fmla="*/ 2147483647 w 266"/>
                <a:gd name="T27" fmla="*/ 2147483647 h 209"/>
                <a:gd name="T28" fmla="*/ 2147483647 w 266"/>
                <a:gd name="T29" fmla="*/ 2147483647 h 209"/>
                <a:gd name="T30" fmla="*/ 2147483647 w 266"/>
                <a:gd name="T31" fmla="*/ 2147483647 h 209"/>
                <a:gd name="T32" fmla="*/ 2147483647 w 266"/>
                <a:gd name="T33" fmla="*/ 2147483647 h 209"/>
                <a:gd name="T34" fmla="*/ 2147483647 w 266"/>
                <a:gd name="T35" fmla="*/ 2147483647 h 209"/>
                <a:gd name="T36" fmla="*/ 2147483647 w 266"/>
                <a:gd name="T37" fmla="*/ 2147483647 h 209"/>
                <a:gd name="T38" fmla="*/ 2147483647 w 266"/>
                <a:gd name="T39" fmla="*/ 2147483647 h 209"/>
                <a:gd name="T40" fmla="*/ 2147483647 w 266"/>
                <a:gd name="T41" fmla="*/ 2147483647 h 209"/>
                <a:gd name="T42" fmla="*/ 2147483647 w 266"/>
                <a:gd name="T43" fmla="*/ 2147483647 h 209"/>
                <a:gd name="T44" fmla="*/ 2147483647 w 266"/>
                <a:gd name="T45" fmla="*/ 2147483647 h 209"/>
                <a:gd name="T46" fmla="*/ 2147483647 w 266"/>
                <a:gd name="T47" fmla="*/ 2147483647 h 209"/>
                <a:gd name="T48" fmla="*/ 2147483647 w 266"/>
                <a:gd name="T49" fmla="*/ 2147483647 h 209"/>
                <a:gd name="T50" fmla="*/ 2147483647 w 266"/>
                <a:gd name="T51" fmla="*/ 2147483647 h 209"/>
                <a:gd name="T52" fmla="*/ 2147483647 w 266"/>
                <a:gd name="T53" fmla="*/ 2147483647 h 209"/>
                <a:gd name="T54" fmla="*/ 2147483647 w 266"/>
                <a:gd name="T55" fmla="*/ 2147483647 h 209"/>
                <a:gd name="T56" fmla="*/ 2147483647 w 266"/>
                <a:gd name="T57" fmla="*/ 2147483647 h 209"/>
                <a:gd name="T58" fmla="*/ 2147483647 w 266"/>
                <a:gd name="T59" fmla="*/ 2147483647 h 209"/>
                <a:gd name="T60" fmla="*/ 2147483647 w 266"/>
                <a:gd name="T61" fmla="*/ 2147483647 h 209"/>
                <a:gd name="T62" fmla="*/ 2147483647 w 266"/>
                <a:gd name="T63" fmla="*/ 2147483647 h 209"/>
                <a:gd name="T64" fmla="*/ 2147483647 w 266"/>
                <a:gd name="T65" fmla="*/ 2147483647 h 209"/>
                <a:gd name="T66" fmla="*/ 0 w 266"/>
                <a:gd name="T67" fmla="*/ 2147483647 h 20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66" h="209">
                  <a:moveTo>
                    <a:pt x="0" y="26"/>
                  </a:moveTo>
                  <a:lnTo>
                    <a:pt x="1" y="26"/>
                  </a:lnTo>
                  <a:lnTo>
                    <a:pt x="11" y="30"/>
                  </a:lnTo>
                  <a:lnTo>
                    <a:pt x="15" y="30"/>
                  </a:lnTo>
                  <a:lnTo>
                    <a:pt x="22" y="32"/>
                  </a:lnTo>
                  <a:lnTo>
                    <a:pt x="30" y="34"/>
                  </a:lnTo>
                  <a:lnTo>
                    <a:pt x="39" y="38"/>
                  </a:lnTo>
                  <a:lnTo>
                    <a:pt x="47" y="40"/>
                  </a:lnTo>
                  <a:lnTo>
                    <a:pt x="55" y="44"/>
                  </a:lnTo>
                  <a:lnTo>
                    <a:pt x="64" y="45"/>
                  </a:lnTo>
                  <a:lnTo>
                    <a:pt x="76" y="49"/>
                  </a:lnTo>
                  <a:lnTo>
                    <a:pt x="85" y="53"/>
                  </a:lnTo>
                  <a:lnTo>
                    <a:pt x="95" y="55"/>
                  </a:lnTo>
                  <a:lnTo>
                    <a:pt x="102" y="59"/>
                  </a:lnTo>
                  <a:lnTo>
                    <a:pt x="112" y="63"/>
                  </a:lnTo>
                  <a:lnTo>
                    <a:pt x="119" y="64"/>
                  </a:lnTo>
                  <a:lnTo>
                    <a:pt x="127" y="66"/>
                  </a:lnTo>
                  <a:lnTo>
                    <a:pt x="133" y="68"/>
                  </a:lnTo>
                  <a:lnTo>
                    <a:pt x="140" y="70"/>
                  </a:lnTo>
                  <a:lnTo>
                    <a:pt x="146" y="74"/>
                  </a:lnTo>
                  <a:lnTo>
                    <a:pt x="152" y="76"/>
                  </a:lnTo>
                  <a:lnTo>
                    <a:pt x="155" y="78"/>
                  </a:lnTo>
                  <a:lnTo>
                    <a:pt x="161" y="80"/>
                  </a:lnTo>
                  <a:lnTo>
                    <a:pt x="167" y="85"/>
                  </a:lnTo>
                  <a:lnTo>
                    <a:pt x="173" y="91"/>
                  </a:lnTo>
                  <a:lnTo>
                    <a:pt x="176" y="97"/>
                  </a:lnTo>
                  <a:lnTo>
                    <a:pt x="178" y="104"/>
                  </a:lnTo>
                  <a:lnTo>
                    <a:pt x="176" y="110"/>
                  </a:lnTo>
                  <a:lnTo>
                    <a:pt x="174" y="120"/>
                  </a:lnTo>
                  <a:lnTo>
                    <a:pt x="173" y="127"/>
                  </a:lnTo>
                  <a:lnTo>
                    <a:pt x="169" y="137"/>
                  </a:lnTo>
                  <a:lnTo>
                    <a:pt x="165" y="144"/>
                  </a:lnTo>
                  <a:lnTo>
                    <a:pt x="163" y="152"/>
                  </a:lnTo>
                  <a:lnTo>
                    <a:pt x="163" y="158"/>
                  </a:lnTo>
                  <a:lnTo>
                    <a:pt x="165" y="161"/>
                  </a:lnTo>
                  <a:lnTo>
                    <a:pt x="169" y="163"/>
                  </a:lnTo>
                  <a:lnTo>
                    <a:pt x="176" y="165"/>
                  </a:lnTo>
                  <a:lnTo>
                    <a:pt x="184" y="165"/>
                  </a:lnTo>
                  <a:lnTo>
                    <a:pt x="192" y="165"/>
                  </a:lnTo>
                  <a:lnTo>
                    <a:pt x="199" y="165"/>
                  </a:lnTo>
                  <a:lnTo>
                    <a:pt x="209" y="165"/>
                  </a:lnTo>
                  <a:lnTo>
                    <a:pt x="214" y="167"/>
                  </a:lnTo>
                  <a:lnTo>
                    <a:pt x="222" y="173"/>
                  </a:lnTo>
                  <a:lnTo>
                    <a:pt x="224" y="177"/>
                  </a:lnTo>
                  <a:lnTo>
                    <a:pt x="226" y="184"/>
                  </a:lnTo>
                  <a:lnTo>
                    <a:pt x="226" y="192"/>
                  </a:lnTo>
                  <a:lnTo>
                    <a:pt x="226" y="199"/>
                  </a:lnTo>
                  <a:lnTo>
                    <a:pt x="226" y="205"/>
                  </a:lnTo>
                  <a:lnTo>
                    <a:pt x="226" y="209"/>
                  </a:lnTo>
                  <a:lnTo>
                    <a:pt x="226" y="207"/>
                  </a:lnTo>
                  <a:lnTo>
                    <a:pt x="228" y="203"/>
                  </a:lnTo>
                  <a:lnTo>
                    <a:pt x="230" y="199"/>
                  </a:lnTo>
                  <a:lnTo>
                    <a:pt x="231" y="194"/>
                  </a:lnTo>
                  <a:lnTo>
                    <a:pt x="235" y="188"/>
                  </a:lnTo>
                  <a:lnTo>
                    <a:pt x="237" y="182"/>
                  </a:lnTo>
                  <a:lnTo>
                    <a:pt x="239" y="175"/>
                  </a:lnTo>
                  <a:lnTo>
                    <a:pt x="243" y="167"/>
                  </a:lnTo>
                  <a:lnTo>
                    <a:pt x="247" y="160"/>
                  </a:lnTo>
                  <a:lnTo>
                    <a:pt x="250" y="154"/>
                  </a:lnTo>
                  <a:lnTo>
                    <a:pt x="252" y="144"/>
                  </a:lnTo>
                  <a:lnTo>
                    <a:pt x="256" y="139"/>
                  </a:lnTo>
                  <a:lnTo>
                    <a:pt x="258" y="131"/>
                  </a:lnTo>
                  <a:lnTo>
                    <a:pt x="260" y="127"/>
                  </a:lnTo>
                  <a:lnTo>
                    <a:pt x="264" y="118"/>
                  </a:lnTo>
                  <a:lnTo>
                    <a:pt x="266" y="116"/>
                  </a:lnTo>
                  <a:lnTo>
                    <a:pt x="203" y="17"/>
                  </a:lnTo>
                  <a:lnTo>
                    <a:pt x="98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C7E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6" name="Freeform 190"/>
            <p:cNvSpPr>
              <a:spLocks/>
            </p:cNvSpPr>
            <p:nvPr/>
          </p:nvSpPr>
          <p:spPr bwMode="auto">
            <a:xfrm>
              <a:off x="3146740" y="2486941"/>
              <a:ext cx="51456" cy="63330"/>
            </a:xfrm>
            <a:custGeom>
              <a:avLst/>
              <a:gdLst>
                <a:gd name="T0" fmla="*/ 2147483647 w 339"/>
                <a:gd name="T1" fmla="*/ 0 h 416"/>
                <a:gd name="T2" fmla="*/ 2147483647 w 339"/>
                <a:gd name="T3" fmla="*/ 2147483647 h 416"/>
                <a:gd name="T4" fmla="*/ 0 w 339"/>
                <a:gd name="T5" fmla="*/ 2147483647 h 416"/>
                <a:gd name="T6" fmla="*/ 2147483647 w 339"/>
                <a:gd name="T7" fmla="*/ 2147483647 h 416"/>
                <a:gd name="T8" fmla="*/ 2147483647 w 339"/>
                <a:gd name="T9" fmla="*/ 2147483647 h 416"/>
                <a:gd name="T10" fmla="*/ 2147483647 w 339"/>
                <a:gd name="T11" fmla="*/ 2147483647 h 416"/>
                <a:gd name="T12" fmla="*/ 2147483647 w 339"/>
                <a:gd name="T13" fmla="*/ 2147483647 h 416"/>
                <a:gd name="T14" fmla="*/ 2147483647 w 339"/>
                <a:gd name="T15" fmla="*/ 2147483647 h 416"/>
                <a:gd name="T16" fmla="*/ 2147483647 w 339"/>
                <a:gd name="T17" fmla="*/ 0 h 416"/>
                <a:gd name="T18" fmla="*/ 2147483647 w 339"/>
                <a:gd name="T19" fmla="*/ 0 h 4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39" h="416">
                  <a:moveTo>
                    <a:pt x="213" y="0"/>
                  </a:moveTo>
                  <a:lnTo>
                    <a:pt x="40" y="11"/>
                  </a:lnTo>
                  <a:lnTo>
                    <a:pt x="0" y="102"/>
                  </a:lnTo>
                  <a:lnTo>
                    <a:pt x="36" y="310"/>
                  </a:lnTo>
                  <a:lnTo>
                    <a:pt x="128" y="372"/>
                  </a:lnTo>
                  <a:lnTo>
                    <a:pt x="323" y="416"/>
                  </a:lnTo>
                  <a:lnTo>
                    <a:pt x="339" y="312"/>
                  </a:lnTo>
                  <a:lnTo>
                    <a:pt x="282" y="104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EBF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7" name="Freeform 191"/>
            <p:cNvSpPr>
              <a:spLocks/>
            </p:cNvSpPr>
            <p:nvPr/>
          </p:nvSpPr>
          <p:spPr bwMode="auto">
            <a:xfrm>
              <a:off x="3169880" y="2485114"/>
              <a:ext cx="34710" cy="65462"/>
            </a:xfrm>
            <a:custGeom>
              <a:avLst/>
              <a:gdLst>
                <a:gd name="T0" fmla="*/ 2147483647 w 228"/>
                <a:gd name="T1" fmla="*/ 2147483647 h 430"/>
                <a:gd name="T2" fmla="*/ 2147483647 w 228"/>
                <a:gd name="T3" fmla="*/ 2147483647 h 430"/>
                <a:gd name="T4" fmla="*/ 2147483647 w 228"/>
                <a:gd name="T5" fmla="*/ 2147483647 h 430"/>
                <a:gd name="T6" fmla="*/ 2147483647 w 228"/>
                <a:gd name="T7" fmla="*/ 2147483647 h 430"/>
                <a:gd name="T8" fmla="*/ 2147483647 w 228"/>
                <a:gd name="T9" fmla="*/ 2147483647 h 430"/>
                <a:gd name="T10" fmla="*/ 2147483647 w 228"/>
                <a:gd name="T11" fmla="*/ 2147483647 h 430"/>
                <a:gd name="T12" fmla="*/ 2147483647 w 228"/>
                <a:gd name="T13" fmla="*/ 2147483647 h 430"/>
                <a:gd name="T14" fmla="*/ 2147483647 w 228"/>
                <a:gd name="T15" fmla="*/ 2147483647 h 430"/>
                <a:gd name="T16" fmla="*/ 2147483647 w 228"/>
                <a:gd name="T17" fmla="*/ 2147483647 h 430"/>
                <a:gd name="T18" fmla="*/ 2147483647 w 228"/>
                <a:gd name="T19" fmla="*/ 2147483647 h 430"/>
                <a:gd name="T20" fmla="*/ 2147483647 w 228"/>
                <a:gd name="T21" fmla="*/ 2147483647 h 430"/>
                <a:gd name="T22" fmla="*/ 2147483647 w 228"/>
                <a:gd name="T23" fmla="*/ 2147483647 h 430"/>
                <a:gd name="T24" fmla="*/ 2147483647 w 228"/>
                <a:gd name="T25" fmla="*/ 2147483647 h 430"/>
                <a:gd name="T26" fmla="*/ 2147483647 w 228"/>
                <a:gd name="T27" fmla="*/ 2147483647 h 430"/>
                <a:gd name="T28" fmla="*/ 2147483647 w 228"/>
                <a:gd name="T29" fmla="*/ 2147483647 h 430"/>
                <a:gd name="T30" fmla="*/ 2147483647 w 228"/>
                <a:gd name="T31" fmla="*/ 2147483647 h 430"/>
                <a:gd name="T32" fmla="*/ 2147483647 w 228"/>
                <a:gd name="T33" fmla="*/ 2147483647 h 430"/>
                <a:gd name="T34" fmla="*/ 2147483647 w 228"/>
                <a:gd name="T35" fmla="*/ 2147483647 h 430"/>
                <a:gd name="T36" fmla="*/ 2147483647 w 228"/>
                <a:gd name="T37" fmla="*/ 2147483647 h 430"/>
                <a:gd name="T38" fmla="*/ 2147483647 w 228"/>
                <a:gd name="T39" fmla="*/ 2147483647 h 430"/>
                <a:gd name="T40" fmla="*/ 2147483647 w 228"/>
                <a:gd name="T41" fmla="*/ 2147483647 h 430"/>
                <a:gd name="T42" fmla="*/ 2147483647 w 228"/>
                <a:gd name="T43" fmla="*/ 2147483647 h 430"/>
                <a:gd name="T44" fmla="*/ 2147483647 w 228"/>
                <a:gd name="T45" fmla="*/ 2147483647 h 430"/>
                <a:gd name="T46" fmla="*/ 2147483647 w 228"/>
                <a:gd name="T47" fmla="*/ 2147483647 h 430"/>
                <a:gd name="T48" fmla="*/ 2147483647 w 228"/>
                <a:gd name="T49" fmla="*/ 2147483647 h 430"/>
                <a:gd name="T50" fmla="*/ 2147483647 w 228"/>
                <a:gd name="T51" fmla="*/ 2147483647 h 430"/>
                <a:gd name="T52" fmla="*/ 2147483647 w 228"/>
                <a:gd name="T53" fmla="*/ 2147483647 h 430"/>
                <a:gd name="T54" fmla="*/ 2147483647 w 228"/>
                <a:gd name="T55" fmla="*/ 2147483647 h 430"/>
                <a:gd name="T56" fmla="*/ 2147483647 w 228"/>
                <a:gd name="T57" fmla="*/ 2147483647 h 430"/>
                <a:gd name="T58" fmla="*/ 2147483647 w 228"/>
                <a:gd name="T59" fmla="*/ 2147483647 h 430"/>
                <a:gd name="T60" fmla="*/ 2147483647 w 228"/>
                <a:gd name="T61" fmla="*/ 2147483647 h 430"/>
                <a:gd name="T62" fmla="*/ 2147483647 w 228"/>
                <a:gd name="T63" fmla="*/ 2147483647 h 430"/>
                <a:gd name="T64" fmla="*/ 2147483647 w 228"/>
                <a:gd name="T65" fmla="*/ 2147483647 h 430"/>
                <a:gd name="T66" fmla="*/ 2147483647 w 228"/>
                <a:gd name="T67" fmla="*/ 2147483647 h 430"/>
                <a:gd name="T68" fmla="*/ 2147483647 w 228"/>
                <a:gd name="T69" fmla="*/ 2147483647 h 430"/>
                <a:gd name="T70" fmla="*/ 2147483647 w 228"/>
                <a:gd name="T71" fmla="*/ 2147483647 h 430"/>
                <a:gd name="T72" fmla="*/ 2147483647 w 228"/>
                <a:gd name="T73" fmla="*/ 2147483647 h 430"/>
                <a:gd name="T74" fmla="*/ 2147483647 w 228"/>
                <a:gd name="T75" fmla="*/ 2147483647 h 430"/>
                <a:gd name="T76" fmla="*/ 2147483647 w 228"/>
                <a:gd name="T77" fmla="*/ 2147483647 h 430"/>
                <a:gd name="T78" fmla="*/ 2147483647 w 228"/>
                <a:gd name="T79" fmla="*/ 2147483647 h 430"/>
                <a:gd name="T80" fmla="*/ 2147483647 w 228"/>
                <a:gd name="T81" fmla="*/ 2147483647 h 430"/>
                <a:gd name="T82" fmla="*/ 2147483647 w 228"/>
                <a:gd name="T83" fmla="*/ 2147483647 h 430"/>
                <a:gd name="T84" fmla="*/ 2147483647 w 228"/>
                <a:gd name="T85" fmla="*/ 2147483647 h 430"/>
                <a:gd name="T86" fmla="*/ 2147483647 w 228"/>
                <a:gd name="T87" fmla="*/ 2147483647 h 430"/>
                <a:gd name="T88" fmla="*/ 2147483647 w 228"/>
                <a:gd name="T89" fmla="*/ 2147483647 h 430"/>
                <a:gd name="T90" fmla="*/ 2147483647 w 228"/>
                <a:gd name="T91" fmla="*/ 2147483647 h 430"/>
                <a:gd name="T92" fmla="*/ 2147483647 w 228"/>
                <a:gd name="T93" fmla="*/ 2147483647 h 430"/>
                <a:gd name="T94" fmla="*/ 2147483647 w 228"/>
                <a:gd name="T95" fmla="*/ 2147483647 h 430"/>
                <a:gd name="T96" fmla="*/ 2147483647 w 228"/>
                <a:gd name="T97" fmla="*/ 2147483647 h 430"/>
                <a:gd name="T98" fmla="*/ 2147483647 w 228"/>
                <a:gd name="T99" fmla="*/ 2147483647 h 430"/>
                <a:gd name="T100" fmla="*/ 2147483647 w 228"/>
                <a:gd name="T101" fmla="*/ 2147483647 h 430"/>
                <a:gd name="T102" fmla="*/ 2147483647 w 228"/>
                <a:gd name="T103" fmla="*/ 0 h 43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28" h="430">
                  <a:moveTo>
                    <a:pt x="0" y="17"/>
                  </a:moveTo>
                  <a:lnTo>
                    <a:pt x="0" y="19"/>
                  </a:lnTo>
                  <a:lnTo>
                    <a:pt x="2" y="25"/>
                  </a:lnTo>
                  <a:lnTo>
                    <a:pt x="4" y="29"/>
                  </a:lnTo>
                  <a:lnTo>
                    <a:pt x="6" y="35"/>
                  </a:lnTo>
                  <a:lnTo>
                    <a:pt x="10" y="40"/>
                  </a:lnTo>
                  <a:lnTo>
                    <a:pt x="12" y="48"/>
                  </a:lnTo>
                  <a:lnTo>
                    <a:pt x="16" y="54"/>
                  </a:lnTo>
                  <a:lnTo>
                    <a:pt x="17" y="59"/>
                  </a:lnTo>
                  <a:lnTo>
                    <a:pt x="23" y="65"/>
                  </a:lnTo>
                  <a:lnTo>
                    <a:pt x="27" y="73"/>
                  </a:lnTo>
                  <a:lnTo>
                    <a:pt x="31" y="78"/>
                  </a:lnTo>
                  <a:lnTo>
                    <a:pt x="36" y="84"/>
                  </a:lnTo>
                  <a:lnTo>
                    <a:pt x="40" y="90"/>
                  </a:lnTo>
                  <a:lnTo>
                    <a:pt x="48" y="94"/>
                  </a:lnTo>
                  <a:lnTo>
                    <a:pt x="57" y="99"/>
                  </a:lnTo>
                  <a:lnTo>
                    <a:pt x="65" y="103"/>
                  </a:lnTo>
                  <a:lnTo>
                    <a:pt x="74" y="105"/>
                  </a:lnTo>
                  <a:lnTo>
                    <a:pt x="84" y="107"/>
                  </a:lnTo>
                  <a:lnTo>
                    <a:pt x="88" y="105"/>
                  </a:lnTo>
                  <a:lnTo>
                    <a:pt x="92" y="107"/>
                  </a:lnTo>
                  <a:lnTo>
                    <a:pt x="88" y="111"/>
                  </a:lnTo>
                  <a:lnTo>
                    <a:pt x="84" y="111"/>
                  </a:lnTo>
                  <a:lnTo>
                    <a:pt x="78" y="113"/>
                  </a:lnTo>
                  <a:lnTo>
                    <a:pt x="73" y="116"/>
                  </a:lnTo>
                  <a:lnTo>
                    <a:pt x="67" y="120"/>
                  </a:lnTo>
                  <a:lnTo>
                    <a:pt x="61" y="124"/>
                  </a:lnTo>
                  <a:lnTo>
                    <a:pt x="54" y="128"/>
                  </a:lnTo>
                  <a:lnTo>
                    <a:pt x="48" y="132"/>
                  </a:lnTo>
                  <a:lnTo>
                    <a:pt x="42" y="137"/>
                  </a:lnTo>
                  <a:lnTo>
                    <a:pt x="36" y="141"/>
                  </a:lnTo>
                  <a:lnTo>
                    <a:pt x="31" y="147"/>
                  </a:lnTo>
                  <a:lnTo>
                    <a:pt x="25" y="151"/>
                  </a:lnTo>
                  <a:lnTo>
                    <a:pt x="23" y="158"/>
                  </a:lnTo>
                  <a:lnTo>
                    <a:pt x="19" y="162"/>
                  </a:lnTo>
                  <a:lnTo>
                    <a:pt x="17" y="170"/>
                  </a:lnTo>
                  <a:lnTo>
                    <a:pt x="17" y="173"/>
                  </a:lnTo>
                  <a:lnTo>
                    <a:pt x="21" y="179"/>
                  </a:lnTo>
                  <a:lnTo>
                    <a:pt x="23" y="185"/>
                  </a:lnTo>
                  <a:lnTo>
                    <a:pt x="29" y="189"/>
                  </a:lnTo>
                  <a:lnTo>
                    <a:pt x="36" y="194"/>
                  </a:lnTo>
                  <a:lnTo>
                    <a:pt x="46" y="200"/>
                  </a:lnTo>
                  <a:lnTo>
                    <a:pt x="54" y="204"/>
                  </a:lnTo>
                  <a:lnTo>
                    <a:pt x="63" y="210"/>
                  </a:lnTo>
                  <a:lnTo>
                    <a:pt x="73" y="213"/>
                  </a:lnTo>
                  <a:lnTo>
                    <a:pt x="84" y="219"/>
                  </a:lnTo>
                  <a:lnTo>
                    <a:pt x="93" y="221"/>
                  </a:lnTo>
                  <a:lnTo>
                    <a:pt x="103" y="225"/>
                  </a:lnTo>
                  <a:lnTo>
                    <a:pt x="111" y="230"/>
                  </a:lnTo>
                  <a:lnTo>
                    <a:pt x="120" y="234"/>
                  </a:lnTo>
                  <a:lnTo>
                    <a:pt x="124" y="236"/>
                  </a:lnTo>
                  <a:lnTo>
                    <a:pt x="130" y="240"/>
                  </a:lnTo>
                  <a:lnTo>
                    <a:pt x="133" y="244"/>
                  </a:lnTo>
                  <a:lnTo>
                    <a:pt x="133" y="248"/>
                  </a:lnTo>
                  <a:lnTo>
                    <a:pt x="130" y="249"/>
                  </a:lnTo>
                  <a:lnTo>
                    <a:pt x="126" y="253"/>
                  </a:lnTo>
                  <a:lnTo>
                    <a:pt x="120" y="257"/>
                  </a:lnTo>
                  <a:lnTo>
                    <a:pt x="112" y="259"/>
                  </a:lnTo>
                  <a:lnTo>
                    <a:pt x="101" y="261"/>
                  </a:lnTo>
                  <a:lnTo>
                    <a:pt x="92" y="265"/>
                  </a:lnTo>
                  <a:lnTo>
                    <a:pt x="82" y="267"/>
                  </a:lnTo>
                  <a:lnTo>
                    <a:pt x="73" y="270"/>
                  </a:lnTo>
                  <a:lnTo>
                    <a:pt x="61" y="272"/>
                  </a:lnTo>
                  <a:lnTo>
                    <a:pt x="52" y="274"/>
                  </a:lnTo>
                  <a:lnTo>
                    <a:pt x="42" y="276"/>
                  </a:lnTo>
                  <a:lnTo>
                    <a:pt x="35" y="280"/>
                  </a:lnTo>
                  <a:lnTo>
                    <a:pt x="27" y="284"/>
                  </a:lnTo>
                  <a:lnTo>
                    <a:pt x="23" y="286"/>
                  </a:lnTo>
                  <a:lnTo>
                    <a:pt x="21" y="289"/>
                  </a:lnTo>
                  <a:lnTo>
                    <a:pt x="21" y="293"/>
                  </a:lnTo>
                  <a:lnTo>
                    <a:pt x="23" y="295"/>
                  </a:lnTo>
                  <a:lnTo>
                    <a:pt x="27" y="299"/>
                  </a:lnTo>
                  <a:lnTo>
                    <a:pt x="33" y="301"/>
                  </a:lnTo>
                  <a:lnTo>
                    <a:pt x="42" y="305"/>
                  </a:lnTo>
                  <a:lnTo>
                    <a:pt x="50" y="308"/>
                  </a:lnTo>
                  <a:lnTo>
                    <a:pt x="61" y="310"/>
                  </a:lnTo>
                  <a:lnTo>
                    <a:pt x="73" y="314"/>
                  </a:lnTo>
                  <a:lnTo>
                    <a:pt x="86" y="318"/>
                  </a:lnTo>
                  <a:lnTo>
                    <a:pt x="97" y="322"/>
                  </a:lnTo>
                  <a:lnTo>
                    <a:pt x="109" y="324"/>
                  </a:lnTo>
                  <a:lnTo>
                    <a:pt x="120" y="329"/>
                  </a:lnTo>
                  <a:lnTo>
                    <a:pt x="131" y="333"/>
                  </a:lnTo>
                  <a:lnTo>
                    <a:pt x="141" y="335"/>
                  </a:lnTo>
                  <a:lnTo>
                    <a:pt x="149" y="339"/>
                  </a:lnTo>
                  <a:lnTo>
                    <a:pt x="156" y="345"/>
                  </a:lnTo>
                  <a:lnTo>
                    <a:pt x="162" y="348"/>
                  </a:lnTo>
                  <a:lnTo>
                    <a:pt x="162" y="356"/>
                  </a:lnTo>
                  <a:lnTo>
                    <a:pt x="158" y="364"/>
                  </a:lnTo>
                  <a:lnTo>
                    <a:pt x="150" y="367"/>
                  </a:lnTo>
                  <a:lnTo>
                    <a:pt x="147" y="371"/>
                  </a:lnTo>
                  <a:lnTo>
                    <a:pt x="139" y="375"/>
                  </a:lnTo>
                  <a:lnTo>
                    <a:pt x="133" y="379"/>
                  </a:lnTo>
                  <a:lnTo>
                    <a:pt x="126" y="383"/>
                  </a:lnTo>
                  <a:lnTo>
                    <a:pt x="118" y="384"/>
                  </a:lnTo>
                  <a:lnTo>
                    <a:pt x="111" y="388"/>
                  </a:lnTo>
                  <a:lnTo>
                    <a:pt x="107" y="392"/>
                  </a:lnTo>
                  <a:lnTo>
                    <a:pt x="97" y="398"/>
                  </a:lnTo>
                  <a:lnTo>
                    <a:pt x="93" y="405"/>
                  </a:lnTo>
                  <a:lnTo>
                    <a:pt x="97" y="407"/>
                  </a:lnTo>
                  <a:lnTo>
                    <a:pt x="101" y="409"/>
                  </a:lnTo>
                  <a:lnTo>
                    <a:pt x="109" y="411"/>
                  </a:lnTo>
                  <a:lnTo>
                    <a:pt x="114" y="411"/>
                  </a:lnTo>
                  <a:lnTo>
                    <a:pt x="122" y="413"/>
                  </a:lnTo>
                  <a:lnTo>
                    <a:pt x="128" y="415"/>
                  </a:lnTo>
                  <a:lnTo>
                    <a:pt x="137" y="415"/>
                  </a:lnTo>
                  <a:lnTo>
                    <a:pt x="145" y="415"/>
                  </a:lnTo>
                  <a:lnTo>
                    <a:pt x="152" y="415"/>
                  </a:lnTo>
                  <a:lnTo>
                    <a:pt x="160" y="415"/>
                  </a:lnTo>
                  <a:lnTo>
                    <a:pt x="168" y="417"/>
                  </a:lnTo>
                  <a:lnTo>
                    <a:pt x="173" y="417"/>
                  </a:lnTo>
                  <a:lnTo>
                    <a:pt x="177" y="417"/>
                  </a:lnTo>
                  <a:lnTo>
                    <a:pt x="179" y="417"/>
                  </a:lnTo>
                  <a:lnTo>
                    <a:pt x="183" y="417"/>
                  </a:lnTo>
                  <a:lnTo>
                    <a:pt x="187" y="419"/>
                  </a:lnTo>
                  <a:lnTo>
                    <a:pt x="194" y="423"/>
                  </a:lnTo>
                  <a:lnTo>
                    <a:pt x="202" y="424"/>
                  </a:lnTo>
                  <a:lnTo>
                    <a:pt x="209" y="428"/>
                  </a:lnTo>
                  <a:lnTo>
                    <a:pt x="215" y="430"/>
                  </a:lnTo>
                  <a:lnTo>
                    <a:pt x="221" y="430"/>
                  </a:lnTo>
                  <a:lnTo>
                    <a:pt x="225" y="428"/>
                  </a:lnTo>
                  <a:lnTo>
                    <a:pt x="225" y="424"/>
                  </a:lnTo>
                  <a:lnTo>
                    <a:pt x="225" y="421"/>
                  </a:lnTo>
                  <a:lnTo>
                    <a:pt x="225" y="417"/>
                  </a:lnTo>
                  <a:lnTo>
                    <a:pt x="225" y="411"/>
                  </a:lnTo>
                  <a:lnTo>
                    <a:pt x="225" y="404"/>
                  </a:lnTo>
                  <a:lnTo>
                    <a:pt x="227" y="396"/>
                  </a:lnTo>
                  <a:lnTo>
                    <a:pt x="227" y="388"/>
                  </a:lnTo>
                  <a:lnTo>
                    <a:pt x="227" y="381"/>
                  </a:lnTo>
                  <a:lnTo>
                    <a:pt x="227" y="371"/>
                  </a:lnTo>
                  <a:lnTo>
                    <a:pt x="227" y="364"/>
                  </a:lnTo>
                  <a:lnTo>
                    <a:pt x="227" y="356"/>
                  </a:lnTo>
                  <a:lnTo>
                    <a:pt x="228" y="350"/>
                  </a:lnTo>
                  <a:lnTo>
                    <a:pt x="228" y="345"/>
                  </a:lnTo>
                  <a:lnTo>
                    <a:pt x="228" y="339"/>
                  </a:lnTo>
                  <a:lnTo>
                    <a:pt x="228" y="335"/>
                  </a:lnTo>
                  <a:lnTo>
                    <a:pt x="228" y="333"/>
                  </a:lnTo>
                  <a:lnTo>
                    <a:pt x="228" y="329"/>
                  </a:lnTo>
                  <a:lnTo>
                    <a:pt x="228" y="322"/>
                  </a:lnTo>
                  <a:lnTo>
                    <a:pt x="227" y="312"/>
                  </a:lnTo>
                  <a:lnTo>
                    <a:pt x="227" y="305"/>
                  </a:lnTo>
                  <a:lnTo>
                    <a:pt x="227" y="291"/>
                  </a:lnTo>
                  <a:lnTo>
                    <a:pt x="227" y="278"/>
                  </a:lnTo>
                  <a:lnTo>
                    <a:pt x="227" y="265"/>
                  </a:lnTo>
                  <a:lnTo>
                    <a:pt x="227" y="251"/>
                  </a:lnTo>
                  <a:lnTo>
                    <a:pt x="225" y="236"/>
                  </a:lnTo>
                  <a:lnTo>
                    <a:pt x="225" y="223"/>
                  </a:lnTo>
                  <a:lnTo>
                    <a:pt x="225" y="211"/>
                  </a:lnTo>
                  <a:lnTo>
                    <a:pt x="225" y="200"/>
                  </a:lnTo>
                  <a:lnTo>
                    <a:pt x="225" y="191"/>
                  </a:lnTo>
                  <a:lnTo>
                    <a:pt x="225" y="183"/>
                  </a:lnTo>
                  <a:lnTo>
                    <a:pt x="225" y="179"/>
                  </a:lnTo>
                  <a:lnTo>
                    <a:pt x="225" y="177"/>
                  </a:lnTo>
                  <a:lnTo>
                    <a:pt x="162" y="23"/>
                  </a:lnTo>
                  <a:lnTo>
                    <a:pt x="65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C7E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8" name="Freeform 192"/>
            <p:cNvSpPr>
              <a:spLocks/>
            </p:cNvSpPr>
            <p:nvPr/>
          </p:nvSpPr>
          <p:spPr bwMode="auto">
            <a:xfrm>
              <a:off x="3186321" y="2440661"/>
              <a:ext cx="53587" cy="52674"/>
            </a:xfrm>
            <a:custGeom>
              <a:avLst/>
              <a:gdLst>
                <a:gd name="T0" fmla="*/ 2147483647 w 351"/>
                <a:gd name="T1" fmla="*/ 0 h 346"/>
                <a:gd name="T2" fmla="*/ 2147483647 w 351"/>
                <a:gd name="T3" fmla="*/ 2147483647 h 346"/>
                <a:gd name="T4" fmla="*/ 0 w 351"/>
                <a:gd name="T5" fmla="*/ 2147483647 h 346"/>
                <a:gd name="T6" fmla="*/ 2147483647 w 351"/>
                <a:gd name="T7" fmla="*/ 2147483647 h 346"/>
                <a:gd name="T8" fmla="*/ 2147483647 w 351"/>
                <a:gd name="T9" fmla="*/ 2147483647 h 346"/>
                <a:gd name="T10" fmla="*/ 2147483647 w 351"/>
                <a:gd name="T11" fmla="*/ 2147483647 h 346"/>
                <a:gd name="T12" fmla="*/ 2147483647 w 351"/>
                <a:gd name="T13" fmla="*/ 2147483647 h 346"/>
                <a:gd name="T14" fmla="*/ 2147483647 w 351"/>
                <a:gd name="T15" fmla="*/ 2147483647 h 346"/>
                <a:gd name="T16" fmla="*/ 2147483647 w 351"/>
                <a:gd name="T17" fmla="*/ 0 h 346"/>
                <a:gd name="T18" fmla="*/ 2147483647 w 351"/>
                <a:gd name="T19" fmla="*/ 0 h 3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51" h="346">
                  <a:moveTo>
                    <a:pt x="249" y="0"/>
                  </a:moveTo>
                  <a:lnTo>
                    <a:pt x="68" y="70"/>
                  </a:lnTo>
                  <a:lnTo>
                    <a:pt x="0" y="211"/>
                  </a:lnTo>
                  <a:lnTo>
                    <a:pt x="11" y="245"/>
                  </a:lnTo>
                  <a:lnTo>
                    <a:pt x="60" y="285"/>
                  </a:lnTo>
                  <a:lnTo>
                    <a:pt x="157" y="342"/>
                  </a:lnTo>
                  <a:lnTo>
                    <a:pt x="258" y="346"/>
                  </a:lnTo>
                  <a:lnTo>
                    <a:pt x="351" y="66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EBF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9" name="Freeform 193"/>
            <p:cNvSpPr>
              <a:spLocks/>
            </p:cNvSpPr>
            <p:nvPr/>
          </p:nvSpPr>
          <p:spPr bwMode="auto">
            <a:xfrm>
              <a:off x="3208853" y="2441879"/>
              <a:ext cx="35319" cy="56937"/>
            </a:xfrm>
            <a:custGeom>
              <a:avLst/>
              <a:gdLst>
                <a:gd name="T0" fmla="*/ 2147483647 w 232"/>
                <a:gd name="T1" fmla="*/ 2147483647 h 375"/>
                <a:gd name="T2" fmla="*/ 2147483647 w 232"/>
                <a:gd name="T3" fmla="*/ 2147483647 h 375"/>
                <a:gd name="T4" fmla="*/ 2147483647 w 232"/>
                <a:gd name="T5" fmla="*/ 2147483647 h 375"/>
                <a:gd name="T6" fmla="*/ 2147483647 w 232"/>
                <a:gd name="T7" fmla="*/ 2147483647 h 375"/>
                <a:gd name="T8" fmla="*/ 2147483647 w 232"/>
                <a:gd name="T9" fmla="*/ 2147483647 h 375"/>
                <a:gd name="T10" fmla="*/ 2147483647 w 232"/>
                <a:gd name="T11" fmla="*/ 2147483647 h 375"/>
                <a:gd name="T12" fmla="*/ 2147483647 w 232"/>
                <a:gd name="T13" fmla="*/ 2147483647 h 375"/>
                <a:gd name="T14" fmla="*/ 2147483647 w 232"/>
                <a:gd name="T15" fmla="*/ 2147483647 h 375"/>
                <a:gd name="T16" fmla="*/ 2147483647 w 232"/>
                <a:gd name="T17" fmla="*/ 2147483647 h 375"/>
                <a:gd name="T18" fmla="*/ 2147483647 w 232"/>
                <a:gd name="T19" fmla="*/ 2147483647 h 375"/>
                <a:gd name="T20" fmla="*/ 2147483647 w 232"/>
                <a:gd name="T21" fmla="*/ 2147483647 h 375"/>
                <a:gd name="T22" fmla="*/ 2147483647 w 232"/>
                <a:gd name="T23" fmla="*/ 2147483647 h 375"/>
                <a:gd name="T24" fmla="*/ 2147483647 w 232"/>
                <a:gd name="T25" fmla="*/ 2147483647 h 375"/>
                <a:gd name="T26" fmla="*/ 2147483647 w 232"/>
                <a:gd name="T27" fmla="*/ 2147483647 h 375"/>
                <a:gd name="T28" fmla="*/ 2147483647 w 232"/>
                <a:gd name="T29" fmla="*/ 2147483647 h 375"/>
                <a:gd name="T30" fmla="*/ 2147483647 w 232"/>
                <a:gd name="T31" fmla="*/ 2147483647 h 375"/>
                <a:gd name="T32" fmla="*/ 2147483647 w 232"/>
                <a:gd name="T33" fmla="*/ 2147483647 h 375"/>
                <a:gd name="T34" fmla="*/ 2147483647 w 232"/>
                <a:gd name="T35" fmla="*/ 2147483647 h 375"/>
                <a:gd name="T36" fmla="*/ 2147483647 w 232"/>
                <a:gd name="T37" fmla="*/ 2147483647 h 375"/>
                <a:gd name="T38" fmla="*/ 2147483647 w 232"/>
                <a:gd name="T39" fmla="*/ 2147483647 h 375"/>
                <a:gd name="T40" fmla="*/ 2147483647 w 232"/>
                <a:gd name="T41" fmla="*/ 2147483647 h 375"/>
                <a:gd name="T42" fmla="*/ 2147483647 w 232"/>
                <a:gd name="T43" fmla="*/ 2147483647 h 375"/>
                <a:gd name="T44" fmla="*/ 2147483647 w 232"/>
                <a:gd name="T45" fmla="*/ 2147483647 h 375"/>
                <a:gd name="T46" fmla="*/ 2147483647 w 232"/>
                <a:gd name="T47" fmla="*/ 2147483647 h 375"/>
                <a:gd name="T48" fmla="*/ 2147483647 w 232"/>
                <a:gd name="T49" fmla="*/ 2147483647 h 375"/>
                <a:gd name="T50" fmla="*/ 2147483647 w 232"/>
                <a:gd name="T51" fmla="*/ 2147483647 h 375"/>
                <a:gd name="T52" fmla="*/ 2147483647 w 232"/>
                <a:gd name="T53" fmla="*/ 2147483647 h 375"/>
                <a:gd name="T54" fmla="*/ 2147483647 w 232"/>
                <a:gd name="T55" fmla="*/ 2147483647 h 375"/>
                <a:gd name="T56" fmla="*/ 2147483647 w 232"/>
                <a:gd name="T57" fmla="*/ 2147483647 h 375"/>
                <a:gd name="T58" fmla="*/ 2147483647 w 232"/>
                <a:gd name="T59" fmla="*/ 2147483647 h 375"/>
                <a:gd name="T60" fmla="*/ 2147483647 w 232"/>
                <a:gd name="T61" fmla="*/ 2147483647 h 375"/>
                <a:gd name="T62" fmla="*/ 2147483647 w 232"/>
                <a:gd name="T63" fmla="*/ 2147483647 h 375"/>
                <a:gd name="T64" fmla="*/ 2147483647 w 232"/>
                <a:gd name="T65" fmla="*/ 2147483647 h 375"/>
                <a:gd name="T66" fmla="*/ 2147483647 w 232"/>
                <a:gd name="T67" fmla="*/ 2147483647 h 375"/>
                <a:gd name="T68" fmla="*/ 2147483647 w 232"/>
                <a:gd name="T69" fmla="*/ 2147483647 h 375"/>
                <a:gd name="T70" fmla="*/ 2147483647 w 232"/>
                <a:gd name="T71" fmla="*/ 0 h 375"/>
                <a:gd name="T72" fmla="*/ 2147483647 w 232"/>
                <a:gd name="T73" fmla="*/ 2147483647 h 37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32" h="375">
                  <a:moveTo>
                    <a:pt x="53" y="19"/>
                  </a:moveTo>
                  <a:lnTo>
                    <a:pt x="55" y="19"/>
                  </a:lnTo>
                  <a:lnTo>
                    <a:pt x="61" y="25"/>
                  </a:lnTo>
                  <a:lnTo>
                    <a:pt x="68" y="31"/>
                  </a:lnTo>
                  <a:lnTo>
                    <a:pt x="78" y="40"/>
                  </a:lnTo>
                  <a:lnTo>
                    <a:pt x="87" y="50"/>
                  </a:lnTo>
                  <a:lnTo>
                    <a:pt x="97" y="61"/>
                  </a:lnTo>
                  <a:lnTo>
                    <a:pt x="101" y="67"/>
                  </a:lnTo>
                  <a:lnTo>
                    <a:pt x="103" y="72"/>
                  </a:lnTo>
                  <a:lnTo>
                    <a:pt x="104" y="78"/>
                  </a:lnTo>
                  <a:lnTo>
                    <a:pt x="106" y="86"/>
                  </a:lnTo>
                  <a:lnTo>
                    <a:pt x="106" y="95"/>
                  </a:lnTo>
                  <a:lnTo>
                    <a:pt x="103" y="107"/>
                  </a:lnTo>
                  <a:lnTo>
                    <a:pt x="101" y="112"/>
                  </a:lnTo>
                  <a:lnTo>
                    <a:pt x="97" y="118"/>
                  </a:lnTo>
                  <a:lnTo>
                    <a:pt x="93" y="124"/>
                  </a:lnTo>
                  <a:lnTo>
                    <a:pt x="91" y="129"/>
                  </a:lnTo>
                  <a:lnTo>
                    <a:pt x="82" y="139"/>
                  </a:lnTo>
                  <a:lnTo>
                    <a:pt x="78" y="148"/>
                  </a:lnTo>
                  <a:lnTo>
                    <a:pt x="72" y="158"/>
                  </a:lnTo>
                  <a:lnTo>
                    <a:pt x="70" y="166"/>
                  </a:lnTo>
                  <a:lnTo>
                    <a:pt x="70" y="173"/>
                  </a:lnTo>
                  <a:lnTo>
                    <a:pt x="74" y="179"/>
                  </a:lnTo>
                  <a:lnTo>
                    <a:pt x="78" y="183"/>
                  </a:lnTo>
                  <a:lnTo>
                    <a:pt x="84" y="186"/>
                  </a:lnTo>
                  <a:lnTo>
                    <a:pt x="87" y="190"/>
                  </a:lnTo>
                  <a:lnTo>
                    <a:pt x="89" y="192"/>
                  </a:lnTo>
                  <a:lnTo>
                    <a:pt x="89" y="196"/>
                  </a:lnTo>
                  <a:lnTo>
                    <a:pt x="87" y="200"/>
                  </a:lnTo>
                  <a:lnTo>
                    <a:pt x="82" y="200"/>
                  </a:lnTo>
                  <a:lnTo>
                    <a:pt x="78" y="202"/>
                  </a:lnTo>
                  <a:lnTo>
                    <a:pt x="72" y="202"/>
                  </a:lnTo>
                  <a:lnTo>
                    <a:pt x="66" y="204"/>
                  </a:lnTo>
                  <a:lnTo>
                    <a:pt x="59" y="205"/>
                  </a:lnTo>
                  <a:lnTo>
                    <a:pt x="53" y="207"/>
                  </a:lnTo>
                  <a:lnTo>
                    <a:pt x="46" y="209"/>
                  </a:lnTo>
                  <a:lnTo>
                    <a:pt x="40" y="211"/>
                  </a:lnTo>
                  <a:lnTo>
                    <a:pt x="32" y="213"/>
                  </a:lnTo>
                  <a:lnTo>
                    <a:pt x="25" y="215"/>
                  </a:lnTo>
                  <a:lnTo>
                    <a:pt x="19" y="217"/>
                  </a:lnTo>
                  <a:lnTo>
                    <a:pt x="15" y="221"/>
                  </a:lnTo>
                  <a:lnTo>
                    <a:pt x="6" y="226"/>
                  </a:lnTo>
                  <a:lnTo>
                    <a:pt x="4" y="232"/>
                  </a:lnTo>
                  <a:lnTo>
                    <a:pt x="6" y="238"/>
                  </a:lnTo>
                  <a:lnTo>
                    <a:pt x="13" y="247"/>
                  </a:lnTo>
                  <a:lnTo>
                    <a:pt x="17" y="251"/>
                  </a:lnTo>
                  <a:lnTo>
                    <a:pt x="25" y="255"/>
                  </a:lnTo>
                  <a:lnTo>
                    <a:pt x="30" y="259"/>
                  </a:lnTo>
                  <a:lnTo>
                    <a:pt x="36" y="264"/>
                  </a:lnTo>
                  <a:lnTo>
                    <a:pt x="42" y="268"/>
                  </a:lnTo>
                  <a:lnTo>
                    <a:pt x="46" y="272"/>
                  </a:lnTo>
                  <a:lnTo>
                    <a:pt x="51" y="276"/>
                  </a:lnTo>
                  <a:lnTo>
                    <a:pt x="57" y="282"/>
                  </a:lnTo>
                  <a:lnTo>
                    <a:pt x="65" y="289"/>
                  </a:lnTo>
                  <a:lnTo>
                    <a:pt x="68" y="299"/>
                  </a:lnTo>
                  <a:lnTo>
                    <a:pt x="65" y="306"/>
                  </a:lnTo>
                  <a:lnTo>
                    <a:pt x="57" y="312"/>
                  </a:lnTo>
                  <a:lnTo>
                    <a:pt x="51" y="314"/>
                  </a:lnTo>
                  <a:lnTo>
                    <a:pt x="46" y="316"/>
                  </a:lnTo>
                  <a:lnTo>
                    <a:pt x="40" y="320"/>
                  </a:lnTo>
                  <a:lnTo>
                    <a:pt x="34" y="323"/>
                  </a:lnTo>
                  <a:lnTo>
                    <a:pt x="27" y="323"/>
                  </a:lnTo>
                  <a:lnTo>
                    <a:pt x="21" y="325"/>
                  </a:lnTo>
                  <a:lnTo>
                    <a:pt x="15" y="327"/>
                  </a:lnTo>
                  <a:lnTo>
                    <a:pt x="11" y="329"/>
                  </a:lnTo>
                  <a:lnTo>
                    <a:pt x="2" y="331"/>
                  </a:lnTo>
                  <a:lnTo>
                    <a:pt x="0" y="333"/>
                  </a:lnTo>
                  <a:lnTo>
                    <a:pt x="95" y="375"/>
                  </a:lnTo>
                  <a:lnTo>
                    <a:pt x="154" y="304"/>
                  </a:lnTo>
                  <a:lnTo>
                    <a:pt x="232" y="183"/>
                  </a:lnTo>
                  <a:lnTo>
                    <a:pt x="219" y="55"/>
                  </a:lnTo>
                  <a:lnTo>
                    <a:pt x="114" y="0"/>
                  </a:lnTo>
                  <a:lnTo>
                    <a:pt x="53" y="19"/>
                  </a:lnTo>
                  <a:close/>
                </a:path>
              </a:pathLst>
            </a:custGeom>
            <a:solidFill>
              <a:srgbClr val="C7E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20" name="Freeform 194"/>
            <p:cNvSpPr>
              <a:spLocks/>
            </p:cNvSpPr>
            <p:nvPr/>
          </p:nvSpPr>
          <p:spPr bwMode="auto">
            <a:xfrm>
              <a:off x="3216769" y="2512517"/>
              <a:ext cx="38668" cy="56632"/>
            </a:xfrm>
            <a:custGeom>
              <a:avLst/>
              <a:gdLst>
                <a:gd name="T0" fmla="*/ 2147483647 w 253"/>
                <a:gd name="T1" fmla="*/ 0 h 373"/>
                <a:gd name="T2" fmla="*/ 0 w 253"/>
                <a:gd name="T3" fmla="*/ 2147483647 h 373"/>
                <a:gd name="T4" fmla="*/ 2147483647 w 253"/>
                <a:gd name="T5" fmla="*/ 2147483647 h 373"/>
                <a:gd name="T6" fmla="*/ 2147483647 w 253"/>
                <a:gd name="T7" fmla="*/ 2147483647 h 373"/>
                <a:gd name="T8" fmla="*/ 2147483647 w 253"/>
                <a:gd name="T9" fmla="*/ 2147483647 h 373"/>
                <a:gd name="T10" fmla="*/ 2147483647 w 253"/>
                <a:gd name="T11" fmla="*/ 2147483647 h 373"/>
                <a:gd name="T12" fmla="*/ 2147483647 w 253"/>
                <a:gd name="T13" fmla="*/ 2147483647 h 373"/>
                <a:gd name="T14" fmla="*/ 2147483647 w 253"/>
                <a:gd name="T15" fmla="*/ 0 h 373"/>
                <a:gd name="T16" fmla="*/ 2147483647 w 253"/>
                <a:gd name="T17" fmla="*/ 0 h 3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3" h="373">
                  <a:moveTo>
                    <a:pt x="111" y="0"/>
                  </a:moveTo>
                  <a:lnTo>
                    <a:pt x="0" y="23"/>
                  </a:lnTo>
                  <a:lnTo>
                    <a:pt x="19" y="249"/>
                  </a:lnTo>
                  <a:lnTo>
                    <a:pt x="53" y="373"/>
                  </a:lnTo>
                  <a:lnTo>
                    <a:pt x="253" y="337"/>
                  </a:lnTo>
                  <a:lnTo>
                    <a:pt x="230" y="145"/>
                  </a:lnTo>
                  <a:lnTo>
                    <a:pt x="238" y="8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EBF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21" name="Freeform 195"/>
            <p:cNvSpPr>
              <a:spLocks/>
            </p:cNvSpPr>
            <p:nvPr/>
          </p:nvSpPr>
          <p:spPr bwMode="auto">
            <a:xfrm>
              <a:off x="3228948" y="2511908"/>
              <a:ext cx="37450" cy="58459"/>
            </a:xfrm>
            <a:custGeom>
              <a:avLst/>
              <a:gdLst>
                <a:gd name="T0" fmla="*/ 2147483647 w 245"/>
                <a:gd name="T1" fmla="*/ 2147483647 h 384"/>
                <a:gd name="T2" fmla="*/ 2147483647 w 245"/>
                <a:gd name="T3" fmla="*/ 2147483647 h 384"/>
                <a:gd name="T4" fmla="*/ 2147483647 w 245"/>
                <a:gd name="T5" fmla="*/ 2147483647 h 384"/>
                <a:gd name="T6" fmla="*/ 2147483647 w 245"/>
                <a:gd name="T7" fmla="*/ 2147483647 h 384"/>
                <a:gd name="T8" fmla="*/ 2147483647 w 245"/>
                <a:gd name="T9" fmla="*/ 2147483647 h 384"/>
                <a:gd name="T10" fmla="*/ 2147483647 w 245"/>
                <a:gd name="T11" fmla="*/ 2147483647 h 384"/>
                <a:gd name="T12" fmla="*/ 2147483647 w 245"/>
                <a:gd name="T13" fmla="*/ 2147483647 h 384"/>
                <a:gd name="T14" fmla="*/ 2147483647 w 245"/>
                <a:gd name="T15" fmla="*/ 2147483647 h 384"/>
                <a:gd name="T16" fmla="*/ 2147483647 w 245"/>
                <a:gd name="T17" fmla="*/ 2147483647 h 384"/>
                <a:gd name="T18" fmla="*/ 2147483647 w 245"/>
                <a:gd name="T19" fmla="*/ 2147483647 h 384"/>
                <a:gd name="T20" fmla="*/ 2147483647 w 245"/>
                <a:gd name="T21" fmla="*/ 2147483647 h 384"/>
                <a:gd name="T22" fmla="*/ 2147483647 w 245"/>
                <a:gd name="T23" fmla="*/ 2147483647 h 384"/>
                <a:gd name="T24" fmla="*/ 2147483647 w 245"/>
                <a:gd name="T25" fmla="*/ 2147483647 h 384"/>
                <a:gd name="T26" fmla="*/ 2147483647 w 245"/>
                <a:gd name="T27" fmla="*/ 2147483647 h 384"/>
                <a:gd name="T28" fmla="*/ 2147483647 w 245"/>
                <a:gd name="T29" fmla="*/ 2147483647 h 384"/>
                <a:gd name="T30" fmla="*/ 2147483647 w 245"/>
                <a:gd name="T31" fmla="*/ 2147483647 h 384"/>
                <a:gd name="T32" fmla="*/ 2147483647 w 245"/>
                <a:gd name="T33" fmla="*/ 2147483647 h 384"/>
                <a:gd name="T34" fmla="*/ 2147483647 w 245"/>
                <a:gd name="T35" fmla="*/ 2147483647 h 384"/>
                <a:gd name="T36" fmla="*/ 2147483647 w 245"/>
                <a:gd name="T37" fmla="*/ 2147483647 h 384"/>
                <a:gd name="T38" fmla="*/ 2147483647 w 245"/>
                <a:gd name="T39" fmla="*/ 2147483647 h 384"/>
                <a:gd name="T40" fmla="*/ 2147483647 w 245"/>
                <a:gd name="T41" fmla="*/ 2147483647 h 384"/>
                <a:gd name="T42" fmla="*/ 2147483647 w 245"/>
                <a:gd name="T43" fmla="*/ 2147483647 h 384"/>
                <a:gd name="T44" fmla="*/ 2147483647 w 245"/>
                <a:gd name="T45" fmla="*/ 2147483647 h 384"/>
                <a:gd name="T46" fmla="*/ 2147483647 w 245"/>
                <a:gd name="T47" fmla="*/ 2147483647 h 384"/>
                <a:gd name="T48" fmla="*/ 2147483647 w 245"/>
                <a:gd name="T49" fmla="*/ 2147483647 h 384"/>
                <a:gd name="T50" fmla="*/ 2147483647 w 245"/>
                <a:gd name="T51" fmla="*/ 2147483647 h 384"/>
                <a:gd name="T52" fmla="*/ 2147483647 w 245"/>
                <a:gd name="T53" fmla="*/ 2147483647 h 384"/>
                <a:gd name="T54" fmla="*/ 2147483647 w 245"/>
                <a:gd name="T55" fmla="*/ 2147483647 h 384"/>
                <a:gd name="T56" fmla="*/ 2147483647 w 245"/>
                <a:gd name="T57" fmla="*/ 2147483647 h 384"/>
                <a:gd name="T58" fmla="*/ 2147483647 w 245"/>
                <a:gd name="T59" fmla="*/ 2147483647 h 384"/>
                <a:gd name="T60" fmla="*/ 2147483647 w 245"/>
                <a:gd name="T61" fmla="*/ 2147483647 h 384"/>
                <a:gd name="T62" fmla="*/ 2147483647 w 245"/>
                <a:gd name="T63" fmla="*/ 2147483647 h 384"/>
                <a:gd name="T64" fmla="*/ 2147483647 w 245"/>
                <a:gd name="T65" fmla="*/ 2147483647 h 384"/>
                <a:gd name="T66" fmla="*/ 2147483647 w 245"/>
                <a:gd name="T67" fmla="*/ 2147483647 h 384"/>
                <a:gd name="T68" fmla="*/ 2147483647 w 245"/>
                <a:gd name="T69" fmla="*/ 2147483647 h 384"/>
                <a:gd name="T70" fmla="*/ 2147483647 w 245"/>
                <a:gd name="T71" fmla="*/ 2147483647 h 384"/>
                <a:gd name="T72" fmla="*/ 2147483647 w 245"/>
                <a:gd name="T73" fmla="*/ 2147483647 h 384"/>
                <a:gd name="T74" fmla="*/ 2147483647 w 245"/>
                <a:gd name="T75" fmla="*/ 2147483647 h 384"/>
                <a:gd name="T76" fmla="*/ 2147483647 w 245"/>
                <a:gd name="T77" fmla="*/ 2147483647 h 384"/>
                <a:gd name="T78" fmla="*/ 2147483647 w 245"/>
                <a:gd name="T79" fmla="*/ 2147483647 h 384"/>
                <a:gd name="T80" fmla="*/ 2147483647 w 245"/>
                <a:gd name="T81" fmla="*/ 2147483647 h 384"/>
                <a:gd name="T82" fmla="*/ 2147483647 w 245"/>
                <a:gd name="T83" fmla="*/ 2147483647 h 384"/>
                <a:gd name="T84" fmla="*/ 2147483647 w 245"/>
                <a:gd name="T85" fmla="*/ 2147483647 h 384"/>
                <a:gd name="T86" fmla="*/ 0 w 245"/>
                <a:gd name="T87" fmla="*/ 2147483647 h 384"/>
                <a:gd name="T88" fmla="*/ 2147483647 w 245"/>
                <a:gd name="T89" fmla="*/ 2147483647 h 384"/>
                <a:gd name="T90" fmla="*/ 2147483647 w 245"/>
                <a:gd name="T91" fmla="*/ 0 h 38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45" h="384">
                  <a:moveTo>
                    <a:pt x="63" y="0"/>
                  </a:moveTo>
                  <a:lnTo>
                    <a:pt x="70" y="4"/>
                  </a:lnTo>
                  <a:lnTo>
                    <a:pt x="72" y="8"/>
                  </a:lnTo>
                  <a:lnTo>
                    <a:pt x="78" y="12"/>
                  </a:lnTo>
                  <a:lnTo>
                    <a:pt x="84" y="14"/>
                  </a:lnTo>
                  <a:lnTo>
                    <a:pt x="89" y="19"/>
                  </a:lnTo>
                  <a:lnTo>
                    <a:pt x="99" y="27"/>
                  </a:lnTo>
                  <a:lnTo>
                    <a:pt x="108" y="38"/>
                  </a:lnTo>
                  <a:lnTo>
                    <a:pt x="110" y="42"/>
                  </a:lnTo>
                  <a:lnTo>
                    <a:pt x="112" y="48"/>
                  </a:lnTo>
                  <a:lnTo>
                    <a:pt x="112" y="54"/>
                  </a:lnTo>
                  <a:lnTo>
                    <a:pt x="112" y="59"/>
                  </a:lnTo>
                  <a:lnTo>
                    <a:pt x="108" y="65"/>
                  </a:lnTo>
                  <a:lnTo>
                    <a:pt x="103" y="71"/>
                  </a:lnTo>
                  <a:lnTo>
                    <a:pt x="97" y="74"/>
                  </a:lnTo>
                  <a:lnTo>
                    <a:pt x="91" y="80"/>
                  </a:lnTo>
                  <a:lnTo>
                    <a:pt x="84" y="86"/>
                  </a:lnTo>
                  <a:lnTo>
                    <a:pt x="74" y="90"/>
                  </a:lnTo>
                  <a:lnTo>
                    <a:pt x="67" y="95"/>
                  </a:lnTo>
                  <a:lnTo>
                    <a:pt x="59" y="101"/>
                  </a:lnTo>
                  <a:lnTo>
                    <a:pt x="50" y="107"/>
                  </a:lnTo>
                  <a:lnTo>
                    <a:pt x="42" y="111"/>
                  </a:lnTo>
                  <a:lnTo>
                    <a:pt x="36" y="116"/>
                  </a:lnTo>
                  <a:lnTo>
                    <a:pt x="31" y="120"/>
                  </a:lnTo>
                  <a:lnTo>
                    <a:pt x="23" y="130"/>
                  </a:lnTo>
                  <a:lnTo>
                    <a:pt x="25" y="137"/>
                  </a:lnTo>
                  <a:lnTo>
                    <a:pt x="27" y="139"/>
                  </a:lnTo>
                  <a:lnTo>
                    <a:pt x="32" y="143"/>
                  </a:lnTo>
                  <a:lnTo>
                    <a:pt x="40" y="145"/>
                  </a:lnTo>
                  <a:lnTo>
                    <a:pt x="50" y="149"/>
                  </a:lnTo>
                  <a:lnTo>
                    <a:pt x="59" y="151"/>
                  </a:lnTo>
                  <a:lnTo>
                    <a:pt x="69" y="154"/>
                  </a:lnTo>
                  <a:lnTo>
                    <a:pt x="80" y="156"/>
                  </a:lnTo>
                  <a:lnTo>
                    <a:pt x="93" y="158"/>
                  </a:lnTo>
                  <a:lnTo>
                    <a:pt x="103" y="160"/>
                  </a:lnTo>
                  <a:lnTo>
                    <a:pt x="114" y="164"/>
                  </a:lnTo>
                  <a:lnTo>
                    <a:pt x="124" y="166"/>
                  </a:lnTo>
                  <a:lnTo>
                    <a:pt x="133" y="170"/>
                  </a:lnTo>
                  <a:lnTo>
                    <a:pt x="141" y="171"/>
                  </a:lnTo>
                  <a:lnTo>
                    <a:pt x="146" y="175"/>
                  </a:lnTo>
                  <a:lnTo>
                    <a:pt x="150" y="179"/>
                  </a:lnTo>
                  <a:lnTo>
                    <a:pt x="154" y="183"/>
                  </a:lnTo>
                  <a:lnTo>
                    <a:pt x="152" y="187"/>
                  </a:lnTo>
                  <a:lnTo>
                    <a:pt x="148" y="192"/>
                  </a:lnTo>
                  <a:lnTo>
                    <a:pt x="143" y="196"/>
                  </a:lnTo>
                  <a:lnTo>
                    <a:pt x="137" y="200"/>
                  </a:lnTo>
                  <a:lnTo>
                    <a:pt x="127" y="206"/>
                  </a:lnTo>
                  <a:lnTo>
                    <a:pt x="120" y="209"/>
                  </a:lnTo>
                  <a:lnTo>
                    <a:pt x="108" y="215"/>
                  </a:lnTo>
                  <a:lnTo>
                    <a:pt x="99" y="221"/>
                  </a:lnTo>
                  <a:lnTo>
                    <a:pt x="88" y="225"/>
                  </a:lnTo>
                  <a:lnTo>
                    <a:pt x="76" y="230"/>
                  </a:lnTo>
                  <a:lnTo>
                    <a:pt x="65" y="234"/>
                  </a:lnTo>
                  <a:lnTo>
                    <a:pt x="57" y="240"/>
                  </a:lnTo>
                  <a:lnTo>
                    <a:pt x="48" y="242"/>
                  </a:lnTo>
                  <a:lnTo>
                    <a:pt x="40" y="246"/>
                  </a:lnTo>
                  <a:lnTo>
                    <a:pt x="34" y="248"/>
                  </a:lnTo>
                  <a:lnTo>
                    <a:pt x="32" y="251"/>
                  </a:lnTo>
                  <a:lnTo>
                    <a:pt x="32" y="253"/>
                  </a:lnTo>
                  <a:lnTo>
                    <a:pt x="38" y="253"/>
                  </a:lnTo>
                  <a:lnTo>
                    <a:pt x="42" y="253"/>
                  </a:lnTo>
                  <a:lnTo>
                    <a:pt x="50" y="253"/>
                  </a:lnTo>
                  <a:lnTo>
                    <a:pt x="55" y="253"/>
                  </a:lnTo>
                  <a:lnTo>
                    <a:pt x="63" y="253"/>
                  </a:lnTo>
                  <a:lnTo>
                    <a:pt x="70" y="253"/>
                  </a:lnTo>
                  <a:lnTo>
                    <a:pt x="76" y="253"/>
                  </a:lnTo>
                  <a:lnTo>
                    <a:pt x="84" y="255"/>
                  </a:lnTo>
                  <a:lnTo>
                    <a:pt x="89" y="257"/>
                  </a:lnTo>
                  <a:lnTo>
                    <a:pt x="93" y="259"/>
                  </a:lnTo>
                  <a:lnTo>
                    <a:pt x="97" y="265"/>
                  </a:lnTo>
                  <a:lnTo>
                    <a:pt x="99" y="268"/>
                  </a:lnTo>
                  <a:lnTo>
                    <a:pt x="101" y="274"/>
                  </a:lnTo>
                  <a:lnTo>
                    <a:pt x="97" y="280"/>
                  </a:lnTo>
                  <a:lnTo>
                    <a:pt x="93" y="286"/>
                  </a:lnTo>
                  <a:lnTo>
                    <a:pt x="88" y="295"/>
                  </a:lnTo>
                  <a:lnTo>
                    <a:pt x="82" y="305"/>
                  </a:lnTo>
                  <a:lnTo>
                    <a:pt x="74" y="312"/>
                  </a:lnTo>
                  <a:lnTo>
                    <a:pt x="65" y="322"/>
                  </a:lnTo>
                  <a:lnTo>
                    <a:pt x="57" y="331"/>
                  </a:lnTo>
                  <a:lnTo>
                    <a:pt x="48" y="341"/>
                  </a:lnTo>
                  <a:lnTo>
                    <a:pt x="38" y="348"/>
                  </a:lnTo>
                  <a:lnTo>
                    <a:pt x="31" y="356"/>
                  </a:lnTo>
                  <a:lnTo>
                    <a:pt x="21" y="364"/>
                  </a:lnTo>
                  <a:lnTo>
                    <a:pt x="13" y="371"/>
                  </a:lnTo>
                  <a:lnTo>
                    <a:pt x="8" y="377"/>
                  </a:lnTo>
                  <a:lnTo>
                    <a:pt x="2" y="381"/>
                  </a:lnTo>
                  <a:lnTo>
                    <a:pt x="0" y="383"/>
                  </a:lnTo>
                  <a:lnTo>
                    <a:pt x="0" y="384"/>
                  </a:lnTo>
                  <a:lnTo>
                    <a:pt x="245" y="324"/>
                  </a:lnTo>
                  <a:lnTo>
                    <a:pt x="224" y="69"/>
                  </a:lnTo>
                  <a:lnTo>
                    <a:pt x="196" y="16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7E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22" name="Freeform 196"/>
            <p:cNvSpPr>
              <a:spLocks/>
            </p:cNvSpPr>
            <p:nvPr/>
          </p:nvSpPr>
          <p:spPr bwMode="auto">
            <a:xfrm>
              <a:off x="3245694" y="2452840"/>
              <a:ext cx="46280" cy="56632"/>
            </a:xfrm>
            <a:custGeom>
              <a:avLst/>
              <a:gdLst>
                <a:gd name="T0" fmla="*/ 2147483647 w 304"/>
                <a:gd name="T1" fmla="*/ 0 h 373"/>
                <a:gd name="T2" fmla="*/ 0 w 304"/>
                <a:gd name="T3" fmla="*/ 2147483647 h 373"/>
                <a:gd name="T4" fmla="*/ 2147483647 w 304"/>
                <a:gd name="T5" fmla="*/ 2147483647 h 373"/>
                <a:gd name="T6" fmla="*/ 2147483647 w 304"/>
                <a:gd name="T7" fmla="*/ 2147483647 h 373"/>
                <a:gd name="T8" fmla="*/ 2147483647 w 304"/>
                <a:gd name="T9" fmla="*/ 2147483647 h 373"/>
                <a:gd name="T10" fmla="*/ 2147483647 w 304"/>
                <a:gd name="T11" fmla="*/ 2147483647 h 373"/>
                <a:gd name="T12" fmla="*/ 2147483647 w 304"/>
                <a:gd name="T13" fmla="*/ 0 h 373"/>
                <a:gd name="T14" fmla="*/ 2147483647 w 304"/>
                <a:gd name="T15" fmla="*/ 0 h 37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04" h="373">
                  <a:moveTo>
                    <a:pt x="213" y="0"/>
                  </a:moveTo>
                  <a:lnTo>
                    <a:pt x="0" y="50"/>
                  </a:lnTo>
                  <a:lnTo>
                    <a:pt x="137" y="373"/>
                  </a:lnTo>
                  <a:lnTo>
                    <a:pt x="304" y="305"/>
                  </a:lnTo>
                  <a:lnTo>
                    <a:pt x="303" y="213"/>
                  </a:lnTo>
                  <a:lnTo>
                    <a:pt x="299" y="61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EBF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23" name="Freeform 197"/>
            <p:cNvSpPr>
              <a:spLocks/>
            </p:cNvSpPr>
            <p:nvPr/>
          </p:nvSpPr>
          <p:spPr bwMode="auto">
            <a:xfrm>
              <a:off x="3264876" y="2453144"/>
              <a:ext cx="31361" cy="52674"/>
            </a:xfrm>
            <a:custGeom>
              <a:avLst/>
              <a:gdLst>
                <a:gd name="T0" fmla="*/ 2147483647 w 207"/>
                <a:gd name="T1" fmla="*/ 2147483647 h 346"/>
                <a:gd name="T2" fmla="*/ 2147483647 w 207"/>
                <a:gd name="T3" fmla="*/ 2147483647 h 346"/>
                <a:gd name="T4" fmla="*/ 2147483647 w 207"/>
                <a:gd name="T5" fmla="*/ 2147483647 h 346"/>
                <a:gd name="T6" fmla="*/ 2147483647 w 207"/>
                <a:gd name="T7" fmla="*/ 2147483647 h 346"/>
                <a:gd name="T8" fmla="*/ 2147483647 w 207"/>
                <a:gd name="T9" fmla="*/ 2147483647 h 346"/>
                <a:gd name="T10" fmla="*/ 2147483647 w 207"/>
                <a:gd name="T11" fmla="*/ 2147483647 h 346"/>
                <a:gd name="T12" fmla="*/ 2147483647 w 207"/>
                <a:gd name="T13" fmla="*/ 2147483647 h 346"/>
                <a:gd name="T14" fmla="*/ 2147483647 w 207"/>
                <a:gd name="T15" fmla="*/ 2147483647 h 346"/>
                <a:gd name="T16" fmla="*/ 2147483647 w 207"/>
                <a:gd name="T17" fmla="*/ 2147483647 h 346"/>
                <a:gd name="T18" fmla="*/ 2147483647 w 207"/>
                <a:gd name="T19" fmla="*/ 2147483647 h 346"/>
                <a:gd name="T20" fmla="*/ 2147483647 w 207"/>
                <a:gd name="T21" fmla="*/ 2147483647 h 346"/>
                <a:gd name="T22" fmla="*/ 2147483647 w 207"/>
                <a:gd name="T23" fmla="*/ 2147483647 h 346"/>
                <a:gd name="T24" fmla="*/ 2147483647 w 207"/>
                <a:gd name="T25" fmla="*/ 2147483647 h 346"/>
                <a:gd name="T26" fmla="*/ 2147483647 w 207"/>
                <a:gd name="T27" fmla="*/ 2147483647 h 346"/>
                <a:gd name="T28" fmla="*/ 2147483647 w 207"/>
                <a:gd name="T29" fmla="*/ 2147483647 h 346"/>
                <a:gd name="T30" fmla="*/ 2147483647 w 207"/>
                <a:gd name="T31" fmla="*/ 2147483647 h 346"/>
                <a:gd name="T32" fmla="*/ 2147483647 w 207"/>
                <a:gd name="T33" fmla="*/ 2147483647 h 346"/>
                <a:gd name="T34" fmla="*/ 2147483647 w 207"/>
                <a:gd name="T35" fmla="*/ 2147483647 h 346"/>
                <a:gd name="T36" fmla="*/ 2147483647 w 207"/>
                <a:gd name="T37" fmla="*/ 2147483647 h 346"/>
                <a:gd name="T38" fmla="*/ 2147483647 w 207"/>
                <a:gd name="T39" fmla="*/ 2147483647 h 346"/>
                <a:gd name="T40" fmla="*/ 2147483647 w 207"/>
                <a:gd name="T41" fmla="*/ 2147483647 h 346"/>
                <a:gd name="T42" fmla="*/ 2147483647 w 207"/>
                <a:gd name="T43" fmla="*/ 2147483647 h 346"/>
                <a:gd name="T44" fmla="*/ 2147483647 w 207"/>
                <a:gd name="T45" fmla="*/ 2147483647 h 346"/>
                <a:gd name="T46" fmla="*/ 2147483647 w 207"/>
                <a:gd name="T47" fmla="*/ 2147483647 h 346"/>
                <a:gd name="T48" fmla="*/ 2147483647 w 207"/>
                <a:gd name="T49" fmla="*/ 2147483647 h 346"/>
                <a:gd name="T50" fmla="*/ 2147483647 w 207"/>
                <a:gd name="T51" fmla="*/ 2147483647 h 346"/>
                <a:gd name="T52" fmla="*/ 2147483647 w 207"/>
                <a:gd name="T53" fmla="*/ 2147483647 h 346"/>
                <a:gd name="T54" fmla="*/ 2147483647 w 207"/>
                <a:gd name="T55" fmla="*/ 2147483647 h 346"/>
                <a:gd name="T56" fmla="*/ 2147483647 w 207"/>
                <a:gd name="T57" fmla="*/ 2147483647 h 346"/>
                <a:gd name="T58" fmla="*/ 2147483647 w 207"/>
                <a:gd name="T59" fmla="*/ 2147483647 h 346"/>
                <a:gd name="T60" fmla="*/ 2147483647 w 207"/>
                <a:gd name="T61" fmla="*/ 2147483647 h 346"/>
                <a:gd name="T62" fmla="*/ 2147483647 w 207"/>
                <a:gd name="T63" fmla="*/ 2147483647 h 346"/>
                <a:gd name="T64" fmla="*/ 2147483647 w 207"/>
                <a:gd name="T65" fmla="*/ 2147483647 h 346"/>
                <a:gd name="T66" fmla="*/ 2147483647 w 207"/>
                <a:gd name="T67" fmla="*/ 2147483647 h 346"/>
                <a:gd name="T68" fmla="*/ 2147483647 w 207"/>
                <a:gd name="T69" fmla="*/ 2147483647 h 346"/>
                <a:gd name="T70" fmla="*/ 2147483647 w 207"/>
                <a:gd name="T71" fmla="*/ 2147483647 h 346"/>
                <a:gd name="T72" fmla="*/ 2147483647 w 207"/>
                <a:gd name="T73" fmla="*/ 2147483647 h 346"/>
                <a:gd name="T74" fmla="*/ 2147483647 w 207"/>
                <a:gd name="T75" fmla="*/ 2147483647 h 346"/>
                <a:gd name="T76" fmla="*/ 2147483647 w 207"/>
                <a:gd name="T77" fmla="*/ 2147483647 h 346"/>
                <a:gd name="T78" fmla="*/ 2147483647 w 207"/>
                <a:gd name="T79" fmla="*/ 2147483647 h 346"/>
                <a:gd name="T80" fmla="*/ 2147483647 w 207"/>
                <a:gd name="T81" fmla="*/ 2147483647 h 346"/>
                <a:gd name="T82" fmla="*/ 2147483647 w 207"/>
                <a:gd name="T83" fmla="*/ 2147483647 h 346"/>
                <a:gd name="T84" fmla="*/ 2147483647 w 207"/>
                <a:gd name="T85" fmla="*/ 2147483647 h 346"/>
                <a:gd name="T86" fmla="*/ 2147483647 w 207"/>
                <a:gd name="T87" fmla="*/ 2147483647 h 346"/>
                <a:gd name="T88" fmla="*/ 2147483647 w 207"/>
                <a:gd name="T89" fmla="*/ 2147483647 h 346"/>
                <a:gd name="T90" fmla="*/ 2147483647 w 207"/>
                <a:gd name="T91" fmla="*/ 2147483647 h 346"/>
                <a:gd name="T92" fmla="*/ 2147483647 w 207"/>
                <a:gd name="T93" fmla="*/ 0 h 346"/>
                <a:gd name="T94" fmla="*/ 0 w 207"/>
                <a:gd name="T95" fmla="*/ 2147483647 h 34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7" h="346">
                  <a:moveTo>
                    <a:pt x="0" y="19"/>
                  </a:moveTo>
                  <a:lnTo>
                    <a:pt x="2" y="19"/>
                  </a:lnTo>
                  <a:lnTo>
                    <a:pt x="9" y="19"/>
                  </a:lnTo>
                  <a:lnTo>
                    <a:pt x="13" y="19"/>
                  </a:lnTo>
                  <a:lnTo>
                    <a:pt x="19" y="21"/>
                  </a:lnTo>
                  <a:lnTo>
                    <a:pt x="25" y="21"/>
                  </a:lnTo>
                  <a:lnTo>
                    <a:pt x="32" y="25"/>
                  </a:lnTo>
                  <a:lnTo>
                    <a:pt x="36" y="25"/>
                  </a:lnTo>
                  <a:lnTo>
                    <a:pt x="44" y="27"/>
                  </a:lnTo>
                  <a:lnTo>
                    <a:pt x="49" y="29"/>
                  </a:lnTo>
                  <a:lnTo>
                    <a:pt x="55" y="31"/>
                  </a:lnTo>
                  <a:lnTo>
                    <a:pt x="63" y="38"/>
                  </a:lnTo>
                  <a:lnTo>
                    <a:pt x="70" y="48"/>
                  </a:lnTo>
                  <a:lnTo>
                    <a:pt x="70" y="52"/>
                  </a:lnTo>
                  <a:lnTo>
                    <a:pt x="70" y="57"/>
                  </a:lnTo>
                  <a:lnTo>
                    <a:pt x="66" y="65"/>
                  </a:lnTo>
                  <a:lnTo>
                    <a:pt x="66" y="73"/>
                  </a:lnTo>
                  <a:lnTo>
                    <a:pt x="63" y="78"/>
                  </a:lnTo>
                  <a:lnTo>
                    <a:pt x="61" y="86"/>
                  </a:lnTo>
                  <a:lnTo>
                    <a:pt x="59" y="93"/>
                  </a:lnTo>
                  <a:lnTo>
                    <a:pt x="55" y="101"/>
                  </a:lnTo>
                  <a:lnTo>
                    <a:pt x="51" y="107"/>
                  </a:lnTo>
                  <a:lnTo>
                    <a:pt x="47" y="114"/>
                  </a:lnTo>
                  <a:lnTo>
                    <a:pt x="45" y="122"/>
                  </a:lnTo>
                  <a:lnTo>
                    <a:pt x="44" y="130"/>
                  </a:lnTo>
                  <a:lnTo>
                    <a:pt x="40" y="135"/>
                  </a:lnTo>
                  <a:lnTo>
                    <a:pt x="40" y="141"/>
                  </a:lnTo>
                  <a:lnTo>
                    <a:pt x="40" y="147"/>
                  </a:lnTo>
                  <a:lnTo>
                    <a:pt x="44" y="152"/>
                  </a:lnTo>
                  <a:lnTo>
                    <a:pt x="45" y="156"/>
                  </a:lnTo>
                  <a:lnTo>
                    <a:pt x="49" y="160"/>
                  </a:lnTo>
                  <a:lnTo>
                    <a:pt x="53" y="162"/>
                  </a:lnTo>
                  <a:lnTo>
                    <a:pt x="59" y="166"/>
                  </a:lnTo>
                  <a:lnTo>
                    <a:pt x="64" y="166"/>
                  </a:lnTo>
                  <a:lnTo>
                    <a:pt x="70" y="168"/>
                  </a:lnTo>
                  <a:lnTo>
                    <a:pt x="78" y="170"/>
                  </a:lnTo>
                  <a:lnTo>
                    <a:pt x="85" y="171"/>
                  </a:lnTo>
                  <a:lnTo>
                    <a:pt x="91" y="171"/>
                  </a:lnTo>
                  <a:lnTo>
                    <a:pt x="97" y="173"/>
                  </a:lnTo>
                  <a:lnTo>
                    <a:pt x="102" y="173"/>
                  </a:lnTo>
                  <a:lnTo>
                    <a:pt x="108" y="175"/>
                  </a:lnTo>
                  <a:lnTo>
                    <a:pt x="116" y="179"/>
                  </a:lnTo>
                  <a:lnTo>
                    <a:pt x="120" y="185"/>
                  </a:lnTo>
                  <a:lnTo>
                    <a:pt x="114" y="189"/>
                  </a:lnTo>
                  <a:lnTo>
                    <a:pt x="108" y="196"/>
                  </a:lnTo>
                  <a:lnTo>
                    <a:pt x="101" y="200"/>
                  </a:lnTo>
                  <a:lnTo>
                    <a:pt x="95" y="204"/>
                  </a:lnTo>
                  <a:lnTo>
                    <a:pt x="89" y="208"/>
                  </a:lnTo>
                  <a:lnTo>
                    <a:pt x="83" y="213"/>
                  </a:lnTo>
                  <a:lnTo>
                    <a:pt x="78" y="215"/>
                  </a:lnTo>
                  <a:lnTo>
                    <a:pt x="72" y="221"/>
                  </a:lnTo>
                  <a:lnTo>
                    <a:pt x="64" y="225"/>
                  </a:lnTo>
                  <a:lnTo>
                    <a:pt x="63" y="228"/>
                  </a:lnTo>
                  <a:lnTo>
                    <a:pt x="59" y="236"/>
                  </a:lnTo>
                  <a:lnTo>
                    <a:pt x="61" y="242"/>
                  </a:lnTo>
                  <a:lnTo>
                    <a:pt x="63" y="242"/>
                  </a:lnTo>
                  <a:lnTo>
                    <a:pt x="68" y="246"/>
                  </a:lnTo>
                  <a:lnTo>
                    <a:pt x="74" y="247"/>
                  </a:lnTo>
                  <a:lnTo>
                    <a:pt x="83" y="249"/>
                  </a:lnTo>
                  <a:lnTo>
                    <a:pt x="91" y="249"/>
                  </a:lnTo>
                  <a:lnTo>
                    <a:pt x="101" y="249"/>
                  </a:lnTo>
                  <a:lnTo>
                    <a:pt x="110" y="251"/>
                  </a:lnTo>
                  <a:lnTo>
                    <a:pt x="120" y="253"/>
                  </a:lnTo>
                  <a:lnTo>
                    <a:pt x="127" y="253"/>
                  </a:lnTo>
                  <a:lnTo>
                    <a:pt x="137" y="255"/>
                  </a:lnTo>
                  <a:lnTo>
                    <a:pt x="146" y="257"/>
                  </a:lnTo>
                  <a:lnTo>
                    <a:pt x="152" y="259"/>
                  </a:lnTo>
                  <a:lnTo>
                    <a:pt x="158" y="261"/>
                  </a:lnTo>
                  <a:lnTo>
                    <a:pt x="161" y="265"/>
                  </a:lnTo>
                  <a:lnTo>
                    <a:pt x="163" y="267"/>
                  </a:lnTo>
                  <a:lnTo>
                    <a:pt x="165" y="272"/>
                  </a:lnTo>
                  <a:lnTo>
                    <a:pt x="161" y="276"/>
                  </a:lnTo>
                  <a:lnTo>
                    <a:pt x="158" y="282"/>
                  </a:lnTo>
                  <a:lnTo>
                    <a:pt x="152" y="287"/>
                  </a:lnTo>
                  <a:lnTo>
                    <a:pt x="146" y="293"/>
                  </a:lnTo>
                  <a:lnTo>
                    <a:pt x="137" y="299"/>
                  </a:lnTo>
                  <a:lnTo>
                    <a:pt x="127" y="305"/>
                  </a:lnTo>
                  <a:lnTo>
                    <a:pt x="118" y="312"/>
                  </a:lnTo>
                  <a:lnTo>
                    <a:pt x="108" y="318"/>
                  </a:lnTo>
                  <a:lnTo>
                    <a:pt x="97" y="324"/>
                  </a:lnTo>
                  <a:lnTo>
                    <a:pt x="87" y="327"/>
                  </a:lnTo>
                  <a:lnTo>
                    <a:pt x="76" y="333"/>
                  </a:lnTo>
                  <a:lnTo>
                    <a:pt x="70" y="337"/>
                  </a:lnTo>
                  <a:lnTo>
                    <a:pt x="63" y="341"/>
                  </a:lnTo>
                  <a:lnTo>
                    <a:pt x="57" y="344"/>
                  </a:lnTo>
                  <a:lnTo>
                    <a:pt x="53" y="346"/>
                  </a:lnTo>
                  <a:lnTo>
                    <a:pt x="199" y="295"/>
                  </a:lnTo>
                  <a:lnTo>
                    <a:pt x="205" y="270"/>
                  </a:lnTo>
                  <a:lnTo>
                    <a:pt x="207" y="232"/>
                  </a:lnTo>
                  <a:lnTo>
                    <a:pt x="199" y="160"/>
                  </a:lnTo>
                  <a:lnTo>
                    <a:pt x="171" y="97"/>
                  </a:lnTo>
                  <a:lnTo>
                    <a:pt x="114" y="0"/>
                  </a:lnTo>
                  <a:lnTo>
                    <a:pt x="59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C7E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24" name="Freeform 198"/>
            <p:cNvSpPr>
              <a:spLocks/>
            </p:cNvSpPr>
            <p:nvPr/>
          </p:nvSpPr>
          <p:spPr bwMode="auto">
            <a:xfrm>
              <a:off x="3107158" y="2265284"/>
              <a:ext cx="199735" cy="64853"/>
            </a:xfrm>
            <a:custGeom>
              <a:avLst/>
              <a:gdLst>
                <a:gd name="T0" fmla="*/ 2147483647 w 1311"/>
                <a:gd name="T1" fmla="*/ 2147483647 h 426"/>
                <a:gd name="T2" fmla="*/ 2147483647 w 1311"/>
                <a:gd name="T3" fmla="*/ 2147483647 h 426"/>
                <a:gd name="T4" fmla="*/ 2147483647 w 1311"/>
                <a:gd name="T5" fmla="*/ 0 h 426"/>
                <a:gd name="T6" fmla="*/ 2147483647 w 1311"/>
                <a:gd name="T7" fmla="*/ 2147483647 h 426"/>
                <a:gd name="T8" fmla="*/ 2147483647 w 1311"/>
                <a:gd name="T9" fmla="*/ 2147483647 h 426"/>
                <a:gd name="T10" fmla="*/ 2147483647 w 1311"/>
                <a:gd name="T11" fmla="*/ 2147483647 h 426"/>
                <a:gd name="T12" fmla="*/ 2147483647 w 1311"/>
                <a:gd name="T13" fmla="*/ 2147483647 h 426"/>
                <a:gd name="T14" fmla="*/ 2147483647 w 1311"/>
                <a:gd name="T15" fmla="*/ 2147483647 h 426"/>
                <a:gd name="T16" fmla="*/ 2147483647 w 1311"/>
                <a:gd name="T17" fmla="*/ 2147483647 h 426"/>
                <a:gd name="T18" fmla="*/ 2147483647 w 1311"/>
                <a:gd name="T19" fmla="*/ 2147483647 h 426"/>
                <a:gd name="T20" fmla="*/ 2147483647 w 1311"/>
                <a:gd name="T21" fmla="*/ 2147483647 h 426"/>
                <a:gd name="T22" fmla="*/ 0 w 1311"/>
                <a:gd name="T23" fmla="*/ 2147483647 h 426"/>
                <a:gd name="T24" fmla="*/ 2147483647 w 1311"/>
                <a:gd name="T25" fmla="*/ 2147483647 h 426"/>
                <a:gd name="T26" fmla="*/ 2147483647 w 1311"/>
                <a:gd name="T27" fmla="*/ 2147483647 h 426"/>
                <a:gd name="T28" fmla="*/ 2147483647 w 1311"/>
                <a:gd name="T29" fmla="*/ 2147483647 h 426"/>
                <a:gd name="T30" fmla="*/ 2147483647 w 1311"/>
                <a:gd name="T31" fmla="*/ 2147483647 h 426"/>
                <a:gd name="T32" fmla="*/ 2147483647 w 1311"/>
                <a:gd name="T33" fmla="*/ 2147483647 h 426"/>
                <a:gd name="T34" fmla="*/ 2147483647 w 1311"/>
                <a:gd name="T35" fmla="*/ 2147483647 h 426"/>
                <a:gd name="T36" fmla="*/ 2147483647 w 1311"/>
                <a:gd name="T37" fmla="*/ 2147483647 h 426"/>
                <a:gd name="T38" fmla="*/ 2147483647 w 1311"/>
                <a:gd name="T39" fmla="*/ 2147483647 h 426"/>
                <a:gd name="T40" fmla="*/ 2147483647 w 1311"/>
                <a:gd name="T41" fmla="*/ 2147483647 h 426"/>
                <a:gd name="T42" fmla="*/ 2147483647 w 1311"/>
                <a:gd name="T43" fmla="*/ 2147483647 h 426"/>
                <a:gd name="T44" fmla="*/ 2147483647 w 1311"/>
                <a:gd name="T45" fmla="*/ 2147483647 h 426"/>
                <a:gd name="T46" fmla="*/ 2147483647 w 1311"/>
                <a:gd name="T47" fmla="*/ 2147483647 h 426"/>
                <a:gd name="T48" fmla="*/ 2147483647 w 1311"/>
                <a:gd name="T49" fmla="*/ 2147483647 h 426"/>
                <a:gd name="T50" fmla="*/ 2147483647 w 1311"/>
                <a:gd name="T51" fmla="*/ 2147483647 h 426"/>
                <a:gd name="T52" fmla="*/ 2147483647 w 1311"/>
                <a:gd name="T53" fmla="*/ 2147483647 h 426"/>
                <a:gd name="T54" fmla="*/ 2147483647 w 1311"/>
                <a:gd name="T55" fmla="*/ 2147483647 h 426"/>
                <a:gd name="T56" fmla="*/ 2147483647 w 1311"/>
                <a:gd name="T57" fmla="*/ 2147483647 h 426"/>
                <a:gd name="T58" fmla="*/ 2147483647 w 1311"/>
                <a:gd name="T59" fmla="*/ 2147483647 h 426"/>
                <a:gd name="T60" fmla="*/ 2147483647 w 1311"/>
                <a:gd name="T61" fmla="*/ 2147483647 h 426"/>
                <a:gd name="T62" fmla="*/ 2147483647 w 1311"/>
                <a:gd name="T63" fmla="*/ 2147483647 h 426"/>
                <a:gd name="T64" fmla="*/ 2147483647 w 1311"/>
                <a:gd name="T65" fmla="*/ 2147483647 h 426"/>
                <a:gd name="T66" fmla="*/ 2147483647 w 1311"/>
                <a:gd name="T67" fmla="*/ 2147483647 h 426"/>
                <a:gd name="T68" fmla="*/ 2147483647 w 1311"/>
                <a:gd name="T69" fmla="*/ 2147483647 h 426"/>
                <a:gd name="T70" fmla="*/ 2147483647 w 1311"/>
                <a:gd name="T71" fmla="*/ 2147483647 h 426"/>
                <a:gd name="T72" fmla="*/ 2147483647 w 1311"/>
                <a:gd name="T73" fmla="*/ 2147483647 h 426"/>
                <a:gd name="T74" fmla="*/ 2147483647 w 1311"/>
                <a:gd name="T75" fmla="*/ 2147483647 h 426"/>
                <a:gd name="T76" fmla="*/ 2147483647 w 1311"/>
                <a:gd name="T77" fmla="*/ 2147483647 h 426"/>
                <a:gd name="T78" fmla="*/ 2147483647 w 1311"/>
                <a:gd name="T79" fmla="*/ 2147483647 h 426"/>
                <a:gd name="T80" fmla="*/ 2147483647 w 1311"/>
                <a:gd name="T81" fmla="*/ 2147483647 h 426"/>
                <a:gd name="T82" fmla="*/ 2147483647 w 1311"/>
                <a:gd name="T83" fmla="*/ 2147483647 h 426"/>
                <a:gd name="T84" fmla="*/ 2147483647 w 1311"/>
                <a:gd name="T85" fmla="*/ 2147483647 h 426"/>
                <a:gd name="T86" fmla="*/ 2147483647 w 1311"/>
                <a:gd name="T87" fmla="*/ 2147483647 h 426"/>
                <a:gd name="T88" fmla="*/ 2147483647 w 1311"/>
                <a:gd name="T89" fmla="*/ 2147483647 h 426"/>
                <a:gd name="T90" fmla="*/ 2147483647 w 1311"/>
                <a:gd name="T91" fmla="*/ 2147483647 h 426"/>
                <a:gd name="T92" fmla="*/ 2147483647 w 1311"/>
                <a:gd name="T93" fmla="*/ 2147483647 h 426"/>
                <a:gd name="T94" fmla="*/ 2147483647 w 1311"/>
                <a:gd name="T95" fmla="*/ 2147483647 h 426"/>
                <a:gd name="T96" fmla="*/ 2147483647 w 1311"/>
                <a:gd name="T97" fmla="*/ 2147483647 h 426"/>
                <a:gd name="T98" fmla="*/ 2147483647 w 1311"/>
                <a:gd name="T99" fmla="*/ 2147483647 h 426"/>
                <a:gd name="T100" fmla="*/ 2147483647 w 1311"/>
                <a:gd name="T101" fmla="*/ 2147483647 h 426"/>
                <a:gd name="T102" fmla="*/ 2147483647 w 1311"/>
                <a:gd name="T103" fmla="*/ 2147483647 h 426"/>
                <a:gd name="T104" fmla="*/ 2147483647 w 1311"/>
                <a:gd name="T105" fmla="*/ 2147483647 h 426"/>
                <a:gd name="T106" fmla="*/ 2147483647 w 1311"/>
                <a:gd name="T107" fmla="*/ 2147483647 h 426"/>
                <a:gd name="T108" fmla="*/ 2147483647 w 1311"/>
                <a:gd name="T109" fmla="*/ 2147483647 h 426"/>
                <a:gd name="T110" fmla="*/ 2147483647 w 1311"/>
                <a:gd name="T111" fmla="*/ 2147483647 h 426"/>
                <a:gd name="T112" fmla="*/ 2147483647 w 1311"/>
                <a:gd name="T113" fmla="*/ 2147483647 h 4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311" h="426">
                  <a:moveTo>
                    <a:pt x="967" y="12"/>
                  </a:moveTo>
                  <a:lnTo>
                    <a:pt x="964" y="12"/>
                  </a:lnTo>
                  <a:lnTo>
                    <a:pt x="956" y="10"/>
                  </a:lnTo>
                  <a:lnTo>
                    <a:pt x="943" y="10"/>
                  </a:lnTo>
                  <a:lnTo>
                    <a:pt x="924" y="8"/>
                  </a:lnTo>
                  <a:lnTo>
                    <a:pt x="901" y="6"/>
                  </a:lnTo>
                  <a:lnTo>
                    <a:pt x="876" y="6"/>
                  </a:lnTo>
                  <a:lnTo>
                    <a:pt x="848" y="2"/>
                  </a:lnTo>
                  <a:lnTo>
                    <a:pt x="815" y="2"/>
                  </a:lnTo>
                  <a:lnTo>
                    <a:pt x="781" y="0"/>
                  </a:lnTo>
                  <a:lnTo>
                    <a:pt x="745" y="0"/>
                  </a:lnTo>
                  <a:lnTo>
                    <a:pt x="707" y="0"/>
                  </a:lnTo>
                  <a:lnTo>
                    <a:pt x="669" y="0"/>
                  </a:lnTo>
                  <a:lnTo>
                    <a:pt x="631" y="2"/>
                  </a:lnTo>
                  <a:lnTo>
                    <a:pt x="591" y="6"/>
                  </a:lnTo>
                  <a:lnTo>
                    <a:pt x="551" y="8"/>
                  </a:lnTo>
                  <a:lnTo>
                    <a:pt x="515" y="12"/>
                  </a:lnTo>
                  <a:lnTo>
                    <a:pt x="477" y="15"/>
                  </a:lnTo>
                  <a:lnTo>
                    <a:pt x="441" y="21"/>
                  </a:lnTo>
                  <a:lnTo>
                    <a:pt x="407" y="27"/>
                  </a:lnTo>
                  <a:lnTo>
                    <a:pt x="374" y="34"/>
                  </a:lnTo>
                  <a:lnTo>
                    <a:pt x="342" y="42"/>
                  </a:lnTo>
                  <a:lnTo>
                    <a:pt x="312" y="50"/>
                  </a:lnTo>
                  <a:lnTo>
                    <a:pt x="283" y="59"/>
                  </a:lnTo>
                  <a:lnTo>
                    <a:pt x="255" y="69"/>
                  </a:lnTo>
                  <a:lnTo>
                    <a:pt x="228" y="76"/>
                  </a:lnTo>
                  <a:lnTo>
                    <a:pt x="203" y="86"/>
                  </a:lnTo>
                  <a:lnTo>
                    <a:pt x="180" y="95"/>
                  </a:lnTo>
                  <a:lnTo>
                    <a:pt x="160" y="105"/>
                  </a:lnTo>
                  <a:lnTo>
                    <a:pt x="139" y="112"/>
                  </a:lnTo>
                  <a:lnTo>
                    <a:pt x="121" y="122"/>
                  </a:lnTo>
                  <a:lnTo>
                    <a:pt x="104" y="131"/>
                  </a:lnTo>
                  <a:lnTo>
                    <a:pt x="89" y="141"/>
                  </a:lnTo>
                  <a:lnTo>
                    <a:pt x="76" y="147"/>
                  </a:lnTo>
                  <a:lnTo>
                    <a:pt x="63" y="152"/>
                  </a:lnTo>
                  <a:lnTo>
                    <a:pt x="51" y="158"/>
                  </a:lnTo>
                  <a:lnTo>
                    <a:pt x="44" y="166"/>
                  </a:lnTo>
                  <a:lnTo>
                    <a:pt x="34" y="171"/>
                  </a:lnTo>
                  <a:lnTo>
                    <a:pt x="28" y="177"/>
                  </a:lnTo>
                  <a:lnTo>
                    <a:pt x="23" y="183"/>
                  </a:lnTo>
                  <a:lnTo>
                    <a:pt x="17" y="188"/>
                  </a:lnTo>
                  <a:lnTo>
                    <a:pt x="9" y="200"/>
                  </a:lnTo>
                  <a:lnTo>
                    <a:pt x="6" y="209"/>
                  </a:lnTo>
                  <a:lnTo>
                    <a:pt x="4" y="217"/>
                  </a:lnTo>
                  <a:lnTo>
                    <a:pt x="2" y="223"/>
                  </a:lnTo>
                  <a:lnTo>
                    <a:pt x="2" y="230"/>
                  </a:lnTo>
                  <a:lnTo>
                    <a:pt x="2" y="240"/>
                  </a:lnTo>
                  <a:lnTo>
                    <a:pt x="0" y="245"/>
                  </a:lnTo>
                  <a:lnTo>
                    <a:pt x="0" y="255"/>
                  </a:lnTo>
                  <a:lnTo>
                    <a:pt x="0" y="263"/>
                  </a:lnTo>
                  <a:lnTo>
                    <a:pt x="2" y="270"/>
                  </a:lnTo>
                  <a:lnTo>
                    <a:pt x="2" y="278"/>
                  </a:lnTo>
                  <a:lnTo>
                    <a:pt x="4" y="285"/>
                  </a:lnTo>
                  <a:lnTo>
                    <a:pt x="6" y="293"/>
                  </a:lnTo>
                  <a:lnTo>
                    <a:pt x="9" y="301"/>
                  </a:lnTo>
                  <a:lnTo>
                    <a:pt x="9" y="306"/>
                  </a:lnTo>
                  <a:lnTo>
                    <a:pt x="11" y="312"/>
                  </a:lnTo>
                  <a:lnTo>
                    <a:pt x="13" y="318"/>
                  </a:lnTo>
                  <a:lnTo>
                    <a:pt x="15" y="323"/>
                  </a:lnTo>
                  <a:lnTo>
                    <a:pt x="17" y="329"/>
                  </a:lnTo>
                  <a:lnTo>
                    <a:pt x="21" y="331"/>
                  </a:lnTo>
                  <a:lnTo>
                    <a:pt x="21" y="333"/>
                  </a:lnTo>
                  <a:lnTo>
                    <a:pt x="26" y="342"/>
                  </a:lnTo>
                  <a:lnTo>
                    <a:pt x="28" y="348"/>
                  </a:lnTo>
                  <a:lnTo>
                    <a:pt x="36" y="356"/>
                  </a:lnTo>
                  <a:lnTo>
                    <a:pt x="44" y="363"/>
                  </a:lnTo>
                  <a:lnTo>
                    <a:pt x="53" y="371"/>
                  </a:lnTo>
                  <a:lnTo>
                    <a:pt x="64" y="379"/>
                  </a:lnTo>
                  <a:lnTo>
                    <a:pt x="80" y="386"/>
                  </a:lnTo>
                  <a:lnTo>
                    <a:pt x="97" y="394"/>
                  </a:lnTo>
                  <a:lnTo>
                    <a:pt x="118" y="401"/>
                  </a:lnTo>
                  <a:lnTo>
                    <a:pt x="141" y="407"/>
                  </a:lnTo>
                  <a:lnTo>
                    <a:pt x="167" y="413"/>
                  </a:lnTo>
                  <a:lnTo>
                    <a:pt x="198" y="417"/>
                  </a:lnTo>
                  <a:lnTo>
                    <a:pt x="232" y="422"/>
                  </a:lnTo>
                  <a:lnTo>
                    <a:pt x="270" y="422"/>
                  </a:lnTo>
                  <a:lnTo>
                    <a:pt x="310" y="424"/>
                  </a:lnTo>
                  <a:lnTo>
                    <a:pt x="353" y="424"/>
                  </a:lnTo>
                  <a:lnTo>
                    <a:pt x="401" y="426"/>
                  </a:lnTo>
                  <a:lnTo>
                    <a:pt x="448" y="426"/>
                  </a:lnTo>
                  <a:lnTo>
                    <a:pt x="500" y="426"/>
                  </a:lnTo>
                  <a:lnTo>
                    <a:pt x="551" y="424"/>
                  </a:lnTo>
                  <a:lnTo>
                    <a:pt x="602" y="424"/>
                  </a:lnTo>
                  <a:lnTo>
                    <a:pt x="654" y="420"/>
                  </a:lnTo>
                  <a:lnTo>
                    <a:pt x="707" y="417"/>
                  </a:lnTo>
                  <a:lnTo>
                    <a:pt x="758" y="413"/>
                  </a:lnTo>
                  <a:lnTo>
                    <a:pt x="810" y="409"/>
                  </a:lnTo>
                  <a:lnTo>
                    <a:pt x="857" y="403"/>
                  </a:lnTo>
                  <a:lnTo>
                    <a:pt x="907" y="398"/>
                  </a:lnTo>
                  <a:lnTo>
                    <a:pt x="950" y="390"/>
                  </a:lnTo>
                  <a:lnTo>
                    <a:pt x="994" y="380"/>
                  </a:lnTo>
                  <a:lnTo>
                    <a:pt x="1032" y="371"/>
                  </a:lnTo>
                  <a:lnTo>
                    <a:pt x="1068" y="361"/>
                  </a:lnTo>
                  <a:lnTo>
                    <a:pt x="1100" y="350"/>
                  </a:lnTo>
                  <a:lnTo>
                    <a:pt x="1131" y="339"/>
                  </a:lnTo>
                  <a:lnTo>
                    <a:pt x="1157" y="325"/>
                  </a:lnTo>
                  <a:lnTo>
                    <a:pt x="1182" y="314"/>
                  </a:lnTo>
                  <a:lnTo>
                    <a:pt x="1205" y="301"/>
                  </a:lnTo>
                  <a:lnTo>
                    <a:pt x="1226" y="289"/>
                  </a:lnTo>
                  <a:lnTo>
                    <a:pt x="1243" y="276"/>
                  </a:lnTo>
                  <a:lnTo>
                    <a:pt x="1258" y="263"/>
                  </a:lnTo>
                  <a:lnTo>
                    <a:pt x="1270" y="251"/>
                  </a:lnTo>
                  <a:lnTo>
                    <a:pt x="1283" y="240"/>
                  </a:lnTo>
                  <a:lnTo>
                    <a:pt x="1292" y="228"/>
                  </a:lnTo>
                  <a:lnTo>
                    <a:pt x="1298" y="219"/>
                  </a:lnTo>
                  <a:lnTo>
                    <a:pt x="1306" y="209"/>
                  </a:lnTo>
                  <a:lnTo>
                    <a:pt x="1310" y="204"/>
                  </a:lnTo>
                  <a:lnTo>
                    <a:pt x="1311" y="196"/>
                  </a:lnTo>
                  <a:lnTo>
                    <a:pt x="1311" y="192"/>
                  </a:lnTo>
                  <a:lnTo>
                    <a:pt x="1311" y="188"/>
                  </a:lnTo>
                  <a:lnTo>
                    <a:pt x="1311" y="186"/>
                  </a:lnTo>
                  <a:lnTo>
                    <a:pt x="1306" y="183"/>
                  </a:lnTo>
                  <a:lnTo>
                    <a:pt x="1298" y="183"/>
                  </a:lnTo>
                  <a:lnTo>
                    <a:pt x="1289" y="185"/>
                  </a:lnTo>
                  <a:lnTo>
                    <a:pt x="1281" y="186"/>
                  </a:lnTo>
                  <a:lnTo>
                    <a:pt x="1271" y="190"/>
                  </a:lnTo>
                  <a:lnTo>
                    <a:pt x="1266" y="194"/>
                  </a:lnTo>
                  <a:lnTo>
                    <a:pt x="1262" y="194"/>
                  </a:lnTo>
                  <a:lnTo>
                    <a:pt x="1258" y="198"/>
                  </a:lnTo>
                  <a:lnTo>
                    <a:pt x="1249" y="204"/>
                  </a:lnTo>
                  <a:lnTo>
                    <a:pt x="1239" y="209"/>
                  </a:lnTo>
                  <a:lnTo>
                    <a:pt x="1224" y="217"/>
                  </a:lnTo>
                  <a:lnTo>
                    <a:pt x="1209" y="226"/>
                  </a:lnTo>
                  <a:lnTo>
                    <a:pt x="1192" y="236"/>
                  </a:lnTo>
                  <a:lnTo>
                    <a:pt x="1173" y="247"/>
                  </a:lnTo>
                  <a:lnTo>
                    <a:pt x="1150" y="257"/>
                  </a:lnTo>
                  <a:lnTo>
                    <a:pt x="1127" y="268"/>
                  </a:lnTo>
                  <a:lnTo>
                    <a:pt x="1102" y="280"/>
                  </a:lnTo>
                  <a:lnTo>
                    <a:pt x="1080" y="291"/>
                  </a:lnTo>
                  <a:lnTo>
                    <a:pt x="1053" y="301"/>
                  </a:lnTo>
                  <a:lnTo>
                    <a:pt x="1026" y="310"/>
                  </a:lnTo>
                  <a:lnTo>
                    <a:pt x="1000" y="320"/>
                  </a:lnTo>
                  <a:lnTo>
                    <a:pt x="975" y="327"/>
                  </a:lnTo>
                  <a:lnTo>
                    <a:pt x="946" y="333"/>
                  </a:lnTo>
                  <a:lnTo>
                    <a:pt x="918" y="341"/>
                  </a:lnTo>
                  <a:lnTo>
                    <a:pt x="889" y="344"/>
                  </a:lnTo>
                  <a:lnTo>
                    <a:pt x="859" y="350"/>
                  </a:lnTo>
                  <a:lnTo>
                    <a:pt x="829" y="354"/>
                  </a:lnTo>
                  <a:lnTo>
                    <a:pt x="798" y="358"/>
                  </a:lnTo>
                  <a:lnTo>
                    <a:pt x="766" y="361"/>
                  </a:lnTo>
                  <a:lnTo>
                    <a:pt x="735" y="363"/>
                  </a:lnTo>
                  <a:lnTo>
                    <a:pt x="703" y="365"/>
                  </a:lnTo>
                  <a:lnTo>
                    <a:pt x="673" y="367"/>
                  </a:lnTo>
                  <a:lnTo>
                    <a:pt x="642" y="369"/>
                  </a:lnTo>
                  <a:lnTo>
                    <a:pt x="612" y="371"/>
                  </a:lnTo>
                  <a:lnTo>
                    <a:pt x="581" y="371"/>
                  </a:lnTo>
                  <a:lnTo>
                    <a:pt x="553" y="371"/>
                  </a:lnTo>
                  <a:lnTo>
                    <a:pt x="524" y="371"/>
                  </a:lnTo>
                  <a:lnTo>
                    <a:pt x="498" y="371"/>
                  </a:lnTo>
                  <a:lnTo>
                    <a:pt x="471" y="371"/>
                  </a:lnTo>
                  <a:lnTo>
                    <a:pt x="447" y="369"/>
                  </a:lnTo>
                  <a:lnTo>
                    <a:pt x="422" y="367"/>
                  </a:lnTo>
                  <a:lnTo>
                    <a:pt x="401" y="367"/>
                  </a:lnTo>
                  <a:lnTo>
                    <a:pt x="378" y="365"/>
                  </a:lnTo>
                  <a:lnTo>
                    <a:pt x="357" y="363"/>
                  </a:lnTo>
                  <a:lnTo>
                    <a:pt x="338" y="361"/>
                  </a:lnTo>
                  <a:lnTo>
                    <a:pt x="319" y="358"/>
                  </a:lnTo>
                  <a:lnTo>
                    <a:pt x="300" y="354"/>
                  </a:lnTo>
                  <a:lnTo>
                    <a:pt x="283" y="352"/>
                  </a:lnTo>
                  <a:lnTo>
                    <a:pt x="266" y="346"/>
                  </a:lnTo>
                  <a:lnTo>
                    <a:pt x="251" y="344"/>
                  </a:lnTo>
                  <a:lnTo>
                    <a:pt x="236" y="341"/>
                  </a:lnTo>
                  <a:lnTo>
                    <a:pt x="220" y="337"/>
                  </a:lnTo>
                  <a:lnTo>
                    <a:pt x="205" y="331"/>
                  </a:lnTo>
                  <a:lnTo>
                    <a:pt x="192" y="327"/>
                  </a:lnTo>
                  <a:lnTo>
                    <a:pt x="179" y="321"/>
                  </a:lnTo>
                  <a:lnTo>
                    <a:pt x="167" y="316"/>
                  </a:lnTo>
                  <a:lnTo>
                    <a:pt x="154" y="312"/>
                  </a:lnTo>
                  <a:lnTo>
                    <a:pt x="144" y="306"/>
                  </a:lnTo>
                  <a:lnTo>
                    <a:pt x="133" y="301"/>
                  </a:lnTo>
                  <a:lnTo>
                    <a:pt x="125" y="293"/>
                  </a:lnTo>
                  <a:lnTo>
                    <a:pt x="116" y="287"/>
                  </a:lnTo>
                  <a:lnTo>
                    <a:pt x="110" y="282"/>
                  </a:lnTo>
                  <a:lnTo>
                    <a:pt x="102" y="276"/>
                  </a:lnTo>
                  <a:lnTo>
                    <a:pt x="97" y="268"/>
                  </a:lnTo>
                  <a:lnTo>
                    <a:pt x="93" y="263"/>
                  </a:lnTo>
                  <a:lnTo>
                    <a:pt x="91" y="257"/>
                  </a:lnTo>
                  <a:lnTo>
                    <a:pt x="89" y="249"/>
                  </a:lnTo>
                  <a:lnTo>
                    <a:pt x="89" y="244"/>
                  </a:lnTo>
                  <a:lnTo>
                    <a:pt x="91" y="236"/>
                  </a:lnTo>
                  <a:lnTo>
                    <a:pt x="95" y="230"/>
                  </a:lnTo>
                  <a:lnTo>
                    <a:pt x="99" y="221"/>
                  </a:lnTo>
                  <a:lnTo>
                    <a:pt x="104" y="215"/>
                  </a:lnTo>
                  <a:lnTo>
                    <a:pt x="112" y="207"/>
                  </a:lnTo>
                  <a:lnTo>
                    <a:pt x="123" y="200"/>
                  </a:lnTo>
                  <a:lnTo>
                    <a:pt x="133" y="192"/>
                  </a:lnTo>
                  <a:lnTo>
                    <a:pt x="144" y="185"/>
                  </a:lnTo>
                  <a:lnTo>
                    <a:pt x="158" y="179"/>
                  </a:lnTo>
                  <a:lnTo>
                    <a:pt x="173" y="171"/>
                  </a:lnTo>
                  <a:lnTo>
                    <a:pt x="186" y="166"/>
                  </a:lnTo>
                  <a:lnTo>
                    <a:pt x="201" y="158"/>
                  </a:lnTo>
                  <a:lnTo>
                    <a:pt x="217" y="150"/>
                  </a:lnTo>
                  <a:lnTo>
                    <a:pt x="234" y="145"/>
                  </a:lnTo>
                  <a:lnTo>
                    <a:pt x="251" y="139"/>
                  </a:lnTo>
                  <a:lnTo>
                    <a:pt x="268" y="131"/>
                  </a:lnTo>
                  <a:lnTo>
                    <a:pt x="285" y="126"/>
                  </a:lnTo>
                  <a:lnTo>
                    <a:pt x="302" y="120"/>
                  </a:lnTo>
                  <a:lnTo>
                    <a:pt x="319" y="114"/>
                  </a:lnTo>
                  <a:lnTo>
                    <a:pt x="336" y="107"/>
                  </a:lnTo>
                  <a:lnTo>
                    <a:pt x="351" y="103"/>
                  </a:lnTo>
                  <a:lnTo>
                    <a:pt x="371" y="97"/>
                  </a:lnTo>
                  <a:lnTo>
                    <a:pt x="388" y="91"/>
                  </a:lnTo>
                  <a:lnTo>
                    <a:pt x="407" y="88"/>
                  </a:lnTo>
                  <a:lnTo>
                    <a:pt x="424" y="82"/>
                  </a:lnTo>
                  <a:lnTo>
                    <a:pt x="445" y="80"/>
                  </a:lnTo>
                  <a:lnTo>
                    <a:pt x="462" y="74"/>
                  </a:lnTo>
                  <a:lnTo>
                    <a:pt x="483" y="70"/>
                  </a:lnTo>
                  <a:lnTo>
                    <a:pt x="504" y="69"/>
                  </a:lnTo>
                  <a:lnTo>
                    <a:pt x="526" y="65"/>
                  </a:lnTo>
                  <a:lnTo>
                    <a:pt x="549" y="61"/>
                  </a:lnTo>
                  <a:lnTo>
                    <a:pt x="574" y="59"/>
                  </a:lnTo>
                  <a:lnTo>
                    <a:pt x="599" y="57"/>
                  </a:lnTo>
                  <a:lnTo>
                    <a:pt x="627" y="57"/>
                  </a:lnTo>
                  <a:lnTo>
                    <a:pt x="654" y="53"/>
                  </a:lnTo>
                  <a:lnTo>
                    <a:pt x="682" y="51"/>
                  </a:lnTo>
                  <a:lnTo>
                    <a:pt x="713" y="50"/>
                  </a:lnTo>
                  <a:lnTo>
                    <a:pt x="743" y="50"/>
                  </a:lnTo>
                  <a:lnTo>
                    <a:pt x="772" y="48"/>
                  </a:lnTo>
                  <a:lnTo>
                    <a:pt x="800" y="48"/>
                  </a:lnTo>
                  <a:lnTo>
                    <a:pt x="827" y="48"/>
                  </a:lnTo>
                  <a:lnTo>
                    <a:pt x="855" y="48"/>
                  </a:lnTo>
                  <a:lnTo>
                    <a:pt x="878" y="46"/>
                  </a:lnTo>
                  <a:lnTo>
                    <a:pt x="903" y="46"/>
                  </a:lnTo>
                  <a:lnTo>
                    <a:pt x="922" y="46"/>
                  </a:lnTo>
                  <a:lnTo>
                    <a:pt x="941" y="46"/>
                  </a:lnTo>
                  <a:lnTo>
                    <a:pt x="954" y="46"/>
                  </a:lnTo>
                  <a:lnTo>
                    <a:pt x="965" y="46"/>
                  </a:lnTo>
                  <a:lnTo>
                    <a:pt x="971" y="46"/>
                  </a:lnTo>
                  <a:lnTo>
                    <a:pt x="975" y="48"/>
                  </a:lnTo>
                  <a:lnTo>
                    <a:pt x="967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25" name="Freeform 199"/>
            <p:cNvSpPr>
              <a:spLocks/>
            </p:cNvSpPr>
            <p:nvPr/>
          </p:nvSpPr>
          <p:spPr bwMode="auto">
            <a:xfrm>
              <a:off x="3107463" y="2301516"/>
              <a:ext cx="192427" cy="339183"/>
            </a:xfrm>
            <a:custGeom>
              <a:avLst/>
              <a:gdLst>
                <a:gd name="T0" fmla="*/ 0 w 1264"/>
                <a:gd name="T1" fmla="*/ 2147483647 h 2227"/>
                <a:gd name="T2" fmla="*/ 2147483647 w 1264"/>
                <a:gd name="T3" fmla="*/ 2147483647 h 2227"/>
                <a:gd name="T4" fmla="*/ 2147483647 w 1264"/>
                <a:gd name="T5" fmla="*/ 2147483647 h 2227"/>
                <a:gd name="T6" fmla="*/ 2147483647 w 1264"/>
                <a:gd name="T7" fmla="*/ 2147483647 h 2227"/>
                <a:gd name="T8" fmla="*/ 2147483647 w 1264"/>
                <a:gd name="T9" fmla="*/ 2147483647 h 2227"/>
                <a:gd name="T10" fmla="*/ 2147483647 w 1264"/>
                <a:gd name="T11" fmla="*/ 2147483647 h 2227"/>
                <a:gd name="T12" fmla="*/ 2147483647 w 1264"/>
                <a:gd name="T13" fmla="*/ 2147483647 h 2227"/>
                <a:gd name="T14" fmla="*/ 2147483647 w 1264"/>
                <a:gd name="T15" fmla="*/ 2147483647 h 2227"/>
                <a:gd name="T16" fmla="*/ 2147483647 w 1264"/>
                <a:gd name="T17" fmla="*/ 2147483647 h 2227"/>
                <a:gd name="T18" fmla="*/ 2147483647 w 1264"/>
                <a:gd name="T19" fmla="*/ 2147483647 h 2227"/>
                <a:gd name="T20" fmla="*/ 2147483647 w 1264"/>
                <a:gd name="T21" fmla="*/ 2147483647 h 2227"/>
                <a:gd name="T22" fmla="*/ 2147483647 w 1264"/>
                <a:gd name="T23" fmla="*/ 2147483647 h 2227"/>
                <a:gd name="T24" fmla="*/ 2147483647 w 1264"/>
                <a:gd name="T25" fmla="*/ 2147483647 h 2227"/>
                <a:gd name="T26" fmla="*/ 2147483647 w 1264"/>
                <a:gd name="T27" fmla="*/ 2147483647 h 2227"/>
                <a:gd name="T28" fmla="*/ 2147483647 w 1264"/>
                <a:gd name="T29" fmla="*/ 2147483647 h 2227"/>
                <a:gd name="T30" fmla="*/ 2147483647 w 1264"/>
                <a:gd name="T31" fmla="*/ 2147483647 h 2227"/>
                <a:gd name="T32" fmla="*/ 2147483647 w 1264"/>
                <a:gd name="T33" fmla="*/ 2147483647 h 2227"/>
                <a:gd name="T34" fmla="*/ 2147483647 w 1264"/>
                <a:gd name="T35" fmla="*/ 2147483647 h 2227"/>
                <a:gd name="T36" fmla="*/ 2147483647 w 1264"/>
                <a:gd name="T37" fmla="*/ 2147483647 h 2227"/>
                <a:gd name="T38" fmla="*/ 2147483647 w 1264"/>
                <a:gd name="T39" fmla="*/ 2147483647 h 2227"/>
                <a:gd name="T40" fmla="*/ 2147483647 w 1264"/>
                <a:gd name="T41" fmla="*/ 2147483647 h 2227"/>
                <a:gd name="T42" fmla="*/ 2147483647 w 1264"/>
                <a:gd name="T43" fmla="*/ 2147483647 h 2227"/>
                <a:gd name="T44" fmla="*/ 2147483647 w 1264"/>
                <a:gd name="T45" fmla="*/ 2147483647 h 2227"/>
                <a:gd name="T46" fmla="*/ 2147483647 w 1264"/>
                <a:gd name="T47" fmla="*/ 2147483647 h 2227"/>
                <a:gd name="T48" fmla="*/ 2147483647 w 1264"/>
                <a:gd name="T49" fmla="*/ 2147483647 h 2227"/>
                <a:gd name="T50" fmla="*/ 2147483647 w 1264"/>
                <a:gd name="T51" fmla="*/ 2147483647 h 2227"/>
                <a:gd name="T52" fmla="*/ 2147483647 w 1264"/>
                <a:gd name="T53" fmla="*/ 2147483647 h 2227"/>
                <a:gd name="T54" fmla="*/ 2147483647 w 1264"/>
                <a:gd name="T55" fmla="*/ 2147483647 h 2227"/>
                <a:gd name="T56" fmla="*/ 2147483647 w 1264"/>
                <a:gd name="T57" fmla="*/ 2147483647 h 2227"/>
                <a:gd name="T58" fmla="*/ 2147483647 w 1264"/>
                <a:gd name="T59" fmla="*/ 2147483647 h 2227"/>
                <a:gd name="T60" fmla="*/ 2147483647 w 1264"/>
                <a:gd name="T61" fmla="*/ 2147483647 h 2227"/>
                <a:gd name="T62" fmla="*/ 2147483647 w 1264"/>
                <a:gd name="T63" fmla="*/ 2147483647 h 2227"/>
                <a:gd name="T64" fmla="*/ 2147483647 w 1264"/>
                <a:gd name="T65" fmla="*/ 2147483647 h 2227"/>
                <a:gd name="T66" fmla="*/ 2147483647 w 1264"/>
                <a:gd name="T67" fmla="*/ 2147483647 h 2227"/>
                <a:gd name="T68" fmla="*/ 2147483647 w 1264"/>
                <a:gd name="T69" fmla="*/ 2147483647 h 2227"/>
                <a:gd name="T70" fmla="*/ 2147483647 w 1264"/>
                <a:gd name="T71" fmla="*/ 2147483647 h 2227"/>
                <a:gd name="T72" fmla="*/ 2147483647 w 1264"/>
                <a:gd name="T73" fmla="*/ 2147483647 h 2227"/>
                <a:gd name="T74" fmla="*/ 2147483647 w 1264"/>
                <a:gd name="T75" fmla="*/ 2147483647 h 2227"/>
                <a:gd name="T76" fmla="*/ 2147483647 w 1264"/>
                <a:gd name="T77" fmla="*/ 2147483647 h 2227"/>
                <a:gd name="T78" fmla="*/ 2147483647 w 1264"/>
                <a:gd name="T79" fmla="*/ 2147483647 h 2227"/>
                <a:gd name="T80" fmla="*/ 2147483647 w 1264"/>
                <a:gd name="T81" fmla="*/ 2147483647 h 2227"/>
                <a:gd name="T82" fmla="*/ 2147483647 w 1264"/>
                <a:gd name="T83" fmla="*/ 2147483647 h 2227"/>
                <a:gd name="T84" fmla="*/ 2147483647 w 1264"/>
                <a:gd name="T85" fmla="*/ 2147483647 h 2227"/>
                <a:gd name="T86" fmla="*/ 2147483647 w 1264"/>
                <a:gd name="T87" fmla="*/ 2147483647 h 2227"/>
                <a:gd name="T88" fmla="*/ 2147483647 w 1264"/>
                <a:gd name="T89" fmla="*/ 2147483647 h 2227"/>
                <a:gd name="T90" fmla="*/ 2147483647 w 1264"/>
                <a:gd name="T91" fmla="*/ 2147483647 h 2227"/>
                <a:gd name="T92" fmla="*/ 2147483647 w 1264"/>
                <a:gd name="T93" fmla="*/ 2147483647 h 2227"/>
                <a:gd name="T94" fmla="*/ 2147483647 w 1264"/>
                <a:gd name="T95" fmla="*/ 2147483647 h 2227"/>
                <a:gd name="T96" fmla="*/ 2147483647 w 1264"/>
                <a:gd name="T97" fmla="*/ 2147483647 h 2227"/>
                <a:gd name="T98" fmla="*/ 2147483647 w 1264"/>
                <a:gd name="T99" fmla="*/ 2147483647 h 2227"/>
                <a:gd name="T100" fmla="*/ 0 w 1264"/>
                <a:gd name="T101" fmla="*/ 0 h 222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264" h="2227">
                  <a:moveTo>
                    <a:pt x="0" y="0"/>
                  </a:moveTo>
                  <a:lnTo>
                    <a:pt x="0" y="5"/>
                  </a:lnTo>
                  <a:lnTo>
                    <a:pt x="0" y="28"/>
                  </a:lnTo>
                  <a:lnTo>
                    <a:pt x="0" y="62"/>
                  </a:lnTo>
                  <a:lnTo>
                    <a:pt x="4" y="110"/>
                  </a:lnTo>
                  <a:lnTo>
                    <a:pt x="5" y="165"/>
                  </a:lnTo>
                  <a:lnTo>
                    <a:pt x="9" y="232"/>
                  </a:lnTo>
                  <a:lnTo>
                    <a:pt x="13" y="304"/>
                  </a:lnTo>
                  <a:lnTo>
                    <a:pt x="17" y="384"/>
                  </a:lnTo>
                  <a:lnTo>
                    <a:pt x="21" y="466"/>
                  </a:lnTo>
                  <a:lnTo>
                    <a:pt x="24" y="553"/>
                  </a:lnTo>
                  <a:lnTo>
                    <a:pt x="28" y="642"/>
                  </a:lnTo>
                  <a:lnTo>
                    <a:pt x="36" y="732"/>
                  </a:lnTo>
                  <a:lnTo>
                    <a:pt x="40" y="821"/>
                  </a:lnTo>
                  <a:lnTo>
                    <a:pt x="45" y="909"/>
                  </a:lnTo>
                  <a:lnTo>
                    <a:pt x="51" y="992"/>
                  </a:lnTo>
                  <a:lnTo>
                    <a:pt x="57" y="1072"/>
                  </a:lnTo>
                  <a:lnTo>
                    <a:pt x="61" y="1145"/>
                  </a:lnTo>
                  <a:lnTo>
                    <a:pt x="66" y="1211"/>
                  </a:lnTo>
                  <a:lnTo>
                    <a:pt x="72" y="1272"/>
                  </a:lnTo>
                  <a:lnTo>
                    <a:pt x="76" y="1329"/>
                  </a:lnTo>
                  <a:lnTo>
                    <a:pt x="81" y="1380"/>
                  </a:lnTo>
                  <a:lnTo>
                    <a:pt x="85" y="1428"/>
                  </a:lnTo>
                  <a:lnTo>
                    <a:pt x="89" y="1470"/>
                  </a:lnTo>
                  <a:lnTo>
                    <a:pt x="95" y="1512"/>
                  </a:lnTo>
                  <a:lnTo>
                    <a:pt x="99" y="1546"/>
                  </a:lnTo>
                  <a:lnTo>
                    <a:pt x="102" y="1580"/>
                  </a:lnTo>
                  <a:lnTo>
                    <a:pt x="106" y="1610"/>
                  </a:lnTo>
                  <a:lnTo>
                    <a:pt x="110" y="1639"/>
                  </a:lnTo>
                  <a:lnTo>
                    <a:pt x="114" y="1666"/>
                  </a:lnTo>
                  <a:lnTo>
                    <a:pt x="118" y="1690"/>
                  </a:lnTo>
                  <a:lnTo>
                    <a:pt x="119" y="1715"/>
                  </a:lnTo>
                  <a:lnTo>
                    <a:pt x="123" y="1742"/>
                  </a:lnTo>
                  <a:lnTo>
                    <a:pt x="125" y="1763"/>
                  </a:lnTo>
                  <a:lnTo>
                    <a:pt x="127" y="1785"/>
                  </a:lnTo>
                  <a:lnTo>
                    <a:pt x="129" y="1808"/>
                  </a:lnTo>
                  <a:lnTo>
                    <a:pt x="131" y="1829"/>
                  </a:lnTo>
                  <a:lnTo>
                    <a:pt x="133" y="1850"/>
                  </a:lnTo>
                  <a:lnTo>
                    <a:pt x="133" y="1871"/>
                  </a:lnTo>
                  <a:lnTo>
                    <a:pt x="135" y="1890"/>
                  </a:lnTo>
                  <a:lnTo>
                    <a:pt x="137" y="1909"/>
                  </a:lnTo>
                  <a:lnTo>
                    <a:pt x="137" y="1926"/>
                  </a:lnTo>
                  <a:lnTo>
                    <a:pt x="137" y="1941"/>
                  </a:lnTo>
                  <a:lnTo>
                    <a:pt x="139" y="1957"/>
                  </a:lnTo>
                  <a:lnTo>
                    <a:pt x="139" y="1970"/>
                  </a:lnTo>
                  <a:lnTo>
                    <a:pt x="139" y="1981"/>
                  </a:lnTo>
                  <a:lnTo>
                    <a:pt x="140" y="1995"/>
                  </a:lnTo>
                  <a:lnTo>
                    <a:pt x="140" y="2004"/>
                  </a:lnTo>
                  <a:lnTo>
                    <a:pt x="140" y="2014"/>
                  </a:lnTo>
                  <a:lnTo>
                    <a:pt x="144" y="2014"/>
                  </a:lnTo>
                  <a:lnTo>
                    <a:pt x="152" y="2019"/>
                  </a:lnTo>
                  <a:lnTo>
                    <a:pt x="165" y="2027"/>
                  </a:lnTo>
                  <a:lnTo>
                    <a:pt x="186" y="2038"/>
                  </a:lnTo>
                  <a:lnTo>
                    <a:pt x="209" y="2050"/>
                  </a:lnTo>
                  <a:lnTo>
                    <a:pt x="235" y="2065"/>
                  </a:lnTo>
                  <a:lnTo>
                    <a:pt x="266" y="2080"/>
                  </a:lnTo>
                  <a:lnTo>
                    <a:pt x="300" y="2097"/>
                  </a:lnTo>
                  <a:lnTo>
                    <a:pt x="334" y="2114"/>
                  </a:lnTo>
                  <a:lnTo>
                    <a:pt x="372" y="2131"/>
                  </a:lnTo>
                  <a:lnTo>
                    <a:pt x="410" y="2149"/>
                  </a:lnTo>
                  <a:lnTo>
                    <a:pt x="452" y="2164"/>
                  </a:lnTo>
                  <a:lnTo>
                    <a:pt x="492" y="2179"/>
                  </a:lnTo>
                  <a:lnTo>
                    <a:pt x="534" y="2192"/>
                  </a:lnTo>
                  <a:lnTo>
                    <a:pt x="574" y="2206"/>
                  </a:lnTo>
                  <a:lnTo>
                    <a:pt x="616" y="2215"/>
                  </a:lnTo>
                  <a:lnTo>
                    <a:pt x="654" y="2223"/>
                  </a:lnTo>
                  <a:lnTo>
                    <a:pt x="692" y="2227"/>
                  </a:lnTo>
                  <a:lnTo>
                    <a:pt x="726" y="2227"/>
                  </a:lnTo>
                  <a:lnTo>
                    <a:pt x="762" y="2227"/>
                  </a:lnTo>
                  <a:lnTo>
                    <a:pt x="794" y="2225"/>
                  </a:lnTo>
                  <a:lnTo>
                    <a:pt x="829" y="2219"/>
                  </a:lnTo>
                  <a:lnTo>
                    <a:pt x="859" y="2213"/>
                  </a:lnTo>
                  <a:lnTo>
                    <a:pt x="889" y="2208"/>
                  </a:lnTo>
                  <a:lnTo>
                    <a:pt x="918" y="2198"/>
                  </a:lnTo>
                  <a:lnTo>
                    <a:pt x="944" y="2189"/>
                  </a:lnTo>
                  <a:lnTo>
                    <a:pt x="971" y="2177"/>
                  </a:lnTo>
                  <a:lnTo>
                    <a:pt x="998" y="2166"/>
                  </a:lnTo>
                  <a:lnTo>
                    <a:pt x="1022" y="2150"/>
                  </a:lnTo>
                  <a:lnTo>
                    <a:pt x="1045" y="2137"/>
                  </a:lnTo>
                  <a:lnTo>
                    <a:pt x="1068" y="2124"/>
                  </a:lnTo>
                  <a:lnTo>
                    <a:pt x="1091" y="2111"/>
                  </a:lnTo>
                  <a:lnTo>
                    <a:pt x="1108" y="2095"/>
                  </a:lnTo>
                  <a:lnTo>
                    <a:pt x="1129" y="2082"/>
                  </a:lnTo>
                  <a:lnTo>
                    <a:pt x="1146" y="2067"/>
                  </a:lnTo>
                  <a:lnTo>
                    <a:pt x="1161" y="2053"/>
                  </a:lnTo>
                  <a:lnTo>
                    <a:pt x="1176" y="2040"/>
                  </a:lnTo>
                  <a:lnTo>
                    <a:pt x="1192" y="2029"/>
                  </a:lnTo>
                  <a:lnTo>
                    <a:pt x="1205" y="2015"/>
                  </a:lnTo>
                  <a:lnTo>
                    <a:pt x="1216" y="2006"/>
                  </a:lnTo>
                  <a:lnTo>
                    <a:pt x="1226" y="1995"/>
                  </a:lnTo>
                  <a:lnTo>
                    <a:pt x="1235" y="1985"/>
                  </a:lnTo>
                  <a:lnTo>
                    <a:pt x="1243" y="1977"/>
                  </a:lnTo>
                  <a:lnTo>
                    <a:pt x="1250" y="1972"/>
                  </a:lnTo>
                  <a:lnTo>
                    <a:pt x="1256" y="1966"/>
                  </a:lnTo>
                  <a:lnTo>
                    <a:pt x="1260" y="1962"/>
                  </a:lnTo>
                  <a:lnTo>
                    <a:pt x="1262" y="1958"/>
                  </a:lnTo>
                  <a:lnTo>
                    <a:pt x="1264" y="1958"/>
                  </a:lnTo>
                  <a:lnTo>
                    <a:pt x="1262" y="1957"/>
                  </a:lnTo>
                  <a:lnTo>
                    <a:pt x="1260" y="1953"/>
                  </a:lnTo>
                  <a:lnTo>
                    <a:pt x="1258" y="1945"/>
                  </a:lnTo>
                  <a:lnTo>
                    <a:pt x="1256" y="1939"/>
                  </a:lnTo>
                  <a:lnTo>
                    <a:pt x="1252" y="1932"/>
                  </a:lnTo>
                  <a:lnTo>
                    <a:pt x="1247" y="1928"/>
                  </a:lnTo>
                  <a:lnTo>
                    <a:pt x="1239" y="1926"/>
                  </a:lnTo>
                  <a:lnTo>
                    <a:pt x="1230" y="1928"/>
                  </a:lnTo>
                  <a:lnTo>
                    <a:pt x="1222" y="1930"/>
                  </a:lnTo>
                  <a:lnTo>
                    <a:pt x="1216" y="1936"/>
                  </a:lnTo>
                  <a:lnTo>
                    <a:pt x="1207" y="1941"/>
                  </a:lnTo>
                  <a:lnTo>
                    <a:pt x="1199" y="1947"/>
                  </a:lnTo>
                  <a:lnTo>
                    <a:pt x="1192" y="1953"/>
                  </a:lnTo>
                  <a:lnTo>
                    <a:pt x="1182" y="1962"/>
                  </a:lnTo>
                  <a:lnTo>
                    <a:pt x="1171" y="1970"/>
                  </a:lnTo>
                  <a:lnTo>
                    <a:pt x="1161" y="1981"/>
                  </a:lnTo>
                  <a:lnTo>
                    <a:pt x="1148" y="1991"/>
                  </a:lnTo>
                  <a:lnTo>
                    <a:pt x="1136" y="1998"/>
                  </a:lnTo>
                  <a:lnTo>
                    <a:pt x="1123" y="2010"/>
                  </a:lnTo>
                  <a:lnTo>
                    <a:pt x="1110" y="2019"/>
                  </a:lnTo>
                  <a:lnTo>
                    <a:pt x="1095" y="2031"/>
                  </a:lnTo>
                  <a:lnTo>
                    <a:pt x="1079" y="2040"/>
                  </a:lnTo>
                  <a:lnTo>
                    <a:pt x="1060" y="2052"/>
                  </a:lnTo>
                  <a:lnTo>
                    <a:pt x="1045" y="2061"/>
                  </a:lnTo>
                  <a:lnTo>
                    <a:pt x="1024" y="2071"/>
                  </a:lnTo>
                  <a:lnTo>
                    <a:pt x="1005" y="2080"/>
                  </a:lnTo>
                  <a:lnTo>
                    <a:pt x="984" y="2090"/>
                  </a:lnTo>
                  <a:lnTo>
                    <a:pt x="962" y="2099"/>
                  </a:lnTo>
                  <a:lnTo>
                    <a:pt x="935" y="2107"/>
                  </a:lnTo>
                  <a:lnTo>
                    <a:pt x="910" y="2116"/>
                  </a:lnTo>
                  <a:lnTo>
                    <a:pt x="882" y="2124"/>
                  </a:lnTo>
                  <a:lnTo>
                    <a:pt x="855" y="2130"/>
                  </a:lnTo>
                  <a:lnTo>
                    <a:pt x="825" y="2135"/>
                  </a:lnTo>
                  <a:lnTo>
                    <a:pt x="794" y="2139"/>
                  </a:lnTo>
                  <a:lnTo>
                    <a:pt x="762" y="2141"/>
                  </a:lnTo>
                  <a:lnTo>
                    <a:pt x="732" y="2141"/>
                  </a:lnTo>
                  <a:lnTo>
                    <a:pt x="697" y="2141"/>
                  </a:lnTo>
                  <a:lnTo>
                    <a:pt x="665" y="2137"/>
                  </a:lnTo>
                  <a:lnTo>
                    <a:pt x="631" y="2133"/>
                  </a:lnTo>
                  <a:lnTo>
                    <a:pt x="597" y="2128"/>
                  </a:lnTo>
                  <a:lnTo>
                    <a:pt x="560" y="2116"/>
                  </a:lnTo>
                  <a:lnTo>
                    <a:pt x="526" y="2107"/>
                  </a:lnTo>
                  <a:lnTo>
                    <a:pt x="490" y="2093"/>
                  </a:lnTo>
                  <a:lnTo>
                    <a:pt x="456" y="2080"/>
                  </a:lnTo>
                  <a:lnTo>
                    <a:pt x="422" y="2065"/>
                  </a:lnTo>
                  <a:lnTo>
                    <a:pt x="389" y="2052"/>
                  </a:lnTo>
                  <a:lnTo>
                    <a:pt x="359" y="2036"/>
                  </a:lnTo>
                  <a:lnTo>
                    <a:pt x="332" y="2021"/>
                  </a:lnTo>
                  <a:lnTo>
                    <a:pt x="304" y="2006"/>
                  </a:lnTo>
                  <a:lnTo>
                    <a:pt x="281" y="1993"/>
                  </a:lnTo>
                  <a:lnTo>
                    <a:pt x="258" y="1981"/>
                  </a:lnTo>
                  <a:lnTo>
                    <a:pt x="241" y="1970"/>
                  </a:lnTo>
                  <a:lnTo>
                    <a:pt x="226" y="1960"/>
                  </a:lnTo>
                  <a:lnTo>
                    <a:pt x="215" y="1955"/>
                  </a:lnTo>
                  <a:lnTo>
                    <a:pt x="209" y="1951"/>
                  </a:lnTo>
                  <a:lnTo>
                    <a:pt x="207" y="1949"/>
                  </a:lnTo>
                  <a:lnTo>
                    <a:pt x="207" y="1947"/>
                  </a:lnTo>
                  <a:lnTo>
                    <a:pt x="205" y="1943"/>
                  </a:lnTo>
                  <a:lnTo>
                    <a:pt x="203" y="1939"/>
                  </a:lnTo>
                  <a:lnTo>
                    <a:pt x="201" y="1932"/>
                  </a:lnTo>
                  <a:lnTo>
                    <a:pt x="199" y="1922"/>
                  </a:lnTo>
                  <a:lnTo>
                    <a:pt x="196" y="1913"/>
                  </a:lnTo>
                  <a:lnTo>
                    <a:pt x="194" y="1901"/>
                  </a:lnTo>
                  <a:lnTo>
                    <a:pt x="190" y="1890"/>
                  </a:lnTo>
                  <a:lnTo>
                    <a:pt x="186" y="1873"/>
                  </a:lnTo>
                  <a:lnTo>
                    <a:pt x="182" y="1856"/>
                  </a:lnTo>
                  <a:lnTo>
                    <a:pt x="178" y="1837"/>
                  </a:lnTo>
                  <a:lnTo>
                    <a:pt x="177" y="1820"/>
                  </a:lnTo>
                  <a:lnTo>
                    <a:pt x="173" y="1797"/>
                  </a:lnTo>
                  <a:lnTo>
                    <a:pt x="169" y="1774"/>
                  </a:lnTo>
                  <a:lnTo>
                    <a:pt x="165" y="1749"/>
                  </a:lnTo>
                  <a:lnTo>
                    <a:pt x="163" y="1725"/>
                  </a:lnTo>
                  <a:lnTo>
                    <a:pt x="159" y="1696"/>
                  </a:lnTo>
                  <a:lnTo>
                    <a:pt x="156" y="1667"/>
                  </a:lnTo>
                  <a:lnTo>
                    <a:pt x="152" y="1637"/>
                  </a:lnTo>
                  <a:lnTo>
                    <a:pt x="148" y="1607"/>
                  </a:lnTo>
                  <a:lnTo>
                    <a:pt x="146" y="1572"/>
                  </a:lnTo>
                  <a:lnTo>
                    <a:pt x="144" y="1538"/>
                  </a:lnTo>
                  <a:lnTo>
                    <a:pt x="140" y="1500"/>
                  </a:lnTo>
                  <a:lnTo>
                    <a:pt x="139" y="1460"/>
                  </a:lnTo>
                  <a:lnTo>
                    <a:pt x="135" y="1416"/>
                  </a:lnTo>
                  <a:lnTo>
                    <a:pt x="133" y="1369"/>
                  </a:lnTo>
                  <a:lnTo>
                    <a:pt x="129" y="1319"/>
                  </a:lnTo>
                  <a:lnTo>
                    <a:pt x="125" y="1268"/>
                  </a:lnTo>
                  <a:lnTo>
                    <a:pt x="121" y="1211"/>
                  </a:lnTo>
                  <a:lnTo>
                    <a:pt x="119" y="1154"/>
                  </a:lnTo>
                  <a:lnTo>
                    <a:pt x="114" y="1089"/>
                  </a:lnTo>
                  <a:lnTo>
                    <a:pt x="112" y="1023"/>
                  </a:lnTo>
                  <a:lnTo>
                    <a:pt x="106" y="951"/>
                  </a:lnTo>
                  <a:lnTo>
                    <a:pt x="102" y="876"/>
                  </a:lnTo>
                  <a:lnTo>
                    <a:pt x="97" y="800"/>
                  </a:lnTo>
                  <a:lnTo>
                    <a:pt x="93" y="724"/>
                  </a:lnTo>
                  <a:lnTo>
                    <a:pt x="87" y="646"/>
                  </a:lnTo>
                  <a:lnTo>
                    <a:pt x="83" y="574"/>
                  </a:lnTo>
                  <a:lnTo>
                    <a:pt x="78" y="500"/>
                  </a:lnTo>
                  <a:lnTo>
                    <a:pt x="76" y="431"/>
                  </a:lnTo>
                  <a:lnTo>
                    <a:pt x="72" y="365"/>
                  </a:lnTo>
                  <a:lnTo>
                    <a:pt x="66" y="306"/>
                  </a:lnTo>
                  <a:lnTo>
                    <a:pt x="64" y="251"/>
                  </a:lnTo>
                  <a:lnTo>
                    <a:pt x="62" y="207"/>
                  </a:lnTo>
                  <a:lnTo>
                    <a:pt x="59" y="167"/>
                  </a:lnTo>
                  <a:lnTo>
                    <a:pt x="59" y="140"/>
                  </a:lnTo>
                  <a:lnTo>
                    <a:pt x="57" y="123"/>
                  </a:lnTo>
                  <a:lnTo>
                    <a:pt x="57" y="118"/>
                  </a:lnTo>
                  <a:lnTo>
                    <a:pt x="4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26" name="Freeform 200"/>
            <p:cNvSpPr>
              <a:spLocks/>
            </p:cNvSpPr>
            <p:nvPr/>
          </p:nvSpPr>
          <p:spPr bwMode="auto">
            <a:xfrm>
              <a:off x="3298977" y="2298472"/>
              <a:ext cx="14310" cy="291381"/>
            </a:xfrm>
            <a:custGeom>
              <a:avLst/>
              <a:gdLst>
                <a:gd name="T0" fmla="*/ 0 w 93"/>
                <a:gd name="T1" fmla="*/ 2147483647 h 1915"/>
                <a:gd name="T2" fmla="*/ 0 w 93"/>
                <a:gd name="T3" fmla="*/ 2147483647 h 1915"/>
                <a:gd name="T4" fmla="*/ 2147483647 w 93"/>
                <a:gd name="T5" fmla="*/ 2147483647 h 1915"/>
                <a:gd name="T6" fmla="*/ 2147483647 w 93"/>
                <a:gd name="T7" fmla="*/ 2147483647 h 1915"/>
                <a:gd name="T8" fmla="*/ 2147483647 w 93"/>
                <a:gd name="T9" fmla="*/ 2147483647 h 1915"/>
                <a:gd name="T10" fmla="*/ 2147483647 w 93"/>
                <a:gd name="T11" fmla="*/ 2147483647 h 1915"/>
                <a:gd name="T12" fmla="*/ 2147483647 w 93"/>
                <a:gd name="T13" fmla="*/ 2147483647 h 1915"/>
                <a:gd name="T14" fmla="*/ 2147483647 w 93"/>
                <a:gd name="T15" fmla="*/ 2147483647 h 1915"/>
                <a:gd name="T16" fmla="*/ 2147483647 w 93"/>
                <a:gd name="T17" fmla="*/ 2147483647 h 1915"/>
                <a:gd name="T18" fmla="*/ 2147483647 w 93"/>
                <a:gd name="T19" fmla="*/ 2147483647 h 1915"/>
                <a:gd name="T20" fmla="*/ 2147483647 w 93"/>
                <a:gd name="T21" fmla="*/ 2147483647 h 1915"/>
                <a:gd name="T22" fmla="*/ 2147483647 w 93"/>
                <a:gd name="T23" fmla="*/ 2147483647 h 1915"/>
                <a:gd name="T24" fmla="*/ 2147483647 w 93"/>
                <a:gd name="T25" fmla="*/ 2147483647 h 1915"/>
                <a:gd name="T26" fmla="*/ 2147483647 w 93"/>
                <a:gd name="T27" fmla="*/ 2147483647 h 1915"/>
                <a:gd name="T28" fmla="*/ 2147483647 w 93"/>
                <a:gd name="T29" fmla="*/ 2147483647 h 1915"/>
                <a:gd name="T30" fmla="*/ 2147483647 w 93"/>
                <a:gd name="T31" fmla="*/ 2147483647 h 1915"/>
                <a:gd name="T32" fmla="*/ 2147483647 w 93"/>
                <a:gd name="T33" fmla="*/ 2147483647 h 1915"/>
                <a:gd name="T34" fmla="*/ 2147483647 w 93"/>
                <a:gd name="T35" fmla="*/ 2147483647 h 1915"/>
                <a:gd name="T36" fmla="*/ 2147483647 w 93"/>
                <a:gd name="T37" fmla="*/ 2147483647 h 1915"/>
                <a:gd name="T38" fmla="*/ 2147483647 w 93"/>
                <a:gd name="T39" fmla="*/ 2147483647 h 1915"/>
                <a:gd name="T40" fmla="*/ 2147483647 w 93"/>
                <a:gd name="T41" fmla="*/ 2147483647 h 1915"/>
                <a:gd name="T42" fmla="*/ 2147483647 w 93"/>
                <a:gd name="T43" fmla="*/ 0 h 1915"/>
                <a:gd name="T44" fmla="*/ 2147483647 w 93"/>
                <a:gd name="T45" fmla="*/ 0 h 1915"/>
                <a:gd name="T46" fmla="*/ 2147483647 w 93"/>
                <a:gd name="T47" fmla="*/ 2147483647 h 1915"/>
                <a:gd name="T48" fmla="*/ 2147483647 w 93"/>
                <a:gd name="T49" fmla="*/ 2147483647 h 1915"/>
                <a:gd name="T50" fmla="*/ 2147483647 w 93"/>
                <a:gd name="T51" fmla="*/ 2147483647 h 1915"/>
                <a:gd name="T52" fmla="*/ 2147483647 w 93"/>
                <a:gd name="T53" fmla="*/ 2147483647 h 1915"/>
                <a:gd name="T54" fmla="*/ 2147483647 w 93"/>
                <a:gd name="T55" fmla="*/ 2147483647 h 1915"/>
                <a:gd name="T56" fmla="*/ 2147483647 w 93"/>
                <a:gd name="T57" fmla="*/ 2147483647 h 1915"/>
                <a:gd name="T58" fmla="*/ 2147483647 w 93"/>
                <a:gd name="T59" fmla="*/ 2147483647 h 1915"/>
                <a:gd name="T60" fmla="*/ 2147483647 w 93"/>
                <a:gd name="T61" fmla="*/ 2147483647 h 1915"/>
                <a:gd name="T62" fmla="*/ 2147483647 w 93"/>
                <a:gd name="T63" fmla="*/ 2147483647 h 1915"/>
                <a:gd name="T64" fmla="*/ 2147483647 w 93"/>
                <a:gd name="T65" fmla="*/ 2147483647 h 1915"/>
                <a:gd name="T66" fmla="*/ 2147483647 w 93"/>
                <a:gd name="T67" fmla="*/ 2147483647 h 1915"/>
                <a:gd name="T68" fmla="*/ 2147483647 w 93"/>
                <a:gd name="T69" fmla="*/ 2147483647 h 1915"/>
                <a:gd name="T70" fmla="*/ 2147483647 w 93"/>
                <a:gd name="T71" fmla="*/ 2147483647 h 1915"/>
                <a:gd name="T72" fmla="*/ 2147483647 w 93"/>
                <a:gd name="T73" fmla="*/ 2147483647 h 1915"/>
                <a:gd name="T74" fmla="*/ 2147483647 w 93"/>
                <a:gd name="T75" fmla="*/ 2147483647 h 1915"/>
                <a:gd name="T76" fmla="*/ 2147483647 w 93"/>
                <a:gd name="T77" fmla="*/ 2147483647 h 1915"/>
                <a:gd name="T78" fmla="*/ 2147483647 w 93"/>
                <a:gd name="T79" fmla="*/ 2147483647 h 1915"/>
                <a:gd name="T80" fmla="*/ 2147483647 w 93"/>
                <a:gd name="T81" fmla="*/ 2147483647 h 1915"/>
                <a:gd name="T82" fmla="*/ 2147483647 w 93"/>
                <a:gd name="T83" fmla="*/ 2147483647 h 1915"/>
                <a:gd name="T84" fmla="*/ 2147483647 w 93"/>
                <a:gd name="T85" fmla="*/ 2147483647 h 1915"/>
                <a:gd name="T86" fmla="*/ 2147483647 w 93"/>
                <a:gd name="T87" fmla="*/ 2147483647 h 1915"/>
                <a:gd name="T88" fmla="*/ 2147483647 w 93"/>
                <a:gd name="T89" fmla="*/ 2147483647 h 1915"/>
                <a:gd name="T90" fmla="*/ 2147483647 w 93"/>
                <a:gd name="T91" fmla="*/ 2147483647 h 1915"/>
                <a:gd name="T92" fmla="*/ 2147483647 w 93"/>
                <a:gd name="T93" fmla="*/ 2147483647 h 1915"/>
                <a:gd name="T94" fmla="*/ 2147483647 w 93"/>
                <a:gd name="T95" fmla="*/ 2147483647 h 1915"/>
                <a:gd name="T96" fmla="*/ 2147483647 w 93"/>
                <a:gd name="T97" fmla="*/ 2147483647 h 1915"/>
                <a:gd name="T98" fmla="*/ 2147483647 w 93"/>
                <a:gd name="T99" fmla="*/ 2147483647 h 1915"/>
                <a:gd name="T100" fmla="*/ 2147483647 w 93"/>
                <a:gd name="T101" fmla="*/ 2147483647 h 1915"/>
                <a:gd name="T102" fmla="*/ 2147483647 w 93"/>
                <a:gd name="T103" fmla="*/ 2147483647 h 1915"/>
                <a:gd name="T104" fmla="*/ 0 w 93"/>
                <a:gd name="T105" fmla="*/ 2147483647 h 1915"/>
                <a:gd name="T106" fmla="*/ 0 w 93"/>
                <a:gd name="T107" fmla="*/ 2147483647 h 1915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93" h="1915">
                  <a:moveTo>
                    <a:pt x="0" y="1905"/>
                  </a:moveTo>
                  <a:lnTo>
                    <a:pt x="0" y="1896"/>
                  </a:lnTo>
                  <a:lnTo>
                    <a:pt x="0" y="1875"/>
                  </a:lnTo>
                  <a:lnTo>
                    <a:pt x="0" y="1839"/>
                  </a:lnTo>
                  <a:lnTo>
                    <a:pt x="2" y="1793"/>
                  </a:lnTo>
                  <a:lnTo>
                    <a:pt x="4" y="1736"/>
                  </a:lnTo>
                  <a:lnTo>
                    <a:pt x="6" y="1669"/>
                  </a:lnTo>
                  <a:lnTo>
                    <a:pt x="8" y="1595"/>
                  </a:lnTo>
                  <a:lnTo>
                    <a:pt x="10" y="1515"/>
                  </a:lnTo>
                  <a:lnTo>
                    <a:pt x="11" y="1428"/>
                  </a:lnTo>
                  <a:lnTo>
                    <a:pt x="13" y="1339"/>
                  </a:lnTo>
                  <a:lnTo>
                    <a:pt x="15" y="1243"/>
                  </a:lnTo>
                  <a:lnTo>
                    <a:pt x="19" y="1150"/>
                  </a:lnTo>
                  <a:lnTo>
                    <a:pt x="19" y="1055"/>
                  </a:lnTo>
                  <a:lnTo>
                    <a:pt x="21" y="962"/>
                  </a:lnTo>
                  <a:lnTo>
                    <a:pt x="23" y="871"/>
                  </a:lnTo>
                  <a:lnTo>
                    <a:pt x="25" y="783"/>
                  </a:lnTo>
                  <a:lnTo>
                    <a:pt x="25" y="698"/>
                  </a:lnTo>
                  <a:lnTo>
                    <a:pt x="25" y="618"/>
                  </a:lnTo>
                  <a:lnTo>
                    <a:pt x="25" y="544"/>
                  </a:lnTo>
                  <a:lnTo>
                    <a:pt x="27" y="477"/>
                  </a:lnTo>
                  <a:lnTo>
                    <a:pt x="25" y="412"/>
                  </a:lnTo>
                  <a:lnTo>
                    <a:pt x="25" y="354"/>
                  </a:lnTo>
                  <a:lnTo>
                    <a:pt x="25" y="300"/>
                  </a:lnTo>
                  <a:lnTo>
                    <a:pt x="25" y="253"/>
                  </a:lnTo>
                  <a:lnTo>
                    <a:pt x="23" y="209"/>
                  </a:lnTo>
                  <a:lnTo>
                    <a:pt x="23" y="173"/>
                  </a:lnTo>
                  <a:lnTo>
                    <a:pt x="21" y="141"/>
                  </a:lnTo>
                  <a:lnTo>
                    <a:pt x="21" y="114"/>
                  </a:lnTo>
                  <a:lnTo>
                    <a:pt x="21" y="95"/>
                  </a:lnTo>
                  <a:lnTo>
                    <a:pt x="21" y="80"/>
                  </a:lnTo>
                  <a:lnTo>
                    <a:pt x="21" y="70"/>
                  </a:lnTo>
                  <a:lnTo>
                    <a:pt x="21" y="68"/>
                  </a:lnTo>
                  <a:lnTo>
                    <a:pt x="21" y="66"/>
                  </a:lnTo>
                  <a:lnTo>
                    <a:pt x="23" y="63"/>
                  </a:lnTo>
                  <a:lnTo>
                    <a:pt x="25" y="57"/>
                  </a:lnTo>
                  <a:lnTo>
                    <a:pt x="29" y="49"/>
                  </a:lnTo>
                  <a:lnTo>
                    <a:pt x="32" y="42"/>
                  </a:lnTo>
                  <a:lnTo>
                    <a:pt x="36" y="34"/>
                  </a:lnTo>
                  <a:lnTo>
                    <a:pt x="44" y="25"/>
                  </a:lnTo>
                  <a:lnTo>
                    <a:pt x="50" y="17"/>
                  </a:lnTo>
                  <a:lnTo>
                    <a:pt x="53" y="9"/>
                  </a:lnTo>
                  <a:lnTo>
                    <a:pt x="61" y="4"/>
                  </a:lnTo>
                  <a:lnTo>
                    <a:pt x="65" y="0"/>
                  </a:lnTo>
                  <a:lnTo>
                    <a:pt x="72" y="0"/>
                  </a:lnTo>
                  <a:lnTo>
                    <a:pt x="76" y="0"/>
                  </a:lnTo>
                  <a:lnTo>
                    <a:pt x="80" y="6"/>
                  </a:lnTo>
                  <a:lnTo>
                    <a:pt x="84" y="15"/>
                  </a:lnTo>
                  <a:lnTo>
                    <a:pt x="88" y="28"/>
                  </a:lnTo>
                  <a:lnTo>
                    <a:pt x="89" y="45"/>
                  </a:lnTo>
                  <a:lnTo>
                    <a:pt x="91" y="66"/>
                  </a:lnTo>
                  <a:lnTo>
                    <a:pt x="91" y="87"/>
                  </a:lnTo>
                  <a:lnTo>
                    <a:pt x="93" y="112"/>
                  </a:lnTo>
                  <a:lnTo>
                    <a:pt x="93" y="139"/>
                  </a:lnTo>
                  <a:lnTo>
                    <a:pt x="93" y="167"/>
                  </a:lnTo>
                  <a:lnTo>
                    <a:pt x="91" y="198"/>
                  </a:lnTo>
                  <a:lnTo>
                    <a:pt x="91" y="232"/>
                  </a:lnTo>
                  <a:lnTo>
                    <a:pt x="89" y="266"/>
                  </a:lnTo>
                  <a:lnTo>
                    <a:pt x="88" y="304"/>
                  </a:lnTo>
                  <a:lnTo>
                    <a:pt x="86" y="342"/>
                  </a:lnTo>
                  <a:lnTo>
                    <a:pt x="86" y="382"/>
                  </a:lnTo>
                  <a:lnTo>
                    <a:pt x="84" y="424"/>
                  </a:lnTo>
                  <a:lnTo>
                    <a:pt x="82" y="468"/>
                  </a:lnTo>
                  <a:lnTo>
                    <a:pt x="80" y="513"/>
                  </a:lnTo>
                  <a:lnTo>
                    <a:pt x="78" y="561"/>
                  </a:lnTo>
                  <a:lnTo>
                    <a:pt x="76" y="606"/>
                  </a:lnTo>
                  <a:lnTo>
                    <a:pt x="76" y="654"/>
                  </a:lnTo>
                  <a:lnTo>
                    <a:pt x="74" y="703"/>
                  </a:lnTo>
                  <a:lnTo>
                    <a:pt x="74" y="753"/>
                  </a:lnTo>
                  <a:lnTo>
                    <a:pt x="72" y="802"/>
                  </a:lnTo>
                  <a:lnTo>
                    <a:pt x="72" y="856"/>
                  </a:lnTo>
                  <a:lnTo>
                    <a:pt x="70" y="907"/>
                  </a:lnTo>
                  <a:lnTo>
                    <a:pt x="70" y="958"/>
                  </a:lnTo>
                  <a:lnTo>
                    <a:pt x="70" y="1010"/>
                  </a:lnTo>
                  <a:lnTo>
                    <a:pt x="70" y="1059"/>
                  </a:lnTo>
                  <a:lnTo>
                    <a:pt x="70" y="1110"/>
                  </a:lnTo>
                  <a:lnTo>
                    <a:pt x="70" y="1162"/>
                  </a:lnTo>
                  <a:lnTo>
                    <a:pt x="70" y="1209"/>
                  </a:lnTo>
                  <a:lnTo>
                    <a:pt x="70" y="1257"/>
                  </a:lnTo>
                  <a:lnTo>
                    <a:pt x="70" y="1304"/>
                  </a:lnTo>
                  <a:lnTo>
                    <a:pt x="70" y="1350"/>
                  </a:lnTo>
                  <a:lnTo>
                    <a:pt x="69" y="1392"/>
                  </a:lnTo>
                  <a:lnTo>
                    <a:pt x="69" y="1436"/>
                  </a:lnTo>
                  <a:lnTo>
                    <a:pt x="67" y="1477"/>
                  </a:lnTo>
                  <a:lnTo>
                    <a:pt x="67" y="1519"/>
                  </a:lnTo>
                  <a:lnTo>
                    <a:pt x="67" y="1557"/>
                  </a:lnTo>
                  <a:lnTo>
                    <a:pt x="65" y="1595"/>
                  </a:lnTo>
                  <a:lnTo>
                    <a:pt x="65" y="1631"/>
                  </a:lnTo>
                  <a:lnTo>
                    <a:pt x="63" y="1668"/>
                  </a:lnTo>
                  <a:lnTo>
                    <a:pt x="61" y="1698"/>
                  </a:lnTo>
                  <a:lnTo>
                    <a:pt x="59" y="1730"/>
                  </a:lnTo>
                  <a:lnTo>
                    <a:pt x="57" y="1757"/>
                  </a:lnTo>
                  <a:lnTo>
                    <a:pt x="57" y="1785"/>
                  </a:lnTo>
                  <a:lnTo>
                    <a:pt x="53" y="1808"/>
                  </a:lnTo>
                  <a:lnTo>
                    <a:pt x="51" y="1831"/>
                  </a:lnTo>
                  <a:lnTo>
                    <a:pt x="48" y="1850"/>
                  </a:lnTo>
                  <a:lnTo>
                    <a:pt x="46" y="1867"/>
                  </a:lnTo>
                  <a:lnTo>
                    <a:pt x="42" y="1881"/>
                  </a:lnTo>
                  <a:lnTo>
                    <a:pt x="38" y="1892"/>
                  </a:lnTo>
                  <a:lnTo>
                    <a:pt x="34" y="1900"/>
                  </a:lnTo>
                  <a:lnTo>
                    <a:pt x="32" y="1905"/>
                  </a:lnTo>
                  <a:lnTo>
                    <a:pt x="23" y="1913"/>
                  </a:lnTo>
                  <a:lnTo>
                    <a:pt x="15" y="1915"/>
                  </a:lnTo>
                  <a:lnTo>
                    <a:pt x="10" y="1913"/>
                  </a:lnTo>
                  <a:lnTo>
                    <a:pt x="4" y="1911"/>
                  </a:lnTo>
                  <a:lnTo>
                    <a:pt x="0" y="19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27" name="Freeform 201"/>
            <p:cNvSpPr>
              <a:spLocks/>
            </p:cNvSpPr>
            <p:nvPr/>
          </p:nvSpPr>
          <p:spPr bwMode="auto">
            <a:xfrm>
              <a:off x="3126036" y="2331355"/>
              <a:ext cx="170505" cy="55414"/>
            </a:xfrm>
            <a:custGeom>
              <a:avLst/>
              <a:gdLst>
                <a:gd name="T0" fmla="*/ 2147483647 w 1122"/>
                <a:gd name="T1" fmla="*/ 2147483647 h 363"/>
                <a:gd name="T2" fmla="*/ 2147483647 w 1122"/>
                <a:gd name="T3" fmla="*/ 2147483647 h 363"/>
                <a:gd name="T4" fmla="*/ 2147483647 w 1122"/>
                <a:gd name="T5" fmla="*/ 2147483647 h 363"/>
                <a:gd name="T6" fmla="*/ 2147483647 w 1122"/>
                <a:gd name="T7" fmla="*/ 2147483647 h 363"/>
                <a:gd name="T8" fmla="*/ 2147483647 w 1122"/>
                <a:gd name="T9" fmla="*/ 2147483647 h 363"/>
                <a:gd name="T10" fmla="*/ 2147483647 w 1122"/>
                <a:gd name="T11" fmla="*/ 2147483647 h 363"/>
                <a:gd name="T12" fmla="*/ 0 w 1122"/>
                <a:gd name="T13" fmla="*/ 2147483647 h 363"/>
                <a:gd name="T14" fmla="*/ 2147483647 w 1122"/>
                <a:gd name="T15" fmla="*/ 2147483647 h 363"/>
                <a:gd name="T16" fmla="*/ 2147483647 w 1122"/>
                <a:gd name="T17" fmla="*/ 2147483647 h 363"/>
                <a:gd name="T18" fmla="*/ 2147483647 w 1122"/>
                <a:gd name="T19" fmla="*/ 2147483647 h 363"/>
                <a:gd name="T20" fmla="*/ 2147483647 w 1122"/>
                <a:gd name="T21" fmla="*/ 2147483647 h 363"/>
                <a:gd name="T22" fmla="*/ 2147483647 w 1122"/>
                <a:gd name="T23" fmla="*/ 2147483647 h 363"/>
                <a:gd name="T24" fmla="*/ 2147483647 w 1122"/>
                <a:gd name="T25" fmla="*/ 2147483647 h 363"/>
                <a:gd name="T26" fmla="*/ 2147483647 w 1122"/>
                <a:gd name="T27" fmla="*/ 2147483647 h 363"/>
                <a:gd name="T28" fmla="*/ 2147483647 w 1122"/>
                <a:gd name="T29" fmla="*/ 2147483647 h 363"/>
                <a:gd name="T30" fmla="*/ 2147483647 w 1122"/>
                <a:gd name="T31" fmla="*/ 2147483647 h 363"/>
                <a:gd name="T32" fmla="*/ 2147483647 w 1122"/>
                <a:gd name="T33" fmla="*/ 2147483647 h 363"/>
                <a:gd name="T34" fmla="*/ 2147483647 w 1122"/>
                <a:gd name="T35" fmla="*/ 2147483647 h 363"/>
                <a:gd name="T36" fmla="*/ 2147483647 w 1122"/>
                <a:gd name="T37" fmla="*/ 2147483647 h 363"/>
                <a:gd name="T38" fmla="*/ 2147483647 w 1122"/>
                <a:gd name="T39" fmla="*/ 2147483647 h 363"/>
                <a:gd name="T40" fmla="*/ 2147483647 w 1122"/>
                <a:gd name="T41" fmla="*/ 2147483647 h 363"/>
                <a:gd name="T42" fmla="*/ 2147483647 w 1122"/>
                <a:gd name="T43" fmla="*/ 2147483647 h 363"/>
                <a:gd name="T44" fmla="*/ 2147483647 w 1122"/>
                <a:gd name="T45" fmla="*/ 2147483647 h 363"/>
                <a:gd name="T46" fmla="*/ 2147483647 w 1122"/>
                <a:gd name="T47" fmla="*/ 0 h 363"/>
                <a:gd name="T48" fmla="*/ 2147483647 w 1122"/>
                <a:gd name="T49" fmla="*/ 2147483647 h 363"/>
                <a:gd name="T50" fmla="*/ 2147483647 w 1122"/>
                <a:gd name="T51" fmla="*/ 2147483647 h 363"/>
                <a:gd name="T52" fmla="*/ 2147483647 w 1122"/>
                <a:gd name="T53" fmla="*/ 2147483647 h 363"/>
                <a:gd name="T54" fmla="*/ 2147483647 w 1122"/>
                <a:gd name="T55" fmla="*/ 2147483647 h 363"/>
                <a:gd name="T56" fmla="*/ 2147483647 w 1122"/>
                <a:gd name="T57" fmla="*/ 2147483647 h 363"/>
                <a:gd name="T58" fmla="*/ 2147483647 w 1122"/>
                <a:gd name="T59" fmla="*/ 2147483647 h 363"/>
                <a:gd name="T60" fmla="*/ 2147483647 w 1122"/>
                <a:gd name="T61" fmla="*/ 2147483647 h 363"/>
                <a:gd name="T62" fmla="*/ 2147483647 w 1122"/>
                <a:gd name="T63" fmla="*/ 2147483647 h 363"/>
                <a:gd name="T64" fmla="*/ 2147483647 w 1122"/>
                <a:gd name="T65" fmla="*/ 2147483647 h 363"/>
                <a:gd name="T66" fmla="*/ 2147483647 w 1122"/>
                <a:gd name="T67" fmla="*/ 2147483647 h 363"/>
                <a:gd name="T68" fmla="*/ 2147483647 w 1122"/>
                <a:gd name="T69" fmla="*/ 2147483647 h 363"/>
                <a:gd name="T70" fmla="*/ 2147483647 w 1122"/>
                <a:gd name="T71" fmla="*/ 2147483647 h 363"/>
                <a:gd name="T72" fmla="*/ 2147483647 w 1122"/>
                <a:gd name="T73" fmla="*/ 2147483647 h 363"/>
                <a:gd name="T74" fmla="*/ 2147483647 w 1122"/>
                <a:gd name="T75" fmla="*/ 2147483647 h 363"/>
                <a:gd name="T76" fmla="*/ 2147483647 w 1122"/>
                <a:gd name="T77" fmla="*/ 2147483647 h 363"/>
                <a:gd name="T78" fmla="*/ 2147483647 w 1122"/>
                <a:gd name="T79" fmla="*/ 2147483647 h 363"/>
                <a:gd name="T80" fmla="*/ 2147483647 w 1122"/>
                <a:gd name="T81" fmla="*/ 2147483647 h 363"/>
                <a:gd name="T82" fmla="*/ 2147483647 w 1122"/>
                <a:gd name="T83" fmla="*/ 2147483647 h 363"/>
                <a:gd name="T84" fmla="*/ 2147483647 w 1122"/>
                <a:gd name="T85" fmla="*/ 2147483647 h 363"/>
                <a:gd name="T86" fmla="*/ 2147483647 w 1122"/>
                <a:gd name="T87" fmla="*/ 2147483647 h 363"/>
                <a:gd name="T88" fmla="*/ 2147483647 w 1122"/>
                <a:gd name="T89" fmla="*/ 2147483647 h 363"/>
                <a:gd name="T90" fmla="*/ 2147483647 w 1122"/>
                <a:gd name="T91" fmla="*/ 2147483647 h 363"/>
                <a:gd name="T92" fmla="*/ 2147483647 w 1122"/>
                <a:gd name="T93" fmla="*/ 2147483647 h 363"/>
                <a:gd name="T94" fmla="*/ 2147483647 w 1122"/>
                <a:gd name="T95" fmla="*/ 2147483647 h 363"/>
                <a:gd name="T96" fmla="*/ 2147483647 w 1122"/>
                <a:gd name="T97" fmla="*/ 2147483647 h 363"/>
                <a:gd name="T98" fmla="*/ 2147483647 w 1122"/>
                <a:gd name="T99" fmla="*/ 2147483647 h 363"/>
                <a:gd name="T100" fmla="*/ 2147483647 w 1122"/>
                <a:gd name="T101" fmla="*/ 2147483647 h 363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122" h="363">
                  <a:moveTo>
                    <a:pt x="432" y="30"/>
                  </a:moveTo>
                  <a:lnTo>
                    <a:pt x="430" y="30"/>
                  </a:lnTo>
                  <a:lnTo>
                    <a:pt x="424" y="30"/>
                  </a:lnTo>
                  <a:lnTo>
                    <a:pt x="415" y="30"/>
                  </a:lnTo>
                  <a:lnTo>
                    <a:pt x="405" y="32"/>
                  </a:lnTo>
                  <a:lnTo>
                    <a:pt x="392" y="34"/>
                  </a:lnTo>
                  <a:lnTo>
                    <a:pt x="377" y="36"/>
                  </a:lnTo>
                  <a:lnTo>
                    <a:pt x="360" y="40"/>
                  </a:lnTo>
                  <a:lnTo>
                    <a:pt x="341" y="41"/>
                  </a:lnTo>
                  <a:lnTo>
                    <a:pt x="320" y="45"/>
                  </a:lnTo>
                  <a:lnTo>
                    <a:pt x="299" y="49"/>
                  </a:lnTo>
                  <a:lnTo>
                    <a:pt x="276" y="51"/>
                  </a:lnTo>
                  <a:lnTo>
                    <a:pt x="253" y="57"/>
                  </a:lnTo>
                  <a:lnTo>
                    <a:pt x="230" y="60"/>
                  </a:lnTo>
                  <a:lnTo>
                    <a:pt x="208" y="64"/>
                  </a:lnTo>
                  <a:lnTo>
                    <a:pt x="185" y="68"/>
                  </a:lnTo>
                  <a:lnTo>
                    <a:pt x="164" y="74"/>
                  </a:lnTo>
                  <a:lnTo>
                    <a:pt x="141" y="78"/>
                  </a:lnTo>
                  <a:lnTo>
                    <a:pt x="122" y="81"/>
                  </a:lnTo>
                  <a:lnTo>
                    <a:pt x="103" y="85"/>
                  </a:lnTo>
                  <a:lnTo>
                    <a:pt x="90" y="91"/>
                  </a:lnTo>
                  <a:lnTo>
                    <a:pt x="75" y="95"/>
                  </a:lnTo>
                  <a:lnTo>
                    <a:pt x="61" y="100"/>
                  </a:lnTo>
                  <a:lnTo>
                    <a:pt x="50" y="104"/>
                  </a:lnTo>
                  <a:lnTo>
                    <a:pt x="40" y="112"/>
                  </a:lnTo>
                  <a:lnTo>
                    <a:pt x="31" y="116"/>
                  </a:lnTo>
                  <a:lnTo>
                    <a:pt x="23" y="119"/>
                  </a:lnTo>
                  <a:lnTo>
                    <a:pt x="16" y="127"/>
                  </a:lnTo>
                  <a:lnTo>
                    <a:pt x="12" y="135"/>
                  </a:lnTo>
                  <a:lnTo>
                    <a:pt x="6" y="140"/>
                  </a:lnTo>
                  <a:lnTo>
                    <a:pt x="4" y="146"/>
                  </a:lnTo>
                  <a:lnTo>
                    <a:pt x="2" y="154"/>
                  </a:lnTo>
                  <a:lnTo>
                    <a:pt x="2" y="163"/>
                  </a:lnTo>
                  <a:lnTo>
                    <a:pt x="0" y="171"/>
                  </a:lnTo>
                  <a:lnTo>
                    <a:pt x="0" y="178"/>
                  </a:lnTo>
                  <a:lnTo>
                    <a:pt x="0" y="188"/>
                  </a:lnTo>
                  <a:lnTo>
                    <a:pt x="2" y="197"/>
                  </a:lnTo>
                  <a:lnTo>
                    <a:pt x="4" y="205"/>
                  </a:lnTo>
                  <a:lnTo>
                    <a:pt x="10" y="214"/>
                  </a:lnTo>
                  <a:lnTo>
                    <a:pt x="16" y="224"/>
                  </a:lnTo>
                  <a:lnTo>
                    <a:pt x="23" y="235"/>
                  </a:lnTo>
                  <a:lnTo>
                    <a:pt x="29" y="245"/>
                  </a:lnTo>
                  <a:lnTo>
                    <a:pt x="38" y="253"/>
                  </a:lnTo>
                  <a:lnTo>
                    <a:pt x="50" y="262"/>
                  </a:lnTo>
                  <a:lnTo>
                    <a:pt x="63" y="273"/>
                  </a:lnTo>
                  <a:lnTo>
                    <a:pt x="76" y="281"/>
                  </a:lnTo>
                  <a:lnTo>
                    <a:pt x="92" y="291"/>
                  </a:lnTo>
                  <a:lnTo>
                    <a:pt x="111" y="298"/>
                  </a:lnTo>
                  <a:lnTo>
                    <a:pt x="130" y="308"/>
                  </a:lnTo>
                  <a:lnTo>
                    <a:pt x="151" y="315"/>
                  </a:lnTo>
                  <a:lnTo>
                    <a:pt x="173" y="323"/>
                  </a:lnTo>
                  <a:lnTo>
                    <a:pt x="198" y="329"/>
                  </a:lnTo>
                  <a:lnTo>
                    <a:pt x="223" y="334"/>
                  </a:lnTo>
                  <a:lnTo>
                    <a:pt x="249" y="340"/>
                  </a:lnTo>
                  <a:lnTo>
                    <a:pt x="278" y="346"/>
                  </a:lnTo>
                  <a:lnTo>
                    <a:pt x="306" y="349"/>
                  </a:lnTo>
                  <a:lnTo>
                    <a:pt x="337" y="355"/>
                  </a:lnTo>
                  <a:lnTo>
                    <a:pt x="367" y="357"/>
                  </a:lnTo>
                  <a:lnTo>
                    <a:pt x="398" y="359"/>
                  </a:lnTo>
                  <a:lnTo>
                    <a:pt x="428" y="361"/>
                  </a:lnTo>
                  <a:lnTo>
                    <a:pt x="460" y="363"/>
                  </a:lnTo>
                  <a:lnTo>
                    <a:pt x="491" y="363"/>
                  </a:lnTo>
                  <a:lnTo>
                    <a:pt x="521" y="363"/>
                  </a:lnTo>
                  <a:lnTo>
                    <a:pt x="552" y="363"/>
                  </a:lnTo>
                  <a:lnTo>
                    <a:pt x="584" y="361"/>
                  </a:lnTo>
                  <a:lnTo>
                    <a:pt x="612" y="357"/>
                  </a:lnTo>
                  <a:lnTo>
                    <a:pt x="641" y="355"/>
                  </a:lnTo>
                  <a:lnTo>
                    <a:pt x="669" y="349"/>
                  </a:lnTo>
                  <a:lnTo>
                    <a:pt x="698" y="346"/>
                  </a:lnTo>
                  <a:lnTo>
                    <a:pt x="725" y="338"/>
                  </a:lnTo>
                  <a:lnTo>
                    <a:pt x="751" y="332"/>
                  </a:lnTo>
                  <a:lnTo>
                    <a:pt x="778" y="325"/>
                  </a:lnTo>
                  <a:lnTo>
                    <a:pt x="804" y="319"/>
                  </a:lnTo>
                  <a:lnTo>
                    <a:pt x="827" y="310"/>
                  </a:lnTo>
                  <a:lnTo>
                    <a:pt x="852" y="302"/>
                  </a:lnTo>
                  <a:lnTo>
                    <a:pt x="875" y="292"/>
                  </a:lnTo>
                  <a:lnTo>
                    <a:pt x="898" y="285"/>
                  </a:lnTo>
                  <a:lnTo>
                    <a:pt x="918" y="275"/>
                  </a:lnTo>
                  <a:lnTo>
                    <a:pt x="939" y="266"/>
                  </a:lnTo>
                  <a:lnTo>
                    <a:pt x="960" y="256"/>
                  </a:lnTo>
                  <a:lnTo>
                    <a:pt x="979" y="247"/>
                  </a:lnTo>
                  <a:lnTo>
                    <a:pt x="996" y="237"/>
                  </a:lnTo>
                  <a:lnTo>
                    <a:pt x="1014" y="228"/>
                  </a:lnTo>
                  <a:lnTo>
                    <a:pt x="1031" y="218"/>
                  </a:lnTo>
                  <a:lnTo>
                    <a:pt x="1046" y="209"/>
                  </a:lnTo>
                  <a:lnTo>
                    <a:pt x="1059" y="199"/>
                  </a:lnTo>
                  <a:lnTo>
                    <a:pt x="1072" y="190"/>
                  </a:lnTo>
                  <a:lnTo>
                    <a:pt x="1084" y="180"/>
                  </a:lnTo>
                  <a:lnTo>
                    <a:pt x="1095" y="171"/>
                  </a:lnTo>
                  <a:lnTo>
                    <a:pt x="1103" y="161"/>
                  </a:lnTo>
                  <a:lnTo>
                    <a:pt x="1110" y="152"/>
                  </a:lnTo>
                  <a:lnTo>
                    <a:pt x="1116" y="142"/>
                  </a:lnTo>
                  <a:lnTo>
                    <a:pt x="1120" y="135"/>
                  </a:lnTo>
                  <a:lnTo>
                    <a:pt x="1122" y="125"/>
                  </a:lnTo>
                  <a:lnTo>
                    <a:pt x="1122" y="116"/>
                  </a:lnTo>
                  <a:lnTo>
                    <a:pt x="1122" y="106"/>
                  </a:lnTo>
                  <a:lnTo>
                    <a:pt x="1118" y="100"/>
                  </a:lnTo>
                  <a:lnTo>
                    <a:pt x="1110" y="91"/>
                  </a:lnTo>
                  <a:lnTo>
                    <a:pt x="1103" y="81"/>
                  </a:lnTo>
                  <a:lnTo>
                    <a:pt x="1093" y="74"/>
                  </a:lnTo>
                  <a:lnTo>
                    <a:pt x="1082" y="66"/>
                  </a:lnTo>
                  <a:lnTo>
                    <a:pt x="1069" y="60"/>
                  </a:lnTo>
                  <a:lnTo>
                    <a:pt x="1053" y="53"/>
                  </a:lnTo>
                  <a:lnTo>
                    <a:pt x="1038" y="47"/>
                  </a:lnTo>
                  <a:lnTo>
                    <a:pt x="1023" y="40"/>
                  </a:lnTo>
                  <a:lnTo>
                    <a:pt x="1002" y="34"/>
                  </a:lnTo>
                  <a:lnTo>
                    <a:pt x="985" y="28"/>
                  </a:lnTo>
                  <a:lnTo>
                    <a:pt x="964" y="22"/>
                  </a:lnTo>
                  <a:lnTo>
                    <a:pt x="945" y="19"/>
                  </a:lnTo>
                  <a:lnTo>
                    <a:pt x="922" y="13"/>
                  </a:lnTo>
                  <a:lnTo>
                    <a:pt x="901" y="11"/>
                  </a:lnTo>
                  <a:lnTo>
                    <a:pt x="882" y="7"/>
                  </a:lnTo>
                  <a:lnTo>
                    <a:pt x="861" y="5"/>
                  </a:lnTo>
                  <a:lnTo>
                    <a:pt x="839" y="3"/>
                  </a:lnTo>
                  <a:lnTo>
                    <a:pt x="818" y="1"/>
                  </a:lnTo>
                  <a:lnTo>
                    <a:pt x="797" y="0"/>
                  </a:lnTo>
                  <a:lnTo>
                    <a:pt x="776" y="0"/>
                  </a:lnTo>
                  <a:lnTo>
                    <a:pt x="755" y="0"/>
                  </a:lnTo>
                  <a:lnTo>
                    <a:pt x="738" y="0"/>
                  </a:lnTo>
                  <a:lnTo>
                    <a:pt x="719" y="0"/>
                  </a:lnTo>
                  <a:lnTo>
                    <a:pt x="704" y="0"/>
                  </a:lnTo>
                  <a:lnTo>
                    <a:pt x="687" y="0"/>
                  </a:lnTo>
                  <a:lnTo>
                    <a:pt x="673" y="1"/>
                  </a:lnTo>
                  <a:lnTo>
                    <a:pt x="660" y="1"/>
                  </a:lnTo>
                  <a:lnTo>
                    <a:pt x="650" y="3"/>
                  </a:lnTo>
                  <a:lnTo>
                    <a:pt x="641" y="3"/>
                  </a:lnTo>
                  <a:lnTo>
                    <a:pt x="637" y="5"/>
                  </a:lnTo>
                  <a:lnTo>
                    <a:pt x="633" y="5"/>
                  </a:lnTo>
                  <a:lnTo>
                    <a:pt x="639" y="5"/>
                  </a:lnTo>
                  <a:lnTo>
                    <a:pt x="647" y="7"/>
                  </a:lnTo>
                  <a:lnTo>
                    <a:pt x="658" y="7"/>
                  </a:lnTo>
                  <a:lnTo>
                    <a:pt x="671" y="9"/>
                  </a:lnTo>
                  <a:lnTo>
                    <a:pt x="687" y="11"/>
                  </a:lnTo>
                  <a:lnTo>
                    <a:pt x="704" y="13"/>
                  </a:lnTo>
                  <a:lnTo>
                    <a:pt x="725" y="17"/>
                  </a:lnTo>
                  <a:lnTo>
                    <a:pt x="744" y="19"/>
                  </a:lnTo>
                  <a:lnTo>
                    <a:pt x="765" y="21"/>
                  </a:lnTo>
                  <a:lnTo>
                    <a:pt x="787" y="24"/>
                  </a:lnTo>
                  <a:lnTo>
                    <a:pt x="810" y="26"/>
                  </a:lnTo>
                  <a:lnTo>
                    <a:pt x="831" y="30"/>
                  </a:lnTo>
                  <a:lnTo>
                    <a:pt x="854" y="34"/>
                  </a:lnTo>
                  <a:lnTo>
                    <a:pt x="875" y="38"/>
                  </a:lnTo>
                  <a:lnTo>
                    <a:pt x="896" y="41"/>
                  </a:lnTo>
                  <a:lnTo>
                    <a:pt x="913" y="43"/>
                  </a:lnTo>
                  <a:lnTo>
                    <a:pt x="932" y="47"/>
                  </a:lnTo>
                  <a:lnTo>
                    <a:pt x="949" y="51"/>
                  </a:lnTo>
                  <a:lnTo>
                    <a:pt x="966" y="55"/>
                  </a:lnTo>
                  <a:lnTo>
                    <a:pt x="979" y="57"/>
                  </a:lnTo>
                  <a:lnTo>
                    <a:pt x="995" y="62"/>
                  </a:lnTo>
                  <a:lnTo>
                    <a:pt x="1004" y="66"/>
                  </a:lnTo>
                  <a:lnTo>
                    <a:pt x="1015" y="74"/>
                  </a:lnTo>
                  <a:lnTo>
                    <a:pt x="1025" y="78"/>
                  </a:lnTo>
                  <a:lnTo>
                    <a:pt x="1031" y="83"/>
                  </a:lnTo>
                  <a:lnTo>
                    <a:pt x="1036" y="89"/>
                  </a:lnTo>
                  <a:lnTo>
                    <a:pt x="1040" y="97"/>
                  </a:lnTo>
                  <a:lnTo>
                    <a:pt x="1040" y="102"/>
                  </a:lnTo>
                  <a:lnTo>
                    <a:pt x="1040" y="110"/>
                  </a:lnTo>
                  <a:lnTo>
                    <a:pt x="1038" y="116"/>
                  </a:lnTo>
                  <a:lnTo>
                    <a:pt x="1034" y="125"/>
                  </a:lnTo>
                  <a:lnTo>
                    <a:pt x="1025" y="133"/>
                  </a:lnTo>
                  <a:lnTo>
                    <a:pt x="1015" y="140"/>
                  </a:lnTo>
                  <a:lnTo>
                    <a:pt x="1002" y="148"/>
                  </a:lnTo>
                  <a:lnTo>
                    <a:pt x="991" y="156"/>
                  </a:lnTo>
                  <a:lnTo>
                    <a:pt x="976" y="165"/>
                  </a:lnTo>
                  <a:lnTo>
                    <a:pt x="960" y="175"/>
                  </a:lnTo>
                  <a:lnTo>
                    <a:pt x="941" y="182"/>
                  </a:lnTo>
                  <a:lnTo>
                    <a:pt x="924" y="192"/>
                  </a:lnTo>
                  <a:lnTo>
                    <a:pt x="905" y="199"/>
                  </a:lnTo>
                  <a:lnTo>
                    <a:pt x="886" y="207"/>
                  </a:lnTo>
                  <a:lnTo>
                    <a:pt x="865" y="214"/>
                  </a:lnTo>
                  <a:lnTo>
                    <a:pt x="846" y="222"/>
                  </a:lnTo>
                  <a:lnTo>
                    <a:pt x="827" y="228"/>
                  </a:lnTo>
                  <a:lnTo>
                    <a:pt x="808" y="235"/>
                  </a:lnTo>
                  <a:lnTo>
                    <a:pt x="789" y="241"/>
                  </a:lnTo>
                  <a:lnTo>
                    <a:pt x="772" y="247"/>
                  </a:lnTo>
                  <a:lnTo>
                    <a:pt x="753" y="251"/>
                  </a:lnTo>
                  <a:lnTo>
                    <a:pt x="738" y="254"/>
                  </a:lnTo>
                  <a:lnTo>
                    <a:pt x="723" y="258"/>
                  </a:lnTo>
                  <a:lnTo>
                    <a:pt x="708" y="262"/>
                  </a:lnTo>
                  <a:lnTo>
                    <a:pt x="690" y="264"/>
                  </a:lnTo>
                  <a:lnTo>
                    <a:pt x="677" y="266"/>
                  </a:lnTo>
                  <a:lnTo>
                    <a:pt x="664" y="268"/>
                  </a:lnTo>
                  <a:lnTo>
                    <a:pt x="650" y="270"/>
                  </a:lnTo>
                  <a:lnTo>
                    <a:pt x="637" y="272"/>
                  </a:lnTo>
                  <a:lnTo>
                    <a:pt x="624" y="272"/>
                  </a:lnTo>
                  <a:lnTo>
                    <a:pt x="612" y="273"/>
                  </a:lnTo>
                  <a:lnTo>
                    <a:pt x="599" y="273"/>
                  </a:lnTo>
                  <a:lnTo>
                    <a:pt x="588" y="273"/>
                  </a:lnTo>
                  <a:lnTo>
                    <a:pt x="574" y="273"/>
                  </a:lnTo>
                  <a:lnTo>
                    <a:pt x="563" y="273"/>
                  </a:lnTo>
                  <a:lnTo>
                    <a:pt x="550" y="275"/>
                  </a:lnTo>
                  <a:lnTo>
                    <a:pt x="536" y="273"/>
                  </a:lnTo>
                  <a:lnTo>
                    <a:pt x="523" y="273"/>
                  </a:lnTo>
                  <a:lnTo>
                    <a:pt x="510" y="273"/>
                  </a:lnTo>
                  <a:lnTo>
                    <a:pt x="497" y="273"/>
                  </a:lnTo>
                  <a:lnTo>
                    <a:pt x="479" y="273"/>
                  </a:lnTo>
                  <a:lnTo>
                    <a:pt x="466" y="273"/>
                  </a:lnTo>
                  <a:lnTo>
                    <a:pt x="451" y="273"/>
                  </a:lnTo>
                  <a:lnTo>
                    <a:pt x="438" y="273"/>
                  </a:lnTo>
                  <a:lnTo>
                    <a:pt x="422" y="272"/>
                  </a:lnTo>
                  <a:lnTo>
                    <a:pt x="407" y="272"/>
                  </a:lnTo>
                  <a:lnTo>
                    <a:pt x="392" y="270"/>
                  </a:lnTo>
                  <a:lnTo>
                    <a:pt x="377" y="270"/>
                  </a:lnTo>
                  <a:lnTo>
                    <a:pt x="360" y="268"/>
                  </a:lnTo>
                  <a:lnTo>
                    <a:pt x="344" y="266"/>
                  </a:lnTo>
                  <a:lnTo>
                    <a:pt x="327" y="264"/>
                  </a:lnTo>
                  <a:lnTo>
                    <a:pt x="312" y="264"/>
                  </a:lnTo>
                  <a:lnTo>
                    <a:pt x="295" y="260"/>
                  </a:lnTo>
                  <a:lnTo>
                    <a:pt x="278" y="258"/>
                  </a:lnTo>
                  <a:lnTo>
                    <a:pt x="261" y="253"/>
                  </a:lnTo>
                  <a:lnTo>
                    <a:pt x="246" y="251"/>
                  </a:lnTo>
                  <a:lnTo>
                    <a:pt x="230" y="245"/>
                  </a:lnTo>
                  <a:lnTo>
                    <a:pt x="215" y="241"/>
                  </a:lnTo>
                  <a:lnTo>
                    <a:pt x="200" y="235"/>
                  </a:lnTo>
                  <a:lnTo>
                    <a:pt x="187" y="232"/>
                  </a:lnTo>
                  <a:lnTo>
                    <a:pt x="171" y="226"/>
                  </a:lnTo>
                  <a:lnTo>
                    <a:pt x="160" y="220"/>
                  </a:lnTo>
                  <a:lnTo>
                    <a:pt x="147" y="214"/>
                  </a:lnTo>
                  <a:lnTo>
                    <a:pt x="137" y="209"/>
                  </a:lnTo>
                  <a:lnTo>
                    <a:pt x="126" y="203"/>
                  </a:lnTo>
                  <a:lnTo>
                    <a:pt x="116" y="197"/>
                  </a:lnTo>
                  <a:lnTo>
                    <a:pt x="111" y="194"/>
                  </a:lnTo>
                  <a:lnTo>
                    <a:pt x="105" y="188"/>
                  </a:lnTo>
                  <a:lnTo>
                    <a:pt x="99" y="182"/>
                  </a:lnTo>
                  <a:lnTo>
                    <a:pt x="95" y="176"/>
                  </a:lnTo>
                  <a:lnTo>
                    <a:pt x="92" y="173"/>
                  </a:lnTo>
                  <a:lnTo>
                    <a:pt x="92" y="167"/>
                  </a:lnTo>
                  <a:lnTo>
                    <a:pt x="94" y="159"/>
                  </a:lnTo>
                  <a:lnTo>
                    <a:pt x="101" y="150"/>
                  </a:lnTo>
                  <a:lnTo>
                    <a:pt x="107" y="146"/>
                  </a:lnTo>
                  <a:lnTo>
                    <a:pt x="113" y="140"/>
                  </a:lnTo>
                  <a:lnTo>
                    <a:pt x="122" y="137"/>
                  </a:lnTo>
                  <a:lnTo>
                    <a:pt x="132" y="135"/>
                  </a:lnTo>
                  <a:lnTo>
                    <a:pt x="141" y="129"/>
                  </a:lnTo>
                  <a:lnTo>
                    <a:pt x="154" y="125"/>
                  </a:lnTo>
                  <a:lnTo>
                    <a:pt x="168" y="121"/>
                  </a:lnTo>
                  <a:lnTo>
                    <a:pt x="185" y="117"/>
                  </a:lnTo>
                  <a:lnTo>
                    <a:pt x="198" y="114"/>
                  </a:lnTo>
                  <a:lnTo>
                    <a:pt x="213" y="110"/>
                  </a:lnTo>
                  <a:lnTo>
                    <a:pt x="230" y="106"/>
                  </a:lnTo>
                  <a:lnTo>
                    <a:pt x="248" y="102"/>
                  </a:lnTo>
                  <a:lnTo>
                    <a:pt x="263" y="98"/>
                  </a:lnTo>
                  <a:lnTo>
                    <a:pt x="280" y="95"/>
                  </a:lnTo>
                  <a:lnTo>
                    <a:pt x="297" y="91"/>
                  </a:lnTo>
                  <a:lnTo>
                    <a:pt x="314" y="87"/>
                  </a:lnTo>
                  <a:lnTo>
                    <a:pt x="331" y="83"/>
                  </a:lnTo>
                  <a:lnTo>
                    <a:pt x="348" y="79"/>
                  </a:lnTo>
                  <a:lnTo>
                    <a:pt x="363" y="76"/>
                  </a:lnTo>
                  <a:lnTo>
                    <a:pt x="379" y="74"/>
                  </a:lnTo>
                  <a:lnTo>
                    <a:pt x="396" y="70"/>
                  </a:lnTo>
                  <a:lnTo>
                    <a:pt x="411" y="66"/>
                  </a:lnTo>
                  <a:lnTo>
                    <a:pt x="424" y="64"/>
                  </a:lnTo>
                  <a:lnTo>
                    <a:pt x="438" y="62"/>
                  </a:lnTo>
                  <a:lnTo>
                    <a:pt x="540" y="24"/>
                  </a:lnTo>
                  <a:lnTo>
                    <a:pt x="432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28" name="Freeform 202"/>
            <p:cNvSpPr>
              <a:spLocks/>
            </p:cNvSpPr>
            <p:nvPr/>
          </p:nvSpPr>
          <p:spPr bwMode="auto">
            <a:xfrm>
              <a:off x="3255437" y="2197691"/>
              <a:ext cx="134273" cy="119963"/>
            </a:xfrm>
            <a:custGeom>
              <a:avLst/>
              <a:gdLst>
                <a:gd name="T0" fmla="*/ 2147483647 w 882"/>
                <a:gd name="T1" fmla="*/ 2147483647 h 787"/>
                <a:gd name="T2" fmla="*/ 0 w 882"/>
                <a:gd name="T3" fmla="*/ 2147483647 h 787"/>
                <a:gd name="T4" fmla="*/ 2147483647 w 882"/>
                <a:gd name="T5" fmla="*/ 0 h 787"/>
                <a:gd name="T6" fmla="*/ 2147483647 w 882"/>
                <a:gd name="T7" fmla="*/ 2147483647 h 787"/>
                <a:gd name="T8" fmla="*/ 2147483647 w 882"/>
                <a:gd name="T9" fmla="*/ 2147483647 h 787"/>
                <a:gd name="T10" fmla="*/ 2147483647 w 882"/>
                <a:gd name="T11" fmla="*/ 2147483647 h 787"/>
                <a:gd name="T12" fmla="*/ 2147483647 w 882"/>
                <a:gd name="T13" fmla="*/ 2147483647 h 787"/>
                <a:gd name="T14" fmla="*/ 2147483647 w 882"/>
                <a:gd name="T15" fmla="*/ 2147483647 h 787"/>
                <a:gd name="T16" fmla="*/ 2147483647 w 882"/>
                <a:gd name="T17" fmla="*/ 2147483647 h 787"/>
                <a:gd name="T18" fmla="*/ 2147483647 w 882"/>
                <a:gd name="T19" fmla="*/ 2147483647 h 787"/>
                <a:gd name="T20" fmla="*/ 2147483647 w 882"/>
                <a:gd name="T21" fmla="*/ 2147483647 h 787"/>
                <a:gd name="T22" fmla="*/ 2147483647 w 882"/>
                <a:gd name="T23" fmla="*/ 2147483647 h 787"/>
                <a:gd name="T24" fmla="*/ 2147483647 w 882"/>
                <a:gd name="T25" fmla="*/ 2147483647 h 787"/>
                <a:gd name="T26" fmla="*/ 2147483647 w 882"/>
                <a:gd name="T27" fmla="*/ 2147483647 h 787"/>
                <a:gd name="T28" fmla="*/ 2147483647 w 882"/>
                <a:gd name="T29" fmla="*/ 2147483647 h 78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82" h="787">
                  <a:moveTo>
                    <a:pt x="173" y="738"/>
                  </a:moveTo>
                  <a:lnTo>
                    <a:pt x="0" y="352"/>
                  </a:lnTo>
                  <a:lnTo>
                    <a:pt x="213" y="0"/>
                  </a:lnTo>
                  <a:lnTo>
                    <a:pt x="675" y="10"/>
                  </a:lnTo>
                  <a:lnTo>
                    <a:pt x="882" y="392"/>
                  </a:lnTo>
                  <a:lnTo>
                    <a:pt x="749" y="728"/>
                  </a:lnTo>
                  <a:lnTo>
                    <a:pt x="418" y="787"/>
                  </a:lnTo>
                  <a:lnTo>
                    <a:pt x="732" y="648"/>
                  </a:lnTo>
                  <a:lnTo>
                    <a:pt x="795" y="382"/>
                  </a:lnTo>
                  <a:lnTo>
                    <a:pt x="646" y="67"/>
                  </a:lnTo>
                  <a:lnTo>
                    <a:pt x="260" y="80"/>
                  </a:lnTo>
                  <a:lnTo>
                    <a:pt x="72" y="356"/>
                  </a:lnTo>
                  <a:lnTo>
                    <a:pt x="239" y="688"/>
                  </a:lnTo>
                  <a:lnTo>
                    <a:pt x="173" y="7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29" name="Freeform 203"/>
            <p:cNvSpPr>
              <a:spLocks/>
            </p:cNvSpPr>
            <p:nvPr/>
          </p:nvSpPr>
          <p:spPr bwMode="auto">
            <a:xfrm>
              <a:off x="3273401" y="2217482"/>
              <a:ext cx="43540" cy="57850"/>
            </a:xfrm>
            <a:custGeom>
              <a:avLst/>
              <a:gdLst>
                <a:gd name="T0" fmla="*/ 0 w 285"/>
                <a:gd name="T1" fmla="*/ 2147483647 h 381"/>
                <a:gd name="T2" fmla="*/ 2147483647 w 285"/>
                <a:gd name="T3" fmla="*/ 2147483647 h 381"/>
                <a:gd name="T4" fmla="*/ 2147483647 w 285"/>
                <a:gd name="T5" fmla="*/ 2147483647 h 381"/>
                <a:gd name="T6" fmla="*/ 2147483647 w 285"/>
                <a:gd name="T7" fmla="*/ 2147483647 h 381"/>
                <a:gd name="T8" fmla="*/ 2147483647 w 285"/>
                <a:gd name="T9" fmla="*/ 2147483647 h 381"/>
                <a:gd name="T10" fmla="*/ 2147483647 w 285"/>
                <a:gd name="T11" fmla="*/ 2147483647 h 381"/>
                <a:gd name="T12" fmla="*/ 2147483647 w 285"/>
                <a:gd name="T13" fmla="*/ 2147483647 h 381"/>
                <a:gd name="T14" fmla="*/ 2147483647 w 285"/>
                <a:gd name="T15" fmla="*/ 2147483647 h 381"/>
                <a:gd name="T16" fmla="*/ 2147483647 w 285"/>
                <a:gd name="T17" fmla="*/ 2147483647 h 381"/>
                <a:gd name="T18" fmla="*/ 2147483647 w 285"/>
                <a:gd name="T19" fmla="*/ 2147483647 h 381"/>
                <a:gd name="T20" fmla="*/ 2147483647 w 285"/>
                <a:gd name="T21" fmla="*/ 2147483647 h 381"/>
                <a:gd name="T22" fmla="*/ 2147483647 w 285"/>
                <a:gd name="T23" fmla="*/ 2147483647 h 381"/>
                <a:gd name="T24" fmla="*/ 2147483647 w 285"/>
                <a:gd name="T25" fmla="*/ 2147483647 h 381"/>
                <a:gd name="T26" fmla="*/ 2147483647 w 285"/>
                <a:gd name="T27" fmla="*/ 2147483647 h 381"/>
                <a:gd name="T28" fmla="*/ 2147483647 w 285"/>
                <a:gd name="T29" fmla="*/ 2147483647 h 381"/>
                <a:gd name="T30" fmla="*/ 2147483647 w 285"/>
                <a:gd name="T31" fmla="*/ 2147483647 h 381"/>
                <a:gd name="T32" fmla="*/ 2147483647 w 285"/>
                <a:gd name="T33" fmla="*/ 2147483647 h 381"/>
                <a:gd name="T34" fmla="*/ 2147483647 w 285"/>
                <a:gd name="T35" fmla="*/ 2147483647 h 381"/>
                <a:gd name="T36" fmla="*/ 2147483647 w 285"/>
                <a:gd name="T37" fmla="*/ 2147483647 h 381"/>
                <a:gd name="T38" fmla="*/ 2147483647 w 285"/>
                <a:gd name="T39" fmla="*/ 2147483647 h 381"/>
                <a:gd name="T40" fmla="*/ 2147483647 w 285"/>
                <a:gd name="T41" fmla="*/ 2147483647 h 381"/>
                <a:gd name="T42" fmla="*/ 2147483647 w 285"/>
                <a:gd name="T43" fmla="*/ 2147483647 h 381"/>
                <a:gd name="T44" fmla="*/ 2147483647 w 285"/>
                <a:gd name="T45" fmla="*/ 2147483647 h 381"/>
                <a:gd name="T46" fmla="*/ 2147483647 w 285"/>
                <a:gd name="T47" fmla="*/ 2147483647 h 381"/>
                <a:gd name="T48" fmla="*/ 2147483647 w 285"/>
                <a:gd name="T49" fmla="*/ 2147483647 h 381"/>
                <a:gd name="T50" fmla="*/ 2147483647 w 285"/>
                <a:gd name="T51" fmla="*/ 2147483647 h 381"/>
                <a:gd name="T52" fmla="*/ 2147483647 w 285"/>
                <a:gd name="T53" fmla="*/ 2147483647 h 381"/>
                <a:gd name="T54" fmla="*/ 2147483647 w 285"/>
                <a:gd name="T55" fmla="*/ 2147483647 h 381"/>
                <a:gd name="T56" fmla="*/ 2147483647 w 285"/>
                <a:gd name="T57" fmla="*/ 2147483647 h 381"/>
                <a:gd name="T58" fmla="*/ 2147483647 w 285"/>
                <a:gd name="T59" fmla="*/ 2147483647 h 381"/>
                <a:gd name="T60" fmla="*/ 2147483647 w 285"/>
                <a:gd name="T61" fmla="*/ 2147483647 h 381"/>
                <a:gd name="T62" fmla="*/ 2147483647 w 285"/>
                <a:gd name="T63" fmla="*/ 2147483647 h 381"/>
                <a:gd name="T64" fmla="*/ 2147483647 w 285"/>
                <a:gd name="T65" fmla="*/ 2147483647 h 381"/>
                <a:gd name="T66" fmla="*/ 2147483647 w 285"/>
                <a:gd name="T67" fmla="*/ 2147483647 h 381"/>
                <a:gd name="T68" fmla="*/ 2147483647 w 285"/>
                <a:gd name="T69" fmla="*/ 2147483647 h 381"/>
                <a:gd name="T70" fmla="*/ 2147483647 w 285"/>
                <a:gd name="T71" fmla="*/ 2147483647 h 381"/>
                <a:gd name="T72" fmla="*/ 2147483647 w 285"/>
                <a:gd name="T73" fmla="*/ 2147483647 h 381"/>
                <a:gd name="T74" fmla="*/ 2147483647 w 285"/>
                <a:gd name="T75" fmla="*/ 2147483647 h 381"/>
                <a:gd name="T76" fmla="*/ 2147483647 w 285"/>
                <a:gd name="T77" fmla="*/ 2147483647 h 381"/>
                <a:gd name="T78" fmla="*/ 2147483647 w 285"/>
                <a:gd name="T79" fmla="*/ 2147483647 h 381"/>
                <a:gd name="T80" fmla="*/ 2147483647 w 285"/>
                <a:gd name="T81" fmla="*/ 2147483647 h 381"/>
                <a:gd name="T82" fmla="*/ 2147483647 w 285"/>
                <a:gd name="T83" fmla="*/ 2147483647 h 381"/>
                <a:gd name="T84" fmla="*/ 2147483647 w 285"/>
                <a:gd name="T85" fmla="*/ 2147483647 h 381"/>
                <a:gd name="T86" fmla="*/ 2147483647 w 285"/>
                <a:gd name="T87" fmla="*/ 2147483647 h 381"/>
                <a:gd name="T88" fmla="*/ 2147483647 w 285"/>
                <a:gd name="T89" fmla="*/ 0 h 38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85" h="381">
                  <a:moveTo>
                    <a:pt x="150" y="0"/>
                  </a:moveTo>
                  <a:lnTo>
                    <a:pt x="0" y="246"/>
                  </a:lnTo>
                  <a:lnTo>
                    <a:pt x="4" y="248"/>
                  </a:lnTo>
                  <a:lnTo>
                    <a:pt x="7" y="251"/>
                  </a:lnTo>
                  <a:lnTo>
                    <a:pt x="17" y="257"/>
                  </a:lnTo>
                  <a:lnTo>
                    <a:pt x="26" y="263"/>
                  </a:lnTo>
                  <a:lnTo>
                    <a:pt x="38" y="270"/>
                  </a:lnTo>
                  <a:lnTo>
                    <a:pt x="49" y="276"/>
                  </a:lnTo>
                  <a:lnTo>
                    <a:pt x="64" y="286"/>
                  </a:lnTo>
                  <a:lnTo>
                    <a:pt x="78" y="295"/>
                  </a:lnTo>
                  <a:lnTo>
                    <a:pt x="93" y="303"/>
                  </a:lnTo>
                  <a:lnTo>
                    <a:pt x="108" y="310"/>
                  </a:lnTo>
                  <a:lnTo>
                    <a:pt x="123" y="320"/>
                  </a:lnTo>
                  <a:lnTo>
                    <a:pt x="139" y="329"/>
                  </a:lnTo>
                  <a:lnTo>
                    <a:pt x="154" y="337"/>
                  </a:lnTo>
                  <a:lnTo>
                    <a:pt x="167" y="345"/>
                  </a:lnTo>
                  <a:lnTo>
                    <a:pt x="182" y="350"/>
                  </a:lnTo>
                  <a:lnTo>
                    <a:pt x="194" y="356"/>
                  </a:lnTo>
                  <a:lnTo>
                    <a:pt x="207" y="362"/>
                  </a:lnTo>
                  <a:lnTo>
                    <a:pt x="217" y="365"/>
                  </a:lnTo>
                  <a:lnTo>
                    <a:pt x="228" y="369"/>
                  </a:lnTo>
                  <a:lnTo>
                    <a:pt x="236" y="371"/>
                  </a:lnTo>
                  <a:lnTo>
                    <a:pt x="245" y="375"/>
                  </a:lnTo>
                  <a:lnTo>
                    <a:pt x="253" y="377"/>
                  </a:lnTo>
                  <a:lnTo>
                    <a:pt x="258" y="379"/>
                  </a:lnTo>
                  <a:lnTo>
                    <a:pt x="264" y="379"/>
                  </a:lnTo>
                  <a:lnTo>
                    <a:pt x="270" y="379"/>
                  </a:lnTo>
                  <a:lnTo>
                    <a:pt x="274" y="379"/>
                  </a:lnTo>
                  <a:lnTo>
                    <a:pt x="277" y="381"/>
                  </a:lnTo>
                  <a:lnTo>
                    <a:pt x="281" y="381"/>
                  </a:lnTo>
                  <a:lnTo>
                    <a:pt x="285" y="381"/>
                  </a:lnTo>
                  <a:lnTo>
                    <a:pt x="281" y="377"/>
                  </a:lnTo>
                  <a:lnTo>
                    <a:pt x="275" y="371"/>
                  </a:lnTo>
                  <a:lnTo>
                    <a:pt x="270" y="365"/>
                  </a:lnTo>
                  <a:lnTo>
                    <a:pt x="266" y="362"/>
                  </a:lnTo>
                  <a:lnTo>
                    <a:pt x="260" y="356"/>
                  </a:lnTo>
                  <a:lnTo>
                    <a:pt x="255" y="350"/>
                  </a:lnTo>
                  <a:lnTo>
                    <a:pt x="249" y="343"/>
                  </a:lnTo>
                  <a:lnTo>
                    <a:pt x="241" y="335"/>
                  </a:lnTo>
                  <a:lnTo>
                    <a:pt x="232" y="329"/>
                  </a:lnTo>
                  <a:lnTo>
                    <a:pt x="224" y="322"/>
                  </a:lnTo>
                  <a:lnTo>
                    <a:pt x="215" y="314"/>
                  </a:lnTo>
                  <a:lnTo>
                    <a:pt x="205" y="308"/>
                  </a:lnTo>
                  <a:lnTo>
                    <a:pt x="196" y="301"/>
                  </a:lnTo>
                  <a:lnTo>
                    <a:pt x="188" y="295"/>
                  </a:lnTo>
                  <a:lnTo>
                    <a:pt x="177" y="289"/>
                  </a:lnTo>
                  <a:lnTo>
                    <a:pt x="165" y="284"/>
                  </a:lnTo>
                  <a:lnTo>
                    <a:pt x="156" y="278"/>
                  </a:lnTo>
                  <a:lnTo>
                    <a:pt x="144" y="274"/>
                  </a:lnTo>
                  <a:lnTo>
                    <a:pt x="135" y="268"/>
                  </a:lnTo>
                  <a:lnTo>
                    <a:pt x="125" y="265"/>
                  </a:lnTo>
                  <a:lnTo>
                    <a:pt x="116" y="261"/>
                  </a:lnTo>
                  <a:lnTo>
                    <a:pt x="106" y="259"/>
                  </a:lnTo>
                  <a:lnTo>
                    <a:pt x="99" y="253"/>
                  </a:lnTo>
                  <a:lnTo>
                    <a:pt x="89" y="251"/>
                  </a:lnTo>
                  <a:lnTo>
                    <a:pt x="82" y="248"/>
                  </a:lnTo>
                  <a:lnTo>
                    <a:pt x="76" y="244"/>
                  </a:lnTo>
                  <a:lnTo>
                    <a:pt x="70" y="240"/>
                  </a:lnTo>
                  <a:lnTo>
                    <a:pt x="66" y="236"/>
                  </a:lnTo>
                  <a:lnTo>
                    <a:pt x="63" y="230"/>
                  </a:lnTo>
                  <a:lnTo>
                    <a:pt x="63" y="227"/>
                  </a:lnTo>
                  <a:lnTo>
                    <a:pt x="61" y="217"/>
                  </a:lnTo>
                  <a:lnTo>
                    <a:pt x="64" y="208"/>
                  </a:lnTo>
                  <a:lnTo>
                    <a:pt x="68" y="200"/>
                  </a:lnTo>
                  <a:lnTo>
                    <a:pt x="72" y="194"/>
                  </a:lnTo>
                  <a:lnTo>
                    <a:pt x="78" y="189"/>
                  </a:lnTo>
                  <a:lnTo>
                    <a:pt x="83" y="183"/>
                  </a:lnTo>
                  <a:lnTo>
                    <a:pt x="89" y="175"/>
                  </a:lnTo>
                  <a:lnTo>
                    <a:pt x="95" y="168"/>
                  </a:lnTo>
                  <a:lnTo>
                    <a:pt x="101" y="160"/>
                  </a:lnTo>
                  <a:lnTo>
                    <a:pt x="106" y="152"/>
                  </a:lnTo>
                  <a:lnTo>
                    <a:pt x="112" y="145"/>
                  </a:lnTo>
                  <a:lnTo>
                    <a:pt x="118" y="135"/>
                  </a:lnTo>
                  <a:lnTo>
                    <a:pt x="123" y="126"/>
                  </a:lnTo>
                  <a:lnTo>
                    <a:pt x="129" y="118"/>
                  </a:lnTo>
                  <a:lnTo>
                    <a:pt x="133" y="107"/>
                  </a:lnTo>
                  <a:lnTo>
                    <a:pt x="137" y="97"/>
                  </a:lnTo>
                  <a:lnTo>
                    <a:pt x="140" y="88"/>
                  </a:lnTo>
                  <a:lnTo>
                    <a:pt x="142" y="76"/>
                  </a:lnTo>
                  <a:lnTo>
                    <a:pt x="144" y="67"/>
                  </a:lnTo>
                  <a:lnTo>
                    <a:pt x="146" y="57"/>
                  </a:lnTo>
                  <a:lnTo>
                    <a:pt x="146" y="48"/>
                  </a:lnTo>
                  <a:lnTo>
                    <a:pt x="150" y="40"/>
                  </a:lnTo>
                  <a:lnTo>
                    <a:pt x="150" y="31"/>
                  </a:lnTo>
                  <a:lnTo>
                    <a:pt x="150" y="23"/>
                  </a:lnTo>
                  <a:lnTo>
                    <a:pt x="150" y="16"/>
                  </a:lnTo>
                  <a:lnTo>
                    <a:pt x="150" y="12"/>
                  </a:lnTo>
                  <a:lnTo>
                    <a:pt x="150" y="2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30" name="Freeform 204"/>
            <p:cNvSpPr>
              <a:spLocks/>
            </p:cNvSpPr>
            <p:nvPr/>
          </p:nvSpPr>
          <p:spPr bwMode="auto">
            <a:xfrm>
              <a:off x="3309938" y="2217482"/>
              <a:ext cx="39886" cy="52674"/>
            </a:xfrm>
            <a:custGeom>
              <a:avLst/>
              <a:gdLst>
                <a:gd name="T0" fmla="*/ 2147483647 w 263"/>
                <a:gd name="T1" fmla="*/ 2147483647 h 346"/>
                <a:gd name="T2" fmla="*/ 2147483647 w 263"/>
                <a:gd name="T3" fmla="*/ 2147483647 h 346"/>
                <a:gd name="T4" fmla="*/ 2147483647 w 263"/>
                <a:gd name="T5" fmla="*/ 2147483647 h 346"/>
                <a:gd name="T6" fmla="*/ 2147483647 w 263"/>
                <a:gd name="T7" fmla="*/ 2147483647 h 346"/>
                <a:gd name="T8" fmla="*/ 2147483647 w 263"/>
                <a:gd name="T9" fmla="*/ 2147483647 h 346"/>
                <a:gd name="T10" fmla="*/ 2147483647 w 263"/>
                <a:gd name="T11" fmla="*/ 2147483647 h 346"/>
                <a:gd name="T12" fmla="*/ 2147483647 w 263"/>
                <a:gd name="T13" fmla="*/ 2147483647 h 346"/>
                <a:gd name="T14" fmla="*/ 2147483647 w 263"/>
                <a:gd name="T15" fmla="*/ 2147483647 h 346"/>
                <a:gd name="T16" fmla="*/ 2147483647 w 263"/>
                <a:gd name="T17" fmla="*/ 2147483647 h 346"/>
                <a:gd name="T18" fmla="*/ 0 w 263"/>
                <a:gd name="T19" fmla="*/ 2147483647 h 346"/>
                <a:gd name="T20" fmla="*/ 2147483647 w 263"/>
                <a:gd name="T21" fmla="*/ 0 h 346"/>
                <a:gd name="T22" fmla="*/ 2147483647 w 263"/>
                <a:gd name="T23" fmla="*/ 2147483647 h 346"/>
                <a:gd name="T24" fmla="*/ 2147483647 w 263"/>
                <a:gd name="T25" fmla="*/ 2147483647 h 346"/>
                <a:gd name="T26" fmla="*/ 2147483647 w 263"/>
                <a:gd name="T27" fmla="*/ 2147483647 h 346"/>
                <a:gd name="T28" fmla="*/ 2147483647 w 263"/>
                <a:gd name="T29" fmla="*/ 2147483647 h 346"/>
                <a:gd name="T30" fmla="*/ 2147483647 w 263"/>
                <a:gd name="T31" fmla="*/ 2147483647 h 346"/>
                <a:gd name="T32" fmla="*/ 2147483647 w 263"/>
                <a:gd name="T33" fmla="*/ 2147483647 h 346"/>
                <a:gd name="T34" fmla="*/ 2147483647 w 263"/>
                <a:gd name="T35" fmla="*/ 2147483647 h 346"/>
                <a:gd name="T36" fmla="*/ 2147483647 w 263"/>
                <a:gd name="T37" fmla="*/ 2147483647 h 346"/>
                <a:gd name="T38" fmla="*/ 2147483647 w 263"/>
                <a:gd name="T39" fmla="*/ 2147483647 h 346"/>
                <a:gd name="T40" fmla="*/ 2147483647 w 263"/>
                <a:gd name="T41" fmla="*/ 2147483647 h 346"/>
                <a:gd name="T42" fmla="*/ 2147483647 w 263"/>
                <a:gd name="T43" fmla="*/ 2147483647 h 346"/>
                <a:gd name="T44" fmla="*/ 2147483647 w 263"/>
                <a:gd name="T45" fmla="*/ 2147483647 h 346"/>
                <a:gd name="T46" fmla="*/ 2147483647 w 263"/>
                <a:gd name="T47" fmla="*/ 2147483647 h 346"/>
                <a:gd name="T48" fmla="*/ 2147483647 w 263"/>
                <a:gd name="T49" fmla="*/ 2147483647 h 346"/>
                <a:gd name="T50" fmla="*/ 2147483647 w 263"/>
                <a:gd name="T51" fmla="*/ 2147483647 h 346"/>
                <a:gd name="T52" fmla="*/ 2147483647 w 263"/>
                <a:gd name="T53" fmla="*/ 2147483647 h 346"/>
                <a:gd name="T54" fmla="*/ 2147483647 w 263"/>
                <a:gd name="T55" fmla="*/ 2147483647 h 346"/>
                <a:gd name="T56" fmla="*/ 2147483647 w 263"/>
                <a:gd name="T57" fmla="*/ 2147483647 h 346"/>
                <a:gd name="T58" fmla="*/ 2147483647 w 263"/>
                <a:gd name="T59" fmla="*/ 2147483647 h 346"/>
                <a:gd name="T60" fmla="*/ 2147483647 w 263"/>
                <a:gd name="T61" fmla="*/ 2147483647 h 346"/>
                <a:gd name="T62" fmla="*/ 2147483647 w 263"/>
                <a:gd name="T63" fmla="*/ 2147483647 h 346"/>
                <a:gd name="T64" fmla="*/ 2147483647 w 263"/>
                <a:gd name="T65" fmla="*/ 2147483647 h 346"/>
                <a:gd name="T66" fmla="*/ 2147483647 w 263"/>
                <a:gd name="T67" fmla="*/ 2147483647 h 346"/>
                <a:gd name="T68" fmla="*/ 2147483647 w 263"/>
                <a:gd name="T69" fmla="*/ 2147483647 h 346"/>
                <a:gd name="T70" fmla="*/ 2147483647 w 263"/>
                <a:gd name="T71" fmla="*/ 2147483647 h 346"/>
                <a:gd name="T72" fmla="*/ 2147483647 w 263"/>
                <a:gd name="T73" fmla="*/ 2147483647 h 346"/>
                <a:gd name="T74" fmla="*/ 2147483647 w 263"/>
                <a:gd name="T75" fmla="*/ 2147483647 h 346"/>
                <a:gd name="T76" fmla="*/ 2147483647 w 263"/>
                <a:gd name="T77" fmla="*/ 2147483647 h 346"/>
                <a:gd name="T78" fmla="*/ 2147483647 w 263"/>
                <a:gd name="T79" fmla="*/ 2147483647 h 346"/>
                <a:gd name="T80" fmla="*/ 2147483647 w 263"/>
                <a:gd name="T81" fmla="*/ 2147483647 h 346"/>
                <a:gd name="T82" fmla="*/ 2147483647 w 263"/>
                <a:gd name="T83" fmla="*/ 2147483647 h 346"/>
                <a:gd name="T84" fmla="*/ 2147483647 w 263"/>
                <a:gd name="T85" fmla="*/ 2147483647 h 346"/>
                <a:gd name="T86" fmla="*/ 2147483647 w 263"/>
                <a:gd name="T87" fmla="*/ 2147483647 h 346"/>
                <a:gd name="T88" fmla="*/ 2147483647 w 263"/>
                <a:gd name="T89" fmla="*/ 2147483647 h 346"/>
                <a:gd name="T90" fmla="*/ 2147483647 w 263"/>
                <a:gd name="T91" fmla="*/ 2147483647 h 346"/>
                <a:gd name="T92" fmla="*/ 2147483647 w 263"/>
                <a:gd name="T93" fmla="*/ 2147483647 h 346"/>
                <a:gd name="T94" fmla="*/ 2147483647 w 263"/>
                <a:gd name="T95" fmla="*/ 2147483647 h 346"/>
                <a:gd name="T96" fmla="*/ 2147483647 w 263"/>
                <a:gd name="T97" fmla="*/ 2147483647 h 346"/>
                <a:gd name="T98" fmla="*/ 2147483647 w 263"/>
                <a:gd name="T99" fmla="*/ 2147483647 h 346"/>
                <a:gd name="T100" fmla="*/ 2147483647 w 263"/>
                <a:gd name="T101" fmla="*/ 2147483647 h 346"/>
                <a:gd name="T102" fmla="*/ 2147483647 w 263"/>
                <a:gd name="T103" fmla="*/ 2147483647 h 346"/>
                <a:gd name="T104" fmla="*/ 2147483647 w 263"/>
                <a:gd name="T105" fmla="*/ 2147483647 h 346"/>
                <a:gd name="T106" fmla="*/ 2147483647 w 263"/>
                <a:gd name="T107" fmla="*/ 2147483647 h 346"/>
                <a:gd name="T108" fmla="*/ 2147483647 w 263"/>
                <a:gd name="T109" fmla="*/ 2147483647 h 346"/>
                <a:gd name="T110" fmla="*/ 2147483647 w 263"/>
                <a:gd name="T111" fmla="*/ 2147483647 h 34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63" h="346">
                  <a:moveTo>
                    <a:pt x="55" y="346"/>
                  </a:moveTo>
                  <a:lnTo>
                    <a:pt x="55" y="345"/>
                  </a:lnTo>
                  <a:lnTo>
                    <a:pt x="59" y="335"/>
                  </a:lnTo>
                  <a:lnTo>
                    <a:pt x="59" y="329"/>
                  </a:lnTo>
                  <a:lnTo>
                    <a:pt x="61" y="322"/>
                  </a:lnTo>
                  <a:lnTo>
                    <a:pt x="61" y="314"/>
                  </a:lnTo>
                  <a:lnTo>
                    <a:pt x="63" y="307"/>
                  </a:lnTo>
                  <a:lnTo>
                    <a:pt x="63" y="297"/>
                  </a:lnTo>
                  <a:lnTo>
                    <a:pt x="63" y="286"/>
                  </a:lnTo>
                  <a:lnTo>
                    <a:pt x="63" y="274"/>
                  </a:lnTo>
                  <a:lnTo>
                    <a:pt x="63" y="263"/>
                  </a:lnTo>
                  <a:lnTo>
                    <a:pt x="61" y="249"/>
                  </a:lnTo>
                  <a:lnTo>
                    <a:pt x="61" y="236"/>
                  </a:lnTo>
                  <a:lnTo>
                    <a:pt x="59" y="223"/>
                  </a:lnTo>
                  <a:lnTo>
                    <a:pt x="55" y="210"/>
                  </a:lnTo>
                  <a:lnTo>
                    <a:pt x="52" y="192"/>
                  </a:lnTo>
                  <a:lnTo>
                    <a:pt x="50" y="179"/>
                  </a:lnTo>
                  <a:lnTo>
                    <a:pt x="44" y="164"/>
                  </a:lnTo>
                  <a:lnTo>
                    <a:pt x="40" y="149"/>
                  </a:lnTo>
                  <a:lnTo>
                    <a:pt x="35" y="133"/>
                  </a:lnTo>
                  <a:lnTo>
                    <a:pt x="31" y="118"/>
                  </a:lnTo>
                  <a:lnTo>
                    <a:pt x="25" y="105"/>
                  </a:lnTo>
                  <a:lnTo>
                    <a:pt x="21" y="92"/>
                  </a:lnTo>
                  <a:lnTo>
                    <a:pt x="16" y="78"/>
                  </a:lnTo>
                  <a:lnTo>
                    <a:pt x="12" y="67"/>
                  </a:lnTo>
                  <a:lnTo>
                    <a:pt x="8" y="54"/>
                  </a:lnTo>
                  <a:lnTo>
                    <a:pt x="6" y="44"/>
                  </a:lnTo>
                  <a:lnTo>
                    <a:pt x="2" y="33"/>
                  </a:lnTo>
                  <a:lnTo>
                    <a:pt x="2" y="25"/>
                  </a:lnTo>
                  <a:lnTo>
                    <a:pt x="0" y="17"/>
                  </a:lnTo>
                  <a:lnTo>
                    <a:pt x="2" y="12"/>
                  </a:lnTo>
                  <a:lnTo>
                    <a:pt x="6" y="2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9" y="0"/>
                  </a:lnTo>
                  <a:lnTo>
                    <a:pt x="36" y="2"/>
                  </a:lnTo>
                  <a:lnTo>
                    <a:pt x="46" y="4"/>
                  </a:lnTo>
                  <a:lnTo>
                    <a:pt x="54" y="6"/>
                  </a:lnTo>
                  <a:lnTo>
                    <a:pt x="63" y="8"/>
                  </a:lnTo>
                  <a:lnTo>
                    <a:pt x="73" y="12"/>
                  </a:lnTo>
                  <a:lnTo>
                    <a:pt x="84" y="14"/>
                  </a:lnTo>
                  <a:lnTo>
                    <a:pt x="93" y="16"/>
                  </a:lnTo>
                  <a:lnTo>
                    <a:pt x="105" y="19"/>
                  </a:lnTo>
                  <a:lnTo>
                    <a:pt x="118" y="21"/>
                  </a:lnTo>
                  <a:lnTo>
                    <a:pt x="130" y="25"/>
                  </a:lnTo>
                  <a:lnTo>
                    <a:pt x="141" y="25"/>
                  </a:lnTo>
                  <a:lnTo>
                    <a:pt x="154" y="25"/>
                  </a:lnTo>
                  <a:lnTo>
                    <a:pt x="166" y="23"/>
                  </a:lnTo>
                  <a:lnTo>
                    <a:pt x="177" y="23"/>
                  </a:lnTo>
                  <a:lnTo>
                    <a:pt x="188" y="21"/>
                  </a:lnTo>
                  <a:lnTo>
                    <a:pt x="200" y="19"/>
                  </a:lnTo>
                  <a:lnTo>
                    <a:pt x="209" y="17"/>
                  </a:lnTo>
                  <a:lnTo>
                    <a:pt x="219" y="17"/>
                  </a:lnTo>
                  <a:lnTo>
                    <a:pt x="228" y="16"/>
                  </a:lnTo>
                  <a:lnTo>
                    <a:pt x="236" y="14"/>
                  </a:lnTo>
                  <a:lnTo>
                    <a:pt x="242" y="12"/>
                  </a:lnTo>
                  <a:lnTo>
                    <a:pt x="249" y="12"/>
                  </a:lnTo>
                  <a:lnTo>
                    <a:pt x="257" y="8"/>
                  </a:lnTo>
                  <a:lnTo>
                    <a:pt x="263" y="8"/>
                  </a:lnTo>
                  <a:lnTo>
                    <a:pt x="261" y="8"/>
                  </a:lnTo>
                  <a:lnTo>
                    <a:pt x="259" y="12"/>
                  </a:lnTo>
                  <a:lnTo>
                    <a:pt x="255" y="16"/>
                  </a:lnTo>
                  <a:lnTo>
                    <a:pt x="253" y="23"/>
                  </a:lnTo>
                  <a:lnTo>
                    <a:pt x="249" y="29"/>
                  </a:lnTo>
                  <a:lnTo>
                    <a:pt x="246" y="38"/>
                  </a:lnTo>
                  <a:lnTo>
                    <a:pt x="240" y="46"/>
                  </a:lnTo>
                  <a:lnTo>
                    <a:pt x="236" y="59"/>
                  </a:lnTo>
                  <a:lnTo>
                    <a:pt x="228" y="69"/>
                  </a:lnTo>
                  <a:lnTo>
                    <a:pt x="223" y="80"/>
                  </a:lnTo>
                  <a:lnTo>
                    <a:pt x="217" y="94"/>
                  </a:lnTo>
                  <a:lnTo>
                    <a:pt x="211" y="107"/>
                  </a:lnTo>
                  <a:lnTo>
                    <a:pt x="206" y="118"/>
                  </a:lnTo>
                  <a:lnTo>
                    <a:pt x="200" y="132"/>
                  </a:lnTo>
                  <a:lnTo>
                    <a:pt x="196" y="145"/>
                  </a:lnTo>
                  <a:lnTo>
                    <a:pt x="190" y="158"/>
                  </a:lnTo>
                  <a:lnTo>
                    <a:pt x="187" y="168"/>
                  </a:lnTo>
                  <a:lnTo>
                    <a:pt x="183" y="177"/>
                  </a:lnTo>
                  <a:lnTo>
                    <a:pt x="179" y="187"/>
                  </a:lnTo>
                  <a:lnTo>
                    <a:pt x="177" y="198"/>
                  </a:lnTo>
                  <a:lnTo>
                    <a:pt x="173" y="206"/>
                  </a:lnTo>
                  <a:lnTo>
                    <a:pt x="173" y="215"/>
                  </a:lnTo>
                  <a:lnTo>
                    <a:pt x="171" y="223"/>
                  </a:lnTo>
                  <a:lnTo>
                    <a:pt x="169" y="230"/>
                  </a:lnTo>
                  <a:lnTo>
                    <a:pt x="168" y="236"/>
                  </a:lnTo>
                  <a:lnTo>
                    <a:pt x="166" y="244"/>
                  </a:lnTo>
                  <a:lnTo>
                    <a:pt x="166" y="248"/>
                  </a:lnTo>
                  <a:lnTo>
                    <a:pt x="166" y="253"/>
                  </a:lnTo>
                  <a:lnTo>
                    <a:pt x="166" y="261"/>
                  </a:lnTo>
                  <a:lnTo>
                    <a:pt x="166" y="268"/>
                  </a:lnTo>
                  <a:lnTo>
                    <a:pt x="164" y="268"/>
                  </a:lnTo>
                  <a:lnTo>
                    <a:pt x="162" y="270"/>
                  </a:lnTo>
                  <a:lnTo>
                    <a:pt x="154" y="274"/>
                  </a:lnTo>
                  <a:lnTo>
                    <a:pt x="150" y="278"/>
                  </a:lnTo>
                  <a:lnTo>
                    <a:pt x="143" y="278"/>
                  </a:lnTo>
                  <a:lnTo>
                    <a:pt x="139" y="276"/>
                  </a:lnTo>
                  <a:lnTo>
                    <a:pt x="135" y="274"/>
                  </a:lnTo>
                  <a:lnTo>
                    <a:pt x="135" y="270"/>
                  </a:lnTo>
                  <a:lnTo>
                    <a:pt x="133" y="265"/>
                  </a:lnTo>
                  <a:lnTo>
                    <a:pt x="133" y="261"/>
                  </a:lnTo>
                  <a:lnTo>
                    <a:pt x="133" y="251"/>
                  </a:lnTo>
                  <a:lnTo>
                    <a:pt x="135" y="244"/>
                  </a:lnTo>
                  <a:lnTo>
                    <a:pt x="137" y="234"/>
                  </a:lnTo>
                  <a:lnTo>
                    <a:pt x="139" y="225"/>
                  </a:lnTo>
                  <a:lnTo>
                    <a:pt x="141" y="213"/>
                  </a:lnTo>
                  <a:lnTo>
                    <a:pt x="145" y="202"/>
                  </a:lnTo>
                  <a:lnTo>
                    <a:pt x="149" y="189"/>
                  </a:lnTo>
                  <a:lnTo>
                    <a:pt x="152" y="179"/>
                  </a:lnTo>
                  <a:lnTo>
                    <a:pt x="154" y="166"/>
                  </a:lnTo>
                  <a:lnTo>
                    <a:pt x="158" y="158"/>
                  </a:lnTo>
                  <a:lnTo>
                    <a:pt x="162" y="147"/>
                  </a:lnTo>
                  <a:lnTo>
                    <a:pt x="164" y="139"/>
                  </a:lnTo>
                  <a:lnTo>
                    <a:pt x="166" y="132"/>
                  </a:lnTo>
                  <a:lnTo>
                    <a:pt x="168" y="128"/>
                  </a:lnTo>
                  <a:lnTo>
                    <a:pt x="169" y="124"/>
                  </a:lnTo>
                  <a:lnTo>
                    <a:pt x="171" y="124"/>
                  </a:lnTo>
                  <a:lnTo>
                    <a:pt x="173" y="118"/>
                  </a:lnTo>
                  <a:lnTo>
                    <a:pt x="175" y="111"/>
                  </a:lnTo>
                  <a:lnTo>
                    <a:pt x="175" y="103"/>
                  </a:lnTo>
                  <a:lnTo>
                    <a:pt x="175" y="99"/>
                  </a:lnTo>
                  <a:lnTo>
                    <a:pt x="173" y="94"/>
                  </a:lnTo>
                  <a:lnTo>
                    <a:pt x="168" y="92"/>
                  </a:lnTo>
                  <a:lnTo>
                    <a:pt x="160" y="90"/>
                  </a:lnTo>
                  <a:lnTo>
                    <a:pt x="150" y="86"/>
                  </a:lnTo>
                  <a:lnTo>
                    <a:pt x="139" y="84"/>
                  </a:lnTo>
                  <a:lnTo>
                    <a:pt x="130" y="80"/>
                  </a:lnTo>
                  <a:lnTo>
                    <a:pt x="118" y="78"/>
                  </a:lnTo>
                  <a:lnTo>
                    <a:pt x="107" y="78"/>
                  </a:lnTo>
                  <a:lnTo>
                    <a:pt x="99" y="78"/>
                  </a:lnTo>
                  <a:lnTo>
                    <a:pt x="92" y="82"/>
                  </a:lnTo>
                  <a:lnTo>
                    <a:pt x="84" y="86"/>
                  </a:lnTo>
                  <a:lnTo>
                    <a:pt x="80" y="94"/>
                  </a:lnTo>
                  <a:lnTo>
                    <a:pt x="76" y="101"/>
                  </a:lnTo>
                  <a:lnTo>
                    <a:pt x="76" y="113"/>
                  </a:lnTo>
                  <a:lnTo>
                    <a:pt x="74" y="116"/>
                  </a:lnTo>
                  <a:lnTo>
                    <a:pt x="74" y="124"/>
                  </a:lnTo>
                  <a:lnTo>
                    <a:pt x="74" y="130"/>
                  </a:lnTo>
                  <a:lnTo>
                    <a:pt x="76" y="137"/>
                  </a:lnTo>
                  <a:lnTo>
                    <a:pt x="76" y="145"/>
                  </a:lnTo>
                  <a:lnTo>
                    <a:pt x="78" y="152"/>
                  </a:lnTo>
                  <a:lnTo>
                    <a:pt x="78" y="160"/>
                  </a:lnTo>
                  <a:lnTo>
                    <a:pt x="82" y="168"/>
                  </a:lnTo>
                  <a:lnTo>
                    <a:pt x="84" y="177"/>
                  </a:lnTo>
                  <a:lnTo>
                    <a:pt x="86" y="185"/>
                  </a:lnTo>
                  <a:lnTo>
                    <a:pt x="86" y="194"/>
                  </a:lnTo>
                  <a:lnTo>
                    <a:pt x="90" y="204"/>
                  </a:lnTo>
                  <a:lnTo>
                    <a:pt x="92" y="211"/>
                  </a:lnTo>
                  <a:lnTo>
                    <a:pt x="93" y="221"/>
                  </a:lnTo>
                  <a:lnTo>
                    <a:pt x="95" y="230"/>
                  </a:lnTo>
                  <a:lnTo>
                    <a:pt x="97" y="240"/>
                  </a:lnTo>
                  <a:lnTo>
                    <a:pt x="99" y="248"/>
                  </a:lnTo>
                  <a:lnTo>
                    <a:pt x="99" y="257"/>
                  </a:lnTo>
                  <a:lnTo>
                    <a:pt x="101" y="265"/>
                  </a:lnTo>
                  <a:lnTo>
                    <a:pt x="101" y="274"/>
                  </a:lnTo>
                  <a:lnTo>
                    <a:pt x="101" y="282"/>
                  </a:lnTo>
                  <a:lnTo>
                    <a:pt x="101" y="287"/>
                  </a:lnTo>
                  <a:lnTo>
                    <a:pt x="101" y="295"/>
                  </a:lnTo>
                  <a:lnTo>
                    <a:pt x="101" y="303"/>
                  </a:lnTo>
                  <a:lnTo>
                    <a:pt x="97" y="308"/>
                  </a:lnTo>
                  <a:lnTo>
                    <a:pt x="95" y="312"/>
                  </a:lnTo>
                  <a:lnTo>
                    <a:pt x="92" y="316"/>
                  </a:lnTo>
                  <a:lnTo>
                    <a:pt x="90" y="322"/>
                  </a:lnTo>
                  <a:lnTo>
                    <a:pt x="82" y="329"/>
                  </a:lnTo>
                  <a:lnTo>
                    <a:pt x="74" y="337"/>
                  </a:lnTo>
                  <a:lnTo>
                    <a:pt x="67" y="341"/>
                  </a:lnTo>
                  <a:lnTo>
                    <a:pt x="61" y="345"/>
                  </a:lnTo>
                  <a:lnTo>
                    <a:pt x="57" y="346"/>
                  </a:lnTo>
                  <a:lnTo>
                    <a:pt x="55" y="3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31" name="Freeform 205"/>
            <p:cNvSpPr>
              <a:spLocks/>
            </p:cNvSpPr>
            <p:nvPr/>
          </p:nvSpPr>
          <p:spPr bwMode="auto">
            <a:xfrm>
              <a:off x="3335209" y="2230879"/>
              <a:ext cx="37450" cy="37450"/>
            </a:xfrm>
            <a:custGeom>
              <a:avLst/>
              <a:gdLst>
                <a:gd name="T0" fmla="*/ 2147483647 w 247"/>
                <a:gd name="T1" fmla="*/ 2147483647 h 245"/>
                <a:gd name="T2" fmla="*/ 2147483647 w 247"/>
                <a:gd name="T3" fmla="*/ 2147483647 h 245"/>
                <a:gd name="T4" fmla="*/ 2147483647 w 247"/>
                <a:gd name="T5" fmla="*/ 2147483647 h 245"/>
                <a:gd name="T6" fmla="*/ 2147483647 w 247"/>
                <a:gd name="T7" fmla="*/ 2147483647 h 245"/>
                <a:gd name="T8" fmla="*/ 2147483647 w 247"/>
                <a:gd name="T9" fmla="*/ 2147483647 h 245"/>
                <a:gd name="T10" fmla="*/ 2147483647 w 247"/>
                <a:gd name="T11" fmla="*/ 2147483647 h 245"/>
                <a:gd name="T12" fmla="*/ 2147483647 w 247"/>
                <a:gd name="T13" fmla="*/ 2147483647 h 245"/>
                <a:gd name="T14" fmla="*/ 2147483647 w 247"/>
                <a:gd name="T15" fmla="*/ 2147483647 h 245"/>
                <a:gd name="T16" fmla="*/ 2147483647 w 247"/>
                <a:gd name="T17" fmla="*/ 0 h 245"/>
                <a:gd name="T18" fmla="*/ 2147483647 w 247"/>
                <a:gd name="T19" fmla="*/ 2147483647 h 245"/>
                <a:gd name="T20" fmla="*/ 2147483647 w 247"/>
                <a:gd name="T21" fmla="*/ 2147483647 h 245"/>
                <a:gd name="T22" fmla="*/ 2147483647 w 247"/>
                <a:gd name="T23" fmla="*/ 2147483647 h 245"/>
                <a:gd name="T24" fmla="*/ 2147483647 w 247"/>
                <a:gd name="T25" fmla="*/ 2147483647 h 245"/>
                <a:gd name="T26" fmla="*/ 2147483647 w 247"/>
                <a:gd name="T27" fmla="*/ 2147483647 h 245"/>
                <a:gd name="T28" fmla="*/ 2147483647 w 247"/>
                <a:gd name="T29" fmla="*/ 2147483647 h 245"/>
                <a:gd name="T30" fmla="*/ 2147483647 w 247"/>
                <a:gd name="T31" fmla="*/ 2147483647 h 245"/>
                <a:gd name="T32" fmla="*/ 2147483647 w 247"/>
                <a:gd name="T33" fmla="*/ 2147483647 h 245"/>
                <a:gd name="T34" fmla="*/ 2147483647 w 247"/>
                <a:gd name="T35" fmla="*/ 2147483647 h 245"/>
                <a:gd name="T36" fmla="*/ 2147483647 w 247"/>
                <a:gd name="T37" fmla="*/ 2147483647 h 245"/>
                <a:gd name="T38" fmla="*/ 2147483647 w 247"/>
                <a:gd name="T39" fmla="*/ 2147483647 h 245"/>
                <a:gd name="T40" fmla="*/ 2147483647 w 247"/>
                <a:gd name="T41" fmla="*/ 2147483647 h 245"/>
                <a:gd name="T42" fmla="*/ 2147483647 w 247"/>
                <a:gd name="T43" fmla="*/ 2147483647 h 245"/>
                <a:gd name="T44" fmla="*/ 2147483647 w 247"/>
                <a:gd name="T45" fmla="*/ 2147483647 h 245"/>
                <a:gd name="T46" fmla="*/ 2147483647 w 247"/>
                <a:gd name="T47" fmla="*/ 2147483647 h 245"/>
                <a:gd name="T48" fmla="*/ 2147483647 w 247"/>
                <a:gd name="T49" fmla="*/ 2147483647 h 245"/>
                <a:gd name="T50" fmla="*/ 2147483647 w 247"/>
                <a:gd name="T51" fmla="*/ 2147483647 h 245"/>
                <a:gd name="T52" fmla="*/ 2147483647 w 247"/>
                <a:gd name="T53" fmla="*/ 2147483647 h 245"/>
                <a:gd name="T54" fmla="*/ 2147483647 w 247"/>
                <a:gd name="T55" fmla="*/ 2147483647 h 245"/>
                <a:gd name="T56" fmla="*/ 2147483647 w 247"/>
                <a:gd name="T57" fmla="*/ 2147483647 h 245"/>
                <a:gd name="T58" fmla="*/ 2147483647 w 247"/>
                <a:gd name="T59" fmla="*/ 2147483647 h 245"/>
                <a:gd name="T60" fmla="*/ 2147483647 w 247"/>
                <a:gd name="T61" fmla="*/ 2147483647 h 245"/>
                <a:gd name="T62" fmla="*/ 2147483647 w 247"/>
                <a:gd name="T63" fmla="*/ 2147483647 h 245"/>
                <a:gd name="T64" fmla="*/ 2147483647 w 247"/>
                <a:gd name="T65" fmla="*/ 2147483647 h 245"/>
                <a:gd name="T66" fmla="*/ 2147483647 w 247"/>
                <a:gd name="T67" fmla="*/ 2147483647 h 245"/>
                <a:gd name="T68" fmla="*/ 2147483647 w 247"/>
                <a:gd name="T69" fmla="*/ 2147483647 h 245"/>
                <a:gd name="T70" fmla="*/ 2147483647 w 247"/>
                <a:gd name="T71" fmla="*/ 2147483647 h 245"/>
                <a:gd name="T72" fmla="*/ 2147483647 w 247"/>
                <a:gd name="T73" fmla="*/ 2147483647 h 245"/>
                <a:gd name="T74" fmla="*/ 2147483647 w 247"/>
                <a:gd name="T75" fmla="*/ 2147483647 h 245"/>
                <a:gd name="T76" fmla="*/ 2147483647 w 247"/>
                <a:gd name="T77" fmla="*/ 2147483647 h 245"/>
                <a:gd name="T78" fmla="*/ 2147483647 w 247"/>
                <a:gd name="T79" fmla="*/ 2147483647 h 245"/>
                <a:gd name="T80" fmla="*/ 2147483647 w 247"/>
                <a:gd name="T81" fmla="*/ 2147483647 h 245"/>
                <a:gd name="T82" fmla="*/ 2147483647 w 247"/>
                <a:gd name="T83" fmla="*/ 2147483647 h 245"/>
                <a:gd name="T84" fmla="*/ 2147483647 w 247"/>
                <a:gd name="T85" fmla="*/ 2147483647 h 245"/>
                <a:gd name="T86" fmla="*/ 2147483647 w 247"/>
                <a:gd name="T87" fmla="*/ 2147483647 h 245"/>
                <a:gd name="T88" fmla="*/ 2147483647 w 247"/>
                <a:gd name="T89" fmla="*/ 2147483647 h 245"/>
                <a:gd name="T90" fmla="*/ 2147483647 w 247"/>
                <a:gd name="T91" fmla="*/ 2147483647 h 245"/>
                <a:gd name="T92" fmla="*/ 2147483647 w 247"/>
                <a:gd name="T93" fmla="*/ 2147483647 h 245"/>
                <a:gd name="T94" fmla="*/ 2147483647 w 247"/>
                <a:gd name="T95" fmla="*/ 2147483647 h 245"/>
                <a:gd name="T96" fmla="*/ 2147483647 w 247"/>
                <a:gd name="T97" fmla="*/ 2147483647 h 245"/>
                <a:gd name="T98" fmla="*/ 0 w 247"/>
                <a:gd name="T99" fmla="*/ 2147483647 h 245"/>
                <a:gd name="T100" fmla="*/ 2147483647 w 247"/>
                <a:gd name="T101" fmla="*/ 2147483647 h 245"/>
                <a:gd name="T102" fmla="*/ 2147483647 w 247"/>
                <a:gd name="T103" fmla="*/ 2147483647 h 245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47" h="245">
                  <a:moveTo>
                    <a:pt x="5" y="217"/>
                  </a:moveTo>
                  <a:lnTo>
                    <a:pt x="5" y="215"/>
                  </a:lnTo>
                  <a:lnTo>
                    <a:pt x="7" y="211"/>
                  </a:lnTo>
                  <a:lnTo>
                    <a:pt x="9" y="207"/>
                  </a:lnTo>
                  <a:lnTo>
                    <a:pt x="15" y="199"/>
                  </a:lnTo>
                  <a:lnTo>
                    <a:pt x="21" y="192"/>
                  </a:lnTo>
                  <a:lnTo>
                    <a:pt x="28" y="182"/>
                  </a:lnTo>
                  <a:lnTo>
                    <a:pt x="36" y="173"/>
                  </a:lnTo>
                  <a:lnTo>
                    <a:pt x="45" y="163"/>
                  </a:lnTo>
                  <a:lnTo>
                    <a:pt x="53" y="150"/>
                  </a:lnTo>
                  <a:lnTo>
                    <a:pt x="62" y="139"/>
                  </a:lnTo>
                  <a:lnTo>
                    <a:pt x="72" y="125"/>
                  </a:lnTo>
                  <a:lnTo>
                    <a:pt x="81" y="114"/>
                  </a:lnTo>
                  <a:lnTo>
                    <a:pt x="91" y="101"/>
                  </a:lnTo>
                  <a:lnTo>
                    <a:pt x="100" y="89"/>
                  </a:lnTo>
                  <a:lnTo>
                    <a:pt x="110" y="76"/>
                  </a:lnTo>
                  <a:lnTo>
                    <a:pt x="119" y="68"/>
                  </a:lnTo>
                  <a:lnTo>
                    <a:pt x="125" y="55"/>
                  </a:lnTo>
                  <a:lnTo>
                    <a:pt x="133" y="45"/>
                  </a:lnTo>
                  <a:lnTo>
                    <a:pt x="138" y="36"/>
                  </a:lnTo>
                  <a:lnTo>
                    <a:pt x="144" y="30"/>
                  </a:lnTo>
                  <a:lnTo>
                    <a:pt x="148" y="23"/>
                  </a:lnTo>
                  <a:lnTo>
                    <a:pt x="154" y="17"/>
                  </a:lnTo>
                  <a:lnTo>
                    <a:pt x="157" y="11"/>
                  </a:lnTo>
                  <a:lnTo>
                    <a:pt x="161" y="9"/>
                  </a:lnTo>
                  <a:lnTo>
                    <a:pt x="167" y="2"/>
                  </a:lnTo>
                  <a:lnTo>
                    <a:pt x="173" y="0"/>
                  </a:lnTo>
                  <a:lnTo>
                    <a:pt x="175" y="2"/>
                  </a:lnTo>
                  <a:lnTo>
                    <a:pt x="180" y="7"/>
                  </a:lnTo>
                  <a:lnTo>
                    <a:pt x="182" y="13"/>
                  </a:lnTo>
                  <a:lnTo>
                    <a:pt x="184" y="24"/>
                  </a:lnTo>
                  <a:lnTo>
                    <a:pt x="184" y="32"/>
                  </a:lnTo>
                  <a:lnTo>
                    <a:pt x="186" y="38"/>
                  </a:lnTo>
                  <a:lnTo>
                    <a:pt x="188" y="45"/>
                  </a:lnTo>
                  <a:lnTo>
                    <a:pt x="190" y="55"/>
                  </a:lnTo>
                  <a:lnTo>
                    <a:pt x="190" y="61"/>
                  </a:lnTo>
                  <a:lnTo>
                    <a:pt x="194" y="68"/>
                  </a:lnTo>
                  <a:lnTo>
                    <a:pt x="194" y="76"/>
                  </a:lnTo>
                  <a:lnTo>
                    <a:pt x="197" y="83"/>
                  </a:lnTo>
                  <a:lnTo>
                    <a:pt x="199" y="91"/>
                  </a:lnTo>
                  <a:lnTo>
                    <a:pt x="201" y="99"/>
                  </a:lnTo>
                  <a:lnTo>
                    <a:pt x="205" y="106"/>
                  </a:lnTo>
                  <a:lnTo>
                    <a:pt x="209" y="114"/>
                  </a:lnTo>
                  <a:lnTo>
                    <a:pt x="211" y="120"/>
                  </a:lnTo>
                  <a:lnTo>
                    <a:pt x="213" y="123"/>
                  </a:lnTo>
                  <a:lnTo>
                    <a:pt x="216" y="129"/>
                  </a:lnTo>
                  <a:lnTo>
                    <a:pt x="220" y="135"/>
                  </a:lnTo>
                  <a:lnTo>
                    <a:pt x="228" y="142"/>
                  </a:lnTo>
                  <a:lnTo>
                    <a:pt x="235" y="150"/>
                  </a:lnTo>
                  <a:lnTo>
                    <a:pt x="239" y="156"/>
                  </a:lnTo>
                  <a:lnTo>
                    <a:pt x="245" y="159"/>
                  </a:lnTo>
                  <a:lnTo>
                    <a:pt x="247" y="163"/>
                  </a:lnTo>
                  <a:lnTo>
                    <a:pt x="247" y="169"/>
                  </a:lnTo>
                  <a:lnTo>
                    <a:pt x="241" y="171"/>
                  </a:lnTo>
                  <a:lnTo>
                    <a:pt x="235" y="173"/>
                  </a:lnTo>
                  <a:lnTo>
                    <a:pt x="230" y="175"/>
                  </a:lnTo>
                  <a:lnTo>
                    <a:pt x="226" y="175"/>
                  </a:lnTo>
                  <a:lnTo>
                    <a:pt x="220" y="177"/>
                  </a:lnTo>
                  <a:lnTo>
                    <a:pt x="214" y="178"/>
                  </a:lnTo>
                  <a:lnTo>
                    <a:pt x="207" y="180"/>
                  </a:lnTo>
                  <a:lnTo>
                    <a:pt x="199" y="182"/>
                  </a:lnTo>
                  <a:lnTo>
                    <a:pt x="194" y="182"/>
                  </a:lnTo>
                  <a:lnTo>
                    <a:pt x="186" y="186"/>
                  </a:lnTo>
                  <a:lnTo>
                    <a:pt x="176" y="186"/>
                  </a:lnTo>
                  <a:lnTo>
                    <a:pt x="169" y="190"/>
                  </a:lnTo>
                  <a:lnTo>
                    <a:pt x="159" y="194"/>
                  </a:lnTo>
                  <a:lnTo>
                    <a:pt x="152" y="196"/>
                  </a:lnTo>
                  <a:lnTo>
                    <a:pt x="142" y="197"/>
                  </a:lnTo>
                  <a:lnTo>
                    <a:pt x="133" y="201"/>
                  </a:lnTo>
                  <a:lnTo>
                    <a:pt x="123" y="205"/>
                  </a:lnTo>
                  <a:lnTo>
                    <a:pt x="114" y="207"/>
                  </a:lnTo>
                  <a:lnTo>
                    <a:pt x="106" y="211"/>
                  </a:lnTo>
                  <a:lnTo>
                    <a:pt x="97" y="215"/>
                  </a:lnTo>
                  <a:lnTo>
                    <a:pt x="87" y="218"/>
                  </a:lnTo>
                  <a:lnTo>
                    <a:pt x="81" y="222"/>
                  </a:lnTo>
                  <a:lnTo>
                    <a:pt x="72" y="224"/>
                  </a:lnTo>
                  <a:lnTo>
                    <a:pt x="64" y="228"/>
                  </a:lnTo>
                  <a:lnTo>
                    <a:pt x="57" y="232"/>
                  </a:lnTo>
                  <a:lnTo>
                    <a:pt x="51" y="236"/>
                  </a:lnTo>
                  <a:lnTo>
                    <a:pt x="45" y="237"/>
                  </a:lnTo>
                  <a:lnTo>
                    <a:pt x="40" y="241"/>
                  </a:lnTo>
                  <a:lnTo>
                    <a:pt x="36" y="243"/>
                  </a:lnTo>
                  <a:lnTo>
                    <a:pt x="32" y="245"/>
                  </a:lnTo>
                  <a:lnTo>
                    <a:pt x="32" y="243"/>
                  </a:lnTo>
                  <a:lnTo>
                    <a:pt x="34" y="239"/>
                  </a:lnTo>
                  <a:lnTo>
                    <a:pt x="36" y="232"/>
                  </a:lnTo>
                  <a:lnTo>
                    <a:pt x="40" y="224"/>
                  </a:lnTo>
                  <a:lnTo>
                    <a:pt x="43" y="217"/>
                  </a:lnTo>
                  <a:lnTo>
                    <a:pt x="70" y="192"/>
                  </a:lnTo>
                  <a:lnTo>
                    <a:pt x="76" y="186"/>
                  </a:lnTo>
                  <a:lnTo>
                    <a:pt x="81" y="184"/>
                  </a:lnTo>
                  <a:lnTo>
                    <a:pt x="87" y="180"/>
                  </a:lnTo>
                  <a:lnTo>
                    <a:pt x="95" y="178"/>
                  </a:lnTo>
                  <a:lnTo>
                    <a:pt x="100" y="175"/>
                  </a:lnTo>
                  <a:lnTo>
                    <a:pt x="106" y="173"/>
                  </a:lnTo>
                  <a:lnTo>
                    <a:pt x="112" y="171"/>
                  </a:lnTo>
                  <a:lnTo>
                    <a:pt x="119" y="171"/>
                  </a:lnTo>
                  <a:lnTo>
                    <a:pt x="125" y="169"/>
                  </a:lnTo>
                  <a:lnTo>
                    <a:pt x="131" y="167"/>
                  </a:lnTo>
                  <a:lnTo>
                    <a:pt x="137" y="167"/>
                  </a:lnTo>
                  <a:lnTo>
                    <a:pt x="142" y="167"/>
                  </a:lnTo>
                  <a:lnTo>
                    <a:pt x="148" y="165"/>
                  </a:lnTo>
                  <a:lnTo>
                    <a:pt x="152" y="163"/>
                  </a:lnTo>
                  <a:lnTo>
                    <a:pt x="157" y="163"/>
                  </a:lnTo>
                  <a:lnTo>
                    <a:pt x="163" y="163"/>
                  </a:lnTo>
                  <a:lnTo>
                    <a:pt x="169" y="161"/>
                  </a:lnTo>
                  <a:lnTo>
                    <a:pt x="175" y="159"/>
                  </a:lnTo>
                  <a:lnTo>
                    <a:pt x="180" y="156"/>
                  </a:lnTo>
                  <a:lnTo>
                    <a:pt x="184" y="154"/>
                  </a:lnTo>
                  <a:lnTo>
                    <a:pt x="186" y="148"/>
                  </a:lnTo>
                  <a:lnTo>
                    <a:pt x="188" y="142"/>
                  </a:lnTo>
                  <a:lnTo>
                    <a:pt x="186" y="137"/>
                  </a:lnTo>
                  <a:lnTo>
                    <a:pt x="186" y="131"/>
                  </a:lnTo>
                  <a:lnTo>
                    <a:pt x="184" y="121"/>
                  </a:lnTo>
                  <a:lnTo>
                    <a:pt x="182" y="112"/>
                  </a:lnTo>
                  <a:lnTo>
                    <a:pt x="180" y="102"/>
                  </a:lnTo>
                  <a:lnTo>
                    <a:pt x="176" y="95"/>
                  </a:lnTo>
                  <a:lnTo>
                    <a:pt x="173" y="85"/>
                  </a:lnTo>
                  <a:lnTo>
                    <a:pt x="169" y="80"/>
                  </a:lnTo>
                  <a:lnTo>
                    <a:pt x="165" y="74"/>
                  </a:lnTo>
                  <a:lnTo>
                    <a:pt x="163" y="72"/>
                  </a:lnTo>
                  <a:lnTo>
                    <a:pt x="159" y="72"/>
                  </a:lnTo>
                  <a:lnTo>
                    <a:pt x="156" y="74"/>
                  </a:lnTo>
                  <a:lnTo>
                    <a:pt x="150" y="78"/>
                  </a:lnTo>
                  <a:lnTo>
                    <a:pt x="148" y="85"/>
                  </a:lnTo>
                  <a:lnTo>
                    <a:pt x="144" y="89"/>
                  </a:lnTo>
                  <a:lnTo>
                    <a:pt x="142" y="95"/>
                  </a:lnTo>
                  <a:lnTo>
                    <a:pt x="138" y="99"/>
                  </a:lnTo>
                  <a:lnTo>
                    <a:pt x="135" y="106"/>
                  </a:lnTo>
                  <a:lnTo>
                    <a:pt x="131" y="112"/>
                  </a:lnTo>
                  <a:lnTo>
                    <a:pt x="127" y="118"/>
                  </a:lnTo>
                  <a:lnTo>
                    <a:pt x="123" y="125"/>
                  </a:lnTo>
                  <a:lnTo>
                    <a:pt x="119" y="133"/>
                  </a:lnTo>
                  <a:lnTo>
                    <a:pt x="112" y="139"/>
                  </a:lnTo>
                  <a:lnTo>
                    <a:pt x="106" y="148"/>
                  </a:lnTo>
                  <a:lnTo>
                    <a:pt x="99" y="156"/>
                  </a:lnTo>
                  <a:lnTo>
                    <a:pt x="91" y="163"/>
                  </a:lnTo>
                  <a:lnTo>
                    <a:pt x="83" y="171"/>
                  </a:lnTo>
                  <a:lnTo>
                    <a:pt x="78" y="180"/>
                  </a:lnTo>
                  <a:lnTo>
                    <a:pt x="70" y="186"/>
                  </a:lnTo>
                  <a:lnTo>
                    <a:pt x="47" y="209"/>
                  </a:lnTo>
                  <a:lnTo>
                    <a:pt x="40" y="217"/>
                  </a:lnTo>
                  <a:lnTo>
                    <a:pt x="34" y="222"/>
                  </a:lnTo>
                  <a:lnTo>
                    <a:pt x="28" y="226"/>
                  </a:lnTo>
                  <a:lnTo>
                    <a:pt x="22" y="232"/>
                  </a:lnTo>
                  <a:lnTo>
                    <a:pt x="17" y="234"/>
                  </a:lnTo>
                  <a:lnTo>
                    <a:pt x="13" y="239"/>
                  </a:lnTo>
                  <a:lnTo>
                    <a:pt x="7" y="239"/>
                  </a:lnTo>
                  <a:lnTo>
                    <a:pt x="2" y="239"/>
                  </a:lnTo>
                  <a:lnTo>
                    <a:pt x="0" y="236"/>
                  </a:lnTo>
                  <a:lnTo>
                    <a:pt x="2" y="232"/>
                  </a:lnTo>
                  <a:lnTo>
                    <a:pt x="2" y="226"/>
                  </a:lnTo>
                  <a:lnTo>
                    <a:pt x="2" y="220"/>
                  </a:lnTo>
                  <a:lnTo>
                    <a:pt x="3" y="218"/>
                  </a:lnTo>
                  <a:lnTo>
                    <a:pt x="5" y="2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32" name="Freeform 206"/>
            <p:cNvSpPr>
              <a:spLocks/>
            </p:cNvSpPr>
            <p:nvPr/>
          </p:nvSpPr>
          <p:spPr bwMode="auto">
            <a:xfrm>
              <a:off x="3335514" y="2262544"/>
              <a:ext cx="10352" cy="5785"/>
            </a:xfrm>
            <a:custGeom>
              <a:avLst/>
              <a:gdLst>
                <a:gd name="T0" fmla="*/ 0 w 68"/>
                <a:gd name="T1" fmla="*/ 2147483647 h 38"/>
                <a:gd name="T2" fmla="*/ 2147483647 w 68"/>
                <a:gd name="T3" fmla="*/ 2147483647 h 38"/>
                <a:gd name="T4" fmla="*/ 2147483647 w 68"/>
                <a:gd name="T5" fmla="*/ 0 h 38"/>
                <a:gd name="T6" fmla="*/ 2147483647 w 68"/>
                <a:gd name="T7" fmla="*/ 2147483647 h 38"/>
                <a:gd name="T8" fmla="*/ 0 w 68"/>
                <a:gd name="T9" fmla="*/ 2147483647 h 38"/>
                <a:gd name="T10" fmla="*/ 0 w 68"/>
                <a:gd name="T11" fmla="*/ 2147483647 h 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8" h="38">
                  <a:moveTo>
                    <a:pt x="0" y="32"/>
                  </a:moveTo>
                  <a:lnTo>
                    <a:pt x="30" y="38"/>
                  </a:lnTo>
                  <a:lnTo>
                    <a:pt x="68" y="0"/>
                  </a:lnTo>
                  <a:lnTo>
                    <a:pt x="38" y="4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33" name="Freeform 207"/>
            <p:cNvSpPr>
              <a:spLocks/>
            </p:cNvSpPr>
            <p:nvPr/>
          </p:nvSpPr>
          <p:spPr bwMode="auto">
            <a:xfrm>
              <a:off x="3336427" y="2266198"/>
              <a:ext cx="30447" cy="26489"/>
            </a:xfrm>
            <a:custGeom>
              <a:avLst/>
              <a:gdLst>
                <a:gd name="T0" fmla="*/ 2147483647 w 202"/>
                <a:gd name="T1" fmla="*/ 0 h 173"/>
                <a:gd name="T2" fmla="*/ 2147483647 w 202"/>
                <a:gd name="T3" fmla="*/ 2147483647 h 173"/>
                <a:gd name="T4" fmla="*/ 2147483647 w 202"/>
                <a:gd name="T5" fmla="*/ 2147483647 h 173"/>
                <a:gd name="T6" fmla="*/ 2147483647 w 202"/>
                <a:gd name="T7" fmla="*/ 2147483647 h 173"/>
                <a:gd name="T8" fmla="*/ 2147483647 w 202"/>
                <a:gd name="T9" fmla="*/ 2147483647 h 173"/>
                <a:gd name="T10" fmla="*/ 2147483647 w 202"/>
                <a:gd name="T11" fmla="*/ 2147483647 h 173"/>
                <a:gd name="T12" fmla="*/ 2147483647 w 202"/>
                <a:gd name="T13" fmla="*/ 2147483647 h 173"/>
                <a:gd name="T14" fmla="*/ 2147483647 w 202"/>
                <a:gd name="T15" fmla="*/ 2147483647 h 173"/>
                <a:gd name="T16" fmla="*/ 2147483647 w 202"/>
                <a:gd name="T17" fmla="*/ 2147483647 h 173"/>
                <a:gd name="T18" fmla="*/ 2147483647 w 202"/>
                <a:gd name="T19" fmla="*/ 2147483647 h 173"/>
                <a:gd name="T20" fmla="*/ 2147483647 w 202"/>
                <a:gd name="T21" fmla="*/ 2147483647 h 173"/>
                <a:gd name="T22" fmla="*/ 2147483647 w 202"/>
                <a:gd name="T23" fmla="*/ 2147483647 h 173"/>
                <a:gd name="T24" fmla="*/ 0 w 202"/>
                <a:gd name="T25" fmla="*/ 2147483647 h 173"/>
                <a:gd name="T26" fmla="*/ 2147483647 w 202"/>
                <a:gd name="T27" fmla="*/ 2147483647 h 173"/>
                <a:gd name="T28" fmla="*/ 2147483647 w 202"/>
                <a:gd name="T29" fmla="*/ 2147483647 h 173"/>
                <a:gd name="T30" fmla="*/ 2147483647 w 202"/>
                <a:gd name="T31" fmla="*/ 2147483647 h 173"/>
                <a:gd name="T32" fmla="*/ 2147483647 w 202"/>
                <a:gd name="T33" fmla="*/ 2147483647 h 173"/>
                <a:gd name="T34" fmla="*/ 2147483647 w 202"/>
                <a:gd name="T35" fmla="*/ 2147483647 h 173"/>
                <a:gd name="T36" fmla="*/ 2147483647 w 202"/>
                <a:gd name="T37" fmla="*/ 2147483647 h 173"/>
                <a:gd name="T38" fmla="*/ 2147483647 w 202"/>
                <a:gd name="T39" fmla="*/ 2147483647 h 173"/>
                <a:gd name="T40" fmla="*/ 2147483647 w 202"/>
                <a:gd name="T41" fmla="*/ 2147483647 h 173"/>
                <a:gd name="T42" fmla="*/ 2147483647 w 202"/>
                <a:gd name="T43" fmla="*/ 2147483647 h 173"/>
                <a:gd name="T44" fmla="*/ 2147483647 w 202"/>
                <a:gd name="T45" fmla="*/ 2147483647 h 173"/>
                <a:gd name="T46" fmla="*/ 2147483647 w 202"/>
                <a:gd name="T47" fmla="*/ 2147483647 h 173"/>
                <a:gd name="T48" fmla="*/ 2147483647 w 202"/>
                <a:gd name="T49" fmla="*/ 2147483647 h 173"/>
                <a:gd name="T50" fmla="*/ 2147483647 w 202"/>
                <a:gd name="T51" fmla="*/ 2147483647 h 173"/>
                <a:gd name="T52" fmla="*/ 2147483647 w 202"/>
                <a:gd name="T53" fmla="*/ 2147483647 h 173"/>
                <a:gd name="T54" fmla="*/ 2147483647 w 202"/>
                <a:gd name="T55" fmla="*/ 2147483647 h 173"/>
                <a:gd name="T56" fmla="*/ 2147483647 w 202"/>
                <a:gd name="T57" fmla="*/ 2147483647 h 173"/>
                <a:gd name="T58" fmla="*/ 2147483647 w 202"/>
                <a:gd name="T59" fmla="*/ 2147483647 h 173"/>
                <a:gd name="T60" fmla="*/ 2147483647 w 202"/>
                <a:gd name="T61" fmla="*/ 2147483647 h 173"/>
                <a:gd name="T62" fmla="*/ 2147483647 w 202"/>
                <a:gd name="T63" fmla="*/ 2147483647 h 173"/>
                <a:gd name="T64" fmla="*/ 2147483647 w 202"/>
                <a:gd name="T65" fmla="*/ 2147483647 h 173"/>
                <a:gd name="T66" fmla="*/ 2147483647 w 202"/>
                <a:gd name="T67" fmla="*/ 2147483647 h 173"/>
                <a:gd name="T68" fmla="*/ 2147483647 w 202"/>
                <a:gd name="T69" fmla="*/ 2147483647 h 173"/>
                <a:gd name="T70" fmla="*/ 2147483647 w 202"/>
                <a:gd name="T71" fmla="*/ 2147483647 h 173"/>
                <a:gd name="T72" fmla="*/ 2147483647 w 202"/>
                <a:gd name="T73" fmla="*/ 2147483647 h 173"/>
                <a:gd name="T74" fmla="*/ 2147483647 w 202"/>
                <a:gd name="T75" fmla="*/ 2147483647 h 173"/>
                <a:gd name="T76" fmla="*/ 2147483647 w 202"/>
                <a:gd name="T77" fmla="*/ 2147483647 h 173"/>
                <a:gd name="T78" fmla="*/ 2147483647 w 202"/>
                <a:gd name="T79" fmla="*/ 2147483647 h 173"/>
                <a:gd name="T80" fmla="*/ 2147483647 w 202"/>
                <a:gd name="T81" fmla="*/ 2147483647 h 173"/>
                <a:gd name="T82" fmla="*/ 2147483647 w 202"/>
                <a:gd name="T83" fmla="*/ 2147483647 h 173"/>
                <a:gd name="T84" fmla="*/ 2147483647 w 202"/>
                <a:gd name="T85" fmla="*/ 2147483647 h 173"/>
                <a:gd name="T86" fmla="*/ 2147483647 w 202"/>
                <a:gd name="T87" fmla="*/ 2147483647 h 173"/>
                <a:gd name="T88" fmla="*/ 2147483647 w 202"/>
                <a:gd name="T89" fmla="*/ 0 h 17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02" h="173">
                  <a:moveTo>
                    <a:pt x="202" y="0"/>
                  </a:moveTo>
                  <a:lnTo>
                    <a:pt x="196" y="0"/>
                  </a:lnTo>
                  <a:lnTo>
                    <a:pt x="188" y="4"/>
                  </a:lnTo>
                  <a:lnTo>
                    <a:pt x="181" y="5"/>
                  </a:lnTo>
                  <a:lnTo>
                    <a:pt x="175" y="7"/>
                  </a:lnTo>
                  <a:lnTo>
                    <a:pt x="166" y="11"/>
                  </a:lnTo>
                  <a:lnTo>
                    <a:pt x="158" y="13"/>
                  </a:lnTo>
                  <a:lnTo>
                    <a:pt x="149" y="15"/>
                  </a:lnTo>
                  <a:lnTo>
                    <a:pt x="139" y="19"/>
                  </a:lnTo>
                  <a:lnTo>
                    <a:pt x="128" y="23"/>
                  </a:lnTo>
                  <a:lnTo>
                    <a:pt x="118" y="24"/>
                  </a:lnTo>
                  <a:lnTo>
                    <a:pt x="107" y="26"/>
                  </a:lnTo>
                  <a:lnTo>
                    <a:pt x="99" y="28"/>
                  </a:lnTo>
                  <a:lnTo>
                    <a:pt x="88" y="30"/>
                  </a:lnTo>
                  <a:lnTo>
                    <a:pt x="78" y="32"/>
                  </a:lnTo>
                  <a:lnTo>
                    <a:pt x="69" y="32"/>
                  </a:lnTo>
                  <a:lnTo>
                    <a:pt x="59" y="32"/>
                  </a:lnTo>
                  <a:lnTo>
                    <a:pt x="52" y="30"/>
                  </a:lnTo>
                  <a:lnTo>
                    <a:pt x="44" y="30"/>
                  </a:lnTo>
                  <a:lnTo>
                    <a:pt x="36" y="28"/>
                  </a:lnTo>
                  <a:lnTo>
                    <a:pt x="29" y="28"/>
                  </a:lnTo>
                  <a:lnTo>
                    <a:pt x="23" y="26"/>
                  </a:lnTo>
                  <a:lnTo>
                    <a:pt x="17" y="26"/>
                  </a:lnTo>
                  <a:lnTo>
                    <a:pt x="8" y="24"/>
                  </a:lnTo>
                  <a:lnTo>
                    <a:pt x="2" y="24"/>
                  </a:lnTo>
                  <a:lnTo>
                    <a:pt x="0" y="24"/>
                  </a:lnTo>
                  <a:lnTo>
                    <a:pt x="2" y="28"/>
                  </a:lnTo>
                  <a:lnTo>
                    <a:pt x="6" y="36"/>
                  </a:lnTo>
                  <a:lnTo>
                    <a:pt x="14" y="47"/>
                  </a:lnTo>
                  <a:lnTo>
                    <a:pt x="17" y="53"/>
                  </a:lnTo>
                  <a:lnTo>
                    <a:pt x="23" y="59"/>
                  </a:lnTo>
                  <a:lnTo>
                    <a:pt x="29" y="66"/>
                  </a:lnTo>
                  <a:lnTo>
                    <a:pt x="36" y="74"/>
                  </a:lnTo>
                  <a:lnTo>
                    <a:pt x="42" y="80"/>
                  </a:lnTo>
                  <a:lnTo>
                    <a:pt x="50" y="89"/>
                  </a:lnTo>
                  <a:lnTo>
                    <a:pt x="55" y="97"/>
                  </a:lnTo>
                  <a:lnTo>
                    <a:pt x="63" y="104"/>
                  </a:lnTo>
                  <a:lnTo>
                    <a:pt x="71" y="110"/>
                  </a:lnTo>
                  <a:lnTo>
                    <a:pt x="78" y="118"/>
                  </a:lnTo>
                  <a:lnTo>
                    <a:pt x="84" y="125"/>
                  </a:lnTo>
                  <a:lnTo>
                    <a:pt x="92" y="133"/>
                  </a:lnTo>
                  <a:lnTo>
                    <a:pt x="97" y="137"/>
                  </a:lnTo>
                  <a:lnTo>
                    <a:pt x="101" y="140"/>
                  </a:lnTo>
                  <a:lnTo>
                    <a:pt x="107" y="146"/>
                  </a:lnTo>
                  <a:lnTo>
                    <a:pt x="112" y="150"/>
                  </a:lnTo>
                  <a:lnTo>
                    <a:pt x="120" y="158"/>
                  </a:lnTo>
                  <a:lnTo>
                    <a:pt x="128" y="163"/>
                  </a:lnTo>
                  <a:lnTo>
                    <a:pt x="131" y="165"/>
                  </a:lnTo>
                  <a:lnTo>
                    <a:pt x="137" y="169"/>
                  </a:lnTo>
                  <a:lnTo>
                    <a:pt x="139" y="171"/>
                  </a:lnTo>
                  <a:lnTo>
                    <a:pt x="139" y="173"/>
                  </a:lnTo>
                  <a:lnTo>
                    <a:pt x="139" y="171"/>
                  </a:lnTo>
                  <a:lnTo>
                    <a:pt x="141" y="165"/>
                  </a:lnTo>
                  <a:lnTo>
                    <a:pt x="143" y="159"/>
                  </a:lnTo>
                  <a:lnTo>
                    <a:pt x="145" y="154"/>
                  </a:lnTo>
                  <a:lnTo>
                    <a:pt x="149" y="148"/>
                  </a:lnTo>
                  <a:lnTo>
                    <a:pt x="150" y="140"/>
                  </a:lnTo>
                  <a:lnTo>
                    <a:pt x="152" y="135"/>
                  </a:lnTo>
                  <a:lnTo>
                    <a:pt x="154" y="133"/>
                  </a:lnTo>
                  <a:lnTo>
                    <a:pt x="152" y="131"/>
                  </a:lnTo>
                  <a:lnTo>
                    <a:pt x="147" y="125"/>
                  </a:lnTo>
                  <a:lnTo>
                    <a:pt x="139" y="120"/>
                  </a:lnTo>
                  <a:lnTo>
                    <a:pt x="131" y="112"/>
                  </a:lnTo>
                  <a:lnTo>
                    <a:pt x="120" y="104"/>
                  </a:lnTo>
                  <a:lnTo>
                    <a:pt x="111" y="97"/>
                  </a:lnTo>
                  <a:lnTo>
                    <a:pt x="99" y="89"/>
                  </a:lnTo>
                  <a:lnTo>
                    <a:pt x="92" y="83"/>
                  </a:lnTo>
                  <a:lnTo>
                    <a:pt x="82" y="78"/>
                  </a:lnTo>
                  <a:lnTo>
                    <a:pt x="74" y="72"/>
                  </a:lnTo>
                  <a:lnTo>
                    <a:pt x="67" y="66"/>
                  </a:lnTo>
                  <a:lnTo>
                    <a:pt x="63" y="64"/>
                  </a:lnTo>
                  <a:lnTo>
                    <a:pt x="55" y="59"/>
                  </a:lnTo>
                  <a:lnTo>
                    <a:pt x="55" y="55"/>
                  </a:lnTo>
                  <a:lnTo>
                    <a:pt x="57" y="53"/>
                  </a:lnTo>
                  <a:lnTo>
                    <a:pt x="63" y="53"/>
                  </a:lnTo>
                  <a:lnTo>
                    <a:pt x="69" y="55"/>
                  </a:lnTo>
                  <a:lnTo>
                    <a:pt x="76" y="55"/>
                  </a:lnTo>
                  <a:lnTo>
                    <a:pt x="84" y="55"/>
                  </a:lnTo>
                  <a:lnTo>
                    <a:pt x="95" y="57"/>
                  </a:lnTo>
                  <a:lnTo>
                    <a:pt x="105" y="57"/>
                  </a:lnTo>
                  <a:lnTo>
                    <a:pt x="116" y="59"/>
                  </a:lnTo>
                  <a:lnTo>
                    <a:pt x="128" y="55"/>
                  </a:lnTo>
                  <a:lnTo>
                    <a:pt x="139" y="53"/>
                  </a:lnTo>
                  <a:lnTo>
                    <a:pt x="149" y="51"/>
                  </a:lnTo>
                  <a:lnTo>
                    <a:pt x="158" y="49"/>
                  </a:lnTo>
                  <a:lnTo>
                    <a:pt x="168" y="47"/>
                  </a:lnTo>
                  <a:lnTo>
                    <a:pt x="175" y="45"/>
                  </a:lnTo>
                  <a:lnTo>
                    <a:pt x="181" y="42"/>
                  </a:lnTo>
                  <a:lnTo>
                    <a:pt x="187" y="42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34" name="Freeform 208"/>
            <p:cNvSpPr>
              <a:spLocks/>
            </p:cNvSpPr>
            <p:nvPr/>
          </p:nvSpPr>
          <p:spPr bwMode="auto">
            <a:xfrm>
              <a:off x="3354695" y="2270460"/>
              <a:ext cx="10048" cy="17051"/>
            </a:xfrm>
            <a:custGeom>
              <a:avLst/>
              <a:gdLst>
                <a:gd name="T0" fmla="*/ 2147483647 w 67"/>
                <a:gd name="T1" fmla="*/ 2147483647 h 113"/>
                <a:gd name="T2" fmla="*/ 2147483647 w 67"/>
                <a:gd name="T3" fmla="*/ 2147483647 h 113"/>
                <a:gd name="T4" fmla="*/ 2147483647 w 67"/>
                <a:gd name="T5" fmla="*/ 2147483647 h 113"/>
                <a:gd name="T6" fmla="*/ 2147483647 w 67"/>
                <a:gd name="T7" fmla="*/ 2147483647 h 113"/>
                <a:gd name="T8" fmla="*/ 2147483647 w 67"/>
                <a:gd name="T9" fmla="*/ 2147483647 h 113"/>
                <a:gd name="T10" fmla="*/ 2147483647 w 67"/>
                <a:gd name="T11" fmla="*/ 2147483647 h 113"/>
                <a:gd name="T12" fmla="*/ 2147483647 w 67"/>
                <a:gd name="T13" fmla="*/ 2147483647 h 113"/>
                <a:gd name="T14" fmla="*/ 2147483647 w 67"/>
                <a:gd name="T15" fmla="*/ 2147483647 h 113"/>
                <a:gd name="T16" fmla="*/ 2147483647 w 67"/>
                <a:gd name="T17" fmla="*/ 2147483647 h 113"/>
                <a:gd name="T18" fmla="*/ 2147483647 w 67"/>
                <a:gd name="T19" fmla="*/ 2147483647 h 113"/>
                <a:gd name="T20" fmla="*/ 2147483647 w 67"/>
                <a:gd name="T21" fmla="*/ 2147483647 h 113"/>
                <a:gd name="T22" fmla="*/ 2147483647 w 67"/>
                <a:gd name="T23" fmla="*/ 2147483647 h 113"/>
                <a:gd name="T24" fmla="*/ 2147483647 w 67"/>
                <a:gd name="T25" fmla="*/ 2147483647 h 113"/>
                <a:gd name="T26" fmla="*/ 2147483647 w 67"/>
                <a:gd name="T27" fmla="*/ 2147483647 h 113"/>
                <a:gd name="T28" fmla="*/ 2147483647 w 67"/>
                <a:gd name="T29" fmla="*/ 2147483647 h 113"/>
                <a:gd name="T30" fmla="*/ 2147483647 w 67"/>
                <a:gd name="T31" fmla="*/ 2147483647 h 113"/>
                <a:gd name="T32" fmla="*/ 2147483647 w 67"/>
                <a:gd name="T33" fmla="*/ 2147483647 h 113"/>
                <a:gd name="T34" fmla="*/ 2147483647 w 67"/>
                <a:gd name="T35" fmla="*/ 2147483647 h 113"/>
                <a:gd name="T36" fmla="*/ 2147483647 w 67"/>
                <a:gd name="T37" fmla="*/ 2147483647 h 113"/>
                <a:gd name="T38" fmla="*/ 2147483647 w 67"/>
                <a:gd name="T39" fmla="*/ 2147483647 h 113"/>
                <a:gd name="T40" fmla="*/ 2147483647 w 67"/>
                <a:gd name="T41" fmla="*/ 2147483647 h 113"/>
                <a:gd name="T42" fmla="*/ 2147483647 w 67"/>
                <a:gd name="T43" fmla="*/ 2147483647 h 113"/>
                <a:gd name="T44" fmla="*/ 2147483647 w 67"/>
                <a:gd name="T45" fmla="*/ 2147483647 h 113"/>
                <a:gd name="T46" fmla="*/ 2147483647 w 67"/>
                <a:gd name="T47" fmla="*/ 2147483647 h 113"/>
                <a:gd name="T48" fmla="*/ 0 w 67"/>
                <a:gd name="T49" fmla="*/ 2147483647 h 113"/>
                <a:gd name="T50" fmla="*/ 0 w 67"/>
                <a:gd name="T51" fmla="*/ 2147483647 h 113"/>
                <a:gd name="T52" fmla="*/ 0 w 67"/>
                <a:gd name="T53" fmla="*/ 2147483647 h 113"/>
                <a:gd name="T54" fmla="*/ 0 w 67"/>
                <a:gd name="T55" fmla="*/ 2147483647 h 113"/>
                <a:gd name="T56" fmla="*/ 2147483647 w 67"/>
                <a:gd name="T57" fmla="*/ 2147483647 h 113"/>
                <a:gd name="T58" fmla="*/ 2147483647 w 67"/>
                <a:gd name="T59" fmla="*/ 2147483647 h 113"/>
                <a:gd name="T60" fmla="*/ 2147483647 w 67"/>
                <a:gd name="T61" fmla="*/ 2147483647 h 113"/>
                <a:gd name="T62" fmla="*/ 2147483647 w 67"/>
                <a:gd name="T63" fmla="*/ 2147483647 h 113"/>
                <a:gd name="T64" fmla="*/ 2147483647 w 67"/>
                <a:gd name="T65" fmla="*/ 2147483647 h 113"/>
                <a:gd name="T66" fmla="*/ 2147483647 w 67"/>
                <a:gd name="T67" fmla="*/ 2147483647 h 113"/>
                <a:gd name="T68" fmla="*/ 2147483647 w 67"/>
                <a:gd name="T69" fmla="*/ 2147483647 h 113"/>
                <a:gd name="T70" fmla="*/ 2147483647 w 67"/>
                <a:gd name="T71" fmla="*/ 2147483647 h 113"/>
                <a:gd name="T72" fmla="*/ 2147483647 w 67"/>
                <a:gd name="T73" fmla="*/ 2147483647 h 113"/>
                <a:gd name="T74" fmla="*/ 2147483647 w 67"/>
                <a:gd name="T75" fmla="*/ 2147483647 h 113"/>
                <a:gd name="T76" fmla="*/ 2147483647 w 67"/>
                <a:gd name="T77" fmla="*/ 2147483647 h 113"/>
                <a:gd name="T78" fmla="*/ 2147483647 w 67"/>
                <a:gd name="T79" fmla="*/ 0 h 113"/>
                <a:gd name="T80" fmla="*/ 2147483647 w 67"/>
                <a:gd name="T81" fmla="*/ 2147483647 h 113"/>
                <a:gd name="T82" fmla="*/ 2147483647 w 67"/>
                <a:gd name="T83" fmla="*/ 2147483647 h 11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67" h="113">
                  <a:moveTo>
                    <a:pt x="67" y="16"/>
                  </a:moveTo>
                  <a:lnTo>
                    <a:pt x="67" y="16"/>
                  </a:lnTo>
                  <a:lnTo>
                    <a:pt x="65" y="21"/>
                  </a:lnTo>
                  <a:lnTo>
                    <a:pt x="63" y="29"/>
                  </a:lnTo>
                  <a:lnTo>
                    <a:pt x="61" y="40"/>
                  </a:lnTo>
                  <a:lnTo>
                    <a:pt x="59" y="50"/>
                  </a:lnTo>
                  <a:lnTo>
                    <a:pt x="57" y="61"/>
                  </a:lnTo>
                  <a:lnTo>
                    <a:pt x="55" y="67"/>
                  </a:lnTo>
                  <a:lnTo>
                    <a:pt x="55" y="73"/>
                  </a:lnTo>
                  <a:lnTo>
                    <a:pt x="53" y="78"/>
                  </a:lnTo>
                  <a:lnTo>
                    <a:pt x="53" y="84"/>
                  </a:lnTo>
                  <a:lnTo>
                    <a:pt x="48" y="90"/>
                  </a:lnTo>
                  <a:lnTo>
                    <a:pt x="46" y="95"/>
                  </a:lnTo>
                  <a:lnTo>
                    <a:pt x="42" y="99"/>
                  </a:lnTo>
                  <a:lnTo>
                    <a:pt x="40" y="103"/>
                  </a:lnTo>
                  <a:lnTo>
                    <a:pt x="36" y="105"/>
                  </a:lnTo>
                  <a:lnTo>
                    <a:pt x="34" y="107"/>
                  </a:lnTo>
                  <a:lnTo>
                    <a:pt x="32" y="107"/>
                  </a:lnTo>
                  <a:lnTo>
                    <a:pt x="29" y="109"/>
                  </a:lnTo>
                  <a:lnTo>
                    <a:pt x="23" y="111"/>
                  </a:lnTo>
                  <a:lnTo>
                    <a:pt x="19" y="113"/>
                  </a:lnTo>
                  <a:lnTo>
                    <a:pt x="11" y="113"/>
                  </a:lnTo>
                  <a:lnTo>
                    <a:pt x="6" y="113"/>
                  </a:lnTo>
                  <a:lnTo>
                    <a:pt x="2" y="111"/>
                  </a:lnTo>
                  <a:lnTo>
                    <a:pt x="0" y="107"/>
                  </a:lnTo>
                  <a:lnTo>
                    <a:pt x="0" y="101"/>
                  </a:lnTo>
                  <a:lnTo>
                    <a:pt x="0" y="97"/>
                  </a:lnTo>
                  <a:lnTo>
                    <a:pt x="0" y="92"/>
                  </a:lnTo>
                  <a:lnTo>
                    <a:pt x="4" y="86"/>
                  </a:lnTo>
                  <a:lnTo>
                    <a:pt x="6" y="80"/>
                  </a:lnTo>
                  <a:lnTo>
                    <a:pt x="8" y="75"/>
                  </a:lnTo>
                  <a:lnTo>
                    <a:pt x="10" y="69"/>
                  </a:lnTo>
                  <a:lnTo>
                    <a:pt x="13" y="63"/>
                  </a:lnTo>
                  <a:lnTo>
                    <a:pt x="17" y="57"/>
                  </a:lnTo>
                  <a:lnTo>
                    <a:pt x="19" y="50"/>
                  </a:lnTo>
                  <a:lnTo>
                    <a:pt x="23" y="44"/>
                  </a:lnTo>
                  <a:lnTo>
                    <a:pt x="25" y="38"/>
                  </a:lnTo>
                  <a:lnTo>
                    <a:pt x="30" y="29"/>
                  </a:lnTo>
                  <a:lnTo>
                    <a:pt x="36" y="23"/>
                  </a:lnTo>
                  <a:lnTo>
                    <a:pt x="61" y="0"/>
                  </a:lnTo>
                  <a:lnTo>
                    <a:pt x="67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35" name="Freeform 209"/>
            <p:cNvSpPr>
              <a:spLocks/>
            </p:cNvSpPr>
            <p:nvPr/>
          </p:nvSpPr>
          <p:spPr bwMode="auto">
            <a:xfrm>
              <a:off x="3319072" y="2265893"/>
              <a:ext cx="31361" cy="38364"/>
            </a:xfrm>
            <a:custGeom>
              <a:avLst/>
              <a:gdLst>
                <a:gd name="T0" fmla="*/ 2147483647 w 207"/>
                <a:gd name="T1" fmla="*/ 2147483647 h 251"/>
                <a:gd name="T2" fmla="*/ 2147483647 w 207"/>
                <a:gd name="T3" fmla="*/ 2147483647 h 251"/>
                <a:gd name="T4" fmla="*/ 2147483647 w 207"/>
                <a:gd name="T5" fmla="*/ 2147483647 h 251"/>
                <a:gd name="T6" fmla="*/ 0 w 207"/>
                <a:gd name="T7" fmla="*/ 2147483647 h 251"/>
                <a:gd name="T8" fmla="*/ 0 w 207"/>
                <a:gd name="T9" fmla="*/ 2147483647 h 251"/>
                <a:gd name="T10" fmla="*/ 2147483647 w 207"/>
                <a:gd name="T11" fmla="*/ 2147483647 h 251"/>
                <a:gd name="T12" fmla="*/ 2147483647 w 207"/>
                <a:gd name="T13" fmla="*/ 2147483647 h 251"/>
                <a:gd name="T14" fmla="*/ 2147483647 w 207"/>
                <a:gd name="T15" fmla="*/ 2147483647 h 251"/>
                <a:gd name="T16" fmla="*/ 2147483647 w 207"/>
                <a:gd name="T17" fmla="*/ 2147483647 h 251"/>
                <a:gd name="T18" fmla="*/ 2147483647 w 207"/>
                <a:gd name="T19" fmla="*/ 2147483647 h 251"/>
                <a:gd name="T20" fmla="*/ 2147483647 w 207"/>
                <a:gd name="T21" fmla="*/ 2147483647 h 251"/>
                <a:gd name="T22" fmla="*/ 2147483647 w 207"/>
                <a:gd name="T23" fmla="*/ 2147483647 h 251"/>
                <a:gd name="T24" fmla="*/ 2147483647 w 207"/>
                <a:gd name="T25" fmla="*/ 2147483647 h 251"/>
                <a:gd name="T26" fmla="*/ 2147483647 w 207"/>
                <a:gd name="T27" fmla="*/ 2147483647 h 251"/>
                <a:gd name="T28" fmla="*/ 2147483647 w 207"/>
                <a:gd name="T29" fmla="*/ 0 h 251"/>
                <a:gd name="T30" fmla="*/ 2147483647 w 207"/>
                <a:gd name="T31" fmla="*/ 0 h 251"/>
                <a:gd name="T32" fmla="*/ 2147483647 w 207"/>
                <a:gd name="T33" fmla="*/ 2147483647 h 251"/>
                <a:gd name="T34" fmla="*/ 2147483647 w 207"/>
                <a:gd name="T35" fmla="*/ 2147483647 h 251"/>
                <a:gd name="T36" fmla="*/ 2147483647 w 207"/>
                <a:gd name="T37" fmla="*/ 2147483647 h 251"/>
                <a:gd name="T38" fmla="*/ 2147483647 w 207"/>
                <a:gd name="T39" fmla="*/ 2147483647 h 251"/>
                <a:gd name="T40" fmla="*/ 2147483647 w 207"/>
                <a:gd name="T41" fmla="*/ 2147483647 h 251"/>
                <a:gd name="T42" fmla="*/ 2147483647 w 207"/>
                <a:gd name="T43" fmla="*/ 2147483647 h 251"/>
                <a:gd name="T44" fmla="*/ 2147483647 w 207"/>
                <a:gd name="T45" fmla="*/ 2147483647 h 251"/>
                <a:gd name="T46" fmla="*/ 2147483647 w 207"/>
                <a:gd name="T47" fmla="*/ 2147483647 h 251"/>
                <a:gd name="T48" fmla="*/ 2147483647 w 207"/>
                <a:gd name="T49" fmla="*/ 2147483647 h 251"/>
                <a:gd name="T50" fmla="*/ 2147483647 w 207"/>
                <a:gd name="T51" fmla="*/ 2147483647 h 251"/>
                <a:gd name="T52" fmla="*/ 2147483647 w 207"/>
                <a:gd name="T53" fmla="*/ 2147483647 h 251"/>
                <a:gd name="T54" fmla="*/ 2147483647 w 207"/>
                <a:gd name="T55" fmla="*/ 2147483647 h 251"/>
                <a:gd name="T56" fmla="*/ 2147483647 w 207"/>
                <a:gd name="T57" fmla="*/ 2147483647 h 251"/>
                <a:gd name="T58" fmla="*/ 2147483647 w 207"/>
                <a:gd name="T59" fmla="*/ 2147483647 h 251"/>
                <a:gd name="T60" fmla="*/ 2147483647 w 207"/>
                <a:gd name="T61" fmla="*/ 2147483647 h 251"/>
                <a:gd name="T62" fmla="*/ 2147483647 w 207"/>
                <a:gd name="T63" fmla="*/ 2147483647 h 251"/>
                <a:gd name="T64" fmla="*/ 2147483647 w 207"/>
                <a:gd name="T65" fmla="*/ 2147483647 h 251"/>
                <a:gd name="T66" fmla="*/ 2147483647 w 207"/>
                <a:gd name="T67" fmla="*/ 2147483647 h 251"/>
                <a:gd name="T68" fmla="*/ 2147483647 w 207"/>
                <a:gd name="T69" fmla="*/ 2147483647 h 251"/>
                <a:gd name="T70" fmla="*/ 2147483647 w 207"/>
                <a:gd name="T71" fmla="*/ 2147483647 h 251"/>
                <a:gd name="T72" fmla="*/ 2147483647 w 207"/>
                <a:gd name="T73" fmla="*/ 2147483647 h 251"/>
                <a:gd name="T74" fmla="*/ 2147483647 w 207"/>
                <a:gd name="T75" fmla="*/ 2147483647 h 251"/>
                <a:gd name="T76" fmla="*/ 2147483647 w 207"/>
                <a:gd name="T77" fmla="*/ 2147483647 h 251"/>
                <a:gd name="T78" fmla="*/ 2147483647 w 207"/>
                <a:gd name="T79" fmla="*/ 2147483647 h 251"/>
                <a:gd name="T80" fmla="*/ 2147483647 w 207"/>
                <a:gd name="T81" fmla="*/ 2147483647 h 251"/>
                <a:gd name="T82" fmla="*/ 2147483647 w 207"/>
                <a:gd name="T83" fmla="*/ 2147483647 h 251"/>
                <a:gd name="T84" fmla="*/ 2147483647 w 207"/>
                <a:gd name="T85" fmla="*/ 2147483647 h 251"/>
                <a:gd name="T86" fmla="*/ 2147483647 w 207"/>
                <a:gd name="T87" fmla="*/ 2147483647 h 251"/>
                <a:gd name="T88" fmla="*/ 2147483647 w 207"/>
                <a:gd name="T89" fmla="*/ 2147483647 h 251"/>
                <a:gd name="T90" fmla="*/ 2147483647 w 207"/>
                <a:gd name="T91" fmla="*/ 2147483647 h 251"/>
                <a:gd name="T92" fmla="*/ 2147483647 w 207"/>
                <a:gd name="T93" fmla="*/ 2147483647 h 251"/>
                <a:gd name="T94" fmla="*/ 2147483647 w 207"/>
                <a:gd name="T95" fmla="*/ 2147483647 h 251"/>
                <a:gd name="T96" fmla="*/ 2147483647 w 207"/>
                <a:gd name="T97" fmla="*/ 2147483647 h 251"/>
                <a:gd name="T98" fmla="*/ 2147483647 w 207"/>
                <a:gd name="T99" fmla="*/ 2147483647 h 251"/>
                <a:gd name="T100" fmla="*/ 2147483647 w 207"/>
                <a:gd name="T101" fmla="*/ 2147483647 h 251"/>
                <a:gd name="T102" fmla="*/ 2147483647 w 207"/>
                <a:gd name="T103" fmla="*/ 2147483647 h 251"/>
                <a:gd name="T104" fmla="*/ 2147483647 w 207"/>
                <a:gd name="T105" fmla="*/ 2147483647 h 251"/>
                <a:gd name="T106" fmla="*/ 2147483647 w 207"/>
                <a:gd name="T107" fmla="*/ 2147483647 h 251"/>
                <a:gd name="T108" fmla="*/ 2147483647 w 207"/>
                <a:gd name="T109" fmla="*/ 2147483647 h 251"/>
                <a:gd name="T110" fmla="*/ 2147483647 w 207"/>
                <a:gd name="T111" fmla="*/ 2147483647 h 251"/>
                <a:gd name="T112" fmla="*/ 2147483647 w 207"/>
                <a:gd name="T113" fmla="*/ 2147483647 h 251"/>
                <a:gd name="T114" fmla="*/ 2147483647 w 207"/>
                <a:gd name="T115" fmla="*/ 2147483647 h 251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07" h="251">
                  <a:moveTo>
                    <a:pt x="4" y="251"/>
                  </a:moveTo>
                  <a:lnTo>
                    <a:pt x="4" y="249"/>
                  </a:lnTo>
                  <a:lnTo>
                    <a:pt x="2" y="243"/>
                  </a:lnTo>
                  <a:lnTo>
                    <a:pt x="2" y="239"/>
                  </a:lnTo>
                  <a:lnTo>
                    <a:pt x="2" y="234"/>
                  </a:lnTo>
                  <a:lnTo>
                    <a:pt x="2" y="228"/>
                  </a:lnTo>
                  <a:lnTo>
                    <a:pt x="2" y="222"/>
                  </a:lnTo>
                  <a:lnTo>
                    <a:pt x="0" y="215"/>
                  </a:lnTo>
                  <a:lnTo>
                    <a:pt x="0" y="207"/>
                  </a:lnTo>
                  <a:lnTo>
                    <a:pt x="0" y="198"/>
                  </a:lnTo>
                  <a:lnTo>
                    <a:pt x="2" y="190"/>
                  </a:lnTo>
                  <a:lnTo>
                    <a:pt x="2" y="179"/>
                  </a:lnTo>
                  <a:lnTo>
                    <a:pt x="4" y="171"/>
                  </a:lnTo>
                  <a:lnTo>
                    <a:pt x="6" y="160"/>
                  </a:lnTo>
                  <a:lnTo>
                    <a:pt x="8" y="148"/>
                  </a:lnTo>
                  <a:lnTo>
                    <a:pt x="10" y="135"/>
                  </a:lnTo>
                  <a:lnTo>
                    <a:pt x="14" y="123"/>
                  </a:lnTo>
                  <a:lnTo>
                    <a:pt x="17" y="110"/>
                  </a:lnTo>
                  <a:lnTo>
                    <a:pt x="19" y="99"/>
                  </a:lnTo>
                  <a:lnTo>
                    <a:pt x="23" y="85"/>
                  </a:lnTo>
                  <a:lnTo>
                    <a:pt x="27" y="72"/>
                  </a:lnTo>
                  <a:lnTo>
                    <a:pt x="31" y="61"/>
                  </a:lnTo>
                  <a:lnTo>
                    <a:pt x="34" y="49"/>
                  </a:lnTo>
                  <a:lnTo>
                    <a:pt x="38" y="38"/>
                  </a:lnTo>
                  <a:lnTo>
                    <a:pt x="40" y="28"/>
                  </a:lnTo>
                  <a:lnTo>
                    <a:pt x="44" y="19"/>
                  </a:lnTo>
                  <a:lnTo>
                    <a:pt x="46" y="13"/>
                  </a:lnTo>
                  <a:lnTo>
                    <a:pt x="48" y="6"/>
                  </a:lnTo>
                  <a:lnTo>
                    <a:pt x="52" y="2"/>
                  </a:lnTo>
                  <a:lnTo>
                    <a:pt x="52" y="0"/>
                  </a:lnTo>
                  <a:lnTo>
                    <a:pt x="53" y="0"/>
                  </a:lnTo>
                  <a:lnTo>
                    <a:pt x="59" y="6"/>
                  </a:lnTo>
                  <a:lnTo>
                    <a:pt x="63" y="9"/>
                  </a:lnTo>
                  <a:lnTo>
                    <a:pt x="67" y="13"/>
                  </a:lnTo>
                  <a:lnTo>
                    <a:pt x="71" y="17"/>
                  </a:lnTo>
                  <a:lnTo>
                    <a:pt x="78" y="23"/>
                  </a:lnTo>
                  <a:lnTo>
                    <a:pt x="82" y="28"/>
                  </a:lnTo>
                  <a:lnTo>
                    <a:pt x="90" y="34"/>
                  </a:lnTo>
                  <a:lnTo>
                    <a:pt x="95" y="40"/>
                  </a:lnTo>
                  <a:lnTo>
                    <a:pt x="103" y="49"/>
                  </a:lnTo>
                  <a:lnTo>
                    <a:pt x="109" y="55"/>
                  </a:lnTo>
                  <a:lnTo>
                    <a:pt x="116" y="63"/>
                  </a:lnTo>
                  <a:lnTo>
                    <a:pt x="122" y="72"/>
                  </a:lnTo>
                  <a:lnTo>
                    <a:pt x="129" y="80"/>
                  </a:lnTo>
                  <a:lnTo>
                    <a:pt x="137" y="87"/>
                  </a:lnTo>
                  <a:lnTo>
                    <a:pt x="143" y="97"/>
                  </a:lnTo>
                  <a:lnTo>
                    <a:pt x="149" y="103"/>
                  </a:lnTo>
                  <a:lnTo>
                    <a:pt x="154" y="112"/>
                  </a:lnTo>
                  <a:lnTo>
                    <a:pt x="160" y="118"/>
                  </a:lnTo>
                  <a:lnTo>
                    <a:pt x="166" y="127"/>
                  </a:lnTo>
                  <a:lnTo>
                    <a:pt x="171" y="135"/>
                  </a:lnTo>
                  <a:lnTo>
                    <a:pt x="177" y="142"/>
                  </a:lnTo>
                  <a:lnTo>
                    <a:pt x="181" y="150"/>
                  </a:lnTo>
                  <a:lnTo>
                    <a:pt x="185" y="156"/>
                  </a:lnTo>
                  <a:lnTo>
                    <a:pt x="190" y="163"/>
                  </a:lnTo>
                  <a:lnTo>
                    <a:pt x="194" y="169"/>
                  </a:lnTo>
                  <a:lnTo>
                    <a:pt x="202" y="179"/>
                  </a:lnTo>
                  <a:lnTo>
                    <a:pt x="207" y="186"/>
                  </a:lnTo>
                  <a:lnTo>
                    <a:pt x="177" y="219"/>
                  </a:lnTo>
                  <a:lnTo>
                    <a:pt x="175" y="215"/>
                  </a:lnTo>
                  <a:lnTo>
                    <a:pt x="169" y="209"/>
                  </a:lnTo>
                  <a:lnTo>
                    <a:pt x="166" y="201"/>
                  </a:lnTo>
                  <a:lnTo>
                    <a:pt x="160" y="196"/>
                  </a:lnTo>
                  <a:lnTo>
                    <a:pt x="156" y="188"/>
                  </a:lnTo>
                  <a:lnTo>
                    <a:pt x="152" y="182"/>
                  </a:lnTo>
                  <a:lnTo>
                    <a:pt x="147" y="173"/>
                  </a:lnTo>
                  <a:lnTo>
                    <a:pt x="141" y="165"/>
                  </a:lnTo>
                  <a:lnTo>
                    <a:pt x="133" y="156"/>
                  </a:lnTo>
                  <a:lnTo>
                    <a:pt x="129" y="148"/>
                  </a:lnTo>
                  <a:lnTo>
                    <a:pt x="122" y="139"/>
                  </a:lnTo>
                  <a:lnTo>
                    <a:pt x="118" y="131"/>
                  </a:lnTo>
                  <a:lnTo>
                    <a:pt x="112" y="123"/>
                  </a:lnTo>
                  <a:lnTo>
                    <a:pt x="107" y="116"/>
                  </a:lnTo>
                  <a:lnTo>
                    <a:pt x="101" y="106"/>
                  </a:lnTo>
                  <a:lnTo>
                    <a:pt x="97" y="99"/>
                  </a:lnTo>
                  <a:lnTo>
                    <a:pt x="91" y="91"/>
                  </a:lnTo>
                  <a:lnTo>
                    <a:pt x="88" y="85"/>
                  </a:lnTo>
                  <a:lnTo>
                    <a:pt x="84" y="78"/>
                  </a:lnTo>
                  <a:lnTo>
                    <a:pt x="80" y="74"/>
                  </a:lnTo>
                  <a:lnTo>
                    <a:pt x="78" y="68"/>
                  </a:lnTo>
                  <a:lnTo>
                    <a:pt x="76" y="64"/>
                  </a:lnTo>
                  <a:lnTo>
                    <a:pt x="69" y="57"/>
                  </a:lnTo>
                  <a:lnTo>
                    <a:pt x="67" y="53"/>
                  </a:lnTo>
                  <a:lnTo>
                    <a:pt x="63" y="51"/>
                  </a:lnTo>
                  <a:lnTo>
                    <a:pt x="59" y="55"/>
                  </a:lnTo>
                  <a:lnTo>
                    <a:pt x="55" y="59"/>
                  </a:lnTo>
                  <a:lnTo>
                    <a:pt x="53" y="66"/>
                  </a:lnTo>
                  <a:lnTo>
                    <a:pt x="52" y="72"/>
                  </a:lnTo>
                  <a:lnTo>
                    <a:pt x="52" y="76"/>
                  </a:lnTo>
                  <a:lnTo>
                    <a:pt x="48" y="82"/>
                  </a:lnTo>
                  <a:lnTo>
                    <a:pt x="48" y="89"/>
                  </a:lnTo>
                  <a:lnTo>
                    <a:pt x="48" y="97"/>
                  </a:lnTo>
                  <a:lnTo>
                    <a:pt x="46" y="103"/>
                  </a:lnTo>
                  <a:lnTo>
                    <a:pt x="46" y="110"/>
                  </a:lnTo>
                  <a:lnTo>
                    <a:pt x="46" y="118"/>
                  </a:lnTo>
                  <a:lnTo>
                    <a:pt x="44" y="125"/>
                  </a:lnTo>
                  <a:lnTo>
                    <a:pt x="44" y="135"/>
                  </a:lnTo>
                  <a:lnTo>
                    <a:pt x="44" y="142"/>
                  </a:lnTo>
                  <a:lnTo>
                    <a:pt x="44" y="152"/>
                  </a:lnTo>
                  <a:lnTo>
                    <a:pt x="42" y="161"/>
                  </a:lnTo>
                  <a:lnTo>
                    <a:pt x="42" y="169"/>
                  </a:lnTo>
                  <a:lnTo>
                    <a:pt x="42" y="177"/>
                  </a:lnTo>
                  <a:lnTo>
                    <a:pt x="42" y="186"/>
                  </a:lnTo>
                  <a:lnTo>
                    <a:pt x="42" y="196"/>
                  </a:lnTo>
                  <a:lnTo>
                    <a:pt x="42" y="203"/>
                  </a:lnTo>
                  <a:lnTo>
                    <a:pt x="42" y="211"/>
                  </a:lnTo>
                  <a:lnTo>
                    <a:pt x="42" y="219"/>
                  </a:lnTo>
                  <a:lnTo>
                    <a:pt x="42" y="224"/>
                  </a:lnTo>
                  <a:lnTo>
                    <a:pt x="42" y="232"/>
                  </a:lnTo>
                  <a:lnTo>
                    <a:pt x="42" y="236"/>
                  </a:lnTo>
                  <a:lnTo>
                    <a:pt x="42" y="239"/>
                  </a:lnTo>
                  <a:lnTo>
                    <a:pt x="42" y="247"/>
                  </a:lnTo>
                  <a:lnTo>
                    <a:pt x="42" y="249"/>
                  </a:lnTo>
                  <a:lnTo>
                    <a:pt x="4" y="2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36" name="Freeform 210"/>
            <p:cNvSpPr>
              <a:spLocks/>
            </p:cNvSpPr>
            <p:nvPr/>
          </p:nvSpPr>
          <p:spPr bwMode="auto">
            <a:xfrm>
              <a:off x="3321203" y="2292382"/>
              <a:ext cx="25576" cy="11570"/>
            </a:xfrm>
            <a:custGeom>
              <a:avLst/>
              <a:gdLst>
                <a:gd name="T0" fmla="*/ 2147483647 w 168"/>
                <a:gd name="T1" fmla="*/ 2147483647 h 76"/>
                <a:gd name="T2" fmla="*/ 2147483647 w 168"/>
                <a:gd name="T3" fmla="*/ 2147483647 h 76"/>
                <a:gd name="T4" fmla="*/ 2147483647 w 168"/>
                <a:gd name="T5" fmla="*/ 2147483647 h 76"/>
                <a:gd name="T6" fmla="*/ 2147483647 w 168"/>
                <a:gd name="T7" fmla="*/ 2147483647 h 76"/>
                <a:gd name="T8" fmla="*/ 2147483647 w 168"/>
                <a:gd name="T9" fmla="*/ 2147483647 h 76"/>
                <a:gd name="T10" fmla="*/ 2147483647 w 168"/>
                <a:gd name="T11" fmla="*/ 2147483647 h 76"/>
                <a:gd name="T12" fmla="*/ 2147483647 w 168"/>
                <a:gd name="T13" fmla="*/ 2147483647 h 76"/>
                <a:gd name="T14" fmla="*/ 2147483647 w 168"/>
                <a:gd name="T15" fmla="*/ 2147483647 h 76"/>
                <a:gd name="T16" fmla="*/ 2147483647 w 168"/>
                <a:gd name="T17" fmla="*/ 2147483647 h 76"/>
                <a:gd name="T18" fmla="*/ 2147483647 w 168"/>
                <a:gd name="T19" fmla="*/ 2147483647 h 76"/>
                <a:gd name="T20" fmla="*/ 2147483647 w 168"/>
                <a:gd name="T21" fmla="*/ 2147483647 h 76"/>
                <a:gd name="T22" fmla="*/ 2147483647 w 168"/>
                <a:gd name="T23" fmla="*/ 2147483647 h 76"/>
                <a:gd name="T24" fmla="*/ 2147483647 w 168"/>
                <a:gd name="T25" fmla="*/ 2147483647 h 76"/>
                <a:gd name="T26" fmla="*/ 2147483647 w 168"/>
                <a:gd name="T27" fmla="*/ 2147483647 h 76"/>
                <a:gd name="T28" fmla="*/ 2147483647 w 168"/>
                <a:gd name="T29" fmla="*/ 2147483647 h 76"/>
                <a:gd name="T30" fmla="*/ 2147483647 w 168"/>
                <a:gd name="T31" fmla="*/ 2147483647 h 76"/>
                <a:gd name="T32" fmla="*/ 2147483647 w 168"/>
                <a:gd name="T33" fmla="*/ 0 h 76"/>
                <a:gd name="T34" fmla="*/ 2147483647 w 168"/>
                <a:gd name="T35" fmla="*/ 2147483647 h 76"/>
                <a:gd name="T36" fmla="*/ 2147483647 w 168"/>
                <a:gd name="T37" fmla="*/ 2147483647 h 76"/>
                <a:gd name="T38" fmla="*/ 2147483647 w 168"/>
                <a:gd name="T39" fmla="*/ 2147483647 h 76"/>
                <a:gd name="T40" fmla="*/ 2147483647 w 168"/>
                <a:gd name="T41" fmla="*/ 2147483647 h 76"/>
                <a:gd name="T42" fmla="*/ 2147483647 w 168"/>
                <a:gd name="T43" fmla="*/ 2147483647 h 76"/>
                <a:gd name="T44" fmla="*/ 2147483647 w 168"/>
                <a:gd name="T45" fmla="*/ 2147483647 h 76"/>
                <a:gd name="T46" fmla="*/ 2147483647 w 168"/>
                <a:gd name="T47" fmla="*/ 2147483647 h 76"/>
                <a:gd name="T48" fmla="*/ 2147483647 w 168"/>
                <a:gd name="T49" fmla="*/ 2147483647 h 76"/>
                <a:gd name="T50" fmla="*/ 2147483647 w 168"/>
                <a:gd name="T51" fmla="*/ 2147483647 h 76"/>
                <a:gd name="T52" fmla="*/ 2147483647 w 168"/>
                <a:gd name="T53" fmla="*/ 2147483647 h 76"/>
                <a:gd name="T54" fmla="*/ 2147483647 w 168"/>
                <a:gd name="T55" fmla="*/ 2147483647 h 76"/>
                <a:gd name="T56" fmla="*/ 0 w 168"/>
                <a:gd name="T57" fmla="*/ 2147483647 h 76"/>
                <a:gd name="T58" fmla="*/ 2147483647 w 168"/>
                <a:gd name="T59" fmla="*/ 2147483647 h 76"/>
                <a:gd name="T60" fmla="*/ 2147483647 w 168"/>
                <a:gd name="T61" fmla="*/ 2147483647 h 76"/>
                <a:gd name="T62" fmla="*/ 2147483647 w 168"/>
                <a:gd name="T63" fmla="*/ 2147483647 h 76"/>
                <a:gd name="T64" fmla="*/ 2147483647 w 168"/>
                <a:gd name="T65" fmla="*/ 2147483647 h 7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68" h="76">
                  <a:moveTo>
                    <a:pt x="27" y="76"/>
                  </a:moveTo>
                  <a:lnTo>
                    <a:pt x="27" y="76"/>
                  </a:lnTo>
                  <a:lnTo>
                    <a:pt x="31" y="74"/>
                  </a:lnTo>
                  <a:lnTo>
                    <a:pt x="37" y="72"/>
                  </a:lnTo>
                  <a:lnTo>
                    <a:pt x="42" y="72"/>
                  </a:lnTo>
                  <a:lnTo>
                    <a:pt x="50" y="68"/>
                  </a:lnTo>
                  <a:lnTo>
                    <a:pt x="61" y="66"/>
                  </a:lnTo>
                  <a:lnTo>
                    <a:pt x="65" y="65"/>
                  </a:lnTo>
                  <a:lnTo>
                    <a:pt x="69" y="65"/>
                  </a:lnTo>
                  <a:lnTo>
                    <a:pt x="76" y="63"/>
                  </a:lnTo>
                  <a:lnTo>
                    <a:pt x="82" y="63"/>
                  </a:lnTo>
                  <a:lnTo>
                    <a:pt x="88" y="61"/>
                  </a:lnTo>
                  <a:lnTo>
                    <a:pt x="94" y="59"/>
                  </a:lnTo>
                  <a:lnTo>
                    <a:pt x="99" y="57"/>
                  </a:lnTo>
                  <a:lnTo>
                    <a:pt x="105" y="55"/>
                  </a:lnTo>
                  <a:lnTo>
                    <a:pt x="111" y="53"/>
                  </a:lnTo>
                  <a:lnTo>
                    <a:pt x="116" y="53"/>
                  </a:lnTo>
                  <a:lnTo>
                    <a:pt x="122" y="51"/>
                  </a:lnTo>
                  <a:lnTo>
                    <a:pt x="128" y="51"/>
                  </a:lnTo>
                  <a:lnTo>
                    <a:pt x="139" y="49"/>
                  </a:lnTo>
                  <a:lnTo>
                    <a:pt x="149" y="47"/>
                  </a:lnTo>
                  <a:lnTo>
                    <a:pt x="156" y="46"/>
                  </a:lnTo>
                  <a:lnTo>
                    <a:pt x="162" y="46"/>
                  </a:lnTo>
                  <a:lnTo>
                    <a:pt x="162" y="44"/>
                  </a:lnTo>
                  <a:lnTo>
                    <a:pt x="164" y="40"/>
                  </a:lnTo>
                  <a:lnTo>
                    <a:pt x="164" y="36"/>
                  </a:lnTo>
                  <a:lnTo>
                    <a:pt x="166" y="30"/>
                  </a:lnTo>
                  <a:lnTo>
                    <a:pt x="166" y="23"/>
                  </a:lnTo>
                  <a:lnTo>
                    <a:pt x="168" y="17"/>
                  </a:lnTo>
                  <a:lnTo>
                    <a:pt x="166" y="11"/>
                  </a:lnTo>
                  <a:lnTo>
                    <a:pt x="164" y="7"/>
                  </a:lnTo>
                  <a:lnTo>
                    <a:pt x="160" y="4"/>
                  </a:lnTo>
                  <a:lnTo>
                    <a:pt x="154" y="2"/>
                  </a:lnTo>
                  <a:lnTo>
                    <a:pt x="147" y="0"/>
                  </a:lnTo>
                  <a:lnTo>
                    <a:pt x="139" y="2"/>
                  </a:lnTo>
                  <a:lnTo>
                    <a:pt x="134" y="2"/>
                  </a:lnTo>
                  <a:lnTo>
                    <a:pt x="128" y="2"/>
                  </a:lnTo>
                  <a:lnTo>
                    <a:pt x="122" y="4"/>
                  </a:lnTo>
                  <a:lnTo>
                    <a:pt x="116" y="4"/>
                  </a:lnTo>
                  <a:lnTo>
                    <a:pt x="111" y="6"/>
                  </a:lnTo>
                  <a:lnTo>
                    <a:pt x="105" y="7"/>
                  </a:lnTo>
                  <a:lnTo>
                    <a:pt x="99" y="7"/>
                  </a:lnTo>
                  <a:lnTo>
                    <a:pt x="92" y="11"/>
                  </a:lnTo>
                  <a:lnTo>
                    <a:pt x="84" y="11"/>
                  </a:lnTo>
                  <a:lnTo>
                    <a:pt x="78" y="13"/>
                  </a:lnTo>
                  <a:lnTo>
                    <a:pt x="69" y="15"/>
                  </a:lnTo>
                  <a:lnTo>
                    <a:pt x="63" y="17"/>
                  </a:lnTo>
                  <a:lnTo>
                    <a:pt x="56" y="17"/>
                  </a:lnTo>
                  <a:lnTo>
                    <a:pt x="50" y="21"/>
                  </a:lnTo>
                  <a:lnTo>
                    <a:pt x="42" y="23"/>
                  </a:lnTo>
                  <a:lnTo>
                    <a:pt x="37" y="25"/>
                  </a:lnTo>
                  <a:lnTo>
                    <a:pt x="29" y="26"/>
                  </a:lnTo>
                  <a:lnTo>
                    <a:pt x="23" y="28"/>
                  </a:lnTo>
                  <a:lnTo>
                    <a:pt x="18" y="30"/>
                  </a:lnTo>
                  <a:lnTo>
                    <a:pt x="14" y="34"/>
                  </a:lnTo>
                  <a:lnTo>
                    <a:pt x="6" y="38"/>
                  </a:lnTo>
                  <a:lnTo>
                    <a:pt x="2" y="44"/>
                  </a:lnTo>
                  <a:lnTo>
                    <a:pt x="0" y="47"/>
                  </a:lnTo>
                  <a:lnTo>
                    <a:pt x="2" y="53"/>
                  </a:lnTo>
                  <a:lnTo>
                    <a:pt x="6" y="59"/>
                  </a:lnTo>
                  <a:lnTo>
                    <a:pt x="12" y="65"/>
                  </a:lnTo>
                  <a:lnTo>
                    <a:pt x="16" y="68"/>
                  </a:lnTo>
                  <a:lnTo>
                    <a:pt x="21" y="72"/>
                  </a:lnTo>
                  <a:lnTo>
                    <a:pt x="25" y="74"/>
                  </a:lnTo>
                  <a:lnTo>
                    <a:pt x="27" y="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37" name="Freeform 211"/>
            <p:cNvSpPr>
              <a:spLocks/>
            </p:cNvSpPr>
            <p:nvPr/>
          </p:nvSpPr>
          <p:spPr bwMode="auto">
            <a:xfrm>
              <a:off x="3278881" y="2264675"/>
              <a:ext cx="36841" cy="28925"/>
            </a:xfrm>
            <a:custGeom>
              <a:avLst/>
              <a:gdLst>
                <a:gd name="T0" fmla="*/ 2147483647 w 243"/>
                <a:gd name="T1" fmla="*/ 2147483647 h 190"/>
                <a:gd name="T2" fmla="*/ 2147483647 w 243"/>
                <a:gd name="T3" fmla="*/ 2147483647 h 190"/>
                <a:gd name="T4" fmla="*/ 2147483647 w 243"/>
                <a:gd name="T5" fmla="*/ 2147483647 h 190"/>
                <a:gd name="T6" fmla="*/ 2147483647 w 243"/>
                <a:gd name="T7" fmla="*/ 2147483647 h 190"/>
                <a:gd name="T8" fmla="*/ 2147483647 w 243"/>
                <a:gd name="T9" fmla="*/ 2147483647 h 190"/>
                <a:gd name="T10" fmla="*/ 2147483647 w 243"/>
                <a:gd name="T11" fmla="*/ 2147483647 h 190"/>
                <a:gd name="T12" fmla="*/ 2147483647 w 243"/>
                <a:gd name="T13" fmla="*/ 2147483647 h 190"/>
                <a:gd name="T14" fmla="*/ 2147483647 w 243"/>
                <a:gd name="T15" fmla="*/ 2147483647 h 190"/>
                <a:gd name="T16" fmla="*/ 2147483647 w 243"/>
                <a:gd name="T17" fmla="*/ 0 h 190"/>
                <a:gd name="T18" fmla="*/ 2147483647 w 243"/>
                <a:gd name="T19" fmla="*/ 2147483647 h 190"/>
                <a:gd name="T20" fmla="*/ 2147483647 w 243"/>
                <a:gd name="T21" fmla="*/ 2147483647 h 190"/>
                <a:gd name="T22" fmla="*/ 2147483647 w 243"/>
                <a:gd name="T23" fmla="*/ 2147483647 h 190"/>
                <a:gd name="T24" fmla="*/ 2147483647 w 243"/>
                <a:gd name="T25" fmla="*/ 2147483647 h 190"/>
                <a:gd name="T26" fmla="*/ 2147483647 w 243"/>
                <a:gd name="T27" fmla="*/ 2147483647 h 190"/>
                <a:gd name="T28" fmla="*/ 2147483647 w 243"/>
                <a:gd name="T29" fmla="*/ 2147483647 h 190"/>
                <a:gd name="T30" fmla="*/ 2147483647 w 243"/>
                <a:gd name="T31" fmla="*/ 2147483647 h 190"/>
                <a:gd name="T32" fmla="*/ 2147483647 w 243"/>
                <a:gd name="T33" fmla="*/ 2147483647 h 190"/>
                <a:gd name="T34" fmla="*/ 2147483647 w 243"/>
                <a:gd name="T35" fmla="*/ 2147483647 h 190"/>
                <a:gd name="T36" fmla="*/ 2147483647 w 243"/>
                <a:gd name="T37" fmla="*/ 2147483647 h 190"/>
                <a:gd name="T38" fmla="*/ 2147483647 w 243"/>
                <a:gd name="T39" fmla="*/ 2147483647 h 190"/>
                <a:gd name="T40" fmla="*/ 2147483647 w 243"/>
                <a:gd name="T41" fmla="*/ 2147483647 h 190"/>
                <a:gd name="T42" fmla="*/ 2147483647 w 243"/>
                <a:gd name="T43" fmla="*/ 2147483647 h 190"/>
                <a:gd name="T44" fmla="*/ 2147483647 w 243"/>
                <a:gd name="T45" fmla="*/ 2147483647 h 190"/>
                <a:gd name="T46" fmla="*/ 2147483647 w 243"/>
                <a:gd name="T47" fmla="*/ 2147483647 h 190"/>
                <a:gd name="T48" fmla="*/ 2147483647 w 243"/>
                <a:gd name="T49" fmla="*/ 2147483647 h 190"/>
                <a:gd name="T50" fmla="*/ 2147483647 w 243"/>
                <a:gd name="T51" fmla="*/ 2147483647 h 190"/>
                <a:gd name="T52" fmla="*/ 2147483647 w 243"/>
                <a:gd name="T53" fmla="*/ 2147483647 h 190"/>
                <a:gd name="T54" fmla="*/ 2147483647 w 243"/>
                <a:gd name="T55" fmla="*/ 2147483647 h 190"/>
                <a:gd name="T56" fmla="*/ 2147483647 w 243"/>
                <a:gd name="T57" fmla="*/ 2147483647 h 190"/>
                <a:gd name="T58" fmla="*/ 2147483647 w 243"/>
                <a:gd name="T59" fmla="*/ 2147483647 h 190"/>
                <a:gd name="T60" fmla="*/ 2147483647 w 243"/>
                <a:gd name="T61" fmla="*/ 2147483647 h 190"/>
                <a:gd name="T62" fmla="*/ 2147483647 w 243"/>
                <a:gd name="T63" fmla="*/ 2147483647 h 190"/>
                <a:gd name="T64" fmla="*/ 2147483647 w 243"/>
                <a:gd name="T65" fmla="*/ 2147483647 h 190"/>
                <a:gd name="T66" fmla="*/ 2147483647 w 243"/>
                <a:gd name="T67" fmla="*/ 2147483647 h 190"/>
                <a:gd name="T68" fmla="*/ 2147483647 w 243"/>
                <a:gd name="T69" fmla="*/ 2147483647 h 190"/>
                <a:gd name="T70" fmla="*/ 2147483647 w 243"/>
                <a:gd name="T71" fmla="*/ 2147483647 h 190"/>
                <a:gd name="T72" fmla="*/ 2147483647 w 243"/>
                <a:gd name="T73" fmla="*/ 2147483647 h 190"/>
                <a:gd name="T74" fmla="*/ 2147483647 w 243"/>
                <a:gd name="T75" fmla="*/ 2147483647 h 190"/>
                <a:gd name="T76" fmla="*/ 2147483647 w 243"/>
                <a:gd name="T77" fmla="*/ 2147483647 h 190"/>
                <a:gd name="T78" fmla="*/ 2147483647 w 243"/>
                <a:gd name="T79" fmla="*/ 2147483647 h 190"/>
                <a:gd name="T80" fmla="*/ 2147483647 w 243"/>
                <a:gd name="T81" fmla="*/ 2147483647 h 190"/>
                <a:gd name="T82" fmla="*/ 2147483647 w 243"/>
                <a:gd name="T83" fmla="*/ 2147483647 h 190"/>
                <a:gd name="T84" fmla="*/ 2147483647 w 243"/>
                <a:gd name="T85" fmla="*/ 2147483647 h 190"/>
                <a:gd name="T86" fmla="*/ 2147483647 w 243"/>
                <a:gd name="T87" fmla="*/ 2147483647 h 19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43" h="190">
                  <a:moveTo>
                    <a:pt x="198" y="73"/>
                  </a:moveTo>
                  <a:lnTo>
                    <a:pt x="196" y="71"/>
                  </a:lnTo>
                  <a:lnTo>
                    <a:pt x="194" y="71"/>
                  </a:lnTo>
                  <a:lnTo>
                    <a:pt x="190" y="71"/>
                  </a:lnTo>
                  <a:lnTo>
                    <a:pt x="184" y="69"/>
                  </a:lnTo>
                  <a:lnTo>
                    <a:pt x="177" y="67"/>
                  </a:lnTo>
                  <a:lnTo>
                    <a:pt x="169" y="65"/>
                  </a:lnTo>
                  <a:lnTo>
                    <a:pt x="160" y="63"/>
                  </a:lnTo>
                  <a:lnTo>
                    <a:pt x="152" y="61"/>
                  </a:lnTo>
                  <a:lnTo>
                    <a:pt x="141" y="57"/>
                  </a:lnTo>
                  <a:lnTo>
                    <a:pt x="131" y="54"/>
                  </a:lnTo>
                  <a:lnTo>
                    <a:pt x="120" y="52"/>
                  </a:lnTo>
                  <a:lnTo>
                    <a:pt x="108" y="50"/>
                  </a:lnTo>
                  <a:lnTo>
                    <a:pt x="97" y="46"/>
                  </a:lnTo>
                  <a:lnTo>
                    <a:pt x="87" y="42"/>
                  </a:lnTo>
                  <a:lnTo>
                    <a:pt x="78" y="40"/>
                  </a:lnTo>
                  <a:lnTo>
                    <a:pt x="70" y="36"/>
                  </a:lnTo>
                  <a:lnTo>
                    <a:pt x="59" y="33"/>
                  </a:lnTo>
                  <a:lnTo>
                    <a:pt x="51" y="29"/>
                  </a:lnTo>
                  <a:lnTo>
                    <a:pt x="42" y="23"/>
                  </a:lnTo>
                  <a:lnTo>
                    <a:pt x="36" y="21"/>
                  </a:lnTo>
                  <a:lnTo>
                    <a:pt x="29" y="16"/>
                  </a:lnTo>
                  <a:lnTo>
                    <a:pt x="23" y="12"/>
                  </a:lnTo>
                  <a:lnTo>
                    <a:pt x="17" y="10"/>
                  </a:lnTo>
                  <a:lnTo>
                    <a:pt x="13" y="6"/>
                  </a:lnTo>
                  <a:lnTo>
                    <a:pt x="6" y="2"/>
                  </a:lnTo>
                  <a:lnTo>
                    <a:pt x="2" y="0"/>
                  </a:lnTo>
                  <a:lnTo>
                    <a:pt x="0" y="2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4" y="17"/>
                  </a:lnTo>
                  <a:lnTo>
                    <a:pt x="6" y="23"/>
                  </a:lnTo>
                  <a:lnTo>
                    <a:pt x="8" y="29"/>
                  </a:lnTo>
                  <a:lnTo>
                    <a:pt x="11" y="36"/>
                  </a:lnTo>
                  <a:lnTo>
                    <a:pt x="13" y="44"/>
                  </a:lnTo>
                  <a:lnTo>
                    <a:pt x="17" y="54"/>
                  </a:lnTo>
                  <a:lnTo>
                    <a:pt x="21" y="63"/>
                  </a:lnTo>
                  <a:lnTo>
                    <a:pt x="25" y="71"/>
                  </a:lnTo>
                  <a:lnTo>
                    <a:pt x="29" y="80"/>
                  </a:lnTo>
                  <a:lnTo>
                    <a:pt x="32" y="90"/>
                  </a:lnTo>
                  <a:lnTo>
                    <a:pt x="36" y="99"/>
                  </a:lnTo>
                  <a:lnTo>
                    <a:pt x="40" y="107"/>
                  </a:lnTo>
                  <a:lnTo>
                    <a:pt x="44" y="114"/>
                  </a:lnTo>
                  <a:lnTo>
                    <a:pt x="48" y="124"/>
                  </a:lnTo>
                  <a:lnTo>
                    <a:pt x="51" y="133"/>
                  </a:lnTo>
                  <a:lnTo>
                    <a:pt x="53" y="139"/>
                  </a:lnTo>
                  <a:lnTo>
                    <a:pt x="55" y="147"/>
                  </a:lnTo>
                  <a:lnTo>
                    <a:pt x="57" y="152"/>
                  </a:lnTo>
                  <a:lnTo>
                    <a:pt x="59" y="160"/>
                  </a:lnTo>
                  <a:lnTo>
                    <a:pt x="63" y="170"/>
                  </a:lnTo>
                  <a:lnTo>
                    <a:pt x="67" y="177"/>
                  </a:lnTo>
                  <a:lnTo>
                    <a:pt x="70" y="185"/>
                  </a:lnTo>
                  <a:lnTo>
                    <a:pt x="76" y="189"/>
                  </a:lnTo>
                  <a:lnTo>
                    <a:pt x="82" y="190"/>
                  </a:lnTo>
                  <a:lnTo>
                    <a:pt x="93" y="190"/>
                  </a:lnTo>
                  <a:lnTo>
                    <a:pt x="95" y="189"/>
                  </a:lnTo>
                  <a:lnTo>
                    <a:pt x="101" y="189"/>
                  </a:lnTo>
                  <a:lnTo>
                    <a:pt x="106" y="187"/>
                  </a:lnTo>
                  <a:lnTo>
                    <a:pt x="112" y="185"/>
                  </a:lnTo>
                  <a:lnTo>
                    <a:pt x="120" y="183"/>
                  </a:lnTo>
                  <a:lnTo>
                    <a:pt x="125" y="181"/>
                  </a:lnTo>
                  <a:lnTo>
                    <a:pt x="133" y="177"/>
                  </a:lnTo>
                  <a:lnTo>
                    <a:pt x="141" y="175"/>
                  </a:lnTo>
                  <a:lnTo>
                    <a:pt x="146" y="173"/>
                  </a:lnTo>
                  <a:lnTo>
                    <a:pt x="154" y="170"/>
                  </a:lnTo>
                  <a:lnTo>
                    <a:pt x="162" y="166"/>
                  </a:lnTo>
                  <a:lnTo>
                    <a:pt x="169" y="164"/>
                  </a:lnTo>
                  <a:lnTo>
                    <a:pt x="175" y="162"/>
                  </a:lnTo>
                  <a:lnTo>
                    <a:pt x="183" y="158"/>
                  </a:lnTo>
                  <a:lnTo>
                    <a:pt x="188" y="156"/>
                  </a:lnTo>
                  <a:lnTo>
                    <a:pt x="196" y="152"/>
                  </a:lnTo>
                  <a:lnTo>
                    <a:pt x="205" y="147"/>
                  </a:lnTo>
                  <a:lnTo>
                    <a:pt x="215" y="145"/>
                  </a:lnTo>
                  <a:lnTo>
                    <a:pt x="222" y="141"/>
                  </a:lnTo>
                  <a:lnTo>
                    <a:pt x="230" y="139"/>
                  </a:lnTo>
                  <a:lnTo>
                    <a:pt x="236" y="137"/>
                  </a:lnTo>
                  <a:lnTo>
                    <a:pt x="240" y="137"/>
                  </a:lnTo>
                  <a:lnTo>
                    <a:pt x="241" y="137"/>
                  </a:lnTo>
                  <a:lnTo>
                    <a:pt x="243" y="137"/>
                  </a:lnTo>
                  <a:lnTo>
                    <a:pt x="241" y="135"/>
                  </a:lnTo>
                  <a:lnTo>
                    <a:pt x="241" y="132"/>
                  </a:lnTo>
                  <a:lnTo>
                    <a:pt x="241" y="126"/>
                  </a:lnTo>
                  <a:lnTo>
                    <a:pt x="241" y="120"/>
                  </a:lnTo>
                  <a:lnTo>
                    <a:pt x="238" y="113"/>
                  </a:lnTo>
                  <a:lnTo>
                    <a:pt x="238" y="107"/>
                  </a:lnTo>
                  <a:lnTo>
                    <a:pt x="236" y="99"/>
                  </a:lnTo>
                  <a:lnTo>
                    <a:pt x="234" y="97"/>
                  </a:lnTo>
                  <a:lnTo>
                    <a:pt x="228" y="95"/>
                  </a:lnTo>
                  <a:lnTo>
                    <a:pt x="222" y="95"/>
                  </a:lnTo>
                  <a:lnTo>
                    <a:pt x="217" y="97"/>
                  </a:lnTo>
                  <a:lnTo>
                    <a:pt x="209" y="101"/>
                  </a:lnTo>
                  <a:lnTo>
                    <a:pt x="202" y="107"/>
                  </a:lnTo>
                  <a:lnTo>
                    <a:pt x="194" y="113"/>
                  </a:lnTo>
                  <a:lnTo>
                    <a:pt x="184" y="118"/>
                  </a:lnTo>
                  <a:lnTo>
                    <a:pt x="175" y="124"/>
                  </a:lnTo>
                  <a:lnTo>
                    <a:pt x="164" y="128"/>
                  </a:lnTo>
                  <a:lnTo>
                    <a:pt x="154" y="133"/>
                  </a:lnTo>
                  <a:lnTo>
                    <a:pt x="143" y="137"/>
                  </a:lnTo>
                  <a:lnTo>
                    <a:pt x="133" y="141"/>
                  </a:lnTo>
                  <a:lnTo>
                    <a:pt x="124" y="143"/>
                  </a:lnTo>
                  <a:lnTo>
                    <a:pt x="116" y="147"/>
                  </a:lnTo>
                  <a:lnTo>
                    <a:pt x="108" y="147"/>
                  </a:lnTo>
                  <a:lnTo>
                    <a:pt x="105" y="149"/>
                  </a:lnTo>
                  <a:lnTo>
                    <a:pt x="103" y="147"/>
                  </a:lnTo>
                  <a:lnTo>
                    <a:pt x="97" y="137"/>
                  </a:lnTo>
                  <a:lnTo>
                    <a:pt x="93" y="132"/>
                  </a:lnTo>
                  <a:lnTo>
                    <a:pt x="87" y="126"/>
                  </a:lnTo>
                  <a:lnTo>
                    <a:pt x="80" y="120"/>
                  </a:lnTo>
                  <a:lnTo>
                    <a:pt x="74" y="113"/>
                  </a:lnTo>
                  <a:lnTo>
                    <a:pt x="67" y="103"/>
                  </a:lnTo>
                  <a:lnTo>
                    <a:pt x="59" y="95"/>
                  </a:lnTo>
                  <a:lnTo>
                    <a:pt x="51" y="88"/>
                  </a:lnTo>
                  <a:lnTo>
                    <a:pt x="46" y="82"/>
                  </a:lnTo>
                  <a:lnTo>
                    <a:pt x="42" y="74"/>
                  </a:lnTo>
                  <a:lnTo>
                    <a:pt x="42" y="71"/>
                  </a:lnTo>
                  <a:lnTo>
                    <a:pt x="44" y="67"/>
                  </a:lnTo>
                  <a:lnTo>
                    <a:pt x="51" y="67"/>
                  </a:lnTo>
                  <a:lnTo>
                    <a:pt x="55" y="67"/>
                  </a:lnTo>
                  <a:lnTo>
                    <a:pt x="63" y="67"/>
                  </a:lnTo>
                  <a:lnTo>
                    <a:pt x="68" y="67"/>
                  </a:lnTo>
                  <a:lnTo>
                    <a:pt x="78" y="71"/>
                  </a:lnTo>
                  <a:lnTo>
                    <a:pt x="84" y="71"/>
                  </a:lnTo>
                  <a:lnTo>
                    <a:pt x="93" y="73"/>
                  </a:lnTo>
                  <a:lnTo>
                    <a:pt x="101" y="74"/>
                  </a:lnTo>
                  <a:lnTo>
                    <a:pt x="110" y="76"/>
                  </a:lnTo>
                  <a:lnTo>
                    <a:pt x="118" y="78"/>
                  </a:lnTo>
                  <a:lnTo>
                    <a:pt x="125" y="80"/>
                  </a:lnTo>
                  <a:lnTo>
                    <a:pt x="131" y="82"/>
                  </a:lnTo>
                  <a:lnTo>
                    <a:pt x="139" y="84"/>
                  </a:lnTo>
                  <a:lnTo>
                    <a:pt x="146" y="86"/>
                  </a:lnTo>
                  <a:lnTo>
                    <a:pt x="152" y="88"/>
                  </a:lnTo>
                  <a:lnTo>
                    <a:pt x="198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38" name="Freeform 212"/>
            <p:cNvSpPr>
              <a:spLocks/>
            </p:cNvSpPr>
            <p:nvPr/>
          </p:nvSpPr>
          <p:spPr bwMode="auto">
            <a:xfrm>
              <a:off x="3131821" y="2524696"/>
              <a:ext cx="57850" cy="55719"/>
            </a:xfrm>
            <a:custGeom>
              <a:avLst/>
              <a:gdLst>
                <a:gd name="T0" fmla="*/ 2147483647 w 381"/>
                <a:gd name="T1" fmla="*/ 2147483647 h 365"/>
                <a:gd name="T2" fmla="*/ 2147483647 w 381"/>
                <a:gd name="T3" fmla="*/ 2147483647 h 365"/>
                <a:gd name="T4" fmla="*/ 2147483647 w 381"/>
                <a:gd name="T5" fmla="*/ 2147483647 h 365"/>
                <a:gd name="T6" fmla="*/ 2147483647 w 381"/>
                <a:gd name="T7" fmla="*/ 2147483647 h 365"/>
                <a:gd name="T8" fmla="*/ 0 w 381"/>
                <a:gd name="T9" fmla="*/ 2147483647 h 365"/>
                <a:gd name="T10" fmla="*/ 0 w 381"/>
                <a:gd name="T11" fmla="*/ 2147483647 h 365"/>
                <a:gd name="T12" fmla="*/ 2147483647 w 381"/>
                <a:gd name="T13" fmla="*/ 2147483647 h 365"/>
                <a:gd name="T14" fmla="*/ 2147483647 w 381"/>
                <a:gd name="T15" fmla="*/ 2147483647 h 365"/>
                <a:gd name="T16" fmla="*/ 2147483647 w 381"/>
                <a:gd name="T17" fmla="*/ 2147483647 h 365"/>
                <a:gd name="T18" fmla="*/ 2147483647 w 381"/>
                <a:gd name="T19" fmla="*/ 2147483647 h 365"/>
                <a:gd name="T20" fmla="*/ 2147483647 w 381"/>
                <a:gd name="T21" fmla="*/ 2147483647 h 365"/>
                <a:gd name="T22" fmla="*/ 2147483647 w 381"/>
                <a:gd name="T23" fmla="*/ 2147483647 h 365"/>
                <a:gd name="T24" fmla="*/ 2147483647 w 381"/>
                <a:gd name="T25" fmla="*/ 2147483647 h 365"/>
                <a:gd name="T26" fmla="*/ 2147483647 w 381"/>
                <a:gd name="T27" fmla="*/ 2147483647 h 365"/>
                <a:gd name="T28" fmla="*/ 2147483647 w 381"/>
                <a:gd name="T29" fmla="*/ 2147483647 h 365"/>
                <a:gd name="T30" fmla="*/ 2147483647 w 381"/>
                <a:gd name="T31" fmla="*/ 2147483647 h 365"/>
                <a:gd name="T32" fmla="*/ 2147483647 w 381"/>
                <a:gd name="T33" fmla="*/ 2147483647 h 365"/>
                <a:gd name="T34" fmla="*/ 2147483647 w 381"/>
                <a:gd name="T35" fmla="*/ 2147483647 h 365"/>
                <a:gd name="T36" fmla="*/ 2147483647 w 381"/>
                <a:gd name="T37" fmla="*/ 2147483647 h 365"/>
                <a:gd name="T38" fmla="*/ 2147483647 w 381"/>
                <a:gd name="T39" fmla="*/ 2147483647 h 365"/>
                <a:gd name="T40" fmla="*/ 2147483647 w 381"/>
                <a:gd name="T41" fmla="*/ 2147483647 h 365"/>
                <a:gd name="T42" fmla="*/ 2147483647 w 381"/>
                <a:gd name="T43" fmla="*/ 2147483647 h 365"/>
                <a:gd name="T44" fmla="*/ 2147483647 w 381"/>
                <a:gd name="T45" fmla="*/ 2147483647 h 365"/>
                <a:gd name="T46" fmla="*/ 2147483647 w 381"/>
                <a:gd name="T47" fmla="*/ 2147483647 h 365"/>
                <a:gd name="T48" fmla="*/ 2147483647 w 381"/>
                <a:gd name="T49" fmla="*/ 2147483647 h 365"/>
                <a:gd name="T50" fmla="*/ 2147483647 w 381"/>
                <a:gd name="T51" fmla="*/ 2147483647 h 365"/>
                <a:gd name="T52" fmla="*/ 2147483647 w 381"/>
                <a:gd name="T53" fmla="*/ 2147483647 h 365"/>
                <a:gd name="T54" fmla="*/ 2147483647 w 381"/>
                <a:gd name="T55" fmla="*/ 2147483647 h 365"/>
                <a:gd name="T56" fmla="*/ 2147483647 w 381"/>
                <a:gd name="T57" fmla="*/ 2147483647 h 365"/>
                <a:gd name="T58" fmla="*/ 2147483647 w 381"/>
                <a:gd name="T59" fmla="*/ 2147483647 h 365"/>
                <a:gd name="T60" fmla="*/ 2147483647 w 381"/>
                <a:gd name="T61" fmla="*/ 2147483647 h 365"/>
                <a:gd name="T62" fmla="*/ 2147483647 w 381"/>
                <a:gd name="T63" fmla="*/ 2147483647 h 365"/>
                <a:gd name="T64" fmla="*/ 2147483647 w 381"/>
                <a:gd name="T65" fmla="*/ 2147483647 h 365"/>
                <a:gd name="T66" fmla="*/ 2147483647 w 381"/>
                <a:gd name="T67" fmla="*/ 2147483647 h 365"/>
                <a:gd name="T68" fmla="*/ 2147483647 w 381"/>
                <a:gd name="T69" fmla="*/ 2147483647 h 365"/>
                <a:gd name="T70" fmla="*/ 2147483647 w 381"/>
                <a:gd name="T71" fmla="*/ 2147483647 h 365"/>
                <a:gd name="T72" fmla="*/ 2147483647 w 381"/>
                <a:gd name="T73" fmla="*/ 2147483647 h 365"/>
                <a:gd name="T74" fmla="*/ 2147483647 w 381"/>
                <a:gd name="T75" fmla="*/ 2147483647 h 365"/>
                <a:gd name="T76" fmla="*/ 2147483647 w 381"/>
                <a:gd name="T77" fmla="*/ 2147483647 h 365"/>
                <a:gd name="T78" fmla="*/ 2147483647 w 381"/>
                <a:gd name="T79" fmla="*/ 2147483647 h 365"/>
                <a:gd name="T80" fmla="*/ 2147483647 w 381"/>
                <a:gd name="T81" fmla="*/ 2147483647 h 365"/>
                <a:gd name="T82" fmla="*/ 2147483647 w 381"/>
                <a:gd name="T83" fmla="*/ 2147483647 h 365"/>
                <a:gd name="T84" fmla="*/ 2147483647 w 381"/>
                <a:gd name="T85" fmla="*/ 2147483647 h 365"/>
                <a:gd name="T86" fmla="*/ 2147483647 w 381"/>
                <a:gd name="T87" fmla="*/ 2147483647 h 365"/>
                <a:gd name="T88" fmla="*/ 2147483647 w 381"/>
                <a:gd name="T89" fmla="*/ 2147483647 h 365"/>
                <a:gd name="T90" fmla="*/ 2147483647 w 381"/>
                <a:gd name="T91" fmla="*/ 2147483647 h 365"/>
                <a:gd name="T92" fmla="*/ 2147483647 w 381"/>
                <a:gd name="T93" fmla="*/ 2147483647 h 365"/>
                <a:gd name="T94" fmla="*/ 2147483647 w 381"/>
                <a:gd name="T95" fmla="*/ 2147483647 h 365"/>
                <a:gd name="T96" fmla="*/ 2147483647 w 381"/>
                <a:gd name="T97" fmla="*/ 2147483647 h 365"/>
                <a:gd name="T98" fmla="*/ 2147483647 w 381"/>
                <a:gd name="T99" fmla="*/ 2147483647 h 365"/>
                <a:gd name="T100" fmla="*/ 2147483647 w 381"/>
                <a:gd name="T101" fmla="*/ 2147483647 h 365"/>
                <a:gd name="T102" fmla="*/ 2147483647 w 381"/>
                <a:gd name="T103" fmla="*/ 2147483647 h 365"/>
                <a:gd name="T104" fmla="*/ 2147483647 w 381"/>
                <a:gd name="T105" fmla="*/ 2147483647 h 365"/>
                <a:gd name="T106" fmla="*/ 2147483647 w 381"/>
                <a:gd name="T107" fmla="*/ 2147483647 h 365"/>
                <a:gd name="T108" fmla="*/ 2147483647 w 381"/>
                <a:gd name="T109" fmla="*/ 0 h 36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81" h="365">
                  <a:moveTo>
                    <a:pt x="84" y="0"/>
                  </a:moveTo>
                  <a:lnTo>
                    <a:pt x="78" y="0"/>
                  </a:lnTo>
                  <a:lnTo>
                    <a:pt x="71" y="2"/>
                  </a:lnTo>
                  <a:lnTo>
                    <a:pt x="65" y="4"/>
                  </a:lnTo>
                  <a:lnTo>
                    <a:pt x="59" y="7"/>
                  </a:lnTo>
                  <a:lnTo>
                    <a:pt x="52" y="9"/>
                  </a:lnTo>
                  <a:lnTo>
                    <a:pt x="44" y="15"/>
                  </a:lnTo>
                  <a:lnTo>
                    <a:pt x="37" y="19"/>
                  </a:lnTo>
                  <a:lnTo>
                    <a:pt x="29" y="25"/>
                  </a:lnTo>
                  <a:lnTo>
                    <a:pt x="23" y="32"/>
                  </a:lnTo>
                  <a:lnTo>
                    <a:pt x="16" y="40"/>
                  </a:lnTo>
                  <a:lnTo>
                    <a:pt x="10" y="49"/>
                  </a:lnTo>
                  <a:lnTo>
                    <a:pt x="6" y="61"/>
                  </a:lnTo>
                  <a:lnTo>
                    <a:pt x="2" y="72"/>
                  </a:lnTo>
                  <a:lnTo>
                    <a:pt x="0" y="85"/>
                  </a:lnTo>
                  <a:lnTo>
                    <a:pt x="0" y="99"/>
                  </a:lnTo>
                  <a:lnTo>
                    <a:pt x="0" y="114"/>
                  </a:lnTo>
                  <a:lnTo>
                    <a:pt x="0" y="129"/>
                  </a:lnTo>
                  <a:lnTo>
                    <a:pt x="4" y="144"/>
                  </a:lnTo>
                  <a:lnTo>
                    <a:pt x="6" y="160"/>
                  </a:lnTo>
                  <a:lnTo>
                    <a:pt x="12" y="179"/>
                  </a:lnTo>
                  <a:lnTo>
                    <a:pt x="16" y="194"/>
                  </a:lnTo>
                  <a:lnTo>
                    <a:pt x="21" y="211"/>
                  </a:lnTo>
                  <a:lnTo>
                    <a:pt x="27" y="226"/>
                  </a:lnTo>
                  <a:lnTo>
                    <a:pt x="33" y="241"/>
                  </a:lnTo>
                  <a:lnTo>
                    <a:pt x="38" y="257"/>
                  </a:lnTo>
                  <a:lnTo>
                    <a:pt x="44" y="272"/>
                  </a:lnTo>
                  <a:lnTo>
                    <a:pt x="50" y="285"/>
                  </a:lnTo>
                  <a:lnTo>
                    <a:pt x="56" y="298"/>
                  </a:lnTo>
                  <a:lnTo>
                    <a:pt x="63" y="310"/>
                  </a:lnTo>
                  <a:lnTo>
                    <a:pt x="69" y="321"/>
                  </a:lnTo>
                  <a:lnTo>
                    <a:pt x="73" y="331"/>
                  </a:lnTo>
                  <a:lnTo>
                    <a:pt x="76" y="338"/>
                  </a:lnTo>
                  <a:lnTo>
                    <a:pt x="80" y="344"/>
                  </a:lnTo>
                  <a:lnTo>
                    <a:pt x="86" y="352"/>
                  </a:lnTo>
                  <a:lnTo>
                    <a:pt x="92" y="359"/>
                  </a:lnTo>
                  <a:lnTo>
                    <a:pt x="99" y="365"/>
                  </a:lnTo>
                  <a:lnTo>
                    <a:pt x="105" y="365"/>
                  </a:lnTo>
                  <a:lnTo>
                    <a:pt x="113" y="365"/>
                  </a:lnTo>
                  <a:lnTo>
                    <a:pt x="118" y="359"/>
                  </a:lnTo>
                  <a:lnTo>
                    <a:pt x="130" y="355"/>
                  </a:lnTo>
                  <a:lnTo>
                    <a:pt x="133" y="352"/>
                  </a:lnTo>
                  <a:lnTo>
                    <a:pt x="139" y="346"/>
                  </a:lnTo>
                  <a:lnTo>
                    <a:pt x="147" y="344"/>
                  </a:lnTo>
                  <a:lnTo>
                    <a:pt x="154" y="340"/>
                  </a:lnTo>
                  <a:lnTo>
                    <a:pt x="162" y="338"/>
                  </a:lnTo>
                  <a:lnTo>
                    <a:pt x="170" y="335"/>
                  </a:lnTo>
                  <a:lnTo>
                    <a:pt x="179" y="333"/>
                  </a:lnTo>
                  <a:lnTo>
                    <a:pt x="189" y="331"/>
                  </a:lnTo>
                  <a:lnTo>
                    <a:pt x="196" y="327"/>
                  </a:lnTo>
                  <a:lnTo>
                    <a:pt x="206" y="327"/>
                  </a:lnTo>
                  <a:lnTo>
                    <a:pt x="215" y="323"/>
                  </a:lnTo>
                  <a:lnTo>
                    <a:pt x="225" y="323"/>
                  </a:lnTo>
                  <a:lnTo>
                    <a:pt x="234" y="321"/>
                  </a:lnTo>
                  <a:lnTo>
                    <a:pt x="246" y="321"/>
                  </a:lnTo>
                  <a:lnTo>
                    <a:pt x="255" y="321"/>
                  </a:lnTo>
                  <a:lnTo>
                    <a:pt x="265" y="321"/>
                  </a:lnTo>
                  <a:lnTo>
                    <a:pt x="274" y="321"/>
                  </a:lnTo>
                  <a:lnTo>
                    <a:pt x="284" y="321"/>
                  </a:lnTo>
                  <a:lnTo>
                    <a:pt x="293" y="321"/>
                  </a:lnTo>
                  <a:lnTo>
                    <a:pt x="303" y="321"/>
                  </a:lnTo>
                  <a:lnTo>
                    <a:pt x="312" y="321"/>
                  </a:lnTo>
                  <a:lnTo>
                    <a:pt x="320" y="321"/>
                  </a:lnTo>
                  <a:lnTo>
                    <a:pt x="327" y="321"/>
                  </a:lnTo>
                  <a:lnTo>
                    <a:pt x="337" y="323"/>
                  </a:lnTo>
                  <a:lnTo>
                    <a:pt x="343" y="321"/>
                  </a:lnTo>
                  <a:lnTo>
                    <a:pt x="350" y="321"/>
                  </a:lnTo>
                  <a:lnTo>
                    <a:pt x="356" y="319"/>
                  </a:lnTo>
                  <a:lnTo>
                    <a:pt x="362" y="317"/>
                  </a:lnTo>
                  <a:lnTo>
                    <a:pt x="367" y="316"/>
                  </a:lnTo>
                  <a:lnTo>
                    <a:pt x="373" y="312"/>
                  </a:lnTo>
                  <a:lnTo>
                    <a:pt x="375" y="308"/>
                  </a:lnTo>
                  <a:lnTo>
                    <a:pt x="379" y="304"/>
                  </a:lnTo>
                  <a:lnTo>
                    <a:pt x="381" y="297"/>
                  </a:lnTo>
                  <a:lnTo>
                    <a:pt x="381" y="289"/>
                  </a:lnTo>
                  <a:lnTo>
                    <a:pt x="381" y="281"/>
                  </a:lnTo>
                  <a:lnTo>
                    <a:pt x="381" y="274"/>
                  </a:lnTo>
                  <a:lnTo>
                    <a:pt x="381" y="264"/>
                  </a:lnTo>
                  <a:lnTo>
                    <a:pt x="381" y="257"/>
                  </a:lnTo>
                  <a:lnTo>
                    <a:pt x="379" y="247"/>
                  </a:lnTo>
                  <a:lnTo>
                    <a:pt x="379" y="239"/>
                  </a:lnTo>
                  <a:lnTo>
                    <a:pt x="377" y="230"/>
                  </a:lnTo>
                  <a:lnTo>
                    <a:pt x="375" y="224"/>
                  </a:lnTo>
                  <a:lnTo>
                    <a:pt x="373" y="217"/>
                  </a:lnTo>
                  <a:lnTo>
                    <a:pt x="373" y="211"/>
                  </a:lnTo>
                  <a:lnTo>
                    <a:pt x="371" y="201"/>
                  </a:lnTo>
                  <a:lnTo>
                    <a:pt x="371" y="200"/>
                  </a:lnTo>
                  <a:lnTo>
                    <a:pt x="367" y="198"/>
                  </a:lnTo>
                  <a:lnTo>
                    <a:pt x="363" y="194"/>
                  </a:lnTo>
                  <a:lnTo>
                    <a:pt x="358" y="186"/>
                  </a:lnTo>
                  <a:lnTo>
                    <a:pt x="350" y="181"/>
                  </a:lnTo>
                  <a:lnTo>
                    <a:pt x="341" y="175"/>
                  </a:lnTo>
                  <a:lnTo>
                    <a:pt x="335" y="171"/>
                  </a:lnTo>
                  <a:lnTo>
                    <a:pt x="331" y="171"/>
                  </a:lnTo>
                  <a:lnTo>
                    <a:pt x="329" y="175"/>
                  </a:lnTo>
                  <a:lnTo>
                    <a:pt x="329" y="182"/>
                  </a:lnTo>
                  <a:lnTo>
                    <a:pt x="333" y="192"/>
                  </a:lnTo>
                  <a:lnTo>
                    <a:pt x="333" y="198"/>
                  </a:lnTo>
                  <a:lnTo>
                    <a:pt x="335" y="201"/>
                  </a:lnTo>
                  <a:lnTo>
                    <a:pt x="335" y="209"/>
                  </a:lnTo>
                  <a:lnTo>
                    <a:pt x="337" y="215"/>
                  </a:lnTo>
                  <a:lnTo>
                    <a:pt x="337" y="220"/>
                  </a:lnTo>
                  <a:lnTo>
                    <a:pt x="339" y="224"/>
                  </a:lnTo>
                  <a:lnTo>
                    <a:pt x="339" y="230"/>
                  </a:lnTo>
                  <a:lnTo>
                    <a:pt x="339" y="236"/>
                  </a:lnTo>
                  <a:lnTo>
                    <a:pt x="335" y="245"/>
                  </a:lnTo>
                  <a:lnTo>
                    <a:pt x="329" y="255"/>
                  </a:lnTo>
                  <a:lnTo>
                    <a:pt x="325" y="257"/>
                  </a:lnTo>
                  <a:lnTo>
                    <a:pt x="320" y="259"/>
                  </a:lnTo>
                  <a:lnTo>
                    <a:pt x="314" y="260"/>
                  </a:lnTo>
                  <a:lnTo>
                    <a:pt x="308" y="262"/>
                  </a:lnTo>
                  <a:lnTo>
                    <a:pt x="299" y="264"/>
                  </a:lnTo>
                  <a:lnTo>
                    <a:pt x="291" y="266"/>
                  </a:lnTo>
                  <a:lnTo>
                    <a:pt x="284" y="266"/>
                  </a:lnTo>
                  <a:lnTo>
                    <a:pt x="276" y="268"/>
                  </a:lnTo>
                  <a:lnTo>
                    <a:pt x="267" y="268"/>
                  </a:lnTo>
                  <a:lnTo>
                    <a:pt x="257" y="268"/>
                  </a:lnTo>
                  <a:lnTo>
                    <a:pt x="248" y="268"/>
                  </a:lnTo>
                  <a:lnTo>
                    <a:pt x="240" y="270"/>
                  </a:lnTo>
                  <a:lnTo>
                    <a:pt x="230" y="270"/>
                  </a:lnTo>
                  <a:lnTo>
                    <a:pt x="221" y="272"/>
                  </a:lnTo>
                  <a:lnTo>
                    <a:pt x="213" y="276"/>
                  </a:lnTo>
                  <a:lnTo>
                    <a:pt x="206" y="278"/>
                  </a:lnTo>
                  <a:lnTo>
                    <a:pt x="198" y="279"/>
                  </a:lnTo>
                  <a:lnTo>
                    <a:pt x="190" y="281"/>
                  </a:lnTo>
                  <a:lnTo>
                    <a:pt x="185" y="285"/>
                  </a:lnTo>
                  <a:lnTo>
                    <a:pt x="179" y="287"/>
                  </a:lnTo>
                  <a:lnTo>
                    <a:pt x="173" y="291"/>
                  </a:lnTo>
                  <a:lnTo>
                    <a:pt x="166" y="293"/>
                  </a:lnTo>
                  <a:lnTo>
                    <a:pt x="162" y="295"/>
                  </a:lnTo>
                  <a:lnTo>
                    <a:pt x="156" y="297"/>
                  </a:lnTo>
                  <a:lnTo>
                    <a:pt x="147" y="298"/>
                  </a:lnTo>
                  <a:lnTo>
                    <a:pt x="137" y="298"/>
                  </a:lnTo>
                  <a:lnTo>
                    <a:pt x="128" y="295"/>
                  </a:lnTo>
                  <a:lnTo>
                    <a:pt x="118" y="289"/>
                  </a:lnTo>
                  <a:lnTo>
                    <a:pt x="113" y="283"/>
                  </a:lnTo>
                  <a:lnTo>
                    <a:pt x="109" y="278"/>
                  </a:lnTo>
                  <a:lnTo>
                    <a:pt x="101" y="268"/>
                  </a:lnTo>
                  <a:lnTo>
                    <a:pt x="97" y="260"/>
                  </a:lnTo>
                  <a:lnTo>
                    <a:pt x="92" y="253"/>
                  </a:lnTo>
                  <a:lnTo>
                    <a:pt x="88" y="243"/>
                  </a:lnTo>
                  <a:lnTo>
                    <a:pt x="84" y="232"/>
                  </a:lnTo>
                  <a:lnTo>
                    <a:pt x="80" y="222"/>
                  </a:lnTo>
                  <a:lnTo>
                    <a:pt x="76" y="211"/>
                  </a:lnTo>
                  <a:lnTo>
                    <a:pt x="75" y="201"/>
                  </a:lnTo>
                  <a:lnTo>
                    <a:pt x="71" y="190"/>
                  </a:lnTo>
                  <a:lnTo>
                    <a:pt x="69" y="181"/>
                  </a:lnTo>
                  <a:lnTo>
                    <a:pt x="65" y="169"/>
                  </a:lnTo>
                  <a:lnTo>
                    <a:pt x="65" y="160"/>
                  </a:lnTo>
                  <a:lnTo>
                    <a:pt x="65" y="150"/>
                  </a:lnTo>
                  <a:lnTo>
                    <a:pt x="65" y="143"/>
                  </a:lnTo>
                  <a:lnTo>
                    <a:pt x="63" y="133"/>
                  </a:lnTo>
                  <a:lnTo>
                    <a:pt x="65" y="123"/>
                  </a:lnTo>
                  <a:lnTo>
                    <a:pt x="65" y="118"/>
                  </a:lnTo>
                  <a:lnTo>
                    <a:pt x="67" y="110"/>
                  </a:lnTo>
                  <a:lnTo>
                    <a:pt x="71" y="104"/>
                  </a:lnTo>
                  <a:lnTo>
                    <a:pt x="73" y="101"/>
                  </a:lnTo>
                  <a:lnTo>
                    <a:pt x="76" y="97"/>
                  </a:lnTo>
                  <a:lnTo>
                    <a:pt x="78" y="93"/>
                  </a:lnTo>
                  <a:lnTo>
                    <a:pt x="84" y="87"/>
                  </a:lnTo>
                  <a:lnTo>
                    <a:pt x="90" y="85"/>
                  </a:lnTo>
                  <a:lnTo>
                    <a:pt x="94" y="84"/>
                  </a:lnTo>
                  <a:lnTo>
                    <a:pt x="97" y="8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39" name="Freeform 213"/>
            <p:cNvSpPr>
              <a:spLocks/>
            </p:cNvSpPr>
            <p:nvPr/>
          </p:nvSpPr>
          <p:spPr bwMode="auto">
            <a:xfrm>
              <a:off x="3140650" y="2481156"/>
              <a:ext cx="67898" cy="72769"/>
            </a:xfrm>
            <a:custGeom>
              <a:avLst/>
              <a:gdLst>
                <a:gd name="T0" fmla="*/ 2147483647 w 445"/>
                <a:gd name="T1" fmla="*/ 2147483647 h 479"/>
                <a:gd name="T2" fmla="*/ 2147483647 w 445"/>
                <a:gd name="T3" fmla="*/ 2147483647 h 479"/>
                <a:gd name="T4" fmla="*/ 2147483647 w 445"/>
                <a:gd name="T5" fmla="*/ 2147483647 h 479"/>
                <a:gd name="T6" fmla="*/ 2147483647 w 445"/>
                <a:gd name="T7" fmla="*/ 2147483647 h 479"/>
                <a:gd name="T8" fmla="*/ 2147483647 w 445"/>
                <a:gd name="T9" fmla="*/ 2147483647 h 479"/>
                <a:gd name="T10" fmla="*/ 2147483647 w 445"/>
                <a:gd name="T11" fmla="*/ 2147483647 h 479"/>
                <a:gd name="T12" fmla="*/ 2147483647 w 445"/>
                <a:gd name="T13" fmla="*/ 2147483647 h 479"/>
                <a:gd name="T14" fmla="*/ 0 w 445"/>
                <a:gd name="T15" fmla="*/ 2147483647 h 479"/>
                <a:gd name="T16" fmla="*/ 2147483647 w 445"/>
                <a:gd name="T17" fmla="*/ 2147483647 h 479"/>
                <a:gd name="T18" fmla="*/ 2147483647 w 445"/>
                <a:gd name="T19" fmla="*/ 2147483647 h 479"/>
                <a:gd name="T20" fmla="*/ 2147483647 w 445"/>
                <a:gd name="T21" fmla="*/ 2147483647 h 479"/>
                <a:gd name="T22" fmla="*/ 2147483647 w 445"/>
                <a:gd name="T23" fmla="*/ 2147483647 h 479"/>
                <a:gd name="T24" fmla="*/ 2147483647 w 445"/>
                <a:gd name="T25" fmla="*/ 2147483647 h 479"/>
                <a:gd name="T26" fmla="*/ 2147483647 w 445"/>
                <a:gd name="T27" fmla="*/ 2147483647 h 479"/>
                <a:gd name="T28" fmla="*/ 2147483647 w 445"/>
                <a:gd name="T29" fmla="*/ 2147483647 h 479"/>
                <a:gd name="T30" fmla="*/ 2147483647 w 445"/>
                <a:gd name="T31" fmla="*/ 2147483647 h 479"/>
                <a:gd name="T32" fmla="*/ 2147483647 w 445"/>
                <a:gd name="T33" fmla="*/ 2147483647 h 479"/>
                <a:gd name="T34" fmla="*/ 2147483647 w 445"/>
                <a:gd name="T35" fmla="*/ 2147483647 h 479"/>
                <a:gd name="T36" fmla="*/ 2147483647 w 445"/>
                <a:gd name="T37" fmla="*/ 2147483647 h 479"/>
                <a:gd name="T38" fmla="*/ 2147483647 w 445"/>
                <a:gd name="T39" fmla="*/ 2147483647 h 479"/>
                <a:gd name="T40" fmla="*/ 2147483647 w 445"/>
                <a:gd name="T41" fmla="*/ 2147483647 h 479"/>
                <a:gd name="T42" fmla="*/ 2147483647 w 445"/>
                <a:gd name="T43" fmla="*/ 2147483647 h 479"/>
                <a:gd name="T44" fmla="*/ 2147483647 w 445"/>
                <a:gd name="T45" fmla="*/ 2147483647 h 479"/>
                <a:gd name="T46" fmla="*/ 2147483647 w 445"/>
                <a:gd name="T47" fmla="*/ 2147483647 h 479"/>
                <a:gd name="T48" fmla="*/ 2147483647 w 445"/>
                <a:gd name="T49" fmla="*/ 2147483647 h 479"/>
                <a:gd name="T50" fmla="*/ 2147483647 w 445"/>
                <a:gd name="T51" fmla="*/ 2147483647 h 479"/>
                <a:gd name="T52" fmla="*/ 2147483647 w 445"/>
                <a:gd name="T53" fmla="*/ 2147483647 h 479"/>
                <a:gd name="T54" fmla="*/ 2147483647 w 445"/>
                <a:gd name="T55" fmla="*/ 2147483647 h 479"/>
                <a:gd name="T56" fmla="*/ 2147483647 w 445"/>
                <a:gd name="T57" fmla="*/ 2147483647 h 479"/>
                <a:gd name="T58" fmla="*/ 2147483647 w 445"/>
                <a:gd name="T59" fmla="*/ 2147483647 h 479"/>
                <a:gd name="T60" fmla="*/ 2147483647 w 445"/>
                <a:gd name="T61" fmla="*/ 2147483647 h 479"/>
                <a:gd name="T62" fmla="*/ 2147483647 w 445"/>
                <a:gd name="T63" fmla="*/ 2147483647 h 479"/>
                <a:gd name="T64" fmla="*/ 2147483647 w 445"/>
                <a:gd name="T65" fmla="*/ 2147483647 h 479"/>
                <a:gd name="T66" fmla="*/ 2147483647 w 445"/>
                <a:gd name="T67" fmla="*/ 2147483647 h 479"/>
                <a:gd name="T68" fmla="*/ 2147483647 w 445"/>
                <a:gd name="T69" fmla="*/ 2147483647 h 479"/>
                <a:gd name="T70" fmla="*/ 2147483647 w 445"/>
                <a:gd name="T71" fmla="*/ 2147483647 h 479"/>
                <a:gd name="T72" fmla="*/ 2147483647 w 445"/>
                <a:gd name="T73" fmla="*/ 2147483647 h 479"/>
                <a:gd name="T74" fmla="*/ 2147483647 w 445"/>
                <a:gd name="T75" fmla="*/ 2147483647 h 479"/>
                <a:gd name="T76" fmla="*/ 2147483647 w 445"/>
                <a:gd name="T77" fmla="*/ 2147483647 h 479"/>
                <a:gd name="T78" fmla="*/ 2147483647 w 445"/>
                <a:gd name="T79" fmla="*/ 2147483647 h 479"/>
                <a:gd name="T80" fmla="*/ 2147483647 w 445"/>
                <a:gd name="T81" fmla="*/ 2147483647 h 479"/>
                <a:gd name="T82" fmla="*/ 2147483647 w 445"/>
                <a:gd name="T83" fmla="*/ 2147483647 h 479"/>
                <a:gd name="T84" fmla="*/ 2147483647 w 445"/>
                <a:gd name="T85" fmla="*/ 2147483647 h 479"/>
                <a:gd name="T86" fmla="*/ 2147483647 w 445"/>
                <a:gd name="T87" fmla="*/ 2147483647 h 479"/>
                <a:gd name="T88" fmla="*/ 2147483647 w 445"/>
                <a:gd name="T89" fmla="*/ 2147483647 h 479"/>
                <a:gd name="T90" fmla="*/ 2147483647 w 445"/>
                <a:gd name="T91" fmla="*/ 2147483647 h 479"/>
                <a:gd name="T92" fmla="*/ 2147483647 w 445"/>
                <a:gd name="T93" fmla="*/ 2147483647 h 479"/>
                <a:gd name="T94" fmla="*/ 2147483647 w 445"/>
                <a:gd name="T95" fmla="*/ 2147483647 h 479"/>
                <a:gd name="T96" fmla="*/ 2147483647 w 445"/>
                <a:gd name="T97" fmla="*/ 2147483647 h 479"/>
                <a:gd name="T98" fmla="*/ 2147483647 w 445"/>
                <a:gd name="T99" fmla="*/ 2147483647 h 479"/>
                <a:gd name="T100" fmla="*/ 2147483647 w 445"/>
                <a:gd name="T101" fmla="*/ 2147483647 h 479"/>
                <a:gd name="T102" fmla="*/ 2147483647 w 445"/>
                <a:gd name="T103" fmla="*/ 2147483647 h 479"/>
                <a:gd name="T104" fmla="*/ 2147483647 w 445"/>
                <a:gd name="T105" fmla="*/ 2147483647 h 479"/>
                <a:gd name="T106" fmla="*/ 2147483647 w 445"/>
                <a:gd name="T107" fmla="*/ 2147483647 h 479"/>
                <a:gd name="T108" fmla="*/ 2147483647 w 445"/>
                <a:gd name="T109" fmla="*/ 2147483647 h 479"/>
                <a:gd name="T110" fmla="*/ 2147483647 w 445"/>
                <a:gd name="T111" fmla="*/ 2147483647 h 479"/>
                <a:gd name="T112" fmla="*/ 2147483647 w 445"/>
                <a:gd name="T113" fmla="*/ 2147483647 h 479"/>
                <a:gd name="T114" fmla="*/ 2147483647 w 445"/>
                <a:gd name="T115" fmla="*/ 2147483647 h 479"/>
                <a:gd name="T116" fmla="*/ 2147483647 w 445"/>
                <a:gd name="T117" fmla="*/ 2147483647 h 47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445" h="479">
                  <a:moveTo>
                    <a:pt x="407" y="479"/>
                  </a:moveTo>
                  <a:lnTo>
                    <a:pt x="92" y="409"/>
                  </a:lnTo>
                  <a:lnTo>
                    <a:pt x="90" y="407"/>
                  </a:lnTo>
                  <a:lnTo>
                    <a:pt x="84" y="403"/>
                  </a:lnTo>
                  <a:lnTo>
                    <a:pt x="76" y="397"/>
                  </a:lnTo>
                  <a:lnTo>
                    <a:pt x="67" y="390"/>
                  </a:lnTo>
                  <a:lnTo>
                    <a:pt x="57" y="382"/>
                  </a:lnTo>
                  <a:lnTo>
                    <a:pt x="52" y="372"/>
                  </a:lnTo>
                  <a:lnTo>
                    <a:pt x="46" y="361"/>
                  </a:lnTo>
                  <a:lnTo>
                    <a:pt x="46" y="352"/>
                  </a:lnTo>
                  <a:lnTo>
                    <a:pt x="46" y="344"/>
                  </a:lnTo>
                  <a:lnTo>
                    <a:pt x="46" y="338"/>
                  </a:lnTo>
                  <a:lnTo>
                    <a:pt x="44" y="331"/>
                  </a:lnTo>
                  <a:lnTo>
                    <a:pt x="44" y="323"/>
                  </a:lnTo>
                  <a:lnTo>
                    <a:pt x="40" y="314"/>
                  </a:lnTo>
                  <a:lnTo>
                    <a:pt x="38" y="304"/>
                  </a:lnTo>
                  <a:lnTo>
                    <a:pt x="35" y="294"/>
                  </a:lnTo>
                  <a:lnTo>
                    <a:pt x="33" y="285"/>
                  </a:lnTo>
                  <a:lnTo>
                    <a:pt x="29" y="274"/>
                  </a:lnTo>
                  <a:lnTo>
                    <a:pt x="25" y="262"/>
                  </a:lnTo>
                  <a:lnTo>
                    <a:pt x="21" y="251"/>
                  </a:lnTo>
                  <a:lnTo>
                    <a:pt x="19" y="239"/>
                  </a:lnTo>
                  <a:lnTo>
                    <a:pt x="16" y="226"/>
                  </a:lnTo>
                  <a:lnTo>
                    <a:pt x="12" y="215"/>
                  </a:lnTo>
                  <a:lnTo>
                    <a:pt x="8" y="201"/>
                  </a:lnTo>
                  <a:lnTo>
                    <a:pt x="8" y="190"/>
                  </a:lnTo>
                  <a:lnTo>
                    <a:pt x="4" y="177"/>
                  </a:lnTo>
                  <a:lnTo>
                    <a:pt x="4" y="163"/>
                  </a:lnTo>
                  <a:lnTo>
                    <a:pt x="2" y="150"/>
                  </a:lnTo>
                  <a:lnTo>
                    <a:pt x="2" y="139"/>
                  </a:lnTo>
                  <a:lnTo>
                    <a:pt x="0" y="125"/>
                  </a:lnTo>
                  <a:lnTo>
                    <a:pt x="0" y="112"/>
                  </a:lnTo>
                  <a:lnTo>
                    <a:pt x="2" y="101"/>
                  </a:lnTo>
                  <a:lnTo>
                    <a:pt x="2" y="89"/>
                  </a:lnTo>
                  <a:lnTo>
                    <a:pt x="2" y="76"/>
                  </a:lnTo>
                  <a:lnTo>
                    <a:pt x="4" y="66"/>
                  </a:lnTo>
                  <a:lnTo>
                    <a:pt x="4" y="57"/>
                  </a:lnTo>
                  <a:lnTo>
                    <a:pt x="8" y="47"/>
                  </a:lnTo>
                  <a:lnTo>
                    <a:pt x="8" y="38"/>
                  </a:lnTo>
                  <a:lnTo>
                    <a:pt x="12" y="30"/>
                  </a:lnTo>
                  <a:lnTo>
                    <a:pt x="14" y="24"/>
                  </a:lnTo>
                  <a:lnTo>
                    <a:pt x="17" y="19"/>
                  </a:lnTo>
                  <a:lnTo>
                    <a:pt x="19" y="13"/>
                  </a:lnTo>
                  <a:lnTo>
                    <a:pt x="21" y="9"/>
                  </a:lnTo>
                  <a:lnTo>
                    <a:pt x="25" y="5"/>
                  </a:lnTo>
                  <a:lnTo>
                    <a:pt x="29" y="4"/>
                  </a:lnTo>
                  <a:lnTo>
                    <a:pt x="33" y="2"/>
                  </a:lnTo>
                  <a:lnTo>
                    <a:pt x="36" y="2"/>
                  </a:lnTo>
                  <a:lnTo>
                    <a:pt x="42" y="0"/>
                  </a:lnTo>
                  <a:lnTo>
                    <a:pt x="48" y="2"/>
                  </a:lnTo>
                  <a:lnTo>
                    <a:pt x="54" y="2"/>
                  </a:lnTo>
                  <a:lnTo>
                    <a:pt x="59" y="2"/>
                  </a:lnTo>
                  <a:lnTo>
                    <a:pt x="67" y="2"/>
                  </a:lnTo>
                  <a:lnTo>
                    <a:pt x="76" y="4"/>
                  </a:lnTo>
                  <a:lnTo>
                    <a:pt x="84" y="5"/>
                  </a:lnTo>
                  <a:lnTo>
                    <a:pt x="95" y="7"/>
                  </a:lnTo>
                  <a:lnTo>
                    <a:pt x="107" y="7"/>
                  </a:lnTo>
                  <a:lnTo>
                    <a:pt x="120" y="11"/>
                  </a:lnTo>
                  <a:lnTo>
                    <a:pt x="131" y="11"/>
                  </a:lnTo>
                  <a:lnTo>
                    <a:pt x="145" y="11"/>
                  </a:lnTo>
                  <a:lnTo>
                    <a:pt x="158" y="11"/>
                  </a:lnTo>
                  <a:lnTo>
                    <a:pt x="175" y="11"/>
                  </a:lnTo>
                  <a:lnTo>
                    <a:pt x="189" y="11"/>
                  </a:lnTo>
                  <a:lnTo>
                    <a:pt x="204" y="11"/>
                  </a:lnTo>
                  <a:lnTo>
                    <a:pt x="217" y="11"/>
                  </a:lnTo>
                  <a:lnTo>
                    <a:pt x="232" y="11"/>
                  </a:lnTo>
                  <a:lnTo>
                    <a:pt x="244" y="9"/>
                  </a:lnTo>
                  <a:lnTo>
                    <a:pt x="257" y="9"/>
                  </a:lnTo>
                  <a:lnTo>
                    <a:pt x="266" y="7"/>
                  </a:lnTo>
                  <a:lnTo>
                    <a:pt x="278" y="7"/>
                  </a:lnTo>
                  <a:lnTo>
                    <a:pt x="284" y="7"/>
                  </a:lnTo>
                  <a:lnTo>
                    <a:pt x="291" y="7"/>
                  </a:lnTo>
                  <a:lnTo>
                    <a:pt x="295" y="7"/>
                  </a:lnTo>
                  <a:lnTo>
                    <a:pt x="297" y="7"/>
                  </a:lnTo>
                  <a:lnTo>
                    <a:pt x="361" y="11"/>
                  </a:lnTo>
                  <a:lnTo>
                    <a:pt x="363" y="15"/>
                  </a:lnTo>
                  <a:lnTo>
                    <a:pt x="365" y="21"/>
                  </a:lnTo>
                  <a:lnTo>
                    <a:pt x="369" y="32"/>
                  </a:lnTo>
                  <a:lnTo>
                    <a:pt x="369" y="36"/>
                  </a:lnTo>
                  <a:lnTo>
                    <a:pt x="371" y="42"/>
                  </a:lnTo>
                  <a:lnTo>
                    <a:pt x="375" y="49"/>
                  </a:lnTo>
                  <a:lnTo>
                    <a:pt x="379" y="55"/>
                  </a:lnTo>
                  <a:lnTo>
                    <a:pt x="381" y="61"/>
                  </a:lnTo>
                  <a:lnTo>
                    <a:pt x="384" y="68"/>
                  </a:lnTo>
                  <a:lnTo>
                    <a:pt x="388" y="76"/>
                  </a:lnTo>
                  <a:lnTo>
                    <a:pt x="390" y="85"/>
                  </a:lnTo>
                  <a:lnTo>
                    <a:pt x="394" y="93"/>
                  </a:lnTo>
                  <a:lnTo>
                    <a:pt x="396" y="102"/>
                  </a:lnTo>
                  <a:lnTo>
                    <a:pt x="400" y="112"/>
                  </a:lnTo>
                  <a:lnTo>
                    <a:pt x="403" y="120"/>
                  </a:lnTo>
                  <a:lnTo>
                    <a:pt x="407" y="129"/>
                  </a:lnTo>
                  <a:lnTo>
                    <a:pt x="411" y="139"/>
                  </a:lnTo>
                  <a:lnTo>
                    <a:pt x="415" y="150"/>
                  </a:lnTo>
                  <a:lnTo>
                    <a:pt x="419" y="159"/>
                  </a:lnTo>
                  <a:lnTo>
                    <a:pt x="420" y="169"/>
                  </a:lnTo>
                  <a:lnTo>
                    <a:pt x="424" y="178"/>
                  </a:lnTo>
                  <a:lnTo>
                    <a:pt x="428" y="188"/>
                  </a:lnTo>
                  <a:lnTo>
                    <a:pt x="432" y="198"/>
                  </a:lnTo>
                  <a:lnTo>
                    <a:pt x="434" y="203"/>
                  </a:lnTo>
                  <a:lnTo>
                    <a:pt x="438" y="213"/>
                  </a:lnTo>
                  <a:lnTo>
                    <a:pt x="439" y="220"/>
                  </a:lnTo>
                  <a:lnTo>
                    <a:pt x="441" y="228"/>
                  </a:lnTo>
                  <a:lnTo>
                    <a:pt x="443" y="234"/>
                  </a:lnTo>
                  <a:lnTo>
                    <a:pt x="443" y="239"/>
                  </a:lnTo>
                  <a:lnTo>
                    <a:pt x="443" y="245"/>
                  </a:lnTo>
                  <a:lnTo>
                    <a:pt x="445" y="251"/>
                  </a:lnTo>
                  <a:lnTo>
                    <a:pt x="443" y="258"/>
                  </a:lnTo>
                  <a:lnTo>
                    <a:pt x="443" y="264"/>
                  </a:lnTo>
                  <a:lnTo>
                    <a:pt x="439" y="270"/>
                  </a:lnTo>
                  <a:lnTo>
                    <a:pt x="432" y="270"/>
                  </a:lnTo>
                  <a:lnTo>
                    <a:pt x="428" y="266"/>
                  </a:lnTo>
                  <a:lnTo>
                    <a:pt x="424" y="264"/>
                  </a:lnTo>
                  <a:lnTo>
                    <a:pt x="420" y="260"/>
                  </a:lnTo>
                  <a:lnTo>
                    <a:pt x="417" y="255"/>
                  </a:lnTo>
                  <a:lnTo>
                    <a:pt x="413" y="245"/>
                  </a:lnTo>
                  <a:lnTo>
                    <a:pt x="409" y="236"/>
                  </a:lnTo>
                  <a:lnTo>
                    <a:pt x="405" y="230"/>
                  </a:lnTo>
                  <a:lnTo>
                    <a:pt x="403" y="224"/>
                  </a:lnTo>
                  <a:lnTo>
                    <a:pt x="401" y="217"/>
                  </a:lnTo>
                  <a:lnTo>
                    <a:pt x="400" y="209"/>
                  </a:lnTo>
                  <a:lnTo>
                    <a:pt x="396" y="199"/>
                  </a:lnTo>
                  <a:lnTo>
                    <a:pt x="394" y="190"/>
                  </a:lnTo>
                  <a:lnTo>
                    <a:pt x="392" y="180"/>
                  </a:lnTo>
                  <a:lnTo>
                    <a:pt x="390" y="171"/>
                  </a:lnTo>
                  <a:lnTo>
                    <a:pt x="386" y="159"/>
                  </a:lnTo>
                  <a:lnTo>
                    <a:pt x="382" y="148"/>
                  </a:lnTo>
                  <a:lnTo>
                    <a:pt x="379" y="139"/>
                  </a:lnTo>
                  <a:lnTo>
                    <a:pt x="377" y="127"/>
                  </a:lnTo>
                  <a:lnTo>
                    <a:pt x="371" y="116"/>
                  </a:lnTo>
                  <a:lnTo>
                    <a:pt x="367" y="106"/>
                  </a:lnTo>
                  <a:lnTo>
                    <a:pt x="363" y="97"/>
                  </a:lnTo>
                  <a:lnTo>
                    <a:pt x="358" y="89"/>
                  </a:lnTo>
                  <a:lnTo>
                    <a:pt x="352" y="80"/>
                  </a:lnTo>
                  <a:lnTo>
                    <a:pt x="348" y="74"/>
                  </a:lnTo>
                  <a:lnTo>
                    <a:pt x="341" y="66"/>
                  </a:lnTo>
                  <a:lnTo>
                    <a:pt x="335" y="62"/>
                  </a:lnTo>
                  <a:lnTo>
                    <a:pt x="327" y="55"/>
                  </a:lnTo>
                  <a:lnTo>
                    <a:pt x="318" y="53"/>
                  </a:lnTo>
                  <a:lnTo>
                    <a:pt x="310" y="49"/>
                  </a:lnTo>
                  <a:lnTo>
                    <a:pt x="303" y="49"/>
                  </a:lnTo>
                  <a:lnTo>
                    <a:pt x="293" y="47"/>
                  </a:lnTo>
                  <a:lnTo>
                    <a:pt x="284" y="47"/>
                  </a:lnTo>
                  <a:lnTo>
                    <a:pt x="274" y="47"/>
                  </a:lnTo>
                  <a:lnTo>
                    <a:pt x="266" y="49"/>
                  </a:lnTo>
                  <a:lnTo>
                    <a:pt x="255" y="49"/>
                  </a:lnTo>
                  <a:lnTo>
                    <a:pt x="246" y="51"/>
                  </a:lnTo>
                  <a:lnTo>
                    <a:pt x="238" y="53"/>
                  </a:lnTo>
                  <a:lnTo>
                    <a:pt x="228" y="55"/>
                  </a:lnTo>
                  <a:lnTo>
                    <a:pt x="217" y="57"/>
                  </a:lnTo>
                  <a:lnTo>
                    <a:pt x="208" y="61"/>
                  </a:lnTo>
                  <a:lnTo>
                    <a:pt x="200" y="62"/>
                  </a:lnTo>
                  <a:lnTo>
                    <a:pt x="190" y="64"/>
                  </a:lnTo>
                  <a:lnTo>
                    <a:pt x="181" y="64"/>
                  </a:lnTo>
                  <a:lnTo>
                    <a:pt x="171" y="64"/>
                  </a:lnTo>
                  <a:lnTo>
                    <a:pt x="162" y="64"/>
                  </a:lnTo>
                  <a:lnTo>
                    <a:pt x="152" y="64"/>
                  </a:lnTo>
                  <a:lnTo>
                    <a:pt x="143" y="64"/>
                  </a:lnTo>
                  <a:lnTo>
                    <a:pt x="135" y="64"/>
                  </a:lnTo>
                  <a:lnTo>
                    <a:pt x="126" y="66"/>
                  </a:lnTo>
                  <a:lnTo>
                    <a:pt x="118" y="68"/>
                  </a:lnTo>
                  <a:lnTo>
                    <a:pt x="109" y="68"/>
                  </a:lnTo>
                  <a:lnTo>
                    <a:pt x="103" y="72"/>
                  </a:lnTo>
                  <a:lnTo>
                    <a:pt x="95" y="74"/>
                  </a:lnTo>
                  <a:lnTo>
                    <a:pt x="90" y="80"/>
                  </a:lnTo>
                  <a:lnTo>
                    <a:pt x="84" y="83"/>
                  </a:lnTo>
                  <a:lnTo>
                    <a:pt x="80" y="89"/>
                  </a:lnTo>
                  <a:lnTo>
                    <a:pt x="76" y="97"/>
                  </a:lnTo>
                  <a:lnTo>
                    <a:pt x="76" y="106"/>
                  </a:lnTo>
                  <a:lnTo>
                    <a:pt x="73" y="114"/>
                  </a:lnTo>
                  <a:lnTo>
                    <a:pt x="73" y="125"/>
                  </a:lnTo>
                  <a:lnTo>
                    <a:pt x="71" y="137"/>
                  </a:lnTo>
                  <a:lnTo>
                    <a:pt x="73" y="150"/>
                  </a:lnTo>
                  <a:lnTo>
                    <a:pt x="73" y="161"/>
                  </a:lnTo>
                  <a:lnTo>
                    <a:pt x="76" y="175"/>
                  </a:lnTo>
                  <a:lnTo>
                    <a:pt x="78" y="186"/>
                  </a:lnTo>
                  <a:lnTo>
                    <a:pt x="82" y="199"/>
                  </a:lnTo>
                  <a:lnTo>
                    <a:pt x="84" y="211"/>
                  </a:lnTo>
                  <a:lnTo>
                    <a:pt x="88" y="222"/>
                  </a:lnTo>
                  <a:lnTo>
                    <a:pt x="90" y="232"/>
                  </a:lnTo>
                  <a:lnTo>
                    <a:pt x="92" y="241"/>
                  </a:lnTo>
                  <a:lnTo>
                    <a:pt x="93" y="249"/>
                  </a:lnTo>
                  <a:lnTo>
                    <a:pt x="95" y="256"/>
                  </a:lnTo>
                  <a:lnTo>
                    <a:pt x="97" y="258"/>
                  </a:lnTo>
                  <a:lnTo>
                    <a:pt x="97" y="260"/>
                  </a:lnTo>
                  <a:lnTo>
                    <a:pt x="97" y="262"/>
                  </a:lnTo>
                  <a:lnTo>
                    <a:pt x="97" y="272"/>
                  </a:lnTo>
                  <a:lnTo>
                    <a:pt x="97" y="277"/>
                  </a:lnTo>
                  <a:lnTo>
                    <a:pt x="97" y="285"/>
                  </a:lnTo>
                  <a:lnTo>
                    <a:pt x="97" y="293"/>
                  </a:lnTo>
                  <a:lnTo>
                    <a:pt x="101" y="302"/>
                  </a:lnTo>
                  <a:lnTo>
                    <a:pt x="101" y="310"/>
                  </a:lnTo>
                  <a:lnTo>
                    <a:pt x="103" y="319"/>
                  </a:lnTo>
                  <a:lnTo>
                    <a:pt x="105" y="327"/>
                  </a:lnTo>
                  <a:lnTo>
                    <a:pt x="109" y="336"/>
                  </a:lnTo>
                  <a:lnTo>
                    <a:pt x="112" y="346"/>
                  </a:lnTo>
                  <a:lnTo>
                    <a:pt x="116" y="353"/>
                  </a:lnTo>
                  <a:lnTo>
                    <a:pt x="120" y="361"/>
                  </a:lnTo>
                  <a:lnTo>
                    <a:pt x="128" y="369"/>
                  </a:lnTo>
                  <a:lnTo>
                    <a:pt x="131" y="372"/>
                  </a:lnTo>
                  <a:lnTo>
                    <a:pt x="139" y="378"/>
                  </a:lnTo>
                  <a:lnTo>
                    <a:pt x="147" y="382"/>
                  </a:lnTo>
                  <a:lnTo>
                    <a:pt x="156" y="386"/>
                  </a:lnTo>
                  <a:lnTo>
                    <a:pt x="166" y="388"/>
                  </a:lnTo>
                  <a:lnTo>
                    <a:pt x="175" y="390"/>
                  </a:lnTo>
                  <a:lnTo>
                    <a:pt x="185" y="391"/>
                  </a:lnTo>
                  <a:lnTo>
                    <a:pt x="196" y="393"/>
                  </a:lnTo>
                  <a:lnTo>
                    <a:pt x="206" y="395"/>
                  </a:lnTo>
                  <a:lnTo>
                    <a:pt x="217" y="395"/>
                  </a:lnTo>
                  <a:lnTo>
                    <a:pt x="228" y="397"/>
                  </a:lnTo>
                  <a:lnTo>
                    <a:pt x="240" y="397"/>
                  </a:lnTo>
                  <a:lnTo>
                    <a:pt x="251" y="399"/>
                  </a:lnTo>
                  <a:lnTo>
                    <a:pt x="265" y="401"/>
                  </a:lnTo>
                  <a:lnTo>
                    <a:pt x="276" y="401"/>
                  </a:lnTo>
                  <a:lnTo>
                    <a:pt x="287" y="405"/>
                  </a:lnTo>
                  <a:lnTo>
                    <a:pt x="299" y="407"/>
                  </a:lnTo>
                  <a:lnTo>
                    <a:pt x="308" y="409"/>
                  </a:lnTo>
                  <a:lnTo>
                    <a:pt x="320" y="409"/>
                  </a:lnTo>
                  <a:lnTo>
                    <a:pt x="331" y="410"/>
                  </a:lnTo>
                  <a:lnTo>
                    <a:pt x="341" y="412"/>
                  </a:lnTo>
                  <a:lnTo>
                    <a:pt x="350" y="414"/>
                  </a:lnTo>
                  <a:lnTo>
                    <a:pt x="360" y="416"/>
                  </a:lnTo>
                  <a:lnTo>
                    <a:pt x="369" y="418"/>
                  </a:lnTo>
                  <a:lnTo>
                    <a:pt x="377" y="420"/>
                  </a:lnTo>
                  <a:lnTo>
                    <a:pt x="384" y="422"/>
                  </a:lnTo>
                  <a:lnTo>
                    <a:pt x="390" y="424"/>
                  </a:lnTo>
                  <a:lnTo>
                    <a:pt x="398" y="426"/>
                  </a:lnTo>
                  <a:lnTo>
                    <a:pt x="407" y="431"/>
                  </a:lnTo>
                  <a:lnTo>
                    <a:pt x="415" y="437"/>
                  </a:lnTo>
                  <a:lnTo>
                    <a:pt x="415" y="445"/>
                  </a:lnTo>
                  <a:lnTo>
                    <a:pt x="417" y="450"/>
                  </a:lnTo>
                  <a:lnTo>
                    <a:pt x="415" y="458"/>
                  </a:lnTo>
                  <a:lnTo>
                    <a:pt x="413" y="466"/>
                  </a:lnTo>
                  <a:lnTo>
                    <a:pt x="409" y="473"/>
                  </a:lnTo>
                  <a:lnTo>
                    <a:pt x="407" y="4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40" name="Freeform 214"/>
            <p:cNvSpPr>
              <a:spLocks/>
            </p:cNvSpPr>
            <p:nvPr/>
          </p:nvSpPr>
          <p:spPr bwMode="auto">
            <a:xfrm>
              <a:off x="3210679" y="2510690"/>
              <a:ext cx="61199" cy="64548"/>
            </a:xfrm>
            <a:custGeom>
              <a:avLst/>
              <a:gdLst>
                <a:gd name="T0" fmla="*/ 0 w 401"/>
                <a:gd name="T1" fmla="*/ 2147483647 h 424"/>
                <a:gd name="T2" fmla="*/ 2147483647 w 401"/>
                <a:gd name="T3" fmla="*/ 2147483647 h 424"/>
                <a:gd name="T4" fmla="*/ 2147483647 w 401"/>
                <a:gd name="T5" fmla="*/ 2147483647 h 424"/>
                <a:gd name="T6" fmla="*/ 2147483647 w 401"/>
                <a:gd name="T7" fmla="*/ 2147483647 h 424"/>
                <a:gd name="T8" fmla="*/ 2147483647 w 401"/>
                <a:gd name="T9" fmla="*/ 2147483647 h 424"/>
                <a:gd name="T10" fmla="*/ 2147483647 w 401"/>
                <a:gd name="T11" fmla="*/ 2147483647 h 424"/>
                <a:gd name="T12" fmla="*/ 2147483647 w 401"/>
                <a:gd name="T13" fmla="*/ 2147483647 h 424"/>
                <a:gd name="T14" fmla="*/ 2147483647 w 401"/>
                <a:gd name="T15" fmla="*/ 2147483647 h 424"/>
                <a:gd name="T16" fmla="*/ 2147483647 w 401"/>
                <a:gd name="T17" fmla="*/ 2147483647 h 424"/>
                <a:gd name="T18" fmla="*/ 2147483647 w 401"/>
                <a:gd name="T19" fmla="*/ 2147483647 h 424"/>
                <a:gd name="T20" fmla="*/ 2147483647 w 401"/>
                <a:gd name="T21" fmla="*/ 2147483647 h 424"/>
                <a:gd name="T22" fmla="*/ 2147483647 w 401"/>
                <a:gd name="T23" fmla="*/ 2147483647 h 424"/>
                <a:gd name="T24" fmla="*/ 2147483647 w 401"/>
                <a:gd name="T25" fmla="*/ 2147483647 h 424"/>
                <a:gd name="T26" fmla="*/ 2147483647 w 401"/>
                <a:gd name="T27" fmla="*/ 2147483647 h 424"/>
                <a:gd name="T28" fmla="*/ 2147483647 w 401"/>
                <a:gd name="T29" fmla="*/ 2147483647 h 424"/>
                <a:gd name="T30" fmla="*/ 2147483647 w 401"/>
                <a:gd name="T31" fmla="*/ 2147483647 h 424"/>
                <a:gd name="T32" fmla="*/ 2147483647 w 401"/>
                <a:gd name="T33" fmla="*/ 2147483647 h 424"/>
                <a:gd name="T34" fmla="*/ 2147483647 w 401"/>
                <a:gd name="T35" fmla="*/ 2147483647 h 424"/>
                <a:gd name="T36" fmla="*/ 2147483647 w 401"/>
                <a:gd name="T37" fmla="*/ 2147483647 h 424"/>
                <a:gd name="T38" fmla="*/ 2147483647 w 401"/>
                <a:gd name="T39" fmla="*/ 2147483647 h 424"/>
                <a:gd name="T40" fmla="*/ 2147483647 w 401"/>
                <a:gd name="T41" fmla="*/ 2147483647 h 424"/>
                <a:gd name="T42" fmla="*/ 2147483647 w 401"/>
                <a:gd name="T43" fmla="*/ 2147483647 h 424"/>
                <a:gd name="T44" fmla="*/ 2147483647 w 401"/>
                <a:gd name="T45" fmla="*/ 2147483647 h 424"/>
                <a:gd name="T46" fmla="*/ 2147483647 w 401"/>
                <a:gd name="T47" fmla="*/ 2147483647 h 424"/>
                <a:gd name="T48" fmla="*/ 2147483647 w 401"/>
                <a:gd name="T49" fmla="*/ 2147483647 h 424"/>
                <a:gd name="T50" fmla="*/ 2147483647 w 401"/>
                <a:gd name="T51" fmla="*/ 2147483647 h 424"/>
                <a:gd name="T52" fmla="*/ 2147483647 w 401"/>
                <a:gd name="T53" fmla="*/ 2147483647 h 424"/>
                <a:gd name="T54" fmla="*/ 2147483647 w 401"/>
                <a:gd name="T55" fmla="*/ 2147483647 h 424"/>
                <a:gd name="T56" fmla="*/ 2147483647 w 401"/>
                <a:gd name="T57" fmla="*/ 2147483647 h 424"/>
                <a:gd name="T58" fmla="*/ 2147483647 w 401"/>
                <a:gd name="T59" fmla="*/ 2147483647 h 424"/>
                <a:gd name="T60" fmla="*/ 2147483647 w 401"/>
                <a:gd name="T61" fmla="*/ 2147483647 h 424"/>
                <a:gd name="T62" fmla="*/ 2147483647 w 401"/>
                <a:gd name="T63" fmla="*/ 2147483647 h 424"/>
                <a:gd name="T64" fmla="*/ 2147483647 w 401"/>
                <a:gd name="T65" fmla="*/ 2147483647 h 424"/>
                <a:gd name="T66" fmla="*/ 2147483647 w 401"/>
                <a:gd name="T67" fmla="*/ 2147483647 h 424"/>
                <a:gd name="T68" fmla="*/ 2147483647 w 401"/>
                <a:gd name="T69" fmla="*/ 2147483647 h 424"/>
                <a:gd name="T70" fmla="*/ 2147483647 w 401"/>
                <a:gd name="T71" fmla="*/ 2147483647 h 424"/>
                <a:gd name="T72" fmla="*/ 2147483647 w 401"/>
                <a:gd name="T73" fmla="*/ 2147483647 h 424"/>
                <a:gd name="T74" fmla="*/ 2147483647 w 401"/>
                <a:gd name="T75" fmla="*/ 2147483647 h 424"/>
                <a:gd name="T76" fmla="*/ 2147483647 w 401"/>
                <a:gd name="T77" fmla="*/ 2147483647 h 424"/>
                <a:gd name="T78" fmla="*/ 2147483647 w 401"/>
                <a:gd name="T79" fmla="*/ 2147483647 h 424"/>
                <a:gd name="T80" fmla="*/ 2147483647 w 401"/>
                <a:gd name="T81" fmla="*/ 2147483647 h 424"/>
                <a:gd name="T82" fmla="*/ 2147483647 w 401"/>
                <a:gd name="T83" fmla="*/ 2147483647 h 424"/>
                <a:gd name="T84" fmla="*/ 2147483647 w 401"/>
                <a:gd name="T85" fmla="*/ 2147483647 h 424"/>
                <a:gd name="T86" fmla="*/ 2147483647 w 401"/>
                <a:gd name="T87" fmla="*/ 2147483647 h 424"/>
                <a:gd name="T88" fmla="*/ 2147483647 w 401"/>
                <a:gd name="T89" fmla="*/ 2147483647 h 424"/>
                <a:gd name="T90" fmla="*/ 2147483647 w 401"/>
                <a:gd name="T91" fmla="*/ 2147483647 h 424"/>
                <a:gd name="T92" fmla="*/ 2147483647 w 401"/>
                <a:gd name="T93" fmla="*/ 2147483647 h 424"/>
                <a:gd name="T94" fmla="*/ 2147483647 w 401"/>
                <a:gd name="T95" fmla="*/ 2147483647 h 424"/>
                <a:gd name="T96" fmla="*/ 2147483647 w 401"/>
                <a:gd name="T97" fmla="*/ 2147483647 h 424"/>
                <a:gd name="T98" fmla="*/ 2147483647 w 401"/>
                <a:gd name="T99" fmla="*/ 2147483647 h 424"/>
                <a:gd name="T100" fmla="*/ 0 w 401"/>
                <a:gd name="T101" fmla="*/ 2147483647 h 42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01" h="424">
                  <a:moveTo>
                    <a:pt x="0" y="5"/>
                  </a:moveTo>
                  <a:lnTo>
                    <a:pt x="0" y="7"/>
                  </a:lnTo>
                  <a:lnTo>
                    <a:pt x="0" y="11"/>
                  </a:lnTo>
                  <a:lnTo>
                    <a:pt x="0" y="21"/>
                  </a:lnTo>
                  <a:lnTo>
                    <a:pt x="2" y="32"/>
                  </a:lnTo>
                  <a:lnTo>
                    <a:pt x="2" y="43"/>
                  </a:lnTo>
                  <a:lnTo>
                    <a:pt x="4" y="61"/>
                  </a:lnTo>
                  <a:lnTo>
                    <a:pt x="6" y="78"/>
                  </a:lnTo>
                  <a:lnTo>
                    <a:pt x="8" y="97"/>
                  </a:lnTo>
                  <a:lnTo>
                    <a:pt x="10" y="118"/>
                  </a:lnTo>
                  <a:lnTo>
                    <a:pt x="12" y="139"/>
                  </a:lnTo>
                  <a:lnTo>
                    <a:pt x="14" y="159"/>
                  </a:lnTo>
                  <a:lnTo>
                    <a:pt x="17" y="182"/>
                  </a:lnTo>
                  <a:lnTo>
                    <a:pt x="19" y="203"/>
                  </a:lnTo>
                  <a:lnTo>
                    <a:pt x="21" y="224"/>
                  </a:lnTo>
                  <a:lnTo>
                    <a:pt x="23" y="245"/>
                  </a:lnTo>
                  <a:lnTo>
                    <a:pt x="27" y="266"/>
                  </a:lnTo>
                  <a:lnTo>
                    <a:pt x="27" y="281"/>
                  </a:lnTo>
                  <a:lnTo>
                    <a:pt x="29" y="298"/>
                  </a:lnTo>
                  <a:lnTo>
                    <a:pt x="31" y="313"/>
                  </a:lnTo>
                  <a:lnTo>
                    <a:pt x="33" y="329"/>
                  </a:lnTo>
                  <a:lnTo>
                    <a:pt x="35" y="340"/>
                  </a:lnTo>
                  <a:lnTo>
                    <a:pt x="38" y="352"/>
                  </a:lnTo>
                  <a:lnTo>
                    <a:pt x="40" y="363"/>
                  </a:lnTo>
                  <a:lnTo>
                    <a:pt x="42" y="372"/>
                  </a:lnTo>
                  <a:lnTo>
                    <a:pt x="44" y="380"/>
                  </a:lnTo>
                  <a:lnTo>
                    <a:pt x="46" y="388"/>
                  </a:lnTo>
                  <a:lnTo>
                    <a:pt x="48" y="395"/>
                  </a:lnTo>
                  <a:lnTo>
                    <a:pt x="52" y="401"/>
                  </a:lnTo>
                  <a:lnTo>
                    <a:pt x="55" y="410"/>
                  </a:lnTo>
                  <a:lnTo>
                    <a:pt x="61" y="416"/>
                  </a:lnTo>
                  <a:lnTo>
                    <a:pt x="67" y="422"/>
                  </a:lnTo>
                  <a:lnTo>
                    <a:pt x="71" y="424"/>
                  </a:lnTo>
                  <a:lnTo>
                    <a:pt x="78" y="424"/>
                  </a:lnTo>
                  <a:lnTo>
                    <a:pt x="84" y="424"/>
                  </a:lnTo>
                  <a:lnTo>
                    <a:pt x="92" y="422"/>
                  </a:lnTo>
                  <a:lnTo>
                    <a:pt x="101" y="420"/>
                  </a:lnTo>
                  <a:lnTo>
                    <a:pt x="105" y="418"/>
                  </a:lnTo>
                  <a:lnTo>
                    <a:pt x="111" y="416"/>
                  </a:lnTo>
                  <a:lnTo>
                    <a:pt x="116" y="414"/>
                  </a:lnTo>
                  <a:lnTo>
                    <a:pt x="122" y="414"/>
                  </a:lnTo>
                  <a:lnTo>
                    <a:pt x="126" y="412"/>
                  </a:lnTo>
                  <a:lnTo>
                    <a:pt x="131" y="412"/>
                  </a:lnTo>
                  <a:lnTo>
                    <a:pt x="139" y="410"/>
                  </a:lnTo>
                  <a:lnTo>
                    <a:pt x="145" y="409"/>
                  </a:lnTo>
                  <a:lnTo>
                    <a:pt x="151" y="407"/>
                  </a:lnTo>
                  <a:lnTo>
                    <a:pt x="156" y="407"/>
                  </a:lnTo>
                  <a:lnTo>
                    <a:pt x="164" y="405"/>
                  </a:lnTo>
                  <a:lnTo>
                    <a:pt x="171" y="405"/>
                  </a:lnTo>
                  <a:lnTo>
                    <a:pt x="177" y="403"/>
                  </a:lnTo>
                  <a:lnTo>
                    <a:pt x="185" y="401"/>
                  </a:lnTo>
                  <a:lnTo>
                    <a:pt x="192" y="399"/>
                  </a:lnTo>
                  <a:lnTo>
                    <a:pt x="202" y="397"/>
                  </a:lnTo>
                  <a:lnTo>
                    <a:pt x="209" y="395"/>
                  </a:lnTo>
                  <a:lnTo>
                    <a:pt x="217" y="393"/>
                  </a:lnTo>
                  <a:lnTo>
                    <a:pt x="227" y="391"/>
                  </a:lnTo>
                  <a:lnTo>
                    <a:pt x="236" y="390"/>
                  </a:lnTo>
                  <a:lnTo>
                    <a:pt x="246" y="386"/>
                  </a:lnTo>
                  <a:lnTo>
                    <a:pt x="255" y="382"/>
                  </a:lnTo>
                  <a:lnTo>
                    <a:pt x="265" y="378"/>
                  </a:lnTo>
                  <a:lnTo>
                    <a:pt x="272" y="376"/>
                  </a:lnTo>
                  <a:lnTo>
                    <a:pt x="282" y="372"/>
                  </a:lnTo>
                  <a:lnTo>
                    <a:pt x="291" y="369"/>
                  </a:lnTo>
                  <a:lnTo>
                    <a:pt x="301" y="365"/>
                  </a:lnTo>
                  <a:lnTo>
                    <a:pt x="310" y="363"/>
                  </a:lnTo>
                  <a:lnTo>
                    <a:pt x="318" y="359"/>
                  </a:lnTo>
                  <a:lnTo>
                    <a:pt x="327" y="355"/>
                  </a:lnTo>
                  <a:lnTo>
                    <a:pt x="335" y="353"/>
                  </a:lnTo>
                  <a:lnTo>
                    <a:pt x="342" y="352"/>
                  </a:lnTo>
                  <a:lnTo>
                    <a:pt x="350" y="350"/>
                  </a:lnTo>
                  <a:lnTo>
                    <a:pt x="358" y="350"/>
                  </a:lnTo>
                  <a:lnTo>
                    <a:pt x="363" y="350"/>
                  </a:lnTo>
                  <a:lnTo>
                    <a:pt x="369" y="350"/>
                  </a:lnTo>
                  <a:lnTo>
                    <a:pt x="379" y="350"/>
                  </a:lnTo>
                  <a:lnTo>
                    <a:pt x="388" y="352"/>
                  </a:lnTo>
                  <a:lnTo>
                    <a:pt x="392" y="352"/>
                  </a:lnTo>
                  <a:lnTo>
                    <a:pt x="398" y="353"/>
                  </a:lnTo>
                  <a:lnTo>
                    <a:pt x="400" y="350"/>
                  </a:lnTo>
                  <a:lnTo>
                    <a:pt x="401" y="342"/>
                  </a:lnTo>
                  <a:lnTo>
                    <a:pt x="400" y="336"/>
                  </a:lnTo>
                  <a:lnTo>
                    <a:pt x="400" y="331"/>
                  </a:lnTo>
                  <a:lnTo>
                    <a:pt x="400" y="321"/>
                  </a:lnTo>
                  <a:lnTo>
                    <a:pt x="400" y="312"/>
                  </a:lnTo>
                  <a:lnTo>
                    <a:pt x="398" y="298"/>
                  </a:lnTo>
                  <a:lnTo>
                    <a:pt x="396" y="285"/>
                  </a:lnTo>
                  <a:lnTo>
                    <a:pt x="396" y="268"/>
                  </a:lnTo>
                  <a:lnTo>
                    <a:pt x="394" y="251"/>
                  </a:lnTo>
                  <a:lnTo>
                    <a:pt x="392" y="232"/>
                  </a:lnTo>
                  <a:lnTo>
                    <a:pt x="390" y="215"/>
                  </a:lnTo>
                  <a:lnTo>
                    <a:pt x="388" y="194"/>
                  </a:lnTo>
                  <a:lnTo>
                    <a:pt x="388" y="177"/>
                  </a:lnTo>
                  <a:lnTo>
                    <a:pt x="384" y="156"/>
                  </a:lnTo>
                  <a:lnTo>
                    <a:pt x="382" y="137"/>
                  </a:lnTo>
                  <a:lnTo>
                    <a:pt x="381" y="118"/>
                  </a:lnTo>
                  <a:lnTo>
                    <a:pt x="379" y="100"/>
                  </a:lnTo>
                  <a:lnTo>
                    <a:pt x="375" y="83"/>
                  </a:lnTo>
                  <a:lnTo>
                    <a:pt x="371" y="68"/>
                  </a:lnTo>
                  <a:lnTo>
                    <a:pt x="369" y="55"/>
                  </a:lnTo>
                  <a:lnTo>
                    <a:pt x="367" y="45"/>
                  </a:lnTo>
                  <a:lnTo>
                    <a:pt x="363" y="34"/>
                  </a:lnTo>
                  <a:lnTo>
                    <a:pt x="361" y="26"/>
                  </a:lnTo>
                  <a:lnTo>
                    <a:pt x="358" y="21"/>
                  </a:lnTo>
                  <a:lnTo>
                    <a:pt x="356" y="17"/>
                  </a:lnTo>
                  <a:lnTo>
                    <a:pt x="348" y="11"/>
                  </a:lnTo>
                  <a:lnTo>
                    <a:pt x="344" y="13"/>
                  </a:lnTo>
                  <a:lnTo>
                    <a:pt x="339" y="17"/>
                  </a:lnTo>
                  <a:lnTo>
                    <a:pt x="335" y="26"/>
                  </a:lnTo>
                  <a:lnTo>
                    <a:pt x="331" y="34"/>
                  </a:lnTo>
                  <a:lnTo>
                    <a:pt x="329" y="45"/>
                  </a:lnTo>
                  <a:lnTo>
                    <a:pt x="327" y="53"/>
                  </a:lnTo>
                  <a:lnTo>
                    <a:pt x="329" y="62"/>
                  </a:lnTo>
                  <a:lnTo>
                    <a:pt x="329" y="70"/>
                  </a:lnTo>
                  <a:lnTo>
                    <a:pt x="331" y="81"/>
                  </a:lnTo>
                  <a:lnTo>
                    <a:pt x="331" y="87"/>
                  </a:lnTo>
                  <a:lnTo>
                    <a:pt x="331" y="91"/>
                  </a:lnTo>
                  <a:lnTo>
                    <a:pt x="333" y="97"/>
                  </a:lnTo>
                  <a:lnTo>
                    <a:pt x="335" y="104"/>
                  </a:lnTo>
                  <a:lnTo>
                    <a:pt x="335" y="112"/>
                  </a:lnTo>
                  <a:lnTo>
                    <a:pt x="337" y="120"/>
                  </a:lnTo>
                  <a:lnTo>
                    <a:pt x="337" y="129"/>
                  </a:lnTo>
                  <a:lnTo>
                    <a:pt x="339" y="139"/>
                  </a:lnTo>
                  <a:lnTo>
                    <a:pt x="339" y="148"/>
                  </a:lnTo>
                  <a:lnTo>
                    <a:pt x="339" y="158"/>
                  </a:lnTo>
                  <a:lnTo>
                    <a:pt x="339" y="169"/>
                  </a:lnTo>
                  <a:lnTo>
                    <a:pt x="341" y="182"/>
                  </a:lnTo>
                  <a:lnTo>
                    <a:pt x="341" y="194"/>
                  </a:lnTo>
                  <a:lnTo>
                    <a:pt x="341" y="205"/>
                  </a:lnTo>
                  <a:lnTo>
                    <a:pt x="341" y="216"/>
                  </a:lnTo>
                  <a:lnTo>
                    <a:pt x="342" y="230"/>
                  </a:lnTo>
                  <a:lnTo>
                    <a:pt x="342" y="239"/>
                  </a:lnTo>
                  <a:lnTo>
                    <a:pt x="342" y="251"/>
                  </a:lnTo>
                  <a:lnTo>
                    <a:pt x="342" y="262"/>
                  </a:lnTo>
                  <a:lnTo>
                    <a:pt x="342" y="272"/>
                  </a:lnTo>
                  <a:lnTo>
                    <a:pt x="342" y="279"/>
                  </a:lnTo>
                  <a:lnTo>
                    <a:pt x="342" y="289"/>
                  </a:lnTo>
                  <a:lnTo>
                    <a:pt x="342" y="294"/>
                  </a:lnTo>
                  <a:lnTo>
                    <a:pt x="344" y="302"/>
                  </a:lnTo>
                  <a:lnTo>
                    <a:pt x="192" y="350"/>
                  </a:lnTo>
                  <a:lnTo>
                    <a:pt x="103" y="361"/>
                  </a:lnTo>
                  <a:lnTo>
                    <a:pt x="76" y="268"/>
                  </a:lnTo>
                  <a:lnTo>
                    <a:pt x="76" y="32"/>
                  </a:lnTo>
                  <a:lnTo>
                    <a:pt x="71" y="26"/>
                  </a:lnTo>
                  <a:lnTo>
                    <a:pt x="67" y="21"/>
                  </a:lnTo>
                  <a:lnTo>
                    <a:pt x="63" y="15"/>
                  </a:lnTo>
                  <a:lnTo>
                    <a:pt x="59" y="11"/>
                  </a:lnTo>
                  <a:lnTo>
                    <a:pt x="52" y="5"/>
                  </a:lnTo>
                  <a:lnTo>
                    <a:pt x="44" y="4"/>
                  </a:lnTo>
                  <a:lnTo>
                    <a:pt x="35" y="0"/>
                  </a:lnTo>
                  <a:lnTo>
                    <a:pt x="23" y="2"/>
                  </a:lnTo>
                  <a:lnTo>
                    <a:pt x="17" y="2"/>
                  </a:lnTo>
                  <a:lnTo>
                    <a:pt x="14" y="2"/>
                  </a:lnTo>
                  <a:lnTo>
                    <a:pt x="6" y="4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41" name="Freeform 215"/>
            <p:cNvSpPr>
              <a:spLocks/>
            </p:cNvSpPr>
            <p:nvPr/>
          </p:nvSpPr>
          <p:spPr bwMode="auto">
            <a:xfrm>
              <a:off x="3224381" y="2504296"/>
              <a:ext cx="35623" cy="12788"/>
            </a:xfrm>
            <a:custGeom>
              <a:avLst/>
              <a:gdLst>
                <a:gd name="T0" fmla="*/ 0 w 233"/>
                <a:gd name="T1" fmla="*/ 2147483647 h 84"/>
                <a:gd name="T2" fmla="*/ 2147483647 w 233"/>
                <a:gd name="T3" fmla="*/ 2147483647 h 84"/>
                <a:gd name="T4" fmla="*/ 2147483647 w 233"/>
                <a:gd name="T5" fmla="*/ 2147483647 h 84"/>
                <a:gd name="T6" fmla="*/ 2147483647 w 233"/>
                <a:gd name="T7" fmla="*/ 2147483647 h 84"/>
                <a:gd name="T8" fmla="*/ 2147483647 w 233"/>
                <a:gd name="T9" fmla="*/ 2147483647 h 84"/>
                <a:gd name="T10" fmla="*/ 2147483647 w 233"/>
                <a:gd name="T11" fmla="*/ 2147483647 h 84"/>
                <a:gd name="T12" fmla="*/ 2147483647 w 233"/>
                <a:gd name="T13" fmla="*/ 2147483647 h 84"/>
                <a:gd name="T14" fmla="*/ 2147483647 w 233"/>
                <a:gd name="T15" fmla="*/ 2147483647 h 84"/>
                <a:gd name="T16" fmla="*/ 2147483647 w 233"/>
                <a:gd name="T17" fmla="*/ 2147483647 h 84"/>
                <a:gd name="T18" fmla="*/ 2147483647 w 233"/>
                <a:gd name="T19" fmla="*/ 2147483647 h 84"/>
                <a:gd name="T20" fmla="*/ 2147483647 w 233"/>
                <a:gd name="T21" fmla="*/ 2147483647 h 84"/>
                <a:gd name="T22" fmla="*/ 2147483647 w 233"/>
                <a:gd name="T23" fmla="*/ 0 h 84"/>
                <a:gd name="T24" fmla="*/ 2147483647 w 233"/>
                <a:gd name="T25" fmla="*/ 2147483647 h 84"/>
                <a:gd name="T26" fmla="*/ 2147483647 w 233"/>
                <a:gd name="T27" fmla="*/ 2147483647 h 84"/>
                <a:gd name="T28" fmla="*/ 2147483647 w 233"/>
                <a:gd name="T29" fmla="*/ 2147483647 h 84"/>
                <a:gd name="T30" fmla="*/ 2147483647 w 233"/>
                <a:gd name="T31" fmla="*/ 2147483647 h 84"/>
                <a:gd name="T32" fmla="*/ 2147483647 w 233"/>
                <a:gd name="T33" fmla="*/ 2147483647 h 84"/>
                <a:gd name="T34" fmla="*/ 2147483647 w 233"/>
                <a:gd name="T35" fmla="*/ 2147483647 h 84"/>
                <a:gd name="T36" fmla="*/ 2147483647 w 233"/>
                <a:gd name="T37" fmla="*/ 2147483647 h 84"/>
                <a:gd name="T38" fmla="*/ 2147483647 w 233"/>
                <a:gd name="T39" fmla="*/ 2147483647 h 84"/>
                <a:gd name="T40" fmla="*/ 2147483647 w 233"/>
                <a:gd name="T41" fmla="*/ 2147483647 h 84"/>
                <a:gd name="T42" fmla="*/ 2147483647 w 233"/>
                <a:gd name="T43" fmla="*/ 2147483647 h 84"/>
                <a:gd name="T44" fmla="*/ 2147483647 w 233"/>
                <a:gd name="T45" fmla="*/ 2147483647 h 84"/>
                <a:gd name="T46" fmla="*/ 2147483647 w 233"/>
                <a:gd name="T47" fmla="*/ 2147483647 h 84"/>
                <a:gd name="T48" fmla="*/ 2147483647 w 233"/>
                <a:gd name="T49" fmla="*/ 2147483647 h 84"/>
                <a:gd name="T50" fmla="*/ 2147483647 w 233"/>
                <a:gd name="T51" fmla="*/ 2147483647 h 84"/>
                <a:gd name="T52" fmla="*/ 2147483647 w 233"/>
                <a:gd name="T53" fmla="*/ 2147483647 h 84"/>
                <a:gd name="T54" fmla="*/ 2147483647 w 233"/>
                <a:gd name="T55" fmla="*/ 2147483647 h 84"/>
                <a:gd name="T56" fmla="*/ 2147483647 w 233"/>
                <a:gd name="T57" fmla="*/ 2147483647 h 84"/>
                <a:gd name="T58" fmla="*/ 2147483647 w 233"/>
                <a:gd name="T59" fmla="*/ 2147483647 h 84"/>
                <a:gd name="T60" fmla="*/ 2147483647 w 233"/>
                <a:gd name="T61" fmla="*/ 2147483647 h 84"/>
                <a:gd name="T62" fmla="*/ 2147483647 w 233"/>
                <a:gd name="T63" fmla="*/ 2147483647 h 84"/>
                <a:gd name="T64" fmla="*/ 2147483647 w 233"/>
                <a:gd name="T65" fmla="*/ 2147483647 h 84"/>
                <a:gd name="T66" fmla="*/ 2147483647 w 233"/>
                <a:gd name="T67" fmla="*/ 2147483647 h 84"/>
                <a:gd name="T68" fmla="*/ 2147483647 w 233"/>
                <a:gd name="T69" fmla="*/ 2147483647 h 84"/>
                <a:gd name="T70" fmla="*/ 2147483647 w 233"/>
                <a:gd name="T71" fmla="*/ 2147483647 h 84"/>
                <a:gd name="T72" fmla="*/ 2147483647 w 233"/>
                <a:gd name="T73" fmla="*/ 2147483647 h 84"/>
                <a:gd name="T74" fmla="*/ 2147483647 w 233"/>
                <a:gd name="T75" fmla="*/ 2147483647 h 84"/>
                <a:gd name="T76" fmla="*/ 0 w 233"/>
                <a:gd name="T77" fmla="*/ 2147483647 h 84"/>
                <a:gd name="T78" fmla="*/ 0 w 233"/>
                <a:gd name="T79" fmla="*/ 2147483647 h 8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233" h="84">
                  <a:moveTo>
                    <a:pt x="0" y="38"/>
                  </a:moveTo>
                  <a:lnTo>
                    <a:pt x="0" y="38"/>
                  </a:lnTo>
                  <a:lnTo>
                    <a:pt x="3" y="36"/>
                  </a:lnTo>
                  <a:lnTo>
                    <a:pt x="11" y="32"/>
                  </a:lnTo>
                  <a:lnTo>
                    <a:pt x="22" y="28"/>
                  </a:lnTo>
                  <a:lnTo>
                    <a:pt x="26" y="25"/>
                  </a:lnTo>
                  <a:lnTo>
                    <a:pt x="32" y="23"/>
                  </a:lnTo>
                  <a:lnTo>
                    <a:pt x="40" y="21"/>
                  </a:lnTo>
                  <a:lnTo>
                    <a:pt x="47" y="21"/>
                  </a:lnTo>
                  <a:lnTo>
                    <a:pt x="53" y="17"/>
                  </a:lnTo>
                  <a:lnTo>
                    <a:pt x="62" y="15"/>
                  </a:lnTo>
                  <a:lnTo>
                    <a:pt x="70" y="13"/>
                  </a:lnTo>
                  <a:lnTo>
                    <a:pt x="80" y="13"/>
                  </a:lnTo>
                  <a:lnTo>
                    <a:pt x="87" y="9"/>
                  </a:lnTo>
                  <a:lnTo>
                    <a:pt x="95" y="9"/>
                  </a:lnTo>
                  <a:lnTo>
                    <a:pt x="102" y="7"/>
                  </a:lnTo>
                  <a:lnTo>
                    <a:pt x="112" y="6"/>
                  </a:lnTo>
                  <a:lnTo>
                    <a:pt x="118" y="4"/>
                  </a:lnTo>
                  <a:lnTo>
                    <a:pt x="127" y="2"/>
                  </a:lnTo>
                  <a:lnTo>
                    <a:pt x="135" y="2"/>
                  </a:lnTo>
                  <a:lnTo>
                    <a:pt x="142" y="2"/>
                  </a:lnTo>
                  <a:lnTo>
                    <a:pt x="150" y="2"/>
                  </a:lnTo>
                  <a:lnTo>
                    <a:pt x="157" y="0"/>
                  </a:lnTo>
                  <a:lnTo>
                    <a:pt x="165" y="0"/>
                  </a:lnTo>
                  <a:lnTo>
                    <a:pt x="173" y="2"/>
                  </a:lnTo>
                  <a:lnTo>
                    <a:pt x="176" y="2"/>
                  </a:lnTo>
                  <a:lnTo>
                    <a:pt x="182" y="4"/>
                  </a:lnTo>
                  <a:lnTo>
                    <a:pt x="190" y="6"/>
                  </a:lnTo>
                  <a:lnTo>
                    <a:pt x="195" y="7"/>
                  </a:lnTo>
                  <a:lnTo>
                    <a:pt x="203" y="11"/>
                  </a:lnTo>
                  <a:lnTo>
                    <a:pt x="213" y="19"/>
                  </a:lnTo>
                  <a:lnTo>
                    <a:pt x="218" y="25"/>
                  </a:lnTo>
                  <a:lnTo>
                    <a:pt x="224" y="34"/>
                  </a:lnTo>
                  <a:lnTo>
                    <a:pt x="226" y="42"/>
                  </a:lnTo>
                  <a:lnTo>
                    <a:pt x="230" y="49"/>
                  </a:lnTo>
                  <a:lnTo>
                    <a:pt x="230" y="57"/>
                  </a:lnTo>
                  <a:lnTo>
                    <a:pt x="232" y="65"/>
                  </a:lnTo>
                  <a:lnTo>
                    <a:pt x="233" y="74"/>
                  </a:lnTo>
                  <a:lnTo>
                    <a:pt x="232" y="80"/>
                  </a:lnTo>
                  <a:lnTo>
                    <a:pt x="228" y="82"/>
                  </a:lnTo>
                  <a:lnTo>
                    <a:pt x="224" y="84"/>
                  </a:lnTo>
                  <a:lnTo>
                    <a:pt x="218" y="84"/>
                  </a:lnTo>
                  <a:lnTo>
                    <a:pt x="213" y="84"/>
                  </a:lnTo>
                  <a:lnTo>
                    <a:pt x="205" y="82"/>
                  </a:lnTo>
                  <a:lnTo>
                    <a:pt x="201" y="80"/>
                  </a:lnTo>
                  <a:lnTo>
                    <a:pt x="194" y="78"/>
                  </a:lnTo>
                  <a:lnTo>
                    <a:pt x="190" y="76"/>
                  </a:lnTo>
                  <a:lnTo>
                    <a:pt x="182" y="74"/>
                  </a:lnTo>
                  <a:lnTo>
                    <a:pt x="176" y="74"/>
                  </a:lnTo>
                  <a:lnTo>
                    <a:pt x="169" y="72"/>
                  </a:lnTo>
                  <a:lnTo>
                    <a:pt x="163" y="70"/>
                  </a:lnTo>
                  <a:lnTo>
                    <a:pt x="156" y="68"/>
                  </a:lnTo>
                  <a:lnTo>
                    <a:pt x="148" y="66"/>
                  </a:lnTo>
                  <a:lnTo>
                    <a:pt x="140" y="65"/>
                  </a:lnTo>
                  <a:lnTo>
                    <a:pt x="133" y="63"/>
                  </a:lnTo>
                  <a:lnTo>
                    <a:pt x="127" y="61"/>
                  </a:lnTo>
                  <a:lnTo>
                    <a:pt x="119" y="61"/>
                  </a:lnTo>
                  <a:lnTo>
                    <a:pt x="114" y="59"/>
                  </a:lnTo>
                  <a:lnTo>
                    <a:pt x="106" y="59"/>
                  </a:lnTo>
                  <a:lnTo>
                    <a:pt x="100" y="59"/>
                  </a:lnTo>
                  <a:lnTo>
                    <a:pt x="95" y="59"/>
                  </a:lnTo>
                  <a:lnTo>
                    <a:pt x="89" y="59"/>
                  </a:lnTo>
                  <a:lnTo>
                    <a:pt x="85" y="59"/>
                  </a:lnTo>
                  <a:lnTo>
                    <a:pt x="74" y="59"/>
                  </a:lnTo>
                  <a:lnTo>
                    <a:pt x="66" y="61"/>
                  </a:lnTo>
                  <a:lnTo>
                    <a:pt x="57" y="63"/>
                  </a:lnTo>
                  <a:lnTo>
                    <a:pt x="51" y="65"/>
                  </a:lnTo>
                  <a:lnTo>
                    <a:pt x="45" y="66"/>
                  </a:lnTo>
                  <a:lnTo>
                    <a:pt x="41" y="68"/>
                  </a:lnTo>
                  <a:lnTo>
                    <a:pt x="32" y="72"/>
                  </a:lnTo>
                  <a:lnTo>
                    <a:pt x="28" y="76"/>
                  </a:lnTo>
                  <a:lnTo>
                    <a:pt x="22" y="74"/>
                  </a:lnTo>
                  <a:lnTo>
                    <a:pt x="19" y="70"/>
                  </a:lnTo>
                  <a:lnTo>
                    <a:pt x="15" y="65"/>
                  </a:lnTo>
                  <a:lnTo>
                    <a:pt x="11" y="61"/>
                  </a:lnTo>
                  <a:lnTo>
                    <a:pt x="7" y="55"/>
                  </a:lnTo>
                  <a:lnTo>
                    <a:pt x="5" y="51"/>
                  </a:lnTo>
                  <a:lnTo>
                    <a:pt x="0" y="42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42" name="Freeform 216"/>
            <p:cNvSpPr>
              <a:spLocks/>
            </p:cNvSpPr>
            <p:nvPr/>
          </p:nvSpPr>
          <p:spPr bwMode="auto">
            <a:xfrm>
              <a:off x="3125122" y="2413563"/>
              <a:ext cx="72465" cy="72160"/>
            </a:xfrm>
            <a:custGeom>
              <a:avLst/>
              <a:gdLst>
                <a:gd name="T0" fmla="*/ 2147483647 w 477"/>
                <a:gd name="T1" fmla="*/ 2147483647 h 473"/>
                <a:gd name="T2" fmla="*/ 2147483647 w 477"/>
                <a:gd name="T3" fmla="*/ 2147483647 h 473"/>
                <a:gd name="T4" fmla="*/ 2147483647 w 477"/>
                <a:gd name="T5" fmla="*/ 2147483647 h 473"/>
                <a:gd name="T6" fmla="*/ 2147483647 w 477"/>
                <a:gd name="T7" fmla="*/ 2147483647 h 473"/>
                <a:gd name="T8" fmla="*/ 2147483647 w 477"/>
                <a:gd name="T9" fmla="*/ 2147483647 h 473"/>
                <a:gd name="T10" fmla="*/ 2147483647 w 477"/>
                <a:gd name="T11" fmla="*/ 2147483647 h 473"/>
                <a:gd name="T12" fmla="*/ 2147483647 w 477"/>
                <a:gd name="T13" fmla="*/ 2147483647 h 473"/>
                <a:gd name="T14" fmla="*/ 2147483647 w 477"/>
                <a:gd name="T15" fmla="*/ 2147483647 h 473"/>
                <a:gd name="T16" fmla="*/ 2147483647 w 477"/>
                <a:gd name="T17" fmla="*/ 2147483647 h 473"/>
                <a:gd name="T18" fmla="*/ 2147483647 w 477"/>
                <a:gd name="T19" fmla="*/ 2147483647 h 473"/>
                <a:gd name="T20" fmla="*/ 2147483647 w 477"/>
                <a:gd name="T21" fmla="*/ 2147483647 h 473"/>
                <a:gd name="T22" fmla="*/ 2147483647 w 477"/>
                <a:gd name="T23" fmla="*/ 0 h 473"/>
                <a:gd name="T24" fmla="*/ 2147483647 w 477"/>
                <a:gd name="T25" fmla="*/ 2147483647 h 473"/>
                <a:gd name="T26" fmla="*/ 2147483647 w 477"/>
                <a:gd name="T27" fmla="*/ 2147483647 h 473"/>
                <a:gd name="T28" fmla="*/ 2147483647 w 477"/>
                <a:gd name="T29" fmla="*/ 2147483647 h 473"/>
                <a:gd name="T30" fmla="*/ 2147483647 w 477"/>
                <a:gd name="T31" fmla="*/ 2147483647 h 473"/>
                <a:gd name="T32" fmla="*/ 2147483647 w 477"/>
                <a:gd name="T33" fmla="*/ 2147483647 h 473"/>
                <a:gd name="T34" fmla="*/ 2147483647 w 477"/>
                <a:gd name="T35" fmla="*/ 2147483647 h 473"/>
                <a:gd name="T36" fmla="*/ 2147483647 w 477"/>
                <a:gd name="T37" fmla="*/ 2147483647 h 473"/>
                <a:gd name="T38" fmla="*/ 2147483647 w 477"/>
                <a:gd name="T39" fmla="*/ 2147483647 h 473"/>
                <a:gd name="T40" fmla="*/ 2147483647 w 477"/>
                <a:gd name="T41" fmla="*/ 2147483647 h 473"/>
                <a:gd name="T42" fmla="*/ 2147483647 w 477"/>
                <a:gd name="T43" fmla="*/ 2147483647 h 473"/>
                <a:gd name="T44" fmla="*/ 2147483647 w 477"/>
                <a:gd name="T45" fmla="*/ 2147483647 h 473"/>
                <a:gd name="T46" fmla="*/ 2147483647 w 477"/>
                <a:gd name="T47" fmla="*/ 2147483647 h 473"/>
                <a:gd name="T48" fmla="*/ 2147483647 w 477"/>
                <a:gd name="T49" fmla="*/ 2147483647 h 473"/>
                <a:gd name="T50" fmla="*/ 2147483647 w 477"/>
                <a:gd name="T51" fmla="*/ 2147483647 h 473"/>
                <a:gd name="T52" fmla="*/ 2147483647 w 477"/>
                <a:gd name="T53" fmla="*/ 2147483647 h 473"/>
                <a:gd name="T54" fmla="*/ 2147483647 w 477"/>
                <a:gd name="T55" fmla="*/ 2147483647 h 473"/>
                <a:gd name="T56" fmla="*/ 2147483647 w 477"/>
                <a:gd name="T57" fmla="*/ 2147483647 h 473"/>
                <a:gd name="T58" fmla="*/ 2147483647 w 477"/>
                <a:gd name="T59" fmla="*/ 2147483647 h 473"/>
                <a:gd name="T60" fmla="*/ 2147483647 w 477"/>
                <a:gd name="T61" fmla="*/ 2147483647 h 473"/>
                <a:gd name="T62" fmla="*/ 2147483647 w 477"/>
                <a:gd name="T63" fmla="*/ 2147483647 h 473"/>
                <a:gd name="T64" fmla="*/ 2147483647 w 477"/>
                <a:gd name="T65" fmla="*/ 2147483647 h 473"/>
                <a:gd name="T66" fmla="*/ 2147483647 w 477"/>
                <a:gd name="T67" fmla="*/ 2147483647 h 473"/>
                <a:gd name="T68" fmla="*/ 2147483647 w 477"/>
                <a:gd name="T69" fmla="*/ 2147483647 h 473"/>
                <a:gd name="T70" fmla="*/ 2147483647 w 477"/>
                <a:gd name="T71" fmla="*/ 2147483647 h 473"/>
                <a:gd name="T72" fmla="*/ 2147483647 w 477"/>
                <a:gd name="T73" fmla="*/ 2147483647 h 473"/>
                <a:gd name="T74" fmla="*/ 2147483647 w 477"/>
                <a:gd name="T75" fmla="*/ 2147483647 h 473"/>
                <a:gd name="T76" fmla="*/ 2147483647 w 477"/>
                <a:gd name="T77" fmla="*/ 2147483647 h 473"/>
                <a:gd name="T78" fmla="*/ 2147483647 w 477"/>
                <a:gd name="T79" fmla="*/ 2147483647 h 473"/>
                <a:gd name="T80" fmla="*/ 2147483647 w 477"/>
                <a:gd name="T81" fmla="*/ 2147483647 h 473"/>
                <a:gd name="T82" fmla="*/ 2147483647 w 477"/>
                <a:gd name="T83" fmla="*/ 2147483647 h 473"/>
                <a:gd name="T84" fmla="*/ 2147483647 w 477"/>
                <a:gd name="T85" fmla="*/ 2147483647 h 473"/>
                <a:gd name="T86" fmla="*/ 2147483647 w 477"/>
                <a:gd name="T87" fmla="*/ 2147483647 h 473"/>
                <a:gd name="T88" fmla="*/ 2147483647 w 477"/>
                <a:gd name="T89" fmla="*/ 2147483647 h 473"/>
                <a:gd name="T90" fmla="*/ 2147483647 w 477"/>
                <a:gd name="T91" fmla="*/ 2147483647 h 473"/>
                <a:gd name="T92" fmla="*/ 2147483647 w 477"/>
                <a:gd name="T93" fmla="*/ 2147483647 h 473"/>
                <a:gd name="T94" fmla="*/ 2147483647 w 477"/>
                <a:gd name="T95" fmla="*/ 2147483647 h 473"/>
                <a:gd name="T96" fmla="*/ 2147483647 w 477"/>
                <a:gd name="T97" fmla="*/ 2147483647 h 473"/>
                <a:gd name="T98" fmla="*/ 2147483647 w 477"/>
                <a:gd name="T99" fmla="*/ 2147483647 h 473"/>
                <a:gd name="T100" fmla="*/ 2147483647 w 477"/>
                <a:gd name="T101" fmla="*/ 2147483647 h 473"/>
                <a:gd name="T102" fmla="*/ 2147483647 w 477"/>
                <a:gd name="T103" fmla="*/ 2147483647 h 473"/>
                <a:gd name="T104" fmla="*/ 2147483647 w 477"/>
                <a:gd name="T105" fmla="*/ 2147483647 h 473"/>
                <a:gd name="T106" fmla="*/ 2147483647 w 477"/>
                <a:gd name="T107" fmla="*/ 2147483647 h 473"/>
                <a:gd name="T108" fmla="*/ 2147483647 w 477"/>
                <a:gd name="T109" fmla="*/ 2147483647 h 473"/>
                <a:gd name="T110" fmla="*/ 2147483647 w 477"/>
                <a:gd name="T111" fmla="*/ 2147483647 h 473"/>
                <a:gd name="T112" fmla="*/ 2147483647 w 477"/>
                <a:gd name="T113" fmla="*/ 2147483647 h 473"/>
                <a:gd name="T114" fmla="*/ 2147483647 w 477"/>
                <a:gd name="T115" fmla="*/ 2147483647 h 473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477" h="473">
                  <a:moveTo>
                    <a:pt x="148" y="471"/>
                  </a:moveTo>
                  <a:lnTo>
                    <a:pt x="62" y="407"/>
                  </a:lnTo>
                  <a:lnTo>
                    <a:pt x="0" y="331"/>
                  </a:lnTo>
                  <a:lnTo>
                    <a:pt x="0" y="325"/>
                  </a:lnTo>
                  <a:lnTo>
                    <a:pt x="2" y="317"/>
                  </a:lnTo>
                  <a:lnTo>
                    <a:pt x="2" y="310"/>
                  </a:lnTo>
                  <a:lnTo>
                    <a:pt x="3" y="304"/>
                  </a:lnTo>
                  <a:lnTo>
                    <a:pt x="5" y="296"/>
                  </a:lnTo>
                  <a:lnTo>
                    <a:pt x="7" y="289"/>
                  </a:lnTo>
                  <a:lnTo>
                    <a:pt x="7" y="277"/>
                  </a:lnTo>
                  <a:lnTo>
                    <a:pt x="9" y="270"/>
                  </a:lnTo>
                  <a:lnTo>
                    <a:pt x="11" y="258"/>
                  </a:lnTo>
                  <a:lnTo>
                    <a:pt x="15" y="249"/>
                  </a:lnTo>
                  <a:lnTo>
                    <a:pt x="15" y="237"/>
                  </a:lnTo>
                  <a:lnTo>
                    <a:pt x="17" y="228"/>
                  </a:lnTo>
                  <a:lnTo>
                    <a:pt x="19" y="216"/>
                  </a:lnTo>
                  <a:lnTo>
                    <a:pt x="21" y="209"/>
                  </a:lnTo>
                  <a:lnTo>
                    <a:pt x="21" y="197"/>
                  </a:lnTo>
                  <a:lnTo>
                    <a:pt x="23" y="186"/>
                  </a:lnTo>
                  <a:lnTo>
                    <a:pt x="23" y="175"/>
                  </a:lnTo>
                  <a:lnTo>
                    <a:pt x="23" y="163"/>
                  </a:lnTo>
                  <a:lnTo>
                    <a:pt x="23" y="150"/>
                  </a:lnTo>
                  <a:lnTo>
                    <a:pt x="24" y="140"/>
                  </a:lnTo>
                  <a:lnTo>
                    <a:pt x="24" y="129"/>
                  </a:lnTo>
                  <a:lnTo>
                    <a:pt x="26" y="118"/>
                  </a:lnTo>
                  <a:lnTo>
                    <a:pt x="26" y="106"/>
                  </a:lnTo>
                  <a:lnTo>
                    <a:pt x="28" y="97"/>
                  </a:lnTo>
                  <a:lnTo>
                    <a:pt x="30" y="87"/>
                  </a:lnTo>
                  <a:lnTo>
                    <a:pt x="32" y="78"/>
                  </a:lnTo>
                  <a:lnTo>
                    <a:pt x="36" y="68"/>
                  </a:lnTo>
                  <a:lnTo>
                    <a:pt x="40" y="61"/>
                  </a:lnTo>
                  <a:lnTo>
                    <a:pt x="43" y="53"/>
                  </a:lnTo>
                  <a:lnTo>
                    <a:pt x="49" y="49"/>
                  </a:lnTo>
                  <a:lnTo>
                    <a:pt x="53" y="41"/>
                  </a:lnTo>
                  <a:lnTo>
                    <a:pt x="59" y="38"/>
                  </a:lnTo>
                  <a:lnTo>
                    <a:pt x="66" y="34"/>
                  </a:lnTo>
                  <a:lnTo>
                    <a:pt x="72" y="32"/>
                  </a:lnTo>
                  <a:lnTo>
                    <a:pt x="80" y="28"/>
                  </a:lnTo>
                  <a:lnTo>
                    <a:pt x="87" y="26"/>
                  </a:lnTo>
                  <a:lnTo>
                    <a:pt x="97" y="26"/>
                  </a:lnTo>
                  <a:lnTo>
                    <a:pt x="106" y="26"/>
                  </a:lnTo>
                  <a:lnTo>
                    <a:pt x="116" y="24"/>
                  </a:lnTo>
                  <a:lnTo>
                    <a:pt x="125" y="24"/>
                  </a:lnTo>
                  <a:lnTo>
                    <a:pt x="135" y="22"/>
                  </a:lnTo>
                  <a:lnTo>
                    <a:pt x="146" y="22"/>
                  </a:lnTo>
                  <a:lnTo>
                    <a:pt x="156" y="22"/>
                  </a:lnTo>
                  <a:lnTo>
                    <a:pt x="167" y="22"/>
                  </a:lnTo>
                  <a:lnTo>
                    <a:pt x="175" y="21"/>
                  </a:lnTo>
                  <a:lnTo>
                    <a:pt x="186" y="21"/>
                  </a:lnTo>
                  <a:lnTo>
                    <a:pt x="195" y="19"/>
                  </a:lnTo>
                  <a:lnTo>
                    <a:pt x="207" y="17"/>
                  </a:lnTo>
                  <a:lnTo>
                    <a:pt x="216" y="15"/>
                  </a:lnTo>
                  <a:lnTo>
                    <a:pt x="226" y="13"/>
                  </a:lnTo>
                  <a:lnTo>
                    <a:pt x="235" y="9"/>
                  </a:lnTo>
                  <a:lnTo>
                    <a:pt x="245" y="7"/>
                  </a:lnTo>
                  <a:lnTo>
                    <a:pt x="254" y="5"/>
                  </a:lnTo>
                  <a:lnTo>
                    <a:pt x="264" y="5"/>
                  </a:lnTo>
                  <a:lnTo>
                    <a:pt x="272" y="2"/>
                  </a:lnTo>
                  <a:lnTo>
                    <a:pt x="281" y="2"/>
                  </a:lnTo>
                  <a:lnTo>
                    <a:pt x="289" y="0"/>
                  </a:lnTo>
                  <a:lnTo>
                    <a:pt x="298" y="0"/>
                  </a:lnTo>
                  <a:lnTo>
                    <a:pt x="306" y="0"/>
                  </a:lnTo>
                  <a:lnTo>
                    <a:pt x="315" y="0"/>
                  </a:lnTo>
                  <a:lnTo>
                    <a:pt x="323" y="0"/>
                  </a:lnTo>
                  <a:lnTo>
                    <a:pt x="330" y="2"/>
                  </a:lnTo>
                  <a:lnTo>
                    <a:pt x="338" y="2"/>
                  </a:lnTo>
                  <a:lnTo>
                    <a:pt x="346" y="5"/>
                  </a:lnTo>
                  <a:lnTo>
                    <a:pt x="353" y="7"/>
                  </a:lnTo>
                  <a:lnTo>
                    <a:pt x="361" y="11"/>
                  </a:lnTo>
                  <a:lnTo>
                    <a:pt x="368" y="15"/>
                  </a:lnTo>
                  <a:lnTo>
                    <a:pt x="376" y="19"/>
                  </a:lnTo>
                  <a:lnTo>
                    <a:pt x="384" y="24"/>
                  </a:lnTo>
                  <a:lnTo>
                    <a:pt x="391" y="30"/>
                  </a:lnTo>
                  <a:lnTo>
                    <a:pt x="397" y="36"/>
                  </a:lnTo>
                  <a:lnTo>
                    <a:pt x="403" y="41"/>
                  </a:lnTo>
                  <a:lnTo>
                    <a:pt x="408" y="49"/>
                  </a:lnTo>
                  <a:lnTo>
                    <a:pt x="416" y="55"/>
                  </a:lnTo>
                  <a:lnTo>
                    <a:pt x="420" y="61"/>
                  </a:lnTo>
                  <a:lnTo>
                    <a:pt x="425" y="66"/>
                  </a:lnTo>
                  <a:lnTo>
                    <a:pt x="431" y="74"/>
                  </a:lnTo>
                  <a:lnTo>
                    <a:pt x="437" y="80"/>
                  </a:lnTo>
                  <a:lnTo>
                    <a:pt x="444" y="89"/>
                  </a:lnTo>
                  <a:lnTo>
                    <a:pt x="454" y="99"/>
                  </a:lnTo>
                  <a:lnTo>
                    <a:pt x="460" y="106"/>
                  </a:lnTo>
                  <a:lnTo>
                    <a:pt x="465" y="114"/>
                  </a:lnTo>
                  <a:lnTo>
                    <a:pt x="469" y="121"/>
                  </a:lnTo>
                  <a:lnTo>
                    <a:pt x="473" y="129"/>
                  </a:lnTo>
                  <a:lnTo>
                    <a:pt x="475" y="137"/>
                  </a:lnTo>
                  <a:lnTo>
                    <a:pt x="477" y="144"/>
                  </a:lnTo>
                  <a:lnTo>
                    <a:pt x="475" y="150"/>
                  </a:lnTo>
                  <a:lnTo>
                    <a:pt x="473" y="157"/>
                  </a:lnTo>
                  <a:lnTo>
                    <a:pt x="469" y="163"/>
                  </a:lnTo>
                  <a:lnTo>
                    <a:pt x="467" y="169"/>
                  </a:lnTo>
                  <a:lnTo>
                    <a:pt x="462" y="171"/>
                  </a:lnTo>
                  <a:lnTo>
                    <a:pt x="458" y="173"/>
                  </a:lnTo>
                  <a:lnTo>
                    <a:pt x="452" y="171"/>
                  </a:lnTo>
                  <a:lnTo>
                    <a:pt x="446" y="165"/>
                  </a:lnTo>
                  <a:lnTo>
                    <a:pt x="443" y="159"/>
                  </a:lnTo>
                  <a:lnTo>
                    <a:pt x="439" y="154"/>
                  </a:lnTo>
                  <a:lnTo>
                    <a:pt x="435" y="148"/>
                  </a:lnTo>
                  <a:lnTo>
                    <a:pt x="433" y="142"/>
                  </a:lnTo>
                  <a:lnTo>
                    <a:pt x="429" y="135"/>
                  </a:lnTo>
                  <a:lnTo>
                    <a:pt x="425" y="127"/>
                  </a:lnTo>
                  <a:lnTo>
                    <a:pt x="422" y="121"/>
                  </a:lnTo>
                  <a:lnTo>
                    <a:pt x="418" y="114"/>
                  </a:lnTo>
                  <a:lnTo>
                    <a:pt x="414" y="104"/>
                  </a:lnTo>
                  <a:lnTo>
                    <a:pt x="408" y="99"/>
                  </a:lnTo>
                  <a:lnTo>
                    <a:pt x="405" y="91"/>
                  </a:lnTo>
                  <a:lnTo>
                    <a:pt x="401" y="85"/>
                  </a:lnTo>
                  <a:lnTo>
                    <a:pt x="395" y="78"/>
                  </a:lnTo>
                  <a:lnTo>
                    <a:pt x="389" y="74"/>
                  </a:lnTo>
                  <a:lnTo>
                    <a:pt x="384" y="68"/>
                  </a:lnTo>
                  <a:lnTo>
                    <a:pt x="378" y="64"/>
                  </a:lnTo>
                  <a:lnTo>
                    <a:pt x="370" y="61"/>
                  </a:lnTo>
                  <a:lnTo>
                    <a:pt x="365" y="59"/>
                  </a:lnTo>
                  <a:lnTo>
                    <a:pt x="357" y="57"/>
                  </a:lnTo>
                  <a:lnTo>
                    <a:pt x="351" y="57"/>
                  </a:lnTo>
                  <a:lnTo>
                    <a:pt x="344" y="57"/>
                  </a:lnTo>
                  <a:lnTo>
                    <a:pt x="338" y="57"/>
                  </a:lnTo>
                  <a:lnTo>
                    <a:pt x="330" y="59"/>
                  </a:lnTo>
                  <a:lnTo>
                    <a:pt x="323" y="62"/>
                  </a:lnTo>
                  <a:lnTo>
                    <a:pt x="315" y="62"/>
                  </a:lnTo>
                  <a:lnTo>
                    <a:pt x="308" y="66"/>
                  </a:lnTo>
                  <a:lnTo>
                    <a:pt x="298" y="68"/>
                  </a:lnTo>
                  <a:lnTo>
                    <a:pt x="292" y="70"/>
                  </a:lnTo>
                  <a:lnTo>
                    <a:pt x="285" y="74"/>
                  </a:lnTo>
                  <a:lnTo>
                    <a:pt x="277" y="78"/>
                  </a:lnTo>
                  <a:lnTo>
                    <a:pt x="270" y="80"/>
                  </a:lnTo>
                  <a:lnTo>
                    <a:pt x="264" y="83"/>
                  </a:lnTo>
                  <a:lnTo>
                    <a:pt x="256" y="85"/>
                  </a:lnTo>
                  <a:lnTo>
                    <a:pt x="249" y="87"/>
                  </a:lnTo>
                  <a:lnTo>
                    <a:pt x="241" y="89"/>
                  </a:lnTo>
                  <a:lnTo>
                    <a:pt x="233" y="91"/>
                  </a:lnTo>
                  <a:lnTo>
                    <a:pt x="228" y="93"/>
                  </a:lnTo>
                  <a:lnTo>
                    <a:pt x="222" y="95"/>
                  </a:lnTo>
                  <a:lnTo>
                    <a:pt x="216" y="95"/>
                  </a:lnTo>
                  <a:lnTo>
                    <a:pt x="211" y="99"/>
                  </a:lnTo>
                  <a:lnTo>
                    <a:pt x="203" y="99"/>
                  </a:lnTo>
                  <a:lnTo>
                    <a:pt x="195" y="100"/>
                  </a:lnTo>
                  <a:lnTo>
                    <a:pt x="192" y="100"/>
                  </a:lnTo>
                  <a:lnTo>
                    <a:pt x="192" y="102"/>
                  </a:lnTo>
                  <a:lnTo>
                    <a:pt x="194" y="104"/>
                  </a:lnTo>
                  <a:lnTo>
                    <a:pt x="197" y="106"/>
                  </a:lnTo>
                  <a:lnTo>
                    <a:pt x="203" y="114"/>
                  </a:lnTo>
                  <a:lnTo>
                    <a:pt x="209" y="119"/>
                  </a:lnTo>
                  <a:lnTo>
                    <a:pt x="218" y="127"/>
                  </a:lnTo>
                  <a:lnTo>
                    <a:pt x="226" y="135"/>
                  </a:lnTo>
                  <a:lnTo>
                    <a:pt x="235" y="144"/>
                  </a:lnTo>
                  <a:lnTo>
                    <a:pt x="245" y="152"/>
                  </a:lnTo>
                  <a:lnTo>
                    <a:pt x="254" y="161"/>
                  </a:lnTo>
                  <a:lnTo>
                    <a:pt x="264" y="171"/>
                  </a:lnTo>
                  <a:lnTo>
                    <a:pt x="273" y="178"/>
                  </a:lnTo>
                  <a:lnTo>
                    <a:pt x="283" y="188"/>
                  </a:lnTo>
                  <a:lnTo>
                    <a:pt x="292" y="196"/>
                  </a:lnTo>
                  <a:lnTo>
                    <a:pt x="302" y="203"/>
                  </a:lnTo>
                  <a:lnTo>
                    <a:pt x="310" y="211"/>
                  </a:lnTo>
                  <a:lnTo>
                    <a:pt x="317" y="215"/>
                  </a:lnTo>
                  <a:lnTo>
                    <a:pt x="323" y="218"/>
                  </a:lnTo>
                  <a:lnTo>
                    <a:pt x="329" y="222"/>
                  </a:lnTo>
                  <a:lnTo>
                    <a:pt x="334" y="226"/>
                  </a:lnTo>
                  <a:lnTo>
                    <a:pt x="344" y="230"/>
                  </a:lnTo>
                  <a:lnTo>
                    <a:pt x="351" y="237"/>
                  </a:lnTo>
                  <a:lnTo>
                    <a:pt x="357" y="241"/>
                  </a:lnTo>
                  <a:lnTo>
                    <a:pt x="361" y="247"/>
                  </a:lnTo>
                  <a:lnTo>
                    <a:pt x="363" y="253"/>
                  </a:lnTo>
                  <a:lnTo>
                    <a:pt x="365" y="262"/>
                  </a:lnTo>
                  <a:lnTo>
                    <a:pt x="363" y="270"/>
                  </a:lnTo>
                  <a:lnTo>
                    <a:pt x="361" y="281"/>
                  </a:lnTo>
                  <a:lnTo>
                    <a:pt x="359" y="287"/>
                  </a:lnTo>
                  <a:lnTo>
                    <a:pt x="357" y="293"/>
                  </a:lnTo>
                  <a:lnTo>
                    <a:pt x="355" y="300"/>
                  </a:lnTo>
                  <a:lnTo>
                    <a:pt x="355" y="308"/>
                  </a:lnTo>
                  <a:lnTo>
                    <a:pt x="351" y="313"/>
                  </a:lnTo>
                  <a:lnTo>
                    <a:pt x="349" y="321"/>
                  </a:lnTo>
                  <a:lnTo>
                    <a:pt x="346" y="327"/>
                  </a:lnTo>
                  <a:lnTo>
                    <a:pt x="344" y="334"/>
                  </a:lnTo>
                  <a:lnTo>
                    <a:pt x="340" y="342"/>
                  </a:lnTo>
                  <a:lnTo>
                    <a:pt x="338" y="350"/>
                  </a:lnTo>
                  <a:lnTo>
                    <a:pt x="334" y="357"/>
                  </a:lnTo>
                  <a:lnTo>
                    <a:pt x="330" y="365"/>
                  </a:lnTo>
                  <a:lnTo>
                    <a:pt x="327" y="370"/>
                  </a:lnTo>
                  <a:lnTo>
                    <a:pt x="323" y="376"/>
                  </a:lnTo>
                  <a:lnTo>
                    <a:pt x="319" y="384"/>
                  </a:lnTo>
                  <a:lnTo>
                    <a:pt x="315" y="389"/>
                  </a:lnTo>
                  <a:lnTo>
                    <a:pt x="310" y="395"/>
                  </a:lnTo>
                  <a:lnTo>
                    <a:pt x="308" y="401"/>
                  </a:lnTo>
                  <a:lnTo>
                    <a:pt x="302" y="407"/>
                  </a:lnTo>
                  <a:lnTo>
                    <a:pt x="298" y="412"/>
                  </a:lnTo>
                  <a:lnTo>
                    <a:pt x="291" y="420"/>
                  </a:lnTo>
                  <a:lnTo>
                    <a:pt x="283" y="429"/>
                  </a:lnTo>
                  <a:lnTo>
                    <a:pt x="273" y="437"/>
                  </a:lnTo>
                  <a:lnTo>
                    <a:pt x="268" y="445"/>
                  </a:lnTo>
                  <a:lnTo>
                    <a:pt x="260" y="447"/>
                  </a:lnTo>
                  <a:lnTo>
                    <a:pt x="254" y="450"/>
                  </a:lnTo>
                  <a:lnTo>
                    <a:pt x="249" y="450"/>
                  </a:lnTo>
                  <a:lnTo>
                    <a:pt x="245" y="450"/>
                  </a:lnTo>
                  <a:lnTo>
                    <a:pt x="241" y="448"/>
                  </a:lnTo>
                  <a:lnTo>
                    <a:pt x="239" y="447"/>
                  </a:lnTo>
                  <a:lnTo>
                    <a:pt x="235" y="441"/>
                  </a:lnTo>
                  <a:lnTo>
                    <a:pt x="235" y="435"/>
                  </a:lnTo>
                  <a:lnTo>
                    <a:pt x="233" y="426"/>
                  </a:lnTo>
                  <a:lnTo>
                    <a:pt x="235" y="418"/>
                  </a:lnTo>
                  <a:lnTo>
                    <a:pt x="239" y="409"/>
                  </a:lnTo>
                  <a:lnTo>
                    <a:pt x="243" y="399"/>
                  </a:lnTo>
                  <a:lnTo>
                    <a:pt x="247" y="388"/>
                  </a:lnTo>
                  <a:lnTo>
                    <a:pt x="254" y="378"/>
                  </a:lnTo>
                  <a:lnTo>
                    <a:pt x="258" y="369"/>
                  </a:lnTo>
                  <a:lnTo>
                    <a:pt x="264" y="357"/>
                  </a:lnTo>
                  <a:lnTo>
                    <a:pt x="266" y="351"/>
                  </a:lnTo>
                  <a:lnTo>
                    <a:pt x="268" y="346"/>
                  </a:lnTo>
                  <a:lnTo>
                    <a:pt x="268" y="340"/>
                  </a:lnTo>
                  <a:lnTo>
                    <a:pt x="270" y="334"/>
                  </a:lnTo>
                  <a:lnTo>
                    <a:pt x="272" y="325"/>
                  </a:lnTo>
                  <a:lnTo>
                    <a:pt x="275" y="315"/>
                  </a:lnTo>
                  <a:lnTo>
                    <a:pt x="275" y="304"/>
                  </a:lnTo>
                  <a:lnTo>
                    <a:pt x="275" y="294"/>
                  </a:lnTo>
                  <a:lnTo>
                    <a:pt x="273" y="287"/>
                  </a:lnTo>
                  <a:lnTo>
                    <a:pt x="272" y="281"/>
                  </a:lnTo>
                  <a:lnTo>
                    <a:pt x="268" y="275"/>
                  </a:lnTo>
                  <a:lnTo>
                    <a:pt x="266" y="270"/>
                  </a:lnTo>
                  <a:lnTo>
                    <a:pt x="260" y="260"/>
                  </a:lnTo>
                  <a:lnTo>
                    <a:pt x="256" y="253"/>
                  </a:lnTo>
                  <a:lnTo>
                    <a:pt x="249" y="243"/>
                  </a:lnTo>
                  <a:lnTo>
                    <a:pt x="243" y="235"/>
                  </a:lnTo>
                  <a:lnTo>
                    <a:pt x="233" y="226"/>
                  </a:lnTo>
                  <a:lnTo>
                    <a:pt x="226" y="216"/>
                  </a:lnTo>
                  <a:lnTo>
                    <a:pt x="218" y="209"/>
                  </a:lnTo>
                  <a:lnTo>
                    <a:pt x="209" y="201"/>
                  </a:lnTo>
                  <a:lnTo>
                    <a:pt x="199" y="192"/>
                  </a:lnTo>
                  <a:lnTo>
                    <a:pt x="192" y="186"/>
                  </a:lnTo>
                  <a:lnTo>
                    <a:pt x="182" y="178"/>
                  </a:lnTo>
                  <a:lnTo>
                    <a:pt x="173" y="173"/>
                  </a:lnTo>
                  <a:lnTo>
                    <a:pt x="165" y="167"/>
                  </a:lnTo>
                  <a:lnTo>
                    <a:pt x="157" y="165"/>
                  </a:lnTo>
                  <a:lnTo>
                    <a:pt x="152" y="163"/>
                  </a:lnTo>
                  <a:lnTo>
                    <a:pt x="144" y="163"/>
                  </a:lnTo>
                  <a:lnTo>
                    <a:pt x="138" y="161"/>
                  </a:lnTo>
                  <a:lnTo>
                    <a:pt x="133" y="163"/>
                  </a:lnTo>
                  <a:lnTo>
                    <a:pt x="127" y="165"/>
                  </a:lnTo>
                  <a:lnTo>
                    <a:pt x="123" y="171"/>
                  </a:lnTo>
                  <a:lnTo>
                    <a:pt x="118" y="173"/>
                  </a:lnTo>
                  <a:lnTo>
                    <a:pt x="116" y="178"/>
                  </a:lnTo>
                  <a:lnTo>
                    <a:pt x="112" y="184"/>
                  </a:lnTo>
                  <a:lnTo>
                    <a:pt x="108" y="190"/>
                  </a:lnTo>
                  <a:lnTo>
                    <a:pt x="106" y="197"/>
                  </a:lnTo>
                  <a:lnTo>
                    <a:pt x="102" y="203"/>
                  </a:lnTo>
                  <a:lnTo>
                    <a:pt x="99" y="211"/>
                  </a:lnTo>
                  <a:lnTo>
                    <a:pt x="97" y="216"/>
                  </a:lnTo>
                  <a:lnTo>
                    <a:pt x="95" y="224"/>
                  </a:lnTo>
                  <a:lnTo>
                    <a:pt x="93" y="230"/>
                  </a:lnTo>
                  <a:lnTo>
                    <a:pt x="91" y="237"/>
                  </a:lnTo>
                  <a:lnTo>
                    <a:pt x="87" y="243"/>
                  </a:lnTo>
                  <a:lnTo>
                    <a:pt x="81" y="253"/>
                  </a:lnTo>
                  <a:lnTo>
                    <a:pt x="74" y="260"/>
                  </a:lnTo>
                  <a:lnTo>
                    <a:pt x="68" y="268"/>
                  </a:lnTo>
                  <a:lnTo>
                    <a:pt x="62" y="275"/>
                  </a:lnTo>
                  <a:lnTo>
                    <a:pt x="57" y="279"/>
                  </a:lnTo>
                  <a:lnTo>
                    <a:pt x="55" y="285"/>
                  </a:lnTo>
                  <a:lnTo>
                    <a:pt x="53" y="291"/>
                  </a:lnTo>
                  <a:lnTo>
                    <a:pt x="53" y="298"/>
                  </a:lnTo>
                  <a:lnTo>
                    <a:pt x="55" y="306"/>
                  </a:lnTo>
                  <a:lnTo>
                    <a:pt x="59" y="312"/>
                  </a:lnTo>
                  <a:lnTo>
                    <a:pt x="62" y="319"/>
                  </a:lnTo>
                  <a:lnTo>
                    <a:pt x="70" y="329"/>
                  </a:lnTo>
                  <a:lnTo>
                    <a:pt x="78" y="336"/>
                  </a:lnTo>
                  <a:lnTo>
                    <a:pt x="85" y="346"/>
                  </a:lnTo>
                  <a:lnTo>
                    <a:pt x="95" y="353"/>
                  </a:lnTo>
                  <a:lnTo>
                    <a:pt x="102" y="361"/>
                  </a:lnTo>
                  <a:lnTo>
                    <a:pt x="110" y="369"/>
                  </a:lnTo>
                  <a:lnTo>
                    <a:pt x="118" y="376"/>
                  </a:lnTo>
                  <a:lnTo>
                    <a:pt x="123" y="382"/>
                  </a:lnTo>
                  <a:lnTo>
                    <a:pt x="133" y="389"/>
                  </a:lnTo>
                  <a:lnTo>
                    <a:pt x="140" y="395"/>
                  </a:lnTo>
                  <a:lnTo>
                    <a:pt x="148" y="403"/>
                  </a:lnTo>
                  <a:lnTo>
                    <a:pt x="154" y="407"/>
                  </a:lnTo>
                  <a:lnTo>
                    <a:pt x="157" y="410"/>
                  </a:lnTo>
                  <a:lnTo>
                    <a:pt x="165" y="414"/>
                  </a:lnTo>
                  <a:lnTo>
                    <a:pt x="171" y="420"/>
                  </a:lnTo>
                  <a:lnTo>
                    <a:pt x="175" y="424"/>
                  </a:lnTo>
                  <a:lnTo>
                    <a:pt x="180" y="428"/>
                  </a:lnTo>
                  <a:lnTo>
                    <a:pt x="186" y="431"/>
                  </a:lnTo>
                  <a:lnTo>
                    <a:pt x="192" y="437"/>
                  </a:lnTo>
                  <a:lnTo>
                    <a:pt x="197" y="441"/>
                  </a:lnTo>
                  <a:lnTo>
                    <a:pt x="203" y="445"/>
                  </a:lnTo>
                  <a:lnTo>
                    <a:pt x="209" y="448"/>
                  </a:lnTo>
                  <a:lnTo>
                    <a:pt x="216" y="454"/>
                  </a:lnTo>
                  <a:lnTo>
                    <a:pt x="224" y="462"/>
                  </a:lnTo>
                  <a:lnTo>
                    <a:pt x="232" y="467"/>
                  </a:lnTo>
                  <a:lnTo>
                    <a:pt x="237" y="471"/>
                  </a:lnTo>
                  <a:lnTo>
                    <a:pt x="241" y="473"/>
                  </a:lnTo>
                  <a:lnTo>
                    <a:pt x="148" y="4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43" name="Freeform 217"/>
            <p:cNvSpPr>
              <a:spLocks/>
            </p:cNvSpPr>
            <p:nvPr/>
          </p:nvSpPr>
          <p:spPr bwMode="auto">
            <a:xfrm>
              <a:off x="3175969" y="2430004"/>
              <a:ext cx="72465" cy="73683"/>
            </a:xfrm>
            <a:custGeom>
              <a:avLst/>
              <a:gdLst>
                <a:gd name="T0" fmla="*/ 2147483647 w 475"/>
                <a:gd name="T1" fmla="*/ 2147483647 h 485"/>
                <a:gd name="T2" fmla="*/ 2147483647 w 475"/>
                <a:gd name="T3" fmla="*/ 2147483647 h 485"/>
                <a:gd name="T4" fmla="*/ 2147483647 w 475"/>
                <a:gd name="T5" fmla="*/ 2147483647 h 485"/>
                <a:gd name="T6" fmla="*/ 2147483647 w 475"/>
                <a:gd name="T7" fmla="*/ 2147483647 h 485"/>
                <a:gd name="T8" fmla="*/ 2147483647 w 475"/>
                <a:gd name="T9" fmla="*/ 2147483647 h 485"/>
                <a:gd name="T10" fmla="*/ 2147483647 w 475"/>
                <a:gd name="T11" fmla="*/ 2147483647 h 485"/>
                <a:gd name="T12" fmla="*/ 2147483647 w 475"/>
                <a:gd name="T13" fmla="*/ 2147483647 h 485"/>
                <a:gd name="T14" fmla="*/ 2147483647 w 475"/>
                <a:gd name="T15" fmla="*/ 2147483647 h 485"/>
                <a:gd name="T16" fmla="*/ 2147483647 w 475"/>
                <a:gd name="T17" fmla="*/ 0 h 485"/>
                <a:gd name="T18" fmla="*/ 2147483647 w 475"/>
                <a:gd name="T19" fmla="*/ 2147483647 h 485"/>
                <a:gd name="T20" fmla="*/ 2147483647 w 475"/>
                <a:gd name="T21" fmla="*/ 2147483647 h 485"/>
                <a:gd name="T22" fmla="*/ 2147483647 w 475"/>
                <a:gd name="T23" fmla="*/ 2147483647 h 485"/>
                <a:gd name="T24" fmla="*/ 2147483647 w 475"/>
                <a:gd name="T25" fmla="*/ 2147483647 h 485"/>
                <a:gd name="T26" fmla="*/ 2147483647 w 475"/>
                <a:gd name="T27" fmla="*/ 2147483647 h 485"/>
                <a:gd name="T28" fmla="*/ 2147483647 w 475"/>
                <a:gd name="T29" fmla="*/ 2147483647 h 485"/>
                <a:gd name="T30" fmla="*/ 2147483647 w 475"/>
                <a:gd name="T31" fmla="*/ 2147483647 h 485"/>
                <a:gd name="T32" fmla="*/ 2147483647 w 475"/>
                <a:gd name="T33" fmla="*/ 2147483647 h 485"/>
                <a:gd name="T34" fmla="*/ 2147483647 w 475"/>
                <a:gd name="T35" fmla="*/ 2147483647 h 485"/>
                <a:gd name="T36" fmla="*/ 2147483647 w 475"/>
                <a:gd name="T37" fmla="*/ 2147483647 h 485"/>
                <a:gd name="T38" fmla="*/ 2147483647 w 475"/>
                <a:gd name="T39" fmla="*/ 2147483647 h 485"/>
                <a:gd name="T40" fmla="*/ 2147483647 w 475"/>
                <a:gd name="T41" fmla="*/ 2147483647 h 485"/>
                <a:gd name="T42" fmla="*/ 2147483647 w 475"/>
                <a:gd name="T43" fmla="*/ 2147483647 h 485"/>
                <a:gd name="T44" fmla="*/ 2147483647 w 475"/>
                <a:gd name="T45" fmla="*/ 2147483647 h 485"/>
                <a:gd name="T46" fmla="*/ 2147483647 w 475"/>
                <a:gd name="T47" fmla="*/ 2147483647 h 485"/>
                <a:gd name="T48" fmla="*/ 2147483647 w 475"/>
                <a:gd name="T49" fmla="*/ 2147483647 h 485"/>
                <a:gd name="T50" fmla="*/ 2147483647 w 475"/>
                <a:gd name="T51" fmla="*/ 2147483647 h 485"/>
                <a:gd name="T52" fmla="*/ 2147483647 w 475"/>
                <a:gd name="T53" fmla="*/ 2147483647 h 485"/>
                <a:gd name="T54" fmla="*/ 2147483647 w 475"/>
                <a:gd name="T55" fmla="*/ 2147483647 h 485"/>
                <a:gd name="T56" fmla="*/ 2147483647 w 475"/>
                <a:gd name="T57" fmla="*/ 2147483647 h 485"/>
                <a:gd name="T58" fmla="*/ 2147483647 w 475"/>
                <a:gd name="T59" fmla="*/ 2147483647 h 485"/>
                <a:gd name="T60" fmla="*/ 2147483647 w 475"/>
                <a:gd name="T61" fmla="*/ 2147483647 h 485"/>
                <a:gd name="T62" fmla="*/ 2147483647 w 475"/>
                <a:gd name="T63" fmla="*/ 2147483647 h 485"/>
                <a:gd name="T64" fmla="*/ 2147483647 w 475"/>
                <a:gd name="T65" fmla="*/ 2147483647 h 485"/>
                <a:gd name="T66" fmla="*/ 2147483647 w 475"/>
                <a:gd name="T67" fmla="*/ 2147483647 h 485"/>
                <a:gd name="T68" fmla="*/ 2147483647 w 475"/>
                <a:gd name="T69" fmla="*/ 2147483647 h 485"/>
                <a:gd name="T70" fmla="*/ 2147483647 w 475"/>
                <a:gd name="T71" fmla="*/ 2147483647 h 485"/>
                <a:gd name="T72" fmla="*/ 2147483647 w 475"/>
                <a:gd name="T73" fmla="*/ 2147483647 h 485"/>
                <a:gd name="T74" fmla="*/ 2147483647 w 475"/>
                <a:gd name="T75" fmla="*/ 2147483647 h 485"/>
                <a:gd name="T76" fmla="*/ 2147483647 w 475"/>
                <a:gd name="T77" fmla="*/ 2147483647 h 485"/>
                <a:gd name="T78" fmla="*/ 2147483647 w 475"/>
                <a:gd name="T79" fmla="*/ 2147483647 h 485"/>
                <a:gd name="T80" fmla="*/ 2147483647 w 475"/>
                <a:gd name="T81" fmla="*/ 2147483647 h 485"/>
                <a:gd name="T82" fmla="*/ 2147483647 w 475"/>
                <a:gd name="T83" fmla="*/ 2147483647 h 485"/>
                <a:gd name="T84" fmla="*/ 2147483647 w 475"/>
                <a:gd name="T85" fmla="*/ 2147483647 h 485"/>
                <a:gd name="T86" fmla="*/ 2147483647 w 475"/>
                <a:gd name="T87" fmla="*/ 2147483647 h 485"/>
                <a:gd name="T88" fmla="*/ 2147483647 w 475"/>
                <a:gd name="T89" fmla="*/ 2147483647 h 485"/>
                <a:gd name="T90" fmla="*/ 2147483647 w 475"/>
                <a:gd name="T91" fmla="*/ 2147483647 h 485"/>
                <a:gd name="T92" fmla="*/ 2147483647 w 475"/>
                <a:gd name="T93" fmla="*/ 2147483647 h 485"/>
                <a:gd name="T94" fmla="*/ 2147483647 w 475"/>
                <a:gd name="T95" fmla="*/ 2147483647 h 485"/>
                <a:gd name="T96" fmla="*/ 2147483647 w 475"/>
                <a:gd name="T97" fmla="*/ 2147483647 h 485"/>
                <a:gd name="T98" fmla="*/ 2147483647 w 475"/>
                <a:gd name="T99" fmla="*/ 2147483647 h 485"/>
                <a:gd name="T100" fmla="*/ 2147483647 w 475"/>
                <a:gd name="T101" fmla="*/ 2147483647 h 485"/>
                <a:gd name="T102" fmla="*/ 2147483647 w 475"/>
                <a:gd name="T103" fmla="*/ 2147483647 h 485"/>
                <a:gd name="T104" fmla="*/ 2147483647 w 475"/>
                <a:gd name="T105" fmla="*/ 2147483647 h 485"/>
                <a:gd name="T106" fmla="*/ 2147483647 w 475"/>
                <a:gd name="T107" fmla="*/ 2147483647 h 485"/>
                <a:gd name="T108" fmla="*/ 2147483647 w 475"/>
                <a:gd name="T109" fmla="*/ 2147483647 h 485"/>
                <a:gd name="T110" fmla="*/ 2147483647 w 475"/>
                <a:gd name="T111" fmla="*/ 2147483647 h 485"/>
                <a:gd name="T112" fmla="*/ 2147483647 w 475"/>
                <a:gd name="T113" fmla="*/ 2147483647 h 485"/>
                <a:gd name="T114" fmla="*/ 2147483647 w 475"/>
                <a:gd name="T115" fmla="*/ 2147483647 h 485"/>
                <a:gd name="T116" fmla="*/ 2147483647 w 475"/>
                <a:gd name="T117" fmla="*/ 2147483647 h 485"/>
                <a:gd name="T118" fmla="*/ 2147483647 w 475"/>
                <a:gd name="T119" fmla="*/ 2147483647 h 485"/>
                <a:gd name="T120" fmla="*/ 2147483647 w 475"/>
                <a:gd name="T121" fmla="*/ 2147483647 h 485"/>
                <a:gd name="T122" fmla="*/ 2147483647 w 475"/>
                <a:gd name="T123" fmla="*/ 2147483647 h 485"/>
                <a:gd name="T124" fmla="*/ 0 w 475"/>
                <a:gd name="T125" fmla="*/ 2147483647 h 48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475" h="485">
                  <a:moveTo>
                    <a:pt x="0" y="310"/>
                  </a:moveTo>
                  <a:lnTo>
                    <a:pt x="0" y="308"/>
                  </a:lnTo>
                  <a:lnTo>
                    <a:pt x="2" y="304"/>
                  </a:lnTo>
                  <a:lnTo>
                    <a:pt x="6" y="299"/>
                  </a:lnTo>
                  <a:lnTo>
                    <a:pt x="10" y="293"/>
                  </a:lnTo>
                  <a:lnTo>
                    <a:pt x="14" y="282"/>
                  </a:lnTo>
                  <a:lnTo>
                    <a:pt x="21" y="272"/>
                  </a:lnTo>
                  <a:lnTo>
                    <a:pt x="27" y="261"/>
                  </a:lnTo>
                  <a:lnTo>
                    <a:pt x="36" y="249"/>
                  </a:lnTo>
                  <a:lnTo>
                    <a:pt x="44" y="234"/>
                  </a:lnTo>
                  <a:lnTo>
                    <a:pt x="52" y="221"/>
                  </a:lnTo>
                  <a:lnTo>
                    <a:pt x="61" y="207"/>
                  </a:lnTo>
                  <a:lnTo>
                    <a:pt x="71" y="192"/>
                  </a:lnTo>
                  <a:lnTo>
                    <a:pt x="78" y="177"/>
                  </a:lnTo>
                  <a:lnTo>
                    <a:pt x="88" y="162"/>
                  </a:lnTo>
                  <a:lnTo>
                    <a:pt x="95" y="147"/>
                  </a:lnTo>
                  <a:lnTo>
                    <a:pt x="105" y="133"/>
                  </a:lnTo>
                  <a:lnTo>
                    <a:pt x="112" y="120"/>
                  </a:lnTo>
                  <a:lnTo>
                    <a:pt x="120" y="107"/>
                  </a:lnTo>
                  <a:lnTo>
                    <a:pt x="126" y="95"/>
                  </a:lnTo>
                  <a:lnTo>
                    <a:pt x="133" y="84"/>
                  </a:lnTo>
                  <a:lnTo>
                    <a:pt x="137" y="72"/>
                  </a:lnTo>
                  <a:lnTo>
                    <a:pt x="145" y="61"/>
                  </a:lnTo>
                  <a:lnTo>
                    <a:pt x="150" y="53"/>
                  </a:lnTo>
                  <a:lnTo>
                    <a:pt x="156" y="44"/>
                  </a:lnTo>
                  <a:lnTo>
                    <a:pt x="162" y="34"/>
                  </a:lnTo>
                  <a:lnTo>
                    <a:pt x="168" y="29"/>
                  </a:lnTo>
                  <a:lnTo>
                    <a:pt x="173" y="21"/>
                  </a:lnTo>
                  <a:lnTo>
                    <a:pt x="179" y="17"/>
                  </a:lnTo>
                  <a:lnTo>
                    <a:pt x="185" y="10"/>
                  </a:lnTo>
                  <a:lnTo>
                    <a:pt x="190" y="8"/>
                  </a:lnTo>
                  <a:lnTo>
                    <a:pt x="196" y="4"/>
                  </a:lnTo>
                  <a:lnTo>
                    <a:pt x="202" y="4"/>
                  </a:lnTo>
                  <a:lnTo>
                    <a:pt x="209" y="0"/>
                  </a:lnTo>
                  <a:lnTo>
                    <a:pt x="215" y="0"/>
                  </a:lnTo>
                  <a:lnTo>
                    <a:pt x="221" y="0"/>
                  </a:lnTo>
                  <a:lnTo>
                    <a:pt x="228" y="2"/>
                  </a:lnTo>
                  <a:lnTo>
                    <a:pt x="234" y="4"/>
                  </a:lnTo>
                  <a:lnTo>
                    <a:pt x="242" y="6"/>
                  </a:lnTo>
                  <a:lnTo>
                    <a:pt x="249" y="8"/>
                  </a:lnTo>
                  <a:lnTo>
                    <a:pt x="259" y="12"/>
                  </a:lnTo>
                  <a:lnTo>
                    <a:pt x="266" y="15"/>
                  </a:lnTo>
                  <a:lnTo>
                    <a:pt x="274" y="19"/>
                  </a:lnTo>
                  <a:lnTo>
                    <a:pt x="282" y="23"/>
                  </a:lnTo>
                  <a:lnTo>
                    <a:pt x="291" y="29"/>
                  </a:lnTo>
                  <a:lnTo>
                    <a:pt x="299" y="31"/>
                  </a:lnTo>
                  <a:lnTo>
                    <a:pt x="308" y="34"/>
                  </a:lnTo>
                  <a:lnTo>
                    <a:pt x="320" y="40"/>
                  </a:lnTo>
                  <a:lnTo>
                    <a:pt x="329" y="44"/>
                  </a:lnTo>
                  <a:lnTo>
                    <a:pt x="339" y="46"/>
                  </a:lnTo>
                  <a:lnTo>
                    <a:pt x="348" y="50"/>
                  </a:lnTo>
                  <a:lnTo>
                    <a:pt x="359" y="53"/>
                  </a:lnTo>
                  <a:lnTo>
                    <a:pt x="371" y="55"/>
                  </a:lnTo>
                  <a:lnTo>
                    <a:pt x="380" y="59"/>
                  </a:lnTo>
                  <a:lnTo>
                    <a:pt x="392" y="61"/>
                  </a:lnTo>
                  <a:lnTo>
                    <a:pt x="401" y="65"/>
                  </a:lnTo>
                  <a:lnTo>
                    <a:pt x="411" y="71"/>
                  </a:lnTo>
                  <a:lnTo>
                    <a:pt x="420" y="72"/>
                  </a:lnTo>
                  <a:lnTo>
                    <a:pt x="430" y="78"/>
                  </a:lnTo>
                  <a:lnTo>
                    <a:pt x="437" y="84"/>
                  </a:lnTo>
                  <a:lnTo>
                    <a:pt x="447" y="91"/>
                  </a:lnTo>
                  <a:lnTo>
                    <a:pt x="453" y="97"/>
                  </a:lnTo>
                  <a:lnTo>
                    <a:pt x="458" y="107"/>
                  </a:lnTo>
                  <a:lnTo>
                    <a:pt x="464" y="114"/>
                  </a:lnTo>
                  <a:lnTo>
                    <a:pt x="470" y="124"/>
                  </a:lnTo>
                  <a:lnTo>
                    <a:pt x="472" y="133"/>
                  </a:lnTo>
                  <a:lnTo>
                    <a:pt x="474" y="147"/>
                  </a:lnTo>
                  <a:lnTo>
                    <a:pt x="474" y="158"/>
                  </a:lnTo>
                  <a:lnTo>
                    <a:pt x="475" y="171"/>
                  </a:lnTo>
                  <a:lnTo>
                    <a:pt x="474" y="183"/>
                  </a:lnTo>
                  <a:lnTo>
                    <a:pt x="474" y="196"/>
                  </a:lnTo>
                  <a:lnTo>
                    <a:pt x="474" y="207"/>
                  </a:lnTo>
                  <a:lnTo>
                    <a:pt x="472" y="221"/>
                  </a:lnTo>
                  <a:lnTo>
                    <a:pt x="470" y="232"/>
                  </a:lnTo>
                  <a:lnTo>
                    <a:pt x="468" y="244"/>
                  </a:lnTo>
                  <a:lnTo>
                    <a:pt x="464" y="253"/>
                  </a:lnTo>
                  <a:lnTo>
                    <a:pt x="464" y="263"/>
                  </a:lnTo>
                  <a:lnTo>
                    <a:pt x="460" y="268"/>
                  </a:lnTo>
                  <a:lnTo>
                    <a:pt x="460" y="274"/>
                  </a:lnTo>
                  <a:lnTo>
                    <a:pt x="460" y="278"/>
                  </a:lnTo>
                  <a:lnTo>
                    <a:pt x="460" y="280"/>
                  </a:lnTo>
                  <a:lnTo>
                    <a:pt x="458" y="280"/>
                  </a:lnTo>
                  <a:lnTo>
                    <a:pt x="456" y="283"/>
                  </a:lnTo>
                  <a:lnTo>
                    <a:pt x="451" y="289"/>
                  </a:lnTo>
                  <a:lnTo>
                    <a:pt x="447" y="299"/>
                  </a:lnTo>
                  <a:lnTo>
                    <a:pt x="441" y="306"/>
                  </a:lnTo>
                  <a:lnTo>
                    <a:pt x="434" y="318"/>
                  </a:lnTo>
                  <a:lnTo>
                    <a:pt x="426" y="329"/>
                  </a:lnTo>
                  <a:lnTo>
                    <a:pt x="420" y="342"/>
                  </a:lnTo>
                  <a:lnTo>
                    <a:pt x="411" y="356"/>
                  </a:lnTo>
                  <a:lnTo>
                    <a:pt x="403" y="369"/>
                  </a:lnTo>
                  <a:lnTo>
                    <a:pt x="394" y="382"/>
                  </a:lnTo>
                  <a:lnTo>
                    <a:pt x="386" y="396"/>
                  </a:lnTo>
                  <a:lnTo>
                    <a:pt x="380" y="407"/>
                  </a:lnTo>
                  <a:lnTo>
                    <a:pt x="373" y="419"/>
                  </a:lnTo>
                  <a:lnTo>
                    <a:pt x="367" y="426"/>
                  </a:lnTo>
                  <a:lnTo>
                    <a:pt x="363" y="436"/>
                  </a:lnTo>
                  <a:lnTo>
                    <a:pt x="359" y="441"/>
                  </a:lnTo>
                  <a:lnTo>
                    <a:pt x="356" y="449"/>
                  </a:lnTo>
                  <a:lnTo>
                    <a:pt x="352" y="455"/>
                  </a:lnTo>
                  <a:lnTo>
                    <a:pt x="350" y="460"/>
                  </a:lnTo>
                  <a:lnTo>
                    <a:pt x="344" y="470"/>
                  </a:lnTo>
                  <a:lnTo>
                    <a:pt x="342" y="477"/>
                  </a:lnTo>
                  <a:lnTo>
                    <a:pt x="337" y="481"/>
                  </a:lnTo>
                  <a:lnTo>
                    <a:pt x="335" y="485"/>
                  </a:lnTo>
                  <a:lnTo>
                    <a:pt x="329" y="485"/>
                  </a:lnTo>
                  <a:lnTo>
                    <a:pt x="323" y="485"/>
                  </a:lnTo>
                  <a:lnTo>
                    <a:pt x="314" y="481"/>
                  </a:lnTo>
                  <a:lnTo>
                    <a:pt x="306" y="476"/>
                  </a:lnTo>
                  <a:lnTo>
                    <a:pt x="299" y="474"/>
                  </a:lnTo>
                  <a:lnTo>
                    <a:pt x="295" y="470"/>
                  </a:lnTo>
                  <a:lnTo>
                    <a:pt x="287" y="466"/>
                  </a:lnTo>
                  <a:lnTo>
                    <a:pt x="283" y="464"/>
                  </a:lnTo>
                  <a:lnTo>
                    <a:pt x="276" y="460"/>
                  </a:lnTo>
                  <a:lnTo>
                    <a:pt x="270" y="455"/>
                  </a:lnTo>
                  <a:lnTo>
                    <a:pt x="264" y="451"/>
                  </a:lnTo>
                  <a:lnTo>
                    <a:pt x="259" y="449"/>
                  </a:lnTo>
                  <a:lnTo>
                    <a:pt x="251" y="443"/>
                  </a:lnTo>
                  <a:lnTo>
                    <a:pt x="245" y="441"/>
                  </a:lnTo>
                  <a:lnTo>
                    <a:pt x="238" y="438"/>
                  </a:lnTo>
                  <a:lnTo>
                    <a:pt x="234" y="434"/>
                  </a:lnTo>
                  <a:lnTo>
                    <a:pt x="228" y="428"/>
                  </a:lnTo>
                  <a:lnTo>
                    <a:pt x="221" y="424"/>
                  </a:lnTo>
                  <a:lnTo>
                    <a:pt x="215" y="422"/>
                  </a:lnTo>
                  <a:lnTo>
                    <a:pt x="209" y="419"/>
                  </a:lnTo>
                  <a:lnTo>
                    <a:pt x="200" y="411"/>
                  </a:lnTo>
                  <a:lnTo>
                    <a:pt x="192" y="405"/>
                  </a:lnTo>
                  <a:lnTo>
                    <a:pt x="185" y="399"/>
                  </a:lnTo>
                  <a:lnTo>
                    <a:pt x="181" y="398"/>
                  </a:lnTo>
                  <a:lnTo>
                    <a:pt x="179" y="392"/>
                  </a:lnTo>
                  <a:lnTo>
                    <a:pt x="183" y="392"/>
                  </a:lnTo>
                  <a:lnTo>
                    <a:pt x="185" y="390"/>
                  </a:lnTo>
                  <a:lnTo>
                    <a:pt x="192" y="392"/>
                  </a:lnTo>
                  <a:lnTo>
                    <a:pt x="200" y="392"/>
                  </a:lnTo>
                  <a:lnTo>
                    <a:pt x="211" y="396"/>
                  </a:lnTo>
                  <a:lnTo>
                    <a:pt x="219" y="398"/>
                  </a:lnTo>
                  <a:lnTo>
                    <a:pt x="228" y="399"/>
                  </a:lnTo>
                  <a:lnTo>
                    <a:pt x="232" y="401"/>
                  </a:lnTo>
                  <a:lnTo>
                    <a:pt x="236" y="403"/>
                  </a:lnTo>
                  <a:lnTo>
                    <a:pt x="242" y="405"/>
                  </a:lnTo>
                  <a:lnTo>
                    <a:pt x="245" y="411"/>
                  </a:lnTo>
                  <a:lnTo>
                    <a:pt x="255" y="415"/>
                  </a:lnTo>
                  <a:lnTo>
                    <a:pt x="263" y="419"/>
                  </a:lnTo>
                  <a:lnTo>
                    <a:pt x="272" y="424"/>
                  </a:lnTo>
                  <a:lnTo>
                    <a:pt x="282" y="426"/>
                  </a:lnTo>
                  <a:lnTo>
                    <a:pt x="289" y="428"/>
                  </a:lnTo>
                  <a:lnTo>
                    <a:pt x="295" y="428"/>
                  </a:lnTo>
                  <a:lnTo>
                    <a:pt x="304" y="426"/>
                  </a:lnTo>
                  <a:lnTo>
                    <a:pt x="312" y="424"/>
                  </a:lnTo>
                  <a:lnTo>
                    <a:pt x="321" y="419"/>
                  </a:lnTo>
                  <a:lnTo>
                    <a:pt x="331" y="413"/>
                  </a:lnTo>
                  <a:lnTo>
                    <a:pt x="340" y="405"/>
                  </a:lnTo>
                  <a:lnTo>
                    <a:pt x="344" y="399"/>
                  </a:lnTo>
                  <a:lnTo>
                    <a:pt x="348" y="394"/>
                  </a:lnTo>
                  <a:lnTo>
                    <a:pt x="352" y="390"/>
                  </a:lnTo>
                  <a:lnTo>
                    <a:pt x="359" y="384"/>
                  </a:lnTo>
                  <a:lnTo>
                    <a:pt x="363" y="377"/>
                  </a:lnTo>
                  <a:lnTo>
                    <a:pt x="367" y="371"/>
                  </a:lnTo>
                  <a:lnTo>
                    <a:pt x="371" y="363"/>
                  </a:lnTo>
                  <a:lnTo>
                    <a:pt x="377" y="358"/>
                  </a:lnTo>
                  <a:lnTo>
                    <a:pt x="380" y="350"/>
                  </a:lnTo>
                  <a:lnTo>
                    <a:pt x="386" y="342"/>
                  </a:lnTo>
                  <a:lnTo>
                    <a:pt x="390" y="337"/>
                  </a:lnTo>
                  <a:lnTo>
                    <a:pt x="396" y="329"/>
                  </a:lnTo>
                  <a:lnTo>
                    <a:pt x="398" y="320"/>
                  </a:lnTo>
                  <a:lnTo>
                    <a:pt x="403" y="312"/>
                  </a:lnTo>
                  <a:lnTo>
                    <a:pt x="407" y="304"/>
                  </a:lnTo>
                  <a:lnTo>
                    <a:pt x="411" y="297"/>
                  </a:lnTo>
                  <a:lnTo>
                    <a:pt x="413" y="289"/>
                  </a:lnTo>
                  <a:lnTo>
                    <a:pt x="418" y="282"/>
                  </a:lnTo>
                  <a:lnTo>
                    <a:pt x="420" y="274"/>
                  </a:lnTo>
                  <a:lnTo>
                    <a:pt x="424" y="268"/>
                  </a:lnTo>
                  <a:lnTo>
                    <a:pt x="426" y="261"/>
                  </a:lnTo>
                  <a:lnTo>
                    <a:pt x="430" y="255"/>
                  </a:lnTo>
                  <a:lnTo>
                    <a:pt x="432" y="249"/>
                  </a:lnTo>
                  <a:lnTo>
                    <a:pt x="434" y="244"/>
                  </a:lnTo>
                  <a:lnTo>
                    <a:pt x="437" y="232"/>
                  </a:lnTo>
                  <a:lnTo>
                    <a:pt x="441" y="225"/>
                  </a:lnTo>
                  <a:lnTo>
                    <a:pt x="443" y="213"/>
                  </a:lnTo>
                  <a:lnTo>
                    <a:pt x="443" y="206"/>
                  </a:lnTo>
                  <a:lnTo>
                    <a:pt x="443" y="196"/>
                  </a:lnTo>
                  <a:lnTo>
                    <a:pt x="441" y="188"/>
                  </a:lnTo>
                  <a:lnTo>
                    <a:pt x="437" y="179"/>
                  </a:lnTo>
                  <a:lnTo>
                    <a:pt x="432" y="169"/>
                  </a:lnTo>
                  <a:lnTo>
                    <a:pt x="424" y="160"/>
                  </a:lnTo>
                  <a:lnTo>
                    <a:pt x="417" y="152"/>
                  </a:lnTo>
                  <a:lnTo>
                    <a:pt x="411" y="147"/>
                  </a:lnTo>
                  <a:lnTo>
                    <a:pt x="405" y="143"/>
                  </a:lnTo>
                  <a:lnTo>
                    <a:pt x="399" y="139"/>
                  </a:lnTo>
                  <a:lnTo>
                    <a:pt x="394" y="135"/>
                  </a:lnTo>
                  <a:lnTo>
                    <a:pt x="386" y="131"/>
                  </a:lnTo>
                  <a:lnTo>
                    <a:pt x="380" y="129"/>
                  </a:lnTo>
                  <a:lnTo>
                    <a:pt x="371" y="128"/>
                  </a:lnTo>
                  <a:lnTo>
                    <a:pt x="363" y="124"/>
                  </a:lnTo>
                  <a:lnTo>
                    <a:pt x="354" y="122"/>
                  </a:lnTo>
                  <a:lnTo>
                    <a:pt x="344" y="120"/>
                  </a:lnTo>
                  <a:lnTo>
                    <a:pt x="333" y="120"/>
                  </a:lnTo>
                  <a:lnTo>
                    <a:pt x="323" y="120"/>
                  </a:lnTo>
                  <a:lnTo>
                    <a:pt x="312" y="120"/>
                  </a:lnTo>
                  <a:lnTo>
                    <a:pt x="301" y="120"/>
                  </a:lnTo>
                  <a:lnTo>
                    <a:pt x="289" y="120"/>
                  </a:lnTo>
                  <a:lnTo>
                    <a:pt x="278" y="122"/>
                  </a:lnTo>
                  <a:lnTo>
                    <a:pt x="266" y="122"/>
                  </a:lnTo>
                  <a:lnTo>
                    <a:pt x="255" y="124"/>
                  </a:lnTo>
                  <a:lnTo>
                    <a:pt x="244" y="128"/>
                  </a:lnTo>
                  <a:lnTo>
                    <a:pt x="234" y="129"/>
                  </a:lnTo>
                  <a:lnTo>
                    <a:pt x="223" y="133"/>
                  </a:lnTo>
                  <a:lnTo>
                    <a:pt x="213" y="135"/>
                  </a:lnTo>
                  <a:lnTo>
                    <a:pt x="204" y="141"/>
                  </a:lnTo>
                  <a:lnTo>
                    <a:pt x="196" y="147"/>
                  </a:lnTo>
                  <a:lnTo>
                    <a:pt x="187" y="148"/>
                  </a:lnTo>
                  <a:lnTo>
                    <a:pt x="179" y="154"/>
                  </a:lnTo>
                  <a:lnTo>
                    <a:pt x="171" y="160"/>
                  </a:lnTo>
                  <a:lnTo>
                    <a:pt x="166" y="167"/>
                  </a:lnTo>
                  <a:lnTo>
                    <a:pt x="160" y="173"/>
                  </a:lnTo>
                  <a:lnTo>
                    <a:pt x="154" y="179"/>
                  </a:lnTo>
                  <a:lnTo>
                    <a:pt x="149" y="187"/>
                  </a:lnTo>
                  <a:lnTo>
                    <a:pt x="145" y="194"/>
                  </a:lnTo>
                  <a:lnTo>
                    <a:pt x="139" y="200"/>
                  </a:lnTo>
                  <a:lnTo>
                    <a:pt x="137" y="207"/>
                  </a:lnTo>
                  <a:lnTo>
                    <a:pt x="133" y="215"/>
                  </a:lnTo>
                  <a:lnTo>
                    <a:pt x="131" y="225"/>
                  </a:lnTo>
                  <a:lnTo>
                    <a:pt x="128" y="230"/>
                  </a:lnTo>
                  <a:lnTo>
                    <a:pt x="124" y="238"/>
                  </a:lnTo>
                  <a:lnTo>
                    <a:pt x="122" y="245"/>
                  </a:lnTo>
                  <a:lnTo>
                    <a:pt x="122" y="253"/>
                  </a:lnTo>
                  <a:lnTo>
                    <a:pt x="118" y="259"/>
                  </a:lnTo>
                  <a:lnTo>
                    <a:pt x="116" y="266"/>
                  </a:lnTo>
                  <a:lnTo>
                    <a:pt x="114" y="272"/>
                  </a:lnTo>
                  <a:lnTo>
                    <a:pt x="112" y="280"/>
                  </a:lnTo>
                  <a:lnTo>
                    <a:pt x="109" y="285"/>
                  </a:lnTo>
                  <a:lnTo>
                    <a:pt x="109" y="291"/>
                  </a:lnTo>
                  <a:lnTo>
                    <a:pt x="105" y="295"/>
                  </a:lnTo>
                  <a:lnTo>
                    <a:pt x="105" y="303"/>
                  </a:lnTo>
                  <a:lnTo>
                    <a:pt x="97" y="310"/>
                  </a:lnTo>
                  <a:lnTo>
                    <a:pt x="91" y="318"/>
                  </a:lnTo>
                  <a:lnTo>
                    <a:pt x="84" y="323"/>
                  </a:lnTo>
                  <a:lnTo>
                    <a:pt x="74" y="325"/>
                  </a:lnTo>
                  <a:lnTo>
                    <a:pt x="69" y="325"/>
                  </a:lnTo>
                  <a:lnTo>
                    <a:pt x="61" y="325"/>
                  </a:lnTo>
                  <a:lnTo>
                    <a:pt x="55" y="325"/>
                  </a:lnTo>
                  <a:lnTo>
                    <a:pt x="50" y="325"/>
                  </a:lnTo>
                  <a:lnTo>
                    <a:pt x="44" y="323"/>
                  </a:lnTo>
                  <a:lnTo>
                    <a:pt x="36" y="322"/>
                  </a:lnTo>
                  <a:lnTo>
                    <a:pt x="31" y="320"/>
                  </a:lnTo>
                  <a:lnTo>
                    <a:pt x="25" y="320"/>
                  </a:lnTo>
                  <a:lnTo>
                    <a:pt x="14" y="316"/>
                  </a:lnTo>
                  <a:lnTo>
                    <a:pt x="8" y="314"/>
                  </a:lnTo>
                  <a:lnTo>
                    <a:pt x="0" y="3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44" name="Freeform 218"/>
            <p:cNvSpPr>
              <a:spLocks/>
            </p:cNvSpPr>
            <p:nvPr/>
          </p:nvSpPr>
          <p:spPr bwMode="auto">
            <a:xfrm>
              <a:off x="3243258" y="2438834"/>
              <a:ext cx="55719" cy="73074"/>
            </a:xfrm>
            <a:custGeom>
              <a:avLst/>
              <a:gdLst>
                <a:gd name="T0" fmla="*/ 2147483647 w 367"/>
                <a:gd name="T1" fmla="*/ 2147483647 h 479"/>
                <a:gd name="T2" fmla="*/ 2147483647 w 367"/>
                <a:gd name="T3" fmla="*/ 2147483647 h 479"/>
                <a:gd name="T4" fmla="*/ 2147483647 w 367"/>
                <a:gd name="T5" fmla="*/ 2147483647 h 479"/>
                <a:gd name="T6" fmla="*/ 2147483647 w 367"/>
                <a:gd name="T7" fmla="*/ 2147483647 h 479"/>
                <a:gd name="T8" fmla="*/ 2147483647 w 367"/>
                <a:gd name="T9" fmla="*/ 2147483647 h 479"/>
                <a:gd name="T10" fmla="*/ 2147483647 w 367"/>
                <a:gd name="T11" fmla="*/ 2147483647 h 479"/>
                <a:gd name="T12" fmla="*/ 2147483647 w 367"/>
                <a:gd name="T13" fmla="*/ 2147483647 h 479"/>
                <a:gd name="T14" fmla="*/ 2147483647 w 367"/>
                <a:gd name="T15" fmla="*/ 2147483647 h 479"/>
                <a:gd name="T16" fmla="*/ 2147483647 w 367"/>
                <a:gd name="T17" fmla="*/ 2147483647 h 479"/>
                <a:gd name="T18" fmla="*/ 2147483647 w 367"/>
                <a:gd name="T19" fmla="*/ 2147483647 h 479"/>
                <a:gd name="T20" fmla="*/ 2147483647 w 367"/>
                <a:gd name="T21" fmla="*/ 2147483647 h 479"/>
                <a:gd name="T22" fmla="*/ 2147483647 w 367"/>
                <a:gd name="T23" fmla="*/ 2147483647 h 479"/>
                <a:gd name="T24" fmla="*/ 2147483647 w 367"/>
                <a:gd name="T25" fmla="*/ 2147483647 h 479"/>
                <a:gd name="T26" fmla="*/ 2147483647 w 367"/>
                <a:gd name="T27" fmla="*/ 2147483647 h 479"/>
                <a:gd name="T28" fmla="*/ 2147483647 w 367"/>
                <a:gd name="T29" fmla="*/ 2147483647 h 479"/>
                <a:gd name="T30" fmla="*/ 2147483647 w 367"/>
                <a:gd name="T31" fmla="*/ 2147483647 h 479"/>
                <a:gd name="T32" fmla="*/ 2147483647 w 367"/>
                <a:gd name="T33" fmla="*/ 2147483647 h 479"/>
                <a:gd name="T34" fmla="*/ 2147483647 w 367"/>
                <a:gd name="T35" fmla="*/ 2147483647 h 479"/>
                <a:gd name="T36" fmla="*/ 2147483647 w 367"/>
                <a:gd name="T37" fmla="*/ 2147483647 h 479"/>
                <a:gd name="T38" fmla="*/ 2147483647 w 367"/>
                <a:gd name="T39" fmla="*/ 2147483647 h 479"/>
                <a:gd name="T40" fmla="*/ 2147483647 w 367"/>
                <a:gd name="T41" fmla="*/ 2147483647 h 479"/>
                <a:gd name="T42" fmla="*/ 2147483647 w 367"/>
                <a:gd name="T43" fmla="*/ 2147483647 h 479"/>
                <a:gd name="T44" fmla="*/ 2147483647 w 367"/>
                <a:gd name="T45" fmla="*/ 2147483647 h 479"/>
                <a:gd name="T46" fmla="*/ 2147483647 w 367"/>
                <a:gd name="T47" fmla="*/ 0 h 479"/>
                <a:gd name="T48" fmla="*/ 2147483647 w 367"/>
                <a:gd name="T49" fmla="*/ 2147483647 h 479"/>
                <a:gd name="T50" fmla="*/ 2147483647 w 367"/>
                <a:gd name="T51" fmla="*/ 2147483647 h 479"/>
                <a:gd name="T52" fmla="*/ 2147483647 w 367"/>
                <a:gd name="T53" fmla="*/ 2147483647 h 479"/>
                <a:gd name="T54" fmla="*/ 2147483647 w 367"/>
                <a:gd name="T55" fmla="*/ 2147483647 h 479"/>
                <a:gd name="T56" fmla="*/ 2147483647 w 367"/>
                <a:gd name="T57" fmla="*/ 2147483647 h 479"/>
                <a:gd name="T58" fmla="*/ 2147483647 w 367"/>
                <a:gd name="T59" fmla="*/ 2147483647 h 479"/>
                <a:gd name="T60" fmla="*/ 2147483647 w 367"/>
                <a:gd name="T61" fmla="*/ 2147483647 h 479"/>
                <a:gd name="T62" fmla="*/ 2147483647 w 367"/>
                <a:gd name="T63" fmla="*/ 2147483647 h 479"/>
                <a:gd name="T64" fmla="*/ 2147483647 w 367"/>
                <a:gd name="T65" fmla="*/ 2147483647 h 479"/>
                <a:gd name="T66" fmla="*/ 2147483647 w 367"/>
                <a:gd name="T67" fmla="*/ 2147483647 h 479"/>
                <a:gd name="T68" fmla="*/ 2147483647 w 367"/>
                <a:gd name="T69" fmla="*/ 2147483647 h 479"/>
                <a:gd name="T70" fmla="*/ 2147483647 w 367"/>
                <a:gd name="T71" fmla="*/ 2147483647 h 479"/>
                <a:gd name="T72" fmla="*/ 2147483647 w 367"/>
                <a:gd name="T73" fmla="*/ 2147483647 h 479"/>
                <a:gd name="T74" fmla="*/ 2147483647 w 367"/>
                <a:gd name="T75" fmla="*/ 2147483647 h 479"/>
                <a:gd name="T76" fmla="*/ 2147483647 w 367"/>
                <a:gd name="T77" fmla="*/ 2147483647 h 479"/>
                <a:gd name="T78" fmla="*/ 2147483647 w 367"/>
                <a:gd name="T79" fmla="*/ 2147483647 h 479"/>
                <a:gd name="T80" fmla="*/ 2147483647 w 367"/>
                <a:gd name="T81" fmla="*/ 2147483647 h 479"/>
                <a:gd name="T82" fmla="*/ 2147483647 w 367"/>
                <a:gd name="T83" fmla="*/ 2147483647 h 479"/>
                <a:gd name="T84" fmla="*/ 2147483647 w 367"/>
                <a:gd name="T85" fmla="*/ 2147483647 h 479"/>
                <a:gd name="T86" fmla="*/ 2147483647 w 367"/>
                <a:gd name="T87" fmla="*/ 2147483647 h 479"/>
                <a:gd name="T88" fmla="*/ 2147483647 w 367"/>
                <a:gd name="T89" fmla="*/ 2147483647 h 479"/>
                <a:gd name="T90" fmla="*/ 2147483647 w 367"/>
                <a:gd name="T91" fmla="*/ 2147483647 h 479"/>
                <a:gd name="T92" fmla="*/ 2147483647 w 367"/>
                <a:gd name="T93" fmla="*/ 2147483647 h 479"/>
                <a:gd name="T94" fmla="*/ 2147483647 w 367"/>
                <a:gd name="T95" fmla="*/ 2147483647 h 479"/>
                <a:gd name="T96" fmla="*/ 2147483647 w 367"/>
                <a:gd name="T97" fmla="*/ 2147483647 h 479"/>
                <a:gd name="T98" fmla="*/ 2147483647 w 367"/>
                <a:gd name="T99" fmla="*/ 2147483647 h 479"/>
                <a:gd name="T100" fmla="*/ 2147483647 w 367"/>
                <a:gd name="T101" fmla="*/ 2147483647 h 479"/>
                <a:gd name="T102" fmla="*/ 2147483647 w 367"/>
                <a:gd name="T103" fmla="*/ 2147483647 h 479"/>
                <a:gd name="T104" fmla="*/ 2147483647 w 367"/>
                <a:gd name="T105" fmla="*/ 2147483647 h 479"/>
                <a:gd name="T106" fmla="*/ 2147483647 w 367"/>
                <a:gd name="T107" fmla="*/ 2147483647 h 479"/>
                <a:gd name="T108" fmla="*/ 2147483647 w 367"/>
                <a:gd name="T109" fmla="*/ 2147483647 h 479"/>
                <a:gd name="T110" fmla="*/ 2147483647 w 367"/>
                <a:gd name="T111" fmla="*/ 2147483647 h 479"/>
                <a:gd name="T112" fmla="*/ 2147483647 w 367"/>
                <a:gd name="T113" fmla="*/ 2147483647 h 479"/>
                <a:gd name="T114" fmla="*/ 2147483647 w 367"/>
                <a:gd name="T115" fmla="*/ 2147483647 h 479"/>
                <a:gd name="T116" fmla="*/ 2147483647 w 367"/>
                <a:gd name="T117" fmla="*/ 2147483647 h 479"/>
                <a:gd name="T118" fmla="*/ 2147483647 w 367"/>
                <a:gd name="T119" fmla="*/ 2147483647 h 479"/>
                <a:gd name="T120" fmla="*/ 2147483647 w 367"/>
                <a:gd name="T121" fmla="*/ 2147483647 h 479"/>
                <a:gd name="T122" fmla="*/ 2147483647 w 367"/>
                <a:gd name="T123" fmla="*/ 2147483647 h 479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367" h="479">
                  <a:moveTo>
                    <a:pt x="361" y="394"/>
                  </a:moveTo>
                  <a:lnTo>
                    <a:pt x="261" y="443"/>
                  </a:lnTo>
                  <a:lnTo>
                    <a:pt x="257" y="443"/>
                  </a:lnTo>
                  <a:lnTo>
                    <a:pt x="255" y="443"/>
                  </a:lnTo>
                  <a:lnTo>
                    <a:pt x="251" y="445"/>
                  </a:lnTo>
                  <a:lnTo>
                    <a:pt x="245" y="449"/>
                  </a:lnTo>
                  <a:lnTo>
                    <a:pt x="238" y="451"/>
                  </a:lnTo>
                  <a:lnTo>
                    <a:pt x="230" y="455"/>
                  </a:lnTo>
                  <a:lnTo>
                    <a:pt x="221" y="456"/>
                  </a:lnTo>
                  <a:lnTo>
                    <a:pt x="211" y="462"/>
                  </a:lnTo>
                  <a:lnTo>
                    <a:pt x="200" y="464"/>
                  </a:lnTo>
                  <a:lnTo>
                    <a:pt x="190" y="468"/>
                  </a:lnTo>
                  <a:lnTo>
                    <a:pt x="179" y="470"/>
                  </a:lnTo>
                  <a:lnTo>
                    <a:pt x="169" y="474"/>
                  </a:lnTo>
                  <a:lnTo>
                    <a:pt x="160" y="476"/>
                  </a:lnTo>
                  <a:lnTo>
                    <a:pt x="150" y="477"/>
                  </a:lnTo>
                  <a:lnTo>
                    <a:pt x="141" y="479"/>
                  </a:lnTo>
                  <a:lnTo>
                    <a:pt x="135" y="479"/>
                  </a:lnTo>
                  <a:lnTo>
                    <a:pt x="128" y="479"/>
                  </a:lnTo>
                  <a:lnTo>
                    <a:pt x="122" y="477"/>
                  </a:lnTo>
                  <a:lnTo>
                    <a:pt x="118" y="476"/>
                  </a:lnTo>
                  <a:lnTo>
                    <a:pt x="114" y="474"/>
                  </a:lnTo>
                  <a:lnTo>
                    <a:pt x="110" y="468"/>
                  </a:lnTo>
                  <a:lnTo>
                    <a:pt x="109" y="464"/>
                  </a:lnTo>
                  <a:lnTo>
                    <a:pt x="107" y="458"/>
                  </a:lnTo>
                  <a:lnTo>
                    <a:pt x="105" y="453"/>
                  </a:lnTo>
                  <a:lnTo>
                    <a:pt x="103" y="445"/>
                  </a:lnTo>
                  <a:lnTo>
                    <a:pt x="101" y="437"/>
                  </a:lnTo>
                  <a:lnTo>
                    <a:pt x="99" y="428"/>
                  </a:lnTo>
                  <a:lnTo>
                    <a:pt x="97" y="420"/>
                  </a:lnTo>
                  <a:lnTo>
                    <a:pt x="95" y="411"/>
                  </a:lnTo>
                  <a:lnTo>
                    <a:pt x="93" y="399"/>
                  </a:lnTo>
                  <a:lnTo>
                    <a:pt x="90" y="388"/>
                  </a:lnTo>
                  <a:lnTo>
                    <a:pt x="88" y="377"/>
                  </a:lnTo>
                  <a:lnTo>
                    <a:pt x="80" y="363"/>
                  </a:lnTo>
                  <a:lnTo>
                    <a:pt x="76" y="352"/>
                  </a:lnTo>
                  <a:lnTo>
                    <a:pt x="69" y="339"/>
                  </a:lnTo>
                  <a:lnTo>
                    <a:pt x="63" y="325"/>
                  </a:lnTo>
                  <a:lnTo>
                    <a:pt x="55" y="312"/>
                  </a:lnTo>
                  <a:lnTo>
                    <a:pt x="50" y="299"/>
                  </a:lnTo>
                  <a:lnTo>
                    <a:pt x="42" y="285"/>
                  </a:lnTo>
                  <a:lnTo>
                    <a:pt x="36" y="274"/>
                  </a:lnTo>
                  <a:lnTo>
                    <a:pt x="29" y="263"/>
                  </a:lnTo>
                  <a:lnTo>
                    <a:pt x="23" y="253"/>
                  </a:lnTo>
                  <a:lnTo>
                    <a:pt x="17" y="242"/>
                  </a:lnTo>
                  <a:lnTo>
                    <a:pt x="14" y="234"/>
                  </a:lnTo>
                  <a:lnTo>
                    <a:pt x="8" y="228"/>
                  </a:lnTo>
                  <a:lnTo>
                    <a:pt x="6" y="223"/>
                  </a:lnTo>
                  <a:lnTo>
                    <a:pt x="4" y="221"/>
                  </a:lnTo>
                  <a:lnTo>
                    <a:pt x="4" y="219"/>
                  </a:lnTo>
                  <a:lnTo>
                    <a:pt x="4" y="217"/>
                  </a:lnTo>
                  <a:lnTo>
                    <a:pt x="2" y="211"/>
                  </a:lnTo>
                  <a:lnTo>
                    <a:pt x="2" y="205"/>
                  </a:lnTo>
                  <a:lnTo>
                    <a:pt x="2" y="198"/>
                  </a:lnTo>
                  <a:lnTo>
                    <a:pt x="2" y="192"/>
                  </a:lnTo>
                  <a:lnTo>
                    <a:pt x="2" y="183"/>
                  </a:lnTo>
                  <a:lnTo>
                    <a:pt x="2" y="173"/>
                  </a:lnTo>
                  <a:lnTo>
                    <a:pt x="0" y="166"/>
                  </a:lnTo>
                  <a:lnTo>
                    <a:pt x="0" y="156"/>
                  </a:lnTo>
                  <a:lnTo>
                    <a:pt x="2" y="147"/>
                  </a:lnTo>
                  <a:lnTo>
                    <a:pt x="2" y="139"/>
                  </a:lnTo>
                  <a:lnTo>
                    <a:pt x="4" y="131"/>
                  </a:lnTo>
                  <a:lnTo>
                    <a:pt x="6" y="124"/>
                  </a:lnTo>
                  <a:lnTo>
                    <a:pt x="10" y="118"/>
                  </a:lnTo>
                  <a:lnTo>
                    <a:pt x="14" y="114"/>
                  </a:lnTo>
                  <a:lnTo>
                    <a:pt x="21" y="108"/>
                  </a:lnTo>
                  <a:lnTo>
                    <a:pt x="33" y="105"/>
                  </a:lnTo>
                  <a:lnTo>
                    <a:pt x="38" y="101"/>
                  </a:lnTo>
                  <a:lnTo>
                    <a:pt x="44" y="99"/>
                  </a:lnTo>
                  <a:lnTo>
                    <a:pt x="52" y="97"/>
                  </a:lnTo>
                  <a:lnTo>
                    <a:pt x="57" y="95"/>
                  </a:lnTo>
                  <a:lnTo>
                    <a:pt x="65" y="93"/>
                  </a:lnTo>
                  <a:lnTo>
                    <a:pt x="72" y="89"/>
                  </a:lnTo>
                  <a:lnTo>
                    <a:pt x="80" y="88"/>
                  </a:lnTo>
                  <a:lnTo>
                    <a:pt x="88" y="86"/>
                  </a:lnTo>
                  <a:lnTo>
                    <a:pt x="95" y="82"/>
                  </a:lnTo>
                  <a:lnTo>
                    <a:pt x="105" y="80"/>
                  </a:lnTo>
                  <a:lnTo>
                    <a:pt x="114" y="76"/>
                  </a:lnTo>
                  <a:lnTo>
                    <a:pt x="124" y="72"/>
                  </a:lnTo>
                  <a:lnTo>
                    <a:pt x="131" y="67"/>
                  </a:lnTo>
                  <a:lnTo>
                    <a:pt x="141" y="61"/>
                  </a:lnTo>
                  <a:lnTo>
                    <a:pt x="150" y="57"/>
                  </a:lnTo>
                  <a:lnTo>
                    <a:pt x="160" y="51"/>
                  </a:lnTo>
                  <a:lnTo>
                    <a:pt x="169" y="46"/>
                  </a:lnTo>
                  <a:lnTo>
                    <a:pt x="179" y="38"/>
                  </a:lnTo>
                  <a:lnTo>
                    <a:pt x="188" y="34"/>
                  </a:lnTo>
                  <a:lnTo>
                    <a:pt x="196" y="29"/>
                  </a:lnTo>
                  <a:lnTo>
                    <a:pt x="206" y="23"/>
                  </a:lnTo>
                  <a:lnTo>
                    <a:pt x="215" y="17"/>
                  </a:lnTo>
                  <a:lnTo>
                    <a:pt x="223" y="12"/>
                  </a:lnTo>
                  <a:lnTo>
                    <a:pt x="230" y="10"/>
                  </a:lnTo>
                  <a:lnTo>
                    <a:pt x="238" y="6"/>
                  </a:lnTo>
                  <a:lnTo>
                    <a:pt x="245" y="2"/>
                  </a:lnTo>
                  <a:lnTo>
                    <a:pt x="253" y="0"/>
                  </a:lnTo>
                  <a:lnTo>
                    <a:pt x="261" y="0"/>
                  </a:lnTo>
                  <a:lnTo>
                    <a:pt x="268" y="0"/>
                  </a:lnTo>
                  <a:lnTo>
                    <a:pt x="278" y="4"/>
                  </a:lnTo>
                  <a:lnTo>
                    <a:pt x="280" y="8"/>
                  </a:lnTo>
                  <a:lnTo>
                    <a:pt x="283" y="12"/>
                  </a:lnTo>
                  <a:lnTo>
                    <a:pt x="287" y="17"/>
                  </a:lnTo>
                  <a:lnTo>
                    <a:pt x="289" y="23"/>
                  </a:lnTo>
                  <a:lnTo>
                    <a:pt x="291" y="29"/>
                  </a:lnTo>
                  <a:lnTo>
                    <a:pt x="293" y="36"/>
                  </a:lnTo>
                  <a:lnTo>
                    <a:pt x="297" y="46"/>
                  </a:lnTo>
                  <a:lnTo>
                    <a:pt x="301" y="55"/>
                  </a:lnTo>
                  <a:lnTo>
                    <a:pt x="302" y="63"/>
                  </a:lnTo>
                  <a:lnTo>
                    <a:pt x="304" y="72"/>
                  </a:lnTo>
                  <a:lnTo>
                    <a:pt x="308" y="82"/>
                  </a:lnTo>
                  <a:lnTo>
                    <a:pt x="312" y="93"/>
                  </a:lnTo>
                  <a:lnTo>
                    <a:pt x="314" y="103"/>
                  </a:lnTo>
                  <a:lnTo>
                    <a:pt x="316" y="114"/>
                  </a:lnTo>
                  <a:lnTo>
                    <a:pt x="320" y="124"/>
                  </a:lnTo>
                  <a:lnTo>
                    <a:pt x="325" y="135"/>
                  </a:lnTo>
                  <a:lnTo>
                    <a:pt x="327" y="145"/>
                  </a:lnTo>
                  <a:lnTo>
                    <a:pt x="331" y="156"/>
                  </a:lnTo>
                  <a:lnTo>
                    <a:pt x="337" y="166"/>
                  </a:lnTo>
                  <a:lnTo>
                    <a:pt x="340" y="177"/>
                  </a:lnTo>
                  <a:lnTo>
                    <a:pt x="344" y="186"/>
                  </a:lnTo>
                  <a:lnTo>
                    <a:pt x="348" y="196"/>
                  </a:lnTo>
                  <a:lnTo>
                    <a:pt x="352" y="204"/>
                  </a:lnTo>
                  <a:lnTo>
                    <a:pt x="356" y="213"/>
                  </a:lnTo>
                  <a:lnTo>
                    <a:pt x="358" y="221"/>
                  </a:lnTo>
                  <a:lnTo>
                    <a:pt x="359" y="228"/>
                  </a:lnTo>
                  <a:lnTo>
                    <a:pt x="363" y="232"/>
                  </a:lnTo>
                  <a:lnTo>
                    <a:pt x="367" y="240"/>
                  </a:lnTo>
                  <a:lnTo>
                    <a:pt x="365" y="240"/>
                  </a:lnTo>
                  <a:lnTo>
                    <a:pt x="361" y="240"/>
                  </a:lnTo>
                  <a:lnTo>
                    <a:pt x="356" y="242"/>
                  </a:lnTo>
                  <a:lnTo>
                    <a:pt x="352" y="242"/>
                  </a:lnTo>
                  <a:lnTo>
                    <a:pt x="342" y="242"/>
                  </a:lnTo>
                  <a:lnTo>
                    <a:pt x="335" y="238"/>
                  </a:lnTo>
                  <a:lnTo>
                    <a:pt x="325" y="232"/>
                  </a:lnTo>
                  <a:lnTo>
                    <a:pt x="318" y="226"/>
                  </a:lnTo>
                  <a:lnTo>
                    <a:pt x="312" y="219"/>
                  </a:lnTo>
                  <a:lnTo>
                    <a:pt x="306" y="213"/>
                  </a:lnTo>
                  <a:lnTo>
                    <a:pt x="302" y="207"/>
                  </a:lnTo>
                  <a:lnTo>
                    <a:pt x="299" y="200"/>
                  </a:lnTo>
                  <a:lnTo>
                    <a:pt x="293" y="194"/>
                  </a:lnTo>
                  <a:lnTo>
                    <a:pt x="289" y="186"/>
                  </a:lnTo>
                  <a:lnTo>
                    <a:pt x="283" y="181"/>
                  </a:lnTo>
                  <a:lnTo>
                    <a:pt x="280" y="175"/>
                  </a:lnTo>
                  <a:lnTo>
                    <a:pt x="276" y="169"/>
                  </a:lnTo>
                  <a:lnTo>
                    <a:pt x="270" y="162"/>
                  </a:lnTo>
                  <a:lnTo>
                    <a:pt x="266" y="156"/>
                  </a:lnTo>
                  <a:lnTo>
                    <a:pt x="263" y="150"/>
                  </a:lnTo>
                  <a:lnTo>
                    <a:pt x="253" y="141"/>
                  </a:lnTo>
                  <a:lnTo>
                    <a:pt x="244" y="133"/>
                  </a:lnTo>
                  <a:lnTo>
                    <a:pt x="238" y="129"/>
                  </a:lnTo>
                  <a:lnTo>
                    <a:pt x="232" y="126"/>
                  </a:lnTo>
                  <a:lnTo>
                    <a:pt x="226" y="124"/>
                  </a:lnTo>
                  <a:lnTo>
                    <a:pt x="221" y="122"/>
                  </a:lnTo>
                  <a:lnTo>
                    <a:pt x="215" y="120"/>
                  </a:lnTo>
                  <a:lnTo>
                    <a:pt x="207" y="120"/>
                  </a:lnTo>
                  <a:lnTo>
                    <a:pt x="202" y="120"/>
                  </a:lnTo>
                  <a:lnTo>
                    <a:pt x="196" y="120"/>
                  </a:lnTo>
                  <a:lnTo>
                    <a:pt x="190" y="120"/>
                  </a:lnTo>
                  <a:lnTo>
                    <a:pt x="183" y="120"/>
                  </a:lnTo>
                  <a:lnTo>
                    <a:pt x="177" y="120"/>
                  </a:lnTo>
                  <a:lnTo>
                    <a:pt x="171" y="122"/>
                  </a:lnTo>
                  <a:lnTo>
                    <a:pt x="164" y="122"/>
                  </a:lnTo>
                  <a:lnTo>
                    <a:pt x="158" y="124"/>
                  </a:lnTo>
                  <a:lnTo>
                    <a:pt x="150" y="124"/>
                  </a:lnTo>
                  <a:lnTo>
                    <a:pt x="145" y="126"/>
                  </a:lnTo>
                  <a:lnTo>
                    <a:pt x="137" y="126"/>
                  </a:lnTo>
                  <a:lnTo>
                    <a:pt x="129" y="128"/>
                  </a:lnTo>
                  <a:lnTo>
                    <a:pt x="122" y="129"/>
                  </a:lnTo>
                  <a:lnTo>
                    <a:pt x="116" y="129"/>
                  </a:lnTo>
                  <a:lnTo>
                    <a:pt x="109" y="131"/>
                  </a:lnTo>
                  <a:lnTo>
                    <a:pt x="103" y="131"/>
                  </a:lnTo>
                  <a:lnTo>
                    <a:pt x="97" y="133"/>
                  </a:lnTo>
                  <a:lnTo>
                    <a:pt x="91" y="135"/>
                  </a:lnTo>
                  <a:lnTo>
                    <a:pt x="84" y="135"/>
                  </a:lnTo>
                  <a:lnTo>
                    <a:pt x="78" y="137"/>
                  </a:lnTo>
                  <a:lnTo>
                    <a:pt x="74" y="137"/>
                  </a:lnTo>
                  <a:lnTo>
                    <a:pt x="69" y="141"/>
                  </a:lnTo>
                  <a:lnTo>
                    <a:pt x="59" y="143"/>
                  </a:lnTo>
                  <a:lnTo>
                    <a:pt x="53" y="145"/>
                  </a:lnTo>
                  <a:lnTo>
                    <a:pt x="48" y="147"/>
                  </a:lnTo>
                  <a:lnTo>
                    <a:pt x="44" y="150"/>
                  </a:lnTo>
                  <a:lnTo>
                    <a:pt x="42" y="154"/>
                  </a:lnTo>
                  <a:lnTo>
                    <a:pt x="44" y="158"/>
                  </a:lnTo>
                  <a:lnTo>
                    <a:pt x="46" y="164"/>
                  </a:lnTo>
                  <a:lnTo>
                    <a:pt x="50" y="173"/>
                  </a:lnTo>
                  <a:lnTo>
                    <a:pt x="52" y="177"/>
                  </a:lnTo>
                  <a:lnTo>
                    <a:pt x="53" y="183"/>
                  </a:lnTo>
                  <a:lnTo>
                    <a:pt x="57" y="188"/>
                  </a:lnTo>
                  <a:lnTo>
                    <a:pt x="61" y="196"/>
                  </a:lnTo>
                  <a:lnTo>
                    <a:pt x="65" y="204"/>
                  </a:lnTo>
                  <a:lnTo>
                    <a:pt x="67" y="213"/>
                  </a:lnTo>
                  <a:lnTo>
                    <a:pt x="71" y="223"/>
                  </a:lnTo>
                  <a:lnTo>
                    <a:pt x="76" y="232"/>
                  </a:lnTo>
                  <a:lnTo>
                    <a:pt x="80" y="244"/>
                  </a:lnTo>
                  <a:lnTo>
                    <a:pt x="84" y="255"/>
                  </a:lnTo>
                  <a:lnTo>
                    <a:pt x="90" y="264"/>
                  </a:lnTo>
                  <a:lnTo>
                    <a:pt x="93" y="278"/>
                  </a:lnTo>
                  <a:lnTo>
                    <a:pt x="97" y="287"/>
                  </a:lnTo>
                  <a:lnTo>
                    <a:pt x="103" y="299"/>
                  </a:lnTo>
                  <a:lnTo>
                    <a:pt x="105" y="308"/>
                  </a:lnTo>
                  <a:lnTo>
                    <a:pt x="110" y="320"/>
                  </a:lnTo>
                  <a:lnTo>
                    <a:pt x="114" y="329"/>
                  </a:lnTo>
                  <a:lnTo>
                    <a:pt x="118" y="340"/>
                  </a:lnTo>
                  <a:lnTo>
                    <a:pt x="122" y="350"/>
                  </a:lnTo>
                  <a:lnTo>
                    <a:pt x="126" y="358"/>
                  </a:lnTo>
                  <a:lnTo>
                    <a:pt x="128" y="365"/>
                  </a:lnTo>
                  <a:lnTo>
                    <a:pt x="129" y="371"/>
                  </a:lnTo>
                  <a:lnTo>
                    <a:pt x="131" y="377"/>
                  </a:lnTo>
                  <a:lnTo>
                    <a:pt x="133" y="382"/>
                  </a:lnTo>
                  <a:lnTo>
                    <a:pt x="137" y="392"/>
                  </a:lnTo>
                  <a:lnTo>
                    <a:pt x="141" y="398"/>
                  </a:lnTo>
                  <a:lnTo>
                    <a:pt x="145" y="403"/>
                  </a:lnTo>
                  <a:lnTo>
                    <a:pt x="150" y="405"/>
                  </a:lnTo>
                  <a:lnTo>
                    <a:pt x="154" y="407"/>
                  </a:lnTo>
                  <a:lnTo>
                    <a:pt x="162" y="411"/>
                  </a:lnTo>
                  <a:lnTo>
                    <a:pt x="169" y="411"/>
                  </a:lnTo>
                  <a:lnTo>
                    <a:pt x="179" y="413"/>
                  </a:lnTo>
                  <a:lnTo>
                    <a:pt x="185" y="413"/>
                  </a:lnTo>
                  <a:lnTo>
                    <a:pt x="190" y="413"/>
                  </a:lnTo>
                  <a:lnTo>
                    <a:pt x="196" y="413"/>
                  </a:lnTo>
                  <a:lnTo>
                    <a:pt x="204" y="413"/>
                  </a:lnTo>
                  <a:lnTo>
                    <a:pt x="209" y="411"/>
                  </a:lnTo>
                  <a:lnTo>
                    <a:pt x="215" y="411"/>
                  </a:lnTo>
                  <a:lnTo>
                    <a:pt x="221" y="409"/>
                  </a:lnTo>
                  <a:lnTo>
                    <a:pt x="228" y="409"/>
                  </a:lnTo>
                  <a:lnTo>
                    <a:pt x="234" y="407"/>
                  </a:lnTo>
                  <a:lnTo>
                    <a:pt x="242" y="407"/>
                  </a:lnTo>
                  <a:lnTo>
                    <a:pt x="247" y="405"/>
                  </a:lnTo>
                  <a:lnTo>
                    <a:pt x="255" y="405"/>
                  </a:lnTo>
                  <a:lnTo>
                    <a:pt x="261" y="401"/>
                  </a:lnTo>
                  <a:lnTo>
                    <a:pt x="266" y="399"/>
                  </a:lnTo>
                  <a:lnTo>
                    <a:pt x="270" y="398"/>
                  </a:lnTo>
                  <a:lnTo>
                    <a:pt x="278" y="396"/>
                  </a:lnTo>
                  <a:lnTo>
                    <a:pt x="287" y="390"/>
                  </a:lnTo>
                  <a:lnTo>
                    <a:pt x="299" y="384"/>
                  </a:lnTo>
                  <a:lnTo>
                    <a:pt x="306" y="379"/>
                  </a:lnTo>
                  <a:lnTo>
                    <a:pt x="316" y="373"/>
                  </a:lnTo>
                  <a:lnTo>
                    <a:pt x="323" y="367"/>
                  </a:lnTo>
                  <a:lnTo>
                    <a:pt x="331" y="363"/>
                  </a:lnTo>
                  <a:lnTo>
                    <a:pt x="339" y="358"/>
                  </a:lnTo>
                  <a:lnTo>
                    <a:pt x="344" y="356"/>
                  </a:lnTo>
                  <a:lnTo>
                    <a:pt x="350" y="354"/>
                  </a:lnTo>
                  <a:lnTo>
                    <a:pt x="354" y="354"/>
                  </a:lnTo>
                  <a:lnTo>
                    <a:pt x="359" y="354"/>
                  </a:lnTo>
                  <a:lnTo>
                    <a:pt x="365" y="360"/>
                  </a:lnTo>
                  <a:lnTo>
                    <a:pt x="365" y="363"/>
                  </a:lnTo>
                  <a:lnTo>
                    <a:pt x="365" y="369"/>
                  </a:lnTo>
                  <a:lnTo>
                    <a:pt x="363" y="375"/>
                  </a:lnTo>
                  <a:lnTo>
                    <a:pt x="363" y="380"/>
                  </a:lnTo>
                  <a:lnTo>
                    <a:pt x="361" y="390"/>
                  </a:lnTo>
                  <a:lnTo>
                    <a:pt x="361" y="3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45" name="Freeform 219"/>
            <p:cNvSpPr>
              <a:spLocks/>
            </p:cNvSpPr>
            <p:nvPr/>
          </p:nvSpPr>
          <p:spPr bwMode="auto">
            <a:xfrm>
              <a:off x="3137606" y="2577369"/>
              <a:ext cx="153455" cy="44453"/>
            </a:xfrm>
            <a:custGeom>
              <a:avLst/>
              <a:gdLst>
                <a:gd name="T0" fmla="*/ 2147483647 w 1010"/>
                <a:gd name="T1" fmla="*/ 2147483647 h 291"/>
                <a:gd name="T2" fmla="*/ 2147483647 w 1010"/>
                <a:gd name="T3" fmla="*/ 2147483647 h 291"/>
                <a:gd name="T4" fmla="*/ 2147483647 w 1010"/>
                <a:gd name="T5" fmla="*/ 2147483647 h 291"/>
                <a:gd name="T6" fmla="*/ 2147483647 w 1010"/>
                <a:gd name="T7" fmla="*/ 2147483647 h 291"/>
                <a:gd name="T8" fmla="*/ 2147483647 w 1010"/>
                <a:gd name="T9" fmla="*/ 2147483647 h 291"/>
                <a:gd name="T10" fmla="*/ 2147483647 w 1010"/>
                <a:gd name="T11" fmla="*/ 2147483647 h 291"/>
                <a:gd name="T12" fmla="*/ 2147483647 w 1010"/>
                <a:gd name="T13" fmla="*/ 2147483647 h 291"/>
                <a:gd name="T14" fmla="*/ 2147483647 w 1010"/>
                <a:gd name="T15" fmla="*/ 2147483647 h 291"/>
                <a:gd name="T16" fmla="*/ 2147483647 w 1010"/>
                <a:gd name="T17" fmla="*/ 2147483647 h 291"/>
                <a:gd name="T18" fmla="*/ 2147483647 w 1010"/>
                <a:gd name="T19" fmla="*/ 2147483647 h 291"/>
                <a:gd name="T20" fmla="*/ 2147483647 w 1010"/>
                <a:gd name="T21" fmla="*/ 2147483647 h 291"/>
                <a:gd name="T22" fmla="*/ 2147483647 w 1010"/>
                <a:gd name="T23" fmla="*/ 2147483647 h 291"/>
                <a:gd name="T24" fmla="*/ 2147483647 w 1010"/>
                <a:gd name="T25" fmla="*/ 2147483647 h 291"/>
                <a:gd name="T26" fmla="*/ 2147483647 w 1010"/>
                <a:gd name="T27" fmla="*/ 2147483647 h 291"/>
                <a:gd name="T28" fmla="*/ 2147483647 w 1010"/>
                <a:gd name="T29" fmla="*/ 2147483647 h 291"/>
                <a:gd name="T30" fmla="*/ 2147483647 w 1010"/>
                <a:gd name="T31" fmla="*/ 2147483647 h 291"/>
                <a:gd name="T32" fmla="*/ 2147483647 w 1010"/>
                <a:gd name="T33" fmla="*/ 2147483647 h 291"/>
                <a:gd name="T34" fmla="*/ 2147483647 w 1010"/>
                <a:gd name="T35" fmla="*/ 2147483647 h 291"/>
                <a:gd name="T36" fmla="*/ 2147483647 w 1010"/>
                <a:gd name="T37" fmla="*/ 2147483647 h 291"/>
                <a:gd name="T38" fmla="*/ 2147483647 w 1010"/>
                <a:gd name="T39" fmla="*/ 2147483647 h 291"/>
                <a:gd name="T40" fmla="*/ 2147483647 w 1010"/>
                <a:gd name="T41" fmla="*/ 2147483647 h 291"/>
                <a:gd name="T42" fmla="*/ 2147483647 w 1010"/>
                <a:gd name="T43" fmla="*/ 2147483647 h 291"/>
                <a:gd name="T44" fmla="*/ 2147483647 w 1010"/>
                <a:gd name="T45" fmla="*/ 2147483647 h 291"/>
                <a:gd name="T46" fmla="*/ 2147483647 w 1010"/>
                <a:gd name="T47" fmla="*/ 2147483647 h 291"/>
                <a:gd name="T48" fmla="*/ 2147483647 w 1010"/>
                <a:gd name="T49" fmla="*/ 2147483647 h 291"/>
                <a:gd name="T50" fmla="*/ 2147483647 w 1010"/>
                <a:gd name="T51" fmla="*/ 2147483647 h 291"/>
                <a:gd name="T52" fmla="*/ 2147483647 w 1010"/>
                <a:gd name="T53" fmla="*/ 2147483647 h 291"/>
                <a:gd name="T54" fmla="*/ 2147483647 w 1010"/>
                <a:gd name="T55" fmla="*/ 2147483647 h 291"/>
                <a:gd name="T56" fmla="*/ 2147483647 w 1010"/>
                <a:gd name="T57" fmla="*/ 2147483647 h 291"/>
                <a:gd name="T58" fmla="*/ 2147483647 w 1010"/>
                <a:gd name="T59" fmla="*/ 2147483647 h 291"/>
                <a:gd name="T60" fmla="*/ 2147483647 w 1010"/>
                <a:gd name="T61" fmla="*/ 2147483647 h 291"/>
                <a:gd name="T62" fmla="*/ 2147483647 w 1010"/>
                <a:gd name="T63" fmla="*/ 2147483647 h 291"/>
                <a:gd name="T64" fmla="*/ 2147483647 w 1010"/>
                <a:gd name="T65" fmla="*/ 2147483647 h 291"/>
                <a:gd name="T66" fmla="*/ 2147483647 w 1010"/>
                <a:gd name="T67" fmla="*/ 2147483647 h 291"/>
                <a:gd name="T68" fmla="*/ 2147483647 w 1010"/>
                <a:gd name="T69" fmla="*/ 2147483647 h 291"/>
                <a:gd name="T70" fmla="*/ 2147483647 w 1010"/>
                <a:gd name="T71" fmla="*/ 2147483647 h 291"/>
                <a:gd name="T72" fmla="*/ 2147483647 w 1010"/>
                <a:gd name="T73" fmla="*/ 2147483647 h 291"/>
                <a:gd name="T74" fmla="*/ 2147483647 w 1010"/>
                <a:gd name="T75" fmla="*/ 2147483647 h 291"/>
                <a:gd name="T76" fmla="*/ 2147483647 w 1010"/>
                <a:gd name="T77" fmla="*/ 0 h 291"/>
                <a:gd name="T78" fmla="*/ 2147483647 w 1010"/>
                <a:gd name="T79" fmla="*/ 2147483647 h 291"/>
                <a:gd name="T80" fmla="*/ 2147483647 w 1010"/>
                <a:gd name="T81" fmla="*/ 2147483647 h 291"/>
                <a:gd name="T82" fmla="*/ 0 w 1010"/>
                <a:gd name="T83" fmla="*/ 2147483647 h 291"/>
                <a:gd name="T84" fmla="*/ 2147483647 w 1010"/>
                <a:gd name="T85" fmla="*/ 2147483647 h 291"/>
                <a:gd name="T86" fmla="*/ 2147483647 w 1010"/>
                <a:gd name="T87" fmla="*/ 2147483647 h 291"/>
                <a:gd name="T88" fmla="*/ 2147483647 w 1010"/>
                <a:gd name="T89" fmla="*/ 2147483647 h 29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010" h="291">
                  <a:moveTo>
                    <a:pt x="18" y="101"/>
                  </a:moveTo>
                  <a:lnTo>
                    <a:pt x="18" y="101"/>
                  </a:lnTo>
                  <a:lnTo>
                    <a:pt x="25" y="105"/>
                  </a:lnTo>
                  <a:lnTo>
                    <a:pt x="35" y="110"/>
                  </a:lnTo>
                  <a:lnTo>
                    <a:pt x="48" y="118"/>
                  </a:lnTo>
                  <a:lnTo>
                    <a:pt x="63" y="124"/>
                  </a:lnTo>
                  <a:lnTo>
                    <a:pt x="84" y="133"/>
                  </a:lnTo>
                  <a:lnTo>
                    <a:pt x="103" y="145"/>
                  </a:lnTo>
                  <a:lnTo>
                    <a:pt x="128" y="156"/>
                  </a:lnTo>
                  <a:lnTo>
                    <a:pt x="152" y="167"/>
                  </a:lnTo>
                  <a:lnTo>
                    <a:pt x="179" y="181"/>
                  </a:lnTo>
                  <a:lnTo>
                    <a:pt x="208" y="194"/>
                  </a:lnTo>
                  <a:lnTo>
                    <a:pt x="234" y="207"/>
                  </a:lnTo>
                  <a:lnTo>
                    <a:pt x="263" y="219"/>
                  </a:lnTo>
                  <a:lnTo>
                    <a:pt x="291" y="232"/>
                  </a:lnTo>
                  <a:lnTo>
                    <a:pt x="320" y="243"/>
                  </a:lnTo>
                  <a:lnTo>
                    <a:pt x="346" y="257"/>
                  </a:lnTo>
                  <a:lnTo>
                    <a:pt x="371" y="266"/>
                  </a:lnTo>
                  <a:lnTo>
                    <a:pt x="398" y="274"/>
                  </a:lnTo>
                  <a:lnTo>
                    <a:pt x="422" y="280"/>
                  </a:lnTo>
                  <a:lnTo>
                    <a:pt x="449" y="285"/>
                  </a:lnTo>
                  <a:lnTo>
                    <a:pt x="474" y="289"/>
                  </a:lnTo>
                  <a:lnTo>
                    <a:pt x="500" y="291"/>
                  </a:lnTo>
                  <a:lnTo>
                    <a:pt x="525" y="291"/>
                  </a:lnTo>
                  <a:lnTo>
                    <a:pt x="552" y="291"/>
                  </a:lnTo>
                  <a:lnTo>
                    <a:pt x="576" y="287"/>
                  </a:lnTo>
                  <a:lnTo>
                    <a:pt x="601" y="283"/>
                  </a:lnTo>
                  <a:lnTo>
                    <a:pt x="626" y="278"/>
                  </a:lnTo>
                  <a:lnTo>
                    <a:pt x="652" y="272"/>
                  </a:lnTo>
                  <a:lnTo>
                    <a:pt x="677" y="264"/>
                  </a:lnTo>
                  <a:lnTo>
                    <a:pt x="702" y="257"/>
                  </a:lnTo>
                  <a:lnTo>
                    <a:pt x="727" y="247"/>
                  </a:lnTo>
                  <a:lnTo>
                    <a:pt x="751" y="238"/>
                  </a:lnTo>
                  <a:lnTo>
                    <a:pt x="776" y="226"/>
                  </a:lnTo>
                  <a:lnTo>
                    <a:pt x="801" y="215"/>
                  </a:lnTo>
                  <a:lnTo>
                    <a:pt x="823" y="202"/>
                  </a:lnTo>
                  <a:lnTo>
                    <a:pt x="846" y="188"/>
                  </a:lnTo>
                  <a:lnTo>
                    <a:pt x="865" y="173"/>
                  </a:lnTo>
                  <a:lnTo>
                    <a:pt x="888" y="162"/>
                  </a:lnTo>
                  <a:lnTo>
                    <a:pt x="907" y="148"/>
                  </a:lnTo>
                  <a:lnTo>
                    <a:pt x="924" y="135"/>
                  </a:lnTo>
                  <a:lnTo>
                    <a:pt x="939" y="122"/>
                  </a:lnTo>
                  <a:lnTo>
                    <a:pt x="955" y="110"/>
                  </a:lnTo>
                  <a:lnTo>
                    <a:pt x="968" y="101"/>
                  </a:lnTo>
                  <a:lnTo>
                    <a:pt x="979" y="93"/>
                  </a:lnTo>
                  <a:lnTo>
                    <a:pt x="987" y="86"/>
                  </a:lnTo>
                  <a:lnTo>
                    <a:pt x="995" y="80"/>
                  </a:lnTo>
                  <a:lnTo>
                    <a:pt x="998" y="76"/>
                  </a:lnTo>
                  <a:lnTo>
                    <a:pt x="1000" y="76"/>
                  </a:lnTo>
                  <a:lnTo>
                    <a:pt x="1000" y="72"/>
                  </a:lnTo>
                  <a:lnTo>
                    <a:pt x="1004" y="65"/>
                  </a:lnTo>
                  <a:lnTo>
                    <a:pt x="1006" y="59"/>
                  </a:lnTo>
                  <a:lnTo>
                    <a:pt x="1008" y="53"/>
                  </a:lnTo>
                  <a:lnTo>
                    <a:pt x="1008" y="48"/>
                  </a:lnTo>
                  <a:lnTo>
                    <a:pt x="1010" y="44"/>
                  </a:lnTo>
                  <a:lnTo>
                    <a:pt x="1008" y="32"/>
                  </a:lnTo>
                  <a:lnTo>
                    <a:pt x="1002" y="29"/>
                  </a:lnTo>
                  <a:lnTo>
                    <a:pt x="996" y="25"/>
                  </a:lnTo>
                  <a:lnTo>
                    <a:pt x="989" y="27"/>
                  </a:lnTo>
                  <a:lnTo>
                    <a:pt x="981" y="29"/>
                  </a:lnTo>
                  <a:lnTo>
                    <a:pt x="970" y="34"/>
                  </a:lnTo>
                  <a:lnTo>
                    <a:pt x="957" y="38"/>
                  </a:lnTo>
                  <a:lnTo>
                    <a:pt x="941" y="46"/>
                  </a:lnTo>
                  <a:lnTo>
                    <a:pt x="926" y="51"/>
                  </a:lnTo>
                  <a:lnTo>
                    <a:pt x="913" y="59"/>
                  </a:lnTo>
                  <a:lnTo>
                    <a:pt x="896" y="67"/>
                  </a:lnTo>
                  <a:lnTo>
                    <a:pt x="881" y="74"/>
                  </a:lnTo>
                  <a:lnTo>
                    <a:pt x="863" y="82"/>
                  </a:lnTo>
                  <a:lnTo>
                    <a:pt x="846" y="91"/>
                  </a:lnTo>
                  <a:lnTo>
                    <a:pt x="827" y="99"/>
                  </a:lnTo>
                  <a:lnTo>
                    <a:pt x="810" y="108"/>
                  </a:lnTo>
                  <a:lnTo>
                    <a:pt x="791" y="116"/>
                  </a:lnTo>
                  <a:lnTo>
                    <a:pt x="772" y="125"/>
                  </a:lnTo>
                  <a:lnTo>
                    <a:pt x="753" y="133"/>
                  </a:lnTo>
                  <a:lnTo>
                    <a:pt x="734" y="143"/>
                  </a:lnTo>
                  <a:lnTo>
                    <a:pt x="713" y="152"/>
                  </a:lnTo>
                  <a:lnTo>
                    <a:pt x="694" y="160"/>
                  </a:lnTo>
                  <a:lnTo>
                    <a:pt x="673" y="167"/>
                  </a:lnTo>
                  <a:lnTo>
                    <a:pt x="652" y="173"/>
                  </a:lnTo>
                  <a:lnTo>
                    <a:pt x="633" y="179"/>
                  </a:lnTo>
                  <a:lnTo>
                    <a:pt x="614" y="184"/>
                  </a:lnTo>
                  <a:lnTo>
                    <a:pt x="597" y="188"/>
                  </a:lnTo>
                  <a:lnTo>
                    <a:pt x="578" y="192"/>
                  </a:lnTo>
                  <a:lnTo>
                    <a:pt x="559" y="194"/>
                  </a:lnTo>
                  <a:lnTo>
                    <a:pt x="540" y="196"/>
                  </a:lnTo>
                  <a:lnTo>
                    <a:pt x="521" y="196"/>
                  </a:lnTo>
                  <a:lnTo>
                    <a:pt x="502" y="196"/>
                  </a:lnTo>
                  <a:lnTo>
                    <a:pt x="483" y="194"/>
                  </a:lnTo>
                  <a:lnTo>
                    <a:pt x="464" y="192"/>
                  </a:lnTo>
                  <a:lnTo>
                    <a:pt x="445" y="188"/>
                  </a:lnTo>
                  <a:lnTo>
                    <a:pt x="426" y="183"/>
                  </a:lnTo>
                  <a:lnTo>
                    <a:pt x="405" y="177"/>
                  </a:lnTo>
                  <a:lnTo>
                    <a:pt x="386" y="171"/>
                  </a:lnTo>
                  <a:lnTo>
                    <a:pt x="363" y="164"/>
                  </a:lnTo>
                  <a:lnTo>
                    <a:pt x="343" y="156"/>
                  </a:lnTo>
                  <a:lnTo>
                    <a:pt x="320" y="146"/>
                  </a:lnTo>
                  <a:lnTo>
                    <a:pt x="299" y="139"/>
                  </a:lnTo>
                  <a:lnTo>
                    <a:pt x="276" y="129"/>
                  </a:lnTo>
                  <a:lnTo>
                    <a:pt x="253" y="120"/>
                  </a:lnTo>
                  <a:lnTo>
                    <a:pt x="232" y="110"/>
                  </a:lnTo>
                  <a:lnTo>
                    <a:pt x="211" y="101"/>
                  </a:lnTo>
                  <a:lnTo>
                    <a:pt x="191" y="91"/>
                  </a:lnTo>
                  <a:lnTo>
                    <a:pt x="172" y="80"/>
                  </a:lnTo>
                  <a:lnTo>
                    <a:pt x="151" y="70"/>
                  </a:lnTo>
                  <a:lnTo>
                    <a:pt x="133" y="61"/>
                  </a:lnTo>
                  <a:lnTo>
                    <a:pt x="114" y="53"/>
                  </a:lnTo>
                  <a:lnTo>
                    <a:pt x="99" y="44"/>
                  </a:lnTo>
                  <a:lnTo>
                    <a:pt x="86" y="34"/>
                  </a:lnTo>
                  <a:lnTo>
                    <a:pt x="73" y="29"/>
                  </a:lnTo>
                  <a:lnTo>
                    <a:pt x="59" y="19"/>
                  </a:lnTo>
                  <a:lnTo>
                    <a:pt x="50" y="13"/>
                  </a:lnTo>
                  <a:lnTo>
                    <a:pt x="42" y="8"/>
                  </a:lnTo>
                  <a:lnTo>
                    <a:pt x="37" y="6"/>
                  </a:lnTo>
                  <a:lnTo>
                    <a:pt x="31" y="2"/>
                  </a:lnTo>
                  <a:lnTo>
                    <a:pt x="27" y="0"/>
                  </a:lnTo>
                  <a:lnTo>
                    <a:pt x="25" y="0"/>
                  </a:lnTo>
                  <a:lnTo>
                    <a:pt x="23" y="0"/>
                  </a:lnTo>
                  <a:lnTo>
                    <a:pt x="19" y="2"/>
                  </a:lnTo>
                  <a:lnTo>
                    <a:pt x="18" y="6"/>
                  </a:lnTo>
                  <a:lnTo>
                    <a:pt x="16" y="9"/>
                  </a:lnTo>
                  <a:lnTo>
                    <a:pt x="10" y="15"/>
                  </a:lnTo>
                  <a:lnTo>
                    <a:pt x="4" y="17"/>
                  </a:lnTo>
                  <a:lnTo>
                    <a:pt x="2" y="23"/>
                  </a:lnTo>
                  <a:lnTo>
                    <a:pt x="0" y="29"/>
                  </a:lnTo>
                  <a:lnTo>
                    <a:pt x="0" y="34"/>
                  </a:lnTo>
                  <a:lnTo>
                    <a:pt x="0" y="40"/>
                  </a:lnTo>
                  <a:lnTo>
                    <a:pt x="0" y="48"/>
                  </a:lnTo>
                  <a:lnTo>
                    <a:pt x="2" y="55"/>
                  </a:lnTo>
                  <a:lnTo>
                    <a:pt x="4" y="63"/>
                  </a:lnTo>
                  <a:lnTo>
                    <a:pt x="4" y="70"/>
                  </a:lnTo>
                  <a:lnTo>
                    <a:pt x="6" y="78"/>
                  </a:lnTo>
                  <a:lnTo>
                    <a:pt x="10" y="84"/>
                  </a:lnTo>
                  <a:lnTo>
                    <a:pt x="12" y="89"/>
                  </a:lnTo>
                  <a:lnTo>
                    <a:pt x="16" y="97"/>
                  </a:lnTo>
                  <a:lnTo>
                    <a:pt x="18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46" name="Freeform 220"/>
            <p:cNvSpPr>
              <a:spLocks/>
            </p:cNvSpPr>
            <p:nvPr/>
          </p:nvSpPr>
          <p:spPr bwMode="auto">
            <a:xfrm>
              <a:off x="3096197" y="2247625"/>
              <a:ext cx="118136" cy="39886"/>
            </a:xfrm>
            <a:custGeom>
              <a:avLst/>
              <a:gdLst>
                <a:gd name="T0" fmla="*/ 2147483647 w 775"/>
                <a:gd name="T1" fmla="*/ 2147483647 h 263"/>
                <a:gd name="T2" fmla="*/ 2147483647 w 775"/>
                <a:gd name="T3" fmla="*/ 2147483647 h 263"/>
                <a:gd name="T4" fmla="*/ 2147483647 w 775"/>
                <a:gd name="T5" fmla="*/ 2147483647 h 263"/>
                <a:gd name="T6" fmla="*/ 2147483647 w 775"/>
                <a:gd name="T7" fmla="*/ 2147483647 h 263"/>
                <a:gd name="T8" fmla="*/ 2147483647 w 775"/>
                <a:gd name="T9" fmla="*/ 2147483647 h 263"/>
                <a:gd name="T10" fmla="*/ 2147483647 w 775"/>
                <a:gd name="T11" fmla="*/ 2147483647 h 263"/>
                <a:gd name="T12" fmla="*/ 2147483647 w 775"/>
                <a:gd name="T13" fmla="*/ 2147483647 h 263"/>
                <a:gd name="T14" fmla="*/ 2147483647 w 775"/>
                <a:gd name="T15" fmla="*/ 2147483647 h 263"/>
                <a:gd name="T16" fmla="*/ 2147483647 w 775"/>
                <a:gd name="T17" fmla="*/ 2147483647 h 263"/>
                <a:gd name="T18" fmla="*/ 2147483647 w 775"/>
                <a:gd name="T19" fmla="*/ 2147483647 h 263"/>
                <a:gd name="T20" fmla="*/ 2147483647 w 775"/>
                <a:gd name="T21" fmla="*/ 2147483647 h 263"/>
                <a:gd name="T22" fmla="*/ 2147483647 w 775"/>
                <a:gd name="T23" fmla="*/ 2147483647 h 263"/>
                <a:gd name="T24" fmla="*/ 2147483647 w 775"/>
                <a:gd name="T25" fmla="*/ 2147483647 h 263"/>
                <a:gd name="T26" fmla="*/ 2147483647 w 775"/>
                <a:gd name="T27" fmla="*/ 2147483647 h 263"/>
                <a:gd name="T28" fmla="*/ 2147483647 w 775"/>
                <a:gd name="T29" fmla="*/ 2147483647 h 263"/>
                <a:gd name="T30" fmla="*/ 2147483647 w 775"/>
                <a:gd name="T31" fmla="*/ 2147483647 h 263"/>
                <a:gd name="T32" fmla="*/ 2147483647 w 775"/>
                <a:gd name="T33" fmla="*/ 2147483647 h 263"/>
                <a:gd name="T34" fmla="*/ 2147483647 w 775"/>
                <a:gd name="T35" fmla="*/ 2147483647 h 263"/>
                <a:gd name="T36" fmla="*/ 2147483647 w 775"/>
                <a:gd name="T37" fmla="*/ 2147483647 h 263"/>
                <a:gd name="T38" fmla="*/ 2147483647 w 775"/>
                <a:gd name="T39" fmla="*/ 2147483647 h 263"/>
                <a:gd name="T40" fmla="*/ 2147483647 w 775"/>
                <a:gd name="T41" fmla="*/ 2147483647 h 263"/>
                <a:gd name="T42" fmla="*/ 2147483647 w 775"/>
                <a:gd name="T43" fmla="*/ 2147483647 h 263"/>
                <a:gd name="T44" fmla="*/ 2147483647 w 775"/>
                <a:gd name="T45" fmla="*/ 2147483647 h 263"/>
                <a:gd name="T46" fmla="*/ 2147483647 w 775"/>
                <a:gd name="T47" fmla="*/ 2147483647 h 263"/>
                <a:gd name="T48" fmla="*/ 2147483647 w 775"/>
                <a:gd name="T49" fmla="*/ 2147483647 h 263"/>
                <a:gd name="T50" fmla="*/ 2147483647 w 775"/>
                <a:gd name="T51" fmla="*/ 2147483647 h 263"/>
                <a:gd name="T52" fmla="*/ 2147483647 w 775"/>
                <a:gd name="T53" fmla="*/ 2147483647 h 263"/>
                <a:gd name="T54" fmla="*/ 2147483647 w 775"/>
                <a:gd name="T55" fmla="*/ 2147483647 h 263"/>
                <a:gd name="T56" fmla="*/ 2147483647 w 775"/>
                <a:gd name="T57" fmla="*/ 2147483647 h 263"/>
                <a:gd name="T58" fmla="*/ 2147483647 w 775"/>
                <a:gd name="T59" fmla="*/ 2147483647 h 263"/>
                <a:gd name="T60" fmla="*/ 2147483647 w 775"/>
                <a:gd name="T61" fmla="*/ 2147483647 h 263"/>
                <a:gd name="T62" fmla="*/ 2147483647 w 775"/>
                <a:gd name="T63" fmla="*/ 2147483647 h 263"/>
                <a:gd name="T64" fmla="*/ 2147483647 w 775"/>
                <a:gd name="T65" fmla="*/ 2147483647 h 263"/>
                <a:gd name="T66" fmla="*/ 2147483647 w 775"/>
                <a:gd name="T67" fmla="*/ 0 h 263"/>
                <a:gd name="T68" fmla="*/ 2147483647 w 775"/>
                <a:gd name="T69" fmla="*/ 0 h 263"/>
                <a:gd name="T70" fmla="*/ 2147483647 w 775"/>
                <a:gd name="T71" fmla="*/ 0 h 263"/>
                <a:gd name="T72" fmla="*/ 2147483647 w 775"/>
                <a:gd name="T73" fmla="*/ 0 h 263"/>
                <a:gd name="T74" fmla="*/ 2147483647 w 775"/>
                <a:gd name="T75" fmla="*/ 2147483647 h 263"/>
                <a:gd name="T76" fmla="*/ 2147483647 w 775"/>
                <a:gd name="T77" fmla="*/ 2147483647 h 263"/>
                <a:gd name="T78" fmla="*/ 2147483647 w 775"/>
                <a:gd name="T79" fmla="*/ 2147483647 h 263"/>
                <a:gd name="T80" fmla="*/ 2147483647 w 775"/>
                <a:gd name="T81" fmla="*/ 2147483647 h 263"/>
                <a:gd name="T82" fmla="*/ 2147483647 w 775"/>
                <a:gd name="T83" fmla="*/ 2147483647 h 263"/>
                <a:gd name="T84" fmla="*/ 2147483647 w 775"/>
                <a:gd name="T85" fmla="*/ 2147483647 h 263"/>
                <a:gd name="T86" fmla="*/ 2147483647 w 775"/>
                <a:gd name="T87" fmla="*/ 2147483647 h 263"/>
                <a:gd name="T88" fmla="*/ 2147483647 w 775"/>
                <a:gd name="T89" fmla="*/ 2147483647 h 263"/>
                <a:gd name="T90" fmla="*/ 2147483647 w 775"/>
                <a:gd name="T91" fmla="*/ 2147483647 h 26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775" h="263">
                  <a:moveTo>
                    <a:pt x="775" y="63"/>
                  </a:moveTo>
                  <a:lnTo>
                    <a:pt x="773" y="61"/>
                  </a:lnTo>
                  <a:lnTo>
                    <a:pt x="766" y="61"/>
                  </a:lnTo>
                  <a:lnTo>
                    <a:pt x="752" y="61"/>
                  </a:lnTo>
                  <a:lnTo>
                    <a:pt x="735" y="61"/>
                  </a:lnTo>
                  <a:lnTo>
                    <a:pt x="712" y="59"/>
                  </a:lnTo>
                  <a:lnTo>
                    <a:pt x="688" y="59"/>
                  </a:lnTo>
                  <a:lnTo>
                    <a:pt x="661" y="59"/>
                  </a:lnTo>
                  <a:lnTo>
                    <a:pt x="633" y="61"/>
                  </a:lnTo>
                  <a:lnTo>
                    <a:pt x="598" y="61"/>
                  </a:lnTo>
                  <a:lnTo>
                    <a:pt x="566" y="63"/>
                  </a:lnTo>
                  <a:lnTo>
                    <a:pt x="530" y="65"/>
                  </a:lnTo>
                  <a:lnTo>
                    <a:pt x="496" y="69"/>
                  </a:lnTo>
                  <a:lnTo>
                    <a:pt x="460" y="72"/>
                  </a:lnTo>
                  <a:lnTo>
                    <a:pt x="423" y="78"/>
                  </a:lnTo>
                  <a:lnTo>
                    <a:pt x="387" y="86"/>
                  </a:lnTo>
                  <a:lnTo>
                    <a:pt x="355" y="95"/>
                  </a:lnTo>
                  <a:lnTo>
                    <a:pt x="323" y="105"/>
                  </a:lnTo>
                  <a:lnTo>
                    <a:pt x="292" y="116"/>
                  </a:lnTo>
                  <a:lnTo>
                    <a:pt x="262" y="128"/>
                  </a:lnTo>
                  <a:lnTo>
                    <a:pt x="235" y="143"/>
                  </a:lnTo>
                  <a:lnTo>
                    <a:pt x="211" y="154"/>
                  </a:lnTo>
                  <a:lnTo>
                    <a:pt x="186" y="169"/>
                  </a:lnTo>
                  <a:lnTo>
                    <a:pt x="165" y="185"/>
                  </a:lnTo>
                  <a:lnTo>
                    <a:pt x="146" y="198"/>
                  </a:lnTo>
                  <a:lnTo>
                    <a:pt x="127" y="209"/>
                  </a:lnTo>
                  <a:lnTo>
                    <a:pt x="114" y="223"/>
                  </a:lnTo>
                  <a:lnTo>
                    <a:pt x="100" y="234"/>
                  </a:lnTo>
                  <a:lnTo>
                    <a:pt x="89" y="244"/>
                  </a:lnTo>
                  <a:lnTo>
                    <a:pt x="81" y="251"/>
                  </a:lnTo>
                  <a:lnTo>
                    <a:pt x="74" y="257"/>
                  </a:lnTo>
                  <a:lnTo>
                    <a:pt x="70" y="261"/>
                  </a:lnTo>
                  <a:lnTo>
                    <a:pt x="70" y="263"/>
                  </a:lnTo>
                  <a:lnTo>
                    <a:pt x="68" y="261"/>
                  </a:lnTo>
                  <a:lnTo>
                    <a:pt x="60" y="255"/>
                  </a:lnTo>
                  <a:lnTo>
                    <a:pt x="57" y="249"/>
                  </a:lnTo>
                  <a:lnTo>
                    <a:pt x="51" y="245"/>
                  </a:lnTo>
                  <a:lnTo>
                    <a:pt x="47" y="238"/>
                  </a:lnTo>
                  <a:lnTo>
                    <a:pt x="43" y="234"/>
                  </a:lnTo>
                  <a:lnTo>
                    <a:pt x="36" y="226"/>
                  </a:lnTo>
                  <a:lnTo>
                    <a:pt x="30" y="221"/>
                  </a:lnTo>
                  <a:lnTo>
                    <a:pt x="24" y="215"/>
                  </a:lnTo>
                  <a:lnTo>
                    <a:pt x="19" y="209"/>
                  </a:lnTo>
                  <a:lnTo>
                    <a:pt x="7" y="198"/>
                  </a:lnTo>
                  <a:lnTo>
                    <a:pt x="0" y="190"/>
                  </a:lnTo>
                  <a:lnTo>
                    <a:pt x="2" y="188"/>
                  </a:lnTo>
                  <a:lnTo>
                    <a:pt x="7" y="186"/>
                  </a:lnTo>
                  <a:lnTo>
                    <a:pt x="17" y="181"/>
                  </a:lnTo>
                  <a:lnTo>
                    <a:pt x="30" y="175"/>
                  </a:lnTo>
                  <a:lnTo>
                    <a:pt x="45" y="166"/>
                  </a:lnTo>
                  <a:lnTo>
                    <a:pt x="64" y="158"/>
                  </a:lnTo>
                  <a:lnTo>
                    <a:pt x="85" y="147"/>
                  </a:lnTo>
                  <a:lnTo>
                    <a:pt x="110" y="137"/>
                  </a:lnTo>
                  <a:lnTo>
                    <a:pt x="133" y="124"/>
                  </a:lnTo>
                  <a:lnTo>
                    <a:pt x="159" y="112"/>
                  </a:lnTo>
                  <a:lnTo>
                    <a:pt x="186" y="99"/>
                  </a:lnTo>
                  <a:lnTo>
                    <a:pt x="214" y="88"/>
                  </a:lnTo>
                  <a:lnTo>
                    <a:pt x="243" y="76"/>
                  </a:lnTo>
                  <a:lnTo>
                    <a:pt x="271" y="63"/>
                  </a:lnTo>
                  <a:lnTo>
                    <a:pt x="298" y="51"/>
                  </a:lnTo>
                  <a:lnTo>
                    <a:pt x="327" y="42"/>
                  </a:lnTo>
                  <a:lnTo>
                    <a:pt x="351" y="31"/>
                  </a:lnTo>
                  <a:lnTo>
                    <a:pt x="376" y="23"/>
                  </a:lnTo>
                  <a:lnTo>
                    <a:pt x="397" y="15"/>
                  </a:lnTo>
                  <a:lnTo>
                    <a:pt x="418" y="12"/>
                  </a:lnTo>
                  <a:lnTo>
                    <a:pt x="437" y="6"/>
                  </a:lnTo>
                  <a:lnTo>
                    <a:pt x="456" y="4"/>
                  </a:lnTo>
                  <a:lnTo>
                    <a:pt x="473" y="0"/>
                  </a:lnTo>
                  <a:lnTo>
                    <a:pt x="490" y="0"/>
                  </a:lnTo>
                  <a:lnTo>
                    <a:pt x="507" y="0"/>
                  </a:lnTo>
                  <a:lnTo>
                    <a:pt x="522" y="0"/>
                  </a:lnTo>
                  <a:lnTo>
                    <a:pt x="541" y="0"/>
                  </a:lnTo>
                  <a:lnTo>
                    <a:pt x="558" y="0"/>
                  </a:lnTo>
                  <a:lnTo>
                    <a:pt x="577" y="0"/>
                  </a:lnTo>
                  <a:lnTo>
                    <a:pt x="598" y="2"/>
                  </a:lnTo>
                  <a:lnTo>
                    <a:pt x="619" y="2"/>
                  </a:lnTo>
                  <a:lnTo>
                    <a:pt x="644" y="4"/>
                  </a:lnTo>
                  <a:lnTo>
                    <a:pt x="665" y="4"/>
                  </a:lnTo>
                  <a:lnTo>
                    <a:pt x="684" y="6"/>
                  </a:lnTo>
                  <a:lnTo>
                    <a:pt x="703" y="10"/>
                  </a:lnTo>
                  <a:lnTo>
                    <a:pt x="718" y="13"/>
                  </a:lnTo>
                  <a:lnTo>
                    <a:pt x="730" y="17"/>
                  </a:lnTo>
                  <a:lnTo>
                    <a:pt x="741" y="23"/>
                  </a:lnTo>
                  <a:lnTo>
                    <a:pt x="749" y="27"/>
                  </a:lnTo>
                  <a:lnTo>
                    <a:pt x="758" y="32"/>
                  </a:lnTo>
                  <a:lnTo>
                    <a:pt x="762" y="38"/>
                  </a:lnTo>
                  <a:lnTo>
                    <a:pt x="768" y="44"/>
                  </a:lnTo>
                  <a:lnTo>
                    <a:pt x="769" y="48"/>
                  </a:lnTo>
                  <a:lnTo>
                    <a:pt x="773" y="53"/>
                  </a:lnTo>
                  <a:lnTo>
                    <a:pt x="775" y="59"/>
                  </a:lnTo>
                  <a:lnTo>
                    <a:pt x="775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47" name="Freeform 221"/>
            <p:cNvSpPr>
              <a:spLocks/>
            </p:cNvSpPr>
            <p:nvPr/>
          </p:nvSpPr>
          <p:spPr bwMode="auto">
            <a:xfrm>
              <a:off x="3346779" y="2262544"/>
              <a:ext cx="52065" cy="59677"/>
            </a:xfrm>
            <a:custGeom>
              <a:avLst/>
              <a:gdLst>
                <a:gd name="T0" fmla="*/ 0 w 342"/>
                <a:gd name="T1" fmla="*/ 2147483647 h 392"/>
                <a:gd name="T2" fmla="*/ 2147483647 w 342"/>
                <a:gd name="T3" fmla="*/ 2147483647 h 392"/>
                <a:gd name="T4" fmla="*/ 2147483647 w 342"/>
                <a:gd name="T5" fmla="*/ 0 h 392"/>
                <a:gd name="T6" fmla="*/ 2147483647 w 342"/>
                <a:gd name="T7" fmla="*/ 2147483647 h 392"/>
                <a:gd name="T8" fmla="*/ 2147483647 w 342"/>
                <a:gd name="T9" fmla="*/ 2147483647 h 392"/>
                <a:gd name="T10" fmla="*/ 0 w 342"/>
                <a:gd name="T11" fmla="*/ 2147483647 h 392"/>
                <a:gd name="T12" fmla="*/ 0 w 342"/>
                <a:gd name="T13" fmla="*/ 2147483647 h 39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2" h="392">
                  <a:moveTo>
                    <a:pt x="0" y="392"/>
                  </a:moveTo>
                  <a:lnTo>
                    <a:pt x="188" y="325"/>
                  </a:lnTo>
                  <a:lnTo>
                    <a:pt x="310" y="0"/>
                  </a:lnTo>
                  <a:lnTo>
                    <a:pt x="342" y="70"/>
                  </a:lnTo>
                  <a:lnTo>
                    <a:pt x="228" y="342"/>
                  </a:lnTo>
                  <a:lnTo>
                    <a:pt x="0" y="3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pic>
        <p:nvPicPr>
          <p:cNvPr id="348" name="Picture 106"/>
          <p:cNvPicPr>
            <a:picLocks noChangeAspect="1" noChangeArrowheads="1"/>
          </p:cNvPicPr>
          <p:nvPr/>
        </p:nvPicPr>
        <p:blipFill>
          <a:blip r:embed="rId2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176" y="2395768"/>
            <a:ext cx="229210" cy="532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49" name="グループ化 348"/>
          <p:cNvGrpSpPr>
            <a:grpSpLocks/>
          </p:cNvGrpSpPr>
          <p:nvPr/>
        </p:nvGrpSpPr>
        <p:grpSpPr bwMode="auto">
          <a:xfrm>
            <a:off x="9275331" y="2599171"/>
            <a:ext cx="365125" cy="331788"/>
            <a:chOff x="4257655" y="2293610"/>
            <a:chExt cx="360957" cy="342332"/>
          </a:xfrm>
        </p:grpSpPr>
        <p:sp>
          <p:nvSpPr>
            <p:cNvPr id="350" name="Freeform 274"/>
            <p:cNvSpPr>
              <a:spLocks/>
            </p:cNvSpPr>
            <p:nvPr/>
          </p:nvSpPr>
          <p:spPr bwMode="auto">
            <a:xfrm>
              <a:off x="4257655" y="2293610"/>
              <a:ext cx="360957" cy="342328"/>
            </a:xfrm>
            <a:custGeom>
              <a:avLst/>
              <a:gdLst>
                <a:gd name="T0" fmla="*/ 2147483647 w 310"/>
                <a:gd name="T1" fmla="*/ 2147483647 h 294"/>
                <a:gd name="T2" fmla="*/ 2147483647 w 310"/>
                <a:gd name="T3" fmla="*/ 2147483647 h 294"/>
                <a:gd name="T4" fmla="*/ 2147483647 w 310"/>
                <a:gd name="T5" fmla="*/ 2147483647 h 294"/>
                <a:gd name="T6" fmla="*/ 2147483647 w 310"/>
                <a:gd name="T7" fmla="*/ 2147483647 h 294"/>
                <a:gd name="T8" fmla="*/ 2147483647 w 310"/>
                <a:gd name="T9" fmla="*/ 0 h 294"/>
                <a:gd name="T10" fmla="*/ 2147483647 w 310"/>
                <a:gd name="T11" fmla="*/ 2147483647 h 294"/>
                <a:gd name="T12" fmla="*/ 2147483647 w 310"/>
                <a:gd name="T13" fmla="*/ 2147483647 h 294"/>
                <a:gd name="T14" fmla="*/ 2147483647 w 310"/>
                <a:gd name="T15" fmla="*/ 2147483647 h 294"/>
                <a:gd name="T16" fmla="*/ 2147483647 w 310"/>
                <a:gd name="T17" fmla="*/ 2147483647 h 294"/>
                <a:gd name="T18" fmla="*/ 2147483647 w 310"/>
                <a:gd name="T19" fmla="*/ 2147483647 h 294"/>
                <a:gd name="T20" fmla="*/ 2147483647 w 310"/>
                <a:gd name="T21" fmla="*/ 2147483647 h 294"/>
                <a:gd name="T22" fmla="*/ 2147483647 w 310"/>
                <a:gd name="T23" fmla="*/ 2147483647 h 294"/>
                <a:gd name="T24" fmla="*/ 2147483647 w 310"/>
                <a:gd name="T25" fmla="*/ 2147483647 h 294"/>
                <a:gd name="T26" fmla="*/ 2147483647 w 310"/>
                <a:gd name="T27" fmla="*/ 2147483647 h 294"/>
                <a:gd name="T28" fmla="*/ 0 w 310"/>
                <a:gd name="T29" fmla="*/ 2147483647 h 294"/>
                <a:gd name="T30" fmla="*/ 0 w 310"/>
                <a:gd name="T31" fmla="*/ 2147483647 h 294"/>
                <a:gd name="T32" fmla="*/ 0 w 310"/>
                <a:gd name="T33" fmla="*/ 2147483647 h 294"/>
                <a:gd name="T34" fmla="*/ 0 w 310"/>
                <a:gd name="T35" fmla="*/ 2147483647 h 294"/>
                <a:gd name="T36" fmla="*/ 2147483647 w 310"/>
                <a:gd name="T37" fmla="*/ 2147483647 h 294"/>
                <a:gd name="T38" fmla="*/ 2147483647 w 310"/>
                <a:gd name="T39" fmla="*/ 2147483647 h 294"/>
                <a:gd name="T40" fmla="*/ 2147483647 w 310"/>
                <a:gd name="T41" fmla="*/ 2147483647 h 294"/>
                <a:gd name="T42" fmla="*/ 2147483647 w 310"/>
                <a:gd name="T43" fmla="*/ 2147483647 h 294"/>
                <a:gd name="T44" fmla="*/ 2147483647 w 310"/>
                <a:gd name="T45" fmla="*/ 2147483647 h 294"/>
                <a:gd name="T46" fmla="*/ 2147483647 w 310"/>
                <a:gd name="T47" fmla="*/ 2147483647 h 294"/>
                <a:gd name="T48" fmla="*/ 2147483647 w 310"/>
                <a:gd name="T49" fmla="*/ 2147483647 h 294"/>
                <a:gd name="T50" fmla="*/ 2147483647 w 310"/>
                <a:gd name="T51" fmla="*/ 2147483647 h 294"/>
                <a:gd name="T52" fmla="*/ 2147483647 w 310"/>
                <a:gd name="T53" fmla="*/ 2147483647 h 294"/>
                <a:gd name="T54" fmla="*/ 2147483647 w 310"/>
                <a:gd name="T55" fmla="*/ 2147483647 h 294"/>
                <a:gd name="T56" fmla="*/ 2147483647 w 310"/>
                <a:gd name="T57" fmla="*/ 2147483647 h 294"/>
                <a:gd name="T58" fmla="*/ 2147483647 w 310"/>
                <a:gd name="T59" fmla="*/ 2147483647 h 294"/>
                <a:gd name="T60" fmla="*/ 2147483647 w 310"/>
                <a:gd name="T61" fmla="*/ 2147483647 h 294"/>
                <a:gd name="T62" fmla="*/ 2147483647 w 310"/>
                <a:gd name="T63" fmla="*/ 2147483647 h 294"/>
                <a:gd name="T64" fmla="*/ 2147483647 w 310"/>
                <a:gd name="T65" fmla="*/ 2147483647 h 294"/>
                <a:gd name="T66" fmla="*/ 2147483647 w 310"/>
                <a:gd name="T67" fmla="*/ 2147483647 h 294"/>
                <a:gd name="T68" fmla="*/ 2147483647 w 310"/>
                <a:gd name="T69" fmla="*/ 2147483647 h 294"/>
                <a:gd name="T70" fmla="*/ 2147483647 w 310"/>
                <a:gd name="T71" fmla="*/ 2147483647 h 294"/>
                <a:gd name="T72" fmla="*/ 2147483647 w 310"/>
                <a:gd name="T73" fmla="*/ 2147483647 h 294"/>
                <a:gd name="T74" fmla="*/ 2147483647 w 310"/>
                <a:gd name="T75" fmla="*/ 2147483647 h 294"/>
                <a:gd name="T76" fmla="*/ 2147483647 w 310"/>
                <a:gd name="T77" fmla="*/ 2147483647 h 294"/>
                <a:gd name="T78" fmla="*/ 2147483647 w 310"/>
                <a:gd name="T79" fmla="*/ 2147483647 h 294"/>
                <a:gd name="T80" fmla="*/ 2147483647 w 310"/>
                <a:gd name="T81" fmla="*/ 2147483647 h 294"/>
                <a:gd name="T82" fmla="*/ 2147483647 w 310"/>
                <a:gd name="T83" fmla="*/ 2147483647 h 294"/>
                <a:gd name="T84" fmla="*/ 2147483647 w 310"/>
                <a:gd name="T85" fmla="*/ 2147483647 h 294"/>
                <a:gd name="T86" fmla="*/ 2147483647 w 310"/>
                <a:gd name="T87" fmla="*/ 2147483647 h 294"/>
                <a:gd name="T88" fmla="*/ 2147483647 w 310"/>
                <a:gd name="T89" fmla="*/ 2147483647 h 294"/>
                <a:gd name="T90" fmla="*/ 2147483647 w 310"/>
                <a:gd name="T91" fmla="*/ 2147483647 h 294"/>
                <a:gd name="T92" fmla="*/ 2147483647 w 310"/>
                <a:gd name="T93" fmla="*/ 2147483647 h 294"/>
                <a:gd name="T94" fmla="*/ 2147483647 w 310"/>
                <a:gd name="T95" fmla="*/ 2147483647 h 294"/>
                <a:gd name="T96" fmla="*/ 2147483647 w 310"/>
                <a:gd name="T97" fmla="*/ 2147483647 h 294"/>
                <a:gd name="T98" fmla="*/ 2147483647 w 310"/>
                <a:gd name="T99" fmla="*/ 2147483647 h 294"/>
                <a:gd name="T100" fmla="*/ 2147483647 w 310"/>
                <a:gd name="T101" fmla="*/ 2147483647 h 294"/>
                <a:gd name="T102" fmla="*/ 2147483647 w 310"/>
                <a:gd name="T103" fmla="*/ 2147483647 h 294"/>
                <a:gd name="T104" fmla="*/ 2147483647 w 310"/>
                <a:gd name="T105" fmla="*/ 2147483647 h 294"/>
                <a:gd name="T106" fmla="*/ 2147483647 w 310"/>
                <a:gd name="T107" fmla="*/ 2147483647 h 294"/>
                <a:gd name="T108" fmla="*/ 2147483647 w 310"/>
                <a:gd name="T109" fmla="*/ 2147483647 h 294"/>
                <a:gd name="T110" fmla="*/ 2147483647 w 310"/>
                <a:gd name="T111" fmla="*/ 2147483647 h 294"/>
                <a:gd name="T112" fmla="*/ 2147483647 w 310"/>
                <a:gd name="T113" fmla="*/ 2147483647 h 294"/>
                <a:gd name="T114" fmla="*/ 2147483647 w 310"/>
                <a:gd name="T115" fmla="*/ 2147483647 h 294"/>
                <a:gd name="T116" fmla="*/ 2147483647 w 310"/>
                <a:gd name="T117" fmla="*/ 2147483647 h 29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10" h="294">
                  <a:moveTo>
                    <a:pt x="244" y="10"/>
                  </a:moveTo>
                  <a:lnTo>
                    <a:pt x="244" y="10"/>
                  </a:lnTo>
                  <a:lnTo>
                    <a:pt x="212" y="4"/>
                  </a:lnTo>
                  <a:lnTo>
                    <a:pt x="188" y="2"/>
                  </a:lnTo>
                  <a:lnTo>
                    <a:pt x="160" y="0"/>
                  </a:lnTo>
                  <a:lnTo>
                    <a:pt x="130" y="2"/>
                  </a:lnTo>
                  <a:lnTo>
                    <a:pt x="98" y="4"/>
                  </a:lnTo>
                  <a:lnTo>
                    <a:pt x="64" y="12"/>
                  </a:lnTo>
                  <a:lnTo>
                    <a:pt x="30" y="22"/>
                  </a:lnTo>
                  <a:lnTo>
                    <a:pt x="16" y="28"/>
                  </a:lnTo>
                  <a:lnTo>
                    <a:pt x="12" y="32"/>
                  </a:lnTo>
                  <a:lnTo>
                    <a:pt x="6" y="38"/>
                  </a:lnTo>
                  <a:lnTo>
                    <a:pt x="4" y="44"/>
                  </a:lnTo>
                  <a:lnTo>
                    <a:pt x="0" y="50"/>
                  </a:lnTo>
                  <a:lnTo>
                    <a:pt x="0" y="60"/>
                  </a:lnTo>
                  <a:lnTo>
                    <a:pt x="0" y="70"/>
                  </a:lnTo>
                  <a:lnTo>
                    <a:pt x="2" y="110"/>
                  </a:lnTo>
                  <a:lnTo>
                    <a:pt x="4" y="130"/>
                  </a:lnTo>
                  <a:lnTo>
                    <a:pt x="8" y="150"/>
                  </a:lnTo>
                  <a:lnTo>
                    <a:pt x="14" y="170"/>
                  </a:lnTo>
                  <a:lnTo>
                    <a:pt x="20" y="188"/>
                  </a:lnTo>
                  <a:lnTo>
                    <a:pt x="28" y="206"/>
                  </a:lnTo>
                  <a:lnTo>
                    <a:pt x="38" y="224"/>
                  </a:lnTo>
                  <a:lnTo>
                    <a:pt x="48" y="238"/>
                  </a:lnTo>
                  <a:lnTo>
                    <a:pt x="60" y="252"/>
                  </a:lnTo>
                  <a:lnTo>
                    <a:pt x="72" y="266"/>
                  </a:lnTo>
                  <a:lnTo>
                    <a:pt x="86" y="276"/>
                  </a:lnTo>
                  <a:lnTo>
                    <a:pt x="102" y="284"/>
                  </a:lnTo>
                  <a:lnTo>
                    <a:pt x="120" y="290"/>
                  </a:lnTo>
                  <a:lnTo>
                    <a:pt x="138" y="294"/>
                  </a:lnTo>
                  <a:lnTo>
                    <a:pt x="158" y="294"/>
                  </a:lnTo>
                  <a:lnTo>
                    <a:pt x="178" y="292"/>
                  </a:lnTo>
                  <a:lnTo>
                    <a:pt x="196" y="288"/>
                  </a:lnTo>
                  <a:lnTo>
                    <a:pt x="212" y="282"/>
                  </a:lnTo>
                  <a:lnTo>
                    <a:pt x="228" y="274"/>
                  </a:lnTo>
                  <a:lnTo>
                    <a:pt x="240" y="264"/>
                  </a:lnTo>
                  <a:lnTo>
                    <a:pt x="254" y="252"/>
                  </a:lnTo>
                  <a:lnTo>
                    <a:pt x="264" y="238"/>
                  </a:lnTo>
                  <a:lnTo>
                    <a:pt x="274" y="222"/>
                  </a:lnTo>
                  <a:lnTo>
                    <a:pt x="284" y="206"/>
                  </a:lnTo>
                  <a:lnTo>
                    <a:pt x="292" y="188"/>
                  </a:lnTo>
                  <a:lnTo>
                    <a:pt x="298" y="170"/>
                  </a:lnTo>
                  <a:lnTo>
                    <a:pt x="302" y="150"/>
                  </a:lnTo>
                  <a:lnTo>
                    <a:pt x="306" y="130"/>
                  </a:lnTo>
                  <a:lnTo>
                    <a:pt x="308" y="108"/>
                  </a:lnTo>
                  <a:lnTo>
                    <a:pt x="310" y="86"/>
                  </a:lnTo>
                  <a:lnTo>
                    <a:pt x="310" y="64"/>
                  </a:lnTo>
                  <a:lnTo>
                    <a:pt x="310" y="54"/>
                  </a:lnTo>
                  <a:lnTo>
                    <a:pt x="308" y="48"/>
                  </a:lnTo>
                  <a:lnTo>
                    <a:pt x="304" y="40"/>
                  </a:lnTo>
                  <a:lnTo>
                    <a:pt x="298" y="32"/>
                  </a:lnTo>
                  <a:lnTo>
                    <a:pt x="286" y="24"/>
                  </a:lnTo>
                  <a:lnTo>
                    <a:pt x="268" y="16"/>
                  </a:lnTo>
                  <a:lnTo>
                    <a:pt x="244" y="10"/>
                  </a:lnTo>
                  <a:close/>
                </a:path>
              </a:pathLst>
            </a:custGeom>
            <a:solidFill>
              <a:srgbClr val="E1E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51" name="Freeform 275"/>
            <p:cNvSpPr>
              <a:spLocks/>
            </p:cNvSpPr>
            <p:nvPr/>
          </p:nvSpPr>
          <p:spPr bwMode="auto">
            <a:xfrm>
              <a:off x="4278614" y="2319226"/>
              <a:ext cx="319039" cy="86164"/>
            </a:xfrm>
            <a:custGeom>
              <a:avLst/>
              <a:gdLst>
                <a:gd name="T0" fmla="*/ 2147483647 w 274"/>
                <a:gd name="T1" fmla="*/ 2147483647 h 74"/>
                <a:gd name="T2" fmla="*/ 2147483647 w 274"/>
                <a:gd name="T3" fmla="*/ 2147483647 h 74"/>
                <a:gd name="T4" fmla="*/ 2147483647 w 274"/>
                <a:gd name="T5" fmla="*/ 2147483647 h 74"/>
                <a:gd name="T6" fmla="*/ 2147483647 w 274"/>
                <a:gd name="T7" fmla="*/ 2147483647 h 74"/>
                <a:gd name="T8" fmla="*/ 2147483647 w 274"/>
                <a:gd name="T9" fmla="*/ 2147483647 h 74"/>
                <a:gd name="T10" fmla="*/ 2147483647 w 274"/>
                <a:gd name="T11" fmla="*/ 2147483647 h 74"/>
                <a:gd name="T12" fmla="*/ 2147483647 w 274"/>
                <a:gd name="T13" fmla="*/ 2147483647 h 74"/>
                <a:gd name="T14" fmla="*/ 2147483647 w 274"/>
                <a:gd name="T15" fmla="*/ 2147483647 h 74"/>
                <a:gd name="T16" fmla="*/ 2147483647 w 274"/>
                <a:gd name="T17" fmla="*/ 2147483647 h 74"/>
                <a:gd name="T18" fmla="*/ 2147483647 w 274"/>
                <a:gd name="T19" fmla="*/ 2147483647 h 74"/>
                <a:gd name="T20" fmla="*/ 2147483647 w 274"/>
                <a:gd name="T21" fmla="*/ 2147483647 h 74"/>
                <a:gd name="T22" fmla="*/ 2147483647 w 274"/>
                <a:gd name="T23" fmla="*/ 2147483647 h 74"/>
                <a:gd name="T24" fmla="*/ 2147483647 w 274"/>
                <a:gd name="T25" fmla="*/ 2147483647 h 74"/>
                <a:gd name="T26" fmla="*/ 2147483647 w 274"/>
                <a:gd name="T27" fmla="*/ 2147483647 h 74"/>
                <a:gd name="T28" fmla="*/ 2147483647 w 274"/>
                <a:gd name="T29" fmla="*/ 2147483647 h 74"/>
                <a:gd name="T30" fmla="*/ 2147483647 w 274"/>
                <a:gd name="T31" fmla="*/ 2147483647 h 74"/>
                <a:gd name="T32" fmla="*/ 2147483647 w 274"/>
                <a:gd name="T33" fmla="*/ 2147483647 h 74"/>
                <a:gd name="T34" fmla="*/ 2147483647 w 274"/>
                <a:gd name="T35" fmla="*/ 2147483647 h 74"/>
                <a:gd name="T36" fmla="*/ 2147483647 w 274"/>
                <a:gd name="T37" fmla="*/ 2147483647 h 74"/>
                <a:gd name="T38" fmla="*/ 2147483647 w 274"/>
                <a:gd name="T39" fmla="*/ 2147483647 h 74"/>
                <a:gd name="T40" fmla="*/ 0 w 274"/>
                <a:gd name="T41" fmla="*/ 2147483647 h 74"/>
                <a:gd name="T42" fmla="*/ 0 w 274"/>
                <a:gd name="T43" fmla="*/ 2147483647 h 74"/>
                <a:gd name="T44" fmla="*/ 2147483647 w 274"/>
                <a:gd name="T45" fmla="*/ 2147483647 h 74"/>
                <a:gd name="T46" fmla="*/ 2147483647 w 274"/>
                <a:gd name="T47" fmla="*/ 2147483647 h 74"/>
                <a:gd name="T48" fmla="*/ 2147483647 w 274"/>
                <a:gd name="T49" fmla="*/ 2147483647 h 74"/>
                <a:gd name="T50" fmla="*/ 2147483647 w 274"/>
                <a:gd name="T51" fmla="*/ 2147483647 h 74"/>
                <a:gd name="T52" fmla="*/ 2147483647 w 274"/>
                <a:gd name="T53" fmla="*/ 2147483647 h 74"/>
                <a:gd name="T54" fmla="*/ 2147483647 w 274"/>
                <a:gd name="T55" fmla="*/ 2147483647 h 74"/>
                <a:gd name="T56" fmla="*/ 2147483647 w 274"/>
                <a:gd name="T57" fmla="*/ 2147483647 h 74"/>
                <a:gd name="T58" fmla="*/ 2147483647 w 274"/>
                <a:gd name="T59" fmla="*/ 0 h 74"/>
                <a:gd name="T60" fmla="*/ 2147483647 w 274"/>
                <a:gd name="T61" fmla="*/ 0 h 74"/>
                <a:gd name="T62" fmla="*/ 2147483647 w 274"/>
                <a:gd name="T63" fmla="*/ 0 h 74"/>
                <a:gd name="T64" fmla="*/ 2147483647 w 274"/>
                <a:gd name="T65" fmla="*/ 0 h 74"/>
                <a:gd name="T66" fmla="*/ 2147483647 w 274"/>
                <a:gd name="T67" fmla="*/ 2147483647 h 74"/>
                <a:gd name="T68" fmla="*/ 2147483647 w 274"/>
                <a:gd name="T69" fmla="*/ 2147483647 h 74"/>
                <a:gd name="T70" fmla="*/ 2147483647 w 274"/>
                <a:gd name="T71" fmla="*/ 2147483647 h 74"/>
                <a:gd name="T72" fmla="*/ 2147483647 w 274"/>
                <a:gd name="T73" fmla="*/ 2147483647 h 74"/>
                <a:gd name="T74" fmla="*/ 2147483647 w 274"/>
                <a:gd name="T75" fmla="*/ 2147483647 h 74"/>
                <a:gd name="T76" fmla="*/ 2147483647 w 274"/>
                <a:gd name="T77" fmla="*/ 2147483647 h 74"/>
                <a:gd name="T78" fmla="*/ 2147483647 w 274"/>
                <a:gd name="T79" fmla="*/ 2147483647 h 74"/>
                <a:gd name="T80" fmla="*/ 2147483647 w 274"/>
                <a:gd name="T81" fmla="*/ 2147483647 h 74"/>
                <a:gd name="T82" fmla="*/ 2147483647 w 274"/>
                <a:gd name="T83" fmla="*/ 2147483647 h 7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74" h="74">
                  <a:moveTo>
                    <a:pt x="274" y="34"/>
                  </a:moveTo>
                  <a:lnTo>
                    <a:pt x="274" y="34"/>
                  </a:lnTo>
                  <a:lnTo>
                    <a:pt x="272" y="38"/>
                  </a:lnTo>
                  <a:lnTo>
                    <a:pt x="270" y="42"/>
                  </a:lnTo>
                  <a:lnTo>
                    <a:pt x="262" y="50"/>
                  </a:lnTo>
                  <a:lnTo>
                    <a:pt x="250" y="56"/>
                  </a:lnTo>
                  <a:lnTo>
                    <a:pt x="234" y="62"/>
                  </a:lnTo>
                  <a:lnTo>
                    <a:pt x="214" y="66"/>
                  </a:lnTo>
                  <a:lnTo>
                    <a:pt x="190" y="70"/>
                  </a:lnTo>
                  <a:lnTo>
                    <a:pt x="164" y="72"/>
                  </a:lnTo>
                  <a:lnTo>
                    <a:pt x="138" y="74"/>
                  </a:lnTo>
                  <a:lnTo>
                    <a:pt x="110" y="74"/>
                  </a:lnTo>
                  <a:lnTo>
                    <a:pt x="84" y="72"/>
                  </a:lnTo>
                  <a:lnTo>
                    <a:pt x="60" y="68"/>
                  </a:lnTo>
                  <a:lnTo>
                    <a:pt x="40" y="64"/>
                  </a:lnTo>
                  <a:lnTo>
                    <a:pt x="24" y="60"/>
                  </a:lnTo>
                  <a:lnTo>
                    <a:pt x="12" y="52"/>
                  </a:lnTo>
                  <a:lnTo>
                    <a:pt x="4" y="46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2" y="34"/>
                  </a:lnTo>
                  <a:lnTo>
                    <a:pt x="4" y="32"/>
                  </a:lnTo>
                  <a:lnTo>
                    <a:pt x="10" y="24"/>
                  </a:lnTo>
                  <a:lnTo>
                    <a:pt x="24" y="18"/>
                  </a:lnTo>
                  <a:lnTo>
                    <a:pt x="40" y="12"/>
                  </a:lnTo>
                  <a:lnTo>
                    <a:pt x="60" y="6"/>
                  </a:lnTo>
                  <a:lnTo>
                    <a:pt x="84" y="4"/>
                  </a:lnTo>
                  <a:lnTo>
                    <a:pt x="108" y="0"/>
                  </a:lnTo>
                  <a:lnTo>
                    <a:pt x="136" y="0"/>
                  </a:lnTo>
                  <a:lnTo>
                    <a:pt x="164" y="0"/>
                  </a:lnTo>
                  <a:lnTo>
                    <a:pt x="190" y="2"/>
                  </a:lnTo>
                  <a:lnTo>
                    <a:pt x="212" y="4"/>
                  </a:lnTo>
                  <a:lnTo>
                    <a:pt x="232" y="8"/>
                  </a:lnTo>
                  <a:lnTo>
                    <a:pt x="250" y="14"/>
                  </a:lnTo>
                  <a:lnTo>
                    <a:pt x="262" y="20"/>
                  </a:lnTo>
                  <a:lnTo>
                    <a:pt x="270" y="28"/>
                  </a:lnTo>
                  <a:lnTo>
                    <a:pt x="272" y="30"/>
                  </a:lnTo>
                  <a:lnTo>
                    <a:pt x="274" y="34"/>
                  </a:lnTo>
                  <a:close/>
                </a:path>
              </a:pathLst>
            </a:custGeom>
            <a:solidFill>
              <a:srgbClr val="C8C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52" name="Freeform 276"/>
            <p:cNvSpPr>
              <a:spLocks/>
            </p:cNvSpPr>
            <p:nvPr/>
          </p:nvSpPr>
          <p:spPr bwMode="auto">
            <a:xfrm>
              <a:off x="4455595" y="2370464"/>
              <a:ext cx="163013" cy="265478"/>
            </a:xfrm>
            <a:custGeom>
              <a:avLst/>
              <a:gdLst>
                <a:gd name="T0" fmla="*/ 2147483647 w 140"/>
                <a:gd name="T1" fmla="*/ 2147483647 h 228"/>
                <a:gd name="T2" fmla="*/ 2147483647 w 140"/>
                <a:gd name="T3" fmla="*/ 2147483647 h 228"/>
                <a:gd name="T4" fmla="*/ 2147483647 w 140"/>
                <a:gd name="T5" fmla="*/ 2147483647 h 228"/>
                <a:gd name="T6" fmla="*/ 2147483647 w 140"/>
                <a:gd name="T7" fmla="*/ 2147483647 h 228"/>
                <a:gd name="T8" fmla="*/ 2147483647 w 140"/>
                <a:gd name="T9" fmla="*/ 2147483647 h 228"/>
                <a:gd name="T10" fmla="*/ 2147483647 w 140"/>
                <a:gd name="T11" fmla="*/ 2147483647 h 228"/>
                <a:gd name="T12" fmla="*/ 2147483647 w 140"/>
                <a:gd name="T13" fmla="*/ 2147483647 h 228"/>
                <a:gd name="T14" fmla="*/ 2147483647 w 140"/>
                <a:gd name="T15" fmla="*/ 2147483647 h 228"/>
                <a:gd name="T16" fmla="*/ 2147483647 w 140"/>
                <a:gd name="T17" fmla="*/ 2147483647 h 228"/>
                <a:gd name="T18" fmla="*/ 2147483647 w 140"/>
                <a:gd name="T19" fmla="*/ 2147483647 h 228"/>
                <a:gd name="T20" fmla="*/ 2147483647 w 140"/>
                <a:gd name="T21" fmla="*/ 2147483647 h 228"/>
                <a:gd name="T22" fmla="*/ 0 w 140"/>
                <a:gd name="T23" fmla="*/ 2147483647 h 228"/>
                <a:gd name="T24" fmla="*/ 0 w 140"/>
                <a:gd name="T25" fmla="*/ 2147483647 h 228"/>
                <a:gd name="T26" fmla="*/ 2147483647 w 140"/>
                <a:gd name="T27" fmla="*/ 2147483647 h 228"/>
                <a:gd name="T28" fmla="*/ 2147483647 w 140"/>
                <a:gd name="T29" fmla="*/ 2147483647 h 228"/>
                <a:gd name="T30" fmla="*/ 2147483647 w 140"/>
                <a:gd name="T31" fmla="*/ 2147483647 h 228"/>
                <a:gd name="T32" fmla="*/ 2147483647 w 140"/>
                <a:gd name="T33" fmla="*/ 2147483647 h 228"/>
                <a:gd name="T34" fmla="*/ 2147483647 w 140"/>
                <a:gd name="T35" fmla="*/ 2147483647 h 228"/>
                <a:gd name="T36" fmla="*/ 2147483647 w 140"/>
                <a:gd name="T37" fmla="*/ 2147483647 h 228"/>
                <a:gd name="T38" fmla="*/ 2147483647 w 140"/>
                <a:gd name="T39" fmla="*/ 2147483647 h 228"/>
                <a:gd name="T40" fmla="*/ 2147483647 w 140"/>
                <a:gd name="T41" fmla="*/ 2147483647 h 228"/>
                <a:gd name="T42" fmla="*/ 2147483647 w 140"/>
                <a:gd name="T43" fmla="*/ 2147483647 h 228"/>
                <a:gd name="T44" fmla="*/ 2147483647 w 140"/>
                <a:gd name="T45" fmla="*/ 2147483647 h 228"/>
                <a:gd name="T46" fmla="*/ 2147483647 w 140"/>
                <a:gd name="T47" fmla="*/ 2147483647 h 228"/>
                <a:gd name="T48" fmla="*/ 2147483647 w 140"/>
                <a:gd name="T49" fmla="*/ 2147483647 h 228"/>
                <a:gd name="T50" fmla="*/ 2147483647 w 140"/>
                <a:gd name="T51" fmla="*/ 2147483647 h 228"/>
                <a:gd name="T52" fmla="*/ 2147483647 w 140"/>
                <a:gd name="T53" fmla="*/ 2147483647 h 228"/>
                <a:gd name="T54" fmla="*/ 2147483647 w 140"/>
                <a:gd name="T55" fmla="*/ 0 h 228"/>
                <a:gd name="T56" fmla="*/ 2147483647 w 140"/>
                <a:gd name="T57" fmla="*/ 0 h 228"/>
                <a:gd name="T58" fmla="*/ 2147483647 w 140"/>
                <a:gd name="T59" fmla="*/ 2147483647 h 228"/>
                <a:gd name="T60" fmla="*/ 2147483647 w 140"/>
                <a:gd name="T61" fmla="*/ 2147483647 h 228"/>
                <a:gd name="T62" fmla="*/ 2147483647 w 140"/>
                <a:gd name="T63" fmla="*/ 2147483647 h 228"/>
                <a:gd name="T64" fmla="*/ 2147483647 w 140"/>
                <a:gd name="T65" fmla="*/ 2147483647 h 228"/>
                <a:gd name="T66" fmla="*/ 2147483647 w 140"/>
                <a:gd name="T67" fmla="*/ 2147483647 h 22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40" h="228">
                  <a:moveTo>
                    <a:pt x="60" y="36"/>
                  </a:moveTo>
                  <a:lnTo>
                    <a:pt x="60" y="36"/>
                  </a:lnTo>
                  <a:lnTo>
                    <a:pt x="56" y="72"/>
                  </a:lnTo>
                  <a:lnTo>
                    <a:pt x="52" y="110"/>
                  </a:lnTo>
                  <a:lnTo>
                    <a:pt x="42" y="148"/>
                  </a:lnTo>
                  <a:lnTo>
                    <a:pt x="36" y="166"/>
                  </a:lnTo>
                  <a:lnTo>
                    <a:pt x="30" y="182"/>
                  </a:lnTo>
                  <a:lnTo>
                    <a:pt x="20" y="198"/>
                  </a:lnTo>
                  <a:lnTo>
                    <a:pt x="10" y="214"/>
                  </a:lnTo>
                  <a:lnTo>
                    <a:pt x="0" y="228"/>
                  </a:lnTo>
                  <a:lnTo>
                    <a:pt x="16" y="224"/>
                  </a:lnTo>
                  <a:lnTo>
                    <a:pt x="34" y="220"/>
                  </a:lnTo>
                  <a:lnTo>
                    <a:pt x="48" y="212"/>
                  </a:lnTo>
                  <a:lnTo>
                    <a:pt x="62" y="204"/>
                  </a:lnTo>
                  <a:lnTo>
                    <a:pt x="76" y="194"/>
                  </a:lnTo>
                  <a:lnTo>
                    <a:pt x="88" y="182"/>
                  </a:lnTo>
                  <a:lnTo>
                    <a:pt x="98" y="168"/>
                  </a:lnTo>
                  <a:lnTo>
                    <a:pt x="106" y="152"/>
                  </a:lnTo>
                  <a:lnTo>
                    <a:pt x="116" y="136"/>
                  </a:lnTo>
                  <a:lnTo>
                    <a:pt x="122" y="120"/>
                  </a:lnTo>
                  <a:lnTo>
                    <a:pt x="128" y="102"/>
                  </a:lnTo>
                  <a:lnTo>
                    <a:pt x="132" y="82"/>
                  </a:lnTo>
                  <a:lnTo>
                    <a:pt x="136" y="62"/>
                  </a:lnTo>
                  <a:lnTo>
                    <a:pt x="138" y="42"/>
                  </a:lnTo>
                  <a:lnTo>
                    <a:pt x="140" y="0"/>
                  </a:lnTo>
                  <a:lnTo>
                    <a:pt x="122" y="14"/>
                  </a:lnTo>
                  <a:lnTo>
                    <a:pt x="102" y="24"/>
                  </a:lnTo>
                  <a:lnTo>
                    <a:pt x="82" y="32"/>
                  </a:lnTo>
                  <a:lnTo>
                    <a:pt x="60" y="36"/>
                  </a:lnTo>
                  <a:close/>
                </a:path>
              </a:pathLst>
            </a:custGeom>
            <a:solidFill>
              <a:srgbClr val="D6E2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53" name="Freeform 277"/>
            <p:cNvSpPr>
              <a:spLocks/>
            </p:cNvSpPr>
            <p:nvPr/>
          </p:nvSpPr>
          <p:spPr bwMode="auto">
            <a:xfrm>
              <a:off x="4278599" y="2319237"/>
              <a:ext cx="121095" cy="67534"/>
            </a:xfrm>
            <a:custGeom>
              <a:avLst/>
              <a:gdLst>
                <a:gd name="T0" fmla="*/ 2147483647 w 104"/>
                <a:gd name="T1" fmla="*/ 2147483647 h 58"/>
                <a:gd name="T2" fmla="*/ 2147483647 w 104"/>
                <a:gd name="T3" fmla="*/ 2147483647 h 58"/>
                <a:gd name="T4" fmla="*/ 2147483647 w 104"/>
                <a:gd name="T5" fmla="*/ 2147483647 h 58"/>
                <a:gd name="T6" fmla="*/ 2147483647 w 104"/>
                <a:gd name="T7" fmla="*/ 2147483647 h 58"/>
                <a:gd name="T8" fmla="*/ 2147483647 w 104"/>
                <a:gd name="T9" fmla="*/ 2147483647 h 58"/>
                <a:gd name="T10" fmla="*/ 2147483647 w 104"/>
                <a:gd name="T11" fmla="*/ 0 h 58"/>
                <a:gd name="T12" fmla="*/ 2147483647 w 104"/>
                <a:gd name="T13" fmla="*/ 0 h 58"/>
                <a:gd name="T14" fmla="*/ 2147483647 w 104"/>
                <a:gd name="T15" fmla="*/ 2147483647 h 58"/>
                <a:gd name="T16" fmla="*/ 2147483647 w 104"/>
                <a:gd name="T17" fmla="*/ 2147483647 h 58"/>
                <a:gd name="T18" fmla="*/ 2147483647 w 104"/>
                <a:gd name="T19" fmla="*/ 2147483647 h 58"/>
                <a:gd name="T20" fmla="*/ 2147483647 w 104"/>
                <a:gd name="T21" fmla="*/ 2147483647 h 58"/>
                <a:gd name="T22" fmla="*/ 2147483647 w 104"/>
                <a:gd name="T23" fmla="*/ 2147483647 h 58"/>
                <a:gd name="T24" fmla="*/ 2147483647 w 104"/>
                <a:gd name="T25" fmla="*/ 2147483647 h 58"/>
                <a:gd name="T26" fmla="*/ 0 w 104"/>
                <a:gd name="T27" fmla="*/ 2147483647 h 58"/>
                <a:gd name="T28" fmla="*/ 0 w 104"/>
                <a:gd name="T29" fmla="*/ 2147483647 h 58"/>
                <a:gd name="T30" fmla="*/ 2147483647 w 104"/>
                <a:gd name="T31" fmla="*/ 2147483647 h 58"/>
                <a:gd name="T32" fmla="*/ 2147483647 w 104"/>
                <a:gd name="T33" fmla="*/ 2147483647 h 58"/>
                <a:gd name="T34" fmla="*/ 2147483647 w 104"/>
                <a:gd name="T35" fmla="*/ 2147483647 h 58"/>
                <a:gd name="T36" fmla="*/ 2147483647 w 104"/>
                <a:gd name="T37" fmla="*/ 2147483647 h 58"/>
                <a:gd name="T38" fmla="*/ 2147483647 w 104"/>
                <a:gd name="T39" fmla="*/ 2147483647 h 5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04" h="58">
                  <a:moveTo>
                    <a:pt x="20" y="58"/>
                  </a:moveTo>
                  <a:lnTo>
                    <a:pt x="20" y="58"/>
                  </a:lnTo>
                  <a:lnTo>
                    <a:pt x="38" y="40"/>
                  </a:lnTo>
                  <a:lnTo>
                    <a:pt x="60" y="24"/>
                  </a:lnTo>
                  <a:lnTo>
                    <a:pt x="82" y="12"/>
                  </a:lnTo>
                  <a:lnTo>
                    <a:pt x="104" y="0"/>
                  </a:lnTo>
                  <a:lnTo>
                    <a:pt x="62" y="6"/>
                  </a:lnTo>
                  <a:lnTo>
                    <a:pt x="44" y="10"/>
                  </a:lnTo>
                  <a:lnTo>
                    <a:pt x="30" y="14"/>
                  </a:lnTo>
                  <a:lnTo>
                    <a:pt x="18" y="20"/>
                  </a:lnTo>
                  <a:lnTo>
                    <a:pt x="8" y="26"/>
                  </a:lnTo>
                  <a:lnTo>
                    <a:pt x="2" y="32"/>
                  </a:lnTo>
                  <a:lnTo>
                    <a:pt x="0" y="38"/>
                  </a:lnTo>
                  <a:lnTo>
                    <a:pt x="2" y="44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20" y="58"/>
                  </a:lnTo>
                  <a:close/>
                </a:path>
              </a:pathLst>
            </a:custGeom>
            <a:solidFill>
              <a:srgbClr val="AFC4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354" name="角丸四角形吹き出し 353"/>
          <p:cNvSpPr/>
          <p:nvPr/>
        </p:nvSpPr>
        <p:spPr>
          <a:xfrm>
            <a:off x="7988193" y="1107556"/>
            <a:ext cx="1189766" cy="1225890"/>
          </a:xfrm>
          <a:prstGeom prst="wedgeRoundRectCallout">
            <a:avLst>
              <a:gd name="adj1" fmla="val 1768"/>
              <a:gd name="adj2" fmla="val 6235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ja-JP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pic>
        <p:nvPicPr>
          <p:cNvPr id="355" name="Picture 6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166" y="1235866"/>
            <a:ext cx="1002336" cy="981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56" name="正方形/長方形 355"/>
              <p:cNvSpPr/>
              <p:nvPr/>
            </p:nvSpPr>
            <p:spPr>
              <a:xfrm>
                <a:off x="8005128" y="2336814"/>
                <a:ext cx="479234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dirty="0" smtClean="0">
                              <a:latin typeface="Cambria Math" panose="02040503050406030204" pitchFamily="18" charset="0"/>
                              <a:ea typeface="メイリオ" pitchFamily="50" charset="-128"/>
                              <a:cs typeface="メイリオ" pitchFamily="50" charset="-128"/>
                            </a:rPr>
                          </m:ctrlPr>
                        </m:sSubPr>
                        <m:e>
                          <m:r>
                            <a:rPr lang="en-US" altLang="ja-JP" b="1" i="1" dirty="0" smtClean="0">
                              <a:latin typeface="Cambria Math"/>
                              <a:ea typeface="メイリオ" pitchFamily="50" charset="-128"/>
                              <a:cs typeface="メイリオ" pitchFamily="50" charset="-128"/>
                            </a:rPr>
                            <m:t>𝑼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/>
                              <a:ea typeface="メイリオ" pitchFamily="50" charset="-128"/>
                              <a:cs typeface="メイリオ" pitchFamily="50" charset="-128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>
          <p:sp>
            <p:nvSpPr>
              <p:cNvPr id="356" name="正方形/長方形 3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128" y="2336814"/>
                <a:ext cx="479234" cy="391646"/>
              </a:xfrm>
              <a:prstGeom prst="rect">
                <a:avLst/>
              </a:prstGeom>
              <a:blipFill rotWithShape="0">
                <a:blip r:embed="rId29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7" name="正方形/長方形 356"/>
              <p:cNvSpPr/>
              <p:nvPr/>
            </p:nvSpPr>
            <p:spPr>
              <a:xfrm>
                <a:off x="7874903" y="2551793"/>
                <a:ext cx="4106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dirty="0">
                          <a:latin typeface="Cambria Math"/>
                          <a:ea typeface="メイリオ" pitchFamily="50" charset="-128"/>
                          <a:cs typeface="メイリオ" pitchFamily="50" charset="-128"/>
                        </a:rPr>
                        <m:t>…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>
          <p:sp>
            <p:nvSpPr>
              <p:cNvPr id="357" name="正方形/長方形 3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903" y="2551793"/>
                <a:ext cx="410690" cy="369332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8" name="正方形/長方形 357"/>
              <p:cNvSpPr/>
              <p:nvPr/>
            </p:nvSpPr>
            <p:spPr>
              <a:xfrm>
                <a:off x="8790988" y="2551793"/>
                <a:ext cx="4106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dirty="0">
                          <a:latin typeface="Cambria Math"/>
                          <a:ea typeface="メイリオ" pitchFamily="50" charset="-128"/>
                          <a:cs typeface="メイリオ" pitchFamily="50" charset="-128"/>
                        </a:rPr>
                        <m:t>…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>
          <p:sp>
            <p:nvSpPr>
              <p:cNvPr id="358" name="正方形/長方形 3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0988" y="2551793"/>
                <a:ext cx="410690" cy="369332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9" name="円/楕円 358"/>
          <p:cNvSpPr/>
          <p:nvPr/>
        </p:nvSpPr>
        <p:spPr>
          <a:xfrm>
            <a:off x="8162777" y="4927428"/>
            <a:ext cx="144016" cy="144016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60" name="直線コネクタ 359"/>
          <p:cNvCxnSpPr/>
          <p:nvPr/>
        </p:nvCxnSpPr>
        <p:spPr>
          <a:xfrm flipV="1">
            <a:off x="8108493" y="5071444"/>
            <a:ext cx="126292" cy="870091"/>
          </a:xfrm>
          <a:prstGeom prst="lin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1" name="正方形/長方形 360"/>
              <p:cNvSpPr/>
              <p:nvPr/>
            </p:nvSpPr>
            <p:spPr>
              <a:xfrm>
                <a:off x="7826030" y="5811279"/>
                <a:ext cx="1729255" cy="7696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ja-JP" b="1" i="1" dirty="0">
                              <a:latin typeface="Cambria Math"/>
                              <a:ea typeface="Cambria Math"/>
                            </a:rPr>
                            <m:t>𝑾</m:t>
                          </m:r>
                        </m:e>
                        <m:sub>
                          <m:r>
                            <a:rPr lang="en-US" altLang="ja-JP" b="0" i="1" dirty="0" smtClean="0">
                              <a:latin typeface="Cambria Math"/>
                              <a:ea typeface="Cambria Math"/>
                            </a:rPr>
                            <m:t>𝑙</m:t>
                          </m:r>
                        </m:sub>
                      </m:sSub>
                      <m:r>
                        <a:rPr lang="en-US" altLang="ja-JP" b="0" i="1" dirty="0" smtClean="0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⨁"/>
                          <m:supHide m:val="on"/>
                          <m:ctrlPr>
                            <a:rPr lang="en-US" altLang="ja-JP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a:rPr lang="en-US" altLang="ja-JP" b="0" i="1" dirty="0" smtClean="0">
                              <a:latin typeface="Cambria Math"/>
                              <a:ea typeface="Cambria Math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ja-JP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ja-JP" b="1" i="1" dirty="0" smtClean="0">
                                  <a:latin typeface="Cambria Math"/>
                                  <a:ea typeface="Cambria Math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ja-JP" b="0" i="1" dirty="0" smtClean="0">
                                  <a:latin typeface="Cambria Math"/>
                                  <a:ea typeface="Cambria Math"/>
                                </a:rPr>
                                <m:t>𝑘𝑙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ja-JP" altLang="en-US" dirty="0"/>
              </a:p>
            </p:txBody>
          </p:sp>
        </mc:Choice>
        <mc:Fallback>
          <p:sp>
            <p:nvSpPr>
              <p:cNvPr id="361" name="正方形/長方形 3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6030" y="5811279"/>
                <a:ext cx="1729255" cy="769698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2" name="正方形/長方形 361"/>
          <p:cNvSpPr/>
          <p:nvPr/>
        </p:nvSpPr>
        <p:spPr>
          <a:xfrm>
            <a:off x="7917496" y="5473388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商品潜在空間</a:t>
            </a:r>
            <a:endParaRPr lang="ja-JP" altLang="en-US" sz="1400" dirty="0"/>
          </a:p>
        </p:txBody>
      </p:sp>
      <p:sp>
        <p:nvSpPr>
          <p:cNvPr id="363" name="正方形/長方形 362"/>
          <p:cNvSpPr/>
          <p:nvPr/>
        </p:nvSpPr>
        <p:spPr>
          <a:xfrm>
            <a:off x="5110520" y="5473746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カスタマー潜在空間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29801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7.40741E-7 L 0.03802 7.40741E-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"/>
                            </p:stCondLst>
                            <p:childTnLst>
                              <p:par>
                                <p:cTn id="2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"/>
                            </p:stCondLst>
                            <p:childTnLst>
                              <p:par>
                                <p:cTn id="3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"/>
                            </p:stCondLst>
                            <p:childTnLst>
                              <p:par>
                                <p:cTn id="4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1.48148E-6 L 0.03802 1.48148E-6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2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02 7.40741E-7 L -0.00139 7.40741E-7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"/>
                            </p:stCondLst>
                            <p:childTnLst>
                              <p:par>
                                <p:cTn id="6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"/>
                            </p:stCondLst>
                            <p:childTnLst>
                              <p:par>
                                <p:cTn id="7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"/>
                            </p:stCondLst>
                            <p:childTnLst>
                              <p:par>
                                <p:cTn id="7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00"/>
                            </p:stCondLst>
                            <p:childTnLst>
                              <p:par>
                                <p:cTn id="8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100"/>
                            </p:stCondLst>
                            <p:childTnLst>
                              <p:par>
                                <p:cTn id="9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200"/>
                            </p:stCondLst>
                            <p:childTnLst>
                              <p:par>
                                <p:cTn id="10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300"/>
                            </p:stCondLst>
                            <p:childTnLst>
                              <p:par>
                                <p:cTn id="10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1.85185E-6 L 0.03802 1.85185E-6 " pathEditMode="relative" rAng="0" ptsTypes="AA">
                                      <p:cBhvr>
                                        <p:cTn id="1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2" y="0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02 1.48148E-6 L -0.00139 1.48148E-6 " pathEditMode="relative" rAng="0" ptsTypes="AA">
                                      <p:cBhvr>
                                        <p:cTn id="1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6" presetClass="entr" presetSubtype="3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6" presetClass="entr" presetSubtype="3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6" presetClass="entr" presetSubtype="3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6" presetClass="entr" presetSubtype="32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6" presetClass="entr" presetSubtype="3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85185E-6 L 0.03802 -1.85185E-6 " pathEditMode="relative" rAng="0" ptsTypes="AA">
                                      <p:cBhvr>
                                        <p:cTn id="1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2" y="0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02 1.85185E-6 L -0.00139 1.85185E-6 " pathEditMode="relative" rAng="0" ptsTypes="AA">
                                      <p:cBhvr>
                                        <p:cTn id="14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6" presetClass="entr" presetSubtype="3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6" presetClass="entr" presetSubtype="3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8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6" presetClass="entr" presetSubtype="3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6" presetClass="entr" presetSubtype="3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6" presetClass="entr" presetSubtype="3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6" presetClass="entr" presetSubtype="32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6" presetClass="entr" presetSubtype="32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6" presetClass="entr" presetSubtype="3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4.07407E-6 L 0.03802 -4.07407E-6 " pathEditMode="relative" rAng="0" ptsTypes="AA">
                                      <p:cBhvr>
                                        <p:cTn id="18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2" y="0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02 -1.85185E-6 L -0.00139 -1.85185E-6 " pathEditMode="relative" rAng="0" ptsTypes="AA">
                                      <p:cBhvr>
                                        <p:cTn id="18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7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0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7037E-7 L 0.03802 3.7037E-7 " pathEditMode="relative" rAng="0" ptsTypes="AA">
                                      <p:cBhvr>
                                        <p:cTn id="19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2" y="0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02 -4.07407E-6 L -0.00139 -4.07407E-6 " pathEditMode="relative" rAng="0" ptsTypes="AA">
                                      <p:cBhvr>
                                        <p:cTn id="19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500"/>
                            </p:stCondLst>
                            <p:childTnLst>
                              <p:par>
                                <p:cTn id="19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0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1000"/>
                            </p:stCondLst>
                            <p:childTnLst>
                              <p:par>
                                <p:cTn id="202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7037E-6 L 0.03802 -3.7037E-6 " pathEditMode="relative" rAng="0" ptsTypes="AA">
                                      <p:cBhvr>
                                        <p:cTn id="20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2" y="0"/>
                                    </p:animMotion>
                                  </p:childTnLst>
                                </p:cTn>
                              </p:par>
                              <p:par>
                                <p:cTn id="20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02 3.7037E-7 L -0.00139 3.7037E-7 " pathEditMode="relative" rAng="0" ptsTypes="AA">
                                      <p:cBhvr>
                                        <p:cTn id="20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500"/>
                            </p:stCondLst>
                            <p:childTnLst>
                              <p:par>
                                <p:cTn id="20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 tmFilter="0, 0; .2, .5; .8, .5; 1, 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9" dur="250" autoRev="1" fill="hold"/>
                                        <p:tgtEl>
                                          <p:spTgt spid="3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1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02 -3.7037E-6 L -0.00139 -3.7037E-6 " pathEditMode="relative" rAng="0" ptsTypes="AA">
                                      <p:cBhvr>
                                        <p:cTn id="2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 smtClean="0"/>
              <a:t>関係データ</a:t>
            </a:r>
            <a:endParaRPr kumimoji="1" lang="ja-JP" altLang="en-US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複数の</a:t>
            </a:r>
            <a:r>
              <a:rPr kumimoji="1" lang="ja-JP" altLang="en-US" dirty="0" smtClean="0">
                <a:solidFill>
                  <a:schemeClr val="accent1"/>
                </a:solidFill>
              </a:rPr>
              <a:t>母集団</a:t>
            </a:r>
            <a:r>
              <a:rPr kumimoji="1" lang="ja-JP" altLang="en-US" dirty="0" smtClean="0"/>
              <a:t>の各</a:t>
            </a:r>
            <a:r>
              <a:rPr kumimoji="1" lang="ja-JP" altLang="en-US" dirty="0" smtClean="0">
                <a:solidFill>
                  <a:schemeClr val="accent1"/>
                </a:solidFill>
              </a:rPr>
              <a:t>標本</a:t>
            </a:r>
            <a:r>
              <a:rPr kumimoji="1" lang="ja-JP" altLang="en-US" dirty="0" smtClean="0"/>
              <a:t>の組み合わせにより得られるデータの集まり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1115616" y="1988840"/>
            <a:ext cx="70631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i="1" u="sng" dirty="0" smtClean="0">
                <a:latin typeface="+mj-lt"/>
                <a:ea typeface="Cambria Math" pitchFamily="18" charset="0"/>
                <a:cs typeface="メイリオ" pitchFamily="50" charset="-128"/>
              </a:rPr>
              <a:t>e.g.</a:t>
            </a:r>
            <a:r>
              <a:rPr lang="en-US" altLang="ja-JP" sz="1600" u="sng" dirty="0" smtClean="0">
                <a:latin typeface="+mj-lt"/>
                <a:ea typeface="Cambria Math" pitchFamily="18" charset="0"/>
                <a:cs typeface="メイリオ" pitchFamily="50" charset="-128"/>
              </a:rPr>
              <a:t> </a:t>
            </a:r>
            <a:r>
              <a:rPr lang="ja-JP" altLang="en-US" sz="1600" u="sng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飲料水に関するアンケート</a:t>
            </a:r>
            <a:endParaRPr lang="en-US" altLang="ja-JP" sz="1600" u="sng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ja-JP" altLang="en-US" sz="1600" dirty="0"/>
              <a:t>　</a:t>
            </a:r>
            <a:r>
              <a:rPr lang="ja-JP" altLang="en-US" sz="1600" dirty="0" smtClean="0"/>
              <a:t>　　「</a:t>
            </a:r>
            <a:r>
              <a:rPr lang="ja-JP" altLang="en-US" sz="16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この飲料を良く飲みますか？」→ 良く飲む：５ ～ 全く飲まない：１</a:t>
            </a:r>
            <a:endParaRPr lang="ja-JP" altLang="en-US" sz="1600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grpSp>
        <p:nvGrpSpPr>
          <p:cNvPr id="5" name="グループ化 4"/>
          <p:cNvGrpSpPr/>
          <p:nvPr/>
        </p:nvGrpSpPr>
        <p:grpSpPr>
          <a:xfrm>
            <a:off x="1276486" y="2782634"/>
            <a:ext cx="288032" cy="542133"/>
            <a:chOff x="907867" y="3501008"/>
            <a:chExt cx="288032" cy="542133"/>
          </a:xfrm>
        </p:grpSpPr>
        <p:sp>
          <p:nvSpPr>
            <p:cNvPr id="6" name="二等辺三角形 5"/>
            <p:cNvSpPr/>
            <p:nvPr/>
          </p:nvSpPr>
          <p:spPr>
            <a:xfrm>
              <a:off x="907867" y="3539750"/>
              <a:ext cx="288032" cy="503391"/>
            </a:xfrm>
            <a:prstGeom prst="triangl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円/楕円 6"/>
            <p:cNvSpPr/>
            <p:nvPr/>
          </p:nvSpPr>
          <p:spPr>
            <a:xfrm>
              <a:off x="907867" y="3501008"/>
              <a:ext cx="288032" cy="288032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" name="グループ化 7"/>
          <p:cNvGrpSpPr/>
          <p:nvPr/>
        </p:nvGrpSpPr>
        <p:grpSpPr>
          <a:xfrm>
            <a:off x="1266789" y="3796479"/>
            <a:ext cx="288032" cy="542133"/>
            <a:chOff x="907867" y="3501008"/>
            <a:chExt cx="288032" cy="542133"/>
          </a:xfrm>
        </p:grpSpPr>
        <p:sp>
          <p:nvSpPr>
            <p:cNvPr id="9" name="二等辺三角形 8"/>
            <p:cNvSpPr/>
            <p:nvPr/>
          </p:nvSpPr>
          <p:spPr>
            <a:xfrm>
              <a:off x="907867" y="3539750"/>
              <a:ext cx="288032" cy="503391"/>
            </a:xfrm>
            <a:prstGeom prst="triangl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円/楕円 9"/>
            <p:cNvSpPr/>
            <p:nvPr/>
          </p:nvSpPr>
          <p:spPr>
            <a:xfrm>
              <a:off x="907867" y="3501008"/>
              <a:ext cx="288032" cy="288032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" name="グループ化 10"/>
          <p:cNvGrpSpPr/>
          <p:nvPr/>
        </p:nvGrpSpPr>
        <p:grpSpPr>
          <a:xfrm>
            <a:off x="1263011" y="5551163"/>
            <a:ext cx="288032" cy="542133"/>
            <a:chOff x="907867" y="3501008"/>
            <a:chExt cx="288032" cy="542133"/>
          </a:xfrm>
        </p:grpSpPr>
        <p:sp>
          <p:nvSpPr>
            <p:cNvPr id="12" name="二等辺三角形 11"/>
            <p:cNvSpPr/>
            <p:nvPr/>
          </p:nvSpPr>
          <p:spPr>
            <a:xfrm>
              <a:off x="907867" y="3539750"/>
              <a:ext cx="288032" cy="503391"/>
            </a:xfrm>
            <a:prstGeom prst="triangl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円/楕円 12"/>
            <p:cNvSpPr/>
            <p:nvPr/>
          </p:nvSpPr>
          <p:spPr>
            <a:xfrm>
              <a:off x="907867" y="3501008"/>
              <a:ext cx="288032" cy="288032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4" name="Picture 18" descr="C:\Users\Tima\Dropbox\20130524_Tensor_SOMコロキウム\pic\raw\resize\0222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914" y="5841600"/>
            <a:ext cx="245466" cy="7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9" descr="C:\Users\Tima\Dropbox\20130524_Tensor_SOMコロキウム\pic\raw\resize\490872910555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914" y="4526415"/>
            <a:ext cx="261154" cy="7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0" descr="C:\Users\Tima\Dropbox\20130524_Tensor_SOMコロキウム\pic\raw\resize\ayataka5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827" y="3647507"/>
            <a:ext cx="291640" cy="7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1" descr="C:\Users\Tima\Dropbox\20130524_Tensor_SOMコロキウム\pic\raw\resize\coca-cola 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269" y="2768600"/>
            <a:ext cx="296756" cy="767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コネクタ 17"/>
          <p:cNvCxnSpPr/>
          <p:nvPr/>
        </p:nvCxnSpPr>
        <p:spPr>
          <a:xfrm>
            <a:off x="1606367" y="3079049"/>
            <a:ext cx="2223973" cy="73287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/>
          <p:cNvSpPr txBox="1"/>
          <p:nvPr/>
        </p:nvSpPr>
        <p:spPr>
          <a:xfrm>
            <a:off x="2223825" y="2768600"/>
            <a:ext cx="300568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0" name="直線コネクタ 19"/>
          <p:cNvCxnSpPr/>
          <p:nvPr/>
        </p:nvCxnSpPr>
        <p:spPr>
          <a:xfrm>
            <a:off x="1606367" y="3079049"/>
            <a:ext cx="2223973" cy="1069366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2223825" y="3093934"/>
            <a:ext cx="300568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2" name="直線コネクタ 21"/>
          <p:cNvCxnSpPr/>
          <p:nvPr/>
        </p:nvCxnSpPr>
        <p:spPr>
          <a:xfrm>
            <a:off x="1606367" y="3079049"/>
            <a:ext cx="2202666" cy="1831102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2223825" y="3353390"/>
            <a:ext cx="300568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1606367" y="3079049"/>
            <a:ext cx="2202666" cy="2908973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/>
          <p:cNvSpPr txBox="1"/>
          <p:nvPr/>
        </p:nvSpPr>
        <p:spPr>
          <a:xfrm>
            <a:off x="2223825" y="3696276"/>
            <a:ext cx="300568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V="1">
            <a:off x="1670100" y="3152337"/>
            <a:ext cx="2160240" cy="934579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1670100" y="4086916"/>
            <a:ext cx="2160240" cy="61499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1670100" y="4086916"/>
            <a:ext cx="2138933" cy="823235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1670100" y="4084511"/>
            <a:ext cx="2138933" cy="1903511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/>
          <p:cNvSpPr txBox="1"/>
          <p:nvPr/>
        </p:nvSpPr>
        <p:spPr>
          <a:xfrm>
            <a:off x="2524393" y="3290195"/>
            <a:ext cx="300568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>
                <a:solidFill>
                  <a:schemeClr val="accent4">
                    <a:lumMod val="75000"/>
                  </a:schemeClr>
                </a:solidFill>
              </a:rPr>
              <a:t>2</a:t>
            </a:r>
            <a:endParaRPr kumimoji="1" lang="ja-JP" altLang="en-US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2524393" y="3776151"/>
            <a:ext cx="300568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2400" b="1" dirty="0" smtClean="0">
                <a:solidFill>
                  <a:schemeClr val="accent4">
                    <a:lumMod val="75000"/>
                  </a:schemeClr>
                </a:solidFill>
              </a:rPr>
              <a:t>5</a:t>
            </a:r>
            <a:endParaRPr kumimoji="1" lang="ja-JP" altLang="en-US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2524393" y="4142730"/>
            <a:ext cx="300568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>
                <a:solidFill>
                  <a:schemeClr val="accent4">
                    <a:lumMod val="75000"/>
                  </a:schemeClr>
                </a:solidFill>
              </a:rPr>
              <a:t>4</a:t>
            </a:r>
            <a:endParaRPr kumimoji="1" lang="ja-JP" altLang="en-US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2524393" y="4623519"/>
            <a:ext cx="300568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2400" b="1" dirty="0" smtClean="0">
                <a:solidFill>
                  <a:schemeClr val="accent4">
                    <a:lumMod val="75000"/>
                  </a:schemeClr>
                </a:solidFill>
              </a:rPr>
              <a:t>1</a:t>
            </a:r>
            <a:endParaRPr kumimoji="1" lang="ja-JP" altLang="en-US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34" name="直線コネクタ 33"/>
          <p:cNvCxnSpPr/>
          <p:nvPr/>
        </p:nvCxnSpPr>
        <p:spPr>
          <a:xfrm flipV="1">
            <a:off x="1811846" y="3152337"/>
            <a:ext cx="2018494" cy="2608841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 flipV="1">
            <a:off x="1811846" y="4148415"/>
            <a:ext cx="2018494" cy="1612762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/>
          <p:nvPr/>
        </p:nvCxnSpPr>
        <p:spPr>
          <a:xfrm flipV="1">
            <a:off x="1811846" y="4910151"/>
            <a:ext cx="1997187" cy="85102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1811846" y="5758771"/>
            <a:ext cx="1997187" cy="229251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/>
          <p:cNvSpPr txBox="1"/>
          <p:nvPr/>
        </p:nvSpPr>
        <p:spPr>
          <a:xfrm>
            <a:off x="2874901" y="3717032"/>
            <a:ext cx="300568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</a:rPr>
              <a:t>3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2874901" y="4407495"/>
            <a:ext cx="300568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2400" b="1" dirty="0" smtClean="0">
                <a:solidFill>
                  <a:schemeClr val="accent6">
                    <a:lumMod val="75000"/>
                  </a:schemeClr>
                </a:solidFill>
              </a:rPr>
              <a:t>2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2874901" y="4869160"/>
            <a:ext cx="300568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</a:rPr>
              <a:t>2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2874901" y="5517232"/>
            <a:ext cx="300568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2400" b="1" dirty="0" smtClean="0">
                <a:solidFill>
                  <a:schemeClr val="accent6">
                    <a:lumMod val="75000"/>
                  </a:schemeClr>
                </a:solidFill>
              </a:rPr>
              <a:t>4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2" name="右矢印 41"/>
          <p:cNvSpPr/>
          <p:nvPr/>
        </p:nvSpPr>
        <p:spPr>
          <a:xfrm>
            <a:off x="5446831" y="4084511"/>
            <a:ext cx="504056" cy="71264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 rot="5400000">
            <a:off x="3947896" y="5258776"/>
            <a:ext cx="4683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/>
              <a:t>…</a:t>
            </a:r>
            <a:endParaRPr lang="ja-JP" altLang="en-US" sz="3200" dirty="0"/>
          </a:p>
        </p:txBody>
      </p:sp>
      <p:sp>
        <p:nvSpPr>
          <p:cNvPr id="44" name="正方形/長方形 43"/>
          <p:cNvSpPr/>
          <p:nvPr/>
        </p:nvSpPr>
        <p:spPr>
          <a:xfrm rot="5400000">
            <a:off x="1288685" y="4643834"/>
            <a:ext cx="4683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/>
              <a:t>…</a:t>
            </a:r>
            <a:endParaRPr lang="ja-JP" altLang="en-US" sz="3200" dirty="0"/>
          </a:p>
        </p:txBody>
      </p:sp>
      <p:sp>
        <p:nvSpPr>
          <p:cNvPr id="45" name="正方形/長方形 44"/>
          <p:cNvSpPr/>
          <p:nvPr/>
        </p:nvSpPr>
        <p:spPr>
          <a:xfrm>
            <a:off x="6932786" y="5734882"/>
            <a:ext cx="3416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母集団の数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が２の関係データは</a:t>
            </a:r>
            <a:endParaRPr lang="en-US" altLang="ja-JP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行列で表現することが出来る！</a:t>
            </a:r>
            <a:endParaRPr lang="ja-JP" altLang="en-US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pic>
        <p:nvPicPr>
          <p:cNvPr id="46" name="Picture 2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923" y="3063963"/>
            <a:ext cx="3541713" cy="278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7" name="直線矢印コネクタ 46"/>
          <p:cNvCxnSpPr/>
          <p:nvPr/>
        </p:nvCxnSpPr>
        <p:spPr>
          <a:xfrm>
            <a:off x="994442" y="4112733"/>
            <a:ext cx="171602" cy="0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テキスト ボックス 47"/>
          <p:cNvSpPr txBox="1"/>
          <p:nvPr/>
        </p:nvSpPr>
        <p:spPr>
          <a:xfrm>
            <a:off x="742922" y="3869972"/>
            <a:ext cx="251520" cy="158080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ja-JP" altLang="en-US" sz="1400" dirty="0">
                <a:solidFill>
                  <a:schemeClr val="accent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標本</a:t>
            </a:r>
            <a:endParaRPr kumimoji="1" lang="en-US" altLang="ja-JP" sz="1400" dirty="0" smtClean="0">
              <a:solidFill>
                <a:schemeClr val="accent1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ja-JP" altLang="en-US" sz="1400" dirty="0" smtClean="0">
                <a:solidFill>
                  <a:schemeClr val="accent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：特定の人</a:t>
            </a:r>
            <a:endParaRPr kumimoji="1" lang="ja-JP" altLang="en-US" sz="1400" dirty="0">
              <a:solidFill>
                <a:schemeClr val="accent1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cxnSp>
        <p:nvCxnSpPr>
          <p:cNvPr id="49" name="直線矢印コネクタ 48"/>
          <p:cNvCxnSpPr/>
          <p:nvPr/>
        </p:nvCxnSpPr>
        <p:spPr>
          <a:xfrm flipV="1">
            <a:off x="1420502" y="6211698"/>
            <a:ext cx="0" cy="169515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テキスト ボックス 49"/>
          <p:cNvSpPr txBox="1"/>
          <p:nvPr/>
        </p:nvSpPr>
        <p:spPr>
          <a:xfrm>
            <a:off x="830366" y="6398591"/>
            <a:ext cx="981480" cy="28814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ja-JP" altLang="en-US" sz="1400" dirty="0" smtClean="0">
                <a:solidFill>
                  <a:schemeClr val="accent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母集団：人</a:t>
            </a:r>
            <a:endParaRPr kumimoji="1" lang="ja-JP" altLang="en-US" sz="1400" dirty="0">
              <a:solidFill>
                <a:schemeClr val="accent1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cxnSp>
        <p:nvCxnSpPr>
          <p:cNvPr id="51" name="直線コネクタ 50"/>
          <p:cNvCxnSpPr/>
          <p:nvPr/>
        </p:nvCxnSpPr>
        <p:spPr>
          <a:xfrm>
            <a:off x="7015351" y="6296455"/>
            <a:ext cx="1152128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/>
          <p:cNvCxnSpPr/>
          <p:nvPr/>
        </p:nvCxnSpPr>
        <p:spPr>
          <a:xfrm flipV="1">
            <a:off x="4121239" y="6211698"/>
            <a:ext cx="0" cy="169515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/>
          <p:cNvSpPr txBox="1"/>
          <p:nvPr/>
        </p:nvSpPr>
        <p:spPr>
          <a:xfrm>
            <a:off x="3531102" y="6398591"/>
            <a:ext cx="1379357" cy="28814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ja-JP" altLang="en-US" sz="1400" dirty="0" smtClean="0">
                <a:solidFill>
                  <a:schemeClr val="accent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母集団：飲み物</a:t>
            </a:r>
            <a:endParaRPr kumimoji="1" lang="ja-JP" altLang="en-US" sz="1400" dirty="0">
              <a:solidFill>
                <a:schemeClr val="accent1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54" name="スライド番号プレースホルダー 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548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5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"/>
                            </p:stCondLst>
                            <p:childTnLst>
                              <p:par>
                                <p:cTn id="5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5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45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75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45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250"/>
                            </p:stCondLst>
                            <p:childTnLst>
                              <p:par>
                                <p:cTn id="12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45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45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45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45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750"/>
                            </p:stCondLst>
                            <p:childTnLst>
                              <p:par>
                                <p:cTn id="1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250"/>
                            </p:stCondLst>
                            <p:childTnLst>
                              <p:par>
                                <p:cTn id="154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3250"/>
                            </p:stCondLst>
                            <p:childTnLst>
                              <p:par>
                                <p:cTn id="1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3500"/>
                            </p:stCondLst>
                            <p:childTnLst>
                              <p:par>
                                <p:cTn id="18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45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45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45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450" decel="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4000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500"/>
                            </p:stCondLst>
                            <p:childTnLst>
                              <p:par>
                                <p:cTn id="2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1000"/>
                            </p:stCondLst>
                            <p:childTnLst>
                              <p:par>
                                <p:cTn id="2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3" grpId="0"/>
      <p:bldP spid="25" grpId="0"/>
      <p:bldP spid="30" grpId="0"/>
      <p:bldP spid="31" grpId="0"/>
      <p:bldP spid="32" grpId="0"/>
      <p:bldP spid="33" grpId="0"/>
      <p:bldP spid="38" grpId="0"/>
      <p:bldP spid="39" grpId="0"/>
      <p:bldP spid="40" grpId="0"/>
      <p:bldP spid="41" grpId="0"/>
      <p:bldP spid="42" grpId="0" animBg="1"/>
      <p:bldP spid="43" grpId="0"/>
      <p:bldP spid="44" grpId="0"/>
      <p:bldP spid="45" grpId="0"/>
      <p:bldP spid="48" grpId="0" animBg="1"/>
      <p:bldP spid="50" grpId="0" animBg="1"/>
      <p:bldP spid="5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最新版でもう一度（潜在空間</a:t>
            </a:r>
            <a:r>
              <a:rPr lang="en-US" altLang="ja-JP" dirty="0" smtClean="0"/>
              <a:t>1</a:t>
            </a:r>
            <a:r>
              <a:rPr lang="ja-JP" altLang="en-US" dirty="0" smtClean="0"/>
              <a:t>次元）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lang="ja-JP" altLang="en-US" smtClean="0"/>
              <a:pPr/>
              <a:t>50</a:t>
            </a:fld>
            <a:endParaRPr lang="ja-JP" altLang="en-US"/>
          </a:p>
        </p:txBody>
      </p:sp>
      <p:grpSp>
        <p:nvGrpSpPr>
          <p:cNvPr id="5" name="グループ化 4"/>
          <p:cNvGrpSpPr/>
          <p:nvPr/>
        </p:nvGrpSpPr>
        <p:grpSpPr>
          <a:xfrm>
            <a:off x="6229350" y="2636271"/>
            <a:ext cx="5746471" cy="2887232"/>
            <a:chOff x="6205694" y="3652271"/>
            <a:chExt cx="5746471" cy="2887232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505" y="3792294"/>
              <a:ext cx="4818887" cy="25979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円弧 6"/>
            <p:cNvSpPr/>
            <p:nvPr/>
          </p:nvSpPr>
          <p:spPr>
            <a:xfrm rot="11114777">
              <a:off x="6746596" y="4856981"/>
              <a:ext cx="2887231" cy="1631748"/>
            </a:xfrm>
            <a:prstGeom prst="arc">
              <a:avLst>
                <a:gd name="adj1" fmla="val 12804382"/>
                <a:gd name="adj2" fmla="val 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正方形/長方形 7"/>
                <p:cNvSpPr/>
                <p:nvPr/>
              </p:nvSpPr>
              <p:spPr>
                <a:xfrm>
                  <a:off x="7230920" y="6139393"/>
                  <a:ext cx="442492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000" b="0" i="1" smtClean="0">
                            <a:latin typeface="Cambria Math"/>
                          </a:rPr>
                          <m:t>𝐾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50" name="正方形/長方形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0920" y="6139393"/>
                  <a:ext cx="442492" cy="400110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曲線コネクタ 8"/>
            <p:cNvCxnSpPr>
              <a:stCxn id="6" idx="2"/>
            </p:cNvCxnSpPr>
            <p:nvPr/>
          </p:nvCxnSpPr>
          <p:spPr>
            <a:xfrm rot="5400000" flipH="1" flipV="1">
              <a:off x="9784868" y="4805567"/>
              <a:ext cx="869792" cy="2299630"/>
            </a:xfrm>
            <a:prstGeom prst="curvedConnector4">
              <a:avLst>
                <a:gd name="adj1" fmla="val -4380"/>
                <a:gd name="adj2" fmla="val 100666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正方形/長方形 9"/>
                <p:cNvSpPr/>
                <p:nvPr/>
              </p:nvSpPr>
              <p:spPr>
                <a:xfrm>
                  <a:off x="10712619" y="6139393"/>
                  <a:ext cx="396711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000" b="0" i="1" smtClean="0">
                            <a:latin typeface="Cambria Math"/>
                          </a:rPr>
                          <m:t>𝐿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97" name="正方形/長方形 9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12619" y="6139393"/>
                  <a:ext cx="396711" cy="400110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正方形/長方形 10"/>
                <p:cNvSpPr/>
                <p:nvPr/>
              </p:nvSpPr>
              <p:spPr>
                <a:xfrm>
                  <a:off x="10248515" y="5738065"/>
                  <a:ext cx="664669" cy="58599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ja-JP" altLang="en-US" sz="2000" i="1">
                                <a:latin typeface="Cambria Math"/>
                              </a:rPr>
                              <m:t>𝜉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ja-JP" sz="2000" i="1">
                                    <a:latin typeface="Cambria Math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altLang="ja-JP" sz="2000" i="1">
                                    <a:latin typeface="Cambria Math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ja-JP" sz="2000" i="1">
                                    <a:latin typeface="Cambria Math"/>
                                  </a:rPr>
                                  <m:t>∗</m:t>
                                </m:r>
                              </m:sup>
                            </m:sSubSup>
                          </m:sub>
                          <m:sup>
                            <m:r>
                              <a:rPr lang="en-US" altLang="ja-JP" sz="2000" i="1">
                                <a:latin typeface="Cambria Math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98" name="正方形/長方形 9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8515" y="5738065"/>
                  <a:ext cx="664669" cy="585994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正方形/長方形 11"/>
                <p:cNvSpPr/>
                <p:nvPr/>
              </p:nvSpPr>
              <p:spPr>
                <a:xfrm>
                  <a:off x="7806984" y="5973574"/>
                  <a:ext cx="664669" cy="5550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ja-JP" altLang="en-US" sz="2000" i="1">
                                <a:latin typeface="Cambria Math"/>
                              </a:rPr>
                              <m:t>𝜉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ja-JP" sz="2000" i="1">
                                    <a:latin typeface="Cambria Math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ja-JP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ja-JP" sz="2000" i="1">
                                    <a:latin typeface="Cambria Math"/>
                                  </a:rPr>
                                  <m:t>∗</m:t>
                                </m:r>
                              </m:sup>
                            </m:sSubSup>
                          </m:sub>
                          <m:sup>
                            <m:r>
                              <a:rPr lang="en-US" altLang="ja-JP" sz="2000" i="1">
                                <a:latin typeface="Cambria Math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91" name="正方形/長方形 9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6984" y="5973574"/>
                  <a:ext cx="664669" cy="555024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直線コネクタ 12"/>
            <p:cNvCxnSpPr/>
            <p:nvPr/>
          </p:nvCxnSpPr>
          <p:spPr>
            <a:xfrm flipV="1">
              <a:off x="8223177" y="5462649"/>
              <a:ext cx="1164882" cy="545762"/>
            </a:xfrm>
            <a:prstGeom prst="line">
              <a:avLst/>
            </a:prstGeom>
            <a:ln w="317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/>
            <p:cNvCxnSpPr/>
            <p:nvPr/>
          </p:nvCxnSpPr>
          <p:spPr>
            <a:xfrm>
              <a:off x="9507481" y="5420958"/>
              <a:ext cx="853986" cy="387560"/>
            </a:xfrm>
            <a:prstGeom prst="line">
              <a:avLst/>
            </a:prstGeom>
            <a:ln w="3175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/>
            <p:cNvCxnSpPr/>
            <p:nvPr/>
          </p:nvCxnSpPr>
          <p:spPr>
            <a:xfrm flipV="1">
              <a:off x="9504139" y="4035838"/>
              <a:ext cx="0" cy="1385120"/>
            </a:xfrm>
            <a:prstGeom prst="line">
              <a:avLst/>
            </a:prstGeom>
            <a:ln w="317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円/楕円 15"/>
            <p:cNvSpPr>
              <a:spLocks noChangeAspect="1"/>
            </p:cNvSpPr>
            <p:nvPr/>
          </p:nvSpPr>
          <p:spPr>
            <a:xfrm>
              <a:off x="9446762" y="4035838"/>
              <a:ext cx="121438" cy="1214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正方形/長方形 16"/>
                <p:cNvSpPr/>
                <p:nvPr/>
              </p:nvSpPr>
              <p:spPr>
                <a:xfrm>
                  <a:off x="9663141" y="3652271"/>
                  <a:ext cx="825932" cy="48276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1" i="1" smtClean="0">
                                <a:latin typeface="Cambria Math"/>
                              </a:rPr>
                              <m:t>𝒘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ja-JP" sz="2000" i="1">
                                    <a:latin typeface="Cambria Math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ja-JP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ja-JP" sz="2000" i="1">
                                    <a:latin typeface="Cambria Math"/>
                                  </a:rPr>
                                  <m:t>∗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ja-JP" sz="2000" i="1">
                                    <a:latin typeface="Cambria Math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altLang="ja-JP" sz="2000" i="1">
                                    <a:latin typeface="Cambria Math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ja-JP" sz="2000" i="1">
                                    <a:latin typeface="Cambria Math"/>
                                  </a:rPr>
                                  <m:t>∗</m:t>
                                </m:r>
                              </m:sup>
                            </m:sSubSup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116" name="正方形/長方形 1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3141" y="3652271"/>
                  <a:ext cx="825932" cy="482761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 b="-379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正方形/長方形 18"/>
                <p:cNvSpPr/>
                <p:nvPr/>
              </p:nvSpPr>
              <p:spPr>
                <a:xfrm>
                  <a:off x="6205694" y="5107552"/>
                  <a:ext cx="664669" cy="41293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ja-JP" altLang="en-US" sz="2000" i="1">
                                <a:latin typeface="Cambria Math"/>
                              </a:rPr>
                              <m:t>𝜉</m:t>
                            </m:r>
                          </m:e>
                          <m:sub/>
                          <m:sup>
                            <m:r>
                              <a:rPr lang="en-US" altLang="ja-JP" sz="2000" i="1">
                                <a:latin typeface="Cambria Math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121" name="正方形/長方形 1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5694" y="5107552"/>
                  <a:ext cx="664669" cy="412934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 b="-161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正方形/長方形 19"/>
                <p:cNvSpPr/>
                <p:nvPr/>
              </p:nvSpPr>
              <p:spPr>
                <a:xfrm>
                  <a:off x="11287496" y="5139676"/>
                  <a:ext cx="664669" cy="41293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ja-JP" altLang="en-US" sz="2000" i="1">
                                <a:latin typeface="Cambria Math"/>
                              </a:rPr>
                              <m:t>𝜉</m:t>
                            </m:r>
                          </m:e>
                          <m:sub/>
                          <m:sup>
                            <m:r>
                              <a:rPr lang="en-US" altLang="ja-JP" sz="2000" i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ja-JP" sz="2000" b="0" i="1" smtClean="0">
                                <a:latin typeface="Cambria Math"/>
                              </a:rPr>
                              <m:t>2</m:t>
                            </m:r>
                            <m:r>
                              <a:rPr lang="en-US" altLang="ja-JP" sz="2000" i="1">
                                <a:latin typeface="Cambria Math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111" name="正方形/長方形 1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87496" y="5139676"/>
                  <a:ext cx="664669" cy="412934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 b="-161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正方形/長方形 20"/>
          <p:cNvSpPr/>
          <p:nvPr/>
        </p:nvSpPr>
        <p:spPr>
          <a:xfrm>
            <a:off x="1051651" y="3965720"/>
            <a:ext cx="485949" cy="80767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 dirty="0" smtClean="0">
                <a:solidFill>
                  <a:schemeClr val="tx1">
                    <a:lumMod val="50000"/>
                  </a:schemeClr>
                </a:solidFill>
                <a:latin typeface="+mn-ea"/>
              </a:rPr>
              <a:t>顧客</a:t>
            </a:r>
            <a:endParaRPr kumimoji="1" lang="ja-JP" altLang="en-US" sz="2400" dirty="0">
              <a:solidFill>
                <a:schemeClr val="tx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3276855" y="2117403"/>
            <a:ext cx="935187" cy="46579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2400" dirty="0" smtClean="0">
                <a:solidFill>
                  <a:schemeClr val="tx1">
                    <a:lumMod val="50000"/>
                  </a:schemeClr>
                </a:solidFill>
                <a:latin typeface="+mn-ea"/>
              </a:rPr>
              <a:t>商品</a:t>
            </a:r>
            <a:endParaRPr kumimoji="1" lang="ja-JP" altLang="en-US" sz="2400" dirty="0">
              <a:solidFill>
                <a:schemeClr val="tx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2494056" y="2442062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/>
              <a:t>1</a:t>
            </a:r>
            <a:endParaRPr kumimoji="1" lang="ja-JP" altLang="en-US" sz="20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2882442" y="2457451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・・・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テキスト ボックス 24"/>
              <p:cNvSpPr txBox="1"/>
              <p:nvPr/>
            </p:nvSpPr>
            <p:spPr>
              <a:xfrm>
                <a:off x="3512342" y="2406608"/>
                <a:ext cx="35253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latin typeface="Cambria Math"/>
                        </a:rPr>
                        <m:t>𝑗</m:t>
                      </m:r>
                    </m:oMath>
                  </m:oMathPara>
                </a14:m>
                <a:endParaRPr kumimoji="1" lang="ja-JP" altLang="en-US" sz="2000" dirty="0"/>
              </a:p>
            </p:txBody>
          </p:sp>
        </mc:Choice>
        <mc:Fallback>
          <p:sp>
            <p:nvSpPr>
              <p:cNvPr id="25" name="テキスト ボックス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2342" y="2406608"/>
                <a:ext cx="352532" cy="400110"/>
              </a:xfrm>
              <a:prstGeom prst="rect">
                <a:avLst/>
              </a:prstGeom>
              <a:blipFill rotWithShape="0">
                <a:blip r:embed="rId17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テキスト ボックス 25"/>
              <p:cNvSpPr txBox="1"/>
              <p:nvPr/>
            </p:nvSpPr>
            <p:spPr>
              <a:xfrm>
                <a:off x="4607006" y="2406608"/>
                <a:ext cx="35798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latin typeface="Cambria Math"/>
                        </a:rPr>
                        <m:t>𝐽</m:t>
                      </m:r>
                    </m:oMath>
                  </m:oMathPara>
                </a14:m>
                <a:endParaRPr kumimoji="1" lang="ja-JP" altLang="en-US" sz="2000" dirty="0"/>
              </a:p>
            </p:txBody>
          </p:sp>
        </mc:Choice>
        <mc:Fallback>
          <p:sp>
            <p:nvSpPr>
              <p:cNvPr id="26" name="テキスト ボックス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7006" y="2406608"/>
                <a:ext cx="357983" cy="400110"/>
              </a:xfrm>
              <a:prstGeom prst="rect">
                <a:avLst/>
              </a:prstGeom>
              <a:blipFill rotWithShape="0">
                <a:blip r:embed="rId1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テキスト ボックス 26"/>
          <p:cNvSpPr txBox="1"/>
          <p:nvPr/>
        </p:nvSpPr>
        <p:spPr>
          <a:xfrm>
            <a:off x="3990490" y="2457451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・・・</a:t>
            </a:r>
            <a:endParaRPr kumimoji="1" lang="ja-JP" altLang="en-US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1513960" y="3394592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/>
              <a:t>1</a:t>
            </a:r>
            <a:endParaRPr kumimoji="1" lang="ja-JP" altLang="en-US" sz="2000" dirty="0"/>
          </a:p>
        </p:txBody>
      </p:sp>
      <p:sp>
        <p:nvSpPr>
          <p:cNvPr id="29" name="正方形/長方形 28"/>
          <p:cNvSpPr/>
          <p:nvPr/>
        </p:nvSpPr>
        <p:spPr>
          <a:xfrm rot="5400000">
            <a:off x="1402551" y="3781054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/>
              <a:t>・・・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1505496" y="4186479"/>
                <a:ext cx="3450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dirty="0" smtClean="0">
                          <a:latin typeface="Cambria Math"/>
                        </a:rPr>
                        <m:t>𝑖</m:t>
                      </m:r>
                    </m:oMath>
                  </m:oMathPara>
                </a14:m>
                <a:endParaRPr kumimoji="1" lang="ja-JP" altLang="en-US" sz="2000" dirty="0"/>
              </a:p>
            </p:txBody>
          </p:sp>
        </mc:Choice>
        <mc:Fallback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496" y="4186479"/>
                <a:ext cx="345094" cy="40011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テキスト ボックス 30"/>
              <p:cNvSpPr txBox="1"/>
              <p:nvPr/>
            </p:nvSpPr>
            <p:spPr>
              <a:xfrm>
                <a:off x="1498283" y="4989316"/>
                <a:ext cx="3611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dirty="0" smtClean="0">
                          <a:latin typeface="Cambria Math"/>
                        </a:rPr>
                        <m:t>𝐼</m:t>
                      </m:r>
                    </m:oMath>
                  </m:oMathPara>
                </a14:m>
                <a:endParaRPr kumimoji="1" lang="ja-JP" altLang="en-US" sz="2000" dirty="0"/>
              </a:p>
            </p:txBody>
          </p:sp>
        </mc:Choice>
        <mc:Fallback>
          <p:sp>
            <p:nvSpPr>
              <p:cNvPr id="31" name="テキスト ボックス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283" y="4989316"/>
                <a:ext cx="361125" cy="40011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正方形/長方形 31"/>
          <p:cNvSpPr/>
          <p:nvPr/>
        </p:nvSpPr>
        <p:spPr>
          <a:xfrm rot="5400000">
            <a:off x="1402551" y="4602336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/>
              <a:t>・・・</a:t>
            </a: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85" y="2759780"/>
            <a:ext cx="3246010" cy="265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553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Tensor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SOM</a:t>
            </a:r>
            <a:r>
              <a:rPr kumimoji="1" lang="ja-JP" altLang="en-US" dirty="0" smtClean="0"/>
              <a:t>のアルゴリズム準備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lang="ja-JP" altLang="en-US" smtClean="0"/>
              <a:pPr/>
              <a:t>51</a:t>
            </a:fld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355769" y="2987526"/>
            <a:ext cx="485949" cy="80767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 dirty="0" smtClean="0">
                <a:solidFill>
                  <a:schemeClr val="tx1">
                    <a:lumMod val="50000"/>
                  </a:schemeClr>
                </a:solidFill>
                <a:latin typeface="+mn-ea"/>
              </a:rPr>
              <a:t>顧客</a:t>
            </a:r>
            <a:endParaRPr kumimoji="1" lang="ja-JP" altLang="en-US" sz="2400" dirty="0">
              <a:solidFill>
                <a:schemeClr val="tx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580973" y="1139209"/>
            <a:ext cx="935187" cy="46579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2400" dirty="0" smtClean="0">
                <a:solidFill>
                  <a:schemeClr val="tx1">
                    <a:lumMod val="50000"/>
                  </a:schemeClr>
                </a:solidFill>
                <a:latin typeface="+mn-ea"/>
              </a:rPr>
              <a:t>商品</a:t>
            </a:r>
            <a:endParaRPr kumimoji="1" lang="ja-JP" altLang="en-US" sz="2400" dirty="0">
              <a:solidFill>
                <a:schemeClr val="tx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798174" y="1463868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/>
              <a:t>1</a:t>
            </a:r>
            <a:endParaRPr kumimoji="1" lang="ja-JP" altLang="en-US" sz="20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186560" y="1479257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・・・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テキスト ボックス 8"/>
              <p:cNvSpPr txBox="1"/>
              <p:nvPr/>
            </p:nvSpPr>
            <p:spPr>
              <a:xfrm>
                <a:off x="2816460" y="1428414"/>
                <a:ext cx="35253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latin typeface="Cambria Math"/>
                        </a:rPr>
                        <m:t>𝑗</m:t>
                      </m:r>
                    </m:oMath>
                  </m:oMathPara>
                </a14:m>
                <a:endParaRPr kumimoji="1" lang="ja-JP" altLang="en-US" sz="2000" dirty="0"/>
              </a:p>
            </p:txBody>
          </p:sp>
        </mc:Choice>
        <mc:Fallback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460" y="1428414"/>
                <a:ext cx="352532" cy="400110"/>
              </a:xfrm>
              <a:prstGeom prst="rect">
                <a:avLst/>
              </a:prstGeom>
              <a:blipFill rotWithShape="0"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3911124" y="1428414"/>
                <a:ext cx="35798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latin typeface="Cambria Math"/>
                        </a:rPr>
                        <m:t>𝐽</m:t>
                      </m:r>
                    </m:oMath>
                  </m:oMathPara>
                </a14:m>
                <a:endParaRPr kumimoji="1" lang="ja-JP" altLang="en-US" sz="2000" dirty="0"/>
              </a:p>
            </p:txBody>
          </p:sp>
        </mc:Choice>
        <mc:Fallback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124" y="1428414"/>
                <a:ext cx="357983" cy="400110"/>
              </a:xfrm>
              <a:prstGeom prst="rect">
                <a:avLst/>
              </a:prstGeom>
              <a:blipFill rotWithShape="0"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テキスト ボックス 10"/>
          <p:cNvSpPr txBox="1"/>
          <p:nvPr/>
        </p:nvSpPr>
        <p:spPr>
          <a:xfrm>
            <a:off x="3294608" y="1479257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・・・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18078" y="2416398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/>
              <a:t>1</a:t>
            </a:r>
            <a:endParaRPr kumimoji="1" lang="ja-JP" altLang="en-US" sz="2000" dirty="0"/>
          </a:p>
        </p:txBody>
      </p:sp>
      <p:sp>
        <p:nvSpPr>
          <p:cNvPr id="13" name="正方形/長方形 12"/>
          <p:cNvSpPr/>
          <p:nvPr/>
        </p:nvSpPr>
        <p:spPr>
          <a:xfrm rot="5400000">
            <a:off x="706669" y="2802860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/>
              <a:t>・・・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809614" y="3208285"/>
                <a:ext cx="3450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dirty="0" smtClean="0">
                          <a:latin typeface="Cambria Math"/>
                        </a:rPr>
                        <m:t>𝑖</m:t>
                      </m:r>
                    </m:oMath>
                  </m:oMathPara>
                </a14:m>
                <a:endParaRPr kumimoji="1" lang="ja-JP" altLang="en-US" sz="2000" dirty="0"/>
              </a:p>
            </p:txBody>
          </p:sp>
        </mc:Choice>
        <mc:Fallback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14" y="3208285"/>
                <a:ext cx="345094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802401" y="4011122"/>
                <a:ext cx="3611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dirty="0" smtClean="0">
                          <a:latin typeface="Cambria Math"/>
                        </a:rPr>
                        <m:t>𝐼</m:t>
                      </m:r>
                    </m:oMath>
                  </m:oMathPara>
                </a14:m>
                <a:endParaRPr kumimoji="1" lang="ja-JP" altLang="en-US" sz="2000" dirty="0"/>
              </a:p>
            </p:txBody>
          </p:sp>
        </mc:Choice>
        <mc:Fallback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401" y="4011122"/>
                <a:ext cx="361125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正方形/長方形 15"/>
          <p:cNvSpPr/>
          <p:nvPr/>
        </p:nvSpPr>
        <p:spPr>
          <a:xfrm rot="5400000">
            <a:off x="706669" y="3624142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/>
              <a:t>・・・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803" y="1781586"/>
            <a:ext cx="3246010" cy="265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テキスト ボックス 17"/>
              <p:cNvSpPr txBox="1"/>
              <p:nvPr/>
            </p:nvSpPr>
            <p:spPr>
              <a:xfrm>
                <a:off x="477347" y="5044266"/>
                <a:ext cx="6077626" cy="14346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ja-JP" altLang="en-US" sz="2000" dirty="0" smtClean="0"/>
                  <a:t>顧客の</a:t>
                </a:r>
                <a:r>
                  <a:rPr lang="ja-JP" altLang="en-US" sz="2000" dirty="0"/>
                  <a:t>潜在変数</a:t>
                </a:r>
                <a:r>
                  <a:rPr lang="ja-JP" altLang="en-US" sz="2000" dirty="0" smtClean="0"/>
                  <a:t>集合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2000" b="0" i="1" smtClean="0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2000" b="0" i="1" smtClean="0">
                                <a:latin typeface="Cambria Math"/>
                              </a:rPr>
                              <m:t>(1)</m:t>
                            </m:r>
                          </m:sup>
                        </m:sSubSup>
                      </m:e>
                    </m:d>
                  </m:oMath>
                </a14:m>
                <a:endParaRPr lang="en-US" altLang="ja-JP" sz="20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ja-JP" altLang="en-US" sz="2000" dirty="0" smtClean="0"/>
                  <a:t>商品の</a:t>
                </a:r>
                <a:r>
                  <a:rPr lang="ja-JP" altLang="en-US" sz="2000" dirty="0"/>
                  <a:t>潜在変数集合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2000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ja-JP" sz="2000" i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ja-JP" sz="2000" b="0" i="1" smtClean="0">
                                <a:latin typeface="Cambria Math"/>
                              </a:rPr>
                              <m:t>2</m:t>
                            </m:r>
                            <m:r>
                              <a:rPr lang="en-US" altLang="ja-JP" sz="2000" i="1">
                                <a:latin typeface="Cambria Math"/>
                              </a:rPr>
                              <m:t>)</m:t>
                            </m:r>
                          </m:sup>
                        </m:sSubSup>
                      </m:e>
                    </m:d>
                  </m:oMath>
                </a14:m>
                <a:endParaRPr kumimoji="1" lang="en-US" altLang="ja-JP" sz="20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ja-JP" altLang="en-US" sz="2000" dirty="0" smtClean="0"/>
                  <a:t>潜在変数のペアから観測空間への写像</a:t>
                </a:r>
                <a14:m>
                  <m:oMath xmlns:m="http://schemas.openxmlformats.org/officeDocument/2006/math">
                    <m:r>
                      <a:rPr kumimoji="1" lang="en-US" altLang="ja-JP" sz="2000" b="0" i="1" smtClean="0">
                        <a:latin typeface="Cambria Math"/>
                      </a:rPr>
                      <m:t>𝑓</m:t>
                    </m:r>
                    <m:r>
                      <a:rPr kumimoji="1" lang="en-US" altLang="ja-JP" sz="2000" b="0" i="1" smtClean="0">
                        <a:latin typeface="Cambria Math"/>
                      </a:rPr>
                      <m:t>(</m:t>
                    </m:r>
                    <m:sSubSup>
                      <m:sSub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2000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ja-JP" sz="2000" i="1">
                            <a:latin typeface="Cambria Math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i="1">
                                <a:latin typeface="Cambria Math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ja-JP" sz="2000" b="0" i="1" smtClean="0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2000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/>
                          </a:rPr>
                          <m:t>𝑗</m:t>
                        </m:r>
                      </m:sub>
                      <m:sup>
                        <m:r>
                          <a:rPr lang="en-US" altLang="ja-JP" sz="2000" i="1">
                            <a:latin typeface="Cambria Math"/>
                          </a:rPr>
                          <m:t>(</m:t>
                        </m:r>
                        <m:r>
                          <a:rPr lang="en-US" altLang="ja-JP" sz="2000" b="0" i="1" smtClean="0">
                            <a:latin typeface="Cambria Math"/>
                          </a:rPr>
                          <m:t>2</m:t>
                        </m:r>
                        <m:r>
                          <a:rPr lang="en-US" altLang="ja-JP" sz="2000" i="1">
                            <a:latin typeface="Cambria Math"/>
                          </a:rPr>
                          <m:t>)</m:t>
                        </m:r>
                      </m:sup>
                    </m:sSubSup>
                    <m:r>
                      <a:rPr kumimoji="1" lang="en-US" altLang="ja-JP" sz="2000" b="0" i="1" smtClean="0">
                        <a:latin typeface="Cambria Math"/>
                      </a:rPr>
                      <m:t>)</m:t>
                    </m:r>
                  </m:oMath>
                </a14:m>
                <a:endParaRPr kumimoji="1" lang="ja-JP" altLang="en-US" sz="2000" dirty="0"/>
              </a:p>
            </p:txBody>
          </p:sp>
        </mc:Choice>
        <mc:Fallback>
          <p:sp>
            <p:nvSpPr>
              <p:cNvPr id="18" name="テキスト ボックス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47" y="5044266"/>
                <a:ext cx="6077626" cy="1434688"/>
              </a:xfrm>
              <a:prstGeom prst="rect">
                <a:avLst/>
              </a:prstGeom>
              <a:blipFill rotWithShape="0">
                <a:blip r:embed="rId7"/>
                <a:stretch>
                  <a:fillRect l="-801" b="-37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テキスト ボックス 18"/>
              <p:cNvSpPr txBox="1"/>
              <p:nvPr/>
            </p:nvSpPr>
            <p:spPr>
              <a:xfrm>
                <a:off x="464870" y="4509120"/>
                <a:ext cx="4400628" cy="584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000" dirty="0" smtClean="0"/>
                  <a:t>顧客商品評価データ全体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1" i="1">
                                    <a:latin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ja-JP" sz="2000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ja-JP" sz="2000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ja-JP" sz="2000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ja-JP" sz="2000" b="0" i="1" smtClean="0">
                            <a:latin typeface="Cambria Math"/>
                          </a:rPr>
                          <m:t>𝑗</m:t>
                        </m:r>
                        <m:r>
                          <a:rPr lang="en-US" altLang="ja-JP" sz="2000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ja-JP" sz="2000" b="0" i="1" smtClean="0">
                            <a:latin typeface="Cambria Math"/>
                          </a:rPr>
                          <m:t>𝐼</m:t>
                        </m:r>
                        <m:r>
                          <a:rPr lang="en-US" altLang="ja-JP" sz="2000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ja-JP" sz="2000" b="0" i="1" smtClean="0">
                            <a:latin typeface="Cambria Math"/>
                          </a:rPr>
                          <m:t>𝐽</m:t>
                        </m:r>
                      </m:sup>
                    </m:sSubSup>
                  </m:oMath>
                </a14:m>
                <a:r>
                  <a:rPr kumimoji="1" lang="ja-JP" altLang="en-US" sz="2000" dirty="0" smtClean="0"/>
                  <a:t>から</a:t>
                </a:r>
                <a:endParaRPr kumimoji="1" lang="ja-JP" altLang="en-US" sz="2000" dirty="0"/>
              </a:p>
            </p:txBody>
          </p:sp>
        </mc:Choice>
        <mc:Fallback>
          <p:sp>
            <p:nvSpPr>
              <p:cNvPr id="19" name="テキスト ボックス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70" y="4509120"/>
                <a:ext cx="4400628" cy="584455"/>
              </a:xfrm>
              <a:prstGeom prst="rect">
                <a:avLst/>
              </a:prstGeom>
              <a:blipFill rotWithShape="0">
                <a:blip r:embed="rId8"/>
                <a:stretch>
                  <a:fillRect l="-1385" r="-3878"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テキスト ボックス 19"/>
          <p:cNvSpPr txBox="1"/>
          <p:nvPr/>
        </p:nvSpPr>
        <p:spPr>
          <a:xfrm>
            <a:off x="464870" y="6447458"/>
            <a:ext cx="1593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を推定したい</a:t>
            </a:r>
            <a:endParaRPr kumimoji="1" lang="ja-JP" altLang="en-US" sz="2000" dirty="0"/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7678199" y="4150067"/>
            <a:ext cx="1432431" cy="671112"/>
          </a:xfrm>
          <a:prstGeom prst="line">
            <a:avLst/>
          </a:prstGeom>
          <a:ln w="317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>
            <a:off x="9110630" y="4158668"/>
            <a:ext cx="1085161" cy="420412"/>
          </a:xfrm>
          <a:prstGeom prst="line">
            <a:avLst/>
          </a:prstGeom>
          <a:ln w="317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/>
        </p:nvCxnSpPr>
        <p:spPr>
          <a:xfrm flipV="1">
            <a:off x="9050730" y="2764947"/>
            <a:ext cx="0" cy="1402730"/>
          </a:xfrm>
          <a:prstGeom prst="line">
            <a:avLst/>
          </a:prstGeom>
          <a:ln w="317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グループ化 23"/>
          <p:cNvGrpSpPr/>
          <p:nvPr/>
        </p:nvGrpSpPr>
        <p:grpSpPr>
          <a:xfrm>
            <a:off x="6833990" y="4689068"/>
            <a:ext cx="1005403" cy="1059251"/>
            <a:chOff x="6833990" y="4689068"/>
            <a:chExt cx="1005403" cy="10592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正方形/長方形 24"/>
                <p:cNvSpPr/>
                <p:nvPr/>
              </p:nvSpPr>
              <p:spPr>
                <a:xfrm>
                  <a:off x="7046181" y="4689068"/>
                  <a:ext cx="664669" cy="48410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2000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sz="2000" i="1"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2000" i="1">
                                <a:latin typeface="Cambria Math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7" name="正方形/長方形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6181" y="4689068"/>
                  <a:ext cx="664669" cy="484107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正方形/長方形 25"/>
                <p:cNvSpPr/>
                <p:nvPr/>
              </p:nvSpPr>
              <p:spPr>
                <a:xfrm>
                  <a:off x="6833990" y="5163544"/>
                  <a:ext cx="1005403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600" dirty="0" smtClean="0"/>
                    <a:t>顧客</a:t>
                  </a:r>
                  <a14:m>
                    <m:oMath xmlns:m="http://schemas.openxmlformats.org/officeDocument/2006/math">
                      <m:r>
                        <a:rPr lang="en-US" altLang="ja-JP" sz="1600" i="1" dirty="0">
                          <a:latin typeface="Cambria Math"/>
                        </a:rPr>
                        <m:t>𝑖</m:t>
                      </m:r>
                    </m:oMath>
                  </a14:m>
                  <a:r>
                    <a:rPr lang="ja-JP" altLang="en-US" sz="1600" dirty="0" smtClean="0"/>
                    <a:t>の</a:t>
                  </a:r>
                  <a:endParaRPr lang="en-US" altLang="ja-JP" sz="1600" dirty="0" smtClean="0"/>
                </a:p>
                <a:p>
                  <a:pPr algn="ctr"/>
                  <a:r>
                    <a:rPr lang="ja-JP" altLang="en-US" sz="1600" dirty="0" smtClean="0"/>
                    <a:t>潜在変数</a:t>
                  </a:r>
                  <a:endParaRPr lang="ja-JP" altLang="en-US" sz="1600" dirty="0"/>
                </a:p>
              </p:txBody>
            </p:sp>
          </mc:Choice>
          <mc:Fallback>
            <p:sp>
              <p:nvSpPr>
                <p:cNvPr id="26" name="正方形/長方形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3990" y="5163544"/>
                  <a:ext cx="1005403" cy="58477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424" t="-2083" r="-2424" b="-13542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グループ化 26"/>
          <p:cNvGrpSpPr/>
          <p:nvPr/>
        </p:nvGrpSpPr>
        <p:grpSpPr>
          <a:xfrm>
            <a:off x="9798508" y="4454126"/>
            <a:ext cx="1005403" cy="1129760"/>
            <a:chOff x="9798508" y="4454126"/>
            <a:chExt cx="1005403" cy="11297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正方形/長方形 27"/>
                <p:cNvSpPr/>
                <p:nvPr/>
              </p:nvSpPr>
              <p:spPr>
                <a:xfrm>
                  <a:off x="10038054" y="4454126"/>
                  <a:ext cx="664669" cy="51892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2000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ja-JP" sz="2000" i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ja-JP" sz="2000" b="0" i="1" smtClean="0">
                                <a:latin typeface="Cambria Math"/>
                              </a:rPr>
                              <m:t>2</m:t>
                            </m:r>
                            <m:r>
                              <a:rPr lang="en-US" altLang="ja-JP" sz="2000" i="1">
                                <a:latin typeface="Cambria Math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211" name="正方形/長方形 2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8054" y="4454126"/>
                  <a:ext cx="664669" cy="518925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正方形/長方形 28"/>
                <p:cNvSpPr/>
                <p:nvPr/>
              </p:nvSpPr>
              <p:spPr>
                <a:xfrm>
                  <a:off x="9798508" y="4999111"/>
                  <a:ext cx="1005403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ja-JP" altLang="en-US" sz="1600" dirty="0" smtClean="0"/>
                    <a:t>商品</a:t>
                  </a:r>
                  <a14:m>
                    <m:oMath xmlns:m="http://schemas.openxmlformats.org/officeDocument/2006/math">
                      <m:r>
                        <a:rPr lang="en-US" altLang="ja-JP" sz="1600" i="1">
                          <a:latin typeface="Cambria Math"/>
                        </a:rPr>
                        <m:t>𝑗</m:t>
                      </m:r>
                    </m:oMath>
                  </a14:m>
                  <a:r>
                    <a:rPr lang="ja-JP" altLang="en-US" sz="1600" dirty="0" smtClean="0"/>
                    <a:t>の</a:t>
                  </a:r>
                  <a:endParaRPr lang="en-US" altLang="ja-JP" sz="1600" dirty="0" smtClean="0"/>
                </a:p>
                <a:p>
                  <a:pPr algn="ctr"/>
                  <a:r>
                    <a:rPr lang="ja-JP" altLang="en-US" sz="1600" dirty="0" smtClean="0"/>
                    <a:t>潜在変数</a:t>
                  </a:r>
                  <a:endParaRPr lang="ja-JP" altLang="en-US" sz="1600" dirty="0"/>
                </a:p>
              </p:txBody>
            </p:sp>
          </mc:Choice>
          <mc:Fallback>
            <p:sp>
              <p:nvSpPr>
                <p:cNvPr id="29" name="正方形/長方形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8508" y="4999111"/>
                  <a:ext cx="1005403" cy="58477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2424" t="-2083" r="-2424" b="-13542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グループ化 29"/>
          <p:cNvGrpSpPr/>
          <p:nvPr/>
        </p:nvGrpSpPr>
        <p:grpSpPr>
          <a:xfrm>
            <a:off x="5223217" y="2170251"/>
            <a:ext cx="6817284" cy="3015762"/>
            <a:chOff x="5223217" y="2170251"/>
            <a:chExt cx="6817284" cy="3015762"/>
          </a:xfrm>
        </p:grpSpPr>
        <p:pic>
          <p:nvPicPr>
            <p:cNvPr id="31" name="Picture 6" descr="C:\Users\Yosuke Date\Desktop\community-150124_640.png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025" b="41846"/>
            <a:stretch/>
          </p:blipFill>
          <p:spPr bwMode="auto">
            <a:xfrm>
              <a:off x="6196714" y="3845812"/>
              <a:ext cx="464843" cy="541395"/>
            </a:xfrm>
            <a:prstGeom prst="rect">
              <a:avLst/>
            </a:prstGeom>
            <a:noFill/>
            <a:scene3d>
              <a:camera prst="orthographicFront">
                <a:rot lat="2400000" lon="180000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9" descr="C:\Users\Yosuke Date\Desktop\community-150124_640.png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05" b="41140"/>
            <a:stretch/>
          </p:blipFill>
          <p:spPr bwMode="auto">
            <a:xfrm>
              <a:off x="7983687" y="4551265"/>
              <a:ext cx="465167" cy="541395"/>
            </a:xfrm>
            <a:prstGeom prst="rect">
              <a:avLst/>
            </a:prstGeom>
            <a:noFill/>
            <a:scene3d>
              <a:camera prst="orthographicFront">
                <a:rot lat="2400000" lon="180000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7" descr="C:\Users\Yosuke Date\Desktop\community-150124_640.png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12" t="6986" r="50163" b="41586"/>
            <a:stretch/>
          </p:blipFill>
          <p:spPr bwMode="auto">
            <a:xfrm>
              <a:off x="7424192" y="4363911"/>
              <a:ext cx="456063" cy="474476"/>
            </a:xfrm>
            <a:prstGeom prst="rect">
              <a:avLst/>
            </a:prstGeom>
            <a:noFill/>
            <a:scene3d>
              <a:camera prst="orthographicFront">
                <a:rot lat="2400000" lon="180000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8" descr="C:\Users\Yosuke Date\Desktop\community-150124_640.png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r="25000" b="40909"/>
            <a:stretch/>
          </p:blipFill>
          <p:spPr bwMode="auto">
            <a:xfrm>
              <a:off x="6528996" y="3980319"/>
              <a:ext cx="444881" cy="525958"/>
            </a:xfrm>
            <a:prstGeom prst="rect">
              <a:avLst/>
            </a:prstGeom>
            <a:noFill/>
            <a:scene3d>
              <a:camera prst="orthographicFront">
                <a:rot lat="2400000" lon="180000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3" descr="C:\Users\Yosuke Date\Desktop\images.jpg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88" b="10393"/>
            <a:stretch/>
          </p:blipFill>
          <p:spPr bwMode="auto">
            <a:xfrm>
              <a:off x="8692258" y="4665363"/>
              <a:ext cx="461469" cy="384033"/>
            </a:xfrm>
            <a:prstGeom prst="rect">
              <a:avLst/>
            </a:prstGeom>
            <a:noFill/>
            <a:scene3d>
              <a:camera prst="orthographicFront">
                <a:rot lat="1200000" lon="1200000" rev="240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5" descr="C:\Users\Yosuke Date\Desktop\lo_res_product_41298_141738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1942" y="4555453"/>
              <a:ext cx="507559" cy="349380"/>
            </a:xfrm>
            <a:prstGeom prst="rect">
              <a:avLst/>
            </a:prstGeom>
            <a:noFill/>
            <a:scene3d>
              <a:camera prst="orthographicFront">
                <a:rot lat="1200000" lon="1200000" rev="360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2" descr="C:\Users\Yosuke Date\Desktop\book-thumb-500x461-108.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9722" y="3869392"/>
              <a:ext cx="416390" cy="383990"/>
            </a:xfrm>
            <a:prstGeom prst="rect">
              <a:avLst/>
            </a:prstGeom>
            <a:noFill/>
            <a:scene3d>
              <a:camera prst="orthographicFront">
                <a:rot lat="1200000" lon="1200000" rev="300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正方形/長方形 37"/>
                <p:cNvSpPr/>
                <p:nvPr/>
              </p:nvSpPr>
              <p:spPr>
                <a:xfrm>
                  <a:off x="5483993" y="3708158"/>
                  <a:ext cx="664669" cy="41293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2000" i="1">
                                <a:latin typeface="Cambria Math"/>
                              </a:rPr>
                              <m:t>𝑧</m:t>
                            </m:r>
                          </m:e>
                          <m:sub/>
                          <m:sup>
                            <m:r>
                              <a:rPr lang="en-US" altLang="ja-JP" sz="2000" i="1">
                                <a:latin typeface="Cambria Math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>
            <p:sp>
              <p:nvSpPr>
                <p:cNvPr id="38" name="正方形/長方形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3993" y="3708158"/>
                  <a:ext cx="664669" cy="412934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直線コネクタ 38"/>
            <p:cNvCxnSpPr/>
            <p:nvPr/>
          </p:nvCxnSpPr>
          <p:spPr>
            <a:xfrm flipH="1" flipV="1">
              <a:off x="6004936" y="4180374"/>
              <a:ext cx="2642221" cy="1005639"/>
            </a:xfrm>
            <a:prstGeom prst="line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/>
            <p:cNvCxnSpPr/>
            <p:nvPr/>
          </p:nvCxnSpPr>
          <p:spPr>
            <a:xfrm flipV="1">
              <a:off x="8647157" y="4180374"/>
              <a:ext cx="2642221" cy="1005639"/>
            </a:xfrm>
            <a:prstGeom prst="line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正方形/長方形 40"/>
                <p:cNvSpPr/>
                <p:nvPr/>
              </p:nvSpPr>
              <p:spPr>
                <a:xfrm>
                  <a:off x="11270334" y="3714931"/>
                  <a:ext cx="664669" cy="41293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2000" i="1">
                                <a:latin typeface="Cambria Math"/>
                              </a:rPr>
                              <m:t>𝑧</m:t>
                            </m:r>
                          </m:e>
                          <m:sub/>
                          <m:sup>
                            <m:r>
                              <a:rPr lang="en-US" altLang="ja-JP" sz="2000" i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ja-JP" sz="2000" b="0" i="1" smtClean="0">
                                <a:latin typeface="Cambria Math"/>
                              </a:rPr>
                              <m:t>2</m:t>
                            </m:r>
                            <m:r>
                              <a:rPr lang="en-US" altLang="ja-JP" sz="2000" i="1">
                                <a:latin typeface="Cambria Math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>
            <p:sp>
              <p:nvSpPr>
                <p:cNvPr id="41" name="正方形/長方形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0334" y="3714931"/>
                  <a:ext cx="664669" cy="412934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2" name="Picture 14" descr="C:\Users\Yosuke Date\Desktop\Book-icon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93368" y="4087464"/>
              <a:ext cx="552894" cy="552894"/>
            </a:xfrm>
            <a:prstGeom prst="rect">
              <a:avLst/>
            </a:prstGeom>
            <a:noFill/>
            <a:scene3d>
              <a:camera prst="orthographicFront">
                <a:rot lat="1200000" lon="1200000" rev="240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正方形/長方形 42"/>
            <p:cNvSpPr/>
            <p:nvPr/>
          </p:nvSpPr>
          <p:spPr>
            <a:xfrm>
              <a:off x="5223217" y="4145368"/>
              <a:ext cx="100540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1600" dirty="0" smtClean="0"/>
                <a:t>顧客の</a:t>
              </a:r>
              <a:endParaRPr lang="en-US" altLang="ja-JP" sz="1600" dirty="0" smtClean="0"/>
            </a:p>
            <a:p>
              <a:pPr algn="ctr"/>
              <a:r>
                <a:rPr lang="ja-JP" altLang="en-US" sz="1600" dirty="0" smtClean="0"/>
                <a:t>潜在空間</a:t>
              </a:r>
              <a:endParaRPr lang="ja-JP" altLang="en-US" sz="1600" dirty="0"/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11035098" y="4243298"/>
              <a:ext cx="100540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1600" dirty="0" smtClean="0"/>
                <a:t>商品の</a:t>
              </a:r>
              <a:endParaRPr lang="en-US" altLang="ja-JP" sz="1600" dirty="0" smtClean="0"/>
            </a:p>
            <a:p>
              <a:pPr algn="ctr"/>
              <a:r>
                <a:rPr lang="ja-JP" altLang="en-US" sz="1600" dirty="0" smtClean="0"/>
                <a:t>潜在空間</a:t>
              </a:r>
              <a:endParaRPr lang="ja-JP" altLang="en-US" sz="1600" dirty="0"/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7424192" y="2170251"/>
              <a:ext cx="10054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1600" dirty="0" smtClean="0"/>
                <a:t>観測空間</a:t>
              </a:r>
              <a:endParaRPr lang="ja-JP" altLang="en-US" sz="1600" dirty="0"/>
            </a:p>
          </p:txBody>
        </p:sp>
        <p:cxnSp>
          <p:nvCxnSpPr>
            <p:cNvPr id="46" name="直線矢印コネクタ 45"/>
            <p:cNvCxnSpPr/>
            <p:nvPr/>
          </p:nvCxnSpPr>
          <p:spPr>
            <a:xfrm flipV="1">
              <a:off x="8618721" y="2185540"/>
              <a:ext cx="0" cy="298763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フリーフォーム 46"/>
          <p:cNvSpPr/>
          <p:nvPr/>
        </p:nvSpPr>
        <p:spPr>
          <a:xfrm>
            <a:off x="6004936" y="2034939"/>
            <a:ext cx="5245572" cy="2076283"/>
          </a:xfrm>
          <a:custGeom>
            <a:avLst/>
            <a:gdLst>
              <a:gd name="connsiteX0" fmla="*/ 7747 w 5245572"/>
              <a:gd name="connsiteY0" fmla="*/ 371770 h 2076283"/>
              <a:gd name="connsiteX1" fmla="*/ 682450 w 5245572"/>
              <a:gd name="connsiteY1" fmla="*/ 966574 h 2076283"/>
              <a:gd name="connsiteX2" fmla="*/ 1694504 w 5245572"/>
              <a:gd name="connsiteY2" fmla="*/ 1659032 h 2076283"/>
              <a:gd name="connsiteX3" fmla="*/ 2626660 w 5245572"/>
              <a:gd name="connsiteY3" fmla="*/ 2076283 h 2076283"/>
              <a:gd name="connsiteX4" fmla="*/ 2626660 w 5245572"/>
              <a:gd name="connsiteY4" fmla="*/ 2076283 h 2076283"/>
              <a:gd name="connsiteX5" fmla="*/ 3159320 w 5245572"/>
              <a:gd name="connsiteY5" fmla="*/ 1561378 h 2076283"/>
              <a:gd name="connsiteX6" fmla="*/ 4206885 w 5245572"/>
              <a:gd name="connsiteY6" fmla="*/ 833409 h 2076283"/>
              <a:gd name="connsiteX7" fmla="*/ 4917098 w 5245572"/>
              <a:gd name="connsiteY7" fmla="*/ 513813 h 2076283"/>
              <a:gd name="connsiteX8" fmla="*/ 5245572 w 5245572"/>
              <a:gd name="connsiteY8" fmla="*/ 309626 h 2076283"/>
              <a:gd name="connsiteX9" fmla="*/ 5245572 w 5245572"/>
              <a:gd name="connsiteY9" fmla="*/ 309626 h 2076283"/>
              <a:gd name="connsiteX10" fmla="*/ 4118108 w 5245572"/>
              <a:gd name="connsiteY10" fmla="*/ 43296 h 2076283"/>
              <a:gd name="connsiteX11" fmla="*/ 3461160 w 5245572"/>
              <a:gd name="connsiteY11" fmla="*/ 7786 h 2076283"/>
              <a:gd name="connsiteX12" fmla="*/ 2786458 w 5245572"/>
              <a:gd name="connsiteY12" fmla="*/ 25541 h 2076283"/>
              <a:gd name="connsiteX13" fmla="*/ 2076244 w 5245572"/>
              <a:gd name="connsiteY13" fmla="*/ 256360 h 2076283"/>
              <a:gd name="connsiteX14" fmla="*/ 1215110 w 5245572"/>
              <a:gd name="connsiteY14" fmla="*/ 416158 h 2076283"/>
              <a:gd name="connsiteX15" fmla="*/ 371731 w 5245572"/>
              <a:gd name="connsiteY15" fmla="*/ 407281 h 2076283"/>
              <a:gd name="connsiteX16" fmla="*/ 7747 w 5245572"/>
              <a:gd name="connsiteY16" fmla="*/ 371770 h 207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245572" h="2076283">
                <a:moveTo>
                  <a:pt x="7747" y="371770"/>
                </a:moveTo>
                <a:cubicBezTo>
                  <a:pt x="59533" y="464985"/>
                  <a:pt x="401324" y="752030"/>
                  <a:pt x="682450" y="966574"/>
                </a:cubicBezTo>
                <a:cubicBezTo>
                  <a:pt x="963576" y="1181118"/>
                  <a:pt x="1370469" y="1474080"/>
                  <a:pt x="1694504" y="1659032"/>
                </a:cubicBezTo>
                <a:cubicBezTo>
                  <a:pt x="2018539" y="1843984"/>
                  <a:pt x="2626660" y="2076283"/>
                  <a:pt x="2626660" y="2076283"/>
                </a:cubicBezTo>
                <a:lnTo>
                  <a:pt x="2626660" y="2076283"/>
                </a:lnTo>
                <a:cubicBezTo>
                  <a:pt x="2715437" y="1990466"/>
                  <a:pt x="2895949" y="1768524"/>
                  <a:pt x="3159320" y="1561378"/>
                </a:cubicBezTo>
                <a:cubicBezTo>
                  <a:pt x="3422691" y="1354232"/>
                  <a:pt x="3913922" y="1008003"/>
                  <a:pt x="4206885" y="833409"/>
                </a:cubicBezTo>
                <a:cubicBezTo>
                  <a:pt x="4499848" y="658815"/>
                  <a:pt x="4743984" y="601110"/>
                  <a:pt x="4917098" y="513813"/>
                </a:cubicBezTo>
                <a:cubicBezTo>
                  <a:pt x="5090213" y="426516"/>
                  <a:pt x="5245572" y="309626"/>
                  <a:pt x="5245572" y="309626"/>
                </a:cubicBezTo>
                <a:lnTo>
                  <a:pt x="5245572" y="309626"/>
                </a:lnTo>
                <a:cubicBezTo>
                  <a:pt x="5057661" y="265238"/>
                  <a:pt x="4415510" y="93603"/>
                  <a:pt x="4118108" y="43296"/>
                </a:cubicBezTo>
                <a:cubicBezTo>
                  <a:pt x="3820706" y="-7011"/>
                  <a:pt x="3683102" y="10745"/>
                  <a:pt x="3461160" y="7786"/>
                </a:cubicBezTo>
                <a:cubicBezTo>
                  <a:pt x="3239218" y="4827"/>
                  <a:pt x="3017277" y="-15888"/>
                  <a:pt x="2786458" y="25541"/>
                </a:cubicBezTo>
                <a:cubicBezTo>
                  <a:pt x="2555639" y="66970"/>
                  <a:pt x="2338135" y="191257"/>
                  <a:pt x="2076244" y="256360"/>
                </a:cubicBezTo>
                <a:cubicBezTo>
                  <a:pt x="1814353" y="321463"/>
                  <a:pt x="1499195" y="391005"/>
                  <a:pt x="1215110" y="416158"/>
                </a:cubicBezTo>
                <a:cubicBezTo>
                  <a:pt x="931025" y="441311"/>
                  <a:pt x="569999" y="417638"/>
                  <a:pt x="371731" y="407281"/>
                </a:cubicBezTo>
                <a:cubicBezTo>
                  <a:pt x="173463" y="396924"/>
                  <a:pt x="-44039" y="278555"/>
                  <a:pt x="7747" y="371770"/>
                </a:cubicBezTo>
                <a:close/>
              </a:path>
            </a:pathLst>
          </a:custGeom>
          <a:gradFill flip="none" rotWithShape="1">
            <a:gsLst>
              <a:gs pos="0">
                <a:srgbClr val="92D050">
                  <a:shade val="30000"/>
                  <a:satMod val="115000"/>
                  <a:alpha val="55000"/>
                </a:srgbClr>
              </a:gs>
              <a:gs pos="50000">
                <a:srgbClr val="92D050">
                  <a:shade val="67500"/>
                  <a:satMod val="115000"/>
                  <a:alpha val="55000"/>
                </a:srgbClr>
              </a:gs>
              <a:gs pos="100000">
                <a:srgbClr val="92D050">
                  <a:shade val="100000"/>
                  <a:satMod val="115000"/>
                  <a:alpha val="55000"/>
                </a:srgbClr>
              </a:gs>
            </a:gsLst>
            <a:lin ang="8100000" scaled="1"/>
            <a:tileRect/>
          </a:gradFill>
          <a:ln>
            <a:solidFill>
              <a:srgbClr val="009AD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8" name="グループ化 47"/>
          <p:cNvGrpSpPr/>
          <p:nvPr/>
        </p:nvGrpSpPr>
        <p:grpSpPr>
          <a:xfrm>
            <a:off x="8836242" y="2135214"/>
            <a:ext cx="573619" cy="643078"/>
            <a:chOff x="8836242" y="2135214"/>
            <a:chExt cx="573619" cy="6430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正方形/長方形 48"/>
                <p:cNvSpPr/>
                <p:nvPr/>
              </p:nvSpPr>
              <p:spPr>
                <a:xfrm>
                  <a:off x="8836242" y="2135214"/>
                  <a:ext cx="573619" cy="424796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ja-JP" sz="2000" i="1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57" name="正方形/長方形 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6242" y="2135214"/>
                  <a:ext cx="573619" cy="424796"/>
                </a:xfrm>
                <a:prstGeom prst="rect">
                  <a:avLst/>
                </a:prstGeom>
                <a:blipFill rotWithShape="1">
                  <a:blip r:embed="rId23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円/楕円 49"/>
            <p:cNvSpPr>
              <a:spLocks noChangeAspect="1"/>
            </p:cNvSpPr>
            <p:nvPr/>
          </p:nvSpPr>
          <p:spPr>
            <a:xfrm>
              <a:off x="8989192" y="2656854"/>
              <a:ext cx="121438" cy="1214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テキスト ボックス 50"/>
              <p:cNvSpPr txBox="1"/>
              <p:nvPr/>
            </p:nvSpPr>
            <p:spPr>
              <a:xfrm>
                <a:off x="9255664" y="2082551"/>
                <a:ext cx="1870448" cy="5529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i="1" smtClean="0">
                          <a:latin typeface="Cambria Math"/>
                          <a:ea typeface="Cambria Math"/>
                        </a:rPr>
                        <m:t>≅</m:t>
                      </m:r>
                      <m:r>
                        <a:rPr kumimoji="1" lang="en-US" altLang="ja-JP" sz="20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ja-JP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SupPr>
                            <m:e>
                              <m:r>
                                <a:rPr kumimoji="1" lang="en-US" altLang="ja-JP" sz="20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(1)</m:t>
                              </m:r>
                            </m:sup>
                          </m:sSubSup>
                          <m:r>
                            <a:rPr kumimoji="1" lang="en-US" altLang="ja-JP" sz="20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ja-JP" sz="2000" b="1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ja-JP" sz="20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en-US" altLang="ja-JP" sz="20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1" lang="ja-JP" altLang="en-US" sz="1600" dirty="0"/>
              </a:p>
            </p:txBody>
          </p:sp>
        </mc:Choice>
        <mc:Fallback>
          <p:sp>
            <p:nvSpPr>
              <p:cNvPr id="51" name="テキスト ボックス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664" y="2082551"/>
                <a:ext cx="1870448" cy="552972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434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Tensor SOM</a:t>
            </a:r>
            <a:r>
              <a:rPr kumimoji="1" lang="ja-JP" altLang="en-US" dirty="0" smtClean="0"/>
              <a:t>のアーキテクチャ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lang="ja-JP" altLang="en-US" smtClean="0"/>
              <a:pPr/>
              <a:t>52</a:t>
            </a:fld>
            <a:endParaRPr lang="ja-JP" altLang="en-US"/>
          </a:p>
        </p:txBody>
      </p:sp>
      <p:sp>
        <p:nvSpPr>
          <p:cNvPr id="5" name="フリーフォーム 4"/>
          <p:cNvSpPr/>
          <p:nvPr/>
        </p:nvSpPr>
        <p:spPr>
          <a:xfrm>
            <a:off x="6778601" y="836712"/>
            <a:ext cx="4580903" cy="1857225"/>
          </a:xfrm>
          <a:custGeom>
            <a:avLst/>
            <a:gdLst>
              <a:gd name="connsiteX0" fmla="*/ 7747 w 5245572"/>
              <a:gd name="connsiteY0" fmla="*/ 371770 h 2076283"/>
              <a:gd name="connsiteX1" fmla="*/ 682450 w 5245572"/>
              <a:gd name="connsiteY1" fmla="*/ 966574 h 2076283"/>
              <a:gd name="connsiteX2" fmla="*/ 1694504 w 5245572"/>
              <a:gd name="connsiteY2" fmla="*/ 1659032 h 2076283"/>
              <a:gd name="connsiteX3" fmla="*/ 2626660 w 5245572"/>
              <a:gd name="connsiteY3" fmla="*/ 2076283 h 2076283"/>
              <a:gd name="connsiteX4" fmla="*/ 2626660 w 5245572"/>
              <a:gd name="connsiteY4" fmla="*/ 2076283 h 2076283"/>
              <a:gd name="connsiteX5" fmla="*/ 3159320 w 5245572"/>
              <a:gd name="connsiteY5" fmla="*/ 1561378 h 2076283"/>
              <a:gd name="connsiteX6" fmla="*/ 4206885 w 5245572"/>
              <a:gd name="connsiteY6" fmla="*/ 833409 h 2076283"/>
              <a:gd name="connsiteX7" fmla="*/ 4917098 w 5245572"/>
              <a:gd name="connsiteY7" fmla="*/ 513813 h 2076283"/>
              <a:gd name="connsiteX8" fmla="*/ 5245572 w 5245572"/>
              <a:gd name="connsiteY8" fmla="*/ 309626 h 2076283"/>
              <a:gd name="connsiteX9" fmla="*/ 5245572 w 5245572"/>
              <a:gd name="connsiteY9" fmla="*/ 309626 h 2076283"/>
              <a:gd name="connsiteX10" fmla="*/ 4118108 w 5245572"/>
              <a:gd name="connsiteY10" fmla="*/ 43296 h 2076283"/>
              <a:gd name="connsiteX11" fmla="*/ 3461160 w 5245572"/>
              <a:gd name="connsiteY11" fmla="*/ 7786 h 2076283"/>
              <a:gd name="connsiteX12" fmla="*/ 2786458 w 5245572"/>
              <a:gd name="connsiteY12" fmla="*/ 25541 h 2076283"/>
              <a:gd name="connsiteX13" fmla="*/ 2076244 w 5245572"/>
              <a:gd name="connsiteY13" fmla="*/ 256360 h 2076283"/>
              <a:gd name="connsiteX14" fmla="*/ 1215110 w 5245572"/>
              <a:gd name="connsiteY14" fmla="*/ 416158 h 2076283"/>
              <a:gd name="connsiteX15" fmla="*/ 371731 w 5245572"/>
              <a:gd name="connsiteY15" fmla="*/ 407281 h 2076283"/>
              <a:gd name="connsiteX16" fmla="*/ 7747 w 5245572"/>
              <a:gd name="connsiteY16" fmla="*/ 371770 h 207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245572" h="2076283">
                <a:moveTo>
                  <a:pt x="7747" y="371770"/>
                </a:moveTo>
                <a:cubicBezTo>
                  <a:pt x="59533" y="464985"/>
                  <a:pt x="401324" y="752030"/>
                  <a:pt x="682450" y="966574"/>
                </a:cubicBezTo>
                <a:cubicBezTo>
                  <a:pt x="963576" y="1181118"/>
                  <a:pt x="1370469" y="1474080"/>
                  <a:pt x="1694504" y="1659032"/>
                </a:cubicBezTo>
                <a:cubicBezTo>
                  <a:pt x="2018539" y="1843984"/>
                  <a:pt x="2626660" y="2076283"/>
                  <a:pt x="2626660" y="2076283"/>
                </a:cubicBezTo>
                <a:lnTo>
                  <a:pt x="2626660" y="2076283"/>
                </a:lnTo>
                <a:cubicBezTo>
                  <a:pt x="2715437" y="1990466"/>
                  <a:pt x="2895949" y="1768524"/>
                  <a:pt x="3159320" y="1561378"/>
                </a:cubicBezTo>
                <a:cubicBezTo>
                  <a:pt x="3422691" y="1354232"/>
                  <a:pt x="3913922" y="1008003"/>
                  <a:pt x="4206885" y="833409"/>
                </a:cubicBezTo>
                <a:cubicBezTo>
                  <a:pt x="4499848" y="658815"/>
                  <a:pt x="4743984" y="601110"/>
                  <a:pt x="4917098" y="513813"/>
                </a:cubicBezTo>
                <a:cubicBezTo>
                  <a:pt x="5090213" y="426516"/>
                  <a:pt x="5245572" y="309626"/>
                  <a:pt x="5245572" y="309626"/>
                </a:cubicBezTo>
                <a:lnTo>
                  <a:pt x="5245572" y="309626"/>
                </a:lnTo>
                <a:cubicBezTo>
                  <a:pt x="5057661" y="265238"/>
                  <a:pt x="4415510" y="93603"/>
                  <a:pt x="4118108" y="43296"/>
                </a:cubicBezTo>
                <a:cubicBezTo>
                  <a:pt x="3820706" y="-7011"/>
                  <a:pt x="3683102" y="10745"/>
                  <a:pt x="3461160" y="7786"/>
                </a:cubicBezTo>
                <a:cubicBezTo>
                  <a:pt x="3239218" y="4827"/>
                  <a:pt x="3017277" y="-15888"/>
                  <a:pt x="2786458" y="25541"/>
                </a:cubicBezTo>
                <a:cubicBezTo>
                  <a:pt x="2555639" y="66970"/>
                  <a:pt x="2338135" y="191257"/>
                  <a:pt x="2076244" y="256360"/>
                </a:cubicBezTo>
                <a:cubicBezTo>
                  <a:pt x="1814353" y="321463"/>
                  <a:pt x="1499195" y="391005"/>
                  <a:pt x="1215110" y="416158"/>
                </a:cubicBezTo>
                <a:cubicBezTo>
                  <a:pt x="931025" y="441311"/>
                  <a:pt x="569999" y="417638"/>
                  <a:pt x="371731" y="407281"/>
                </a:cubicBezTo>
                <a:cubicBezTo>
                  <a:pt x="173463" y="396924"/>
                  <a:pt x="-44039" y="278555"/>
                  <a:pt x="7747" y="371770"/>
                </a:cubicBezTo>
                <a:close/>
              </a:path>
            </a:pathLst>
          </a:custGeom>
          <a:gradFill flip="none" rotWithShape="1">
            <a:gsLst>
              <a:gs pos="0">
                <a:srgbClr val="92D050">
                  <a:shade val="30000"/>
                  <a:satMod val="115000"/>
                  <a:alpha val="55000"/>
                </a:srgbClr>
              </a:gs>
              <a:gs pos="50000">
                <a:srgbClr val="92D050">
                  <a:shade val="67500"/>
                  <a:satMod val="115000"/>
                  <a:alpha val="55000"/>
                </a:srgbClr>
              </a:gs>
              <a:gs pos="100000">
                <a:srgbClr val="92D050">
                  <a:shade val="100000"/>
                  <a:satMod val="115000"/>
                  <a:alpha val="55000"/>
                </a:srgbClr>
              </a:gs>
            </a:gsLst>
            <a:lin ang="8100000" scaled="1"/>
            <a:tileRect/>
          </a:gradFill>
          <a:ln>
            <a:solidFill>
              <a:srgbClr val="009AD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/>
          <p:cNvCxnSpPr/>
          <p:nvPr/>
        </p:nvCxnSpPr>
        <p:spPr>
          <a:xfrm>
            <a:off x="9579060" y="2400967"/>
            <a:ext cx="960936" cy="420412"/>
          </a:xfrm>
          <a:prstGeom prst="line">
            <a:avLst/>
          </a:prstGeom>
          <a:ln w="317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コンテンツ プレースホルダー 3"/>
              <p:cNvSpPr>
                <a:spLocks noGrp="1"/>
              </p:cNvSpPr>
              <p:nvPr>
                <p:ph idx="1"/>
              </p:nvPr>
            </p:nvSpPr>
            <p:spPr>
              <a:xfrm>
                <a:off x="1" y="1572564"/>
                <a:ext cx="6895008" cy="4373563"/>
              </a:xfrm>
            </p:spPr>
            <p:txBody>
              <a:bodyPr>
                <a:normAutofit fontScale="62500" lnSpcReduction="20000"/>
              </a:bodyPr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kumimoji="1" lang="ja-JP" altLang="en-US" sz="2400" b="0" dirty="0" smtClean="0"/>
                  <a:t>潜在空間を離散化</a:t>
                </a:r>
                <a:endParaRPr kumimoji="1" lang="en-US" altLang="ja-JP" sz="2400" b="0" dirty="0" smtClean="0"/>
              </a:p>
              <a:p>
                <a:r>
                  <a:rPr lang="ja-JP" altLang="en-US" b="0" dirty="0" smtClean="0"/>
                  <a:t>　</a:t>
                </a:r>
                <a:r>
                  <a:rPr kumimoji="1" lang="ja-JP" altLang="en-US" b="0" dirty="0" smtClean="0"/>
                  <a:t>・ 写像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/>
                      </a:rPr>
                      <m:t>𝑓</m:t>
                    </m:r>
                  </m:oMath>
                </a14:m>
                <a:r>
                  <a:rPr kumimoji="1" lang="en-US" altLang="ja-JP" b="0" dirty="0" smtClean="0"/>
                  <a:t>()</a:t>
                </a:r>
                <a:r>
                  <a:rPr kumimoji="1" lang="ja-JP" altLang="en-US" b="0" dirty="0" smtClean="0"/>
                  <a:t>は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b="1" i="1" smtClean="0">
                                    <a:latin typeface="Cambria Math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kumimoji="1" lang="en-US" altLang="ja-JP" b="0" i="1" smtClean="0">
                                    <a:latin typeface="Cambria Math"/>
                                  </a:rPr>
                                  <m:t>𝑘𝑙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kumimoji="1" lang="en-US" altLang="ja-JP" b="0" i="1" smtClean="0">
                            <a:latin typeface="Cambria Math"/>
                          </a:rPr>
                          <m:t>𝑘</m:t>
                        </m:r>
                        <m:r>
                          <a:rPr kumimoji="1" lang="en-US" altLang="ja-JP" b="0" i="1" smtClean="0">
                            <a:latin typeface="Cambria Math"/>
                          </a:rPr>
                          <m:t>,</m:t>
                        </m:r>
                        <m:r>
                          <a:rPr kumimoji="1" lang="en-US" altLang="ja-JP" b="0" i="1" smtClean="0">
                            <a:latin typeface="Cambria Math"/>
                          </a:rPr>
                          <m:t>𝑙</m:t>
                        </m:r>
                        <m:r>
                          <a:rPr kumimoji="1" lang="en-US" altLang="ja-JP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kumimoji="1" lang="en-US" altLang="ja-JP" b="0" i="1" smtClean="0">
                            <a:latin typeface="Cambria Math"/>
                          </a:rPr>
                          <m:t>𝐾</m:t>
                        </m:r>
                        <m:r>
                          <a:rPr kumimoji="1" lang="en-US" altLang="ja-JP" b="0" i="1" smtClean="0">
                            <a:latin typeface="Cambria Math"/>
                          </a:rPr>
                          <m:t>,</m:t>
                        </m:r>
                        <m:r>
                          <a:rPr kumimoji="1" lang="en-US" altLang="ja-JP" b="0" i="1" smtClean="0">
                            <a:latin typeface="Cambria Math"/>
                          </a:rPr>
                          <m:t>𝐿</m:t>
                        </m:r>
                      </m:sup>
                    </m:sSubSup>
                  </m:oMath>
                </a14:m>
                <a:r>
                  <a:rPr kumimoji="1" lang="ja-JP" altLang="en-US" b="0" dirty="0" err="1" smtClean="0"/>
                  <a:t>で近</a:t>
                </a:r>
                <a:r>
                  <a:rPr kumimoji="1" lang="ja-JP" altLang="en-US" b="0" dirty="0" smtClean="0"/>
                  <a:t>似表現</a:t>
                </a:r>
                <a:endParaRPr kumimoji="1" lang="en-US" altLang="ja-JP" b="0" dirty="0" smtClean="0"/>
              </a:p>
              <a:p>
                <a:r>
                  <a:rPr lang="ja-JP" altLang="en-US" b="0" dirty="0" smtClean="0"/>
                  <a:t>　</a:t>
                </a:r>
                <a:r>
                  <a:rPr lang="ja-JP" altLang="en-US" b="0" dirty="0" smtClean="0"/>
                  <a:t>・ 潜在</a:t>
                </a:r>
                <a:r>
                  <a:rPr lang="ja-JP" altLang="en-US" b="0" dirty="0" smtClean="0"/>
                  <a:t>変数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b="0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ja-JP" b="0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ja-JP" b="0" i="1">
                            <a:latin typeface="Cambria Math"/>
                          </a:rPr>
                          <m:t>(1)</m:t>
                        </m:r>
                      </m:sup>
                    </m:sSubSup>
                  </m:oMath>
                </a14:m>
                <a:r>
                  <a:rPr kumimoji="1" lang="ja-JP" altLang="en-US" b="0" dirty="0" smtClean="0"/>
                  <a:t>と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b="0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ja-JP" b="0" i="1" smtClean="0">
                            <a:latin typeface="Cambria Math"/>
                          </a:rPr>
                          <m:t>𝑗</m:t>
                        </m:r>
                      </m:sub>
                      <m:sup>
                        <m:r>
                          <a:rPr lang="en-US" altLang="ja-JP" b="0" i="1">
                            <a:latin typeface="Cambria Math"/>
                          </a:rPr>
                          <m:t>(</m:t>
                        </m:r>
                        <m:r>
                          <a:rPr lang="en-US" altLang="ja-JP" b="0" i="1" smtClean="0">
                            <a:latin typeface="Cambria Math"/>
                          </a:rPr>
                          <m:t>2</m:t>
                        </m:r>
                        <m:r>
                          <a:rPr lang="en-US" altLang="ja-JP" b="0" i="1">
                            <a:latin typeface="Cambria Math"/>
                          </a:rPr>
                          <m:t>)</m:t>
                        </m:r>
                      </m:sup>
                    </m:sSubSup>
                  </m:oMath>
                </a14:m>
                <a:r>
                  <a:rPr kumimoji="1" lang="ja-JP" altLang="en-US" b="0" dirty="0" smtClean="0"/>
                  <a:t>はそれぞれ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ja-JP" altLang="en-US" i="1" smtClean="0">
                            <a:latin typeface="Cambria Math"/>
                          </a:rPr>
                          <m:t>𝜉</m:t>
                        </m:r>
                      </m:e>
                      <m:sub>
                        <m:sSubSup>
                          <m:sSubSup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b="0" i="1" smtClean="0">
                                <a:latin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b="0" i="1" smtClean="0">
                                <a:latin typeface="Cambria Math"/>
                              </a:rPr>
                              <m:t>∗</m:t>
                            </m:r>
                          </m:sup>
                        </m:sSubSup>
                      </m:sub>
                      <m:sup>
                        <m:r>
                          <a:rPr lang="en-US" altLang="ja-JP" b="0" i="1">
                            <a:latin typeface="Cambria Math"/>
                          </a:rPr>
                          <m:t>(1)</m:t>
                        </m:r>
                      </m:sup>
                    </m:sSubSup>
                    <m:r>
                      <a:rPr lang="ja-JP" altLang="en-US" b="0" i="1" smtClean="0">
                        <a:latin typeface="Cambria Math"/>
                      </a:rPr>
                      <m:t>と</m:t>
                    </m:r>
                    <m:sSubSup>
                      <m:sSub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ja-JP" altLang="en-US" i="1">
                            <a:latin typeface="Cambria Math"/>
                          </a:rPr>
                          <m:t>𝜉</m:t>
                        </m:r>
                      </m:e>
                      <m:sub>
                        <m:sSubSup>
                          <m:sSubSupPr>
                            <m:ctrlPr>
                              <a:rPr lang="en-US" altLang="ja-JP" b="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b="0" i="1" smtClean="0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ja-JP" b="0" i="1">
                                <a:latin typeface="Cambria Math"/>
                              </a:rPr>
                              <m:t>∗</m:t>
                            </m:r>
                          </m:sup>
                        </m:sSubSup>
                      </m:sub>
                      <m:sup>
                        <m:r>
                          <a:rPr lang="en-US" altLang="ja-JP" b="0" i="1">
                            <a:latin typeface="Cambria Math"/>
                          </a:rPr>
                          <m:t>(</m:t>
                        </m:r>
                        <m:r>
                          <a:rPr lang="en-US" altLang="ja-JP" b="0" i="1" smtClean="0">
                            <a:latin typeface="Cambria Math"/>
                          </a:rPr>
                          <m:t>2</m:t>
                        </m:r>
                        <m:r>
                          <a:rPr lang="en-US" altLang="ja-JP" b="0" i="1">
                            <a:latin typeface="Cambria Math"/>
                          </a:rPr>
                          <m:t>)</m:t>
                        </m:r>
                      </m:sup>
                    </m:sSubSup>
                  </m:oMath>
                </a14:m>
                <a:r>
                  <a:rPr kumimoji="1" lang="ja-JP" altLang="en-US" b="0" dirty="0" err="1" smtClean="0"/>
                  <a:t>と近</a:t>
                </a:r>
                <a:r>
                  <a:rPr kumimoji="1" lang="ja-JP" altLang="en-US" b="0" dirty="0" smtClean="0"/>
                  <a:t>似表現</a:t>
                </a:r>
                <a:endParaRPr kumimoji="1" lang="en-US" altLang="ja-JP" b="0" dirty="0" smtClean="0"/>
              </a:p>
              <a:p>
                <a:pPr marL="457200" indent="-457200"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2400" b="0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sz="2400" b="0" i="1"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2400" b="0" i="1">
                                <a:latin typeface="Cambria Math"/>
                              </a:rPr>
                              <m:t>(1)</m:t>
                            </m:r>
                          </m:sup>
                        </m:sSubSup>
                      </m:e>
                    </m:d>
                  </m:oMath>
                </a14:m>
                <a:r>
                  <a:rPr lang="ja-JP" altLang="en-US" sz="2400" b="0" dirty="0" smtClean="0"/>
                  <a:t>，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2400" b="0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latin typeface="Cambria Math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ja-JP" sz="2400" b="0" i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ja-JP" sz="2400" b="0" i="1" smtClean="0">
                                <a:latin typeface="Cambria Math"/>
                              </a:rPr>
                              <m:t>2</m:t>
                            </m:r>
                            <m:r>
                              <a:rPr lang="en-US" altLang="ja-JP" sz="2400" b="0" i="1">
                                <a:latin typeface="Cambria Math"/>
                              </a:rPr>
                              <m:t>)</m:t>
                            </m:r>
                          </m:sup>
                        </m:sSubSup>
                      </m:e>
                    </m:d>
                    <m:r>
                      <a:rPr lang="ja-JP" altLang="en-US" sz="2400" b="0" i="1" smtClean="0">
                        <a:latin typeface="Cambria Math"/>
                      </a:rPr>
                      <m:t>，</m:t>
                    </m:r>
                    <m:r>
                      <a:rPr lang="en-US" altLang="ja-JP" sz="2400" b="0" i="1" smtClean="0">
                        <a:latin typeface="Cambria Math"/>
                      </a:rPr>
                      <m:t>𝑓</m:t>
                    </m:r>
                  </m:oMath>
                </a14:m>
                <a:r>
                  <a:rPr lang="ja-JP" altLang="en-US" sz="2400" b="0" dirty="0" smtClean="0"/>
                  <a:t>の事後分布を</a:t>
                </a:r>
                <a:r>
                  <a:rPr lang="en-US" altLang="ja-JP" sz="2400" b="0" dirty="0" smtClean="0"/>
                  <a:t>EM</a:t>
                </a:r>
                <a:r>
                  <a:rPr lang="ja-JP" altLang="en-US" sz="2400" b="0" dirty="0" smtClean="0"/>
                  <a:t>法で推定</a:t>
                </a:r>
                <a:endParaRPr lang="en-US" altLang="ja-JP" sz="2400" b="0" dirty="0" smtClean="0"/>
              </a:p>
              <a:p>
                <a:r>
                  <a:rPr lang="ja-JP" altLang="en-US" b="0" dirty="0" smtClean="0"/>
                  <a:t>　</a:t>
                </a:r>
                <a:r>
                  <a:rPr lang="ja-JP" altLang="en-US" b="0" dirty="0" smtClean="0"/>
                  <a:t>・ </a:t>
                </a:r>
                <a:r>
                  <a:rPr lang="en-US" altLang="ja-JP" b="0" dirty="0" smtClean="0"/>
                  <a:t>E-step1</a:t>
                </a:r>
                <a:r>
                  <a:rPr lang="ja-JP" altLang="en-US" b="0" dirty="0"/>
                  <a:t>　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b="0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b="0" i="1">
                                <a:latin typeface="Cambria Math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ja-JP" b="0" i="1">
                                <a:latin typeface="Cambria Math"/>
                              </a:rPr>
                              <m:t>(2)</m:t>
                            </m:r>
                          </m:sup>
                        </m:sSubSup>
                      </m:e>
                    </m:d>
                    <m:r>
                      <a:rPr lang="ja-JP" altLang="en-US" b="0" i="1">
                        <a:latin typeface="Cambria Math"/>
                      </a:rPr>
                      <m:t>，</m:t>
                    </m:r>
                    <m:r>
                      <a:rPr lang="en-US" altLang="ja-JP" b="0" i="1">
                        <a:latin typeface="Cambria Math"/>
                      </a:rPr>
                      <m:t>𝑓</m:t>
                    </m:r>
                    <m:r>
                      <a:rPr lang="en-US" altLang="ja-JP" b="0" i="1">
                        <a:latin typeface="Cambria Math"/>
                      </a:rPr>
                      <m:t> </m:t>
                    </m:r>
                    <m:r>
                      <a:rPr lang="ja-JP" altLang="en-US" b="0" i="1" smtClean="0">
                        <a:latin typeface="Cambria Math"/>
                      </a:rPr>
                      <m:t>を</m:t>
                    </m:r>
                    <m:r>
                      <a:rPr lang="ja-JP" altLang="en-US" b="0" i="1">
                        <a:latin typeface="Cambria Math"/>
                      </a:rPr>
                      <m:t>固定して</m:t>
                    </m:r>
                    <m:d>
                      <m:dPr>
                        <m:begChr m:val="{"/>
                        <m:endChr m:val="}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b="0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b="0" i="1"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b="0" i="1">
                                <a:latin typeface="Cambria Math"/>
                              </a:rPr>
                              <m:t>(1)</m:t>
                            </m:r>
                          </m:sup>
                        </m:sSubSup>
                      </m:e>
                    </m:d>
                  </m:oMath>
                </a14:m>
                <a:r>
                  <a:rPr lang="ja-JP" altLang="en-US" b="0" dirty="0" smtClean="0"/>
                  <a:t>の推定</a:t>
                </a:r>
                <a:endParaRPr lang="en-US" altLang="ja-JP" b="0" dirty="0"/>
              </a:p>
              <a:p>
                <a:r>
                  <a:rPr lang="ja-JP" altLang="en-US" b="0" dirty="0"/>
                  <a:t>　</a:t>
                </a:r>
                <a:r>
                  <a:rPr lang="ja-JP" altLang="en-US" b="0" dirty="0" smtClean="0"/>
                  <a:t>・ </a:t>
                </a:r>
                <a:r>
                  <a:rPr lang="en-US" altLang="ja-JP" b="0" dirty="0" smtClean="0"/>
                  <a:t>E-step2</a:t>
                </a:r>
                <a:r>
                  <a:rPr lang="ja-JP" altLang="en-US" b="0" dirty="0"/>
                  <a:t>　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b="0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b="0" i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ja-JP" b="0" i="1" smtClean="0">
                                <a:latin typeface="Cambria Math"/>
                              </a:rPr>
                              <m:t>1</m:t>
                            </m:r>
                            <m:r>
                              <a:rPr lang="en-US" altLang="ja-JP" b="0" i="1">
                                <a:latin typeface="Cambria Math"/>
                              </a:rPr>
                              <m:t>)</m:t>
                            </m:r>
                          </m:sup>
                        </m:sSubSup>
                      </m:e>
                    </m:d>
                    <m:r>
                      <a:rPr lang="ja-JP" altLang="en-US" b="0" i="1">
                        <a:latin typeface="Cambria Math"/>
                      </a:rPr>
                      <m:t>，</m:t>
                    </m:r>
                    <m:r>
                      <a:rPr lang="en-US" altLang="ja-JP" b="0" i="1">
                        <a:latin typeface="Cambria Math"/>
                      </a:rPr>
                      <m:t>𝑓</m:t>
                    </m:r>
                    <m:r>
                      <a:rPr lang="en-US" altLang="ja-JP" b="0" i="1">
                        <a:latin typeface="Cambria Math"/>
                      </a:rPr>
                      <m:t> </m:t>
                    </m:r>
                    <m:r>
                      <a:rPr lang="ja-JP" altLang="en-US" b="0" i="1">
                        <a:latin typeface="Cambria Math"/>
                      </a:rPr>
                      <m:t>を固定して</m:t>
                    </m:r>
                    <m:d>
                      <m:dPr>
                        <m:begChr m:val="{"/>
                        <m:endChr m:val="}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b="0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ja-JP" b="0" i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ja-JP" b="0" i="1" smtClean="0">
                                <a:latin typeface="Cambria Math"/>
                              </a:rPr>
                              <m:t>2</m:t>
                            </m:r>
                            <m:r>
                              <a:rPr lang="en-US" altLang="ja-JP" b="0" i="1">
                                <a:latin typeface="Cambria Math"/>
                              </a:rPr>
                              <m:t>)</m:t>
                            </m:r>
                          </m:sup>
                        </m:sSubSup>
                      </m:e>
                    </m:d>
                  </m:oMath>
                </a14:m>
                <a:r>
                  <a:rPr lang="ja-JP" altLang="en-US" b="0" dirty="0"/>
                  <a:t>の推定</a:t>
                </a:r>
                <a:endParaRPr lang="en-US" altLang="ja-JP" b="0" dirty="0"/>
              </a:p>
              <a:p>
                <a:r>
                  <a:rPr kumimoji="1" lang="ja-JP" altLang="en-US" b="0" dirty="0" smtClean="0"/>
                  <a:t>　</a:t>
                </a:r>
                <a:r>
                  <a:rPr kumimoji="1" lang="ja-JP" altLang="en-US" b="0" dirty="0" smtClean="0"/>
                  <a:t>・ </a:t>
                </a:r>
                <a:r>
                  <a:rPr kumimoji="1" lang="en-US" altLang="ja-JP" b="0" dirty="0" smtClean="0"/>
                  <a:t>M-step</a:t>
                </a:r>
                <a:r>
                  <a:rPr kumimoji="1" lang="ja-JP" altLang="en-US" b="0" dirty="0" smtClean="0"/>
                  <a:t>　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b="0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b="0" i="1"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b="0" i="1">
                                <a:latin typeface="Cambria Math"/>
                              </a:rPr>
                              <m:t>(1)</m:t>
                            </m:r>
                          </m:sup>
                        </m:sSubSup>
                      </m:e>
                    </m:d>
                    <m:r>
                      <a:rPr lang="ja-JP" altLang="en-US" b="0" i="1">
                        <a:latin typeface="Cambria Math"/>
                      </a:rPr>
                      <m:t>，</m:t>
                    </m:r>
                    <m:d>
                      <m:dPr>
                        <m:begChr m:val="{"/>
                        <m:endChr m:val="}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b="0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b="0" i="1">
                                <a:latin typeface="Cambria Math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ja-JP" b="0" i="1">
                                <a:latin typeface="Cambria Math"/>
                              </a:rPr>
                              <m:t>(2)</m:t>
                            </m:r>
                          </m:sup>
                        </m:sSubSup>
                      </m:e>
                    </m:d>
                    <m:r>
                      <a:rPr lang="ja-JP" altLang="en-US" b="0" i="1">
                        <a:latin typeface="Cambria Math"/>
                      </a:rPr>
                      <m:t>を固定して</m:t>
                    </m:r>
                    <m:r>
                      <a:rPr lang="en-US" altLang="ja-JP" b="0" i="1">
                        <a:latin typeface="Cambria Math"/>
                      </a:rPr>
                      <m:t>𝑓</m:t>
                    </m:r>
                  </m:oMath>
                </a14:m>
                <a:r>
                  <a:rPr lang="ja-JP" altLang="en-US" b="0" dirty="0"/>
                  <a:t>の推定</a:t>
                </a:r>
                <a:endParaRPr lang="en-US" altLang="ja-JP" b="0" dirty="0"/>
              </a:p>
              <a:p>
                <a:endParaRPr kumimoji="1" lang="ja-JP" altLang="en-US" b="0" dirty="0"/>
              </a:p>
            </p:txBody>
          </p:sp>
        </mc:Choice>
        <mc:Fallback>
          <p:sp>
            <p:nvSpPr>
              <p:cNvPr id="7" name="コンテンツ プレースホルダー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" y="1572564"/>
                <a:ext cx="6895008" cy="4373563"/>
              </a:xfrm>
              <a:blipFill rotWithShape="0">
                <a:blip r:embed="rId2"/>
                <a:stretch>
                  <a:fillRect l="-2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正方形/長方形 7"/>
              <p:cNvSpPr/>
              <p:nvPr/>
            </p:nvSpPr>
            <p:spPr>
              <a:xfrm>
                <a:off x="7610007" y="2936667"/>
                <a:ext cx="664669" cy="48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000" i="1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altLang="ja-JP" sz="20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altLang="ja-JP" sz="2000" i="1">
                              <a:latin typeface="Cambria Math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ja-JP" altLang="en-US" sz="2000" dirty="0"/>
              </a:p>
            </p:txBody>
          </p:sp>
        </mc:Choice>
        <mc:Fallback>
          <p:sp>
            <p:nvSpPr>
              <p:cNvPr id="8" name="正方形/長方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0007" y="2936667"/>
                <a:ext cx="664669" cy="484107"/>
              </a:xfrm>
              <a:prstGeom prst="rect">
                <a:avLst/>
              </a:prstGeom>
              <a:blipFill rotWithShape="0">
                <a:blip r:embed="rId3"/>
                <a:stretch>
                  <a:fillRect b="-379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正方形/長方形 8"/>
              <p:cNvSpPr/>
              <p:nvPr/>
            </p:nvSpPr>
            <p:spPr>
              <a:xfrm>
                <a:off x="10380514" y="2753660"/>
                <a:ext cx="664669" cy="518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000" i="1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/>
                            </a:rPr>
                            <m:t>𝑗</m:t>
                          </m:r>
                        </m:sub>
                        <m:sup>
                          <m:r>
                            <a:rPr lang="en-US" altLang="ja-JP" sz="2000" i="1">
                              <a:latin typeface="Cambria Math"/>
                            </a:rPr>
                            <m:t>(</m:t>
                          </m:r>
                          <m:r>
                            <a:rPr lang="en-US" altLang="ja-JP" sz="20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altLang="ja-JP" sz="2000" i="1">
                              <a:latin typeface="Cambria Math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ja-JP" altLang="en-US" sz="2000" dirty="0"/>
              </a:p>
            </p:txBody>
          </p:sp>
        </mc:Choice>
        <mc:Fallback>
          <p:sp>
            <p:nvSpPr>
              <p:cNvPr id="9" name="正方形/長方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0514" y="2753660"/>
                <a:ext cx="664669" cy="51892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正方形/長方形 9"/>
              <p:cNvSpPr/>
              <p:nvPr/>
            </p:nvSpPr>
            <p:spPr>
              <a:xfrm>
                <a:off x="6241855" y="2194500"/>
                <a:ext cx="664669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000" i="1">
                              <a:latin typeface="Cambria Math"/>
                            </a:rPr>
                            <m:t>𝑧</m:t>
                          </m:r>
                        </m:e>
                        <m:sub/>
                        <m:sup>
                          <m:r>
                            <a:rPr lang="en-US" altLang="ja-JP" sz="2000" i="1">
                              <a:latin typeface="Cambria Math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ja-JP" altLang="en-US" sz="2000" dirty="0"/>
              </a:p>
            </p:txBody>
          </p:sp>
        </mc:Choice>
        <mc:Fallback>
          <p:sp>
            <p:nvSpPr>
              <p:cNvPr id="10" name="正方形/長方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855" y="2194500"/>
                <a:ext cx="664669" cy="41293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正方形/長方形 10"/>
              <p:cNvSpPr/>
              <p:nvPr/>
            </p:nvSpPr>
            <p:spPr>
              <a:xfrm>
                <a:off x="11359504" y="2304675"/>
                <a:ext cx="664669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000" i="1">
                              <a:latin typeface="Cambria Math"/>
                            </a:rPr>
                            <m:t>𝑧</m:t>
                          </m:r>
                        </m:e>
                        <m:sub/>
                        <m:sup>
                          <m:r>
                            <a:rPr lang="en-US" altLang="ja-JP" sz="2000" i="1">
                              <a:latin typeface="Cambria Math"/>
                            </a:rPr>
                            <m:t>(</m:t>
                          </m:r>
                          <m:r>
                            <a:rPr lang="en-US" altLang="ja-JP" sz="20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altLang="ja-JP" sz="2000" i="1">
                              <a:latin typeface="Cambria Math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ja-JP" altLang="en-US" sz="2000" dirty="0"/>
              </a:p>
            </p:txBody>
          </p:sp>
        </mc:Choice>
        <mc:Fallback>
          <p:sp>
            <p:nvSpPr>
              <p:cNvPr id="11" name="正方形/長方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9504" y="2304675"/>
                <a:ext cx="664669" cy="41293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正方形/長方形 11"/>
              <p:cNvSpPr/>
              <p:nvPr/>
            </p:nvSpPr>
            <p:spPr>
              <a:xfrm>
                <a:off x="9758712" y="725120"/>
                <a:ext cx="573619" cy="42479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b="1" i="1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2000" i="1">
                              <a:latin typeface="Cambria Math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ja-JP" altLang="en-US" sz="2000" dirty="0"/>
              </a:p>
            </p:txBody>
          </p:sp>
        </mc:Choice>
        <mc:Fallback>
          <p:sp>
            <p:nvSpPr>
              <p:cNvPr id="12" name="正方形/長方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8712" y="725120"/>
                <a:ext cx="573619" cy="424796"/>
              </a:xfrm>
              <a:prstGeom prst="rect">
                <a:avLst/>
              </a:prstGeom>
              <a:blipFill rotWithShape="0">
                <a:blip r:embed="rId7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円/楕円 12"/>
          <p:cNvSpPr>
            <a:spLocks noChangeAspect="1"/>
          </p:cNvSpPr>
          <p:nvPr/>
        </p:nvSpPr>
        <p:spPr>
          <a:xfrm>
            <a:off x="9526528" y="937518"/>
            <a:ext cx="121438" cy="1214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/>
          <p:cNvCxnSpPr/>
          <p:nvPr/>
        </p:nvCxnSpPr>
        <p:spPr>
          <a:xfrm flipV="1">
            <a:off x="8206529" y="2383357"/>
            <a:ext cx="1432431" cy="671112"/>
          </a:xfrm>
          <a:prstGeom prst="line">
            <a:avLst/>
          </a:prstGeom>
          <a:ln w="317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/>
        </p:nvCxnSpPr>
        <p:spPr>
          <a:xfrm flipV="1">
            <a:off x="9579060" y="998237"/>
            <a:ext cx="0" cy="1385120"/>
          </a:xfrm>
          <a:prstGeom prst="line">
            <a:avLst/>
          </a:prstGeom>
          <a:ln w="317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873" y="749792"/>
            <a:ext cx="4820397" cy="2651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" name="グループ化 16"/>
          <p:cNvGrpSpPr/>
          <p:nvPr/>
        </p:nvGrpSpPr>
        <p:grpSpPr>
          <a:xfrm>
            <a:off x="6205694" y="3652271"/>
            <a:ext cx="5746471" cy="3205729"/>
            <a:chOff x="6205694" y="3652271"/>
            <a:chExt cx="5746471" cy="3205729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505" y="3792294"/>
              <a:ext cx="4818887" cy="25979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円弧 18"/>
            <p:cNvSpPr/>
            <p:nvPr/>
          </p:nvSpPr>
          <p:spPr>
            <a:xfrm rot="11114777">
              <a:off x="6746596" y="4856981"/>
              <a:ext cx="2887231" cy="1631748"/>
            </a:xfrm>
            <a:prstGeom prst="arc">
              <a:avLst>
                <a:gd name="adj1" fmla="val 12804382"/>
                <a:gd name="adj2" fmla="val 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正方形/長方形 19"/>
                <p:cNvSpPr/>
                <p:nvPr/>
              </p:nvSpPr>
              <p:spPr>
                <a:xfrm>
                  <a:off x="7230920" y="6139393"/>
                  <a:ext cx="442492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000" b="0" i="1" smtClean="0">
                            <a:latin typeface="Cambria Math"/>
                          </a:rPr>
                          <m:t>𝐾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50" name="正方形/長方形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0920" y="6139393"/>
                  <a:ext cx="442492" cy="400110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曲線コネクタ 20"/>
            <p:cNvCxnSpPr>
              <a:stCxn id="18" idx="2"/>
            </p:cNvCxnSpPr>
            <p:nvPr/>
          </p:nvCxnSpPr>
          <p:spPr>
            <a:xfrm rot="5400000" flipH="1" flipV="1">
              <a:off x="9784868" y="4805567"/>
              <a:ext cx="869792" cy="2299630"/>
            </a:xfrm>
            <a:prstGeom prst="curvedConnector4">
              <a:avLst>
                <a:gd name="adj1" fmla="val -4380"/>
                <a:gd name="adj2" fmla="val 100666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正方形/長方形 21"/>
                <p:cNvSpPr/>
                <p:nvPr/>
              </p:nvSpPr>
              <p:spPr>
                <a:xfrm>
                  <a:off x="10712619" y="6139393"/>
                  <a:ext cx="396711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000" b="0" i="1" smtClean="0">
                            <a:latin typeface="Cambria Math"/>
                          </a:rPr>
                          <m:t>𝐿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97" name="正方形/長方形 9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12619" y="6139393"/>
                  <a:ext cx="396711" cy="400110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正方形/長方形 22"/>
                <p:cNvSpPr/>
                <p:nvPr/>
              </p:nvSpPr>
              <p:spPr>
                <a:xfrm>
                  <a:off x="10248515" y="5738065"/>
                  <a:ext cx="664669" cy="58599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ja-JP" altLang="en-US" sz="2000" i="1">
                                <a:latin typeface="Cambria Math"/>
                              </a:rPr>
                              <m:t>𝜉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ja-JP" sz="2000" i="1">
                                    <a:latin typeface="Cambria Math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altLang="ja-JP" sz="2000" i="1">
                                    <a:latin typeface="Cambria Math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ja-JP" sz="2000" i="1">
                                    <a:latin typeface="Cambria Math"/>
                                  </a:rPr>
                                  <m:t>∗</m:t>
                                </m:r>
                              </m:sup>
                            </m:sSubSup>
                          </m:sub>
                          <m:sup>
                            <m:r>
                              <a:rPr lang="en-US" altLang="ja-JP" sz="2000" i="1">
                                <a:latin typeface="Cambria Math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98" name="正方形/長方形 9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8515" y="5738065"/>
                  <a:ext cx="664669" cy="585994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正方形/長方形 23"/>
                <p:cNvSpPr/>
                <p:nvPr/>
              </p:nvSpPr>
              <p:spPr>
                <a:xfrm>
                  <a:off x="7806984" y="5973574"/>
                  <a:ext cx="664669" cy="5550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ja-JP" altLang="en-US" sz="2000" i="1">
                                <a:latin typeface="Cambria Math"/>
                              </a:rPr>
                              <m:t>𝜉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ja-JP" sz="2000" i="1">
                                    <a:latin typeface="Cambria Math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ja-JP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ja-JP" sz="2000" i="1">
                                    <a:latin typeface="Cambria Math"/>
                                  </a:rPr>
                                  <m:t>∗</m:t>
                                </m:r>
                              </m:sup>
                            </m:sSubSup>
                          </m:sub>
                          <m:sup>
                            <m:r>
                              <a:rPr lang="en-US" altLang="ja-JP" sz="2000" i="1">
                                <a:latin typeface="Cambria Math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91" name="正方形/長方形 9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6984" y="5973574"/>
                  <a:ext cx="664669" cy="555024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直線コネクタ 24"/>
            <p:cNvCxnSpPr/>
            <p:nvPr/>
          </p:nvCxnSpPr>
          <p:spPr>
            <a:xfrm flipV="1">
              <a:off x="8223177" y="5462649"/>
              <a:ext cx="1164882" cy="545762"/>
            </a:xfrm>
            <a:prstGeom prst="line">
              <a:avLst/>
            </a:prstGeom>
            <a:ln w="317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>
              <a:off x="9507481" y="5420958"/>
              <a:ext cx="853986" cy="387560"/>
            </a:xfrm>
            <a:prstGeom prst="line">
              <a:avLst/>
            </a:prstGeom>
            <a:ln w="3175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/>
            <p:cNvCxnSpPr/>
            <p:nvPr/>
          </p:nvCxnSpPr>
          <p:spPr>
            <a:xfrm flipV="1">
              <a:off x="9504139" y="4035838"/>
              <a:ext cx="0" cy="1385120"/>
            </a:xfrm>
            <a:prstGeom prst="line">
              <a:avLst/>
            </a:prstGeom>
            <a:ln w="317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円/楕円 27"/>
            <p:cNvSpPr>
              <a:spLocks noChangeAspect="1"/>
            </p:cNvSpPr>
            <p:nvPr/>
          </p:nvSpPr>
          <p:spPr>
            <a:xfrm>
              <a:off x="9446762" y="4035838"/>
              <a:ext cx="121438" cy="1214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正方形/長方形 28"/>
                <p:cNvSpPr/>
                <p:nvPr/>
              </p:nvSpPr>
              <p:spPr>
                <a:xfrm>
                  <a:off x="9663141" y="3652271"/>
                  <a:ext cx="825932" cy="48276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1" i="1" smtClean="0">
                                <a:latin typeface="Cambria Math"/>
                              </a:rPr>
                              <m:t>𝒘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ja-JP" sz="2000" i="1">
                                    <a:latin typeface="Cambria Math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ja-JP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ja-JP" sz="2000" i="1">
                                    <a:latin typeface="Cambria Math"/>
                                  </a:rPr>
                                  <m:t>∗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ja-JP" sz="2000" i="1">
                                    <a:latin typeface="Cambria Math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altLang="ja-JP" sz="2000" i="1">
                                    <a:latin typeface="Cambria Math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ja-JP" sz="2000" i="1">
                                    <a:latin typeface="Cambria Math"/>
                                  </a:rPr>
                                  <m:t>∗</m:t>
                                </m:r>
                              </m:sup>
                            </m:sSubSup>
                          </m:sub>
                        </m:sSub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116" name="正方形/長方形 1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3141" y="3652271"/>
                  <a:ext cx="825932" cy="482761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 b="-379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正方形/長方形 29"/>
            <p:cNvSpPr/>
            <p:nvPr/>
          </p:nvSpPr>
          <p:spPr>
            <a:xfrm>
              <a:off x="8142331" y="6457890"/>
              <a:ext cx="190148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000" dirty="0" smtClean="0"/>
                <a:t>離散化した空間</a:t>
              </a:r>
              <a:endParaRPr lang="en-US" altLang="ja-JP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正方形/長方形 30"/>
                <p:cNvSpPr/>
                <p:nvPr/>
              </p:nvSpPr>
              <p:spPr>
                <a:xfrm>
                  <a:off x="6205694" y="5107552"/>
                  <a:ext cx="664669" cy="41293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ja-JP" altLang="en-US" sz="2000" i="1">
                                <a:latin typeface="Cambria Math"/>
                              </a:rPr>
                              <m:t>𝜉</m:t>
                            </m:r>
                          </m:e>
                          <m:sub/>
                          <m:sup>
                            <m:r>
                              <a:rPr lang="en-US" altLang="ja-JP" sz="2000" i="1">
                                <a:latin typeface="Cambria Math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121" name="正方形/長方形 1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5694" y="5107552"/>
                  <a:ext cx="664669" cy="412934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 b="-161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正方形/長方形 31"/>
                <p:cNvSpPr/>
                <p:nvPr/>
              </p:nvSpPr>
              <p:spPr>
                <a:xfrm>
                  <a:off x="11287496" y="5139676"/>
                  <a:ext cx="664669" cy="41293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ja-JP" altLang="en-US" sz="2000" i="1">
                                <a:latin typeface="Cambria Math"/>
                              </a:rPr>
                              <m:t>𝜉</m:t>
                            </m:r>
                          </m:e>
                          <m:sub/>
                          <m:sup>
                            <m:r>
                              <a:rPr lang="en-US" altLang="ja-JP" sz="2000" i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ja-JP" sz="2000" b="0" i="1" smtClean="0">
                                <a:latin typeface="Cambria Math"/>
                              </a:rPr>
                              <m:t>2</m:t>
                            </m:r>
                            <m:r>
                              <a:rPr lang="en-US" altLang="ja-JP" sz="2000" i="1">
                                <a:latin typeface="Cambria Math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111" name="正方形/長方形 1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87496" y="5139676"/>
                  <a:ext cx="664669" cy="412934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 b="-161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8639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E-step1 </a:t>
            </a:r>
            <a:r>
              <a:rPr kumimoji="1" lang="ja-JP" altLang="en-US" dirty="0" smtClean="0"/>
              <a:t>顧客の潜在変数の推定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lang="ja-JP" altLang="en-US" smtClean="0"/>
              <a:pPr/>
              <a:t>53</a:t>
            </a:fld>
            <a:endParaRPr lang="ja-JP" altLang="en-US"/>
          </a:p>
        </p:txBody>
      </p:sp>
      <p:pic>
        <p:nvPicPr>
          <p:cNvPr id="147" name="Picture 2" descr="\\FFSERVER\share\User - ユーザー別\Wakita-脇田\func_gree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288" y="3423523"/>
            <a:ext cx="5822281" cy="334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テキスト ボックス 147"/>
          <p:cNvSpPr txBox="1"/>
          <p:nvPr/>
        </p:nvSpPr>
        <p:spPr>
          <a:xfrm>
            <a:off x="1883880" y="2689913"/>
            <a:ext cx="3866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ja-JP" sz="2000" dirty="0" smtClean="0"/>
              <a:t> </a:t>
            </a:r>
            <a:r>
              <a:rPr kumimoji="1" lang="ja-JP" altLang="en-US" sz="2000" dirty="0" smtClean="0"/>
              <a:t>番目の顧客の全商品評価データ</a:t>
            </a:r>
            <a:endParaRPr kumimoji="1" lang="ja-JP" altLang="en-US" sz="2000" dirty="0"/>
          </a:p>
        </p:txBody>
      </p:sp>
      <p:grpSp>
        <p:nvGrpSpPr>
          <p:cNvPr id="149" name="グループ化 148"/>
          <p:cNvGrpSpPr/>
          <p:nvPr/>
        </p:nvGrpSpPr>
        <p:grpSpPr>
          <a:xfrm>
            <a:off x="918343" y="3785935"/>
            <a:ext cx="3597395" cy="839269"/>
            <a:chOff x="918343" y="3785935"/>
            <a:chExt cx="3597395" cy="8392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正方形/長方形 149"/>
                <p:cNvSpPr/>
                <p:nvPr/>
              </p:nvSpPr>
              <p:spPr>
                <a:xfrm>
                  <a:off x="918343" y="3785935"/>
                  <a:ext cx="3597395" cy="8392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ja-JP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ja-JP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func>
                          <m:funcPr>
                            <m:ctrlPr>
                              <a:rPr lang="en-US" altLang="ja-JP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sz="200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argmin</m:t>
                            </m:r>
                          </m:fName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ja-JP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ja-JP" sz="20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𝑙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altLang="ja-JP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altLang="ja-JP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20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/>
                                              </a:rPr>
                                              <m:t>𝒚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/>
                                              </a:rPr>
                                              <m:t>𝑘𝑙</m:t>
                                            </m:r>
                                          </m:sub>
                                        </m:sSub>
                                        <m:r>
                                          <a:rPr lang="en-US" altLang="ja-JP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altLang="ja-JP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ja-JP" sz="2000" b="1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/>
                                              </a:rPr>
                                              <m:t>𝒖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/>
                                              </a:rPr>
                                              <m:t>𝑖𝑙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ja-JP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/>
                                              </a:rPr>
                                              <m:t>(1)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ja-JP" sz="20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func>
                      </m:oMath>
                    </m:oMathPara>
                  </a14:m>
                  <a:endParaRPr lang="ja-JP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正方形/長方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343" y="3785935"/>
                  <a:ext cx="3597395" cy="839269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正方形/長方形 150"/>
                <p:cNvSpPr/>
                <p:nvPr/>
              </p:nvSpPr>
              <p:spPr>
                <a:xfrm>
                  <a:off x="1735051" y="4226080"/>
                  <a:ext cx="339004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400" i="1">
                            <a:latin typeface="Cambria Math"/>
                          </a:rPr>
                          <m:t>𝑘</m:t>
                        </m:r>
                      </m:oMath>
                    </m:oMathPara>
                  </a14:m>
                  <a:endParaRPr lang="ja-JP" altLang="en-US" sz="1400" dirty="0"/>
                </a:p>
              </p:txBody>
            </p:sp>
          </mc:Choice>
          <mc:Fallback xmlns="">
            <p:sp>
              <p:nvSpPr>
                <p:cNvPr id="24" name="正方形/長方形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5051" y="4226080"/>
                  <a:ext cx="339004" cy="307777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2" name="正方形/長方形 151"/>
              <p:cNvSpPr/>
              <p:nvPr/>
            </p:nvSpPr>
            <p:spPr>
              <a:xfrm>
                <a:off x="918344" y="4949173"/>
                <a:ext cx="4064574" cy="6787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200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000" i="1">
                              <a:solidFill>
                                <a:schemeClr val="accent5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ja-JP" sz="2000" i="1">
                              <a:solidFill>
                                <a:schemeClr val="accent5"/>
                              </a:solidFill>
                              <a:latin typeface="Cambria Math"/>
                            </a:rPr>
                            <m:t>𝑘𝑖</m:t>
                          </m:r>
                        </m:sub>
                        <m:sup>
                          <m:r>
                            <a:rPr lang="en-US" altLang="ja-JP" sz="2000" i="1">
                              <a:solidFill>
                                <a:schemeClr val="accent5"/>
                              </a:solidFill>
                              <a:latin typeface="Cambria Math"/>
                            </a:rPr>
                            <m:t>(1)</m:t>
                          </m:r>
                        </m:sup>
                      </m:sSubSup>
                      <m:r>
                        <a:rPr lang="en-US" altLang="ja-JP" sz="2000" b="0" i="1" smtClean="0">
                          <a:latin typeface="Cambria Math"/>
                        </a:rPr>
                        <m:t>=</m:t>
                      </m:r>
                      <m:r>
                        <a:rPr lang="en-US" altLang="ja-JP" sz="2000" b="0" i="1" smtClean="0">
                          <a:latin typeface="Cambria Math"/>
                        </a:rPr>
                        <m:t>𝑒𝑥𝑝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000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20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ja-JP" sz="2000" b="0" i="1" smtClean="0">
                                  <a:latin typeface="Cambria Math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ja-JP" altLang="en-US" sz="2000" i="1"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ja-JP" sz="20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ja-JP" altLang="en-US" sz="2000" b="1" i="1">
                                          <a:latin typeface="Cambria Math"/>
                                        </a:rPr>
                                        <m:t>𝝃</m:t>
                                      </m:r>
                                    </m:e>
                                    <m:sub>
                                      <m:r>
                                        <a:rPr lang="en-US" altLang="ja-JP" sz="2000" b="0" i="1" smtClean="0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(1)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ja-JP" altLang="en-US" sz="2000" dirty="0"/>
                                    <m:t> </m:t>
                                  </m:r>
                                  <m:r>
                                    <a:rPr lang="en-US" altLang="ja-JP" sz="2000" b="0" i="1" dirty="0" smtClean="0">
                                      <a:latin typeface="Cambria Math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ja-JP" altLang="en-US" sz="2000" b="1" i="1">
                                          <a:latin typeface="Cambria Math"/>
                                        </a:rPr>
                                        <m:t>𝝃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US" altLang="ja-JP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ja-JP" sz="20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ja-JP" sz="2000" i="1">
                                              <a:latin typeface="Cambria Math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</m:sub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(1)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ja-JP" altLang="en-US" sz="2000" dirty="0"/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ja-JP" sz="20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ja-JP" altLang="en-US" sz="2000" dirty="0"/>
              </a:p>
            </p:txBody>
          </p:sp>
        </mc:Choice>
        <mc:Fallback>
          <p:sp>
            <p:nvSpPr>
              <p:cNvPr id="152" name="正方形/長方形 1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344" y="4949173"/>
                <a:ext cx="4064574" cy="67877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" name="Picture 3" descr="\\FFSERVER\share\User - ユーザー別\Wakita-脇田\pan1_blu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417" y="433509"/>
            <a:ext cx="1579927" cy="205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4" name="テキスト ボックス 153"/>
              <p:cNvSpPr txBox="1"/>
              <p:nvPr/>
            </p:nvSpPr>
            <p:spPr>
              <a:xfrm>
                <a:off x="8374274" y="39327"/>
                <a:ext cx="2713628" cy="48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ja-JP" dirty="0" smtClean="0"/>
                  <a:t> </a:t>
                </a:r>
                <a:r>
                  <a:rPr lang="ja-JP" altLang="en-US" dirty="0" smtClean="0"/>
                  <a:t>番顧客の</a:t>
                </a:r>
                <a:r>
                  <a:rPr lang="en-US" altLang="ja-JP" dirty="0" smtClean="0"/>
                  <a:t>1</a:t>
                </a:r>
                <a:r>
                  <a:rPr lang="ja-JP" altLang="en-US" dirty="0"/>
                  <a:t>次モデル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sz="2000" i="1" smtClean="0">
                            <a:solidFill>
                              <a:srgbClr val="0202BE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2000" b="1" i="1">
                            <a:solidFill>
                              <a:srgbClr val="0202BE"/>
                            </a:solidFill>
                            <a:latin typeface="Cambria Math"/>
                          </a:rPr>
                          <m:t>𝒖</m:t>
                        </m:r>
                      </m:e>
                      <m:sub>
                        <m:r>
                          <a:rPr lang="en-US" altLang="ja-JP" sz="2000" i="1">
                            <a:solidFill>
                              <a:srgbClr val="0202BE"/>
                            </a:solidFill>
                            <a:latin typeface="Cambria Math"/>
                          </a:rPr>
                          <m:t>𝑖𝑙</m:t>
                        </m:r>
                      </m:sub>
                      <m:sup>
                        <m:r>
                          <a:rPr lang="en-US" altLang="ja-JP" sz="2000" i="1">
                            <a:solidFill>
                              <a:srgbClr val="0202BE"/>
                            </a:solidFill>
                            <a:latin typeface="Cambria Math"/>
                          </a:rPr>
                          <m:t>(1)</m:t>
                        </m:r>
                      </m:sup>
                    </m:sSubSup>
                  </m:oMath>
                </a14:m>
                <a:endParaRPr kumimoji="1" lang="ja-JP" altLang="en-US" sz="2000" dirty="0"/>
              </a:p>
            </p:txBody>
          </p:sp>
        </mc:Choice>
        <mc:Fallback>
          <p:sp>
            <p:nvSpPr>
              <p:cNvPr id="154" name="テキスト ボックス 1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4274" y="39327"/>
                <a:ext cx="2713628" cy="484107"/>
              </a:xfrm>
              <a:prstGeom prst="rect">
                <a:avLst/>
              </a:prstGeom>
              <a:blipFill rotWithShape="0">
                <a:blip r:embed="rId9"/>
                <a:stretch>
                  <a:fillRect l="-3596" t="-7500" r="-674" b="-2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5" name="Picture 5" descr="\\FFSERVER\share\User - ユーザー別\Wakita-脇田\naname_pan2_blue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626" y="3423523"/>
            <a:ext cx="2895925" cy="333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6" name="グループ化 155"/>
          <p:cNvGrpSpPr/>
          <p:nvPr/>
        </p:nvGrpSpPr>
        <p:grpSpPr>
          <a:xfrm>
            <a:off x="8535807" y="3987635"/>
            <a:ext cx="3010531" cy="2695238"/>
            <a:chOff x="8645034" y="4006620"/>
            <a:chExt cx="3010531" cy="2695238"/>
          </a:xfrm>
        </p:grpSpPr>
        <p:cxnSp>
          <p:nvCxnSpPr>
            <p:cNvPr id="157" name="直線コネクタ 156"/>
            <p:cNvCxnSpPr/>
            <p:nvPr/>
          </p:nvCxnSpPr>
          <p:spPr>
            <a:xfrm>
              <a:off x="11520402" y="4099715"/>
              <a:ext cx="0" cy="130282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線コネクタ 157"/>
            <p:cNvCxnSpPr/>
            <p:nvPr/>
          </p:nvCxnSpPr>
          <p:spPr>
            <a:xfrm>
              <a:off x="10558798" y="4464420"/>
              <a:ext cx="0" cy="130282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線コネクタ 158"/>
            <p:cNvCxnSpPr/>
            <p:nvPr/>
          </p:nvCxnSpPr>
          <p:spPr>
            <a:xfrm>
              <a:off x="9622037" y="5066874"/>
              <a:ext cx="0" cy="979961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線コネクタ 159"/>
            <p:cNvCxnSpPr/>
            <p:nvPr/>
          </p:nvCxnSpPr>
          <p:spPr>
            <a:xfrm flipH="1">
              <a:off x="8824422" y="5714881"/>
              <a:ext cx="26074" cy="946202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1" name="Picture 13" descr="C:\Users\Yosuke Date\Desktop\images.jpg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88" b="10393"/>
            <a:stretch/>
          </p:blipFill>
          <p:spPr bwMode="auto">
            <a:xfrm>
              <a:off x="8645034" y="6317825"/>
              <a:ext cx="400004" cy="384033"/>
            </a:xfrm>
            <a:prstGeom prst="rect">
              <a:avLst/>
            </a:prstGeom>
            <a:noFill/>
            <a:scene3d>
              <a:camera prst="orthographicFront">
                <a:rot lat="1200000" lon="1200000" rev="240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Picture 15" descr="C:\Users\Yosuke Date\Desktop\lo_res_product_41298_141738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4103" y="6026315"/>
              <a:ext cx="507559" cy="349380"/>
            </a:xfrm>
            <a:prstGeom prst="rect">
              <a:avLst/>
            </a:prstGeom>
            <a:noFill/>
            <a:scene3d>
              <a:camera prst="orthographicFront">
                <a:rot lat="1200000" lon="1200000" rev="360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12" descr="C:\Users\Yosuke Date\Desktop\book-thumb-500x461-108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39175" y="5330891"/>
              <a:ext cx="416390" cy="383990"/>
            </a:xfrm>
            <a:prstGeom prst="rect">
              <a:avLst/>
            </a:prstGeom>
            <a:noFill/>
            <a:scene3d>
              <a:camera prst="orthographicFront">
                <a:rot lat="1200000" lon="1200000" rev="300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" name="Picture 14" descr="C:\Users\Yosuke Date\Desktop\Book-icon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08632" y="5548938"/>
              <a:ext cx="552894" cy="552894"/>
            </a:xfrm>
            <a:prstGeom prst="rect">
              <a:avLst/>
            </a:prstGeom>
            <a:noFill/>
            <a:scene3d>
              <a:camera prst="orthographicFront">
                <a:rot lat="1200000" lon="1200000" rev="240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5" name="乗算記号 164"/>
            <p:cNvSpPr/>
            <p:nvPr/>
          </p:nvSpPr>
          <p:spPr>
            <a:xfrm>
              <a:off x="8723866" y="5624273"/>
              <a:ext cx="201112" cy="201112"/>
            </a:xfrm>
            <a:prstGeom prst="mathMultiply">
              <a:avLst>
                <a:gd name="adj1" fmla="val 1249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6" name="乗算記号 165"/>
            <p:cNvSpPr/>
            <p:nvPr/>
          </p:nvSpPr>
          <p:spPr>
            <a:xfrm>
              <a:off x="9501834" y="4957721"/>
              <a:ext cx="201112" cy="201112"/>
            </a:xfrm>
            <a:prstGeom prst="mathMultiply">
              <a:avLst>
                <a:gd name="adj1" fmla="val 1249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7" name="乗算記号 166"/>
            <p:cNvSpPr/>
            <p:nvPr/>
          </p:nvSpPr>
          <p:spPr>
            <a:xfrm>
              <a:off x="10458242" y="4363864"/>
              <a:ext cx="201112" cy="201112"/>
            </a:xfrm>
            <a:prstGeom prst="mathMultiply">
              <a:avLst>
                <a:gd name="adj1" fmla="val 1249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8" name="乗算記号 167"/>
            <p:cNvSpPr/>
            <p:nvPr/>
          </p:nvSpPr>
          <p:spPr>
            <a:xfrm>
              <a:off x="11419846" y="4006620"/>
              <a:ext cx="201112" cy="201112"/>
            </a:xfrm>
            <a:prstGeom prst="mathMultiply">
              <a:avLst>
                <a:gd name="adj1" fmla="val 1249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9" name="フリーフォーム 168"/>
          <p:cNvSpPr/>
          <p:nvPr/>
        </p:nvSpPr>
        <p:spPr>
          <a:xfrm>
            <a:off x="6999403" y="5635285"/>
            <a:ext cx="1114425" cy="595400"/>
          </a:xfrm>
          <a:custGeom>
            <a:avLst/>
            <a:gdLst>
              <a:gd name="connsiteX0" fmla="*/ 0 w 1114425"/>
              <a:gd name="connsiteY0" fmla="*/ 61960 h 452485"/>
              <a:gd name="connsiteX1" fmla="*/ 361950 w 1114425"/>
              <a:gd name="connsiteY1" fmla="*/ 119110 h 452485"/>
              <a:gd name="connsiteX2" fmla="*/ 428625 w 1114425"/>
              <a:gd name="connsiteY2" fmla="*/ 81010 h 452485"/>
              <a:gd name="connsiteX3" fmla="*/ 514350 w 1114425"/>
              <a:gd name="connsiteY3" fmla="*/ 4810 h 452485"/>
              <a:gd name="connsiteX4" fmla="*/ 647700 w 1114425"/>
              <a:gd name="connsiteY4" fmla="*/ 233410 h 452485"/>
              <a:gd name="connsiteX5" fmla="*/ 1114425 w 1114425"/>
              <a:gd name="connsiteY5" fmla="*/ 452485 h 452485"/>
              <a:gd name="connsiteX0" fmla="*/ 0 w 1114425"/>
              <a:gd name="connsiteY0" fmla="*/ 202229 h 592754"/>
              <a:gd name="connsiteX1" fmla="*/ 361950 w 1114425"/>
              <a:gd name="connsiteY1" fmla="*/ 259379 h 592754"/>
              <a:gd name="connsiteX2" fmla="*/ 428625 w 1114425"/>
              <a:gd name="connsiteY2" fmla="*/ 221279 h 592754"/>
              <a:gd name="connsiteX3" fmla="*/ 561975 w 1114425"/>
              <a:gd name="connsiteY3" fmla="*/ 2204 h 592754"/>
              <a:gd name="connsiteX4" fmla="*/ 647700 w 1114425"/>
              <a:gd name="connsiteY4" fmla="*/ 373679 h 592754"/>
              <a:gd name="connsiteX5" fmla="*/ 1114425 w 1114425"/>
              <a:gd name="connsiteY5" fmla="*/ 592754 h 592754"/>
              <a:gd name="connsiteX0" fmla="*/ 0 w 1114425"/>
              <a:gd name="connsiteY0" fmla="*/ 208412 h 598937"/>
              <a:gd name="connsiteX1" fmla="*/ 361950 w 1114425"/>
              <a:gd name="connsiteY1" fmla="*/ 265562 h 598937"/>
              <a:gd name="connsiteX2" fmla="*/ 381000 w 1114425"/>
              <a:gd name="connsiteY2" fmla="*/ 132212 h 598937"/>
              <a:gd name="connsiteX3" fmla="*/ 561975 w 1114425"/>
              <a:gd name="connsiteY3" fmla="*/ 8387 h 598937"/>
              <a:gd name="connsiteX4" fmla="*/ 647700 w 1114425"/>
              <a:gd name="connsiteY4" fmla="*/ 379862 h 598937"/>
              <a:gd name="connsiteX5" fmla="*/ 1114425 w 1114425"/>
              <a:gd name="connsiteY5" fmla="*/ 598937 h 598937"/>
              <a:gd name="connsiteX0" fmla="*/ 0 w 1114425"/>
              <a:gd name="connsiteY0" fmla="*/ 207533 h 598058"/>
              <a:gd name="connsiteX1" fmla="*/ 285750 w 1114425"/>
              <a:gd name="connsiteY1" fmla="*/ 150383 h 598058"/>
              <a:gd name="connsiteX2" fmla="*/ 381000 w 1114425"/>
              <a:gd name="connsiteY2" fmla="*/ 131333 h 598058"/>
              <a:gd name="connsiteX3" fmla="*/ 561975 w 1114425"/>
              <a:gd name="connsiteY3" fmla="*/ 7508 h 598058"/>
              <a:gd name="connsiteX4" fmla="*/ 647700 w 1114425"/>
              <a:gd name="connsiteY4" fmla="*/ 378983 h 598058"/>
              <a:gd name="connsiteX5" fmla="*/ 1114425 w 1114425"/>
              <a:gd name="connsiteY5" fmla="*/ 598058 h 598058"/>
              <a:gd name="connsiteX0" fmla="*/ 0 w 1114425"/>
              <a:gd name="connsiteY0" fmla="*/ 210618 h 601143"/>
              <a:gd name="connsiteX1" fmla="*/ 285750 w 1114425"/>
              <a:gd name="connsiteY1" fmla="*/ 153468 h 601143"/>
              <a:gd name="connsiteX2" fmla="*/ 381000 w 1114425"/>
              <a:gd name="connsiteY2" fmla="*/ 105843 h 601143"/>
              <a:gd name="connsiteX3" fmla="*/ 561975 w 1114425"/>
              <a:gd name="connsiteY3" fmla="*/ 10593 h 601143"/>
              <a:gd name="connsiteX4" fmla="*/ 647700 w 1114425"/>
              <a:gd name="connsiteY4" fmla="*/ 382068 h 601143"/>
              <a:gd name="connsiteX5" fmla="*/ 1114425 w 1114425"/>
              <a:gd name="connsiteY5" fmla="*/ 601143 h 601143"/>
              <a:gd name="connsiteX0" fmla="*/ 0 w 1114425"/>
              <a:gd name="connsiteY0" fmla="*/ 206702 h 597227"/>
              <a:gd name="connsiteX1" fmla="*/ 285750 w 1114425"/>
              <a:gd name="connsiteY1" fmla="*/ 149552 h 597227"/>
              <a:gd name="connsiteX2" fmla="*/ 381000 w 1114425"/>
              <a:gd name="connsiteY2" fmla="*/ 140027 h 597227"/>
              <a:gd name="connsiteX3" fmla="*/ 561975 w 1114425"/>
              <a:gd name="connsiteY3" fmla="*/ 6677 h 597227"/>
              <a:gd name="connsiteX4" fmla="*/ 647700 w 1114425"/>
              <a:gd name="connsiteY4" fmla="*/ 378152 h 597227"/>
              <a:gd name="connsiteX5" fmla="*/ 1114425 w 1114425"/>
              <a:gd name="connsiteY5" fmla="*/ 597227 h 597227"/>
              <a:gd name="connsiteX0" fmla="*/ 0 w 1114425"/>
              <a:gd name="connsiteY0" fmla="*/ 206997 h 597522"/>
              <a:gd name="connsiteX1" fmla="*/ 285750 w 1114425"/>
              <a:gd name="connsiteY1" fmla="*/ 197472 h 597522"/>
              <a:gd name="connsiteX2" fmla="*/ 381000 w 1114425"/>
              <a:gd name="connsiteY2" fmla="*/ 140322 h 597522"/>
              <a:gd name="connsiteX3" fmla="*/ 561975 w 1114425"/>
              <a:gd name="connsiteY3" fmla="*/ 6972 h 597522"/>
              <a:gd name="connsiteX4" fmla="*/ 647700 w 1114425"/>
              <a:gd name="connsiteY4" fmla="*/ 378447 h 597522"/>
              <a:gd name="connsiteX5" fmla="*/ 1114425 w 1114425"/>
              <a:gd name="connsiteY5" fmla="*/ 597522 h 597522"/>
              <a:gd name="connsiteX0" fmla="*/ 0 w 1114425"/>
              <a:gd name="connsiteY0" fmla="*/ 204875 h 595400"/>
              <a:gd name="connsiteX1" fmla="*/ 285750 w 1114425"/>
              <a:gd name="connsiteY1" fmla="*/ 195350 h 595400"/>
              <a:gd name="connsiteX2" fmla="*/ 381000 w 1114425"/>
              <a:gd name="connsiteY2" fmla="*/ 138200 h 595400"/>
              <a:gd name="connsiteX3" fmla="*/ 561975 w 1114425"/>
              <a:gd name="connsiteY3" fmla="*/ 4850 h 595400"/>
              <a:gd name="connsiteX4" fmla="*/ 666750 w 1114425"/>
              <a:gd name="connsiteY4" fmla="*/ 328700 h 595400"/>
              <a:gd name="connsiteX5" fmla="*/ 1114425 w 1114425"/>
              <a:gd name="connsiteY5" fmla="*/ 595400 h 5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4425" h="595400">
                <a:moveTo>
                  <a:pt x="0" y="204875"/>
                </a:moveTo>
                <a:cubicBezTo>
                  <a:pt x="145256" y="231862"/>
                  <a:pt x="222250" y="206463"/>
                  <a:pt x="285750" y="195350"/>
                </a:cubicBezTo>
                <a:cubicBezTo>
                  <a:pt x="349250" y="184238"/>
                  <a:pt x="334963" y="169950"/>
                  <a:pt x="381000" y="138200"/>
                </a:cubicBezTo>
                <a:cubicBezTo>
                  <a:pt x="427037" y="106450"/>
                  <a:pt x="514350" y="-26900"/>
                  <a:pt x="561975" y="4850"/>
                </a:cubicBezTo>
                <a:cubicBezTo>
                  <a:pt x="609600" y="36600"/>
                  <a:pt x="574675" y="230275"/>
                  <a:pt x="666750" y="328700"/>
                </a:cubicBezTo>
                <a:cubicBezTo>
                  <a:pt x="758825" y="427125"/>
                  <a:pt x="931068" y="523168"/>
                  <a:pt x="1114425" y="595400"/>
                </a:cubicBezTo>
              </a:path>
            </a:pathLst>
          </a:custGeom>
          <a:noFill/>
          <a:ln w="412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70" name="グループ化 169"/>
          <p:cNvGrpSpPr/>
          <p:nvPr/>
        </p:nvGrpSpPr>
        <p:grpSpPr>
          <a:xfrm>
            <a:off x="2181219" y="1181783"/>
            <a:ext cx="801643" cy="1584095"/>
            <a:chOff x="2181219" y="1181783"/>
            <a:chExt cx="801643" cy="1584095"/>
          </a:xfrm>
        </p:grpSpPr>
        <p:pic>
          <p:nvPicPr>
            <p:cNvPr id="171" name="Picture 12" descr="C:\Users\Yosuke Date\Desktop\book-thumb-500x461-108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9971" y="1743074"/>
              <a:ext cx="519371" cy="478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正方形/長方形 171"/>
                <p:cNvSpPr/>
                <p:nvPr/>
              </p:nvSpPr>
              <p:spPr>
                <a:xfrm>
                  <a:off x="2181219" y="2212265"/>
                  <a:ext cx="756874" cy="5536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ja-JP" sz="2400" i="1" smtClean="0">
                                <a:solidFill>
                                  <a:srgbClr val="0202BE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SupPr>
                          <m:e>
                            <m:r>
                              <a:rPr lang="en-US" altLang="ja-JP" sz="2400" b="1" i="1">
                                <a:solidFill>
                                  <a:srgbClr val="0202BE"/>
                                </a:solidFill>
                                <a:latin typeface="Cambria Math"/>
                                <a:ea typeface="Cambria Math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solidFill>
                                  <a:srgbClr val="0202BE"/>
                                </a:solidFill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ja-JP" sz="2400" i="1">
                                <a:solidFill>
                                  <a:srgbClr val="0202BE"/>
                                </a:solidFill>
                                <a:latin typeface="Cambria Math"/>
                                <a:ea typeface="Cambria Math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ja-JP" altLang="en-US" sz="2400" dirty="0"/>
                </a:p>
              </p:txBody>
            </p:sp>
          </mc:Choice>
          <mc:Fallback xmlns="">
            <p:sp>
              <p:nvSpPr>
                <p:cNvPr id="95" name="正方形/長方形 9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1219" y="2212265"/>
                  <a:ext cx="756874" cy="553613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テキスト ボックス 172"/>
                <p:cNvSpPr txBox="1"/>
                <p:nvPr/>
              </p:nvSpPr>
              <p:spPr>
                <a:xfrm>
                  <a:off x="2314154" y="1181783"/>
                  <a:ext cx="668708" cy="4619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ja-JP" sz="2400" i="1" smtClean="0">
                                <a:solidFill>
                                  <a:srgbClr val="0202B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ja-JP" sz="2400" b="1" i="1" smtClean="0">
                                <a:solidFill>
                                  <a:srgbClr val="0202BE"/>
                                </a:solidFill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0202BE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kumimoji="1" lang="en-US" altLang="ja-JP" sz="2400" b="0" i="1" smtClean="0">
                                <a:solidFill>
                                  <a:srgbClr val="0202BE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  <m:sup/>
                        </m:sSubSup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98" name="テキスト ボックス 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4154" y="1181783"/>
                  <a:ext cx="668708" cy="461986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4" name="グループ化 173"/>
          <p:cNvGrpSpPr/>
          <p:nvPr/>
        </p:nvGrpSpPr>
        <p:grpSpPr>
          <a:xfrm>
            <a:off x="2916253" y="1181783"/>
            <a:ext cx="1078423" cy="1604292"/>
            <a:chOff x="2916253" y="1181783"/>
            <a:chExt cx="1078423" cy="1604292"/>
          </a:xfrm>
        </p:grpSpPr>
        <p:pic>
          <p:nvPicPr>
            <p:cNvPr id="175" name="Picture 15" descr="C:\Users\Yosuke Date\Desktop\lo_res_product_41298_141738.pn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9695" y="1786244"/>
              <a:ext cx="633088" cy="435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正方形/長方形 175"/>
                <p:cNvSpPr/>
                <p:nvPr/>
              </p:nvSpPr>
              <p:spPr>
                <a:xfrm>
                  <a:off x="3237802" y="2192066"/>
                  <a:ext cx="756874" cy="5940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ja-JP" sz="2400" i="1" smtClean="0">
                                <a:solidFill>
                                  <a:srgbClr val="0202BE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SupPr>
                          <m:e>
                            <m:r>
                              <a:rPr lang="en-US" altLang="ja-JP" sz="2400" b="1" i="1">
                                <a:solidFill>
                                  <a:srgbClr val="0202BE"/>
                                </a:solidFill>
                                <a:latin typeface="Cambria Math"/>
                                <a:ea typeface="Cambria Math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solidFill>
                                  <a:srgbClr val="0202BE"/>
                                </a:solidFill>
                                <a:latin typeface="Cambria Math"/>
                                <a:ea typeface="Cambria Math"/>
                              </a:rPr>
                              <m:t>𝐽</m:t>
                            </m:r>
                          </m:sub>
                          <m:sup>
                            <m:r>
                              <a:rPr lang="en-US" altLang="ja-JP" sz="2400" i="1">
                                <a:solidFill>
                                  <a:srgbClr val="0202BE"/>
                                </a:solidFill>
                                <a:latin typeface="Cambria Math"/>
                                <a:ea typeface="Cambria Math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ja-JP" altLang="en-US" sz="2400" dirty="0"/>
                </a:p>
              </p:txBody>
            </p:sp>
          </mc:Choice>
          <mc:Fallback xmlns="">
            <p:sp>
              <p:nvSpPr>
                <p:cNvPr id="96" name="正方形/長方形 9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7802" y="2192066"/>
                  <a:ext cx="756874" cy="594009"/>
                </a:xfrm>
                <a:prstGeom prst="rect">
                  <a:avLst/>
                </a:prstGeom>
                <a:blipFill rotWithShape="1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7" name="直線コネクタ 176"/>
            <p:cNvCxnSpPr/>
            <p:nvPr/>
          </p:nvCxnSpPr>
          <p:spPr>
            <a:xfrm flipH="1">
              <a:off x="2916253" y="2010831"/>
              <a:ext cx="247344" cy="882"/>
            </a:xfrm>
            <a:prstGeom prst="line">
              <a:avLst/>
            </a:prstGeom>
            <a:ln w="349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テキスト ボックス 177"/>
                <p:cNvSpPr txBox="1"/>
                <p:nvPr/>
              </p:nvSpPr>
              <p:spPr>
                <a:xfrm>
                  <a:off x="3300583" y="1181783"/>
                  <a:ext cx="652807" cy="4999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ja-JP" sz="2400" i="1" smtClean="0">
                                <a:solidFill>
                                  <a:srgbClr val="0202B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ja-JP" sz="2400" b="1" i="1" smtClean="0">
                                <a:solidFill>
                                  <a:srgbClr val="0202BE"/>
                                </a:solidFill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0202BE"/>
                                </a:solidFill>
                                <a:latin typeface="Cambria Math"/>
                              </a:rPr>
                              <m:t>𝑖𝐽</m:t>
                            </m:r>
                          </m:sub>
                          <m:sup/>
                        </m:sSubSup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99" name="テキスト ボックス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0583" y="1181783"/>
                  <a:ext cx="652807" cy="499945"/>
                </a:xfrm>
                <a:prstGeom prst="rect">
                  <a:avLst/>
                </a:prstGeom>
                <a:blipFill rotWithShape="1">
                  <a:blip r:embed="rId22"/>
                  <a:stretch>
                    <a:fillRect b="-109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9" name="グループ化 178"/>
          <p:cNvGrpSpPr/>
          <p:nvPr/>
        </p:nvGrpSpPr>
        <p:grpSpPr>
          <a:xfrm>
            <a:off x="1297830" y="1647671"/>
            <a:ext cx="762260" cy="1091374"/>
            <a:chOff x="1264546" y="2189269"/>
            <a:chExt cx="762260" cy="10913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テキスト ボックス 179"/>
                <p:cNvSpPr txBox="1"/>
                <p:nvPr/>
              </p:nvSpPr>
              <p:spPr>
                <a:xfrm>
                  <a:off x="1264546" y="2718181"/>
                  <a:ext cx="762260" cy="5624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ja-JP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ja-JP" sz="24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𝒛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9" name="テキスト ボックス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4546" y="2718181"/>
                  <a:ext cx="762260" cy="562462"/>
                </a:xfrm>
                <a:prstGeom prst="rect">
                  <a:avLst/>
                </a:prstGeom>
                <a:blipFill rotWithShape="1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81" name="Picture 7" descr="C:\Users\Yosuke Date\Desktop\community-150124_640.png"/>
            <p:cNvPicPr>
              <a:picLocks noChangeAspect="1" noChangeArrowheads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12" t="6986" r="50163" b="41586"/>
            <a:stretch/>
          </p:blipFill>
          <p:spPr bwMode="auto">
            <a:xfrm>
              <a:off x="1352427" y="2189269"/>
              <a:ext cx="518842" cy="539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2" name="グループ化 181"/>
          <p:cNvGrpSpPr/>
          <p:nvPr/>
        </p:nvGrpSpPr>
        <p:grpSpPr>
          <a:xfrm>
            <a:off x="8656499" y="433511"/>
            <a:ext cx="2613751" cy="2989554"/>
            <a:chOff x="7672955" y="630286"/>
            <a:chExt cx="2613751" cy="2989554"/>
          </a:xfrm>
        </p:grpSpPr>
        <p:grpSp>
          <p:nvGrpSpPr>
            <p:cNvPr id="183" name="グループ化 182"/>
            <p:cNvGrpSpPr/>
            <p:nvPr/>
          </p:nvGrpSpPr>
          <p:grpSpPr>
            <a:xfrm>
              <a:off x="7716984" y="630286"/>
              <a:ext cx="2569722" cy="2212163"/>
              <a:chOff x="7716984" y="630286"/>
              <a:chExt cx="2569722" cy="2212163"/>
            </a:xfrm>
          </p:grpSpPr>
          <p:cxnSp>
            <p:nvCxnSpPr>
              <p:cNvPr id="185" name="直線コネクタ 184"/>
              <p:cNvCxnSpPr/>
              <p:nvPr/>
            </p:nvCxnSpPr>
            <p:spPr>
              <a:xfrm>
                <a:off x="7716984" y="2672409"/>
                <a:ext cx="1983607" cy="13527"/>
              </a:xfrm>
              <a:prstGeom prst="line">
                <a:avLst/>
              </a:prstGeom>
              <a:ln w="2222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/>
              <p:cNvCxnSpPr/>
              <p:nvPr/>
            </p:nvCxnSpPr>
            <p:spPr>
              <a:xfrm flipV="1">
                <a:off x="7718261" y="630286"/>
                <a:ext cx="0" cy="2055650"/>
              </a:xfrm>
              <a:prstGeom prst="line">
                <a:avLst/>
              </a:prstGeom>
              <a:ln w="2222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7" name="正方形/長方形 186"/>
                  <p:cNvSpPr/>
                  <p:nvPr/>
                </p:nvSpPr>
                <p:spPr>
                  <a:xfrm>
                    <a:off x="9622037" y="2429515"/>
                    <a:ext cx="664669" cy="41293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ja-JP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000" i="1">
                                  <a:latin typeface="Cambria Math"/>
                                </a:rPr>
                                <m:t>𝑧</m:t>
                              </m:r>
                            </m:e>
                            <m:sub/>
                            <m:sup>
                              <m:r>
                                <a:rPr lang="en-US" altLang="ja-JP" sz="20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ja-JP" sz="2000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altLang="ja-JP" sz="2000" i="1">
                                  <a:latin typeface="Cambria Math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ja-JP" altLang="en-US" sz="2000" dirty="0"/>
                  </a:p>
                </p:txBody>
              </p:sp>
            </mc:Choice>
            <mc:Fallback xmlns="">
              <p:sp>
                <p:nvSpPr>
                  <p:cNvPr id="42" name="正方形/長方形 4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22037" y="2429515"/>
                    <a:ext cx="664669" cy="412934"/>
                  </a:xfrm>
                  <a:prstGeom prst="rect">
                    <a:avLst/>
                  </a:prstGeom>
                  <a:blipFill rotWithShape="1">
                    <a:blip r:embed="rId2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84" name="テキスト ボックス 183"/>
            <p:cNvSpPr txBox="1"/>
            <p:nvPr/>
          </p:nvSpPr>
          <p:spPr>
            <a:xfrm>
              <a:off x="7672955" y="3250508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商品の潜在変数</a:t>
              </a:r>
              <a:endParaRPr kumimoji="1" lang="ja-JP" altLang="en-US" dirty="0"/>
            </a:p>
          </p:txBody>
        </p:sp>
      </p:grpSp>
      <p:grpSp>
        <p:nvGrpSpPr>
          <p:cNvPr id="188" name="グループ化 187"/>
          <p:cNvGrpSpPr/>
          <p:nvPr/>
        </p:nvGrpSpPr>
        <p:grpSpPr>
          <a:xfrm>
            <a:off x="6948250" y="5416687"/>
            <a:ext cx="762260" cy="1456076"/>
            <a:chOff x="7057477" y="5435672"/>
            <a:chExt cx="762260" cy="1456076"/>
          </a:xfrm>
        </p:grpSpPr>
        <p:cxnSp>
          <p:nvCxnSpPr>
            <p:cNvPr id="189" name="直線コネクタ 188"/>
            <p:cNvCxnSpPr/>
            <p:nvPr/>
          </p:nvCxnSpPr>
          <p:spPr>
            <a:xfrm>
              <a:off x="7666639" y="5435672"/>
              <a:ext cx="10225" cy="813998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テキスト ボックス 189"/>
                <p:cNvSpPr txBox="1"/>
                <p:nvPr/>
              </p:nvSpPr>
              <p:spPr>
                <a:xfrm>
                  <a:off x="7057477" y="6329286"/>
                  <a:ext cx="762260" cy="5624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ja-JP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ja-JP" sz="24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𝒛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66" name="テキスト ボックス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7477" y="6329286"/>
                  <a:ext cx="762260" cy="562462"/>
                </a:xfrm>
                <a:prstGeom prst="rect">
                  <a:avLst/>
                </a:prstGeom>
                <a:blipFill rotWithShape="1"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1" name="テキスト ボックス 190"/>
          <p:cNvSpPr txBox="1"/>
          <p:nvPr/>
        </p:nvSpPr>
        <p:spPr>
          <a:xfrm>
            <a:off x="131842" y="2309548"/>
            <a:ext cx="1253869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推定したい</a:t>
            </a:r>
            <a:endParaRPr kumimoji="1" lang="ja-JP" altLang="en-US" dirty="0"/>
          </a:p>
        </p:txBody>
      </p:sp>
      <p:grpSp>
        <p:nvGrpSpPr>
          <p:cNvPr id="192" name="グループ化 191"/>
          <p:cNvGrpSpPr/>
          <p:nvPr/>
        </p:nvGrpSpPr>
        <p:grpSpPr>
          <a:xfrm>
            <a:off x="10050447" y="480973"/>
            <a:ext cx="668708" cy="2362856"/>
            <a:chOff x="8947628" y="697958"/>
            <a:chExt cx="668708" cy="2362856"/>
          </a:xfrm>
        </p:grpSpPr>
        <p:grpSp>
          <p:nvGrpSpPr>
            <p:cNvPr id="193" name="グループ化 192"/>
            <p:cNvGrpSpPr/>
            <p:nvPr/>
          </p:nvGrpSpPr>
          <p:grpSpPr>
            <a:xfrm>
              <a:off x="8947628" y="697958"/>
              <a:ext cx="668708" cy="2004291"/>
              <a:chOff x="8947628" y="697958"/>
              <a:chExt cx="668708" cy="20042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5" name="テキスト ボックス 194"/>
                  <p:cNvSpPr txBox="1"/>
                  <p:nvPr/>
                </p:nvSpPr>
                <p:spPr>
                  <a:xfrm>
                    <a:off x="8947628" y="697958"/>
                    <a:ext cx="668708" cy="4619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ja-JP" sz="2400" i="1" smtClean="0">
                                  <a:solidFill>
                                    <a:srgbClr val="0202B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ja-JP" sz="2400" b="1" i="1" smtClean="0">
                                  <a:solidFill>
                                    <a:srgbClr val="0202BE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0202BE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rgbClr val="0202BE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  <m:sup/>
                          </m:sSubSup>
                        </m:oMath>
                      </m:oMathPara>
                    </a14:m>
                    <a:endParaRPr kumimoji="1" lang="ja-JP" altLang="en-US" sz="2400" dirty="0"/>
                  </a:p>
                </p:txBody>
              </p:sp>
            </mc:Choice>
            <mc:Fallback xmlns="">
              <p:sp>
                <p:nvSpPr>
                  <p:cNvPr id="28" name="テキスト ボックス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47628" y="697958"/>
                    <a:ext cx="668708" cy="461986"/>
                  </a:xfrm>
                  <a:prstGeom prst="rect">
                    <a:avLst/>
                  </a:prstGeom>
                  <a:blipFill rotWithShape="1">
                    <a:blip r:embed="rId27"/>
                    <a:stretch>
                      <a:fillRect b="-5263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6" name="乗算記号 195"/>
              <p:cNvSpPr/>
              <p:nvPr/>
            </p:nvSpPr>
            <p:spPr>
              <a:xfrm>
                <a:off x="9178005" y="1135744"/>
                <a:ext cx="201112" cy="201112"/>
              </a:xfrm>
              <a:prstGeom prst="mathMultiply">
                <a:avLst>
                  <a:gd name="adj1" fmla="val 1249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97" name="直線コネクタ 196"/>
              <p:cNvCxnSpPr/>
              <p:nvPr/>
            </p:nvCxnSpPr>
            <p:spPr>
              <a:xfrm flipH="1">
                <a:off x="9271272" y="1159944"/>
                <a:ext cx="21420" cy="1542305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正方形/長方形 193"/>
                <p:cNvSpPr/>
                <p:nvPr/>
              </p:nvSpPr>
              <p:spPr>
                <a:xfrm>
                  <a:off x="8994412" y="2660961"/>
                  <a:ext cx="568297" cy="39985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ja-JP" sz="1600" i="1" smtClean="0">
                                <a:solidFill>
                                  <a:srgbClr val="0202BE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SupPr>
                          <m:e>
                            <m:r>
                              <a:rPr lang="en-US" altLang="ja-JP" sz="1600" b="1" i="1">
                                <a:solidFill>
                                  <a:srgbClr val="0202BE"/>
                                </a:solidFill>
                                <a:latin typeface="Cambria Math"/>
                                <a:ea typeface="Cambria Math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ja-JP" sz="1600" b="0" i="1" smtClean="0">
                                <a:solidFill>
                                  <a:srgbClr val="0202BE"/>
                                </a:solidFill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ja-JP" sz="1600" i="1">
                                <a:solidFill>
                                  <a:srgbClr val="0202BE"/>
                                </a:solidFill>
                                <a:latin typeface="Cambria Math"/>
                                <a:ea typeface="Cambria Math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ja-JP" altLang="en-US" sz="1600" dirty="0"/>
                </a:p>
              </p:txBody>
            </p:sp>
          </mc:Choice>
          <mc:Fallback xmlns="">
            <p:sp>
              <p:nvSpPr>
                <p:cNvPr id="68" name="正方形/長方形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4412" y="2660961"/>
                  <a:ext cx="568297" cy="399853"/>
                </a:xfrm>
                <a:prstGeom prst="rect">
                  <a:avLst/>
                </a:prstGeom>
                <a:blipFill rotWithShape="1"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8" name="グループ化 197"/>
          <p:cNvGrpSpPr/>
          <p:nvPr/>
        </p:nvGrpSpPr>
        <p:grpSpPr>
          <a:xfrm>
            <a:off x="8463852" y="754015"/>
            <a:ext cx="668709" cy="2115394"/>
            <a:chOff x="7378412" y="950790"/>
            <a:chExt cx="668709" cy="2115394"/>
          </a:xfrm>
        </p:grpSpPr>
        <p:grpSp>
          <p:nvGrpSpPr>
            <p:cNvPr id="199" name="グループ化 198"/>
            <p:cNvGrpSpPr/>
            <p:nvPr/>
          </p:nvGrpSpPr>
          <p:grpSpPr>
            <a:xfrm>
              <a:off x="7378412" y="950790"/>
              <a:ext cx="668709" cy="1810400"/>
              <a:chOff x="7378412" y="950790"/>
              <a:chExt cx="668709" cy="1810400"/>
            </a:xfrm>
          </p:grpSpPr>
          <p:sp>
            <p:nvSpPr>
              <p:cNvPr id="201" name="乗算記号 200"/>
              <p:cNvSpPr/>
              <p:nvPr/>
            </p:nvSpPr>
            <p:spPr>
              <a:xfrm>
                <a:off x="7629421" y="1651591"/>
                <a:ext cx="201112" cy="201112"/>
              </a:xfrm>
              <a:prstGeom prst="mathMultiply">
                <a:avLst>
                  <a:gd name="adj1" fmla="val 1249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2" name="テキスト ボックス 201"/>
                  <p:cNvSpPr txBox="1"/>
                  <p:nvPr/>
                </p:nvSpPr>
                <p:spPr>
                  <a:xfrm>
                    <a:off x="7378412" y="950790"/>
                    <a:ext cx="668709" cy="4619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ja-JP" sz="2400" i="1" smtClean="0">
                                  <a:solidFill>
                                    <a:srgbClr val="0202B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ja-JP" sz="2400" b="1" i="1" smtClean="0">
                                  <a:solidFill>
                                    <a:srgbClr val="0202BE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0202BE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rgbClr val="0202BE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  <m:sup/>
                          </m:sSubSup>
                        </m:oMath>
                      </m:oMathPara>
                    </a14:m>
                    <a:endParaRPr kumimoji="1" lang="ja-JP" altLang="en-US" sz="2400" dirty="0"/>
                  </a:p>
                </p:txBody>
              </p:sp>
            </mc:Choice>
            <mc:Fallback xmlns="">
              <p:sp>
                <p:nvSpPr>
                  <p:cNvPr id="83" name="テキスト ボックス 8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78412" y="950790"/>
                    <a:ext cx="668709" cy="461986"/>
                  </a:xfrm>
                  <a:prstGeom prst="rect">
                    <a:avLst/>
                  </a:prstGeom>
                  <a:blipFill rotWithShape="1">
                    <a:blip r:embed="rId29"/>
                    <a:stretch>
                      <a:fillRect b="-5263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3" name="直線コネクタ 202"/>
              <p:cNvCxnSpPr/>
              <p:nvPr/>
            </p:nvCxnSpPr>
            <p:spPr>
              <a:xfrm>
                <a:off x="7721202" y="1852703"/>
                <a:ext cx="1" cy="90848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0" name="正方形/長方形 199"/>
                <p:cNvSpPr/>
                <p:nvPr/>
              </p:nvSpPr>
              <p:spPr>
                <a:xfrm>
                  <a:off x="7452887" y="2666331"/>
                  <a:ext cx="568296" cy="39985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ja-JP" sz="1600" i="1" smtClean="0">
                                <a:solidFill>
                                  <a:srgbClr val="0202BE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SupPr>
                          <m:e>
                            <m:r>
                              <a:rPr lang="en-US" altLang="ja-JP" sz="1600" b="1" i="1">
                                <a:solidFill>
                                  <a:srgbClr val="0202BE"/>
                                </a:solidFill>
                                <a:latin typeface="Cambria Math"/>
                                <a:ea typeface="Cambria Math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ja-JP" sz="1600" b="0" i="1" smtClean="0">
                                <a:solidFill>
                                  <a:srgbClr val="0202BE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ja-JP" sz="1600" i="1">
                                <a:solidFill>
                                  <a:srgbClr val="0202BE"/>
                                </a:solidFill>
                                <a:latin typeface="Cambria Math"/>
                                <a:ea typeface="Cambria Math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ja-JP" altLang="en-US" sz="1600" dirty="0"/>
                </a:p>
              </p:txBody>
            </p:sp>
          </mc:Choice>
          <mc:Fallback xmlns="">
            <p:sp>
              <p:nvSpPr>
                <p:cNvPr id="70" name="正方形/長方形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2887" y="2666331"/>
                  <a:ext cx="568296" cy="399853"/>
                </a:xfrm>
                <a:prstGeom prst="rect">
                  <a:avLst/>
                </a:prstGeom>
                <a:blipFill rotWithShape="1"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4" name="グループ化 203"/>
          <p:cNvGrpSpPr/>
          <p:nvPr/>
        </p:nvGrpSpPr>
        <p:grpSpPr>
          <a:xfrm>
            <a:off x="9446136" y="577539"/>
            <a:ext cx="668709" cy="2291870"/>
            <a:chOff x="8360696" y="774314"/>
            <a:chExt cx="668709" cy="2291870"/>
          </a:xfrm>
        </p:grpSpPr>
        <p:grpSp>
          <p:nvGrpSpPr>
            <p:cNvPr id="205" name="グループ化 204"/>
            <p:cNvGrpSpPr/>
            <p:nvPr/>
          </p:nvGrpSpPr>
          <p:grpSpPr>
            <a:xfrm>
              <a:off x="8360696" y="774314"/>
              <a:ext cx="668709" cy="1916675"/>
              <a:chOff x="8360696" y="774314"/>
              <a:chExt cx="668709" cy="1916675"/>
            </a:xfrm>
          </p:grpSpPr>
          <p:sp>
            <p:nvSpPr>
              <p:cNvPr id="207" name="乗算記号 206"/>
              <p:cNvSpPr/>
              <p:nvPr/>
            </p:nvSpPr>
            <p:spPr>
              <a:xfrm>
                <a:off x="8594495" y="1163395"/>
                <a:ext cx="201112" cy="201112"/>
              </a:xfrm>
              <a:prstGeom prst="mathMultiply">
                <a:avLst>
                  <a:gd name="adj1" fmla="val 1249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8" name="テキスト ボックス 207"/>
                  <p:cNvSpPr txBox="1"/>
                  <p:nvPr/>
                </p:nvSpPr>
                <p:spPr>
                  <a:xfrm>
                    <a:off x="8360696" y="774314"/>
                    <a:ext cx="668709" cy="4619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ja-JP" sz="2400" i="1" smtClean="0">
                                  <a:solidFill>
                                    <a:srgbClr val="0202B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ja-JP" sz="2400" b="1" i="1" smtClean="0">
                                  <a:solidFill>
                                    <a:srgbClr val="0202BE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0202BE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rgbClr val="0202BE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  <m:sup/>
                          </m:sSubSup>
                        </m:oMath>
                      </m:oMathPara>
                    </a14:m>
                    <a:endParaRPr kumimoji="1" lang="ja-JP" altLang="en-US" sz="2400" dirty="0"/>
                  </a:p>
                </p:txBody>
              </p:sp>
            </mc:Choice>
            <mc:Fallback xmlns="">
              <p:sp>
                <p:nvSpPr>
                  <p:cNvPr id="35" name="テキスト ボックス 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60696" y="774314"/>
                    <a:ext cx="668709" cy="461986"/>
                  </a:xfrm>
                  <a:prstGeom prst="rect">
                    <a:avLst/>
                  </a:prstGeom>
                  <a:blipFill rotWithShape="1">
                    <a:blip r:embed="rId31"/>
                    <a:stretch>
                      <a:fillRect b="-5263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9" name="直線コネクタ 208"/>
              <p:cNvCxnSpPr/>
              <p:nvPr/>
            </p:nvCxnSpPr>
            <p:spPr>
              <a:xfrm>
                <a:off x="8695051" y="1341911"/>
                <a:ext cx="0" cy="1349078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正方形/長方形 205"/>
                <p:cNvSpPr/>
                <p:nvPr/>
              </p:nvSpPr>
              <p:spPr>
                <a:xfrm>
                  <a:off x="8410902" y="2666331"/>
                  <a:ext cx="568296" cy="39985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ja-JP" sz="1600" i="1" smtClean="0">
                                <a:solidFill>
                                  <a:srgbClr val="0202BE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SupPr>
                          <m:e>
                            <m:r>
                              <a:rPr lang="en-US" altLang="ja-JP" sz="1600" b="1" i="1">
                                <a:solidFill>
                                  <a:srgbClr val="0202BE"/>
                                </a:solidFill>
                                <a:latin typeface="Cambria Math"/>
                                <a:ea typeface="Cambria Math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ja-JP" sz="1600" b="0" i="1" smtClean="0">
                                <a:solidFill>
                                  <a:srgbClr val="0202BE"/>
                                </a:solidFill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ja-JP" sz="1600" i="1">
                                <a:solidFill>
                                  <a:srgbClr val="0202BE"/>
                                </a:solidFill>
                                <a:latin typeface="Cambria Math"/>
                                <a:ea typeface="Cambria Math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ja-JP" altLang="en-US" sz="1600" dirty="0"/>
                </a:p>
              </p:txBody>
            </p:sp>
          </mc:Choice>
          <mc:Fallback xmlns="">
            <p:sp>
              <p:nvSpPr>
                <p:cNvPr id="71" name="正方形/長方形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0902" y="2666331"/>
                  <a:ext cx="568296" cy="399853"/>
                </a:xfrm>
                <a:prstGeom prst="rect">
                  <a:avLst/>
                </a:prstGeom>
                <a:blipFill rotWithShape="1"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0" name="グループ化 209"/>
          <p:cNvGrpSpPr/>
          <p:nvPr/>
        </p:nvGrpSpPr>
        <p:grpSpPr>
          <a:xfrm>
            <a:off x="8873584" y="707976"/>
            <a:ext cx="674822" cy="2161433"/>
            <a:chOff x="7788144" y="904751"/>
            <a:chExt cx="674822" cy="2161433"/>
          </a:xfrm>
        </p:grpSpPr>
        <p:grpSp>
          <p:nvGrpSpPr>
            <p:cNvPr id="211" name="グループ化 210"/>
            <p:cNvGrpSpPr/>
            <p:nvPr/>
          </p:nvGrpSpPr>
          <p:grpSpPr>
            <a:xfrm>
              <a:off x="7788144" y="904751"/>
              <a:ext cx="668709" cy="1777128"/>
              <a:chOff x="7788144" y="904751"/>
              <a:chExt cx="668709" cy="1777128"/>
            </a:xfrm>
          </p:grpSpPr>
          <p:sp>
            <p:nvSpPr>
              <p:cNvPr id="213" name="乗算記号 212"/>
              <p:cNvSpPr/>
              <p:nvPr/>
            </p:nvSpPr>
            <p:spPr>
              <a:xfrm>
                <a:off x="8021943" y="1330127"/>
                <a:ext cx="201112" cy="201112"/>
              </a:xfrm>
              <a:prstGeom prst="mathMultiply">
                <a:avLst>
                  <a:gd name="adj1" fmla="val 1249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4" name="テキスト ボックス 213"/>
                  <p:cNvSpPr txBox="1"/>
                  <p:nvPr/>
                </p:nvSpPr>
                <p:spPr>
                  <a:xfrm>
                    <a:off x="7788144" y="904751"/>
                    <a:ext cx="668709" cy="4619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ja-JP" sz="2400" i="1" smtClean="0">
                                  <a:solidFill>
                                    <a:srgbClr val="0202B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ja-JP" sz="2400" b="1" i="1" smtClean="0">
                                  <a:solidFill>
                                    <a:srgbClr val="0202BE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0202BE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rgbClr val="0202BE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  <m:sup/>
                          </m:sSubSup>
                        </m:oMath>
                      </m:oMathPara>
                    </a14:m>
                    <a:endParaRPr kumimoji="1" lang="ja-JP" altLang="en-US" sz="2400" dirty="0"/>
                  </a:p>
                </p:txBody>
              </p:sp>
            </mc:Choice>
            <mc:Fallback xmlns="">
              <p:sp>
                <p:nvSpPr>
                  <p:cNvPr id="34" name="テキスト ボックス 3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8144" y="904751"/>
                    <a:ext cx="668709" cy="461986"/>
                  </a:xfrm>
                  <a:prstGeom prst="rect">
                    <a:avLst/>
                  </a:prstGeom>
                  <a:blipFill rotWithShape="1">
                    <a:blip r:embed="rId33"/>
                    <a:stretch>
                      <a:fillRect b="-5263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5" name="直線コネクタ 214"/>
              <p:cNvCxnSpPr/>
              <p:nvPr/>
            </p:nvCxnSpPr>
            <p:spPr>
              <a:xfrm>
                <a:off x="8147825" y="1451928"/>
                <a:ext cx="8435" cy="1229951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正方形/長方形 211"/>
                <p:cNvSpPr/>
                <p:nvPr/>
              </p:nvSpPr>
              <p:spPr>
                <a:xfrm>
                  <a:off x="7894670" y="2666331"/>
                  <a:ext cx="568296" cy="39985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ja-JP" sz="1600" i="1" smtClean="0">
                                <a:solidFill>
                                  <a:srgbClr val="0202BE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SupPr>
                          <m:e>
                            <m:r>
                              <a:rPr lang="en-US" altLang="ja-JP" sz="1600" b="1" i="1">
                                <a:solidFill>
                                  <a:srgbClr val="0202BE"/>
                                </a:solidFill>
                                <a:latin typeface="Cambria Math"/>
                                <a:ea typeface="Cambria Math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ja-JP" sz="1600" b="0" i="1" smtClean="0">
                                <a:solidFill>
                                  <a:srgbClr val="0202BE"/>
                                </a:solidFill>
                                <a:latin typeface="Cambria Math"/>
                                <a:ea typeface="Cambria Math"/>
                              </a:rPr>
                              <m:t>4</m:t>
                            </m:r>
                          </m:sub>
                          <m:sup>
                            <m:r>
                              <a:rPr lang="en-US" altLang="ja-JP" sz="1600" i="1">
                                <a:solidFill>
                                  <a:srgbClr val="0202BE"/>
                                </a:solidFill>
                                <a:latin typeface="Cambria Math"/>
                                <a:ea typeface="Cambria Math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ja-JP" altLang="en-US" sz="1600" dirty="0"/>
                </a:p>
              </p:txBody>
            </p:sp>
          </mc:Choice>
          <mc:Fallback xmlns="">
            <p:sp>
              <p:nvSpPr>
                <p:cNvPr id="72" name="正方形/長方形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4670" y="2666331"/>
                  <a:ext cx="568296" cy="399853"/>
                </a:xfrm>
                <a:prstGeom prst="rect">
                  <a:avLst/>
                </a:prstGeom>
                <a:blipFill rotWithShape="1"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6" name="フリーフォーム 215"/>
          <p:cNvSpPr/>
          <p:nvPr/>
        </p:nvSpPr>
        <p:spPr>
          <a:xfrm>
            <a:off x="7567637" y="3683978"/>
            <a:ext cx="2905125" cy="1724025"/>
          </a:xfrm>
          <a:custGeom>
            <a:avLst/>
            <a:gdLst>
              <a:gd name="connsiteX0" fmla="*/ 0 w 2905125"/>
              <a:gd name="connsiteY0" fmla="*/ 1724025 h 1724025"/>
              <a:gd name="connsiteX1" fmla="*/ 317500 w 2905125"/>
              <a:gd name="connsiteY1" fmla="*/ 1489075 h 1724025"/>
              <a:gd name="connsiteX2" fmla="*/ 647700 w 2905125"/>
              <a:gd name="connsiteY2" fmla="*/ 1241425 h 1724025"/>
              <a:gd name="connsiteX3" fmla="*/ 974725 w 2905125"/>
              <a:gd name="connsiteY3" fmla="*/ 996950 h 1724025"/>
              <a:gd name="connsiteX4" fmla="*/ 1289050 w 2905125"/>
              <a:gd name="connsiteY4" fmla="*/ 765175 h 1724025"/>
              <a:gd name="connsiteX5" fmla="*/ 1616075 w 2905125"/>
              <a:gd name="connsiteY5" fmla="*/ 555625 h 1724025"/>
              <a:gd name="connsiteX6" fmla="*/ 1943100 w 2905125"/>
              <a:gd name="connsiteY6" fmla="*/ 377825 h 1724025"/>
              <a:gd name="connsiteX7" fmla="*/ 2273300 w 2905125"/>
              <a:gd name="connsiteY7" fmla="*/ 222250 h 1724025"/>
              <a:gd name="connsiteX8" fmla="*/ 2597150 w 2905125"/>
              <a:gd name="connsiteY8" fmla="*/ 101600 h 1724025"/>
              <a:gd name="connsiteX9" fmla="*/ 2905125 w 2905125"/>
              <a:gd name="connsiteY9" fmla="*/ 0 h 1724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05125" h="1724025">
                <a:moveTo>
                  <a:pt x="0" y="1724025"/>
                </a:moveTo>
                <a:lnTo>
                  <a:pt x="317500" y="1489075"/>
                </a:lnTo>
                <a:lnTo>
                  <a:pt x="647700" y="1241425"/>
                </a:lnTo>
                <a:lnTo>
                  <a:pt x="974725" y="996950"/>
                </a:lnTo>
                <a:cubicBezTo>
                  <a:pt x="1081617" y="917575"/>
                  <a:pt x="1182158" y="838729"/>
                  <a:pt x="1289050" y="765175"/>
                </a:cubicBezTo>
                <a:cubicBezTo>
                  <a:pt x="1395942" y="691621"/>
                  <a:pt x="1507067" y="620183"/>
                  <a:pt x="1616075" y="555625"/>
                </a:cubicBezTo>
                <a:cubicBezTo>
                  <a:pt x="1725083" y="491067"/>
                  <a:pt x="1833563" y="433387"/>
                  <a:pt x="1943100" y="377825"/>
                </a:cubicBezTo>
                <a:cubicBezTo>
                  <a:pt x="2052637" y="322263"/>
                  <a:pt x="2164292" y="268287"/>
                  <a:pt x="2273300" y="222250"/>
                </a:cubicBezTo>
                <a:cubicBezTo>
                  <a:pt x="2382308" y="176213"/>
                  <a:pt x="2491846" y="138642"/>
                  <a:pt x="2597150" y="101600"/>
                </a:cubicBezTo>
                <a:cubicBezTo>
                  <a:pt x="2702454" y="64558"/>
                  <a:pt x="2803789" y="32279"/>
                  <a:pt x="2905125" y="0"/>
                </a:cubicBez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7" name="Picture 7" descr="C:\Users\Yosuke Date\Desktop\community-150124_640.png"/>
          <p:cNvPicPr>
            <a:picLocks noChangeAspect="1" noChangeArrowheads="1"/>
          </p:cNvPicPr>
          <p:nvPr/>
        </p:nvPicPr>
        <p:blipFill rotWithShape="1"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2" t="6986" r="50163" b="41586"/>
          <a:stretch/>
        </p:blipFill>
        <p:spPr bwMode="auto">
          <a:xfrm>
            <a:off x="7329380" y="5959894"/>
            <a:ext cx="456063" cy="474476"/>
          </a:xfrm>
          <a:prstGeom prst="rect">
            <a:avLst/>
          </a:prstGeom>
          <a:noFill/>
          <a:scene3d>
            <a:camera prst="orthographicFront">
              <a:rot lat="2400000" lon="1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8" name="Picture 12" descr="C:\Users\Yosuke Date\Desktop\book-thumb-500x461-108.png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1695" y="2843829"/>
            <a:ext cx="259685" cy="239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9" name="Picture 13" descr="C:\Users\Yosuke Date\Desktop\images.jpg"/>
          <p:cNvPicPr>
            <a:picLocks noChangeAspect="1" noChangeArrowheads="1"/>
          </p:cNvPicPr>
          <p:nvPr/>
        </p:nvPicPr>
        <p:blipFill rotWithShape="1"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8" b="10393"/>
          <a:stretch/>
        </p:blipFill>
        <p:spPr bwMode="auto">
          <a:xfrm>
            <a:off x="8625014" y="2822954"/>
            <a:ext cx="308988" cy="2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0" name="Picture 14" descr="C:\Users\Yosuke Date\Desktop\Book-icon.png"/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727" y="2770948"/>
            <a:ext cx="305964" cy="30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1" name="Picture 15" descr="C:\Users\Yosuke Date\Desktop\lo_res_product_41298_141738.png"/>
          <p:cNvPicPr>
            <a:picLocks noChangeAspect="1" noChangeArrowheads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3188" y="2839514"/>
            <a:ext cx="349499" cy="24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2" name="正方形/長方形 221"/>
          <p:cNvSpPr/>
          <p:nvPr/>
        </p:nvSpPr>
        <p:spPr>
          <a:xfrm>
            <a:off x="659051" y="3802399"/>
            <a:ext cx="4279496" cy="20832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853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2865E-6 1.11111E-6 L -0.2417 -0.16111 " pathEditMode="relative" rAng="0" ptsTypes="AA">
                                      <p:cBhvr>
                                        <p:cTn id="81" dur="3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85" y="-8056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000"/>
                            </p:stCondLst>
                            <p:childTnLst>
                              <p:par>
                                <p:cTn id="8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/>
      <p:bldP spid="152" grpId="0"/>
      <p:bldP spid="154" grpId="0"/>
      <p:bldP spid="169" grpId="0" animBg="1"/>
      <p:bldP spid="191" grpId="0" animBg="1"/>
      <p:bldP spid="216" grpId="0" animBg="1"/>
      <p:bldP spid="22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E-step2 </a:t>
            </a:r>
            <a:r>
              <a:rPr kumimoji="1" lang="ja-JP" altLang="en-US" dirty="0" smtClean="0"/>
              <a:t>商品の潜在変数の推定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lang="ja-JP" altLang="en-US" smtClean="0"/>
              <a:pPr/>
              <a:t>54</a:t>
            </a:fld>
            <a:endParaRPr lang="ja-JP" altLang="en-US"/>
          </a:p>
        </p:txBody>
      </p:sp>
      <p:pic>
        <p:nvPicPr>
          <p:cNvPr id="124" name="Picture 2" descr="\\FFSERVER\share\User - ユーザー別\Wakita-脇田\func_gree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237" y="3511356"/>
            <a:ext cx="5822281" cy="334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9" descr="\\FFSERVER\share\User - ユーザー別\Wakita-脇田\naname_pan1_blu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898" y="3473998"/>
            <a:ext cx="2894479" cy="338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テキスト ボックス 125"/>
          <p:cNvSpPr txBox="1"/>
          <p:nvPr/>
        </p:nvSpPr>
        <p:spPr>
          <a:xfrm>
            <a:off x="659051" y="2661553"/>
            <a:ext cx="3754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smtClean="0"/>
              <a:t>j</a:t>
            </a:r>
            <a:r>
              <a:rPr kumimoji="1" lang="ja-JP" altLang="en-US" sz="2000" dirty="0" smtClean="0"/>
              <a:t>番目の商品の全顧客評価データ</a:t>
            </a:r>
            <a:endParaRPr kumimoji="1" lang="ja-JP" altLang="en-US" sz="2000" dirty="0"/>
          </a:p>
        </p:txBody>
      </p:sp>
      <p:grpSp>
        <p:nvGrpSpPr>
          <p:cNvPr id="127" name="グループ化 126"/>
          <p:cNvGrpSpPr/>
          <p:nvPr/>
        </p:nvGrpSpPr>
        <p:grpSpPr>
          <a:xfrm>
            <a:off x="918343" y="3785935"/>
            <a:ext cx="3533724" cy="839269"/>
            <a:chOff x="918343" y="3785935"/>
            <a:chExt cx="3533724" cy="8392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正方形/長方形 127"/>
                <p:cNvSpPr/>
                <p:nvPr/>
              </p:nvSpPr>
              <p:spPr>
                <a:xfrm>
                  <a:off x="918343" y="3785935"/>
                  <a:ext cx="3533724" cy="8392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2000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ja-JP" sz="2000" i="1">
                                <a:latin typeface="Cambria Math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ja-JP" sz="2000" i="1">
                                <a:latin typeface="Cambria Math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ja-JP" sz="2000" i="1">
                            <a:latin typeface="Cambria Math"/>
                          </a:rPr>
                          <m:t>=</m:t>
                        </m:r>
                        <m:func>
                          <m:func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sz="2000">
                                <a:latin typeface="Cambria Math"/>
                              </a:rPr>
                              <m:t>argmin</m:t>
                            </m:r>
                          </m:fName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ja-JP" sz="2000" b="0" i="1" smtClean="0">
                                    <a:latin typeface="Cambria Math"/>
                                  </a:rPr>
                                  <m:t>𝑘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altLang="ja-JP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altLang="ja-JP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2000" b="1" i="1">
                                                <a:latin typeface="Cambria Math"/>
                                              </a:rPr>
                                              <m:t>𝒚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2000" i="1">
                                                <a:latin typeface="Cambria Math"/>
                                              </a:rPr>
                                              <m:t>𝑘𝑙</m:t>
                                            </m:r>
                                          </m:sub>
                                        </m:sSub>
                                        <m:r>
                                          <a:rPr lang="en-US" altLang="ja-JP" sz="20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altLang="ja-JP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ja-JP" sz="2000" b="1" i="1">
                                                <a:latin typeface="Cambria Math"/>
                                              </a:rPr>
                                              <m:t>𝒖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2000" b="0" i="1" smtClean="0">
                                                <a:latin typeface="Cambria Math"/>
                                              </a:rPr>
                                              <m:t>𝑘𝑗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ja-JP" sz="2000" i="1">
                                                <a:latin typeface="Cambria Math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altLang="ja-JP" sz="2000" b="0" i="1" smtClean="0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altLang="ja-JP" sz="2000" i="1">
                                                <a:latin typeface="Cambria Math"/>
                                              </a:rPr>
                                              <m:t>)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ja-JP" sz="20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func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18" name="正方形/長方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343" y="3785935"/>
                  <a:ext cx="3533724" cy="839269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正方形/長方形 128"/>
                <p:cNvSpPr/>
                <p:nvPr/>
              </p:nvSpPr>
              <p:spPr>
                <a:xfrm>
                  <a:off x="1735051" y="4226080"/>
                  <a:ext cx="29617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400" b="0" i="1" smtClean="0">
                            <a:latin typeface="Cambria Math"/>
                          </a:rPr>
                          <m:t>𝑙</m:t>
                        </m:r>
                      </m:oMath>
                    </m:oMathPara>
                  </a14:m>
                  <a:endParaRPr lang="ja-JP" altLang="en-US" sz="1400" dirty="0"/>
                </a:p>
              </p:txBody>
            </p:sp>
          </mc:Choice>
          <mc:Fallback xmlns="">
            <p:sp>
              <p:nvSpPr>
                <p:cNvPr id="24" name="正方形/長方形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5051" y="4226080"/>
                  <a:ext cx="296170" cy="307777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正方形/長方形 129"/>
              <p:cNvSpPr/>
              <p:nvPr/>
            </p:nvSpPr>
            <p:spPr>
              <a:xfrm>
                <a:off x="918344" y="4949173"/>
                <a:ext cx="4020203" cy="777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200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000" i="1">
                              <a:solidFill>
                                <a:schemeClr val="accent5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ja-JP" sz="2000" b="0" i="1" smtClean="0">
                              <a:solidFill>
                                <a:schemeClr val="accent5"/>
                              </a:solidFill>
                              <a:latin typeface="Cambria Math"/>
                            </a:rPr>
                            <m:t>𝑙𝑗</m:t>
                          </m:r>
                        </m:sub>
                        <m:sup>
                          <m:r>
                            <a:rPr lang="en-US" altLang="ja-JP" sz="2000" i="1">
                              <a:solidFill>
                                <a:schemeClr val="accent5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ja-JP" sz="2000" b="0" i="1" smtClean="0">
                              <a:solidFill>
                                <a:schemeClr val="accent5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en-US" altLang="ja-JP" sz="2000" i="1">
                              <a:solidFill>
                                <a:schemeClr val="accent5"/>
                              </a:solidFill>
                              <a:latin typeface="Cambria Math"/>
                            </a:rPr>
                            <m:t>)</m:t>
                          </m:r>
                        </m:sup>
                      </m:sSubSup>
                      <m:r>
                        <a:rPr lang="en-US" altLang="ja-JP" sz="2000" b="0" i="1" smtClean="0">
                          <a:latin typeface="Cambria Math"/>
                        </a:rPr>
                        <m:t>=</m:t>
                      </m:r>
                      <m:r>
                        <a:rPr lang="en-US" altLang="ja-JP" sz="2000" b="0" i="1" smtClean="0">
                          <a:latin typeface="Cambria Math"/>
                        </a:rPr>
                        <m:t>𝑒𝑥𝑝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000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20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ja-JP" sz="2000" b="0" i="1" smtClean="0">
                                  <a:latin typeface="Cambria Math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ja-JP" altLang="en-US" sz="2000" i="1"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ja-JP" sz="20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ja-JP" altLang="en-US" sz="2000" b="1" i="1">
                                          <a:latin typeface="Cambria Math"/>
                                        </a:rPr>
                                        <m:t>𝝃</m:t>
                                      </m:r>
                                    </m:e>
                                    <m:sub>
                                      <m:r>
                                        <a:rPr lang="en-US" altLang="ja-JP" sz="2000" b="0" i="1" smtClean="0">
                                          <a:latin typeface="Cambria Math"/>
                                        </a:rPr>
                                        <m:t>𝑙</m:t>
                                      </m:r>
                                    </m:sub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ja-JP" sz="2000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ja-JP" altLang="en-US" sz="2000" dirty="0"/>
                                    <m:t> </m:t>
                                  </m:r>
                                  <m:r>
                                    <a:rPr lang="en-US" altLang="ja-JP" sz="2000" b="0" i="1" dirty="0" smtClean="0">
                                      <a:latin typeface="Cambria Math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ja-JP" altLang="en-US" sz="2000" b="1" i="1">
                                          <a:latin typeface="Cambria Math"/>
                                        </a:rPr>
                                        <m:t>𝝃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US" altLang="ja-JP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ja-JP" sz="2000" b="0" i="1" smtClean="0">
                                              <a:latin typeface="Cambria Math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000" b="0" i="1" smtClean="0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altLang="ja-JP" sz="2000" i="1">
                                              <a:latin typeface="Cambria Math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</m:sub>
                                    <m:sup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ja-JP" sz="2000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en-US" altLang="ja-JP" sz="2000" i="1">
                                          <a:latin typeface="Cambria Math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m:rPr>
                                      <m:nor/>
                                    </m:rPr>
                                    <a:rPr lang="ja-JP" altLang="en-US" sz="2000" dirty="0"/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ja-JP" sz="20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ja-JP" altLang="en-US" sz="2000" dirty="0"/>
              </a:p>
            </p:txBody>
          </p:sp>
        </mc:Choice>
        <mc:Fallback>
          <p:sp>
            <p:nvSpPr>
              <p:cNvPr id="130" name="正方形/長方形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344" y="4949173"/>
                <a:ext cx="4020203" cy="77726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1" name="グループ化 130"/>
          <p:cNvGrpSpPr/>
          <p:nvPr/>
        </p:nvGrpSpPr>
        <p:grpSpPr>
          <a:xfrm>
            <a:off x="8390289" y="80559"/>
            <a:ext cx="2615844" cy="2486482"/>
            <a:chOff x="7344739" y="98615"/>
            <a:chExt cx="2615844" cy="2486482"/>
          </a:xfrm>
        </p:grpSpPr>
        <p:pic>
          <p:nvPicPr>
            <p:cNvPr id="132" name="Picture 3" descr="\\FFSERVER\share\User - ユーザー別\Wakita-脇田\pan1_blue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8126" y="529447"/>
              <a:ext cx="1737070" cy="2055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テキスト ボックス 132"/>
                <p:cNvSpPr txBox="1"/>
                <p:nvPr/>
              </p:nvSpPr>
              <p:spPr>
                <a:xfrm>
                  <a:off x="7344739" y="98615"/>
                  <a:ext cx="2615844" cy="5189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dirty="0" smtClean="0"/>
                    <a:t>j</a:t>
                  </a:r>
                  <a:r>
                    <a:rPr lang="ja-JP" altLang="en-US" dirty="0" smtClean="0"/>
                    <a:t>番商品の</a:t>
                  </a:r>
                  <a:r>
                    <a:rPr lang="en-US" altLang="ja-JP" dirty="0" smtClean="0"/>
                    <a:t>1</a:t>
                  </a:r>
                  <a:r>
                    <a:rPr lang="ja-JP" altLang="en-US" dirty="0"/>
                    <a:t>次モデル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ja-JP" sz="2000" i="1" smtClean="0">
                              <a:solidFill>
                                <a:srgbClr val="0202B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000" b="1" i="1">
                              <a:solidFill>
                                <a:srgbClr val="0202BE"/>
                              </a:solidFill>
                              <a:latin typeface="Cambria Math"/>
                            </a:rPr>
                            <m:t>𝒖</m:t>
                          </m:r>
                        </m:e>
                        <m:sub>
                          <m:r>
                            <a:rPr lang="en-US" altLang="ja-JP" sz="2000" b="0" i="1" smtClean="0">
                              <a:solidFill>
                                <a:srgbClr val="0202BE"/>
                              </a:solidFill>
                              <a:latin typeface="Cambria Math"/>
                            </a:rPr>
                            <m:t>𝑘𝑗</m:t>
                          </m:r>
                        </m:sub>
                        <m:sup>
                          <m:r>
                            <a:rPr lang="en-US" altLang="ja-JP" sz="2000" i="1">
                              <a:solidFill>
                                <a:srgbClr val="0202BE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ja-JP" sz="2000" b="0" i="1" smtClean="0">
                              <a:solidFill>
                                <a:srgbClr val="0202BE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en-US" altLang="ja-JP" sz="2000" i="1">
                              <a:solidFill>
                                <a:srgbClr val="0202BE"/>
                              </a:solidFill>
                              <a:latin typeface="Cambria Math"/>
                            </a:rPr>
                            <m:t>)</m:t>
                          </m:r>
                        </m:sup>
                      </m:sSubSup>
                    </m:oMath>
                  </a14:m>
                  <a:endParaRPr kumimoji="1" lang="ja-JP" altLang="en-US" sz="2000" dirty="0">
                    <a:solidFill>
                      <a:srgbClr val="0202BE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テキスト ボックス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4739" y="98615"/>
                  <a:ext cx="2615844" cy="518925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l="-2098" b="-5882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テキスト ボックス 133"/>
              <p:cNvSpPr txBox="1"/>
              <p:nvPr/>
            </p:nvSpPr>
            <p:spPr>
              <a:xfrm>
                <a:off x="1529557" y="2011132"/>
                <a:ext cx="756874" cy="5536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400" b="1" i="1" smtClean="0">
                              <a:latin typeface="Cambria Math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ja-JP" sz="2400" b="0" i="1" smtClean="0">
                              <a:latin typeface="Cambria Math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>
          <p:sp>
            <p:nvSpPr>
              <p:cNvPr id="134" name="テキスト ボックス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557" y="2011132"/>
                <a:ext cx="756874" cy="55361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5" name="Picture 6" descr="C:\Users\Yosuke Date\Desktop\community-150124_640.p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25" b="41846"/>
          <a:stretch/>
        </p:blipFill>
        <p:spPr bwMode="auto">
          <a:xfrm>
            <a:off x="1558703" y="1391153"/>
            <a:ext cx="540000" cy="62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8" descr="C:\Users\Yosuke Date\Desktop\community-150124_640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25000" b="40909"/>
          <a:stretch/>
        </p:blipFill>
        <p:spPr bwMode="auto">
          <a:xfrm>
            <a:off x="2650304" y="1404711"/>
            <a:ext cx="540000" cy="6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テキスト ボックス 136"/>
              <p:cNvSpPr txBox="1"/>
              <p:nvPr/>
            </p:nvSpPr>
            <p:spPr>
              <a:xfrm>
                <a:off x="2646110" y="2029429"/>
                <a:ext cx="756874" cy="5540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400" b="1" i="1" smtClean="0">
                              <a:latin typeface="Cambria Math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/>
                            </a:rPr>
                            <m:t>𝐼</m:t>
                          </m:r>
                        </m:sub>
                        <m:sup>
                          <m:r>
                            <a:rPr kumimoji="1" lang="en-US" altLang="ja-JP" sz="2400" b="0" i="1" smtClean="0">
                              <a:latin typeface="Cambria Math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>
          <p:sp>
            <p:nvSpPr>
              <p:cNvPr id="137" name="テキスト ボックス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110" y="2029429"/>
                <a:ext cx="756874" cy="55406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直線コネクタ 137"/>
          <p:cNvCxnSpPr/>
          <p:nvPr/>
        </p:nvCxnSpPr>
        <p:spPr>
          <a:xfrm flipH="1">
            <a:off x="2218256" y="1804147"/>
            <a:ext cx="247344" cy="882"/>
          </a:xfrm>
          <a:prstGeom prst="line">
            <a:avLst/>
          </a:prstGeom>
          <a:ln w="349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9" name="テキスト ボックス 138"/>
              <p:cNvSpPr txBox="1"/>
              <p:nvPr/>
            </p:nvSpPr>
            <p:spPr>
              <a:xfrm>
                <a:off x="1485810" y="995998"/>
                <a:ext cx="696537" cy="5037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2400" i="1" smtClean="0">
                              <a:solidFill>
                                <a:srgbClr val="0202B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400" b="1" i="1" smtClean="0">
                              <a:solidFill>
                                <a:srgbClr val="0202BE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0202BE"/>
                              </a:solidFill>
                              <a:latin typeface="Cambria Math"/>
                            </a:rPr>
                            <m:t>1</m:t>
                          </m:r>
                          <m:r>
                            <a:rPr kumimoji="1" lang="en-US" altLang="ja-JP" sz="2400" b="0" i="1" smtClean="0">
                              <a:solidFill>
                                <a:srgbClr val="0202BE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  <m:sup/>
                      </m:sSubSup>
                    </m:oMath>
                  </m:oMathPara>
                </a14:m>
                <a:endParaRPr kumimoji="1" lang="ja-JP" altLang="en-US" sz="2400" dirty="0">
                  <a:solidFill>
                    <a:srgbClr val="0202BE"/>
                  </a:solidFill>
                </a:endParaRPr>
              </a:p>
            </p:txBody>
          </p:sp>
        </mc:Choice>
        <mc:Fallback>
          <p:sp>
            <p:nvSpPr>
              <p:cNvPr id="139" name="テキスト ボックス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810" y="995998"/>
                <a:ext cx="696537" cy="503792"/>
              </a:xfrm>
              <a:prstGeom prst="rect">
                <a:avLst/>
              </a:prstGeom>
              <a:blipFill rotWithShape="0">
                <a:blip r:embed="rId14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0" name="テキスト ボックス 139"/>
              <p:cNvSpPr txBox="1"/>
              <p:nvPr/>
            </p:nvSpPr>
            <p:spPr>
              <a:xfrm>
                <a:off x="2557992" y="1014296"/>
                <a:ext cx="661976" cy="5037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2400" i="1" smtClean="0">
                              <a:solidFill>
                                <a:srgbClr val="0202B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400" b="1" i="1" smtClean="0">
                              <a:solidFill>
                                <a:srgbClr val="0202BE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0202BE"/>
                              </a:solidFill>
                              <a:latin typeface="Cambria Math"/>
                            </a:rPr>
                            <m:t>𝐼𝑗</m:t>
                          </m:r>
                        </m:sub>
                        <m:sup/>
                      </m:sSubSup>
                    </m:oMath>
                  </m:oMathPara>
                </a14:m>
                <a:endParaRPr kumimoji="1" lang="ja-JP" altLang="en-US" sz="2400" dirty="0">
                  <a:solidFill>
                    <a:srgbClr val="0202BE"/>
                  </a:solidFill>
                </a:endParaRPr>
              </a:p>
            </p:txBody>
          </p:sp>
        </mc:Choice>
        <mc:Fallback>
          <p:sp>
            <p:nvSpPr>
              <p:cNvPr id="140" name="テキスト ボックス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992" y="1014296"/>
                <a:ext cx="661976" cy="503792"/>
              </a:xfrm>
              <a:prstGeom prst="rect">
                <a:avLst/>
              </a:prstGeom>
              <a:blipFill rotWithShape="0">
                <a:blip r:embed="rId15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1" name="グループ化 140"/>
          <p:cNvGrpSpPr/>
          <p:nvPr/>
        </p:nvGrpSpPr>
        <p:grpSpPr>
          <a:xfrm>
            <a:off x="3540707" y="1525148"/>
            <a:ext cx="756874" cy="1090252"/>
            <a:chOff x="3540707" y="1525148"/>
            <a:chExt cx="756874" cy="1090252"/>
          </a:xfrm>
        </p:grpSpPr>
        <p:pic>
          <p:nvPicPr>
            <p:cNvPr id="142" name="Picture 12" descr="C:\Users\Yosuke Date\Desktop\book-thumb-500x461-108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1720" y="1525148"/>
              <a:ext cx="514849" cy="47478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テキスト ボックス 142"/>
                <p:cNvSpPr txBox="1"/>
                <p:nvPr/>
              </p:nvSpPr>
              <p:spPr>
                <a:xfrm>
                  <a:off x="3540707" y="2011132"/>
                  <a:ext cx="756874" cy="6042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ja-JP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ja-JP" sz="24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𝒛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𝑗</m:t>
                            </m:r>
                          </m:sub>
                          <m:sup>
                            <m:r>
                              <a:rPr kumimoji="1" lang="en-US" altLang="ja-JP" sz="24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93" name="テキスト ボックス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0707" y="2011132"/>
                  <a:ext cx="756874" cy="604268"/>
                </a:xfrm>
                <a:prstGeom prst="rect">
                  <a:avLst/>
                </a:prstGeom>
                <a:blipFill rotWithShape="1"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4" name="グループ化 143"/>
          <p:cNvGrpSpPr/>
          <p:nvPr/>
        </p:nvGrpSpPr>
        <p:grpSpPr>
          <a:xfrm>
            <a:off x="5828681" y="4618679"/>
            <a:ext cx="3037637" cy="2206625"/>
            <a:chOff x="5828681" y="4618679"/>
            <a:chExt cx="3037637" cy="2206625"/>
          </a:xfrm>
        </p:grpSpPr>
        <p:cxnSp>
          <p:nvCxnSpPr>
            <p:cNvPr id="145" name="直線コネクタ 144"/>
            <p:cNvCxnSpPr/>
            <p:nvPr/>
          </p:nvCxnSpPr>
          <p:spPr>
            <a:xfrm>
              <a:off x="7578643" y="4878687"/>
              <a:ext cx="4217" cy="1333877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コネクタ 145"/>
            <p:cNvCxnSpPr/>
            <p:nvPr/>
          </p:nvCxnSpPr>
          <p:spPr>
            <a:xfrm>
              <a:off x="6684236" y="4790220"/>
              <a:ext cx="8435" cy="1229951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7" name="Picture 6" descr="C:\Users\Yosuke Date\Desktop\community-150124_640.png"/>
            <p:cNvPicPr>
              <a:picLocks noChangeAspect="1" noChangeArrowheads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025" b="41846"/>
            <a:stretch/>
          </p:blipFill>
          <p:spPr bwMode="auto">
            <a:xfrm>
              <a:off x="5871343" y="5304640"/>
              <a:ext cx="464843" cy="541395"/>
            </a:xfrm>
            <a:prstGeom prst="rect">
              <a:avLst/>
            </a:prstGeom>
            <a:noFill/>
            <a:scene3d>
              <a:camera prst="orthographicFront">
                <a:rot lat="2400000" lon="180000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8" name="Picture 9" descr="C:\Users\Yosuke Date\Desktop\community-150124_640.png"/>
            <p:cNvPicPr>
              <a:picLocks noChangeAspect="1" noChangeArrowheads="1"/>
            </p:cNvPicPr>
            <p:nvPr/>
          </p:nvPicPr>
          <p:blipFill rotWithShape="1"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05" b="41140"/>
            <a:stretch/>
          </p:blipFill>
          <p:spPr bwMode="auto">
            <a:xfrm>
              <a:off x="8401151" y="6283909"/>
              <a:ext cx="465167" cy="541395"/>
            </a:xfrm>
            <a:prstGeom prst="rect">
              <a:avLst/>
            </a:prstGeom>
            <a:noFill/>
            <a:scene3d>
              <a:camera prst="orthographicFront">
                <a:rot lat="2400000" lon="180000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9" name="Picture 7" descr="C:\Users\Yosuke Date\Desktop\community-150124_640.png"/>
            <p:cNvPicPr>
              <a:picLocks noChangeAspect="1" noChangeArrowheads="1"/>
            </p:cNvPicPr>
            <p:nvPr/>
          </p:nvPicPr>
          <p:blipFill rotWithShape="1"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12" t="6986" r="50163" b="41586"/>
            <a:stretch/>
          </p:blipFill>
          <p:spPr bwMode="auto">
            <a:xfrm>
              <a:off x="7342994" y="5937135"/>
              <a:ext cx="456063" cy="474476"/>
            </a:xfrm>
            <a:prstGeom prst="rect">
              <a:avLst/>
            </a:prstGeom>
            <a:noFill/>
            <a:scene3d>
              <a:camera prst="orthographicFront">
                <a:rot lat="2400000" lon="180000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0" name="Picture 8" descr="C:\Users\Yosuke Date\Desktop\community-150124_640.png"/>
            <p:cNvPicPr>
              <a:picLocks noChangeAspect="1" noChangeArrowheads="1"/>
            </p:cNvPicPr>
            <p:nvPr/>
          </p:nvPicPr>
          <p:blipFill rotWithShape="1"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r="25000" b="40909"/>
            <a:stretch/>
          </p:blipFill>
          <p:spPr bwMode="auto">
            <a:xfrm>
              <a:off x="6560190" y="5591734"/>
              <a:ext cx="444881" cy="525958"/>
            </a:xfrm>
            <a:prstGeom prst="rect">
              <a:avLst/>
            </a:prstGeom>
            <a:noFill/>
            <a:scene3d>
              <a:camera prst="orthographicFront">
                <a:rot lat="2400000" lon="180000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1" name="乗算記号 150"/>
            <p:cNvSpPr/>
            <p:nvPr/>
          </p:nvSpPr>
          <p:spPr>
            <a:xfrm>
              <a:off x="5828681" y="4618679"/>
              <a:ext cx="201112" cy="201112"/>
            </a:xfrm>
            <a:prstGeom prst="mathMultiply">
              <a:avLst>
                <a:gd name="adj1" fmla="val 1249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2" name="乗算記号 151"/>
            <p:cNvSpPr/>
            <p:nvPr/>
          </p:nvSpPr>
          <p:spPr>
            <a:xfrm>
              <a:off x="6570834" y="4652330"/>
              <a:ext cx="201112" cy="201112"/>
            </a:xfrm>
            <a:prstGeom prst="mathMultiply">
              <a:avLst>
                <a:gd name="adj1" fmla="val 1249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3" name="乗算記号 152"/>
            <p:cNvSpPr/>
            <p:nvPr/>
          </p:nvSpPr>
          <p:spPr>
            <a:xfrm>
              <a:off x="7465227" y="4752886"/>
              <a:ext cx="201112" cy="201112"/>
            </a:xfrm>
            <a:prstGeom prst="mathMultiply">
              <a:avLst>
                <a:gd name="adj1" fmla="val 1249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4" name="乗算記号 153"/>
            <p:cNvSpPr/>
            <p:nvPr/>
          </p:nvSpPr>
          <p:spPr>
            <a:xfrm>
              <a:off x="8459354" y="5057512"/>
              <a:ext cx="201112" cy="201112"/>
            </a:xfrm>
            <a:prstGeom prst="mathMultiply">
              <a:avLst>
                <a:gd name="adj1" fmla="val 1249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55" name="直線コネクタ 154"/>
            <p:cNvCxnSpPr/>
            <p:nvPr/>
          </p:nvCxnSpPr>
          <p:spPr>
            <a:xfrm>
              <a:off x="8580577" y="5258624"/>
              <a:ext cx="0" cy="1413058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線コネクタ 155"/>
            <p:cNvCxnSpPr/>
            <p:nvPr/>
          </p:nvCxnSpPr>
          <p:spPr>
            <a:xfrm>
              <a:off x="5945898" y="4630479"/>
              <a:ext cx="4217" cy="1055179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テキスト ボックス 156"/>
          <p:cNvSpPr txBox="1"/>
          <p:nvPr/>
        </p:nvSpPr>
        <p:spPr>
          <a:xfrm>
            <a:off x="4244652" y="2195159"/>
            <a:ext cx="1253869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推定したい</a:t>
            </a:r>
            <a:endParaRPr kumimoji="1" lang="ja-JP" altLang="en-US" dirty="0"/>
          </a:p>
        </p:txBody>
      </p:sp>
      <p:grpSp>
        <p:nvGrpSpPr>
          <p:cNvPr id="158" name="グループ化 157"/>
          <p:cNvGrpSpPr/>
          <p:nvPr/>
        </p:nvGrpSpPr>
        <p:grpSpPr>
          <a:xfrm>
            <a:off x="8290450" y="544916"/>
            <a:ext cx="2526752" cy="2453820"/>
            <a:chOff x="7244900" y="562972"/>
            <a:chExt cx="2526752" cy="24538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テキスト ボックス 158"/>
                <p:cNvSpPr txBox="1"/>
                <p:nvPr/>
              </p:nvSpPr>
              <p:spPr>
                <a:xfrm>
                  <a:off x="7244900" y="885059"/>
                  <a:ext cx="696537" cy="5037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ja-JP" sz="2400" i="1" smtClean="0">
                                <a:solidFill>
                                  <a:srgbClr val="0202B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ja-JP" sz="2400" b="1" i="1" smtClean="0">
                                <a:solidFill>
                                  <a:srgbClr val="0202BE"/>
                                </a:solidFill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0202BE"/>
                                </a:solidFill>
                                <a:latin typeface="Cambria Math"/>
                              </a:rPr>
                              <m:t>1</m:t>
                            </m:r>
                            <m:r>
                              <a:rPr kumimoji="1" lang="en-US" altLang="ja-JP" sz="2400" b="0" i="1" smtClean="0">
                                <a:solidFill>
                                  <a:srgbClr val="0202BE"/>
                                </a:solidFill>
                                <a:latin typeface="Cambria Math"/>
                              </a:rPr>
                              <m:t>𝑗</m:t>
                            </m:r>
                          </m:sub>
                          <m:sup/>
                        </m:sSubSup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28" name="テキスト ボックス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4900" y="885059"/>
                  <a:ext cx="696537" cy="503792"/>
                </a:xfrm>
                <a:prstGeom prst="rect">
                  <a:avLst/>
                </a:prstGeom>
                <a:blipFill rotWithShape="1">
                  <a:blip r:embed="rId30"/>
                  <a:stretch>
                    <a:fillRect b="-963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0" name="乗算記号 159"/>
            <p:cNvSpPr/>
            <p:nvPr/>
          </p:nvSpPr>
          <p:spPr>
            <a:xfrm>
              <a:off x="7534949" y="1573931"/>
              <a:ext cx="201112" cy="201112"/>
            </a:xfrm>
            <a:prstGeom prst="mathMultiply">
              <a:avLst>
                <a:gd name="adj1" fmla="val 1249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1" name="乗算記号 160"/>
            <p:cNvSpPr/>
            <p:nvPr/>
          </p:nvSpPr>
          <p:spPr>
            <a:xfrm>
              <a:off x="8652661" y="1030297"/>
              <a:ext cx="201112" cy="201112"/>
            </a:xfrm>
            <a:prstGeom prst="mathMultiply">
              <a:avLst>
                <a:gd name="adj1" fmla="val 1249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2" name="乗算記号 161"/>
            <p:cNvSpPr/>
            <p:nvPr/>
          </p:nvSpPr>
          <p:spPr>
            <a:xfrm>
              <a:off x="9217874" y="1080853"/>
              <a:ext cx="201112" cy="201112"/>
            </a:xfrm>
            <a:prstGeom prst="mathMultiply">
              <a:avLst>
                <a:gd name="adj1" fmla="val 1249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テキスト ボックス 162"/>
                <p:cNvSpPr txBox="1"/>
                <p:nvPr/>
              </p:nvSpPr>
              <p:spPr>
                <a:xfrm>
                  <a:off x="8410916" y="562972"/>
                  <a:ext cx="703654" cy="5037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ja-JP" sz="2400" i="1" smtClean="0">
                                <a:solidFill>
                                  <a:srgbClr val="0202B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ja-JP" sz="2400" b="1" i="1" smtClean="0">
                                <a:solidFill>
                                  <a:srgbClr val="0202BE"/>
                                </a:solidFill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0202BE"/>
                                </a:solidFill>
                                <a:latin typeface="Cambria Math"/>
                              </a:rPr>
                              <m:t>2</m:t>
                            </m:r>
                            <m:r>
                              <a:rPr kumimoji="1" lang="en-US" altLang="ja-JP" sz="2400" b="0" i="1" smtClean="0">
                                <a:solidFill>
                                  <a:srgbClr val="0202BE"/>
                                </a:solidFill>
                                <a:latin typeface="Cambria Math"/>
                              </a:rPr>
                              <m:t>𝑗</m:t>
                            </m:r>
                          </m:sub>
                          <m:sup/>
                        </m:sSubSup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34" name="テキスト ボックス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0916" y="562972"/>
                  <a:ext cx="703654" cy="503792"/>
                </a:xfrm>
                <a:prstGeom prst="rect">
                  <a:avLst/>
                </a:prstGeom>
                <a:blipFill rotWithShape="1">
                  <a:blip r:embed="rId31"/>
                  <a:stretch>
                    <a:fillRect b="-963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テキスト ボックス 163"/>
                <p:cNvSpPr txBox="1"/>
                <p:nvPr/>
              </p:nvSpPr>
              <p:spPr>
                <a:xfrm>
                  <a:off x="8958083" y="640526"/>
                  <a:ext cx="703654" cy="5037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ja-JP" sz="2400" i="1" smtClean="0">
                                <a:solidFill>
                                  <a:srgbClr val="0202B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ja-JP" sz="2400" b="1" i="1" smtClean="0">
                                <a:solidFill>
                                  <a:srgbClr val="0202BE"/>
                                </a:solidFill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0202BE"/>
                                </a:solidFill>
                                <a:latin typeface="Cambria Math"/>
                              </a:rPr>
                              <m:t>3</m:t>
                            </m:r>
                            <m:r>
                              <a:rPr kumimoji="1" lang="en-US" altLang="ja-JP" sz="2400" b="0" i="1" smtClean="0">
                                <a:solidFill>
                                  <a:srgbClr val="0202BE"/>
                                </a:solidFill>
                                <a:latin typeface="Cambria Math"/>
                              </a:rPr>
                              <m:t>𝑗</m:t>
                            </m:r>
                          </m:sub>
                          <m:sup/>
                        </m:sSubSup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35" name="テキスト ボックス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8083" y="640526"/>
                  <a:ext cx="703654" cy="503792"/>
                </a:xfrm>
                <a:prstGeom prst="rect">
                  <a:avLst/>
                </a:prstGeom>
                <a:blipFill rotWithShape="1">
                  <a:blip r:embed="rId32"/>
                  <a:stretch>
                    <a:fillRect b="-963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5" name="乗算記号 164"/>
            <p:cNvSpPr/>
            <p:nvPr/>
          </p:nvSpPr>
          <p:spPr>
            <a:xfrm>
              <a:off x="8042969" y="1224391"/>
              <a:ext cx="201112" cy="201112"/>
            </a:xfrm>
            <a:prstGeom prst="mathMultiply">
              <a:avLst>
                <a:gd name="adj1" fmla="val 1249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66" name="直線コネクタ 165"/>
            <p:cNvCxnSpPr/>
            <p:nvPr/>
          </p:nvCxnSpPr>
          <p:spPr>
            <a:xfrm>
              <a:off x="8159663" y="1356882"/>
              <a:ext cx="8435" cy="1229951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コネクタ 166"/>
            <p:cNvCxnSpPr/>
            <p:nvPr/>
          </p:nvCxnSpPr>
          <p:spPr>
            <a:xfrm>
              <a:off x="8762743" y="1190768"/>
              <a:ext cx="0" cy="1349078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コネクタ 167"/>
            <p:cNvCxnSpPr/>
            <p:nvPr/>
          </p:nvCxnSpPr>
          <p:spPr>
            <a:xfrm>
              <a:off x="9318430" y="1221403"/>
              <a:ext cx="0" cy="1349078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線コネクタ 168"/>
            <p:cNvCxnSpPr/>
            <p:nvPr/>
          </p:nvCxnSpPr>
          <p:spPr>
            <a:xfrm>
              <a:off x="7618126" y="1805029"/>
              <a:ext cx="0" cy="791287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テキスト ボックス 169"/>
                <p:cNvSpPr txBox="1"/>
                <p:nvPr/>
              </p:nvSpPr>
              <p:spPr>
                <a:xfrm>
                  <a:off x="7829525" y="814868"/>
                  <a:ext cx="703654" cy="5037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ja-JP" sz="2400" i="1" smtClean="0">
                                <a:solidFill>
                                  <a:srgbClr val="0202B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ja-JP" sz="2400" b="1" i="1" smtClean="0">
                                <a:solidFill>
                                  <a:srgbClr val="0202BE"/>
                                </a:solidFill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rgbClr val="0202BE"/>
                                </a:solidFill>
                                <a:latin typeface="Cambria Math"/>
                              </a:rPr>
                              <m:t>4</m:t>
                            </m:r>
                            <m:r>
                              <a:rPr kumimoji="1" lang="en-US" altLang="ja-JP" sz="2400" b="0" i="1" smtClean="0">
                                <a:solidFill>
                                  <a:srgbClr val="0202BE"/>
                                </a:solidFill>
                                <a:latin typeface="Cambria Math"/>
                              </a:rPr>
                              <m:t>𝑗</m:t>
                            </m:r>
                          </m:sub>
                          <m:sup/>
                        </m:sSubSup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100" name="テキスト ボックス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9525" y="814868"/>
                  <a:ext cx="703654" cy="503792"/>
                </a:xfrm>
                <a:prstGeom prst="rect">
                  <a:avLst/>
                </a:prstGeom>
                <a:blipFill rotWithShape="1">
                  <a:blip r:embed="rId33"/>
                  <a:stretch>
                    <a:fillRect b="-1097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正方形/長方形 170"/>
                <p:cNvSpPr/>
                <p:nvPr/>
              </p:nvSpPr>
              <p:spPr>
                <a:xfrm>
                  <a:off x="8623793" y="2615400"/>
                  <a:ext cx="56829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ja-JP" sz="1600" i="1" smtClean="0">
                                <a:solidFill>
                                  <a:srgbClr val="0202BE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SupPr>
                          <m:e>
                            <m:r>
                              <a:rPr lang="en-US" altLang="ja-JP" sz="1600" b="1" i="1">
                                <a:solidFill>
                                  <a:srgbClr val="0202BE"/>
                                </a:solidFill>
                                <a:latin typeface="Cambria Math"/>
                                <a:ea typeface="Cambria Math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ja-JP" sz="1600" b="0" i="1" smtClean="0">
                                <a:solidFill>
                                  <a:srgbClr val="0202BE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ja-JP" sz="1600" i="1">
                                <a:solidFill>
                                  <a:srgbClr val="0202BE"/>
                                </a:solidFill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en-US" altLang="ja-JP" sz="1600" b="0" i="1" smtClean="0">
                                <a:solidFill>
                                  <a:srgbClr val="0202BE"/>
                                </a:solidFill>
                                <a:latin typeface="Cambria Math"/>
                                <a:ea typeface="Cambria Math"/>
                              </a:rPr>
                              <m:t>1</m:t>
                            </m:r>
                            <m:r>
                              <a:rPr lang="en-US" altLang="ja-JP" sz="1600" i="1">
                                <a:solidFill>
                                  <a:srgbClr val="0202BE"/>
                                </a:solidFill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ja-JP" altLang="en-US" sz="1600" dirty="0"/>
                </a:p>
              </p:txBody>
            </p:sp>
          </mc:Choice>
          <mc:Fallback xmlns="">
            <p:sp>
              <p:nvSpPr>
                <p:cNvPr id="52" name="正方形/長方形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3793" y="2615400"/>
                  <a:ext cx="568296" cy="400110"/>
                </a:xfrm>
                <a:prstGeom prst="rect">
                  <a:avLst/>
                </a:prstGeom>
                <a:blipFill rotWithShape="1"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正方形/長方形 171"/>
                <p:cNvSpPr/>
                <p:nvPr/>
              </p:nvSpPr>
              <p:spPr>
                <a:xfrm>
                  <a:off x="9203356" y="2615400"/>
                  <a:ext cx="568296" cy="40139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ja-JP" sz="1600" i="1" smtClean="0">
                                <a:solidFill>
                                  <a:srgbClr val="0202BE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SupPr>
                          <m:e>
                            <m:r>
                              <a:rPr lang="en-US" altLang="ja-JP" sz="1600" b="1" i="1">
                                <a:solidFill>
                                  <a:srgbClr val="0202BE"/>
                                </a:solidFill>
                                <a:latin typeface="Cambria Math"/>
                                <a:ea typeface="Cambria Math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ja-JP" sz="1600" b="0" i="1" smtClean="0">
                                <a:solidFill>
                                  <a:srgbClr val="0202BE"/>
                                </a:solidFill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ja-JP" sz="1600" i="1">
                                <a:solidFill>
                                  <a:srgbClr val="0202BE"/>
                                </a:solidFill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en-US" altLang="ja-JP" sz="1600" b="0" i="1" smtClean="0">
                                <a:solidFill>
                                  <a:srgbClr val="0202BE"/>
                                </a:solidFill>
                                <a:latin typeface="Cambria Math"/>
                                <a:ea typeface="Cambria Math"/>
                              </a:rPr>
                              <m:t>1</m:t>
                            </m:r>
                            <m:r>
                              <a:rPr lang="en-US" altLang="ja-JP" sz="1600" i="1">
                                <a:solidFill>
                                  <a:srgbClr val="0202BE"/>
                                </a:solidFill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ja-JP" altLang="en-US" sz="1600" dirty="0"/>
                </a:p>
              </p:txBody>
            </p:sp>
          </mc:Choice>
          <mc:Fallback xmlns="">
            <p:sp>
              <p:nvSpPr>
                <p:cNvPr id="53" name="正方形/長方形 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3356" y="2615400"/>
                  <a:ext cx="568296" cy="401392"/>
                </a:xfrm>
                <a:prstGeom prst="rect">
                  <a:avLst/>
                </a:prstGeom>
                <a:blipFill rotWithShape="1"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正方形/長方形 172"/>
                <p:cNvSpPr/>
                <p:nvPr/>
              </p:nvSpPr>
              <p:spPr>
                <a:xfrm>
                  <a:off x="8042401" y="2615400"/>
                  <a:ext cx="568296" cy="3995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ja-JP" sz="1600" i="1" smtClean="0">
                                <a:solidFill>
                                  <a:srgbClr val="0202BE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SupPr>
                          <m:e>
                            <m:r>
                              <a:rPr lang="en-US" altLang="ja-JP" sz="1600" b="1" i="1">
                                <a:solidFill>
                                  <a:srgbClr val="0202BE"/>
                                </a:solidFill>
                                <a:latin typeface="Cambria Math"/>
                                <a:ea typeface="Cambria Math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ja-JP" sz="1600" b="0" i="1" smtClean="0">
                                <a:solidFill>
                                  <a:srgbClr val="0202BE"/>
                                </a:solidFill>
                                <a:latin typeface="Cambria Math"/>
                                <a:ea typeface="Cambria Math"/>
                              </a:rPr>
                              <m:t>4</m:t>
                            </m:r>
                          </m:sub>
                          <m:sup>
                            <m:r>
                              <a:rPr lang="en-US" altLang="ja-JP" sz="1600" i="1">
                                <a:solidFill>
                                  <a:srgbClr val="0202BE"/>
                                </a:solidFill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en-US" altLang="ja-JP" sz="1600" b="0" i="1" smtClean="0">
                                <a:solidFill>
                                  <a:srgbClr val="0202BE"/>
                                </a:solidFill>
                                <a:latin typeface="Cambria Math"/>
                                <a:ea typeface="Cambria Math"/>
                              </a:rPr>
                              <m:t>1</m:t>
                            </m:r>
                            <m:r>
                              <a:rPr lang="en-US" altLang="ja-JP" sz="1600" i="1">
                                <a:solidFill>
                                  <a:srgbClr val="0202BE"/>
                                </a:solidFill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ja-JP" altLang="en-US" sz="1600" dirty="0"/>
                </a:p>
              </p:txBody>
            </p:sp>
          </mc:Choice>
          <mc:Fallback xmlns="">
            <p:sp>
              <p:nvSpPr>
                <p:cNvPr id="54" name="正方形/長方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2401" y="2615400"/>
                  <a:ext cx="568296" cy="399597"/>
                </a:xfrm>
                <a:prstGeom prst="rect">
                  <a:avLst/>
                </a:prstGeom>
                <a:blipFill rotWithShape="1"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正方形/長方形 173"/>
                <p:cNvSpPr/>
                <p:nvPr/>
              </p:nvSpPr>
              <p:spPr>
                <a:xfrm>
                  <a:off x="7479175" y="2615400"/>
                  <a:ext cx="568296" cy="39985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ja-JP" sz="1600" i="1" smtClean="0">
                                <a:solidFill>
                                  <a:srgbClr val="0202BE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SupPr>
                          <m:e>
                            <m:r>
                              <a:rPr lang="en-US" altLang="ja-JP" sz="1600" b="1" i="1">
                                <a:solidFill>
                                  <a:srgbClr val="0202BE"/>
                                </a:solidFill>
                                <a:latin typeface="Cambria Math"/>
                                <a:ea typeface="Cambria Math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ja-JP" sz="1600" b="0" i="1" smtClean="0">
                                <a:solidFill>
                                  <a:srgbClr val="0202BE"/>
                                </a:solidFill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ja-JP" sz="1600" i="1">
                                <a:solidFill>
                                  <a:srgbClr val="0202BE"/>
                                </a:solidFill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en-US" altLang="ja-JP" sz="1600" b="0" i="1" smtClean="0">
                                <a:solidFill>
                                  <a:srgbClr val="0202BE"/>
                                </a:solidFill>
                                <a:latin typeface="Cambria Math"/>
                                <a:ea typeface="Cambria Math"/>
                              </a:rPr>
                              <m:t>1</m:t>
                            </m:r>
                            <m:r>
                              <a:rPr lang="en-US" altLang="ja-JP" sz="1600" i="1">
                                <a:solidFill>
                                  <a:srgbClr val="0202BE"/>
                                </a:solidFill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ja-JP" altLang="en-US" sz="1600" dirty="0"/>
                </a:p>
              </p:txBody>
            </p:sp>
          </mc:Choice>
          <mc:Fallback xmlns="">
            <p:sp>
              <p:nvSpPr>
                <p:cNvPr id="59" name="正方形/長方形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9175" y="2615400"/>
                  <a:ext cx="568296" cy="399853"/>
                </a:xfrm>
                <a:prstGeom prst="rect">
                  <a:avLst/>
                </a:prstGeom>
                <a:blipFill rotWithShape="1"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5" name="グループ化 174"/>
          <p:cNvGrpSpPr/>
          <p:nvPr/>
        </p:nvGrpSpPr>
        <p:grpSpPr>
          <a:xfrm>
            <a:off x="7986118" y="496775"/>
            <a:ext cx="2550699" cy="3113154"/>
            <a:chOff x="6940568" y="514831"/>
            <a:chExt cx="2550699" cy="3113154"/>
          </a:xfrm>
        </p:grpSpPr>
        <p:cxnSp>
          <p:nvCxnSpPr>
            <p:cNvPr id="176" name="直線コネクタ 175"/>
            <p:cNvCxnSpPr/>
            <p:nvPr/>
          </p:nvCxnSpPr>
          <p:spPr>
            <a:xfrm flipH="1">
              <a:off x="7618126" y="2570481"/>
              <a:ext cx="1869379" cy="1861"/>
            </a:xfrm>
            <a:prstGeom prst="line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線コネクタ 176"/>
            <p:cNvCxnSpPr/>
            <p:nvPr/>
          </p:nvCxnSpPr>
          <p:spPr>
            <a:xfrm flipV="1">
              <a:off x="9487504" y="514831"/>
              <a:ext cx="0" cy="2055650"/>
            </a:xfrm>
            <a:prstGeom prst="line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正方形/長方形 177"/>
                <p:cNvSpPr/>
                <p:nvPr/>
              </p:nvSpPr>
              <p:spPr>
                <a:xfrm>
                  <a:off x="6940568" y="2202466"/>
                  <a:ext cx="664669" cy="41293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2000" i="1">
                                <a:latin typeface="Cambria Math"/>
                              </a:rPr>
                              <m:t>𝑧</m:t>
                            </m:r>
                          </m:e>
                          <m:sub/>
                          <m:sup>
                            <m:r>
                              <a:rPr lang="en-US" altLang="ja-JP" sz="2000" i="1">
                                <a:latin typeface="Cambria Math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2" name="正方形/長方形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0568" y="2202466"/>
                  <a:ext cx="664669" cy="412934"/>
                </a:xfrm>
                <a:prstGeom prst="rect">
                  <a:avLst/>
                </a:prstGeom>
                <a:blipFill rotWithShape="1"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9" name="テキスト ボックス 178"/>
            <p:cNvSpPr txBox="1"/>
            <p:nvPr/>
          </p:nvSpPr>
          <p:spPr>
            <a:xfrm>
              <a:off x="7690774" y="3258653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顧客</a:t>
              </a:r>
              <a:r>
                <a:rPr kumimoji="1" lang="ja-JP" altLang="en-US" dirty="0" smtClean="0"/>
                <a:t>の潜在変数</a:t>
              </a:r>
              <a:endParaRPr kumimoji="1" lang="ja-JP" altLang="en-US" dirty="0"/>
            </a:p>
          </p:txBody>
        </p:sp>
      </p:grpSp>
      <p:sp>
        <p:nvSpPr>
          <p:cNvPr id="180" name="フリーフォーム 179"/>
          <p:cNvSpPr/>
          <p:nvPr/>
        </p:nvSpPr>
        <p:spPr>
          <a:xfrm>
            <a:off x="7888172" y="4028354"/>
            <a:ext cx="2911475" cy="492125"/>
          </a:xfrm>
          <a:custGeom>
            <a:avLst/>
            <a:gdLst>
              <a:gd name="connsiteX0" fmla="*/ 2911475 w 2911475"/>
              <a:gd name="connsiteY0" fmla="*/ 492125 h 492125"/>
              <a:gd name="connsiteX1" fmla="*/ 2587625 w 2911475"/>
              <a:gd name="connsiteY1" fmla="*/ 346075 h 492125"/>
              <a:gd name="connsiteX2" fmla="*/ 2273300 w 2911475"/>
              <a:gd name="connsiteY2" fmla="*/ 228600 h 492125"/>
              <a:gd name="connsiteX3" fmla="*/ 1939925 w 2911475"/>
              <a:gd name="connsiteY3" fmla="*/ 133350 h 492125"/>
              <a:gd name="connsiteX4" fmla="*/ 1622425 w 2911475"/>
              <a:gd name="connsiteY4" fmla="*/ 69850 h 492125"/>
              <a:gd name="connsiteX5" fmla="*/ 1285875 w 2911475"/>
              <a:gd name="connsiteY5" fmla="*/ 38100 h 492125"/>
              <a:gd name="connsiteX6" fmla="*/ 968375 w 2911475"/>
              <a:gd name="connsiteY6" fmla="*/ 22225 h 492125"/>
              <a:gd name="connsiteX7" fmla="*/ 635000 w 2911475"/>
              <a:gd name="connsiteY7" fmla="*/ 19050 h 492125"/>
              <a:gd name="connsiteX8" fmla="*/ 314325 w 2911475"/>
              <a:gd name="connsiteY8" fmla="*/ 9525 h 492125"/>
              <a:gd name="connsiteX9" fmla="*/ 0 w 2911475"/>
              <a:gd name="connsiteY9" fmla="*/ 0 h 49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11475" h="492125">
                <a:moveTo>
                  <a:pt x="2911475" y="492125"/>
                </a:moveTo>
                <a:cubicBezTo>
                  <a:pt x="2802731" y="441060"/>
                  <a:pt x="2693987" y="389996"/>
                  <a:pt x="2587625" y="346075"/>
                </a:cubicBezTo>
                <a:cubicBezTo>
                  <a:pt x="2481263" y="302154"/>
                  <a:pt x="2381250" y="264054"/>
                  <a:pt x="2273300" y="228600"/>
                </a:cubicBezTo>
                <a:cubicBezTo>
                  <a:pt x="2165350" y="193146"/>
                  <a:pt x="2048404" y="159808"/>
                  <a:pt x="1939925" y="133350"/>
                </a:cubicBezTo>
                <a:cubicBezTo>
                  <a:pt x="1831446" y="106892"/>
                  <a:pt x="1731433" y="85725"/>
                  <a:pt x="1622425" y="69850"/>
                </a:cubicBezTo>
                <a:cubicBezTo>
                  <a:pt x="1513417" y="53975"/>
                  <a:pt x="1394883" y="46037"/>
                  <a:pt x="1285875" y="38100"/>
                </a:cubicBezTo>
                <a:cubicBezTo>
                  <a:pt x="1176867" y="30162"/>
                  <a:pt x="1076854" y="25400"/>
                  <a:pt x="968375" y="22225"/>
                </a:cubicBezTo>
                <a:cubicBezTo>
                  <a:pt x="859896" y="19050"/>
                  <a:pt x="744008" y="21167"/>
                  <a:pt x="635000" y="19050"/>
                </a:cubicBezTo>
                <a:cubicBezTo>
                  <a:pt x="525992" y="16933"/>
                  <a:pt x="314325" y="9525"/>
                  <a:pt x="314325" y="9525"/>
                </a:cubicBezTo>
                <a:lnTo>
                  <a:pt x="0" y="0"/>
                </a:ln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1" name="グループ化 180"/>
          <p:cNvGrpSpPr/>
          <p:nvPr/>
        </p:nvGrpSpPr>
        <p:grpSpPr>
          <a:xfrm>
            <a:off x="8597204" y="2907360"/>
            <a:ext cx="2002322" cy="347743"/>
            <a:chOff x="7565783" y="2976318"/>
            <a:chExt cx="2002322" cy="347743"/>
          </a:xfrm>
        </p:grpSpPr>
        <p:pic>
          <p:nvPicPr>
            <p:cNvPr id="182" name="Picture 6" descr="C:\Users\Yosuke Date\Desktop\community-150124_640.png"/>
            <p:cNvPicPr>
              <a:picLocks noChangeAspect="1" noChangeArrowheads="1"/>
            </p:cNvPicPr>
            <p:nvPr/>
          </p:nvPicPr>
          <p:blipFill rotWithShape="1"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025" b="41846"/>
            <a:stretch/>
          </p:blipFill>
          <p:spPr bwMode="auto">
            <a:xfrm>
              <a:off x="7565783" y="2976318"/>
              <a:ext cx="294376" cy="342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3" name="Picture 9" descr="C:\Users\Yosuke Date\Desktop\community-150124_640.png"/>
            <p:cNvPicPr>
              <a:picLocks noChangeAspect="1" noChangeArrowheads="1"/>
            </p:cNvPicPr>
            <p:nvPr/>
          </p:nvPicPr>
          <p:blipFill rotWithShape="1"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05" b="41140"/>
            <a:stretch/>
          </p:blipFill>
          <p:spPr bwMode="auto">
            <a:xfrm>
              <a:off x="9273525" y="2981207"/>
              <a:ext cx="294580" cy="342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4" name="Picture 7" descr="C:\Users\Yosuke Date\Desktop\community-150124_640.png"/>
            <p:cNvPicPr>
              <a:picLocks noChangeAspect="1" noChangeArrowheads="1"/>
            </p:cNvPicPr>
            <p:nvPr/>
          </p:nvPicPr>
          <p:blipFill rotWithShape="1"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12" t="6986" r="50163" b="41586"/>
            <a:stretch/>
          </p:blipFill>
          <p:spPr bwMode="auto">
            <a:xfrm>
              <a:off x="8709365" y="3023585"/>
              <a:ext cx="288815" cy="300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5" name="Picture 8" descr="C:\Users\Yosuke Date\Desktop\community-150124_640.png"/>
            <p:cNvPicPr>
              <a:picLocks noChangeAspect="1" noChangeArrowheads="1"/>
            </p:cNvPicPr>
            <p:nvPr/>
          </p:nvPicPr>
          <p:blipFill rotWithShape="1"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r="25000" b="40909"/>
            <a:stretch/>
          </p:blipFill>
          <p:spPr bwMode="auto">
            <a:xfrm>
              <a:off x="8143525" y="2986095"/>
              <a:ext cx="281734" cy="333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6" name="グループ化 185"/>
          <p:cNvGrpSpPr/>
          <p:nvPr/>
        </p:nvGrpSpPr>
        <p:grpSpPr>
          <a:xfrm>
            <a:off x="10397098" y="4533857"/>
            <a:ext cx="552894" cy="1628287"/>
            <a:chOff x="10397098" y="4533857"/>
            <a:chExt cx="552894" cy="1628287"/>
          </a:xfrm>
        </p:grpSpPr>
        <p:cxnSp>
          <p:nvCxnSpPr>
            <p:cNvPr id="187" name="直線コネクタ 186"/>
            <p:cNvCxnSpPr/>
            <p:nvPr/>
          </p:nvCxnSpPr>
          <p:spPr>
            <a:xfrm flipH="1">
              <a:off x="10776759" y="4533857"/>
              <a:ext cx="22888" cy="1320856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8" name="Picture 14" descr="C:\Users\Yosuke Date\Desktop\Book-icon.png"/>
            <p:cNvPicPr>
              <a:picLocks noChangeAspect="1" noChangeArrowheads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97098" y="5609250"/>
              <a:ext cx="552894" cy="552894"/>
            </a:xfrm>
            <a:prstGeom prst="rect">
              <a:avLst/>
            </a:prstGeom>
            <a:noFill/>
            <a:scene3d>
              <a:camera prst="orthographicFront">
                <a:rot lat="1200000" lon="1200000" rev="240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9" name="正方形/長方形 188"/>
              <p:cNvSpPr/>
              <p:nvPr/>
            </p:nvSpPr>
            <p:spPr>
              <a:xfrm>
                <a:off x="10530622" y="6021288"/>
                <a:ext cx="756874" cy="604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𝒛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  <m:sup>
                          <m:r>
                            <a:rPr lang="en-US" altLang="ja-JP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en-US" altLang="ja-JP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ja-JP" altLang="en-US" sz="2400" dirty="0"/>
              </a:p>
            </p:txBody>
          </p:sp>
        </mc:Choice>
        <mc:Fallback>
          <p:sp>
            <p:nvSpPr>
              <p:cNvPr id="189" name="正方形/長方形 1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0622" y="6021288"/>
                <a:ext cx="756874" cy="604268"/>
              </a:xfrm>
              <a:prstGeom prst="rect">
                <a:avLst/>
              </a:prstGeom>
              <a:blipFill rotWithShape="0"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フリーフォーム 189"/>
          <p:cNvSpPr/>
          <p:nvPr/>
        </p:nvSpPr>
        <p:spPr>
          <a:xfrm>
            <a:off x="10333847" y="5393293"/>
            <a:ext cx="885825" cy="781080"/>
          </a:xfrm>
          <a:custGeom>
            <a:avLst/>
            <a:gdLst>
              <a:gd name="connsiteX0" fmla="*/ 885825 w 885825"/>
              <a:gd name="connsiteY0" fmla="*/ 438180 h 781080"/>
              <a:gd name="connsiteX1" fmla="*/ 809625 w 885825"/>
              <a:gd name="connsiteY1" fmla="*/ 457230 h 781080"/>
              <a:gd name="connsiteX2" fmla="*/ 609600 w 885825"/>
              <a:gd name="connsiteY2" fmla="*/ 457230 h 781080"/>
              <a:gd name="connsiteX3" fmla="*/ 514350 w 885825"/>
              <a:gd name="connsiteY3" fmla="*/ 276255 h 781080"/>
              <a:gd name="connsiteX4" fmla="*/ 476250 w 885825"/>
              <a:gd name="connsiteY4" fmla="*/ 104805 h 781080"/>
              <a:gd name="connsiteX5" fmla="*/ 361950 w 885825"/>
              <a:gd name="connsiteY5" fmla="*/ 30 h 781080"/>
              <a:gd name="connsiteX6" fmla="*/ 238125 w 885825"/>
              <a:gd name="connsiteY6" fmla="*/ 114330 h 781080"/>
              <a:gd name="connsiteX7" fmla="*/ 180975 w 885825"/>
              <a:gd name="connsiteY7" fmla="*/ 400080 h 781080"/>
              <a:gd name="connsiteX8" fmla="*/ 171450 w 885825"/>
              <a:gd name="connsiteY8" fmla="*/ 600105 h 781080"/>
              <a:gd name="connsiteX9" fmla="*/ 123825 w 885825"/>
              <a:gd name="connsiteY9" fmla="*/ 704880 h 781080"/>
              <a:gd name="connsiteX10" fmla="*/ 47625 w 885825"/>
              <a:gd name="connsiteY10" fmla="*/ 762030 h 781080"/>
              <a:gd name="connsiteX11" fmla="*/ 0 w 885825"/>
              <a:gd name="connsiteY11" fmla="*/ 781080 h 78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85825" h="781080">
                <a:moveTo>
                  <a:pt x="885825" y="438180"/>
                </a:moveTo>
                <a:cubicBezTo>
                  <a:pt x="870743" y="446117"/>
                  <a:pt x="855662" y="454055"/>
                  <a:pt x="809625" y="457230"/>
                </a:cubicBezTo>
                <a:cubicBezTo>
                  <a:pt x="763588" y="460405"/>
                  <a:pt x="658812" y="487392"/>
                  <a:pt x="609600" y="457230"/>
                </a:cubicBezTo>
                <a:cubicBezTo>
                  <a:pt x="560388" y="427068"/>
                  <a:pt x="536575" y="334992"/>
                  <a:pt x="514350" y="276255"/>
                </a:cubicBezTo>
                <a:cubicBezTo>
                  <a:pt x="492125" y="217518"/>
                  <a:pt x="501650" y="150842"/>
                  <a:pt x="476250" y="104805"/>
                </a:cubicBezTo>
                <a:cubicBezTo>
                  <a:pt x="450850" y="58768"/>
                  <a:pt x="401637" y="-1557"/>
                  <a:pt x="361950" y="30"/>
                </a:cubicBezTo>
                <a:cubicBezTo>
                  <a:pt x="322263" y="1617"/>
                  <a:pt x="268287" y="47655"/>
                  <a:pt x="238125" y="114330"/>
                </a:cubicBezTo>
                <a:cubicBezTo>
                  <a:pt x="207963" y="181005"/>
                  <a:pt x="192087" y="319117"/>
                  <a:pt x="180975" y="400080"/>
                </a:cubicBezTo>
                <a:cubicBezTo>
                  <a:pt x="169862" y="481043"/>
                  <a:pt x="180975" y="549305"/>
                  <a:pt x="171450" y="600105"/>
                </a:cubicBezTo>
                <a:cubicBezTo>
                  <a:pt x="161925" y="650905"/>
                  <a:pt x="144463" y="677892"/>
                  <a:pt x="123825" y="704880"/>
                </a:cubicBezTo>
                <a:cubicBezTo>
                  <a:pt x="103187" y="731868"/>
                  <a:pt x="68262" y="749330"/>
                  <a:pt x="47625" y="762030"/>
                </a:cubicBezTo>
                <a:cubicBezTo>
                  <a:pt x="26988" y="774730"/>
                  <a:pt x="13494" y="777905"/>
                  <a:pt x="0" y="781080"/>
                </a:cubicBezTo>
              </a:path>
            </a:pathLst>
          </a:custGeom>
          <a:noFill/>
          <a:ln w="412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91" name="正方形/長方形 190"/>
          <p:cNvSpPr/>
          <p:nvPr/>
        </p:nvSpPr>
        <p:spPr>
          <a:xfrm>
            <a:off x="659051" y="3802399"/>
            <a:ext cx="4279496" cy="20832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093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5366E-6 2.96296E-6 L 0.24315 -0.15926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51" y="-7963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  <p:bldP spid="130" grpId="0"/>
      <p:bldP spid="134" grpId="0"/>
      <p:bldP spid="137" grpId="0"/>
      <p:bldP spid="139" grpId="0"/>
      <p:bldP spid="140" grpId="0"/>
      <p:bldP spid="157" grpId="0" animBg="1"/>
      <p:bldP spid="180" grpId="0" animBg="1"/>
      <p:bldP spid="189" grpId="0"/>
      <p:bldP spid="190" grpId="0" animBg="1"/>
      <p:bldP spid="19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M-step</a:t>
            </a:r>
            <a:r>
              <a:rPr lang="ja-JP" altLang="en-US" dirty="0"/>
              <a:t> </a:t>
            </a:r>
            <a:r>
              <a:rPr lang="ja-JP" altLang="en-US" dirty="0" smtClean="0"/>
              <a:t>写像の推定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lang="ja-JP" altLang="en-US" smtClean="0"/>
              <a:pPr/>
              <a:t>55</a:t>
            </a:fld>
            <a:endParaRPr lang="ja-JP" altLang="en-US"/>
          </a:p>
        </p:txBody>
      </p:sp>
      <p:pic>
        <p:nvPicPr>
          <p:cNvPr id="5" name="Picture 2" descr="\\FFSERVER\share\User - ユーザー別\Wakita-脇田\func_hak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00" y="2202455"/>
            <a:ext cx="6139230" cy="352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\\FFSERVER\share\User - ユーザー別\Wakita-脇田\func_green_onl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44" y="2349670"/>
            <a:ext cx="6139230" cy="244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3031962" y="1323142"/>
            <a:ext cx="6314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推定した事後分布を元にガウス平滑化をかける</a:t>
            </a:r>
            <a:endParaRPr kumimoji="1" lang="ja-JP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テキスト ボックス 7"/>
              <p:cNvSpPr txBox="1"/>
              <p:nvPr/>
            </p:nvSpPr>
            <p:spPr>
              <a:xfrm>
                <a:off x="7185151" y="2137074"/>
                <a:ext cx="4313519" cy="1016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000" b="1" i="1" smtClean="0">
                              <a:latin typeface="Cambria Math"/>
                            </a:rPr>
                            <m:t>𝒚</m:t>
                          </m:r>
                        </m:e>
                        <m:sub>
                          <m:r>
                            <a:rPr kumimoji="1" lang="en-US" altLang="ja-JP" sz="2000" b="0" i="1" smtClean="0">
                              <a:latin typeface="Cambria Math"/>
                            </a:rPr>
                            <m:t>𝑘𝑙</m:t>
                          </m:r>
                        </m:sub>
                        <m:sup/>
                      </m:sSubSup>
                      <m:r>
                        <a:rPr kumimoji="1" lang="en-US" altLang="ja-JP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ja-JP" sz="2000" b="0" i="1" smtClean="0">
                                  <a:latin typeface="Cambria Math"/>
                                </a:rPr>
                                <m:t>𝐺</m:t>
                              </m:r>
                            </m:e>
                            <m:sub>
                              <m:r>
                                <a:rPr kumimoji="1" lang="en-US" altLang="ja-JP" sz="2000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kumimoji="1" lang="en-US" altLang="ja-JP" sz="2000" b="0" i="1" smtClean="0">
                                  <a:latin typeface="Cambria Math"/>
                                </a:rPr>
                                <m:t>(1)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ja-JP" sz="2000" b="0" i="1" smtClean="0">
                                  <a:latin typeface="Cambria Math"/>
                                </a:rPr>
                                <m:t>𝐺</m:t>
                              </m:r>
                            </m:e>
                            <m:sub>
                              <m:r>
                                <a:rPr kumimoji="1" lang="en-US" altLang="ja-JP" sz="2000" b="0" i="1" smtClean="0">
                                  <a:latin typeface="Cambria Math"/>
                                </a:rPr>
                                <m:t>𝑙</m:t>
                              </m:r>
                            </m:sub>
                            <m:sup>
                              <m:r>
                                <a:rPr kumimoji="1" lang="en-US" altLang="ja-JP" sz="2000" b="0" i="1" smtClean="0">
                                  <a:latin typeface="Cambria Math"/>
                                </a:rPr>
                                <m:t>(2)</m:t>
                              </m:r>
                            </m:sup>
                          </m:sSubSup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000" b="0" i="1" smtClean="0">
                              <a:latin typeface="Cambria Math"/>
                            </a:rPr>
                            <m:t>𝑖</m:t>
                          </m:r>
                          <m:r>
                            <a:rPr kumimoji="1" lang="en-US" altLang="ja-JP" sz="20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000" b="0" i="1" smtClean="0">
                              <a:latin typeface="Cambria Math"/>
                            </a:rPr>
                            <m:t>𝐼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ja-JP" sz="2000" b="0" i="1" smtClean="0">
                                  <a:latin typeface="Cambria Math"/>
                                </a:rPr>
                                <m:t>𝑗</m:t>
                              </m:r>
                              <m:r>
                                <a:rPr kumimoji="1" lang="en-US" altLang="ja-JP" sz="20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ja-JP" sz="2000" b="0" i="1" smtClean="0">
                                  <a:latin typeface="Cambria Math"/>
                                </a:rPr>
                                <m:t>𝐽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ja-JP" sz="2000" b="0" i="1" smtClean="0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1" lang="en-US" altLang="ja-JP" sz="2000" b="0" i="1" smtClean="0">
                                      <a:latin typeface="Cambria Math"/>
                                    </a:rPr>
                                    <m:t>𝑘𝑖</m:t>
                                  </m:r>
                                </m:sub>
                                <m:sup>
                                  <m:r>
                                    <a:rPr kumimoji="1" lang="en-US" altLang="ja-JP" sz="2000" b="0" i="1" smtClean="0">
                                      <a:latin typeface="Cambria Math"/>
                                    </a:rPr>
                                    <m:t>(1)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ja-JP" sz="2000" b="0" i="1" smtClean="0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1" lang="en-US" altLang="ja-JP" sz="2000" b="0" i="1" smtClean="0">
                                      <a:latin typeface="Cambria Math"/>
                                    </a:rPr>
                                    <m:t>𝑙𝑗</m:t>
                                  </m:r>
                                </m:sub>
                                <m:sup>
                                  <m:r>
                                    <a:rPr kumimoji="1" lang="en-US" altLang="ja-JP" sz="2000" b="0" i="1" smtClean="0">
                                      <a:latin typeface="Cambria Math"/>
                                    </a:rPr>
                                    <m:t>(2)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b="1" i="1" smtClean="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ja-JP" sz="2000" b="0" i="1" smtClean="0">
                                      <a:latin typeface="Cambria Math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kumimoji="1" lang="en-US" altLang="ja-JP" sz="2000" b="0" dirty="0" smtClean="0"/>
              </a:p>
            </p:txBody>
          </p:sp>
        </mc:Choice>
        <mc:Fallback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151" y="2137074"/>
                <a:ext cx="4313519" cy="101649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コネクタ 8"/>
          <p:cNvCxnSpPr/>
          <p:nvPr/>
        </p:nvCxnSpPr>
        <p:spPr>
          <a:xfrm flipH="1">
            <a:off x="597932" y="3485587"/>
            <a:ext cx="3024350" cy="1109922"/>
          </a:xfrm>
          <a:prstGeom prst="line">
            <a:avLst/>
          </a:prstGeom>
          <a:ln w="254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 flipH="1">
            <a:off x="1269715" y="3738778"/>
            <a:ext cx="3024350" cy="1109922"/>
          </a:xfrm>
          <a:prstGeom prst="line">
            <a:avLst/>
          </a:prstGeom>
          <a:ln w="254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flipH="1">
            <a:off x="2262495" y="4105923"/>
            <a:ext cx="3103067" cy="1123052"/>
          </a:xfrm>
          <a:prstGeom prst="line">
            <a:avLst/>
          </a:prstGeom>
          <a:ln w="254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>
          <a:xfrm flipH="1">
            <a:off x="2988790" y="4394351"/>
            <a:ext cx="3024350" cy="1109922"/>
          </a:xfrm>
          <a:prstGeom prst="line">
            <a:avLst/>
          </a:prstGeom>
          <a:ln w="254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 flipH="1" flipV="1">
            <a:off x="3194729" y="3541502"/>
            <a:ext cx="2921921" cy="1160557"/>
          </a:xfrm>
          <a:prstGeom prst="line">
            <a:avLst/>
          </a:prstGeom>
          <a:ln w="254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 flipH="1" flipV="1">
            <a:off x="2493477" y="3797010"/>
            <a:ext cx="2872086" cy="1134040"/>
          </a:xfrm>
          <a:prstGeom prst="line">
            <a:avLst/>
          </a:prstGeom>
          <a:ln w="254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/>
        </p:nvCxnSpPr>
        <p:spPr>
          <a:xfrm flipH="1" flipV="1">
            <a:off x="1579390" y="4147189"/>
            <a:ext cx="2914423" cy="1155355"/>
          </a:xfrm>
          <a:prstGeom prst="line">
            <a:avLst/>
          </a:prstGeom>
          <a:ln w="254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/>
        </p:nvCxnSpPr>
        <p:spPr>
          <a:xfrm flipH="1" flipV="1">
            <a:off x="849946" y="4453771"/>
            <a:ext cx="2915176" cy="1142415"/>
          </a:xfrm>
          <a:prstGeom prst="line">
            <a:avLst/>
          </a:prstGeom>
          <a:ln w="254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グループ化 16"/>
          <p:cNvGrpSpPr/>
          <p:nvPr/>
        </p:nvGrpSpPr>
        <p:grpSpPr>
          <a:xfrm>
            <a:off x="466424" y="4134291"/>
            <a:ext cx="5934964" cy="1480032"/>
            <a:chOff x="136512" y="4509404"/>
            <a:chExt cx="5934964" cy="1480032"/>
          </a:xfrm>
        </p:grpSpPr>
        <p:pic>
          <p:nvPicPr>
            <p:cNvPr id="18" name="Picture 6" descr="C:\Users\Yosuke Date\Desktop\community-150124_640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025" b="41846"/>
            <a:stretch/>
          </p:blipFill>
          <p:spPr bwMode="auto">
            <a:xfrm>
              <a:off x="136512" y="4509404"/>
              <a:ext cx="464843" cy="541395"/>
            </a:xfrm>
            <a:prstGeom prst="rect">
              <a:avLst/>
            </a:prstGeom>
            <a:noFill/>
            <a:scene3d>
              <a:camera prst="orthographicFront">
                <a:rot lat="2400000" lon="180000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8" descr="C:\Users\Yosuke Date\Desktop\community-150124_640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r="25000" b="40909"/>
            <a:stretch/>
          </p:blipFill>
          <p:spPr bwMode="auto">
            <a:xfrm>
              <a:off x="840554" y="4804146"/>
              <a:ext cx="444881" cy="525958"/>
            </a:xfrm>
            <a:prstGeom prst="rect">
              <a:avLst/>
            </a:prstGeom>
            <a:noFill/>
            <a:scene3d>
              <a:camera prst="orthographicFront">
                <a:rot lat="2400000" lon="180000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3" descr="C:\Users\Yosuke Date\Desktop\images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88" b="10393"/>
            <a:stretch/>
          </p:blipFill>
          <p:spPr bwMode="auto">
            <a:xfrm>
              <a:off x="3265187" y="5605403"/>
              <a:ext cx="461469" cy="384033"/>
            </a:xfrm>
            <a:prstGeom prst="rect">
              <a:avLst/>
            </a:prstGeom>
            <a:noFill/>
            <a:scene3d>
              <a:camera prst="orthographicFront">
                <a:rot lat="1200000" lon="1200000" rev="240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5" descr="C:\Users\Yosuke Date\Desktop\lo_res_product_41298_141738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0684" y="5330104"/>
              <a:ext cx="507559" cy="349380"/>
            </a:xfrm>
            <a:prstGeom prst="rect">
              <a:avLst/>
            </a:prstGeom>
            <a:noFill/>
            <a:scene3d>
              <a:camera prst="orthographicFront">
                <a:rot lat="1200000" lon="1200000" rev="360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2" descr="C:\Users\Yosuke Date\Desktop\book-thumb-500x461-108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5086" y="4636889"/>
              <a:ext cx="416390" cy="383990"/>
            </a:xfrm>
            <a:prstGeom prst="rect">
              <a:avLst/>
            </a:prstGeom>
            <a:noFill/>
            <a:scene3d>
              <a:camera prst="orthographicFront">
                <a:rot lat="1200000" lon="1200000" rev="300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4" descr="C:\Users\Yosuke Date\Desktop\Book-icon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8237" y="4869479"/>
              <a:ext cx="552894" cy="552894"/>
            </a:xfrm>
            <a:prstGeom prst="rect">
              <a:avLst/>
            </a:prstGeom>
            <a:noFill/>
            <a:scene3d>
              <a:camera prst="orthographicFront">
                <a:rot lat="1200000" lon="1200000" rev="240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9" descr="C:\Users\Yosuke Date\Desktop\community-150124_640.png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05" b="41140"/>
            <a:stretch/>
          </p:blipFill>
          <p:spPr bwMode="auto">
            <a:xfrm>
              <a:off x="2552892" y="5448041"/>
              <a:ext cx="465167" cy="541395"/>
            </a:xfrm>
            <a:prstGeom prst="rect">
              <a:avLst/>
            </a:prstGeom>
            <a:noFill/>
            <a:scene3d>
              <a:camera prst="orthographicFront">
                <a:rot lat="2400000" lon="180000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7" descr="C:\Users\Yosuke Date\Desktop\community-150124_640.pn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12" t="6986" r="50163" b="41586"/>
            <a:stretch/>
          </p:blipFill>
          <p:spPr bwMode="auto">
            <a:xfrm>
              <a:off x="1795547" y="5230296"/>
              <a:ext cx="456063" cy="474476"/>
            </a:xfrm>
            <a:prstGeom prst="rect">
              <a:avLst/>
            </a:prstGeom>
            <a:noFill/>
            <a:scene3d>
              <a:camera prst="orthographicFront">
                <a:rot lat="2400000" lon="180000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6" name="直線コネクタ 25"/>
          <p:cNvCxnSpPr/>
          <p:nvPr/>
        </p:nvCxnSpPr>
        <p:spPr>
          <a:xfrm flipH="1">
            <a:off x="4261187" y="2699320"/>
            <a:ext cx="32878" cy="1787936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乗算記号 26"/>
          <p:cNvSpPr/>
          <p:nvPr/>
        </p:nvSpPr>
        <p:spPr>
          <a:xfrm>
            <a:off x="4193509" y="2579272"/>
            <a:ext cx="201112" cy="201112"/>
          </a:xfrm>
          <a:prstGeom prst="mathMultiply">
            <a:avLst>
              <a:gd name="adj1" fmla="val 1249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8" name="グループ化 27"/>
          <p:cNvGrpSpPr/>
          <p:nvPr/>
        </p:nvGrpSpPr>
        <p:grpSpPr>
          <a:xfrm>
            <a:off x="849946" y="2345866"/>
            <a:ext cx="4908837" cy="3028091"/>
            <a:chOff x="620948" y="2708315"/>
            <a:chExt cx="4908837" cy="3028091"/>
          </a:xfrm>
        </p:grpSpPr>
        <p:cxnSp>
          <p:nvCxnSpPr>
            <p:cNvPr id="29" name="直線コネクタ 28"/>
            <p:cNvCxnSpPr/>
            <p:nvPr/>
          </p:nvCxnSpPr>
          <p:spPr>
            <a:xfrm>
              <a:off x="702306" y="3501008"/>
              <a:ext cx="0" cy="1316902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乗算記号 29"/>
            <p:cNvSpPr/>
            <p:nvPr/>
          </p:nvSpPr>
          <p:spPr>
            <a:xfrm>
              <a:off x="620948" y="3372459"/>
              <a:ext cx="201112" cy="201112"/>
            </a:xfrm>
            <a:prstGeom prst="mathMultiply">
              <a:avLst>
                <a:gd name="adj1" fmla="val 1249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乗算記号 30"/>
            <p:cNvSpPr/>
            <p:nvPr/>
          </p:nvSpPr>
          <p:spPr>
            <a:xfrm>
              <a:off x="1350392" y="3262881"/>
              <a:ext cx="201112" cy="201112"/>
            </a:xfrm>
            <a:prstGeom prst="mathMultiply">
              <a:avLst>
                <a:gd name="adj1" fmla="val 1249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2" name="直線コネクタ 31"/>
            <p:cNvCxnSpPr/>
            <p:nvPr/>
          </p:nvCxnSpPr>
          <p:spPr>
            <a:xfrm flipH="1">
              <a:off x="1450949" y="3473015"/>
              <a:ext cx="13062" cy="1036623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flipH="1">
              <a:off x="2358504" y="3170613"/>
              <a:ext cx="13062" cy="1036623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乗算記号 33"/>
            <p:cNvSpPr/>
            <p:nvPr/>
          </p:nvSpPr>
          <p:spPr>
            <a:xfrm>
              <a:off x="2264479" y="3061769"/>
              <a:ext cx="201112" cy="201112"/>
            </a:xfrm>
            <a:prstGeom prst="mathMultiply">
              <a:avLst>
                <a:gd name="adj1" fmla="val 1249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5" name="直線コネクタ 34"/>
            <p:cNvCxnSpPr/>
            <p:nvPr/>
          </p:nvCxnSpPr>
          <p:spPr>
            <a:xfrm flipH="1">
              <a:off x="3078584" y="2941087"/>
              <a:ext cx="13062" cy="1036623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乗算記号 35"/>
            <p:cNvSpPr/>
            <p:nvPr/>
          </p:nvSpPr>
          <p:spPr>
            <a:xfrm>
              <a:off x="2978028" y="2840531"/>
              <a:ext cx="201112" cy="201112"/>
            </a:xfrm>
            <a:prstGeom prst="mathMultiply">
              <a:avLst>
                <a:gd name="adj1" fmla="val 1249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7" name="直線コネクタ 36"/>
            <p:cNvCxnSpPr/>
            <p:nvPr/>
          </p:nvCxnSpPr>
          <p:spPr>
            <a:xfrm flipH="1">
              <a:off x="5416167" y="3162325"/>
              <a:ext cx="13062" cy="1707154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乗算記号 37"/>
            <p:cNvSpPr/>
            <p:nvPr/>
          </p:nvSpPr>
          <p:spPr>
            <a:xfrm>
              <a:off x="5328673" y="3041643"/>
              <a:ext cx="201112" cy="201112"/>
            </a:xfrm>
            <a:prstGeom prst="mathMultiply">
              <a:avLst>
                <a:gd name="adj1" fmla="val 1249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9" name="直線コネクタ 38"/>
            <p:cNvCxnSpPr/>
            <p:nvPr/>
          </p:nvCxnSpPr>
          <p:spPr>
            <a:xfrm flipH="1">
              <a:off x="4685379" y="3397882"/>
              <a:ext cx="13062" cy="1707154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乗算記号 39"/>
            <p:cNvSpPr/>
            <p:nvPr/>
          </p:nvSpPr>
          <p:spPr>
            <a:xfrm>
              <a:off x="4609096" y="3271928"/>
              <a:ext cx="201112" cy="201112"/>
            </a:xfrm>
            <a:prstGeom prst="mathMultiply">
              <a:avLst>
                <a:gd name="adj1" fmla="val 1249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乗算記号 40"/>
            <p:cNvSpPr/>
            <p:nvPr/>
          </p:nvSpPr>
          <p:spPr>
            <a:xfrm>
              <a:off x="3711170" y="3651342"/>
              <a:ext cx="201112" cy="201112"/>
            </a:xfrm>
            <a:prstGeom prst="mathMultiply">
              <a:avLst>
                <a:gd name="adj1" fmla="val 1249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2" name="直線コネクタ 41"/>
            <p:cNvCxnSpPr/>
            <p:nvPr/>
          </p:nvCxnSpPr>
          <p:spPr>
            <a:xfrm flipH="1">
              <a:off x="3798664" y="3790514"/>
              <a:ext cx="13062" cy="1707154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/>
            <p:cNvCxnSpPr/>
            <p:nvPr/>
          </p:nvCxnSpPr>
          <p:spPr>
            <a:xfrm flipH="1">
              <a:off x="3055231" y="4029252"/>
              <a:ext cx="13062" cy="1707154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乗算記号 43"/>
            <p:cNvSpPr/>
            <p:nvPr/>
          </p:nvSpPr>
          <p:spPr>
            <a:xfrm>
              <a:off x="2978028" y="3852454"/>
              <a:ext cx="201112" cy="201112"/>
            </a:xfrm>
            <a:prstGeom prst="mathMultiply">
              <a:avLst>
                <a:gd name="adj1" fmla="val 1249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5" name="直線コネクタ 44"/>
            <p:cNvCxnSpPr/>
            <p:nvPr/>
          </p:nvCxnSpPr>
          <p:spPr>
            <a:xfrm flipH="1">
              <a:off x="2266205" y="4285690"/>
              <a:ext cx="9051" cy="1182925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乗算記号 45"/>
            <p:cNvSpPr/>
            <p:nvPr/>
          </p:nvSpPr>
          <p:spPr>
            <a:xfrm>
              <a:off x="2174700" y="4150903"/>
              <a:ext cx="201112" cy="201112"/>
            </a:xfrm>
            <a:prstGeom prst="mathMultiply">
              <a:avLst>
                <a:gd name="adj1" fmla="val 1249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7" name="直線コネクタ 46"/>
            <p:cNvCxnSpPr/>
            <p:nvPr/>
          </p:nvCxnSpPr>
          <p:spPr>
            <a:xfrm flipH="1">
              <a:off x="3061763" y="3372459"/>
              <a:ext cx="4524" cy="1879131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乗算記号 47"/>
            <p:cNvSpPr/>
            <p:nvPr/>
          </p:nvSpPr>
          <p:spPr>
            <a:xfrm>
              <a:off x="2965731" y="3196770"/>
              <a:ext cx="201112" cy="201112"/>
            </a:xfrm>
            <a:prstGeom prst="mathMultiply">
              <a:avLst>
                <a:gd name="adj1" fmla="val 1249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9" name="直線コネクタ 48"/>
            <p:cNvCxnSpPr/>
            <p:nvPr/>
          </p:nvCxnSpPr>
          <p:spPr>
            <a:xfrm flipH="1">
              <a:off x="4682002" y="2909427"/>
              <a:ext cx="32878" cy="1787936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乗算記号 49"/>
            <p:cNvSpPr/>
            <p:nvPr/>
          </p:nvSpPr>
          <p:spPr>
            <a:xfrm>
              <a:off x="4614324" y="2808871"/>
              <a:ext cx="201112" cy="201112"/>
            </a:xfrm>
            <a:prstGeom prst="mathMultiply">
              <a:avLst>
                <a:gd name="adj1" fmla="val 1249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1" name="直線コネクタ 50"/>
            <p:cNvCxnSpPr/>
            <p:nvPr/>
          </p:nvCxnSpPr>
          <p:spPr>
            <a:xfrm flipH="1">
              <a:off x="1350392" y="3969117"/>
              <a:ext cx="9051" cy="1182925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乗算記号 51"/>
            <p:cNvSpPr/>
            <p:nvPr/>
          </p:nvSpPr>
          <p:spPr>
            <a:xfrm>
              <a:off x="1285435" y="3803395"/>
              <a:ext cx="201112" cy="201112"/>
            </a:xfrm>
            <a:prstGeom prst="mathMultiply">
              <a:avLst>
                <a:gd name="adj1" fmla="val 1249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3" name="直線コネクタ 52"/>
            <p:cNvCxnSpPr/>
            <p:nvPr/>
          </p:nvCxnSpPr>
          <p:spPr>
            <a:xfrm flipH="1">
              <a:off x="2111473" y="3667601"/>
              <a:ext cx="9051" cy="1182925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乗算記号 53"/>
            <p:cNvSpPr/>
            <p:nvPr/>
          </p:nvSpPr>
          <p:spPr>
            <a:xfrm>
              <a:off x="2038363" y="3545980"/>
              <a:ext cx="201112" cy="201112"/>
            </a:xfrm>
            <a:prstGeom prst="mathMultiply">
              <a:avLst>
                <a:gd name="adj1" fmla="val 1249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乗算記号 54"/>
            <p:cNvSpPr/>
            <p:nvPr/>
          </p:nvSpPr>
          <p:spPr>
            <a:xfrm>
              <a:off x="3003796" y="3041643"/>
              <a:ext cx="201112" cy="201112"/>
            </a:xfrm>
            <a:prstGeom prst="mathMultiply">
              <a:avLst>
                <a:gd name="adj1" fmla="val 1249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6" name="直線コネクタ 55"/>
            <p:cNvCxnSpPr/>
            <p:nvPr/>
          </p:nvCxnSpPr>
          <p:spPr>
            <a:xfrm flipH="1">
              <a:off x="3057237" y="3162325"/>
              <a:ext cx="21347" cy="1393059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/>
            <p:cNvCxnSpPr/>
            <p:nvPr/>
          </p:nvCxnSpPr>
          <p:spPr>
            <a:xfrm flipH="1">
              <a:off x="3726656" y="2840531"/>
              <a:ext cx="32878" cy="1467261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乗算記号 57"/>
            <p:cNvSpPr/>
            <p:nvPr/>
          </p:nvSpPr>
          <p:spPr>
            <a:xfrm>
              <a:off x="3658978" y="2708315"/>
              <a:ext cx="201112" cy="201112"/>
            </a:xfrm>
            <a:prstGeom prst="mathMultiply">
              <a:avLst>
                <a:gd name="adj1" fmla="val 1249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正方形/長方形 58"/>
              <p:cNvSpPr/>
              <p:nvPr/>
            </p:nvSpPr>
            <p:spPr>
              <a:xfrm>
                <a:off x="7651510" y="5632629"/>
                <a:ext cx="1736757" cy="6044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/>
                            </a:rPr>
                            <m:t>(1)</m:t>
                          </m:r>
                        </m:sup>
                      </m:sSubSup>
                      <m:r>
                        <a:rPr lang="en-US" altLang="ja-JP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ja-JP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ja-JP" b="0" i="1" smtClea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/>
                                </a:rPr>
                                <m:t>𝑘𝑖</m:t>
                              </m:r>
                            </m:sub>
                            <m:sup>
                              <m:r>
                                <a:rPr lang="en-US" altLang="ja-JP" i="1">
                                  <a:latin typeface="Cambria Math"/>
                                </a:rPr>
                                <m:t>(1)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ja-JP" altLang="en-US" dirty="0"/>
              </a:p>
            </p:txBody>
          </p:sp>
        </mc:Choice>
        <mc:Fallback>
          <p:sp>
            <p:nvSpPr>
              <p:cNvPr id="59" name="正方形/長方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1510" y="5632629"/>
                <a:ext cx="1736757" cy="604461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正方形/長方形 59"/>
              <p:cNvSpPr/>
              <p:nvPr/>
            </p:nvSpPr>
            <p:spPr>
              <a:xfrm>
                <a:off x="9353770" y="5632629"/>
                <a:ext cx="1755994" cy="635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/>
                            </a:rPr>
                            <m:t>𝑙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/>
                            </a:rPr>
                            <m:t>(2)</m:t>
                          </m:r>
                        </m:sup>
                      </m:sSubSup>
                      <m:r>
                        <a:rPr lang="en-US" altLang="ja-JP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ja-JP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ja-JP" b="0" i="1" smtClean="0">
                              <a:latin typeface="Cambria Math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/>
                                </a:rPr>
                                <m:t>𝑙𝑗</m:t>
                              </m:r>
                            </m:sub>
                            <m:sup>
                              <m:r>
                                <a:rPr lang="en-US" altLang="ja-JP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ja-JP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altLang="ja-JP" i="1">
                                  <a:latin typeface="Cambria Math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ja-JP" altLang="en-US" dirty="0"/>
              </a:p>
            </p:txBody>
          </p:sp>
        </mc:Choice>
        <mc:Fallback>
          <p:sp>
            <p:nvSpPr>
              <p:cNvPr id="60" name="正方形/長方形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3770" y="5632629"/>
                <a:ext cx="1755994" cy="635751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テキスト ボックス 60"/>
          <p:cNvSpPr txBox="1"/>
          <p:nvPr/>
        </p:nvSpPr>
        <p:spPr>
          <a:xfrm>
            <a:off x="7686452" y="5340854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なお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テキスト ボックス 61"/>
              <p:cNvSpPr txBox="1"/>
              <p:nvPr/>
            </p:nvSpPr>
            <p:spPr>
              <a:xfrm>
                <a:off x="7197011" y="3287396"/>
                <a:ext cx="4313519" cy="992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000" b="1" i="1" smtClean="0">
                              <a:latin typeface="Cambria Math"/>
                            </a:rPr>
                            <m:t>𝒖</m:t>
                          </m:r>
                        </m:e>
                        <m:sub>
                          <m:r>
                            <a:rPr kumimoji="1" lang="en-US" altLang="ja-JP" sz="2000" b="0" i="1" smtClean="0">
                              <a:latin typeface="Cambria Math"/>
                            </a:rPr>
                            <m:t>𝑖𝑙</m:t>
                          </m:r>
                        </m:sub>
                        <m:sup>
                          <m:r>
                            <a:rPr kumimoji="1" lang="en-US" altLang="ja-JP" sz="2000" b="0" i="1" smtClean="0">
                              <a:latin typeface="Cambria Math"/>
                            </a:rPr>
                            <m:t>(1)</m:t>
                          </m:r>
                        </m:sup>
                      </m:sSubSup>
                      <m:r>
                        <a:rPr kumimoji="1" lang="en-US" altLang="ja-JP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ja-JP" sz="2000" b="0" i="1" smtClean="0">
                                  <a:latin typeface="Cambria Math"/>
                                </a:rPr>
                                <m:t>𝐺</m:t>
                              </m:r>
                            </m:e>
                            <m:sub>
                              <m:r>
                                <a:rPr kumimoji="1" lang="en-US" altLang="ja-JP" sz="2000" b="0" i="1" smtClean="0">
                                  <a:latin typeface="Cambria Math"/>
                                </a:rPr>
                                <m:t>𝑙</m:t>
                              </m:r>
                            </m:sub>
                            <m:sup>
                              <m:r>
                                <a:rPr kumimoji="1" lang="en-US" altLang="ja-JP" sz="2000" b="0" i="1" smtClean="0">
                                  <a:latin typeface="Cambria Math"/>
                                </a:rPr>
                                <m:t>(2)</m:t>
                              </m:r>
                            </m:sup>
                          </m:sSubSup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000" b="0" i="1" smtClean="0">
                              <a:latin typeface="Cambria Math"/>
                            </a:rPr>
                            <m:t>𝑗</m:t>
                          </m:r>
                          <m:r>
                            <a:rPr kumimoji="1" lang="en-US" altLang="ja-JP" sz="20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000" b="0" i="1" smtClean="0">
                              <a:latin typeface="Cambria Math"/>
                            </a:rPr>
                            <m:t>𝐽</m:t>
                          </m:r>
                        </m:sup>
                        <m:e>
                          <m:sSubSup>
                            <m:sSubSupPr>
                              <m:ctrlP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ja-JP" sz="2000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ja-JP" sz="2000" b="0" i="1" smtClean="0">
                                  <a:latin typeface="Cambria Math"/>
                                </a:rPr>
                                <m:t>𝑙𝑗</m:t>
                              </m:r>
                            </m:sub>
                            <m:sup>
                              <m:r>
                                <a:rPr kumimoji="1" lang="en-US" altLang="ja-JP" sz="2000" b="0" i="1" smtClean="0">
                                  <a:latin typeface="Cambria Math"/>
                                </a:rPr>
                                <m:t>(2)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000" b="1" i="1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ja-JP" sz="2000" i="1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ja-JP" sz="2000" b="0" dirty="0" smtClean="0"/>
              </a:p>
            </p:txBody>
          </p:sp>
        </mc:Choice>
        <mc:Fallback>
          <p:sp>
            <p:nvSpPr>
              <p:cNvPr id="62" name="テキスト ボックス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011" y="3287396"/>
                <a:ext cx="4313519" cy="992644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テキスト ボックス 62"/>
              <p:cNvSpPr txBox="1"/>
              <p:nvPr/>
            </p:nvSpPr>
            <p:spPr>
              <a:xfrm>
                <a:off x="7197011" y="4185888"/>
                <a:ext cx="4313519" cy="957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000" b="1" i="1" smtClean="0">
                              <a:latin typeface="Cambria Math"/>
                            </a:rPr>
                            <m:t>𝒖</m:t>
                          </m:r>
                        </m:e>
                        <m:sub>
                          <m:r>
                            <a:rPr kumimoji="1" lang="en-US" altLang="ja-JP" sz="2000" b="0" i="1" smtClean="0">
                              <a:latin typeface="Cambria Math"/>
                            </a:rPr>
                            <m:t>𝑘𝑗</m:t>
                          </m:r>
                        </m:sub>
                        <m:sup>
                          <m:r>
                            <a:rPr kumimoji="1" lang="en-US" altLang="ja-JP" sz="2000" b="0" i="1" smtClean="0">
                              <a:latin typeface="Cambria Math"/>
                            </a:rPr>
                            <m:t>(2)</m:t>
                          </m:r>
                        </m:sup>
                      </m:sSubSup>
                      <m:r>
                        <a:rPr kumimoji="1" lang="en-US" altLang="ja-JP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ja-JP" sz="2000" b="0" i="1" smtClean="0">
                                  <a:latin typeface="Cambria Math"/>
                                </a:rPr>
                                <m:t>𝐺</m:t>
                              </m:r>
                            </m:e>
                            <m:sub>
                              <m:r>
                                <a:rPr kumimoji="1" lang="en-US" altLang="ja-JP" sz="2000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kumimoji="1" lang="en-US" altLang="ja-JP" sz="2000" b="0" i="1" smtClean="0">
                                  <a:latin typeface="Cambria Math"/>
                                </a:rPr>
                                <m:t>(1)</m:t>
                              </m:r>
                            </m:sup>
                          </m:sSubSup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000" b="0" i="1" smtClean="0">
                              <a:latin typeface="Cambria Math"/>
                            </a:rPr>
                            <m:t>𝑖</m:t>
                          </m:r>
                          <m:r>
                            <a:rPr kumimoji="1" lang="en-US" altLang="ja-JP" sz="20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000" b="0" i="1" smtClean="0">
                              <a:latin typeface="Cambria Math"/>
                            </a:rPr>
                            <m:t>𝐼</m:t>
                          </m:r>
                        </m:sup>
                        <m:e>
                          <m:sSubSup>
                            <m:sSubSupPr>
                              <m:ctrlP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ja-JP" sz="2000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ja-JP" sz="2000" b="0" i="1" smtClean="0">
                                  <a:latin typeface="Cambria Math"/>
                                </a:rPr>
                                <m:t>𝑘𝑖</m:t>
                              </m:r>
                            </m:sub>
                            <m:sup>
                              <m:r>
                                <a:rPr kumimoji="1" lang="en-US" altLang="ja-JP" sz="2000" b="0" i="1" smtClean="0">
                                  <a:latin typeface="Cambria Math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000" b="1" i="1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ja-JP" sz="2000" i="1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ja-JP" sz="2000" b="0" dirty="0" smtClean="0"/>
              </a:p>
            </p:txBody>
          </p:sp>
        </mc:Choice>
        <mc:Fallback>
          <p:sp>
            <p:nvSpPr>
              <p:cNvPr id="63" name="テキスト ボックス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011" y="4185888"/>
                <a:ext cx="4313519" cy="957826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正方形/長方形 63"/>
          <p:cNvSpPr/>
          <p:nvPr/>
        </p:nvSpPr>
        <p:spPr>
          <a:xfrm>
            <a:off x="7218622" y="2114832"/>
            <a:ext cx="4279496" cy="41665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380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7" grpId="0" animBg="1"/>
      <p:bldP spid="59" grpId="0"/>
      <p:bldP spid="60" grpId="0"/>
      <p:bldP spid="61" grpId="0"/>
      <p:bldP spid="62" grpId="0"/>
      <p:bldP spid="63" grpId="0"/>
      <p:bldP spid="6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Tensor SOM</a:t>
            </a:r>
            <a:r>
              <a:rPr lang="ja-JP" altLang="en-US" dirty="0" smtClean="0"/>
              <a:t>による実データ解析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lang="ja-JP" altLang="en-US" smtClean="0"/>
              <a:pPr/>
              <a:t>56</a:t>
            </a:fld>
            <a:endParaRPr lang="ja-JP" altLang="en-US"/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93097" y="1452315"/>
            <a:ext cx="8914639" cy="216024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Font typeface="Arial" pitchFamily="34" charset="0"/>
              <a:buNone/>
            </a:pPr>
            <a:r>
              <a:rPr lang="ja-JP" altLang="en-US" sz="2000" dirty="0" smtClean="0">
                <a:latin typeface="+mn-ea"/>
                <a:cs typeface="メイリオ" pitchFamily="50" charset="-128"/>
              </a:rPr>
              <a:t>　</a:t>
            </a:r>
            <a:endParaRPr lang="en-US" altLang="ja-JP" sz="2000" dirty="0" smtClean="0">
              <a:latin typeface="+mn-ea"/>
              <a:cs typeface="メイリオ" pitchFamily="50" charset="-128"/>
            </a:endParaRPr>
          </a:p>
          <a:p>
            <a:pPr marL="0" indent="0">
              <a:lnSpc>
                <a:spcPct val="100000"/>
              </a:lnSpc>
              <a:buFont typeface="Arial" pitchFamily="34" charset="0"/>
              <a:buNone/>
            </a:pPr>
            <a:r>
              <a:rPr lang="ja-JP" altLang="en-US" sz="2000" dirty="0" smtClean="0">
                <a:latin typeface="+mn-ea"/>
                <a:cs typeface="メイリオ" pitchFamily="50" charset="-128"/>
              </a:rPr>
              <a:t>飲料に関するアンケートデータを使用</a:t>
            </a:r>
            <a:endParaRPr lang="en-US" altLang="ja-JP" sz="2000" dirty="0" smtClean="0">
              <a:latin typeface="+mn-ea"/>
              <a:cs typeface="メイリオ" pitchFamily="50" charset="-128"/>
            </a:endParaRPr>
          </a:p>
          <a:p>
            <a:pPr marL="0" indent="0">
              <a:lnSpc>
                <a:spcPct val="100000"/>
              </a:lnSpc>
              <a:buFont typeface="Arial" pitchFamily="34" charset="0"/>
              <a:buNone/>
            </a:pPr>
            <a:r>
              <a:rPr lang="ja-JP" altLang="en-US" sz="2000" dirty="0" smtClean="0">
                <a:latin typeface="+mn-ea"/>
                <a:cs typeface="メイリオ" pitchFamily="50" charset="-128"/>
              </a:rPr>
              <a:t>　さまざまな状況下における各飲料への</a:t>
            </a:r>
            <a:r>
              <a:rPr lang="en-US" altLang="ja-JP" sz="2000" dirty="0" smtClean="0">
                <a:latin typeface="+mn-ea"/>
                <a:cs typeface="メイリオ" pitchFamily="50" charset="-128"/>
              </a:rPr>
              <a:t>5</a:t>
            </a:r>
            <a:r>
              <a:rPr lang="ja-JP" altLang="en-US" sz="2000" dirty="0" smtClean="0">
                <a:latin typeface="+mn-ea"/>
                <a:cs typeface="メイリオ" pitchFamily="50" charset="-128"/>
              </a:rPr>
              <a:t>段階評価</a:t>
            </a:r>
            <a:endParaRPr lang="en-US" altLang="ja-JP" sz="2000" dirty="0" smtClean="0">
              <a:latin typeface="+mn-ea"/>
              <a:cs typeface="メイリオ" pitchFamily="50" charset="-128"/>
            </a:endParaRPr>
          </a:p>
          <a:p>
            <a:pPr marL="0" indent="0">
              <a:lnSpc>
                <a:spcPct val="100000"/>
              </a:lnSpc>
              <a:buFont typeface="Arial" pitchFamily="34" charset="0"/>
              <a:buNone/>
            </a:pPr>
            <a:endParaRPr lang="en-US" altLang="ja-JP" sz="1800" dirty="0" smtClean="0">
              <a:latin typeface="+mn-ea"/>
              <a:cs typeface="メイリオ" pitchFamily="50" charset="-128"/>
            </a:endParaRPr>
          </a:p>
          <a:p>
            <a:pPr marL="0" indent="0">
              <a:lnSpc>
                <a:spcPct val="100000"/>
              </a:lnSpc>
              <a:buFont typeface="Arial" pitchFamily="34" charset="0"/>
              <a:buNone/>
            </a:pPr>
            <a:r>
              <a:rPr lang="en-US" altLang="ja-JP" sz="1800" dirty="0">
                <a:latin typeface="+mn-ea"/>
                <a:cs typeface="メイリオ" pitchFamily="50" charset="-128"/>
              </a:rPr>
              <a:t>	</a:t>
            </a:r>
            <a:r>
              <a:rPr lang="en-US" altLang="ja-JP" sz="1800" i="1" dirty="0" smtClean="0">
                <a:latin typeface="+mn-ea"/>
                <a:cs typeface="メイリオ" pitchFamily="50" charset="-128"/>
              </a:rPr>
              <a:t>e.g. </a:t>
            </a:r>
            <a:r>
              <a:rPr lang="ja-JP" altLang="en-US" sz="1800" dirty="0" smtClean="0">
                <a:latin typeface="+mn-ea"/>
                <a:cs typeface="メイリオ" pitchFamily="50" charset="-128"/>
              </a:rPr>
              <a:t>あなたは食事中にウーロン茶を良く飲みますか？</a:t>
            </a:r>
            <a:endParaRPr lang="en-US" altLang="ja-JP" sz="1800" dirty="0" smtClean="0">
              <a:latin typeface="+mn-ea"/>
              <a:cs typeface="メイリオ" pitchFamily="50" charset="-128"/>
            </a:endParaRPr>
          </a:p>
          <a:p>
            <a:pPr marL="0" indent="0">
              <a:lnSpc>
                <a:spcPct val="100000"/>
              </a:lnSpc>
              <a:buFont typeface="Arial" pitchFamily="34" charset="0"/>
              <a:buNone/>
            </a:pPr>
            <a:r>
              <a:rPr lang="en-US" altLang="ja-JP" sz="1800" dirty="0">
                <a:latin typeface="+mn-ea"/>
                <a:cs typeface="メイリオ" pitchFamily="50" charset="-128"/>
              </a:rPr>
              <a:t>	</a:t>
            </a:r>
            <a:r>
              <a:rPr lang="ja-JP" altLang="en-US" sz="1800" dirty="0" smtClean="0">
                <a:latin typeface="+mn-ea"/>
                <a:cs typeface="メイリオ" pitchFamily="50" charset="-128"/>
              </a:rPr>
              <a:t>　　→ 良く飲む：５　～　</a:t>
            </a:r>
            <a:r>
              <a:rPr lang="ja-JP" altLang="en-US" sz="1800" dirty="0">
                <a:latin typeface="+mn-ea"/>
                <a:cs typeface="メイリオ" pitchFamily="50" charset="-128"/>
              </a:rPr>
              <a:t>まったく</a:t>
            </a:r>
            <a:r>
              <a:rPr lang="ja-JP" altLang="en-US" sz="1800" dirty="0" smtClean="0">
                <a:latin typeface="+mn-ea"/>
                <a:cs typeface="メイリオ" pitchFamily="50" charset="-128"/>
              </a:rPr>
              <a:t>飲まない：１</a:t>
            </a:r>
            <a:endParaRPr lang="en-US" altLang="ja-JP" sz="1800" dirty="0" smtClean="0">
              <a:latin typeface="+mn-ea"/>
              <a:cs typeface="メイリオ" pitchFamily="50" charset="-128"/>
            </a:endParaRPr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670879"/>
              </p:ext>
            </p:extLst>
          </p:nvPr>
        </p:nvGraphicFramePr>
        <p:xfrm>
          <a:off x="1739674" y="4461370"/>
          <a:ext cx="3097212" cy="1737224"/>
        </p:xfrm>
        <a:graphic>
          <a:graphicData uri="http://schemas.openxmlformats.org/drawingml/2006/table">
            <a:tbl>
              <a:tblPr/>
              <a:tblGrid>
                <a:gridCol w="2271712"/>
                <a:gridCol w="825500"/>
              </a:tblGrid>
              <a:tr h="36512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ja-JP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50" charset="-128"/>
                        </a:rPr>
                        <a:t>入力データ</a:t>
                      </a:r>
                    </a:p>
                  </a:txBody>
                  <a:tcPr marT="45703" marB="4570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ja-JP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50" charset="-128"/>
                        </a:rPr>
                        <a:t>回答者数</a:t>
                      </a:r>
                    </a:p>
                  </a:txBody>
                  <a:tcPr marT="45703" marB="4570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50" charset="-128"/>
                        </a:rPr>
                        <a:t>16</a:t>
                      </a:r>
                      <a:endParaRPr kumimoji="1" lang="ja-JP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50" charset="-128"/>
                      </a:endParaRPr>
                    </a:p>
                  </a:txBody>
                  <a:tcPr marT="45703" marB="4570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ja-JP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50" charset="-128"/>
                        </a:rPr>
                        <a:t>商品</a:t>
                      </a:r>
                      <a:r>
                        <a:rPr kumimoji="1" lang="en-US" altLang="ja-JP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50" charset="-128"/>
                        </a:rPr>
                        <a:t>(</a:t>
                      </a:r>
                      <a:r>
                        <a:rPr kumimoji="1" lang="ja-JP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50" charset="-128"/>
                        </a:rPr>
                        <a:t>飲料</a:t>
                      </a:r>
                      <a:r>
                        <a:rPr kumimoji="1" lang="en-US" altLang="ja-JP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50" charset="-128"/>
                        </a:rPr>
                        <a:t>)</a:t>
                      </a:r>
                      <a:r>
                        <a:rPr kumimoji="1" lang="ja-JP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50" charset="-128"/>
                        </a:rPr>
                        <a:t>数</a:t>
                      </a:r>
                    </a:p>
                  </a:txBody>
                  <a:tcPr marT="45703" marB="4570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50" charset="-128"/>
                        </a:rPr>
                        <a:t>13</a:t>
                      </a:r>
                      <a:endParaRPr kumimoji="1" lang="ja-JP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50" charset="-128"/>
                      </a:endParaRPr>
                    </a:p>
                  </a:txBody>
                  <a:tcPr marT="45703" marB="4570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9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ja-JP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50" charset="-128"/>
                        </a:rPr>
                        <a:t>アンケート評価項目</a:t>
                      </a:r>
                      <a:endParaRPr kumimoji="1" lang="en-US" altLang="ja-JP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50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50" charset="-128"/>
                        </a:rPr>
                        <a:t>(</a:t>
                      </a:r>
                      <a:r>
                        <a:rPr kumimoji="1" lang="ja-JP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50" charset="-128"/>
                        </a:rPr>
                        <a:t>状況</a:t>
                      </a:r>
                      <a:r>
                        <a:rPr kumimoji="1" lang="en-US" altLang="ja-JP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50" charset="-128"/>
                        </a:rPr>
                        <a:t>)</a:t>
                      </a:r>
                      <a:r>
                        <a:rPr kumimoji="1" lang="ja-JP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50" charset="-128"/>
                        </a:rPr>
                        <a:t>数</a:t>
                      </a:r>
                    </a:p>
                  </a:txBody>
                  <a:tcPr marT="45703" marB="4570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50" charset="-128"/>
                        </a:rPr>
                        <a:t>10</a:t>
                      </a:r>
                    </a:p>
                  </a:txBody>
                  <a:tcPr marT="45703" marB="4570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277" y="3982195"/>
            <a:ext cx="3443287" cy="269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" name="タイトル 1"/>
          <p:cNvSpPr txBox="1">
            <a:spLocks/>
          </p:cNvSpPr>
          <p:nvPr/>
        </p:nvSpPr>
        <p:spPr>
          <a:xfrm>
            <a:off x="2833120" y="515738"/>
            <a:ext cx="8229600" cy="566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kumimoji="1"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000" dirty="0" smtClean="0"/>
              <a:t>入力データの説明</a:t>
            </a:r>
          </a:p>
        </p:txBody>
      </p:sp>
    </p:spTree>
    <p:extLst>
      <p:ext uri="{BB962C8B-B14F-4D97-AF65-F5344CB8AC3E}">
        <p14:creationId xmlns:p14="http://schemas.microsoft.com/office/powerpoint/2010/main" val="6552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Tensor SOM</a:t>
            </a:r>
            <a:r>
              <a:rPr lang="ja-JP" altLang="en-US" dirty="0" smtClean="0"/>
              <a:t>による実データ解析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lang="ja-JP" altLang="en-US" smtClean="0"/>
              <a:pPr/>
              <a:t>57</a:t>
            </a:fld>
            <a:endParaRPr lang="ja-JP" altLang="en-US"/>
          </a:p>
        </p:txBody>
      </p:sp>
      <p:pic>
        <p:nvPicPr>
          <p:cNvPr id="9" name="Picture 4" descr="C:\Users\Iwasaki\Pictures\d_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600" y="2097088"/>
            <a:ext cx="2836863" cy="235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 descr="C:\Users\Iwasaki\Pictures\d_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050" y="2097088"/>
            <a:ext cx="2836863" cy="235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C:\Users\Iwasaki\Pictures\d_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838" y="2097088"/>
            <a:ext cx="2836862" cy="235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テキスト ボックス 9410"/>
          <p:cNvSpPr txBox="1">
            <a:spLocks noChangeArrowheads="1"/>
          </p:cNvSpPr>
          <p:nvPr/>
        </p:nvSpPr>
        <p:spPr bwMode="auto">
          <a:xfrm>
            <a:off x="6006763" y="2122488"/>
            <a:ext cx="684212" cy="1698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ウーロン茶</a:t>
            </a:r>
          </a:p>
        </p:txBody>
      </p:sp>
      <p:sp>
        <p:nvSpPr>
          <p:cNvPr id="13" name="テキスト ボックス 393"/>
          <p:cNvSpPr txBox="1">
            <a:spLocks noChangeArrowheads="1"/>
          </p:cNvSpPr>
          <p:nvPr/>
        </p:nvSpPr>
        <p:spPr bwMode="auto">
          <a:xfrm>
            <a:off x="6905288" y="2122488"/>
            <a:ext cx="301625" cy="1698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緑茶</a:t>
            </a:r>
          </a:p>
        </p:txBody>
      </p:sp>
      <p:sp>
        <p:nvSpPr>
          <p:cNvPr id="14" name="テキスト ボックス 395"/>
          <p:cNvSpPr txBox="1">
            <a:spLocks noChangeArrowheads="1"/>
          </p:cNvSpPr>
          <p:nvPr/>
        </p:nvSpPr>
        <p:spPr bwMode="auto">
          <a:xfrm>
            <a:off x="4371638" y="2098675"/>
            <a:ext cx="579437" cy="3381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スポーツ</a:t>
            </a:r>
            <a:endParaRPr lang="en-US" altLang="ja-JP" sz="1100" b="1"/>
          </a:p>
          <a:p>
            <a:pPr algn="ctr"/>
            <a:r>
              <a:rPr lang="ja-JP" altLang="en-US" sz="1100" b="1"/>
              <a:t>ドリンク</a:t>
            </a:r>
          </a:p>
        </p:txBody>
      </p:sp>
      <p:sp>
        <p:nvSpPr>
          <p:cNvPr id="15" name="テキスト ボックス 396"/>
          <p:cNvSpPr txBox="1">
            <a:spLocks noChangeArrowheads="1"/>
          </p:cNvSpPr>
          <p:nvPr/>
        </p:nvSpPr>
        <p:spPr bwMode="auto">
          <a:xfrm>
            <a:off x="6375063" y="4276725"/>
            <a:ext cx="401637" cy="1698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ソーダ</a:t>
            </a:r>
          </a:p>
        </p:txBody>
      </p:sp>
      <p:sp>
        <p:nvSpPr>
          <p:cNvPr id="16" name="テキスト ボックス 397"/>
          <p:cNvSpPr txBox="1">
            <a:spLocks noChangeArrowheads="1"/>
          </p:cNvSpPr>
          <p:nvPr/>
        </p:nvSpPr>
        <p:spPr bwMode="auto">
          <a:xfrm>
            <a:off x="6795750" y="3825875"/>
            <a:ext cx="406400" cy="1682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コーラ</a:t>
            </a:r>
          </a:p>
        </p:txBody>
      </p:sp>
      <p:sp>
        <p:nvSpPr>
          <p:cNvPr id="17" name="テキスト ボックス 398"/>
          <p:cNvSpPr txBox="1">
            <a:spLocks noChangeArrowheads="1"/>
          </p:cNvSpPr>
          <p:nvPr/>
        </p:nvSpPr>
        <p:spPr bwMode="auto">
          <a:xfrm>
            <a:off x="5571788" y="4108450"/>
            <a:ext cx="557212" cy="3381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ジンジャ</a:t>
            </a:r>
            <a:endParaRPr lang="en-US" altLang="ja-JP" sz="1100" b="1"/>
          </a:p>
          <a:p>
            <a:pPr algn="ctr"/>
            <a:r>
              <a:rPr lang="ja-JP" altLang="en-US" sz="1100" b="1"/>
              <a:t>エール</a:t>
            </a:r>
          </a:p>
        </p:txBody>
      </p:sp>
      <p:sp>
        <p:nvSpPr>
          <p:cNvPr id="18" name="テキスト ボックス 399"/>
          <p:cNvSpPr txBox="1">
            <a:spLocks noChangeArrowheads="1"/>
          </p:cNvSpPr>
          <p:nvPr/>
        </p:nvSpPr>
        <p:spPr bwMode="auto">
          <a:xfrm>
            <a:off x="4895513" y="4108450"/>
            <a:ext cx="436562" cy="3381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メロン</a:t>
            </a:r>
            <a:endParaRPr lang="en-US" altLang="ja-JP" sz="1100" b="1"/>
          </a:p>
          <a:p>
            <a:pPr algn="ctr"/>
            <a:r>
              <a:rPr lang="ja-JP" altLang="en-US" sz="1100" b="1"/>
              <a:t>ソーダ</a:t>
            </a:r>
          </a:p>
        </p:txBody>
      </p:sp>
      <p:sp>
        <p:nvSpPr>
          <p:cNvPr id="19" name="テキスト ボックス 400"/>
          <p:cNvSpPr txBox="1">
            <a:spLocks noChangeArrowheads="1"/>
          </p:cNvSpPr>
          <p:nvPr/>
        </p:nvSpPr>
        <p:spPr bwMode="auto">
          <a:xfrm>
            <a:off x="4368463" y="4108450"/>
            <a:ext cx="527050" cy="3381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野菜</a:t>
            </a:r>
            <a:endParaRPr lang="en-US" altLang="ja-JP" sz="1100" b="1"/>
          </a:p>
          <a:p>
            <a:pPr algn="ctr"/>
            <a:r>
              <a:rPr lang="ja-JP" altLang="en-US" sz="1100" b="1"/>
              <a:t>ジュース</a:t>
            </a:r>
          </a:p>
        </p:txBody>
      </p:sp>
      <p:sp>
        <p:nvSpPr>
          <p:cNvPr id="20" name="テキスト ボックス 401"/>
          <p:cNvSpPr txBox="1">
            <a:spLocks noChangeArrowheads="1"/>
          </p:cNvSpPr>
          <p:nvPr/>
        </p:nvSpPr>
        <p:spPr bwMode="auto">
          <a:xfrm>
            <a:off x="4373225" y="3105150"/>
            <a:ext cx="330200" cy="3381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乳酸</a:t>
            </a:r>
            <a:endParaRPr lang="en-US" altLang="ja-JP" sz="1100" b="1"/>
          </a:p>
          <a:p>
            <a:pPr algn="ctr"/>
            <a:r>
              <a:rPr lang="ja-JP" altLang="en-US" sz="1100" b="1"/>
              <a:t>飲料</a:t>
            </a:r>
          </a:p>
        </p:txBody>
      </p:sp>
      <p:sp>
        <p:nvSpPr>
          <p:cNvPr id="21" name="テキスト ボックス 402"/>
          <p:cNvSpPr txBox="1">
            <a:spLocks noChangeArrowheads="1"/>
          </p:cNvSpPr>
          <p:nvPr/>
        </p:nvSpPr>
        <p:spPr bwMode="auto">
          <a:xfrm>
            <a:off x="5563850" y="3608388"/>
            <a:ext cx="327025" cy="1698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紅茶</a:t>
            </a:r>
          </a:p>
        </p:txBody>
      </p:sp>
      <p:sp>
        <p:nvSpPr>
          <p:cNvPr id="22" name="テキスト ボックス 403"/>
          <p:cNvSpPr txBox="1">
            <a:spLocks noChangeArrowheads="1"/>
          </p:cNvSpPr>
          <p:nvPr/>
        </p:nvSpPr>
        <p:spPr bwMode="auto">
          <a:xfrm>
            <a:off x="6668750" y="2879725"/>
            <a:ext cx="536575" cy="339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ミルク</a:t>
            </a:r>
            <a:endParaRPr lang="en-US" altLang="ja-JP" sz="1100" b="1"/>
          </a:p>
          <a:p>
            <a:pPr algn="ctr"/>
            <a:r>
              <a:rPr lang="ja-JP" altLang="en-US" sz="1100" b="1"/>
              <a:t>コーヒー</a:t>
            </a:r>
          </a:p>
        </p:txBody>
      </p:sp>
      <p:sp>
        <p:nvSpPr>
          <p:cNvPr id="23" name="テキスト ボックス 404"/>
          <p:cNvSpPr txBox="1">
            <a:spLocks noChangeArrowheads="1"/>
          </p:cNvSpPr>
          <p:nvPr/>
        </p:nvSpPr>
        <p:spPr bwMode="auto">
          <a:xfrm>
            <a:off x="5449550" y="2671763"/>
            <a:ext cx="555625" cy="338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フルーツ</a:t>
            </a:r>
            <a:endParaRPr lang="en-US" altLang="ja-JP" sz="1100" b="1"/>
          </a:p>
          <a:p>
            <a:pPr algn="ctr"/>
            <a:r>
              <a:rPr lang="ja-JP" altLang="en-US" sz="1100" b="1"/>
              <a:t>ジュース</a:t>
            </a:r>
          </a:p>
        </p:txBody>
      </p:sp>
      <p:sp>
        <p:nvSpPr>
          <p:cNvPr id="24" name="テキスト ボックス 405"/>
          <p:cNvSpPr txBox="1">
            <a:spLocks noChangeArrowheads="1"/>
          </p:cNvSpPr>
          <p:nvPr/>
        </p:nvSpPr>
        <p:spPr bwMode="auto">
          <a:xfrm>
            <a:off x="7456150" y="2122488"/>
            <a:ext cx="333375" cy="1698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屋外</a:t>
            </a:r>
          </a:p>
        </p:txBody>
      </p:sp>
      <p:sp>
        <p:nvSpPr>
          <p:cNvPr id="25" name="テキスト ボックス 406"/>
          <p:cNvSpPr txBox="1">
            <a:spLocks noChangeArrowheads="1"/>
          </p:cNvSpPr>
          <p:nvPr/>
        </p:nvSpPr>
        <p:spPr bwMode="auto">
          <a:xfrm>
            <a:off x="8607088" y="2122488"/>
            <a:ext cx="488950" cy="1698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移動中</a:t>
            </a:r>
          </a:p>
        </p:txBody>
      </p:sp>
      <p:sp>
        <p:nvSpPr>
          <p:cNvPr id="26" name="テキスト ボックス 407"/>
          <p:cNvSpPr txBox="1">
            <a:spLocks noChangeArrowheads="1"/>
          </p:cNvSpPr>
          <p:nvPr/>
        </p:nvSpPr>
        <p:spPr bwMode="auto">
          <a:xfrm>
            <a:off x="9723100" y="2122488"/>
            <a:ext cx="471488" cy="1698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食事中</a:t>
            </a:r>
          </a:p>
        </p:txBody>
      </p:sp>
      <p:sp>
        <p:nvSpPr>
          <p:cNvPr id="27" name="テキスト ボックス 408"/>
          <p:cNvSpPr txBox="1">
            <a:spLocks noChangeArrowheads="1"/>
          </p:cNvSpPr>
          <p:nvPr/>
        </p:nvSpPr>
        <p:spPr bwMode="auto">
          <a:xfrm>
            <a:off x="9735800" y="2974975"/>
            <a:ext cx="473075" cy="1682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起床時</a:t>
            </a:r>
          </a:p>
        </p:txBody>
      </p:sp>
      <p:sp>
        <p:nvSpPr>
          <p:cNvPr id="28" name="テキスト ボックス 409"/>
          <p:cNvSpPr txBox="1">
            <a:spLocks noChangeArrowheads="1"/>
          </p:cNvSpPr>
          <p:nvPr/>
        </p:nvSpPr>
        <p:spPr bwMode="auto">
          <a:xfrm>
            <a:off x="9589750" y="3616325"/>
            <a:ext cx="481013" cy="1698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就寝前</a:t>
            </a:r>
          </a:p>
        </p:txBody>
      </p:sp>
      <p:sp>
        <p:nvSpPr>
          <p:cNvPr id="29" name="テキスト ボックス 410"/>
          <p:cNvSpPr txBox="1">
            <a:spLocks noChangeArrowheads="1"/>
          </p:cNvSpPr>
          <p:nvPr/>
        </p:nvSpPr>
        <p:spPr bwMode="auto">
          <a:xfrm>
            <a:off x="9470688" y="4257675"/>
            <a:ext cx="728662" cy="1698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スポーツ中</a:t>
            </a:r>
          </a:p>
        </p:txBody>
      </p:sp>
      <p:sp>
        <p:nvSpPr>
          <p:cNvPr id="30" name="テキスト ボックス 411"/>
          <p:cNvSpPr txBox="1">
            <a:spLocks noChangeArrowheads="1"/>
          </p:cNvSpPr>
          <p:nvPr/>
        </p:nvSpPr>
        <p:spPr bwMode="auto">
          <a:xfrm>
            <a:off x="8556288" y="4257675"/>
            <a:ext cx="600075" cy="1698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お酒の席</a:t>
            </a:r>
          </a:p>
        </p:txBody>
      </p:sp>
      <p:sp>
        <p:nvSpPr>
          <p:cNvPr id="31" name="テキスト ボックス 412"/>
          <p:cNvSpPr txBox="1">
            <a:spLocks noChangeArrowheads="1"/>
          </p:cNvSpPr>
          <p:nvPr/>
        </p:nvSpPr>
        <p:spPr bwMode="auto">
          <a:xfrm>
            <a:off x="7384713" y="4257675"/>
            <a:ext cx="481012" cy="1698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勉強中</a:t>
            </a:r>
          </a:p>
        </p:txBody>
      </p:sp>
      <p:sp>
        <p:nvSpPr>
          <p:cNvPr id="32" name="テキスト ボックス 413"/>
          <p:cNvSpPr txBox="1">
            <a:spLocks noChangeArrowheads="1"/>
          </p:cNvSpPr>
          <p:nvPr/>
        </p:nvSpPr>
        <p:spPr bwMode="auto">
          <a:xfrm>
            <a:off x="7375188" y="3616325"/>
            <a:ext cx="323850" cy="1698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屋内</a:t>
            </a:r>
          </a:p>
        </p:txBody>
      </p:sp>
      <p:sp>
        <p:nvSpPr>
          <p:cNvPr id="33" name="テキスト ボックス 414"/>
          <p:cNvSpPr txBox="1">
            <a:spLocks noChangeArrowheads="1"/>
          </p:cNvSpPr>
          <p:nvPr/>
        </p:nvSpPr>
        <p:spPr bwMode="auto">
          <a:xfrm>
            <a:off x="7395825" y="2974975"/>
            <a:ext cx="460375" cy="1682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休憩中</a:t>
            </a:r>
          </a:p>
        </p:txBody>
      </p:sp>
      <p:sp>
        <p:nvSpPr>
          <p:cNvPr id="34" name="正方形/長方形 415"/>
          <p:cNvSpPr>
            <a:spLocks noChangeArrowheads="1"/>
          </p:cNvSpPr>
          <p:nvPr/>
        </p:nvSpPr>
        <p:spPr bwMode="auto">
          <a:xfrm>
            <a:off x="2145963" y="4643438"/>
            <a:ext cx="1439862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36000" tIns="36000" rIns="36000" bIns="36000" anchor="ctr"/>
          <a:lstStyle/>
          <a:p>
            <a:pPr algn="ctr"/>
            <a:r>
              <a:rPr lang="ja-JP" altLang="en-US"/>
              <a:t>回答者マップ</a:t>
            </a:r>
          </a:p>
        </p:txBody>
      </p:sp>
      <p:sp>
        <p:nvSpPr>
          <p:cNvPr id="35" name="正方形/長方形 34"/>
          <p:cNvSpPr/>
          <p:nvPr/>
        </p:nvSpPr>
        <p:spPr>
          <a:xfrm>
            <a:off x="3314363" y="2727325"/>
            <a:ext cx="352425" cy="2286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ja-JP" b="1">
                <a:solidFill>
                  <a:srgbClr val="000000"/>
                </a:solidFill>
              </a:rPr>
              <a:t>1</a:t>
            </a: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1471275" y="3362325"/>
            <a:ext cx="354013" cy="2286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ja-JP" b="1">
                <a:solidFill>
                  <a:srgbClr val="000000"/>
                </a:solidFill>
              </a:rPr>
              <a:t>2</a:t>
            </a: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37" name="正方形/長方形 36"/>
          <p:cNvSpPr/>
          <p:nvPr/>
        </p:nvSpPr>
        <p:spPr>
          <a:xfrm>
            <a:off x="3873163" y="3362325"/>
            <a:ext cx="354012" cy="2286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ja-JP" b="1">
                <a:solidFill>
                  <a:srgbClr val="000000"/>
                </a:solidFill>
              </a:rPr>
              <a:t>3</a:t>
            </a: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1966575" y="4217988"/>
            <a:ext cx="352425" cy="2286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ja-JP" b="1">
                <a:solidFill>
                  <a:srgbClr val="000000"/>
                </a:solidFill>
              </a:rPr>
              <a:t>4</a:t>
            </a: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1471275" y="4217988"/>
            <a:ext cx="354013" cy="2286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ja-JP" b="1">
                <a:solidFill>
                  <a:srgbClr val="000000"/>
                </a:solidFill>
              </a:rPr>
              <a:t>5</a:t>
            </a: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2211050" y="4217988"/>
            <a:ext cx="352425" cy="2286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ja-JP" b="1">
                <a:solidFill>
                  <a:srgbClr val="000000"/>
                </a:solidFill>
              </a:rPr>
              <a:t>6</a:t>
            </a: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2460288" y="2938463"/>
            <a:ext cx="352425" cy="2286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ja-JP" b="1">
                <a:solidFill>
                  <a:srgbClr val="000000"/>
                </a:solidFill>
              </a:rPr>
              <a:t>7</a:t>
            </a: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42" name="正方形/長方形 41"/>
          <p:cNvSpPr/>
          <p:nvPr/>
        </p:nvSpPr>
        <p:spPr>
          <a:xfrm>
            <a:off x="3873163" y="4217988"/>
            <a:ext cx="354012" cy="2286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ja-JP" b="1">
                <a:solidFill>
                  <a:srgbClr val="000000"/>
                </a:solidFill>
              </a:rPr>
              <a:t>8</a:t>
            </a: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1471275" y="2100263"/>
            <a:ext cx="354013" cy="2286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b="1" dirty="0"/>
              <a:t>9</a:t>
            </a:r>
          </a:p>
        </p:txBody>
      </p:sp>
      <p:sp>
        <p:nvSpPr>
          <p:cNvPr id="44" name="正方形/長方形 43"/>
          <p:cNvSpPr/>
          <p:nvPr/>
        </p:nvSpPr>
        <p:spPr>
          <a:xfrm>
            <a:off x="3876338" y="2100263"/>
            <a:ext cx="354012" cy="2286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ja-JP" b="1">
                <a:solidFill>
                  <a:srgbClr val="000000"/>
                </a:solidFill>
              </a:rPr>
              <a:t>10</a:t>
            </a: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45" name="正方形/長方形 44"/>
          <p:cNvSpPr/>
          <p:nvPr/>
        </p:nvSpPr>
        <p:spPr>
          <a:xfrm>
            <a:off x="3431838" y="4217988"/>
            <a:ext cx="354012" cy="2286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ja-JP" b="1">
                <a:solidFill>
                  <a:srgbClr val="000000"/>
                </a:solidFill>
              </a:rPr>
              <a:t>11</a:t>
            </a: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46" name="正方形/長方形 45"/>
          <p:cNvSpPr/>
          <p:nvPr/>
        </p:nvSpPr>
        <p:spPr>
          <a:xfrm>
            <a:off x="1401425" y="2727325"/>
            <a:ext cx="352425" cy="2286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ja-JP" b="1">
                <a:solidFill>
                  <a:srgbClr val="000000"/>
                </a:solidFill>
              </a:rPr>
              <a:t>12</a:t>
            </a: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2950825" y="2100263"/>
            <a:ext cx="354013" cy="2286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ja-JP" b="1">
                <a:solidFill>
                  <a:srgbClr val="000000"/>
                </a:solidFill>
              </a:rPr>
              <a:t>13</a:t>
            </a: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3196888" y="3362325"/>
            <a:ext cx="354012" cy="2286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ja-JP" b="1">
                <a:solidFill>
                  <a:srgbClr val="000000"/>
                </a:solidFill>
              </a:rPr>
              <a:t>14</a:t>
            </a: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2950825" y="4217988"/>
            <a:ext cx="354013" cy="2286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ja-JP" b="1">
                <a:solidFill>
                  <a:srgbClr val="000000"/>
                </a:solidFill>
              </a:rPr>
              <a:t>15</a:t>
            </a: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2211050" y="2100263"/>
            <a:ext cx="352425" cy="2286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ja-JP" b="1">
                <a:solidFill>
                  <a:srgbClr val="000000"/>
                </a:solidFill>
              </a:rPr>
              <a:t>16</a:t>
            </a: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51" name="正方形/長方形 274"/>
          <p:cNvSpPr>
            <a:spLocks noChangeArrowheads="1"/>
          </p:cNvSpPr>
          <p:nvPr/>
        </p:nvSpPr>
        <p:spPr bwMode="auto">
          <a:xfrm>
            <a:off x="8237200" y="4645025"/>
            <a:ext cx="11811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36000" tIns="36000" rIns="36000" bIns="36000" anchor="ctr"/>
          <a:lstStyle/>
          <a:p>
            <a:pPr algn="ctr"/>
            <a:r>
              <a:rPr lang="ja-JP" altLang="en-US"/>
              <a:t>状況マップ</a:t>
            </a:r>
          </a:p>
        </p:txBody>
      </p:sp>
      <p:sp>
        <p:nvSpPr>
          <p:cNvPr id="52" name="フリーフォーム 51"/>
          <p:cNvSpPr>
            <a:spLocks/>
          </p:cNvSpPr>
          <p:nvPr/>
        </p:nvSpPr>
        <p:spPr bwMode="auto">
          <a:xfrm>
            <a:off x="8167350" y="2105025"/>
            <a:ext cx="1295400" cy="2343150"/>
          </a:xfrm>
          <a:custGeom>
            <a:avLst/>
            <a:gdLst>
              <a:gd name="T0" fmla="*/ 1295400 w 1295400"/>
              <a:gd name="T1" fmla="*/ 0 h 2343150"/>
              <a:gd name="T2" fmla="*/ 1117600 w 1295400"/>
              <a:gd name="T3" fmla="*/ 603250 h 2343150"/>
              <a:gd name="T4" fmla="*/ 311150 w 1295400"/>
              <a:gd name="T5" fmla="*/ 1485900 h 2343150"/>
              <a:gd name="T6" fmla="*/ 0 w 1295400"/>
              <a:gd name="T7" fmla="*/ 2343150 h 23431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95400" h="2343150">
                <a:moveTo>
                  <a:pt x="1295400" y="0"/>
                </a:moveTo>
                <a:cubicBezTo>
                  <a:pt x="1288521" y="177800"/>
                  <a:pt x="1281642" y="355600"/>
                  <a:pt x="1117600" y="603250"/>
                </a:cubicBezTo>
                <a:cubicBezTo>
                  <a:pt x="953558" y="850900"/>
                  <a:pt x="497417" y="1195917"/>
                  <a:pt x="311150" y="1485900"/>
                </a:cubicBezTo>
                <a:cubicBezTo>
                  <a:pt x="124883" y="1775883"/>
                  <a:pt x="62441" y="2059516"/>
                  <a:pt x="0" y="234315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ja-JP" altLang="en-US"/>
          </a:p>
        </p:txBody>
      </p:sp>
      <p:sp>
        <p:nvSpPr>
          <p:cNvPr id="53" name="フリーフォーム 52"/>
          <p:cNvSpPr>
            <a:spLocks/>
          </p:cNvSpPr>
          <p:nvPr/>
        </p:nvSpPr>
        <p:spPr bwMode="auto">
          <a:xfrm>
            <a:off x="8103850" y="2097088"/>
            <a:ext cx="1346200" cy="2344737"/>
          </a:xfrm>
          <a:custGeom>
            <a:avLst/>
            <a:gdLst>
              <a:gd name="T0" fmla="*/ 0 w 1346200"/>
              <a:gd name="T1" fmla="*/ 0 h 2336800"/>
              <a:gd name="T2" fmla="*/ 336550 w 1346200"/>
              <a:gd name="T3" fmla="*/ 824616 h 2336800"/>
              <a:gd name="T4" fmla="*/ 1123950 w 1346200"/>
              <a:gd name="T5" fmla="*/ 1546954 h 2336800"/>
              <a:gd name="T6" fmla="*/ 1346200 w 1346200"/>
              <a:gd name="T7" fmla="*/ 2352394 h 23368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346200" h="2336800">
                <a:moveTo>
                  <a:pt x="0" y="0"/>
                </a:moveTo>
                <a:cubicBezTo>
                  <a:pt x="74612" y="281516"/>
                  <a:pt x="149225" y="563033"/>
                  <a:pt x="336550" y="819150"/>
                </a:cubicBezTo>
                <a:cubicBezTo>
                  <a:pt x="523875" y="1075267"/>
                  <a:pt x="955675" y="1283758"/>
                  <a:pt x="1123950" y="1536700"/>
                </a:cubicBezTo>
                <a:cubicBezTo>
                  <a:pt x="1292225" y="1789642"/>
                  <a:pt x="1319212" y="2063221"/>
                  <a:pt x="1346200" y="233680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ja-JP" altLang="en-US"/>
          </a:p>
        </p:txBody>
      </p:sp>
      <p:sp>
        <p:nvSpPr>
          <p:cNvPr id="54" name="フリーフォーム 53"/>
          <p:cNvSpPr>
            <a:spLocks/>
          </p:cNvSpPr>
          <p:nvPr/>
        </p:nvSpPr>
        <p:spPr bwMode="auto">
          <a:xfrm>
            <a:off x="4490700" y="2105025"/>
            <a:ext cx="1320800" cy="635000"/>
          </a:xfrm>
          <a:custGeom>
            <a:avLst/>
            <a:gdLst>
              <a:gd name="T0" fmla="*/ 0 w 1320800"/>
              <a:gd name="T1" fmla="*/ 622313 h 634987"/>
              <a:gd name="T2" fmla="*/ 787400 w 1320800"/>
              <a:gd name="T3" fmla="*/ 552461 h 634987"/>
              <a:gd name="T4" fmla="*/ 1320800 w 1320800"/>
              <a:gd name="T5" fmla="*/ 0 h 6349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20800" h="634987">
                <a:moveTo>
                  <a:pt x="0" y="622300"/>
                </a:moveTo>
                <a:cubicBezTo>
                  <a:pt x="283633" y="639233"/>
                  <a:pt x="567267" y="656167"/>
                  <a:pt x="787400" y="552450"/>
                </a:cubicBezTo>
                <a:cubicBezTo>
                  <a:pt x="1007533" y="448733"/>
                  <a:pt x="1164166" y="224366"/>
                  <a:pt x="1320800" y="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ja-JP" altLang="en-US"/>
          </a:p>
        </p:txBody>
      </p:sp>
      <p:sp>
        <p:nvSpPr>
          <p:cNvPr id="55" name="フリーフォーム 54"/>
          <p:cNvSpPr>
            <a:spLocks/>
          </p:cNvSpPr>
          <p:nvPr/>
        </p:nvSpPr>
        <p:spPr bwMode="auto">
          <a:xfrm>
            <a:off x="5811500" y="2085975"/>
            <a:ext cx="1390650" cy="584200"/>
          </a:xfrm>
          <a:custGeom>
            <a:avLst/>
            <a:gdLst>
              <a:gd name="T0" fmla="*/ 0 w 1390650"/>
              <a:gd name="T1" fmla="*/ 0 h 583925"/>
              <a:gd name="T2" fmla="*/ 469900 w 1390650"/>
              <a:gd name="T3" fmla="*/ 514592 h 583925"/>
              <a:gd name="T4" fmla="*/ 1390650 w 1390650"/>
              <a:gd name="T5" fmla="*/ 565416 h 58392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90650" h="583925">
                <a:moveTo>
                  <a:pt x="0" y="0"/>
                </a:moveTo>
                <a:cubicBezTo>
                  <a:pt x="119062" y="210079"/>
                  <a:pt x="238125" y="420158"/>
                  <a:pt x="469900" y="514350"/>
                </a:cubicBezTo>
                <a:cubicBezTo>
                  <a:pt x="701675" y="608542"/>
                  <a:pt x="1046162" y="586846"/>
                  <a:pt x="1390650" y="56515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ja-JP" altLang="en-US"/>
          </a:p>
        </p:txBody>
      </p:sp>
      <p:sp>
        <p:nvSpPr>
          <p:cNvPr id="56" name="フリーフォーム 55"/>
          <p:cNvSpPr>
            <a:spLocks/>
          </p:cNvSpPr>
          <p:nvPr/>
        </p:nvSpPr>
        <p:spPr bwMode="auto">
          <a:xfrm>
            <a:off x="6349663" y="2663825"/>
            <a:ext cx="852487" cy="841375"/>
          </a:xfrm>
          <a:custGeom>
            <a:avLst/>
            <a:gdLst>
              <a:gd name="T0" fmla="*/ 566630 w 852169"/>
              <a:gd name="T1" fmla="*/ 0 h 840776"/>
              <a:gd name="T2" fmla="*/ 153726 w 852169"/>
              <a:gd name="T3" fmla="*/ 108027 h 840776"/>
              <a:gd name="T4" fmla="*/ 1269 w 852169"/>
              <a:gd name="T5" fmla="*/ 476589 h 840776"/>
              <a:gd name="T6" fmla="*/ 223602 w 852169"/>
              <a:gd name="T7" fmla="*/ 787961 h 840776"/>
              <a:gd name="T8" fmla="*/ 852487 w 852169"/>
              <a:gd name="T9" fmla="*/ 838797 h 8407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52169" h="840776">
                <a:moveTo>
                  <a:pt x="566419" y="0"/>
                </a:moveTo>
                <a:cubicBezTo>
                  <a:pt x="407140" y="14287"/>
                  <a:pt x="247861" y="28575"/>
                  <a:pt x="153669" y="107950"/>
                </a:cubicBezTo>
                <a:cubicBezTo>
                  <a:pt x="59477" y="187325"/>
                  <a:pt x="-10373" y="363008"/>
                  <a:pt x="1269" y="476250"/>
                </a:cubicBezTo>
                <a:cubicBezTo>
                  <a:pt x="12911" y="589492"/>
                  <a:pt x="81702" y="727075"/>
                  <a:pt x="223519" y="787400"/>
                </a:cubicBezTo>
                <a:cubicBezTo>
                  <a:pt x="365336" y="847725"/>
                  <a:pt x="608752" y="842962"/>
                  <a:pt x="852169" y="83820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ja-JP" altLang="en-US"/>
          </a:p>
        </p:txBody>
      </p:sp>
      <p:sp>
        <p:nvSpPr>
          <p:cNvPr id="57" name="フリーフォーム 56"/>
          <p:cNvSpPr>
            <a:spLocks/>
          </p:cNvSpPr>
          <p:nvPr/>
        </p:nvSpPr>
        <p:spPr bwMode="auto">
          <a:xfrm>
            <a:off x="4484350" y="2740025"/>
            <a:ext cx="788988" cy="1066800"/>
          </a:xfrm>
          <a:custGeom>
            <a:avLst/>
            <a:gdLst>
              <a:gd name="T0" fmla="*/ 342728 w 789385"/>
              <a:gd name="T1" fmla="*/ 0 h 1066800"/>
              <a:gd name="T2" fmla="*/ 736230 w 789385"/>
              <a:gd name="T3" fmla="*/ 273050 h 1066800"/>
              <a:gd name="T4" fmla="*/ 704496 w 789385"/>
              <a:gd name="T5" fmla="*/ 806450 h 1066800"/>
              <a:gd name="T6" fmla="*/ 0 w 789385"/>
              <a:gd name="T7" fmla="*/ 1066800 h 10668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89385" h="1066800">
                <a:moveTo>
                  <a:pt x="342900" y="0"/>
                </a:moveTo>
                <a:cubicBezTo>
                  <a:pt x="509587" y="69321"/>
                  <a:pt x="676275" y="138642"/>
                  <a:pt x="736600" y="273050"/>
                </a:cubicBezTo>
                <a:cubicBezTo>
                  <a:pt x="796925" y="407458"/>
                  <a:pt x="827617" y="674158"/>
                  <a:pt x="704850" y="806450"/>
                </a:cubicBezTo>
                <a:cubicBezTo>
                  <a:pt x="582083" y="938742"/>
                  <a:pt x="291041" y="1002771"/>
                  <a:pt x="0" y="106680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ja-JP" altLang="en-US"/>
          </a:p>
        </p:txBody>
      </p:sp>
      <p:cxnSp>
        <p:nvCxnSpPr>
          <p:cNvPr id="58" name="直線コネクタ 57"/>
          <p:cNvCxnSpPr>
            <a:cxnSpLocks noChangeShapeType="1"/>
          </p:cNvCxnSpPr>
          <p:nvPr/>
        </p:nvCxnSpPr>
        <p:spPr bwMode="auto">
          <a:xfrm flipV="1">
            <a:off x="5273338" y="3270250"/>
            <a:ext cx="1101725" cy="6350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9" name="フリーフォーム 58"/>
          <p:cNvSpPr>
            <a:spLocks/>
          </p:cNvSpPr>
          <p:nvPr/>
        </p:nvSpPr>
        <p:spPr bwMode="auto">
          <a:xfrm>
            <a:off x="5087600" y="3260725"/>
            <a:ext cx="1358900" cy="665163"/>
          </a:xfrm>
          <a:custGeom>
            <a:avLst/>
            <a:gdLst>
              <a:gd name="T0" fmla="*/ 1288956 w 1358999"/>
              <a:gd name="T1" fmla="*/ 0 h 664849"/>
              <a:gd name="T2" fmla="*/ 1346102 w 1358999"/>
              <a:gd name="T3" fmla="*/ 349415 h 664849"/>
              <a:gd name="T4" fmla="*/ 1073072 w 1358999"/>
              <a:gd name="T5" fmla="*/ 641653 h 664849"/>
              <a:gd name="T6" fmla="*/ 273030 w 1358999"/>
              <a:gd name="T7" fmla="*/ 616241 h 664849"/>
              <a:gd name="T8" fmla="*/ 0 w 1358999"/>
              <a:gd name="T9" fmla="*/ 368474 h 66484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58999" h="664849">
                <a:moveTo>
                  <a:pt x="1289050" y="0"/>
                </a:moveTo>
                <a:cubicBezTo>
                  <a:pt x="1335616" y="121179"/>
                  <a:pt x="1382183" y="242358"/>
                  <a:pt x="1346200" y="349250"/>
                </a:cubicBezTo>
                <a:cubicBezTo>
                  <a:pt x="1310217" y="456142"/>
                  <a:pt x="1252008" y="596900"/>
                  <a:pt x="1073150" y="641350"/>
                </a:cubicBezTo>
                <a:cubicBezTo>
                  <a:pt x="894292" y="685800"/>
                  <a:pt x="451908" y="661458"/>
                  <a:pt x="273050" y="615950"/>
                </a:cubicBezTo>
                <a:cubicBezTo>
                  <a:pt x="94192" y="570442"/>
                  <a:pt x="47096" y="469371"/>
                  <a:pt x="0" y="36830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ja-JP" altLang="en-US"/>
          </a:p>
        </p:txBody>
      </p:sp>
      <p:sp>
        <p:nvSpPr>
          <p:cNvPr id="60" name="フリーフォーム 59"/>
          <p:cNvSpPr>
            <a:spLocks/>
          </p:cNvSpPr>
          <p:nvPr/>
        </p:nvSpPr>
        <p:spPr bwMode="auto">
          <a:xfrm>
            <a:off x="1884025" y="2101850"/>
            <a:ext cx="1671638" cy="554038"/>
          </a:xfrm>
          <a:custGeom>
            <a:avLst/>
            <a:gdLst>
              <a:gd name="T0" fmla="*/ 0 w 1671638"/>
              <a:gd name="T1" fmla="*/ 0 h 554433"/>
              <a:gd name="T2" fmla="*/ 190500 w 1671638"/>
              <a:gd name="T3" fmla="*/ 395006 h 554433"/>
              <a:gd name="T4" fmla="*/ 690563 w 1671638"/>
              <a:gd name="T5" fmla="*/ 552056 h 554433"/>
              <a:gd name="T6" fmla="*/ 1319213 w 1671638"/>
              <a:gd name="T7" fmla="*/ 471152 h 554433"/>
              <a:gd name="T8" fmla="*/ 1562100 w 1671638"/>
              <a:gd name="T9" fmla="*/ 295065 h 554433"/>
              <a:gd name="T10" fmla="*/ 1671638 w 1671638"/>
              <a:gd name="T11" fmla="*/ 0 h 55443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671638" h="554433">
                <a:moveTo>
                  <a:pt x="0" y="0"/>
                </a:moveTo>
                <a:cubicBezTo>
                  <a:pt x="37703" y="151606"/>
                  <a:pt x="75406" y="303213"/>
                  <a:pt x="190500" y="395288"/>
                </a:cubicBezTo>
                <a:cubicBezTo>
                  <a:pt x="305594" y="487363"/>
                  <a:pt x="502444" y="539750"/>
                  <a:pt x="690563" y="552450"/>
                </a:cubicBezTo>
                <a:cubicBezTo>
                  <a:pt x="878682" y="565150"/>
                  <a:pt x="1173957" y="514351"/>
                  <a:pt x="1319213" y="471488"/>
                </a:cubicBezTo>
                <a:cubicBezTo>
                  <a:pt x="1464469" y="428625"/>
                  <a:pt x="1503363" y="373856"/>
                  <a:pt x="1562100" y="295275"/>
                </a:cubicBezTo>
                <a:cubicBezTo>
                  <a:pt x="1620837" y="216694"/>
                  <a:pt x="1646237" y="108347"/>
                  <a:pt x="1671638" y="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ja-JP" altLang="en-US"/>
          </a:p>
        </p:txBody>
      </p:sp>
      <p:sp>
        <p:nvSpPr>
          <p:cNvPr id="61" name="フリーフォーム 60"/>
          <p:cNvSpPr>
            <a:spLocks/>
          </p:cNvSpPr>
          <p:nvPr/>
        </p:nvSpPr>
        <p:spPr bwMode="auto">
          <a:xfrm>
            <a:off x="3544550" y="2125663"/>
            <a:ext cx="687388" cy="558800"/>
          </a:xfrm>
          <a:custGeom>
            <a:avLst/>
            <a:gdLst>
              <a:gd name="T0" fmla="*/ 6008 w 687043"/>
              <a:gd name="T1" fmla="*/ 0 h 559422"/>
              <a:gd name="T2" fmla="*/ 53657 w 687043"/>
              <a:gd name="T3" fmla="*/ 275918 h 559422"/>
              <a:gd name="T4" fmla="*/ 396729 w 687043"/>
              <a:gd name="T5" fmla="*/ 523293 h 559422"/>
              <a:gd name="T6" fmla="*/ 687388 w 687043"/>
              <a:gd name="T7" fmla="*/ 551836 h 55942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687043" h="559422">
                <a:moveTo>
                  <a:pt x="6005" y="0"/>
                </a:moveTo>
                <a:cubicBezTo>
                  <a:pt x="-2726" y="94456"/>
                  <a:pt x="-11457" y="188913"/>
                  <a:pt x="53630" y="276225"/>
                </a:cubicBezTo>
                <a:cubicBezTo>
                  <a:pt x="118717" y="363537"/>
                  <a:pt x="290961" y="477838"/>
                  <a:pt x="396530" y="523875"/>
                </a:cubicBezTo>
                <a:cubicBezTo>
                  <a:pt x="502099" y="569913"/>
                  <a:pt x="594571" y="561181"/>
                  <a:pt x="687043" y="55245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ja-JP" altLang="en-US"/>
          </a:p>
        </p:txBody>
      </p:sp>
      <p:sp>
        <p:nvSpPr>
          <p:cNvPr id="62" name="フリーフォーム 61"/>
          <p:cNvSpPr>
            <a:spLocks/>
          </p:cNvSpPr>
          <p:nvPr/>
        </p:nvSpPr>
        <p:spPr bwMode="auto">
          <a:xfrm>
            <a:off x="2112625" y="2573338"/>
            <a:ext cx="657225" cy="1881187"/>
          </a:xfrm>
          <a:custGeom>
            <a:avLst/>
            <a:gdLst>
              <a:gd name="T0" fmla="*/ 90065 w 656735"/>
              <a:gd name="T1" fmla="*/ 0 h 1881187"/>
              <a:gd name="T2" fmla="*/ 4276 w 656735"/>
              <a:gd name="T3" fmla="*/ 538162 h 1881187"/>
              <a:gd name="T4" fmla="*/ 209216 w 656735"/>
              <a:gd name="T5" fmla="*/ 1038225 h 1881187"/>
              <a:gd name="T6" fmla="*/ 533308 w 656735"/>
              <a:gd name="T7" fmla="*/ 1281112 h 1881187"/>
              <a:gd name="T8" fmla="*/ 657225 w 656735"/>
              <a:gd name="T9" fmla="*/ 1881187 h 188118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56735" h="1881187">
                <a:moveTo>
                  <a:pt x="89998" y="0"/>
                </a:moveTo>
                <a:cubicBezTo>
                  <a:pt x="37213" y="182562"/>
                  <a:pt x="-15571" y="365125"/>
                  <a:pt x="4273" y="538162"/>
                </a:cubicBezTo>
                <a:cubicBezTo>
                  <a:pt x="24117" y="711200"/>
                  <a:pt x="120954" y="914400"/>
                  <a:pt x="209060" y="1038225"/>
                </a:cubicBezTo>
                <a:cubicBezTo>
                  <a:pt x="297166" y="1162050"/>
                  <a:pt x="458298" y="1140618"/>
                  <a:pt x="532910" y="1281112"/>
                </a:cubicBezTo>
                <a:cubicBezTo>
                  <a:pt x="607523" y="1421606"/>
                  <a:pt x="632129" y="1651396"/>
                  <a:pt x="656735" y="1881187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ja-JP" altLang="en-US"/>
          </a:p>
        </p:txBody>
      </p:sp>
      <p:sp>
        <p:nvSpPr>
          <p:cNvPr id="63" name="フリーフォーム 62"/>
          <p:cNvSpPr>
            <a:spLocks/>
          </p:cNvSpPr>
          <p:nvPr/>
        </p:nvSpPr>
        <p:spPr bwMode="auto">
          <a:xfrm>
            <a:off x="1522075" y="3516313"/>
            <a:ext cx="733425" cy="409575"/>
          </a:xfrm>
          <a:custGeom>
            <a:avLst/>
            <a:gdLst>
              <a:gd name="T0" fmla="*/ 733425 w 733425"/>
              <a:gd name="T1" fmla="*/ 0 h 409575"/>
              <a:gd name="T2" fmla="*/ 438150 w 733425"/>
              <a:gd name="T3" fmla="*/ 300037 h 409575"/>
              <a:gd name="T4" fmla="*/ 0 w 733425"/>
              <a:gd name="T5" fmla="*/ 409575 h 40957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33425" h="409575">
                <a:moveTo>
                  <a:pt x="733425" y="0"/>
                </a:moveTo>
                <a:cubicBezTo>
                  <a:pt x="646906" y="115887"/>
                  <a:pt x="560387" y="231775"/>
                  <a:pt x="438150" y="300037"/>
                </a:cubicBezTo>
                <a:cubicBezTo>
                  <a:pt x="315912" y="368300"/>
                  <a:pt x="157956" y="388937"/>
                  <a:pt x="0" y="409575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ja-JP" altLang="en-US"/>
          </a:p>
        </p:txBody>
      </p:sp>
      <p:sp>
        <p:nvSpPr>
          <p:cNvPr id="64" name="フリーフォーム 63"/>
          <p:cNvSpPr>
            <a:spLocks/>
          </p:cNvSpPr>
          <p:nvPr/>
        </p:nvSpPr>
        <p:spPr bwMode="auto">
          <a:xfrm>
            <a:off x="7499013" y="2620963"/>
            <a:ext cx="852487" cy="152400"/>
          </a:xfrm>
          <a:custGeom>
            <a:avLst/>
            <a:gdLst>
              <a:gd name="T0" fmla="*/ 852487 w 852487"/>
              <a:gd name="T1" fmla="*/ 152400 h 152400"/>
              <a:gd name="T2" fmla="*/ 590550 w 852487"/>
              <a:gd name="T3" fmla="*/ 33337 h 152400"/>
              <a:gd name="T4" fmla="*/ 0 w 852487"/>
              <a:gd name="T5" fmla="*/ 0 h 1524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52487" h="152400">
                <a:moveTo>
                  <a:pt x="852487" y="152400"/>
                </a:moveTo>
                <a:cubicBezTo>
                  <a:pt x="792559" y="105568"/>
                  <a:pt x="732631" y="58737"/>
                  <a:pt x="590550" y="33337"/>
                </a:cubicBezTo>
                <a:cubicBezTo>
                  <a:pt x="448469" y="7937"/>
                  <a:pt x="224234" y="3968"/>
                  <a:pt x="0" y="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ja-JP" altLang="en-US"/>
          </a:p>
        </p:txBody>
      </p:sp>
      <p:sp>
        <p:nvSpPr>
          <p:cNvPr id="65" name="フリーフォーム 64"/>
          <p:cNvSpPr>
            <a:spLocks/>
          </p:cNvSpPr>
          <p:nvPr/>
        </p:nvSpPr>
        <p:spPr bwMode="auto">
          <a:xfrm>
            <a:off x="9256375" y="2611438"/>
            <a:ext cx="942975" cy="157162"/>
          </a:xfrm>
          <a:custGeom>
            <a:avLst/>
            <a:gdLst>
              <a:gd name="T0" fmla="*/ 0 w 942975"/>
              <a:gd name="T1" fmla="*/ 157162 h 157658"/>
              <a:gd name="T2" fmla="*/ 171450 w 942975"/>
              <a:gd name="T3" fmla="*/ 24232 h 157658"/>
              <a:gd name="T4" fmla="*/ 942975 w 942975"/>
              <a:gd name="T5" fmla="*/ 494 h 15765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942975" h="157658">
                <a:moveTo>
                  <a:pt x="0" y="157658"/>
                </a:moveTo>
                <a:cubicBezTo>
                  <a:pt x="7144" y="104080"/>
                  <a:pt x="14288" y="50502"/>
                  <a:pt x="171450" y="24308"/>
                </a:cubicBezTo>
                <a:cubicBezTo>
                  <a:pt x="328612" y="-1886"/>
                  <a:pt x="635793" y="-695"/>
                  <a:pt x="942975" y="496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ja-JP" altLang="en-US"/>
          </a:p>
        </p:txBody>
      </p:sp>
      <p:sp>
        <p:nvSpPr>
          <p:cNvPr id="66" name="テキスト ボックス 394"/>
          <p:cNvSpPr txBox="1">
            <a:spLocks noChangeArrowheads="1"/>
          </p:cNvSpPr>
          <p:nvPr/>
        </p:nvSpPr>
        <p:spPr bwMode="auto">
          <a:xfrm>
            <a:off x="5139988" y="2098675"/>
            <a:ext cx="534987" cy="3381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ミネラル</a:t>
            </a:r>
            <a:endParaRPr lang="en-US" altLang="ja-JP" sz="1100" b="1"/>
          </a:p>
          <a:p>
            <a:pPr algn="ctr"/>
            <a:r>
              <a:rPr lang="ja-JP" altLang="en-US" sz="1100" b="1"/>
              <a:t>ウォータ</a:t>
            </a:r>
          </a:p>
        </p:txBody>
      </p:sp>
      <p:sp>
        <p:nvSpPr>
          <p:cNvPr id="67" name="正方形/長方形 82"/>
          <p:cNvSpPr>
            <a:spLocks noChangeArrowheads="1"/>
          </p:cNvSpPr>
          <p:nvPr/>
        </p:nvSpPr>
        <p:spPr bwMode="auto">
          <a:xfrm>
            <a:off x="5170150" y="4643438"/>
            <a:ext cx="1187450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36000" tIns="36000" rIns="36000" bIns="36000" anchor="ctr"/>
          <a:lstStyle/>
          <a:p>
            <a:pPr algn="ctr"/>
            <a:r>
              <a:rPr lang="ja-JP" altLang="en-US"/>
              <a:t>飲料マップ</a:t>
            </a:r>
          </a:p>
        </p:txBody>
      </p:sp>
      <p:sp>
        <p:nvSpPr>
          <p:cNvPr id="68" name="正方形/長方形 67"/>
          <p:cNvSpPr>
            <a:spLocks noChangeArrowheads="1"/>
          </p:cNvSpPr>
          <p:nvPr/>
        </p:nvSpPr>
        <p:spPr bwMode="auto">
          <a:xfrm>
            <a:off x="2499289" y="5878483"/>
            <a:ext cx="767863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ja-JP" altLang="en-US" sz="2000" dirty="0" smtClean="0"/>
              <a:t>どの要素の成分が近い</a:t>
            </a:r>
            <a:r>
              <a:rPr lang="en-US" altLang="ja-JP" sz="2000" dirty="0" smtClean="0"/>
              <a:t>(</a:t>
            </a:r>
            <a:r>
              <a:rPr lang="ja-JP" altLang="en-US" sz="2000" dirty="0" smtClean="0"/>
              <a:t>似ている</a:t>
            </a:r>
            <a:r>
              <a:rPr lang="en-US" altLang="ja-JP" sz="2000" dirty="0" smtClean="0"/>
              <a:t>)</a:t>
            </a:r>
            <a:r>
              <a:rPr lang="ja-JP" altLang="en-US" sz="2000" dirty="0" smtClean="0"/>
              <a:t>のか</a:t>
            </a:r>
            <a:r>
              <a:rPr lang="ja-JP" altLang="en-US" sz="2000" dirty="0" smtClean="0"/>
              <a:t>，可視化</a:t>
            </a:r>
            <a:r>
              <a:rPr lang="ja-JP" altLang="en-US" sz="2000" dirty="0" smtClean="0"/>
              <a:t>されている．</a:t>
            </a:r>
            <a:endParaRPr lang="ja-JP" altLang="en-US" sz="2000" dirty="0">
              <a:solidFill>
                <a:srgbClr val="FF0000"/>
              </a:solidFill>
            </a:endParaRPr>
          </a:p>
        </p:txBody>
      </p:sp>
      <p:sp>
        <p:nvSpPr>
          <p:cNvPr id="70" name="タイトル 1"/>
          <p:cNvSpPr txBox="1">
            <a:spLocks/>
          </p:cNvSpPr>
          <p:nvPr/>
        </p:nvSpPr>
        <p:spPr>
          <a:xfrm>
            <a:off x="3163895" y="509388"/>
            <a:ext cx="8229600" cy="566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kumimoji="1"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000" dirty="0" smtClean="0"/>
              <a:t>実験結果の表示 </a:t>
            </a:r>
            <a:r>
              <a:rPr lang="en-US" altLang="ja-JP" sz="2000" dirty="0" smtClean="0"/>
              <a:t>(</a:t>
            </a:r>
            <a:r>
              <a:rPr lang="en-US" altLang="ja-JP" sz="2000" dirty="0" smtClean="0"/>
              <a:t>1/4)</a:t>
            </a:r>
            <a:endParaRPr lang="ja-JP" altLang="en-US" sz="2000" dirty="0" smtClean="0"/>
          </a:p>
        </p:txBody>
      </p:sp>
      <p:sp>
        <p:nvSpPr>
          <p:cNvPr id="74" name="正方形/長方形 73"/>
          <p:cNvSpPr/>
          <p:nvPr/>
        </p:nvSpPr>
        <p:spPr>
          <a:xfrm>
            <a:off x="176783" y="977223"/>
            <a:ext cx="2191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solidFill>
                  <a:schemeClr val="accent2"/>
                </a:solidFill>
              </a:rPr>
              <a:t>Marginal U-matrix</a:t>
            </a:r>
            <a:endParaRPr lang="ja-JP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65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770" y="1977159"/>
            <a:ext cx="2844000" cy="247101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851" y="1976915"/>
            <a:ext cx="2844000" cy="247101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031" y="1983942"/>
            <a:ext cx="2844000" cy="247101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Tensor SOM</a:t>
            </a:r>
            <a:r>
              <a:rPr lang="ja-JP" altLang="en-US" dirty="0" smtClean="0"/>
              <a:t>による実データ解析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lang="ja-JP" altLang="en-US" smtClean="0"/>
              <a:pPr/>
              <a:t>58</a:t>
            </a:fld>
            <a:endParaRPr lang="ja-JP" altLang="en-US"/>
          </a:p>
        </p:txBody>
      </p:sp>
      <p:sp>
        <p:nvSpPr>
          <p:cNvPr id="12" name="テキスト ボックス 9410"/>
          <p:cNvSpPr txBox="1">
            <a:spLocks noChangeArrowheads="1"/>
          </p:cNvSpPr>
          <p:nvPr/>
        </p:nvSpPr>
        <p:spPr bwMode="auto">
          <a:xfrm>
            <a:off x="6006763" y="2122488"/>
            <a:ext cx="684212" cy="1698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ウーロン茶</a:t>
            </a:r>
          </a:p>
        </p:txBody>
      </p:sp>
      <p:sp>
        <p:nvSpPr>
          <p:cNvPr id="13" name="テキスト ボックス 393"/>
          <p:cNvSpPr txBox="1">
            <a:spLocks noChangeArrowheads="1"/>
          </p:cNvSpPr>
          <p:nvPr/>
        </p:nvSpPr>
        <p:spPr bwMode="auto">
          <a:xfrm>
            <a:off x="6905288" y="2122488"/>
            <a:ext cx="301625" cy="1698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緑茶</a:t>
            </a:r>
          </a:p>
        </p:txBody>
      </p:sp>
      <p:sp>
        <p:nvSpPr>
          <p:cNvPr id="14" name="テキスト ボックス 395"/>
          <p:cNvSpPr txBox="1">
            <a:spLocks noChangeArrowheads="1"/>
          </p:cNvSpPr>
          <p:nvPr/>
        </p:nvSpPr>
        <p:spPr bwMode="auto">
          <a:xfrm>
            <a:off x="4371638" y="2098675"/>
            <a:ext cx="579437" cy="3381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スポーツ</a:t>
            </a:r>
            <a:endParaRPr lang="en-US" altLang="ja-JP" sz="1100" b="1"/>
          </a:p>
          <a:p>
            <a:pPr algn="ctr"/>
            <a:r>
              <a:rPr lang="ja-JP" altLang="en-US" sz="1100" b="1"/>
              <a:t>ドリンク</a:t>
            </a:r>
          </a:p>
        </p:txBody>
      </p:sp>
      <p:sp>
        <p:nvSpPr>
          <p:cNvPr id="15" name="テキスト ボックス 396"/>
          <p:cNvSpPr txBox="1">
            <a:spLocks noChangeArrowheads="1"/>
          </p:cNvSpPr>
          <p:nvPr/>
        </p:nvSpPr>
        <p:spPr bwMode="auto">
          <a:xfrm>
            <a:off x="6375063" y="4276725"/>
            <a:ext cx="401637" cy="1698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ソーダ</a:t>
            </a:r>
          </a:p>
        </p:txBody>
      </p:sp>
      <p:sp>
        <p:nvSpPr>
          <p:cNvPr id="16" name="テキスト ボックス 397"/>
          <p:cNvSpPr txBox="1">
            <a:spLocks noChangeArrowheads="1"/>
          </p:cNvSpPr>
          <p:nvPr/>
        </p:nvSpPr>
        <p:spPr bwMode="auto">
          <a:xfrm>
            <a:off x="6795750" y="3825875"/>
            <a:ext cx="406400" cy="1682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コーラ</a:t>
            </a:r>
          </a:p>
        </p:txBody>
      </p:sp>
      <p:sp>
        <p:nvSpPr>
          <p:cNvPr id="17" name="テキスト ボックス 398"/>
          <p:cNvSpPr txBox="1">
            <a:spLocks noChangeArrowheads="1"/>
          </p:cNvSpPr>
          <p:nvPr/>
        </p:nvSpPr>
        <p:spPr bwMode="auto">
          <a:xfrm>
            <a:off x="5571788" y="4108450"/>
            <a:ext cx="557212" cy="3381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ジンジャ</a:t>
            </a:r>
            <a:endParaRPr lang="en-US" altLang="ja-JP" sz="1100" b="1"/>
          </a:p>
          <a:p>
            <a:pPr algn="ctr"/>
            <a:r>
              <a:rPr lang="ja-JP" altLang="en-US" sz="1100" b="1"/>
              <a:t>エール</a:t>
            </a:r>
          </a:p>
        </p:txBody>
      </p:sp>
      <p:sp>
        <p:nvSpPr>
          <p:cNvPr id="18" name="テキスト ボックス 399"/>
          <p:cNvSpPr txBox="1">
            <a:spLocks noChangeArrowheads="1"/>
          </p:cNvSpPr>
          <p:nvPr/>
        </p:nvSpPr>
        <p:spPr bwMode="auto">
          <a:xfrm>
            <a:off x="4895513" y="4108450"/>
            <a:ext cx="436562" cy="3381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メロン</a:t>
            </a:r>
            <a:endParaRPr lang="en-US" altLang="ja-JP" sz="1100" b="1"/>
          </a:p>
          <a:p>
            <a:pPr algn="ctr"/>
            <a:r>
              <a:rPr lang="ja-JP" altLang="en-US" sz="1100" b="1"/>
              <a:t>ソーダ</a:t>
            </a:r>
          </a:p>
        </p:txBody>
      </p:sp>
      <p:sp>
        <p:nvSpPr>
          <p:cNvPr id="19" name="テキスト ボックス 400"/>
          <p:cNvSpPr txBox="1">
            <a:spLocks noChangeArrowheads="1"/>
          </p:cNvSpPr>
          <p:nvPr/>
        </p:nvSpPr>
        <p:spPr bwMode="auto">
          <a:xfrm>
            <a:off x="4368463" y="4108450"/>
            <a:ext cx="527050" cy="3381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野菜</a:t>
            </a:r>
            <a:endParaRPr lang="en-US" altLang="ja-JP" sz="1100" b="1"/>
          </a:p>
          <a:p>
            <a:pPr algn="ctr"/>
            <a:r>
              <a:rPr lang="ja-JP" altLang="en-US" sz="1100" b="1"/>
              <a:t>ジュース</a:t>
            </a:r>
          </a:p>
        </p:txBody>
      </p:sp>
      <p:sp>
        <p:nvSpPr>
          <p:cNvPr id="20" name="テキスト ボックス 401"/>
          <p:cNvSpPr txBox="1">
            <a:spLocks noChangeArrowheads="1"/>
          </p:cNvSpPr>
          <p:nvPr/>
        </p:nvSpPr>
        <p:spPr bwMode="auto">
          <a:xfrm>
            <a:off x="4373225" y="3105150"/>
            <a:ext cx="330200" cy="3381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乳酸</a:t>
            </a:r>
            <a:endParaRPr lang="en-US" altLang="ja-JP" sz="1100" b="1"/>
          </a:p>
          <a:p>
            <a:pPr algn="ctr"/>
            <a:r>
              <a:rPr lang="ja-JP" altLang="en-US" sz="1100" b="1"/>
              <a:t>飲料</a:t>
            </a:r>
          </a:p>
        </p:txBody>
      </p:sp>
      <p:sp>
        <p:nvSpPr>
          <p:cNvPr id="21" name="テキスト ボックス 402"/>
          <p:cNvSpPr txBox="1">
            <a:spLocks noChangeArrowheads="1"/>
          </p:cNvSpPr>
          <p:nvPr/>
        </p:nvSpPr>
        <p:spPr bwMode="auto">
          <a:xfrm>
            <a:off x="5563850" y="3608388"/>
            <a:ext cx="327025" cy="1698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紅茶</a:t>
            </a:r>
          </a:p>
        </p:txBody>
      </p:sp>
      <p:sp>
        <p:nvSpPr>
          <p:cNvPr id="22" name="テキスト ボックス 403"/>
          <p:cNvSpPr txBox="1">
            <a:spLocks noChangeArrowheads="1"/>
          </p:cNvSpPr>
          <p:nvPr/>
        </p:nvSpPr>
        <p:spPr bwMode="auto">
          <a:xfrm>
            <a:off x="6668750" y="2879725"/>
            <a:ext cx="536575" cy="339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ミルク</a:t>
            </a:r>
            <a:endParaRPr lang="en-US" altLang="ja-JP" sz="1100" b="1"/>
          </a:p>
          <a:p>
            <a:pPr algn="ctr"/>
            <a:r>
              <a:rPr lang="ja-JP" altLang="en-US" sz="1100" b="1"/>
              <a:t>コーヒー</a:t>
            </a:r>
          </a:p>
        </p:txBody>
      </p:sp>
      <p:sp>
        <p:nvSpPr>
          <p:cNvPr id="23" name="テキスト ボックス 404"/>
          <p:cNvSpPr txBox="1">
            <a:spLocks noChangeArrowheads="1"/>
          </p:cNvSpPr>
          <p:nvPr/>
        </p:nvSpPr>
        <p:spPr bwMode="auto">
          <a:xfrm>
            <a:off x="5449550" y="2671763"/>
            <a:ext cx="555625" cy="338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フルーツ</a:t>
            </a:r>
            <a:endParaRPr lang="en-US" altLang="ja-JP" sz="1100" b="1"/>
          </a:p>
          <a:p>
            <a:pPr algn="ctr"/>
            <a:r>
              <a:rPr lang="ja-JP" altLang="en-US" sz="1100" b="1"/>
              <a:t>ジュース</a:t>
            </a:r>
          </a:p>
        </p:txBody>
      </p:sp>
      <p:sp>
        <p:nvSpPr>
          <p:cNvPr id="24" name="テキスト ボックス 405"/>
          <p:cNvSpPr txBox="1">
            <a:spLocks noChangeArrowheads="1"/>
          </p:cNvSpPr>
          <p:nvPr/>
        </p:nvSpPr>
        <p:spPr bwMode="auto">
          <a:xfrm>
            <a:off x="7456150" y="2122488"/>
            <a:ext cx="333375" cy="1698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屋外</a:t>
            </a:r>
          </a:p>
        </p:txBody>
      </p:sp>
      <p:sp>
        <p:nvSpPr>
          <p:cNvPr id="25" name="テキスト ボックス 406"/>
          <p:cNvSpPr txBox="1">
            <a:spLocks noChangeArrowheads="1"/>
          </p:cNvSpPr>
          <p:nvPr/>
        </p:nvSpPr>
        <p:spPr bwMode="auto">
          <a:xfrm>
            <a:off x="8607088" y="2122488"/>
            <a:ext cx="488950" cy="1698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移動中</a:t>
            </a:r>
          </a:p>
        </p:txBody>
      </p:sp>
      <p:sp>
        <p:nvSpPr>
          <p:cNvPr id="26" name="テキスト ボックス 407"/>
          <p:cNvSpPr txBox="1">
            <a:spLocks noChangeArrowheads="1"/>
          </p:cNvSpPr>
          <p:nvPr/>
        </p:nvSpPr>
        <p:spPr bwMode="auto">
          <a:xfrm>
            <a:off x="9723100" y="2122488"/>
            <a:ext cx="471488" cy="1698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食事中</a:t>
            </a:r>
          </a:p>
        </p:txBody>
      </p:sp>
      <p:sp>
        <p:nvSpPr>
          <p:cNvPr id="27" name="テキスト ボックス 408"/>
          <p:cNvSpPr txBox="1">
            <a:spLocks noChangeArrowheads="1"/>
          </p:cNvSpPr>
          <p:nvPr/>
        </p:nvSpPr>
        <p:spPr bwMode="auto">
          <a:xfrm>
            <a:off x="9735800" y="2974975"/>
            <a:ext cx="473075" cy="1682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起床時</a:t>
            </a:r>
          </a:p>
        </p:txBody>
      </p:sp>
      <p:sp>
        <p:nvSpPr>
          <p:cNvPr id="28" name="テキスト ボックス 409"/>
          <p:cNvSpPr txBox="1">
            <a:spLocks noChangeArrowheads="1"/>
          </p:cNvSpPr>
          <p:nvPr/>
        </p:nvSpPr>
        <p:spPr bwMode="auto">
          <a:xfrm>
            <a:off x="9589750" y="3616325"/>
            <a:ext cx="481013" cy="1698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就寝前</a:t>
            </a:r>
          </a:p>
        </p:txBody>
      </p:sp>
      <p:sp>
        <p:nvSpPr>
          <p:cNvPr id="29" name="テキスト ボックス 410"/>
          <p:cNvSpPr txBox="1">
            <a:spLocks noChangeArrowheads="1"/>
          </p:cNvSpPr>
          <p:nvPr/>
        </p:nvSpPr>
        <p:spPr bwMode="auto">
          <a:xfrm>
            <a:off x="9470688" y="4257675"/>
            <a:ext cx="728662" cy="1698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スポーツ中</a:t>
            </a:r>
          </a:p>
        </p:txBody>
      </p:sp>
      <p:sp>
        <p:nvSpPr>
          <p:cNvPr id="30" name="テキスト ボックス 411"/>
          <p:cNvSpPr txBox="1">
            <a:spLocks noChangeArrowheads="1"/>
          </p:cNvSpPr>
          <p:nvPr/>
        </p:nvSpPr>
        <p:spPr bwMode="auto">
          <a:xfrm>
            <a:off x="8556288" y="4257675"/>
            <a:ext cx="600075" cy="1698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お酒の席</a:t>
            </a:r>
          </a:p>
        </p:txBody>
      </p:sp>
      <p:sp>
        <p:nvSpPr>
          <p:cNvPr id="31" name="テキスト ボックス 412"/>
          <p:cNvSpPr txBox="1">
            <a:spLocks noChangeArrowheads="1"/>
          </p:cNvSpPr>
          <p:nvPr/>
        </p:nvSpPr>
        <p:spPr bwMode="auto">
          <a:xfrm>
            <a:off x="7384713" y="4257675"/>
            <a:ext cx="481012" cy="1698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勉強中</a:t>
            </a:r>
          </a:p>
        </p:txBody>
      </p:sp>
      <p:sp>
        <p:nvSpPr>
          <p:cNvPr id="32" name="テキスト ボックス 413"/>
          <p:cNvSpPr txBox="1">
            <a:spLocks noChangeArrowheads="1"/>
          </p:cNvSpPr>
          <p:nvPr/>
        </p:nvSpPr>
        <p:spPr bwMode="auto">
          <a:xfrm>
            <a:off x="7375188" y="3616325"/>
            <a:ext cx="323850" cy="1698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屋内</a:t>
            </a:r>
          </a:p>
        </p:txBody>
      </p:sp>
      <p:sp>
        <p:nvSpPr>
          <p:cNvPr id="33" name="テキスト ボックス 414"/>
          <p:cNvSpPr txBox="1">
            <a:spLocks noChangeArrowheads="1"/>
          </p:cNvSpPr>
          <p:nvPr/>
        </p:nvSpPr>
        <p:spPr bwMode="auto">
          <a:xfrm>
            <a:off x="7395825" y="2974975"/>
            <a:ext cx="460375" cy="1682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休憩中</a:t>
            </a:r>
          </a:p>
        </p:txBody>
      </p:sp>
      <p:sp>
        <p:nvSpPr>
          <p:cNvPr id="34" name="正方形/長方形 415"/>
          <p:cNvSpPr>
            <a:spLocks noChangeArrowheads="1"/>
          </p:cNvSpPr>
          <p:nvPr/>
        </p:nvSpPr>
        <p:spPr bwMode="auto">
          <a:xfrm>
            <a:off x="2145963" y="4643438"/>
            <a:ext cx="1439862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36000" tIns="36000" rIns="36000" bIns="36000" anchor="ctr"/>
          <a:lstStyle/>
          <a:p>
            <a:pPr algn="ctr"/>
            <a:r>
              <a:rPr lang="ja-JP" altLang="en-US"/>
              <a:t>回答者マップ</a:t>
            </a:r>
          </a:p>
        </p:txBody>
      </p:sp>
      <p:sp>
        <p:nvSpPr>
          <p:cNvPr id="35" name="正方形/長方形 34"/>
          <p:cNvSpPr/>
          <p:nvPr/>
        </p:nvSpPr>
        <p:spPr>
          <a:xfrm>
            <a:off x="3314363" y="2727325"/>
            <a:ext cx="352425" cy="2286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ja-JP" b="1">
                <a:solidFill>
                  <a:srgbClr val="000000"/>
                </a:solidFill>
              </a:rPr>
              <a:t>1</a:t>
            </a: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1471275" y="3362325"/>
            <a:ext cx="354013" cy="2286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ja-JP" b="1">
                <a:solidFill>
                  <a:srgbClr val="000000"/>
                </a:solidFill>
              </a:rPr>
              <a:t>2</a:t>
            </a: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37" name="正方形/長方形 36"/>
          <p:cNvSpPr/>
          <p:nvPr/>
        </p:nvSpPr>
        <p:spPr>
          <a:xfrm>
            <a:off x="3873163" y="3362325"/>
            <a:ext cx="354012" cy="2286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ja-JP" b="1">
                <a:solidFill>
                  <a:srgbClr val="000000"/>
                </a:solidFill>
              </a:rPr>
              <a:t>3</a:t>
            </a: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1966575" y="4217988"/>
            <a:ext cx="352425" cy="2286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ja-JP" b="1">
                <a:solidFill>
                  <a:srgbClr val="000000"/>
                </a:solidFill>
              </a:rPr>
              <a:t>4</a:t>
            </a: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1471275" y="4217988"/>
            <a:ext cx="354013" cy="2286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ja-JP" b="1">
                <a:solidFill>
                  <a:srgbClr val="000000"/>
                </a:solidFill>
              </a:rPr>
              <a:t>5</a:t>
            </a: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2211050" y="4217988"/>
            <a:ext cx="352425" cy="2286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ja-JP" b="1">
                <a:solidFill>
                  <a:srgbClr val="000000"/>
                </a:solidFill>
              </a:rPr>
              <a:t>6</a:t>
            </a: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2460288" y="2938463"/>
            <a:ext cx="352425" cy="2286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ja-JP" b="1">
                <a:solidFill>
                  <a:srgbClr val="000000"/>
                </a:solidFill>
              </a:rPr>
              <a:t>7</a:t>
            </a: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42" name="正方形/長方形 41"/>
          <p:cNvSpPr/>
          <p:nvPr/>
        </p:nvSpPr>
        <p:spPr>
          <a:xfrm>
            <a:off x="3873163" y="4217988"/>
            <a:ext cx="354012" cy="2286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ja-JP" b="1">
                <a:solidFill>
                  <a:srgbClr val="000000"/>
                </a:solidFill>
              </a:rPr>
              <a:t>8</a:t>
            </a: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1471275" y="2100263"/>
            <a:ext cx="354013" cy="2286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b="1" dirty="0"/>
              <a:t>9</a:t>
            </a:r>
          </a:p>
        </p:txBody>
      </p:sp>
      <p:sp>
        <p:nvSpPr>
          <p:cNvPr id="44" name="正方形/長方形 43"/>
          <p:cNvSpPr/>
          <p:nvPr/>
        </p:nvSpPr>
        <p:spPr>
          <a:xfrm>
            <a:off x="3876338" y="2100263"/>
            <a:ext cx="354012" cy="2286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ja-JP" b="1">
                <a:solidFill>
                  <a:srgbClr val="000000"/>
                </a:solidFill>
              </a:rPr>
              <a:t>10</a:t>
            </a: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45" name="正方形/長方形 44"/>
          <p:cNvSpPr/>
          <p:nvPr/>
        </p:nvSpPr>
        <p:spPr>
          <a:xfrm>
            <a:off x="3431838" y="4217988"/>
            <a:ext cx="354012" cy="2286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ja-JP" b="1">
                <a:solidFill>
                  <a:srgbClr val="000000"/>
                </a:solidFill>
              </a:rPr>
              <a:t>11</a:t>
            </a: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46" name="正方形/長方形 45"/>
          <p:cNvSpPr/>
          <p:nvPr/>
        </p:nvSpPr>
        <p:spPr>
          <a:xfrm>
            <a:off x="1401425" y="2727325"/>
            <a:ext cx="352425" cy="2286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ja-JP" b="1">
                <a:solidFill>
                  <a:srgbClr val="000000"/>
                </a:solidFill>
              </a:rPr>
              <a:t>12</a:t>
            </a: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2950825" y="2100263"/>
            <a:ext cx="354013" cy="2286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ja-JP" b="1">
                <a:solidFill>
                  <a:srgbClr val="000000"/>
                </a:solidFill>
              </a:rPr>
              <a:t>13</a:t>
            </a: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3196888" y="3362325"/>
            <a:ext cx="354012" cy="2286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ja-JP" b="1">
                <a:solidFill>
                  <a:srgbClr val="000000"/>
                </a:solidFill>
              </a:rPr>
              <a:t>14</a:t>
            </a: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2950825" y="4217988"/>
            <a:ext cx="354013" cy="2286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ja-JP" b="1">
                <a:solidFill>
                  <a:srgbClr val="000000"/>
                </a:solidFill>
              </a:rPr>
              <a:t>15</a:t>
            </a: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2211050" y="2100263"/>
            <a:ext cx="352425" cy="2286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ja-JP" b="1">
                <a:solidFill>
                  <a:srgbClr val="000000"/>
                </a:solidFill>
              </a:rPr>
              <a:t>16</a:t>
            </a: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51" name="正方形/長方形 274"/>
          <p:cNvSpPr>
            <a:spLocks noChangeArrowheads="1"/>
          </p:cNvSpPr>
          <p:nvPr/>
        </p:nvSpPr>
        <p:spPr bwMode="auto">
          <a:xfrm>
            <a:off x="8237200" y="4645025"/>
            <a:ext cx="11811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36000" tIns="36000" rIns="36000" bIns="36000" anchor="ctr"/>
          <a:lstStyle/>
          <a:p>
            <a:pPr algn="ctr"/>
            <a:r>
              <a:rPr lang="ja-JP" altLang="en-US"/>
              <a:t>状況マップ</a:t>
            </a:r>
          </a:p>
        </p:txBody>
      </p:sp>
      <p:sp>
        <p:nvSpPr>
          <p:cNvPr id="52" name="フリーフォーム 51"/>
          <p:cNvSpPr>
            <a:spLocks/>
          </p:cNvSpPr>
          <p:nvPr/>
        </p:nvSpPr>
        <p:spPr bwMode="auto">
          <a:xfrm>
            <a:off x="8167350" y="2105025"/>
            <a:ext cx="1295400" cy="2343150"/>
          </a:xfrm>
          <a:custGeom>
            <a:avLst/>
            <a:gdLst>
              <a:gd name="T0" fmla="*/ 1295400 w 1295400"/>
              <a:gd name="T1" fmla="*/ 0 h 2343150"/>
              <a:gd name="T2" fmla="*/ 1117600 w 1295400"/>
              <a:gd name="T3" fmla="*/ 603250 h 2343150"/>
              <a:gd name="T4" fmla="*/ 311150 w 1295400"/>
              <a:gd name="T5" fmla="*/ 1485900 h 2343150"/>
              <a:gd name="T6" fmla="*/ 0 w 1295400"/>
              <a:gd name="T7" fmla="*/ 2343150 h 23431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95400" h="2343150">
                <a:moveTo>
                  <a:pt x="1295400" y="0"/>
                </a:moveTo>
                <a:cubicBezTo>
                  <a:pt x="1288521" y="177800"/>
                  <a:pt x="1281642" y="355600"/>
                  <a:pt x="1117600" y="603250"/>
                </a:cubicBezTo>
                <a:cubicBezTo>
                  <a:pt x="953558" y="850900"/>
                  <a:pt x="497417" y="1195917"/>
                  <a:pt x="311150" y="1485900"/>
                </a:cubicBezTo>
                <a:cubicBezTo>
                  <a:pt x="124883" y="1775883"/>
                  <a:pt x="62441" y="2059516"/>
                  <a:pt x="0" y="234315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ja-JP" altLang="en-US"/>
          </a:p>
        </p:txBody>
      </p:sp>
      <p:sp>
        <p:nvSpPr>
          <p:cNvPr id="53" name="フリーフォーム 52"/>
          <p:cNvSpPr>
            <a:spLocks/>
          </p:cNvSpPr>
          <p:nvPr/>
        </p:nvSpPr>
        <p:spPr bwMode="auto">
          <a:xfrm>
            <a:off x="8103850" y="2097088"/>
            <a:ext cx="1346200" cy="2344737"/>
          </a:xfrm>
          <a:custGeom>
            <a:avLst/>
            <a:gdLst>
              <a:gd name="T0" fmla="*/ 0 w 1346200"/>
              <a:gd name="T1" fmla="*/ 0 h 2336800"/>
              <a:gd name="T2" fmla="*/ 336550 w 1346200"/>
              <a:gd name="T3" fmla="*/ 824616 h 2336800"/>
              <a:gd name="T4" fmla="*/ 1123950 w 1346200"/>
              <a:gd name="T5" fmla="*/ 1546954 h 2336800"/>
              <a:gd name="T6" fmla="*/ 1346200 w 1346200"/>
              <a:gd name="T7" fmla="*/ 2352394 h 23368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346200" h="2336800">
                <a:moveTo>
                  <a:pt x="0" y="0"/>
                </a:moveTo>
                <a:cubicBezTo>
                  <a:pt x="74612" y="281516"/>
                  <a:pt x="149225" y="563033"/>
                  <a:pt x="336550" y="819150"/>
                </a:cubicBezTo>
                <a:cubicBezTo>
                  <a:pt x="523875" y="1075267"/>
                  <a:pt x="955675" y="1283758"/>
                  <a:pt x="1123950" y="1536700"/>
                </a:cubicBezTo>
                <a:cubicBezTo>
                  <a:pt x="1292225" y="1789642"/>
                  <a:pt x="1319212" y="2063221"/>
                  <a:pt x="1346200" y="233680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ja-JP" altLang="en-US"/>
          </a:p>
        </p:txBody>
      </p:sp>
      <p:sp>
        <p:nvSpPr>
          <p:cNvPr id="54" name="フリーフォーム 53"/>
          <p:cNvSpPr>
            <a:spLocks/>
          </p:cNvSpPr>
          <p:nvPr/>
        </p:nvSpPr>
        <p:spPr bwMode="auto">
          <a:xfrm>
            <a:off x="4490700" y="2105025"/>
            <a:ext cx="1320800" cy="635000"/>
          </a:xfrm>
          <a:custGeom>
            <a:avLst/>
            <a:gdLst>
              <a:gd name="T0" fmla="*/ 0 w 1320800"/>
              <a:gd name="T1" fmla="*/ 622313 h 634987"/>
              <a:gd name="T2" fmla="*/ 787400 w 1320800"/>
              <a:gd name="T3" fmla="*/ 552461 h 634987"/>
              <a:gd name="T4" fmla="*/ 1320800 w 1320800"/>
              <a:gd name="T5" fmla="*/ 0 h 6349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20800" h="634987">
                <a:moveTo>
                  <a:pt x="0" y="622300"/>
                </a:moveTo>
                <a:cubicBezTo>
                  <a:pt x="283633" y="639233"/>
                  <a:pt x="567267" y="656167"/>
                  <a:pt x="787400" y="552450"/>
                </a:cubicBezTo>
                <a:cubicBezTo>
                  <a:pt x="1007533" y="448733"/>
                  <a:pt x="1164166" y="224366"/>
                  <a:pt x="1320800" y="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ja-JP" altLang="en-US"/>
          </a:p>
        </p:txBody>
      </p:sp>
      <p:sp>
        <p:nvSpPr>
          <p:cNvPr id="55" name="フリーフォーム 54"/>
          <p:cNvSpPr>
            <a:spLocks/>
          </p:cNvSpPr>
          <p:nvPr/>
        </p:nvSpPr>
        <p:spPr bwMode="auto">
          <a:xfrm>
            <a:off x="5811500" y="2085975"/>
            <a:ext cx="1390650" cy="584200"/>
          </a:xfrm>
          <a:custGeom>
            <a:avLst/>
            <a:gdLst>
              <a:gd name="T0" fmla="*/ 0 w 1390650"/>
              <a:gd name="T1" fmla="*/ 0 h 583925"/>
              <a:gd name="T2" fmla="*/ 469900 w 1390650"/>
              <a:gd name="T3" fmla="*/ 514592 h 583925"/>
              <a:gd name="T4" fmla="*/ 1390650 w 1390650"/>
              <a:gd name="T5" fmla="*/ 565416 h 58392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90650" h="583925">
                <a:moveTo>
                  <a:pt x="0" y="0"/>
                </a:moveTo>
                <a:cubicBezTo>
                  <a:pt x="119062" y="210079"/>
                  <a:pt x="238125" y="420158"/>
                  <a:pt x="469900" y="514350"/>
                </a:cubicBezTo>
                <a:cubicBezTo>
                  <a:pt x="701675" y="608542"/>
                  <a:pt x="1046162" y="586846"/>
                  <a:pt x="1390650" y="56515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ja-JP" altLang="en-US"/>
          </a:p>
        </p:txBody>
      </p:sp>
      <p:sp>
        <p:nvSpPr>
          <p:cNvPr id="56" name="フリーフォーム 55"/>
          <p:cNvSpPr>
            <a:spLocks/>
          </p:cNvSpPr>
          <p:nvPr/>
        </p:nvSpPr>
        <p:spPr bwMode="auto">
          <a:xfrm>
            <a:off x="6349663" y="2663825"/>
            <a:ext cx="852487" cy="841375"/>
          </a:xfrm>
          <a:custGeom>
            <a:avLst/>
            <a:gdLst>
              <a:gd name="T0" fmla="*/ 566630 w 852169"/>
              <a:gd name="T1" fmla="*/ 0 h 840776"/>
              <a:gd name="T2" fmla="*/ 153726 w 852169"/>
              <a:gd name="T3" fmla="*/ 108027 h 840776"/>
              <a:gd name="T4" fmla="*/ 1269 w 852169"/>
              <a:gd name="T5" fmla="*/ 476589 h 840776"/>
              <a:gd name="T6" fmla="*/ 223602 w 852169"/>
              <a:gd name="T7" fmla="*/ 787961 h 840776"/>
              <a:gd name="T8" fmla="*/ 852487 w 852169"/>
              <a:gd name="T9" fmla="*/ 838797 h 8407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52169" h="840776">
                <a:moveTo>
                  <a:pt x="566419" y="0"/>
                </a:moveTo>
                <a:cubicBezTo>
                  <a:pt x="407140" y="14287"/>
                  <a:pt x="247861" y="28575"/>
                  <a:pt x="153669" y="107950"/>
                </a:cubicBezTo>
                <a:cubicBezTo>
                  <a:pt x="59477" y="187325"/>
                  <a:pt x="-10373" y="363008"/>
                  <a:pt x="1269" y="476250"/>
                </a:cubicBezTo>
                <a:cubicBezTo>
                  <a:pt x="12911" y="589492"/>
                  <a:pt x="81702" y="727075"/>
                  <a:pt x="223519" y="787400"/>
                </a:cubicBezTo>
                <a:cubicBezTo>
                  <a:pt x="365336" y="847725"/>
                  <a:pt x="608752" y="842962"/>
                  <a:pt x="852169" y="83820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ja-JP" altLang="en-US"/>
          </a:p>
        </p:txBody>
      </p:sp>
      <p:sp>
        <p:nvSpPr>
          <p:cNvPr id="57" name="フリーフォーム 56"/>
          <p:cNvSpPr>
            <a:spLocks/>
          </p:cNvSpPr>
          <p:nvPr/>
        </p:nvSpPr>
        <p:spPr bwMode="auto">
          <a:xfrm>
            <a:off x="4484350" y="2740025"/>
            <a:ext cx="788988" cy="1066800"/>
          </a:xfrm>
          <a:custGeom>
            <a:avLst/>
            <a:gdLst>
              <a:gd name="T0" fmla="*/ 342728 w 789385"/>
              <a:gd name="T1" fmla="*/ 0 h 1066800"/>
              <a:gd name="T2" fmla="*/ 736230 w 789385"/>
              <a:gd name="T3" fmla="*/ 273050 h 1066800"/>
              <a:gd name="T4" fmla="*/ 704496 w 789385"/>
              <a:gd name="T5" fmla="*/ 806450 h 1066800"/>
              <a:gd name="T6" fmla="*/ 0 w 789385"/>
              <a:gd name="T7" fmla="*/ 1066800 h 10668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89385" h="1066800">
                <a:moveTo>
                  <a:pt x="342900" y="0"/>
                </a:moveTo>
                <a:cubicBezTo>
                  <a:pt x="509587" y="69321"/>
                  <a:pt x="676275" y="138642"/>
                  <a:pt x="736600" y="273050"/>
                </a:cubicBezTo>
                <a:cubicBezTo>
                  <a:pt x="796925" y="407458"/>
                  <a:pt x="827617" y="674158"/>
                  <a:pt x="704850" y="806450"/>
                </a:cubicBezTo>
                <a:cubicBezTo>
                  <a:pt x="582083" y="938742"/>
                  <a:pt x="291041" y="1002771"/>
                  <a:pt x="0" y="106680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ja-JP" altLang="en-US"/>
          </a:p>
        </p:txBody>
      </p:sp>
      <p:cxnSp>
        <p:nvCxnSpPr>
          <p:cNvPr id="58" name="直線コネクタ 57"/>
          <p:cNvCxnSpPr>
            <a:cxnSpLocks noChangeShapeType="1"/>
          </p:cNvCxnSpPr>
          <p:nvPr/>
        </p:nvCxnSpPr>
        <p:spPr bwMode="auto">
          <a:xfrm flipV="1">
            <a:off x="5273338" y="3270250"/>
            <a:ext cx="1101725" cy="6350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9" name="フリーフォーム 58"/>
          <p:cNvSpPr>
            <a:spLocks/>
          </p:cNvSpPr>
          <p:nvPr/>
        </p:nvSpPr>
        <p:spPr bwMode="auto">
          <a:xfrm>
            <a:off x="5087600" y="3260725"/>
            <a:ext cx="1358900" cy="665163"/>
          </a:xfrm>
          <a:custGeom>
            <a:avLst/>
            <a:gdLst>
              <a:gd name="T0" fmla="*/ 1288956 w 1358999"/>
              <a:gd name="T1" fmla="*/ 0 h 664849"/>
              <a:gd name="T2" fmla="*/ 1346102 w 1358999"/>
              <a:gd name="T3" fmla="*/ 349415 h 664849"/>
              <a:gd name="T4" fmla="*/ 1073072 w 1358999"/>
              <a:gd name="T5" fmla="*/ 641653 h 664849"/>
              <a:gd name="T6" fmla="*/ 273030 w 1358999"/>
              <a:gd name="T7" fmla="*/ 616241 h 664849"/>
              <a:gd name="T8" fmla="*/ 0 w 1358999"/>
              <a:gd name="T9" fmla="*/ 368474 h 66484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58999" h="664849">
                <a:moveTo>
                  <a:pt x="1289050" y="0"/>
                </a:moveTo>
                <a:cubicBezTo>
                  <a:pt x="1335616" y="121179"/>
                  <a:pt x="1382183" y="242358"/>
                  <a:pt x="1346200" y="349250"/>
                </a:cubicBezTo>
                <a:cubicBezTo>
                  <a:pt x="1310217" y="456142"/>
                  <a:pt x="1252008" y="596900"/>
                  <a:pt x="1073150" y="641350"/>
                </a:cubicBezTo>
                <a:cubicBezTo>
                  <a:pt x="894292" y="685800"/>
                  <a:pt x="451908" y="661458"/>
                  <a:pt x="273050" y="615950"/>
                </a:cubicBezTo>
                <a:cubicBezTo>
                  <a:pt x="94192" y="570442"/>
                  <a:pt x="47096" y="469371"/>
                  <a:pt x="0" y="36830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ja-JP" altLang="en-US"/>
          </a:p>
        </p:txBody>
      </p:sp>
      <p:sp>
        <p:nvSpPr>
          <p:cNvPr id="60" name="フリーフォーム 59"/>
          <p:cNvSpPr>
            <a:spLocks/>
          </p:cNvSpPr>
          <p:nvPr/>
        </p:nvSpPr>
        <p:spPr bwMode="auto">
          <a:xfrm>
            <a:off x="1884025" y="2101850"/>
            <a:ext cx="1671638" cy="554038"/>
          </a:xfrm>
          <a:custGeom>
            <a:avLst/>
            <a:gdLst>
              <a:gd name="T0" fmla="*/ 0 w 1671638"/>
              <a:gd name="T1" fmla="*/ 0 h 554433"/>
              <a:gd name="T2" fmla="*/ 190500 w 1671638"/>
              <a:gd name="T3" fmla="*/ 395006 h 554433"/>
              <a:gd name="T4" fmla="*/ 690563 w 1671638"/>
              <a:gd name="T5" fmla="*/ 552056 h 554433"/>
              <a:gd name="T6" fmla="*/ 1319213 w 1671638"/>
              <a:gd name="T7" fmla="*/ 471152 h 554433"/>
              <a:gd name="T8" fmla="*/ 1562100 w 1671638"/>
              <a:gd name="T9" fmla="*/ 295065 h 554433"/>
              <a:gd name="T10" fmla="*/ 1671638 w 1671638"/>
              <a:gd name="T11" fmla="*/ 0 h 55443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671638" h="554433">
                <a:moveTo>
                  <a:pt x="0" y="0"/>
                </a:moveTo>
                <a:cubicBezTo>
                  <a:pt x="37703" y="151606"/>
                  <a:pt x="75406" y="303213"/>
                  <a:pt x="190500" y="395288"/>
                </a:cubicBezTo>
                <a:cubicBezTo>
                  <a:pt x="305594" y="487363"/>
                  <a:pt x="502444" y="539750"/>
                  <a:pt x="690563" y="552450"/>
                </a:cubicBezTo>
                <a:cubicBezTo>
                  <a:pt x="878682" y="565150"/>
                  <a:pt x="1173957" y="514351"/>
                  <a:pt x="1319213" y="471488"/>
                </a:cubicBezTo>
                <a:cubicBezTo>
                  <a:pt x="1464469" y="428625"/>
                  <a:pt x="1503363" y="373856"/>
                  <a:pt x="1562100" y="295275"/>
                </a:cubicBezTo>
                <a:cubicBezTo>
                  <a:pt x="1620837" y="216694"/>
                  <a:pt x="1646237" y="108347"/>
                  <a:pt x="1671638" y="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ja-JP" altLang="en-US"/>
          </a:p>
        </p:txBody>
      </p:sp>
      <p:sp>
        <p:nvSpPr>
          <p:cNvPr id="61" name="フリーフォーム 60"/>
          <p:cNvSpPr>
            <a:spLocks/>
          </p:cNvSpPr>
          <p:nvPr/>
        </p:nvSpPr>
        <p:spPr bwMode="auto">
          <a:xfrm>
            <a:off x="3544550" y="2125663"/>
            <a:ext cx="687388" cy="558800"/>
          </a:xfrm>
          <a:custGeom>
            <a:avLst/>
            <a:gdLst>
              <a:gd name="T0" fmla="*/ 6008 w 687043"/>
              <a:gd name="T1" fmla="*/ 0 h 559422"/>
              <a:gd name="T2" fmla="*/ 53657 w 687043"/>
              <a:gd name="T3" fmla="*/ 275918 h 559422"/>
              <a:gd name="T4" fmla="*/ 396729 w 687043"/>
              <a:gd name="T5" fmla="*/ 523293 h 559422"/>
              <a:gd name="T6" fmla="*/ 687388 w 687043"/>
              <a:gd name="T7" fmla="*/ 551836 h 55942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687043" h="559422">
                <a:moveTo>
                  <a:pt x="6005" y="0"/>
                </a:moveTo>
                <a:cubicBezTo>
                  <a:pt x="-2726" y="94456"/>
                  <a:pt x="-11457" y="188913"/>
                  <a:pt x="53630" y="276225"/>
                </a:cubicBezTo>
                <a:cubicBezTo>
                  <a:pt x="118717" y="363537"/>
                  <a:pt x="290961" y="477838"/>
                  <a:pt x="396530" y="523875"/>
                </a:cubicBezTo>
                <a:cubicBezTo>
                  <a:pt x="502099" y="569913"/>
                  <a:pt x="594571" y="561181"/>
                  <a:pt x="687043" y="55245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ja-JP" altLang="en-US"/>
          </a:p>
        </p:txBody>
      </p:sp>
      <p:sp>
        <p:nvSpPr>
          <p:cNvPr id="62" name="フリーフォーム 61"/>
          <p:cNvSpPr>
            <a:spLocks/>
          </p:cNvSpPr>
          <p:nvPr/>
        </p:nvSpPr>
        <p:spPr bwMode="auto">
          <a:xfrm>
            <a:off x="2112625" y="2573338"/>
            <a:ext cx="657225" cy="1881187"/>
          </a:xfrm>
          <a:custGeom>
            <a:avLst/>
            <a:gdLst>
              <a:gd name="T0" fmla="*/ 90065 w 656735"/>
              <a:gd name="T1" fmla="*/ 0 h 1881187"/>
              <a:gd name="T2" fmla="*/ 4276 w 656735"/>
              <a:gd name="T3" fmla="*/ 538162 h 1881187"/>
              <a:gd name="T4" fmla="*/ 209216 w 656735"/>
              <a:gd name="T5" fmla="*/ 1038225 h 1881187"/>
              <a:gd name="T6" fmla="*/ 533308 w 656735"/>
              <a:gd name="T7" fmla="*/ 1281112 h 1881187"/>
              <a:gd name="T8" fmla="*/ 657225 w 656735"/>
              <a:gd name="T9" fmla="*/ 1881187 h 188118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56735" h="1881187">
                <a:moveTo>
                  <a:pt x="89998" y="0"/>
                </a:moveTo>
                <a:cubicBezTo>
                  <a:pt x="37213" y="182562"/>
                  <a:pt x="-15571" y="365125"/>
                  <a:pt x="4273" y="538162"/>
                </a:cubicBezTo>
                <a:cubicBezTo>
                  <a:pt x="24117" y="711200"/>
                  <a:pt x="120954" y="914400"/>
                  <a:pt x="209060" y="1038225"/>
                </a:cubicBezTo>
                <a:cubicBezTo>
                  <a:pt x="297166" y="1162050"/>
                  <a:pt x="458298" y="1140618"/>
                  <a:pt x="532910" y="1281112"/>
                </a:cubicBezTo>
                <a:cubicBezTo>
                  <a:pt x="607523" y="1421606"/>
                  <a:pt x="632129" y="1651396"/>
                  <a:pt x="656735" y="1881187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ja-JP" altLang="en-US"/>
          </a:p>
        </p:txBody>
      </p:sp>
      <p:sp>
        <p:nvSpPr>
          <p:cNvPr id="63" name="フリーフォーム 62"/>
          <p:cNvSpPr>
            <a:spLocks/>
          </p:cNvSpPr>
          <p:nvPr/>
        </p:nvSpPr>
        <p:spPr bwMode="auto">
          <a:xfrm>
            <a:off x="1522075" y="3516313"/>
            <a:ext cx="733425" cy="409575"/>
          </a:xfrm>
          <a:custGeom>
            <a:avLst/>
            <a:gdLst>
              <a:gd name="T0" fmla="*/ 733425 w 733425"/>
              <a:gd name="T1" fmla="*/ 0 h 409575"/>
              <a:gd name="T2" fmla="*/ 438150 w 733425"/>
              <a:gd name="T3" fmla="*/ 300037 h 409575"/>
              <a:gd name="T4" fmla="*/ 0 w 733425"/>
              <a:gd name="T5" fmla="*/ 409575 h 40957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33425" h="409575">
                <a:moveTo>
                  <a:pt x="733425" y="0"/>
                </a:moveTo>
                <a:cubicBezTo>
                  <a:pt x="646906" y="115887"/>
                  <a:pt x="560387" y="231775"/>
                  <a:pt x="438150" y="300037"/>
                </a:cubicBezTo>
                <a:cubicBezTo>
                  <a:pt x="315912" y="368300"/>
                  <a:pt x="157956" y="388937"/>
                  <a:pt x="0" y="409575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ja-JP" altLang="en-US"/>
          </a:p>
        </p:txBody>
      </p:sp>
      <p:sp>
        <p:nvSpPr>
          <p:cNvPr id="64" name="フリーフォーム 63"/>
          <p:cNvSpPr>
            <a:spLocks/>
          </p:cNvSpPr>
          <p:nvPr/>
        </p:nvSpPr>
        <p:spPr bwMode="auto">
          <a:xfrm>
            <a:off x="7499013" y="2620963"/>
            <a:ext cx="852487" cy="152400"/>
          </a:xfrm>
          <a:custGeom>
            <a:avLst/>
            <a:gdLst>
              <a:gd name="T0" fmla="*/ 852487 w 852487"/>
              <a:gd name="T1" fmla="*/ 152400 h 152400"/>
              <a:gd name="T2" fmla="*/ 590550 w 852487"/>
              <a:gd name="T3" fmla="*/ 33337 h 152400"/>
              <a:gd name="T4" fmla="*/ 0 w 852487"/>
              <a:gd name="T5" fmla="*/ 0 h 1524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52487" h="152400">
                <a:moveTo>
                  <a:pt x="852487" y="152400"/>
                </a:moveTo>
                <a:cubicBezTo>
                  <a:pt x="792559" y="105568"/>
                  <a:pt x="732631" y="58737"/>
                  <a:pt x="590550" y="33337"/>
                </a:cubicBezTo>
                <a:cubicBezTo>
                  <a:pt x="448469" y="7937"/>
                  <a:pt x="224234" y="3968"/>
                  <a:pt x="0" y="0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ja-JP" altLang="en-US"/>
          </a:p>
        </p:txBody>
      </p:sp>
      <p:sp>
        <p:nvSpPr>
          <p:cNvPr id="65" name="フリーフォーム 64"/>
          <p:cNvSpPr>
            <a:spLocks/>
          </p:cNvSpPr>
          <p:nvPr/>
        </p:nvSpPr>
        <p:spPr bwMode="auto">
          <a:xfrm>
            <a:off x="9256375" y="2611438"/>
            <a:ext cx="942975" cy="157162"/>
          </a:xfrm>
          <a:custGeom>
            <a:avLst/>
            <a:gdLst>
              <a:gd name="T0" fmla="*/ 0 w 942975"/>
              <a:gd name="T1" fmla="*/ 157162 h 157658"/>
              <a:gd name="T2" fmla="*/ 171450 w 942975"/>
              <a:gd name="T3" fmla="*/ 24232 h 157658"/>
              <a:gd name="T4" fmla="*/ 942975 w 942975"/>
              <a:gd name="T5" fmla="*/ 494 h 15765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942975" h="157658">
                <a:moveTo>
                  <a:pt x="0" y="157658"/>
                </a:moveTo>
                <a:cubicBezTo>
                  <a:pt x="7144" y="104080"/>
                  <a:pt x="14288" y="50502"/>
                  <a:pt x="171450" y="24308"/>
                </a:cubicBezTo>
                <a:cubicBezTo>
                  <a:pt x="328612" y="-1886"/>
                  <a:pt x="635793" y="-695"/>
                  <a:pt x="942975" y="496"/>
                </a:cubicBezTo>
              </a:path>
            </a:pathLst>
          </a:custGeom>
          <a:noFill/>
          <a:ln w="31750" cap="flat" cmpd="sng">
            <a:solidFill>
              <a:schemeClr val="tx1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ja-JP" altLang="en-US"/>
          </a:p>
        </p:txBody>
      </p:sp>
      <p:sp>
        <p:nvSpPr>
          <p:cNvPr id="66" name="テキスト ボックス 394"/>
          <p:cNvSpPr txBox="1">
            <a:spLocks noChangeArrowheads="1"/>
          </p:cNvSpPr>
          <p:nvPr/>
        </p:nvSpPr>
        <p:spPr bwMode="auto">
          <a:xfrm>
            <a:off x="5139988" y="2098675"/>
            <a:ext cx="534987" cy="3381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ミネラル</a:t>
            </a:r>
            <a:endParaRPr lang="en-US" altLang="ja-JP" sz="1100" b="1"/>
          </a:p>
          <a:p>
            <a:pPr algn="ctr"/>
            <a:r>
              <a:rPr lang="ja-JP" altLang="en-US" sz="1100" b="1"/>
              <a:t>ウォータ</a:t>
            </a:r>
          </a:p>
        </p:txBody>
      </p:sp>
      <p:sp>
        <p:nvSpPr>
          <p:cNvPr id="67" name="正方形/長方形 82"/>
          <p:cNvSpPr>
            <a:spLocks noChangeArrowheads="1"/>
          </p:cNvSpPr>
          <p:nvPr/>
        </p:nvSpPr>
        <p:spPr bwMode="auto">
          <a:xfrm>
            <a:off x="5170150" y="4643438"/>
            <a:ext cx="1187450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36000" tIns="36000" rIns="36000" bIns="36000" anchor="ctr"/>
          <a:lstStyle/>
          <a:p>
            <a:pPr algn="ctr"/>
            <a:r>
              <a:rPr lang="ja-JP" altLang="en-US"/>
              <a:t>飲料マップ</a:t>
            </a:r>
          </a:p>
        </p:txBody>
      </p:sp>
      <p:sp>
        <p:nvSpPr>
          <p:cNvPr id="68" name="正方形/長方形 67"/>
          <p:cNvSpPr>
            <a:spLocks noChangeArrowheads="1"/>
          </p:cNvSpPr>
          <p:nvPr/>
        </p:nvSpPr>
        <p:spPr bwMode="auto">
          <a:xfrm>
            <a:off x="2499289" y="5878483"/>
            <a:ext cx="767863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ja-JP" altLang="en-US" sz="2000" dirty="0" smtClean="0"/>
              <a:t>どの要素の成分が近い</a:t>
            </a:r>
            <a:r>
              <a:rPr lang="en-US" altLang="ja-JP" sz="2000" dirty="0" smtClean="0"/>
              <a:t>(</a:t>
            </a:r>
            <a:r>
              <a:rPr lang="ja-JP" altLang="en-US" sz="2000" dirty="0" smtClean="0"/>
              <a:t>似ている</a:t>
            </a:r>
            <a:r>
              <a:rPr lang="en-US" altLang="ja-JP" sz="2000" dirty="0" smtClean="0"/>
              <a:t>)</a:t>
            </a:r>
            <a:r>
              <a:rPr lang="ja-JP" altLang="en-US" sz="2000" dirty="0" smtClean="0"/>
              <a:t>のか</a:t>
            </a:r>
            <a:r>
              <a:rPr lang="ja-JP" altLang="en-US" sz="2000" dirty="0" smtClean="0"/>
              <a:t>，可視化</a:t>
            </a:r>
            <a:r>
              <a:rPr lang="ja-JP" altLang="en-US" sz="2000" dirty="0" smtClean="0"/>
              <a:t>されている．</a:t>
            </a:r>
            <a:endParaRPr lang="ja-JP" altLang="en-US" sz="2000" dirty="0">
              <a:solidFill>
                <a:srgbClr val="FF0000"/>
              </a:solidFill>
            </a:endParaRPr>
          </a:p>
        </p:txBody>
      </p:sp>
      <p:sp>
        <p:nvSpPr>
          <p:cNvPr id="70" name="タイトル 1"/>
          <p:cNvSpPr txBox="1">
            <a:spLocks/>
          </p:cNvSpPr>
          <p:nvPr/>
        </p:nvSpPr>
        <p:spPr>
          <a:xfrm>
            <a:off x="3163895" y="509388"/>
            <a:ext cx="8229600" cy="566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kumimoji="1"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000" dirty="0" smtClean="0"/>
              <a:t>実験結果の表示 </a:t>
            </a:r>
            <a:r>
              <a:rPr lang="en-US" altLang="ja-JP" sz="2000" dirty="0" smtClean="0"/>
              <a:t>(</a:t>
            </a:r>
            <a:r>
              <a:rPr lang="en-US" altLang="ja-JP" sz="2000" dirty="0"/>
              <a:t>2</a:t>
            </a:r>
            <a:r>
              <a:rPr lang="en-US" altLang="ja-JP" sz="2000" dirty="0" smtClean="0"/>
              <a:t>/4)</a:t>
            </a:r>
            <a:endParaRPr lang="ja-JP" altLang="en-US" sz="2000" dirty="0" smtClean="0"/>
          </a:p>
        </p:txBody>
      </p:sp>
      <p:sp>
        <p:nvSpPr>
          <p:cNvPr id="74" name="テキスト ボックス 73"/>
          <p:cNvSpPr txBox="1">
            <a:spLocks noChangeArrowheads="1"/>
          </p:cNvSpPr>
          <p:nvPr/>
        </p:nvSpPr>
        <p:spPr bwMode="auto">
          <a:xfrm>
            <a:off x="5209291" y="891458"/>
            <a:ext cx="801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r>
              <a:rPr lang="ja-JP" altLang="en-US" sz="1400" dirty="0"/>
              <a:t>よく飲む</a:t>
            </a:r>
          </a:p>
        </p:txBody>
      </p:sp>
      <p:sp>
        <p:nvSpPr>
          <p:cNvPr id="75" name="テキスト ボックス 74"/>
          <p:cNvSpPr txBox="1">
            <a:spLocks noChangeArrowheads="1"/>
          </p:cNvSpPr>
          <p:nvPr/>
        </p:nvSpPr>
        <p:spPr bwMode="auto">
          <a:xfrm>
            <a:off x="5209291" y="1450490"/>
            <a:ext cx="14318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r>
              <a:rPr lang="ja-JP" altLang="en-US" sz="1400" dirty="0" smtClean="0"/>
              <a:t>まったく飲まない</a:t>
            </a:r>
            <a:endParaRPr lang="ja-JP" altLang="en-US" sz="1400" dirty="0"/>
          </a:p>
        </p:txBody>
      </p:sp>
      <p:sp>
        <p:nvSpPr>
          <p:cNvPr id="76" name="角丸四角形吹き出し 75"/>
          <p:cNvSpPr/>
          <p:nvPr/>
        </p:nvSpPr>
        <p:spPr>
          <a:xfrm>
            <a:off x="4493877" y="822187"/>
            <a:ext cx="2455863" cy="971203"/>
          </a:xfrm>
          <a:prstGeom prst="wedgeRoundRectCallout">
            <a:avLst>
              <a:gd name="adj1" fmla="val 21750"/>
              <a:gd name="adj2" fmla="val 67158"/>
              <a:gd name="adj3" fmla="val 16667"/>
            </a:avLst>
          </a:prstGeom>
          <a:noFill/>
          <a:ln w="1270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pic>
        <p:nvPicPr>
          <p:cNvPr id="77" name="Picture 3" descr="C:\Users\Iwasaki\Dropbox\Now\for_the_1st\programs\TensorSOMViewer\wadasushi\rwbsca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638420" y="1239435"/>
            <a:ext cx="912615" cy="1508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正方形/長方形 6"/>
          <p:cNvSpPr/>
          <p:nvPr/>
        </p:nvSpPr>
        <p:spPr>
          <a:xfrm>
            <a:off x="176783" y="977223"/>
            <a:ext cx="3154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solidFill>
                  <a:schemeClr val="accent2"/>
                </a:solidFill>
              </a:rPr>
              <a:t>Marginal Component Plane</a:t>
            </a:r>
            <a:endParaRPr lang="ja-JP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79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Tensor SOM</a:t>
            </a:r>
            <a:r>
              <a:rPr lang="ja-JP" altLang="en-US" dirty="0" smtClean="0"/>
              <a:t>による実データ解析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lang="ja-JP" altLang="en-US" smtClean="0"/>
              <a:pPr/>
              <a:t>59</a:t>
            </a:fld>
            <a:endParaRPr lang="ja-JP" altLang="en-US"/>
          </a:p>
        </p:txBody>
      </p:sp>
      <p:sp>
        <p:nvSpPr>
          <p:cNvPr id="70" name="タイトル 1"/>
          <p:cNvSpPr txBox="1">
            <a:spLocks/>
          </p:cNvSpPr>
          <p:nvPr/>
        </p:nvSpPr>
        <p:spPr>
          <a:xfrm>
            <a:off x="3163895" y="509388"/>
            <a:ext cx="8229600" cy="566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kumimoji="1"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000" dirty="0" smtClean="0"/>
              <a:t>実験結果の表示 </a:t>
            </a:r>
            <a:r>
              <a:rPr lang="en-US" altLang="ja-JP" sz="2000" dirty="0" smtClean="0"/>
              <a:t>(2/4)</a:t>
            </a:r>
            <a:endParaRPr lang="ja-JP" altLang="en-US" sz="2000" dirty="0" smtClean="0"/>
          </a:p>
        </p:txBody>
      </p:sp>
      <p:pic>
        <p:nvPicPr>
          <p:cNvPr id="69" name="Picture 4" descr="C:\Users\Iwasaki\Pictures\d_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316" y="2093713"/>
            <a:ext cx="2836863" cy="235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3" descr="C:\Users\Iwasaki\Pictures\d_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766" y="2093713"/>
            <a:ext cx="2836863" cy="235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23" descr="C:\Users\Iwasaki\Pictures\d_m_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766" y="2093713"/>
            <a:ext cx="2836863" cy="235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22" descr="C:\Users\Iwasaki\Pictures\d_n_9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316" y="2093713"/>
            <a:ext cx="2836863" cy="235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21" descr="C:\Users\Iwasaki\Pictures\d_m_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766" y="2093713"/>
            <a:ext cx="2843213" cy="235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20" descr="C:\Users\Iwasaki\Pictures\d_n_8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316" y="2093713"/>
            <a:ext cx="2836863" cy="235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19" descr="C:\Users\Iwasaki\Pictures\d_m_7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766" y="2093713"/>
            <a:ext cx="2836863" cy="235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18" descr="C:\Users\Iwasaki\Pictures\d_n_7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316" y="2093713"/>
            <a:ext cx="2836863" cy="235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17" descr="C:\Users\Iwasaki\Pictures\d_m_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766" y="2093713"/>
            <a:ext cx="2836863" cy="235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16" descr="C:\Users\Iwasaki\Pictures\d_n_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316" y="2093713"/>
            <a:ext cx="2836863" cy="235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15" descr="C:\Users\Iwasaki\Pictures\d_m_5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766" y="2093713"/>
            <a:ext cx="2836863" cy="235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14" descr="C:\Users\Iwasaki\Pictures\d_n_5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316" y="2093713"/>
            <a:ext cx="2836863" cy="235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13" descr="C:\Users\Iwasaki\Pictures\d_m_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766" y="2093713"/>
            <a:ext cx="2836863" cy="235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12" descr="C:\Users\Iwasaki\Pictures\d_n_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316" y="2093713"/>
            <a:ext cx="2836863" cy="235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8" descr="C:\Users\Iwasaki\Pictures\d_n_3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316" y="2093713"/>
            <a:ext cx="2836863" cy="235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9" descr="C:\Users\Iwasaki\Pictures\d_m_3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766" y="2093713"/>
            <a:ext cx="2836863" cy="235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7" descr="C:\Users\Iwasaki\Pictures\d_m_2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766" y="2093713"/>
            <a:ext cx="2836863" cy="235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6" descr="C:\Users\Iwasaki\Pictures\d_n_2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316" y="2093713"/>
            <a:ext cx="2836863" cy="235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5" descr="C:\Users\Iwasaki\Pictures\d_m_1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766" y="2093713"/>
            <a:ext cx="2836863" cy="235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4" descr="C:\Users\Iwasaki\Pictures\d_n_1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316" y="2093713"/>
            <a:ext cx="2836863" cy="235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2" descr="C:\Users\Iwasaki\Pictures\d_l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554" y="2093713"/>
            <a:ext cx="2836862" cy="235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" name="テキスト ボックス 53"/>
          <p:cNvSpPr txBox="1">
            <a:spLocks noChangeArrowheads="1"/>
          </p:cNvSpPr>
          <p:nvPr/>
        </p:nvSpPr>
        <p:spPr bwMode="auto">
          <a:xfrm>
            <a:off x="6022479" y="2119113"/>
            <a:ext cx="684212" cy="1698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ウーロン茶</a:t>
            </a:r>
          </a:p>
        </p:txBody>
      </p:sp>
      <p:sp>
        <p:nvSpPr>
          <p:cNvPr id="92" name="テキスト ボックス 54"/>
          <p:cNvSpPr txBox="1">
            <a:spLocks noChangeArrowheads="1"/>
          </p:cNvSpPr>
          <p:nvPr/>
        </p:nvSpPr>
        <p:spPr bwMode="auto">
          <a:xfrm>
            <a:off x="6921004" y="2119113"/>
            <a:ext cx="301625" cy="1698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緑茶</a:t>
            </a:r>
          </a:p>
        </p:txBody>
      </p:sp>
      <p:sp>
        <p:nvSpPr>
          <p:cNvPr id="93" name="テキスト ボックス 55"/>
          <p:cNvSpPr txBox="1">
            <a:spLocks noChangeArrowheads="1"/>
          </p:cNvSpPr>
          <p:nvPr/>
        </p:nvSpPr>
        <p:spPr bwMode="auto">
          <a:xfrm>
            <a:off x="5155704" y="2095300"/>
            <a:ext cx="534987" cy="3381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ミネラル</a:t>
            </a:r>
            <a:endParaRPr lang="en-US" altLang="ja-JP" sz="1100" b="1"/>
          </a:p>
          <a:p>
            <a:pPr algn="ctr"/>
            <a:r>
              <a:rPr lang="ja-JP" altLang="en-US" sz="1100" b="1"/>
              <a:t>ウォータ</a:t>
            </a:r>
          </a:p>
        </p:txBody>
      </p:sp>
      <p:sp>
        <p:nvSpPr>
          <p:cNvPr id="94" name="テキスト ボックス 56"/>
          <p:cNvSpPr txBox="1">
            <a:spLocks noChangeArrowheads="1"/>
          </p:cNvSpPr>
          <p:nvPr/>
        </p:nvSpPr>
        <p:spPr bwMode="auto">
          <a:xfrm>
            <a:off x="4387354" y="2095300"/>
            <a:ext cx="579437" cy="3381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スポーツ</a:t>
            </a:r>
            <a:endParaRPr lang="en-US" altLang="ja-JP" sz="1100" b="1"/>
          </a:p>
          <a:p>
            <a:pPr algn="ctr"/>
            <a:r>
              <a:rPr lang="ja-JP" altLang="en-US" sz="1100" b="1"/>
              <a:t>ドリンク</a:t>
            </a:r>
          </a:p>
        </p:txBody>
      </p:sp>
      <p:sp>
        <p:nvSpPr>
          <p:cNvPr id="95" name="テキスト ボックス 57"/>
          <p:cNvSpPr txBox="1">
            <a:spLocks noChangeArrowheads="1"/>
          </p:cNvSpPr>
          <p:nvPr/>
        </p:nvSpPr>
        <p:spPr bwMode="auto">
          <a:xfrm>
            <a:off x="6390779" y="4273350"/>
            <a:ext cx="401637" cy="1698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ソーダ</a:t>
            </a:r>
          </a:p>
        </p:txBody>
      </p:sp>
      <p:sp>
        <p:nvSpPr>
          <p:cNvPr id="96" name="テキスト ボックス 58"/>
          <p:cNvSpPr txBox="1">
            <a:spLocks noChangeArrowheads="1"/>
          </p:cNvSpPr>
          <p:nvPr/>
        </p:nvSpPr>
        <p:spPr bwMode="auto">
          <a:xfrm>
            <a:off x="6811466" y="3822500"/>
            <a:ext cx="406400" cy="1682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コーラ</a:t>
            </a:r>
          </a:p>
        </p:txBody>
      </p:sp>
      <p:sp>
        <p:nvSpPr>
          <p:cNvPr id="97" name="テキスト ボックス 59"/>
          <p:cNvSpPr txBox="1">
            <a:spLocks noChangeArrowheads="1"/>
          </p:cNvSpPr>
          <p:nvPr/>
        </p:nvSpPr>
        <p:spPr bwMode="auto">
          <a:xfrm>
            <a:off x="5587504" y="4105075"/>
            <a:ext cx="557212" cy="3381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ジンジャ</a:t>
            </a:r>
            <a:endParaRPr lang="en-US" altLang="ja-JP" sz="1100" b="1"/>
          </a:p>
          <a:p>
            <a:pPr algn="ctr"/>
            <a:r>
              <a:rPr lang="ja-JP" altLang="en-US" sz="1100" b="1"/>
              <a:t>エール</a:t>
            </a:r>
          </a:p>
        </p:txBody>
      </p:sp>
      <p:sp>
        <p:nvSpPr>
          <p:cNvPr id="98" name="テキスト ボックス 60"/>
          <p:cNvSpPr txBox="1">
            <a:spLocks noChangeArrowheads="1"/>
          </p:cNvSpPr>
          <p:nvPr/>
        </p:nvSpPr>
        <p:spPr bwMode="auto">
          <a:xfrm>
            <a:off x="4911229" y="4105075"/>
            <a:ext cx="436562" cy="3381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メロン</a:t>
            </a:r>
            <a:endParaRPr lang="en-US" altLang="ja-JP" sz="1100" b="1"/>
          </a:p>
          <a:p>
            <a:pPr algn="ctr"/>
            <a:r>
              <a:rPr lang="ja-JP" altLang="en-US" sz="1100" b="1"/>
              <a:t>ソーダ</a:t>
            </a:r>
          </a:p>
        </p:txBody>
      </p:sp>
      <p:sp>
        <p:nvSpPr>
          <p:cNvPr id="99" name="テキスト ボックス 61"/>
          <p:cNvSpPr txBox="1">
            <a:spLocks noChangeArrowheads="1"/>
          </p:cNvSpPr>
          <p:nvPr/>
        </p:nvSpPr>
        <p:spPr bwMode="auto">
          <a:xfrm>
            <a:off x="4384179" y="4105075"/>
            <a:ext cx="527050" cy="3381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野菜</a:t>
            </a:r>
            <a:endParaRPr lang="en-US" altLang="ja-JP" sz="1100" b="1"/>
          </a:p>
          <a:p>
            <a:pPr algn="ctr"/>
            <a:r>
              <a:rPr lang="ja-JP" altLang="en-US" sz="1100" b="1"/>
              <a:t>ジュース</a:t>
            </a:r>
          </a:p>
        </p:txBody>
      </p:sp>
      <p:sp>
        <p:nvSpPr>
          <p:cNvPr id="100" name="テキスト ボックス 62"/>
          <p:cNvSpPr txBox="1">
            <a:spLocks noChangeArrowheads="1"/>
          </p:cNvSpPr>
          <p:nvPr/>
        </p:nvSpPr>
        <p:spPr bwMode="auto">
          <a:xfrm>
            <a:off x="4388941" y="3101775"/>
            <a:ext cx="330200" cy="3381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乳酸</a:t>
            </a:r>
            <a:endParaRPr lang="en-US" altLang="ja-JP" sz="1100" b="1"/>
          </a:p>
          <a:p>
            <a:pPr algn="ctr"/>
            <a:r>
              <a:rPr lang="ja-JP" altLang="en-US" sz="1100" b="1"/>
              <a:t>飲料</a:t>
            </a:r>
          </a:p>
        </p:txBody>
      </p:sp>
      <p:sp>
        <p:nvSpPr>
          <p:cNvPr id="101" name="テキスト ボックス 63"/>
          <p:cNvSpPr txBox="1">
            <a:spLocks noChangeArrowheads="1"/>
          </p:cNvSpPr>
          <p:nvPr/>
        </p:nvSpPr>
        <p:spPr bwMode="auto">
          <a:xfrm>
            <a:off x="5579566" y="3605013"/>
            <a:ext cx="327025" cy="1698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紅茶</a:t>
            </a:r>
          </a:p>
        </p:txBody>
      </p:sp>
      <p:sp>
        <p:nvSpPr>
          <p:cNvPr id="102" name="テキスト ボックス 64"/>
          <p:cNvSpPr txBox="1">
            <a:spLocks noChangeArrowheads="1"/>
          </p:cNvSpPr>
          <p:nvPr/>
        </p:nvSpPr>
        <p:spPr bwMode="auto">
          <a:xfrm>
            <a:off x="6684466" y="2876350"/>
            <a:ext cx="536575" cy="339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ミルク</a:t>
            </a:r>
            <a:endParaRPr lang="en-US" altLang="ja-JP" sz="1100" b="1"/>
          </a:p>
          <a:p>
            <a:pPr algn="ctr"/>
            <a:r>
              <a:rPr lang="ja-JP" altLang="en-US" sz="1100" b="1"/>
              <a:t>コーヒー</a:t>
            </a:r>
          </a:p>
        </p:txBody>
      </p:sp>
      <p:sp>
        <p:nvSpPr>
          <p:cNvPr id="103" name="テキスト ボックス 65"/>
          <p:cNvSpPr txBox="1">
            <a:spLocks noChangeArrowheads="1"/>
          </p:cNvSpPr>
          <p:nvPr/>
        </p:nvSpPr>
        <p:spPr bwMode="auto">
          <a:xfrm>
            <a:off x="5465266" y="2668388"/>
            <a:ext cx="555625" cy="338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フルーツ</a:t>
            </a:r>
            <a:endParaRPr lang="en-US" altLang="ja-JP" sz="1100" b="1"/>
          </a:p>
          <a:p>
            <a:pPr algn="ctr"/>
            <a:r>
              <a:rPr lang="ja-JP" altLang="en-US" sz="1100" b="1"/>
              <a:t>ジュース</a:t>
            </a:r>
          </a:p>
        </p:txBody>
      </p:sp>
      <p:sp>
        <p:nvSpPr>
          <p:cNvPr id="104" name="テキスト ボックス 66"/>
          <p:cNvSpPr txBox="1">
            <a:spLocks noChangeArrowheads="1"/>
          </p:cNvSpPr>
          <p:nvPr/>
        </p:nvSpPr>
        <p:spPr bwMode="auto">
          <a:xfrm>
            <a:off x="7471866" y="2119113"/>
            <a:ext cx="333375" cy="1698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屋外</a:t>
            </a:r>
          </a:p>
        </p:txBody>
      </p:sp>
      <p:sp>
        <p:nvSpPr>
          <p:cNvPr id="105" name="テキスト ボックス 67"/>
          <p:cNvSpPr txBox="1">
            <a:spLocks noChangeArrowheads="1"/>
          </p:cNvSpPr>
          <p:nvPr/>
        </p:nvSpPr>
        <p:spPr bwMode="auto">
          <a:xfrm>
            <a:off x="8622804" y="2119113"/>
            <a:ext cx="488950" cy="1698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移動中</a:t>
            </a:r>
          </a:p>
        </p:txBody>
      </p:sp>
      <p:sp>
        <p:nvSpPr>
          <p:cNvPr id="106" name="テキスト ボックス 68"/>
          <p:cNvSpPr txBox="1">
            <a:spLocks noChangeArrowheads="1"/>
          </p:cNvSpPr>
          <p:nvPr/>
        </p:nvSpPr>
        <p:spPr bwMode="auto">
          <a:xfrm>
            <a:off x="9738816" y="2119113"/>
            <a:ext cx="471488" cy="1698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食事中</a:t>
            </a:r>
          </a:p>
        </p:txBody>
      </p:sp>
      <p:sp>
        <p:nvSpPr>
          <p:cNvPr id="107" name="テキスト ボックス 69"/>
          <p:cNvSpPr txBox="1">
            <a:spLocks noChangeArrowheads="1"/>
          </p:cNvSpPr>
          <p:nvPr/>
        </p:nvSpPr>
        <p:spPr bwMode="auto">
          <a:xfrm>
            <a:off x="9751516" y="2971600"/>
            <a:ext cx="473075" cy="1682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起床時</a:t>
            </a:r>
          </a:p>
        </p:txBody>
      </p:sp>
      <p:sp>
        <p:nvSpPr>
          <p:cNvPr id="108" name="テキスト ボックス 70"/>
          <p:cNvSpPr txBox="1">
            <a:spLocks noChangeArrowheads="1"/>
          </p:cNvSpPr>
          <p:nvPr/>
        </p:nvSpPr>
        <p:spPr bwMode="auto">
          <a:xfrm>
            <a:off x="9605466" y="3612950"/>
            <a:ext cx="481013" cy="1698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就寝前</a:t>
            </a:r>
          </a:p>
        </p:txBody>
      </p:sp>
      <p:sp>
        <p:nvSpPr>
          <p:cNvPr id="109" name="テキスト ボックス 71"/>
          <p:cNvSpPr txBox="1">
            <a:spLocks noChangeArrowheads="1"/>
          </p:cNvSpPr>
          <p:nvPr/>
        </p:nvSpPr>
        <p:spPr bwMode="auto">
          <a:xfrm>
            <a:off x="9486404" y="4254300"/>
            <a:ext cx="728662" cy="1698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スポーツ中</a:t>
            </a:r>
          </a:p>
        </p:txBody>
      </p:sp>
      <p:sp>
        <p:nvSpPr>
          <p:cNvPr id="110" name="テキスト ボックス 72"/>
          <p:cNvSpPr txBox="1">
            <a:spLocks noChangeArrowheads="1"/>
          </p:cNvSpPr>
          <p:nvPr/>
        </p:nvSpPr>
        <p:spPr bwMode="auto">
          <a:xfrm>
            <a:off x="8572004" y="4254300"/>
            <a:ext cx="600075" cy="1698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お酒の席</a:t>
            </a:r>
          </a:p>
        </p:txBody>
      </p:sp>
      <p:sp>
        <p:nvSpPr>
          <p:cNvPr id="111" name="テキスト ボックス 73"/>
          <p:cNvSpPr txBox="1">
            <a:spLocks noChangeArrowheads="1"/>
          </p:cNvSpPr>
          <p:nvPr/>
        </p:nvSpPr>
        <p:spPr bwMode="auto">
          <a:xfrm>
            <a:off x="7400429" y="4254300"/>
            <a:ext cx="481012" cy="1698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勉強中</a:t>
            </a:r>
          </a:p>
        </p:txBody>
      </p:sp>
      <p:sp>
        <p:nvSpPr>
          <p:cNvPr id="112" name="テキスト ボックス 74"/>
          <p:cNvSpPr txBox="1">
            <a:spLocks noChangeArrowheads="1"/>
          </p:cNvSpPr>
          <p:nvPr/>
        </p:nvSpPr>
        <p:spPr bwMode="auto">
          <a:xfrm>
            <a:off x="7390904" y="3612950"/>
            <a:ext cx="323850" cy="1698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屋内</a:t>
            </a:r>
          </a:p>
        </p:txBody>
      </p:sp>
      <p:sp>
        <p:nvSpPr>
          <p:cNvPr id="113" name="テキスト ボックス 75"/>
          <p:cNvSpPr txBox="1">
            <a:spLocks noChangeArrowheads="1"/>
          </p:cNvSpPr>
          <p:nvPr/>
        </p:nvSpPr>
        <p:spPr bwMode="auto">
          <a:xfrm>
            <a:off x="7411541" y="2971600"/>
            <a:ext cx="460375" cy="1682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休憩中</a:t>
            </a:r>
          </a:p>
        </p:txBody>
      </p:sp>
      <p:sp>
        <p:nvSpPr>
          <p:cNvPr id="114" name="正方形/長方形 113"/>
          <p:cNvSpPr/>
          <p:nvPr/>
        </p:nvSpPr>
        <p:spPr>
          <a:xfrm>
            <a:off x="3330079" y="2723950"/>
            <a:ext cx="352425" cy="2286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ja-JP" b="1">
                <a:solidFill>
                  <a:srgbClr val="000000"/>
                </a:solidFill>
              </a:rPr>
              <a:t>1</a:t>
            </a: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115" name="正方形/長方形 114"/>
          <p:cNvSpPr/>
          <p:nvPr/>
        </p:nvSpPr>
        <p:spPr>
          <a:xfrm>
            <a:off x="1486991" y="3358950"/>
            <a:ext cx="354013" cy="2286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ja-JP" b="1">
                <a:solidFill>
                  <a:srgbClr val="000000"/>
                </a:solidFill>
              </a:rPr>
              <a:t>2</a:t>
            </a: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116" name="正方形/長方形 115"/>
          <p:cNvSpPr/>
          <p:nvPr/>
        </p:nvSpPr>
        <p:spPr>
          <a:xfrm>
            <a:off x="3888879" y="3358950"/>
            <a:ext cx="354012" cy="2286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ja-JP" b="1">
                <a:solidFill>
                  <a:srgbClr val="000000"/>
                </a:solidFill>
              </a:rPr>
              <a:t>3</a:t>
            </a: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117" name="正方形/長方形 116"/>
          <p:cNvSpPr/>
          <p:nvPr/>
        </p:nvSpPr>
        <p:spPr>
          <a:xfrm>
            <a:off x="1982291" y="4214613"/>
            <a:ext cx="352425" cy="2286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ja-JP" b="1">
                <a:solidFill>
                  <a:srgbClr val="000000"/>
                </a:solidFill>
              </a:rPr>
              <a:t>4</a:t>
            </a: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118" name="正方形/長方形 117"/>
          <p:cNvSpPr/>
          <p:nvPr/>
        </p:nvSpPr>
        <p:spPr>
          <a:xfrm>
            <a:off x="1486991" y="4214613"/>
            <a:ext cx="354013" cy="2286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ja-JP" b="1">
                <a:solidFill>
                  <a:srgbClr val="000000"/>
                </a:solidFill>
              </a:rPr>
              <a:t>5</a:t>
            </a: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119" name="正方形/長方形 118"/>
          <p:cNvSpPr/>
          <p:nvPr/>
        </p:nvSpPr>
        <p:spPr>
          <a:xfrm>
            <a:off x="2226766" y="4214613"/>
            <a:ext cx="352425" cy="2286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ja-JP" b="1">
                <a:solidFill>
                  <a:srgbClr val="000000"/>
                </a:solidFill>
              </a:rPr>
              <a:t>6</a:t>
            </a: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120" name="正方形/長方形 119"/>
          <p:cNvSpPr/>
          <p:nvPr/>
        </p:nvSpPr>
        <p:spPr>
          <a:xfrm>
            <a:off x="2476004" y="2935088"/>
            <a:ext cx="352425" cy="2286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ja-JP" b="1">
                <a:solidFill>
                  <a:srgbClr val="000000"/>
                </a:solidFill>
              </a:rPr>
              <a:t>7</a:t>
            </a: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121" name="正方形/長方形 120"/>
          <p:cNvSpPr/>
          <p:nvPr/>
        </p:nvSpPr>
        <p:spPr>
          <a:xfrm>
            <a:off x="3888879" y="4214613"/>
            <a:ext cx="354012" cy="2286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ja-JP" b="1">
                <a:solidFill>
                  <a:srgbClr val="000000"/>
                </a:solidFill>
              </a:rPr>
              <a:t>8</a:t>
            </a: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122" name="正方形/長方形 121"/>
          <p:cNvSpPr/>
          <p:nvPr/>
        </p:nvSpPr>
        <p:spPr>
          <a:xfrm>
            <a:off x="1486991" y="2096888"/>
            <a:ext cx="354013" cy="2286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b="1" dirty="0"/>
              <a:t>9</a:t>
            </a:r>
          </a:p>
        </p:txBody>
      </p:sp>
      <p:sp>
        <p:nvSpPr>
          <p:cNvPr id="123" name="正方形/長方形 122"/>
          <p:cNvSpPr/>
          <p:nvPr/>
        </p:nvSpPr>
        <p:spPr>
          <a:xfrm>
            <a:off x="3892054" y="2096888"/>
            <a:ext cx="354012" cy="2286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ja-JP" b="1">
                <a:solidFill>
                  <a:srgbClr val="000000"/>
                </a:solidFill>
              </a:rPr>
              <a:t>10</a:t>
            </a: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124" name="正方形/長方形 123"/>
          <p:cNvSpPr/>
          <p:nvPr/>
        </p:nvSpPr>
        <p:spPr>
          <a:xfrm>
            <a:off x="3447554" y="4214613"/>
            <a:ext cx="354012" cy="2286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ja-JP" b="1">
                <a:solidFill>
                  <a:srgbClr val="000000"/>
                </a:solidFill>
              </a:rPr>
              <a:t>11</a:t>
            </a: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125" name="正方形/長方形 124"/>
          <p:cNvSpPr/>
          <p:nvPr/>
        </p:nvSpPr>
        <p:spPr>
          <a:xfrm>
            <a:off x="1417141" y="2723950"/>
            <a:ext cx="352425" cy="2286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ja-JP" b="1">
                <a:solidFill>
                  <a:srgbClr val="000000"/>
                </a:solidFill>
              </a:rPr>
              <a:t>12</a:t>
            </a: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126" name="正方形/長方形 125"/>
          <p:cNvSpPr/>
          <p:nvPr/>
        </p:nvSpPr>
        <p:spPr>
          <a:xfrm>
            <a:off x="2966541" y="2096888"/>
            <a:ext cx="354013" cy="2286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ja-JP" b="1">
                <a:solidFill>
                  <a:srgbClr val="000000"/>
                </a:solidFill>
              </a:rPr>
              <a:t>13</a:t>
            </a: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127" name="正方形/長方形 126"/>
          <p:cNvSpPr/>
          <p:nvPr/>
        </p:nvSpPr>
        <p:spPr>
          <a:xfrm>
            <a:off x="3212604" y="3358950"/>
            <a:ext cx="354012" cy="2286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ja-JP" b="1">
                <a:solidFill>
                  <a:srgbClr val="000000"/>
                </a:solidFill>
              </a:rPr>
              <a:t>14</a:t>
            </a: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128" name="正方形/長方形 127"/>
          <p:cNvSpPr/>
          <p:nvPr/>
        </p:nvSpPr>
        <p:spPr>
          <a:xfrm>
            <a:off x="2966541" y="4214613"/>
            <a:ext cx="354013" cy="2286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ja-JP" b="1">
                <a:solidFill>
                  <a:srgbClr val="000000"/>
                </a:solidFill>
              </a:rPr>
              <a:t>15</a:t>
            </a: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129" name="正方形/長方形 128"/>
          <p:cNvSpPr/>
          <p:nvPr/>
        </p:nvSpPr>
        <p:spPr>
          <a:xfrm>
            <a:off x="2226766" y="2096888"/>
            <a:ext cx="352425" cy="2286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ja-JP" b="1">
                <a:solidFill>
                  <a:srgbClr val="000000"/>
                </a:solidFill>
              </a:rPr>
              <a:t>16</a:t>
            </a: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130" name="加算記号 129"/>
          <p:cNvSpPr/>
          <p:nvPr/>
        </p:nvSpPr>
        <p:spPr>
          <a:xfrm>
            <a:off x="2507554" y="2901551"/>
            <a:ext cx="289324" cy="289324"/>
          </a:xfrm>
          <a:prstGeom prst="mathPlus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131" name="線吹き出し 1 (枠付き) 130"/>
          <p:cNvSpPr/>
          <p:nvPr/>
        </p:nvSpPr>
        <p:spPr>
          <a:xfrm>
            <a:off x="1595487" y="1328538"/>
            <a:ext cx="2365872" cy="431800"/>
          </a:xfrm>
          <a:prstGeom prst="borderCallout1">
            <a:avLst>
              <a:gd name="adj1" fmla="val 99880"/>
              <a:gd name="adj2" fmla="val 10151"/>
              <a:gd name="adj3" fmla="val 368760"/>
              <a:gd name="adj4" fmla="val 4156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ja-JP" altLang="en-US" dirty="0"/>
              <a:t>特定の回答者に着目</a:t>
            </a:r>
            <a:endParaRPr lang="en-US" altLang="ja-JP" dirty="0"/>
          </a:p>
        </p:txBody>
      </p:sp>
      <p:sp>
        <p:nvSpPr>
          <p:cNvPr id="132" name="右矢印 131"/>
          <p:cNvSpPr/>
          <p:nvPr/>
        </p:nvSpPr>
        <p:spPr>
          <a:xfrm>
            <a:off x="4322266" y="1436488"/>
            <a:ext cx="588963" cy="2159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133" name="フローチャート: 処理 132"/>
          <p:cNvSpPr/>
          <p:nvPr/>
        </p:nvSpPr>
        <p:spPr>
          <a:xfrm>
            <a:off x="5465266" y="1328538"/>
            <a:ext cx="4011613" cy="43180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ja-JP" altLang="en-US" dirty="0"/>
              <a:t>その回答者のクラスタリングを表示</a:t>
            </a:r>
          </a:p>
        </p:txBody>
      </p:sp>
      <p:sp>
        <p:nvSpPr>
          <p:cNvPr id="134" name="正方形/長方形 133"/>
          <p:cNvSpPr>
            <a:spLocks noChangeArrowheads="1"/>
          </p:cNvSpPr>
          <p:nvPr/>
        </p:nvSpPr>
        <p:spPr bwMode="auto">
          <a:xfrm>
            <a:off x="3163895" y="5538588"/>
            <a:ext cx="5470526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ja-JP" altLang="en-US" sz="2000" dirty="0"/>
              <a:t>どのように近いのか、違いがどこにあるの</a:t>
            </a:r>
            <a:r>
              <a:rPr lang="ja-JP" altLang="en-US" sz="2000" dirty="0" smtClean="0"/>
              <a:t>か</a:t>
            </a:r>
            <a:endParaRPr lang="en-US" altLang="ja-JP" sz="2000" dirty="0" smtClean="0"/>
          </a:p>
          <a:p>
            <a:r>
              <a:rPr lang="ja-JP" altLang="en-US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⇨ </a:t>
            </a:r>
            <a:r>
              <a:rPr lang="ja-JP" altLang="en-US" sz="2000" dirty="0" smtClean="0">
                <a:solidFill>
                  <a:srgbClr val="FF0000"/>
                </a:solidFill>
              </a:rPr>
              <a:t>クラスタリング</a:t>
            </a:r>
            <a:r>
              <a:rPr lang="ja-JP" altLang="en-US" sz="2000" dirty="0">
                <a:solidFill>
                  <a:srgbClr val="FF0000"/>
                </a:solidFill>
              </a:rPr>
              <a:t>の観点から分析可能</a:t>
            </a:r>
          </a:p>
        </p:txBody>
      </p:sp>
      <p:sp>
        <p:nvSpPr>
          <p:cNvPr id="135" name="正方形/長方形 415"/>
          <p:cNvSpPr>
            <a:spLocks noChangeArrowheads="1"/>
          </p:cNvSpPr>
          <p:nvPr/>
        </p:nvSpPr>
        <p:spPr bwMode="auto">
          <a:xfrm>
            <a:off x="2161679" y="4640063"/>
            <a:ext cx="1439862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36000" tIns="36000" rIns="36000" bIns="36000" anchor="ctr"/>
          <a:lstStyle/>
          <a:p>
            <a:pPr algn="ctr"/>
            <a:r>
              <a:rPr lang="ja-JP" altLang="en-US"/>
              <a:t>回答者マップ</a:t>
            </a:r>
          </a:p>
        </p:txBody>
      </p:sp>
      <p:sp>
        <p:nvSpPr>
          <p:cNvPr id="136" name="正方形/長方形 274"/>
          <p:cNvSpPr>
            <a:spLocks noChangeArrowheads="1"/>
          </p:cNvSpPr>
          <p:nvPr/>
        </p:nvSpPr>
        <p:spPr bwMode="auto">
          <a:xfrm>
            <a:off x="8252916" y="4641650"/>
            <a:ext cx="11811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36000" tIns="36000" rIns="36000" bIns="36000" anchor="ctr"/>
          <a:lstStyle/>
          <a:p>
            <a:pPr algn="ctr"/>
            <a:r>
              <a:rPr lang="ja-JP" altLang="en-US"/>
              <a:t>状況マップ</a:t>
            </a:r>
          </a:p>
        </p:txBody>
      </p:sp>
      <p:sp>
        <p:nvSpPr>
          <p:cNvPr id="137" name="正方形/長方形 82"/>
          <p:cNvSpPr>
            <a:spLocks noChangeArrowheads="1"/>
          </p:cNvSpPr>
          <p:nvPr/>
        </p:nvSpPr>
        <p:spPr bwMode="auto">
          <a:xfrm>
            <a:off x="5185866" y="4640063"/>
            <a:ext cx="1187450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36000" tIns="36000" rIns="36000" bIns="36000" anchor="ctr"/>
          <a:lstStyle/>
          <a:p>
            <a:pPr algn="ctr"/>
            <a:r>
              <a:rPr lang="ja-JP" altLang="en-US"/>
              <a:t>飲料マップ</a:t>
            </a:r>
          </a:p>
        </p:txBody>
      </p:sp>
      <p:sp>
        <p:nvSpPr>
          <p:cNvPr id="139" name="正方形/長方形 138"/>
          <p:cNvSpPr/>
          <p:nvPr/>
        </p:nvSpPr>
        <p:spPr>
          <a:xfrm>
            <a:off x="176783" y="977223"/>
            <a:ext cx="2477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solidFill>
                  <a:schemeClr val="accent2"/>
                </a:solidFill>
              </a:rPr>
              <a:t>Conditional U-matrix</a:t>
            </a:r>
            <a:endParaRPr lang="ja-JP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87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96296E-6 L 0.01289 0.03403 " pathEditMode="relative" rAng="0" ptsTypes="AA">
                                      <p:cBhvr>
                                        <p:cTn id="37" dur="1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" y="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89 0.03403 L 0.025 0.06459 " pathEditMode="relative" rAng="0" ptsTypes="AA">
                                      <p:cBhvr>
                                        <p:cTn id="50" dur="1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" y="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"/>
                            </p:stCondLst>
                            <p:childTnLst>
                              <p:par>
                                <p:cTn id="5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"/>
                            </p:stCondLst>
                            <p:childTnLst>
                              <p:par>
                                <p:cTn id="5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 0.06459 L 0.05364 0.06459 " pathEditMode="relative" rAng="0" ptsTypes="AA">
                                      <p:cBhvr>
                                        <p:cTn id="66" dur="1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"/>
                            </p:stCondLst>
                            <p:childTnLst>
                              <p:par>
                                <p:cTn id="6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364 0.06459 L 0.08021 0.06459 " pathEditMode="relative" rAng="0" ptsTypes="AA">
                                      <p:cBhvr>
                                        <p:cTn id="80" dur="1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"/>
                            </p:stCondLst>
                            <p:childTnLst>
                              <p:par>
                                <p:cTn id="8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"/>
                            </p:stCondLst>
                            <p:childTnLst>
                              <p:par>
                                <p:cTn id="8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021 0.06459 L 0.0668 0.09653 " pathEditMode="relative" rAng="0" ptsTypes="AA">
                                      <p:cBhvr>
                                        <p:cTn id="96" dur="1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" y="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"/>
                            </p:stCondLst>
                            <p:childTnLst>
                              <p:par>
                                <p:cTn id="9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"/>
                            </p:stCondLst>
                            <p:childTnLst>
                              <p:par>
                                <p:cTn id="10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"/>
                            </p:stCondLst>
                            <p:childTnLst>
                              <p:par>
                                <p:cTn id="1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"/>
                            </p:stCondLst>
                            <p:childTnLst>
                              <p:par>
                                <p:cTn id="10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68 0.09653 L 0.08021 0.12755 " pathEditMode="relative" rAng="0" ptsTypes="AA">
                                      <p:cBhvr>
                                        <p:cTn id="112" dur="1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4" y="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"/>
                            </p:stCondLst>
                            <p:childTnLst>
                              <p:par>
                                <p:cTn id="1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"/>
                            </p:stCondLst>
                            <p:childTnLst>
                              <p:par>
                                <p:cTn id="1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"/>
                            </p:stCondLst>
                            <p:childTnLst>
                              <p:par>
                                <p:cTn id="1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"/>
                            </p:stCondLst>
                            <p:childTnLst>
                              <p:par>
                                <p:cTn id="1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021 0.12755 L 0.09388 0.1581 " pathEditMode="relative" rAng="0" ptsTypes="AA">
                                      <p:cBhvr>
                                        <p:cTn id="128" dur="1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"/>
                            </p:stCondLst>
                            <p:childTnLst>
                              <p:par>
                                <p:cTn id="1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0"/>
                            </p:stCondLst>
                            <p:childTnLst>
                              <p:par>
                                <p:cTn id="13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"/>
                            </p:stCondLst>
                            <p:childTnLst>
                              <p:par>
                                <p:cTn id="1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0"/>
                            </p:stCondLst>
                            <p:childTnLst>
                              <p:par>
                                <p:cTn id="1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388 0.1581 L 0.10833 0.19098 " pathEditMode="relative" rAng="0" ptsTypes="AA">
                                      <p:cBhvr>
                                        <p:cTn id="144" dur="1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" y="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00"/>
                            </p:stCondLst>
                            <p:childTnLst>
                              <p:par>
                                <p:cTn id="14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"/>
                            </p:stCondLst>
                            <p:childTnLst>
                              <p:par>
                                <p:cTn id="14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00"/>
                            </p:stCondLst>
                            <p:childTnLst>
                              <p:par>
                                <p:cTn id="1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00"/>
                            </p:stCondLst>
                            <p:childTnLst>
                              <p:par>
                                <p:cTn id="1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  <p:bldP spid="132" grpId="0" animBg="1"/>
      <p:bldP spid="133" grpId="0" animBg="1"/>
      <p:bldP spid="1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関係データ</a:t>
            </a:r>
            <a:r>
              <a:rPr lang="ja-JP" altLang="en-US" b="0" dirty="0" smtClean="0"/>
              <a:t>｜より一般的な例（補足</a:t>
            </a:r>
            <a:r>
              <a:rPr lang="ja-JP" altLang="en-US" b="0" dirty="0"/>
              <a:t>）</a:t>
            </a:r>
            <a:endParaRPr kumimoji="1" lang="ja-JP" altLang="en-US" b="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組み合わせから得られるデータは</a:t>
            </a:r>
            <a:r>
              <a:rPr lang="ja-JP" altLang="en-US" b="1" dirty="0">
                <a:solidFill>
                  <a:schemeClr val="accent2"/>
                </a:solidFill>
              </a:rPr>
              <a:t>スカラーとは限らない</a:t>
            </a:r>
            <a:r>
              <a:rPr kumimoji="1" lang="ja-JP" altLang="en-US" dirty="0" smtClean="0"/>
              <a:t>ので注意！</a:t>
            </a:r>
            <a:endParaRPr kumimoji="1" lang="ja-JP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276" y="2864005"/>
            <a:ext cx="3541713" cy="260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グループ化 4"/>
          <p:cNvGrpSpPr/>
          <p:nvPr/>
        </p:nvGrpSpPr>
        <p:grpSpPr>
          <a:xfrm>
            <a:off x="1019278" y="2788710"/>
            <a:ext cx="288032" cy="542133"/>
            <a:chOff x="907867" y="3501008"/>
            <a:chExt cx="288032" cy="542133"/>
          </a:xfrm>
        </p:grpSpPr>
        <p:sp>
          <p:nvSpPr>
            <p:cNvPr id="6" name="二等辺三角形 5"/>
            <p:cNvSpPr/>
            <p:nvPr/>
          </p:nvSpPr>
          <p:spPr>
            <a:xfrm>
              <a:off x="907867" y="3539750"/>
              <a:ext cx="288032" cy="503391"/>
            </a:xfrm>
            <a:prstGeom prst="triangl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円/楕円 6"/>
            <p:cNvSpPr/>
            <p:nvPr/>
          </p:nvSpPr>
          <p:spPr>
            <a:xfrm>
              <a:off x="907867" y="3501008"/>
              <a:ext cx="288032" cy="288032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" name="グループ化 7"/>
          <p:cNvGrpSpPr/>
          <p:nvPr/>
        </p:nvGrpSpPr>
        <p:grpSpPr>
          <a:xfrm>
            <a:off x="1009581" y="3802555"/>
            <a:ext cx="288032" cy="542133"/>
            <a:chOff x="907867" y="3501008"/>
            <a:chExt cx="288032" cy="542133"/>
          </a:xfrm>
        </p:grpSpPr>
        <p:sp>
          <p:nvSpPr>
            <p:cNvPr id="9" name="二等辺三角形 8"/>
            <p:cNvSpPr/>
            <p:nvPr/>
          </p:nvSpPr>
          <p:spPr>
            <a:xfrm>
              <a:off x="907867" y="3539750"/>
              <a:ext cx="288032" cy="503391"/>
            </a:xfrm>
            <a:prstGeom prst="triangl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円/楕円 9"/>
            <p:cNvSpPr/>
            <p:nvPr/>
          </p:nvSpPr>
          <p:spPr>
            <a:xfrm>
              <a:off x="907867" y="3501008"/>
              <a:ext cx="288032" cy="288032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" name="グループ化 10"/>
          <p:cNvGrpSpPr/>
          <p:nvPr/>
        </p:nvGrpSpPr>
        <p:grpSpPr>
          <a:xfrm>
            <a:off x="1005803" y="5557239"/>
            <a:ext cx="288032" cy="542133"/>
            <a:chOff x="907867" y="3501008"/>
            <a:chExt cx="288032" cy="542133"/>
          </a:xfrm>
        </p:grpSpPr>
        <p:sp>
          <p:nvSpPr>
            <p:cNvPr id="12" name="二等辺三角形 11"/>
            <p:cNvSpPr/>
            <p:nvPr/>
          </p:nvSpPr>
          <p:spPr>
            <a:xfrm>
              <a:off x="907867" y="3539750"/>
              <a:ext cx="288032" cy="503391"/>
            </a:xfrm>
            <a:prstGeom prst="triangl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円/楕円 12"/>
            <p:cNvSpPr/>
            <p:nvPr/>
          </p:nvSpPr>
          <p:spPr>
            <a:xfrm>
              <a:off x="907867" y="3501008"/>
              <a:ext cx="288032" cy="288032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4" name="Picture 18" descr="C:\Users\Tima\Dropbox\20130524_Tensor_SOMコロキウム\pic\raw\resize\0222_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706" y="5847676"/>
            <a:ext cx="245466" cy="7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9" descr="C:\Users\Tima\Dropbox\20130524_Tensor_SOMコロキウム\pic\raw\resize\49087291055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706" y="4532491"/>
            <a:ext cx="261154" cy="7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0" descr="C:\Users\Tima\Dropbox\20130524_Tensor_SOMコロキウム\pic\raw\resize\ayataka50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619" y="3653583"/>
            <a:ext cx="291640" cy="7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1" descr="C:\Users\Tima\Dropbox\20130524_Tensor_SOMコロキウム\pic\raw\resize\coca-cola 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061" y="2774676"/>
            <a:ext cx="296756" cy="767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コネクタ 17"/>
          <p:cNvCxnSpPr/>
          <p:nvPr/>
        </p:nvCxnSpPr>
        <p:spPr>
          <a:xfrm>
            <a:off x="1349159" y="3085125"/>
            <a:ext cx="2223973" cy="73287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/>
          <p:cNvSpPr txBox="1"/>
          <p:nvPr/>
        </p:nvSpPr>
        <p:spPr>
          <a:xfrm rot="150777">
            <a:off x="1944303" y="2730575"/>
            <a:ext cx="719175" cy="38951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accent2">
                <a:lumMod val="75000"/>
              </a:schemeClr>
            </a:solidFill>
          </a:ln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(4,4,3)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cxnSp>
        <p:nvCxnSpPr>
          <p:cNvPr id="20" name="直線コネクタ 19"/>
          <p:cNvCxnSpPr/>
          <p:nvPr/>
        </p:nvCxnSpPr>
        <p:spPr>
          <a:xfrm>
            <a:off x="1349159" y="3085125"/>
            <a:ext cx="2223973" cy="1069366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349159" y="3085125"/>
            <a:ext cx="2202666" cy="1831102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>
            <a:off x="1349159" y="3085125"/>
            <a:ext cx="2202666" cy="2908973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 rot="5400000">
            <a:off x="3690688" y="5264852"/>
            <a:ext cx="4683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/>
              <a:t>…</a:t>
            </a:r>
            <a:endParaRPr lang="ja-JP" altLang="en-US" sz="3200" dirty="0"/>
          </a:p>
        </p:txBody>
      </p:sp>
      <p:sp>
        <p:nvSpPr>
          <p:cNvPr id="24" name="正方形/長方形 23"/>
          <p:cNvSpPr/>
          <p:nvPr/>
        </p:nvSpPr>
        <p:spPr>
          <a:xfrm rot="5400000">
            <a:off x="1031477" y="4649910"/>
            <a:ext cx="4683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/>
              <a:t>…</a:t>
            </a:r>
            <a:endParaRPr lang="ja-JP" altLang="en-US" sz="3200" dirty="0"/>
          </a:p>
        </p:txBody>
      </p:sp>
      <p:sp>
        <p:nvSpPr>
          <p:cNvPr id="25" name="正方形/長方形 24"/>
          <p:cNvSpPr/>
          <p:nvPr/>
        </p:nvSpPr>
        <p:spPr>
          <a:xfrm>
            <a:off x="971600" y="1637778"/>
            <a:ext cx="817243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i="1" u="sng" dirty="0" smtClean="0">
                <a:latin typeface="+mj-lt"/>
                <a:ea typeface="Cambria Math" pitchFamily="18" charset="0"/>
                <a:cs typeface="メイリオ" pitchFamily="50" charset="-128"/>
              </a:rPr>
              <a:t>e.g.</a:t>
            </a:r>
            <a:r>
              <a:rPr lang="en-US" altLang="ja-JP" sz="1600" u="sng" dirty="0" smtClean="0">
                <a:latin typeface="+mj-lt"/>
                <a:ea typeface="Cambria Math" pitchFamily="18" charset="0"/>
                <a:cs typeface="メイリオ" pitchFamily="50" charset="-128"/>
              </a:rPr>
              <a:t> </a:t>
            </a:r>
            <a:r>
              <a:rPr lang="ja-JP" altLang="en-US" sz="1600" u="sng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飲料水に関するアンケート</a:t>
            </a:r>
            <a:endParaRPr lang="en-US" altLang="ja-JP" sz="1600" u="sng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ja-JP" altLang="en-US" sz="1600" dirty="0"/>
              <a:t>　</a:t>
            </a:r>
            <a:r>
              <a:rPr lang="ja-JP" altLang="en-US" sz="1600" dirty="0" smtClean="0"/>
              <a:t>　　</a:t>
            </a:r>
            <a:r>
              <a:rPr lang="ja-JP" altLang="en-US" sz="16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「この飲料を良く飲みますか？」→ 良く飲む：５ ～ 全く飲まない：１</a:t>
            </a:r>
            <a:endParaRPr lang="en-US" altLang="ja-JP" sz="1600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ja-JP" altLang="en-US" sz="1600" dirty="0"/>
              <a:t>　　　</a:t>
            </a:r>
            <a:r>
              <a:rPr lang="ja-JP" altLang="en-US" sz="16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「この飲料を甘いと思いますか？」→とても思う：</a:t>
            </a:r>
            <a:r>
              <a:rPr lang="en-US" altLang="ja-JP" sz="16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5 </a:t>
            </a:r>
            <a:r>
              <a:rPr lang="ja-JP" altLang="en-US" sz="16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～ </a:t>
            </a:r>
            <a:r>
              <a:rPr lang="ja-JP" altLang="en-US" sz="1600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全く</a:t>
            </a:r>
            <a:r>
              <a:rPr lang="ja-JP" altLang="en-US" sz="16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思わない：</a:t>
            </a:r>
            <a:r>
              <a:rPr lang="en-US" altLang="ja-JP" sz="16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1</a:t>
            </a:r>
          </a:p>
          <a:p>
            <a:r>
              <a:rPr lang="ja-JP" altLang="en-US" sz="1600" dirty="0"/>
              <a:t>　　　</a:t>
            </a:r>
            <a:r>
              <a:rPr lang="ja-JP" altLang="en-US" sz="16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「この飲料は高級感があると思いますか？</a:t>
            </a:r>
            <a:r>
              <a:rPr lang="ja-JP" altLang="en-US" sz="1600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」→とても思う：</a:t>
            </a:r>
            <a:r>
              <a:rPr lang="en-US" altLang="ja-JP" sz="1600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5 </a:t>
            </a:r>
            <a:r>
              <a:rPr lang="ja-JP" altLang="en-US" sz="1600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～ 全く思わない：</a:t>
            </a:r>
            <a:r>
              <a:rPr lang="en-US" altLang="ja-JP" sz="16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1</a:t>
            </a:r>
            <a:endParaRPr lang="en-US" altLang="ja-JP" sz="1600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 rot="1514213">
            <a:off x="1901425" y="3117365"/>
            <a:ext cx="719175" cy="38951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accent2">
                <a:lumMod val="75000"/>
              </a:schemeClr>
            </a:solidFill>
          </a:ln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(1,1,2)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 rot="2374176">
            <a:off x="1885075" y="3396513"/>
            <a:ext cx="719175" cy="38951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accent2">
                <a:lumMod val="75000"/>
              </a:schemeClr>
            </a:solidFill>
          </a:ln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(2,5,1)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 rot="3132120">
            <a:off x="1835342" y="3712809"/>
            <a:ext cx="719175" cy="38951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accent2">
                <a:lumMod val="75000"/>
              </a:schemeClr>
            </a:solidFill>
          </a:ln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(5,3,3)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cxnSp>
        <p:nvCxnSpPr>
          <p:cNvPr id="29" name="直線コネクタ 28"/>
          <p:cNvCxnSpPr/>
          <p:nvPr/>
        </p:nvCxnSpPr>
        <p:spPr>
          <a:xfrm flipV="1">
            <a:off x="1412892" y="3158413"/>
            <a:ext cx="2160240" cy="934579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/>
        </p:nvCxnSpPr>
        <p:spPr>
          <a:xfrm>
            <a:off x="1412892" y="4092992"/>
            <a:ext cx="2160240" cy="61499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412892" y="4092992"/>
            <a:ext cx="2138933" cy="823235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1412892" y="4090587"/>
            <a:ext cx="2138933" cy="1903511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/>
          <p:cNvSpPr txBox="1"/>
          <p:nvPr/>
        </p:nvSpPr>
        <p:spPr>
          <a:xfrm rot="20201997">
            <a:off x="2642795" y="3003483"/>
            <a:ext cx="719175" cy="38951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solidFill>
              <a:schemeClr val="accent4">
                <a:lumMod val="75000"/>
              </a:schemeClr>
            </a:solidFill>
          </a:ln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(2,5,1)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 rot="120000">
            <a:off x="2606682" y="3753715"/>
            <a:ext cx="719175" cy="38951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solidFill>
              <a:schemeClr val="accent4">
                <a:lumMod val="75000"/>
              </a:schemeClr>
            </a:solidFill>
          </a:ln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(5,2,5)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 rot="1260000">
            <a:off x="2577837" y="4282726"/>
            <a:ext cx="719175" cy="38951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solidFill>
              <a:schemeClr val="accent4">
                <a:lumMod val="75000"/>
              </a:schemeClr>
            </a:solidFill>
          </a:ln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(4,4,4)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 rot="2460000">
            <a:off x="2541544" y="4969733"/>
            <a:ext cx="719175" cy="38951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solidFill>
              <a:schemeClr val="accent4">
                <a:lumMod val="75000"/>
              </a:schemeClr>
            </a:solidFill>
          </a:ln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(1,3,3)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cxnSp>
        <p:nvCxnSpPr>
          <p:cNvPr id="37" name="直線コネクタ 36"/>
          <p:cNvCxnSpPr/>
          <p:nvPr/>
        </p:nvCxnSpPr>
        <p:spPr>
          <a:xfrm flipV="1">
            <a:off x="1554638" y="3158413"/>
            <a:ext cx="2018494" cy="2608841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/>
          <p:cNvCxnSpPr/>
          <p:nvPr/>
        </p:nvCxnSpPr>
        <p:spPr>
          <a:xfrm flipV="1">
            <a:off x="1554638" y="4154491"/>
            <a:ext cx="2018494" cy="1612762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 flipV="1">
            <a:off x="1554638" y="4916227"/>
            <a:ext cx="1997187" cy="85102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/>
        </p:nvCxnSpPr>
        <p:spPr>
          <a:xfrm>
            <a:off x="1554638" y="5764847"/>
            <a:ext cx="1997187" cy="229251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/>
          <p:cNvSpPr txBox="1"/>
          <p:nvPr/>
        </p:nvSpPr>
        <p:spPr>
          <a:xfrm rot="18480000">
            <a:off x="1844865" y="4448018"/>
            <a:ext cx="719175" cy="389513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9525">
            <a:solidFill>
              <a:schemeClr val="accent6">
                <a:lumMod val="75000"/>
              </a:schemeClr>
            </a:solidFill>
          </a:ln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(3,3,2)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 rot="19260000">
            <a:off x="1957334" y="4730759"/>
            <a:ext cx="719175" cy="389513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9525">
            <a:solidFill>
              <a:schemeClr val="accent6">
                <a:lumMod val="75000"/>
              </a:schemeClr>
            </a:solidFill>
          </a:ln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(2,2,4)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 rot="20220000">
            <a:off x="2041227" y="5008554"/>
            <a:ext cx="719175" cy="389513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9525">
            <a:solidFill>
              <a:schemeClr val="accent6">
                <a:lumMod val="75000"/>
              </a:schemeClr>
            </a:solidFill>
          </a:ln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(2,4,1)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4" name="テキスト ボックス 43"/>
          <p:cNvSpPr txBox="1"/>
          <p:nvPr/>
        </p:nvSpPr>
        <p:spPr>
          <a:xfrm rot="360000">
            <a:off x="2090905" y="5483367"/>
            <a:ext cx="719175" cy="389513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9525">
            <a:solidFill>
              <a:schemeClr val="accent6">
                <a:lumMod val="75000"/>
              </a:schemeClr>
            </a:solidFill>
          </a:ln>
        </p:spPr>
        <p:txBody>
          <a:bodyPr wrap="none" lIns="0" tIns="0" rIns="0" bIns="0" rtlCol="0" anchor="ctr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(4,1,2)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5" name="右矢印 44"/>
          <p:cNvSpPr/>
          <p:nvPr/>
        </p:nvSpPr>
        <p:spPr>
          <a:xfrm>
            <a:off x="4778465" y="4084511"/>
            <a:ext cx="504056" cy="71264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6250828" y="5473084"/>
            <a:ext cx="37898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オブジェクト数が</a:t>
            </a:r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2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の関係データは</a:t>
            </a:r>
            <a:endParaRPr lang="en-US" altLang="ja-JP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行列上の</a:t>
            </a:r>
            <a:r>
              <a:rPr lang="ja-JP" altLang="en-US" b="1" dirty="0" smtClean="0">
                <a:solidFill>
                  <a:schemeClr val="accent2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ベクトル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の並びで表現！</a:t>
            </a:r>
            <a:endParaRPr lang="ja-JP" altLang="en-US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5985932" y="6165304"/>
            <a:ext cx="4243577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※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以降スカラーを明示したい場合は</a:t>
            </a:r>
            <a:endParaRPr lang="en-US" altLang="ja-JP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ja-JP" altLang="en-US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　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　　ベクトルを明示したい場合は</a:t>
            </a:r>
            <a:endParaRPr lang="ja-JP" altLang="en-US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9817901" y="6482342"/>
            <a:ext cx="321086" cy="19438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9525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9817901" y="6232961"/>
            <a:ext cx="321086" cy="1943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 kumimoji="1" lang="ja-JP" altLang="en-US" dirty="0">
              <a:solidFill>
                <a:schemeClr val="bg1"/>
              </a:solidFill>
            </a:endParaRPr>
          </a:p>
        </p:txBody>
      </p:sp>
      <p:cxnSp>
        <p:nvCxnSpPr>
          <p:cNvPr id="50" name="直線コネクタ 49"/>
          <p:cNvCxnSpPr/>
          <p:nvPr/>
        </p:nvCxnSpPr>
        <p:spPr>
          <a:xfrm>
            <a:off x="6314018" y="6040712"/>
            <a:ext cx="3596971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スライド番号プレースホルダー 5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9039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5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5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5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750"/>
                            </p:stCondLst>
                            <p:childTnLst>
                              <p:par>
                                <p:cTn id="4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5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"/>
                            </p:stCondLst>
                            <p:childTnLst>
                              <p:par>
                                <p:cTn id="6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5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45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45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45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5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450" decel="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450" decel="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45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45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500"/>
                            </p:stCondLst>
                            <p:childTnLst>
                              <p:par>
                                <p:cTn id="1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6" grpId="0" animBg="1"/>
      <p:bldP spid="27" grpId="0" animBg="1"/>
      <p:bldP spid="28" grpId="0" animBg="1"/>
      <p:bldP spid="33" grpId="0" animBg="1"/>
      <p:bldP spid="34" grpId="0" animBg="1"/>
      <p:bldP spid="35" grpId="0" animBg="1"/>
      <p:bldP spid="36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/>
      <p:bldP spid="47" grpId="0" animBg="1"/>
      <p:bldP spid="48" grpId="0" animBg="1"/>
      <p:bldP spid="4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Tensor SOM</a:t>
            </a:r>
            <a:r>
              <a:rPr lang="ja-JP" altLang="en-US" dirty="0" smtClean="0"/>
              <a:t>による実データ解析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lang="ja-JP" altLang="en-US" smtClean="0"/>
              <a:pPr/>
              <a:t>60</a:t>
            </a:fld>
            <a:endParaRPr lang="ja-JP" altLang="en-US"/>
          </a:p>
        </p:txBody>
      </p:sp>
      <p:sp>
        <p:nvSpPr>
          <p:cNvPr id="70" name="タイトル 1"/>
          <p:cNvSpPr txBox="1">
            <a:spLocks/>
          </p:cNvSpPr>
          <p:nvPr/>
        </p:nvSpPr>
        <p:spPr>
          <a:xfrm>
            <a:off x="3163895" y="509388"/>
            <a:ext cx="8229600" cy="566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kumimoji="1"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000" dirty="0" smtClean="0"/>
              <a:t>実験結果の表示 </a:t>
            </a:r>
            <a:r>
              <a:rPr lang="en-US" altLang="ja-JP" sz="2000" dirty="0" smtClean="0"/>
              <a:t>(3/3</a:t>
            </a:r>
            <a:r>
              <a:rPr lang="en-US" altLang="ja-JP" sz="2000" dirty="0" smtClean="0"/>
              <a:t>)</a:t>
            </a:r>
            <a:endParaRPr lang="ja-JP" altLang="en-US" sz="2000" dirty="0" smtClean="0"/>
          </a:p>
        </p:txBody>
      </p:sp>
      <p:pic>
        <p:nvPicPr>
          <p:cNvPr id="88" name="Picture 4" descr="C:\Users\Iwasaki\Pictures\d_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602" y="2091840"/>
            <a:ext cx="2836863" cy="235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2" descr="C:\Users\Iwasaki\Pictures\d_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840" y="2091840"/>
            <a:ext cx="2836862" cy="235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" name="テキスト ボックス 66"/>
          <p:cNvSpPr txBox="1">
            <a:spLocks noChangeArrowheads="1"/>
          </p:cNvSpPr>
          <p:nvPr/>
        </p:nvSpPr>
        <p:spPr bwMode="auto">
          <a:xfrm>
            <a:off x="7456152" y="2117240"/>
            <a:ext cx="333375" cy="1698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屋外</a:t>
            </a:r>
          </a:p>
        </p:txBody>
      </p:sp>
      <p:sp>
        <p:nvSpPr>
          <p:cNvPr id="104" name="テキスト ボックス 67"/>
          <p:cNvSpPr txBox="1">
            <a:spLocks noChangeArrowheads="1"/>
          </p:cNvSpPr>
          <p:nvPr/>
        </p:nvSpPr>
        <p:spPr bwMode="auto">
          <a:xfrm>
            <a:off x="8607090" y="2117240"/>
            <a:ext cx="488950" cy="1698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移動中</a:t>
            </a:r>
          </a:p>
        </p:txBody>
      </p:sp>
      <p:sp>
        <p:nvSpPr>
          <p:cNvPr id="105" name="テキスト ボックス 68"/>
          <p:cNvSpPr txBox="1">
            <a:spLocks noChangeArrowheads="1"/>
          </p:cNvSpPr>
          <p:nvPr/>
        </p:nvSpPr>
        <p:spPr bwMode="auto">
          <a:xfrm>
            <a:off x="9723102" y="2117240"/>
            <a:ext cx="471488" cy="1698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食事中</a:t>
            </a:r>
          </a:p>
        </p:txBody>
      </p:sp>
      <p:sp>
        <p:nvSpPr>
          <p:cNvPr id="106" name="テキスト ボックス 69"/>
          <p:cNvSpPr txBox="1">
            <a:spLocks noChangeArrowheads="1"/>
          </p:cNvSpPr>
          <p:nvPr/>
        </p:nvSpPr>
        <p:spPr bwMode="auto">
          <a:xfrm>
            <a:off x="9735802" y="2969727"/>
            <a:ext cx="473075" cy="1682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起床時</a:t>
            </a:r>
          </a:p>
        </p:txBody>
      </p:sp>
      <p:sp>
        <p:nvSpPr>
          <p:cNvPr id="107" name="テキスト ボックス 70"/>
          <p:cNvSpPr txBox="1">
            <a:spLocks noChangeArrowheads="1"/>
          </p:cNvSpPr>
          <p:nvPr/>
        </p:nvSpPr>
        <p:spPr bwMode="auto">
          <a:xfrm>
            <a:off x="9589752" y="3611077"/>
            <a:ext cx="481013" cy="1698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就寝前</a:t>
            </a:r>
          </a:p>
        </p:txBody>
      </p:sp>
      <p:sp>
        <p:nvSpPr>
          <p:cNvPr id="108" name="テキスト ボックス 71"/>
          <p:cNvSpPr txBox="1">
            <a:spLocks noChangeArrowheads="1"/>
          </p:cNvSpPr>
          <p:nvPr/>
        </p:nvSpPr>
        <p:spPr bwMode="auto">
          <a:xfrm>
            <a:off x="9470690" y="4252427"/>
            <a:ext cx="728662" cy="1698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スポーツ中</a:t>
            </a:r>
          </a:p>
        </p:txBody>
      </p:sp>
      <p:sp>
        <p:nvSpPr>
          <p:cNvPr id="109" name="テキスト ボックス 72"/>
          <p:cNvSpPr txBox="1">
            <a:spLocks noChangeArrowheads="1"/>
          </p:cNvSpPr>
          <p:nvPr/>
        </p:nvSpPr>
        <p:spPr bwMode="auto">
          <a:xfrm>
            <a:off x="8556290" y="4252427"/>
            <a:ext cx="600075" cy="1698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お酒の席</a:t>
            </a:r>
          </a:p>
        </p:txBody>
      </p:sp>
      <p:sp>
        <p:nvSpPr>
          <p:cNvPr id="110" name="テキスト ボックス 73"/>
          <p:cNvSpPr txBox="1">
            <a:spLocks noChangeArrowheads="1"/>
          </p:cNvSpPr>
          <p:nvPr/>
        </p:nvSpPr>
        <p:spPr bwMode="auto">
          <a:xfrm>
            <a:off x="7384715" y="4252427"/>
            <a:ext cx="481012" cy="1698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勉強中</a:t>
            </a:r>
          </a:p>
        </p:txBody>
      </p:sp>
      <p:sp>
        <p:nvSpPr>
          <p:cNvPr id="111" name="テキスト ボックス 74"/>
          <p:cNvSpPr txBox="1">
            <a:spLocks noChangeArrowheads="1"/>
          </p:cNvSpPr>
          <p:nvPr/>
        </p:nvSpPr>
        <p:spPr bwMode="auto">
          <a:xfrm>
            <a:off x="7375190" y="3611077"/>
            <a:ext cx="323850" cy="1698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屋内</a:t>
            </a:r>
          </a:p>
        </p:txBody>
      </p:sp>
      <p:sp>
        <p:nvSpPr>
          <p:cNvPr id="112" name="テキスト ボックス 75"/>
          <p:cNvSpPr txBox="1">
            <a:spLocks noChangeArrowheads="1"/>
          </p:cNvSpPr>
          <p:nvPr/>
        </p:nvSpPr>
        <p:spPr bwMode="auto">
          <a:xfrm>
            <a:off x="7395827" y="2969727"/>
            <a:ext cx="460375" cy="1682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休憩中</a:t>
            </a:r>
          </a:p>
        </p:txBody>
      </p:sp>
      <p:sp>
        <p:nvSpPr>
          <p:cNvPr id="113" name="正方形/長方形 112"/>
          <p:cNvSpPr/>
          <p:nvPr/>
        </p:nvSpPr>
        <p:spPr>
          <a:xfrm>
            <a:off x="3314365" y="2722077"/>
            <a:ext cx="352425" cy="2286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ja-JP" b="1">
                <a:solidFill>
                  <a:srgbClr val="000000"/>
                </a:solidFill>
              </a:rPr>
              <a:t>1</a:t>
            </a: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114" name="正方形/長方形 113"/>
          <p:cNvSpPr/>
          <p:nvPr/>
        </p:nvSpPr>
        <p:spPr>
          <a:xfrm>
            <a:off x="1471277" y="3357077"/>
            <a:ext cx="354013" cy="2286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ja-JP" b="1">
                <a:solidFill>
                  <a:srgbClr val="000000"/>
                </a:solidFill>
              </a:rPr>
              <a:t>2</a:t>
            </a: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115" name="正方形/長方形 114"/>
          <p:cNvSpPr/>
          <p:nvPr/>
        </p:nvSpPr>
        <p:spPr>
          <a:xfrm>
            <a:off x="3873165" y="3357077"/>
            <a:ext cx="354012" cy="2286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ja-JP" b="1">
                <a:solidFill>
                  <a:srgbClr val="000000"/>
                </a:solidFill>
              </a:rPr>
              <a:t>3</a:t>
            </a: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116" name="正方形/長方形 115"/>
          <p:cNvSpPr/>
          <p:nvPr/>
        </p:nvSpPr>
        <p:spPr>
          <a:xfrm>
            <a:off x="1966577" y="4212740"/>
            <a:ext cx="352425" cy="2286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ja-JP" b="1">
                <a:solidFill>
                  <a:srgbClr val="000000"/>
                </a:solidFill>
              </a:rPr>
              <a:t>4</a:t>
            </a: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117" name="正方形/長方形 116"/>
          <p:cNvSpPr/>
          <p:nvPr/>
        </p:nvSpPr>
        <p:spPr>
          <a:xfrm>
            <a:off x="1471277" y="4212740"/>
            <a:ext cx="354013" cy="2286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ja-JP" b="1">
                <a:solidFill>
                  <a:srgbClr val="000000"/>
                </a:solidFill>
              </a:rPr>
              <a:t>5</a:t>
            </a: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118" name="正方形/長方形 117"/>
          <p:cNvSpPr/>
          <p:nvPr/>
        </p:nvSpPr>
        <p:spPr>
          <a:xfrm>
            <a:off x="2211052" y="4212740"/>
            <a:ext cx="352425" cy="2286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ja-JP" b="1">
                <a:solidFill>
                  <a:srgbClr val="000000"/>
                </a:solidFill>
              </a:rPr>
              <a:t>6</a:t>
            </a: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119" name="正方形/長方形 118"/>
          <p:cNvSpPr/>
          <p:nvPr/>
        </p:nvSpPr>
        <p:spPr>
          <a:xfrm>
            <a:off x="2460290" y="2933215"/>
            <a:ext cx="352425" cy="2286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ja-JP" b="1">
                <a:solidFill>
                  <a:srgbClr val="000000"/>
                </a:solidFill>
              </a:rPr>
              <a:t>7</a:t>
            </a: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120" name="正方形/長方形 119"/>
          <p:cNvSpPr/>
          <p:nvPr/>
        </p:nvSpPr>
        <p:spPr>
          <a:xfrm>
            <a:off x="3873165" y="4212740"/>
            <a:ext cx="354012" cy="2286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ja-JP" b="1">
                <a:solidFill>
                  <a:srgbClr val="000000"/>
                </a:solidFill>
              </a:rPr>
              <a:t>8</a:t>
            </a: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121" name="正方形/長方形 120"/>
          <p:cNvSpPr/>
          <p:nvPr/>
        </p:nvSpPr>
        <p:spPr>
          <a:xfrm>
            <a:off x="1471277" y="2095015"/>
            <a:ext cx="354013" cy="2286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b="1" dirty="0"/>
              <a:t>9</a:t>
            </a:r>
          </a:p>
        </p:txBody>
      </p:sp>
      <p:sp>
        <p:nvSpPr>
          <p:cNvPr id="122" name="正方形/長方形 121"/>
          <p:cNvSpPr/>
          <p:nvPr/>
        </p:nvSpPr>
        <p:spPr>
          <a:xfrm>
            <a:off x="3876340" y="2095015"/>
            <a:ext cx="354012" cy="2286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ja-JP" b="1">
                <a:solidFill>
                  <a:srgbClr val="000000"/>
                </a:solidFill>
              </a:rPr>
              <a:t>10</a:t>
            </a: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123" name="正方形/長方形 122"/>
          <p:cNvSpPr/>
          <p:nvPr/>
        </p:nvSpPr>
        <p:spPr>
          <a:xfrm>
            <a:off x="3431840" y="4212740"/>
            <a:ext cx="354012" cy="2286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ja-JP" b="1">
                <a:solidFill>
                  <a:srgbClr val="000000"/>
                </a:solidFill>
              </a:rPr>
              <a:t>11</a:t>
            </a: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124" name="正方形/長方形 123"/>
          <p:cNvSpPr/>
          <p:nvPr/>
        </p:nvSpPr>
        <p:spPr>
          <a:xfrm>
            <a:off x="1401427" y="2722077"/>
            <a:ext cx="352425" cy="2286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ja-JP" b="1">
                <a:solidFill>
                  <a:srgbClr val="000000"/>
                </a:solidFill>
              </a:rPr>
              <a:t>12</a:t>
            </a: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125" name="正方形/長方形 124"/>
          <p:cNvSpPr/>
          <p:nvPr/>
        </p:nvSpPr>
        <p:spPr>
          <a:xfrm>
            <a:off x="2950827" y="2095015"/>
            <a:ext cx="354013" cy="2286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ja-JP" b="1">
                <a:solidFill>
                  <a:srgbClr val="000000"/>
                </a:solidFill>
              </a:rPr>
              <a:t>13</a:t>
            </a: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126" name="正方形/長方形 125"/>
          <p:cNvSpPr/>
          <p:nvPr/>
        </p:nvSpPr>
        <p:spPr>
          <a:xfrm>
            <a:off x="3196890" y="3357077"/>
            <a:ext cx="354012" cy="2286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ja-JP" b="1">
                <a:solidFill>
                  <a:srgbClr val="000000"/>
                </a:solidFill>
              </a:rPr>
              <a:t>14</a:t>
            </a: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127" name="正方形/長方形 126"/>
          <p:cNvSpPr/>
          <p:nvPr/>
        </p:nvSpPr>
        <p:spPr>
          <a:xfrm>
            <a:off x="2950827" y="4212740"/>
            <a:ext cx="354013" cy="2286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ja-JP" b="1">
                <a:solidFill>
                  <a:srgbClr val="000000"/>
                </a:solidFill>
              </a:rPr>
              <a:t>15</a:t>
            </a: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128" name="正方形/長方形 127"/>
          <p:cNvSpPr/>
          <p:nvPr/>
        </p:nvSpPr>
        <p:spPr>
          <a:xfrm>
            <a:off x="2211052" y="2095015"/>
            <a:ext cx="352425" cy="2286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ja-JP" b="1">
                <a:solidFill>
                  <a:srgbClr val="000000"/>
                </a:solidFill>
              </a:rPr>
              <a:t>16</a:t>
            </a: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129" name="加算記号 128"/>
          <p:cNvSpPr/>
          <p:nvPr/>
        </p:nvSpPr>
        <p:spPr>
          <a:xfrm>
            <a:off x="2420602" y="2828440"/>
            <a:ext cx="431800" cy="431800"/>
          </a:xfrm>
          <a:prstGeom prst="mathPlus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130" name="加算記号 129"/>
          <p:cNvSpPr/>
          <p:nvPr/>
        </p:nvSpPr>
        <p:spPr>
          <a:xfrm>
            <a:off x="9870740" y="2834790"/>
            <a:ext cx="425450" cy="423862"/>
          </a:xfrm>
          <a:prstGeom prst="mathPlus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132" name="テキスト ボックス 131"/>
          <p:cNvSpPr txBox="1">
            <a:spLocks noChangeArrowheads="1"/>
          </p:cNvSpPr>
          <p:nvPr/>
        </p:nvSpPr>
        <p:spPr bwMode="auto">
          <a:xfrm>
            <a:off x="5209291" y="891458"/>
            <a:ext cx="801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r>
              <a:rPr lang="ja-JP" altLang="en-US" sz="1400" dirty="0"/>
              <a:t>よく飲む</a:t>
            </a:r>
          </a:p>
        </p:txBody>
      </p:sp>
      <p:sp>
        <p:nvSpPr>
          <p:cNvPr id="133" name="テキスト ボックス 132"/>
          <p:cNvSpPr txBox="1">
            <a:spLocks noChangeArrowheads="1"/>
          </p:cNvSpPr>
          <p:nvPr/>
        </p:nvSpPr>
        <p:spPr bwMode="auto">
          <a:xfrm>
            <a:off x="5209291" y="1450490"/>
            <a:ext cx="14318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r>
              <a:rPr lang="ja-JP" altLang="en-US" sz="1400" dirty="0" smtClean="0"/>
              <a:t>まったく飲まない</a:t>
            </a:r>
            <a:endParaRPr lang="ja-JP" altLang="en-US" sz="1400" dirty="0"/>
          </a:p>
        </p:txBody>
      </p:sp>
      <p:sp>
        <p:nvSpPr>
          <p:cNvPr id="134" name="角丸四角形吹き出し 133"/>
          <p:cNvSpPr/>
          <p:nvPr/>
        </p:nvSpPr>
        <p:spPr>
          <a:xfrm>
            <a:off x="4493877" y="822187"/>
            <a:ext cx="2455863" cy="971203"/>
          </a:xfrm>
          <a:prstGeom prst="wedgeRoundRectCallout">
            <a:avLst>
              <a:gd name="adj1" fmla="val 21750"/>
              <a:gd name="adj2" fmla="val 67158"/>
              <a:gd name="adj3" fmla="val 16667"/>
            </a:avLst>
          </a:prstGeom>
          <a:noFill/>
          <a:ln w="1270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135" name="線吹き出し 1 (枠付き) 134"/>
          <p:cNvSpPr/>
          <p:nvPr/>
        </p:nvSpPr>
        <p:spPr>
          <a:xfrm>
            <a:off x="1579773" y="1326665"/>
            <a:ext cx="2365872" cy="431800"/>
          </a:xfrm>
          <a:prstGeom prst="borderCallout1">
            <a:avLst>
              <a:gd name="adj1" fmla="val 99880"/>
              <a:gd name="adj2" fmla="val 10151"/>
              <a:gd name="adj3" fmla="val 368760"/>
              <a:gd name="adj4" fmla="val 4156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ja-JP" altLang="en-US" dirty="0"/>
              <a:t>特定の回答者に着目</a:t>
            </a:r>
            <a:endParaRPr lang="en-US" altLang="ja-JP" dirty="0"/>
          </a:p>
        </p:txBody>
      </p:sp>
      <p:sp>
        <p:nvSpPr>
          <p:cNvPr id="136" name="線吹き出し 1 (枠付き) 135"/>
          <p:cNvSpPr/>
          <p:nvPr/>
        </p:nvSpPr>
        <p:spPr>
          <a:xfrm>
            <a:off x="7699040" y="1326665"/>
            <a:ext cx="2116137" cy="431800"/>
          </a:xfrm>
          <a:prstGeom prst="borderCallout1">
            <a:avLst>
              <a:gd name="adj1" fmla="val 99880"/>
              <a:gd name="adj2" fmla="val 50084"/>
              <a:gd name="adj3" fmla="val 363040"/>
              <a:gd name="adj4" fmla="val 11049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ja-JP" altLang="en-US" dirty="0"/>
              <a:t>特定の状況に着目</a:t>
            </a:r>
            <a:endParaRPr lang="en-US" altLang="ja-JP" dirty="0"/>
          </a:p>
        </p:txBody>
      </p:sp>
      <p:sp>
        <p:nvSpPr>
          <p:cNvPr id="137" name="正方形/長方形 136"/>
          <p:cNvSpPr>
            <a:spLocks noChangeArrowheads="1"/>
          </p:cNvSpPr>
          <p:nvPr/>
        </p:nvSpPr>
        <p:spPr bwMode="auto">
          <a:xfrm>
            <a:off x="3415394" y="5498615"/>
            <a:ext cx="531427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r>
              <a:rPr lang="ja-JP" altLang="en-US" sz="2000" dirty="0"/>
              <a:t>どのように近いのか、違いがどこにあるのか</a:t>
            </a:r>
            <a:endParaRPr lang="en-US" altLang="ja-JP" sz="2000" dirty="0"/>
          </a:p>
          <a:p>
            <a:r>
              <a:rPr lang="ja-JP" altLang="en-US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⇨ </a:t>
            </a:r>
            <a:r>
              <a:rPr lang="ja-JP" altLang="en-US" sz="2000" dirty="0" smtClean="0">
                <a:solidFill>
                  <a:srgbClr val="FF0000"/>
                </a:solidFill>
              </a:rPr>
              <a:t>評価値の観点から分析可能</a:t>
            </a:r>
            <a:endParaRPr lang="ja-JP" altLang="en-US" sz="2000" dirty="0">
              <a:solidFill>
                <a:srgbClr val="FF0000"/>
              </a:solidFill>
            </a:endParaRPr>
          </a:p>
        </p:txBody>
      </p:sp>
      <p:sp>
        <p:nvSpPr>
          <p:cNvPr id="138" name="正方形/長方形 415"/>
          <p:cNvSpPr>
            <a:spLocks noChangeArrowheads="1"/>
          </p:cNvSpPr>
          <p:nvPr/>
        </p:nvSpPr>
        <p:spPr bwMode="auto">
          <a:xfrm>
            <a:off x="2145965" y="4638190"/>
            <a:ext cx="1439862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36000" tIns="36000" rIns="36000" bIns="36000" anchor="ctr"/>
          <a:lstStyle/>
          <a:p>
            <a:pPr algn="ctr"/>
            <a:r>
              <a:rPr lang="ja-JP" altLang="en-US"/>
              <a:t>回答者マップ</a:t>
            </a:r>
          </a:p>
        </p:txBody>
      </p:sp>
      <p:sp>
        <p:nvSpPr>
          <p:cNvPr id="139" name="正方形/長方形 274"/>
          <p:cNvSpPr>
            <a:spLocks noChangeArrowheads="1"/>
          </p:cNvSpPr>
          <p:nvPr/>
        </p:nvSpPr>
        <p:spPr bwMode="auto">
          <a:xfrm>
            <a:off x="8237202" y="4639777"/>
            <a:ext cx="11811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36000" tIns="36000" rIns="36000" bIns="36000" anchor="ctr"/>
          <a:lstStyle/>
          <a:p>
            <a:pPr algn="ctr"/>
            <a:r>
              <a:rPr lang="ja-JP" altLang="en-US"/>
              <a:t>状況マップ</a:t>
            </a:r>
          </a:p>
        </p:txBody>
      </p:sp>
      <p:sp>
        <p:nvSpPr>
          <p:cNvPr id="140" name="正方形/長方形 82"/>
          <p:cNvSpPr>
            <a:spLocks noChangeArrowheads="1"/>
          </p:cNvSpPr>
          <p:nvPr/>
        </p:nvSpPr>
        <p:spPr bwMode="auto">
          <a:xfrm>
            <a:off x="5170152" y="4638190"/>
            <a:ext cx="1187450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36000" tIns="36000" rIns="36000" bIns="36000" anchor="ctr"/>
          <a:lstStyle/>
          <a:p>
            <a:pPr algn="ctr"/>
            <a:r>
              <a:rPr lang="ja-JP" altLang="en-US"/>
              <a:t>飲料マップ</a:t>
            </a:r>
          </a:p>
        </p:txBody>
      </p:sp>
      <p:sp>
        <p:nvSpPr>
          <p:cNvPr id="142" name="正方形/長方形 141"/>
          <p:cNvSpPr/>
          <p:nvPr/>
        </p:nvSpPr>
        <p:spPr>
          <a:xfrm>
            <a:off x="176783" y="977223"/>
            <a:ext cx="34403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solidFill>
                  <a:schemeClr val="accent2"/>
                </a:solidFill>
              </a:rPr>
              <a:t>Conditional Component Plane</a:t>
            </a:r>
            <a:endParaRPr lang="ja-JP" altLang="en-US" b="1" dirty="0">
              <a:solidFill>
                <a:schemeClr val="accent2"/>
              </a:solidFill>
            </a:endParaRPr>
          </a:p>
        </p:txBody>
      </p:sp>
      <p:pic>
        <p:nvPicPr>
          <p:cNvPr id="154" name="図 1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465" y="1978166"/>
            <a:ext cx="2836800" cy="2464761"/>
          </a:xfrm>
          <a:prstGeom prst="rect">
            <a:avLst/>
          </a:prstGeom>
        </p:spPr>
      </p:pic>
      <p:pic>
        <p:nvPicPr>
          <p:cNvPr id="153" name="図 15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465" y="1978166"/>
            <a:ext cx="2836800" cy="2464761"/>
          </a:xfrm>
          <a:prstGeom prst="rect">
            <a:avLst/>
          </a:prstGeom>
        </p:spPr>
      </p:pic>
      <p:pic>
        <p:nvPicPr>
          <p:cNvPr id="152" name="図 15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465" y="1978166"/>
            <a:ext cx="2836800" cy="2464761"/>
          </a:xfrm>
          <a:prstGeom prst="rect">
            <a:avLst/>
          </a:prstGeom>
        </p:spPr>
      </p:pic>
      <p:pic>
        <p:nvPicPr>
          <p:cNvPr id="151" name="図 15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465" y="1978166"/>
            <a:ext cx="2836800" cy="2464761"/>
          </a:xfrm>
          <a:prstGeom prst="rect">
            <a:avLst/>
          </a:prstGeom>
        </p:spPr>
      </p:pic>
      <p:pic>
        <p:nvPicPr>
          <p:cNvPr id="150" name="図 14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465" y="1978166"/>
            <a:ext cx="2836800" cy="2464761"/>
          </a:xfrm>
          <a:prstGeom prst="rect">
            <a:avLst/>
          </a:prstGeom>
        </p:spPr>
      </p:pic>
      <p:pic>
        <p:nvPicPr>
          <p:cNvPr id="149" name="図 14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465" y="1978166"/>
            <a:ext cx="2836800" cy="2464761"/>
          </a:xfrm>
          <a:prstGeom prst="rect">
            <a:avLst/>
          </a:prstGeom>
        </p:spPr>
      </p:pic>
      <p:pic>
        <p:nvPicPr>
          <p:cNvPr id="148" name="図 14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465" y="1978166"/>
            <a:ext cx="2836800" cy="2464761"/>
          </a:xfrm>
          <a:prstGeom prst="rect">
            <a:avLst/>
          </a:prstGeom>
        </p:spPr>
      </p:pic>
      <p:pic>
        <p:nvPicPr>
          <p:cNvPr id="147" name="図 14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465" y="1978166"/>
            <a:ext cx="2836800" cy="2464761"/>
          </a:xfrm>
          <a:prstGeom prst="rect">
            <a:avLst/>
          </a:prstGeom>
        </p:spPr>
      </p:pic>
      <p:pic>
        <p:nvPicPr>
          <p:cNvPr id="146" name="図 14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465" y="1978166"/>
            <a:ext cx="2836800" cy="2464761"/>
          </a:xfrm>
          <a:prstGeom prst="rect">
            <a:avLst/>
          </a:prstGeom>
        </p:spPr>
      </p:pic>
      <p:pic>
        <p:nvPicPr>
          <p:cNvPr id="145" name="図 14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465" y="1978166"/>
            <a:ext cx="2836800" cy="2464761"/>
          </a:xfrm>
          <a:prstGeom prst="rect">
            <a:avLst/>
          </a:prstGeom>
        </p:spPr>
      </p:pic>
      <p:pic>
        <p:nvPicPr>
          <p:cNvPr id="144" name="図 14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465" y="1978166"/>
            <a:ext cx="2836800" cy="2464761"/>
          </a:xfrm>
          <a:prstGeom prst="rect">
            <a:avLst/>
          </a:prstGeom>
        </p:spPr>
      </p:pic>
      <p:pic>
        <p:nvPicPr>
          <p:cNvPr id="143" name="図 14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465" y="1978166"/>
            <a:ext cx="2836800" cy="246476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465" y="1978166"/>
            <a:ext cx="2836800" cy="246476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465" y="1978166"/>
            <a:ext cx="2836800" cy="246476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465" y="1978166"/>
            <a:ext cx="2836800" cy="246476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465" y="1978166"/>
            <a:ext cx="2836800" cy="2464761"/>
          </a:xfrm>
          <a:prstGeom prst="rect">
            <a:avLst/>
          </a:prstGeom>
        </p:spPr>
      </p:pic>
      <p:pic>
        <p:nvPicPr>
          <p:cNvPr id="86" name="Picture 3" descr="C:\Users\Iwasaki\Pictures\d_m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402" y="2091840"/>
            <a:ext cx="2836863" cy="235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" name="テキスト ボックス 53"/>
          <p:cNvSpPr txBox="1">
            <a:spLocks noChangeArrowheads="1"/>
          </p:cNvSpPr>
          <p:nvPr/>
        </p:nvSpPr>
        <p:spPr bwMode="auto">
          <a:xfrm>
            <a:off x="6006765" y="2117240"/>
            <a:ext cx="684212" cy="1698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ウーロン茶</a:t>
            </a:r>
          </a:p>
        </p:txBody>
      </p:sp>
      <p:sp>
        <p:nvSpPr>
          <p:cNvPr id="91" name="テキスト ボックス 54"/>
          <p:cNvSpPr txBox="1">
            <a:spLocks noChangeArrowheads="1"/>
          </p:cNvSpPr>
          <p:nvPr/>
        </p:nvSpPr>
        <p:spPr bwMode="auto">
          <a:xfrm>
            <a:off x="6905290" y="2117240"/>
            <a:ext cx="301625" cy="1698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緑茶</a:t>
            </a:r>
          </a:p>
        </p:txBody>
      </p:sp>
      <p:sp>
        <p:nvSpPr>
          <p:cNvPr id="92" name="テキスト ボックス 55"/>
          <p:cNvSpPr txBox="1">
            <a:spLocks noChangeArrowheads="1"/>
          </p:cNvSpPr>
          <p:nvPr/>
        </p:nvSpPr>
        <p:spPr bwMode="auto">
          <a:xfrm>
            <a:off x="5139990" y="2093427"/>
            <a:ext cx="534987" cy="3381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ミネラル</a:t>
            </a:r>
            <a:endParaRPr lang="en-US" altLang="ja-JP" sz="1100" b="1"/>
          </a:p>
          <a:p>
            <a:pPr algn="ctr"/>
            <a:r>
              <a:rPr lang="ja-JP" altLang="en-US" sz="1100" b="1"/>
              <a:t>ウォータ</a:t>
            </a:r>
          </a:p>
        </p:txBody>
      </p:sp>
      <p:sp>
        <p:nvSpPr>
          <p:cNvPr id="93" name="テキスト ボックス 56"/>
          <p:cNvSpPr txBox="1">
            <a:spLocks noChangeArrowheads="1"/>
          </p:cNvSpPr>
          <p:nvPr/>
        </p:nvSpPr>
        <p:spPr bwMode="auto">
          <a:xfrm>
            <a:off x="4371640" y="2093427"/>
            <a:ext cx="579437" cy="3381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スポーツ</a:t>
            </a:r>
            <a:endParaRPr lang="en-US" altLang="ja-JP" sz="1100" b="1"/>
          </a:p>
          <a:p>
            <a:pPr algn="ctr"/>
            <a:r>
              <a:rPr lang="ja-JP" altLang="en-US" sz="1100" b="1"/>
              <a:t>ドリンク</a:t>
            </a:r>
          </a:p>
        </p:txBody>
      </p:sp>
      <p:sp>
        <p:nvSpPr>
          <p:cNvPr id="94" name="テキスト ボックス 57"/>
          <p:cNvSpPr txBox="1">
            <a:spLocks noChangeArrowheads="1"/>
          </p:cNvSpPr>
          <p:nvPr/>
        </p:nvSpPr>
        <p:spPr bwMode="auto">
          <a:xfrm>
            <a:off x="6375065" y="4271477"/>
            <a:ext cx="401637" cy="1698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ソーダ</a:t>
            </a:r>
          </a:p>
        </p:txBody>
      </p:sp>
      <p:sp>
        <p:nvSpPr>
          <p:cNvPr id="95" name="テキスト ボックス 58"/>
          <p:cNvSpPr txBox="1">
            <a:spLocks noChangeArrowheads="1"/>
          </p:cNvSpPr>
          <p:nvPr/>
        </p:nvSpPr>
        <p:spPr bwMode="auto">
          <a:xfrm>
            <a:off x="6795752" y="3820627"/>
            <a:ext cx="406400" cy="1682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コーラ</a:t>
            </a:r>
          </a:p>
        </p:txBody>
      </p:sp>
      <p:sp>
        <p:nvSpPr>
          <p:cNvPr id="96" name="テキスト ボックス 59"/>
          <p:cNvSpPr txBox="1">
            <a:spLocks noChangeArrowheads="1"/>
          </p:cNvSpPr>
          <p:nvPr/>
        </p:nvSpPr>
        <p:spPr bwMode="auto">
          <a:xfrm>
            <a:off x="5571790" y="4103202"/>
            <a:ext cx="557212" cy="3381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ジンジャ</a:t>
            </a:r>
            <a:endParaRPr lang="en-US" altLang="ja-JP" sz="1100" b="1"/>
          </a:p>
          <a:p>
            <a:pPr algn="ctr"/>
            <a:r>
              <a:rPr lang="ja-JP" altLang="en-US" sz="1100" b="1"/>
              <a:t>エール</a:t>
            </a:r>
          </a:p>
        </p:txBody>
      </p:sp>
      <p:sp>
        <p:nvSpPr>
          <p:cNvPr id="97" name="テキスト ボックス 60"/>
          <p:cNvSpPr txBox="1">
            <a:spLocks noChangeArrowheads="1"/>
          </p:cNvSpPr>
          <p:nvPr/>
        </p:nvSpPr>
        <p:spPr bwMode="auto">
          <a:xfrm>
            <a:off x="4895515" y="4103202"/>
            <a:ext cx="436562" cy="3381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メロン</a:t>
            </a:r>
            <a:endParaRPr lang="en-US" altLang="ja-JP" sz="1100" b="1"/>
          </a:p>
          <a:p>
            <a:pPr algn="ctr"/>
            <a:r>
              <a:rPr lang="ja-JP" altLang="en-US" sz="1100" b="1"/>
              <a:t>ソーダ</a:t>
            </a:r>
          </a:p>
        </p:txBody>
      </p:sp>
      <p:sp>
        <p:nvSpPr>
          <p:cNvPr id="98" name="テキスト ボックス 61"/>
          <p:cNvSpPr txBox="1">
            <a:spLocks noChangeArrowheads="1"/>
          </p:cNvSpPr>
          <p:nvPr/>
        </p:nvSpPr>
        <p:spPr bwMode="auto">
          <a:xfrm>
            <a:off x="4368465" y="4103202"/>
            <a:ext cx="527050" cy="3381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野菜</a:t>
            </a:r>
            <a:endParaRPr lang="en-US" altLang="ja-JP" sz="1100" b="1"/>
          </a:p>
          <a:p>
            <a:pPr algn="ctr"/>
            <a:r>
              <a:rPr lang="ja-JP" altLang="en-US" sz="1100" b="1"/>
              <a:t>ジュース</a:t>
            </a:r>
          </a:p>
        </p:txBody>
      </p:sp>
      <p:sp>
        <p:nvSpPr>
          <p:cNvPr id="99" name="テキスト ボックス 62"/>
          <p:cNvSpPr txBox="1">
            <a:spLocks noChangeArrowheads="1"/>
          </p:cNvSpPr>
          <p:nvPr/>
        </p:nvSpPr>
        <p:spPr bwMode="auto">
          <a:xfrm>
            <a:off x="4373227" y="3099902"/>
            <a:ext cx="330200" cy="3381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乳酸</a:t>
            </a:r>
            <a:endParaRPr lang="en-US" altLang="ja-JP" sz="1100" b="1"/>
          </a:p>
          <a:p>
            <a:pPr algn="ctr"/>
            <a:r>
              <a:rPr lang="ja-JP" altLang="en-US" sz="1100" b="1"/>
              <a:t>飲料</a:t>
            </a:r>
          </a:p>
        </p:txBody>
      </p:sp>
      <p:sp>
        <p:nvSpPr>
          <p:cNvPr id="100" name="テキスト ボックス 63"/>
          <p:cNvSpPr txBox="1">
            <a:spLocks noChangeArrowheads="1"/>
          </p:cNvSpPr>
          <p:nvPr/>
        </p:nvSpPr>
        <p:spPr bwMode="auto">
          <a:xfrm>
            <a:off x="5563852" y="3603140"/>
            <a:ext cx="327025" cy="1698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紅茶</a:t>
            </a:r>
          </a:p>
        </p:txBody>
      </p:sp>
      <p:sp>
        <p:nvSpPr>
          <p:cNvPr id="101" name="テキスト ボックス 64"/>
          <p:cNvSpPr txBox="1">
            <a:spLocks noChangeArrowheads="1"/>
          </p:cNvSpPr>
          <p:nvPr/>
        </p:nvSpPr>
        <p:spPr bwMode="auto">
          <a:xfrm>
            <a:off x="6668752" y="2874477"/>
            <a:ext cx="536575" cy="339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ミルク</a:t>
            </a:r>
            <a:endParaRPr lang="en-US" altLang="ja-JP" sz="1100" b="1"/>
          </a:p>
          <a:p>
            <a:pPr algn="ctr"/>
            <a:r>
              <a:rPr lang="ja-JP" altLang="en-US" sz="1100" b="1"/>
              <a:t>コーヒー</a:t>
            </a:r>
          </a:p>
        </p:txBody>
      </p:sp>
      <p:sp>
        <p:nvSpPr>
          <p:cNvPr id="102" name="テキスト ボックス 65"/>
          <p:cNvSpPr txBox="1">
            <a:spLocks noChangeArrowheads="1"/>
          </p:cNvSpPr>
          <p:nvPr/>
        </p:nvSpPr>
        <p:spPr bwMode="auto">
          <a:xfrm>
            <a:off x="5449552" y="2666515"/>
            <a:ext cx="555625" cy="338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ja-JP" altLang="en-US" sz="1100" b="1"/>
              <a:t>フルーツ</a:t>
            </a:r>
            <a:endParaRPr lang="en-US" altLang="ja-JP" sz="1100" b="1"/>
          </a:p>
          <a:p>
            <a:pPr algn="ctr"/>
            <a:r>
              <a:rPr lang="ja-JP" altLang="en-US" sz="1100" b="1"/>
              <a:t>ジュース</a:t>
            </a:r>
          </a:p>
        </p:txBody>
      </p:sp>
      <p:pic>
        <p:nvPicPr>
          <p:cNvPr id="155" name="Picture 3" descr="C:\Users\Iwasaki\Dropbox\Now\for_the_1st\programs\TensorSOMViewer\wadasushi\rwbscale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638420" y="1239435"/>
            <a:ext cx="912615" cy="1508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60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48148E-6 L 0.01289 0.03403 " pathEditMode="relative" rAng="0" ptsTypes="AA">
                                      <p:cBhvr>
                                        <p:cTn id="35" dur="1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" y="169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89 0.03403 L 0.025 0.06458 " pathEditMode="relative" rAng="0" ptsTypes="AA">
                                      <p:cBhvr>
                                        <p:cTn id="42" dur="1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" y="155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 0.06458 L 0.05364 0.06458 " pathEditMode="relative" rAng="0" ptsTypes="AA">
                                      <p:cBhvr>
                                        <p:cTn id="49" dur="1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364 0.06458 L 0.0802 0.06458 " pathEditMode="relative" rAng="0" ptsTypes="AA">
                                      <p:cBhvr>
                                        <p:cTn id="56" dur="1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02 0.06458 L 0.06679 0.09653 " pathEditMode="relative" rAng="0" ptsTypes="AA">
                                      <p:cBhvr>
                                        <p:cTn id="63" dur="1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" y="1597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679 0.09653 L 0.0802 0.12755 " pathEditMode="relative" rAng="0" ptsTypes="AA">
                                      <p:cBhvr>
                                        <p:cTn id="70" dur="1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4" y="1551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02 0.12755 L 0.09388 0.1581 " pathEditMode="relative" rAng="0" ptsTypes="AA">
                                      <p:cBhvr>
                                        <p:cTn id="77" dur="1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1528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1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388 0.1581 L 0.10833 0.19097 " pathEditMode="relative" rAng="0" ptsTypes="AA">
                                      <p:cBhvr>
                                        <p:cTn id="84" dur="1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" y="1644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833 0.19097 L 0.00143 0.00116 " pathEditMode="relative" rAng="0" ptsTypes="AA">
                                      <p:cBhvr>
                                        <p:cTn id="91" dur="1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-9491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L -0.01263 0.03195 " pathEditMode="relative" rAng="0" ptsTypes="AA">
                                      <p:cBhvr>
                                        <p:cTn id="98" dur="1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8" y="1597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1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63 0.03195 L -0.00013 0.06482 " pathEditMode="relative" rAng="0" ptsTypes="AA">
                                      <p:cBhvr>
                                        <p:cTn id="105" dur="1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" y="1644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1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6482 L -0.01211 0.09445 " pathEditMode="relative" rAng="0" ptsTypes="AA">
                                      <p:cBhvr>
                                        <p:cTn id="112" dur="1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" y="1481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1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11 0.09445 L -0.00013 0.12639 " pathEditMode="relative" rAng="0" ptsTypes="AA">
                                      <p:cBhvr>
                                        <p:cTn id="119" dur="1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" y="1597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1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12639 L -0.01354 0.15764 " pathEditMode="relative" rAng="0" ptsTypes="AA">
                                      <p:cBhvr>
                                        <p:cTn id="126" dur="1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" y="1551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1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54 0.15764 L 0.0017 0.1926 " pathEditMode="relative" rAng="0" ptsTypes="AA">
                                      <p:cBhvr>
                                        <p:cTn id="133" dur="1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" y="1736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1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33" grpId="0"/>
      <p:bldP spid="134" grpId="0" animBg="1"/>
      <p:bldP spid="135" grpId="0" animBg="1"/>
      <p:bldP spid="136" grpId="0" animBg="1"/>
      <p:bldP spid="13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b="0" dirty="0" smtClean="0"/>
              <a:t>(</a:t>
            </a:r>
            <a:r>
              <a:rPr kumimoji="1" lang="ja-JP" altLang="en-US" sz="4000" b="0" dirty="0" smtClean="0"/>
              <a:t>補足</a:t>
            </a:r>
            <a:r>
              <a:rPr kumimoji="1" lang="en-US" altLang="ja-JP" sz="4000" b="0" dirty="0" smtClean="0"/>
              <a:t>)</a:t>
            </a:r>
            <a:r>
              <a:rPr kumimoji="1" lang="en-US" altLang="ja-JP" sz="4000" dirty="0" smtClean="0"/>
              <a:t>3</a:t>
            </a:r>
            <a:r>
              <a:rPr lang="ja-JP" altLang="en-US" sz="4000" dirty="0"/>
              <a:t>次</a:t>
            </a:r>
            <a:r>
              <a:rPr kumimoji="1" lang="ja-JP" altLang="en-US" sz="4000" dirty="0" smtClean="0"/>
              <a:t>テンソルを</a:t>
            </a:r>
            <a:r>
              <a:rPr kumimoji="1" lang="en-US" altLang="ja-JP" sz="4000" dirty="0" smtClean="0"/>
              <a:t>Tensor</a:t>
            </a:r>
            <a:r>
              <a:rPr kumimoji="1" lang="ja-JP" altLang="en-US" sz="4000" dirty="0" smtClean="0"/>
              <a:t> </a:t>
            </a:r>
            <a:r>
              <a:rPr kumimoji="1" lang="en-US" altLang="ja-JP" sz="4000" dirty="0" smtClean="0"/>
              <a:t>SOM</a:t>
            </a:r>
            <a:r>
              <a:rPr kumimoji="1" lang="ja-JP" altLang="en-US" sz="4000" dirty="0" smtClean="0"/>
              <a:t>で解析するケース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たまたま個々のデータがベクトルじゃなくスカラーの，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者の関係データ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⇨ </a:t>
            </a:r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Tensor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 </a:t>
            </a:r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SOM</a:t>
            </a:r>
            <a:r>
              <a:rPr lang="en-US" altLang="ja-JP" baseline="30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3</a:t>
            </a:r>
            <a:endParaRPr lang="en-US" altLang="ja-JP" baseline="30000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endParaRPr lang="en-US" altLang="ja-JP" baseline="30000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kumimoji="1" lang="ja-JP" altLang="en-US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一般的</a:t>
            </a:r>
            <a:r>
              <a:rPr kumimoji="1"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な</a:t>
            </a:r>
            <a:r>
              <a:rPr kumimoji="1"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2</a:t>
            </a:r>
            <a:r>
              <a:rPr lang="ja-JP" altLang="en-US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者</a:t>
            </a:r>
            <a:r>
              <a:rPr kumimoji="1"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の関係データ</a:t>
            </a:r>
            <a:r>
              <a:rPr kumimoji="1"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/>
            </a:r>
            <a:br>
              <a:rPr kumimoji="1"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</a:b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⇨ </a:t>
            </a:r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Tensor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 </a:t>
            </a:r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SOM</a:t>
            </a:r>
            <a:r>
              <a:rPr lang="en-US" altLang="ja-JP" baseline="30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3</a:t>
            </a:r>
          </a:p>
          <a:p>
            <a:endParaRPr lang="en-US" altLang="ja-JP" baseline="30000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kumimoji="1" lang="ja-JP" altLang="en-US" dirty="0" smtClean="0"/>
              <a:t>無理に多変量データとみなす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⇨ </a:t>
            </a:r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Tensor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 </a:t>
            </a:r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SOM</a:t>
            </a:r>
            <a:r>
              <a:rPr lang="en-US" altLang="ja-JP" baseline="30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1 </a:t>
            </a:r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(=SOM)</a:t>
            </a:r>
            <a:endParaRPr lang="en-US" altLang="ja-JP" baseline="30000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lang="ja-JP" altLang="en-US" smtClean="0"/>
              <a:pPr/>
              <a:t>61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216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kumimoji="1" lang="ja-JP" altLang="en-US" smtClean="0"/>
              <a:t>62</a:t>
            </a:fld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0" y="101600"/>
            <a:ext cx="12192000" cy="9810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Tensor</a:t>
            </a:r>
            <a:r>
              <a:rPr kumimoji="1" lang="ja-JP" altLang="en-US" dirty="0" smtClean="0">
                <a:solidFill>
                  <a:schemeClr val="bg1"/>
                </a:solidFill>
              </a:rPr>
              <a:t> </a:t>
            </a:r>
            <a:r>
              <a:rPr kumimoji="1" lang="en-US" altLang="ja-JP" dirty="0" smtClean="0">
                <a:solidFill>
                  <a:schemeClr val="bg1"/>
                </a:solidFill>
              </a:rPr>
              <a:t>SOM</a:t>
            </a:r>
            <a:r>
              <a:rPr kumimoji="1" lang="ja-JP" altLang="en-US" dirty="0" smtClean="0">
                <a:solidFill>
                  <a:schemeClr val="bg1"/>
                </a:solidFill>
              </a:rPr>
              <a:t>についての話　まとめ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66700" y="1082676"/>
            <a:ext cx="11925300" cy="5775324"/>
          </a:xfrm>
        </p:spPr>
        <p:txBody>
          <a:bodyPr/>
          <a:lstStyle/>
          <a:p>
            <a:r>
              <a:rPr kumimoji="1" lang="en-US" altLang="ja-JP" dirty="0" smtClean="0">
                <a:solidFill>
                  <a:schemeClr val="accent2"/>
                </a:solidFill>
              </a:rPr>
              <a:t>Tensor</a:t>
            </a:r>
            <a:r>
              <a:rPr kumimoji="1" lang="ja-JP" altLang="en-US" dirty="0" smtClean="0">
                <a:solidFill>
                  <a:schemeClr val="accent2"/>
                </a:solidFill>
              </a:rPr>
              <a:t> </a:t>
            </a:r>
            <a:r>
              <a:rPr kumimoji="1" lang="en-US" altLang="ja-JP" dirty="0" smtClean="0">
                <a:solidFill>
                  <a:schemeClr val="accent2"/>
                </a:solidFill>
              </a:rPr>
              <a:t>SOM</a:t>
            </a:r>
            <a:r>
              <a:rPr kumimoji="1" lang="ja-JP" altLang="en-US" dirty="0" smtClean="0">
                <a:solidFill>
                  <a:schemeClr val="accent2"/>
                </a:solidFill>
              </a:rPr>
              <a:t>は関係データを解析・可視化する手法</a:t>
            </a:r>
            <a:r>
              <a:rPr kumimoji="1" lang="ja-JP" altLang="en-US" dirty="0" smtClean="0"/>
              <a:t>である</a:t>
            </a:r>
            <a:endParaRPr kumimoji="1" lang="en-US" altLang="ja-JP" dirty="0" smtClean="0"/>
          </a:p>
          <a:p>
            <a:r>
              <a:rPr lang="en-US" altLang="ja-JP" dirty="0" smtClean="0"/>
              <a:t>Tensor</a:t>
            </a:r>
            <a:r>
              <a:rPr lang="ja-JP" altLang="en-US" dirty="0"/>
              <a:t> </a:t>
            </a:r>
            <a:r>
              <a:rPr lang="en-US" altLang="ja-JP" dirty="0" smtClean="0"/>
              <a:t>SOM</a:t>
            </a:r>
            <a:r>
              <a:rPr lang="ja-JP" altLang="en-US" dirty="0" smtClean="0"/>
              <a:t>は従来のテンソル分解手法と異なり，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関係データの非線形性を</a:t>
            </a:r>
            <a:r>
              <a:rPr lang="ja-JP" altLang="en-US" dirty="0" smtClean="0">
                <a:solidFill>
                  <a:schemeClr val="accent1"/>
                </a:solidFill>
              </a:rPr>
              <a:t>線形近似しない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67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今日話すことができなかった話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lang="ja-JP" altLang="en-US" smtClean="0"/>
              <a:pPr/>
              <a:t>63</a:t>
            </a:fld>
            <a:endParaRPr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67544" y="1268760"/>
            <a:ext cx="1141965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en-US" altLang="ja-JP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Tensor SOM</a:t>
            </a:r>
            <a:r>
              <a:rPr lang="ja-JP" altLang="en-US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そのものの話</a:t>
            </a:r>
            <a:endParaRPr lang="en-US" altLang="ja-JP" sz="2000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ja-JP" altLang="en-US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　　</a:t>
            </a:r>
            <a:r>
              <a:rPr lang="en-US" altLang="ja-JP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1</a:t>
            </a:r>
            <a:r>
              <a:rPr lang="ja-JP" altLang="en-US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次モデルの話</a:t>
            </a:r>
            <a:endParaRPr lang="en-US" altLang="ja-JP" sz="2000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　</a:t>
            </a:r>
            <a:r>
              <a:rPr lang="ja-JP" altLang="en-US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　</a:t>
            </a:r>
            <a:r>
              <a:rPr lang="en-US" altLang="ja-JP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Tensor SOM</a:t>
            </a:r>
            <a:r>
              <a:rPr lang="ja-JP" altLang="en-US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は本当に非線形</a:t>
            </a:r>
            <a:r>
              <a:rPr lang="ja-JP" altLang="en-US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テンソル分解を実現しているのか</a:t>
            </a:r>
            <a:endParaRPr lang="en-US" altLang="ja-JP" sz="2000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endParaRPr lang="en-US" altLang="ja-JP" sz="2000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en-US" altLang="ja-JP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Tensor SOM</a:t>
            </a:r>
            <a:r>
              <a:rPr lang="ja-JP" altLang="en-US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のバリエーション</a:t>
            </a:r>
            <a:endParaRPr lang="en-US" altLang="ja-JP" sz="2000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　</a:t>
            </a:r>
            <a:r>
              <a:rPr lang="ja-JP" altLang="en-US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　制約付き</a:t>
            </a:r>
            <a:r>
              <a:rPr lang="en-US" altLang="ja-JP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Tensor SOM</a:t>
            </a:r>
          </a:p>
          <a:p>
            <a:r>
              <a:rPr lang="en-US" altLang="ja-JP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	</a:t>
            </a:r>
            <a:r>
              <a:rPr lang="en-US" altLang="ja-JP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SNS</a:t>
            </a:r>
            <a:r>
              <a:rPr lang="ja-JP" altLang="en-US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向け</a:t>
            </a:r>
            <a:r>
              <a:rPr lang="en-US" altLang="ja-JP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Tensor SOM</a:t>
            </a:r>
            <a:r>
              <a:rPr lang="ja-JP" altLang="en-US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（正方型</a:t>
            </a:r>
            <a:r>
              <a:rPr lang="en-US" altLang="ja-JP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Tensor SOM</a:t>
            </a:r>
            <a:r>
              <a:rPr lang="ja-JP" altLang="en-US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）</a:t>
            </a:r>
            <a:endParaRPr lang="en-US" altLang="ja-JP" sz="2000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　</a:t>
            </a:r>
            <a:r>
              <a:rPr lang="ja-JP" altLang="en-US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　拡張</a:t>
            </a:r>
            <a:r>
              <a:rPr lang="en-US" altLang="ja-JP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Tensor SOM</a:t>
            </a:r>
          </a:p>
          <a:p>
            <a:r>
              <a:rPr lang="en-US" altLang="ja-JP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	</a:t>
            </a:r>
            <a:r>
              <a:rPr lang="ja-JP" altLang="en-US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欠損推定を行う</a:t>
            </a:r>
            <a:r>
              <a:rPr lang="en-US" altLang="ja-JP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Tensor </a:t>
            </a:r>
            <a:r>
              <a:rPr lang="en-US" altLang="ja-JP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SOM</a:t>
            </a:r>
            <a:r>
              <a:rPr lang="ja-JP" altLang="en-US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（＋</a:t>
            </a:r>
            <a:r>
              <a:rPr lang="en-US" altLang="ja-JP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SOM</a:t>
            </a:r>
            <a:r>
              <a:rPr lang="en-US" altLang="ja-JP" sz="2000" baseline="30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2</a:t>
            </a:r>
            <a:r>
              <a:rPr lang="ja-JP" altLang="en-US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とのつながり）</a:t>
            </a:r>
            <a:endParaRPr lang="en-US" altLang="ja-JP" sz="2000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kumimoji="1"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　</a:t>
            </a:r>
            <a:r>
              <a:rPr kumimoji="1" lang="ja-JP" altLang="en-US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　</a:t>
            </a:r>
            <a:r>
              <a:rPr kumimoji="1" lang="en-US" altLang="ja-JP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	</a:t>
            </a:r>
            <a:r>
              <a:rPr kumimoji="1" lang="ja-JP" altLang="en-US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属性情報を考慮する</a:t>
            </a:r>
            <a:r>
              <a:rPr kumimoji="1" lang="en-US" altLang="ja-JP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Tensor </a:t>
            </a:r>
            <a:r>
              <a:rPr kumimoji="1" lang="en-US" altLang="ja-JP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SOM</a:t>
            </a:r>
          </a:p>
          <a:p>
            <a:r>
              <a:rPr lang="en-US" altLang="ja-JP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	</a:t>
            </a:r>
            <a:r>
              <a:rPr lang="en-US" altLang="ja-JP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Joint</a:t>
            </a:r>
            <a:r>
              <a:rPr lang="ja-JP" altLang="en-US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 </a:t>
            </a:r>
            <a:r>
              <a:rPr lang="en-US" altLang="ja-JP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Tensor</a:t>
            </a:r>
            <a:r>
              <a:rPr lang="ja-JP" altLang="en-US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 </a:t>
            </a:r>
            <a:r>
              <a:rPr lang="en-US" altLang="ja-JP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SOM</a:t>
            </a:r>
            <a:endParaRPr kumimoji="1" lang="en-US" altLang="ja-JP" sz="2000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kumimoji="1" lang="ja-JP" altLang="en-US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　　</a:t>
            </a:r>
            <a:r>
              <a:rPr kumimoji="1" lang="en-US" altLang="ja-JP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Tensor SOM</a:t>
            </a:r>
            <a:r>
              <a:rPr kumimoji="1" lang="ja-JP" altLang="en-US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亜種</a:t>
            </a:r>
            <a:endParaRPr kumimoji="1" lang="en-US" altLang="ja-JP" sz="2000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en-US" altLang="ja-JP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	</a:t>
            </a:r>
            <a:r>
              <a:rPr lang="ja-JP" altLang="en-US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直接型</a:t>
            </a:r>
            <a:r>
              <a:rPr lang="en-US" altLang="ja-JP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Tensor SOM</a:t>
            </a:r>
            <a:r>
              <a:rPr lang="ja-JP" altLang="en-US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（</a:t>
            </a:r>
            <a:r>
              <a:rPr lang="en-US" altLang="ja-JP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1</a:t>
            </a:r>
            <a:r>
              <a:rPr lang="ja-JP" altLang="en-US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次モデルを形成しない</a:t>
            </a:r>
            <a:r>
              <a:rPr lang="en-US" altLang="ja-JP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Tensor SOM</a:t>
            </a:r>
            <a:r>
              <a:rPr lang="ja-JP" altLang="en-US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）</a:t>
            </a:r>
            <a:endParaRPr lang="en-US" altLang="ja-JP" sz="2000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endParaRPr kumimoji="1" lang="en-US" altLang="ja-JP" sz="2000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ja-JP" altLang="en-US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従来のテンソル分解手法とのつながり</a:t>
            </a:r>
            <a:endParaRPr lang="en-US" altLang="ja-JP" sz="2000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ja-JP" altLang="en-US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　　</a:t>
            </a:r>
            <a:r>
              <a:rPr lang="en-US" altLang="ja-JP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Tensor SOM</a:t>
            </a:r>
            <a:r>
              <a:rPr lang="ja-JP" altLang="en-US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と</a:t>
            </a:r>
            <a:r>
              <a:rPr lang="en-US" altLang="ja-JP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Tucker</a:t>
            </a:r>
            <a:r>
              <a:rPr lang="ja-JP" altLang="en-US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のつながり</a:t>
            </a:r>
            <a:endParaRPr kumimoji="1" lang="ja-JP" altLang="en-US" sz="2000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982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lang="ja-JP" altLang="en-US" smtClean="0"/>
              <a:pPr/>
              <a:t>64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7620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関係データの用語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ja-JP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ja-JP" altLang="en-US" b="1" dirty="0" smtClean="0">
                    <a:solidFill>
                      <a:schemeClr val="accent2"/>
                    </a:solidFill>
                  </a:rPr>
                  <a:t>者の関係データ</a:t>
                </a:r>
                <a:r>
                  <a:rPr lang="ja-JP" altLang="en-US" dirty="0" smtClean="0"/>
                  <a:t>：</a:t>
                </a:r>
                <a:r>
                  <a:rPr kumimoji="1" lang="ja-JP" altLang="en-US" dirty="0" smtClean="0"/>
                  <a:t>母集団の数が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1" lang="ja-JP" altLang="en-US" dirty="0" smtClean="0"/>
                  <a:t>の関係データ</a:t>
                </a:r>
                <a:endParaRPr kumimoji="1" lang="en-US" altLang="ja-JP" dirty="0" smtClean="0"/>
              </a:p>
              <a:p>
                <a:r>
                  <a:rPr lang="en-US" altLang="ja-JP" dirty="0" smtClean="0">
                    <a:solidFill>
                      <a:schemeClr val="accent1"/>
                    </a:solidFill>
                  </a:rPr>
                  <a:t>(</a:t>
                </a:r>
                <a:r>
                  <a:rPr lang="en-US" altLang="ja-JP" sz="2400" dirty="0" smtClean="0">
                    <a:solidFill>
                      <a:schemeClr val="accent1"/>
                    </a:solidFill>
                  </a:rPr>
                  <a:t>1</a:t>
                </a:r>
                <a:r>
                  <a:rPr lang="ja-JP" altLang="en-US" sz="2400" dirty="0" smtClean="0">
                    <a:solidFill>
                      <a:schemeClr val="accent1"/>
                    </a:solidFill>
                  </a:rPr>
                  <a:t>番目の母集団名</a:t>
                </a:r>
                <a:r>
                  <a:rPr lang="en-US" altLang="ja-JP" dirty="0" smtClean="0">
                    <a:solidFill>
                      <a:schemeClr val="accent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ja-JP" dirty="0" smtClean="0">
                    <a:solidFill>
                      <a:schemeClr val="accent1"/>
                    </a:solidFill>
                  </a:rPr>
                  <a:t> (</a:t>
                </a:r>
                <a:r>
                  <a:rPr lang="en-US" altLang="ja-JP" sz="2400" dirty="0" smtClean="0">
                    <a:solidFill>
                      <a:schemeClr val="accent1"/>
                    </a:solidFill>
                  </a:rPr>
                  <a:t>2</a:t>
                </a:r>
                <a:r>
                  <a:rPr lang="ja-JP" altLang="en-US" sz="2400" dirty="0" smtClean="0">
                    <a:solidFill>
                      <a:schemeClr val="accent1"/>
                    </a:solidFill>
                  </a:rPr>
                  <a:t>番目の母集団名</a:t>
                </a:r>
                <a:r>
                  <a:rPr lang="en-US" altLang="ja-JP" sz="2400" dirty="0" smtClean="0">
                    <a:solidFill>
                      <a:schemeClr val="accent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×⋯×</m:t>
                    </m:r>
                  </m:oMath>
                </a14:m>
                <a:r>
                  <a:rPr lang="en-US" altLang="ja-JP" sz="2400" dirty="0" smtClean="0">
                    <a:solidFill>
                      <a:schemeClr val="accent1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ja-JP" altLang="en-US" sz="2400" dirty="0" smtClean="0">
                    <a:solidFill>
                      <a:schemeClr val="accent1"/>
                    </a:solidFill>
                  </a:rPr>
                  <a:t>番目の母集団名</a:t>
                </a:r>
                <a:r>
                  <a:rPr lang="en-US" altLang="ja-JP" sz="2400" dirty="0" smtClean="0">
                    <a:solidFill>
                      <a:schemeClr val="accent1"/>
                    </a:solidFill>
                  </a:rPr>
                  <a:t>)</a:t>
                </a:r>
                <a:r>
                  <a:rPr lang="ja-JP" alt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ja-JP" altLang="en-US" sz="2400" dirty="0" smtClean="0">
                    <a:solidFill>
                      <a:schemeClr val="accent1"/>
                    </a:solidFill>
                  </a:rPr>
                  <a:t>の関係データ </a:t>
                </a:r>
                <a:r>
                  <a:rPr lang="ja-JP" altLang="en-US" sz="2400" dirty="0" smtClean="0"/>
                  <a:t>と</a:t>
                </a:r>
                <a:r>
                  <a:rPr lang="ja-JP" altLang="en-US" sz="2400" dirty="0"/>
                  <a:t>も</a:t>
                </a:r>
                <a:endParaRPr kumimoji="1" lang="ja-JP" altLang="en-US" sz="2400" dirty="0"/>
              </a:p>
            </p:txBody>
          </p:sp>
        </mc:Choice>
        <mc:Fallback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正方形/長方形 3"/>
          <p:cNvSpPr/>
          <p:nvPr/>
        </p:nvSpPr>
        <p:spPr>
          <a:xfrm>
            <a:off x="4905614" y="528678"/>
            <a:ext cx="6647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dirty="0" smtClean="0">
                <a:solidFill>
                  <a:schemeClr val="accent3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といってもそもそも関係</a:t>
            </a:r>
            <a:r>
              <a:rPr lang="ja-JP" altLang="en-US" dirty="0" smtClean="0">
                <a:solidFill>
                  <a:schemeClr val="accent3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データを定義している文献</a:t>
            </a:r>
            <a:r>
              <a:rPr lang="ja-JP" altLang="en-US" dirty="0" smtClean="0">
                <a:solidFill>
                  <a:schemeClr val="accent3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がほぼ無い</a:t>
            </a:r>
            <a:endParaRPr lang="ja-JP" altLang="en-US" dirty="0">
              <a:solidFill>
                <a:schemeClr val="accent3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3668936" y="5850885"/>
            <a:ext cx="48019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(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回答者</a:t>
            </a:r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)×</a:t>
            </a:r>
            <a:r>
              <a:rPr lang="en-US" altLang="ja-JP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(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飲料</a:t>
            </a:r>
            <a:r>
              <a:rPr lang="en-US" altLang="ja-JP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)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の</a:t>
            </a:r>
            <a:r>
              <a:rPr lang="en-US" altLang="ja-JP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2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者の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関係データ</a:t>
            </a:r>
            <a:endParaRPr lang="en-US" altLang="ja-JP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pPr algn="r"/>
            <a:r>
              <a:rPr lang="en-US" altLang="ja-JP" dirty="0" smtClean="0">
                <a:solidFill>
                  <a:schemeClr val="accent3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※</a:t>
            </a:r>
            <a:r>
              <a:rPr lang="ja-JP" altLang="en-US" dirty="0" smtClean="0">
                <a:solidFill>
                  <a:schemeClr val="accent3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かな</a:t>
            </a:r>
            <a:r>
              <a:rPr lang="ja-JP" altLang="en-US" dirty="0">
                <a:solidFill>
                  <a:schemeClr val="accent3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り</a:t>
            </a:r>
            <a:r>
              <a:rPr lang="en-US" altLang="ja-JP" dirty="0" smtClean="0">
                <a:solidFill>
                  <a:schemeClr val="accent3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F-Lab</a:t>
            </a:r>
            <a:r>
              <a:rPr lang="ja-JP" altLang="en-US" dirty="0" smtClean="0">
                <a:solidFill>
                  <a:schemeClr val="accent3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用語なので注意</a:t>
            </a:r>
            <a:endParaRPr lang="ja-JP" altLang="en-US" dirty="0">
              <a:solidFill>
                <a:schemeClr val="accent3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4155792" y="2781052"/>
            <a:ext cx="3352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i="1" u="sng" dirty="0">
                <a:ea typeface="Cambria Math" pitchFamily="18" charset="0"/>
                <a:cs typeface="メイリオ" pitchFamily="50" charset="-128"/>
              </a:rPr>
              <a:t>e.g.</a:t>
            </a:r>
            <a:r>
              <a:rPr lang="en-US" altLang="ja-JP" u="sng" dirty="0">
                <a:ea typeface="Cambria Math" pitchFamily="18" charset="0"/>
                <a:cs typeface="メイリオ" pitchFamily="50" charset="-128"/>
              </a:rPr>
              <a:t> </a:t>
            </a:r>
            <a:r>
              <a:rPr lang="ja-JP" altLang="en-US" u="sng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飲料水に関するアンケート</a:t>
            </a:r>
            <a:endParaRPr lang="en-US" altLang="ja-JP" u="sng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279" y="3120555"/>
            <a:ext cx="3541713" cy="260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158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多変量データ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b="1" dirty="0" smtClean="0">
                <a:solidFill>
                  <a:schemeClr val="accent2"/>
                </a:solidFill>
              </a:rPr>
              <a:t>単一</a:t>
            </a:r>
            <a:r>
              <a:rPr kumimoji="1" lang="ja-JP" altLang="en-US" dirty="0" smtClean="0"/>
              <a:t>の</a:t>
            </a:r>
            <a:r>
              <a:rPr kumimoji="1" lang="ja-JP" altLang="en-US" dirty="0" smtClean="0">
                <a:solidFill>
                  <a:schemeClr val="accent1"/>
                </a:solidFill>
              </a:rPr>
              <a:t>母集団</a:t>
            </a:r>
            <a:r>
              <a:rPr kumimoji="1" lang="ja-JP" altLang="en-US" dirty="0" smtClean="0"/>
              <a:t>の各</a:t>
            </a:r>
            <a:r>
              <a:rPr kumimoji="1" lang="ja-JP" altLang="en-US" dirty="0" smtClean="0">
                <a:solidFill>
                  <a:schemeClr val="accent1"/>
                </a:solidFill>
              </a:rPr>
              <a:t>標本</a:t>
            </a:r>
            <a:r>
              <a:rPr kumimoji="1" lang="ja-JP" altLang="en-US" dirty="0" smtClean="0"/>
              <a:t>に関する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複数項目の</a:t>
            </a:r>
            <a:r>
              <a:rPr kumimoji="1" lang="en-US" altLang="ja-JP" dirty="0" smtClean="0"/>
              <a:t>)</a:t>
            </a:r>
            <a:r>
              <a:rPr lang="ja-JP" altLang="en-US" dirty="0" smtClean="0"/>
              <a:t>データの</a:t>
            </a:r>
            <a:r>
              <a:rPr kumimoji="1" lang="ja-JP" altLang="en-US" dirty="0" smtClean="0"/>
              <a:t>集まり</a:t>
            </a:r>
            <a:endParaRPr kumimoji="1" lang="ja-JP" altLang="en-US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1619386" y="2782634"/>
            <a:ext cx="288032" cy="542133"/>
            <a:chOff x="907867" y="3501008"/>
            <a:chExt cx="288032" cy="542133"/>
          </a:xfrm>
        </p:grpSpPr>
        <p:sp>
          <p:nvSpPr>
            <p:cNvPr id="5" name="二等辺三角形 4"/>
            <p:cNvSpPr/>
            <p:nvPr/>
          </p:nvSpPr>
          <p:spPr>
            <a:xfrm>
              <a:off x="907867" y="3539750"/>
              <a:ext cx="288032" cy="503391"/>
            </a:xfrm>
            <a:prstGeom prst="triangl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円/楕円 5"/>
            <p:cNvSpPr/>
            <p:nvPr/>
          </p:nvSpPr>
          <p:spPr>
            <a:xfrm>
              <a:off x="907867" y="3501008"/>
              <a:ext cx="288032" cy="288032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" name="グループ化 6"/>
          <p:cNvGrpSpPr/>
          <p:nvPr/>
        </p:nvGrpSpPr>
        <p:grpSpPr>
          <a:xfrm>
            <a:off x="1609689" y="3796479"/>
            <a:ext cx="288032" cy="542133"/>
            <a:chOff x="907867" y="3501008"/>
            <a:chExt cx="288032" cy="542133"/>
          </a:xfrm>
        </p:grpSpPr>
        <p:sp>
          <p:nvSpPr>
            <p:cNvPr id="8" name="二等辺三角形 7"/>
            <p:cNvSpPr/>
            <p:nvPr/>
          </p:nvSpPr>
          <p:spPr>
            <a:xfrm>
              <a:off x="907867" y="3539750"/>
              <a:ext cx="288032" cy="503391"/>
            </a:xfrm>
            <a:prstGeom prst="triangl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円/楕円 8"/>
            <p:cNvSpPr/>
            <p:nvPr/>
          </p:nvSpPr>
          <p:spPr>
            <a:xfrm>
              <a:off x="907867" y="3501008"/>
              <a:ext cx="288032" cy="288032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1605911" y="5551163"/>
            <a:ext cx="288032" cy="542133"/>
            <a:chOff x="907867" y="3501008"/>
            <a:chExt cx="288032" cy="542133"/>
          </a:xfrm>
        </p:grpSpPr>
        <p:sp>
          <p:nvSpPr>
            <p:cNvPr id="11" name="二等辺三角形 10"/>
            <p:cNvSpPr/>
            <p:nvPr/>
          </p:nvSpPr>
          <p:spPr>
            <a:xfrm>
              <a:off x="907867" y="3539750"/>
              <a:ext cx="288032" cy="503391"/>
            </a:xfrm>
            <a:prstGeom prst="triangl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円/楕円 11"/>
            <p:cNvSpPr/>
            <p:nvPr/>
          </p:nvSpPr>
          <p:spPr>
            <a:xfrm>
              <a:off x="907867" y="3501008"/>
              <a:ext cx="288032" cy="288032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3" name="角丸四角形吹き出し 12"/>
          <p:cNvSpPr/>
          <p:nvPr/>
        </p:nvSpPr>
        <p:spPr>
          <a:xfrm>
            <a:off x="2665335" y="2366504"/>
            <a:ext cx="1944216" cy="1009818"/>
          </a:xfrm>
          <a:prstGeom prst="wedgeRoundRectCallout">
            <a:avLst>
              <a:gd name="adj1" fmla="val -85077"/>
              <a:gd name="adj2" fmla="val 21157"/>
              <a:gd name="adj3" fmla="val 16667"/>
            </a:avLst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dirty="0" smtClean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身長：</a:t>
            </a:r>
            <a:r>
              <a:rPr kumimoji="1" lang="en-US" altLang="ja-JP" dirty="0" smtClean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152cm</a:t>
            </a:r>
          </a:p>
          <a:p>
            <a:r>
              <a:rPr lang="ja-JP" altLang="en-US" dirty="0" smtClean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体重：</a:t>
            </a:r>
            <a:r>
              <a:rPr lang="en-US" altLang="ja-JP" dirty="0" smtClean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5</a:t>
            </a:r>
            <a:r>
              <a:rPr lang="en-US" altLang="ja-JP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1</a:t>
            </a:r>
            <a:r>
              <a:rPr lang="en-US" altLang="ja-JP" dirty="0" smtClean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kg</a:t>
            </a:r>
          </a:p>
          <a:p>
            <a:r>
              <a:rPr kumimoji="1" lang="ja-JP" altLang="en-US" dirty="0" smtClean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年齢：</a:t>
            </a:r>
            <a:r>
              <a:rPr kumimoji="1" lang="en-US" altLang="ja-JP" dirty="0" smtClean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20</a:t>
            </a:r>
            <a:r>
              <a:rPr kumimoji="1" lang="ja-JP" altLang="en-US" dirty="0" smtClean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歳</a:t>
            </a:r>
            <a:endParaRPr kumimoji="1" lang="ja-JP" altLang="en-US" dirty="0">
              <a:solidFill>
                <a:schemeClr val="bg1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4" name="角丸四角形吹き出し 13"/>
          <p:cNvSpPr/>
          <p:nvPr/>
        </p:nvSpPr>
        <p:spPr>
          <a:xfrm>
            <a:off x="2665335" y="3425923"/>
            <a:ext cx="1944216" cy="1009818"/>
          </a:xfrm>
          <a:prstGeom prst="wedgeRoundRectCallout">
            <a:avLst>
              <a:gd name="adj1" fmla="val -84893"/>
              <a:gd name="adj2" fmla="val 19360"/>
              <a:gd name="adj3" fmla="val 16667"/>
            </a:avLst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dirty="0" smtClean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身長：</a:t>
            </a:r>
            <a:r>
              <a:rPr kumimoji="1" lang="en-US" altLang="ja-JP" dirty="0" smtClean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175cm</a:t>
            </a:r>
          </a:p>
          <a:p>
            <a:r>
              <a:rPr lang="ja-JP" altLang="en-US" dirty="0" smtClean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体重：</a:t>
            </a:r>
            <a:r>
              <a:rPr lang="en-US" altLang="ja-JP" dirty="0" smtClean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62kg</a:t>
            </a:r>
          </a:p>
          <a:p>
            <a:r>
              <a:rPr kumimoji="1" lang="ja-JP" altLang="en-US" dirty="0" smtClean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年齢：</a:t>
            </a:r>
            <a:r>
              <a:rPr lang="en-US" altLang="ja-JP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38</a:t>
            </a:r>
            <a:r>
              <a:rPr kumimoji="1" lang="ja-JP" altLang="en-US" dirty="0" smtClean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歳</a:t>
            </a:r>
            <a:endParaRPr kumimoji="1" lang="ja-JP" altLang="en-US" dirty="0">
              <a:solidFill>
                <a:schemeClr val="bg1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5" name="角丸四角形吹き出し 14"/>
          <p:cNvSpPr/>
          <p:nvPr/>
        </p:nvSpPr>
        <p:spPr>
          <a:xfrm>
            <a:off x="2665335" y="5170421"/>
            <a:ext cx="1944216" cy="1009818"/>
          </a:xfrm>
          <a:prstGeom prst="wedgeRoundRectCallout">
            <a:avLst>
              <a:gd name="adj1" fmla="val -86575"/>
              <a:gd name="adj2" fmla="val 20980"/>
              <a:gd name="adj3" fmla="val 16667"/>
            </a:avLst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dirty="0" smtClean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身長：</a:t>
            </a:r>
            <a:r>
              <a:rPr kumimoji="1" lang="en-US" altLang="ja-JP" dirty="0" smtClean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165cm</a:t>
            </a:r>
          </a:p>
          <a:p>
            <a:r>
              <a:rPr lang="ja-JP" altLang="en-US" dirty="0" smtClean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体重：</a:t>
            </a:r>
            <a:r>
              <a:rPr lang="en-US" altLang="ja-JP" dirty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65</a:t>
            </a:r>
            <a:r>
              <a:rPr lang="en-US" altLang="ja-JP" dirty="0" smtClean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kg</a:t>
            </a:r>
          </a:p>
          <a:p>
            <a:r>
              <a:rPr kumimoji="1" lang="ja-JP" altLang="en-US" dirty="0" smtClean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年齢：</a:t>
            </a:r>
            <a:r>
              <a:rPr kumimoji="1" lang="en-US" altLang="ja-JP" dirty="0" smtClean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24</a:t>
            </a:r>
            <a:r>
              <a:rPr kumimoji="1" lang="ja-JP" altLang="en-US" dirty="0" smtClean="0">
                <a:solidFill>
                  <a:schemeClr val="bg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歳</a:t>
            </a:r>
            <a:endParaRPr kumimoji="1" lang="ja-JP" altLang="en-US" dirty="0">
              <a:solidFill>
                <a:schemeClr val="bg1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3229938" y="1849432"/>
            <a:ext cx="568863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i="1" u="sng" dirty="0" smtClean="0">
                <a:latin typeface="+mj-lt"/>
                <a:ea typeface="Cambria Math" pitchFamily="18" charset="0"/>
                <a:cs typeface="メイリオ" pitchFamily="50" charset="-128"/>
              </a:rPr>
              <a:t>e.g.</a:t>
            </a:r>
            <a:r>
              <a:rPr lang="en-US" altLang="ja-JP" sz="1600" u="sng" dirty="0" smtClean="0">
                <a:latin typeface="+mj-lt"/>
                <a:ea typeface="Cambria Math" pitchFamily="18" charset="0"/>
                <a:cs typeface="メイリオ" pitchFamily="50" charset="-128"/>
              </a:rPr>
              <a:t> </a:t>
            </a:r>
            <a:r>
              <a:rPr lang="ja-JP" altLang="en-US" sz="1600" u="sng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回答者の属性情報に関するアンケート</a:t>
            </a:r>
            <a:endParaRPr lang="en-US" altLang="ja-JP" sz="1600" u="sng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ja-JP" altLang="en-US" sz="1600" dirty="0"/>
              <a:t>　</a:t>
            </a:r>
            <a:r>
              <a:rPr lang="ja-JP" altLang="en-US" sz="1600" dirty="0" smtClean="0"/>
              <a:t>　　</a:t>
            </a:r>
            <a:r>
              <a:rPr lang="en-US" altLang="ja-JP" sz="1600" dirty="0" smtClean="0"/>
              <a:t>	</a:t>
            </a:r>
            <a:r>
              <a:rPr lang="ja-JP" altLang="en-US" sz="1600" dirty="0" smtClean="0"/>
              <a:t>　　　　</a:t>
            </a:r>
            <a:r>
              <a:rPr lang="ja-JP" altLang="en-US" sz="16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「身長を教えてください」→身長の値</a:t>
            </a:r>
            <a:endParaRPr lang="en-US" altLang="ja-JP" sz="1600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ja-JP" altLang="en-US" sz="1600" dirty="0"/>
              <a:t>　　　</a:t>
            </a:r>
            <a:r>
              <a:rPr lang="en-US" altLang="ja-JP" sz="1600" dirty="0" smtClean="0"/>
              <a:t>	</a:t>
            </a:r>
            <a:r>
              <a:rPr lang="ja-JP" altLang="en-US" sz="1600" dirty="0" smtClean="0"/>
              <a:t>　　　　</a:t>
            </a:r>
            <a:r>
              <a:rPr lang="ja-JP" altLang="en-US" sz="16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「体重を教えてください」→体重の値</a:t>
            </a:r>
            <a:endParaRPr lang="en-US" altLang="ja-JP" sz="1600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ja-JP" altLang="en-US" sz="1600" dirty="0"/>
              <a:t>　　　</a:t>
            </a:r>
            <a:r>
              <a:rPr lang="en-US" altLang="ja-JP" sz="1600" dirty="0" smtClean="0"/>
              <a:t>	</a:t>
            </a:r>
            <a:r>
              <a:rPr lang="ja-JP" altLang="en-US" sz="1600" dirty="0" smtClean="0"/>
              <a:t>　　　　</a:t>
            </a:r>
            <a:r>
              <a:rPr lang="ja-JP" altLang="en-US" sz="16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「年齢を教えてください」→年齢の値</a:t>
            </a:r>
            <a:endParaRPr lang="en-US" altLang="ja-JP" sz="1600" dirty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 rot="5400000">
            <a:off x="1631585" y="4643834"/>
            <a:ext cx="4683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/>
              <a:t>…</a:t>
            </a:r>
            <a:endParaRPr lang="ja-JP" altLang="en-US" sz="3200" dirty="0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8324631" y="3259711"/>
            <a:ext cx="0" cy="217297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/>
          <p:cNvSpPr txBox="1"/>
          <p:nvPr/>
        </p:nvSpPr>
        <p:spPr>
          <a:xfrm>
            <a:off x="8113693" y="2971563"/>
            <a:ext cx="430411" cy="28814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ja-JP" altLang="en-US" sz="1400" dirty="0" smtClean="0">
                <a:solidFill>
                  <a:schemeClr val="accent2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変数</a:t>
            </a:r>
            <a:endParaRPr kumimoji="1" lang="ja-JP" altLang="en-US" sz="1400" dirty="0">
              <a:solidFill>
                <a:schemeClr val="accent2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20" name="右矢印 19"/>
          <p:cNvSpPr/>
          <p:nvPr/>
        </p:nvSpPr>
        <p:spPr>
          <a:xfrm>
            <a:off x="5253360" y="4084511"/>
            <a:ext cx="504056" cy="71264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109344" y="5783229"/>
            <a:ext cx="50760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世の中のありとあらゆる多変量データは、</a:t>
            </a:r>
            <a:endParaRPr lang="en-US" altLang="ja-JP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ja-JP" altLang="en-US" b="1" dirty="0" smtClean="0">
                <a:solidFill>
                  <a:schemeClr val="accent2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行列上にスカラーが並んでいるものしかない！</a:t>
            </a:r>
            <a:endParaRPr lang="ja-JP" altLang="en-US" b="1" dirty="0">
              <a:solidFill>
                <a:schemeClr val="accent2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480" y="3477008"/>
            <a:ext cx="3170237" cy="245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スライド番号プレースホルダー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666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9" grpId="0" animBg="1"/>
      <p:bldP spid="20" grpId="0" animBg="1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多変量解析手法</a:t>
            </a:r>
            <a:r>
              <a:rPr kumimoji="1" lang="ja-JP" altLang="en-US" b="0" dirty="0" smtClean="0"/>
              <a:t>｜多変量データの解析手法</a:t>
            </a:r>
            <a:endParaRPr kumimoji="1" lang="ja-JP" altLang="en-US" b="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多変量データの解析は，</a:t>
            </a:r>
            <a:r>
              <a:rPr kumimoji="1" lang="ja-JP" altLang="en-US" b="1" dirty="0" smtClean="0">
                <a:solidFill>
                  <a:schemeClr val="accent1"/>
                </a:solidFill>
              </a:rPr>
              <a:t>多変量解析</a:t>
            </a:r>
            <a:r>
              <a:rPr kumimoji="1" lang="ja-JP" altLang="en-US" dirty="0" smtClean="0"/>
              <a:t>と呼ぶ．</a:t>
            </a:r>
            <a:endParaRPr kumimoji="1" lang="en-US" altLang="ja-JP" dirty="0" smtClean="0"/>
          </a:p>
          <a:p>
            <a:r>
              <a:rPr kumimoji="1" lang="ja-JP" altLang="en-US" dirty="0" smtClean="0">
                <a:solidFill>
                  <a:schemeClr val="accent3"/>
                </a:solidFill>
              </a:rPr>
              <a:t>世の中の解析手法はほとんど多変量解析．</a:t>
            </a:r>
            <a:endParaRPr kumimoji="1" lang="ja-JP" altLang="en-US" dirty="0">
              <a:solidFill>
                <a:schemeClr val="accent3"/>
              </a:solidFill>
            </a:endParaRPr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51619"/>
              </p:ext>
            </p:extLst>
          </p:nvPr>
        </p:nvGraphicFramePr>
        <p:xfrm>
          <a:off x="1174552" y="4101777"/>
          <a:ext cx="3168352" cy="22360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92088"/>
                <a:gridCol w="792088"/>
                <a:gridCol w="792088"/>
                <a:gridCol w="792088"/>
              </a:tblGrid>
              <a:tr h="444341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</a:rPr>
                        <a:t>　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000" u="none" strike="noStrike" dirty="0" smtClean="0">
                          <a:effectLst/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身長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体重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メイリオ" pitchFamily="50" charset="-128"/>
                          <a:ea typeface="メイリオ" pitchFamily="50" charset="-128"/>
                          <a:cs typeface="メイリオ" pitchFamily="50" charset="-128"/>
                        </a:rPr>
                        <a:t>年齢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itchFamily="50" charset="-128"/>
                        <a:ea typeface="メイリオ" pitchFamily="50" charset="-128"/>
                        <a:cs typeface="メイリオ" pitchFamily="50" charset="-128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7932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</a:rPr>
                        <a:t>　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800" u="none" strike="noStrike" dirty="0" smtClean="0">
                          <a:effectLst/>
                          <a:latin typeface="+mn-lt"/>
                        </a:rPr>
                        <a:t>152</a:t>
                      </a:r>
                      <a:endParaRPr lang="ja-JP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800" u="none" strike="noStrike" dirty="0" smtClean="0">
                          <a:effectLst/>
                          <a:latin typeface="+mn-lt"/>
                        </a:rPr>
                        <a:t>51</a:t>
                      </a:r>
                      <a:endParaRPr lang="ja-JP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</a:t>
                      </a:r>
                      <a:endParaRPr lang="ja-JP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47932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</a:rPr>
                        <a:t>　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800" u="none" strike="noStrike" dirty="0" smtClean="0">
                          <a:effectLst/>
                          <a:latin typeface="+mn-lt"/>
                        </a:rPr>
                        <a:t>175</a:t>
                      </a:r>
                      <a:endParaRPr lang="ja-JP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800" u="none" strike="noStrike" dirty="0" smtClean="0">
                          <a:effectLst/>
                          <a:latin typeface="+mn-lt"/>
                        </a:rPr>
                        <a:t>62</a:t>
                      </a:r>
                      <a:endParaRPr lang="ja-JP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800" u="none" strike="noStrike" dirty="0" smtClean="0">
                          <a:effectLst/>
                          <a:latin typeface="+mn-lt"/>
                        </a:rPr>
                        <a:t>38</a:t>
                      </a:r>
                      <a:endParaRPr lang="ja-JP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47932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</a:rPr>
                        <a:t>　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800" u="none" strike="noStrike" dirty="0">
                          <a:effectLst/>
                          <a:latin typeface="+mn-lt"/>
                        </a:rPr>
                        <a:t>　</a:t>
                      </a:r>
                      <a:endParaRPr lang="ja-JP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800" u="none" strike="noStrike" dirty="0">
                          <a:effectLst/>
                          <a:latin typeface="+mn-lt"/>
                        </a:rPr>
                        <a:t>　</a:t>
                      </a:r>
                      <a:endParaRPr lang="ja-JP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800" u="none" strike="noStrike" dirty="0">
                          <a:effectLst/>
                          <a:latin typeface="+mn-lt"/>
                        </a:rPr>
                        <a:t>　</a:t>
                      </a:r>
                      <a:endParaRPr lang="ja-JP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47932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100" u="none" strike="noStrike" dirty="0">
                          <a:effectLst/>
                        </a:rPr>
                        <a:t>　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800" u="none" strike="noStrike" dirty="0" smtClean="0">
                          <a:effectLst/>
                          <a:latin typeface="+mn-lt"/>
                        </a:rPr>
                        <a:t>165</a:t>
                      </a:r>
                      <a:endParaRPr lang="ja-JP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800" u="none" strike="noStrike" dirty="0" smtClean="0">
                          <a:effectLst/>
                          <a:latin typeface="+mn-lt"/>
                        </a:rPr>
                        <a:t>65</a:t>
                      </a:r>
                      <a:endParaRPr lang="ja-JP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800" u="none" strike="noStrike" dirty="0" smtClean="0">
                          <a:effectLst/>
                          <a:latin typeface="+mn-lt"/>
                        </a:rPr>
                        <a:t>24</a:t>
                      </a:r>
                      <a:endParaRPr lang="ja-JP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5" name="グループ化 4"/>
          <p:cNvGrpSpPr/>
          <p:nvPr/>
        </p:nvGrpSpPr>
        <p:grpSpPr>
          <a:xfrm>
            <a:off x="1471232" y="4584547"/>
            <a:ext cx="187194" cy="352336"/>
            <a:chOff x="5590009" y="4017408"/>
            <a:chExt cx="187194" cy="352336"/>
          </a:xfrm>
        </p:grpSpPr>
        <p:sp>
          <p:nvSpPr>
            <p:cNvPr id="6" name="二等辺三角形 5"/>
            <p:cNvSpPr/>
            <p:nvPr/>
          </p:nvSpPr>
          <p:spPr>
            <a:xfrm>
              <a:off x="5590009" y="4042587"/>
              <a:ext cx="187194" cy="327157"/>
            </a:xfrm>
            <a:prstGeom prst="triangl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円/楕円 6"/>
            <p:cNvSpPr/>
            <p:nvPr/>
          </p:nvSpPr>
          <p:spPr>
            <a:xfrm>
              <a:off x="5590009" y="4017408"/>
              <a:ext cx="187194" cy="187194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" name="グループ化 7"/>
          <p:cNvGrpSpPr/>
          <p:nvPr/>
        </p:nvGrpSpPr>
        <p:grpSpPr>
          <a:xfrm>
            <a:off x="1471232" y="5030631"/>
            <a:ext cx="187194" cy="352336"/>
            <a:chOff x="5576142" y="4463492"/>
            <a:chExt cx="187194" cy="352336"/>
          </a:xfrm>
        </p:grpSpPr>
        <p:sp>
          <p:nvSpPr>
            <p:cNvPr id="9" name="二等辺三角形 8"/>
            <p:cNvSpPr/>
            <p:nvPr/>
          </p:nvSpPr>
          <p:spPr>
            <a:xfrm>
              <a:off x="5576142" y="4488671"/>
              <a:ext cx="187194" cy="327157"/>
            </a:xfrm>
            <a:prstGeom prst="triangl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円/楕円 9"/>
            <p:cNvSpPr/>
            <p:nvPr/>
          </p:nvSpPr>
          <p:spPr>
            <a:xfrm>
              <a:off x="5576142" y="4463492"/>
              <a:ext cx="187194" cy="187194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" name="グループ化 10"/>
          <p:cNvGrpSpPr/>
          <p:nvPr/>
        </p:nvGrpSpPr>
        <p:grpSpPr>
          <a:xfrm>
            <a:off x="1471232" y="5941340"/>
            <a:ext cx="187194" cy="352336"/>
            <a:chOff x="5576534" y="5374201"/>
            <a:chExt cx="187194" cy="352336"/>
          </a:xfrm>
        </p:grpSpPr>
        <p:sp>
          <p:nvSpPr>
            <p:cNvPr id="12" name="二等辺三角形 11"/>
            <p:cNvSpPr/>
            <p:nvPr/>
          </p:nvSpPr>
          <p:spPr>
            <a:xfrm>
              <a:off x="5576534" y="5399380"/>
              <a:ext cx="187194" cy="327157"/>
            </a:xfrm>
            <a:prstGeom prst="triangl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円/楕円 12"/>
            <p:cNvSpPr/>
            <p:nvPr/>
          </p:nvSpPr>
          <p:spPr>
            <a:xfrm>
              <a:off x="5576534" y="5374201"/>
              <a:ext cx="187194" cy="187194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正方形/長方形 13"/>
          <p:cNvSpPr/>
          <p:nvPr/>
        </p:nvSpPr>
        <p:spPr>
          <a:xfrm rot="5400000">
            <a:off x="1440053" y="5366347"/>
            <a:ext cx="4683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/>
              <a:t>…</a:t>
            </a:r>
            <a:endParaRPr lang="ja-JP" altLang="en-US" sz="32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038648" y="4597450"/>
            <a:ext cx="660182" cy="359274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2038648" y="5040175"/>
            <a:ext cx="660182" cy="359274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2038648" y="5934360"/>
            <a:ext cx="660182" cy="359274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823502" y="4597450"/>
            <a:ext cx="660182" cy="359274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823502" y="5040175"/>
            <a:ext cx="660182" cy="359274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823502" y="5934360"/>
            <a:ext cx="660182" cy="359274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622824" y="4597450"/>
            <a:ext cx="660182" cy="359274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622824" y="5040175"/>
            <a:ext cx="660182" cy="359274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3622824" y="5934360"/>
            <a:ext cx="660182" cy="359274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4" name="線吹き出し 2 (枠付き) 23"/>
          <p:cNvSpPr/>
          <p:nvPr/>
        </p:nvSpPr>
        <p:spPr>
          <a:xfrm>
            <a:off x="5287516" y="2878915"/>
            <a:ext cx="4801314" cy="3785652"/>
          </a:xfrm>
          <a:prstGeom prst="borderCallout2">
            <a:avLst>
              <a:gd name="adj1" fmla="val 18750"/>
              <a:gd name="adj2" fmla="val -362"/>
              <a:gd name="adj3" fmla="val 18750"/>
              <a:gd name="adj4" fmla="val -7229"/>
              <a:gd name="adj5" fmla="val 46314"/>
              <a:gd name="adj6" fmla="val -18938"/>
            </a:avLst>
          </a:prstGeom>
          <a:ln w="1270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txBody>
          <a:bodyPr wrap="none">
            <a:spAutoFit/>
          </a:bodyPr>
          <a:lstStyle/>
          <a:p>
            <a:r>
              <a:rPr lang="ja-JP" altLang="en-US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重回帰分析</a:t>
            </a:r>
            <a:endParaRPr lang="en-US" altLang="ja-JP" sz="2000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ロジスティック回帰分析</a:t>
            </a:r>
            <a:endParaRPr lang="en-US" altLang="ja-JP" sz="2000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ja-JP" altLang="en-US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主成分分析</a:t>
            </a:r>
            <a:endParaRPr lang="en-US" altLang="ja-JP" sz="2000" dirty="0" smtClean="0"/>
          </a:p>
          <a:p>
            <a:r>
              <a:rPr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因子</a:t>
            </a:r>
            <a:r>
              <a:rPr lang="ja-JP" altLang="en-US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分析</a:t>
            </a:r>
            <a:endParaRPr lang="en-US" altLang="ja-JP" sz="2000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独立成分分析</a:t>
            </a:r>
            <a:endParaRPr lang="en-US" altLang="ja-JP" sz="2000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判別</a:t>
            </a:r>
            <a:r>
              <a:rPr lang="ja-JP" altLang="en-US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分析</a:t>
            </a:r>
            <a:endParaRPr lang="en-US" altLang="ja-JP" sz="2000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クラスター</a:t>
            </a:r>
            <a:r>
              <a:rPr lang="ja-JP" altLang="en-US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分析</a:t>
            </a:r>
            <a:endParaRPr lang="en-US" altLang="ja-JP" sz="2000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ja-JP" altLang="en-US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コンジョイント分析</a:t>
            </a:r>
            <a:endParaRPr lang="en-US" altLang="ja-JP" sz="2000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コレスポンデンス</a:t>
            </a:r>
            <a:r>
              <a:rPr lang="ja-JP" altLang="en-US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分析</a:t>
            </a:r>
            <a:endParaRPr lang="en-US" altLang="ja-JP" sz="2000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数量化</a:t>
            </a:r>
            <a:r>
              <a:rPr lang="ja-JP" altLang="en-US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理論</a:t>
            </a:r>
            <a:endParaRPr lang="en-US" altLang="ja-JP" sz="2000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ja-JP" altLang="en-US" sz="2000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多次元尺度</a:t>
            </a:r>
            <a:r>
              <a:rPr lang="ja-JP" altLang="en-US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構成法</a:t>
            </a:r>
            <a:endParaRPr lang="en-US" altLang="ja-JP" sz="2000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ja-JP" altLang="en-US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共分散構造分析＝構造方程式モデリング</a:t>
            </a:r>
            <a:endParaRPr lang="en-US" altLang="ja-JP" sz="2000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25" name="スライド番号プレースホルダー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446F8-4278-4409-8CDB-AD77C3D443F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836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定義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77B4"/>
      </a:accent1>
      <a:accent2>
        <a:srgbClr val="D61E28"/>
      </a:accent2>
      <a:accent3>
        <a:srgbClr val="2CA02C"/>
      </a:accent3>
      <a:accent4>
        <a:srgbClr val="9467BD"/>
      </a:accent4>
      <a:accent5>
        <a:srgbClr val="8C564B"/>
      </a:accent5>
      <a:accent6>
        <a:srgbClr val="FF7F0E"/>
      </a:accent6>
      <a:hlink>
        <a:srgbClr val="0563C1"/>
      </a:hlink>
      <a:folHlink>
        <a:srgbClr val="954F72"/>
      </a:folHlink>
    </a:clrScheme>
    <a:fontScheme name="ユーザー定義 1">
      <a:majorFont>
        <a:latin typeface="Segoe UI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840</TotalTime>
  <Words>3024</Words>
  <Application>Microsoft Office PowerPoint</Application>
  <PresentationFormat>ワイド画面</PresentationFormat>
  <Paragraphs>1095</Paragraphs>
  <Slides>64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64</vt:i4>
      </vt:variant>
    </vt:vector>
  </HeadingPairs>
  <TitlesOfParts>
    <vt:vector size="75" baseType="lpstr">
      <vt:lpstr>HG丸ｺﾞｼｯｸM-PRO</vt:lpstr>
      <vt:lpstr>Hiragino Kaku Gothic Pro</vt:lpstr>
      <vt:lpstr>ＭＳ Ｐゴシック</vt:lpstr>
      <vt:lpstr>メイリオ</vt:lpstr>
      <vt:lpstr>Arial</vt:lpstr>
      <vt:lpstr>Calibri</vt:lpstr>
      <vt:lpstr>Cambria Math</vt:lpstr>
      <vt:lpstr>Segoe UI</vt:lpstr>
      <vt:lpstr>Times New Roman</vt:lpstr>
      <vt:lpstr>Wingdings</vt:lpstr>
      <vt:lpstr>Office テーマ</vt:lpstr>
      <vt:lpstr>関係データとTensor SOM</vt:lpstr>
      <vt:lpstr>このゼミで特に伝えたいところ</vt:lpstr>
      <vt:lpstr>まずはデータの話から</vt:lpstr>
      <vt:lpstr>関係データ…の前に</vt:lpstr>
      <vt:lpstr>関係データ</vt:lpstr>
      <vt:lpstr>関係データ｜より一般的な例（補足）</vt:lpstr>
      <vt:lpstr>関係データの用語</vt:lpstr>
      <vt:lpstr>多変量データ</vt:lpstr>
      <vt:lpstr>多変量解析手法｜多変量データの解析手法</vt:lpstr>
      <vt:lpstr>関係データと多変量データの違い</vt:lpstr>
      <vt:lpstr>関係データと多変量データの違い</vt:lpstr>
      <vt:lpstr>関係データと多変量データの違い</vt:lpstr>
      <vt:lpstr>（補足）多変量データも関係データと考えられなくもない</vt:lpstr>
      <vt:lpstr>関係データの具体例</vt:lpstr>
      <vt:lpstr>関係データ｜実際に解析対象になりそうなデータ</vt:lpstr>
      <vt:lpstr>関係データ｜3者の関係データを考えると…</vt:lpstr>
      <vt:lpstr>テンソル</vt:lpstr>
      <vt:lpstr>M者の関係データは(M+1)次のテンソルで表現できる</vt:lpstr>
      <vt:lpstr>テンソル｜用語(初歩)</vt:lpstr>
      <vt:lpstr>データについての話　まとめ</vt:lpstr>
      <vt:lpstr>つぎに 関係データをどう解析するか</vt:lpstr>
      <vt:lpstr>関係データを多変量解析する場合</vt:lpstr>
      <vt:lpstr>関係データを多変量解析する場合</vt:lpstr>
      <vt:lpstr>SOMのおさらい｜アルゴリズム</vt:lpstr>
      <vt:lpstr>SOMのおさらい｜結果の表示法(1/3)</vt:lpstr>
      <vt:lpstr>SOMのおさらい｜結果の表示法(2/3)</vt:lpstr>
      <vt:lpstr>SOMのおさらい｜結果の表示法(3/3)</vt:lpstr>
      <vt:lpstr>(補足) SOMの基礎　潜在空間の話</vt:lpstr>
      <vt:lpstr>関係データをSOMで解析した結果</vt:lpstr>
      <vt:lpstr>関係データをSOMで解析した結果</vt:lpstr>
      <vt:lpstr>関係データをSOMで解析した結果</vt:lpstr>
      <vt:lpstr>従来のSOMで生じる問題点</vt:lpstr>
      <vt:lpstr>従来のSOMで生じる問題点</vt:lpstr>
      <vt:lpstr>従来のSOMで生じる問題点</vt:lpstr>
      <vt:lpstr>もし潜在空間が同時にふたつ得られると…？</vt:lpstr>
      <vt:lpstr>Tensor SOMの考え方</vt:lpstr>
      <vt:lpstr>既存のテンソル分解手法(Tuckerなど)</vt:lpstr>
      <vt:lpstr>テンソル分解でできること</vt:lpstr>
      <vt:lpstr>解析手法についての話　まとめ</vt:lpstr>
      <vt:lpstr>Tensor SOM</vt:lpstr>
      <vt:lpstr>余談</vt:lpstr>
      <vt:lpstr>Tensor SOMの提案</vt:lpstr>
      <vt:lpstr>Tensor SOMのキーアイデア</vt:lpstr>
      <vt:lpstr>Tensor SOMのアルゴリズム準備</vt:lpstr>
      <vt:lpstr>Tensor SOMのアルゴリズム</vt:lpstr>
      <vt:lpstr>Tensor SOM｜SOMとアルゴリズム比較</vt:lpstr>
      <vt:lpstr>潜在空間を2次元として，もう一度</vt:lpstr>
      <vt:lpstr>Tensor SOMのアルゴリズム準備</vt:lpstr>
      <vt:lpstr>Tensor SOMのアルゴリズム</vt:lpstr>
      <vt:lpstr>最新版でもう一度（潜在空間1次元）</vt:lpstr>
      <vt:lpstr>Tensor SOMのアルゴリズム準備</vt:lpstr>
      <vt:lpstr>Tensor SOMのアーキテクチャ</vt:lpstr>
      <vt:lpstr>E-step1 顧客の潜在変数の推定</vt:lpstr>
      <vt:lpstr>E-step2 商品の潜在変数の推定</vt:lpstr>
      <vt:lpstr>M-step 写像の推定</vt:lpstr>
      <vt:lpstr>Tensor SOMによる実データ解析</vt:lpstr>
      <vt:lpstr>Tensor SOMによる実データ解析</vt:lpstr>
      <vt:lpstr>Tensor SOMによる実データ解析</vt:lpstr>
      <vt:lpstr>Tensor SOMによる実データ解析</vt:lpstr>
      <vt:lpstr>Tensor SOMによる実データ解析</vt:lpstr>
      <vt:lpstr>(補足)3次テンソルをTensor SOMで解析するケース</vt:lpstr>
      <vt:lpstr>Tensor SOMについての話　まとめ</vt:lpstr>
      <vt:lpstr>今日話すことができなかった話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iwasaki</dc:creator>
  <cp:lastModifiedBy>iwasaki</cp:lastModifiedBy>
  <cp:revision>53</cp:revision>
  <dcterms:created xsi:type="dcterms:W3CDTF">2015-04-27T06:32:43Z</dcterms:created>
  <dcterms:modified xsi:type="dcterms:W3CDTF">2015-04-27T20:33:26Z</dcterms:modified>
</cp:coreProperties>
</file>